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129" r:id="rId2"/>
    <p:sldId id="256" r:id="rId3"/>
    <p:sldId id="1310" r:id="rId4"/>
    <p:sldId id="1392" r:id="rId5"/>
    <p:sldId id="1445" r:id="rId6"/>
    <p:sldId id="1402" r:id="rId7"/>
    <p:sldId id="1424" r:id="rId8"/>
    <p:sldId id="1344" r:id="rId9"/>
    <p:sldId id="1394" r:id="rId10"/>
    <p:sldId id="1436" r:id="rId11"/>
    <p:sldId id="1446" r:id="rId12"/>
    <p:sldId id="1447" r:id="rId13"/>
    <p:sldId id="17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B6E"/>
    <a:srgbClr val="FFC31A"/>
    <a:srgbClr val="62D7FF"/>
    <a:srgbClr val="3E6E89"/>
    <a:srgbClr val="BBDB65"/>
    <a:srgbClr val="CF99FF"/>
    <a:srgbClr val="FF92BE"/>
    <a:srgbClr val="F5AA52"/>
    <a:srgbClr val="A7D101"/>
    <a:srgbClr val="A3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88251-A316-4046-8A3D-F25A525C70D5}" v="5" dt="2025-06-11T19:49:25.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DBB88251-A316-4046-8A3D-F25A525C70D5}"/>
    <pc:docChg chg="custSel addSld delSld modSld sldOrd">
      <pc:chgData name="Jolie Serrano Delgado" userId="d52b4219-5c60-4a0c-87ad-b1ec335c0c37" providerId="ADAL" clId="{DBB88251-A316-4046-8A3D-F25A525C70D5}" dt="2025-06-11T19:49:28.223" v="11" actId="207"/>
      <pc:docMkLst>
        <pc:docMk/>
      </pc:docMkLst>
      <pc:sldChg chg="del">
        <pc:chgData name="Jolie Serrano Delgado" userId="d52b4219-5c60-4a0c-87ad-b1ec335c0c37" providerId="ADAL" clId="{DBB88251-A316-4046-8A3D-F25A525C70D5}" dt="2025-06-11T19:49:03.052" v="3" actId="47"/>
        <pc:sldMkLst>
          <pc:docMk/>
          <pc:sldMk cId="3746168901" sldId="350"/>
        </pc:sldMkLst>
      </pc:sldChg>
      <pc:sldChg chg="del">
        <pc:chgData name="Jolie Serrano Delgado" userId="d52b4219-5c60-4a0c-87ad-b1ec335c0c37" providerId="ADAL" clId="{DBB88251-A316-4046-8A3D-F25A525C70D5}" dt="2025-06-11T19:49:10.642" v="5" actId="47"/>
        <pc:sldMkLst>
          <pc:docMk/>
          <pc:sldMk cId="0" sldId="1420"/>
        </pc:sldMkLst>
      </pc:sldChg>
      <pc:sldChg chg="modSp add mod ord">
        <pc:chgData name="Jolie Serrano Delgado" userId="d52b4219-5c60-4a0c-87ad-b1ec335c0c37" providerId="ADAL" clId="{DBB88251-A316-4046-8A3D-F25A525C70D5}" dt="2025-06-11T19:49:06.106" v="4" actId="207"/>
        <pc:sldMkLst>
          <pc:docMk/>
          <pc:sldMk cId="3573392034" sldId="1791"/>
        </pc:sldMkLst>
        <pc:spChg chg="mod">
          <ac:chgData name="Jolie Serrano Delgado" userId="d52b4219-5c60-4a0c-87ad-b1ec335c0c37" providerId="ADAL" clId="{DBB88251-A316-4046-8A3D-F25A525C70D5}" dt="2025-06-11T19:49:06.106" v="4" actId="207"/>
          <ac:spMkLst>
            <pc:docMk/>
            <pc:sldMk cId="3573392034" sldId="1791"/>
            <ac:spMk id="7" creationId="{FA0AAE3D-72C1-B78D-34E3-44A78CF1DA1D}"/>
          </ac:spMkLst>
        </pc:spChg>
      </pc:sldChg>
      <pc:sldChg chg="delSp modSp add mod">
        <pc:chgData name="Jolie Serrano Delgado" userId="d52b4219-5c60-4a0c-87ad-b1ec335c0c37" providerId="ADAL" clId="{DBB88251-A316-4046-8A3D-F25A525C70D5}" dt="2025-06-11T19:49:28.223" v="11" actId="207"/>
        <pc:sldMkLst>
          <pc:docMk/>
          <pc:sldMk cId="0" sldId="4129"/>
        </pc:sldMkLst>
        <pc:spChg chg="mod">
          <ac:chgData name="Jolie Serrano Delgado" userId="d52b4219-5c60-4a0c-87ad-b1ec335c0c37" providerId="ADAL" clId="{DBB88251-A316-4046-8A3D-F25A525C70D5}" dt="2025-06-11T19:49:28.223" v="11" actId="207"/>
          <ac:spMkLst>
            <pc:docMk/>
            <pc:sldMk cId="0" sldId="4129"/>
            <ac:spMk id="2" creationId="{A861E1E4-650F-4B58-BD99-93E6FC21ADED}"/>
          </ac:spMkLst>
        </pc:spChg>
        <pc:spChg chg="mod">
          <ac:chgData name="Jolie Serrano Delgado" userId="d52b4219-5c60-4a0c-87ad-b1ec335c0c37" providerId="ADAL" clId="{DBB88251-A316-4046-8A3D-F25A525C70D5}" dt="2025-06-11T19:49:25.177" v="10" actId="1076"/>
          <ac:spMkLst>
            <pc:docMk/>
            <pc:sldMk cId="0" sldId="4129"/>
            <ac:spMk id="3" creationId="{4FD16BAF-8F85-4252-90D0-A30F2681D6B9}"/>
          </ac:spMkLst>
        </pc:spChg>
        <pc:spChg chg="mod">
          <ac:chgData name="Jolie Serrano Delgado" userId="d52b4219-5c60-4a0c-87ad-b1ec335c0c37" providerId="ADAL" clId="{DBB88251-A316-4046-8A3D-F25A525C70D5}" dt="2025-06-11T19:49:25.177" v="10" actId="1076"/>
          <ac:spMkLst>
            <pc:docMk/>
            <pc:sldMk cId="0" sldId="4129"/>
            <ac:spMk id="30" creationId="{4994152A-3327-45D6-9425-D1DCEF519E86}"/>
          </ac:spMkLst>
        </pc:spChg>
        <pc:spChg chg="mod">
          <ac:chgData name="Jolie Serrano Delgado" userId="d52b4219-5c60-4a0c-87ad-b1ec335c0c37" providerId="ADAL" clId="{DBB88251-A316-4046-8A3D-F25A525C70D5}" dt="2025-06-11T19:49:25.177" v="10" actId="1076"/>
          <ac:spMkLst>
            <pc:docMk/>
            <pc:sldMk cId="0" sldId="4129"/>
            <ac:spMk id="32" creationId="{00000000-0000-0000-0000-000000000000}"/>
          </ac:spMkLst>
        </pc:spChg>
        <pc:spChg chg="mod">
          <ac:chgData name="Jolie Serrano Delgado" userId="d52b4219-5c60-4a0c-87ad-b1ec335c0c37" providerId="ADAL" clId="{DBB88251-A316-4046-8A3D-F25A525C70D5}" dt="2025-06-11T19:49:25.177" v="10" actId="1076"/>
          <ac:spMkLst>
            <pc:docMk/>
            <pc:sldMk cId="0" sldId="4129"/>
            <ac:spMk id="33" creationId="{00000000-0000-0000-0000-000000000000}"/>
          </ac:spMkLst>
        </pc:spChg>
        <pc:spChg chg="mod">
          <ac:chgData name="Jolie Serrano Delgado" userId="d52b4219-5c60-4a0c-87ad-b1ec335c0c37" providerId="ADAL" clId="{DBB88251-A316-4046-8A3D-F25A525C70D5}" dt="2025-06-11T19:49:25.177" v="10" actId="1076"/>
          <ac:spMkLst>
            <pc:docMk/>
            <pc:sldMk cId="0" sldId="4129"/>
            <ac:spMk id="34" creationId="{00000000-0000-0000-0000-000000000000}"/>
          </ac:spMkLst>
        </pc:spChg>
        <pc:spChg chg="mod">
          <ac:chgData name="Jolie Serrano Delgado" userId="d52b4219-5c60-4a0c-87ad-b1ec335c0c37" providerId="ADAL" clId="{DBB88251-A316-4046-8A3D-F25A525C70D5}" dt="2025-06-11T19:49:25.177" v="10" actId="1076"/>
          <ac:spMkLst>
            <pc:docMk/>
            <pc:sldMk cId="0" sldId="4129"/>
            <ac:spMk id="35" creationId="{00000000-0000-0000-0000-000000000000}"/>
          </ac:spMkLst>
        </pc:spChg>
        <pc:spChg chg="mod">
          <ac:chgData name="Jolie Serrano Delgado" userId="d52b4219-5c60-4a0c-87ad-b1ec335c0c37" providerId="ADAL" clId="{DBB88251-A316-4046-8A3D-F25A525C70D5}" dt="2025-06-11T19:49:25.177" v="10" actId="1076"/>
          <ac:spMkLst>
            <pc:docMk/>
            <pc:sldMk cId="0" sldId="4129"/>
            <ac:spMk id="36" creationId="{00000000-0000-0000-0000-000000000000}"/>
          </ac:spMkLst>
        </pc:spChg>
        <pc:spChg chg="mod">
          <ac:chgData name="Jolie Serrano Delgado" userId="d52b4219-5c60-4a0c-87ad-b1ec335c0c37" providerId="ADAL" clId="{DBB88251-A316-4046-8A3D-F25A525C70D5}" dt="2025-06-11T19:49:28.223" v="11" actId="207"/>
          <ac:spMkLst>
            <pc:docMk/>
            <pc:sldMk cId="0" sldId="4129"/>
            <ac:spMk id="63" creationId="{00000000-0000-0000-0000-000000000000}"/>
          </ac:spMkLst>
        </pc:spChg>
        <pc:spChg chg="mod">
          <ac:chgData name="Jolie Serrano Delgado" userId="d52b4219-5c60-4a0c-87ad-b1ec335c0c37" providerId="ADAL" clId="{DBB88251-A316-4046-8A3D-F25A525C70D5}" dt="2025-06-11T19:49:28.223" v="11" actId="207"/>
          <ac:spMkLst>
            <pc:docMk/>
            <pc:sldMk cId="0" sldId="4129"/>
            <ac:spMk id="75" creationId="{00000000-0000-0000-0000-000000000000}"/>
          </ac:spMkLst>
        </pc:spChg>
        <pc:spChg chg="mod">
          <ac:chgData name="Jolie Serrano Delgado" userId="d52b4219-5c60-4a0c-87ad-b1ec335c0c37" providerId="ADAL" clId="{DBB88251-A316-4046-8A3D-F25A525C70D5}" dt="2025-06-11T19:49:28.223" v="11" actId="207"/>
          <ac:spMkLst>
            <pc:docMk/>
            <pc:sldMk cId="0" sldId="4129"/>
            <ac:spMk id="87" creationId="{00000000-0000-0000-0000-000000000000}"/>
          </ac:spMkLst>
        </pc:spChg>
        <pc:spChg chg="del">
          <ac:chgData name="Jolie Serrano Delgado" userId="d52b4219-5c60-4a0c-87ad-b1ec335c0c37" providerId="ADAL" clId="{DBB88251-A316-4046-8A3D-F25A525C70D5}" dt="2025-06-11T19:49:21.971" v="9" actId="478"/>
          <ac:spMkLst>
            <pc:docMk/>
            <pc:sldMk cId="0" sldId="4129"/>
            <ac:spMk id="99" creationId="{00000000-0000-0000-0000-000000000000}"/>
          </ac:spMkLst>
        </pc:spChg>
        <pc:spChg chg="del">
          <ac:chgData name="Jolie Serrano Delgado" userId="d52b4219-5c60-4a0c-87ad-b1ec335c0c37" providerId="ADAL" clId="{DBB88251-A316-4046-8A3D-F25A525C70D5}" dt="2025-06-11T19:49:12.720" v="6" actId="478"/>
          <ac:spMkLst>
            <pc:docMk/>
            <pc:sldMk cId="0" sldId="4129"/>
            <ac:spMk id="55309" creationId="{00000000-0000-0000-0000-000000000000}"/>
          </ac:spMkLst>
        </pc:spChg>
        <pc:spChg chg="mod">
          <ac:chgData name="Jolie Serrano Delgado" userId="d52b4219-5c60-4a0c-87ad-b1ec335c0c37" providerId="ADAL" clId="{DBB88251-A316-4046-8A3D-F25A525C70D5}" dt="2025-06-11T19:49:25.177" v="10" actId="1076"/>
          <ac:spMkLst>
            <pc:docMk/>
            <pc:sldMk cId="0" sldId="4129"/>
            <ac:spMk id="553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6/11/2025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544E8CFC-E4A1-47BE-9A91-39B7944AD753}" type="slidenum">
              <a:rPr lang="en-US" altLang="es-MX" sz="1200">
                <a:latin typeface="Calibri Light" panose="020F0302020204030204" pitchFamily="34" charset="0"/>
              </a:rPr>
              <a:pPr/>
              <a:t>7</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4175" y="693738"/>
            <a:ext cx="6081713"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04DE63-C153-4D74-B66F-DE587FB04E38}"/>
              </a:ext>
            </a:extLst>
          </p:cNvPr>
          <p:cNvSpPr>
            <a:spLocks noGrp="1"/>
          </p:cNvSpPr>
          <p:nvPr>
            <p:ph type="pic" sz="quarter" idx="10"/>
          </p:nvPr>
        </p:nvSpPr>
        <p:spPr>
          <a:xfrm>
            <a:off x="0" y="0"/>
            <a:ext cx="6096000" cy="5513696"/>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2856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8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825966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3.jpeg"/><Relationship Id="rId2" Type="http://schemas.openxmlformats.org/officeDocument/2006/relationships/image" Target="../media/image342.emf"/><Relationship Id="rId1" Type="http://schemas.openxmlformats.org/officeDocument/2006/relationships/slideLayout" Target="../slideLayouts/slideLayout2.xml"/><Relationship Id="rId4" Type="http://schemas.openxmlformats.org/officeDocument/2006/relationships/image" Target="../media/image34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4.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image" Target="../media/image117.png"/><Relationship Id="rId21" Type="http://schemas.openxmlformats.org/officeDocument/2006/relationships/image" Target="../media/image21.png"/><Relationship Id="rId42" Type="http://schemas.openxmlformats.org/officeDocument/2006/relationships/image" Target="../media/image42.png"/><Relationship Id="rId63" Type="http://schemas.openxmlformats.org/officeDocument/2006/relationships/image" Target="../media/image63.png"/><Relationship Id="rId84" Type="http://schemas.openxmlformats.org/officeDocument/2006/relationships/image" Target="../media/image84.png"/><Relationship Id="rId138" Type="http://schemas.openxmlformats.org/officeDocument/2006/relationships/image" Target="../media/image138.png"/><Relationship Id="rId107" Type="http://schemas.openxmlformats.org/officeDocument/2006/relationships/image" Target="../media/image107.png"/><Relationship Id="rId11" Type="http://schemas.openxmlformats.org/officeDocument/2006/relationships/image" Target="../media/image11.png"/><Relationship Id="rId32" Type="http://schemas.openxmlformats.org/officeDocument/2006/relationships/image" Target="../media/image32.png"/><Relationship Id="rId53" Type="http://schemas.openxmlformats.org/officeDocument/2006/relationships/image" Target="../media/image53.png"/><Relationship Id="rId74" Type="http://schemas.openxmlformats.org/officeDocument/2006/relationships/image" Target="../media/image74.png"/><Relationship Id="rId128" Type="http://schemas.openxmlformats.org/officeDocument/2006/relationships/image" Target="../media/image128.png"/><Relationship Id="rId149" Type="http://schemas.openxmlformats.org/officeDocument/2006/relationships/image" Target="../media/image149.png"/><Relationship Id="rId5" Type="http://schemas.openxmlformats.org/officeDocument/2006/relationships/image" Target="../media/image5.png"/><Relationship Id="rId95" Type="http://schemas.openxmlformats.org/officeDocument/2006/relationships/image" Target="../media/image95.png"/><Relationship Id="rId22" Type="http://schemas.openxmlformats.org/officeDocument/2006/relationships/image" Target="../media/image22.png"/><Relationship Id="rId27" Type="http://schemas.openxmlformats.org/officeDocument/2006/relationships/image" Target="../media/image27.png"/><Relationship Id="rId43" Type="http://schemas.openxmlformats.org/officeDocument/2006/relationships/image" Target="../media/image43.png"/><Relationship Id="rId48" Type="http://schemas.openxmlformats.org/officeDocument/2006/relationships/image" Target="../media/image48.png"/><Relationship Id="rId64" Type="http://schemas.openxmlformats.org/officeDocument/2006/relationships/image" Target="../media/image64.png"/><Relationship Id="rId69" Type="http://schemas.openxmlformats.org/officeDocument/2006/relationships/image" Target="../media/image69.png"/><Relationship Id="rId113" Type="http://schemas.openxmlformats.org/officeDocument/2006/relationships/image" Target="../media/image113.png"/><Relationship Id="rId118" Type="http://schemas.openxmlformats.org/officeDocument/2006/relationships/image" Target="../media/image118.png"/><Relationship Id="rId134" Type="http://schemas.openxmlformats.org/officeDocument/2006/relationships/image" Target="../media/image134.png"/><Relationship Id="rId139" Type="http://schemas.openxmlformats.org/officeDocument/2006/relationships/image" Target="../media/image139.png"/><Relationship Id="rId80" Type="http://schemas.openxmlformats.org/officeDocument/2006/relationships/image" Target="../media/image80.png"/><Relationship Id="rId85" Type="http://schemas.openxmlformats.org/officeDocument/2006/relationships/image" Target="../media/image85.png"/><Relationship Id="rId150" Type="http://schemas.openxmlformats.org/officeDocument/2006/relationships/image" Target="../media/image150.png"/><Relationship Id="rId12" Type="http://schemas.openxmlformats.org/officeDocument/2006/relationships/image" Target="../media/image12.png"/><Relationship Id="rId17" Type="http://schemas.openxmlformats.org/officeDocument/2006/relationships/image" Target="../media/image17.png"/><Relationship Id="rId33" Type="http://schemas.openxmlformats.org/officeDocument/2006/relationships/image" Target="../media/image33.png"/><Relationship Id="rId38" Type="http://schemas.openxmlformats.org/officeDocument/2006/relationships/image" Target="../media/image38.png"/><Relationship Id="rId59" Type="http://schemas.openxmlformats.org/officeDocument/2006/relationships/image" Target="../media/image59.png"/><Relationship Id="rId103" Type="http://schemas.openxmlformats.org/officeDocument/2006/relationships/image" Target="../media/image103.png"/><Relationship Id="rId108" Type="http://schemas.openxmlformats.org/officeDocument/2006/relationships/image" Target="../media/image108.png"/><Relationship Id="rId124" Type="http://schemas.openxmlformats.org/officeDocument/2006/relationships/image" Target="../media/image124.png"/><Relationship Id="rId129" Type="http://schemas.openxmlformats.org/officeDocument/2006/relationships/image" Target="../media/image129.png"/><Relationship Id="rId54" Type="http://schemas.openxmlformats.org/officeDocument/2006/relationships/image" Target="../media/image54.png"/><Relationship Id="rId70" Type="http://schemas.openxmlformats.org/officeDocument/2006/relationships/image" Target="../media/image70.png"/><Relationship Id="rId75" Type="http://schemas.openxmlformats.org/officeDocument/2006/relationships/image" Target="../media/image75.png"/><Relationship Id="rId91" Type="http://schemas.openxmlformats.org/officeDocument/2006/relationships/image" Target="../media/image91.png"/><Relationship Id="rId96" Type="http://schemas.openxmlformats.org/officeDocument/2006/relationships/image" Target="../media/image96.png"/><Relationship Id="rId140" Type="http://schemas.openxmlformats.org/officeDocument/2006/relationships/image" Target="../media/image140.png"/><Relationship Id="rId145"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6.png"/><Relationship Id="rId23" Type="http://schemas.openxmlformats.org/officeDocument/2006/relationships/image" Target="../media/image23.png"/><Relationship Id="rId28" Type="http://schemas.openxmlformats.org/officeDocument/2006/relationships/image" Target="../media/image28.png"/><Relationship Id="rId49" Type="http://schemas.openxmlformats.org/officeDocument/2006/relationships/image" Target="../media/image49.png"/><Relationship Id="rId114" Type="http://schemas.openxmlformats.org/officeDocument/2006/relationships/image" Target="../media/image114.png"/><Relationship Id="rId119" Type="http://schemas.openxmlformats.org/officeDocument/2006/relationships/image" Target="../media/image119.png"/><Relationship Id="rId44" Type="http://schemas.openxmlformats.org/officeDocument/2006/relationships/image" Target="../media/image44.png"/><Relationship Id="rId60" Type="http://schemas.openxmlformats.org/officeDocument/2006/relationships/image" Target="../media/image60.png"/><Relationship Id="rId65" Type="http://schemas.openxmlformats.org/officeDocument/2006/relationships/image" Target="../media/image65.png"/><Relationship Id="rId81" Type="http://schemas.openxmlformats.org/officeDocument/2006/relationships/image" Target="../media/image81.png"/><Relationship Id="rId86" Type="http://schemas.openxmlformats.org/officeDocument/2006/relationships/image" Target="../media/image86.png"/><Relationship Id="rId130" Type="http://schemas.openxmlformats.org/officeDocument/2006/relationships/image" Target="../media/image130.png"/><Relationship Id="rId135" Type="http://schemas.openxmlformats.org/officeDocument/2006/relationships/image" Target="../media/image135.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109" Type="http://schemas.openxmlformats.org/officeDocument/2006/relationships/image" Target="../media/image10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png"/><Relationship Id="rId97" Type="http://schemas.openxmlformats.org/officeDocument/2006/relationships/image" Target="../media/image97.png"/><Relationship Id="rId104" Type="http://schemas.openxmlformats.org/officeDocument/2006/relationships/image" Target="../media/image104.png"/><Relationship Id="rId120" Type="http://schemas.openxmlformats.org/officeDocument/2006/relationships/image" Target="../media/image120.png"/><Relationship Id="rId125" Type="http://schemas.openxmlformats.org/officeDocument/2006/relationships/image" Target="../media/image125.png"/><Relationship Id="rId141" Type="http://schemas.openxmlformats.org/officeDocument/2006/relationships/image" Target="../media/image141.png"/><Relationship Id="rId146" Type="http://schemas.openxmlformats.org/officeDocument/2006/relationships/image" Target="../media/image146.png"/><Relationship Id="rId7" Type="http://schemas.openxmlformats.org/officeDocument/2006/relationships/image" Target="../media/image7.png"/><Relationship Id="rId71" Type="http://schemas.openxmlformats.org/officeDocument/2006/relationships/image" Target="../media/image71.png"/><Relationship Id="rId92" Type="http://schemas.openxmlformats.org/officeDocument/2006/relationships/image" Target="../media/image92.png"/><Relationship Id="rId2" Type="http://schemas.openxmlformats.org/officeDocument/2006/relationships/image" Target="../media/image2.png"/><Relationship Id="rId29" Type="http://schemas.openxmlformats.org/officeDocument/2006/relationships/image" Target="../media/image29.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110" Type="http://schemas.openxmlformats.org/officeDocument/2006/relationships/image" Target="../media/image110.png"/><Relationship Id="rId115" Type="http://schemas.openxmlformats.org/officeDocument/2006/relationships/image" Target="../media/image115.png"/><Relationship Id="rId131" Type="http://schemas.openxmlformats.org/officeDocument/2006/relationships/image" Target="../media/image131.png"/><Relationship Id="rId136" Type="http://schemas.openxmlformats.org/officeDocument/2006/relationships/image" Target="../media/image136.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png"/><Relationship Id="rId14" Type="http://schemas.openxmlformats.org/officeDocument/2006/relationships/image" Target="../media/image14.png"/><Relationship Id="rId30" Type="http://schemas.openxmlformats.org/officeDocument/2006/relationships/image" Target="../media/image30.png"/><Relationship Id="rId35" Type="http://schemas.openxmlformats.org/officeDocument/2006/relationships/image" Target="../media/image35.png"/><Relationship Id="rId56" Type="http://schemas.openxmlformats.org/officeDocument/2006/relationships/image" Target="../media/image56.png"/><Relationship Id="rId77" Type="http://schemas.openxmlformats.org/officeDocument/2006/relationships/image" Target="../media/image77.png"/><Relationship Id="rId100" Type="http://schemas.openxmlformats.org/officeDocument/2006/relationships/image" Target="../media/image100.png"/><Relationship Id="rId105" Type="http://schemas.openxmlformats.org/officeDocument/2006/relationships/image" Target="../media/image105.png"/><Relationship Id="rId126" Type="http://schemas.openxmlformats.org/officeDocument/2006/relationships/image" Target="../media/image126.png"/><Relationship Id="rId147" Type="http://schemas.openxmlformats.org/officeDocument/2006/relationships/image" Target="../media/image147.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93" Type="http://schemas.openxmlformats.org/officeDocument/2006/relationships/image" Target="../media/image93.png"/><Relationship Id="rId98" Type="http://schemas.openxmlformats.org/officeDocument/2006/relationships/image" Target="../media/image98.png"/><Relationship Id="rId121" Type="http://schemas.openxmlformats.org/officeDocument/2006/relationships/image" Target="../media/image121.png"/><Relationship Id="rId142" Type="http://schemas.openxmlformats.org/officeDocument/2006/relationships/image" Target="../media/image142.png"/><Relationship Id="rId3" Type="http://schemas.openxmlformats.org/officeDocument/2006/relationships/image" Target="../media/image3.png"/><Relationship Id="rId25" Type="http://schemas.openxmlformats.org/officeDocument/2006/relationships/image" Target="../media/image25.png"/><Relationship Id="rId46" Type="http://schemas.openxmlformats.org/officeDocument/2006/relationships/image" Target="../media/image46.png"/><Relationship Id="rId67" Type="http://schemas.openxmlformats.org/officeDocument/2006/relationships/image" Target="../media/image67.png"/><Relationship Id="rId116" Type="http://schemas.openxmlformats.org/officeDocument/2006/relationships/image" Target="../media/image116.png"/><Relationship Id="rId137" Type="http://schemas.openxmlformats.org/officeDocument/2006/relationships/image" Target="../media/image137.png"/><Relationship Id="rId20" Type="http://schemas.openxmlformats.org/officeDocument/2006/relationships/image" Target="../media/image20.png"/><Relationship Id="rId41" Type="http://schemas.openxmlformats.org/officeDocument/2006/relationships/image" Target="../media/image41.png"/><Relationship Id="rId62" Type="http://schemas.openxmlformats.org/officeDocument/2006/relationships/image" Target="../media/image62.png"/><Relationship Id="rId83" Type="http://schemas.openxmlformats.org/officeDocument/2006/relationships/image" Target="../media/image83.png"/><Relationship Id="rId88" Type="http://schemas.openxmlformats.org/officeDocument/2006/relationships/image" Target="../media/image88.png"/><Relationship Id="rId111" Type="http://schemas.openxmlformats.org/officeDocument/2006/relationships/image" Target="../media/image111.png"/><Relationship Id="rId132" Type="http://schemas.openxmlformats.org/officeDocument/2006/relationships/image" Target="../media/image132.png"/><Relationship Id="rId15" Type="http://schemas.openxmlformats.org/officeDocument/2006/relationships/image" Target="../media/image15.png"/><Relationship Id="rId36" Type="http://schemas.openxmlformats.org/officeDocument/2006/relationships/image" Target="../media/image36.png"/><Relationship Id="rId57" Type="http://schemas.openxmlformats.org/officeDocument/2006/relationships/image" Target="../media/image57.png"/><Relationship Id="rId106" Type="http://schemas.openxmlformats.org/officeDocument/2006/relationships/image" Target="../media/image106.png"/><Relationship Id="rId127" Type="http://schemas.openxmlformats.org/officeDocument/2006/relationships/image" Target="../media/image127.png"/><Relationship Id="rId10" Type="http://schemas.openxmlformats.org/officeDocument/2006/relationships/image" Target="../media/image10.png"/><Relationship Id="rId31" Type="http://schemas.openxmlformats.org/officeDocument/2006/relationships/image" Target="../media/image31.png"/><Relationship Id="rId52" Type="http://schemas.openxmlformats.org/officeDocument/2006/relationships/image" Target="../media/image52.png"/><Relationship Id="rId73" Type="http://schemas.openxmlformats.org/officeDocument/2006/relationships/image" Target="../media/image73.png"/><Relationship Id="rId78" Type="http://schemas.openxmlformats.org/officeDocument/2006/relationships/image" Target="../media/image78.png"/><Relationship Id="rId94" Type="http://schemas.openxmlformats.org/officeDocument/2006/relationships/image" Target="../media/image94.png"/><Relationship Id="rId99" Type="http://schemas.openxmlformats.org/officeDocument/2006/relationships/image" Target="../media/image99.png"/><Relationship Id="rId101" Type="http://schemas.openxmlformats.org/officeDocument/2006/relationships/image" Target="../media/image101.png"/><Relationship Id="rId122" Type="http://schemas.openxmlformats.org/officeDocument/2006/relationships/image" Target="../media/image122.png"/><Relationship Id="rId143" Type="http://schemas.openxmlformats.org/officeDocument/2006/relationships/image" Target="../media/image143.png"/><Relationship Id="rId148" Type="http://schemas.openxmlformats.org/officeDocument/2006/relationships/image" Target="../media/image148.png"/><Relationship Id="rId4" Type="http://schemas.openxmlformats.org/officeDocument/2006/relationships/image" Target="../media/image4.png"/><Relationship Id="rId9" Type="http://schemas.openxmlformats.org/officeDocument/2006/relationships/image" Target="../media/image9.png"/><Relationship Id="rId26" Type="http://schemas.openxmlformats.org/officeDocument/2006/relationships/image" Target="../media/image26.png"/><Relationship Id="rId47" Type="http://schemas.openxmlformats.org/officeDocument/2006/relationships/image" Target="../media/image47.png"/><Relationship Id="rId68" Type="http://schemas.openxmlformats.org/officeDocument/2006/relationships/image" Target="../media/image68.png"/><Relationship Id="rId89" Type="http://schemas.openxmlformats.org/officeDocument/2006/relationships/image" Target="../media/image89.png"/><Relationship Id="rId112" Type="http://schemas.openxmlformats.org/officeDocument/2006/relationships/image" Target="../media/image112.png"/><Relationship Id="rId133" Type="http://schemas.openxmlformats.org/officeDocument/2006/relationships/image" Target="../media/image133.png"/><Relationship Id="rId16" Type="http://schemas.openxmlformats.org/officeDocument/2006/relationships/image" Target="../media/image16.png"/><Relationship Id="rId37" Type="http://schemas.openxmlformats.org/officeDocument/2006/relationships/image" Target="../media/image37.png"/><Relationship Id="rId58" Type="http://schemas.openxmlformats.org/officeDocument/2006/relationships/image" Target="../media/image58.png"/><Relationship Id="rId79" Type="http://schemas.openxmlformats.org/officeDocument/2006/relationships/image" Target="../media/image79.png"/><Relationship Id="rId102" Type="http://schemas.openxmlformats.org/officeDocument/2006/relationships/image" Target="../media/image102.png"/><Relationship Id="rId123" Type="http://schemas.openxmlformats.org/officeDocument/2006/relationships/image" Target="../media/image123.png"/><Relationship Id="rId144" Type="http://schemas.openxmlformats.org/officeDocument/2006/relationships/image" Target="../media/image144.png"/><Relationship Id="rId90" Type="http://schemas.openxmlformats.org/officeDocument/2006/relationships/image" Target="../media/image90.png"/></Relationships>
</file>

<file path=ppt/slides/_rels/slide5.xml.rels><?xml version="1.0" encoding="UTF-8" standalone="yes"?>
<Relationships xmlns="http://schemas.openxmlformats.org/package/2006/relationships"><Relationship Id="rId117" Type="http://schemas.openxmlformats.org/officeDocument/2006/relationships/image" Target="../media/image266.png"/><Relationship Id="rId21" Type="http://schemas.openxmlformats.org/officeDocument/2006/relationships/image" Target="../media/image170.png"/><Relationship Id="rId42" Type="http://schemas.openxmlformats.org/officeDocument/2006/relationships/image" Target="../media/image191.png"/><Relationship Id="rId63" Type="http://schemas.openxmlformats.org/officeDocument/2006/relationships/image" Target="../media/image212.png"/><Relationship Id="rId84" Type="http://schemas.openxmlformats.org/officeDocument/2006/relationships/image" Target="../media/image233.png"/><Relationship Id="rId138" Type="http://schemas.openxmlformats.org/officeDocument/2006/relationships/image" Target="../media/image287.png"/><Relationship Id="rId159" Type="http://schemas.openxmlformats.org/officeDocument/2006/relationships/image" Target="../media/image308.png"/><Relationship Id="rId170" Type="http://schemas.openxmlformats.org/officeDocument/2006/relationships/image" Target="../media/image319.png"/><Relationship Id="rId191" Type="http://schemas.openxmlformats.org/officeDocument/2006/relationships/image" Target="../media/image340.png"/><Relationship Id="rId107" Type="http://schemas.openxmlformats.org/officeDocument/2006/relationships/image" Target="../media/image256.png"/><Relationship Id="rId11" Type="http://schemas.openxmlformats.org/officeDocument/2006/relationships/image" Target="../media/image160.png"/><Relationship Id="rId32" Type="http://schemas.openxmlformats.org/officeDocument/2006/relationships/image" Target="../media/image181.png"/><Relationship Id="rId53" Type="http://schemas.openxmlformats.org/officeDocument/2006/relationships/image" Target="../media/image202.png"/><Relationship Id="rId74" Type="http://schemas.openxmlformats.org/officeDocument/2006/relationships/image" Target="../media/image223.png"/><Relationship Id="rId128" Type="http://schemas.openxmlformats.org/officeDocument/2006/relationships/image" Target="../media/image277.png"/><Relationship Id="rId149" Type="http://schemas.openxmlformats.org/officeDocument/2006/relationships/image" Target="../media/image298.png"/><Relationship Id="rId5" Type="http://schemas.openxmlformats.org/officeDocument/2006/relationships/image" Target="../media/image154.png"/><Relationship Id="rId95" Type="http://schemas.openxmlformats.org/officeDocument/2006/relationships/image" Target="../media/image244.png"/><Relationship Id="rId160" Type="http://schemas.openxmlformats.org/officeDocument/2006/relationships/image" Target="../media/image309.png"/><Relationship Id="rId181" Type="http://schemas.openxmlformats.org/officeDocument/2006/relationships/image" Target="../media/image330.png"/><Relationship Id="rId22" Type="http://schemas.openxmlformats.org/officeDocument/2006/relationships/image" Target="../media/image171.png"/><Relationship Id="rId43" Type="http://schemas.openxmlformats.org/officeDocument/2006/relationships/image" Target="../media/image192.png"/><Relationship Id="rId64" Type="http://schemas.openxmlformats.org/officeDocument/2006/relationships/image" Target="../media/image213.png"/><Relationship Id="rId118" Type="http://schemas.openxmlformats.org/officeDocument/2006/relationships/image" Target="../media/image267.png"/><Relationship Id="rId139" Type="http://schemas.openxmlformats.org/officeDocument/2006/relationships/image" Target="../media/image288.png"/><Relationship Id="rId85" Type="http://schemas.openxmlformats.org/officeDocument/2006/relationships/image" Target="../media/image234.png"/><Relationship Id="rId150" Type="http://schemas.openxmlformats.org/officeDocument/2006/relationships/image" Target="../media/image299.png"/><Relationship Id="rId171" Type="http://schemas.openxmlformats.org/officeDocument/2006/relationships/image" Target="../media/image320.png"/><Relationship Id="rId192" Type="http://schemas.openxmlformats.org/officeDocument/2006/relationships/image" Target="../media/image341.png"/><Relationship Id="rId12" Type="http://schemas.openxmlformats.org/officeDocument/2006/relationships/image" Target="../media/image161.png"/><Relationship Id="rId33" Type="http://schemas.openxmlformats.org/officeDocument/2006/relationships/image" Target="../media/image182.png"/><Relationship Id="rId108" Type="http://schemas.openxmlformats.org/officeDocument/2006/relationships/image" Target="../media/image257.png"/><Relationship Id="rId129" Type="http://schemas.openxmlformats.org/officeDocument/2006/relationships/image" Target="../media/image278.png"/><Relationship Id="rId54" Type="http://schemas.openxmlformats.org/officeDocument/2006/relationships/image" Target="../media/image203.png"/><Relationship Id="rId75" Type="http://schemas.openxmlformats.org/officeDocument/2006/relationships/image" Target="../media/image224.png"/><Relationship Id="rId96" Type="http://schemas.openxmlformats.org/officeDocument/2006/relationships/image" Target="../media/image245.png"/><Relationship Id="rId140" Type="http://schemas.openxmlformats.org/officeDocument/2006/relationships/image" Target="../media/image289.png"/><Relationship Id="rId161" Type="http://schemas.openxmlformats.org/officeDocument/2006/relationships/image" Target="../media/image310.png"/><Relationship Id="rId182" Type="http://schemas.openxmlformats.org/officeDocument/2006/relationships/image" Target="../media/image331.png"/><Relationship Id="rId6" Type="http://schemas.openxmlformats.org/officeDocument/2006/relationships/image" Target="../media/image155.png"/><Relationship Id="rId23" Type="http://schemas.openxmlformats.org/officeDocument/2006/relationships/image" Target="../media/image172.png"/><Relationship Id="rId119" Type="http://schemas.openxmlformats.org/officeDocument/2006/relationships/image" Target="../media/image268.png"/><Relationship Id="rId44" Type="http://schemas.openxmlformats.org/officeDocument/2006/relationships/image" Target="../media/image193.png"/><Relationship Id="rId65" Type="http://schemas.openxmlformats.org/officeDocument/2006/relationships/image" Target="../media/image214.png"/><Relationship Id="rId86" Type="http://schemas.openxmlformats.org/officeDocument/2006/relationships/image" Target="../media/image235.png"/><Relationship Id="rId130" Type="http://schemas.openxmlformats.org/officeDocument/2006/relationships/image" Target="../media/image279.png"/><Relationship Id="rId151" Type="http://schemas.openxmlformats.org/officeDocument/2006/relationships/image" Target="../media/image300.png"/><Relationship Id="rId172" Type="http://schemas.openxmlformats.org/officeDocument/2006/relationships/image" Target="../media/image321.png"/><Relationship Id="rId13" Type="http://schemas.openxmlformats.org/officeDocument/2006/relationships/image" Target="../media/image162.png"/><Relationship Id="rId18" Type="http://schemas.openxmlformats.org/officeDocument/2006/relationships/image" Target="../media/image167.png"/><Relationship Id="rId39" Type="http://schemas.openxmlformats.org/officeDocument/2006/relationships/image" Target="../media/image188.png"/><Relationship Id="rId109" Type="http://schemas.openxmlformats.org/officeDocument/2006/relationships/image" Target="../media/image258.png"/><Relationship Id="rId34" Type="http://schemas.openxmlformats.org/officeDocument/2006/relationships/image" Target="../media/image183.png"/><Relationship Id="rId50" Type="http://schemas.openxmlformats.org/officeDocument/2006/relationships/image" Target="../media/image199.png"/><Relationship Id="rId55" Type="http://schemas.openxmlformats.org/officeDocument/2006/relationships/image" Target="../media/image204.png"/><Relationship Id="rId76" Type="http://schemas.openxmlformats.org/officeDocument/2006/relationships/image" Target="../media/image225.png"/><Relationship Id="rId97" Type="http://schemas.openxmlformats.org/officeDocument/2006/relationships/image" Target="../media/image246.png"/><Relationship Id="rId104" Type="http://schemas.openxmlformats.org/officeDocument/2006/relationships/image" Target="../media/image253.png"/><Relationship Id="rId120" Type="http://schemas.openxmlformats.org/officeDocument/2006/relationships/image" Target="../media/image269.png"/><Relationship Id="rId125" Type="http://schemas.openxmlformats.org/officeDocument/2006/relationships/image" Target="../media/image274.png"/><Relationship Id="rId141" Type="http://schemas.openxmlformats.org/officeDocument/2006/relationships/image" Target="../media/image290.png"/><Relationship Id="rId146" Type="http://schemas.openxmlformats.org/officeDocument/2006/relationships/image" Target="../media/image295.png"/><Relationship Id="rId167" Type="http://schemas.openxmlformats.org/officeDocument/2006/relationships/image" Target="../media/image316.png"/><Relationship Id="rId188" Type="http://schemas.openxmlformats.org/officeDocument/2006/relationships/image" Target="../media/image337.png"/><Relationship Id="rId7" Type="http://schemas.openxmlformats.org/officeDocument/2006/relationships/image" Target="../media/image156.png"/><Relationship Id="rId71" Type="http://schemas.openxmlformats.org/officeDocument/2006/relationships/image" Target="../media/image220.png"/><Relationship Id="rId92" Type="http://schemas.openxmlformats.org/officeDocument/2006/relationships/image" Target="../media/image241.png"/><Relationship Id="rId162" Type="http://schemas.openxmlformats.org/officeDocument/2006/relationships/image" Target="../media/image311.png"/><Relationship Id="rId183" Type="http://schemas.openxmlformats.org/officeDocument/2006/relationships/image" Target="../media/image332.png"/><Relationship Id="rId2" Type="http://schemas.openxmlformats.org/officeDocument/2006/relationships/image" Target="../media/image151.png"/><Relationship Id="rId29" Type="http://schemas.openxmlformats.org/officeDocument/2006/relationships/image" Target="../media/image178.png"/><Relationship Id="rId24" Type="http://schemas.openxmlformats.org/officeDocument/2006/relationships/image" Target="../media/image173.png"/><Relationship Id="rId40" Type="http://schemas.openxmlformats.org/officeDocument/2006/relationships/image" Target="../media/image189.png"/><Relationship Id="rId45" Type="http://schemas.openxmlformats.org/officeDocument/2006/relationships/image" Target="../media/image194.png"/><Relationship Id="rId66" Type="http://schemas.openxmlformats.org/officeDocument/2006/relationships/image" Target="../media/image215.png"/><Relationship Id="rId87" Type="http://schemas.openxmlformats.org/officeDocument/2006/relationships/image" Target="../media/image236.png"/><Relationship Id="rId110" Type="http://schemas.openxmlformats.org/officeDocument/2006/relationships/image" Target="../media/image259.png"/><Relationship Id="rId115" Type="http://schemas.openxmlformats.org/officeDocument/2006/relationships/image" Target="../media/image264.png"/><Relationship Id="rId131" Type="http://schemas.openxmlformats.org/officeDocument/2006/relationships/image" Target="../media/image280.png"/><Relationship Id="rId136" Type="http://schemas.openxmlformats.org/officeDocument/2006/relationships/image" Target="../media/image285.png"/><Relationship Id="rId157" Type="http://schemas.openxmlformats.org/officeDocument/2006/relationships/image" Target="../media/image306.png"/><Relationship Id="rId178" Type="http://schemas.openxmlformats.org/officeDocument/2006/relationships/image" Target="../media/image327.png"/><Relationship Id="rId61" Type="http://schemas.openxmlformats.org/officeDocument/2006/relationships/image" Target="../media/image210.png"/><Relationship Id="rId82" Type="http://schemas.openxmlformats.org/officeDocument/2006/relationships/image" Target="../media/image231.png"/><Relationship Id="rId152" Type="http://schemas.openxmlformats.org/officeDocument/2006/relationships/image" Target="../media/image301.png"/><Relationship Id="rId173" Type="http://schemas.openxmlformats.org/officeDocument/2006/relationships/image" Target="../media/image322.png"/><Relationship Id="rId19" Type="http://schemas.openxmlformats.org/officeDocument/2006/relationships/image" Target="../media/image168.png"/><Relationship Id="rId14" Type="http://schemas.openxmlformats.org/officeDocument/2006/relationships/image" Target="../media/image163.png"/><Relationship Id="rId30" Type="http://schemas.openxmlformats.org/officeDocument/2006/relationships/image" Target="../media/image179.png"/><Relationship Id="rId35" Type="http://schemas.openxmlformats.org/officeDocument/2006/relationships/image" Target="../media/image184.png"/><Relationship Id="rId56" Type="http://schemas.openxmlformats.org/officeDocument/2006/relationships/image" Target="../media/image205.png"/><Relationship Id="rId77" Type="http://schemas.openxmlformats.org/officeDocument/2006/relationships/image" Target="../media/image226.png"/><Relationship Id="rId100" Type="http://schemas.openxmlformats.org/officeDocument/2006/relationships/image" Target="../media/image249.png"/><Relationship Id="rId105" Type="http://schemas.openxmlformats.org/officeDocument/2006/relationships/image" Target="../media/image254.png"/><Relationship Id="rId126" Type="http://schemas.openxmlformats.org/officeDocument/2006/relationships/image" Target="../media/image275.png"/><Relationship Id="rId147" Type="http://schemas.openxmlformats.org/officeDocument/2006/relationships/image" Target="../media/image296.png"/><Relationship Id="rId168" Type="http://schemas.openxmlformats.org/officeDocument/2006/relationships/image" Target="../media/image317.png"/><Relationship Id="rId8" Type="http://schemas.openxmlformats.org/officeDocument/2006/relationships/image" Target="../media/image157.png"/><Relationship Id="rId51" Type="http://schemas.openxmlformats.org/officeDocument/2006/relationships/image" Target="../media/image200.png"/><Relationship Id="rId72" Type="http://schemas.openxmlformats.org/officeDocument/2006/relationships/image" Target="../media/image221.png"/><Relationship Id="rId93" Type="http://schemas.openxmlformats.org/officeDocument/2006/relationships/image" Target="../media/image242.png"/><Relationship Id="rId98" Type="http://schemas.openxmlformats.org/officeDocument/2006/relationships/image" Target="../media/image247.png"/><Relationship Id="rId121" Type="http://schemas.openxmlformats.org/officeDocument/2006/relationships/image" Target="../media/image270.png"/><Relationship Id="rId142" Type="http://schemas.openxmlformats.org/officeDocument/2006/relationships/image" Target="../media/image291.png"/><Relationship Id="rId163" Type="http://schemas.openxmlformats.org/officeDocument/2006/relationships/image" Target="../media/image312.png"/><Relationship Id="rId184" Type="http://schemas.openxmlformats.org/officeDocument/2006/relationships/image" Target="../media/image333.png"/><Relationship Id="rId189" Type="http://schemas.openxmlformats.org/officeDocument/2006/relationships/image" Target="../media/image338.png"/><Relationship Id="rId3" Type="http://schemas.openxmlformats.org/officeDocument/2006/relationships/image" Target="../media/image152.png"/><Relationship Id="rId25" Type="http://schemas.openxmlformats.org/officeDocument/2006/relationships/image" Target="../media/image174.png"/><Relationship Id="rId46" Type="http://schemas.openxmlformats.org/officeDocument/2006/relationships/image" Target="../media/image195.png"/><Relationship Id="rId67" Type="http://schemas.openxmlformats.org/officeDocument/2006/relationships/image" Target="../media/image216.png"/><Relationship Id="rId116" Type="http://schemas.openxmlformats.org/officeDocument/2006/relationships/image" Target="../media/image265.png"/><Relationship Id="rId137" Type="http://schemas.openxmlformats.org/officeDocument/2006/relationships/image" Target="../media/image286.png"/><Relationship Id="rId158" Type="http://schemas.openxmlformats.org/officeDocument/2006/relationships/image" Target="../media/image307.png"/><Relationship Id="rId20" Type="http://schemas.openxmlformats.org/officeDocument/2006/relationships/image" Target="../media/image169.png"/><Relationship Id="rId41" Type="http://schemas.openxmlformats.org/officeDocument/2006/relationships/image" Target="../media/image190.png"/><Relationship Id="rId62" Type="http://schemas.openxmlformats.org/officeDocument/2006/relationships/image" Target="../media/image211.png"/><Relationship Id="rId83" Type="http://schemas.openxmlformats.org/officeDocument/2006/relationships/image" Target="../media/image232.png"/><Relationship Id="rId88" Type="http://schemas.openxmlformats.org/officeDocument/2006/relationships/image" Target="../media/image237.png"/><Relationship Id="rId111" Type="http://schemas.openxmlformats.org/officeDocument/2006/relationships/image" Target="../media/image260.png"/><Relationship Id="rId132" Type="http://schemas.openxmlformats.org/officeDocument/2006/relationships/image" Target="../media/image281.png"/><Relationship Id="rId153" Type="http://schemas.openxmlformats.org/officeDocument/2006/relationships/image" Target="../media/image302.png"/><Relationship Id="rId174" Type="http://schemas.openxmlformats.org/officeDocument/2006/relationships/image" Target="../media/image323.png"/><Relationship Id="rId179" Type="http://schemas.openxmlformats.org/officeDocument/2006/relationships/image" Target="../media/image328.png"/><Relationship Id="rId190" Type="http://schemas.openxmlformats.org/officeDocument/2006/relationships/image" Target="../media/image339.png"/><Relationship Id="rId15" Type="http://schemas.openxmlformats.org/officeDocument/2006/relationships/image" Target="../media/image164.png"/><Relationship Id="rId36" Type="http://schemas.openxmlformats.org/officeDocument/2006/relationships/image" Target="../media/image185.png"/><Relationship Id="rId57" Type="http://schemas.openxmlformats.org/officeDocument/2006/relationships/image" Target="../media/image206.png"/><Relationship Id="rId106" Type="http://schemas.openxmlformats.org/officeDocument/2006/relationships/image" Target="../media/image255.png"/><Relationship Id="rId127" Type="http://schemas.openxmlformats.org/officeDocument/2006/relationships/image" Target="../media/image276.png"/><Relationship Id="rId10" Type="http://schemas.openxmlformats.org/officeDocument/2006/relationships/image" Target="../media/image159.png"/><Relationship Id="rId31" Type="http://schemas.openxmlformats.org/officeDocument/2006/relationships/image" Target="../media/image180.png"/><Relationship Id="rId52" Type="http://schemas.openxmlformats.org/officeDocument/2006/relationships/image" Target="../media/image201.png"/><Relationship Id="rId73" Type="http://schemas.openxmlformats.org/officeDocument/2006/relationships/image" Target="../media/image222.png"/><Relationship Id="rId78" Type="http://schemas.openxmlformats.org/officeDocument/2006/relationships/image" Target="../media/image227.png"/><Relationship Id="rId94" Type="http://schemas.openxmlformats.org/officeDocument/2006/relationships/image" Target="../media/image243.png"/><Relationship Id="rId99" Type="http://schemas.openxmlformats.org/officeDocument/2006/relationships/image" Target="../media/image248.png"/><Relationship Id="rId101" Type="http://schemas.openxmlformats.org/officeDocument/2006/relationships/image" Target="../media/image250.png"/><Relationship Id="rId122" Type="http://schemas.openxmlformats.org/officeDocument/2006/relationships/image" Target="../media/image271.png"/><Relationship Id="rId143" Type="http://schemas.openxmlformats.org/officeDocument/2006/relationships/image" Target="../media/image292.png"/><Relationship Id="rId148" Type="http://schemas.openxmlformats.org/officeDocument/2006/relationships/image" Target="../media/image297.png"/><Relationship Id="rId164" Type="http://schemas.openxmlformats.org/officeDocument/2006/relationships/image" Target="../media/image313.png"/><Relationship Id="rId169" Type="http://schemas.openxmlformats.org/officeDocument/2006/relationships/image" Target="../media/image318.png"/><Relationship Id="rId185" Type="http://schemas.openxmlformats.org/officeDocument/2006/relationships/image" Target="../media/image334.png"/><Relationship Id="rId4" Type="http://schemas.openxmlformats.org/officeDocument/2006/relationships/image" Target="../media/image153.png"/><Relationship Id="rId9" Type="http://schemas.openxmlformats.org/officeDocument/2006/relationships/image" Target="../media/image158.png"/><Relationship Id="rId180" Type="http://schemas.openxmlformats.org/officeDocument/2006/relationships/image" Target="../media/image329.png"/><Relationship Id="rId26" Type="http://schemas.openxmlformats.org/officeDocument/2006/relationships/image" Target="../media/image175.png"/><Relationship Id="rId47" Type="http://schemas.openxmlformats.org/officeDocument/2006/relationships/image" Target="../media/image196.png"/><Relationship Id="rId68" Type="http://schemas.openxmlformats.org/officeDocument/2006/relationships/image" Target="../media/image217.png"/><Relationship Id="rId89" Type="http://schemas.openxmlformats.org/officeDocument/2006/relationships/image" Target="../media/image238.png"/><Relationship Id="rId112" Type="http://schemas.openxmlformats.org/officeDocument/2006/relationships/image" Target="../media/image261.png"/><Relationship Id="rId133" Type="http://schemas.openxmlformats.org/officeDocument/2006/relationships/image" Target="../media/image282.png"/><Relationship Id="rId154" Type="http://schemas.openxmlformats.org/officeDocument/2006/relationships/image" Target="../media/image303.png"/><Relationship Id="rId175" Type="http://schemas.openxmlformats.org/officeDocument/2006/relationships/image" Target="../media/image324.png"/><Relationship Id="rId16" Type="http://schemas.openxmlformats.org/officeDocument/2006/relationships/image" Target="../media/image165.png"/><Relationship Id="rId37" Type="http://schemas.openxmlformats.org/officeDocument/2006/relationships/image" Target="../media/image186.png"/><Relationship Id="rId58" Type="http://schemas.openxmlformats.org/officeDocument/2006/relationships/image" Target="../media/image207.png"/><Relationship Id="rId79" Type="http://schemas.openxmlformats.org/officeDocument/2006/relationships/image" Target="../media/image228.png"/><Relationship Id="rId102" Type="http://schemas.openxmlformats.org/officeDocument/2006/relationships/image" Target="../media/image251.png"/><Relationship Id="rId123" Type="http://schemas.openxmlformats.org/officeDocument/2006/relationships/image" Target="../media/image272.png"/><Relationship Id="rId144" Type="http://schemas.openxmlformats.org/officeDocument/2006/relationships/image" Target="../media/image293.png"/><Relationship Id="rId90" Type="http://schemas.openxmlformats.org/officeDocument/2006/relationships/image" Target="../media/image239.png"/><Relationship Id="rId165" Type="http://schemas.openxmlformats.org/officeDocument/2006/relationships/image" Target="../media/image314.png"/><Relationship Id="rId186" Type="http://schemas.openxmlformats.org/officeDocument/2006/relationships/image" Target="../media/image335.png"/><Relationship Id="rId27" Type="http://schemas.openxmlformats.org/officeDocument/2006/relationships/image" Target="../media/image176.png"/><Relationship Id="rId48" Type="http://schemas.openxmlformats.org/officeDocument/2006/relationships/image" Target="../media/image197.png"/><Relationship Id="rId69" Type="http://schemas.openxmlformats.org/officeDocument/2006/relationships/image" Target="../media/image218.png"/><Relationship Id="rId113" Type="http://schemas.openxmlformats.org/officeDocument/2006/relationships/image" Target="../media/image262.png"/><Relationship Id="rId134" Type="http://schemas.openxmlformats.org/officeDocument/2006/relationships/image" Target="../media/image283.png"/><Relationship Id="rId80" Type="http://schemas.openxmlformats.org/officeDocument/2006/relationships/image" Target="../media/image229.png"/><Relationship Id="rId155" Type="http://schemas.openxmlformats.org/officeDocument/2006/relationships/image" Target="../media/image304.png"/><Relationship Id="rId176" Type="http://schemas.openxmlformats.org/officeDocument/2006/relationships/image" Target="../media/image325.png"/><Relationship Id="rId17" Type="http://schemas.openxmlformats.org/officeDocument/2006/relationships/image" Target="../media/image166.png"/><Relationship Id="rId38" Type="http://schemas.openxmlformats.org/officeDocument/2006/relationships/image" Target="../media/image187.png"/><Relationship Id="rId59" Type="http://schemas.openxmlformats.org/officeDocument/2006/relationships/image" Target="../media/image208.png"/><Relationship Id="rId103" Type="http://schemas.openxmlformats.org/officeDocument/2006/relationships/image" Target="../media/image252.png"/><Relationship Id="rId124" Type="http://schemas.openxmlformats.org/officeDocument/2006/relationships/image" Target="../media/image273.png"/><Relationship Id="rId70" Type="http://schemas.openxmlformats.org/officeDocument/2006/relationships/image" Target="../media/image219.png"/><Relationship Id="rId91" Type="http://schemas.openxmlformats.org/officeDocument/2006/relationships/image" Target="../media/image240.png"/><Relationship Id="rId145" Type="http://schemas.openxmlformats.org/officeDocument/2006/relationships/image" Target="../media/image294.png"/><Relationship Id="rId166" Type="http://schemas.openxmlformats.org/officeDocument/2006/relationships/image" Target="../media/image315.png"/><Relationship Id="rId187" Type="http://schemas.openxmlformats.org/officeDocument/2006/relationships/image" Target="../media/image336.png"/><Relationship Id="rId1" Type="http://schemas.openxmlformats.org/officeDocument/2006/relationships/slideLayout" Target="../slideLayouts/slideLayout2.xml"/><Relationship Id="rId28" Type="http://schemas.openxmlformats.org/officeDocument/2006/relationships/image" Target="../media/image177.png"/><Relationship Id="rId49" Type="http://schemas.openxmlformats.org/officeDocument/2006/relationships/image" Target="../media/image198.png"/><Relationship Id="rId114" Type="http://schemas.openxmlformats.org/officeDocument/2006/relationships/image" Target="../media/image263.png"/><Relationship Id="rId60" Type="http://schemas.openxmlformats.org/officeDocument/2006/relationships/image" Target="../media/image209.png"/><Relationship Id="rId81" Type="http://schemas.openxmlformats.org/officeDocument/2006/relationships/image" Target="../media/image230.png"/><Relationship Id="rId135" Type="http://schemas.openxmlformats.org/officeDocument/2006/relationships/image" Target="../media/image284.png"/><Relationship Id="rId156" Type="http://schemas.openxmlformats.org/officeDocument/2006/relationships/image" Target="../media/image305.png"/><Relationship Id="rId177" Type="http://schemas.openxmlformats.org/officeDocument/2006/relationships/image" Target="../media/image3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27252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D13B6E"/>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373883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D13B6E"/>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4756422"/>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D13B6E"/>
                </a:solidFill>
                <a:latin typeface="Lato Light" panose="020F0302020204030203" pitchFamily="34" charset="0"/>
                <a:cs typeface="Lato Black"/>
              </a:rPr>
              <a:t>03</a:t>
            </a:r>
          </a:p>
        </p:txBody>
      </p:sp>
      <p:sp>
        <p:nvSpPr>
          <p:cNvPr id="55311" name="TextBox 124"/>
          <p:cNvSpPr txBox="1">
            <a:spLocks noChangeArrowheads="1"/>
          </p:cNvSpPr>
          <p:nvPr/>
        </p:nvSpPr>
        <p:spPr bwMode="auto">
          <a:xfrm>
            <a:off x="2928240" y="4786341"/>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1310787"/>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904842"/>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0" y="3804508"/>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887481"/>
            <a:ext cx="6091240" cy="645882"/>
          </a:xfrm>
          <a:prstGeom prst="rect">
            <a:avLst/>
          </a:prstGeom>
        </p:spPr>
        <p:txBody>
          <a:bodyPr>
            <a:spAutoFit/>
          </a:bodyPr>
          <a:lstStyle/>
          <a:p>
            <a:r>
              <a:rPr lang="en-US" sz="3597" b="1" dirty="0">
                <a:solidFill>
                  <a:srgbClr val="D13B6E"/>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8240" y="2821179"/>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9EE26F4-9F61-4945-AF9E-19FCB1B1068A}"/>
              </a:ext>
            </a:extLst>
          </p:cNvPr>
          <p:cNvGrpSpPr>
            <a:grpSpLocks noChangeAspect="1"/>
          </p:cNvGrpSpPr>
          <p:nvPr/>
        </p:nvGrpSpPr>
        <p:grpSpPr bwMode="auto">
          <a:xfrm>
            <a:off x="3351213" y="1500188"/>
            <a:ext cx="6197600" cy="4037013"/>
            <a:chOff x="1879" y="601"/>
            <a:chExt cx="3904" cy="2543"/>
          </a:xfrm>
        </p:grpSpPr>
        <p:pic>
          <p:nvPicPr>
            <p:cNvPr id="7173" name="Picture 5">
              <a:extLst>
                <a:ext uri="{FF2B5EF4-FFF2-40B4-BE49-F238E27FC236}">
                  <a16:creationId xmlns:a16="http://schemas.microsoft.com/office/drawing/2014/main" id="{37B2EC4E-4FB1-466B-87D6-7272B894A8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8" y="1309"/>
              <a:ext cx="391"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07AAF98B-C9E4-4CE1-8D0B-EDAAF6AEA657}"/>
                </a:ext>
              </a:extLst>
            </p:cNvPr>
            <p:cNvSpPr>
              <a:spLocks/>
            </p:cNvSpPr>
            <p:nvPr/>
          </p:nvSpPr>
          <p:spPr bwMode="auto">
            <a:xfrm>
              <a:off x="2256" y="711"/>
              <a:ext cx="2204" cy="2338"/>
            </a:xfrm>
            <a:custGeom>
              <a:avLst/>
              <a:gdLst>
                <a:gd name="T0" fmla="*/ 1330 w 1330"/>
                <a:gd name="T1" fmla="*/ 705 h 1411"/>
                <a:gd name="T2" fmla="*/ 624 w 1330"/>
                <a:gd name="T3" fmla="*/ 1411 h 1411"/>
                <a:gd name="T4" fmla="*/ 0 w 1330"/>
                <a:gd name="T5" fmla="*/ 698 h 1411"/>
                <a:gd name="T6" fmla="*/ 624 w 1330"/>
                <a:gd name="T7" fmla="*/ 0 h 1411"/>
                <a:gd name="T8" fmla="*/ 1330 w 1330"/>
                <a:gd name="T9" fmla="*/ 705 h 1411"/>
              </a:gdLst>
              <a:ahLst/>
              <a:cxnLst>
                <a:cxn ang="0">
                  <a:pos x="T0" y="T1"/>
                </a:cxn>
                <a:cxn ang="0">
                  <a:pos x="T2" y="T3"/>
                </a:cxn>
                <a:cxn ang="0">
                  <a:pos x="T4" y="T5"/>
                </a:cxn>
                <a:cxn ang="0">
                  <a:pos x="T6" y="T7"/>
                </a:cxn>
                <a:cxn ang="0">
                  <a:pos x="T8" y="T9"/>
                </a:cxn>
              </a:cxnLst>
              <a:rect l="0" t="0" r="r" b="b"/>
              <a:pathLst>
                <a:path w="1330" h="1411">
                  <a:moveTo>
                    <a:pt x="1330" y="705"/>
                  </a:moveTo>
                  <a:cubicBezTo>
                    <a:pt x="1330" y="1095"/>
                    <a:pt x="1014" y="1411"/>
                    <a:pt x="624" y="1411"/>
                  </a:cubicBezTo>
                  <a:cubicBezTo>
                    <a:pt x="235" y="1411"/>
                    <a:pt x="0" y="1088"/>
                    <a:pt x="0" y="698"/>
                  </a:cubicBezTo>
                  <a:cubicBezTo>
                    <a:pt x="0" y="309"/>
                    <a:pt x="235" y="0"/>
                    <a:pt x="624" y="0"/>
                  </a:cubicBezTo>
                  <a:cubicBezTo>
                    <a:pt x="1014" y="0"/>
                    <a:pt x="1330" y="316"/>
                    <a:pt x="1330" y="705"/>
                  </a:cubicBezTo>
                </a:path>
              </a:pathLst>
            </a:custGeom>
            <a:solidFill>
              <a:srgbClr val="C76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E0A961D2-E484-4CE7-9E72-2460D6C39E1F}"/>
                </a:ext>
              </a:extLst>
            </p:cNvPr>
            <p:cNvSpPr>
              <a:spLocks/>
            </p:cNvSpPr>
            <p:nvPr/>
          </p:nvSpPr>
          <p:spPr bwMode="auto">
            <a:xfrm>
              <a:off x="2255" y="709"/>
              <a:ext cx="2206" cy="2342"/>
            </a:xfrm>
            <a:custGeom>
              <a:avLst/>
              <a:gdLst>
                <a:gd name="T0" fmla="*/ 1331 w 1332"/>
                <a:gd name="T1" fmla="*/ 706 h 1413"/>
                <a:gd name="T2" fmla="*/ 1329 w 1332"/>
                <a:gd name="T3" fmla="*/ 706 h 1413"/>
                <a:gd name="T4" fmla="*/ 1123 w 1332"/>
                <a:gd name="T5" fmla="*/ 1204 h 1413"/>
                <a:gd name="T6" fmla="*/ 625 w 1332"/>
                <a:gd name="T7" fmla="*/ 1410 h 1413"/>
                <a:gd name="T8" fmla="*/ 169 w 1332"/>
                <a:gd name="T9" fmla="*/ 1200 h 1413"/>
                <a:gd name="T10" fmla="*/ 3 w 1332"/>
                <a:gd name="T11" fmla="*/ 699 h 1413"/>
                <a:gd name="T12" fmla="*/ 169 w 1332"/>
                <a:gd name="T13" fmla="*/ 205 h 1413"/>
                <a:gd name="T14" fmla="*/ 625 w 1332"/>
                <a:gd name="T15" fmla="*/ 3 h 1413"/>
                <a:gd name="T16" fmla="*/ 1123 w 1332"/>
                <a:gd name="T17" fmla="*/ 209 h 1413"/>
                <a:gd name="T18" fmla="*/ 1329 w 1332"/>
                <a:gd name="T19" fmla="*/ 706 h 1413"/>
                <a:gd name="T20" fmla="*/ 1331 w 1332"/>
                <a:gd name="T21" fmla="*/ 706 h 1413"/>
                <a:gd name="T22" fmla="*/ 1332 w 1332"/>
                <a:gd name="T23" fmla="*/ 706 h 1413"/>
                <a:gd name="T24" fmla="*/ 625 w 1332"/>
                <a:gd name="T25" fmla="*/ 0 h 1413"/>
                <a:gd name="T26" fmla="*/ 166 w 1332"/>
                <a:gd name="T27" fmla="*/ 203 h 1413"/>
                <a:gd name="T28" fmla="*/ 0 w 1332"/>
                <a:gd name="T29" fmla="*/ 699 h 1413"/>
                <a:gd name="T30" fmla="*/ 166 w 1332"/>
                <a:gd name="T31" fmla="*/ 1202 h 1413"/>
                <a:gd name="T32" fmla="*/ 625 w 1332"/>
                <a:gd name="T33" fmla="*/ 1413 h 1413"/>
                <a:gd name="T34" fmla="*/ 1332 w 1332"/>
                <a:gd name="T35" fmla="*/ 706 h 1413"/>
                <a:gd name="T36" fmla="*/ 1331 w 1332"/>
                <a:gd name="T37" fmla="*/ 706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2" h="1413">
                  <a:moveTo>
                    <a:pt x="1331" y="706"/>
                  </a:moveTo>
                  <a:cubicBezTo>
                    <a:pt x="1329" y="706"/>
                    <a:pt x="1329" y="706"/>
                    <a:pt x="1329" y="706"/>
                  </a:cubicBezTo>
                  <a:cubicBezTo>
                    <a:pt x="1329" y="901"/>
                    <a:pt x="1250" y="1077"/>
                    <a:pt x="1123" y="1204"/>
                  </a:cubicBezTo>
                  <a:cubicBezTo>
                    <a:pt x="996" y="1331"/>
                    <a:pt x="820" y="1410"/>
                    <a:pt x="625" y="1410"/>
                  </a:cubicBezTo>
                  <a:cubicBezTo>
                    <a:pt x="431" y="1410"/>
                    <a:pt x="276" y="1330"/>
                    <a:pt x="169" y="1200"/>
                  </a:cubicBezTo>
                  <a:cubicBezTo>
                    <a:pt x="61" y="1071"/>
                    <a:pt x="3" y="894"/>
                    <a:pt x="3" y="699"/>
                  </a:cubicBezTo>
                  <a:cubicBezTo>
                    <a:pt x="3" y="505"/>
                    <a:pt x="61" y="331"/>
                    <a:pt x="169" y="205"/>
                  </a:cubicBezTo>
                  <a:cubicBezTo>
                    <a:pt x="276" y="80"/>
                    <a:pt x="431" y="3"/>
                    <a:pt x="625" y="3"/>
                  </a:cubicBezTo>
                  <a:cubicBezTo>
                    <a:pt x="820" y="3"/>
                    <a:pt x="996" y="81"/>
                    <a:pt x="1123" y="209"/>
                  </a:cubicBezTo>
                  <a:cubicBezTo>
                    <a:pt x="1250" y="336"/>
                    <a:pt x="1329" y="512"/>
                    <a:pt x="1329" y="706"/>
                  </a:cubicBezTo>
                  <a:cubicBezTo>
                    <a:pt x="1331" y="706"/>
                    <a:pt x="1331" y="706"/>
                    <a:pt x="1331" y="706"/>
                  </a:cubicBezTo>
                  <a:cubicBezTo>
                    <a:pt x="1332" y="706"/>
                    <a:pt x="1332" y="706"/>
                    <a:pt x="1332" y="706"/>
                  </a:cubicBezTo>
                  <a:cubicBezTo>
                    <a:pt x="1332" y="316"/>
                    <a:pt x="1016" y="0"/>
                    <a:pt x="625" y="0"/>
                  </a:cubicBezTo>
                  <a:cubicBezTo>
                    <a:pt x="430" y="0"/>
                    <a:pt x="274" y="77"/>
                    <a:pt x="166" y="203"/>
                  </a:cubicBezTo>
                  <a:cubicBezTo>
                    <a:pt x="59" y="329"/>
                    <a:pt x="0" y="504"/>
                    <a:pt x="0" y="699"/>
                  </a:cubicBezTo>
                  <a:cubicBezTo>
                    <a:pt x="0" y="894"/>
                    <a:pt x="59" y="1073"/>
                    <a:pt x="166" y="1202"/>
                  </a:cubicBezTo>
                  <a:cubicBezTo>
                    <a:pt x="274" y="1332"/>
                    <a:pt x="430" y="1413"/>
                    <a:pt x="625" y="1413"/>
                  </a:cubicBezTo>
                  <a:cubicBezTo>
                    <a:pt x="1016" y="1413"/>
                    <a:pt x="1332" y="1097"/>
                    <a:pt x="1332" y="706"/>
                  </a:cubicBezTo>
                  <a:cubicBezTo>
                    <a:pt x="1331" y="706"/>
                    <a:pt x="1331" y="706"/>
                    <a:pt x="1331" y="706"/>
                  </a:cubicBezTo>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a:extLst>
                <a:ext uri="{FF2B5EF4-FFF2-40B4-BE49-F238E27FC236}">
                  <a16:creationId xmlns:a16="http://schemas.microsoft.com/office/drawing/2014/main" id="{D2CB568A-D634-4C71-B2E7-F74EC86DD6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1" y="706"/>
              <a:ext cx="2212" cy="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a:extLst>
                <a:ext uri="{FF2B5EF4-FFF2-40B4-BE49-F238E27FC236}">
                  <a16:creationId xmlns:a16="http://schemas.microsoft.com/office/drawing/2014/main" id="{42A6C2B4-380D-411E-A4E2-33B98DF7A5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50" y="703"/>
              <a:ext cx="2216" cy="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0">
              <a:extLst>
                <a:ext uri="{FF2B5EF4-FFF2-40B4-BE49-F238E27FC236}">
                  <a16:creationId xmlns:a16="http://schemas.microsoft.com/office/drawing/2014/main" id="{614BD9EF-F23C-46A4-951D-DF010D6EBE42}"/>
                </a:ext>
              </a:extLst>
            </p:cNvPr>
            <p:cNvSpPr>
              <a:spLocks noEditPoints="1"/>
            </p:cNvSpPr>
            <p:nvPr/>
          </p:nvSpPr>
          <p:spPr bwMode="auto">
            <a:xfrm>
              <a:off x="1879" y="615"/>
              <a:ext cx="3904" cy="2529"/>
            </a:xfrm>
            <a:custGeom>
              <a:avLst/>
              <a:gdLst>
                <a:gd name="T0" fmla="*/ 2304 w 2357"/>
                <a:gd name="T1" fmla="*/ 1246 h 1526"/>
                <a:gd name="T2" fmla="*/ 1888 w 2357"/>
                <a:gd name="T3" fmla="*/ 1048 h 1526"/>
                <a:gd name="T4" fmla="*/ 1631 w 2357"/>
                <a:gd name="T5" fmla="*/ 773 h 1526"/>
                <a:gd name="T6" fmla="*/ 874 w 2357"/>
                <a:gd name="T7" fmla="*/ 1 h 1526"/>
                <a:gd name="T8" fmla="*/ 301 w 2357"/>
                <a:gd name="T9" fmla="*/ 280 h 1526"/>
                <a:gd name="T10" fmla="*/ 211 w 2357"/>
                <a:gd name="T11" fmla="*/ 402 h 1526"/>
                <a:gd name="T12" fmla="*/ 13 w 2357"/>
                <a:gd name="T13" fmla="*/ 718 h 1526"/>
                <a:gd name="T14" fmla="*/ 177 w 2357"/>
                <a:gd name="T15" fmla="*/ 1077 h 1526"/>
                <a:gd name="T16" fmla="*/ 245 w 2357"/>
                <a:gd name="T17" fmla="*/ 1158 h 1526"/>
                <a:gd name="T18" fmla="*/ 886 w 2357"/>
                <a:gd name="T19" fmla="*/ 1526 h 1526"/>
                <a:gd name="T20" fmla="*/ 1486 w 2357"/>
                <a:gd name="T21" fmla="*/ 1214 h 1526"/>
                <a:gd name="T22" fmla="*/ 1549 w 2357"/>
                <a:gd name="T23" fmla="*/ 1196 h 1526"/>
                <a:gd name="T24" fmla="*/ 2178 w 2357"/>
                <a:gd name="T25" fmla="*/ 1486 h 1526"/>
                <a:gd name="T26" fmla="*/ 2216 w 2357"/>
                <a:gd name="T27" fmla="*/ 1508 h 1526"/>
                <a:gd name="T28" fmla="*/ 2330 w 2357"/>
                <a:gd name="T29" fmla="*/ 1309 h 1526"/>
                <a:gd name="T30" fmla="*/ 2357 w 2357"/>
                <a:gd name="T31" fmla="*/ 1261 h 1526"/>
                <a:gd name="T32" fmla="*/ 2304 w 2357"/>
                <a:gd name="T33" fmla="*/ 1246 h 1526"/>
                <a:gd name="T34" fmla="*/ 867 w 2357"/>
                <a:gd name="T35" fmla="*/ 1474 h 1526"/>
                <a:gd name="T36" fmla="*/ 291 w 2357"/>
                <a:gd name="T37" fmla="*/ 1126 h 1526"/>
                <a:gd name="T38" fmla="*/ 212 w 2357"/>
                <a:gd name="T39" fmla="*/ 1028 h 1526"/>
                <a:gd name="T40" fmla="*/ 70 w 2357"/>
                <a:gd name="T41" fmla="*/ 723 h 1526"/>
                <a:gd name="T42" fmla="*/ 244 w 2357"/>
                <a:gd name="T43" fmla="*/ 443 h 1526"/>
                <a:gd name="T44" fmla="*/ 314 w 2357"/>
                <a:gd name="T45" fmla="*/ 375 h 1526"/>
                <a:gd name="T46" fmla="*/ 902 w 2357"/>
                <a:gd name="T47" fmla="*/ 73 h 1526"/>
                <a:gd name="T48" fmla="*/ 1574 w 2357"/>
                <a:gd name="T49" fmla="*/ 766 h 1526"/>
                <a:gd name="T50" fmla="*/ 1574 w 2357"/>
                <a:gd name="T51" fmla="*/ 786 h 1526"/>
                <a:gd name="T52" fmla="*/ 1411 w 2357"/>
                <a:gd name="T53" fmla="*/ 1199 h 1526"/>
                <a:gd name="T54" fmla="*/ 1419 w 2357"/>
                <a:gd name="T55" fmla="*/ 1208 h 1526"/>
                <a:gd name="T56" fmla="*/ 867 w 2357"/>
                <a:gd name="T57" fmla="*/ 1474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7" h="1526">
                  <a:moveTo>
                    <a:pt x="2304" y="1246"/>
                  </a:moveTo>
                  <a:cubicBezTo>
                    <a:pt x="2303" y="1246"/>
                    <a:pt x="2166" y="1205"/>
                    <a:pt x="1888" y="1048"/>
                  </a:cubicBezTo>
                  <a:cubicBezTo>
                    <a:pt x="1670" y="926"/>
                    <a:pt x="1630" y="832"/>
                    <a:pt x="1631" y="773"/>
                  </a:cubicBezTo>
                  <a:cubicBezTo>
                    <a:pt x="1638" y="265"/>
                    <a:pt x="1230" y="0"/>
                    <a:pt x="874" y="1"/>
                  </a:cubicBezTo>
                  <a:cubicBezTo>
                    <a:pt x="709" y="2"/>
                    <a:pt x="463" y="43"/>
                    <a:pt x="301" y="280"/>
                  </a:cubicBezTo>
                  <a:cubicBezTo>
                    <a:pt x="285" y="303"/>
                    <a:pt x="235" y="380"/>
                    <a:pt x="211" y="402"/>
                  </a:cubicBezTo>
                  <a:cubicBezTo>
                    <a:pt x="129" y="477"/>
                    <a:pt x="25" y="561"/>
                    <a:pt x="13" y="718"/>
                  </a:cubicBezTo>
                  <a:cubicBezTo>
                    <a:pt x="0" y="896"/>
                    <a:pt x="103" y="1000"/>
                    <a:pt x="177" y="1077"/>
                  </a:cubicBezTo>
                  <a:cubicBezTo>
                    <a:pt x="207" y="1107"/>
                    <a:pt x="233" y="1132"/>
                    <a:pt x="245" y="1158"/>
                  </a:cubicBezTo>
                  <a:cubicBezTo>
                    <a:pt x="382" y="1446"/>
                    <a:pt x="672" y="1526"/>
                    <a:pt x="886" y="1526"/>
                  </a:cubicBezTo>
                  <a:cubicBezTo>
                    <a:pt x="1155" y="1526"/>
                    <a:pt x="1322" y="1408"/>
                    <a:pt x="1486" y="1214"/>
                  </a:cubicBezTo>
                  <a:cubicBezTo>
                    <a:pt x="1487" y="1214"/>
                    <a:pt x="1504" y="1186"/>
                    <a:pt x="1549" y="1196"/>
                  </a:cubicBezTo>
                  <a:cubicBezTo>
                    <a:pt x="1685" y="1228"/>
                    <a:pt x="2041" y="1404"/>
                    <a:pt x="2178" y="1486"/>
                  </a:cubicBezTo>
                  <a:cubicBezTo>
                    <a:pt x="2216" y="1508"/>
                    <a:pt x="2216" y="1508"/>
                    <a:pt x="2216" y="1508"/>
                  </a:cubicBezTo>
                  <a:cubicBezTo>
                    <a:pt x="2330" y="1309"/>
                    <a:pt x="2330" y="1309"/>
                    <a:pt x="2330" y="1309"/>
                  </a:cubicBezTo>
                  <a:cubicBezTo>
                    <a:pt x="2357" y="1261"/>
                    <a:pt x="2357" y="1261"/>
                    <a:pt x="2357" y="1261"/>
                  </a:cubicBezTo>
                  <a:lnTo>
                    <a:pt x="2304" y="1246"/>
                  </a:lnTo>
                  <a:close/>
                  <a:moveTo>
                    <a:pt x="867" y="1474"/>
                  </a:moveTo>
                  <a:cubicBezTo>
                    <a:pt x="678" y="1474"/>
                    <a:pt x="413" y="1352"/>
                    <a:pt x="291" y="1126"/>
                  </a:cubicBezTo>
                  <a:cubicBezTo>
                    <a:pt x="274" y="1092"/>
                    <a:pt x="244" y="1061"/>
                    <a:pt x="212" y="1028"/>
                  </a:cubicBezTo>
                  <a:cubicBezTo>
                    <a:pt x="140" y="954"/>
                    <a:pt x="59" y="870"/>
                    <a:pt x="70" y="723"/>
                  </a:cubicBezTo>
                  <a:cubicBezTo>
                    <a:pt x="80" y="593"/>
                    <a:pt x="163" y="517"/>
                    <a:pt x="244" y="443"/>
                  </a:cubicBezTo>
                  <a:cubicBezTo>
                    <a:pt x="269" y="420"/>
                    <a:pt x="293" y="398"/>
                    <a:pt x="314" y="375"/>
                  </a:cubicBezTo>
                  <a:cubicBezTo>
                    <a:pt x="486" y="188"/>
                    <a:pt x="644" y="73"/>
                    <a:pt x="902" y="73"/>
                  </a:cubicBezTo>
                  <a:cubicBezTo>
                    <a:pt x="1285" y="73"/>
                    <a:pt x="1574" y="371"/>
                    <a:pt x="1574" y="766"/>
                  </a:cubicBezTo>
                  <a:cubicBezTo>
                    <a:pt x="1574" y="773"/>
                    <a:pt x="1574" y="780"/>
                    <a:pt x="1574" y="786"/>
                  </a:cubicBezTo>
                  <a:cubicBezTo>
                    <a:pt x="1574" y="786"/>
                    <a:pt x="1505" y="1093"/>
                    <a:pt x="1411" y="1199"/>
                  </a:cubicBezTo>
                  <a:cubicBezTo>
                    <a:pt x="1409" y="1202"/>
                    <a:pt x="1416" y="1205"/>
                    <a:pt x="1419" y="1208"/>
                  </a:cubicBezTo>
                  <a:cubicBezTo>
                    <a:pt x="1289" y="1370"/>
                    <a:pt x="1090" y="1474"/>
                    <a:pt x="867" y="1474"/>
                  </a:cubicBezTo>
                  <a:close/>
                </a:path>
              </a:pathLst>
            </a:custGeom>
            <a:solidFill>
              <a:srgbClr val="B1F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729A5501-329C-4E4E-ACA9-5D69D91B4F8D}"/>
                </a:ext>
              </a:extLst>
            </p:cNvPr>
            <p:cNvSpPr>
              <a:spLocks/>
            </p:cNvSpPr>
            <p:nvPr/>
          </p:nvSpPr>
          <p:spPr bwMode="auto">
            <a:xfrm>
              <a:off x="2853" y="601"/>
              <a:ext cx="1655" cy="2467"/>
            </a:xfrm>
            <a:custGeom>
              <a:avLst/>
              <a:gdLst>
                <a:gd name="T0" fmla="*/ 458 w 999"/>
                <a:gd name="T1" fmla="*/ 88 h 1488"/>
                <a:gd name="T2" fmla="*/ 124 w 999"/>
                <a:gd name="T3" fmla="*/ 97 h 1488"/>
                <a:gd name="T4" fmla="*/ 124 w 999"/>
                <a:gd name="T5" fmla="*/ 123 h 1488"/>
                <a:gd name="T6" fmla="*/ 944 w 999"/>
                <a:gd name="T7" fmla="*/ 757 h 1488"/>
                <a:gd name="T8" fmla="*/ 200 w 999"/>
                <a:gd name="T9" fmla="*/ 1434 h 1488"/>
                <a:gd name="T10" fmla="*/ 7 w 999"/>
                <a:gd name="T11" fmla="*/ 1389 h 1488"/>
                <a:gd name="T12" fmla="*/ 294 w 999"/>
                <a:gd name="T13" fmla="*/ 1480 h 1488"/>
                <a:gd name="T14" fmla="*/ 999 w 999"/>
                <a:gd name="T15" fmla="*/ 774 h 1488"/>
                <a:gd name="T16" fmla="*/ 458 w 999"/>
                <a:gd name="T17" fmla="*/ 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1488">
                  <a:moveTo>
                    <a:pt x="458" y="88"/>
                  </a:moveTo>
                  <a:cubicBezTo>
                    <a:pt x="329" y="69"/>
                    <a:pt x="181" y="82"/>
                    <a:pt x="124" y="97"/>
                  </a:cubicBezTo>
                  <a:cubicBezTo>
                    <a:pt x="92" y="106"/>
                    <a:pt x="99" y="128"/>
                    <a:pt x="124" y="123"/>
                  </a:cubicBezTo>
                  <a:cubicBezTo>
                    <a:pt x="737" y="0"/>
                    <a:pt x="943" y="501"/>
                    <a:pt x="944" y="757"/>
                  </a:cubicBezTo>
                  <a:cubicBezTo>
                    <a:pt x="947" y="1147"/>
                    <a:pt x="576" y="1488"/>
                    <a:pt x="200" y="1434"/>
                  </a:cubicBezTo>
                  <a:cubicBezTo>
                    <a:pt x="103" y="1420"/>
                    <a:pt x="22" y="1366"/>
                    <a:pt x="7" y="1389"/>
                  </a:cubicBezTo>
                  <a:cubicBezTo>
                    <a:pt x="0" y="1427"/>
                    <a:pt x="209" y="1480"/>
                    <a:pt x="294" y="1480"/>
                  </a:cubicBezTo>
                  <a:cubicBezTo>
                    <a:pt x="683" y="1480"/>
                    <a:pt x="999" y="1164"/>
                    <a:pt x="999" y="774"/>
                  </a:cubicBezTo>
                  <a:cubicBezTo>
                    <a:pt x="999" y="450"/>
                    <a:pt x="757" y="170"/>
                    <a:pt x="458" y="88"/>
                  </a:cubicBezTo>
                  <a:close/>
                </a:path>
              </a:pathLst>
            </a:custGeom>
            <a:solidFill>
              <a:srgbClr val="FBCE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07629D68-EC12-4B13-8164-00EAF1AD5626}"/>
                </a:ext>
              </a:extLst>
            </p:cNvPr>
            <p:cNvSpPr>
              <a:spLocks/>
            </p:cNvSpPr>
            <p:nvPr/>
          </p:nvSpPr>
          <p:spPr bwMode="auto">
            <a:xfrm>
              <a:off x="4198" y="1932"/>
              <a:ext cx="1477" cy="1084"/>
            </a:xfrm>
            <a:custGeom>
              <a:avLst/>
              <a:gdLst>
                <a:gd name="T0" fmla="*/ 186 w 892"/>
                <a:gd name="T1" fmla="*/ 0 h 654"/>
                <a:gd name="T2" fmla="*/ 466 w 892"/>
                <a:gd name="T3" fmla="*/ 291 h 654"/>
                <a:gd name="T4" fmla="*/ 892 w 892"/>
                <a:gd name="T5" fmla="*/ 492 h 654"/>
                <a:gd name="T6" fmla="*/ 800 w 892"/>
                <a:gd name="T7" fmla="*/ 654 h 654"/>
                <a:gd name="T8" fmla="*/ 57 w 892"/>
                <a:gd name="T9" fmla="*/ 373 h 654"/>
                <a:gd name="T10" fmla="*/ 186 w 892"/>
                <a:gd name="T11" fmla="*/ 0 h 654"/>
              </a:gdLst>
              <a:ahLst/>
              <a:cxnLst>
                <a:cxn ang="0">
                  <a:pos x="T0" y="T1"/>
                </a:cxn>
                <a:cxn ang="0">
                  <a:pos x="T2" y="T3"/>
                </a:cxn>
                <a:cxn ang="0">
                  <a:pos x="T4" y="T5"/>
                </a:cxn>
                <a:cxn ang="0">
                  <a:pos x="T6" y="T7"/>
                </a:cxn>
                <a:cxn ang="0">
                  <a:pos x="T8" y="T9"/>
                </a:cxn>
                <a:cxn ang="0">
                  <a:pos x="T10" y="T11"/>
                </a:cxn>
              </a:cxnLst>
              <a:rect l="0" t="0" r="r" b="b"/>
              <a:pathLst>
                <a:path w="892" h="654">
                  <a:moveTo>
                    <a:pt x="186" y="0"/>
                  </a:moveTo>
                  <a:cubicBezTo>
                    <a:pt x="186" y="0"/>
                    <a:pt x="166" y="122"/>
                    <a:pt x="466" y="291"/>
                  </a:cubicBezTo>
                  <a:cubicBezTo>
                    <a:pt x="754" y="453"/>
                    <a:pt x="892" y="492"/>
                    <a:pt x="892" y="492"/>
                  </a:cubicBezTo>
                  <a:cubicBezTo>
                    <a:pt x="800" y="654"/>
                    <a:pt x="800" y="654"/>
                    <a:pt x="800" y="654"/>
                  </a:cubicBezTo>
                  <a:cubicBezTo>
                    <a:pt x="800" y="654"/>
                    <a:pt x="145" y="265"/>
                    <a:pt x="57" y="373"/>
                  </a:cubicBezTo>
                  <a:cubicBezTo>
                    <a:pt x="0" y="444"/>
                    <a:pt x="186" y="0"/>
                    <a:pt x="186" y="0"/>
                  </a:cubicBezTo>
                  <a:close/>
                </a:path>
              </a:pathLst>
            </a:custGeom>
            <a:solidFill>
              <a:srgbClr val="FBCE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55805AA4-9B01-4EA1-8988-93FCD0691EB3}"/>
                </a:ext>
              </a:extLst>
            </p:cNvPr>
            <p:cNvSpPr>
              <a:spLocks/>
            </p:cNvSpPr>
            <p:nvPr/>
          </p:nvSpPr>
          <p:spPr bwMode="auto">
            <a:xfrm>
              <a:off x="4075" y="1538"/>
              <a:ext cx="108" cy="124"/>
            </a:xfrm>
            <a:custGeom>
              <a:avLst/>
              <a:gdLst>
                <a:gd name="T0" fmla="*/ 0 w 65"/>
                <a:gd name="T1" fmla="*/ 1 h 75"/>
                <a:gd name="T2" fmla="*/ 6 w 65"/>
                <a:gd name="T3" fmla="*/ 0 h 75"/>
                <a:gd name="T4" fmla="*/ 13 w 65"/>
                <a:gd name="T5" fmla="*/ 0 h 75"/>
                <a:gd name="T6" fmla="*/ 17 w 65"/>
                <a:gd name="T7" fmla="*/ 1 h 75"/>
                <a:gd name="T8" fmla="*/ 19 w 65"/>
                <a:gd name="T9" fmla="*/ 2 h 75"/>
                <a:gd name="T10" fmla="*/ 21 w 65"/>
                <a:gd name="T11" fmla="*/ 3 h 75"/>
                <a:gd name="T12" fmla="*/ 26 w 65"/>
                <a:gd name="T13" fmla="*/ 12 h 75"/>
                <a:gd name="T14" fmla="*/ 25 w 65"/>
                <a:gd name="T15" fmla="*/ 24 h 75"/>
                <a:gd name="T16" fmla="*/ 19 w 65"/>
                <a:gd name="T17" fmla="*/ 48 h 75"/>
                <a:gd name="T18" fmla="*/ 19 w 65"/>
                <a:gd name="T19" fmla="*/ 60 h 75"/>
                <a:gd name="T20" fmla="*/ 24 w 65"/>
                <a:gd name="T21" fmla="*/ 70 h 75"/>
                <a:gd name="T22" fmla="*/ 34 w 65"/>
                <a:gd name="T23" fmla="*/ 73 h 75"/>
                <a:gd name="T24" fmla="*/ 44 w 65"/>
                <a:gd name="T25" fmla="*/ 74 h 75"/>
                <a:gd name="T26" fmla="*/ 53 w 65"/>
                <a:gd name="T27" fmla="*/ 73 h 75"/>
                <a:gd name="T28" fmla="*/ 59 w 65"/>
                <a:gd name="T29" fmla="*/ 72 h 75"/>
                <a:gd name="T30" fmla="*/ 65 w 65"/>
                <a:gd name="T31" fmla="*/ 71 h 75"/>
                <a:gd name="T32" fmla="*/ 60 w 65"/>
                <a:gd name="T33" fmla="*/ 73 h 75"/>
                <a:gd name="T34" fmla="*/ 53 w 65"/>
                <a:gd name="T35" fmla="*/ 74 h 75"/>
                <a:gd name="T36" fmla="*/ 44 w 65"/>
                <a:gd name="T37" fmla="*/ 75 h 75"/>
                <a:gd name="T38" fmla="*/ 34 w 65"/>
                <a:gd name="T39" fmla="*/ 75 h 75"/>
                <a:gd name="T40" fmla="*/ 23 w 65"/>
                <a:gd name="T41" fmla="*/ 71 h 75"/>
                <a:gd name="T42" fmla="*/ 17 w 65"/>
                <a:gd name="T43" fmla="*/ 60 h 75"/>
                <a:gd name="T44" fmla="*/ 17 w 65"/>
                <a:gd name="T45" fmla="*/ 47 h 75"/>
                <a:gd name="T46" fmla="*/ 24 w 65"/>
                <a:gd name="T47" fmla="*/ 23 h 75"/>
                <a:gd name="T48" fmla="*/ 25 w 65"/>
                <a:gd name="T49" fmla="*/ 12 h 75"/>
                <a:gd name="T50" fmla="*/ 20 w 65"/>
                <a:gd name="T51" fmla="*/ 4 h 75"/>
                <a:gd name="T52" fmla="*/ 18 w 65"/>
                <a:gd name="T53" fmla="*/ 3 h 75"/>
                <a:gd name="T54" fmla="*/ 16 w 65"/>
                <a:gd name="T55" fmla="*/ 2 h 75"/>
                <a:gd name="T56" fmla="*/ 13 w 65"/>
                <a:gd name="T57" fmla="*/ 1 h 75"/>
                <a:gd name="T58" fmla="*/ 6 w 65"/>
                <a:gd name="T59" fmla="*/ 0 h 75"/>
                <a:gd name="T60" fmla="*/ 0 w 65"/>
                <a:gd name="T61"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75">
                  <a:moveTo>
                    <a:pt x="0" y="1"/>
                  </a:moveTo>
                  <a:cubicBezTo>
                    <a:pt x="0" y="1"/>
                    <a:pt x="2" y="1"/>
                    <a:pt x="6" y="0"/>
                  </a:cubicBezTo>
                  <a:cubicBezTo>
                    <a:pt x="8" y="0"/>
                    <a:pt x="10" y="0"/>
                    <a:pt x="13" y="0"/>
                  </a:cubicBezTo>
                  <a:cubicBezTo>
                    <a:pt x="14" y="1"/>
                    <a:pt x="15" y="0"/>
                    <a:pt x="17" y="1"/>
                  </a:cubicBezTo>
                  <a:cubicBezTo>
                    <a:pt x="17" y="1"/>
                    <a:pt x="18" y="2"/>
                    <a:pt x="19" y="2"/>
                  </a:cubicBezTo>
                  <a:cubicBezTo>
                    <a:pt x="20" y="2"/>
                    <a:pt x="20" y="3"/>
                    <a:pt x="21" y="3"/>
                  </a:cubicBezTo>
                  <a:cubicBezTo>
                    <a:pt x="24" y="5"/>
                    <a:pt x="26" y="8"/>
                    <a:pt x="26" y="12"/>
                  </a:cubicBezTo>
                  <a:cubicBezTo>
                    <a:pt x="27" y="16"/>
                    <a:pt x="26" y="20"/>
                    <a:pt x="25" y="24"/>
                  </a:cubicBezTo>
                  <a:cubicBezTo>
                    <a:pt x="24" y="32"/>
                    <a:pt x="21" y="40"/>
                    <a:pt x="19" y="48"/>
                  </a:cubicBezTo>
                  <a:cubicBezTo>
                    <a:pt x="19" y="52"/>
                    <a:pt x="18" y="56"/>
                    <a:pt x="19" y="60"/>
                  </a:cubicBezTo>
                  <a:cubicBezTo>
                    <a:pt x="19" y="64"/>
                    <a:pt x="21" y="68"/>
                    <a:pt x="24" y="70"/>
                  </a:cubicBezTo>
                  <a:cubicBezTo>
                    <a:pt x="27" y="72"/>
                    <a:pt x="31" y="73"/>
                    <a:pt x="34" y="73"/>
                  </a:cubicBezTo>
                  <a:cubicBezTo>
                    <a:pt x="38" y="74"/>
                    <a:pt x="41" y="74"/>
                    <a:pt x="44" y="74"/>
                  </a:cubicBezTo>
                  <a:cubicBezTo>
                    <a:pt x="47" y="74"/>
                    <a:pt x="50" y="73"/>
                    <a:pt x="53" y="73"/>
                  </a:cubicBezTo>
                  <a:cubicBezTo>
                    <a:pt x="55" y="73"/>
                    <a:pt x="58" y="73"/>
                    <a:pt x="59" y="72"/>
                  </a:cubicBezTo>
                  <a:cubicBezTo>
                    <a:pt x="63" y="72"/>
                    <a:pt x="65" y="71"/>
                    <a:pt x="65" y="71"/>
                  </a:cubicBezTo>
                  <a:cubicBezTo>
                    <a:pt x="65" y="71"/>
                    <a:pt x="63" y="72"/>
                    <a:pt x="60" y="73"/>
                  </a:cubicBezTo>
                  <a:cubicBezTo>
                    <a:pt x="58" y="73"/>
                    <a:pt x="56" y="74"/>
                    <a:pt x="53" y="74"/>
                  </a:cubicBezTo>
                  <a:cubicBezTo>
                    <a:pt x="50" y="74"/>
                    <a:pt x="48" y="75"/>
                    <a:pt x="44" y="75"/>
                  </a:cubicBezTo>
                  <a:cubicBezTo>
                    <a:pt x="41" y="75"/>
                    <a:pt x="38" y="75"/>
                    <a:pt x="34" y="75"/>
                  </a:cubicBezTo>
                  <a:cubicBezTo>
                    <a:pt x="30" y="74"/>
                    <a:pt x="26" y="74"/>
                    <a:pt x="23" y="71"/>
                  </a:cubicBezTo>
                  <a:cubicBezTo>
                    <a:pt x="19" y="69"/>
                    <a:pt x="17" y="65"/>
                    <a:pt x="17" y="60"/>
                  </a:cubicBezTo>
                  <a:cubicBezTo>
                    <a:pt x="16" y="56"/>
                    <a:pt x="17" y="52"/>
                    <a:pt x="17" y="47"/>
                  </a:cubicBezTo>
                  <a:cubicBezTo>
                    <a:pt x="19" y="39"/>
                    <a:pt x="22" y="31"/>
                    <a:pt x="24" y="23"/>
                  </a:cubicBezTo>
                  <a:cubicBezTo>
                    <a:pt x="24" y="20"/>
                    <a:pt x="25" y="16"/>
                    <a:pt x="25" y="12"/>
                  </a:cubicBezTo>
                  <a:cubicBezTo>
                    <a:pt x="24" y="9"/>
                    <a:pt x="23" y="6"/>
                    <a:pt x="20" y="4"/>
                  </a:cubicBezTo>
                  <a:cubicBezTo>
                    <a:pt x="20" y="4"/>
                    <a:pt x="19" y="3"/>
                    <a:pt x="18" y="3"/>
                  </a:cubicBezTo>
                  <a:cubicBezTo>
                    <a:pt x="18" y="2"/>
                    <a:pt x="17" y="2"/>
                    <a:pt x="16" y="2"/>
                  </a:cubicBezTo>
                  <a:cubicBezTo>
                    <a:pt x="15" y="1"/>
                    <a:pt x="14" y="1"/>
                    <a:pt x="13" y="1"/>
                  </a:cubicBezTo>
                  <a:cubicBezTo>
                    <a:pt x="10" y="1"/>
                    <a:pt x="8" y="1"/>
                    <a:pt x="6" y="0"/>
                  </a:cubicBezTo>
                  <a:cubicBezTo>
                    <a:pt x="2" y="1"/>
                    <a:pt x="0" y="1"/>
                    <a:pt x="0" y="1"/>
                  </a:cubicBezTo>
                  <a:close/>
                </a:path>
              </a:pathLst>
            </a:custGeom>
            <a:solidFill>
              <a:srgbClr val="295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ECFDEFC3-2C0A-40FF-8125-EB60661402B9}"/>
                </a:ext>
              </a:extLst>
            </p:cNvPr>
            <p:cNvSpPr>
              <a:spLocks/>
            </p:cNvSpPr>
            <p:nvPr/>
          </p:nvSpPr>
          <p:spPr bwMode="auto">
            <a:xfrm>
              <a:off x="4138" y="1251"/>
              <a:ext cx="129" cy="527"/>
            </a:xfrm>
            <a:custGeom>
              <a:avLst/>
              <a:gdLst>
                <a:gd name="T0" fmla="*/ 41 w 78"/>
                <a:gd name="T1" fmla="*/ 318 h 318"/>
                <a:gd name="T2" fmla="*/ 59 w 78"/>
                <a:gd name="T3" fmla="*/ 266 h 318"/>
                <a:gd name="T4" fmla="*/ 73 w 78"/>
                <a:gd name="T5" fmla="*/ 212 h 318"/>
                <a:gd name="T6" fmla="*/ 76 w 78"/>
                <a:gd name="T7" fmla="*/ 181 h 318"/>
                <a:gd name="T8" fmla="*/ 72 w 78"/>
                <a:gd name="T9" fmla="*/ 166 h 318"/>
                <a:gd name="T10" fmla="*/ 67 w 78"/>
                <a:gd name="T11" fmla="*/ 161 h 318"/>
                <a:gd name="T12" fmla="*/ 60 w 78"/>
                <a:gd name="T13" fmla="*/ 157 h 318"/>
                <a:gd name="T14" fmla="*/ 35 w 78"/>
                <a:gd name="T15" fmla="*/ 136 h 318"/>
                <a:gd name="T16" fmla="*/ 21 w 78"/>
                <a:gd name="T17" fmla="*/ 108 h 318"/>
                <a:gd name="T18" fmla="*/ 7 w 78"/>
                <a:gd name="T19" fmla="*/ 54 h 318"/>
                <a:gd name="T20" fmla="*/ 2 w 78"/>
                <a:gd name="T21" fmla="*/ 14 h 318"/>
                <a:gd name="T22" fmla="*/ 0 w 78"/>
                <a:gd name="T23" fmla="*/ 0 h 318"/>
                <a:gd name="T24" fmla="*/ 2 w 78"/>
                <a:gd name="T25" fmla="*/ 14 h 318"/>
                <a:gd name="T26" fmla="*/ 8 w 78"/>
                <a:gd name="T27" fmla="*/ 53 h 318"/>
                <a:gd name="T28" fmla="*/ 22 w 78"/>
                <a:gd name="T29" fmla="*/ 107 h 318"/>
                <a:gd name="T30" fmla="*/ 36 w 78"/>
                <a:gd name="T31" fmla="*/ 135 h 318"/>
                <a:gd name="T32" fmla="*/ 60 w 78"/>
                <a:gd name="T33" fmla="*/ 156 h 318"/>
                <a:gd name="T34" fmla="*/ 68 w 78"/>
                <a:gd name="T35" fmla="*/ 159 h 318"/>
                <a:gd name="T36" fmla="*/ 74 w 78"/>
                <a:gd name="T37" fmla="*/ 165 h 318"/>
                <a:gd name="T38" fmla="*/ 78 w 78"/>
                <a:gd name="T39" fmla="*/ 181 h 318"/>
                <a:gd name="T40" fmla="*/ 75 w 78"/>
                <a:gd name="T41" fmla="*/ 213 h 318"/>
                <a:gd name="T42" fmla="*/ 60 w 78"/>
                <a:gd name="T43" fmla="*/ 267 h 318"/>
                <a:gd name="T44" fmla="*/ 47 w 78"/>
                <a:gd name="T45" fmla="*/ 304 h 318"/>
                <a:gd name="T46" fmla="*/ 41 w 78"/>
                <a:gd name="T47"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318">
                  <a:moveTo>
                    <a:pt x="41" y="318"/>
                  </a:moveTo>
                  <a:cubicBezTo>
                    <a:pt x="41" y="318"/>
                    <a:pt x="49" y="297"/>
                    <a:pt x="59" y="266"/>
                  </a:cubicBezTo>
                  <a:cubicBezTo>
                    <a:pt x="64" y="251"/>
                    <a:pt x="70" y="232"/>
                    <a:pt x="73" y="212"/>
                  </a:cubicBezTo>
                  <a:cubicBezTo>
                    <a:pt x="75" y="202"/>
                    <a:pt x="76" y="192"/>
                    <a:pt x="76" y="181"/>
                  </a:cubicBezTo>
                  <a:cubicBezTo>
                    <a:pt x="76" y="176"/>
                    <a:pt x="75" y="171"/>
                    <a:pt x="72" y="166"/>
                  </a:cubicBezTo>
                  <a:cubicBezTo>
                    <a:pt x="71" y="164"/>
                    <a:pt x="69" y="162"/>
                    <a:pt x="67" y="161"/>
                  </a:cubicBezTo>
                  <a:cubicBezTo>
                    <a:pt x="65" y="159"/>
                    <a:pt x="62" y="159"/>
                    <a:pt x="60" y="157"/>
                  </a:cubicBezTo>
                  <a:cubicBezTo>
                    <a:pt x="50" y="153"/>
                    <a:pt x="41" y="145"/>
                    <a:pt x="35" y="136"/>
                  </a:cubicBezTo>
                  <a:cubicBezTo>
                    <a:pt x="29" y="127"/>
                    <a:pt x="24" y="117"/>
                    <a:pt x="21" y="108"/>
                  </a:cubicBezTo>
                  <a:cubicBezTo>
                    <a:pt x="13" y="89"/>
                    <a:pt x="10" y="70"/>
                    <a:pt x="7" y="54"/>
                  </a:cubicBezTo>
                  <a:cubicBezTo>
                    <a:pt x="5" y="37"/>
                    <a:pt x="3" y="24"/>
                    <a:pt x="2" y="14"/>
                  </a:cubicBezTo>
                  <a:cubicBezTo>
                    <a:pt x="1" y="5"/>
                    <a:pt x="0" y="0"/>
                    <a:pt x="0" y="0"/>
                  </a:cubicBezTo>
                  <a:cubicBezTo>
                    <a:pt x="0" y="0"/>
                    <a:pt x="1" y="5"/>
                    <a:pt x="2" y="14"/>
                  </a:cubicBezTo>
                  <a:cubicBezTo>
                    <a:pt x="4" y="24"/>
                    <a:pt x="6" y="37"/>
                    <a:pt x="8" y="53"/>
                  </a:cubicBezTo>
                  <a:cubicBezTo>
                    <a:pt x="11" y="70"/>
                    <a:pt x="15" y="88"/>
                    <a:pt x="22" y="107"/>
                  </a:cubicBezTo>
                  <a:cubicBezTo>
                    <a:pt x="26" y="117"/>
                    <a:pt x="30" y="126"/>
                    <a:pt x="36" y="135"/>
                  </a:cubicBezTo>
                  <a:cubicBezTo>
                    <a:pt x="43" y="144"/>
                    <a:pt x="51" y="151"/>
                    <a:pt x="60" y="156"/>
                  </a:cubicBezTo>
                  <a:cubicBezTo>
                    <a:pt x="63" y="157"/>
                    <a:pt x="65" y="157"/>
                    <a:pt x="68" y="159"/>
                  </a:cubicBezTo>
                  <a:cubicBezTo>
                    <a:pt x="71" y="160"/>
                    <a:pt x="73" y="163"/>
                    <a:pt x="74" y="165"/>
                  </a:cubicBezTo>
                  <a:cubicBezTo>
                    <a:pt x="77" y="170"/>
                    <a:pt x="77" y="176"/>
                    <a:pt x="78" y="181"/>
                  </a:cubicBezTo>
                  <a:cubicBezTo>
                    <a:pt x="78" y="192"/>
                    <a:pt x="77" y="203"/>
                    <a:pt x="75" y="213"/>
                  </a:cubicBezTo>
                  <a:cubicBezTo>
                    <a:pt x="71" y="233"/>
                    <a:pt x="65" y="251"/>
                    <a:pt x="60" y="267"/>
                  </a:cubicBezTo>
                  <a:cubicBezTo>
                    <a:pt x="55" y="282"/>
                    <a:pt x="50" y="295"/>
                    <a:pt x="47" y="304"/>
                  </a:cubicBezTo>
                  <a:cubicBezTo>
                    <a:pt x="43" y="313"/>
                    <a:pt x="41" y="318"/>
                    <a:pt x="41" y="318"/>
                  </a:cubicBezTo>
                  <a:close/>
                </a:path>
              </a:pathLst>
            </a:custGeom>
            <a:solidFill>
              <a:srgbClr val="295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92861108-53FD-4B29-9E7B-80E511659A89}"/>
                </a:ext>
              </a:extLst>
            </p:cNvPr>
            <p:cNvSpPr>
              <a:spLocks/>
            </p:cNvSpPr>
            <p:nvPr/>
          </p:nvSpPr>
          <p:spPr bwMode="auto">
            <a:xfrm>
              <a:off x="4123" y="1762"/>
              <a:ext cx="91" cy="149"/>
            </a:xfrm>
            <a:custGeom>
              <a:avLst/>
              <a:gdLst>
                <a:gd name="T0" fmla="*/ 55 w 55"/>
                <a:gd name="T1" fmla="*/ 90 h 90"/>
                <a:gd name="T2" fmla="*/ 51 w 55"/>
                <a:gd name="T3" fmla="*/ 87 h 90"/>
                <a:gd name="T4" fmla="*/ 42 w 55"/>
                <a:gd name="T5" fmla="*/ 78 h 90"/>
                <a:gd name="T6" fmla="*/ 37 w 55"/>
                <a:gd name="T7" fmla="*/ 71 h 90"/>
                <a:gd name="T8" fmla="*/ 32 w 55"/>
                <a:gd name="T9" fmla="*/ 63 h 90"/>
                <a:gd name="T10" fmla="*/ 28 w 55"/>
                <a:gd name="T11" fmla="*/ 54 h 90"/>
                <a:gd name="T12" fmla="*/ 25 w 55"/>
                <a:gd name="T13" fmla="*/ 44 h 90"/>
                <a:gd name="T14" fmla="*/ 21 w 55"/>
                <a:gd name="T15" fmla="*/ 24 h 90"/>
                <a:gd name="T16" fmla="*/ 19 w 55"/>
                <a:gd name="T17" fmla="*/ 14 h 90"/>
                <a:gd name="T18" fmla="*/ 15 w 55"/>
                <a:gd name="T19" fmla="*/ 8 h 90"/>
                <a:gd name="T20" fmla="*/ 9 w 55"/>
                <a:gd name="T21" fmla="*/ 4 h 90"/>
                <a:gd name="T22" fmla="*/ 4 w 55"/>
                <a:gd name="T23" fmla="*/ 2 h 90"/>
                <a:gd name="T24" fmla="*/ 0 w 55"/>
                <a:gd name="T25" fmla="*/ 0 h 90"/>
                <a:gd name="T26" fmla="*/ 4 w 55"/>
                <a:gd name="T27" fmla="*/ 1 h 90"/>
                <a:gd name="T28" fmla="*/ 9 w 55"/>
                <a:gd name="T29" fmla="*/ 4 h 90"/>
                <a:gd name="T30" fmla="*/ 16 w 55"/>
                <a:gd name="T31" fmla="*/ 7 h 90"/>
                <a:gd name="T32" fmla="*/ 21 w 55"/>
                <a:gd name="T33" fmla="*/ 14 h 90"/>
                <a:gd name="T34" fmla="*/ 23 w 55"/>
                <a:gd name="T35" fmla="*/ 23 h 90"/>
                <a:gd name="T36" fmla="*/ 27 w 55"/>
                <a:gd name="T37" fmla="*/ 43 h 90"/>
                <a:gd name="T38" fmla="*/ 30 w 55"/>
                <a:gd name="T39" fmla="*/ 53 h 90"/>
                <a:gd name="T40" fmla="*/ 34 w 55"/>
                <a:gd name="T41" fmla="*/ 62 h 90"/>
                <a:gd name="T42" fmla="*/ 38 w 55"/>
                <a:gd name="T43" fmla="*/ 71 h 90"/>
                <a:gd name="T44" fmla="*/ 43 w 55"/>
                <a:gd name="T45" fmla="*/ 78 h 90"/>
                <a:gd name="T46" fmla="*/ 47 w 55"/>
                <a:gd name="T47" fmla="*/ 83 h 90"/>
                <a:gd name="T48" fmla="*/ 51 w 55"/>
                <a:gd name="T49" fmla="*/ 87 h 90"/>
                <a:gd name="T50" fmla="*/ 55 w 55"/>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90">
                  <a:moveTo>
                    <a:pt x="55" y="90"/>
                  </a:moveTo>
                  <a:cubicBezTo>
                    <a:pt x="55" y="90"/>
                    <a:pt x="53" y="89"/>
                    <a:pt x="51" y="87"/>
                  </a:cubicBezTo>
                  <a:cubicBezTo>
                    <a:pt x="49" y="85"/>
                    <a:pt x="45" y="82"/>
                    <a:pt x="42" y="78"/>
                  </a:cubicBezTo>
                  <a:cubicBezTo>
                    <a:pt x="40" y="76"/>
                    <a:pt x="39" y="74"/>
                    <a:pt x="37" y="71"/>
                  </a:cubicBezTo>
                  <a:cubicBezTo>
                    <a:pt x="35" y="69"/>
                    <a:pt x="34" y="66"/>
                    <a:pt x="32" y="63"/>
                  </a:cubicBezTo>
                  <a:cubicBezTo>
                    <a:pt x="31" y="60"/>
                    <a:pt x="29" y="57"/>
                    <a:pt x="28" y="54"/>
                  </a:cubicBezTo>
                  <a:cubicBezTo>
                    <a:pt x="27" y="51"/>
                    <a:pt x="26" y="47"/>
                    <a:pt x="25" y="44"/>
                  </a:cubicBezTo>
                  <a:cubicBezTo>
                    <a:pt x="23" y="37"/>
                    <a:pt x="22" y="30"/>
                    <a:pt x="21" y="24"/>
                  </a:cubicBezTo>
                  <a:cubicBezTo>
                    <a:pt x="21" y="20"/>
                    <a:pt x="20" y="17"/>
                    <a:pt x="19" y="14"/>
                  </a:cubicBezTo>
                  <a:cubicBezTo>
                    <a:pt x="19" y="12"/>
                    <a:pt x="17" y="10"/>
                    <a:pt x="15" y="8"/>
                  </a:cubicBezTo>
                  <a:cubicBezTo>
                    <a:pt x="13" y="6"/>
                    <a:pt x="11" y="5"/>
                    <a:pt x="9" y="4"/>
                  </a:cubicBezTo>
                  <a:cubicBezTo>
                    <a:pt x="7" y="3"/>
                    <a:pt x="5" y="2"/>
                    <a:pt x="4" y="2"/>
                  </a:cubicBezTo>
                  <a:cubicBezTo>
                    <a:pt x="1" y="0"/>
                    <a:pt x="0" y="0"/>
                    <a:pt x="0" y="0"/>
                  </a:cubicBezTo>
                  <a:cubicBezTo>
                    <a:pt x="0" y="0"/>
                    <a:pt x="1" y="0"/>
                    <a:pt x="4" y="1"/>
                  </a:cubicBezTo>
                  <a:cubicBezTo>
                    <a:pt x="6" y="2"/>
                    <a:pt x="7" y="3"/>
                    <a:pt x="9" y="4"/>
                  </a:cubicBezTo>
                  <a:cubicBezTo>
                    <a:pt x="11" y="4"/>
                    <a:pt x="13" y="5"/>
                    <a:pt x="16" y="7"/>
                  </a:cubicBezTo>
                  <a:cubicBezTo>
                    <a:pt x="18" y="9"/>
                    <a:pt x="20" y="11"/>
                    <a:pt x="21" y="14"/>
                  </a:cubicBezTo>
                  <a:cubicBezTo>
                    <a:pt x="22" y="17"/>
                    <a:pt x="22" y="20"/>
                    <a:pt x="23" y="23"/>
                  </a:cubicBezTo>
                  <a:cubicBezTo>
                    <a:pt x="24" y="30"/>
                    <a:pt x="25" y="37"/>
                    <a:pt x="27" y="43"/>
                  </a:cubicBezTo>
                  <a:cubicBezTo>
                    <a:pt x="28" y="47"/>
                    <a:pt x="29" y="50"/>
                    <a:pt x="30" y="53"/>
                  </a:cubicBezTo>
                  <a:cubicBezTo>
                    <a:pt x="31" y="56"/>
                    <a:pt x="32" y="59"/>
                    <a:pt x="34" y="62"/>
                  </a:cubicBezTo>
                  <a:cubicBezTo>
                    <a:pt x="35" y="65"/>
                    <a:pt x="37" y="68"/>
                    <a:pt x="38" y="71"/>
                  </a:cubicBezTo>
                  <a:cubicBezTo>
                    <a:pt x="40" y="73"/>
                    <a:pt x="41" y="75"/>
                    <a:pt x="43" y="78"/>
                  </a:cubicBezTo>
                  <a:cubicBezTo>
                    <a:pt x="44" y="80"/>
                    <a:pt x="46" y="81"/>
                    <a:pt x="47" y="83"/>
                  </a:cubicBezTo>
                  <a:cubicBezTo>
                    <a:pt x="49" y="85"/>
                    <a:pt x="50" y="86"/>
                    <a:pt x="51" y="87"/>
                  </a:cubicBezTo>
                  <a:cubicBezTo>
                    <a:pt x="53" y="89"/>
                    <a:pt x="55" y="90"/>
                    <a:pt x="55" y="90"/>
                  </a:cubicBezTo>
                  <a:close/>
                </a:path>
              </a:pathLst>
            </a:custGeom>
            <a:solidFill>
              <a:srgbClr val="295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6626F351-C3D9-4FFD-A5DA-34DD2EDD39C3}"/>
                </a:ext>
              </a:extLst>
            </p:cNvPr>
            <p:cNvSpPr>
              <a:spLocks/>
            </p:cNvSpPr>
            <p:nvPr/>
          </p:nvSpPr>
          <p:spPr bwMode="auto">
            <a:xfrm>
              <a:off x="2298" y="1951"/>
              <a:ext cx="2026" cy="1120"/>
            </a:xfrm>
            <a:custGeom>
              <a:avLst/>
              <a:gdLst>
                <a:gd name="T0" fmla="*/ 10 w 1223"/>
                <a:gd name="T1" fmla="*/ 6 h 676"/>
                <a:gd name="T2" fmla="*/ 106 w 1223"/>
                <a:gd name="T3" fmla="*/ 323 h 676"/>
                <a:gd name="T4" fmla="*/ 101 w 1223"/>
                <a:gd name="T5" fmla="*/ 184 h 676"/>
                <a:gd name="T6" fmla="*/ 109 w 1223"/>
                <a:gd name="T7" fmla="*/ 185 h 676"/>
                <a:gd name="T8" fmla="*/ 139 w 1223"/>
                <a:gd name="T9" fmla="*/ 379 h 676"/>
                <a:gd name="T10" fmla="*/ 121 w 1223"/>
                <a:gd name="T11" fmla="*/ 187 h 676"/>
                <a:gd name="T12" fmla="*/ 131 w 1223"/>
                <a:gd name="T13" fmla="*/ 183 h 676"/>
                <a:gd name="T14" fmla="*/ 165 w 1223"/>
                <a:gd name="T15" fmla="*/ 354 h 676"/>
                <a:gd name="T16" fmla="*/ 139 w 1223"/>
                <a:gd name="T17" fmla="*/ 180 h 676"/>
                <a:gd name="T18" fmla="*/ 142 w 1223"/>
                <a:gd name="T19" fmla="*/ 178 h 676"/>
                <a:gd name="T20" fmla="*/ 320 w 1223"/>
                <a:gd name="T21" fmla="*/ 563 h 676"/>
                <a:gd name="T22" fmla="*/ 698 w 1223"/>
                <a:gd name="T23" fmla="*/ 643 h 676"/>
                <a:gd name="T24" fmla="*/ 1215 w 1223"/>
                <a:gd name="T25" fmla="*/ 354 h 676"/>
                <a:gd name="T26" fmla="*/ 640 w 1223"/>
                <a:gd name="T27" fmla="*/ 674 h 676"/>
                <a:gd name="T28" fmla="*/ 30 w 1223"/>
                <a:gd name="T29" fmla="*/ 306 h 676"/>
                <a:gd name="T30" fmla="*/ 1 w 1223"/>
                <a:gd name="T31" fmla="*/ 6 h 676"/>
                <a:gd name="T32" fmla="*/ 10 w 1223"/>
                <a:gd name="T33" fmla="*/ 4 h 676"/>
                <a:gd name="T34" fmla="*/ 10 w 1223"/>
                <a:gd name="T35" fmla="*/ 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3" h="676">
                  <a:moveTo>
                    <a:pt x="10" y="6"/>
                  </a:moveTo>
                  <a:cubicBezTo>
                    <a:pt x="10" y="6"/>
                    <a:pt x="78" y="316"/>
                    <a:pt x="106" y="323"/>
                  </a:cubicBezTo>
                  <a:cubicBezTo>
                    <a:pt x="115" y="326"/>
                    <a:pt x="101" y="184"/>
                    <a:pt x="101" y="184"/>
                  </a:cubicBezTo>
                  <a:cubicBezTo>
                    <a:pt x="109" y="185"/>
                    <a:pt x="109" y="185"/>
                    <a:pt x="109" y="185"/>
                  </a:cubicBezTo>
                  <a:cubicBezTo>
                    <a:pt x="109" y="185"/>
                    <a:pt x="123" y="377"/>
                    <a:pt x="139" y="379"/>
                  </a:cubicBezTo>
                  <a:cubicBezTo>
                    <a:pt x="156" y="380"/>
                    <a:pt x="121" y="187"/>
                    <a:pt x="121" y="187"/>
                  </a:cubicBezTo>
                  <a:cubicBezTo>
                    <a:pt x="131" y="183"/>
                    <a:pt x="131" y="183"/>
                    <a:pt x="131" y="183"/>
                  </a:cubicBezTo>
                  <a:cubicBezTo>
                    <a:pt x="131" y="183"/>
                    <a:pt x="167" y="386"/>
                    <a:pt x="165" y="354"/>
                  </a:cubicBezTo>
                  <a:cubicBezTo>
                    <a:pt x="160" y="281"/>
                    <a:pt x="139" y="180"/>
                    <a:pt x="139" y="180"/>
                  </a:cubicBezTo>
                  <a:cubicBezTo>
                    <a:pt x="142" y="178"/>
                    <a:pt x="142" y="178"/>
                    <a:pt x="142" y="178"/>
                  </a:cubicBezTo>
                  <a:cubicBezTo>
                    <a:pt x="142" y="178"/>
                    <a:pt x="207" y="500"/>
                    <a:pt x="320" y="563"/>
                  </a:cubicBezTo>
                  <a:cubicBezTo>
                    <a:pt x="433" y="626"/>
                    <a:pt x="548" y="646"/>
                    <a:pt x="698" y="643"/>
                  </a:cubicBezTo>
                  <a:cubicBezTo>
                    <a:pt x="953" y="637"/>
                    <a:pt x="1206" y="344"/>
                    <a:pt x="1215" y="354"/>
                  </a:cubicBezTo>
                  <a:cubicBezTo>
                    <a:pt x="1223" y="363"/>
                    <a:pt x="985" y="676"/>
                    <a:pt x="640" y="674"/>
                  </a:cubicBezTo>
                  <a:cubicBezTo>
                    <a:pt x="296" y="672"/>
                    <a:pt x="93" y="473"/>
                    <a:pt x="30" y="306"/>
                  </a:cubicBezTo>
                  <a:cubicBezTo>
                    <a:pt x="4" y="235"/>
                    <a:pt x="5" y="37"/>
                    <a:pt x="1" y="6"/>
                  </a:cubicBezTo>
                  <a:cubicBezTo>
                    <a:pt x="0" y="0"/>
                    <a:pt x="10" y="4"/>
                    <a:pt x="10" y="4"/>
                  </a:cubicBezTo>
                  <a:lnTo>
                    <a:pt x="10" y="6"/>
                  </a:lnTo>
                  <a:close/>
                </a:path>
              </a:pathLst>
            </a:custGeom>
            <a:solidFill>
              <a:srgbClr val="D39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B63E9D4F-DFA7-49D5-8E8C-EF628A9F783E}"/>
                </a:ext>
              </a:extLst>
            </p:cNvPr>
            <p:cNvSpPr>
              <a:spLocks/>
            </p:cNvSpPr>
            <p:nvPr/>
          </p:nvSpPr>
          <p:spPr bwMode="auto">
            <a:xfrm>
              <a:off x="2306" y="676"/>
              <a:ext cx="2251" cy="1283"/>
            </a:xfrm>
            <a:custGeom>
              <a:avLst/>
              <a:gdLst>
                <a:gd name="T0" fmla="*/ 10 w 1359"/>
                <a:gd name="T1" fmla="*/ 679 h 774"/>
                <a:gd name="T2" fmla="*/ 106 w 1359"/>
                <a:gd name="T3" fmla="*/ 362 h 774"/>
                <a:gd name="T4" fmla="*/ 101 w 1359"/>
                <a:gd name="T5" fmla="*/ 501 h 774"/>
                <a:gd name="T6" fmla="*/ 110 w 1359"/>
                <a:gd name="T7" fmla="*/ 500 h 774"/>
                <a:gd name="T8" fmla="*/ 140 w 1359"/>
                <a:gd name="T9" fmla="*/ 307 h 774"/>
                <a:gd name="T10" fmla="*/ 122 w 1359"/>
                <a:gd name="T11" fmla="*/ 498 h 774"/>
                <a:gd name="T12" fmla="*/ 131 w 1359"/>
                <a:gd name="T13" fmla="*/ 502 h 774"/>
                <a:gd name="T14" fmla="*/ 166 w 1359"/>
                <a:gd name="T15" fmla="*/ 331 h 774"/>
                <a:gd name="T16" fmla="*/ 140 w 1359"/>
                <a:gd name="T17" fmla="*/ 505 h 774"/>
                <a:gd name="T18" fmla="*/ 142 w 1359"/>
                <a:gd name="T19" fmla="*/ 507 h 774"/>
                <a:gd name="T20" fmla="*/ 321 w 1359"/>
                <a:gd name="T21" fmla="*/ 122 h 774"/>
                <a:gd name="T22" fmla="*/ 698 w 1359"/>
                <a:gd name="T23" fmla="*/ 42 h 774"/>
                <a:gd name="T24" fmla="*/ 1208 w 1359"/>
                <a:gd name="T25" fmla="*/ 350 h 774"/>
                <a:gd name="T26" fmla="*/ 1329 w 1359"/>
                <a:gd name="T27" fmla="*/ 767 h 774"/>
                <a:gd name="T28" fmla="*/ 1222 w 1359"/>
                <a:gd name="T29" fmla="*/ 351 h 774"/>
                <a:gd name="T30" fmla="*/ 641 w 1359"/>
                <a:gd name="T31" fmla="*/ 11 h 774"/>
                <a:gd name="T32" fmla="*/ 31 w 1359"/>
                <a:gd name="T33" fmla="*/ 379 h 774"/>
                <a:gd name="T34" fmla="*/ 1 w 1359"/>
                <a:gd name="T35" fmla="*/ 680 h 774"/>
                <a:gd name="T36" fmla="*/ 10 w 1359"/>
                <a:gd name="T37" fmla="*/ 681 h 774"/>
                <a:gd name="T38" fmla="*/ 10 w 1359"/>
                <a:gd name="T39" fmla="*/ 67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9" h="774">
                  <a:moveTo>
                    <a:pt x="10" y="679"/>
                  </a:moveTo>
                  <a:cubicBezTo>
                    <a:pt x="10" y="679"/>
                    <a:pt x="78" y="370"/>
                    <a:pt x="106" y="362"/>
                  </a:cubicBezTo>
                  <a:cubicBezTo>
                    <a:pt x="116" y="359"/>
                    <a:pt x="101" y="501"/>
                    <a:pt x="101" y="501"/>
                  </a:cubicBezTo>
                  <a:cubicBezTo>
                    <a:pt x="110" y="500"/>
                    <a:pt x="110" y="500"/>
                    <a:pt x="110" y="500"/>
                  </a:cubicBezTo>
                  <a:cubicBezTo>
                    <a:pt x="110" y="500"/>
                    <a:pt x="124" y="308"/>
                    <a:pt x="140" y="307"/>
                  </a:cubicBezTo>
                  <a:cubicBezTo>
                    <a:pt x="156" y="305"/>
                    <a:pt x="122" y="498"/>
                    <a:pt x="122" y="498"/>
                  </a:cubicBezTo>
                  <a:cubicBezTo>
                    <a:pt x="131" y="502"/>
                    <a:pt x="131" y="502"/>
                    <a:pt x="131" y="502"/>
                  </a:cubicBezTo>
                  <a:cubicBezTo>
                    <a:pt x="131" y="502"/>
                    <a:pt x="168" y="299"/>
                    <a:pt x="166" y="331"/>
                  </a:cubicBezTo>
                  <a:cubicBezTo>
                    <a:pt x="161" y="404"/>
                    <a:pt x="140" y="505"/>
                    <a:pt x="140" y="505"/>
                  </a:cubicBezTo>
                  <a:cubicBezTo>
                    <a:pt x="142" y="507"/>
                    <a:pt x="142" y="507"/>
                    <a:pt x="142" y="507"/>
                  </a:cubicBezTo>
                  <a:cubicBezTo>
                    <a:pt x="142" y="507"/>
                    <a:pt x="208" y="185"/>
                    <a:pt x="321" y="122"/>
                  </a:cubicBezTo>
                  <a:cubicBezTo>
                    <a:pt x="434" y="59"/>
                    <a:pt x="548" y="38"/>
                    <a:pt x="698" y="42"/>
                  </a:cubicBezTo>
                  <a:cubicBezTo>
                    <a:pt x="977" y="50"/>
                    <a:pt x="1162" y="269"/>
                    <a:pt x="1208" y="350"/>
                  </a:cubicBezTo>
                  <a:cubicBezTo>
                    <a:pt x="1314" y="536"/>
                    <a:pt x="1326" y="765"/>
                    <a:pt x="1329" y="767"/>
                  </a:cubicBezTo>
                  <a:cubicBezTo>
                    <a:pt x="1337" y="774"/>
                    <a:pt x="1359" y="586"/>
                    <a:pt x="1222" y="351"/>
                  </a:cubicBezTo>
                  <a:cubicBezTo>
                    <a:pt x="1177" y="273"/>
                    <a:pt x="990" y="22"/>
                    <a:pt x="641" y="11"/>
                  </a:cubicBezTo>
                  <a:cubicBezTo>
                    <a:pt x="297" y="0"/>
                    <a:pt x="94" y="213"/>
                    <a:pt x="31" y="379"/>
                  </a:cubicBezTo>
                  <a:cubicBezTo>
                    <a:pt x="4" y="450"/>
                    <a:pt x="5" y="648"/>
                    <a:pt x="1" y="680"/>
                  </a:cubicBezTo>
                  <a:cubicBezTo>
                    <a:pt x="0" y="685"/>
                    <a:pt x="10" y="681"/>
                    <a:pt x="10" y="681"/>
                  </a:cubicBezTo>
                  <a:lnTo>
                    <a:pt x="10" y="679"/>
                  </a:lnTo>
                  <a:close/>
                </a:path>
              </a:pathLst>
            </a:custGeom>
            <a:solidFill>
              <a:srgbClr val="D39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a:extLst>
                <a:ext uri="{FF2B5EF4-FFF2-40B4-BE49-F238E27FC236}">
                  <a16:creationId xmlns:a16="http://schemas.microsoft.com/office/drawing/2014/main" id="{A3BA54B0-2F8B-43E6-9B37-507D32E1F411}"/>
                </a:ext>
              </a:extLst>
            </p:cNvPr>
            <p:cNvSpPr>
              <a:spLocks/>
            </p:cNvSpPr>
            <p:nvPr/>
          </p:nvSpPr>
          <p:spPr bwMode="auto">
            <a:xfrm>
              <a:off x="4249" y="2083"/>
              <a:ext cx="146" cy="305"/>
            </a:xfrm>
            <a:custGeom>
              <a:avLst/>
              <a:gdLst>
                <a:gd name="T0" fmla="*/ 63 w 88"/>
                <a:gd name="T1" fmla="*/ 99 h 184"/>
                <a:gd name="T2" fmla="*/ 10 w 88"/>
                <a:gd name="T3" fmla="*/ 180 h 184"/>
                <a:gd name="T4" fmla="*/ 24 w 88"/>
                <a:gd name="T5" fmla="*/ 85 h 184"/>
                <a:gd name="T6" fmla="*/ 77 w 88"/>
                <a:gd name="T7" fmla="*/ 4 h 184"/>
                <a:gd name="T8" fmla="*/ 63 w 88"/>
                <a:gd name="T9" fmla="*/ 99 h 184"/>
              </a:gdLst>
              <a:ahLst/>
              <a:cxnLst>
                <a:cxn ang="0">
                  <a:pos x="T0" y="T1"/>
                </a:cxn>
                <a:cxn ang="0">
                  <a:pos x="T2" y="T3"/>
                </a:cxn>
                <a:cxn ang="0">
                  <a:pos x="T4" y="T5"/>
                </a:cxn>
                <a:cxn ang="0">
                  <a:pos x="T6" y="T7"/>
                </a:cxn>
                <a:cxn ang="0">
                  <a:pos x="T8" y="T9"/>
                </a:cxn>
              </a:cxnLst>
              <a:rect l="0" t="0" r="r" b="b"/>
              <a:pathLst>
                <a:path w="88" h="184">
                  <a:moveTo>
                    <a:pt x="63" y="99"/>
                  </a:moveTo>
                  <a:cubicBezTo>
                    <a:pt x="45" y="148"/>
                    <a:pt x="21" y="184"/>
                    <a:pt x="10" y="180"/>
                  </a:cubicBezTo>
                  <a:cubicBezTo>
                    <a:pt x="0" y="176"/>
                    <a:pt x="6" y="133"/>
                    <a:pt x="24" y="85"/>
                  </a:cubicBezTo>
                  <a:cubicBezTo>
                    <a:pt x="42" y="36"/>
                    <a:pt x="66" y="0"/>
                    <a:pt x="77" y="4"/>
                  </a:cubicBezTo>
                  <a:cubicBezTo>
                    <a:pt x="88" y="8"/>
                    <a:pt x="81" y="51"/>
                    <a:pt x="63" y="99"/>
                  </a:cubicBezTo>
                  <a:close/>
                </a:path>
              </a:pathLst>
            </a:custGeom>
            <a:solidFill>
              <a:srgbClr val="F191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a:extLst>
                <a:ext uri="{FF2B5EF4-FFF2-40B4-BE49-F238E27FC236}">
                  <a16:creationId xmlns:a16="http://schemas.microsoft.com/office/drawing/2014/main" id="{0D581978-06E8-45AF-A2C1-DC0BB4921DCA}"/>
                </a:ext>
              </a:extLst>
            </p:cNvPr>
            <p:cNvSpPr>
              <a:spLocks/>
            </p:cNvSpPr>
            <p:nvPr/>
          </p:nvSpPr>
          <p:spPr bwMode="auto">
            <a:xfrm>
              <a:off x="4355" y="1849"/>
              <a:ext cx="37" cy="100"/>
            </a:xfrm>
            <a:custGeom>
              <a:avLst/>
              <a:gdLst>
                <a:gd name="T0" fmla="*/ 21 w 22"/>
                <a:gd name="T1" fmla="*/ 30 h 60"/>
                <a:gd name="T2" fmla="*/ 9 w 22"/>
                <a:gd name="T3" fmla="*/ 59 h 60"/>
                <a:gd name="T4" fmla="*/ 1 w 22"/>
                <a:gd name="T5" fmla="*/ 29 h 60"/>
                <a:gd name="T6" fmla="*/ 13 w 22"/>
                <a:gd name="T7" fmla="*/ 0 h 60"/>
                <a:gd name="T8" fmla="*/ 21 w 22"/>
                <a:gd name="T9" fmla="*/ 30 h 60"/>
              </a:gdLst>
              <a:ahLst/>
              <a:cxnLst>
                <a:cxn ang="0">
                  <a:pos x="T0" y="T1"/>
                </a:cxn>
                <a:cxn ang="0">
                  <a:pos x="T2" y="T3"/>
                </a:cxn>
                <a:cxn ang="0">
                  <a:pos x="T4" y="T5"/>
                </a:cxn>
                <a:cxn ang="0">
                  <a:pos x="T6" y="T7"/>
                </a:cxn>
                <a:cxn ang="0">
                  <a:pos x="T8" y="T9"/>
                </a:cxn>
              </a:cxnLst>
              <a:rect l="0" t="0" r="r" b="b"/>
              <a:pathLst>
                <a:path w="22" h="60">
                  <a:moveTo>
                    <a:pt x="21" y="30"/>
                  </a:moveTo>
                  <a:cubicBezTo>
                    <a:pt x="20" y="47"/>
                    <a:pt x="15" y="60"/>
                    <a:pt x="9" y="59"/>
                  </a:cubicBezTo>
                  <a:cubicBezTo>
                    <a:pt x="4" y="59"/>
                    <a:pt x="0" y="45"/>
                    <a:pt x="1" y="29"/>
                  </a:cubicBezTo>
                  <a:cubicBezTo>
                    <a:pt x="2" y="13"/>
                    <a:pt x="7" y="0"/>
                    <a:pt x="13" y="0"/>
                  </a:cubicBezTo>
                  <a:cubicBezTo>
                    <a:pt x="18" y="0"/>
                    <a:pt x="22" y="14"/>
                    <a:pt x="21" y="30"/>
                  </a:cubicBezTo>
                  <a:close/>
                </a:path>
              </a:pathLst>
            </a:custGeom>
            <a:solidFill>
              <a:srgbClr val="72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a:extLst>
                <a:ext uri="{FF2B5EF4-FFF2-40B4-BE49-F238E27FC236}">
                  <a16:creationId xmlns:a16="http://schemas.microsoft.com/office/drawing/2014/main" id="{639B8530-481E-444B-82ED-FC1170CA81AC}"/>
                </a:ext>
              </a:extLst>
            </p:cNvPr>
            <p:cNvSpPr>
              <a:spLocks/>
            </p:cNvSpPr>
            <p:nvPr/>
          </p:nvSpPr>
          <p:spPr bwMode="auto">
            <a:xfrm>
              <a:off x="3840" y="1150"/>
              <a:ext cx="1749" cy="1750"/>
            </a:xfrm>
            <a:custGeom>
              <a:avLst/>
              <a:gdLst>
                <a:gd name="T0" fmla="*/ 1056 w 1056"/>
                <a:gd name="T1" fmla="*/ 1056 h 1056"/>
                <a:gd name="T2" fmla="*/ 832 w 1056"/>
                <a:gd name="T3" fmla="*/ 938 h 1056"/>
                <a:gd name="T4" fmla="*/ 724 w 1056"/>
                <a:gd name="T5" fmla="*/ 880 h 1056"/>
                <a:gd name="T6" fmla="*/ 603 w 1056"/>
                <a:gd name="T7" fmla="*/ 815 h 1056"/>
                <a:gd name="T8" fmla="*/ 341 w 1056"/>
                <a:gd name="T9" fmla="*/ 674 h 1056"/>
                <a:gd name="T10" fmla="*/ 307 w 1056"/>
                <a:gd name="T11" fmla="*/ 656 h 1056"/>
                <a:gd name="T12" fmla="*/ 291 w 1056"/>
                <a:gd name="T13" fmla="*/ 647 h 1056"/>
                <a:gd name="T14" fmla="*/ 283 w 1056"/>
                <a:gd name="T15" fmla="*/ 642 h 1056"/>
                <a:gd name="T16" fmla="*/ 275 w 1056"/>
                <a:gd name="T17" fmla="*/ 636 h 1056"/>
                <a:gd name="T18" fmla="*/ 253 w 1056"/>
                <a:gd name="T19" fmla="*/ 605 h 1056"/>
                <a:gd name="T20" fmla="*/ 240 w 1056"/>
                <a:gd name="T21" fmla="*/ 569 h 1056"/>
                <a:gd name="T22" fmla="*/ 229 w 1056"/>
                <a:gd name="T23" fmla="*/ 495 h 1056"/>
                <a:gd name="T24" fmla="*/ 224 w 1056"/>
                <a:gd name="T25" fmla="*/ 423 h 1056"/>
                <a:gd name="T26" fmla="*/ 216 w 1056"/>
                <a:gd name="T27" fmla="*/ 354 h 1056"/>
                <a:gd name="T28" fmla="*/ 200 w 1056"/>
                <a:gd name="T29" fmla="*/ 289 h 1056"/>
                <a:gd name="T30" fmla="*/ 197 w 1056"/>
                <a:gd name="T31" fmla="*/ 282 h 1056"/>
                <a:gd name="T32" fmla="*/ 194 w 1056"/>
                <a:gd name="T33" fmla="*/ 275 h 1056"/>
                <a:gd name="T34" fmla="*/ 186 w 1056"/>
                <a:gd name="T35" fmla="*/ 260 h 1056"/>
                <a:gd name="T36" fmla="*/ 174 w 1056"/>
                <a:gd name="T37" fmla="*/ 231 h 1056"/>
                <a:gd name="T38" fmla="*/ 155 w 1056"/>
                <a:gd name="T39" fmla="*/ 175 h 1056"/>
                <a:gd name="T40" fmla="*/ 118 w 1056"/>
                <a:gd name="T41" fmla="*/ 78 h 1056"/>
                <a:gd name="T42" fmla="*/ 94 w 1056"/>
                <a:gd name="T43" fmla="*/ 43 h 1056"/>
                <a:gd name="T44" fmla="*/ 66 w 1056"/>
                <a:gd name="T45" fmla="*/ 19 h 1056"/>
                <a:gd name="T46" fmla="*/ 18 w 1056"/>
                <a:gd name="T47" fmla="*/ 2 h 1056"/>
                <a:gd name="T48" fmla="*/ 5 w 1056"/>
                <a:gd name="T49" fmla="*/ 1 h 1056"/>
                <a:gd name="T50" fmla="*/ 0 w 1056"/>
                <a:gd name="T51" fmla="*/ 0 h 1056"/>
                <a:gd name="T52" fmla="*/ 5 w 1056"/>
                <a:gd name="T53" fmla="*/ 1 h 1056"/>
                <a:gd name="T54" fmla="*/ 18 w 1056"/>
                <a:gd name="T55" fmla="*/ 2 h 1056"/>
                <a:gd name="T56" fmla="*/ 67 w 1056"/>
                <a:gd name="T57" fmla="*/ 19 h 1056"/>
                <a:gd name="T58" fmla="*/ 95 w 1056"/>
                <a:gd name="T59" fmla="*/ 42 h 1056"/>
                <a:gd name="T60" fmla="*/ 120 w 1056"/>
                <a:gd name="T61" fmla="*/ 78 h 1056"/>
                <a:gd name="T62" fmla="*/ 157 w 1056"/>
                <a:gd name="T63" fmla="*/ 175 h 1056"/>
                <a:gd name="T64" fmla="*/ 176 w 1056"/>
                <a:gd name="T65" fmla="*/ 231 h 1056"/>
                <a:gd name="T66" fmla="*/ 189 w 1056"/>
                <a:gd name="T67" fmla="*/ 259 h 1056"/>
                <a:gd name="T68" fmla="*/ 196 w 1056"/>
                <a:gd name="T69" fmla="*/ 273 h 1056"/>
                <a:gd name="T70" fmla="*/ 199 w 1056"/>
                <a:gd name="T71" fmla="*/ 281 h 1056"/>
                <a:gd name="T72" fmla="*/ 203 w 1056"/>
                <a:gd name="T73" fmla="*/ 288 h 1056"/>
                <a:gd name="T74" fmla="*/ 219 w 1056"/>
                <a:gd name="T75" fmla="*/ 353 h 1056"/>
                <a:gd name="T76" fmla="*/ 227 w 1056"/>
                <a:gd name="T77" fmla="*/ 423 h 1056"/>
                <a:gd name="T78" fmla="*/ 232 w 1056"/>
                <a:gd name="T79" fmla="*/ 495 h 1056"/>
                <a:gd name="T80" fmla="*/ 243 w 1056"/>
                <a:gd name="T81" fmla="*/ 568 h 1056"/>
                <a:gd name="T82" fmla="*/ 256 w 1056"/>
                <a:gd name="T83" fmla="*/ 603 h 1056"/>
                <a:gd name="T84" fmla="*/ 278 w 1056"/>
                <a:gd name="T85" fmla="*/ 633 h 1056"/>
                <a:gd name="T86" fmla="*/ 285 w 1056"/>
                <a:gd name="T87" fmla="*/ 639 h 1056"/>
                <a:gd name="T88" fmla="*/ 293 w 1056"/>
                <a:gd name="T89" fmla="*/ 644 h 1056"/>
                <a:gd name="T90" fmla="*/ 309 w 1056"/>
                <a:gd name="T91" fmla="*/ 653 h 1056"/>
                <a:gd name="T92" fmla="*/ 343 w 1056"/>
                <a:gd name="T93" fmla="*/ 671 h 1056"/>
                <a:gd name="T94" fmla="*/ 604 w 1056"/>
                <a:gd name="T95" fmla="*/ 812 h 1056"/>
                <a:gd name="T96" fmla="*/ 725 w 1056"/>
                <a:gd name="T97" fmla="*/ 878 h 1056"/>
                <a:gd name="T98" fmla="*/ 833 w 1056"/>
                <a:gd name="T99" fmla="*/ 936 h 1056"/>
                <a:gd name="T100" fmla="*/ 1056 w 1056"/>
                <a:gd name="T101"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1056">
                  <a:moveTo>
                    <a:pt x="1056" y="1056"/>
                  </a:moveTo>
                  <a:cubicBezTo>
                    <a:pt x="1056" y="1056"/>
                    <a:pt x="966" y="1009"/>
                    <a:pt x="832" y="938"/>
                  </a:cubicBezTo>
                  <a:cubicBezTo>
                    <a:pt x="799" y="920"/>
                    <a:pt x="762" y="900"/>
                    <a:pt x="724" y="880"/>
                  </a:cubicBezTo>
                  <a:cubicBezTo>
                    <a:pt x="685" y="859"/>
                    <a:pt x="645" y="838"/>
                    <a:pt x="603" y="815"/>
                  </a:cubicBezTo>
                  <a:cubicBezTo>
                    <a:pt x="519" y="770"/>
                    <a:pt x="430" y="722"/>
                    <a:pt x="341" y="674"/>
                  </a:cubicBezTo>
                  <a:cubicBezTo>
                    <a:pt x="330" y="668"/>
                    <a:pt x="318" y="662"/>
                    <a:pt x="307" y="656"/>
                  </a:cubicBezTo>
                  <a:cubicBezTo>
                    <a:pt x="291" y="647"/>
                    <a:pt x="291" y="647"/>
                    <a:pt x="291" y="647"/>
                  </a:cubicBezTo>
                  <a:cubicBezTo>
                    <a:pt x="288" y="645"/>
                    <a:pt x="285" y="644"/>
                    <a:pt x="283" y="642"/>
                  </a:cubicBezTo>
                  <a:cubicBezTo>
                    <a:pt x="280" y="640"/>
                    <a:pt x="278" y="638"/>
                    <a:pt x="275" y="636"/>
                  </a:cubicBezTo>
                  <a:cubicBezTo>
                    <a:pt x="265" y="627"/>
                    <a:pt x="258" y="616"/>
                    <a:pt x="253" y="605"/>
                  </a:cubicBezTo>
                  <a:cubicBezTo>
                    <a:pt x="247" y="593"/>
                    <a:pt x="243" y="581"/>
                    <a:pt x="240" y="569"/>
                  </a:cubicBezTo>
                  <a:cubicBezTo>
                    <a:pt x="234" y="545"/>
                    <a:pt x="231" y="520"/>
                    <a:pt x="229" y="495"/>
                  </a:cubicBezTo>
                  <a:cubicBezTo>
                    <a:pt x="227" y="471"/>
                    <a:pt x="225" y="447"/>
                    <a:pt x="224" y="423"/>
                  </a:cubicBezTo>
                  <a:cubicBezTo>
                    <a:pt x="222" y="400"/>
                    <a:pt x="220" y="376"/>
                    <a:pt x="216" y="354"/>
                  </a:cubicBezTo>
                  <a:cubicBezTo>
                    <a:pt x="213" y="331"/>
                    <a:pt x="208" y="309"/>
                    <a:pt x="200" y="289"/>
                  </a:cubicBezTo>
                  <a:cubicBezTo>
                    <a:pt x="199" y="287"/>
                    <a:pt x="198" y="284"/>
                    <a:pt x="197" y="282"/>
                  </a:cubicBezTo>
                  <a:cubicBezTo>
                    <a:pt x="196" y="279"/>
                    <a:pt x="195" y="277"/>
                    <a:pt x="194" y="275"/>
                  </a:cubicBezTo>
                  <a:cubicBezTo>
                    <a:pt x="191" y="270"/>
                    <a:pt x="189" y="265"/>
                    <a:pt x="186" y="260"/>
                  </a:cubicBezTo>
                  <a:cubicBezTo>
                    <a:pt x="182" y="251"/>
                    <a:pt x="178" y="241"/>
                    <a:pt x="174" y="231"/>
                  </a:cubicBezTo>
                  <a:cubicBezTo>
                    <a:pt x="166" y="212"/>
                    <a:pt x="160" y="193"/>
                    <a:pt x="155" y="175"/>
                  </a:cubicBezTo>
                  <a:cubicBezTo>
                    <a:pt x="143" y="139"/>
                    <a:pt x="133" y="106"/>
                    <a:pt x="118" y="78"/>
                  </a:cubicBezTo>
                  <a:cubicBezTo>
                    <a:pt x="111" y="65"/>
                    <a:pt x="103" y="53"/>
                    <a:pt x="94" y="43"/>
                  </a:cubicBezTo>
                  <a:cubicBezTo>
                    <a:pt x="85" y="33"/>
                    <a:pt x="76" y="25"/>
                    <a:pt x="66" y="19"/>
                  </a:cubicBezTo>
                  <a:cubicBezTo>
                    <a:pt x="47" y="8"/>
                    <a:pt x="30" y="4"/>
                    <a:pt x="18" y="2"/>
                  </a:cubicBezTo>
                  <a:cubicBezTo>
                    <a:pt x="12" y="1"/>
                    <a:pt x="8" y="1"/>
                    <a:pt x="5" y="1"/>
                  </a:cubicBezTo>
                  <a:cubicBezTo>
                    <a:pt x="2" y="0"/>
                    <a:pt x="0" y="0"/>
                    <a:pt x="0" y="0"/>
                  </a:cubicBezTo>
                  <a:cubicBezTo>
                    <a:pt x="0" y="0"/>
                    <a:pt x="2" y="0"/>
                    <a:pt x="5" y="1"/>
                  </a:cubicBezTo>
                  <a:cubicBezTo>
                    <a:pt x="8" y="1"/>
                    <a:pt x="12" y="1"/>
                    <a:pt x="18" y="2"/>
                  </a:cubicBezTo>
                  <a:cubicBezTo>
                    <a:pt x="30" y="4"/>
                    <a:pt x="47" y="8"/>
                    <a:pt x="67" y="19"/>
                  </a:cubicBezTo>
                  <a:cubicBezTo>
                    <a:pt x="76" y="25"/>
                    <a:pt x="86" y="32"/>
                    <a:pt x="95" y="42"/>
                  </a:cubicBezTo>
                  <a:cubicBezTo>
                    <a:pt x="104" y="52"/>
                    <a:pt x="112" y="64"/>
                    <a:pt x="120" y="78"/>
                  </a:cubicBezTo>
                  <a:cubicBezTo>
                    <a:pt x="135" y="105"/>
                    <a:pt x="145" y="138"/>
                    <a:pt x="157" y="175"/>
                  </a:cubicBezTo>
                  <a:cubicBezTo>
                    <a:pt x="163" y="193"/>
                    <a:pt x="169" y="212"/>
                    <a:pt x="176" y="231"/>
                  </a:cubicBezTo>
                  <a:cubicBezTo>
                    <a:pt x="180" y="240"/>
                    <a:pt x="184" y="250"/>
                    <a:pt x="189" y="259"/>
                  </a:cubicBezTo>
                  <a:cubicBezTo>
                    <a:pt x="191" y="264"/>
                    <a:pt x="193" y="269"/>
                    <a:pt x="196" y="273"/>
                  </a:cubicBezTo>
                  <a:cubicBezTo>
                    <a:pt x="197" y="276"/>
                    <a:pt x="198" y="278"/>
                    <a:pt x="199" y="281"/>
                  </a:cubicBezTo>
                  <a:cubicBezTo>
                    <a:pt x="200" y="283"/>
                    <a:pt x="201" y="286"/>
                    <a:pt x="203" y="288"/>
                  </a:cubicBezTo>
                  <a:cubicBezTo>
                    <a:pt x="211" y="309"/>
                    <a:pt x="215" y="331"/>
                    <a:pt x="219" y="353"/>
                  </a:cubicBezTo>
                  <a:cubicBezTo>
                    <a:pt x="223" y="376"/>
                    <a:pt x="225" y="399"/>
                    <a:pt x="227" y="423"/>
                  </a:cubicBezTo>
                  <a:cubicBezTo>
                    <a:pt x="228" y="447"/>
                    <a:pt x="230" y="471"/>
                    <a:pt x="232" y="495"/>
                  </a:cubicBezTo>
                  <a:cubicBezTo>
                    <a:pt x="234" y="519"/>
                    <a:pt x="237" y="544"/>
                    <a:pt x="243" y="568"/>
                  </a:cubicBezTo>
                  <a:cubicBezTo>
                    <a:pt x="247" y="580"/>
                    <a:pt x="251" y="592"/>
                    <a:pt x="256" y="603"/>
                  </a:cubicBezTo>
                  <a:cubicBezTo>
                    <a:pt x="261" y="614"/>
                    <a:pt x="268" y="625"/>
                    <a:pt x="278" y="633"/>
                  </a:cubicBezTo>
                  <a:cubicBezTo>
                    <a:pt x="280" y="635"/>
                    <a:pt x="282" y="637"/>
                    <a:pt x="285" y="639"/>
                  </a:cubicBezTo>
                  <a:cubicBezTo>
                    <a:pt x="287" y="640"/>
                    <a:pt x="290" y="642"/>
                    <a:pt x="293" y="644"/>
                  </a:cubicBezTo>
                  <a:cubicBezTo>
                    <a:pt x="309" y="653"/>
                    <a:pt x="309" y="653"/>
                    <a:pt x="309" y="653"/>
                  </a:cubicBezTo>
                  <a:cubicBezTo>
                    <a:pt x="320" y="659"/>
                    <a:pt x="332" y="665"/>
                    <a:pt x="343" y="671"/>
                  </a:cubicBezTo>
                  <a:cubicBezTo>
                    <a:pt x="432" y="719"/>
                    <a:pt x="521" y="767"/>
                    <a:pt x="604" y="812"/>
                  </a:cubicBezTo>
                  <a:cubicBezTo>
                    <a:pt x="646" y="835"/>
                    <a:pt x="687" y="857"/>
                    <a:pt x="725" y="878"/>
                  </a:cubicBezTo>
                  <a:cubicBezTo>
                    <a:pt x="763" y="898"/>
                    <a:pt x="800" y="918"/>
                    <a:pt x="833" y="936"/>
                  </a:cubicBezTo>
                  <a:cubicBezTo>
                    <a:pt x="967" y="1008"/>
                    <a:pt x="1056" y="1056"/>
                    <a:pt x="1056" y="1056"/>
                  </a:cubicBezTo>
                  <a:close/>
                </a:path>
              </a:pathLst>
            </a:custGeom>
            <a:solidFill>
              <a:srgbClr val="295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a:extLst>
                <a:ext uri="{FF2B5EF4-FFF2-40B4-BE49-F238E27FC236}">
                  <a16:creationId xmlns:a16="http://schemas.microsoft.com/office/drawing/2014/main" id="{07F199B0-B8E9-4C7D-AA59-2C03DB39F3E7}"/>
                </a:ext>
              </a:extLst>
            </p:cNvPr>
            <p:cNvSpPr>
              <a:spLocks/>
            </p:cNvSpPr>
            <p:nvPr/>
          </p:nvSpPr>
          <p:spPr bwMode="auto">
            <a:xfrm>
              <a:off x="3176" y="2275"/>
              <a:ext cx="2460" cy="572"/>
            </a:xfrm>
            <a:custGeom>
              <a:avLst/>
              <a:gdLst>
                <a:gd name="T0" fmla="*/ 1485 w 1485"/>
                <a:gd name="T1" fmla="*/ 345 h 345"/>
                <a:gd name="T2" fmla="*/ 1420 w 1485"/>
                <a:gd name="T3" fmla="*/ 318 h 345"/>
                <a:gd name="T4" fmla="*/ 1346 w 1485"/>
                <a:gd name="T5" fmla="*/ 287 h 345"/>
                <a:gd name="T6" fmla="*/ 1251 w 1485"/>
                <a:gd name="T7" fmla="*/ 247 h 345"/>
                <a:gd name="T8" fmla="*/ 1011 w 1485"/>
                <a:gd name="T9" fmla="*/ 147 h 345"/>
                <a:gd name="T10" fmla="*/ 737 w 1485"/>
                <a:gd name="T11" fmla="*/ 32 h 345"/>
                <a:gd name="T12" fmla="*/ 701 w 1485"/>
                <a:gd name="T13" fmla="*/ 20 h 345"/>
                <a:gd name="T14" fmla="*/ 683 w 1485"/>
                <a:gd name="T15" fmla="*/ 14 h 345"/>
                <a:gd name="T16" fmla="*/ 665 w 1485"/>
                <a:gd name="T17" fmla="*/ 7 h 345"/>
                <a:gd name="T18" fmla="*/ 629 w 1485"/>
                <a:gd name="T19" fmla="*/ 7 h 345"/>
                <a:gd name="T20" fmla="*/ 596 w 1485"/>
                <a:gd name="T21" fmla="*/ 23 h 345"/>
                <a:gd name="T22" fmla="*/ 579 w 1485"/>
                <a:gd name="T23" fmla="*/ 33 h 345"/>
                <a:gd name="T24" fmla="*/ 570 w 1485"/>
                <a:gd name="T25" fmla="*/ 36 h 345"/>
                <a:gd name="T26" fmla="*/ 562 w 1485"/>
                <a:gd name="T27" fmla="*/ 39 h 345"/>
                <a:gd name="T28" fmla="*/ 529 w 1485"/>
                <a:gd name="T29" fmla="*/ 54 h 345"/>
                <a:gd name="T30" fmla="*/ 469 w 1485"/>
                <a:gd name="T31" fmla="*/ 95 h 345"/>
                <a:gd name="T32" fmla="*/ 412 w 1485"/>
                <a:gd name="T33" fmla="*/ 135 h 345"/>
                <a:gd name="T34" fmla="*/ 351 w 1485"/>
                <a:gd name="T35" fmla="*/ 164 h 345"/>
                <a:gd name="T36" fmla="*/ 319 w 1485"/>
                <a:gd name="T37" fmla="*/ 171 h 345"/>
                <a:gd name="T38" fmla="*/ 289 w 1485"/>
                <a:gd name="T39" fmla="*/ 179 h 345"/>
                <a:gd name="T40" fmla="*/ 234 w 1485"/>
                <a:gd name="T41" fmla="*/ 199 h 345"/>
                <a:gd name="T42" fmla="*/ 135 w 1485"/>
                <a:gd name="T43" fmla="*/ 231 h 345"/>
                <a:gd name="T44" fmla="*/ 92 w 1485"/>
                <a:gd name="T45" fmla="*/ 235 h 345"/>
                <a:gd name="T46" fmla="*/ 56 w 1485"/>
                <a:gd name="T47" fmla="*/ 227 h 345"/>
                <a:gd name="T48" fmla="*/ 13 w 1485"/>
                <a:gd name="T49" fmla="*/ 200 h 345"/>
                <a:gd name="T50" fmla="*/ 3 w 1485"/>
                <a:gd name="T51" fmla="*/ 191 h 345"/>
                <a:gd name="T52" fmla="*/ 0 w 1485"/>
                <a:gd name="T53" fmla="*/ 187 h 345"/>
                <a:gd name="T54" fmla="*/ 3 w 1485"/>
                <a:gd name="T55" fmla="*/ 191 h 345"/>
                <a:gd name="T56" fmla="*/ 13 w 1485"/>
                <a:gd name="T57" fmla="*/ 200 h 345"/>
                <a:gd name="T58" fmla="*/ 56 w 1485"/>
                <a:gd name="T59" fmla="*/ 226 h 345"/>
                <a:gd name="T60" fmla="*/ 92 w 1485"/>
                <a:gd name="T61" fmla="*/ 234 h 345"/>
                <a:gd name="T62" fmla="*/ 135 w 1485"/>
                <a:gd name="T63" fmla="*/ 230 h 345"/>
                <a:gd name="T64" fmla="*/ 233 w 1485"/>
                <a:gd name="T65" fmla="*/ 197 h 345"/>
                <a:gd name="T66" fmla="*/ 289 w 1485"/>
                <a:gd name="T67" fmla="*/ 177 h 345"/>
                <a:gd name="T68" fmla="*/ 319 w 1485"/>
                <a:gd name="T69" fmla="*/ 169 h 345"/>
                <a:gd name="T70" fmla="*/ 350 w 1485"/>
                <a:gd name="T71" fmla="*/ 161 h 345"/>
                <a:gd name="T72" fmla="*/ 410 w 1485"/>
                <a:gd name="T73" fmla="*/ 133 h 345"/>
                <a:gd name="T74" fmla="*/ 467 w 1485"/>
                <a:gd name="T75" fmla="*/ 92 h 345"/>
                <a:gd name="T76" fmla="*/ 527 w 1485"/>
                <a:gd name="T77" fmla="*/ 51 h 345"/>
                <a:gd name="T78" fmla="*/ 561 w 1485"/>
                <a:gd name="T79" fmla="*/ 36 h 345"/>
                <a:gd name="T80" fmla="*/ 569 w 1485"/>
                <a:gd name="T81" fmla="*/ 33 h 345"/>
                <a:gd name="T82" fmla="*/ 578 w 1485"/>
                <a:gd name="T83" fmla="*/ 30 h 345"/>
                <a:gd name="T84" fmla="*/ 594 w 1485"/>
                <a:gd name="T85" fmla="*/ 20 h 345"/>
                <a:gd name="T86" fmla="*/ 628 w 1485"/>
                <a:gd name="T87" fmla="*/ 4 h 345"/>
                <a:gd name="T88" fmla="*/ 666 w 1485"/>
                <a:gd name="T89" fmla="*/ 4 h 345"/>
                <a:gd name="T90" fmla="*/ 684 w 1485"/>
                <a:gd name="T91" fmla="*/ 10 h 345"/>
                <a:gd name="T92" fmla="*/ 702 w 1485"/>
                <a:gd name="T93" fmla="*/ 16 h 345"/>
                <a:gd name="T94" fmla="*/ 738 w 1485"/>
                <a:gd name="T95" fmla="*/ 28 h 345"/>
                <a:gd name="T96" fmla="*/ 1013 w 1485"/>
                <a:gd name="T97" fmla="*/ 144 h 345"/>
                <a:gd name="T98" fmla="*/ 1252 w 1485"/>
                <a:gd name="T99" fmla="*/ 245 h 345"/>
                <a:gd name="T100" fmla="*/ 1348 w 1485"/>
                <a:gd name="T101" fmla="*/ 287 h 345"/>
                <a:gd name="T102" fmla="*/ 1421 w 1485"/>
                <a:gd name="T103" fmla="*/ 318 h 345"/>
                <a:gd name="T104" fmla="*/ 1485 w 1485"/>
                <a:gd name="T105"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5" h="345">
                  <a:moveTo>
                    <a:pt x="1485" y="345"/>
                  </a:moveTo>
                  <a:cubicBezTo>
                    <a:pt x="1485" y="345"/>
                    <a:pt x="1461" y="335"/>
                    <a:pt x="1420" y="318"/>
                  </a:cubicBezTo>
                  <a:cubicBezTo>
                    <a:pt x="1400" y="309"/>
                    <a:pt x="1375" y="299"/>
                    <a:pt x="1346" y="287"/>
                  </a:cubicBezTo>
                  <a:cubicBezTo>
                    <a:pt x="1318" y="275"/>
                    <a:pt x="1286" y="261"/>
                    <a:pt x="1251" y="247"/>
                  </a:cubicBezTo>
                  <a:cubicBezTo>
                    <a:pt x="1181" y="218"/>
                    <a:pt x="1099" y="183"/>
                    <a:pt x="1011" y="147"/>
                  </a:cubicBezTo>
                  <a:cubicBezTo>
                    <a:pt x="924" y="110"/>
                    <a:pt x="830" y="71"/>
                    <a:pt x="737" y="32"/>
                  </a:cubicBezTo>
                  <a:cubicBezTo>
                    <a:pt x="725" y="27"/>
                    <a:pt x="713" y="23"/>
                    <a:pt x="701" y="20"/>
                  </a:cubicBezTo>
                  <a:cubicBezTo>
                    <a:pt x="695" y="18"/>
                    <a:pt x="689" y="16"/>
                    <a:pt x="683" y="14"/>
                  </a:cubicBezTo>
                  <a:cubicBezTo>
                    <a:pt x="677" y="11"/>
                    <a:pt x="671" y="9"/>
                    <a:pt x="665" y="7"/>
                  </a:cubicBezTo>
                  <a:cubicBezTo>
                    <a:pt x="653" y="4"/>
                    <a:pt x="641" y="4"/>
                    <a:pt x="629" y="7"/>
                  </a:cubicBezTo>
                  <a:cubicBezTo>
                    <a:pt x="617" y="11"/>
                    <a:pt x="606" y="17"/>
                    <a:pt x="596" y="23"/>
                  </a:cubicBezTo>
                  <a:cubicBezTo>
                    <a:pt x="591" y="27"/>
                    <a:pt x="585" y="30"/>
                    <a:pt x="579" y="33"/>
                  </a:cubicBezTo>
                  <a:cubicBezTo>
                    <a:pt x="576" y="34"/>
                    <a:pt x="573" y="35"/>
                    <a:pt x="570" y="36"/>
                  </a:cubicBezTo>
                  <a:cubicBezTo>
                    <a:pt x="567" y="37"/>
                    <a:pt x="565" y="38"/>
                    <a:pt x="562" y="39"/>
                  </a:cubicBezTo>
                  <a:cubicBezTo>
                    <a:pt x="550" y="43"/>
                    <a:pt x="539" y="48"/>
                    <a:pt x="529" y="54"/>
                  </a:cubicBezTo>
                  <a:cubicBezTo>
                    <a:pt x="507" y="66"/>
                    <a:pt x="488" y="81"/>
                    <a:pt x="469" y="95"/>
                  </a:cubicBezTo>
                  <a:cubicBezTo>
                    <a:pt x="450" y="109"/>
                    <a:pt x="431" y="123"/>
                    <a:pt x="412" y="135"/>
                  </a:cubicBezTo>
                  <a:cubicBezTo>
                    <a:pt x="392" y="147"/>
                    <a:pt x="372" y="158"/>
                    <a:pt x="351" y="164"/>
                  </a:cubicBezTo>
                  <a:cubicBezTo>
                    <a:pt x="340" y="167"/>
                    <a:pt x="330" y="169"/>
                    <a:pt x="319" y="171"/>
                  </a:cubicBezTo>
                  <a:cubicBezTo>
                    <a:pt x="309" y="173"/>
                    <a:pt x="299" y="176"/>
                    <a:pt x="289" y="179"/>
                  </a:cubicBezTo>
                  <a:cubicBezTo>
                    <a:pt x="270" y="185"/>
                    <a:pt x="251" y="192"/>
                    <a:pt x="234" y="199"/>
                  </a:cubicBezTo>
                  <a:cubicBezTo>
                    <a:pt x="198" y="213"/>
                    <a:pt x="166" y="226"/>
                    <a:pt x="135" y="231"/>
                  </a:cubicBezTo>
                  <a:cubicBezTo>
                    <a:pt x="120" y="234"/>
                    <a:pt x="105" y="235"/>
                    <a:pt x="92" y="235"/>
                  </a:cubicBezTo>
                  <a:cubicBezTo>
                    <a:pt x="79" y="234"/>
                    <a:pt x="66" y="231"/>
                    <a:pt x="56" y="227"/>
                  </a:cubicBezTo>
                  <a:cubicBezTo>
                    <a:pt x="35" y="219"/>
                    <a:pt x="21" y="208"/>
                    <a:pt x="13" y="200"/>
                  </a:cubicBezTo>
                  <a:cubicBezTo>
                    <a:pt x="8" y="196"/>
                    <a:pt x="5" y="193"/>
                    <a:pt x="3" y="191"/>
                  </a:cubicBezTo>
                  <a:cubicBezTo>
                    <a:pt x="1" y="188"/>
                    <a:pt x="0" y="187"/>
                    <a:pt x="0" y="187"/>
                  </a:cubicBezTo>
                  <a:cubicBezTo>
                    <a:pt x="0" y="187"/>
                    <a:pt x="1" y="188"/>
                    <a:pt x="3" y="191"/>
                  </a:cubicBezTo>
                  <a:cubicBezTo>
                    <a:pt x="5" y="193"/>
                    <a:pt x="8" y="196"/>
                    <a:pt x="13" y="200"/>
                  </a:cubicBezTo>
                  <a:cubicBezTo>
                    <a:pt x="21" y="208"/>
                    <a:pt x="35" y="219"/>
                    <a:pt x="56" y="226"/>
                  </a:cubicBezTo>
                  <a:cubicBezTo>
                    <a:pt x="67" y="230"/>
                    <a:pt x="79" y="233"/>
                    <a:pt x="92" y="234"/>
                  </a:cubicBezTo>
                  <a:cubicBezTo>
                    <a:pt x="105" y="234"/>
                    <a:pt x="120" y="233"/>
                    <a:pt x="135" y="230"/>
                  </a:cubicBezTo>
                  <a:cubicBezTo>
                    <a:pt x="165" y="224"/>
                    <a:pt x="198" y="211"/>
                    <a:pt x="233" y="197"/>
                  </a:cubicBezTo>
                  <a:cubicBezTo>
                    <a:pt x="251" y="190"/>
                    <a:pt x="269" y="183"/>
                    <a:pt x="289" y="177"/>
                  </a:cubicBezTo>
                  <a:cubicBezTo>
                    <a:pt x="298" y="174"/>
                    <a:pt x="309" y="171"/>
                    <a:pt x="319" y="169"/>
                  </a:cubicBezTo>
                  <a:cubicBezTo>
                    <a:pt x="329" y="166"/>
                    <a:pt x="340" y="164"/>
                    <a:pt x="350" y="161"/>
                  </a:cubicBezTo>
                  <a:cubicBezTo>
                    <a:pt x="371" y="155"/>
                    <a:pt x="391" y="145"/>
                    <a:pt x="410" y="133"/>
                  </a:cubicBezTo>
                  <a:cubicBezTo>
                    <a:pt x="429" y="121"/>
                    <a:pt x="448" y="107"/>
                    <a:pt x="467" y="92"/>
                  </a:cubicBezTo>
                  <a:cubicBezTo>
                    <a:pt x="486" y="78"/>
                    <a:pt x="505" y="64"/>
                    <a:pt x="527" y="51"/>
                  </a:cubicBezTo>
                  <a:cubicBezTo>
                    <a:pt x="538" y="45"/>
                    <a:pt x="549" y="40"/>
                    <a:pt x="561" y="36"/>
                  </a:cubicBezTo>
                  <a:cubicBezTo>
                    <a:pt x="563" y="35"/>
                    <a:pt x="566" y="33"/>
                    <a:pt x="569" y="33"/>
                  </a:cubicBezTo>
                  <a:cubicBezTo>
                    <a:pt x="572" y="32"/>
                    <a:pt x="575" y="31"/>
                    <a:pt x="578" y="30"/>
                  </a:cubicBezTo>
                  <a:cubicBezTo>
                    <a:pt x="583" y="27"/>
                    <a:pt x="589" y="24"/>
                    <a:pt x="594" y="20"/>
                  </a:cubicBezTo>
                  <a:cubicBezTo>
                    <a:pt x="604" y="14"/>
                    <a:pt x="615" y="7"/>
                    <a:pt x="628" y="4"/>
                  </a:cubicBezTo>
                  <a:cubicBezTo>
                    <a:pt x="640" y="0"/>
                    <a:pt x="654" y="1"/>
                    <a:pt x="666" y="4"/>
                  </a:cubicBezTo>
                  <a:cubicBezTo>
                    <a:pt x="672" y="5"/>
                    <a:pt x="679" y="7"/>
                    <a:pt x="684" y="10"/>
                  </a:cubicBezTo>
                  <a:cubicBezTo>
                    <a:pt x="690" y="13"/>
                    <a:pt x="696" y="14"/>
                    <a:pt x="702" y="16"/>
                  </a:cubicBezTo>
                  <a:cubicBezTo>
                    <a:pt x="714" y="20"/>
                    <a:pt x="727" y="23"/>
                    <a:pt x="738" y="28"/>
                  </a:cubicBezTo>
                  <a:cubicBezTo>
                    <a:pt x="832" y="68"/>
                    <a:pt x="925" y="107"/>
                    <a:pt x="1013" y="144"/>
                  </a:cubicBezTo>
                  <a:cubicBezTo>
                    <a:pt x="1100" y="181"/>
                    <a:pt x="1182" y="216"/>
                    <a:pt x="1252" y="245"/>
                  </a:cubicBezTo>
                  <a:cubicBezTo>
                    <a:pt x="1287" y="260"/>
                    <a:pt x="1319" y="274"/>
                    <a:pt x="1348" y="287"/>
                  </a:cubicBezTo>
                  <a:cubicBezTo>
                    <a:pt x="1376" y="299"/>
                    <a:pt x="1400" y="309"/>
                    <a:pt x="1421" y="318"/>
                  </a:cubicBezTo>
                  <a:cubicBezTo>
                    <a:pt x="1461" y="335"/>
                    <a:pt x="1485" y="345"/>
                    <a:pt x="1485" y="345"/>
                  </a:cubicBezTo>
                  <a:close/>
                </a:path>
              </a:pathLst>
            </a:custGeom>
            <a:solidFill>
              <a:srgbClr val="295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a:extLst>
                <a:ext uri="{FF2B5EF4-FFF2-40B4-BE49-F238E27FC236}">
                  <a16:creationId xmlns:a16="http://schemas.microsoft.com/office/drawing/2014/main" id="{EBDB912A-EF0F-4899-A3FD-0FB553A3BB49}"/>
                </a:ext>
              </a:extLst>
            </p:cNvPr>
            <p:cNvSpPr>
              <a:spLocks/>
            </p:cNvSpPr>
            <p:nvPr/>
          </p:nvSpPr>
          <p:spPr bwMode="auto">
            <a:xfrm>
              <a:off x="3441" y="2476"/>
              <a:ext cx="452" cy="287"/>
            </a:xfrm>
            <a:custGeom>
              <a:avLst/>
              <a:gdLst>
                <a:gd name="T0" fmla="*/ 273 w 273"/>
                <a:gd name="T1" fmla="*/ 0 h 173"/>
                <a:gd name="T2" fmla="*/ 268 w 273"/>
                <a:gd name="T3" fmla="*/ 15 h 173"/>
                <a:gd name="T4" fmla="*/ 250 w 273"/>
                <a:gd name="T5" fmla="*/ 51 h 173"/>
                <a:gd name="T6" fmla="*/ 214 w 273"/>
                <a:gd name="T7" fmla="*/ 97 h 173"/>
                <a:gd name="T8" fmla="*/ 187 w 273"/>
                <a:gd name="T9" fmla="*/ 115 h 173"/>
                <a:gd name="T10" fmla="*/ 171 w 273"/>
                <a:gd name="T11" fmla="*/ 119 h 173"/>
                <a:gd name="T12" fmla="*/ 154 w 273"/>
                <a:gd name="T13" fmla="*/ 120 h 173"/>
                <a:gd name="T14" fmla="*/ 120 w 273"/>
                <a:gd name="T15" fmla="*/ 117 h 173"/>
                <a:gd name="T16" fmla="*/ 105 w 273"/>
                <a:gd name="T17" fmla="*/ 119 h 173"/>
                <a:gd name="T18" fmla="*/ 93 w 273"/>
                <a:gd name="T19" fmla="*/ 130 h 173"/>
                <a:gd name="T20" fmla="*/ 86 w 273"/>
                <a:gd name="T21" fmla="*/ 144 h 173"/>
                <a:gd name="T22" fmla="*/ 78 w 273"/>
                <a:gd name="T23" fmla="*/ 156 h 173"/>
                <a:gd name="T24" fmla="*/ 56 w 273"/>
                <a:gd name="T25" fmla="*/ 171 h 173"/>
                <a:gd name="T26" fmla="*/ 33 w 273"/>
                <a:gd name="T27" fmla="*/ 173 h 173"/>
                <a:gd name="T28" fmla="*/ 15 w 273"/>
                <a:gd name="T29" fmla="*/ 171 h 173"/>
                <a:gd name="T30" fmla="*/ 4 w 273"/>
                <a:gd name="T31" fmla="*/ 169 h 173"/>
                <a:gd name="T32" fmla="*/ 0 w 273"/>
                <a:gd name="T33" fmla="*/ 168 h 173"/>
                <a:gd name="T34" fmla="*/ 4 w 273"/>
                <a:gd name="T35" fmla="*/ 169 h 173"/>
                <a:gd name="T36" fmla="*/ 15 w 273"/>
                <a:gd name="T37" fmla="*/ 171 h 173"/>
                <a:gd name="T38" fmla="*/ 33 w 273"/>
                <a:gd name="T39" fmla="*/ 173 h 173"/>
                <a:gd name="T40" fmla="*/ 55 w 273"/>
                <a:gd name="T41" fmla="*/ 171 h 173"/>
                <a:gd name="T42" fmla="*/ 78 w 273"/>
                <a:gd name="T43" fmla="*/ 156 h 173"/>
                <a:gd name="T44" fmla="*/ 86 w 273"/>
                <a:gd name="T45" fmla="*/ 143 h 173"/>
                <a:gd name="T46" fmla="*/ 93 w 273"/>
                <a:gd name="T47" fmla="*/ 130 h 173"/>
                <a:gd name="T48" fmla="*/ 104 w 273"/>
                <a:gd name="T49" fmla="*/ 118 h 173"/>
                <a:gd name="T50" fmla="*/ 121 w 273"/>
                <a:gd name="T51" fmla="*/ 116 h 173"/>
                <a:gd name="T52" fmla="*/ 154 w 273"/>
                <a:gd name="T53" fmla="*/ 118 h 173"/>
                <a:gd name="T54" fmla="*/ 171 w 273"/>
                <a:gd name="T55" fmla="*/ 117 h 173"/>
                <a:gd name="T56" fmla="*/ 187 w 273"/>
                <a:gd name="T57" fmla="*/ 113 h 173"/>
                <a:gd name="T58" fmla="*/ 213 w 273"/>
                <a:gd name="T59" fmla="*/ 96 h 173"/>
                <a:gd name="T60" fmla="*/ 249 w 273"/>
                <a:gd name="T61" fmla="*/ 51 h 173"/>
                <a:gd name="T62" fmla="*/ 267 w 273"/>
                <a:gd name="T63" fmla="*/ 14 h 173"/>
                <a:gd name="T64" fmla="*/ 273 w 273"/>
                <a:gd name="T6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 h="173">
                  <a:moveTo>
                    <a:pt x="273" y="0"/>
                  </a:moveTo>
                  <a:cubicBezTo>
                    <a:pt x="273" y="0"/>
                    <a:pt x="271" y="6"/>
                    <a:pt x="268" y="15"/>
                  </a:cubicBezTo>
                  <a:cubicBezTo>
                    <a:pt x="264" y="24"/>
                    <a:pt x="258" y="37"/>
                    <a:pt x="250" y="51"/>
                  </a:cubicBezTo>
                  <a:cubicBezTo>
                    <a:pt x="241" y="66"/>
                    <a:pt x="230" y="83"/>
                    <a:pt x="214" y="97"/>
                  </a:cubicBezTo>
                  <a:cubicBezTo>
                    <a:pt x="207" y="104"/>
                    <a:pt x="198" y="111"/>
                    <a:pt x="187" y="115"/>
                  </a:cubicBezTo>
                  <a:cubicBezTo>
                    <a:pt x="182" y="117"/>
                    <a:pt x="177" y="118"/>
                    <a:pt x="171" y="119"/>
                  </a:cubicBezTo>
                  <a:cubicBezTo>
                    <a:pt x="165" y="120"/>
                    <a:pt x="160" y="120"/>
                    <a:pt x="154" y="120"/>
                  </a:cubicBezTo>
                  <a:cubicBezTo>
                    <a:pt x="143" y="120"/>
                    <a:pt x="131" y="118"/>
                    <a:pt x="120" y="117"/>
                  </a:cubicBezTo>
                  <a:cubicBezTo>
                    <a:pt x="115" y="117"/>
                    <a:pt x="109" y="117"/>
                    <a:pt x="105" y="119"/>
                  </a:cubicBezTo>
                  <a:cubicBezTo>
                    <a:pt x="100" y="122"/>
                    <a:pt x="96" y="126"/>
                    <a:pt x="93" y="130"/>
                  </a:cubicBezTo>
                  <a:cubicBezTo>
                    <a:pt x="90" y="134"/>
                    <a:pt x="88" y="139"/>
                    <a:pt x="86" y="144"/>
                  </a:cubicBezTo>
                  <a:cubicBezTo>
                    <a:pt x="84" y="148"/>
                    <a:pt x="81" y="153"/>
                    <a:pt x="78" y="156"/>
                  </a:cubicBezTo>
                  <a:cubicBezTo>
                    <a:pt x="72" y="164"/>
                    <a:pt x="64" y="168"/>
                    <a:pt x="56" y="171"/>
                  </a:cubicBezTo>
                  <a:cubicBezTo>
                    <a:pt x="47" y="173"/>
                    <a:pt x="40" y="173"/>
                    <a:pt x="33" y="173"/>
                  </a:cubicBezTo>
                  <a:cubicBezTo>
                    <a:pt x="26" y="173"/>
                    <a:pt x="20" y="172"/>
                    <a:pt x="15" y="171"/>
                  </a:cubicBezTo>
                  <a:cubicBezTo>
                    <a:pt x="10" y="170"/>
                    <a:pt x="6" y="170"/>
                    <a:pt x="4" y="169"/>
                  </a:cubicBezTo>
                  <a:cubicBezTo>
                    <a:pt x="1" y="168"/>
                    <a:pt x="0" y="168"/>
                    <a:pt x="0" y="168"/>
                  </a:cubicBezTo>
                  <a:cubicBezTo>
                    <a:pt x="0" y="168"/>
                    <a:pt x="1" y="168"/>
                    <a:pt x="4" y="169"/>
                  </a:cubicBezTo>
                  <a:cubicBezTo>
                    <a:pt x="6" y="170"/>
                    <a:pt x="10" y="170"/>
                    <a:pt x="15" y="171"/>
                  </a:cubicBezTo>
                  <a:cubicBezTo>
                    <a:pt x="20" y="172"/>
                    <a:pt x="26" y="173"/>
                    <a:pt x="33" y="173"/>
                  </a:cubicBezTo>
                  <a:cubicBezTo>
                    <a:pt x="40" y="173"/>
                    <a:pt x="47" y="173"/>
                    <a:pt x="55" y="171"/>
                  </a:cubicBezTo>
                  <a:cubicBezTo>
                    <a:pt x="64" y="168"/>
                    <a:pt x="72" y="164"/>
                    <a:pt x="78" y="156"/>
                  </a:cubicBezTo>
                  <a:cubicBezTo>
                    <a:pt x="81" y="153"/>
                    <a:pt x="84" y="148"/>
                    <a:pt x="86" y="143"/>
                  </a:cubicBezTo>
                  <a:cubicBezTo>
                    <a:pt x="88" y="139"/>
                    <a:pt x="90" y="134"/>
                    <a:pt x="93" y="130"/>
                  </a:cubicBezTo>
                  <a:cubicBezTo>
                    <a:pt x="95" y="125"/>
                    <a:pt x="99" y="121"/>
                    <a:pt x="104" y="118"/>
                  </a:cubicBezTo>
                  <a:cubicBezTo>
                    <a:pt x="109" y="116"/>
                    <a:pt x="115" y="116"/>
                    <a:pt x="121" y="116"/>
                  </a:cubicBezTo>
                  <a:cubicBezTo>
                    <a:pt x="132" y="117"/>
                    <a:pt x="143" y="118"/>
                    <a:pt x="154" y="118"/>
                  </a:cubicBezTo>
                  <a:cubicBezTo>
                    <a:pt x="160" y="118"/>
                    <a:pt x="165" y="118"/>
                    <a:pt x="171" y="117"/>
                  </a:cubicBezTo>
                  <a:cubicBezTo>
                    <a:pt x="176" y="117"/>
                    <a:pt x="181" y="115"/>
                    <a:pt x="187" y="113"/>
                  </a:cubicBezTo>
                  <a:cubicBezTo>
                    <a:pt x="197" y="109"/>
                    <a:pt x="206" y="103"/>
                    <a:pt x="213" y="96"/>
                  </a:cubicBezTo>
                  <a:cubicBezTo>
                    <a:pt x="229" y="82"/>
                    <a:pt x="240" y="65"/>
                    <a:pt x="249" y="51"/>
                  </a:cubicBezTo>
                  <a:cubicBezTo>
                    <a:pt x="257" y="36"/>
                    <a:pt x="263" y="24"/>
                    <a:pt x="267" y="14"/>
                  </a:cubicBezTo>
                  <a:cubicBezTo>
                    <a:pt x="271" y="5"/>
                    <a:pt x="273" y="0"/>
                    <a:pt x="273" y="0"/>
                  </a:cubicBezTo>
                  <a:close/>
                </a:path>
              </a:pathLst>
            </a:custGeom>
            <a:solidFill>
              <a:srgbClr val="295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a:extLst>
                <a:ext uri="{FF2B5EF4-FFF2-40B4-BE49-F238E27FC236}">
                  <a16:creationId xmlns:a16="http://schemas.microsoft.com/office/drawing/2014/main" id="{20E9D50A-F65D-43E1-98A0-B9CAB8561AA8}"/>
                </a:ext>
              </a:extLst>
            </p:cNvPr>
            <p:cNvSpPr>
              <a:spLocks/>
            </p:cNvSpPr>
            <p:nvPr/>
          </p:nvSpPr>
          <p:spPr bwMode="auto">
            <a:xfrm>
              <a:off x="3247" y="2234"/>
              <a:ext cx="2196" cy="625"/>
            </a:xfrm>
            <a:custGeom>
              <a:avLst/>
              <a:gdLst>
                <a:gd name="T0" fmla="*/ 1326 w 1326"/>
                <a:gd name="T1" fmla="*/ 377 h 377"/>
                <a:gd name="T2" fmla="*/ 1272 w 1326"/>
                <a:gd name="T3" fmla="*/ 346 h 377"/>
                <a:gd name="T4" fmla="*/ 1128 w 1326"/>
                <a:gd name="T5" fmla="*/ 265 h 377"/>
                <a:gd name="T6" fmla="*/ 923 w 1326"/>
                <a:gd name="T7" fmla="*/ 153 h 377"/>
                <a:gd name="T8" fmla="*/ 806 w 1326"/>
                <a:gd name="T9" fmla="*/ 92 h 377"/>
                <a:gd name="T10" fmla="*/ 684 w 1326"/>
                <a:gd name="T11" fmla="*/ 33 h 377"/>
                <a:gd name="T12" fmla="*/ 668 w 1326"/>
                <a:gd name="T13" fmla="*/ 26 h 377"/>
                <a:gd name="T14" fmla="*/ 652 w 1326"/>
                <a:gd name="T15" fmla="*/ 19 h 377"/>
                <a:gd name="T16" fmla="*/ 637 w 1326"/>
                <a:gd name="T17" fmla="*/ 13 h 377"/>
                <a:gd name="T18" fmla="*/ 629 w 1326"/>
                <a:gd name="T19" fmla="*/ 11 h 377"/>
                <a:gd name="T20" fmla="*/ 620 w 1326"/>
                <a:gd name="T21" fmla="*/ 9 h 377"/>
                <a:gd name="T22" fmla="*/ 554 w 1326"/>
                <a:gd name="T23" fmla="*/ 13 h 377"/>
                <a:gd name="T24" fmla="*/ 492 w 1326"/>
                <a:gd name="T25" fmla="*/ 35 h 377"/>
                <a:gd name="T26" fmla="*/ 433 w 1326"/>
                <a:gd name="T27" fmla="*/ 62 h 377"/>
                <a:gd name="T28" fmla="*/ 316 w 1326"/>
                <a:gd name="T29" fmla="*/ 102 h 377"/>
                <a:gd name="T30" fmla="*/ 287 w 1326"/>
                <a:gd name="T31" fmla="*/ 106 h 377"/>
                <a:gd name="T32" fmla="*/ 260 w 1326"/>
                <a:gd name="T33" fmla="*/ 110 h 377"/>
                <a:gd name="T34" fmla="*/ 208 w 1326"/>
                <a:gd name="T35" fmla="*/ 123 h 377"/>
                <a:gd name="T36" fmla="*/ 117 w 1326"/>
                <a:gd name="T37" fmla="*/ 142 h 377"/>
                <a:gd name="T38" fmla="*/ 78 w 1326"/>
                <a:gd name="T39" fmla="*/ 140 h 377"/>
                <a:gd name="T40" fmla="*/ 46 w 1326"/>
                <a:gd name="T41" fmla="*/ 130 h 377"/>
                <a:gd name="T42" fmla="*/ 10 w 1326"/>
                <a:gd name="T43" fmla="*/ 101 h 377"/>
                <a:gd name="T44" fmla="*/ 3 w 1326"/>
                <a:gd name="T45" fmla="*/ 92 h 377"/>
                <a:gd name="T46" fmla="*/ 0 w 1326"/>
                <a:gd name="T47" fmla="*/ 88 h 377"/>
                <a:gd name="T48" fmla="*/ 3 w 1326"/>
                <a:gd name="T49" fmla="*/ 92 h 377"/>
                <a:gd name="T50" fmla="*/ 10 w 1326"/>
                <a:gd name="T51" fmla="*/ 101 h 377"/>
                <a:gd name="T52" fmla="*/ 47 w 1326"/>
                <a:gd name="T53" fmla="*/ 129 h 377"/>
                <a:gd name="T54" fmla="*/ 78 w 1326"/>
                <a:gd name="T55" fmla="*/ 139 h 377"/>
                <a:gd name="T56" fmla="*/ 117 w 1326"/>
                <a:gd name="T57" fmla="*/ 140 h 377"/>
                <a:gd name="T58" fmla="*/ 208 w 1326"/>
                <a:gd name="T59" fmla="*/ 121 h 377"/>
                <a:gd name="T60" fmla="*/ 259 w 1326"/>
                <a:gd name="T61" fmla="*/ 108 h 377"/>
                <a:gd name="T62" fmla="*/ 287 w 1326"/>
                <a:gd name="T63" fmla="*/ 103 h 377"/>
                <a:gd name="T64" fmla="*/ 316 w 1326"/>
                <a:gd name="T65" fmla="*/ 100 h 377"/>
                <a:gd name="T66" fmla="*/ 431 w 1326"/>
                <a:gd name="T67" fmla="*/ 60 h 377"/>
                <a:gd name="T68" fmla="*/ 491 w 1326"/>
                <a:gd name="T69" fmla="*/ 32 h 377"/>
                <a:gd name="T70" fmla="*/ 553 w 1326"/>
                <a:gd name="T71" fmla="*/ 9 h 377"/>
                <a:gd name="T72" fmla="*/ 621 w 1326"/>
                <a:gd name="T73" fmla="*/ 5 h 377"/>
                <a:gd name="T74" fmla="*/ 630 w 1326"/>
                <a:gd name="T75" fmla="*/ 7 h 377"/>
                <a:gd name="T76" fmla="*/ 638 w 1326"/>
                <a:gd name="T77" fmla="*/ 10 h 377"/>
                <a:gd name="T78" fmla="*/ 654 w 1326"/>
                <a:gd name="T79" fmla="*/ 16 h 377"/>
                <a:gd name="T80" fmla="*/ 670 w 1326"/>
                <a:gd name="T81" fmla="*/ 22 h 377"/>
                <a:gd name="T82" fmla="*/ 685 w 1326"/>
                <a:gd name="T83" fmla="*/ 29 h 377"/>
                <a:gd name="T84" fmla="*/ 808 w 1326"/>
                <a:gd name="T85" fmla="*/ 89 h 377"/>
                <a:gd name="T86" fmla="*/ 924 w 1326"/>
                <a:gd name="T87" fmla="*/ 150 h 377"/>
                <a:gd name="T88" fmla="*/ 1129 w 1326"/>
                <a:gd name="T89" fmla="*/ 263 h 377"/>
                <a:gd name="T90" fmla="*/ 1272 w 1326"/>
                <a:gd name="T91" fmla="*/ 346 h 377"/>
                <a:gd name="T92" fmla="*/ 1326 w 1326"/>
                <a:gd name="T93"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6" h="377">
                  <a:moveTo>
                    <a:pt x="1326" y="377"/>
                  </a:moveTo>
                  <a:cubicBezTo>
                    <a:pt x="1326" y="377"/>
                    <a:pt x="1306" y="366"/>
                    <a:pt x="1272" y="346"/>
                  </a:cubicBezTo>
                  <a:cubicBezTo>
                    <a:pt x="1237" y="327"/>
                    <a:pt x="1187" y="299"/>
                    <a:pt x="1128" y="265"/>
                  </a:cubicBezTo>
                  <a:cubicBezTo>
                    <a:pt x="1068" y="232"/>
                    <a:pt x="998" y="193"/>
                    <a:pt x="923" y="153"/>
                  </a:cubicBezTo>
                  <a:cubicBezTo>
                    <a:pt x="885" y="133"/>
                    <a:pt x="846" y="112"/>
                    <a:pt x="806" y="92"/>
                  </a:cubicBezTo>
                  <a:cubicBezTo>
                    <a:pt x="766" y="71"/>
                    <a:pt x="725" y="51"/>
                    <a:pt x="684" y="33"/>
                  </a:cubicBezTo>
                  <a:cubicBezTo>
                    <a:pt x="679" y="30"/>
                    <a:pt x="673" y="28"/>
                    <a:pt x="668" y="26"/>
                  </a:cubicBezTo>
                  <a:cubicBezTo>
                    <a:pt x="663" y="24"/>
                    <a:pt x="658" y="21"/>
                    <a:pt x="652" y="19"/>
                  </a:cubicBezTo>
                  <a:cubicBezTo>
                    <a:pt x="647" y="17"/>
                    <a:pt x="642" y="15"/>
                    <a:pt x="637" y="13"/>
                  </a:cubicBezTo>
                  <a:cubicBezTo>
                    <a:pt x="629" y="11"/>
                    <a:pt x="629" y="11"/>
                    <a:pt x="629" y="11"/>
                  </a:cubicBezTo>
                  <a:cubicBezTo>
                    <a:pt x="626" y="10"/>
                    <a:pt x="623" y="9"/>
                    <a:pt x="620" y="9"/>
                  </a:cubicBezTo>
                  <a:cubicBezTo>
                    <a:pt x="598" y="4"/>
                    <a:pt x="576" y="7"/>
                    <a:pt x="554" y="13"/>
                  </a:cubicBezTo>
                  <a:cubicBezTo>
                    <a:pt x="533" y="18"/>
                    <a:pt x="512" y="27"/>
                    <a:pt x="492" y="35"/>
                  </a:cubicBezTo>
                  <a:cubicBezTo>
                    <a:pt x="472" y="44"/>
                    <a:pt x="452" y="53"/>
                    <a:pt x="433" y="62"/>
                  </a:cubicBezTo>
                  <a:cubicBezTo>
                    <a:pt x="394" y="80"/>
                    <a:pt x="355" y="96"/>
                    <a:pt x="316" y="102"/>
                  </a:cubicBezTo>
                  <a:cubicBezTo>
                    <a:pt x="306" y="104"/>
                    <a:pt x="297" y="104"/>
                    <a:pt x="287" y="106"/>
                  </a:cubicBezTo>
                  <a:cubicBezTo>
                    <a:pt x="278" y="107"/>
                    <a:pt x="269" y="108"/>
                    <a:pt x="260" y="110"/>
                  </a:cubicBezTo>
                  <a:cubicBezTo>
                    <a:pt x="242" y="114"/>
                    <a:pt x="225" y="119"/>
                    <a:pt x="208" y="123"/>
                  </a:cubicBezTo>
                  <a:cubicBezTo>
                    <a:pt x="175" y="132"/>
                    <a:pt x="145" y="140"/>
                    <a:pt x="117" y="142"/>
                  </a:cubicBezTo>
                  <a:cubicBezTo>
                    <a:pt x="103" y="143"/>
                    <a:pt x="90" y="142"/>
                    <a:pt x="78" y="140"/>
                  </a:cubicBezTo>
                  <a:cubicBezTo>
                    <a:pt x="66" y="138"/>
                    <a:pt x="55" y="134"/>
                    <a:pt x="46" y="130"/>
                  </a:cubicBezTo>
                  <a:cubicBezTo>
                    <a:pt x="29" y="120"/>
                    <a:pt x="17" y="109"/>
                    <a:pt x="10" y="101"/>
                  </a:cubicBezTo>
                  <a:cubicBezTo>
                    <a:pt x="7" y="97"/>
                    <a:pt x="4" y="94"/>
                    <a:pt x="3" y="92"/>
                  </a:cubicBezTo>
                  <a:cubicBezTo>
                    <a:pt x="1" y="89"/>
                    <a:pt x="0" y="88"/>
                    <a:pt x="0" y="88"/>
                  </a:cubicBezTo>
                  <a:cubicBezTo>
                    <a:pt x="0" y="88"/>
                    <a:pt x="1" y="89"/>
                    <a:pt x="3" y="92"/>
                  </a:cubicBezTo>
                  <a:cubicBezTo>
                    <a:pt x="4" y="94"/>
                    <a:pt x="7" y="97"/>
                    <a:pt x="10" y="101"/>
                  </a:cubicBezTo>
                  <a:cubicBezTo>
                    <a:pt x="18" y="109"/>
                    <a:pt x="29" y="120"/>
                    <a:pt x="47" y="129"/>
                  </a:cubicBezTo>
                  <a:cubicBezTo>
                    <a:pt x="56" y="133"/>
                    <a:pt x="66" y="137"/>
                    <a:pt x="78" y="139"/>
                  </a:cubicBezTo>
                  <a:cubicBezTo>
                    <a:pt x="90" y="141"/>
                    <a:pt x="103" y="141"/>
                    <a:pt x="117" y="140"/>
                  </a:cubicBezTo>
                  <a:cubicBezTo>
                    <a:pt x="144" y="138"/>
                    <a:pt x="175" y="130"/>
                    <a:pt x="208" y="121"/>
                  </a:cubicBezTo>
                  <a:cubicBezTo>
                    <a:pt x="224" y="116"/>
                    <a:pt x="241" y="112"/>
                    <a:pt x="259" y="108"/>
                  </a:cubicBezTo>
                  <a:cubicBezTo>
                    <a:pt x="268" y="106"/>
                    <a:pt x="278" y="104"/>
                    <a:pt x="287" y="103"/>
                  </a:cubicBezTo>
                  <a:cubicBezTo>
                    <a:pt x="297" y="102"/>
                    <a:pt x="306" y="102"/>
                    <a:pt x="316" y="100"/>
                  </a:cubicBezTo>
                  <a:cubicBezTo>
                    <a:pt x="354" y="94"/>
                    <a:pt x="393" y="77"/>
                    <a:pt x="431" y="60"/>
                  </a:cubicBezTo>
                  <a:cubicBezTo>
                    <a:pt x="451" y="51"/>
                    <a:pt x="470" y="41"/>
                    <a:pt x="491" y="32"/>
                  </a:cubicBezTo>
                  <a:cubicBezTo>
                    <a:pt x="511" y="23"/>
                    <a:pt x="531" y="15"/>
                    <a:pt x="553" y="9"/>
                  </a:cubicBezTo>
                  <a:cubicBezTo>
                    <a:pt x="575" y="3"/>
                    <a:pt x="598" y="0"/>
                    <a:pt x="621" y="5"/>
                  </a:cubicBezTo>
                  <a:cubicBezTo>
                    <a:pt x="624" y="6"/>
                    <a:pt x="627" y="6"/>
                    <a:pt x="630" y="7"/>
                  </a:cubicBezTo>
                  <a:cubicBezTo>
                    <a:pt x="638" y="10"/>
                    <a:pt x="638" y="10"/>
                    <a:pt x="638" y="10"/>
                  </a:cubicBezTo>
                  <a:cubicBezTo>
                    <a:pt x="643" y="12"/>
                    <a:pt x="649" y="14"/>
                    <a:pt x="654" y="16"/>
                  </a:cubicBezTo>
                  <a:cubicBezTo>
                    <a:pt x="659" y="18"/>
                    <a:pt x="664" y="20"/>
                    <a:pt x="670" y="22"/>
                  </a:cubicBezTo>
                  <a:cubicBezTo>
                    <a:pt x="675" y="24"/>
                    <a:pt x="680" y="27"/>
                    <a:pt x="685" y="29"/>
                  </a:cubicBezTo>
                  <a:cubicBezTo>
                    <a:pt x="727" y="48"/>
                    <a:pt x="768" y="68"/>
                    <a:pt x="808" y="89"/>
                  </a:cubicBezTo>
                  <a:cubicBezTo>
                    <a:pt x="848" y="109"/>
                    <a:pt x="887" y="130"/>
                    <a:pt x="924" y="150"/>
                  </a:cubicBezTo>
                  <a:cubicBezTo>
                    <a:pt x="999" y="191"/>
                    <a:pt x="1069" y="230"/>
                    <a:pt x="1129" y="263"/>
                  </a:cubicBezTo>
                  <a:cubicBezTo>
                    <a:pt x="1188" y="297"/>
                    <a:pt x="1237" y="326"/>
                    <a:pt x="1272" y="346"/>
                  </a:cubicBezTo>
                  <a:cubicBezTo>
                    <a:pt x="1306" y="366"/>
                    <a:pt x="1326" y="377"/>
                    <a:pt x="1326" y="377"/>
                  </a:cubicBezTo>
                  <a:close/>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a:extLst>
                <a:ext uri="{FF2B5EF4-FFF2-40B4-BE49-F238E27FC236}">
                  <a16:creationId xmlns:a16="http://schemas.microsoft.com/office/drawing/2014/main" id="{8A4CBD57-82DF-4FD3-92FB-3764F02F7028}"/>
                </a:ext>
              </a:extLst>
            </p:cNvPr>
            <p:cNvSpPr>
              <a:spLocks/>
            </p:cNvSpPr>
            <p:nvPr/>
          </p:nvSpPr>
          <p:spPr bwMode="auto">
            <a:xfrm>
              <a:off x="3426" y="2236"/>
              <a:ext cx="376" cy="159"/>
            </a:xfrm>
            <a:custGeom>
              <a:avLst/>
              <a:gdLst>
                <a:gd name="T0" fmla="*/ 0 w 227"/>
                <a:gd name="T1" fmla="*/ 0 h 96"/>
                <a:gd name="T2" fmla="*/ 8 w 227"/>
                <a:gd name="T3" fmla="*/ 8 h 96"/>
                <a:gd name="T4" fmla="*/ 18 w 227"/>
                <a:gd name="T5" fmla="*/ 16 h 96"/>
                <a:gd name="T6" fmla="*/ 24 w 227"/>
                <a:gd name="T7" fmla="*/ 22 h 96"/>
                <a:gd name="T8" fmla="*/ 31 w 227"/>
                <a:gd name="T9" fmla="*/ 27 h 96"/>
                <a:gd name="T10" fmla="*/ 35 w 227"/>
                <a:gd name="T11" fmla="*/ 30 h 96"/>
                <a:gd name="T12" fmla="*/ 39 w 227"/>
                <a:gd name="T13" fmla="*/ 33 h 96"/>
                <a:gd name="T14" fmla="*/ 47 w 227"/>
                <a:gd name="T15" fmla="*/ 38 h 96"/>
                <a:gd name="T16" fmla="*/ 57 w 227"/>
                <a:gd name="T17" fmla="*/ 44 h 96"/>
                <a:gd name="T18" fmla="*/ 67 w 227"/>
                <a:gd name="T19" fmla="*/ 49 h 96"/>
                <a:gd name="T20" fmla="*/ 89 w 227"/>
                <a:gd name="T21" fmla="*/ 57 h 96"/>
                <a:gd name="T22" fmla="*/ 113 w 227"/>
                <a:gd name="T23" fmla="*/ 62 h 96"/>
                <a:gd name="T24" fmla="*/ 137 w 227"/>
                <a:gd name="T25" fmla="*/ 63 h 96"/>
                <a:gd name="T26" fmla="*/ 161 w 227"/>
                <a:gd name="T27" fmla="*/ 61 h 96"/>
                <a:gd name="T28" fmla="*/ 183 w 227"/>
                <a:gd name="T29" fmla="*/ 59 h 96"/>
                <a:gd name="T30" fmla="*/ 203 w 227"/>
                <a:gd name="T31" fmla="*/ 63 h 96"/>
                <a:gd name="T32" fmla="*/ 216 w 227"/>
                <a:gd name="T33" fmla="*/ 74 h 96"/>
                <a:gd name="T34" fmla="*/ 223 w 227"/>
                <a:gd name="T35" fmla="*/ 85 h 96"/>
                <a:gd name="T36" fmla="*/ 226 w 227"/>
                <a:gd name="T37" fmla="*/ 93 h 96"/>
                <a:gd name="T38" fmla="*/ 227 w 227"/>
                <a:gd name="T39" fmla="*/ 96 h 96"/>
                <a:gd name="T40" fmla="*/ 226 w 227"/>
                <a:gd name="T41" fmla="*/ 93 h 96"/>
                <a:gd name="T42" fmla="*/ 222 w 227"/>
                <a:gd name="T43" fmla="*/ 85 h 96"/>
                <a:gd name="T44" fmla="*/ 215 w 227"/>
                <a:gd name="T45" fmla="*/ 75 h 96"/>
                <a:gd name="T46" fmla="*/ 203 w 227"/>
                <a:gd name="T47" fmla="*/ 64 h 96"/>
                <a:gd name="T48" fmla="*/ 183 w 227"/>
                <a:gd name="T49" fmla="*/ 60 h 96"/>
                <a:gd name="T50" fmla="*/ 161 w 227"/>
                <a:gd name="T51" fmla="*/ 62 h 96"/>
                <a:gd name="T52" fmla="*/ 137 w 227"/>
                <a:gd name="T53" fmla="*/ 65 h 96"/>
                <a:gd name="T54" fmla="*/ 113 w 227"/>
                <a:gd name="T55" fmla="*/ 64 h 96"/>
                <a:gd name="T56" fmla="*/ 88 w 227"/>
                <a:gd name="T57" fmla="*/ 59 h 96"/>
                <a:gd name="T58" fmla="*/ 66 w 227"/>
                <a:gd name="T59" fmla="*/ 51 h 96"/>
                <a:gd name="T60" fmla="*/ 56 w 227"/>
                <a:gd name="T61" fmla="*/ 45 h 96"/>
                <a:gd name="T62" fmla="*/ 47 w 227"/>
                <a:gd name="T63" fmla="*/ 39 h 96"/>
                <a:gd name="T64" fmla="*/ 38 w 227"/>
                <a:gd name="T65" fmla="*/ 34 h 96"/>
                <a:gd name="T66" fmla="*/ 34 w 227"/>
                <a:gd name="T67" fmla="*/ 31 h 96"/>
                <a:gd name="T68" fmla="*/ 30 w 227"/>
                <a:gd name="T69" fmla="*/ 28 h 96"/>
                <a:gd name="T70" fmla="*/ 23 w 227"/>
                <a:gd name="T71" fmla="*/ 22 h 96"/>
                <a:gd name="T72" fmla="*/ 17 w 227"/>
                <a:gd name="T73" fmla="*/ 17 h 96"/>
                <a:gd name="T74" fmla="*/ 8 w 227"/>
                <a:gd name="T75" fmla="*/ 8 h 96"/>
                <a:gd name="T76" fmla="*/ 0 w 227"/>
                <a:gd name="T7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96">
                  <a:moveTo>
                    <a:pt x="0" y="0"/>
                  </a:moveTo>
                  <a:cubicBezTo>
                    <a:pt x="0" y="0"/>
                    <a:pt x="3" y="3"/>
                    <a:pt x="8" y="8"/>
                  </a:cubicBezTo>
                  <a:cubicBezTo>
                    <a:pt x="11" y="10"/>
                    <a:pt x="14" y="13"/>
                    <a:pt x="18" y="16"/>
                  </a:cubicBezTo>
                  <a:cubicBezTo>
                    <a:pt x="20" y="18"/>
                    <a:pt x="22" y="20"/>
                    <a:pt x="24" y="22"/>
                  </a:cubicBezTo>
                  <a:cubicBezTo>
                    <a:pt x="26" y="23"/>
                    <a:pt x="29" y="25"/>
                    <a:pt x="31" y="27"/>
                  </a:cubicBezTo>
                  <a:cubicBezTo>
                    <a:pt x="32" y="28"/>
                    <a:pt x="33" y="29"/>
                    <a:pt x="35" y="30"/>
                  </a:cubicBezTo>
                  <a:cubicBezTo>
                    <a:pt x="36" y="31"/>
                    <a:pt x="37" y="32"/>
                    <a:pt x="39" y="33"/>
                  </a:cubicBezTo>
                  <a:cubicBezTo>
                    <a:pt x="42" y="34"/>
                    <a:pt x="44" y="36"/>
                    <a:pt x="47" y="38"/>
                  </a:cubicBezTo>
                  <a:cubicBezTo>
                    <a:pt x="50" y="40"/>
                    <a:pt x="54" y="42"/>
                    <a:pt x="57" y="44"/>
                  </a:cubicBezTo>
                  <a:cubicBezTo>
                    <a:pt x="60" y="45"/>
                    <a:pt x="63" y="47"/>
                    <a:pt x="67" y="49"/>
                  </a:cubicBezTo>
                  <a:cubicBezTo>
                    <a:pt x="74" y="52"/>
                    <a:pt x="81" y="55"/>
                    <a:pt x="89" y="57"/>
                  </a:cubicBezTo>
                  <a:cubicBezTo>
                    <a:pt x="97" y="60"/>
                    <a:pt x="105" y="61"/>
                    <a:pt x="113" y="62"/>
                  </a:cubicBezTo>
                  <a:cubicBezTo>
                    <a:pt x="121" y="63"/>
                    <a:pt x="129" y="63"/>
                    <a:pt x="137" y="63"/>
                  </a:cubicBezTo>
                  <a:cubicBezTo>
                    <a:pt x="145" y="62"/>
                    <a:pt x="153" y="62"/>
                    <a:pt x="161" y="61"/>
                  </a:cubicBezTo>
                  <a:cubicBezTo>
                    <a:pt x="169" y="60"/>
                    <a:pt x="176" y="59"/>
                    <a:pt x="183" y="59"/>
                  </a:cubicBezTo>
                  <a:cubicBezTo>
                    <a:pt x="190" y="59"/>
                    <a:pt x="197" y="60"/>
                    <a:pt x="203" y="63"/>
                  </a:cubicBezTo>
                  <a:cubicBezTo>
                    <a:pt x="209" y="66"/>
                    <a:pt x="213" y="70"/>
                    <a:pt x="216" y="74"/>
                  </a:cubicBezTo>
                  <a:cubicBezTo>
                    <a:pt x="219" y="78"/>
                    <a:pt x="221" y="82"/>
                    <a:pt x="223" y="85"/>
                  </a:cubicBezTo>
                  <a:cubicBezTo>
                    <a:pt x="224" y="88"/>
                    <a:pt x="225" y="91"/>
                    <a:pt x="226" y="93"/>
                  </a:cubicBezTo>
                  <a:cubicBezTo>
                    <a:pt x="227" y="95"/>
                    <a:pt x="227" y="96"/>
                    <a:pt x="227" y="96"/>
                  </a:cubicBezTo>
                  <a:cubicBezTo>
                    <a:pt x="227" y="96"/>
                    <a:pt x="227" y="95"/>
                    <a:pt x="226" y="93"/>
                  </a:cubicBezTo>
                  <a:cubicBezTo>
                    <a:pt x="225" y="91"/>
                    <a:pt x="224" y="88"/>
                    <a:pt x="222" y="85"/>
                  </a:cubicBezTo>
                  <a:cubicBezTo>
                    <a:pt x="221" y="82"/>
                    <a:pt x="219" y="78"/>
                    <a:pt x="215" y="75"/>
                  </a:cubicBezTo>
                  <a:cubicBezTo>
                    <a:pt x="212" y="71"/>
                    <a:pt x="208" y="67"/>
                    <a:pt x="203" y="64"/>
                  </a:cubicBezTo>
                  <a:cubicBezTo>
                    <a:pt x="197" y="62"/>
                    <a:pt x="190" y="60"/>
                    <a:pt x="183" y="60"/>
                  </a:cubicBezTo>
                  <a:cubicBezTo>
                    <a:pt x="176" y="61"/>
                    <a:pt x="169" y="61"/>
                    <a:pt x="161" y="62"/>
                  </a:cubicBezTo>
                  <a:cubicBezTo>
                    <a:pt x="154" y="63"/>
                    <a:pt x="146" y="64"/>
                    <a:pt x="137" y="65"/>
                  </a:cubicBezTo>
                  <a:cubicBezTo>
                    <a:pt x="129" y="65"/>
                    <a:pt x="121" y="65"/>
                    <a:pt x="113" y="64"/>
                  </a:cubicBezTo>
                  <a:cubicBezTo>
                    <a:pt x="104" y="63"/>
                    <a:pt x="96" y="62"/>
                    <a:pt x="88" y="59"/>
                  </a:cubicBezTo>
                  <a:cubicBezTo>
                    <a:pt x="81" y="57"/>
                    <a:pt x="73" y="54"/>
                    <a:pt x="66" y="51"/>
                  </a:cubicBezTo>
                  <a:cubicBezTo>
                    <a:pt x="63" y="49"/>
                    <a:pt x="59" y="47"/>
                    <a:pt x="56" y="45"/>
                  </a:cubicBezTo>
                  <a:cubicBezTo>
                    <a:pt x="53" y="43"/>
                    <a:pt x="50" y="41"/>
                    <a:pt x="47" y="39"/>
                  </a:cubicBezTo>
                  <a:cubicBezTo>
                    <a:pt x="44" y="38"/>
                    <a:pt x="41" y="35"/>
                    <a:pt x="38" y="34"/>
                  </a:cubicBezTo>
                  <a:cubicBezTo>
                    <a:pt x="37" y="33"/>
                    <a:pt x="35" y="32"/>
                    <a:pt x="34" y="31"/>
                  </a:cubicBezTo>
                  <a:cubicBezTo>
                    <a:pt x="33" y="30"/>
                    <a:pt x="32" y="29"/>
                    <a:pt x="30" y="28"/>
                  </a:cubicBezTo>
                  <a:cubicBezTo>
                    <a:pt x="28" y="26"/>
                    <a:pt x="26" y="24"/>
                    <a:pt x="23" y="22"/>
                  </a:cubicBezTo>
                  <a:cubicBezTo>
                    <a:pt x="21" y="20"/>
                    <a:pt x="19" y="19"/>
                    <a:pt x="17" y="17"/>
                  </a:cubicBezTo>
                  <a:cubicBezTo>
                    <a:pt x="14" y="14"/>
                    <a:pt x="10" y="11"/>
                    <a:pt x="8" y="8"/>
                  </a:cubicBezTo>
                  <a:cubicBezTo>
                    <a:pt x="3" y="3"/>
                    <a:pt x="0" y="0"/>
                    <a:pt x="0" y="0"/>
                  </a:cubicBezTo>
                  <a:close/>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a:extLst>
                <a:ext uri="{FF2B5EF4-FFF2-40B4-BE49-F238E27FC236}">
                  <a16:creationId xmlns:a16="http://schemas.microsoft.com/office/drawing/2014/main" id="{5BB7658E-B7E0-441E-A7C9-FB3E2C60C714}"/>
                </a:ext>
              </a:extLst>
            </p:cNvPr>
            <p:cNvSpPr>
              <a:spLocks/>
            </p:cNvSpPr>
            <p:nvPr/>
          </p:nvSpPr>
          <p:spPr bwMode="auto">
            <a:xfrm>
              <a:off x="3048" y="2352"/>
              <a:ext cx="858" cy="227"/>
            </a:xfrm>
            <a:custGeom>
              <a:avLst/>
              <a:gdLst>
                <a:gd name="T0" fmla="*/ 518 w 518"/>
                <a:gd name="T1" fmla="*/ 0 h 137"/>
                <a:gd name="T2" fmla="*/ 504 w 518"/>
                <a:gd name="T3" fmla="*/ 21 h 137"/>
                <a:gd name="T4" fmla="*/ 487 w 518"/>
                <a:gd name="T5" fmla="*/ 43 h 137"/>
                <a:gd name="T6" fmla="*/ 462 w 518"/>
                <a:gd name="T7" fmla="*/ 71 h 137"/>
                <a:gd name="T8" fmla="*/ 447 w 518"/>
                <a:gd name="T9" fmla="*/ 85 h 137"/>
                <a:gd name="T10" fmla="*/ 428 w 518"/>
                <a:gd name="T11" fmla="*/ 98 h 137"/>
                <a:gd name="T12" fmla="*/ 416 w 518"/>
                <a:gd name="T13" fmla="*/ 101 h 137"/>
                <a:gd name="T14" fmla="*/ 409 w 518"/>
                <a:gd name="T15" fmla="*/ 100 h 137"/>
                <a:gd name="T16" fmla="*/ 404 w 518"/>
                <a:gd name="T17" fmla="*/ 96 h 137"/>
                <a:gd name="T18" fmla="*/ 382 w 518"/>
                <a:gd name="T19" fmla="*/ 88 h 137"/>
                <a:gd name="T20" fmla="*/ 332 w 518"/>
                <a:gd name="T21" fmla="*/ 95 h 137"/>
                <a:gd name="T22" fmla="*/ 282 w 518"/>
                <a:gd name="T23" fmla="*/ 114 h 137"/>
                <a:gd name="T24" fmla="*/ 231 w 518"/>
                <a:gd name="T25" fmla="*/ 131 h 137"/>
                <a:gd name="T26" fmla="*/ 179 w 518"/>
                <a:gd name="T27" fmla="*/ 137 h 137"/>
                <a:gd name="T28" fmla="*/ 88 w 518"/>
                <a:gd name="T29" fmla="*/ 130 h 137"/>
                <a:gd name="T30" fmla="*/ 24 w 518"/>
                <a:gd name="T31" fmla="*/ 118 h 137"/>
                <a:gd name="T32" fmla="*/ 6 w 518"/>
                <a:gd name="T33" fmla="*/ 113 h 137"/>
                <a:gd name="T34" fmla="*/ 0 w 518"/>
                <a:gd name="T35" fmla="*/ 110 h 137"/>
                <a:gd name="T36" fmla="*/ 6 w 518"/>
                <a:gd name="T37" fmla="*/ 113 h 137"/>
                <a:gd name="T38" fmla="*/ 24 w 518"/>
                <a:gd name="T39" fmla="*/ 117 h 137"/>
                <a:gd name="T40" fmla="*/ 88 w 518"/>
                <a:gd name="T41" fmla="*/ 130 h 137"/>
                <a:gd name="T42" fmla="*/ 179 w 518"/>
                <a:gd name="T43" fmla="*/ 136 h 137"/>
                <a:gd name="T44" fmla="*/ 231 w 518"/>
                <a:gd name="T45" fmla="*/ 131 h 137"/>
                <a:gd name="T46" fmla="*/ 257 w 518"/>
                <a:gd name="T47" fmla="*/ 124 h 137"/>
                <a:gd name="T48" fmla="*/ 281 w 518"/>
                <a:gd name="T49" fmla="*/ 113 h 137"/>
                <a:gd name="T50" fmla="*/ 331 w 518"/>
                <a:gd name="T51" fmla="*/ 92 h 137"/>
                <a:gd name="T52" fmla="*/ 356 w 518"/>
                <a:gd name="T53" fmla="*/ 86 h 137"/>
                <a:gd name="T54" fmla="*/ 382 w 518"/>
                <a:gd name="T55" fmla="*/ 85 h 137"/>
                <a:gd name="T56" fmla="*/ 406 w 518"/>
                <a:gd name="T57" fmla="*/ 93 h 137"/>
                <a:gd name="T58" fmla="*/ 411 w 518"/>
                <a:gd name="T59" fmla="*/ 96 h 137"/>
                <a:gd name="T60" fmla="*/ 416 w 518"/>
                <a:gd name="T61" fmla="*/ 98 h 137"/>
                <a:gd name="T62" fmla="*/ 427 w 518"/>
                <a:gd name="T63" fmla="*/ 95 h 137"/>
                <a:gd name="T64" fmla="*/ 445 w 518"/>
                <a:gd name="T65" fmla="*/ 83 h 137"/>
                <a:gd name="T66" fmla="*/ 460 w 518"/>
                <a:gd name="T67" fmla="*/ 69 h 137"/>
                <a:gd name="T68" fmla="*/ 485 w 518"/>
                <a:gd name="T69" fmla="*/ 42 h 137"/>
                <a:gd name="T70" fmla="*/ 503 w 518"/>
                <a:gd name="T71" fmla="*/ 20 h 137"/>
                <a:gd name="T72" fmla="*/ 518 w 518"/>
                <a:gd name="T7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8" h="137">
                  <a:moveTo>
                    <a:pt x="518" y="0"/>
                  </a:moveTo>
                  <a:cubicBezTo>
                    <a:pt x="518" y="0"/>
                    <a:pt x="513" y="8"/>
                    <a:pt x="504" y="21"/>
                  </a:cubicBezTo>
                  <a:cubicBezTo>
                    <a:pt x="499" y="27"/>
                    <a:pt x="494" y="35"/>
                    <a:pt x="487" y="43"/>
                  </a:cubicBezTo>
                  <a:cubicBezTo>
                    <a:pt x="480" y="52"/>
                    <a:pt x="472" y="61"/>
                    <a:pt x="462" y="71"/>
                  </a:cubicBezTo>
                  <a:cubicBezTo>
                    <a:pt x="458" y="76"/>
                    <a:pt x="453" y="81"/>
                    <a:pt x="447" y="85"/>
                  </a:cubicBezTo>
                  <a:cubicBezTo>
                    <a:pt x="441" y="90"/>
                    <a:pt x="435" y="95"/>
                    <a:pt x="428" y="98"/>
                  </a:cubicBezTo>
                  <a:cubicBezTo>
                    <a:pt x="425" y="100"/>
                    <a:pt x="421" y="101"/>
                    <a:pt x="416" y="101"/>
                  </a:cubicBezTo>
                  <a:cubicBezTo>
                    <a:pt x="414" y="101"/>
                    <a:pt x="412" y="101"/>
                    <a:pt x="409" y="100"/>
                  </a:cubicBezTo>
                  <a:cubicBezTo>
                    <a:pt x="407" y="99"/>
                    <a:pt x="406" y="98"/>
                    <a:pt x="404" y="96"/>
                  </a:cubicBezTo>
                  <a:cubicBezTo>
                    <a:pt x="398" y="92"/>
                    <a:pt x="390" y="89"/>
                    <a:pt x="382" y="88"/>
                  </a:cubicBezTo>
                  <a:cubicBezTo>
                    <a:pt x="366" y="86"/>
                    <a:pt x="348" y="90"/>
                    <a:pt x="332" y="95"/>
                  </a:cubicBezTo>
                  <a:cubicBezTo>
                    <a:pt x="315" y="100"/>
                    <a:pt x="298" y="108"/>
                    <a:pt x="282" y="114"/>
                  </a:cubicBezTo>
                  <a:cubicBezTo>
                    <a:pt x="265" y="121"/>
                    <a:pt x="248" y="128"/>
                    <a:pt x="231" y="131"/>
                  </a:cubicBezTo>
                  <a:cubicBezTo>
                    <a:pt x="214" y="135"/>
                    <a:pt x="196" y="136"/>
                    <a:pt x="179" y="137"/>
                  </a:cubicBezTo>
                  <a:cubicBezTo>
                    <a:pt x="146" y="137"/>
                    <a:pt x="114" y="134"/>
                    <a:pt x="88" y="130"/>
                  </a:cubicBezTo>
                  <a:cubicBezTo>
                    <a:pt x="61" y="126"/>
                    <a:pt x="39" y="121"/>
                    <a:pt x="24" y="118"/>
                  </a:cubicBezTo>
                  <a:cubicBezTo>
                    <a:pt x="16" y="116"/>
                    <a:pt x="10" y="114"/>
                    <a:pt x="6" y="113"/>
                  </a:cubicBezTo>
                  <a:cubicBezTo>
                    <a:pt x="2" y="111"/>
                    <a:pt x="0" y="111"/>
                    <a:pt x="0" y="110"/>
                  </a:cubicBezTo>
                  <a:cubicBezTo>
                    <a:pt x="0" y="111"/>
                    <a:pt x="2" y="111"/>
                    <a:pt x="6" y="113"/>
                  </a:cubicBezTo>
                  <a:cubicBezTo>
                    <a:pt x="10" y="114"/>
                    <a:pt x="16" y="116"/>
                    <a:pt x="24" y="117"/>
                  </a:cubicBezTo>
                  <a:cubicBezTo>
                    <a:pt x="39" y="121"/>
                    <a:pt x="61" y="126"/>
                    <a:pt x="88" y="130"/>
                  </a:cubicBezTo>
                  <a:cubicBezTo>
                    <a:pt x="114" y="134"/>
                    <a:pt x="146" y="137"/>
                    <a:pt x="179" y="136"/>
                  </a:cubicBezTo>
                  <a:cubicBezTo>
                    <a:pt x="196" y="136"/>
                    <a:pt x="214" y="134"/>
                    <a:pt x="231" y="131"/>
                  </a:cubicBezTo>
                  <a:cubicBezTo>
                    <a:pt x="240" y="129"/>
                    <a:pt x="248" y="127"/>
                    <a:pt x="257" y="124"/>
                  </a:cubicBezTo>
                  <a:cubicBezTo>
                    <a:pt x="265" y="121"/>
                    <a:pt x="273" y="117"/>
                    <a:pt x="281" y="113"/>
                  </a:cubicBezTo>
                  <a:cubicBezTo>
                    <a:pt x="297" y="105"/>
                    <a:pt x="314" y="98"/>
                    <a:pt x="331" y="92"/>
                  </a:cubicBezTo>
                  <a:cubicBezTo>
                    <a:pt x="339" y="90"/>
                    <a:pt x="348" y="87"/>
                    <a:pt x="356" y="86"/>
                  </a:cubicBezTo>
                  <a:cubicBezTo>
                    <a:pt x="365" y="84"/>
                    <a:pt x="374" y="84"/>
                    <a:pt x="382" y="85"/>
                  </a:cubicBezTo>
                  <a:cubicBezTo>
                    <a:pt x="391" y="86"/>
                    <a:pt x="399" y="88"/>
                    <a:pt x="406" y="93"/>
                  </a:cubicBezTo>
                  <a:cubicBezTo>
                    <a:pt x="408" y="94"/>
                    <a:pt x="410" y="96"/>
                    <a:pt x="411" y="96"/>
                  </a:cubicBezTo>
                  <a:cubicBezTo>
                    <a:pt x="413" y="97"/>
                    <a:pt x="414" y="98"/>
                    <a:pt x="416" y="98"/>
                  </a:cubicBezTo>
                  <a:cubicBezTo>
                    <a:pt x="420" y="98"/>
                    <a:pt x="423" y="96"/>
                    <a:pt x="427" y="95"/>
                  </a:cubicBezTo>
                  <a:cubicBezTo>
                    <a:pt x="433" y="92"/>
                    <a:pt x="439" y="87"/>
                    <a:pt x="445" y="83"/>
                  </a:cubicBezTo>
                  <a:cubicBezTo>
                    <a:pt x="450" y="78"/>
                    <a:pt x="455" y="73"/>
                    <a:pt x="460" y="69"/>
                  </a:cubicBezTo>
                  <a:cubicBezTo>
                    <a:pt x="470" y="59"/>
                    <a:pt x="478" y="50"/>
                    <a:pt x="485" y="42"/>
                  </a:cubicBezTo>
                  <a:cubicBezTo>
                    <a:pt x="492" y="33"/>
                    <a:pt x="498" y="26"/>
                    <a:pt x="503" y="20"/>
                  </a:cubicBezTo>
                  <a:cubicBezTo>
                    <a:pt x="513" y="8"/>
                    <a:pt x="518" y="0"/>
                    <a:pt x="518" y="0"/>
                  </a:cubicBezTo>
                  <a:close/>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a:extLst>
                <a:ext uri="{FF2B5EF4-FFF2-40B4-BE49-F238E27FC236}">
                  <a16:creationId xmlns:a16="http://schemas.microsoft.com/office/drawing/2014/main" id="{6F1BB9E5-3321-4267-A083-DBA0402CF8B4}"/>
                </a:ext>
              </a:extLst>
            </p:cNvPr>
            <p:cNvSpPr>
              <a:spLocks/>
            </p:cNvSpPr>
            <p:nvPr/>
          </p:nvSpPr>
          <p:spPr bwMode="auto">
            <a:xfrm>
              <a:off x="3714" y="1225"/>
              <a:ext cx="1663" cy="1513"/>
            </a:xfrm>
            <a:custGeom>
              <a:avLst/>
              <a:gdLst>
                <a:gd name="T0" fmla="*/ 1004 w 1004"/>
                <a:gd name="T1" fmla="*/ 913 h 913"/>
                <a:gd name="T2" fmla="*/ 796 w 1004"/>
                <a:gd name="T3" fmla="*/ 815 h 913"/>
                <a:gd name="T4" fmla="*/ 339 w 1004"/>
                <a:gd name="T5" fmla="*/ 597 h 913"/>
                <a:gd name="T6" fmla="*/ 307 w 1004"/>
                <a:gd name="T7" fmla="*/ 582 h 913"/>
                <a:gd name="T8" fmla="*/ 292 w 1004"/>
                <a:gd name="T9" fmla="*/ 575 h 913"/>
                <a:gd name="T10" fmla="*/ 284 w 1004"/>
                <a:gd name="T11" fmla="*/ 570 h 913"/>
                <a:gd name="T12" fmla="*/ 277 w 1004"/>
                <a:gd name="T13" fmla="*/ 565 h 913"/>
                <a:gd name="T14" fmla="*/ 256 w 1004"/>
                <a:gd name="T15" fmla="*/ 538 h 913"/>
                <a:gd name="T16" fmla="*/ 242 w 1004"/>
                <a:gd name="T17" fmla="*/ 506 h 913"/>
                <a:gd name="T18" fmla="*/ 229 w 1004"/>
                <a:gd name="T19" fmla="*/ 440 h 913"/>
                <a:gd name="T20" fmla="*/ 221 w 1004"/>
                <a:gd name="T21" fmla="*/ 374 h 913"/>
                <a:gd name="T22" fmla="*/ 194 w 1004"/>
                <a:gd name="T23" fmla="*/ 254 h 913"/>
                <a:gd name="T24" fmla="*/ 191 w 1004"/>
                <a:gd name="T25" fmla="*/ 247 h 913"/>
                <a:gd name="T26" fmla="*/ 188 w 1004"/>
                <a:gd name="T27" fmla="*/ 241 h 913"/>
                <a:gd name="T28" fmla="*/ 180 w 1004"/>
                <a:gd name="T29" fmla="*/ 228 h 913"/>
                <a:gd name="T30" fmla="*/ 168 w 1004"/>
                <a:gd name="T31" fmla="*/ 202 h 913"/>
                <a:gd name="T32" fmla="*/ 148 w 1004"/>
                <a:gd name="T33" fmla="*/ 152 h 913"/>
                <a:gd name="T34" fmla="*/ 111 w 1004"/>
                <a:gd name="T35" fmla="*/ 66 h 913"/>
                <a:gd name="T36" fmla="*/ 88 w 1004"/>
                <a:gd name="T37" fmla="*/ 35 h 913"/>
                <a:gd name="T38" fmla="*/ 61 w 1004"/>
                <a:gd name="T39" fmla="*/ 14 h 913"/>
                <a:gd name="T40" fmla="*/ 17 w 1004"/>
                <a:gd name="T41" fmla="*/ 1 h 913"/>
                <a:gd name="T42" fmla="*/ 5 w 1004"/>
                <a:gd name="T43" fmla="*/ 0 h 913"/>
                <a:gd name="T44" fmla="*/ 0 w 1004"/>
                <a:gd name="T45" fmla="*/ 0 h 913"/>
                <a:gd name="T46" fmla="*/ 5 w 1004"/>
                <a:gd name="T47" fmla="*/ 0 h 913"/>
                <a:gd name="T48" fmla="*/ 17 w 1004"/>
                <a:gd name="T49" fmla="*/ 1 h 913"/>
                <a:gd name="T50" fmla="*/ 62 w 1004"/>
                <a:gd name="T51" fmla="*/ 14 h 913"/>
                <a:gd name="T52" fmla="*/ 88 w 1004"/>
                <a:gd name="T53" fmla="*/ 34 h 913"/>
                <a:gd name="T54" fmla="*/ 112 w 1004"/>
                <a:gd name="T55" fmla="*/ 65 h 913"/>
                <a:gd name="T56" fmla="*/ 150 w 1004"/>
                <a:gd name="T57" fmla="*/ 151 h 913"/>
                <a:gd name="T58" fmla="*/ 170 w 1004"/>
                <a:gd name="T59" fmla="*/ 201 h 913"/>
                <a:gd name="T60" fmla="*/ 183 w 1004"/>
                <a:gd name="T61" fmla="*/ 227 h 913"/>
                <a:gd name="T62" fmla="*/ 190 w 1004"/>
                <a:gd name="T63" fmla="*/ 239 h 913"/>
                <a:gd name="T64" fmla="*/ 193 w 1004"/>
                <a:gd name="T65" fmla="*/ 246 h 913"/>
                <a:gd name="T66" fmla="*/ 197 w 1004"/>
                <a:gd name="T67" fmla="*/ 253 h 913"/>
                <a:gd name="T68" fmla="*/ 224 w 1004"/>
                <a:gd name="T69" fmla="*/ 374 h 913"/>
                <a:gd name="T70" fmla="*/ 232 w 1004"/>
                <a:gd name="T71" fmla="*/ 439 h 913"/>
                <a:gd name="T72" fmla="*/ 246 w 1004"/>
                <a:gd name="T73" fmla="*/ 505 h 913"/>
                <a:gd name="T74" fmla="*/ 259 w 1004"/>
                <a:gd name="T75" fmla="*/ 536 h 913"/>
                <a:gd name="T76" fmla="*/ 280 w 1004"/>
                <a:gd name="T77" fmla="*/ 562 h 913"/>
                <a:gd name="T78" fmla="*/ 286 w 1004"/>
                <a:gd name="T79" fmla="*/ 567 h 913"/>
                <a:gd name="T80" fmla="*/ 294 w 1004"/>
                <a:gd name="T81" fmla="*/ 571 h 913"/>
                <a:gd name="T82" fmla="*/ 309 w 1004"/>
                <a:gd name="T83" fmla="*/ 579 h 913"/>
                <a:gd name="T84" fmla="*/ 340 w 1004"/>
                <a:gd name="T85" fmla="*/ 593 h 913"/>
                <a:gd name="T86" fmla="*/ 797 w 1004"/>
                <a:gd name="T87" fmla="*/ 813 h 913"/>
                <a:gd name="T88" fmla="*/ 1004 w 1004"/>
                <a:gd name="T8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4" h="913">
                  <a:moveTo>
                    <a:pt x="1004" y="913"/>
                  </a:moveTo>
                  <a:cubicBezTo>
                    <a:pt x="1004" y="913"/>
                    <a:pt x="921" y="874"/>
                    <a:pt x="796" y="815"/>
                  </a:cubicBezTo>
                  <a:cubicBezTo>
                    <a:pt x="671" y="755"/>
                    <a:pt x="505" y="676"/>
                    <a:pt x="339" y="597"/>
                  </a:cubicBezTo>
                  <a:cubicBezTo>
                    <a:pt x="328" y="592"/>
                    <a:pt x="318" y="587"/>
                    <a:pt x="307" y="582"/>
                  </a:cubicBezTo>
                  <a:cubicBezTo>
                    <a:pt x="292" y="575"/>
                    <a:pt x="292" y="575"/>
                    <a:pt x="292" y="575"/>
                  </a:cubicBezTo>
                  <a:cubicBezTo>
                    <a:pt x="289" y="573"/>
                    <a:pt x="287" y="572"/>
                    <a:pt x="284" y="570"/>
                  </a:cubicBezTo>
                  <a:cubicBezTo>
                    <a:pt x="282" y="569"/>
                    <a:pt x="280" y="567"/>
                    <a:pt x="277" y="565"/>
                  </a:cubicBezTo>
                  <a:cubicBezTo>
                    <a:pt x="268" y="557"/>
                    <a:pt x="261" y="548"/>
                    <a:pt x="256" y="538"/>
                  </a:cubicBezTo>
                  <a:cubicBezTo>
                    <a:pt x="250" y="528"/>
                    <a:pt x="246" y="517"/>
                    <a:pt x="242" y="506"/>
                  </a:cubicBezTo>
                  <a:cubicBezTo>
                    <a:pt x="236" y="484"/>
                    <a:pt x="232" y="462"/>
                    <a:pt x="229" y="440"/>
                  </a:cubicBezTo>
                  <a:cubicBezTo>
                    <a:pt x="226" y="418"/>
                    <a:pt x="224" y="396"/>
                    <a:pt x="221" y="374"/>
                  </a:cubicBezTo>
                  <a:cubicBezTo>
                    <a:pt x="216" y="332"/>
                    <a:pt x="210" y="290"/>
                    <a:pt x="194" y="254"/>
                  </a:cubicBezTo>
                  <a:cubicBezTo>
                    <a:pt x="193" y="251"/>
                    <a:pt x="192" y="249"/>
                    <a:pt x="191" y="247"/>
                  </a:cubicBezTo>
                  <a:cubicBezTo>
                    <a:pt x="190" y="245"/>
                    <a:pt x="189" y="243"/>
                    <a:pt x="188" y="241"/>
                  </a:cubicBezTo>
                  <a:cubicBezTo>
                    <a:pt x="185" y="236"/>
                    <a:pt x="183" y="232"/>
                    <a:pt x="180" y="228"/>
                  </a:cubicBezTo>
                  <a:cubicBezTo>
                    <a:pt x="176" y="219"/>
                    <a:pt x="172" y="211"/>
                    <a:pt x="168" y="202"/>
                  </a:cubicBezTo>
                  <a:cubicBezTo>
                    <a:pt x="160" y="185"/>
                    <a:pt x="154" y="168"/>
                    <a:pt x="148" y="152"/>
                  </a:cubicBezTo>
                  <a:cubicBezTo>
                    <a:pt x="136" y="120"/>
                    <a:pt x="125" y="90"/>
                    <a:pt x="111" y="66"/>
                  </a:cubicBezTo>
                  <a:cubicBezTo>
                    <a:pt x="104" y="54"/>
                    <a:pt x="96" y="43"/>
                    <a:pt x="88" y="35"/>
                  </a:cubicBezTo>
                  <a:cubicBezTo>
                    <a:pt x="79" y="26"/>
                    <a:pt x="70" y="19"/>
                    <a:pt x="61" y="14"/>
                  </a:cubicBezTo>
                  <a:cubicBezTo>
                    <a:pt x="43" y="5"/>
                    <a:pt x="28" y="2"/>
                    <a:pt x="17" y="1"/>
                  </a:cubicBezTo>
                  <a:cubicBezTo>
                    <a:pt x="12" y="0"/>
                    <a:pt x="7" y="0"/>
                    <a:pt x="5" y="0"/>
                  </a:cubicBezTo>
                  <a:cubicBezTo>
                    <a:pt x="2" y="0"/>
                    <a:pt x="0" y="0"/>
                    <a:pt x="0" y="0"/>
                  </a:cubicBezTo>
                  <a:cubicBezTo>
                    <a:pt x="0" y="0"/>
                    <a:pt x="2" y="0"/>
                    <a:pt x="5" y="0"/>
                  </a:cubicBezTo>
                  <a:cubicBezTo>
                    <a:pt x="7" y="0"/>
                    <a:pt x="12" y="0"/>
                    <a:pt x="17" y="1"/>
                  </a:cubicBezTo>
                  <a:cubicBezTo>
                    <a:pt x="28" y="2"/>
                    <a:pt x="44" y="5"/>
                    <a:pt x="62" y="14"/>
                  </a:cubicBezTo>
                  <a:cubicBezTo>
                    <a:pt x="70" y="19"/>
                    <a:pt x="80" y="25"/>
                    <a:pt x="88" y="34"/>
                  </a:cubicBezTo>
                  <a:cubicBezTo>
                    <a:pt x="97" y="42"/>
                    <a:pt x="105" y="53"/>
                    <a:pt x="112" y="65"/>
                  </a:cubicBezTo>
                  <a:cubicBezTo>
                    <a:pt x="127" y="89"/>
                    <a:pt x="138" y="119"/>
                    <a:pt x="150" y="151"/>
                  </a:cubicBezTo>
                  <a:cubicBezTo>
                    <a:pt x="156" y="168"/>
                    <a:pt x="162" y="184"/>
                    <a:pt x="170" y="201"/>
                  </a:cubicBezTo>
                  <a:cubicBezTo>
                    <a:pt x="174" y="210"/>
                    <a:pt x="178" y="218"/>
                    <a:pt x="183" y="227"/>
                  </a:cubicBezTo>
                  <a:cubicBezTo>
                    <a:pt x="185" y="231"/>
                    <a:pt x="187" y="235"/>
                    <a:pt x="190" y="239"/>
                  </a:cubicBezTo>
                  <a:cubicBezTo>
                    <a:pt x="191" y="242"/>
                    <a:pt x="192" y="244"/>
                    <a:pt x="193" y="246"/>
                  </a:cubicBezTo>
                  <a:cubicBezTo>
                    <a:pt x="194" y="248"/>
                    <a:pt x="196" y="250"/>
                    <a:pt x="197" y="253"/>
                  </a:cubicBezTo>
                  <a:cubicBezTo>
                    <a:pt x="213" y="289"/>
                    <a:pt x="219" y="331"/>
                    <a:pt x="224" y="374"/>
                  </a:cubicBezTo>
                  <a:cubicBezTo>
                    <a:pt x="227" y="395"/>
                    <a:pt x="229" y="417"/>
                    <a:pt x="232" y="439"/>
                  </a:cubicBezTo>
                  <a:cubicBezTo>
                    <a:pt x="235" y="461"/>
                    <a:pt x="239" y="483"/>
                    <a:pt x="246" y="505"/>
                  </a:cubicBezTo>
                  <a:cubicBezTo>
                    <a:pt x="249" y="516"/>
                    <a:pt x="253" y="526"/>
                    <a:pt x="259" y="536"/>
                  </a:cubicBezTo>
                  <a:cubicBezTo>
                    <a:pt x="264" y="546"/>
                    <a:pt x="271" y="555"/>
                    <a:pt x="280" y="562"/>
                  </a:cubicBezTo>
                  <a:cubicBezTo>
                    <a:pt x="282" y="564"/>
                    <a:pt x="284" y="566"/>
                    <a:pt x="286" y="567"/>
                  </a:cubicBezTo>
                  <a:cubicBezTo>
                    <a:pt x="289" y="568"/>
                    <a:pt x="291" y="570"/>
                    <a:pt x="294" y="571"/>
                  </a:cubicBezTo>
                  <a:cubicBezTo>
                    <a:pt x="309" y="579"/>
                    <a:pt x="309" y="579"/>
                    <a:pt x="309" y="579"/>
                  </a:cubicBezTo>
                  <a:cubicBezTo>
                    <a:pt x="320" y="584"/>
                    <a:pt x="330" y="589"/>
                    <a:pt x="340" y="593"/>
                  </a:cubicBezTo>
                  <a:cubicBezTo>
                    <a:pt x="506" y="673"/>
                    <a:pt x="672" y="753"/>
                    <a:pt x="797" y="813"/>
                  </a:cubicBezTo>
                  <a:cubicBezTo>
                    <a:pt x="921" y="873"/>
                    <a:pt x="1004" y="913"/>
                    <a:pt x="1004" y="913"/>
                  </a:cubicBezTo>
                  <a:close/>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a:extLst>
                <a:ext uri="{FF2B5EF4-FFF2-40B4-BE49-F238E27FC236}">
                  <a16:creationId xmlns:a16="http://schemas.microsoft.com/office/drawing/2014/main" id="{DD73860D-1431-42FC-AACC-DDDA6F3958D7}"/>
                </a:ext>
              </a:extLst>
            </p:cNvPr>
            <p:cNvSpPr>
              <a:spLocks/>
            </p:cNvSpPr>
            <p:nvPr/>
          </p:nvSpPr>
          <p:spPr bwMode="auto">
            <a:xfrm>
              <a:off x="3701" y="1453"/>
              <a:ext cx="346" cy="222"/>
            </a:xfrm>
            <a:custGeom>
              <a:avLst/>
              <a:gdLst>
                <a:gd name="T0" fmla="*/ 0 w 209"/>
                <a:gd name="T1" fmla="*/ 0 h 134"/>
                <a:gd name="T2" fmla="*/ 11 w 209"/>
                <a:gd name="T3" fmla="*/ 2 h 134"/>
                <a:gd name="T4" fmla="*/ 24 w 209"/>
                <a:gd name="T5" fmla="*/ 5 h 134"/>
                <a:gd name="T6" fmla="*/ 32 w 209"/>
                <a:gd name="T7" fmla="*/ 6 h 134"/>
                <a:gd name="T8" fmla="*/ 40 w 209"/>
                <a:gd name="T9" fmla="*/ 9 h 134"/>
                <a:gd name="T10" fmla="*/ 45 w 209"/>
                <a:gd name="T11" fmla="*/ 10 h 134"/>
                <a:gd name="T12" fmla="*/ 49 w 209"/>
                <a:gd name="T13" fmla="*/ 12 h 134"/>
                <a:gd name="T14" fmla="*/ 59 w 209"/>
                <a:gd name="T15" fmla="*/ 15 h 134"/>
                <a:gd name="T16" fmla="*/ 69 w 209"/>
                <a:gd name="T17" fmla="*/ 20 h 134"/>
                <a:gd name="T18" fmla="*/ 79 w 209"/>
                <a:gd name="T19" fmla="*/ 25 h 134"/>
                <a:gd name="T20" fmla="*/ 99 w 209"/>
                <a:gd name="T21" fmla="*/ 38 h 134"/>
                <a:gd name="T22" fmla="*/ 117 w 209"/>
                <a:gd name="T23" fmla="*/ 55 h 134"/>
                <a:gd name="T24" fmla="*/ 132 w 209"/>
                <a:gd name="T25" fmla="*/ 75 h 134"/>
                <a:gd name="T26" fmla="*/ 144 w 209"/>
                <a:gd name="T27" fmla="*/ 96 h 134"/>
                <a:gd name="T28" fmla="*/ 155 w 209"/>
                <a:gd name="T29" fmla="*/ 115 h 134"/>
                <a:gd name="T30" fmla="*/ 169 w 209"/>
                <a:gd name="T31" fmla="*/ 128 h 134"/>
                <a:gd name="T32" fmla="*/ 185 w 209"/>
                <a:gd name="T33" fmla="*/ 133 h 134"/>
                <a:gd name="T34" fmla="*/ 198 w 209"/>
                <a:gd name="T35" fmla="*/ 132 h 134"/>
                <a:gd name="T36" fmla="*/ 207 w 209"/>
                <a:gd name="T37" fmla="*/ 131 h 134"/>
                <a:gd name="T38" fmla="*/ 209 w 209"/>
                <a:gd name="T39" fmla="*/ 130 h 134"/>
                <a:gd name="T40" fmla="*/ 207 w 209"/>
                <a:gd name="T41" fmla="*/ 131 h 134"/>
                <a:gd name="T42" fmla="*/ 198 w 209"/>
                <a:gd name="T43" fmla="*/ 132 h 134"/>
                <a:gd name="T44" fmla="*/ 185 w 209"/>
                <a:gd name="T45" fmla="*/ 133 h 134"/>
                <a:gd name="T46" fmla="*/ 169 w 209"/>
                <a:gd name="T47" fmla="*/ 129 h 134"/>
                <a:gd name="T48" fmla="*/ 154 w 209"/>
                <a:gd name="T49" fmla="*/ 116 h 134"/>
                <a:gd name="T50" fmla="*/ 143 w 209"/>
                <a:gd name="T51" fmla="*/ 96 h 134"/>
                <a:gd name="T52" fmla="*/ 131 w 209"/>
                <a:gd name="T53" fmla="*/ 76 h 134"/>
                <a:gd name="T54" fmla="*/ 116 w 209"/>
                <a:gd name="T55" fmla="*/ 56 h 134"/>
                <a:gd name="T56" fmla="*/ 98 w 209"/>
                <a:gd name="T57" fmla="*/ 40 h 134"/>
                <a:gd name="T58" fmla="*/ 78 w 209"/>
                <a:gd name="T59" fmla="*/ 26 h 134"/>
                <a:gd name="T60" fmla="*/ 68 w 209"/>
                <a:gd name="T61" fmla="*/ 21 h 134"/>
                <a:gd name="T62" fmla="*/ 59 w 209"/>
                <a:gd name="T63" fmla="*/ 17 h 134"/>
                <a:gd name="T64" fmla="*/ 49 w 209"/>
                <a:gd name="T65" fmla="*/ 13 h 134"/>
                <a:gd name="T66" fmla="*/ 44 w 209"/>
                <a:gd name="T67" fmla="*/ 11 h 134"/>
                <a:gd name="T68" fmla="*/ 40 w 209"/>
                <a:gd name="T69" fmla="*/ 10 h 134"/>
                <a:gd name="T70" fmla="*/ 31 w 209"/>
                <a:gd name="T71" fmla="*/ 7 h 134"/>
                <a:gd name="T72" fmla="*/ 24 w 209"/>
                <a:gd name="T73" fmla="*/ 5 h 134"/>
                <a:gd name="T74" fmla="*/ 11 w 209"/>
                <a:gd name="T75" fmla="*/ 2 h 134"/>
                <a:gd name="T76" fmla="*/ 0 w 209"/>
                <a:gd name="T7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34">
                  <a:moveTo>
                    <a:pt x="0" y="0"/>
                  </a:moveTo>
                  <a:cubicBezTo>
                    <a:pt x="0" y="0"/>
                    <a:pt x="4" y="1"/>
                    <a:pt x="11" y="2"/>
                  </a:cubicBezTo>
                  <a:cubicBezTo>
                    <a:pt x="15" y="3"/>
                    <a:pt x="19" y="4"/>
                    <a:pt x="24" y="5"/>
                  </a:cubicBezTo>
                  <a:cubicBezTo>
                    <a:pt x="26" y="5"/>
                    <a:pt x="29" y="6"/>
                    <a:pt x="32" y="6"/>
                  </a:cubicBezTo>
                  <a:cubicBezTo>
                    <a:pt x="34" y="7"/>
                    <a:pt x="37" y="8"/>
                    <a:pt x="40" y="9"/>
                  </a:cubicBezTo>
                  <a:cubicBezTo>
                    <a:pt x="42" y="9"/>
                    <a:pt x="43" y="10"/>
                    <a:pt x="45" y="10"/>
                  </a:cubicBezTo>
                  <a:cubicBezTo>
                    <a:pt x="46" y="11"/>
                    <a:pt x="48" y="11"/>
                    <a:pt x="49" y="12"/>
                  </a:cubicBezTo>
                  <a:cubicBezTo>
                    <a:pt x="52" y="13"/>
                    <a:pt x="56" y="14"/>
                    <a:pt x="59" y="15"/>
                  </a:cubicBezTo>
                  <a:cubicBezTo>
                    <a:pt x="62" y="17"/>
                    <a:pt x="66" y="18"/>
                    <a:pt x="69" y="20"/>
                  </a:cubicBezTo>
                  <a:cubicBezTo>
                    <a:pt x="72" y="21"/>
                    <a:pt x="76" y="23"/>
                    <a:pt x="79" y="25"/>
                  </a:cubicBezTo>
                  <a:cubicBezTo>
                    <a:pt x="86" y="29"/>
                    <a:pt x="93" y="33"/>
                    <a:pt x="99" y="38"/>
                  </a:cubicBezTo>
                  <a:cubicBezTo>
                    <a:pt x="106" y="43"/>
                    <a:pt x="112" y="49"/>
                    <a:pt x="117" y="55"/>
                  </a:cubicBezTo>
                  <a:cubicBezTo>
                    <a:pt x="123" y="61"/>
                    <a:pt x="128" y="68"/>
                    <a:pt x="132" y="75"/>
                  </a:cubicBezTo>
                  <a:cubicBezTo>
                    <a:pt x="137" y="82"/>
                    <a:pt x="140" y="89"/>
                    <a:pt x="144" y="96"/>
                  </a:cubicBezTo>
                  <a:cubicBezTo>
                    <a:pt x="148" y="102"/>
                    <a:pt x="151" y="109"/>
                    <a:pt x="155" y="115"/>
                  </a:cubicBezTo>
                  <a:cubicBezTo>
                    <a:pt x="159" y="120"/>
                    <a:pt x="164" y="125"/>
                    <a:pt x="169" y="128"/>
                  </a:cubicBezTo>
                  <a:cubicBezTo>
                    <a:pt x="175" y="131"/>
                    <a:pt x="180" y="132"/>
                    <a:pt x="185" y="133"/>
                  </a:cubicBezTo>
                  <a:cubicBezTo>
                    <a:pt x="190" y="133"/>
                    <a:pt x="195" y="133"/>
                    <a:pt x="198" y="132"/>
                  </a:cubicBezTo>
                  <a:cubicBezTo>
                    <a:pt x="202" y="132"/>
                    <a:pt x="205" y="131"/>
                    <a:pt x="207" y="131"/>
                  </a:cubicBezTo>
                  <a:cubicBezTo>
                    <a:pt x="208" y="130"/>
                    <a:pt x="209" y="130"/>
                    <a:pt x="209" y="130"/>
                  </a:cubicBezTo>
                  <a:cubicBezTo>
                    <a:pt x="209" y="130"/>
                    <a:pt x="208" y="130"/>
                    <a:pt x="207" y="131"/>
                  </a:cubicBezTo>
                  <a:cubicBezTo>
                    <a:pt x="205" y="131"/>
                    <a:pt x="202" y="132"/>
                    <a:pt x="198" y="132"/>
                  </a:cubicBezTo>
                  <a:cubicBezTo>
                    <a:pt x="195" y="133"/>
                    <a:pt x="190" y="134"/>
                    <a:pt x="185" y="133"/>
                  </a:cubicBezTo>
                  <a:cubicBezTo>
                    <a:pt x="180" y="133"/>
                    <a:pt x="175" y="132"/>
                    <a:pt x="169" y="129"/>
                  </a:cubicBezTo>
                  <a:cubicBezTo>
                    <a:pt x="163" y="126"/>
                    <a:pt x="158" y="121"/>
                    <a:pt x="154" y="116"/>
                  </a:cubicBezTo>
                  <a:cubicBezTo>
                    <a:pt x="150" y="110"/>
                    <a:pt x="146" y="103"/>
                    <a:pt x="143" y="96"/>
                  </a:cubicBezTo>
                  <a:cubicBezTo>
                    <a:pt x="139" y="90"/>
                    <a:pt x="135" y="83"/>
                    <a:pt x="131" y="76"/>
                  </a:cubicBezTo>
                  <a:cubicBezTo>
                    <a:pt x="126" y="69"/>
                    <a:pt x="121" y="62"/>
                    <a:pt x="116" y="56"/>
                  </a:cubicBezTo>
                  <a:cubicBezTo>
                    <a:pt x="110" y="50"/>
                    <a:pt x="105" y="44"/>
                    <a:pt x="98" y="40"/>
                  </a:cubicBezTo>
                  <a:cubicBezTo>
                    <a:pt x="92" y="34"/>
                    <a:pt x="85" y="30"/>
                    <a:pt x="78" y="26"/>
                  </a:cubicBezTo>
                  <a:cubicBezTo>
                    <a:pt x="75" y="25"/>
                    <a:pt x="72" y="23"/>
                    <a:pt x="68" y="21"/>
                  </a:cubicBezTo>
                  <a:cubicBezTo>
                    <a:pt x="65" y="20"/>
                    <a:pt x="62" y="18"/>
                    <a:pt x="59" y="17"/>
                  </a:cubicBezTo>
                  <a:cubicBezTo>
                    <a:pt x="55" y="15"/>
                    <a:pt x="52" y="14"/>
                    <a:pt x="49" y="13"/>
                  </a:cubicBezTo>
                  <a:cubicBezTo>
                    <a:pt x="47" y="12"/>
                    <a:pt x="46" y="12"/>
                    <a:pt x="44" y="11"/>
                  </a:cubicBezTo>
                  <a:cubicBezTo>
                    <a:pt x="43" y="11"/>
                    <a:pt x="41" y="10"/>
                    <a:pt x="40" y="10"/>
                  </a:cubicBezTo>
                  <a:cubicBezTo>
                    <a:pt x="37" y="9"/>
                    <a:pt x="34" y="8"/>
                    <a:pt x="31" y="7"/>
                  </a:cubicBezTo>
                  <a:cubicBezTo>
                    <a:pt x="29" y="7"/>
                    <a:pt x="26" y="6"/>
                    <a:pt x="24" y="5"/>
                  </a:cubicBezTo>
                  <a:cubicBezTo>
                    <a:pt x="19" y="4"/>
                    <a:pt x="14" y="3"/>
                    <a:pt x="11" y="2"/>
                  </a:cubicBezTo>
                  <a:cubicBezTo>
                    <a:pt x="4" y="1"/>
                    <a:pt x="0" y="0"/>
                    <a:pt x="0" y="0"/>
                  </a:cubicBezTo>
                  <a:close/>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a:extLst>
                <a:ext uri="{FF2B5EF4-FFF2-40B4-BE49-F238E27FC236}">
                  <a16:creationId xmlns:a16="http://schemas.microsoft.com/office/drawing/2014/main" id="{96F8C75B-3336-412B-BF58-B3DD1445E52B}"/>
                </a:ext>
              </a:extLst>
            </p:cNvPr>
            <p:cNvSpPr>
              <a:spLocks/>
            </p:cNvSpPr>
            <p:nvPr/>
          </p:nvSpPr>
          <p:spPr bwMode="auto">
            <a:xfrm>
              <a:off x="3726" y="973"/>
              <a:ext cx="351" cy="805"/>
            </a:xfrm>
            <a:custGeom>
              <a:avLst/>
              <a:gdLst>
                <a:gd name="T0" fmla="*/ 210 w 212"/>
                <a:gd name="T1" fmla="*/ 486 h 486"/>
                <a:gd name="T2" fmla="*/ 211 w 212"/>
                <a:gd name="T3" fmla="*/ 462 h 486"/>
                <a:gd name="T4" fmla="*/ 209 w 212"/>
                <a:gd name="T5" fmla="*/ 398 h 486"/>
                <a:gd name="T6" fmla="*/ 206 w 212"/>
                <a:gd name="T7" fmla="*/ 355 h 486"/>
                <a:gd name="T8" fmla="*/ 202 w 212"/>
                <a:gd name="T9" fmla="*/ 332 h 486"/>
                <a:gd name="T10" fmla="*/ 194 w 212"/>
                <a:gd name="T11" fmla="*/ 309 h 486"/>
                <a:gd name="T12" fmla="*/ 187 w 212"/>
                <a:gd name="T13" fmla="*/ 300 h 486"/>
                <a:gd name="T14" fmla="*/ 185 w 212"/>
                <a:gd name="T15" fmla="*/ 299 h 486"/>
                <a:gd name="T16" fmla="*/ 182 w 212"/>
                <a:gd name="T17" fmla="*/ 298 h 486"/>
                <a:gd name="T18" fmla="*/ 175 w 212"/>
                <a:gd name="T19" fmla="*/ 296 h 486"/>
                <a:gd name="T20" fmla="*/ 165 w 212"/>
                <a:gd name="T21" fmla="*/ 288 h 486"/>
                <a:gd name="T22" fmla="*/ 159 w 212"/>
                <a:gd name="T23" fmla="*/ 276 h 486"/>
                <a:gd name="T24" fmla="*/ 159 w 212"/>
                <a:gd name="T25" fmla="*/ 249 h 486"/>
                <a:gd name="T26" fmla="*/ 162 w 212"/>
                <a:gd name="T27" fmla="*/ 223 h 486"/>
                <a:gd name="T28" fmla="*/ 158 w 212"/>
                <a:gd name="T29" fmla="*/ 197 h 486"/>
                <a:gd name="T30" fmla="*/ 149 w 212"/>
                <a:gd name="T31" fmla="*/ 173 h 486"/>
                <a:gd name="T32" fmla="*/ 123 w 212"/>
                <a:gd name="T33" fmla="*/ 129 h 486"/>
                <a:gd name="T34" fmla="*/ 66 w 212"/>
                <a:gd name="T35" fmla="*/ 59 h 486"/>
                <a:gd name="T36" fmla="*/ 19 w 212"/>
                <a:gd name="T37" fmla="*/ 15 h 486"/>
                <a:gd name="T38" fmla="*/ 5 w 212"/>
                <a:gd name="T39" fmla="*/ 4 h 486"/>
                <a:gd name="T40" fmla="*/ 0 w 212"/>
                <a:gd name="T41" fmla="*/ 0 h 486"/>
                <a:gd name="T42" fmla="*/ 5 w 212"/>
                <a:gd name="T43" fmla="*/ 4 h 486"/>
                <a:gd name="T44" fmla="*/ 19 w 212"/>
                <a:gd name="T45" fmla="*/ 15 h 486"/>
                <a:gd name="T46" fmla="*/ 66 w 212"/>
                <a:gd name="T47" fmla="*/ 59 h 486"/>
                <a:gd name="T48" fmla="*/ 123 w 212"/>
                <a:gd name="T49" fmla="*/ 129 h 486"/>
                <a:gd name="T50" fmla="*/ 149 w 212"/>
                <a:gd name="T51" fmla="*/ 173 h 486"/>
                <a:gd name="T52" fmla="*/ 159 w 212"/>
                <a:gd name="T53" fmla="*/ 197 h 486"/>
                <a:gd name="T54" fmla="*/ 163 w 212"/>
                <a:gd name="T55" fmla="*/ 223 h 486"/>
                <a:gd name="T56" fmla="*/ 162 w 212"/>
                <a:gd name="T57" fmla="*/ 250 h 486"/>
                <a:gd name="T58" fmla="*/ 161 w 212"/>
                <a:gd name="T59" fmla="*/ 275 h 486"/>
                <a:gd name="T60" fmla="*/ 167 w 212"/>
                <a:gd name="T61" fmla="*/ 286 h 486"/>
                <a:gd name="T62" fmla="*/ 177 w 212"/>
                <a:gd name="T63" fmla="*/ 293 h 486"/>
                <a:gd name="T64" fmla="*/ 182 w 212"/>
                <a:gd name="T65" fmla="*/ 295 h 486"/>
                <a:gd name="T66" fmla="*/ 185 w 212"/>
                <a:gd name="T67" fmla="*/ 296 h 486"/>
                <a:gd name="T68" fmla="*/ 189 w 212"/>
                <a:gd name="T69" fmla="*/ 298 h 486"/>
                <a:gd name="T70" fmla="*/ 197 w 212"/>
                <a:gd name="T71" fmla="*/ 308 h 486"/>
                <a:gd name="T72" fmla="*/ 205 w 212"/>
                <a:gd name="T73" fmla="*/ 332 h 486"/>
                <a:gd name="T74" fmla="*/ 208 w 212"/>
                <a:gd name="T75" fmla="*/ 355 h 486"/>
                <a:gd name="T76" fmla="*/ 211 w 212"/>
                <a:gd name="T77" fmla="*/ 398 h 486"/>
                <a:gd name="T78" fmla="*/ 211 w 212"/>
                <a:gd name="T79" fmla="*/ 462 h 486"/>
                <a:gd name="T80" fmla="*/ 210 w 212"/>
                <a:gd name="T8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2" h="486">
                  <a:moveTo>
                    <a:pt x="210" y="486"/>
                  </a:moveTo>
                  <a:cubicBezTo>
                    <a:pt x="210" y="486"/>
                    <a:pt x="211" y="477"/>
                    <a:pt x="211" y="462"/>
                  </a:cubicBezTo>
                  <a:cubicBezTo>
                    <a:pt x="211" y="446"/>
                    <a:pt x="211" y="424"/>
                    <a:pt x="209" y="398"/>
                  </a:cubicBezTo>
                  <a:cubicBezTo>
                    <a:pt x="208" y="384"/>
                    <a:pt x="207" y="370"/>
                    <a:pt x="206" y="355"/>
                  </a:cubicBezTo>
                  <a:cubicBezTo>
                    <a:pt x="205" y="348"/>
                    <a:pt x="204" y="340"/>
                    <a:pt x="202" y="332"/>
                  </a:cubicBezTo>
                  <a:cubicBezTo>
                    <a:pt x="200" y="325"/>
                    <a:pt x="198" y="317"/>
                    <a:pt x="194" y="309"/>
                  </a:cubicBezTo>
                  <a:cubicBezTo>
                    <a:pt x="193" y="306"/>
                    <a:pt x="190" y="302"/>
                    <a:pt x="187" y="300"/>
                  </a:cubicBezTo>
                  <a:cubicBezTo>
                    <a:pt x="186" y="300"/>
                    <a:pt x="185" y="300"/>
                    <a:pt x="185" y="299"/>
                  </a:cubicBezTo>
                  <a:cubicBezTo>
                    <a:pt x="182" y="298"/>
                    <a:pt x="182" y="298"/>
                    <a:pt x="182" y="298"/>
                  </a:cubicBezTo>
                  <a:cubicBezTo>
                    <a:pt x="180" y="298"/>
                    <a:pt x="177" y="297"/>
                    <a:pt x="175" y="296"/>
                  </a:cubicBezTo>
                  <a:cubicBezTo>
                    <a:pt x="172" y="294"/>
                    <a:pt x="168" y="291"/>
                    <a:pt x="165" y="288"/>
                  </a:cubicBezTo>
                  <a:cubicBezTo>
                    <a:pt x="162" y="285"/>
                    <a:pt x="160" y="280"/>
                    <a:pt x="159" y="276"/>
                  </a:cubicBezTo>
                  <a:cubicBezTo>
                    <a:pt x="157" y="267"/>
                    <a:pt x="158" y="258"/>
                    <a:pt x="159" y="249"/>
                  </a:cubicBezTo>
                  <a:cubicBezTo>
                    <a:pt x="161" y="241"/>
                    <a:pt x="162" y="232"/>
                    <a:pt x="162" y="223"/>
                  </a:cubicBezTo>
                  <a:cubicBezTo>
                    <a:pt x="163" y="214"/>
                    <a:pt x="161" y="206"/>
                    <a:pt x="158" y="197"/>
                  </a:cubicBezTo>
                  <a:cubicBezTo>
                    <a:pt x="156" y="189"/>
                    <a:pt x="152" y="181"/>
                    <a:pt x="149" y="173"/>
                  </a:cubicBezTo>
                  <a:cubicBezTo>
                    <a:pt x="141" y="157"/>
                    <a:pt x="133" y="142"/>
                    <a:pt x="123" y="129"/>
                  </a:cubicBezTo>
                  <a:cubicBezTo>
                    <a:pt x="105" y="101"/>
                    <a:pt x="84" y="78"/>
                    <a:pt x="66" y="59"/>
                  </a:cubicBezTo>
                  <a:cubicBezTo>
                    <a:pt x="47" y="40"/>
                    <a:pt x="31" y="25"/>
                    <a:pt x="19" y="15"/>
                  </a:cubicBezTo>
                  <a:cubicBezTo>
                    <a:pt x="13" y="10"/>
                    <a:pt x="8" y="6"/>
                    <a:pt x="5" y="4"/>
                  </a:cubicBezTo>
                  <a:cubicBezTo>
                    <a:pt x="2" y="1"/>
                    <a:pt x="0" y="0"/>
                    <a:pt x="0" y="0"/>
                  </a:cubicBezTo>
                  <a:cubicBezTo>
                    <a:pt x="0" y="0"/>
                    <a:pt x="2" y="1"/>
                    <a:pt x="5" y="4"/>
                  </a:cubicBezTo>
                  <a:cubicBezTo>
                    <a:pt x="8" y="6"/>
                    <a:pt x="13" y="10"/>
                    <a:pt x="19" y="15"/>
                  </a:cubicBezTo>
                  <a:cubicBezTo>
                    <a:pt x="31" y="25"/>
                    <a:pt x="47" y="40"/>
                    <a:pt x="66" y="59"/>
                  </a:cubicBezTo>
                  <a:cubicBezTo>
                    <a:pt x="84" y="78"/>
                    <a:pt x="105" y="101"/>
                    <a:pt x="123" y="129"/>
                  </a:cubicBezTo>
                  <a:cubicBezTo>
                    <a:pt x="133" y="142"/>
                    <a:pt x="142" y="157"/>
                    <a:pt x="149" y="173"/>
                  </a:cubicBezTo>
                  <a:cubicBezTo>
                    <a:pt x="153" y="181"/>
                    <a:pt x="156" y="189"/>
                    <a:pt x="159" y="197"/>
                  </a:cubicBezTo>
                  <a:cubicBezTo>
                    <a:pt x="161" y="206"/>
                    <a:pt x="163" y="214"/>
                    <a:pt x="163" y="223"/>
                  </a:cubicBezTo>
                  <a:cubicBezTo>
                    <a:pt x="164" y="232"/>
                    <a:pt x="163" y="241"/>
                    <a:pt x="162" y="250"/>
                  </a:cubicBezTo>
                  <a:cubicBezTo>
                    <a:pt x="161" y="258"/>
                    <a:pt x="159" y="267"/>
                    <a:pt x="161" y="275"/>
                  </a:cubicBezTo>
                  <a:cubicBezTo>
                    <a:pt x="162" y="279"/>
                    <a:pt x="164" y="283"/>
                    <a:pt x="167" y="286"/>
                  </a:cubicBezTo>
                  <a:cubicBezTo>
                    <a:pt x="169" y="289"/>
                    <a:pt x="173" y="291"/>
                    <a:pt x="177" y="293"/>
                  </a:cubicBezTo>
                  <a:cubicBezTo>
                    <a:pt x="179" y="294"/>
                    <a:pt x="180" y="295"/>
                    <a:pt x="182" y="295"/>
                  </a:cubicBezTo>
                  <a:cubicBezTo>
                    <a:pt x="185" y="296"/>
                    <a:pt x="185" y="296"/>
                    <a:pt x="185" y="296"/>
                  </a:cubicBezTo>
                  <a:cubicBezTo>
                    <a:pt x="187" y="297"/>
                    <a:pt x="188" y="297"/>
                    <a:pt x="189" y="298"/>
                  </a:cubicBezTo>
                  <a:cubicBezTo>
                    <a:pt x="193" y="301"/>
                    <a:pt x="195" y="304"/>
                    <a:pt x="197" y="308"/>
                  </a:cubicBezTo>
                  <a:cubicBezTo>
                    <a:pt x="201" y="316"/>
                    <a:pt x="203" y="324"/>
                    <a:pt x="205" y="332"/>
                  </a:cubicBezTo>
                  <a:cubicBezTo>
                    <a:pt x="206" y="339"/>
                    <a:pt x="207" y="347"/>
                    <a:pt x="208" y="355"/>
                  </a:cubicBezTo>
                  <a:cubicBezTo>
                    <a:pt x="210" y="370"/>
                    <a:pt x="211" y="384"/>
                    <a:pt x="211" y="398"/>
                  </a:cubicBezTo>
                  <a:cubicBezTo>
                    <a:pt x="212" y="424"/>
                    <a:pt x="212" y="446"/>
                    <a:pt x="211" y="462"/>
                  </a:cubicBezTo>
                  <a:cubicBezTo>
                    <a:pt x="211" y="477"/>
                    <a:pt x="210" y="486"/>
                    <a:pt x="210" y="486"/>
                  </a:cubicBezTo>
                  <a:close/>
                </a:path>
              </a:pathLst>
            </a:custGeom>
            <a:solidFill>
              <a:srgbClr val="AA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Elipse 27">
            <a:extLst>
              <a:ext uri="{FF2B5EF4-FFF2-40B4-BE49-F238E27FC236}">
                <a16:creationId xmlns:a16="http://schemas.microsoft.com/office/drawing/2014/main" id="{2EAFD2B2-4739-481D-BBF1-A5FE68DE7539}"/>
              </a:ext>
            </a:extLst>
          </p:cNvPr>
          <p:cNvSpPr/>
          <p:nvPr/>
        </p:nvSpPr>
        <p:spPr>
          <a:xfrm>
            <a:off x="4152109" y="2816227"/>
            <a:ext cx="442119" cy="130492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4632EB5E-0EB5-4809-893D-706E81975919}"/>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899C52AA-EEAC-4AF1-AC22-BF9C0377FD91}"/>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23E93237-2CD8-45A9-B660-B2C9DB923F5D}"/>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7298E4E6-5B43-4A8A-A6B2-9FF9D0B550F4}"/>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CuadroTexto 32">
            <a:extLst>
              <a:ext uri="{FF2B5EF4-FFF2-40B4-BE49-F238E27FC236}">
                <a16:creationId xmlns:a16="http://schemas.microsoft.com/office/drawing/2014/main" id="{E99127E1-3635-4ED6-9185-1775D7431E16}"/>
              </a:ext>
            </a:extLst>
          </p:cNvPr>
          <p:cNvSpPr txBox="1"/>
          <p:nvPr/>
        </p:nvSpPr>
        <p:spPr>
          <a:xfrm rot="16200000">
            <a:off x="-1115088" y="2908030"/>
            <a:ext cx="4240478" cy="954107"/>
          </a:xfrm>
          <a:prstGeom prst="rect">
            <a:avLst/>
          </a:prstGeom>
          <a:noFill/>
        </p:spPr>
        <p:txBody>
          <a:bodyPr wrap="square" rtlCol="0">
            <a:spAutoFit/>
          </a:bodyPr>
          <a:lstStyle/>
          <a:p>
            <a:pPr algn="ctr"/>
            <a:r>
              <a:rPr lang="en-US" sz="2800" b="1" dirty="0">
                <a:solidFill>
                  <a:srgbClr val="F5AA52"/>
                </a:solidFill>
              </a:rPr>
              <a:t>HUMAN EYE </a:t>
            </a:r>
          </a:p>
          <a:p>
            <a:pPr algn="ctr"/>
            <a:r>
              <a:rPr lang="en-US" sz="2800" b="1" dirty="0"/>
              <a:t>ANATOMY</a:t>
            </a:r>
          </a:p>
        </p:txBody>
      </p:sp>
      <p:sp>
        <p:nvSpPr>
          <p:cNvPr id="34" name="Title 20">
            <a:extLst>
              <a:ext uri="{FF2B5EF4-FFF2-40B4-BE49-F238E27FC236}">
                <a16:creationId xmlns:a16="http://schemas.microsoft.com/office/drawing/2014/main" id="{A343DAEC-AC1F-444A-8A31-9BC169A3157B}"/>
              </a:ext>
            </a:extLst>
          </p:cNvPr>
          <p:cNvSpPr txBox="1">
            <a:spLocks/>
          </p:cNvSpPr>
          <p:nvPr/>
        </p:nvSpPr>
        <p:spPr bwMode="auto">
          <a:xfrm>
            <a:off x="5659439" y="1058846"/>
            <a:ext cx="1270000"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Sclera</a:t>
            </a:r>
          </a:p>
        </p:txBody>
      </p:sp>
      <p:sp>
        <p:nvSpPr>
          <p:cNvPr id="35" name="Title 20">
            <a:extLst>
              <a:ext uri="{FF2B5EF4-FFF2-40B4-BE49-F238E27FC236}">
                <a16:creationId xmlns:a16="http://schemas.microsoft.com/office/drawing/2014/main" id="{16B36331-6C88-4F89-A9D6-C8969E5A4501}"/>
              </a:ext>
            </a:extLst>
          </p:cNvPr>
          <p:cNvSpPr txBox="1">
            <a:spLocks/>
          </p:cNvSpPr>
          <p:nvPr/>
        </p:nvSpPr>
        <p:spPr bwMode="auto">
          <a:xfrm>
            <a:off x="6507164" y="1440640"/>
            <a:ext cx="1270000"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Choroid</a:t>
            </a:r>
          </a:p>
        </p:txBody>
      </p:sp>
      <p:sp>
        <p:nvSpPr>
          <p:cNvPr id="36" name="Title 20">
            <a:extLst>
              <a:ext uri="{FF2B5EF4-FFF2-40B4-BE49-F238E27FC236}">
                <a16:creationId xmlns:a16="http://schemas.microsoft.com/office/drawing/2014/main" id="{C883270F-FD6F-4ECD-9E2B-21142602E462}"/>
              </a:ext>
            </a:extLst>
          </p:cNvPr>
          <p:cNvSpPr txBox="1">
            <a:spLocks/>
          </p:cNvSpPr>
          <p:nvPr/>
        </p:nvSpPr>
        <p:spPr bwMode="auto">
          <a:xfrm>
            <a:off x="7775576" y="2601104"/>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Fovea Centralis </a:t>
            </a:r>
          </a:p>
        </p:txBody>
      </p:sp>
      <p:sp>
        <p:nvSpPr>
          <p:cNvPr id="37" name="Title 20">
            <a:extLst>
              <a:ext uri="{FF2B5EF4-FFF2-40B4-BE49-F238E27FC236}">
                <a16:creationId xmlns:a16="http://schemas.microsoft.com/office/drawing/2014/main" id="{6658E99C-A350-499E-ABE6-2EFF3FED5DCA}"/>
              </a:ext>
            </a:extLst>
          </p:cNvPr>
          <p:cNvSpPr txBox="1">
            <a:spLocks/>
          </p:cNvSpPr>
          <p:nvPr/>
        </p:nvSpPr>
        <p:spPr bwMode="auto">
          <a:xfrm>
            <a:off x="7181057" y="1974836"/>
            <a:ext cx="1270000"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Retina</a:t>
            </a:r>
          </a:p>
        </p:txBody>
      </p:sp>
      <p:sp>
        <p:nvSpPr>
          <p:cNvPr id="38" name="Title 20">
            <a:extLst>
              <a:ext uri="{FF2B5EF4-FFF2-40B4-BE49-F238E27FC236}">
                <a16:creationId xmlns:a16="http://schemas.microsoft.com/office/drawing/2014/main" id="{799B2B1C-77F9-408E-8A4A-306D5A70F1AC}"/>
              </a:ext>
            </a:extLst>
          </p:cNvPr>
          <p:cNvSpPr txBox="1">
            <a:spLocks/>
          </p:cNvSpPr>
          <p:nvPr/>
        </p:nvSpPr>
        <p:spPr bwMode="auto">
          <a:xfrm>
            <a:off x="8091489" y="3213877"/>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Optic Disc</a:t>
            </a:r>
          </a:p>
        </p:txBody>
      </p:sp>
      <p:sp>
        <p:nvSpPr>
          <p:cNvPr id="39" name="Title 20">
            <a:extLst>
              <a:ext uri="{FF2B5EF4-FFF2-40B4-BE49-F238E27FC236}">
                <a16:creationId xmlns:a16="http://schemas.microsoft.com/office/drawing/2014/main" id="{0872D28C-1CA1-4A83-8E26-EED1A8E9B46B}"/>
              </a:ext>
            </a:extLst>
          </p:cNvPr>
          <p:cNvSpPr txBox="1">
            <a:spLocks/>
          </p:cNvSpPr>
          <p:nvPr/>
        </p:nvSpPr>
        <p:spPr bwMode="auto">
          <a:xfrm>
            <a:off x="4081464" y="5803882"/>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Vitreous body</a:t>
            </a:r>
          </a:p>
        </p:txBody>
      </p:sp>
      <p:sp>
        <p:nvSpPr>
          <p:cNvPr id="40" name="Title 20">
            <a:extLst>
              <a:ext uri="{FF2B5EF4-FFF2-40B4-BE49-F238E27FC236}">
                <a16:creationId xmlns:a16="http://schemas.microsoft.com/office/drawing/2014/main" id="{28E90A63-D991-4528-9FB7-4B43D88FB0F3}"/>
              </a:ext>
            </a:extLst>
          </p:cNvPr>
          <p:cNvSpPr txBox="1">
            <a:spLocks/>
          </p:cNvSpPr>
          <p:nvPr/>
        </p:nvSpPr>
        <p:spPr bwMode="auto">
          <a:xfrm>
            <a:off x="6872289" y="5449077"/>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Optic Nerve</a:t>
            </a:r>
          </a:p>
        </p:txBody>
      </p:sp>
      <p:sp>
        <p:nvSpPr>
          <p:cNvPr id="41" name="Title 20">
            <a:extLst>
              <a:ext uri="{FF2B5EF4-FFF2-40B4-BE49-F238E27FC236}">
                <a16:creationId xmlns:a16="http://schemas.microsoft.com/office/drawing/2014/main" id="{9A2E209C-E3FC-4EF7-BED4-B6B57FADE75C}"/>
              </a:ext>
            </a:extLst>
          </p:cNvPr>
          <p:cNvSpPr txBox="1">
            <a:spLocks/>
          </p:cNvSpPr>
          <p:nvPr/>
        </p:nvSpPr>
        <p:spPr bwMode="auto">
          <a:xfrm>
            <a:off x="2572447" y="5435989"/>
            <a:ext cx="2605628"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Suspensory Ligament</a:t>
            </a:r>
          </a:p>
        </p:txBody>
      </p:sp>
      <p:sp>
        <p:nvSpPr>
          <p:cNvPr id="42" name="Title 20">
            <a:extLst>
              <a:ext uri="{FF2B5EF4-FFF2-40B4-BE49-F238E27FC236}">
                <a16:creationId xmlns:a16="http://schemas.microsoft.com/office/drawing/2014/main" id="{3C1E795C-7922-4516-A138-119FC2AAD92B}"/>
              </a:ext>
            </a:extLst>
          </p:cNvPr>
          <p:cNvSpPr txBox="1">
            <a:spLocks/>
          </p:cNvSpPr>
          <p:nvPr/>
        </p:nvSpPr>
        <p:spPr bwMode="auto">
          <a:xfrm>
            <a:off x="1688312" y="4114395"/>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Iris</a:t>
            </a:r>
          </a:p>
        </p:txBody>
      </p:sp>
      <p:sp>
        <p:nvSpPr>
          <p:cNvPr id="49" name="Title 20">
            <a:extLst>
              <a:ext uri="{FF2B5EF4-FFF2-40B4-BE49-F238E27FC236}">
                <a16:creationId xmlns:a16="http://schemas.microsoft.com/office/drawing/2014/main" id="{890EDE59-605B-4EB5-9982-401F69C39742}"/>
              </a:ext>
            </a:extLst>
          </p:cNvPr>
          <p:cNvSpPr txBox="1">
            <a:spLocks/>
          </p:cNvSpPr>
          <p:nvPr/>
        </p:nvSpPr>
        <p:spPr bwMode="auto">
          <a:xfrm>
            <a:off x="2018512" y="4559689"/>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Pupil</a:t>
            </a:r>
          </a:p>
        </p:txBody>
      </p:sp>
      <p:sp>
        <p:nvSpPr>
          <p:cNvPr id="50" name="Title 20">
            <a:extLst>
              <a:ext uri="{FF2B5EF4-FFF2-40B4-BE49-F238E27FC236}">
                <a16:creationId xmlns:a16="http://schemas.microsoft.com/office/drawing/2014/main" id="{DC644B34-8B2D-4295-ACA5-354A5C64E9B5}"/>
              </a:ext>
            </a:extLst>
          </p:cNvPr>
          <p:cNvSpPr txBox="1">
            <a:spLocks/>
          </p:cNvSpPr>
          <p:nvPr/>
        </p:nvSpPr>
        <p:spPr bwMode="auto">
          <a:xfrm>
            <a:off x="2360887" y="5129586"/>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Aqueous body</a:t>
            </a:r>
          </a:p>
        </p:txBody>
      </p:sp>
      <p:sp>
        <p:nvSpPr>
          <p:cNvPr id="51" name="Title 20">
            <a:extLst>
              <a:ext uri="{FF2B5EF4-FFF2-40B4-BE49-F238E27FC236}">
                <a16:creationId xmlns:a16="http://schemas.microsoft.com/office/drawing/2014/main" id="{25AB4CB5-0168-4184-B08A-482F4AF96436}"/>
              </a:ext>
            </a:extLst>
          </p:cNvPr>
          <p:cNvSpPr txBox="1">
            <a:spLocks/>
          </p:cNvSpPr>
          <p:nvPr/>
        </p:nvSpPr>
        <p:spPr bwMode="auto">
          <a:xfrm>
            <a:off x="1615284" y="2998754"/>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Cornea</a:t>
            </a:r>
          </a:p>
        </p:txBody>
      </p:sp>
      <p:sp>
        <p:nvSpPr>
          <p:cNvPr id="52" name="Title 20">
            <a:extLst>
              <a:ext uri="{FF2B5EF4-FFF2-40B4-BE49-F238E27FC236}">
                <a16:creationId xmlns:a16="http://schemas.microsoft.com/office/drawing/2014/main" id="{695F16C9-615C-49D4-9313-D0C00C75B14B}"/>
              </a:ext>
            </a:extLst>
          </p:cNvPr>
          <p:cNvSpPr txBox="1">
            <a:spLocks/>
          </p:cNvSpPr>
          <p:nvPr/>
        </p:nvSpPr>
        <p:spPr bwMode="auto">
          <a:xfrm>
            <a:off x="2526508" y="1778406"/>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Lens</a:t>
            </a:r>
          </a:p>
        </p:txBody>
      </p:sp>
      <p:sp>
        <p:nvSpPr>
          <p:cNvPr id="53" name="Title 20">
            <a:extLst>
              <a:ext uri="{FF2B5EF4-FFF2-40B4-BE49-F238E27FC236}">
                <a16:creationId xmlns:a16="http://schemas.microsoft.com/office/drawing/2014/main" id="{2B1D8A58-68A0-4B95-A35F-ED81BD27E69A}"/>
              </a:ext>
            </a:extLst>
          </p:cNvPr>
          <p:cNvSpPr txBox="1">
            <a:spLocks/>
          </p:cNvSpPr>
          <p:nvPr/>
        </p:nvSpPr>
        <p:spPr bwMode="auto">
          <a:xfrm>
            <a:off x="3335339" y="851274"/>
            <a:ext cx="1973261"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1">
              <a:lnSpc>
                <a:spcPct val="130000"/>
              </a:lnSpc>
            </a:pPr>
            <a:r>
              <a:rPr lang="en-US" altLang="es-MX" sz="1200" dirty="0">
                <a:latin typeface="+mn-lt"/>
                <a:cs typeface="Calibri Light" panose="020F0302020204030204" pitchFamily="34" charset="0"/>
              </a:rPr>
              <a:t>Ciliary body</a:t>
            </a:r>
          </a:p>
        </p:txBody>
      </p:sp>
      <p:cxnSp>
        <p:nvCxnSpPr>
          <p:cNvPr id="55" name="Conector recto 54">
            <a:extLst>
              <a:ext uri="{FF2B5EF4-FFF2-40B4-BE49-F238E27FC236}">
                <a16:creationId xmlns:a16="http://schemas.microsoft.com/office/drawing/2014/main" id="{0F763B9A-666C-4684-8B02-B121739D7F06}"/>
              </a:ext>
            </a:extLst>
          </p:cNvPr>
          <p:cNvCxnSpPr>
            <a:cxnSpLocks/>
            <a:stCxn id="16" idx="4"/>
          </p:cNvCxnSpPr>
          <p:nvPr/>
        </p:nvCxnSpPr>
        <p:spPr>
          <a:xfrm flipH="1" flipV="1">
            <a:off x="4385869" y="1273970"/>
            <a:ext cx="11334" cy="11531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34C0D6D9-897E-4A1E-B6BA-A689241B30E0}"/>
              </a:ext>
            </a:extLst>
          </p:cNvPr>
          <p:cNvCxnSpPr>
            <a:cxnSpLocks/>
          </p:cNvCxnSpPr>
          <p:nvPr/>
        </p:nvCxnSpPr>
        <p:spPr>
          <a:xfrm flipH="1" flipV="1">
            <a:off x="3426706" y="2115434"/>
            <a:ext cx="842815" cy="10852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575BC1F0-E348-41C2-BFBF-87BECF236DE2}"/>
              </a:ext>
            </a:extLst>
          </p:cNvPr>
          <p:cNvCxnSpPr>
            <a:cxnSpLocks/>
          </p:cNvCxnSpPr>
          <p:nvPr/>
        </p:nvCxnSpPr>
        <p:spPr>
          <a:xfrm flipH="1" flipV="1">
            <a:off x="2755181" y="3171910"/>
            <a:ext cx="700727" cy="1438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69" name="Grupo 7168">
            <a:extLst>
              <a:ext uri="{FF2B5EF4-FFF2-40B4-BE49-F238E27FC236}">
                <a16:creationId xmlns:a16="http://schemas.microsoft.com/office/drawing/2014/main" id="{58FD38CA-122B-4777-AB58-15F4BA323BD8}"/>
              </a:ext>
            </a:extLst>
          </p:cNvPr>
          <p:cNvGrpSpPr/>
          <p:nvPr/>
        </p:nvGrpSpPr>
        <p:grpSpPr>
          <a:xfrm>
            <a:off x="3704514" y="3025304"/>
            <a:ext cx="360282" cy="967569"/>
            <a:chOff x="2231394" y="625130"/>
            <a:chExt cx="360282" cy="967569"/>
          </a:xfrm>
        </p:grpSpPr>
        <p:sp>
          <p:nvSpPr>
            <p:cNvPr id="7168" name="Elipse 7167">
              <a:extLst>
                <a:ext uri="{FF2B5EF4-FFF2-40B4-BE49-F238E27FC236}">
                  <a16:creationId xmlns:a16="http://schemas.microsoft.com/office/drawing/2014/main" id="{8FD17F62-4B85-4BD5-85CE-737160B81846}"/>
                </a:ext>
              </a:extLst>
            </p:cNvPr>
            <p:cNvSpPr/>
            <p:nvPr/>
          </p:nvSpPr>
          <p:spPr>
            <a:xfrm>
              <a:off x="2231394" y="625130"/>
              <a:ext cx="341494" cy="967569"/>
            </a:xfrm>
            <a:prstGeom prst="ellipse">
              <a:avLst/>
            </a:prstGeom>
            <a:solidFill>
              <a:srgbClr val="62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ipse 62">
              <a:extLst>
                <a:ext uri="{FF2B5EF4-FFF2-40B4-BE49-F238E27FC236}">
                  <a16:creationId xmlns:a16="http://schemas.microsoft.com/office/drawing/2014/main" id="{4FC63AF1-D3FD-4ACC-A24A-AA159C31F379}"/>
                </a:ext>
              </a:extLst>
            </p:cNvPr>
            <p:cNvSpPr/>
            <p:nvPr/>
          </p:nvSpPr>
          <p:spPr>
            <a:xfrm>
              <a:off x="2361817" y="770089"/>
              <a:ext cx="229859" cy="609018"/>
            </a:xfrm>
            <a:prstGeom prst="ellipse">
              <a:avLst/>
            </a:prstGeom>
            <a:solidFill>
              <a:srgbClr val="3E6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9" name="Conector recto 118">
            <a:extLst>
              <a:ext uri="{FF2B5EF4-FFF2-40B4-BE49-F238E27FC236}">
                <a16:creationId xmlns:a16="http://schemas.microsoft.com/office/drawing/2014/main" id="{1250B10E-72C4-49FD-B3F9-205C9B0F2D8D}"/>
              </a:ext>
            </a:extLst>
          </p:cNvPr>
          <p:cNvCxnSpPr>
            <a:cxnSpLocks/>
            <a:endCxn id="42" idx="0"/>
          </p:cNvCxnSpPr>
          <p:nvPr/>
        </p:nvCxnSpPr>
        <p:spPr>
          <a:xfrm flipH="1">
            <a:off x="2674943" y="3632838"/>
            <a:ext cx="1085208" cy="4815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cto 120">
            <a:extLst>
              <a:ext uri="{FF2B5EF4-FFF2-40B4-BE49-F238E27FC236}">
                <a16:creationId xmlns:a16="http://schemas.microsoft.com/office/drawing/2014/main" id="{4395A19F-28AB-465E-888F-EC944334CEE4}"/>
              </a:ext>
            </a:extLst>
          </p:cNvPr>
          <p:cNvCxnSpPr>
            <a:cxnSpLocks/>
            <a:endCxn id="49" idx="0"/>
          </p:cNvCxnSpPr>
          <p:nvPr/>
        </p:nvCxnSpPr>
        <p:spPr>
          <a:xfrm flipH="1">
            <a:off x="3005143" y="3658670"/>
            <a:ext cx="907252" cy="9010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cto 122">
            <a:extLst>
              <a:ext uri="{FF2B5EF4-FFF2-40B4-BE49-F238E27FC236}">
                <a16:creationId xmlns:a16="http://schemas.microsoft.com/office/drawing/2014/main" id="{F191000D-057E-4A64-9E57-19959459C1BA}"/>
              </a:ext>
            </a:extLst>
          </p:cNvPr>
          <p:cNvCxnSpPr>
            <a:cxnSpLocks/>
          </p:cNvCxnSpPr>
          <p:nvPr/>
        </p:nvCxnSpPr>
        <p:spPr>
          <a:xfrm flipH="1">
            <a:off x="3479053" y="3961324"/>
            <a:ext cx="318719" cy="11861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cto 124">
            <a:extLst>
              <a:ext uri="{FF2B5EF4-FFF2-40B4-BE49-F238E27FC236}">
                <a16:creationId xmlns:a16="http://schemas.microsoft.com/office/drawing/2014/main" id="{AF8E6E7B-6937-43EB-8F32-6B9135C20EDF}"/>
              </a:ext>
            </a:extLst>
          </p:cNvPr>
          <p:cNvCxnSpPr>
            <a:cxnSpLocks/>
          </p:cNvCxnSpPr>
          <p:nvPr/>
        </p:nvCxnSpPr>
        <p:spPr>
          <a:xfrm flipH="1">
            <a:off x="4088781" y="4329518"/>
            <a:ext cx="228345" cy="10453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2DB3897B-0CC5-4951-BE67-E9AC3C1F41A1}"/>
              </a:ext>
            </a:extLst>
          </p:cNvPr>
          <p:cNvCxnSpPr>
            <a:cxnSpLocks/>
          </p:cNvCxnSpPr>
          <p:nvPr/>
        </p:nvCxnSpPr>
        <p:spPr>
          <a:xfrm flipH="1">
            <a:off x="4977865" y="4955508"/>
            <a:ext cx="365661" cy="6856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DBFEA77B-8537-4B2B-9B2B-1BA5A61D7567}"/>
              </a:ext>
            </a:extLst>
          </p:cNvPr>
          <p:cNvCxnSpPr>
            <a:cxnSpLocks/>
          </p:cNvCxnSpPr>
          <p:nvPr/>
        </p:nvCxnSpPr>
        <p:spPr>
          <a:xfrm flipH="1" flipV="1">
            <a:off x="7645290" y="4417704"/>
            <a:ext cx="17041" cy="9686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0D93B6BA-0427-4AB5-AA28-94CCEAD86DF1}"/>
              </a:ext>
            </a:extLst>
          </p:cNvPr>
          <p:cNvCxnSpPr>
            <a:cxnSpLocks/>
          </p:cNvCxnSpPr>
          <p:nvPr/>
        </p:nvCxnSpPr>
        <p:spPr>
          <a:xfrm flipV="1">
            <a:off x="7357159" y="3364196"/>
            <a:ext cx="1135062" cy="4224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A4305B14-D0A2-4F1E-8F2F-606C8C680FF9}"/>
              </a:ext>
            </a:extLst>
          </p:cNvPr>
          <p:cNvCxnSpPr>
            <a:cxnSpLocks/>
          </p:cNvCxnSpPr>
          <p:nvPr/>
        </p:nvCxnSpPr>
        <p:spPr>
          <a:xfrm flipV="1">
            <a:off x="7256353" y="2755801"/>
            <a:ext cx="1006586" cy="8287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4F7EC713-9719-4F3E-8C12-C33C69A9E2E6}"/>
              </a:ext>
            </a:extLst>
          </p:cNvPr>
          <p:cNvCxnSpPr>
            <a:cxnSpLocks/>
          </p:cNvCxnSpPr>
          <p:nvPr/>
        </p:nvCxnSpPr>
        <p:spPr>
          <a:xfrm flipV="1">
            <a:off x="7166654" y="2207599"/>
            <a:ext cx="506073" cy="4122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a:extLst>
              <a:ext uri="{FF2B5EF4-FFF2-40B4-BE49-F238E27FC236}">
                <a16:creationId xmlns:a16="http://schemas.microsoft.com/office/drawing/2014/main" id="{2B0CED84-8CD2-422C-B438-2710410B9C75}"/>
              </a:ext>
            </a:extLst>
          </p:cNvPr>
          <p:cNvCxnSpPr>
            <a:cxnSpLocks/>
          </p:cNvCxnSpPr>
          <p:nvPr/>
        </p:nvCxnSpPr>
        <p:spPr>
          <a:xfrm flipV="1">
            <a:off x="6785485" y="1703654"/>
            <a:ext cx="356679" cy="3461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92D5AFCE-1462-4A81-8D87-A26562FE5518}"/>
              </a:ext>
            </a:extLst>
          </p:cNvPr>
          <p:cNvCxnSpPr>
            <a:cxnSpLocks/>
            <a:endCxn id="34" idx="2"/>
          </p:cNvCxnSpPr>
          <p:nvPr/>
        </p:nvCxnSpPr>
        <p:spPr>
          <a:xfrm flipV="1">
            <a:off x="6213391" y="1273969"/>
            <a:ext cx="81048" cy="342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AC7E212-7BFB-4B2A-8912-366704279A24}"/>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8500E8D1-8214-4D42-95AE-824A879AD4E3}"/>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379CC832-64D3-4DD9-8F92-344767D88543}"/>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8D0CE1E0-FF1C-41D3-AB36-8FAFFA76A744}"/>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uadroTexto 8">
            <a:extLst>
              <a:ext uri="{FF2B5EF4-FFF2-40B4-BE49-F238E27FC236}">
                <a16:creationId xmlns:a16="http://schemas.microsoft.com/office/drawing/2014/main" id="{A4787D80-54D3-4D2B-9DAF-7E8CD34EF23E}"/>
              </a:ext>
            </a:extLst>
          </p:cNvPr>
          <p:cNvSpPr txBox="1"/>
          <p:nvPr/>
        </p:nvSpPr>
        <p:spPr>
          <a:xfrm rot="16200000">
            <a:off x="-817745" y="2577860"/>
            <a:ext cx="4091334" cy="1384995"/>
          </a:xfrm>
          <a:prstGeom prst="rect">
            <a:avLst/>
          </a:prstGeom>
          <a:noFill/>
        </p:spPr>
        <p:txBody>
          <a:bodyPr wrap="square" rtlCol="0">
            <a:spAutoFit/>
          </a:bodyPr>
          <a:lstStyle/>
          <a:p>
            <a:pPr algn="ctr"/>
            <a:r>
              <a:rPr lang="en-US" sz="2800" b="1" dirty="0">
                <a:solidFill>
                  <a:srgbClr val="F5AA52"/>
                </a:solidFill>
              </a:rPr>
              <a:t>FEMALE REPRODUCTIVE </a:t>
            </a:r>
            <a:r>
              <a:rPr lang="en-US" sz="2800" b="1" dirty="0"/>
              <a:t>SYSTEM</a:t>
            </a:r>
          </a:p>
        </p:txBody>
      </p:sp>
      <p:sp>
        <p:nvSpPr>
          <p:cNvPr id="10" name="Title 20">
            <a:extLst>
              <a:ext uri="{FF2B5EF4-FFF2-40B4-BE49-F238E27FC236}">
                <a16:creationId xmlns:a16="http://schemas.microsoft.com/office/drawing/2014/main" id="{B787BEE4-618B-4AF7-9A07-02C5620AC850}"/>
              </a:ext>
            </a:extLst>
          </p:cNvPr>
          <p:cNvSpPr txBox="1">
            <a:spLocks/>
          </p:cNvSpPr>
          <p:nvPr/>
        </p:nvSpPr>
        <p:spPr bwMode="auto">
          <a:xfrm>
            <a:off x="1920420" y="1405994"/>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a:latin typeface="+mn-lt"/>
                <a:cs typeface="Calibri Light" panose="020F0302020204030204" pitchFamily="34" charset="0"/>
              </a:rPr>
              <a:t>Fallopian </a:t>
            </a:r>
            <a:r>
              <a:rPr lang="en-US" altLang="es-MX" sz="1200" dirty="0">
                <a:latin typeface="+mn-lt"/>
                <a:cs typeface="Calibri Light" panose="020F0302020204030204" pitchFamily="34" charset="0"/>
              </a:rPr>
              <a:t>tube</a:t>
            </a:r>
          </a:p>
        </p:txBody>
      </p:sp>
      <p:sp>
        <p:nvSpPr>
          <p:cNvPr id="11" name="Title 20">
            <a:extLst>
              <a:ext uri="{FF2B5EF4-FFF2-40B4-BE49-F238E27FC236}">
                <a16:creationId xmlns:a16="http://schemas.microsoft.com/office/drawing/2014/main" id="{4C8F0242-A5D5-43DC-80E0-E627B7597CA9}"/>
              </a:ext>
            </a:extLst>
          </p:cNvPr>
          <p:cNvSpPr txBox="1">
            <a:spLocks/>
          </p:cNvSpPr>
          <p:nvPr/>
        </p:nvSpPr>
        <p:spPr bwMode="auto">
          <a:xfrm>
            <a:off x="2397473" y="3455473"/>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Ovary</a:t>
            </a:r>
          </a:p>
        </p:txBody>
      </p:sp>
      <p:sp>
        <p:nvSpPr>
          <p:cNvPr id="12" name="Title 20">
            <a:extLst>
              <a:ext uri="{FF2B5EF4-FFF2-40B4-BE49-F238E27FC236}">
                <a16:creationId xmlns:a16="http://schemas.microsoft.com/office/drawing/2014/main" id="{2BA14A21-C4BA-458F-BA75-82BE21F1CE9B}"/>
              </a:ext>
            </a:extLst>
          </p:cNvPr>
          <p:cNvSpPr txBox="1">
            <a:spLocks/>
          </p:cNvSpPr>
          <p:nvPr/>
        </p:nvSpPr>
        <p:spPr bwMode="auto">
          <a:xfrm>
            <a:off x="5614552" y="4941373"/>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a:latin typeface="+mn-lt"/>
                <a:cs typeface="Calibri Light" panose="020F0302020204030204" pitchFamily="34" charset="0"/>
              </a:rPr>
              <a:t>Vagina</a:t>
            </a:r>
            <a:endParaRPr lang="en-US" altLang="es-MX" sz="1200" dirty="0">
              <a:latin typeface="+mn-lt"/>
              <a:cs typeface="Calibri Light" panose="020F0302020204030204" pitchFamily="34" charset="0"/>
            </a:endParaRPr>
          </a:p>
        </p:txBody>
      </p:sp>
      <p:sp>
        <p:nvSpPr>
          <p:cNvPr id="13" name="Title 20">
            <a:extLst>
              <a:ext uri="{FF2B5EF4-FFF2-40B4-BE49-F238E27FC236}">
                <a16:creationId xmlns:a16="http://schemas.microsoft.com/office/drawing/2014/main" id="{5F0372AA-FA8D-40F7-B9CE-9768B520E0BF}"/>
              </a:ext>
            </a:extLst>
          </p:cNvPr>
          <p:cNvSpPr txBox="1">
            <a:spLocks/>
          </p:cNvSpPr>
          <p:nvPr/>
        </p:nvSpPr>
        <p:spPr bwMode="auto">
          <a:xfrm>
            <a:off x="5881252" y="4204773"/>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Cervix</a:t>
            </a:r>
          </a:p>
        </p:txBody>
      </p:sp>
      <p:sp>
        <p:nvSpPr>
          <p:cNvPr id="15" name="Title 20">
            <a:extLst>
              <a:ext uri="{FF2B5EF4-FFF2-40B4-BE49-F238E27FC236}">
                <a16:creationId xmlns:a16="http://schemas.microsoft.com/office/drawing/2014/main" id="{57FA47B3-89A6-46DC-AFB4-332ACD37A395}"/>
              </a:ext>
            </a:extLst>
          </p:cNvPr>
          <p:cNvSpPr txBox="1">
            <a:spLocks/>
          </p:cNvSpPr>
          <p:nvPr/>
        </p:nvSpPr>
        <p:spPr bwMode="auto">
          <a:xfrm>
            <a:off x="5982852" y="3583495"/>
            <a:ext cx="119777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Uterus</a:t>
            </a:r>
          </a:p>
        </p:txBody>
      </p:sp>
      <p:grpSp>
        <p:nvGrpSpPr>
          <p:cNvPr id="2" name="Group 4">
            <a:extLst>
              <a:ext uri="{FF2B5EF4-FFF2-40B4-BE49-F238E27FC236}">
                <a16:creationId xmlns:a16="http://schemas.microsoft.com/office/drawing/2014/main" id="{CA2A908A-7644-450A-A8BB-0E793644FF27}"/>
              </a:ext>
            </a:extLst>
          </p:cNvPr>
          <p:cNvGrpSpPr>
            <a:grpSpLocks noChangeAspect="1"/>
          </p:cNvGrpSpPr>
          <p:nvPr/>
        </p:nvGrpSpPr>
        <p:grpSpPr bwMode="auto">
          <a:xfrm>
            <a:off x="2843561" y="1564761"/>
            <a:ext cx="4552951" cy="3751263"/>
            <a:chOff x="2305" y="969"/>
            <a:chExt cx="2868" cy="2363"/>
          </a:xfrm>
        </p:grpSpPr>
        <p:sp>
          <p:nvSpPr>
            <p:cNvPr id="14" name="Freeform 5">
              <a:extLst>
                <a:ext uri="{FF2B5EF4-FFF2-40B4-BE49-F238E27FC236}">
                  <a16:creationId xmlns:a16="http://schemas.microsoft.com/office/drawing/2014/main" id="{AA5EAB1D-50EE-43D3-A6DB-3546E79A7815}"/>
                </a:ext>
              </a:extLst>
            </p:cNvPr>
            <p:cNvSpPr>
              <a:spLocks/>
            </p:cNvSpPr>
            <p:nvPr/>
          </p:nvSpPr>
          <p:spPr bwMode="auto">
            <a:xfrm>
              <a:off x="2946" y="1689"/>
              <a:ext cx="392" cy="233"/>
            </a:xfrm>
            <a:custGeom>
              <a:avLst/>
              <a:gdLst>
                <a:gd name="T0" fmla="*/ 20 w 165"/>
                <a:gd name="T1" fmla="*/ 45 h 98"/>
                <a:gd name="T2" fmla="*/ 165 w 165"/>
                <a:gd name="T3" fmla="*/ 0 h 98"/>
                <a:gd name="T4" fmla="*/ 156 w 165"/>
                <a:gd name="T5" fmla="*/ 69 h 98"/>
                <a:gd name="T6" fmla="*/ 135 w 165"/>
                <a:gd name="T7" fmla="*/ 54 h 98"/>
                <a:gd name="T8" fmla="*/ 3 w 165"/>
                <a:gd name="T9" fmla="*/ 98 h 98"/>
                <a:gd name="T10" fmla="*/ 20 w 165"/>
                <a:gd name="T11" fmla="*/ 45 h 98"/>
              </a:gdLst>
              <a:ahLst/>
              <a:cxnLst>
                <a:cxn ang="0">
                  <a:pos x="T0" y="T1"/>
                </a:cxn>
                <a:cxn ang="0">
                  <a:pos x="T2" y="T3"/>
                </a:cxn>
                <a:cxn ang="0">
                  <a:pos x="T4" y="T5"/>
                </a:cxn>
                <a:cxn ang="0">
                  <a:pos x="T6" y="T7"/>
                </a:cxn>
                <a:cxn ang="0">
                  <a:pos x="T8" y="T9"/>
                </a:cxn>
                <a:cxn ang="0">
                  <a:pos x="T10" y="T11"/>
                </a:cxn>
              </a:cxnLst>
              <a:rect l="0" t="0" r="r" b="b"/>
              <a:pathLst>
                <a:path w="165" h="98">
                  <a:moveTo>
                    <a:pt x="20" y="45"/>
                  </a:moveTo>
                  <a:cubicBezTo>
                    <a:pt x="20" y="45"/>
                    <a:pt x="123" y="58"/>
                    <a:pt x="165" y="0"/>
                  </a:cubicBezTo>
                  <a:cubicBezTo>
                    <a:pt x="163" y="21"/>
                    <a:pt x="156" y="69"/>
                    <a:pt x="156" y="69"/>
                  </a:cubicBezTo>
                  <a:cubicBezTo>
                    <a:pt x="156" y="69"/>
                    <a:pt x="165" y="50"/>
                    <a:pt x="135" y="54"/>
                  </a:cubicBezTo>
                  <a:cubicBezTo>
                    <a:pt x="106" y="57"/>
                    <a:pt x="46" y="66"/>
                    <a:pt x="3" y="98"/>
                  </a:cubicBezTo>
                  <a:cubicBezTo>
                    <a:pt x="0" y="83"/>
                    <a:pt x="8" y="59"/>
                    <a:pt x="20" y="45"/>
                  </a:cubicBezTo>
                </a:path>
              </a:pathLst>
            </a:custGeom>
            <a:solidFill>
              <a:srgbClr val="FFFE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E43E45DE-424B-4DB9-898B-D46596F59E37}"/>
                </a:ext>
              </a:extLst>
            </p:cNvPr>
            <p:cNvSpPr>
              <a:spLocks noEditPoints="1"/>
            </p:cNvSpPr>
            <p:nvPr/>
          </p:nvSpPr>
          <p:spPr bwMode="auto">
            <a:xfrm>
              <a:off x="2941" y="1677"/>
              <a:ext cx="402" cy="252"/>
            </a:xfrm>
            <a:custGeom>
              <a:avLst/>
              <a:gdLst>
                <a:gd name="T0" fmla="*/ 4 w 169"/>
                <a:gd name="T1" fmla="*/ 106 h 106"/>
                <a:gd name="T2" fmla="*/ 4 w 169"/>
                <a:gd name="T3" fmla="*/ 103 h 106"/>
                <a:gd name="T4" fmla="*/ 21 w 169"/>
                <a:gd name="T5" fmla="*/ 49 h 106"/>
                <a:gd name="T6" fmla="*/ 21 w 169"/>
                <a:gd name="T7" fmla="*/ 49 h 106"/>
                <a:gd name="T8" fmla="*/ 22 w 169"/>
                <a:gd name="T9" fmla="*/ 49 h 106"/>
                <a:gd name="T10" fmla="*/ 46 w 169"/>
                <a:gd name="T11" fmla="*/ 50 h 106"/>
                <a:gd name="T12" fmla="*/ 165 w 169"/>
                <a:gd name="T13" fmla="*/ 4 h 106"/>
                <a:gd name="T14" fmla="*/ 169 w 169"/>
                <a:gd name="T15" fmla="*/ 0 h 106"/>
                <a:gd name="T16" fmla="*/ 168 w 169"/>
                <a:gd name="T17" fmla="*/ 5 h 106"/>
                <a:gd name="T18" fmla="*/ 160 w 169"/>
                <a:gd name="T19" fmla="*/ 65 h 106"/>
                <a:gd name="T20" fmla="*/ 159 w 169"/>
                <a:gd name="T21" fmla="*/ 75 h 106"/>
                <a:gd name="T22" fmla="*/ 155 w 169"/>
                <a:gd name="T23" fmla="*/ 82 h 106"/>
                <a:gd name="T24" fmla="*/ 158 w 169"/>
                <a:gd name="T25" fmla="*/ 66 h 106"/>
                <a:gd name="T26" fmla="*/ 138 w 169"/>
                <a:gd name="T27" fmla="*/ 60 h 106"/>
                <a:gd name="T28" fmla="*/ 6 w 169"/>
                <a:gd name="T29" fmla="*/ 104 h 106"/>
                <a:gd name="T30" fmla="*/ 4 w 169"/>
                <a:gd name="T31" fmla="*/ 106 h 106"/>
                <a:gd name="T32" fmla="*/ 22 w 169"/>
                <a:gd name="T33" fmla="*/ 52 h 106"/>
                <a:gd name="T34" fmla="*/ 6 w 169"/>
                <a:gd name="T35" fmla="*/ 100 h 106"/>
                <a:gd name="T36" fmla="*/ 137 w 169"/>
                <a:gd name="T37" fmla="*/ 57 h 106"/>
                <a:gd name="T38" fmla="*/ 144 w 169"/>
                <a:gd name="T39" fmla="*/ 57 h 106"/>
                <a:gd name="T40" fmla="*/ 158 w 169"/>
                <a:gd name="T41" fmla="*/ 61 h 106"/>
                <a:gd name="T42" fmla="*/ 165 w 169"/>
                <a:gd name="T43" fmla="*/ 10 h 106"/>
                <a:gd name="T44" fmla="*/ 46 w 169"/>
                <a:gd name="T45" fmla="*/ 53 h 106"/>
                <a:gd name="T46" fmla="*/ 22 w 169"/>
                <a:gd name="T4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06">
                  <a:moveTo>
                    <a:pt x="4" y="106"/>
                  </a:moveTo>
                  <a:cubicBezTo>
                    <a:pt x="4" y="103"/>
                    <a:pt x="4" y="103"/>
                    <a:pt x="4" y="103"/>
                  </a:cubicBezTo>
                  <a:cubicBezTo>
                    <a:pt x="0" y="88"/>
                    <a:pt x="8" y="64"/>
                    <a:pt x="21" y="49"/>
                  </a:cubicBezTo>
                  <a:cubicBezTo>
                    <a:pt x="21" y="49"/>
                    <a:pt x="21" y="49"/>
                    <a:pt x="21" y="49"/>
                  </a:cubicBezTo>
                  <a:cubicBezTo>
                    <a:pt x="22" y="49"/>
                    <a:pt x="22" y="49"/>
                    <a:pt x="22" y="49"/>
                  </a:cubicBezTo>
                  <a:cubicBezTo>
                    <a:pt x="22" y="49"/>
                    <a:pt x="31" y="50"/>
                    <a:pt x="46" y="50"/>
                  </a:cubicBezTo>
                  <a:cubicBezTo>
                    <a:pt x="78" y="50"/>
                    <a:pt x="136" y="44"/>
                    <a:pt x="165" y="4"/>
                  </a:cubicBezTo>
                  <a:cubicBezTo>
                    <a:pt x="169" y="0"/>
                    <a:pt x="169" y="0"/>
                    <a:pt x="169" y="0"/>
                  </a:cubicBezTo>
                  <a:cubicBezTo>
                    <a:pt x="168" y="5"/>
                    <a:pt x="168" y="5"/>
                    <a:pt x="168" y="5"/>
                  </a:cubicBezTo>
                  <a:cubicBezTo>
                    <a:pt x="167" y="21"/>
                    <a:pt x="163" y="49"/>
                    <a:pt x="160" y="65"/>
                  </a:cubicBezTo>
                  <a:cubicBezTo>
                    <a:pt x="162" y="70"/>
                    <a:pt x="159" y="74"/>
                    <a:pt x="159" y="75"/>
                  </a:cubicBezTo>
                  <a:cubicBezTo>
                    <a:pt x="155" y="82"/>
                    <a:pt x="155" y="82"/>
                    <a:pt x="155" y="82"/>
                  </a:cubicBezTo>
                  <a:cubicBezTo>
                    <a:pt x="158" y="66"/>
                    <a:pt x="158" y="66"/>
                    <a:pt x="158" y="66"/>
                  </a:cubicBezTo>
                  <a:cubicBezTo>
                    <a:pt x="156" y="61"/>
                    <a:pt x="149" y="59"/>
                    <a:pt x="138" y="60"/>
                  </a:cubicBezTo>
                  <a:cubicBezTo>
                    <a:pt x="80" y="66"/>
                    <a:pt x="37" y="81"/>
                    <a:pt x="6" y="104"/>
                  </a:cubicBezTo>
                  <a:cubicBezTo>
                    <a:pt x="4" y="106"/>
                    <a:pt x="4" y="106"/>
                    <a:pt x="4" y="106"/>
                  </a:cubicBezTo>
                  <a:moveTo>
                    <a:pt x="22" y="52"/>
                  </a:moveTo>
                  <a:cubicBezTo>
                    <a:pt x="11" y="65"/>
                    <a:pt x="4" y="86"/>
                    <a:pt x="6" y="100"/>
                  </a:cubicBezTo>
                  <a:cubicBezTo>
                    <a:pt x="37" y="78"/>
                    <a:pt x="80" y="63"/>
                    <a:pt x="137" y="57"/>
                  </a:cubicBezTo>
                  <a:cubicBezTo>
                    <a:pt x="140" y="57"/>
                    <a:pt x="142" y="57"/>
                    <a:pt x="144" y="57"/>
                  </a:cubicBezTo>
                  <a:cubicBezTo>
                    <a:pt x="152" y="57"/>
                    <a:pt x="156" y="59"/>
                    <a:pt x="158" y="61"/>
                  </a:cubicBezTo>
                  <a:cubicBezTo>
                    <a:pt x="160" y="46"/>
                    <a:pt x="163" y="25"/>
                    <a:pt x="165" y="10"/>
                  </a:cubicBezTo>
                  <a:cubicBezTo>
                    <a:pt x="134" y="47"/>
                    <a:pt x="77" y="53"/>
                    <a:pt x="46" y="53"/>
                  </a:cubicBezTo>
                  <a:cubicBezTo>
                    <a:pt x="34" y="53"/>
                    <a:pt x="25" y="52"/>
                    <a:pt x="22" y="52"/>
                  </a:cubicBezTo>
                </a:path>
              </a:pathLst>
            </a:custGeom>
            <a:solidFill>
              <a:srgbClr val="E5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4BAAE6BC-0F89-47A6-80EE-E5465DB7E312}"/>
                </a:ext>
              </a:extLst>
            </p:cNvPr>
            <p:cNvSpPr>
              <a:spLocks/>
            </p:cNvSpPr>
            <p:nvPr/>
          </p:nvSpPr>
          <p:spPr bwMode="auto">
            <a:xfrm>
              <a:off x="2958" y="1701"/>
              <a:ext cx="376" cy="214"/>
            </a:xfrm>
            <a:custGeom>
              <a:avLst/>
              <a:gdLst>
                <a:gd name="T0" fmla="*/ 158 w 158"/>
                <a:gd name="T1" fmla="*/ 0 h 90"/>
                <a:gd name="T2" fmla="*/ 151 w 158"/>
                <a:gd name="T3" fmla="*/ 8 h 90"/>
                <a:gd name="T4" fmla="*/ 148 w 158"/>
                <a:gd name="T5" fmla="*/ 17 h 90"/>
                <a:gd name="T6" fmla="*/ 102 w 158"/>
                <a:gd name="T7" fmla="*/ 41 h 90"/>
                <a:gd name="T8" fmla="*/ 64 w 158"/>
                <a:gd name="T9" fmla="*/ 52 h 90"/>
                <a:gd name="T10" fmla="*/ 39 w 158"/>
                <a:gd name="T11" fmla="*/ 59 h 90"/>
                <a:gd name="T12" fmla="*/ 38 w 158"/>
                <a:gd name="T13" fmla="*/ 59 h 90"/>
                <a:gd name="T14" fmla="*/ 26 w 158"/>
                <a:gd name="T15" fmla="*/ 42 h 90"/>
                <a:gd name="T16" fmla="*/ 15 w 158"/>
                <a:gd name="T17" fmla="*/ 42 h 90"/>
                <a:gd name="T18" fmla="*/ 12 w 158"/>
                <a:gd name="T19" fmla="*/ 53 h 90"/>
                <a:gd name="T20" fmla="*/ 1 w 158"/>
                <a:gd name="T21" fmla="*/ 84 h 90"/>
                <a:gd name="T22" fmla="*/ 0 w 158"/>
                <a:gd name="T23" fmla="*/ 90 h 90"/>
                <a:gd name="T24" fmla="*/ 130 w 158"/>
                <a:gd name="T25" fmla="*/ 47 h 90"/>
                <a:gd name="T26" fmla="*/ 137 w 158"/>
                <a:gd name="T27" fmla="*/ 47 h 90"/>
                <a:gd name="T28" fmla="*/ 151 w 158"/>
                <a:gd name="T29" fmla="*/ 51 h 90"/>
                <a:gd name="T30" fmla="*/ 156 w 158"/>
                <a:gd name="T31" fmla="*/ 17 h 90"/>
                <a:gd name="T32" fmla="*/ 158 w 158"/>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90">
                  <a:moveTo>
                    <a:pt x="158" y="0"/>
                  </a:moveTo>
                  <a:cubicBezTo>
                    <a:pt x="155" y="3"/>
                    <a:pt x="153" y="5"/>
                    <a:pt x="151" y="8"/>
                  </a:cubicBezTo>
                  <a:cubicBezTo>
                    <a:pt x="150" y="11"/>
                    <a:pt x="149" y="14"/>
                    <a:pt x="148" y="17"/>
                  </a:cubicBezTo>
                  <a:cubicBezTo>
                    <a:pt x="141" y="37"/>
                    <a:pt x="119" y="36"/>
                    <a:pt x="102" y="41"/>
                  </a:cubicBezTo>
                  <a:cubicBezTo>
                    <a:pt x="89" y="44"/>
                    <a:pt x="77" y="48"/>
                    <a:pt x="64" y="52"/>
                  </a:cubicBezTo>
                  <a:cubicBezTo>
                    <a:pt x="56" y="56"/>
                    <a:pt x="47" y="59"/>
                    <a:pt x="39" y="59"/>
                  </a:cubicBezTo>
                  <a:cubicBezTo>
                    <a:pt x="38" y="59"/>
                    <a:pt x="38" y="59"/>
                    <a:pt x="38" y="59"/>
                  </a:cubicBezTo>
                  <a:cubicBezTo>
                    <a:pt x="24" y="59"/>
                    <a:pt x="24" y="51"/>
                    <a:pt x="26" y="42"/>
                  </a:cubicBezTo>
                  <a:cubicBezTo>
                    <a:pt x="21" y="42"/>
                    <a:pt x="17" y="42"/>
                    <a:pt x="15" y="42"/>
                  </a:cubicBezTo>
                  <a:cubicBezTo>
                    <a:pt x="15" y="46"/>
                    <a:pt x="14" y="50"/>
                    <a:pt x="12" y="53"/>
                  </a:cubicBezTo>
                  <a:cubicBezTo>
                    <a:pt x="18" y="65"/>
                    <a:pt x="7" y="79"/>
                    <a:pt x="1" y="84"/>
                  </a:cubicBezTo>
                  <a:cubicBezTo>
                    <a:pt x="1" y="85"/>
                    <a:pt x="1" y="87"/>
                    <a:pt x="0" y="90"/>
                  </a:cubicBezTo>
                  <a:cubicBezTo>
                    <a:pt x="31" y="67"/>
                    <a:pt x="74" y="53"/>
                    <a:pt x="130" y="47"/>
                  </a:cubicBezTo>
                  <a:cubicBezTo>
                    <a:pt x="133" y="47"/>
                    <a:pt x="135" y="47"/>
                    <a:pt x="137" y="47"/>
                  </a:cubicBezTo>
                  <a:cubicBezTo>
                    <a:pt x="145" y="47"/>
                    <a:pt x="149" y="48"/>
                    <a:pt x="151" y="51"/>
                  </a:cubicBezTo>
                  <a:cubicBezTo>
                    <a:pt x="153" y="38"/>
                    <a:pt x="154" y="27"/>
                    <a:pt x="156" y="17"/>
                  </a:cubicBezTo>
                  <a:cubicBezTo>
                    <a:pt x="156" y="11"/>
                    <a:pt x="157" y="5"/>
                    <a:pt x="158" y="0"/>
                  </a:cubicBezTo>
                </a:path>
              </a:pathLst>
            </a:custGeom>
            <a:solidFill>
              <a:srgbClr val="F2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9B5DE4B2-2CC1-43CB-93F4-435A898435C5}"/>
                </a:ext>
              </a:extLst>
            </p:cNvPr>
            <p:cNvSpPr>
              <a:spLocks noEditPoints="1"/>
            </p:cNvSpPr>
            <p:nvPr/>
          </p:nvSpPr>
          <p:spPr bwMode="auto">
            <a:xfrm>
              <a:off x="2956" y="1692"/>
              <a:ext cx="380" cy="228"/>
            </a:xfrm>
            <a:custGeom>
              <a:avLst/>
              <a:gdLst>
                <a:gd name="T0" fmla="*/ 138 w 160"/>
                <a:gd name="T1" fmla="*/ 51 h 96"/>
                <a:gd name="T2" fmla="*/ 131 w 160"/>
                <a:gd name="T3" fmla="*/ 51 h 96"/>
                <a:gd name="T4" fmla="*/ 1 w 160"/>
                <a:gd name="T5" fmla="*/ 94 h 96"/>
                <a:gd name="T6" fmla="*/ 0 w 160"/>
                <a:gd name="T7" fmla="*/ 96 h 96"/>
                <a:gd name="T8" fmla="*/ 131 w 160"/>
                <a:gd name="T9" fmla="*/ 53 h 96"/>
                <a:gd name="T10" fmla="*/ 138 w 160"/>
                <a:gd name="T11" fmla="*/ 52 h 96"/>
                <a:gd name="T12" fmla="*/ 152 w 160"/>
                <a:gd name="T13" fmla="*/ 57 h 96"/>
                <a:gd name="T14" fmla="*/ 152 w 160"/>
                <a:gd name="T15" fmla="*/ 55 h 96"/>
                <a:gd name="T16" fmla="*/ 138 w 160"/>
                <a:gd name="T17" fmla="*/ 51 h 96"/>
                <a:gd name="T18" fmla="*/ 17 w 160"/>
                <a:gd name="T19" fmla="*/ 44 h 96"/>
                <a:gd name="T20" fmla="*/ 16 w 160"/>
                <a:gd name="T21" fmla="*/ 46 h 96"/>
                <a:gd name="T22" fmla="*/ 27 w 160"/>
                <a:gd name="T23" fmla="*/ 46 h 96"/>
                <a:gd name="T24" fmla="*/ 27 w 160"/>
                <a:gd name="T25" fmla="*/ 45 h 96"/>
                <a:gd name="T26" fmla="*/ 17 w 160"/>
                <a:gd name="T27" fmla="*/ 44 h 96"/>
                <a:gd name="T28" fmla="*/ 160 w 160"/>
                <a:gd name="T29" fmla="*/ 0 h 96"/>
                <a:gd name="T30" fmla="*/ 152 w 160"/>
                <a:gd name="T31" fmla="*/ 9 h 96"/>
                <a:gd name="T32" fmla="*/ 152 w 160"/>
                <a:gd name="T33" fmla="*/ 12 h 96"/>
                <a:gd name="T34" fmla="*/ 159 w 160"/>
                <a:gd name="T35" fmla="*/ 4 h 96"/>
                <a:gd name="T36" fmla="*/ 157 w 160"/>
                <a:gd name="T37" fmla="*/ 21 h 96"/>
                <a:gd name="T38" fmla="*/ 158 w 160"/>
                <a:gd name="T39" fmla="*/ 13 h 96"/>
                <a:gd name="T40" fmla="*/ 159 w 160"/>
                <a:gd name="T41" fmla="*/ 4 h 96"/>
                <a:gd name="T42" fmla="*/ 160 w 160"/>
                <a:gd name="T4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96">
                  <a:moveTo>
                    <a:pt x="138" y="51"/>
                  </a:moveTo>
                  <a:cubicBezTo>
                    <a:pt x="136" y="51"/>
                    <a:pt x="134" y="51"/>
                    <a:pt x="131" y="51"/>
                  </a:cubicBezTo>
                  <a:cubicBezTo>
                    <a:pt x="75" y="57"/>
                    <a:pt x="32" y="71"/>
                    <a:pt x="1" y="94"/>
                  </a:cubicBezTo>
                  <a:cubicBezTo>
                    <a:pt x="1" y="95"/>
                    <a:pt x="0" y="96"/>
                    <a:pt x="0" y="96"/>
                  </a:cubicBezTo>
                  <a:cubicBezTo>
                    <a:pt x="43" y="64"/>
                    <a:pt x="102" y="56"/>
                    <a:pt x="131" y="53"/>
                  </a:cubicBezTo>
                  <a:cubicBezTo>
                    <a:pt x="134" y="52"/>
                    <a:pt x="136" y="52"/>
                    <a:pt x="138" y="52"/>
                  </a:cubicBezTo>
                  <a:cubicBezTo>
                    <a:pt x="146" y="52"/>
                    <a:pt x="150" y="54"/>
                    <a:pt x="152" y="57"/>
                  </a:cubicBezTo>
                  <a:cubicBezTo>
                    <a:pt x="152" y="56"/>
                    <a:pt x="152" y="55"/>
                    <a:pt x="152" y="55"/>
                  </a:cubicBezTo>
                  <a:cubicBezTo>
                    <a:pt x="150" y="52"/>
                    <a:pt x="146" y="51"/>
                    <a:pt x="138" y="51"/>
                  </a:cubicBezTo>
                  <a:moveTo>
                    <a:pt x="17" y="44"/>
                  </a:moveTo>
                  <a:cubicBezTo>
                    <a:pt x="17" y="45"/>
                    <a:pt x="16" y="45"/>
                    <a:pt x="16" y="46"/>
                  </a:cubicBezTo>
                  <a:cubicBezTo>
                    <a:pt x="18" y="46"/>
                    <a:pt x="22" y="46"/>
                    <a:pt x="27" y="46"/>
                  </a:cubicBezTo>
                  <a:cubicBezTo>
                    <a:pt x="27" y="46"/>
                    <a:pt x="27" y="46"/>
                    <a:pt x="27" y="45"/>
                  </a:cubicBezTo>
                  <a:cubicBezTo>
                    <a:pt x="22" y="45"/>
                    <a:pt x="18" y="44"/>
                    <a:pt x="17" y="44"/>
                  </a:cubicBezTo>
                  <a:moveTo>
                    <a:pt x="160" y="0"/>
                  </a:moveTo>
                  <a:cubicBezTo>
                    <a:pt x="157" y="4"/>
                    <a:pt x="155" y="7"/>
                    <a:pt x="152" y="9"/>
                  </a:cubicBezTo>
                  <a:cubicBezTo>
                    <a:pt x="152" y="10"/>
                    <a:pt x="152" y="11"/>
                    <a:pt x="152" y="12"/>
                  </a:cubicBezTo>
                  <a:cubicBezTo>
                    <a:pt x="154" y="9"/>
                    <a:pt x="156" y="7"/>
                    <a:pt x="159" y="4"/>
                  </a:cubicBezTo>
                  <a:cubicBezTo>
                    <a:pt x="158" y="9"/>
                    <a:pt x="157" y="15"/>
                    <a:pt x="157" y="21"/>
                  </a:cubicBezTo>
                  <a:cubicBezTo>
                    <a:pt x="157" y="18"/>
                    <a:pt x="157" y="16"/>
                    <a:pt x="158" y="13"/>
                  </a:cubicBezTo>
                  <a:cubicBezTo>
                    <a:pt x="158" y="10"/>
                    <a:pt x="159" y="7"/>
                    <a:pt x="159" y="4"/>
                  </a:cubicBezTo>
                  <a:cubicBezTo>
                    <a:pt x="159" y="3"/>
                    <a:pt x="160" y="2"/>
                    <a:pt x="160" y="0"/>
                  </a:cubicBezTo>
                </a:path>
              </a:pathLst>
            </a:custGeom>
            <a:solidFill>
              <a:srgbClr val="DAD7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28FD4734-C82F-4991-A878-127671F2CD52}"/>
                </a:ext>
              </a:extLst>
            </p:cNvPr>
            <p:cNvSpPr>
              <a:spLocks/>
            </p:cNvSpPr>
            <p:nvPr/>
          </p:nvSpPr>
          <p:spPr bwMode="auto">
            <a:xfrm>
              <a:off x="3056" y="1749"/>
              <a:ext cx="237" cy="69"/>
            </a:xfrm>
            <a:custGeom>
              <a:avLst/>
              <a:gdLst>
                <a:gd name="T0" fmla="*/ 98 w 100"/>
                <a:gd name="T1" fmla="*/ 1 h 29"/>
                <a:gd name="T2" fmla="*/ 2 w 100"/>
                <a:gd name="T3" fmla="*/ 23 h 29"/>
                <a:gd name="T4" fmla="*/ 1 w 100"/>
                <a:gd name="T5" fmla="*/ 25 h 29"/>
                <a:gd name="T6" fmla="*/ 50 w 100"/>
                <a:gd name="T7" fmla="*/ 22 h 29"/>
                <a:gd name="T8" fmla="*/ 98 w 100"/>
                <a:gd name="T9" fmla="*/ 3 h 29"/>
                <a:gd name="T10" fmla="*/ 98 w 100"/>
                <a:gd name="T11" fmla="*/ 1 h 29"/>
              </a:gdLst>
              <a:ahLst/>
              <a:cxnLst>
                <a:cxn ang="0">
                  <a:pos x="T0" y="T1"/>
                </a:cxn>
                <a:cxn ang="0">
                  <a:pos x="T2" y="T3"/>
                </a:cxn>
                <a:cxn ang="0">
                  <a:pos x="T4" y="T5"/>
                </a:cxn>
                <a:cxn ang="0">
                  <a:pos x="T6" y="T7"/>
                </a:cxn>
                <a:cxn ang="0">
                  <a:pos x="T8" y="T9"/>
                </a:cxn>
                <a:cxn ang="0">
                  <a:pos x="T10" y="T11"/>
                </a:cxn>
              </a:cxnLst>
              <a:rect l="0" t="0" r="r" b="b"/>
              <a:pathLst>
                <a:path w="100" h="29">
                  <a:moveTo>
                    <a:pt x="98" y="1"/>
                  </a:moveTo>
                  <a:cubicBezTo>
                    <a:pt x="69" y="15"/>
                    <a:pt x="35" y="27"/>
                    <a:pt x="2" y="23"/>
                  </a:cubicBezTo>
                  <a:cubicBezTo>
                    <a:pt x="1" y="23"/>
                    <a:pt x="0" y="24"/>
                    <a:pt x="1" y="25"/>
                  </a:cubicBezTo>
                  <a:cubicBezTo>
                    <a:pt x="16" y="29"/>
                    <a:pt x="35" y="26"/>
                    <a:pt x="50" y="22"/>
                  </a:cubicBezTo>
                  <a:cubicBezTo>
                    <a:pt x="66" y="18"/>
                    <a:pt x="84" y="12"/>
                    <a:pt x="98" y="3"/>
                  </a:cubicBezTo>
                  <a:cubicBezTo>
                    <a:pt x="98" y="3"/>
                    <a:pt x="100" y="0"/>
                    <a:pt x="9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C0716AC5-57E9-43D1-9DF7-3ABA38C7BD59}"/>
                </a:ext>
              </a:extLst>
            </p:cNvPr>
            <p:cNvSpPr>
              <a:spLocks/>
            </p:cNvSpPr>
            <p:nvPr/>
          </p:nvSpPr>
          <p:spPr bwMode="auto">
            <a:xfrm>
              <a:off x="4151" y="1689"/>
              <a:ext cx="394" cy="233"/>
            </a:xfrm>
            <a:custGeom>
              <a:avLst/>
              <a:gdLst>
                <a:gd name="T0" fmla="*/ 146 w 166"/>
                <a:gd name="T1" fmla="*/ 45 h 98"/>
                <a:gd name="T2" fmla="*/ 1 w 166"/>
                <a:gd name="T3" fmla="*/ 0 h 98"/>
                <a:gd name="T4" fmla="*/ 10 w 166"/>
                <a:gd name="T5" fmla="*/ 69 h 98"/>
                <a:gd name="T6" fmla="*/ 30 w 166"/>
                <a:gd name="T7" fmla="*/ 54 h 98"/>
                <a:gd name="T8" fmla="*/ 163 w 166"/>
                <a:gd name="T9" fmla="*/ 98 h 98"/>
                <a:gd name="T10" fmla="*/ 146 w 166"/>
                <a:gd name="T11" fmla="*/ 45 h 98"/>
              </a:gdLst>
              <a:ahLst/>
              <a:cxnLst>
                <a:cxn ang="0">
                  <a:pos x="T0" y="T1"/>
                </a:cxn>
                <a:cxn ang="0">
                  <a:pos x="T2" y="T3"/>
                </a:cxn>
                <a:cxn ang="0">
                  <a:pos x="T4" y="T5"/>
                </a:cxn>
                <a:cxn ang="0">
                  <a:pos x="T6" y="T7"/>
                </a:cxn>
                <a:cxn ang="0">
                  <a:pos x="T8" y="T9"/>
                </a:cxn>
                <a:cxn ang="0">
                  <a:pos x="T10" y="T11"/>
                </a:cxn>
              </a:cxnLst>
              <a:rect l="0" t="0" r="r" b="b"/>
              <a:pathLst>
                <a:path w="166" h="98">
                  <a:moveTo>
                    <a:pt x="146" y="45"/>
                  </a:moveTo>
                  <a:cubicBezTo>
                    <a:pt x="146" y="45"/>
                    <a:pt x="43" y="58"/>
                    <a:pt x="1" y="0"/>
                  </a:cubicBezTo>
                  <a:cubicBezTo>
                    <a:pt x="3" y="21"/>
                    <a:pt x="10" y="69"/>
                    <a:pt x="10" y="69"/>
                  </a:cubicBezTo>
                  <a:cubicBezTo>
                    <a:pt x="10" y="69"/>
                    <a:pt x="0" y="50"/>
                    <a:pt x="30" y="54"/>
                  </a:cubicBezTo>
                  <a:cubicBezTo>
                    <a:pt x="60" y="57"/>
                    <a:pt x="120" y="66"/>
                    <a:pt x="163" y="98"/>
                  </a:cubicBezTo>
                  <a:cubicBezTo>
                    <a:pt x="166" y="83"/>
                    <a:pt x="158" y="59"/>
                    <a:pt x="146" y="45"/>
                  </a:cubicBezTo>
                </a:path>
              </a:pathLst>
            </a:custGeom>
            <a:solidFill>
              <a:srgbClr val="FFFE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DA7F446E-3A31-44F3-9F85-5A3D038D319D}"/>
                </a:ext>
              </a:extLst>
            </p:cNvPr>
            <p:cNvSpPr>
              <a:spLocks noEditPoints="1"/>
            </p:cNvSpPr>
            <p:nvPr/>
          </p:nvSpPr>
          <p:spPr bwMode="auto">
            <a:xfrm>
              <a:off x="4149" y="1677"/>
              <a:ext cx="399" cy="252"/>
            </a:xfrm>
            <a:custGeom>
              <a:avLst/>
              <a:gdLst>
                <a:gd name="T0" fmla="*/ 164 w 168"/>
                <a:gd name="T1" fmla="*/ 106 h 106"/>
                <a:gd name="T2" fmla="*/ 163 w 168"/>
                <a:gd name="T3" fmla="*/ 104 h 106"/>
                <a:gd name="T4" fmla="*/ 31 w 168"/>
                <a:gd name="T5" fmla="*/ 60 h 106"/>
                <a:gd name="T6" fmla="*/ 11 w 168"/>
                <a:gd name="T7" fmla="*/ 66 h 106"/>
                <a:gd name="T8" fmla="*/ 13 w 168"/>
                <a:gd name="T9" fmla="*/ 82 h 106"/>
                <a:gd name="T10" fmla="*/ 10 w 168"/>
                <a:gd name="T11" fmla="*/ 75 h 106"/>
                <a:gd name="T12" fmla="*/ 8 w 168"/>
                <a:gd name="T13" fmla="*/ 65 h 106"/>
                <a:gd name="T14" fmla="*/ 1 w 168"/>
                <a:gd name="T15" fmla="*/ 5 h 106"/>
                <a:gd name="T16" fmla="*/ 0 w 168"/>
                <a:gd name="T17" fmla="*/ 0 h 106"/>
                <a:gd name="T18" fmla="*/ 3 w 168"/>
                <a:gd name="T19" fmla="*/ 4 h 106"/>
                <a:gd name="T20" fmla="*/ 123 w 168"/>
                <a:gd name="T21" fmla="*/ 50 h 106"/>
                <a:gd name="T22" fmla="*/ 147 w 168"/>
                <a:gd name="T23" fmla="*/ 49 h 106"/>
                <a:gd name="T24" fmla="*/ 147 w 168"/>
                <a:gd name="T25" fmla="*/ 49 h 106"/>
                <a:gd name="T26" fmla="*/ 148 w 168"/>
                <a:gd name="T27" fmla="*/ 49 h 106"/>
                <a:gd name="T28" fmla="*/ 165 w 168"/>
                <a:gd name="T29" fmla="*/ 103 h 106"/>
                <a:gd name="T30" fmla="*/ 164 w 168"/>
                <a:gd name="T31" fmla="*/ 106 h 106"/>
                <a:gd name="T32" fmla="*/ 25 w 168"/>
                <a:gd name="T33" fmla="*/ 57 h 106"/>
                <a:gd name="T34" fmla="*/ 31 w 168"/>
                <a:gd name="T35" fmla="*/ 57 h 106"/>
                <a:gd name="T36" fmla="*/ 162 w 168"/>
                <a:gd name="T37" fmla="*/ 100 h 106"/>
                <a:gd name="T38" fmla="*/ 146 w 168"/>
                <a:gd name="T39" fmla="*/ 52 h 106"/>
                <a:gd name="T40" fmla="*/ 123 w 168"/>
                <a:gd name="T41" fmla="*/ 53 h 106"/>
                <a:gd name="T42" fmla="*/ 4 w 168"/>
                <a:gd name="T43" fmla="*/ 10 h 106"/>
                <a:gd name="T44" fmla="*/ 10 w 168"/>
                <a:gd name="T45" fmla="*/ 61 h 106"/>
                <a:gd name="T46" fmla="*/ 25 w 168"/>
                <a:gd name="T4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06">
                  <a:moveTo>
                    <a:pt x="164" y="106"/>
                  </a:moveTo>
                  <a:cubicBezTo>
                    <a:pt x="163" y="104"/>
                    <a:pt x="163" y="104"/>
                    <a:pt x="163" y="104"/>
                  </a:cubicBezTo>
                  <a:cubicBezTo>
                    <a:pt x="132" y="81"/>
                    <a:pt x="89" y="66"/>
                    <a:pt x="31" y="60"/>
                  </a:cubicBezTo>
                  <a:cubicBezTo>
                    <a:pt x="19" y="59"/>
                    <a:pt x="13" y="61"/>
                    <a:pt x="11" y="66"/>
                  </a:cubicBezTo>
                  <a:cubicBezTo>
                    <a:pt x="13" y="82"/>
                    <a:pt x="13" y="82"/>
                    <a:pt x="13" y="82"/>
                  </a:cubicBezTo>
                  <a:cubicBezTo>
                    <a:pt x="10" y="75"/>
                    <a:pt x="10" y="75"/>
                    <a:pt x="10" y="75"/>
                  </a:cubicBezTo>
                  <a:cubicBezTo>
                    <a:pt x="9" y="74"/>
                    <a:pt x="7" y="70"/>
                    <a:pt x="8" y="65"/>
                  </a:cubicBezTo>
                  <a:cubicBezTo>
                    <a:pt x="6" y="49"/>
                    <a:pt x="2" y="21"/>
                    <a:pt x="1" y="5"/>
                  </a:cubicBezTo>
                  <a:cubicBezTo>
                    <a:pt x="0" y="0"/>
                    <a:pt x="0" y="0"/>
                    <a:pt x="0" y="0"/>
                  </a:cubicBezTo>
                  <a:cubicBezTo>
                    <a:pt x="3" y="4"/>
                    <a:pt x="3" y="4"/>
                    <a:pt x="3" y="4"/>
                  </a:cubicBezTo>
                  <a:cubicBezTo>
                    <a:pt x="32" y="44"/>
                    <a:pt x="91" y="50"/>
                    <a:pt x="123" y="50"/>
                  </a:cubicBezTo>
                  <a:cubicBezTo>
                    <a:pt x="137" y="50"/>
                    <a:pt x="147" y="49"/>
                    <a:pt x="147" y="49"/>
                  </a:cubicBezTo>
                  <a:cubicBezTo>
                    <a:pt x="147" y="49"/>
                    <a:pt x="147" y="49"/>
                    <a:pt x="147" y="49"/>
                  </a:cubicBezTo>
                  <a:cubicBezTo>
                    <a:pt x="148" y="49"/>
                    <a:pt x="148" y="49"/>
                    <a:pt x="148" y="49"/>
                  </a:cubicBezTo>
                  <a:cubicBezTo>
                    <a:pt x="161" y="64"/>
                    <a:pt x="168" y="88"/>
                    <a:pt x="165" y="103"/>
                  </a:cubicBezTo>
                  <a:cubicBezTo>
                    <a:pt x="164" y="106"/>
                    <a:pt x="164" y="106"/>
                    <a:pt x="164" y="106"/>
                  </a:cubicBezTo>
                  <a:moveTo>
                    <a:pt x="25" y="57"/>
                  </a:moveTo>
                  <a:cubicBezTo>
                    <a:pt x="27" y="57"/>
                    <a:pt x="29" y="57"/>
                    <a:pt x="31" y="57"/>
                  </a:cubicBezTo>
                  <a:cubicBezTo>
                    <a:pt x="88" y="63"/>
                    <a:pt x="131" y="78"/>
                    <a:pt x="162" y="100"/>
                  </a:cubicBezTo>
                  <a:cubicBezTo>
                    <a:pt x="164" y="86"/>
                    <a:pt x="157" y="65"/>
                    <a:pt x="146" y="52"/>
                  </a:cubicBezTo>
                  <a:cubicBezTo>
                    <a:pt x="144" y="52"/>
                    <a:pt x="135" y="53"/>
                    <a:pt x="123" y="53"/>
                  </a:cubicBezTo>
                  <a:cubicBezTo>
                    <a:pt x="91" y="53"/>
                    <a:pt x="35" y="47"/>
                    <a:pt x="4" y="10"/>
                  </a:cubicBezTo>
                  <a:cubicBezTo>
                    <a:pt x="6" y="25"/>
                    <a:pt x="8" y="46"/>
                    <a:pt x="10" y="61"/>
                  </a:cubicBezTo>
                  <a:cubicBezTo>
                    <a:pt x="13" y="59"/>
                    <a:pt x="17" y="57"/>
                    <a:pt x="25" y="57"/>
                  </a:cubicBezTo>
                </a:path>
              </a:pathLst>
            </a:custGeom>
            <a:solidFill>
              <a:srgbClr val="E5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C5168037-2574-4BAF-B979-4337E7F1A8F4}"/>
                </a:ext>
              </a:extLst>
            </p:cNvPr>
            <p:cNvSpPr>
              <a:spLocks/>
            </p:cNvSpPr>
            <p:nvPr/>
          </p:nvSpPr>
          <p:spPr bwMode="auto">
            <a:xfrm>
              <a:off x="4165" y="1708"/>
              <a:ext cx="371" cy="207"/>
            </a:xfrm>
            <a:custGeom>
              <a:avLst/>
              <a:gdLst>
                <a:gd name="T0" fmla="*/ 0 w 156"/>
                <a:gd name="T1" fmla="*/ 0 h 87"/>
                <a:gd name="T2" fmla="*/ 4 w 156"/>
                <a:gd name="T3" fmla="*/ 47 h 87"/>
                <a:gd name="T4" fmla="*/ 18 w 156"/>
                <a:gd name="T5" fmla="*/ 44 h 87"/>
                <a:gd name="T6" fmla="*/ 24 w 156"/>
                <a:gd name="T7" fmla="*/ 44 h 87"/>
                <a:gd name="T8" fmla="*/ 155 w 156"/>
                <a:gd name="T9" fmla="*/ 87 h 87"/>
                <a:gd name="T10" fmla="*/ 156 w 156"/>
                <a:gd name="T11" fmla="*/ 80 h 87"/>
                <a:gd name="T12" fmla="*/ 146 w 156"/>
                <a:gd name="T13" fmla="*/ 50 h 87"/>
                <a:gd name="T14" fmla="*/ 144 w 156"/>
                <a:gd name="T15" fmla="*/ 45 h 87"/>
                <a:gd name="T16" fmla="*/ 139 w 156"/>
                <a:gd name="T17" fmla="*/ 39 h 87"/>
                <a:gd name="T18" fmla="*/ 129 w 156"/>
                <a:gd name="T19" fmla="*/ 39 h 87"/>
                <a:gd name="T20" fmla="*/ 117 w 156"/>
                <a:gd name="T21" fmla="*/ 56 h 87"/>
                <a:gd name="T22" fmla="*/ 116 w 156"/>
                <a:gd name="T23" fmla="*/ 56 h 87"/>
                <a:gd name="T24" fmla="*/ 90 w 156"/>
                <a:gd name="T25" fmla="*/ 49 h 87"/>
                <a:gd name="T26" fmla="*/ 53 w 156"/>
                <a:gd name="T27" fmla="*/ 38 h 87"/>
                <a:gd name="T28" fmla="*/ 7 w 156"/>
                <a:gd name="T29" fmla="*/ 14 h 87"/>
                <a:gd name="T30" fmla="*/ 4 w 156"/>
                <a:gd name="T31" fmla="*/ 5 h 87"/>
                <a:gd name="T32" fmla="*/ 0 w 156"/>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87">
                  <a:moveTo>
                    <a:pt x="0" y="0"/>
                  </a:moveTo>
                  <a:cubicBezTo>
                    <a:pt x="0" y="14"/>
                    <a:pt x="2" y="30"/>
                    <a:pt x="4" y="47"/>
                  </a:cubicBezTo>
                  <a:cubicBezTo>
                    <a:pt x="6" y="45"/>
                    <a:pt x="11" y="44"/>
                    <a:pt x="18" y="44"/>
                  </a:cubicBezTo>
                  <a:cubicBezTo>
                    <a:pt x="20" y="44"/>
                    <a:pt x="22" y="44"/>
                    <a:pt x="24" y="44"/>
                  </a:cubicBezTo>
                  <a:cubicBezTo>
                    <a:pt x="81" y="50"/>
                    <a:pt x="124" y="65"/>
                    <a:pt x="155" y="87"/>
                  </a:cubicBezTo>
                  <a:cubicBezTo>
                    <a:pt x="156" y="85"/>
                    <a:pt x="156" y="82"/>
                    <a:pt x="156" y="80"/>
                  </a:cubicBezTo>
                  <a:cubicBezTo>
                    <a:pt x="150" y="74"/>
                    <a:pt x="141" y="62"/>
                    <a:pt x="146" y="50"/>
                  </a:cubicBezTo>
                  <a:cubicBezTo>
                    <a:pt x="145" y="49"/>
                    <a:pt x="145" y="47"/>
                    <a:pt x="144" y="45"/>
                  </a:cubicBezTo>
                  <a:cubicBezTo>
                    <a:pt x="143" y="43"/>
                    <a:pt x="141" y="41"/>
                    <a:pt x="139" y="39"/>
                  </a:cubicBezTo>
                  <a:cubicBezTo>
                    <a:pt x="138" y="39"/>
                    <a:pt x="134" y="39"/>
                    <a:pt x="129" y="39"/>
                  </a:cubicBezTo>
                  <a:cubicBezTo>
                    <a:pt x="130" y="48"/>
                    <a:pt x="131" y="56"/>
                    <a:pt x="117" y="56"/>
                  </a:cubicBezTo>
                  <a:cubicBezTo>
                    <a:pt x="117" y="56"/>
                    <a:pt x="116" y="56"/>
                    <a:pt x="116" y="56"/>
                  </a:cubicBezTo>
                  <a:cubicBezTo>
                    <a:pt x="107" y="56"/>
                    <a:pt x="98" y="53"/>
                    <a:pt x="90" y="49"/>
                  </a:cubicBezTo>
                  <a:cubicBezTo>
                    <a:pt x="78" y="45"/>
                    <a:pt x="66" y="41"/>
                    <a:pt x="53" y="38"/>
                  </a:cubicBezTo>
                  <a:cubicBezTo>
                    <a:pt x="35" y="33"/>
                    <a:pt x="13" y="34"/>
                    <a:pt x="7" y="14"/>
                  </a:cubicBezTo>
                  <a:cubicBezTo>
                    <a:pt x="5" y="11"/>
                    <a:pt x="5" y="8"/>
                    <a:pt x="4" y="5"/>
                  </a:cubicBezTo>
                  <a:cubicBezTo>
                    <a:pt x="3" y="3"/>
                    <a:pt x="1" y="2"/>
                    <a:pt x="0" y="0"/>
                  </a:cubicBezTo>
                </a:path>
              </a:pathLst>
            </a:custGeom>
            <a:solidFill>
              <a:srgbClr val="F2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09641EBD-3B31-4469-BA2A-94556259E124}"/>
                </a:ext>
              </a:extLst>
            </p:cNvPr>
            <p:cNvSpPr>
              <a:spLocks noEditPoints="1"/>
            </p:cNvSpPr>
            <p:nvPr/>
          </p:nvSpPr>
          <p:spPr bwMode="auto">
            <a:xfrm>
              <a:off x="4165" y="1703"/>
              <a:ext cx="373" cy="219"/>
            </a:xfrm>
            <a:custGeom>
              <a:avLst/>
              <a:gdLst>
                <a:gd name="T0" fmla="*/ 18 w 157"/>
                <a:gd name="T1" fmla="*/ 46 h 92"/>
                <a:gd name="T2" fmla="*/ 4 w 157"/>
                <a:gd name="T3" fmla="*/ 49 h 92"/>
                <a:gd name="T4" fmla="*/ 4 w 157"/>
                <a:gd name="T5" fmla="*/ 51 h 92"/>
                <a:gd name="T6" fmla="*/ 18 w 157"/>
                <a:gd name="T7" fmla="*/ 47 h 92"/>
                <a:gd name="T8" fmla="*/ 24 w 157"/>
                <a:gd name="T9" fmla="*/ 48 h 92"/>
                <a:gd name="T10" fmla="*/ 157 w 157"/>
                <a:gd name="T11" fmla="*/ 92 h 92"/>
                <a:gd name="T12" fmla="*/ 157 w 157"/>
                <a:gd name="T13" fmla="*/ 85 h 92"/>
                <a:gd name="T14" fmla="*/ 157 w 157"/>
                <a:gd name="T15" fmla="*/ 83 h 92"/>
                <a:gd name="T16" fmla="*/ 156 w 157"/>
                <a:gd name="T17" fmla="*/ 82 h 92"/>
                <a:gd name="T18" fmla="*/ 155 w 157"/>
                <a:gd name="T19" fmla="*/ 89 h 92"/>
                <a:gd name="T20" fmla="*/ 24 w 157"/>
                <a:gd name="T21" fmla="*/ 46 h 92"/>
                <a:gd name="T22" fmla="*/ 18 w 157"/>
                <a:gd name="T23" fmla="*/ 46 h 92"/>
                <a:gd name="T24" fmla="*/ 140 w 157"/>
                <a:gd name="T25" fmla="*/ 39 h 92"/>
                <a:gd name="T26" fmla="*/ 129 w 157"/>
                <a:gd name="T27" fmla="*/ 40 h 92"/>
                <a:gd name="T28" fmla="*/ 129 w 157"/>
                <a:gd name="T29" fmla="*/ 41 h 92"/>
                <a:gd name="T30" fmla="*/ 139 w 157"/>
                <a:gd name="T31" fmla="*/ 41 h 92"/>
                <a:gd name="T32" fmla="*/ 144 w 157"/>
                <a:gd name="T33" fmla="*/ 47 h 92"/>
                <a:gd name="T34" fmla="*/ 143 w 157"/>
                <a:gd name="T35" fmla="*/ 43 h 92"/>
                <a:gd name="T36" fmla="*/ 140 w 157"/>
                <a:gd name="T37" fmla="*/ 39 h 92"/>
                <a:gd name="T38" fmla="*/ 0 w 157"/>
                <a:gd name="T39" fmla="*/ 0 h 92"/>
                <a:gd name="T40" fmla="*/ 0 w 157"/>
                <a:gd name="T41" fmla="*/ 2 h 92"/>
                <a:gd name="T42" fmla="*/ 4 w 157"/>
                <a:gd name="T43" fmla="*/ 7 h 92"/>
                <a:gd name="T44" fmla="*/ 4 w 157"/>
                <a:gd name="T45" fmla="*/ 4 h 92"/>
                <a:gd name="T46" fmla="*/ 0 w 157"/>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92">
                  <a:moveTo>
                    <a:pt x="18" y="46"/>
                  </a:moveTo>
                  <a:cubicBezTo>
                    <a:pt x="11" y="46"/>
                    <a:pt x="6" y="47"/>
                    <a:pt x="4" y="49"/>
                  </a:cubicBezTo>
                  <a:cubicBezTo>
                    <a:pt x="4" y="50"/>
                    <a:pt x="4" y="51"/>
                    <a:pt x="4" y="51"/>
                  </a:cubicBezTo>
                  <a:cubicBezTo>
                    <a:pt x="6" y="49"/>
                    <a:pt x="10" y="47"/>
                    <a:pt x="18" y="47"/>
                  </a:cubicBezTo>
                  <a:cubicBezTo>
                    <a:pt x="20" y="47"/>
                    <a:pt x="22" y="47"/>
                    <a:pt x="24" y="48"/>
                  </a:cubicBezTo>
                  <a:cubicBezTo>
                    <a:pt x="54" y="51"/>
                    <a:pt x="114" y="60"/>
                    <a:pt x="157" y="92"/>
                  </a:cubicBezTo>
                  <a:cubicBezTo>
                    <a:pt x="157" y="90"/>
                    <a:pt x="157" y="88"/>
                    <a:pt x="157" y="85"/>
                  </a:cubicBezTo>
                  <a:cubicBezTo>
                    <a:pt x="157" y="84"/>
                    <a:pt x="157" y="83"/>
                    <a:pt x="157" y="83"/>
                  </a:cubicBezTo>
                  <a:cubicBezTo>
                    <a:pt x="156" y="82"/>
                    <a:pt x="156" y="82"/>
                    <a:pt x="156" y="82"/>
                  </a:cubicBezTo>
                  <a:cubicBezTo>
                    <a:pt x="156" y="84"/>
                    <a:pt x="156" y="87"/>
                    <a:pt x="155" y="89"/>
                  </a:cubicBezTo>
                  <a:cubicBezTo>
                    <a:pt x="124" y="67"/>
                    <a:pt x="81" y="52"/>
                    <a:pt x="24" y="46"/>
                  </a:cubicBezTo>
                  <a:cubicBezTo>
                    <a:pt x="22" y="46"/>
                    <a:pt x="20" y="46"/>
                    <a:pt x="18" y="46"/>
                  </a:cubicBezTo>
                  <a:moveTo>
                    <a:pt x="140" y="39"/>
                  </a:moveTo>
                  <a:cubicBezTo>
                    <a:pt x="140" y="39"/>
                    <a:pt x="136" y="40"/>
                    <a:pt x="129" y="40"/>
                  </a:cubicBezTo>
                  <a:cubicBezTo>
                    <a:pt x="129" y="41"/>
                    <a:pt x="129" y="41"/>
                    <a:pt x="129" y="41"/>
                  </a:cubicBezTo>
                  <a:cubicBezTo>
                    <a:pt x="134" y="41"/>
                    <a:pt x="138" y="41"/>
                    <a:pt x="139" y="41"/>
                  </a:cubicBezTo>
                  <a:cubicBezTo>
                    <a:pt x="141" y="43"/>
                    <a:pt x="143" y="45"/>
                    <a:pt x="144" y="47"/>
                  </a:cubicBezTo>
                  <a:cubicBezTo>
                    <a:pt x="144" y="46"/>
                    <a:pt x="143" y="45"/>
                    <a:pt x="143" y="43"/>
                  </a:cubicBezTo>
                  <a:cubicBezTo>
                    <a:pt x="142" y="42"/>
                    <a:pt x="141" y="40"/>
                    <a:pt x="140" y="39"/>
                  </a:cubicBezTo>
                  <a:moveTo>
                    <a:pt x="0" y="0"/>
                  </a:moveTo>
                  <a:cubicBezTo>
                    <a:pt x="0" y="1"/>
                    <a:pt x="0" y="2"/>
                    <a:pt x="0" y="2"/>
                  </a:cubicBezTo>
                  <a:cubicBezTo>
                    <a:pt x="1" y="4"/>
                    <a:pt x="3" y="5"/>
                    <a:pt x="4" y="7"/>
                  </a:cubicBezTo>
                  <a:cubicBezTo>
                    <a:pt x="4" y="6"/>
                    <a:pt x="4" y="5"/>
                    <a:pt x="4" y="4"/>
                  </a:cubicBezTo>
                  <a:cubicBezTo>
                    <a:pt x="2" y="3"/>
                    <a:pt x="1" y="2"/>
                    <a:pt x="0" y="0"/>
                  </a:cubicBezTo>
                </a:path>
              </a:pathLst>
            </a:custGeom>
            <a:solidFill>
              <a:srgbClr val="DAD7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731FC6C7-F0DF-4E89-A42E-4D679D36AB7A}"/>
                </a:ext>
              </a:extLst>
            </p:cNvPr>
            <p:cNvSpPr>
              <a:spLocks/>
            </p:cNvSpPr>
            <p:nvPr/>
          </p:nvSpPr>
          <p:spPr bwMode="auto">
            <a:xfrm>
              <a:off x="4199" y="1749"/>
              <a:ext cx="237" cy="69"/>
            </a:xfrm>
            <a:custGeom>
              <a:avLst/>
              <a:gdLst>
                <a:gd name="T0" fmla="*/ 1 w 100"/>
                <a:gd name="T1" fmla="*/ 1 h 29"/>
                <a:gd name="T2" fmla="*/ 98 w 100"/>
                <a:gd name="T3" fmla="*/ 23 h 29"/>
                <a:gd name="T4" fmla="*/ 99 w 100"/>
                <a:gd name="T5" fmla="*/ 25 h 29"/>
                <a:gd name="T6" fmla="*/ 49 w 100"/>
                <a:gd name="T7" fmla="*/ 22 h 29"/>
                <a:gd name="T8" fmla="*/ 2 w 100"/>
                <a:gd name="T9" fmla="*/ 3 h 29"/>
                <a:gd name="T10" fmla="*/ 1 w 100"/>
                <a:gd name="T11" fmla="*/ 1 h 29"/>
              </a:gdLst>
              <a:ahLst/>
              <a:cxnLst>
                <a:cxn ang="0">
                  <a:pos x="T0" y="T1"/>
                </a:cxn>
                <a:cxn ang="0">
                  <a:pos x="T2" y="T3"/>
                </a:cxn>
                <a:cxn ang="0">
                  <a:pos x="T4" y="T5"/>
                </a:cxn>
                <a:cxn ang="0">
                  <a:pos x="T6" y="T7"/>
                </a:cxn>
                <a:cxn ang="0">
                  <a:pos x="T8" y="T9"/>
                </a:cxn>
                <a:cxn ang="0">
                  <a:pos x="T10" y="T11"/>
                </a:cxn>
              </a:cxnLst>
              <a:rect l="0" t="0" r="r" b="b"/>
              <a:pathLst>
                <a:path w="100" h="29">
                  <a:moveTo>
                    <a:pt x="1" y="1"/>
                  </a:moveTo>
                  <a:cubicBezTo>
                    <a:pt x="30" y="15"/>
                    <a:pt x="65" y="27"/>
                    <a:pt x="98" y="23"/>
                  </a:cubicBezTo>
                  <a:cubicBezTo>
                    <a:pt x="98" y="23"/>
                    <a:pt x="100" y="24"/>
                    <a:pt x="99" y="25"/>
                  </a:cubicBezTo>
                  <a:cubicBezTo>
                    <a:pt x="84" y="29"/>
                    <a:pt x="64" y="26"/>
                    <a:pt x="49" y="22"/>
                  </a:cubicBezTo>
                  <a:cubicBezTo>
                    <a:pt x="33" y="18"/>
                    <a:pt x="15" y="12"/>
                    <a:pt x="2"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DAC07747-7F19-42F2-85E2-C6AB427D6D81}"/>
                </a:ext>
              </a:extLst>
            </p:cNvPr>
            <p:cNvSpPr>
              <a:spLocks/>
            </p:cNvSpPr>
            <p:nvPr/>
          </p:nvSpPr>
          <p:spPr bwMode="auto">
            <a:xfrm>
              <a:off x="2345" y="981"/>
              <a:ext cx="2811" cy="2328"/>
            </a:xfrm>
            <a:custGeom>
              <a:avLst/>
              <a:gdLst>
                <a:gd name="T0" fmla="*/ 1176 w 1183"/>
                <a:gd name="T1" fmla="*/ 189 h 979"/>
                <a:gd name="T2" fmla="*/ 1096 w 1183"/>
                <a:gd name="T3" fmla="*/ 61 h 979"/>
                <a:gd name="T4" fmla="*/ 953 w 1183"/>
                <a:gd name="T5" fmla="*/ 44 h 979"/>
                <a:gd name="T6" fmla="*/ 814 w 1183"/>
                <a:gd name="T7" fmla="*/ 131 h 979"/>
                <a:gd name="T8" fmla="*/ 482 w 1183"/>
                <a:gd name="T9" fmla="*/ 259 h 979"/>
                <a:gd name="T10" fmla="*/ 300 w 1183"/>
                <a:gd name="T11" fmla="*/ 70 h 979"/>
                <a:gd name="T12" fmla="*/ 106 w 1183"/>
                <a:gd name="T13" fmla="*/ 40 h 979"/>
                <a:gd name="T14" fmla="*/ 11 w 1183"/>
                <a:gd name="T15" fmla="*/ 127 h 979"/>
                <a:gd name="T16" fmla="*/ 63 w 1183"/>
                <a:gd name="T17" fmla="*/ 345 h 979"/>
                <a:gd name="T18" fmla="*/ 80 w 1183"/>
                <a:gd name="T19" fmla="*/ 376 h 979"/>
                <a:gd name="T20" fmla="*/ 93 w 1183"/>
                <a:gd name="T21" fmla="*/ 384 h 979"/>
                <a:gd name="T22" fmla="*/ 90 w 1183"/>
                <a:gd name="T23" fmla="*/ 345 h 979"/>
                <a:gd name="T24" fmla="*/ 159 w 1183"/>
                <a:gd name="T25" fmla="*/ 288 h 979"/>
                <a:gd name="T26" fmla="*/ 192 w 1183"/>
                <a:gd name="T27" fmla="*/ 254 h 979"/>
                <a:gd name="T28" fmla="*/ 133 w 1183"/>
                <a:gd name="T29" fmla="*/ 253 h 979"/>
                <a:gd name="T30" fmla="*/ 175 w 1183"/>
                <a:gd name="T31" fmla="*/ 68 h 979"/>
                <a:gd name="T32" fmla="*/ 260 w 1183"/>
                <a:gd name="T33" fmla="*/ 96 h 979"/>
                <a:gd name="T34" fmla="*/ 405 w 1183"/>
                <a:gd name="T35" fmla="*/ 242 h 979"/>
                <a:gd name="T36" fmla="*/ 552 w 1183"/>
                <a:gd name="T37" fmla="*/ 466 h 979"/>
                <a:gd name="T38" fmla="*/ 578 w 1183"/>
                <a:gd name="T39" fmla="*/ 560 h 979"/>
                <a:gd name="T40" fmla="*/ 579 w 1183"/>
                <a:gd name="T41" fmla="*/ 611 h 979"/>
                <a:gd name="T42" fmla="*/ 581 w 1183"/>
                <a:gd name="T43" fmla="*/ 651 h 979"/>
                <a:gd name="T44" fmla="*/ 582 w 1183"/>
                <a:gd name="T45" fmla="*/ 675 h 979"/>
                <a:gd name="T46" fmla="*/ 584 w 1183"/>
                <a:gd name="T47" fmla="*/ 710 h 979"/>
                <a:gd name="T48" fmla="*/ 519 w 1183"/>
                <a:gd name="T49" fmla="*/ 691 h 979"/>
                <a:gd name="T50" fmla="*/ 516 w 1183"/>
                <a:gd name="T51" fmla="*/ 747 h 979"/>
                <a:gd name="T52" fmla="*/ 529 w 1183"/>
                <a:gd name="T53" fmla="*/ 799 h 979"/>
                <a:gd name="T54" fmla="*/ 542 w 1183"/>
                <a:gd name="T55" fmla="*/ 839 h 979"/>
                <a:gd name="T56" fmla="*/ 553 w 1183"/>
                <a:gd name="T57" fmla="*/ 886 h 979"/>
                <a:gd name="T58" fmla="*/ 554 w 1183"/>
                <a:gd name="T59" fmla="*/ 918 h 979"/>
                <a:gd name="T60" fmla="*/ 552 w 1183"/>
                <a:gd name="T61" fmla="*/ 951 h 979"/>
                <a:gd name="T62" fmla="*/ 550 w 1183"/>
                <a:gd name="T63" fmla="*/ 968 h 979"/>
                <a:gd name="T64" fmla="*/ 633 w 1183"/>
                <a:gd name="T65" fmla="*/ 977 h 979"/>
                <a:gd name="T66" fmla="*/ 634 w 1183"/>
                <a:gd name="T67" fmla="*/ 970 h 979"/>
                <a:gd name="T68" fmla="*/ 624 w 1183"/>
                <a:gd name="T69" fmla="*/ 937 h 979"/>
                <a:gd name="T70" fmla="*/ 628 w 1183"/>
                <a:gd name="T71" fmla="*/ 902 h 979"/>
                <a:gd name="T72" fmla="*/ 633 w 1183"/>
                <a:gd name="T73" fmla="*/ 858 h 979"/>
                <a:gd name="T74" fmla="*/ 651 w 1183"/>
                <a:gd name="T75" fmla="*/ 815 h 979"/>
                <a:gd name="T76" fmla="*/ 663 w 1183"/>
                <a:gd name="T77" fmla="*/ 770 h 979"/>
                <a:gd name="T78" fmla="*/ 682 w 1183"/>
                <a:gd name="T79" fmla="*/ 691 h 979"/>
                <a:gd name="T80" fmla="*/ 621 w 1183"/>
                <a:gd name="T81" fmla="*/ 741 h 979"/>
                <a:gd name="T82" fmla="*/ 601 w 1183"/>
                <a:gd name="T83" fmla="*/ 674 h 979"/>
                <a:gd name="T84" fmla="*/ 605 w 1183"/>
                <a:gd name="T85" fmla="*/ 645 h 979"/>
                <a:gd name="T86" fmla="*/ 600 w 1183"/>
                <a:gd name="T87" fmla="*/ 576 h 979"/>
                <a:gd name="T88" fmla="*/ 604 w 1183"/>
                <a:gd name="T89" fmla="*/ 531 h 979"/>
                <a:gd name="T90" fmla="*/ 673 w 1183"/>
                <a:gd name="T91" fmla="*/ 381 h 979"/>
                <a:gd name="T92" fmla="*/ 838 w 1183"/>
                <a:gd name="T93" fmla="*/ 150 h 979"/>
                <a:gd name="T94" fmla="*/ 976 w 1183"/>
                <a:gd name="T95" fmla="*/ 80 h 979"/>
                <a:gd name="T96" fmla="*/ 1102 w 1183"/>
                <a:gd name="T97" fmla="*/ 221 h 979"/>
                <a:gd name="T98" fmla="*/ 990 w 1183"/>
                <a:gd name="T99" fmla="*/ 254 h 979"/>
                <a:gd name="T100" fmla="*/ 1006 w 1183"/>
                <a:gd name="T101" fmla="*/ 270 h 979"/>
                <a:gd name="T102" fmla="*/ 1094 w 1183"/>
                <a:gd name="T103" fmla="*/ 349 h 979"/>
                <a:gd name="T104" fmla="*/ 1108 w 1183"/>
                <a:gd name="T105" fmla="*/ 354 h 979"/>
                <a:gd name="T106" fmla="*/ 1120 w 1183"/>
                <a:gd name="T107" fmla="*/ 34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3" h="979">
                  <a:moveTo>
                    <a:pt x="1138" y="257"/>
                  </a:moveTo>
                  <a:cubicBezTo>
                    <a:pt x="1152" y="238"/>
                    <a:pt x="1169" y="228"/>
                    <a:pt x="1176" y="189"/>
                  </a:cubicBezTo>
                  <a:cubicBezTo>
                    <a:pt x="1183" y="150"/>
                    <a:pt x="1169" y="112"/>
                    <a:pt x="1152" y="95"/>
                  </a:cubicBezTo>
                  <a:cubicBezTo>
                    <a:pt x="1135" y="79"/>
                    <a:pt x="1110" y="71"/>
                    <a:pt x="1096" y="61"/>
                  </a:cubicBezTo>
                  <a:cubicBezTo>
                    <a:pt x="1082" y="51"/>
                    <a:pt x="1066" y="22"/>
                    <a:pt x="1036" y="16"/>
                  </a:cubicBezTo>
                  <a:cubicBezTo>
                    <a:pt x="1006" y="10"/>
                    <a:pt x="977" y="21"/>
                    <a:pt x="953" y="44"/>
                  </a:cubicBezTo>
                  <a:cubicBezTo>
                    <a:pt x="929" y="68"/>
                    <a:pt x="912" y="70"/>
                    <a:pt x="879" y="72"/>
                  </a:cubicBezTo>
                  <a:cubicBezTo>
                    <a:pt x="846" y="75"/>
                    <a:pt x="829" y="73"/>
                    <a:pt x="814" y="131"/>
                  </a:cubicBezTo>
                  <a:cubicBezTo>
                    <a:pt x="798" y="189"/>
                    <a:pt x="794" y="207"/>
                    <a:pt x="752" y="234"/>
                  </a:cubicBezTo>
                  <a:cubicBezTo>
                    <a:pt x="686" y="275"/>
                    <a:pt x="595" y="297"/>
                    <a:pt x="482" y="259"/>
                  </a:cubicBezTo>
                  <a:cubicBezTo>
                    <a:pt x="369" y="221"/>
                    <a:pt x="378" y="156"/>
                    <a:pt x="368" y="123"/>
                  </a:cubicBezTo>
                  <a:cubicBezTo>
                    <a:pt x="359" y="90"/>
                    <a:pt x="343" y="71"/>
                    <a:pt x="300" y="70"/>
                  </a:cubicBezTo>
                  <a:cubicBezTo>
                    <a:pt x="257" y="69"/>
                    <a:pt x="255" y="66"/>
                    <a:pt x="216" y="34"/>
                  </a:cubicBezTo>
                  <a:cubicBezTo>
                    <a:pt x="169" y="0"/>
                    <a:pt x="127" y="16"/>
                    <a:pt x="106" y="40"/>
                  </a:cubicBezTo>
                  <a:cubicBezTo>
                    <a:pt x="86" y="65"/>
                    <a:pt x="87" y="59"/>
                    <a:pt x="62" y="74"/>
                  </a:cubicBezTo>
                  <a:cubicBezTo>
                    <a:pt x="37" y="88"/>
                    <a:pt x="21" y="95"/>
                    <a:pt x="11" y="127"/>
                  </a:cubicBezTo>
                  <a:cubicBezTo>
                    <a:pt x="0" y="173"/>
                    <a:pt x="8" y="209"/>
                    <a:pt x="46" y="260"/>
                  </a:cubicBezTo>
                  <a:cubicBezTo>
                    <a:pt x="69" y="291"/>
                    <a:pt x="68" y="323"/>
                    <a:pt x="63" y="345"/>
                  </a:cubicBezTo>
                  <a:cubicBezTo>
                    <a:pt x="63" y="349"/>
                    <a:pt x="64" y="367"/>
                    <a:pt x="74" y="380"/>
                  </a:cubicBezTo>
                  <a:cubicBezTo>
                    <a:pt x="87" y="396"/>
                    <a:pt x="85" y="386"/>
                    <a:pt x="80" y="376"/>
                  </a:cubicBezTo>
                  <a:cubicBezTo>
                    <a:pt x="76" y="367"/>
                    <a:pt x="76" y="351"/>
                    <a:pt x="76" y="351"/>
                  </a:cubicBezTo>
                  <a:cubicBezTo>
                    <a:pt x="76" y="351"/>
                    <a:pt x="81" y="375"/>
                    <a:pt x="93" y="384"/>
                  </a:cubicBezTo>
                  <a:cubicBezTo>
                    <a:pt x="101" y="390"/>
                    <a:pt x="100" y="383"/>
                    <a:pt x="96" y="375"/>
                  </a:cubicBezTo>
                  <a:cubicBezTo>
                    <a:pt x="93" y="367"/>
                    <a:pt x="90" y="345"/>
                    <a:pt x="90" y="345"/>
                  </a:cubicBezTo>
                  <a:cubicBezTo>
                    <a:pt x="90" y="345"/>
                    <a:pt x="95" y="377"/>
                    <a:pt x="117" y="368"/>
                  </a:cubicBezTo>
                  <a:cubicBezTo>
                    <a:pt x="125" y="365"/>
                    <a:pt x="106" y="317"/>
                    <a:pt x="159" y="288"/>
                  </a:cubicBezTo>
                  <a:cubicBezTo>
                    <a:pt x="199" y="267"/>
                    <a:pt x="209" y="266"/>
                    <a:pt x="214" y="261"/>
                  </a:cubicBezTo>
                  <a:cubicBezTo>
                    <a:pt x="220" y="256"/>
                    <a:pt x="218" y="254"/>
                    <a:pt x="192" y="254"/>
                  </a:cubicBezTo>
                  <a:cubicBezTo>
                    <a:pt x="193" y="254"/>
                    <a:pt x="194" y="254"/>
                    <a:pt x="195" y="254"/>
                  </a:cubicBezTo>
                  <a:cubicBezTo>
                    <a:pt x="180" y="256"/>
                    <a:pt x="160" y="256"/>
                    <a:pt x="133" y="253"/>
                  </a:cubicBezTo>
                  <a:cubicBezTo>
                    <a:pt x="70" y="240"/>
                    <a:pt x="50" y="185"/>
                    <a:pt x="67" y="133"/>
                  </a:cubicBezTo>
                  <a:cubicBezTo>
                    <a:pt x="81" y="94"/>
                    <a:pt x="139" y="69"/>
                    <a:pt x="175" y="68"/>
                  </a:cubicBezTo>
                  <a:cubicBezTo>
                    <a:pt x="197" y="67"/>
                    <a:pt x="202" y="75"/>
                    <a:pt x="211" y="85"/>
                  </a:cubicBezTo>
                  <a:cubicBezTo>
                    <a:pt x="221" y="96"/>
                    <a:pt x="230" y="104"/>
                    <a:pt x="260" y="96"/>
                  </a:cubicBezTo>
                  <a:cubicBezTo>
                    <a:pt x="290" y="88"/>
                    <a:pt x="329" y="93"/>
                    <a:pt x="340" y="127"/>
                  </a:cubicBezTo>
                  <a:cubicBezTo>
                    <a:pt x="351" y="161"/>
                    <a:pt x="340" y="209"/>
                    <a:pt x="405" y="242"/>
                  </a:cubicBezTo>
                  <a:cubicBezTo>
                    <a:pt x="464" y="272"/>
                    <a:pt x="495" y="289"/>
                    <a:pt x="506" y="351"/>
                  </a:cubicBezTo>
                  <a:cubicBezTo>
                    <a:pt x="517" y="412"/>
                    <a:pt x="509" y="420"/>
                    <a:pt x="552" y="466"/>
                  </a:cubicBezTo>
                  <a:cubicBezTo>
                    <a:pt x="581" y="494"/>
                    <a:pt x="588" y="519"/>
                    <a:pt x="579" y="531"/>
                  </a:cubicBezTo>
                  <a:cubicBezTo>
                    <a:pt x="570" y="543"/>
                    <a:pt x="568" y="543"/>
                    <a:pt x="578" y="560"/>
                  </a:cubicBezTo>
                  <a:cubicBezTo>
                    <a:pt x="589" y="576"/>
                    <a:pt x="584" y="579"/>
                    <a:pt x="579" y="587"/>
                  </a:cubicBezTo>
                  <a:cubicBezTo>
                    <a:pt x="574" y="596"/>
                    <a:pt x="574" y="599"/>
                    <a:pt x="579" y="611"/>
                  </a:cubicBezTo>
                  <a:cubicBezTo>
                    <a:pt x="585" y="622"/>
                    <a:pt x="582" y="627"/>
                    <a:pt x="579" y="635"/>
                  </a:cubicBezTo>
                  <a:cubicBezTo>
                    <a:pt x="575" y="643"/>
                    <a:pt x="576" y="644"/>
                    <a:pt x="581" y="651"/>
                  </a:cubicBezTo>
                  <a:cubicBezTo>
                    <a:pt x="585" y="658"/>
                    <a:pt x="585" y="658"/>
                    <a:pt x="582" y="662"/>
                  </a:cubicBezTo>
                  <a:cubicBezTo>
                    <a:pt x="579" y="667"/>
                    <a:pt x="579" y="669"/>
                    <a:pt x="582" y="675"/>
                  </a:cubicBezTo>
                  <a:cubicBezTo>
                    <a:pt x="585" y="681"/>
                    <a:pt x="585" y="684"/>
                    <a:pt x="582" y="689"/>
                  </a:cubicBezTo>
                  <a:cubicBezTo>
                    <a:pt x="580" y="694"/>
                    <a:pt x="583" y="694"/>
                    <a:pt x="584" y="710"/>
                  </a:cubicBezTo>
                  <a:cubicBezTo>
                    <a:pt x="584" y="726"/>
                    <a:pt x="579" y="743"/>
                    <a:pt x="558" y="740"/>
                  </a:cubicBezTo>
                  <a:cubicBezTo>
                    <a:pt x="536" y="737"/>
                    <a:pt x="526" y="717"/>
                    <a:pt x="519" y="691"/>
                  </a:cubicBezTo>
                  <a:cubicBezTo>
                    <a:pt x="512" y="665"/>
                    <a:pt x="503" y="666"/>
                    <a:pt x="501" y="690"/>
                  </a:cubicBezTo>
                  <a:cubicBezTo>
                    <a:pt x="499" y="713"/>
                    <a:pt x="498" y="731"/>
                    <a:pt x="516" y="747"/>
                  </a:cubicBezTo>
                  <a:cubicBezTo>
                    <a:pt x="533" y="764"/>
                    <a:pt x="522" y="770"/>
                    <a:pt x="518" y="779"/>
                  </a:cubicBezTo>
                  <a:cubicBezTo>
                    <a:pt x="515" y="788"/>
                    <a:pt x="521" y="790"/>
                    <a:pt x="529" y="799"/>
                  </a:cubicBezTo>
                  <a:cubicBezTo>
                    <a:pt x="536" y="808"/>
                    <a:pt x="533" y="816"/>
                    <a:pt x="531" y="823"/>
                  </a:cubicBezTo>
                  <a:cubicBezTo>
                    <a:pt x="529" y="829"/>
                    <a:pt x="532" y="830"/>
                    <a:pt x="542" y="839"/>
                  </a:cubicBezTo>
                  <a:cubicBezTo>
                    <a:pt x="551" y="847"/>
                    <a:pt x="552" y="854"/>
                    <a:pt x="549" y="864"/>
                  </a:cubicBezTo>
                  <a:cubicBezTo>
                    <a:pt x="546" y="875"/>
                    <a:pt x="547" y="877"/>
                    <a:pt x="553" y="886"/>
                  </a:cubicBezTo>
                  <a:cubicBezTo>
                    <a:pt x="560" y="895"/>
                    <a:pt x="562" y="898"/>
                    <a:pt x="554" y="905"/>
                  </a:cubicBezTo>
                  <a:cubicBezTo>
                    <a:pt x="545" y="912"/>
                    <a:pt x="548" y="913"/>
                    <a:pt x="554" y="918"/>
                  </a:cubicBezTo>
                  <a:cubicBezTo>
                    <a:pt x="560" y="923"/>
                    <a:pt x="565" y="932"/>
                    <a:pt x="557" y="939"/>
                  </a:cubicBezTo>
                  <a:cubicBezTo>
                    <a:pt x="549" y="945"/>
                    <a:pt x="548" y="946"/>
                    <a:pt x="552" y="951"/>
                  </a:cubicBezTo>
                  <a:cubicBezTo>
                    <a:pt x="557" y="955"/>
                    <a:pt x="557" y="958"/>
                    <a:pt x="552" y="961"/>
                  </a:cubicBezTo>
                  <a:cubicBezTo>
                    <a:pt x="547" y="964"/>
                    <a:pt x="547" y="965"/>
                    <a:pt x="550" y="968"/>
                  </a:cubicBezTo>
                  <a:cubicBezTo>
                    <a:pt x="552" y="971"/>
                    <a:pt x="553" y="974"/>
                    <a:pt x="548" y="979"/>
                  </a:cubicBezTo>
                  <a:cubicBezTo>
                    <a:pt x="561" y="971"/>
                    <a:pt x="602" y="962"/>
                    <a:pt x="633" y="977"/>
                  </a:cubicBezTo>
                  <a:cubicBezTo>
                    <a:pt x="634" y="977"/>
                    <a:pt x="634" y="977"/>
                    <a:pt x="634" y="977"/>
                  </a:cubicBezTo>
                  <a:cubicBezTo>
                    <a:pt x="633" y="975"/>
                    <a:pt x="633" y="973"/>
                    <a:pt x="634" y="970"/>
                  </a:cubicBezTo>
                  <a:cubicBezTo>
                    <a:pt x="636" y="961"/>
                    <a:pt x="621" y="962"/>
                    <a:pt x="629" y="952"/>
                  </a:cubicBezTo>
                  <a:cubicBezTo>
                    <a:pt x="636" y="942"/>
                    <a:pt x="629" y="942"/>
                    <a:pt x="624" y="937"/>
                  </a:cubicBezTo>
                  <a:cubicBezTo>
                    <a:pt x="619" y="931"/>
                    <a:pt x="621" y="924"/>
                    <a:pt x="629" y="918"/>
                  </a:cubicBezTo>
                  <a:cubicBezTo>
                    <a:pt x="637" y="913"/>
                    <a:pt x="635" y="909"/>
                    <a:pt x="628" y="902"/>
                  </a:cubicBezTo>
                  <a:cubicBezTo>
                    <a:pt x="620" y="896"/>
                    <a:pt x="626" y="890"/>
                    <a:pt x="632" y="883"/>
                  </a:cubicBezTo>
                  <a:cubicBezTo>
                    <a:pt x="637" y="876"/>
                    <a:pt x="635" y="867"/>
                    <a:pt x="633" y="858"/>
                  </a:cubicBezTo>
                  <a:cubicBezTo>
                    <a:pt x="631" y="850"/>
                    <a:pt x="633" y="847"/>
                    <a:pt x="642" y="838"/>
                  </a:cubicBezTo>
                  <a:cubicBezTo>
                    <a:pt x="651" y="828"/>
                    <a:pt x="653" y="825"/>
                    <a:pt x="651" y="815"/>
                  </a:cubicBezTo>
                  <a:cubicBezTo>
                    <a:pt x="649" y="805"/>
                    <a:pt x="650" y="802"/>
                    <a:pt x="660" y="794"/>
                  </a:cubicBezTo>
                  <a:cubicBezTo>
                    <a:pt x="671" y="784"/>
                    <a:pt x="669" y="781"/>
                    <a:pt x="663" y="770"/>
                  </a:cubicBezTo>
                  <a:cubicBezTo>
                    <a:pt x="656" y="758"/>
                    <a:pt x="659" y="756"/>
                    <a:pt x="670" y="747"/>
                  </a:cubicBezTo>
                  <a:cubicBezTo>
                    <a:pt x="680" y="737"/>
                    <a:pt x="685" y="717"/>
                    <a:pt x="682" y="691"/>
                  </a:cubicBezTo>
                  <a:cubicBezTo>
                    <a:pt x="679" y="664"/>
                    <a:pt x="671" y="669"/>
                    <a:pt x="666" y="686"/>
                  </a:cubicBezTo>
                  <a:cubicBezTo>
                    <a:pt x="661" y="703"/>
                    <a:pt x="660" y="739"/>
                    <a:pt x="621" y="741"/>
                  </a:cubicBezTo>
                  <a:cubicBezTo>
                    <a:pt x="595" y="739"/>
                    <a:pt x="598" y="710"/>
                    <a:pt x="601" y="698"/>
                  </a:cubicBezTo>
                  <a:cubicBezTo>
                    <a:pt x="605" y="686"/>
                    <a:pt x="596" y="686"/>
                    <a:pt x="601" y="674"/>
                  </a:cubicBezTo>
                  <a:cubicBezTo>
                    <a:pt x="605" y="662"/>
                    <a:pt x="602" y="664"/>
                    <a:pt x="600" y="659"/>
                  </a:cubicBezTo>
                  <a:cubicBezTo>
                    <a:pt x="598" y="654"/>
                    <a:pt x="603" y="652"/>
                    <a:pt x="605" y="645"/>
                  </a:cubicBezTo>
                  <a:cubicBezTo>
                    <a:pt x="607" y="638"/>
                    <a:pt x="596" y="628"/>
                    <a:pt x="605" y="609"/>
                  </a:cubicBezTo>
                  <a:cubicBezTo>
                    <a:pt x="611" y="593"/>
                    <a:pt x="603" y="587"/>
                    <a:pt x="600" y="576"/>
                  </a:cubicBezTo>
                  <a:cubicBezTo>
                    <a:pt x="597" y="566"/>
                    <a:pt x="608" y="558"/>
                    <a:pt x="611" y="552"/>
                  </a:cubicBezTo>
                  <a:cubicBezTo>
                    <a:pt x="613" y="546"/>
                    <a:pt x="614" y="543"/>
                    <a:pt x="604" y="531"/>
                  </a:cubicBezTo>
                  <a:cubicBezTo>
                    <a:pt x="594" y="520"/>
                    <a:pt x="599" y="504"/>
                    <a:pt x="617" y="481"/>
                  </a:cubicBezTo>
                  <a:cubicBezTo>
                    <a:pt x="634" y="458"/>
                    <a:pt x="665" y="445"/>
                    <a:pt x="673" y="381"/>
                  </a:cubicBezTo>
                  <a:cubicBezTo>
                    <a:pt x="681" y="316"/>
                    <a:pt x="685" y="291"/>
                    <a:pt x="769" y="247"/>
                  </a:cubicBezTo>
                  <a:cubicBezTo>
                    <a:pt x="819" y="218"/>
                    <a:pt x="825" y="212"/>
                    <a:pt x="838" y="150"/>
                  </a:cubicBezTo>
                  <a:cubicBezTo>
                    <a:pt x="846" y="113"/>
                    <a:pt x="861" y="91"/>
                    <a:pt x="896" y="92"/>
                  </a:cubicBezTo>
                  <a:cubicBezTo>
                    <a:pt x="931" y="96"/>
                    <a:pt x="954" y="111"/>
                    <a:pt x="976" y="80"/>
                  </a:cubicBezTo>
                  <a:cubicBezTo>
                    <a:pt x="995" y="61"/>
                    <a:pt x="1054" y="64"/>
                    <a:pt x="1097" y="108"/>
                  </a:cubicBezTo>
                  <a:cubicBezTo>
                    <a:pt x="1134" y="146"/>
                    <a:pt x="1123" y="188"/>
                    <a:pt x="1102" y="221"/>
                  </a:cubicBezTo>
                  <a:cubicBezTo>
                    <a:pt x="1083" y="249"/>
                    <a:pt x="1035" y="258"/>
                    <a:pt x="983" y="252"/>
                  </a:cubicBezTo>
                  <a:cubicBezTo>
                    <a:pt x="985" y="253"/>
                    <a:pt x="987" y="253"/>
                    <a:pt x="990" y="254"/>
                  </a:cubicBezTo>
                  <a:cubicBezTo>
                    <a:pt x="974" y="255"/>
                    <a:pt x="967" y="253"/>
                    <a:pt x="966" y="256"/>
                  </a:cubicBezTo>
                  <a:cubicBezTo>
                    <a:pt x="963" y="263"/>
                    <a:pt x="991" y="268"/>
                    <a:pt x="1006" y="270"/>
                  </a:cubicBezTo>
                  <a:cubicBezTo>
                    <a:pt x="1036" y="275"/>
                    <a:pt x="1071" y="303"/>
                    <a:pt x="1078" y="349"/>
                  </a:cubicBezTo>
                  <a:cubicBezTo>
                    <a:pt x="1080" y="367"/>
                    <a:pt x="1088" y="362"/>
                    <a:pt x="1094" y="349"/>
                  </a:cubicBezTo>
                  <a:cubicBezTo>
                    <a:pt x="1094" y="367"/>
                    <a:pt x="1080" y="385"/>
                    <a:pt x="1086" y="387"/>
                  </a:cubicBezTo>
                  <a:cubicBezTo>
                    <a:pt x="1092" y="389"/>
                    <a:pt x="1102" y="373"/>
                    <a:pt x="1108" y="354"/>
                  </a:cubicBezTo>
                  <a:cubicBezTo>
                    <a:pt x="1109" y="371"/>
                    <a:pt x="1094" y="387"/>
                    <a:pt x="1100" y="388"/>
                  </a:cubicBezTo>
                  <a:cubicBezTo>
                    <a:pt x="1107" y="390"/>
                    <a:pt x="1118" y="364"/>
                    <a:pt x="1120" y="344"/>
                  </a:cubicBezTo>
                  <a:cubicBezTo>
                    <a:pt x="1106" y="303"/>
                    <a:pt x="1125" y="276"/>
                    <a:pt x="1138" y="257"/>
                  </a:cubicBezTo>
                </a:path>
              </a:pathLst>
            </a:custGeom>
            <a:solidFill>
              <a:srgbClr val="C04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6FA4A399-749F-4700-8C28-6A977B0105D2}"/>
                </a:ext>
              </a:extLst>
            </p:cNvPr>
            <p:cNvSpPr>
              <a:spLocks noEditPoints="1"/>
            </p:cNvSpPr>
            <p:nvPr/>
          </p:nvSpPr>
          <p:spPr bwMode="auto">
            <a:xfrm>
              <a:off x="2340" y="1002"/>
              <a:ext cx="2819" cy="2309"/>
            </a:xfrm>
            <a:custGeom>
              <a:avLst/>
              <a:gdLst>
                <a:gd name="T0" fmla="*/ 553 w 1186"/>
                <a:gd name="T1" fmla="*/ 951 h 971"/>
                <a:gd name="T2" fmla="*/ 555 w 1186"/>
                <a:gd name="T3" fmla="*/ 910 h 971"/>
                <a:gd name="T4" fmla="*/ 550 w 1186"/>
                <a:gd name="T5" fmla="*/ 855 h 971"/>
                <a:gd name="T6" fmla="*/ 524 w 1186"/>
                <a:gd name="T7" fmla="*/ 785 h 971"/>
                <a:gd name="T8" fmla="*/ 522 w 1186"/>
                <a:gd name="T9" fmla="*/ 682 h 971"/>
                <a:gd name="T10" fmla="*/ 583 w 1186"/>
                <a:gd name="T11" fmla="*/ 667 h 971"/>
                <a:gd name="T12" fmla="*/ 580 w 1186"/>
                <a:gd name="T13" fmla="*/ 624 h 971"/>
                <a:gd name="T14" fmla="*/ 580 w 1186"/>
                <a:gd name="T15" fmla="*/ 521 h 971"/>
                <a:gd name="T16" fmla="*/ 341 w 1186"/>
                <a:gd name="T17" fmla="*/ 119 h 971"/>
                <a:gd name="T18" fmla="*/ 178 w 1186"/>
                <a:gd name="T19" fmla="*/ 60 h 971"/>
                <a:gd name="T20" fmla="*/ 220 w 1186"/>
                <a:gd name="T21" fmla="*/ 247 h 971"/>
                <a:gd name="T22" fmla="*/ 112 w 1186"/>
                <a:gd name="T23" fmla="*/ 362 h 971"/>
                <a:gd name="T24" fmla="*/ 84 w 1186"/>
                <a:gd name="T25" fmla="*/ 367 h 971"/>
                <a:gd name="T26" fmla="*/ 47 w 1186"/>
                <a:gd name="T27" fmla="*/ 252 h 971"/>
                <a:gd name="T28" fmla="*/ 164 w 1186"/>
                <a:gd name="T29" fmla="*/ 4 h 971"/>
                <a:gd name="T30" fmla="*/ 485 w 1186"/>
                <a:gd name="T31" fmla="*/ 249 h 971"/>
                <a:gd name="T32" fmla="*/ 954 w 1186"/>
                <a:gd name="T33" fmla="*/ 34 h 971"/>
                <a:gd name="T34" fmla="*/ 1180 w 1186"/>
                <a:gd name="T35" fmla="*/ 180 h 971"/>
                <a:gd name="T36" fmla="*/ 1102 w 1186"/>
                <a:gd name="T37" fmla="*/ 381 h 971"/>
                <a:gd name="T38" fmla="*/ 1085 w 1186"/>
                <a:gd name="T39" fmla="*/ 378 h 971"/>
                <a:gd name="T40" fmla="*/ 967 w 1186"/>
                <a:gd name="T41" fmla="*/ 250 h 971"/>
                <a:gd name="T42" fmla="*/ 1014 w 1186"/>
                <a:gd name="T43" fmla="*/ 244 h 971"/>
                <a:gd name="T44" fmla="*/ 920 w 1186"/>
                <a:gd name="T45" fmla="*/ 88 h 971"/>
                <a:gd name="T46" fmla="*/ 634 w 1186"/>
                <a:gd name="T47" fmla="*/ 457 h 971"/>
                <a:gd name="T48" fmla="*/ 607 w 1186"/>
                <a:gd name="T49" fmla="*/ 575 h 971"/>
                <a:gd name="T50" fmla="*/ 605 w 1186"/>
                <a:gd name="T51" fmla="*/ 652 h 971"/>
                <a:gd name="T52" fmla="*/ 664 w 1186"/>
                <a:gd name="T53" fmla="*/ 685 h 971"/>
                <a:gd name="T54" fmla="*/ 666 w 1186"/>
                <a:gd name="T55" fmla="*/ 761 h 971"/>
                <a:gd name="T56" fmla="*/ 633 w 1186"/>
                <a:gd name="T57" fmla="*/ 877 h 971"/>
                <a:gd name="T58" fmla="*/ 631 w 1186"/>
                <a:gd name="T59" fmla="*/ 930 h 971"/>
                <a:gd name="T60" fmla="*/ 637 w 1186"/>
                <a:gd name="T61" fmla="*/ 968 h 971"/>
                <a:gd name="T62" fmla="*/ 550 w 1186"/>
                <a:gd name="T63" fmla="*/ 971 h 971"/>
                <a:gd name="T64" fmla="*/ 526 w 1186"/>
                <a:gd name="T65" fmla="*/ 783 h 971"/>
                <a:gd name="T66" fmla="*/ 553 w 1186"/>
                <a:gd name="T67" fmla="*/ 856 h 971"/>
                <a:gd name="T68" fmla="*/ 557 w 1186"/>
                <a:gd name="T69" fmla="*/ 908 h 971"/>
                <a:gd name="T70" fmla="*/ 555 w 1186"/>
                <a:gd name="T71" fmla="*/ 953 h 971"/>
                <a:gd name="T72" fmla="*/ 634 w 1186"/>
                <a:gd name="T73" fmla="*/ 961 h 971"/>
                <a:gd name="T74" fmla="*/ 622 w 1186"/>
                <a:gd name="T75" fmla="*/ 920 h 971"/>
                <a:gd name="T76" fmla="*/ 634 w 1186"/>
                <a:gd name="T77" fmla="*/ 850 h 971"/>
                <a:gd name="T78" fmla="*/ 671 w 1186"/>
                <a:gd name="T79" fmla="*/ 737 h 971"/>
                <a:gd name="T80" fmla="*/ 605 w 1186"/>
                <a:gd name="T81" fmla="*/ 724 h 971"/>
                <a:gd name="T82" fmla="*/ 602 w 1186"/>
                <a:gd name="T83" fmla="*/ 642 h 971"/>
                <a:gd name="T84" fmla="*/ 607 w 1186"/>
                <a:gd name="T85" fmla="*/ 549 h 971"/>
                <a:gd name="T86" fmla="*/ 770 w 1186"/>
                <a:gd name="T87" fmla="*/ 237 h 971"/>
                <a:gd name="T88" fmla="*/ 977 w 1186"/>
                <a:gd name="T89" fmla="*/ 70 h 971"/>
                <a:gd name="T90" fmla="*/ 992 w 1186"/>
                <a:gd name="T91" fmla="*/ 246 h 971"/>
                <a:gd name="T92" fmla="*/ 1086 w 1186"/>
                <a:gd name="T93" fmla="*/ 350 h 971"/>
                <a:gd name="T94" fmla="*/ 1088 w 1186"/>
                <a:gd name="T95" fmla="*/ 377 h 971"/>
                <a:gd name="T96" fmla="*/ 1102 w 1186"/>
                <a:gd name="T97" fmla="*/ 378 h 971"/>
                <a:gd name="T98" fmla="*/ 1177 w 1186"/>
                <a:gd name="T99" fmla="*/ 180 h 971"/>
                <a:gd name="T100" fmla="*/ 956 w 1186"/>
                <a:gd name="T101" fmla="*/ 36 h 971"/>
                <a:gd name="T102" fmla="*/ 484 w 1186"/>
                <a:gd name="T103" fmla="*/ 251 h 971"/>
                <a:gd name="T104" fmla="*/ 164 w 1186"/>
                <a:gd name="T105" fmla="*/ 7 h 971"/>
                <a:gd name="T106" fmla="*/ 49 w 1186"/>
                <a:gd name="T107" fmla="*/ 251 h 971"/>
                <a:gd name="T108" fmla="*/ 78 w 1186"/>
                <a:gd name="T109" fmla="*/ 340 h 971"/>
                <a:gd name="T110" fmla="*/ 92 w 1186"/>
                <a:gd name="T111" fmla="*/ 335 h 971"/>
                <a:gd name="T112" fmla="*/ 202 w 1186"/>
                <a:gd name="T113" fmla="*/ 258 h 971"/>
                <a:gd name="T114" fmla="*/ 73 w 1186"/>
                <a:gd name="T115" fmla="*/ 204 h 971"/>
                <a:gd name="T116" fmla="*/ 262 w 1186"/>
                <a:gd name="T117" fmla="*/ 86 h 971"/>
                <a:gd name="T118" fmla="*/ 514 w 1186"/>
                <a:gd name="T119" fmla="*/ 373 h 971"/>
                <a:gd name="T120" fmla="*/ 582 w 1186"/>
                <a:gd name="T121" fmla="*/ 579 h 971"/>
                <a:gd name="T122" fmla="*/ 585 w 1186"/>
                <a:gd name="T123" fmla="*/ 654 h 971"/>
                <a:gd name="T124" fmla="*/ 580 w 1186"/>
                <a:gd name="T125" fmla="*/ 727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971">
                  <a:moveTo>
                    <a:pt x="550" y="971"/>
                  </a:moveTo>
                  <a:cubicBezTo>
                    <a:pt x="550" y="971"/>
                    <a:pt x="549" y="971"/>
                    <a:pt x="549" y="971"/>
                  </a:cubicBezTo>
                  <a:cubicBezTo>
                    <a:pt x="549" y="970"/>
                    <a:pt x="549" y="969"/>
                    <a:pt x="549" y="969"/>
                  </a:cubicBezTo>
                  <a:cubicBezTo>
                    <a:pt x="553" y="964"/>
                    <a:pt x="552" y="962"/>
                    <a:pt x="551" y="960"/>
                  </a:cubicBezTo>
                  <a:cubicBezTo>
                    <a:pt x="549" y="958"/>
                    <a:pt x="548" y="957"/>
                    <a:pt x="548" y="955"/>
                  </a:cubicBezTo>
                  <a:cubicBezTo>
                    <a:pt x="549" y="953"/>
                    <a:pt x="550" y="952"/>
                    <a:pt x="553" y="951"/>
                  </a:cubicBezTo>
                  <a:cubicBezTo>
                    <a:pt x="555" y="950"/>
                    <a:pt x="556" y="948"/>
                    <a:pt x="556" y="947"/>
                  </a:cubicBezTo>
                  <a:cubicBezTo>
                    <a:pt x="556" y="946"/>
                    <a:pt x="555" y="945"/>
                    <a:pt x="553" y="943"/>
                  </a:cubicBezTo>
                  <a:cubicBezTo>
                    <a:pt x="552" y="941"/>
                    <a:pt x="550" y="939"/>
                    <a:pt x="550" y="937"/>
                  </a:cubicBezTo>
                  <a:cubicBezTo>
                    <a:pt x="551" y="935"/>
                    <a:pt x="553" y="933"/>
                    <a:pt x="558" y="928"/>
                  </a:cubicBezTo>
                  <a:cubicBezTo>
                    <a:pt x="560" y="927"/>
                    <a:pt x="562" y="925"/>
                    <a:pt x="562" y="922"/>
                  </a:cubicBezTo>
                  <a:cubicBezTo>
                    <a:pt x="562" y="918"/>
                    <a:pt x="558" y="913"/>
                    <a:pt x="555" y="910"/>
                  </a:cubicBezTo>
                  <a:cubicBezTo>
                    <a:pt x="554" y="910"/>
                    <a:pt x="554" y="910"/>
                    <a:pt x="554" y="910"/>
                  </a:cubicBezTo>
                  <a:cubicBezTo>
                    <a:pt x="551" y="907"/>
                    <a:pt x="549" y="905"/>
                    <a:pt x="549" y="903"/>
                  </a:cubicBezTo>
                  <a:cubicBezTo>
                    <a:pt x="549" y="901"/>
                    <a:pt x="551" y="898"/>
                    <a:pt x="555" y="895"/>
                  </a:cubicBezTo>
                  <a:cubicBezTo>
                    <a:pt x="562" y="889"/>
                    <a:pt x="561" y="887"/>
                    <a:pt x="555" y="879"/>
                  </a:cubicBezTo>
                  <a:cubicBezTo>
                    <a:pt x="554" y="878"/>
                    <a:pt x="554" y="878"/>
                    <a:pt x="554" y="878"/>
                  </a:cubicBezTo>
                  <a:cubicBezTo>
                    <a:pt x="547" y="869"/>
                    <a:pt x="547" y="866"/>
                    <a:pt x="550" y="855"/>
                  </a:cubicBezTo>
                  <a:cubicBezTo>
                    <a:pt x="553" y="844"/>
                    <a:pt x="551" y="838"/>
                    <a:pt x="543" y="831"/>
                  </a:cubicBezTo>
                  <a:cubicBezTo>
                    <a:pt x="541" y="829"/>
                    <a:pt x="540" y="828"/>
                    <a:pt x="539" y="827"/>
                  </a:cubicBezTo>
                  <a:cubicBezTo>
                    <a:pt x="533" y="822"/>
                    <a:pt x="530" y="819"/>
                    <a:pt x="532" y="813"/>
                  </a:cubicBezTo>
                  <a:cubicBezTo>
                    <a:pt x="532" y="812"/>
                    <a:pt x="532" y="812"/>
                    <a:pt x="532" y="812"/>
                  </a:cubicBezTo>
                  <a:cubicBezTo>
                    <a:pt x="534" y="806"/>
                    <a:pt x="536" y="799"/>
                    <a:pt x="529" y="791"/>
                  </a:cubicBezTo>
                  <a:cubicBezTo>
                    <a:pt x="528" y="788"/>
                    <a:pt x="526" y="787"/>
                    <a:pt x="524" y="785"/>
                  </a:cubicBezTo>
                  <a:cubicBezTo>
                    <a:pt x="519" y="780"/>
                    <a:pt x="516" y="777"/>
                    <a:pt x="519" y="770"/>
                  </a:cubicBezTo>
                  <a:cubicBezTo>
                    <a:pt x="520" y="767"/>
                    <a:pt x="521" y="765"/>
                    <a:pt x="522" y="764"/>
                  </a:cubicBezTo>
                  <a:cubicBezTo>
                    <a:pt x="526" y="757"/>
                    <a:pt x="530" y="751"/>
                    <a:pt x="517" y="739"/>
                  </a:cubicBezTo>
                  <a:cubicBezTo>
                    <a:pt x="498" y="722"/>
                    <a:pt x="500" y="704"/>
                    <a:pt x="502" y="680"/>
                  </a:cubicBezTo>
                  <a:cubicBezTo>
                    <a:pt x="503" y="668"/>
                    <a:pt x="506" y="661"/>
                    <a:pt x="510" y="661"/>
                  </a:cubicBezTo>
                  <a:cubicBezTo>
                    <a:pt x="516" y="661"/>
                    <a:pt x="520" y="672"/>
                    <a:pt x="522" y="682"/>
                  </a:cubicBezTo>
                  <a:cubicBezTo>
                    <a:pt x="530" y="713"/>
                    <a:pt x="542" y="727"/>
                    <a:pt x="560" y="730"/>
                  </a:cubicBezTo>
                  <a:cubicBezTo>
                    <a:pt x="567" y="731"/>
                    <a:pt x="574" y="729"/>
                    <a:pt x="578" y="725"/>
                  </a:cubicBezTo>
                  <a:cubicBezTo>
                    <a:pt x="584" y="719"/>
                    <a:pt x="584" y="709"/>
                    <a:pt x="584" y="701"/>
                  </a:cubicBezTo>
                  <a:cubicBezTo>
                    <a:pt x="584" y="694"/>
                    <a:pt x="583" y="690"/>
                    <a:pt x="583" y="687"/>
                  </a:cubicBezTo>
                  <a:cubicBezTo>
                    <a:pt x="582" y="684"/>
                    <a:pt x="581" y="682"/>
                    <a:pt x="583" y="679"/>
                  </a:cubicBezTo>
                  <a:cubicBezTo>
                    <a:pt x="585" y="675"/>
                    <a:pt x="586" y="672"/>
                    <a:pt x="583" y="667"/>
                  </a:cubicBezTo>
                  <a:cubicBezTo>
                    <a:pt x="580" y="661"/>
                    <a:pt x="579" y="658"/>
                    <a:pt x="583" y="653"/>
                  </a:cubicBezTo>
                  <a:cubicBezTo>
                    <a:pt x="583" y="652"/>
                    <a:pt x="583" y="652"/>
                    <a:pt x="583" y="652"/>
                  </a:cubicBezTo>
                  <a:cubicBezTo>
                    <a:pt x="585" y="649"/>
                    <a:pt x="585" y="649"/>
                    <a:pt x="582" y="643"/>
                  </a:cubicBezTo>
                  <a:cubicBezTo>
                    <a:pt x="581" y="642"/>
                    <a:pt x="581" y="642"/>
                    <a:pt x="581" y="642"/>
                  </a:cubicBezTo>
                  <a:cubicBezTo>
                    <a:pt x="577" y="635"/>
                    <a:pt x="576" y="633"/>
                    <a:pt x="580" y="625"/>
                  </a:cubicBezTo>
                  <a:cubicBezTo>
                    <a:pt x="580" y="624"/>
                    <a:pt x="580" y="624"/>
                    <a:pt x="580" y="624"/>
                  </a:cubicBezTo>
                  <a:cubicBezTo>
                    <a:pt x="583" y="617"/>
                    <a:pt x="585" y="613"/>
                    <a:pt x="580" y="602"/>
                  </a:cubicBezTo>
                  <a:cubicBezTo>
                    <a:pt x="574" y="590"/>
                    <a:pt x="575" y="586"/>
                    <a:pt x="580" y="578"/>
                  </a:cubicBezTo>
                  <a:cubicBezTo>
                    <a:pt x="580" y="577"/>
                    <a:pt x="581" y="576"/>
                    <a:pt x="581" y="575"/>
                  </a:cubicBezTo>
                  <a:cubicBezTo>
                    <a:pt x="585" y="569"/>
                    <a:pt x="588" y="565"/>
                    <a:pt x="579" y="552"/>
                  </a:cubicBezTo>
                  <a:cubicBezTo>
                    <a:pt x="569" y="535"/>
                    <a:pt x="570" y="533"/>
                    <a:pt x="579" y="522"/>
                  </a:cubicBezTo>
                  <a:cubicBezTo>
                    <a:pt x="580" y="521"/>
                    <a:pt x="580" y="521"/>
                    <a:pt x="580" y="521"/>
                  </a:cubicBezTo>
                  <a:cubicBezTo>
                    <a:pt x="587" y="511"/>
                    <a:pt x="584" y="489"/>
                    <a:pt x="553" y="458"/>
                  </a:cubicBezTo>
                  <a:cubicBezTo>
                    <a:pt x="518" y="421"/>
                    <a:pt x="516" y="408"/>
                    <a:pt x="511" y="373"/>
                  </a:cubicBezTo>
                  <a:cubicBezTo>
                    <a:pt x="510" y="364"/>
                    <a:pt x="509" y="354"/>
                    <a:pt x="507" y="342"/>
                  </a:cubicBezTo>
                  <a:cubicBezTo>
                    <a:pt x="496" y="282"/>
                    <a:pt x="467" y="265"/>
                    <a:pt x="407" y="234"/>
                  </a:cubicBezTo>
                  <a:cubicBezTo>
                    <a:pt x="356" y="209"/>
                    <a:pt x="351" y="175"/>
                    <a:pt x="346" y="144"/>
                  </a:cubicBezTo>
                  <a:cubicBezTo>
                    <a:pt x="344" y="135"/>
                    <a:pt x="343" y="127"/>
                    <a:pt x="341" y="119"/>
                  </a:cubicBezTo>
                  <a:cubicBezTo>
                    <a:pt x="334" y="97"/>
                    <a:pt x="314" y="85"/>
                    <a:pt x="287" y="85"/>
                  </a:cubicBezTo>
                  <a:cubicBezTo>
                    <a:pt x="279" y="85"/>
                    <a:pt x="270" y="86"/>
                    <a:pt x="262" y="88"/>
                  </a:cubicBezTo>
                  <a:cubicBezTo>
                    <a:pt x="254" y="91"/>
                    <a:pt x="247" y="92"/>
                    <a:pt x="241" y="92"/>
                  </a:cubicBezTo>
                  <a:cubicBezTo>
                    <a:pt x="226" y="92"/>
                    <a:pt x="219" y="85"/>
                    <a:pt x="212" y="77"/>
                  </a:cubicBezTo>
                  <a:cubicBezTo>
                    <a:pt x="211" y="76"/>
                    <a:pt x="211" y="76"/>
                    <a:pt x="211" y="76"/>
                  </a:cubicBezTo>
                  <a:cubicBezTo>
                    <a:pt x="203" y="66"/>
                    <a:pt x="197" y="60"/>
                    <a:pt x="178" y="60"/>
                  </a:cubicBezTo>
                  <a:cubicBezTo>
                    <a:pt x="143" y="61"/>
                    <a:pt x="85" y="84"/>
                    <a:pt x="71" y="125"/>
                  </a:cubicBezTo>
                  <a:cubicBezTo>
                    <a:pt x="61" y="152"/>
                    <a:pt x="63" y="181"/>
                    <a:pt x="76" y="203"/>
                  </a:cubicBezTo>
                  <a:cubicBezTo>
                    <a:pt x="87" y="223"/>
                    <a:pt x="108" y="237"/>
                    <a:pt x="135" y="242"/>
                  </a:cubicBezTo>
                  <a:cubicBezTo>
                    <a:pt x="158" y="245"/>
                    <a:pt x="179" y="246"/>
                    <a:pt x="197" y="243"/>
                  </a:cubicBezTo>
                  <a:cubicBezTo>
                    <a:pt x="197" y="243"/>
                    <a:pt x="198" y="243"/>
                    <a:pt x="198" y="244"/>
                  </a:cubicBezTo>
                  <a:cubicBezTo>
                    <a:pt x="215" y="244"/>
                    <a:pt x="219" y="245"/>
                    <a:pt x="220" y="247"/>
                  </a:cubicBezTo>
                  <a:cubicBezTo>
                    <a:pt x="221" y="249"/>
                    <a:pt x="219" y="251"/>
                    <a:pt x="217" y="253"/>
                  </a:cubicBezTo>
                  <a:cubicBezTo>
                    <a:pt x="215" y="255"/>
                    <a:pt x="211" y="257"/>
                    <a:pt x="203" y="261"/>
                  </a:cubicBezTo>
                  <a:cubicBezTo>
                    <a:pt x="195" y="264"/>
                    <a:pt x="182" y="270"/>
                    <a:pt x="161" y="281"/>
                  </a:cubicBezTo>
                  <a:cubicBezTo>
                    <a:pt x="124" y="301"/>
                    <a:pt x="123" y="332"/>
                    <a:pt x="123" y="348"/>
                  </a:cubicBezTo>
                  <a:cubicBezTo>
                    <a:pt x="123" y="355"/>
                    <a:pt x="123" y="359"/>
                    <a:pt x="120" y="361"/>
                  </a:cubicBezTo>
                  <a:cubicBezTo>
                    <a:pt x="117" y="362"/>
                    <a:pt x="114" y="362"/>
                    <a:pt x="112" y="362"/>
                  </a:cubicBezTo>
                  <a:cubicBezTo>
                    <a:pt x="104" y="362"/>
                    <a:pt x="99" y="357"/>
                    <a:pt x="96" y="351"/>
                  </a:cubicBezTo>
                  <a:cubicBezTo>
                    <a:pt x="97" y="357"/>
                    <a:pt x="98" y="362"/>
                    <a:pt x="100" y="365"/>
                  </a:cubicBezTo>
                  <a:cubicBezTo>
                    <a:pt x="102" y="371"/>
                    <a:pt x="103" y="375"/>
                    <a:pt x="102" y="377"/>
                  </a:cubicBezTo>
                  <a:cubicBezTo>
                    <a:pt x="101" y="379"/>
                    <a:pt x="98" y="379"/>
                    <a:pt x="94" y="376"/>
                  </a:cubicBezTo>
                  <a:cubicBezTo>
                    <a:pt x="87" y="371"/>
                    <a:pt x="83" y="362"/>
                    <a:pt x="80" y="354"/>
                  </a:cubicBezTo>
                  <a:cubicBezTo>
                    <a:pt x="81" y="358"/>
                    <a:pt x="82" y="363"/>
                    <a:pt x="84" y="367"/>
                  </a:cubicBezTo>
                  <a:cubicBezTo>
                    <a:pt x="84" y="368"/>
                    <a:pt x="89" y="377"/>
                    <a:pt x="87" y="380"/>
                  </a:cubicBezTo>
                  <a:cubicBezTo>
                    <a:pt x="86" y="380"/>
                    <a:pt x="86" y="381"/>
                    <a:pt x="85" y="381"/>
                  </a:cubicBezTo>
                  <a:cubicBezTo>
                    <a:pt x="83" y="381"/>
                    <a:pt x="81" y="380"/>
                    <a:pt x="75" y="372"/>
                  </a:cubicBezTo>
                  <a:cubicBezTo>
                    <a:pt x="64" y="359"/>
                    <a:pt x="64" y="341"/>
                    <a:pt x="64" y="336"/>
                  </a:cubicBezTo>
                  <a:cubicBezTo>
                    <a:pt x="64" y="335"/>
                    <a:pt x="64" y="335"/>
                    <a:pt x="64" y="335"/>
                  </a:cubicBezTo>
                  <a:cubicBezTo>
                    <a:pt x="69" y="314"/>
                    <a:pt x="70" y="282"/>
                    <a:pt x="47" y="252"/>
                  </a:cubicBezTo>
                  <a:cubicBezTo>
                    <a:pt x="9" y="202"/>
                    <a:pt x="0" y="166"/>
                    <a:pt x="12" y="118"/>
                  </a:cubicBezTo>
                  <a:cubicBezTo>
                    <a:pt x="21" y="87"/>
                    <a:pt x="36" y="79"/>
                    <a:pt x="59" y="66"/>
                  </a:cubicBezTo>
                  <a:cubicBezTo>
                    <a:pt x="63" y="63"/>
                    <a:pt x="63" y="63"/>
                    <a:pt x="63" y="63"/>
                  </a:cubicBezTo>
                  <a:cubicBezTo>
                    <a:pt x="70" y="60"/>
                    <a:pt x="75" y="57"/>
                    <a:pt x="79" y="55"/>
                  </a:cubicBezTo>
                  <a:cubicBezTo>
                    <a:pt x="89" y="50"/>
                    <a:pt x="92" y="48"/>
                    <a:pt x="107" y="30"/>
                  </a:cubicBezTo>
                  <a:cubicBezTo>
                    <a:pt x="121" y="14"/>
                    <a:pt x="142" y="4"/>
                    <a:pt x="164" y="4"/>
                  </a:cubicBezTo>
                  <a:cubicBezTo>
                    <a:pt x="182" y="4"/>
                    <a:pt x="201" y="10"/>
                    <a:pt x="219" y="24"/>
                  </a:cubicBezTo>
                  <a:cubicBezTo>
                    <a:pt x="223" y="27"/>
                    <a:pt x="223" y="27"/>
                    <a:pt x="223" y="27"/>
                  </a:cubicBezTo>
                  <a:cubicBezTo>
                    <a:pt x="258" y="56"/>
                    <a:pt x="261" y="58"/>
                    <a:pt x="302" y="60"/>
                  </a:cubicBezTo>
                  <a:cubicBezTo>
                    <a:pt x="347" y="61"/>
                    <a:pt x="363" y="82"/>
                    <a:pt x="372" y="114"/>
                  </a:cubicBezTo>
                  <a:cubicBezTo>
                    <a:pt x="373" y="119"/>
                    <a:pt x="374" y="125"/>
                    <a:pt x="375" y="131"/>
                  </a:cubicBezTo>
                  <a:cubicBezTo>
                    <a:pt x="381" y="166"/>
                    <a:pt x="390" y="217"/>
                    <a:pt x="485" y="249"/>
                  </a:cubicBezTo>
                  <a:cubicBezTo>
                    <a:pt x="523" y="262"/>
                    <a:pt x="561" y="268"/>
                    <a:pt x="597" y="268"/>
                  </a:cubicBezTo>
                  <a:cubicBezTo>
                    <a:pt x="653" y="268"/>
                    <a:pt x="706" y="253"/>
                    <a:pt x="753" y="224"/>
                  </a:cubicBezTo>
                  <a:cubicBezTo>
                    <a:pt x="795" y="197"/>
                    <a:pt x="799" y="179"/>
                    <a:pt x="815" y="122"/>
                  </a:cubicBezTo>
                  <a:cubicBezTo>
                    <a:pt x="829" y="66"/>
                    <a:pt x="846" y="65"/>
                    <a:pt x="875" y="62"/>
                  </a:cubicBezTo>
                  <a:cubicBezTo>
                    <a:pt x="877" y="62"/>
                    <a:pt x="879" y="62"/>
                    <a:pt x="881" y="62"/>
                  </a:cubicBezTo>
                  <a:cubicBezTo>
                    <a:pt x="914" y="59"/>
                    <a:pt x="930" y="58"/>
                    <a:pt x="954" y="34"/>
                  </a:cubicBezTo>
                  <a:cubicBezTo>
                    <a:pt x="978" y="10"/>
                    <a:pt x="1008" y="0"/>
                    <a:pt x="1039" y="6"/>
                  </a:cubicBezTo>
                  <a:cubicBezTo>
                    <a:pt x="1060" y="10"/>
                    <a:pt x="1074" y="25"/>
                    <a:pt x="1085" y="38"/>
                  </a:cubicBezTo>
                  <a:cubicBezTo>
                    <a:pt x="1090" y="43"/>
                    <a:pt x="1095" y="48"/>
                    <a:pt x="1099" y="51"/>
                  </a:cubicBezTo>
                  <a:cubicBezTo>
                    <a:pt x="1104" y="54"/>
                    <a:pt x="1111" y="58"/>
                    <a:pt x="1119" y="62"/>
                  </a:cubicBezTo>
                  <a:cubicBezTo>
                    <a:pt x="1131" y="68"/>
                    <a:pt x="1144" y="75"/>
                    <a:pt x="1155" y="85"/>
                  </a:cubicBezTo>
                  <a:cubicBezTo>
                    <a:pt x="1172" y="102"/>
                    <a:pt x="1186" y="141"/>
                    <a:pt x="1180" y="180"/>
                  </a:cubicBezTo>
                  <a:cubicBezTo>
                    <a:pt x="1174" y="210"/>
                    <a:pt x="1163" y="224"/>
                    <a:pt x="1152" y="236"/>
                  </a:cubicBezTo>
                  <a:cubicBezTo>
                    <a:pt x="1148" y="240"/>
                    <a:pt x="1145" y="245"/>
                    <a:pt x="1142" y="249"/>
                  </a:cubicBezTo>
                  <a:cubicBezTo>
                    <a:pt x="1129" y="267"/>
                    <a:pt x="1110" y="294"/>
                    <a:pt x="1124" y="335"/>
                  </a:cubicBezTo>
                  <a:cubicBezTo>
                    <a:pt x="1124" y="335"/>
                    <a:pt x="1124" y="335"/>
                    <a:pt x="1124" y="335"/>
                  </a:cubicBezTo>
                  <a:cubicBezTo>
                    <a:pt x="1122" y="354"/>
                    <a:pt x="1111" y="381"/>
                    <a:pt x="1103" y="381"/>
                  </a:cubicBezTo>
                  <a:cubicBezTo>
                    <a:pt x="1102" y="381"/>
                    <a:pt x="1102" y="381"/>
                    <a:pt x="1102" y="381"/>
                  </a:cubicBezTo>
                  <a:cubicBezTo>
                    <a:pt x="1101" y="381"/>
                    <a:pt x="1100" y="380"/>
                    <a:pt x="1100" y="379"/>
                  </a:cubicBezTo>
                  <a:cubicBezTo>
                    <a:pt x="1098" y="377"/>
                    <a:pt x="1100" y="374"/>
                    <a:pt x="1102" y="369"/>
                  </a:cubicBezTo>
                  <a:cubicBezTo>
                    <a:pt x="1104" y="365"/>
                    <a:pt x="1106" y="361"/>
                    <a:pt x="1107" y="356"/>
                  </a:cubicBezTo>
                  <a:cubicBezTo>
                    <a:pt x="1102" y="369"/>
                    <a:pt x="1095" y="380"/>
                    <a:pt x="1089" y="380"/>
                  </a:cubicBezTo>
                  <a:cubicBezTo>
                    <a:pt x="1088" y="380"/>
                    <a:pt x="1088" y="380"/>
                    <a:pt x="1087" y="379"/>
                  </a:cubicBezTo>
                  <a:cubicBezTo>
                    <a:pt x="1086" y="379"/>
                    <a:pt x="1086" y="378"/>
                    <a:pt x="1085" y="378"/>
                  </a:cubicBezTo>
                  <a:cubicBezTo>
                    <a:pt x="1084" y="375"/>
                    <a:pt x="1086" y="371"/>
                    <a:pt x="1088" y="365"/>
                  </a:cubicBezTo>
                  <a:cubicBezTo>
                    <a:pt x="1090" y="360"/>
                    <a:pt x="1093" y="353"/>
                    <a:pt x="1094" y="346"/>
                  </a:cubicBezTo>
                  <a:cubicBezTo>
                    <a:pt x="1092" y="350"/>
                    <a:pt x="1089" y="353"/>
                    <a:pt x="1086" y="353"/>
                  </a:cubicBezTo>
                  <a:cubicBezTo>
                    <a:pt x="1082" y="353"/>
                    <a:pt x="1080" y="349"/>
                    <a:pt x="1079" y="340"/>
                  </a:cubicBezTo>
                  <a:cubicBezTo>
                    <a:pt x="1071" y="294"/>
                    <a:pt x="1036" y="267"/>
                    <a:pt x="1008" y="263"/>
                  </a:cubicBezTo>
                  <a:cubicBezTo>
                    <a:pt x="985" y="259"/>
                    <a:pt x="970" y="255"/>
                    <a:pt x="967" y="250"/>
                  </a:cubicBezTo>
                  <a:cubicBezTo>
                    <a:pt x="966" y="249"/>
                    <a:pt x="966" y="248"/>
                    <a:pt x="967" y="247"/>
                  </a:cubicBezTo>
                  <a:cubicBezTo>
                    <a:pt x="968" y="244"/>
                    <a:pt x="971" y="244"/>
                    <a:pt x="977" y="244"/>
                  </a:cubicBezTo>
                  <a:cubicBezTo>
                    <a:pt x="979" y="244"/>
                    <a:pt x="981" y="244"/>
                    <a:pt x="984" y="244"/>
                  </a:cubicBezTo>
                  <a:cubicBezTo>
                    <a:pt x="983" y="243"/>
                    <a:pt x="983" y="243"/>
                    <a:pt x="983" y="243"/>
                  </a:cubicBezTo>
                  <a:cubicBezTo>
                    <a:pt x="984" y="242"/>
                    <a:pt x="984" y="242"/>
                    <a:pt x="985" y="242"/>
                  </a:cubicBezTo>
                  <a:cubicBezTo>
                    <a:pt x="995" y="243"/>
                    <a:pt x="1005" y="244"/>
                    <a:pt x="1014" y="244"/>
                  </a:cubicBezTo>
                  <a:cubicBezTo>
                    <a:pt x="1057" y="244"/>
                    <a:pt x="1088" y="232"/>
                    <a:pt x="1102" y="211"/>
                  </a:cubicBezTo>
                  <a:cubicBezTo>
                    <a:pt x="1122" y="182"/>
                    <a:pt x="1137" y="139"/>
                    <a:pt x="1098" y="100"/>
                  </a:cubicBezTo>
                  <a:cubicBezTo>
                    <a:pt x="1074" y="76"/>
                    <a:pt x="1042" y="61"/>
                    <a:pt x="1013" y="61"/>
                  </a:cubicBezTo>
                  <a:cubicBezTo>
                    <a:pt x="998" y="61"/>
                    <a:pt x="986" y="65"/>
                    <a:pt x="979" y="72"/>
                  </a:cubicBezTo>
                  <a:cubicBezTo>
                    <a:pt x="970" y="86"/>
                    <a:pt x="959" y="92"/>
                    <a:pt x="944" y="92"/>
                  </a:cubicBezTo>
                  <a:cubicBezTo>
                    <a:pt x="937" y="92"/>
                    <a:pt x="929" y="90"/>
                    <a:pt x="920" y="88"/>
                  </a:cubicBezTo>
                  <a:cubicBezTo>
                    <a:pt x="913" y="87"/>
                    <a:pt x="906" y="86"/>
                    <a:pt x="898" y="85"/>
                  </a:cubicBezTo>
                  <a:cubicBezTo>
                    <a:pt x="897" y="85"/>
                    <a:pt x="896" y="85"/>
                    <a:pt x="895" y="85"/>
                  </a:cubicBezTo>
                  <a:cubicBezTo>
                    <a:pt x="866" y="85"/>
                    <a:pt x="850" y="101"/>
                    <a:pt x="842" y="141"/>
                  </a:cubicBezTo>
                  <a:cubicBezTo>
                    <a:pt x="828" y="205"/>
                    <a:pt x="822" y="210"/>
                    <a:pt x="771" y="239"/>
                  </a:cubicBezTo>
                  <a:cubicBezTo>
                    <a:pt x="687" y="283"/>
                    <a:pt x="684" y="309"/>
                    <a:pt x="676" y="372"/>
                  </a:cubicBezTo>
                  <a:cubicBezTo>
                    <a:pt x="670" y="421"/>
                    <a:pt x="651" y="440"/>
                    <a:pt x="634" y="457"/>
                  </a:cubicBezTo>
                  <a:cubicBezTo>
                    <a:pt x="629" y="462"/>
                    <a:pt x="624" y="467"/>
                    <a:pt x="620" y="473"/>
                  </a:cubicBezTo>
                  <a:cubicBezTo>
                    <a:pt x="602" y="496"/>
                    <a:pt x="598" y="511"/>
                    <a:pt x="607" y="521"/>
                  </a:cubicBezTo>
                  <a:cubicBezTo>
                    <a:pt x="617" y="533"/>
                    <a:pt x="617" y="537"/>
                    <a:pt x="614" y="544"/>
                  </a:cubicBezTo>
                  <a:cubicBezTo>
                    <a:pt x="613" y="546"/>
                    <a:pt x="612" y="548"/>
                    <a:pt x="610" y="551"/>
                  </a:cubicBezTo>
                  <a:cubicBezTo>
                    <a:pt x="606" y="555"/>
                    <a:pt x="602" y="561"/>
                    <a:pt x="604" y="567"/>
                  </a:cubicBezTo>
                  <a:cubicBezTo>
                    <a:pt x="604" y="570"/>
                    <a:pt x="606" y="572"/>
                    <a:pt x="607" y="575"/>
                  </a:cubicBezTo>
                  <a:cubicBezTo>
                    <a:pt x="610" y="582"/>
                    <a:pt x="613" y="588"/>
                    <a:pt x="608" y="600"/>
                  </a:cubicBezTo>
                  <a:cubicBezTo>
                    <a:pt x="603" y="612"/>
                    <a:pt x="605" y="620"/>
                    <a:pt x="607" y="627"/>
                  </a:cubicBezTo>
                  <a:cubicBezTo>
                    <a:pt x="608" y="630"/>
                    <a:pt x="609" y="633"/>
                    <a:pt x="608" y="637"/>
                  </a:cubicBezTo>
                  <a:cubicBezTo>
                    <a:pt x="607" y="640"/>
                    <a:pt x="606" y="642"/>
                    <a:pt x="605" y="643"/>
                  </a:cubicBezTo>
                  <a:cubicBezTo>
                    <a:pt x="603" y="646"/>
                    <a:pt x="602" y="647"/>
                    <a:pt x="603" y="650"/>
                  </a:cubicBezTo>
                  <a:cubicBezTo>
                    <a:pt x="604" y="651"/>
                    <a:pt x="604" y="652"/>
                    <a:pt x="605" y="652"/>
                  </a:cubicBezTo>
                  <a:cubicBezTo>
                    <a:pt x="607" y="655"/>
                    <a:pt x="608" y="657"/>
                    <a:pt x="604" y="666"/>
                  </a:cubicBezTo>
                  <a:cubicBezTo>
                    <a:pt x="602" y="671"/>
                    <a:pt x="603" y="674"/>
                    <a:pt x="604" y="677"/>
                  </a:cubicBezTo>
                  <a:cubicBezTo>
                    <a:pt x="605" y="680"/>
                    <a:pt x="606" y="683"/>
                    <a:pt x="605" y="690"/>
                  </a:cubicBezTo>
                  <a:cubicBezTo>
                    <a:pt x="602" y="699"/>
                    <a:pt x="601" y="714"/>
                    <a:pt x="607" y="723"/>
                  </a:cubicBezTo>
                  <a:cubicBezTo>
                    <a:pt x="610" y="727"/>
                    <a:pt x="616" y="730"/>
                    <a:pt x="623" y="730"/>
                  </a:cubicBezTo>
                  <a:cubicBezTo>
                    <a:pt x="655" y="729"/>
                    <a:pt x="661" y="704"/>
                    <a:pt x="664" y="685"/>
                  </a:cubicBezTo>
                  <a:cubicBezTo>
                    <a:pt x="665" y="682"/>
                    <a:pt x="666" y="679"/>
                    <a:pt x="667" y="677"/>
                  </a:cubicBezTo>
                  <a:cubicBezTo>
                    <a:pt x="669" y="670"/>
                    <a:pt x="672" y="662"/>
                    <a:pt x="677" y="662"/>
                  </a:cubicBezTo>
                  <a:cubicBezTo>
                    <a:pt x="681" y="662"/>
                    <a:pt x="684" y="668"/>
                    <a:pt x="685" y="681"/>
                  </a:cubicBezTo>
                  <a:cubicBezTo>
                    <a:pt x="689" y="708"/>
                    <a:pt x="684" y="729"/>
                    <a:pt x="673" y="739"/>
                  </a:cubicBezTo>
                  <a:cubicBezTo>
                    <a:pt x="662" y="748"/>
                    <a:pt x="660" y="750"/>
                    <a:pt x="666" y="760"/>
                  </a:cubicBezTo>
                  <a:cubicBezTo>
                    <a:pt x="666" y="761"/>
                    <a:pt x="666" y="761"/>
                    <a:pt x="666" y="761"/>
                  </a:cubicBezTo>
                  <a:cubicBezTo>
                    <a:pt x="672" y="772"/>
                    <a:pt x="674" y="776"/>
                    <a:pt x="663" y="786"/>
                  </a:cubicBezTo>
                  <a:cubicBezTo>
                    <a:pt x="653" y="794"/>
                    <a:pt x="652" y="796"/>
                    <a:pt x="654" y="805"/>
                  </a:cubicBezTo>
                  <a:cubicBezTo>
                    <a:pt x="657" y="816"/>
                    <a:pt x="654" y="820"/>
                    <a:pt x="645" y="830"/>
                  </a:cubicBezTo>
                  <a:cubicBezTo>
                    <a:pt x="636" y="839"/>
                    <a:pt x="634" y="841"/>
                    <a:pt x="636" y="849"/>
                  </a:cubicBezTo>
                  <a:cubicBezTo>
                    <a:pt x="639" y="857"/>
                    <a:pt x="641" y="867"/>
                    <a:pt x="635" y="875"/>
                  </a:cubicBezTo>
                  <a:cubicBezTo>
                    <a:pt x="634" y="876"/>
                    <a:pt x="634" y="876"/>
                    <a:pt x="633" y="877"/>
                  </a:cubicBezTo>
                  <a:cubicBezTo>
                    <a:pt x="628" y="884"/>
                    <a:pt x="625" y="888"/>
                    <a:pt x="631" y="892"/>
                  </a:cubicBezTo>
                  <a:cubicBezTo>
                    <a:pt x="635" y="896"/>
                    <a:pt x="638" y="899"/>
                    <a:pt x="638" y="903"/>
                  </a:cubicBezTo>
                  <a:cubicBezTo>
                    <a:pt x="638" y="905"/>
                    <a:pt x="636" y="908"/>
                    <a:pt x="632" y="910"/>
                  </a:cubicBezTo>
                  <a:cubicBezTo>
                    <a:pt x="627" y="914"/>
                    <a:pt x="625" y="917"/>
                    <a:pt x="625" y="921"/>
                  </a:cubicBezTo>
                  <a:cubicBezTo>
                    <a:pt x="624" y="923"/>
                    <a:pt x="625" y="925"/>
                    <a:pt x="627" y="927"/>
                  </a:cubicBezTo>
                  <a:cubicBezTo>
                    <a:pt x="628" y="928"/>
                    <a:pt x="629" y="929"/>
                    <a:pt x="631" y="930"/>
                  </a:cubicBezTo>
                  <a:cubicBezTo>
                    <a:pt x="633" y="931"/>
                    <a:pt x="635" y="932"/>
                    <a:pt x="635" y="935"/>
                  </a:cubicBezTo>
                  <a:cubicBezTo>
                    <a:pt x="636" y="937"/>
                    <a:pt x="635" y="940"/>
                    <a:pt x="632" y="944"/>
                  </a:cubicBezTo>
                  <a:cubicBezTo>
                    <a:pt x="629" y="948"/>
                    <a:pt x="630" y="950"/>
                    <a:pt x="633" y="952"/>
                  </a:cubicBezTo>
                  <a:cubicBezTo>
                    <a:pt x="635" y="954"/>
                    <a:pt x="638" y="956"/>
                    <a:pt x="637" y="961"/>
                  </a:cubicBezTo>
                  <a:cubicBezTo>
                    <a:pt x="636" y="963"/>
                    <a:pt x="636" y="965"/>
                    <a:pt x="637" y="968"/>
                  </a:cubicBezTo>
                  <a:cubicBezTo>
                    <a:pt x="637" y="968"/>
                    <a:pt x="637" y="968"/>
                    <a:pt x="637" y="968"/>
                  </a:cubicBezTo>
                  <a:cubicBezTo>
                    <a:pt x="637" y="969"/>
                    <a:pt x="636" y="970"/>
                    <a:pt x="636" y="970"/>
                  </a:cubicBezTo>
                  <a:cubicBezTo>
                    <a:pt x="635" y="969"/>
                    <a:pt x="635" y="969"/>
                    <a:pt x="635" y="969"/>
                  </a:cubicBezTo>
                  <a:cubicBezTo>
                    <a:pt x="634" y="969"/>
                    <a:pt x="634" y="969"/>
                    <a:pt x="634" y="969"/>
                  </a:cubicBezTo>
                  <a:cubicBezTo>
                    <a:pt x="624" y="964"/>
                    <a:pt x="611" y="961"/>
                    <a:pt x="597" y="961"/>
                  </a:cubicBezTo>
                  <a:cubicBezTo>
                    <a:pt x="577" y="961"/>
                    <a:pt x="559" y="966"/>
                    <a:pt x="551" y="971"/>
                  </a:cubicBezTo>
                  <a:cubicBezTo>
                    <a:pt x="550" y="971"/>
                    <a:pt x="550" y="971"/>
                    <a:pt x="550" y="971"/>
                  </a:cubicBezTo>
                  <a:moveTo>
                    <a:pt x="510" y="664"/>
                  </a:moveTo>
                  <a:cubicBezTo>
                    <a:pt x="508" y="664"/>
                    <a:pt x="505" y="669"/>
                    <a:pt x="504" y="681"/>
                  </a:cubicBezTo>
                  <a:cubicBezTo>
                    <a:pt x="503" y="704"/>
                    <a:pt x="501" y="721"/>
                    <a:pt x="519" y="737"/>
                  </a:cubicBezTo>
                  <a:cubicBezTo>
                    <a:pt x="533" y="751"/>
                    <a:pt x="529" y="758"/>
                    <a:pt x="525" y="765"/>
                  </a:cubicBezTo>
                  <a:cubicBezTo>
                    <a:pt x="524" y="767"/>
                    <a:pt x="522" y="769"/>
                    <a:pt x="522" y="771"/>
                  </a:cubicBezTo>
                  <a:cubicBezTo>
                    <a:pt x="520" y="776"/>
                    <a:pt x="522" y="778"/>
                    <a:pt x="526" y="783"/>
                  </a:cubicBezTo>
                  <a:cubicBezTo>
                    <a:pt x="528" y="785"/>
                    <a:pt x="530" y="787"/>
                    <a:pt x="532" y="789"/>
                  </a:cubicBezTo>
                  <a:cubicBezTo>
                    <a:pt x="539" y="798"/>
                    <a:pt x="537" y="807"/>
                    <a:pt x="535" y="813"/>
                  </a:cubicBezTo>
                  <a:cubicBezTo>
                    <a:pt x="534" y="814"/>
                    <a:pt x="534" y="814"/>
                    <a:pt x="534" y="814"/>
                  </a:cubicBezTo>
                  <a:cubicBezTo>
                    <a:pt x="533" y="818"/>
                    <a:pt x="534" y="819"/>
                    <a:pt x="541" y="825"/>
                  </a:cubicBezTo>
                  <a:cubicBezTo>
                    <a:pt x="542" y="826"/>
                    <a:pt x="543" y="827"/>
                    <a:pt x="545" y="828"/>
                  </a:cubicBezTo>
                  <a:cubicBezTo>
                    <a:pt x="554" y="837"/>
                    <a:pt x="556" y="844"/>
                    <a:pt x="553" y="856"/>
                  </a:cubicBezTo>
                  <a:cubicBezTo>
                    <a:pt x="550" y="866"/>
                    <a:pt x="550" y="868"/>
                    <a:pt x="556" y="876"/>
                  </a:cubicBezTo>
                  <a:cubicBezTo>
                    <a:pt x="557" y="877"/>
                    <a:pt x="557" y="877"/>
                    <a:pt x="557" y="877"/>
                  </a:cubicBezTo>
                  <a:cubicBezTo>
                    <a:pt x="563" y="885"/>
                    <a:pt x="566" y="889"/>
                    <a:pt x="557" y="897"/>
                  </a:cubicBezTo>
                  <a:cubicBezTo>
                    <a:pt x="553" y="900"/>
                    <a:pt x="552" y="902"/>
                    <a:pt x="552" y="903"/>
                  </a:cubicBezTo>
                  <a:cubicBezTo>
                    <a:pt x="552" y="904"/>
                    <a:pt x="553" y="905"/>
                    <a:pt x="556" y="907"/>
                  </a:cubicBezTo>
                  <a:cubicBezTo>
                    <a:pt x="557" y="908"/>
                    <a:pt x="557" y="908"/>
                    <a:pt x="557" y="908"/>
                  </a:cubicBezTo>
                  <a:cubicBezTo>
                    <a:pt x="560" y="911"/>
                    <a:pt x="564" y="917"/>
                    <a:pt x="564" y="922"/>
                  </a:cubicBezTo>
                  <a:cubicBezTo>
                    <a:pt x="564" y="925"/>
                    <a:pt x="563" y="928"/>
                    <a:pt x="560" y="931"/>
                  </a:cubicBezTo>
                  <a:cubicBezTo>
                    <a:pt x="556" y="934"/>
                    <a:pt x="553" y="936"/>
                    <a:pt x="553" y="938"/>
                  </a:cubicBezTo>
                  <a:cubicBezTo>
                    <a:pt x="553" y="938"/>
                    <a:pt x="554" y="939"/>
                    <a:pt x="555" y="941"/>
                  </a:cubicBezTo>
                  <a:cubicBezTo>
                    <a:pt x="558" y="943"/>
                    <a:pt x="559" y="946"/>
                    <a:pt x="559" y="948"/>
                  </a:cubicBezTo>
                  <a:cubicBezTo>
                    <a:pt x="559" y="950"/>
                    <a:pt x="557" y="951"/>
                    <a:pt x="555" y="953"/>
                  </a:cubicBezTo>
                  <a:cubicBezTo>
                    <a:pt x="552" y="954"/>
                    <a:pt x="551" y="955"/>
                    <a:pt x="551" y="956"/>
                  </a:cubicBezTo>
                  <a:cubicBezTo>
                    <a:pt x="551" y="956"/>
                    <a:pt x="553" y="958"/>
                    <a:pt x="553" y="958"/>
                  </a:cubicBezTo>
                  <a:cubicBezTo>
                    <a:pt x="555" y="961"/>
                    <a:pt x="555" y="963"/>
                    <a:pt x="554" y="966"/>
                  </a:cubicBezTo>
                  <a:cubicBezTo>
                    <a:pt x="564" y="962"/>
                    <a:pt x="580" y="958"/>
                    <a:pt x="597" y="958"/>
                  </a:cubicBezTo>
                  <a:cubicBezTo>
                    <a:pt x="611" y="958"/>
                    <a:pt x="623" y="961"/>
                    <a:pt x="634" y="966"/>
                  </a:cubicBezTo>
                  <a:cubicBezTo>
                    <a:pt x="634" y="964"/>
                    <a:pt x="634" y="962"/>
                    <a:pt x="634" y="961"/>
                  </a:cubicBezTo>
                  <a:cubicBezTo>
                    <a:pt x="635" y="958"/>
                    <a:pt x="634" y="956"/>
                    <a:pt x="631" y="954"/>
                  </a:cubicBezTo>
                  <a:cubicBezTo>
                    <a:pt x="628" y="952"/>
                    <a:pt x="625" y="949"/>
                    <a:pt x="630" y="942"/>
                  </a:cubicBezTo>
                  <a:cubicBezTo>
                    <a:pt x="632" y="939"/>
                    <a:pt x="633" y="937"/>
                    <a:pt x="632" y="935"/>
                  </a:cubicBezTo>
                  <a:cubicBezTo>
                    <a:pt x="632" y="934"/>
                    <a:pt x="631" y="933"/>
                    <a:pt x="629" y="932"/>
                  </a:cubicBezTo>
                  <a:cubicBezTo>
                    <a:pt x="628" y="931"/>
                    <a:pt x="626" y="930"/>
                    <a:pt x="625" y="929"/>
                  </a:cubicBezTo>
                  <a:cubicBezTo>
                    <a:pt x="622" y="926"/>
                    <a:pt x="621" y="924"/>
                    <a:pt x="622" y="920"/>
                  </a:cubicBezTo>
                  <a:cubicBezTo>
                    <a:pt x="622" y="916"/>
                    <a:pt x="625" y="912"/>
                    <a:pt x="630" y="908"/>
                  </a:cubicBezTo>
                  <a:cubicBezTo>
                    <a:pt x="633" y="906"/>
                    <a:pt x="635" y="904"/>
                    <a:pt x="635" y="903"/>
                  </a:cubicBezTo>
                  <a:cubicBezTo>
                    <a:pt x="635" y="900"/>
                    <a:pt x="633" y="898"/>
                    <a:pt x="629" y="894"/>
                  </a:cubicBezTo>
                  <a:cubicBezTo>
                    <a:pt x="621" y="888"/>
                    <a:pt x="626" y="882"/>
                    <a:pt x="631" y="875"/>
                  </a:cubicBezTo>
                  <a:cubicBezTo>
                    <a:pt x="631" y="875"/>
                    <a:pt x="632" y="874"/>
                    <a:pt x="632" y="873"/>
                  </a:cubicBezTo>
                  <a:cubicBezTo>
                    <a:pt x="638" y="866"/>
                    <a:pt x="636" y="857"/>
                    <a:pt x="634" y="850"/>
                  </a:cubicBezTo>
                  <a:cubicBezTo>
                    <a:pt x="631" y="840"/>
                    <a:pt x="634" y="837"/>
                    <a:pt x="643" y="828"/>
                  </a:cubicBezTo>
                  <a:cubicBezTo>
                    <a:pt x="652" y="818"/>
                    <a:pt x="654" y="815"/>
                    <a:pt x="652" y="806"/>
                  </a:cubicBezTo>
                  <a:cubicBezTo>
                    <a:pt x="649" y="795"/>
                    <a:pt x="651" y="792"/>
                    <a:pt x="661" y="784"/>
                  </a:cubicBezTo>
                  <a:cubicBezTo>
                    <a:pt x="671" y="775"/>
                    <a:pt x="670" y="773"/>
                    <a:pt x="664" y="762"/>
                  </a:cubicBezTo>
                  <a:cubicBezTo>
                    <a:pt x="663" y="762"/>
                    <a:pt x="663" y="762"/>
                    <a:pt x="663" y="762"/>
                  </a:cubicBezTo>
                  <a:cubicBezTo>
                    <a:pt x="656" y="749"/>
                    <a:pt x="660" y="746"/>
                    <a:pt x="671" y="737"/>
                  </a:cubicBezTo>
                  <a:cubicBezTo>
                    <a:pt x="681" y="727"/>
                    <a:pt x="686" y="707"/>
                    <a:pt x="682" y="682"/>
                  </a:cubicBezTo>
                  <a:cubicBezTo>
                    <a:pt x="680" y="665"/>
                    <a:pt x="677" y="664"/>
                    <a:pt x="677" y="664"/>
                  </a:cubicBezTo>
                  <a:cubicBezTo>
                    <a:pt x="675" y="664"/>
                    <a:pt x="672" y="669"/>
                    <a:pt x="669" y="678"/>
                  </a:cubicBezTo>
                  <a:cubicBezTo>
                    <a:pt x="669" y="680"/>
                    <a:pt x="668" y="683"/>
                    <a:pt x="667" y="686"/>
                  </a:cubicBezTo>
                  <a:cubicBezTo>
                    <a:pt x="663" y="704"/>
                    <a:pt x="658" y="732"/>
                    <a:pt x="623" y="733"/>
                  </a:cubicBezTo>
                  <a:cubicBezTo>
                    <a:pt x="615" y="733"/>
                    <a:pt x="609" y="730"/>
                    <a:pt x="605" y="724"/>
                  </a:cubicBezTo>
                  <a:cubicBezTo>
                    <a:pt x="598" y="715"/>
                    <a:pt x="599" y="699"/>
                    <a:pt x="602" y="689"/>
                  </a:cubicBezTo>
                  <a:cubicBezTo>
                    <a:pt x="603" y="684"/>
                    <a:pt x="602" y="681"/>
                    <a:pt x="601" y="678"/>
                  </a:cubicBezTo>
                  <a:cubicBezTo>
                    <a:pt x="600" y="674"/>
                    <a:pt x="599" y="671"/>
                    <a:pt x="601" y="665"/>
                  </a:cubicBezTo>
                  <a:cubicBezTo>
                    <a:pt x="604" y="657"/>
                    <a:pt x="604" y="656"/>
                    <a:pt x="602" y="654"/>
                  </a:cubicBezTo>
                  <a:cubicBezTo>
                    <a:pt x="602" y="653"/>
                    <a:pt x="601" y="652"/>
                    <a:pt x="600" y="651"/>
                  </a:cubicBezTo>
                  <a:cubicBezTo>
                    <a:pt x="599" y="647"/>
                    <a:pt x="601" y="644"/>
                    <a:pt x="602" y="642"/>
                  </a:cubicBezTo>
                  <a:cubicBezTo>
                    <a:pt x="603" y="640"/>
                    <a:pt x="605" y="638"/>
                    <a:pt x="606" y="636"/>
                  </a:cubicBezTo>
                  <a:cubicBezTo>
                    <a:pt x="606" y="633"/>
                    <a:pt x="606" y="631"/>
                    <a:pt x="605" y="627"/>
                  </a:cubicBezTo>
                  <a:cubicBezTo>
                    <a:pt x="603" y="621"/>
                    <a:pt x="600" y="612"/>
                    <a:pt x="606" y="599"/>
                  </a:cubicBezTo>
                  <a:cubicBezTo>
                    <a:pt x="610" y="588"/>
                    <a:pt x="607" y="583"/>
                    <a:pt x="604" y="576"/>
                  </a:cubicBezTo>
                  <a:cubicBezTo>
                    <a:pt x="603" y="574"/>
                    <a:pt x="602" y="571"/>
                    <a:pt x="601" y="568"/>
                  </a:cubicBezTo>
                  <a:cubicBezTo>
                    <a:pt x="599" y="560"/>
                    <a:pt x="603" y="554"/>
                    <a:pt x="607" y="549"/>
                  </a:cubicBezTo>
                  <a:cubicBezTo>
                    <a:pt x="609" y="547"/>
                    <a:pt x="611" y="544"/>
                    <a:pt x="611" y="543"/>
                  </a:cubicBezTo>
                  <a:cubicBezTo>
                    <a:pt x="614" y="537"/>
                    <a:pt x="614" y="535"/>
                    <a:pt x="605" y="523"/>
                  </a:cubicBezTo>
                  <a:cubicBezTo>
                    <a:pt x="595" y="512"/>
                    <a:pt x="599" y="496"/>
                    <a:pt x="617" y="471"/>
                  </a:cubicBezTo>
                  <a:cubicBezTo>
                    <a:pt x="622" y="466"/>
                    <a:pt x="627" y="460"/>
                    <a:pt x="632" y="455"/>
                  </a:cubicBezTo>
                  <a:cubicBezTo>
                    <a:pt x="649" y="439"/>
                    <a:pt x="668" y="420"/>
                    <a:pt x="674" y="371"/>
                  </a:cubicBezTo>
                  <a:cubicBezTo>
                    <a:pt x="681" y="307"/>
                    <a:pt x="685" y="281"/>
                    <a:pt x="770" y="237"/>
                  </a:cubicBezTo>
                  <a:cubicBezTo>
                    <a:pt x="820" y="208"/>
                    <a:pt x="825" y="203"/>
                    <a:pt x="839" y="141"/>
                  </a:cubicBezTo>
                  <a:cubicBezTo>
                    <a:pt x="850" y="89"/>
                    <a:pt x="874" y="82"/>
                    <a:pt x="895" y="82"/>
                  </a:cubicBezTo>
                  <a:cubicBezTo>
                    <a:pt x="896" y="82"/>
                    <a:pt x="897" y="82"/>
                    <a:pt x="898" y="82"/>
                  </a:cubicBezTo>
                  <a:cubicBezTo>
                    <a:pt x="906" y="83"/>
                    <a:pt x="914" y="84"/>
                    <a:pt x="921" y="86"/>
                  </a:cubicBezTo>
                  <a:cubicBezTo>
                    <a:pt x="929" y="87"/>
                    <a:pt x="937" y="89"/>
                    <a:pt x="944" y="89"/>
                  </a:cubicBezTo>
                  <a:cubicBezTo>
                    <a:pt x="958" y="89"/>
                    <a:pt x="968" y="83"/>
                    <a:pt x="977" y="70"/>
                  </a:cubicBezTo>
                  <a:cubicBezTo>
                    <a:pt x="984" y="63"/>
                    <a:pt x="997" y="58"/>
                    <a:pt x="1013" y="58"/>
                  </a:cubicBezTo>
                  <a:cubicBezTo>
                    <a:pt x="1043" y="58"/>
                    <a:pt x="1075" y="73"/>
                    <a:pt x="1100" y="98"/>
                  </a:cubicBezTo>
                  <a:cubicBezTo>
                    <a:pt x="1140" y="139"/>
                    <a:pt x="1125" y="183"/>
                    <a:pt x="1105" y="213"/>
                  </a:cubicBezTo>
                  <a:cubicBezTo>
                    <a:pt x="1090" y="235"/>
                    <a:pt x="1058" y="247"/>
                    <a:pt x="1014" y="247"/>
                  </a:cubicBezTo>
                  <a:cubicBezTo>
                    <a:pt x="1007" y="247"/>
                    <a:pt x="1000" y="246"/>
                    <a:pt x="993" y="246"/>
                  </a:cubicBezTo>
                  <a:cubicBezTo>
                    <a:pt x="993" y="246"/>
                    <a:pt x="992" y="246"/>
                    <a:pt x="992" y="246"/>
                  </a:cubicBezTo>
                  <a:cubicBezTo>
                    <a:pt x="985" y="247"/>
                    <a:pt x="980" y="247"/>
                    <a:pt x="977" y="247"/>
                  </a:cubicBezTo>
                  <a:cubicBezTo>
                    <a:pt x="972" y="247"/>
                    <a:pt x="970" y="247"/>
                    <a:pt x="969" y="248"/>
                  </a:cubicBezTo>
                  <a:cubicBezTo>
                    <a:pt x="969" y="249"/>
                    <a:pt x="969" y="249"/>
                    <a:pt x="969" y="249"/>
                  </a:cubicBezTo>
                  <a:cubicBezTo>
                    <a:pt x="972" y="254"/>
                    <a:pt x="998" y="258"/>
                    <a:pt x="1008" y="260"/>
                  </a:cubicBezTo>
                  <a:cubicBezTo>
                    <a:pt x="1038" y="265"/>
                    <a:pt x="1074" y="292"/>
                    <a:pt x="1082" y="340"/>
                  </a:cubicBezTo>
                  <a:cubicBezTo>
                    <a:pt x="1083" y="347"/>
                    <a:pt x="1084" y="350"/>
                    <a:pt x="1086" y="350"/>
                  </a:cubicBezTo>
                  <a:cubicBezTo>
                    <a:pt x="1088" y="350"/>
                    <a:pt x="1091" y="347"/>
                    <a:pt x="1094" y="339"/>
                  </a:cubicBezTo>
                  <a:cubicBezTo>
                    <a:pt x="1095" y="338"/>
                    <a:pt x="1095" y="338"/>
                    <a:pt x="1096" y="338"/>
                  </a:cubicBezTo>
                  <a:cubicBezTo>
                    <a:pt x="1097" y="338"/>
                    <a:pt x="1097" y="339"/>
                    <a:pt x="1097" y="340"/>
                  </a:cubicBezTo>
                  <a:cubicBezTo>
                    <a:pt x="1097" y="350"/>
                    <a:pt x="1093" y="359"/>
                    <a:pt x="1091" y="366"/>
                  </a:cubicBezTo>
                  <a:cubicBezTo>
                    <a:pt x="1089" y="370"/>
                    <a:pt x="1087" y="375"/>
                    <a:pt x="1088" y="376"/>
                  </a:cubicBezTo>
                  <a:cubicBezTo>
                    <a:pt x="1088" y="377"/>
                    <a:pt x="1088" y="377"/>
                    <a:pt x="1088" y="377"/>
                  </a:cubicBezTo>
                  <a:cubicBezTo>
                    <a:pt x="1089" y="377"/>
                    <a:pt x="1089" y="377"/>
                    <a:pt x="1089" y="377"/>
                  </a:cubicBezTo>
                  <a:cubicBezTo>
                    <a:pt x="1093" y="377"/>
                    <a:pt x="1102" y="363"/>
                    <a:pt x="1108" y="344"/>
                  </a:cubicBezTo>
                  <a:cubicBezTo>
                    <a:pt x="1108" y="344"/>
                    <a:pt x="1109" y="343"/>
                    <a:pt x="1110" y="343"/>
                  </a:cubicBezTo>
                  <a:cubicBezTo>
                    <a:pt x="1110" y="343"/>
                    <a:pt x="1111" y="344"/>
                    <a:pt x="1111" y="345"/>
                  </a:cubicBezTo>
                  <a:cubicBezTo>
                    <a:pt x="1112" y="354"/>
                    <a:pt x="1108" y="363"/>
                    <a:pt x="1105" y="370"/>
                  </a:cubicBezTo>
                  <a:cubicBezTo>
                    <a:pt x="1103" y="373"/>
                    <a:pt x="1102" y="377"/>
                    <a:pt x="1102" y="378"/>
                  </a:cubicBezTo>
                  <a:cubicBezTo>
                    <a:pt x="1103" y="378"/>
                    <a:pt x="1103" y="378"/>
                    <a:pt x="1103" y="378"/>
                  </a:cubicBezTo>
                  <a:cubicBezTo>
                    <a:pt x="1103" y="378"/>
                    <a:pt x="1103" y="378"/>
                    <a:pt x="1103" y="378"/>
                  </a:cubicBezTo>
                  <a:cubicBezTo>
                    <a:pt x="1108" y="378"/>
                    <a:pt x="1119" y="356"/>
                    <a:pt x="1121" y="335"/>
                  </a:cubicBezTo>
                  <a:cubicBezTo>
                    <a:pt x="1106" y="293"/>
                    <a:pt x="1127" y="264"/>
                    <a:pt x="1139" y="247"/>
                  </a:cubicBezTo>
                  <a:cubicBezTo>
                    <a:pt x="1143" y="243"/>
                    <a:pt x="1146" y="239"/>
                    <a:pt x="1150" y="235"/>
                  </a:cubicBezTo>
                  <a:cubicBezTo>
                    <a:pt x="1161" y="222"/>
                    <a:pt x="1172" y="209"/>
                    <a:pt x="1177" y="180"/>
                  </a:cubicBezTo>
                  <a:cubicBezTo>
                    <a:pt x="1183" y="141"/>
                    <a:pt x="1169" y="103"/>
                    <a:pt x="1153" y="87"/>
                  </a:cubicBezTo>
                  <a:cubicBezTo>
                    <a:pt x="1143" y="77"/>
                    <a:pt x="1129" y="70"/>
                    <a:pt x="1117" y="64"/>
                  </a:cubicBezTo>
                  <a:cubicBezTo>
                    <a:pt x="1110" y="61"/>
                    <a:pt x="1103" y="57"/>
                    <a:pt x="1097" y="53"/>
                  </a:cubicBezTo>
                  <a:cubicBezTo>
                    <a:pt x="1093" y="50"/>
                    <a:pt x="1088" y="45"/>
                    <a:pt x="1083" y="40"/>
                  </a:cubicBezTo>
                  <a:cubicBezTo>
                    <a:pt x="1072" y="28"/>
                    <a:pt x="1059" y="13"/>
                    <a:pt x="1038" y="9"/>
                  </a:cubicBezTo>
                  <a:cubicBezTo>
                    <a:pt x="1009" y="3"/>
                    <a:pt x="980" y="13"/>
                    <a:pt x="956" y="36"/>
                  </a:cubicBezTo>
                  <a:cubicBezTo>
                    <a:pt x="931" y="60"/>
                    <a:pt x="913" y="62"/>
                    <a:pt x="881" y="65"/>
                  </a:cubicBezTo>
                  <a:cubicBezTo>
                    <a:pt x="879" y="65"/>
                    <a:pt x="877" y="65"/>
                    <a:pt x="876" y="65"/>
                  </a:cubicBezTo>
                  <a:cubicBezTo>
                    <a:pt x="846" y="68"/>
                    <a:pt x="832" y="69"/>
                    <a:pt x="817" y="123"/>
                  </a:cubicBezTo>
                  <a:cubicBezTo>
                    <a:pt x="802" y="181"/>
                    <a:pt x="797" y="199"/>
                    <a:pt x="755" y="226"/>
                  </a:cubicBezTo>
                  <a:cubicBezTo>
                    <a:pt x="707" y="256"/>
                    <a:pt x="654" y="271"/>
                    <a:pt x="597" y="271"/>
                  </a:cubicBezTo>
                  <a:cubicBezTo>
                    <a:pt x="561" y="271"/>
                    <a:pt x="522" y="264"/>
                    <a:pt x="484" y="251"/>
                  </a:cubicBezTo>
                  <a:cubicBezTo>
                    <a:pt x="388" y="219"/>
                    <a:pt x="379" y="167"/>
                    <a:pt x="373" y="132"/>
                  </a:cubicBezTo>
                  <a:cubicBezTo>
                    <a:pt x="371" y="126"/>
                    <a:pt x="370" y="119"/>
                    <a:pt x="369" y="114"/>
                  </a:cubicBezTo>
                  <a:cubicBezTo>
                    <a:pt x="360" y="83"/>
                    <a:pt x="346" y="64"/>
                    <a:pt x="302" y="62"/>
                  </a:cubicBezTo>
                  <a:cubicBezTo>
                    <a:pt x="260" y="61"/>
                    <a:pt x="256" y="58"/>
                    <a:pt x="221" y="29"/>
                  </a:cubicBezTo>
                  <a:cubicBezTo>
                    <a:pt x="217" y="26"/>
                    <a:pt x="217" y="26"/>
                    <a:pt x="217" y="26"/>
                  </a:cubicBezTo>
                  <a:cubicBezTo>
                    <a:pt x="200" y="13"/>
                    <a:pt x="182" y="7"/>
                    <a:pt x="164" y="7"/>
                  </a:cubicBezTo>
                  <a:cubicBezTo>
                    <a:pt x="143" y="7"/>
                    <a:pt x="123" y="16"/>
                    <a:pt x="109" y="32"/>
                  </a:cubicBezTo>
                  <a:cubicBezTo>
                    <a:pt x="94" y="51"/>
                    <a:pt x="91" y="52"/>
                    <a:pt x="80" y="58"/>
                  </a:cubicBezTo>
                  <a:cubicBezTo>
                    <a:pt x="76" y="60"/>
                    <a:pt x="71" y="62"/>
                    <a:pt x="65" y="66"/>
                  </a:cubicBezTo>
                  <a:cubicBezTo>
                    <a:pt x="60" y="69"/>
                    <a:pt x="60" y="69"/>
                    <a:pt x="60" y="69"/>
                  </a:cubicBezTo>
                  <a:cubicBezTo>
                    <a:pt x="37" y="82"/>
                    <a:pt x="23" y="89"/>
                    <a:pt x="15" y="119"/>
                  </a:cubicBezTo>
                  <a:cubicBezTo>
                    <a:pt x="3" y="165"/>
                    <a:pt x="12" y="201"/>
                    <a:pt x="49" y="251"/>
                  </a:cubicBezTo>
                  <a:cubicBezTo>
                    <a:pt x="73" y="281"/>
                    <a:pt x="72" y="314"/>
                    <a:pt x="67" y="336"/>
                  </a:cubicBezTo>
                  <a:cubicBezTo>
                    <a:pt x="67" y="341"/>
                    <a:pt x="67" y="358"/>
                    <a:pt x="77" y="370"/>
                  </a:cubicBezTo>
                  <a:cubicBezTo>
                    <a:pt x="81" y="376"/>
                    <a:pt x="83" y="377"/>
                    <a:pt x="84" y="378"/>
                  </a:cubicBezTo>
                  <a:cubicBezTo>
                    <a:pt x="84" y="376"/>
                    <a:pt x="83" y="373"/>
                    <a:pt x="81" y="368"/>
                  </a:cubicBezTo>
                  <a:cubicBezTo>
                    <a:pt x="76" y="359"/>
                    <a:pt x="76" y="342"/>
                    <a:pt x="76" y="342"/>
                  </a:cubicBezTo>
                  <a:cubicBezTo>
                    <a:pt x="76" y="341"/>
                    <a:pt x="77" y="340"/>
                    <a:pt x="78" y="340"/>
                  </a:cubicBezTo>
                  <a:cubicBezTo>
                    <a:pt x="78" y="340"/>
                    <a:pt x="79" y="341"/>
                    <a:pt x="79" y="341"/>
                  </a:cubicBezTo>
                  <a:cubicBezTo>
                    <a:pt x="79" y="342"/>
                    <a:pt x="85" y="365"/>
                    <a:pt x="95" y="374"/>
                  </a:cubicBezTo>
                  <a:cubicBezTo>
                    <a:pt x="98" y="375"/>
                    <a:pt x="99" y="376"/>
                    <a:pt x="99" y="376"/>
                  </a:cubicBezTo>
                  <a:cubicBezTo>
                    <a:pt x="100" y="375"/>
                    <a:pt x="100" y="372"/>
                    <a:pt x="97" y="366"/>
                  </a:cubicBezTo>
                  <a:cubicBezTo>
                    <a:pt x="93" y="358"/>
                    <a:pt x="91" y="337"/>
                    <a:pt x="91" y="336"/>
                  </a:cubicBezTo>
                  <a:cubicBezTo>
                    <a:pt x="91" y="335"/>
                    <a:pt x="91" y="335"/>
                    <a:pt x="92" y="335"/>
                  </a:cubicBezTo>
                  <a:cubicBezTo>
                    <a:pt x="93" y="334"/>
                    <a:pt x="93" y="335"/>
                    <a:pt x="93" y="336"/>
                  </a:cubicBezTo>
                  <a:cubicBezTo>
                    <a:pt x="94" y="336"/>
                    <a:pt x="97" y="359"/>
                    <a:pt x="112" y="359"/>
                  </a:cubicBezTo>
                  <a:cubicBezTo>
                    <a:pt x="114" y="359"/>
                    <a:pt x="116" y="359"/>
                    <a:pt x="119" y="358"/>
                  </a:cubicBezTo>
                  <a:cubicBezTo>
                    <a:pt x="120" y="357"/>
                    <a:pt x="120" y="352"/>
                    <a:pt x="120" y="348"/>
                  </a:cubicBezTo>
                  <a:cubicBezTo>
                    <a:pt x="120" y="331"/>
                    <a:pt x="121" y="300"/>
                    <a:pt x="160" y="278"/>
                  </a:cubicBezTo>
                  <a:cubicBezTo>
                    <a:pt x="181" y="267"/>
                    <a:pt x="194" y="262"/>
                    <a:pt x="202" y="258"/>
                  </a:cubicBezTo>
                  <a:cubicBezTo>
                    <a:pt x="210" y="255"/>
                    <a:pt x="213" y="253"/>
                    <a:pt x="215" y="251"/>
                  </a:cubicBezTo>
                  <a:cubicBezTo>
                    <a:pt x="217" y="249"/>
                    <a:pt x="217" y="248"/>
                    <a:pt x="217" y="248"/>
                  </a:cubicBezTo>
                  <a:cubicBezTo>
                    <a:pt x="216" y="247"/>
                    <a:pt x="200" y="247"/>
                    <a:pt x="194" y="247"/>
                  </a:cubicBezTo>
                  <a:cubicBezTo>
                    <a:pt x="193" y="247"/>
                    <a:pt x="193" y="247"/>
                    <a:pt x="193" y="247"/>
                  </a:cubicBezTo>
                  <a:cubicBezTo>
                    <a:pt x="176" y="249"/>
                    <a:pt x="156" y="248"/>
                    <a:pt x="134" y="245"/>
                  </a:cubicBezTo>
                  <a:cubicBezTo>
                    <a:pt x="107" y="240"/>
                    <a:pt x="85" y="226"/>
                    <a:pt x="73" y="204"/>
                  </a:cubicBezTo>
                  <a:cubicBezTo>
                    <a:pt x="60" y="182"/>
                    <a:pt x="58" y="152"/>
                    <a:pt x="68" y="124"/>
                  </a:cubicBezTo>
                  <a:cubicBezTo>
                    <a:pt x="83" y="82"/>
                    <a:pt x="142" y="58"/>
                    <a:pt x="177" y="57"/>
                  </a:cubicBezTo>
                  <a:cubicBezTo>
                    <a:pt x="199" y="57"/>
                    <a:pt x="205" y="64"/>
                    <a:pt x="213" y="74"/>
                  </a:cubicBezTo>
                  <a:cubicBezTo>
                    <a:pt x="215" y="75"/>
                    <a:pt x="215" y="75"/>
                    <a:pt x="215" y="75"/>
                  </a:cubicBezTo>
                  <a:cubicBezTo>
                    <a:pt x="221" y="83"/>
                    <a:pt x="227" y="89"/>
                    <a:pt x="241" y="89"/>
                  </a:cubicBezTo>
                  <a:cubicBezTo>
                    <a:pt x="247" y="89"/>
                    <a:pt x="254" y="88"/>
                    <a:pt x="262" y="86"/>
                  </a:cubicBezTo>
                  <a:cubicBezTo>
                    <a:pt x="270" y="84"/>
                    <a:pt x="279" y="82"/>
                    <a:pt x="287" y="82"/>
                  </a:cubicBezTo>
                  <a:cubicBezTo>
                    <a:pt x="316" y="82"/>
                    <a:pt x="336" y="95"/>
                    <a:pt x="343" y="118"/>
                  </a:cubicBezTo>
                  <a:cubicBezTo>
                    <a:pt x="346" y="126"/>
                    <a:pt x="347" y="135"/>
                    <a:pt x="349" y="144"/>
                  </a:cubicBezTo>
                  <a:cubicBezTo>
                    <a:pt x="353" y="173"/>
                    <a:pt x="359" y="207"/>
                    <a:pt x="408" y="232"/>
                  </a:cubicBezTo>
                  <a:cubicBezTo>
                    <a:pt x="469" y="263"/>
                    <a:pt x="499" y="280"/>
                    <a:pt x="510" y="342"/>
                  </a:cubicBezTo>
                  <a:cubicBezTo>
                    <a:pt x="512" y="354"/>
                    <a:pt x="513" y="364"/>
                    <a:pt x="514" y="373"/>
                  </a:cubicBezTo>
                  <a:cubicBezTo>
                    <a:pt x="519" y="408"/>
                    <a:pt x="521" y="420"/>
                    <a:pt x="555" y="456"/>
                  </a:cubicBezTo>
                  <a:cubicBezTo>
                    <a:pt x="587" y="488"/>
                    <a:pt x="590" y="511"/>
                    <a:pt x="583" y="523"/>
                  </a:cubicBezTo>
                  <a:cubicBezTo>
                    <a:pt x="582" y="524"/>
                    <a:pt x="582" y="524"/>
                    <a:pt x="582" y="524"/>
                  </a:cubicBezTo>
                  <a:cubicBezTo>
                    <a:pt x="573" y="534"/>
                    <a:pt x="572" y="535"/>
                    <a:pt x="582" y="550"/>
                  </a:cubicBezTo>
                  <a:cubicBezTo>
                    <a:pt x="591" y="565"/>
                    <a:pt x="588" y="569"/>
                    <a:pt x="584" y="576"/>
                  </a:cubicBezTo>
                  <a:cubicBezTo>
                    <a:pt x="583" y="577"/>
                    <a:pt x="583" y="578"/>
                    <a:pt x="582" y="579"/>
                  </a:cubicBezTo>
                  <a:cubicBezTo>
                    <a:pt x="578" y="587"/>
                    <a:pt x="577" y="590"/>
                    <a:pt x="583" y="601"/>
                  </a:cubicBezTo>
                  <a:cubicBezTo>
                    <a:pt x="588" y="613"/>
                    <a:pt x="586" y="618"/>
                    <a:pt x="583" y="625"/>
                  </a:cubicBezTo>
                  <a:cubicBezTo>
                    <a:pt x="582" y="626"/>
                    <a:pt x="582" y="626"/>
                    <a:pt x="582" y="626"/>
                  </a:cubicBezTo>
                  <a:cubicBezTo>
                    <a:pt x="579" y="633"/>
                    <a:pt x="580" y="634"/>
                    <a:pt x="583" y="640"/>
                  </a:cubicBezTo>
                  <a:cubicBezTo>
                    <a:pt x="584" y="641"/>
                    <a:pt x="584" y="641"/>
                    <a:pt x="584" y="641"/>
                  </a:cubicBezTo>
                  <a:cubicBezTo>
                    <a:pt x="588" y="648"/>
                    <a:pt x="588" y="649"/>
                    <a:pt x="585" y="654"/>
                  </a:cubicBezTo>
                  <a:cubicBezTo>
                    <a:pt x="585" y="654"/>
                    <a:pt x="585" y="654"/>
                    <a:pt x="585" y="654"/>
                  </a:cubicBezTo>
                  <a:cubicBezTo>
                    <a:pt x="583" y="658"/>
                    <a:pt x="583" y="660"/>
                    <a:pt x="586" y="665"/>
                  </a:cubicBezTo>
                  <a:cubicBezTo>
                    <a:pt x="589" y="672"/>
                    <a:pt x="588" y="676"/>
                    <a:pt x="586" y="681"/>
                  </a:cubicBezTo>
                  <a:cubicBezTo>
                    <a:pt x="585" y="683"/>
                    <a:pt x="585" y="684"/>
                    <a:pt x="585" y="686"/>
                  </a:cubicBezTo>
                  <a:cubicBezTo>
                    <a:pt x="586" y="689"/>
                    <a:pt x="587" y="693"/>
                    <a:pt x="587" y="701"/>
                  </a:cubicBezTo>
                  <a:cubicBezTo>
                    <a:pt x="587" y="709"/>
                    <a:pt x="586" y="720"/>
                    <a:pt x="580" y="727"/>
                  </a:cubicBezTo>
                  <a:cubicBezTo>
                    <a:pt x="575" y="732"/>
                    <a:pt x="568" y="734"/>
                    <a:pt x="559" y="733"/>
                  </a:cubicBezTo>
                  <a:cubicBezTo>
                    <a:pt x="534" y="729"/>
                    <a:pt x="525" y="702"/>
                    <a:pt x="520" y="682"/>
                  </a:cubicBezTo>
                  <a:cubicBezTo>
                    <a:pt x="516" y="668"/>
                    <a:pt x="512" y="664"/>
                    <a:pt x="510" y="664"/>
                  </a:cubicBezTo>
                </a:path>
              </a:pathLst>
            </a:custGeom>
            <a:solidFill>
              <a:srgbClr val="821B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B8DA0CA7-FE0A-4800-8F0B-C8B0743DD09C}"/>
                </a:ext>
              </a:extLst>
            </p:cNvPr>
            <p:cNvSpPr>
              <a:spLocks/>
            </p:cNvSpPr>
            <p:nvPr/>
          </p:nvSpPr>
          <p:spPr bwMode="auto">
            <a:xfrm>
              <a:off x="2309" y="969"/>
              <a:ext cx="2864" cy="889"/>
            </a:xfrm>
            <a:custGeom>
              <a:avLst/>
              <a:gdLst>
                <a:gd name="T0" fmla="*/ 1150 w 1205"/>
                <a:gd name="T1" fmla="*/ 369 h 374"/>
                <a:gd name="T2" fmla="*/ 1148 w 1205"/>
                <a:gd name="T3" fmla="*/ 286 h 374"/>
                <a:gd name="T4" fmla="*/ 1199 w 1205"/>
                <a:gd name="T5" fmla="*/ 159 h 374"/>
                <a:gd name="T6" fmla="*/ 1135 w 1205"/>
                <a:gd name="T7" fmla="*/ 72 h 374"/>
                <a:gd name="T8" fmla="*/ 1077 w 1205"/>
                <a:gd name="T9" fmla="*/ 23 h 374"/>
                <a:gd name="T10" fmla="*/ 970 w 1205"/>
                <a:gd name="T11" fmla="*/ 40 h 374"/>
                <a:gd name="T12" fmla="*/ 888 w 1205"/>
                <a:gd name="T13" fmla="*/ 68 h 374"/>
                <a:gd name="T14" fmla="*/ 822 w 1205"/>
                <a:gd name="T15" fmla="*/ 130 h 374"/>
                <a:gd name="T16" fmla="*/ 683 w 1205"/>
                <a:gd name="T17" fmla="*/ 192 h 374"/>
                <a:gd name="T18" fmla="*/ 518 w 1205"/>
                <a:gd name="T19" fmla="*/ 196 h 374"/>
                <a:gd name="T20" fmla="*/ 393 w 1205"/>
                <a:gd name="T21" fmla="*/ 142 h 374"/>
                <a:gd name="T22" fmla="*/ 318 w 1205"/>
                <a:gd name="T23" fmla="*/ 68 h 374"/>
                <a:gd name="T24" fmla="*/ 238 w 1205"/>
                <a:gd name="T25" fmla="*/ 34 h 374"/>
                <a:gd name="T26" fmla="*/ 147 w 1205"/>
                <a:gd name="T27" fmla="*/ 17 h 374"/>
                <a:gd name="T28" fmla="*/ 93 w 1205"/>
                <a:gd name="T29" fmla="*/ 63 h 374"/>
                <a:gd name="T30" fmla="*/ 20 w 1205"/>
                <a:gd name="T31" fmla="*/ 134 h 374"/>
                <a:gd name="T32" fmla="*/ 44 w 1205"/>
                <a:gd name="T33" fmla="*/ 253 h 374"/>
                <a:gd name="T34" fmla="*/ 67 w 1205"/>
                <a:gd name="T35" fmla="*/ 356 h 374"/>
                <a:gd name="T36" fmla="*/ 78 w 1205"/>
                <a:gd name="T37" fmla="*/ 349 h 374"/>
                <a:gd name="T38" fmla="*/ 78 w 1205"/>
                <a:gd name="T39" fmla="*/ 350 h 374"/>
                <a:gd name="T40" fmla="*/ 61 w 1205"/>
                <a:gd name="T41" fmla="*/ 265 h 374"/>
                <a:gd name="T42" fmla="*/ 26 w 1205"/>
                <a:gd name="T43" fmla="*/ 132 h 374"/>
                <a:gd name="T44" fmla="*/ 77 w 1205"/>
                <a:gd name="T45" fmla="*/ 79 h 374"/>
                <a:gd name="T46" fmla="*/ 121 w 1205"/>
                <a:gd name="T47" fmla="*/ 45 h 374"/>
                <a:gd name="T48" fmla="*/ 231 w 1205"/>
                <a:gd name="T49" fmla="*/ 39 h 374"/>
                <a:gd name="T50" fmla="*/ 315 w 1205"/>
                <a:gd name="T51" fmla="*/ 75 h 374"/>
                <a:gd name="T52" fmla="*/ 383 w 1205"/>
                <a:gd name="T53" fmla="*/ 128 h 374"/>
                <a:gd name="T54" fmla="*/ 497 w 1205"/>
                <a:gd name="T55" fmla="*/ 264 h 374"/>
                <a:gd name="T56" fmla="*/ 767 w 1205"/>
                <a:gd name="T57" fmla="*/ 239 h 374"/>
                <a:gd name="T58" fmla="*/ 829 w 1205"/>
                <a:gd name="T59" fmla="*/ 136 h 374"/>
                <a:gd name="T60" fmla="*/ 894 w 1205"/>
                <a:gd name="T61" fmla="*/ 77 h 374"/>
                <a:gd name="T62" fmla="*/ 968 w 1205"/>
                <a:gd name="T63" fmla="*/ 49 h 374"/>
                <a:gd name="T64" fmla="*/ 1051 w 1205"/>
                <a:gd name="T65" fmla="*/ 21 h 374"/>
                <a:gd name="T66" fmla="*/ 1111 w 1205"/>
                <a:gd name="T67" fmla="*/ 66 h 374"/>
                <a:gd name="T68" fmla="*/ 1167 w 1205"/>
                <a:gd name="T69" fmla="*/ 100 h 374"/>
                <a:gd name="T70" fmla="*/ 1191 w 1205"/>
                <a:gd name="T71" fmla="*/ 194 h 374"/>
                <a:gd name="T72" fmla="*/ 1153 w 1205"/>
                <a:gd name="T73" fmla="*/ 262 h 374"/>
                <a:gd name="T74" fmla="*/ 1135 w 1205"/>
                <a:gd name="T75" fmla="*/ 349 h 374"/>
                <a:gd name="T76" fmla="*/ 1135 w 1205"/>
                <a:gd name="T77" fmla="*/ 349 h 374"/>
                <a:gd name="T78" fmla="*/ 1150 w 1205"/>
                <a:gd name="T79" fmla="*/ 36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5" h="374">
                  <a:moveTo>
                    <a:pt x="1150" y="369"/>
                  </a:moveTo>
                  <a:cubicBezTo>
                    <a:pt x="1153" y="368"/>
                    <a:pt x="1123" y="330"/>
                    <a:pt x="1148" y="286"/>
                  </a:cubicBezTo>
                  <a:cubicBezTo>
                    <a:pt x="1170" y="247"/>
                    <a:pt x="1205" y="220"/>
                    <a:pt x="1199" y="159"/>
                  </a:cubicBezTo>
                  <a:cubicBezTo>
                    <a:pt x="1194" y="98"/>
                    <a:pt x="1153" y="80"/>
                    <a:pt x="1135" y="72"/>
                  </a:cubicBezTo>
                  <a:cubicBezTo>
                    <a:pt x="1101" y="59"/>
                    <a:pt x="1106" y="41"/>
                    <a:pt x="1077" y="23"/>
                  </a:cubicBezTo>
                  <a:cubicBezTo>
                    <a:pt x="1047" y="6"/>
                    <a:pt x="1012" y="6"/>
                    <a:pt x="970" y="40"/>
                  </a:cubicBezTo>
                  <a:cubicBezTo>
                    <a:pt x="939" y="63"/>
                    <a:pt x="943" y="65"/>
                    <a:pt x="888" y="68"/>
                  </a:cubicBezTo>
                  <a:cubicBezTo>
                    <a:pt x="844" y="72"/>
                    <a:pt x="833" y="90"/>
                    <a:pt x="822" y="130"/>
                  </a:cubicBezTo>
                  <a:cubicBezTo>
                    <a:pt x="813" y="167"/>
                    <a:pt x="793" y="218"/>
                    <a:pt x="683" y="192"/>
                  </a:cubicBezTo>
                  <a:cubicBezTo>
                    <a:pt x="622" y="176"/>
                    <a:pt x="585" y="181"/>
                    <a:pt x="518" y="196"/>
                  </a:cubicBezTo>
                  <a:cubicBezTo>
                    <a:pt x="464" y="205"/>
                    <a:pt x="411" y="198"/>
                    <a:pt x="393" y="142"/>
                  </a:cubicBezTo>
                  <a:cubicBezTo>
                    <a:pt x="382" y="89"/>
                    <a:pt x="375" y="74"/>
                    <a:pt x="318" y="68"/>
                  </a:cubicBezTo>
                  <a:cubicBezTo>
                    <a:pt x="271" y="69"/>
                    <a:pt x="266" y="54"/>
                    <a:pt x="238" y="34"/>
                  </a:cubicBezTo>
                  <a:cubicBezTo>
                    <a:pt x="211" y="15"/>
                    <a:pt x="183" y="0"/>
                    <a:pt x="147" y="17"/>
                  </a:cubicBezTo>
                  <a:cubicBezTo>
                    <a:pt x="112" y="34"/>
                    <a:pt x="118" y="48"/>
                    <a:pt x="93" y="63"/>
                  </a:cubicBezTo>
                  <a:cubicBezTo>
                    <a:pt x="69" y="79"/>
                    <a:pt x="40" y="81"/>
                    <a:pt x="20" y="134"/>
                  </a:cubicBezTo>
                  <a:cubicBezTo>
                    <a:pt x="0" y="186"/>
                    <a:pt x="26" y="227"/>
                    <a:pt x="44" y="253"/>
                  </a:cubicBezTo>
                  <a:cubicBezTo>
                    <a:pt x="62" y="280"/>
                    <a:pt x="86" y="314"/>
                    <a:pt x="67" y="356"/>
                  </a:cubicBezTo>
                  <a:cubicBezTo>
                    <a:pt x="58" y="374"/>
                    <a:pt x="70" y="374"/>
                    <a:pt x="78" y="349"/>
                  </a:cubicBezTo>
                  <a:cubicBezTo>
                    <a:pt x="78" y="349"/>
                    <a:pt x="78" y="349"/>
                    <a:pt x="78" y="350"/>
                  </a:cubicBezTo>
                  <a:cubicBezTo>
                    <a:pt x="83" y="328"/>
                    <a:pt x="84" y="296"/>
                    <a:pt x="61" y="265"/>
                  </a:cubicBezTo>
                  <a:cubicBezTo>
                    <a:pt x="23" y="214"/>
                    <a:pt x="15" y="178"/>
                    <a:pt x="26" y="132"/>
                  </a:cubicBezTo>
                  <a:cubicBezTo>
                    <a:pt x="36" y="100"/>
                    <a:pt x="52" y="93"/>
                    <a:pt x="77" y="79"/>
                  </a:cubicBezTo>
                  <a:cubicBezTo>
                    <a:pt x="102" y="64"/>
                    <a:pt x="101" y="70"/>
                    <a:pt x="121" y="45"/>
                  </a:cubicBezTo>
                  <a:cubicBezTo>
                    <a:pt x="142" y="21"/>
                    <a:pt x="184" y="5"/>
                    <a:pt x="231" y="39"/>
                  </a:cubicBezTo>
                  <a:cubicBezTo>
                    <a:pt x="270" y="71"/>
                    <a:pt x="272" y="74"/>
                    <a:pt x="315" y="75"/>
                  </a:cubicBezTo>
                  <a:cubicBezTo>
                    <a:pt x="358" y="76"/>
                    <a:pt x="374" y="95"/>
                    <a:pt x="383" y="128"/>
                  </a:cubicBezTo>
                  <a:cubicBezTo>
                    <a:pt x="393" y="161"/>
                    <a:pt x="384" y="226"/>
                    <a:pt x="497" y="264"/>
                  </a:cubicBezTo>
                  <a:cubicBezTo>
                    <a:pt x="610" y="302"/>
                    <a:pt x="701" y="280"/>
                    <a:pt x="767" y="239"/>
                  </a:cubicBezTo>
                  <a:cubicBezTo>
                    <a:pt x="809" y="212"/>
                    <a:pt x="813" y="194"/>
                    <a:pt x="829" y="136"/>
                  </a:cubicBezTo>
                  <a:cubicBezTo>
                    <a:pt x="844" y="78"/>
                    <a:pt x="861" y="80"/>
                    <a:pt x="894" y="77"/>
                  </a:cubicBezTo>
                  <a:cubicBezTo>
                    <a:pt x="927" y="75"/>
                    <a:pt x="944" y="73"/>
                    <a:pt x="968" y="49"/>
                  </a:cubicBezTo>
                  <a:cubicBezTo>
                    <a:pt x="992" y="26"/>
                    <a:pt x="1021" y="15"/>
                    <a:pt x="1051" y="21"/>
                  </a:cubicBezTo>
                  <a:cubicBezTo>
                    <a:pt x="1081" y="27"/>
                    <a:pt x="1097" y="56"/>
                    <a:pt x="1111" y="66"/>
                  </a:cubicBezTo>
                  <a:cubicBezTo>
                    <a:pt x="1125" y="76"/>
                    <a:pt x="1150" y="84"/>
                    <a:pt x="1167" y="100"/>
                  </a:cubicBezTo>
                  <a:cubicBezTo>
                    <a:pt x="1184" y="117"/>
                    <a:pt x="1198" y="155"/>
                    <a:pt x="1191" y="194"/>
                  </a:cubicBezTo>
                  <a:cubicBezTo>
                    <a:pt x="1184" y="233"/>
                    <a:pt x="1167" y="243"/>
                    <a:pt x="1153" y="262"/>
                  </a:cubicBezTo>
                  <a:cubicBezTo>
                    <a:pt x="1140" y="281"/>
                    <a:pt x="1121" y="308"/>
                    <a:pt x="1135" y="349"/>
                  </a:cubicBezTo>
                  <a:cubicBezTo>
                    <a:pt x="1135" y="349"/>
                    <a:pt x="1135" y="349"/>
                    <a:pt x="1135" y="349"/>
                  </a:cubicBezTo>
                  <a:cubicBezTo>
                    <a:pt x="1144" y="370"/>
                    <a:pt x="1146" y="371"/>
                    <a:pt x="1150" y="369"/>
                  </a:cubicBezTo>
                </a:path>
              </a:pathLst>
            </a:custGeom>
            <a:solidFill>
              <a:srgbClr val="F7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89818E46-155B-4F81-9388-1207DF848F42}"/>
                </a:ext>
              </a:extLst>
            </p:cNvPr>
            <p:cNvSpPr>
              <a:spLocks noEditPoints="1"/>
            </p:cNvSpPr>
            <p:nvPr/>
          </p:nvSpPr>
          <p:spPr bwMode="auto">
            <a:xfrm>
              <a:off x="2305" y="988"/>
              <a:ext cx="2868" cy="863"/>
            </a:xfrm>
            <a:custGeom>
              <a:avLst/>
              <a:gdLst>
                <a:gd name="T0" fmla="*/ 1138 w 1207"/>
                <a:gd name="T1" fmla="*/ 348 h 363"/>
                <a:gd name="T2" fmla="*/ 1165 w 1207"/>
                <a:gd name="T3" fmla="*/ 241 h 363"/>
                <a:gd name="T4" fmla="*/ 1132 w 1207"/>
                <a:gd name="T5" fmla="*/ 70 h 363"/>
                <a:gd name="T6" fmla="*/ 1053 w 1207"/>
                <a:gd name="T7" fmla="*/ 15 h 363"/>
                <a:gd name="T8" fmla="*/ 891 w 1207"/>
                <a:gd name="T9" fmla="*/ 71 h 363"/>
                <a:gd name="T10" fmla="*/ 612 w 1207"/>
                <a:gd name="T11" fmla="*/ 277 h 363"/>
                <a:gd name="T12" fmla="*/ 384 w 1207"/>
                <a:gd name="T13" fmla="*/ 120 h 363"/>
                <a:gd name="T14" fmla="*/ 232 w 1207"/>
                <a:gd name="T15" fmla="*/ 32 h 363"/>
                <a:gd name="T16" fmla="*/ 95 w 1207"/>
                <a:gd name="T17" fmla="*/ 64 h 363"/>
                <a:gd name="T18" fmla="*/ 30 w 1207"/>
                <a:gd name="T19" fmla="*/ 125 h 363"/>
                <a:gd name="T20" fmla="*/ 79 w 1207"/>
                <a:gd name="T21" fmla="*/ 355 h 363"/>
                <a:gd name="T22" fmla="*/ 65 w 1207"/>
                <a:gd name="T23" fmla="*/ 361 h 363"/>
                <a:gd name="T24" fmla="*/ 45 w 1207"/>
                <a:gd name="T25" fmla="*/ 246 h 363"/>
                <a:gd name="T26" fmla="*/ 94 w 1207"/>
                <a:gd name="T27" fmla="*/ 54 h 363"/>
                <a:gd name="T28" fmla="*/ 181 w 1207"/>
                <a:gd name="T29" fmla="*/ 0 h 363"/>
                <a:gd name="T30" fmla="*/ 320 w 1207"/>
                <a:gd name="T31" fmla="*/ 59 h 363"/>
                <a:gd name="T32" fmla="*/ 520 w 1207"/>
                <a:gd name="T33" fmla="*/ 186 h 363"/>
                <a:gd name="T34" fmla="*/ 738 w 1207"/>
                <a:gd name="T35" fmla="*/ 190 h 363"/>
                <a:gd name="T36" fmla="*/ 962 w 1207"/>
                <a:gd name="T37" fmla="*/ 38 h 363"/>
                <a:gd name="T38" fmla="*/ 1079 w 1207"/>
                <a:gd name="T39" fmla="*/ 14 h 363"/>
                <a:gd name="T40" fmla="*/ 1203 w 1207"/>
                <a:gd name="T41" fmla="*/ 151 h 363"/>
                <a:gd name="T42" fmla="*/ 1151 w 1207"/>
                <a:gd name="T43" fmla="*/ 355 h 363"/>
                <a:gd name="T44" fmla="*/ 1152 w 1207"/>
                <a:gd name="T45" fmla="*/ 363 h 363"/>
                <a:gd name="T46" fmla="*/ 1139 w 1207"/>
                <a:gd name="T47" fmla="*/ 340 h 363"/>
                <a:gd name="T48" fmla="*/ 1148 w 1207"/>
                <a:gd name="T49" fmla="*/ 356 h 363"/>
                <a:gd name="T50" fmla="*/ 1200 w 1207"/>
                <a:gd name="T51" fmla="*/ 151 h 363"/>
                <a:gd name="T52" fmla="*/ 1078 w 1207"/>
                <a:gd name="T53" fmla="*/ 17 h 363"/>
                <a:gd name="T54" fmla="*/ 963 w 1207"/>
                <a:gd name="T55" fmla="*/ 40 h 363"/>
                <a:gd name="T56" fmla="*/ 738 w 1207"/>
                <a:gd name="T57" fmla="*/ 193 h 363"/>
                <a:gd name="T58" fmla="*/ 520 w 1207"/>
                <a:gd name="T59" fmla="*/ 189 h 363"/>
                <a:gd name="T60" fmla="*/ 317 w 1207"/>
                <a:gd name="T61" fmla="*/ 62 h 363"/>
                <a:gd name="T62" fmla="*/ 181 w 1207"/>
                <a:gd name="T63" fmla="*/ 3 h 363"/>
                <a:gd name="T64" fmla="*/ 96 w 1207"/>
                <a:gd name="T65" fmla="*/ 57 h 363"/>
                <a:gd name="T66" fmla="*/ 47 w 1207"/>
                <a:gd name="T67" fmla="*/ 244 h 363"/>
                <a:gd name="T68" fmla="*/ 67 w 1207"/>
                <a:gd name="T69" fmla="*/ 360 h 363"/>
                <a:gd name="T70" fmla="*/ 62 w 1207"/>
                <a:gd name="T71" fmla="*/ 258 h 363"/>
                <a:gd name="T72" fmla="*/ 78 w 1207"/>
                <a:gd name="T73" fmla="*/ 69 h 363"/>
                <a:gd name="T74" fmla="*/ 179 w 1207"/>
                <a:gd name="T75" fmla="*/ 10 h 363"/>
                <a:gd name="T76" fmla="*/ 317 w 1207"/>
                <a:gd name="T77" fmla="*/ 66 h 363"/>
                <a:gd name="T78" fmla="*/ 500 w 1207"/>
                <a:gd name="T79" fmla="*/ 255 h 363"/>
                <a:gd name="T80" fmla="*/ 830 w 1207"/>
                <a:gd name="T81" fmla="*/ 128 h 363"/>
                <a:gd name="T82" fmla="*/ 969 w 1207"/>
                <a:gd name="T83" fmla="*/ 40 h 363"/>
                <a:gd name="T84" fmla="*/ 1114 w 1207"/>
                <a:gd name="T85" fmla="*/ 57 h 363"/>
                <a:gd name="T86" fmla="*/ 1195 w 1207"/>
                <a:gd name="T87" fmla="*/ 186 h 363"/>
                <a:gd name="T88" fmla="*/ 1137 w 1207"/>
                <a:gd name="T89" fmla="*/ 33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7" h="363">
                  <a:moveTo>
                    <a:pt x="1150" y="363"/>
                  </a:moveTo>
                  <a:cubicBezTo>
                    <a:pt x="1147" y="363"/>
                    <a:pt x="1144" y="360"/>
                    <a:pt x="1138" y="347"/>
                  </a:cubicBezTo>
                  <a:cubicBezTo>
                    <a:pt x="1138" y="348"/>
                    <a:pt x="1138" y="348"/>
                    <a:pt x="1138" y="348"/>
                  </a:cubicBezTo>
                  <a:cubicBezTo>
                    <a:pt x="1136" y="342"/>
                    <a:pt x="1136" y="342"/>
                    <a:pt x="1136" y="342"/>
                  </a:cubicBezTo>
                  <a:cubicBezTo>
                    <a:pt x="1121" y="299"/>
                    <a:pt x="1142" y="271"/>
                    <a:pt x="1154" y="253"/>
                  </a:cubicBezTo>
                  <a:cubicBezTo>
                    <a:pt x="1158" y="249"/>
                    <a:pt x="1161" y="245"/>
                    <a:pt x="1165" y="241"/>
                  </a:cubicBezTo>
                  <a:cubicBezTo>
                    <a:pt x="1176" y="228"/>
                    <a:pt x="1187" y="215"/>
                    <a:pt x="1192" y="186"/>
                  </a:cubicBezTo>
                  <a:cubicBezTo>
                    <a:pt x="1198" y="147"/>
                    <a:pt x="1184" y="109"/>
                    <a:pt x="1168" y="93"/>
                  </a:cubicBezTo>
                  <a:cubicBezTo>
                    <a:pt x="1158" y="83"/>
                    <a:pt x="1144" y="76"/>
                    <a:pt x="1132" y="70"/>
                  </a:cubicBezTo>
                  <a:cubicBezTo>
                    <a:pt x="1125" y="67"/>
                    <a:pt x="1118" y="63"/>
                    <a:pt x="1112" y="59"/>
                  </a:cubicBezTo>
                  <a:cubicBezTo>
                    <a:pt x="1108" y="56"/>
                    <a:pt x="1103" y="51"/>
                    <a:pt x="1098" y="46"/>
                  </a:cubicBezTo>
                  <a:cubicBezTo>
                    <a:pt x="1087" y="34"/>
                    <a:pt x="1074" y="19"/>
                    <a:pt x="1053" y="15"/>
                  </a:cubicBezTo>
                  <a:cubicBezTo>
                    <a:pt x="1024" y="9"/>
                    <a:pt x="995" y="19"/>
                    <a:pt x="971" y="42"/>
                  </a:cubicBezTo>
                  <a:cubicBezTo>
                    <a:pt x="946" y="66"/>
                    <a:pt x="928" y="68"/>
                    <a:pt x="896" y="71"/>
                  </a:cubicBezTo>
                  <a:cubicBezTo>
                    <a:pt x="894" y="71"/>
                    <a:pt x="892" y="71"/>
                    <a:pt x="891" y="71"/>
                  </a:cubicBezTo>
                  <a:cubicBezTo>
                    <a:pt x="861" y="74"/>
                    <a:pt x="847" y="75"/>
                    <a:pt x="832" y="129"/>
                  </a:cubicBezTo>
                  <a:cubicBezTo>
                    <a:pt x="817" y="187"/>
                    <a:pt x="812" y="205"/>
                    <a:pt x="770" y="232"/>
                  </a:cubicBezTo>
                  <a:cubicBezTo>
                    <a:pt x="722" y="262"/>
                    <a:pt x="669" y="277"/>
                    <a:pt x="612" y="277"/>
                  </a:cubicBezTo>
                  <a:cubicBezTo>
                    <a:pt x="576" y="277"/>
                    <a:pt x="537" y="270"/>
                    <a:pt x="499" y="257"/>
                  </a:cubicBezTo>
                  <a:cubicBezTo>
                    <a:pt x="403" y="225"/>
                    <a:pt x="394" y="173"/>
                    <a:pt x="388" y="138"/>
                  </a:cubicBezTo>
                  <a:cubicBezTo>
                    <a:pt x="386" y="132"/>
                    <a:pt x="385" y="125"/>
                    <a:pt x="384" y="120"/>
                  </a:cubicBezTo>
                  <a:cubicBezTo>
                    <a:pt x="375" y="89"/>
                    <a:pt x="361" y="70"/>
                    <a:pt x="317" y="68"/>
                  </a:cubicBezTo>
                  <a:cubicBezTo>
                    <a:pt x="275" y="67"/>
                    <a:pt x="271" y="64"/>
                    <a:pt x="236" y="35"/>
                  </a:cubicBezTo>
                  <a:cubicBezTo>
                    <a:pt x="232" y="32"/>
                    <a:pt x="232" y="32"/>
                    <a:pt x="232" y="32"/>
                  </a:cubicBezTo>
                  <a:cubicBezTo>
                    <a:pt x="215" y="19"/>
                    <a:pt x="197" y="13"/>
                    <a:pt x="179" y="13"/>
                  </a:cubicBezTo>
                  <a:cubicBezTo>
                    <a:pt x="158" y="13"/>
                    <a:pt x="138" y="22"/>
                    <a:pt x="124" y="38"/>
                  </a:cubicBezTo>
                  <a:cubicBezTo>
                    <a:pt x="109" y="57"/>
                    <a:pt x="106" y="58"/>
                    <a:pt x="95" y="64"/>
                  </a:cubicBezTo>
                  <a:cubicBezTo>
                    <a:pt x="91" y="66"/>
                    <a:pt x="86" y="68"/>
                    <a:pt x="80" y="72"/>
                  </a:cubicBezTo>
                  <a:cubicBezTo>
                    <a:pt x="75" y="75"/>
                    <a:pt x="75" y="75"/>
                    <a:pt x="75" y="75"/>
                  </a:cubicBezTo>
                  <a:cubicBezTo>
                    <a:pt x="52" y="88"/>
                    <a:pt x="38" y="95"/>
                    <a:pt x="30" y="125"/>
                  </a:cubicBezTo>
                  <a:cubicBezTo>
                    <a:pt x="18" y="171"/>
                    <a:pt x="27" y="207"/>
                    <a:pt x="64" y="257"/>
                  </a:cubicBezTo>
                  <a:cubicBezTo>
                    <a:pt x="88" y="288"/>
                    <a:pt x="87" y="320"/>
                    <a:pt x="82" y="342"/>
                  </a:cubicBezTo>
                  <a:cubicBezTo>
                    <a:pt x="79" y="355"/>
                    <a:pt x="79" y="355"/>
                    <a:pt x="79" y="355"/>
                  </a:cubicBezTo>
                  <a:cubicBezTo>
                    <a:pt x="79" y="349"/>
                    <a:pt x="79" y="349"/>
                    <a:pt x="79" y="349"/>
                  </a:cubicBezTo>
                  <a:cubicBezTo>
                    <a:pt x="75" y="357"/>
                    <a:pt x="71" y="362"/>
                    <a:pt x="67" y="362"/>
                  </a:cubicBezTo>
                  <a:cubicBezTo>
                    <a:pt x="66" y="362"/>
                    <a:pt x="65" y="362"/>
                    <a:pt x="65" y="361"/>
                  </a:cubicBezTo>
                  <a:cubicBezTo>
                    <a:pt x="63" y="358"/>
                    <a:pt x="66" y="351"/>
                    <a:pt x="68" y="347"/>
                  </a:cubicBezTo>
                  <a:cubicBezTo>
                    <a:pt x="86" y="306"/>
                    <a:pt x="64" y="273"/>
                    <a:pt x="45" y="247"/>
                  </a:cubicBezTo>
                  <a:cubicBezTo>
                    <a:pt x="45" y="246"/>
                    <a:pt x="45" y="246"/>
                    <a:pt x="45" y="246"/>
                  </a:cubicBezTo>
                  <a:cubicBezTo>
                    <a:pt x="29" y="223"/>
                    <a:pt x="0" y="180"/>
                    <a:pt x="21" y="125"/>
                  </a:cubicBezTo>
                  <a:cubicBezTo>
                    <a:pt x="37" y="84"/>
                    <a:pt x="58" y="73"/>
                    <a:pt x="78" y="63"/>
                  </a:cubicBezTo>
                  <a:cubicBezTo>
                    <a:pt x="84" y="60"/>
                    <a:pt x="89" y="57"/>
                    <a:pt x="94" y="54"/>
                  </a:cubicBezTo>
                  <a:cubicBezTo>
                    <a:pt x="105" y="48"/>
                    <a:pt x="109" y="42"/>
                    <a:pt x="114" y="35"/>
                  </a:cubicBezTo>
                  <a:cubicBezTo>
                    <a:pt x="121" y="27"/>
                    <a:pt x="128" y="18"/>
                    <a:pt x="148" y="8"/>
                  </a:cubicBezTo>
                  <a:cubicBezTo>
                    <a:pt x="159" y="3"/>
                    <a:pt x="170" y="0"/>
                    <a:pt x="181" y="0"/>
                  </a:cubicBezTo>
                  <a:cubicBezTo>
                    <a:pt x="204" y="0"/>
                    <a:pt x="223" y="13"/>
                    <a:pt x="241" y="25"/>
                  </a:cubicBezTo>
                  <a:cubicBezTo>
                    <a:pt x="248" y="30"/>
                    <a:pt x="253" y="34"/>
                    <a:pt x="258" y="38"/>
                  </a:cubicBezTo>
                  <a:cubicBezTo>
                    <a:pt x="274" y="51"/>
                    <a:pt x="284" y="60"/>
                    <a:pt x="320" y="59"/>
                  </a:cubicBezTo>
                  <a:cubicBezTo>
                    <a:pt x="379" y="64"/>
                    <a:pt x="386" y="82"/>
                    <a:pt x="397" y="134"/>
                  </a:cubicBezTo>
                  <a:cubicBezTo>
                    <a:pt x="409" y="171"/>
                    <a:pt x="437" y="190"/>
                    <a:pt x="482" y="190"/>
                  </a:cubicBezTo>
                  <a:cubicBezTo>
                    <a:pt x="494" y="190"/>
                    <a:pt x="506" y="189"/>
                    <a:pt x="520" y="186"/>
                  </a:cubicBezTo>
                  <a:cubicBezTo>
                    <a:pt x="558" y="178"/>
                    <a:pt x="586" y="173"/>
                    <a:pt x="614" y="173"/>
                  </a:cubicBezTo>
                  <a:cubicBezTo>
                    <a:pt x="636" y="173"/>
                    <a:pt x="659" y="176"/>
                    <a:pt x="685" y="183"/>
                  </a:cubicBezTo>
                  <a:cubicBezTo>
                    <a:pt x="705" y="187"/>
                    <a:pt x="723" y="190"/>
                    <a:pt x="738" y="190"/>
                  </a:cubicBezTo>
                  <a:cubicBezTo>
                    <a:pt x="798" y="190"/>
                    <a:pt x="815" y="156"/>
                    <a:pt x="823" y="122"/>
                  </a:cubicBezTo>
                  <a:cubicBezTo>
                    <a:pt x="834" y="82"/>
                    <a:pt x="844" y="63"/>
                    <a:pt x="890" y="59"/>
                  </a:cubicBezTo>
                  <a:cubicBezTo>
                    <a:pt x="939" y="56"/>
                    <a:pt x="940" y="54"/>
                    <a:pt x="962" y="38"/>
                  </a:cubicBezTo>
                  <a:cubicBezTo>
                    <a:pt x="964" y="36"/>
                    <a:pt x="967" y="33"/>
                    <a:pt x="971" y="31"/>
                  </a:cubicBezTo>
                  <a:cubicBezTo>
                    <a:pt x="994" y="12"/>
                    <a:pt x="1017" y="2"/>
                    <a:pt x="1039" y="2"/>
                  </a:cubicBezTo>
                  <a:cubicBezTo>
                    <a:pt x="1053" y="2"/>
                    <a:pt x="1066" y="6"/>
                    <a:pt x="1079" y="14"/>
                  </a:cubicBezTo>
                  <a:cubicBezTo>
                    <a:pt x="1093" y="22"/>
                    <a:pt x="1099" y="30"/>
                    <a:pt x="1105" y="38"/>
                  </a:cubicBezTo>
                  <a:cubicBezTo>
                    <a:pt x="1112" y="47"/>
                    <a:pt x="1119" y="56"/>
                    <a:pt x="1137" y="63"/>
                  </a:cubicBezTo>
                  <a:cubicBezTo>
                    <a:pt x="1154" y="70"/>
                    <a:pt x="1197" y="87"/>
                    <a:pt x="1203" y="151"/>
                  </a:cubicBezTo>
                  <a:cubicBezTo>
                    <a:pt x="1207" y="198"/>
                    <a:pt x="1188" y="225"/>
                    <a:pt x="1169" y="252"/>
                  </a:cubicBezTo>
                  <a:cubicBezTo>
                    <a:pt x="1163" y="260"/>
                    <a:pt x="1157" y="269"/>
                    <a:pt x="1152" y="279"/>
                  </a:cubicBezTo>
                  <a:cubicBezTo>
                    <a:pt x="1133" y="312"/>
                    <a:pt x="1146" y="342"/>
                    <a:pt x="1151" y="355"/>
                  </a:cubicBezTo>
                  <a:cubicBezTo>
                    <a:pt x="1153" y="359"/>
                    <a:pt x="1154" y="360"/>
                    <a:pt x="1153" y="362"/>
                  </a:cubicBezTo>
                  <a:cubicBezTo>
                    <a:pt x="1153" y="362"/>
                    <a:pt x="1153" y="362"/>
                    <a:pt x="1153" y="362"/>
                  </a:cubicBezTo>
                  <a:cubicBezTo>
                    <a:pt x="1152" y="363"/>
                    <a:pt x="1152" y="363"/>
                    <a:pt x="1152" y="363"/>
                  </a:cubicBezTo>
                  <a:cubicBezTo>
                    <a:pt x="1152" y="363"/>
                    <a:pt x="1151" y="363"/>
                    <a:pt x="1150" y="363"/>
                  </a:cubicBezTo>
                  <a:moveTo>
                    <a:pt x="1137" y="336"/>
                  </a:moveTo>
                  <a:cubicBezTo>
                    <a:pt x="1139" y="340"/>
                    <a:pt x="1139" y="340"/>
                    <a:pt x="1139" y="340"/>
                  </a:cubicBezTo>
                  <a:cubicBezTo>
                    <a:pt x="1144" y="354"/>
                    <a:pt x="1148" y="360"/>
                    <a:pt x="1150" y="360"/>
                  </a:cubicBezTo>
                  <a:cubicBezTo>
                    <a:pt x="1150" y="360"/>
                    <a:pt x="1150" y="360"/>
                    <a:pt x="1150" y="360"/>
                  </a:cubicBezTo>
                  <a:cubicBezTo>
                    <a:pt x="1150" y="359"/>
                    <a:pt x="1149" y="357"/>
                    <a:pt x="1148" y="356"/>
                  </a:cubicBezTo>
                  <a:cubicBezTo>
                    <a:pt x="1143" y="343"/>
                    <a:pt x="1129" y="312"/>
                    <a:pt x="1149" y="277"/>
                  </a:cubicBezTo>
                  <a:cubicBezTo>
                    <a:pt x="1154" y="268"/>
                    <a:pt x="1161" y="259"/>
                    <a:pt x="1167" y="250"/>
                  </a:cubicBezTo>
                  <a:cubicBezTo>
                    <a:pt x="1186" y="223"/>
                    <a:pt x="1204" y="197"/>
                    <a:pt x="1200" y="151"/>
                  </a:cubicBezTo>
                  <a:cubicBezTo>
                    <a:pt x="1195" y="89"/>
                    <a:pt x="1152" y="72"/>
                    <a:pt x="1136" y="66"/>
                  </a:cubicBezTo>
                  <a:cubicBezTo>
                    <a:pt x="1117" y="58"/>
                    <a:pt x="1110" y="49"/>
                    <a:pt x="1103" y="40"/>
                  </a:cubicBezTo>
                  <a:cubicBezTo>
                    <a:pt x="1097" y="32"/>
                    <a:pt x="1091" y="24"/>
                    <a:pt x="1078" y="17"/>
                  </a:cubicBezTo>
                  <a:cubicBezTo>
                    <a:pt x="1065" y="9"/>
                    <a:pt x="1052" y="5"/>
                    <a:pt x="1039" y="5"/>
                  </a:cubicBezTo>
                  <a:cubicBezTo>
                    <a:pt x="1018" y="5"/>
                    <a:pt x="996" y="15"/>
                    <a:pt x="973" y="33"/>
                  </a:cubicBezTo>
                  <a:cubicBezTo>
                    <a:pt x="969" y="36"/>
                    <a:pt x="966" y="38"/>
                    <a:pt x="963" y="40"/>
                  </a:cubicBezTo>
                  <a:cubicBezTo>
                    <a:pt x="941" y="57"/>
                    <a:pt x="940" y="58"/>
                    <a:pt x="890" y="62"/>
                  </a:cubicBezTo>
                  <a:cubicBezTo>
                    <a:pt x="846" y="66"/>
                    <a:pt x="836" y="83"/>
                    <a:pt x="826" y="123"/>
                  </a:cubicBezTo>
                  <a:cubicBezTo>
                    <a:pt x="817" y="157"/>
                    <a:pt x="800" y="193"/>
                    <a:pt x="738" y="193"/>
                  </a:cubicBezTo>
                  <a:cubicBezTo>
                    <a:pt x="722" y="193"/>
                    <a:pt x="704" y="190"/>
                    <a:pt x="685" y="186"/>
                  </a:cubicBezTo>
                  <a:cubicBezTo>
                    <a:pt x="658" y="179"/>
                    <a:pt x="636" y="176"/>
                    <a:pt x="614" y="176"/>
                  </a:cubicBezTo>
                  <a:cubicBezTo>
                    <a:pt x="586" y="176"/>
                    <a:pt x="558" y="181"/>
                    <a:pt x="520" y="189"/>
                  </a:cubicBezTo>
                  <a:cubicBezTo>
                    <a:pt x="452" y="201"/>
                    <a:pt x="409" y="183"/>
                    <a:pt x="394" y="135"/>
                  </a:cubicBezTo>
                  <a:cubicBezTo>
                    <a:pt x="383" y="83"/>
                    <a:pt x="377" y="67"/>
                    <a:pt x="320" y="62"/>
                  </a:cubicBezTo>
                  <a:cubicBezTo>
                    <a:pt x="319" y="62"/>
                    <a:pt x="318" y="62"/>
                    <a:pt x="317" y="62"/>
                  </a:cubicBezTo>
                  <a:cubicBezTo>
                    <a:pt x="282" y="62"/>
                    <a:pt x="271" y="53"/>
                    <a:pt x="256" y="40"/>
                  </a:cubicBezTo>
                  <a:cubicBezTo>
                    <a:pt x="251" y="36"/>
                    <a:pt x="246" y="32"/>
                    <a:pt x="240" y="27"/>
                  </a:cubicBezTo>
                  <a:cubicBezTo>
                    <a:pt x="222" y="15"/>
                    <a:pt x="203" y="3"/>
                    <a:pt x="181" y="3"/>
                  </a:cubicBezTo>
                  <a:cubicBezTo>
                    <a:pt x="170" y="3"/>
                    <a:pt x="160" y="6"/>
                    <a:pt x="149" y="11"/>
                  </a:cubicBezTo>
                  <a:cubicBezTo>
                    <a:pt x="130" y="20"/>
                    <a:pt x="123" y="29"/>
                    <a:pt x="117" y="37"/>
                  </a:cubicBezTo>
                  <a:cubicBezTo>
                    <a:pt x="112" y="43"/>
                    <a:pt x="107" y="50"/>
                    <a:pt x="96" y="57"/>
                  </a:cubicBezTo>
                  <a:cubicBezTo>
                    <a:pt x="91" y="60"/>
                    <a:pt x="85" y="63"/>
                    <a:pt x="79" y="65"/>
                  </a:cubicBezTo>
                  <a:cubicBezTo>
                    <a:pt x="60" y="75"/>
                    <a:pt x="39" y="86"/>
                    <a:pt x="24" y="126"/>
                  </a:cubicBezTo>
                  <a:cubicBezTo>
                    <a:pt x="3" y="180"/>
                    <a:pt x="32" y="222"/>
                    <a:pt x="47" y="244"/>
                  </a:cubicBezTo>
                  <a:cubicBezTo>
                    <a:pt x="48" y="245"/>
                    <a:pt x="48" y="245"/>
                    <a:pt x="48" y="245"/>
                  </a:cubicBezTo>
                  <a:cubicBezTo>
                    <a:pt x="65" y="271"/>
                    <a:pt x="90" y="306"/>
                    <a:pt x="71" y="348"/>
                  </a:cubicBezTo>
                  <a:cubicBezTo>
                    <a:pt x="67" y="356"/>
                    <a:pt x="67" y="359"/>
                    <a:pt x="67" y="360"/>
                  </a:cubicBezTo>
                  <a:cubicBezTo>
                    <a:pt x="69" y="359"/>
                    <a:pt x="74" y="355"/>
                    <a:pt x="79" y="340"/>
                  </a:cubicBezTo>
                  <a:cubicBezTo>
                    <a:pt x="80" y="338"/>
                    <a:pt x="80" y="338"/>
                    <a:pt x="80" y="338"/>
                  </a:cubicBezTo>
                  <a:cubicBezTo>
                    <a:pt x="84" y="317"/>
                    <a:pt x="84" y="287"/>
                    <a:pt x="62" y="258"/>
                  </a:cubicBezTo>
                  <a:cubicBezTo>
                    <a:pt x="24" y="208"/>
                    <a:pt x="15" y="172"/>
                    <a:pt x="27" y="124"/>
                  </a:cubicBezTo>
                  <a:cubicBezTo>
                    <a:pt x="36" y="93"/>
                    <a:pt x="51" y="85"/>
                    <a:pt x="74" y="72"/>
                  </a:cubicBezTo>
                  <a:cubicBezTo>
                    <a:pt x="78" y="69"/>
                    <a:pt x="78" y="69"/>
                    <a:pt x="78" y="69"/>
                  </a:cubicBezTo>
                  <a:cubicBezTo>
                    <a:pt x="85" y="66"/>
                    <a:pt x="90" y="63"/>
                    <a:pt x="94" y="61"/>
                  </a:cubicBezTo>
                  <a:cubicBezTo>
                    <a:pt x="104" y="56"/>
                    <a:pt x="107" y="54"/>
                    <a:pt x="122" y="36"/>
                  </a:cubicBezTo>
                  <a:cubicBezTo>
                    <a:pt x="136" y="20"/>
                    <a:pt x="157" y="10"/>
                    <a:pt x="179" y="10"/>
                  </a:cubicBezTo>
                  <a:cubicBezTo>
                    <a:pt x="197" y="10"/>
                    <a:pt x="216" y="16"/>
                    <a:pt x="234" y="30"/>
                  </a:cubicBezTo>
                  <a:cubicBezTo>
                    <a:pt x="238" y="33"/>
                    <a:pt x="238" y="33"/>
                    <a:pt x="238" y="33"/>
                  </a:cubicBezTo>
                  <a:cubicBezTo>
                    <a:pt x="273" y="62"/>
                    <a:pt x="276" y="64"/>
                    <a:pt x="317" y="66"/>
                  </a:cubicBezTo>
                  <a:cubicBezTo>
                    <a:pt x="362" y="67"/>
                    <a:pt x="378" y="88"/>
                    <a:pt x="387" y="120"/>
                  </a:cubicBezTo>
                  <a:cubicBezTo>
                    <a:pt x="388" y="125"/>
                    <a:pt x="389" y="131"/>
                    <a:pt x="390" y="137"/>
                  </a:cubicBezTo>
                  <a:cubicBezTo>
                    <a:pt x="396" y="172"/>
                    <a:pt x="405" y="223"/>
                    <a:pt x="500" y="255"/>
                  </a:cubicBezTo>
                  <a:cubicBezTo>
                    <a:pt x="538" y="268"/>
                    <a:pt x="576" y="274"/>
                    <a:pt x="612" y="274"/>
                  </a:cubicBezTo>
                  <a:cubicBezTo>
                    <a:pt x="668" y="274"/>
                    <a:pt x="721" y="259"/>
                    <a:pt x="768" y="230"/>
                  </a:cubicBezTo>
                  <a:cubicBezTo>
                    <a:pt x="810" y="203"/>
                    <a:pt x="814" y="185"/>
                    <a:pt x="830" y="128"/>
                  </a:cubicBezTo>
                  <a:cubicBezTo>
                    <a:pt x="844" y="72"/>
                    <a:pt x="861" y="71"/>
                    <a:pt x="890" y="68"/>
                  </a:cubicBezTo>
                  <a:cubicBezTo>
                    <a:pt x="892" y="68"/>
                    <a:pt x="894" y="68"/>
                    <a:pt x="896" y="68"/>
                  </a:cubicBezTo>
                  <a:cubicBezTo>
                    <a:pt x="929" y="65"/>
                    <a:pt x="945" y="64"/>
                    <a:pt x="969" y="40"/>
                  </a:cubicBezTo>
                  <a:cubicBezTo>
                    <a:pt x="993" y="16"/>
                    <a:pt x="1023" y="6"/>
                    <a:pt x="1054" y="12"/>
                  </a:cubicBezTo>
                  <a:cubicBezTo>
                    <a:pt x="1075" y="16"/>
                    <a:pt x="1089" y="31"/>
                    <a:pt x="1100" y="44"/>
                  </a:cubicBezTo>
                  <a:cubicBezTo>
                    <a:pt x="1105" y="49"/>
                    <a:pt x="1110" y="54"/>
                    <a:pt x="1114" y="57"/>
                  </a:cubicBezTo>
                  <a:cubicBezTo>
                    <a:pt x="1119" y="60"/>
                    <a:pt x="1126" y="64"/>
                    <a:pt x="1134" y="68"/>
                  </a:cubicBezTo>
                  <a:cubicBezTo>
                    <a:pt x="1146" y="74"/>
                    <a:pt x="1159" y="81"/>
                    <a:pt x="1170" y="91"/>
                  </a:cubicBezTo>
                  <a:cubicBezTo>
                    <a:pt x="1187" y="108"/>
                    <a:pt x="1201" y="147"/>
                    <a:pt x="1195" y="186"/>
                  </a:cubicBezTo>
                  <a:cubicBezTo>
                    <a:pt x="1189" y="216"/>
                    <a:pt x="1178" y="230"/>
                    <a:pt x="1167" y="242"/>
                  </a:cubicBezTo>
                  <a:cubicBezTo>
                    <a:pt x="1163" y="246"/>
                    <a:pt x="1160" y="251"/>
                    <a:pt x="1157" y="255"/>
                  </a:cubicBezTo>
                  <a:cubicBezTo>
                    <a:pt x="1144" y="272"/>
                    <a:pt x="1126" y="298"/>
                    <a:pt x="1137" y="336"/>
                  </a:cubicBezTo>
                </a:path>
              </a:pathLst>
            </a:custGeom>
            <a:solidFill>
              <a:srgbClr val="DB7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707FB3C2-CDF6-420A-A45D-56DEEA33EABD}"/>
                </a:ext>
              </a:extLst>
            </p:cNvPr>
            <p:cNvSpPr>
              <a:spLocks/>
            </p:cNvSpPr>
            <p:nvPr/>
          </p:nvSpPr>
          <p:spPr bwMode="auto">
            <a:xfrm>
              <a:off x="3255" y="1375"/>
              <a:ext cx="989" cy="257"/>
            </a:xfrm>
            <a:custGeom>
              <a:avLst/>
              <a:gdLst>
                <a:gd name="T0" fmla="*/ 0 w 416"/>
                <a:gd name="T1" fmla="*/ 0 h 108"/>
                <a:gd name="T2" fmla="*/ 128 w 416"/>
                <a:gd name="T3" fmla="*/ 32 h 108"/>
                <a:gd name="T4" fmla="*/ 302 w 416"/>
                <a:gd name="T5" fmla="*/ 34 h 108"/>
                <a:gd name="T6" fmla="*/ 416 w 416"/>
                <a:gd name="T7" fmla="*/ 1 h 108"/>
                <a:gd name="T8" fmla="*/ 201 w 416"/>
                <a:gd name="T9" fmla="*/ 108 h 108"/>
                <a:gd name="T10" fmla="*/ 0 w 416"/>
                <a:gd name="T11" fmla="*/ 0 h 108"/>
              </a:gdLst>
              <a:ahLst/>
              <a:cxnLst>
                <a:cxn ang="0">
                  <a:pos x="T0" y="T1"/>
                </a:cxn>
                <a:cxn ang="0">
                  <a:pos x="T2" y="T3"/>
                </a:cxn>
                <a:cxn ang="0">
                  <a:pos x="T4" y="T5"/>
                </a:cxn>
                <a:cxn ang="0">
                  <a:pos x="T6" y="T7"/>
                </a:cxn>
                <a:cxn ang="0">
                  <a:pos x="T8" y="T9"/>
                </a:cxn>
                <a:cxn ang="0">
                  <a:pos x="T10" y="T11"/>
                </a:cxn>
              </a:cxnLst>
              <a:rect l="0" t="0" r="r" b="b"/>
              <a:pathLst>
                <a:path w="416" h="108">
                  <a:moveTo>
                    <a:pt x="0" y="0"/>
                  </a:moveTo>
                  <a:cubicBezTo>
                    <a:pt x="0" y="0"/>
                    <a:pt x="32" y="54"/>
                    <a:pt x="128" y="32"/>
                  </a:cubicBezTo>
                  <a:cubicBezTo>
                    <a:pt x="205" y="12"/>
                    <a:pt x="219" y="12"/>
                    <a:pt x="302" y="34"/>
                  </a:cubicBezTo>
                  <a:cubicBezTo>
                    <a:pt x="348" y="43"/>
                    <a:pt x="385" y="36"/>
                    <a:pt x="416" y="1"/>
                  </a:cubicBezTo>
                  <a:cubicBezTo>
                    <a:pt x="398" y="48"/>
                    <a:pt x="334" y="107"/>
                    <a:pt x="201" y="108"/>
                  </a:cubicBezTo>
                  <a:cubicBezTo>
                    <a:pt x="104" y="101"/>
                    <a:pt x="16" y="61"/>
                    <a:pt x="0" y="0"/>
                  </a:cubicBezTo>
                </a:path>
              </a:pathLst>
            </a:custGeom>
            <a:solidFill>
              <a:srgbClr val="F8C5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01A966D3-0DA0-4762-91AD-0AEA0CF6A294}"/>
                </a:ext>
              </a:extLst>
            </p:cNvPr>
            <p:cNvSpPr>
              <a:spLocks noEditPoints="1"/>
            </p:cNvSpPr>
            <p:nvPr/>
          </p:nvSpPr>
          <p:spPr bwMode="auto">
            <a:xfrm>
              <a:off x="3246" y="1352"/>
              <a:ext cx="1007" cy="283"/>
            </a:xfrm>
            <a:custGeom>
              <a:avLst/>
              <a:gdLst>
                <a:gd name="T0" fmla="*/ 205 w 424"/>
                <a:gd name="T1" fmla="*/ 119 h 119"/>
                <a:gd name="T2" fmla="*/ 205 w 424"/>
                <a:gd name="T3" fmla="*/ 119 h 119"/>
                <a:gd name="T4" fmla="*/ 3 w 424"/>
                <a:gd name="T5" fmla="*/ 10 h 119"/>
                <a:gd name="T6" fmla="*/ 0 w 424"/>
                <a:gd name="T7" fmla="*/ 0 h 119"/>
                <a:gd name="T8" fmla="*/ 6 w 424"/>
                <a:gd name="T9" fmla="*/ 9 h 119"/>
                <a:gd name="T10" fmla="*/ 24 w 424"/>
                <a:gd name="T11" fmla="*/ 27 h 119"/>
                <a:gd name="T12" fmla="*/ 88 w 424"/>
                <a:gd name="T13" fmla="*/ 46 h 119"/>
                <a:gd name="T14" fmla="*/ 132 w 424"/>
                <a:gd name="T15" fmla="*/ 40 h 119"/>
                <a:gd name="T16" fmla="*/ 215 w 424"/>
                <a:gd name="T17" fmla="*/ 26 h 119"/>
                <a:gd name="T18" fmla="*/ 306 w 424"/>
                <a:gd name="T19" fmla="*/ 42 h 119"/>
                <a:gd name="T20" fmla="*/ 340 w 424"/>
                <a:gd name="T21" fmla="*/ 46 h 119"/>
                <a:gd name="T22" fmla="*/ 419 w 424"/>
                <a:gd name="T23" fmla="*/ 10 h 119"/>
                <a:gd name="T24" fmla="*/ 424 w 424"/>
                <a:gd name="T25" fmla="*/ 4 h 119"/>
                <a:gd name="T26" fmla="*/ 422 w 424"/>
                <a:gd name="T27" fmla="*/ 11 h 119"/>
                <a:gd name="T28" fmla="*/ 205 w 424"/>
                <a:gd name="T29" fmla="*/ 119 h 119"/>
                <a:gd name="T30" fmla="*/ 205 w 424"/>
                <a:gd name="T31" fmla="*/ 119 h 119"/>
                <a:gd name="T32" fmla="*/ 8 w 424"/>
                <a:gd name="T33" fmla="*/ 17 h 119"/>
                <a:gd name="T34" fmla="*/ 205 w 424"/>
                <a:gd name="T35" fmla="*/ 116 h 119"/>
                <a:gd name="T36" fmla="*/ 416 w 424"/>
                <a:gd name="T37" fmla="*/ 18 h 119"/>
                <a:gd name="T38" fmla="*/ 340 w 424"/>
                <a:gd name="T39" fmla="*/ 49 h 119"/>
                <a:gd name="T40" fmla="*/ 306 w 424"/>
                <a:gd name="T41" fmla="*/ 45 h 119"/>
                <a:gd name="T42" fmla="*/ 215 w 424"/>
                <a:gd name="T43" fmla="*/ 29 h 119"/>
                <a:gd name="T44" fmla="*/ 132 w 424"/>
                <a:gd name="T45" fmla="*/ 43 h 119"/>
                <a:gd name="T46" fmla="*/ 88 w 424"/>
                <a:gd name="T47" fmla="*/ 49 h 119"/>
                <a:gd name="T48" fmla="*/ 22 w 424"/>
                <a:gd name="T49" fmla="*/ 30 h 119"/>
                <a:gd name="T50" fmla="*/ 8 w 424"/>
                <a:gd name="T51"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4" h="119">
                  <a:moveTo>
                    <a:pt x="205" y="119"/>
                  </a:moveTo>
                  <a:cubicBezTo>
                    <a:pt x="205" y="119"/>
                    <a:pt x="205" y="119"/>
                    <a:pt x="205" y="119"/>
                  </a:cubicBezTo>
                  <a:cubicBezTo>
                    <a:pt x="117" y="113"/>
                    <a:pt x="20" y="77"/>
                    <a:pt x="3" y="10"/>
                  </a:cubicBezTo>
                  <a:cubicBezTo>
                    <a:pt x="0" y="0"/>
                    <a:pt x="0" y="0"/>
                    <a:pt x="0" y="0"/>
                  </a:cubicBezTo>
                  <a:cubicBezTo>
                    <a:pt x="6" y="9"/>
                    <a:pt x="6" y="9"/>
                    <a:pt x="6" y="9"/>
                  </a:cubicBezTo>
                  <a:cubicBezTo>
                    <a:pt x="6" y="9"/>
                    <a:pt x="11" y="18"/>
                    <a:pt x="24" y="27"/>
                  </a:cubicBezTo>
                  <a:cubicBezTo>
                    <a:pt x="36" y="36"/>
                    <a:pt x="57" y="46"/>
                    <a:pt x="88" y="46"/>
                  </a:cubicBezTo>
                  <a:cubicBezTo>
                    <a:pt x="102" y="46"/>
                    <a:pt x="116" y="44"/>
                    <a:pt x="132" y="40"/>
                  </a:cubicBezTo>
                  <a:cubicBezTo>
                    <a:pt x="170" y="31"/>
                    <a:pt x="192" y="26"/>
                    <a:pt x="215" y="26"/>
                  </a:cubicBezTo>
                  <a:cubicBezTo>
                    <a:pt x="239" y="26"/>
                    <a:pt x="264" y="31"/>
                    <a:pt x="306" y="42"/>
                  </a:cubicBezTo>
                  <a:cubicBezTo>
                    <a:pt x="319" y="45"/>
                    <a:pt x="330" y="46"/>
                    <a:pt x="340" y="46"/>
                  </a:cubicBezTo>
                  <a:cubicBezTo>
                    <a:pt x="372" y="46"/>
                    <a:pt x="397" y="34"/>
                    <a:pt x="419" y="10"/>
                  </a:cubicBezTo>
                  <a:cubicBezTo>
                    <a:pt x="424" y="4"/>
                    <a:pt x="424" y="4"/>
                    <a:pt x="424" y="4"/>
                  </a:cubicBezTo>
                  <a:cubicBezTo>
                    <a:pt x="422" y="11"/>
                    <a:pt x="422" y="11"/>
                    <a:pt x="422" y="11"/>
                  </a:cubicBezTo>
                  <a:cubicBezTo>
                    <a:pt x="415" y="29"/>
                    <a:pt x="372" y="119"/>
                    <a:pt x="205" y="119"/>
                  </a:cubicBezTo>
                  <a:cubicBezTo>
                    <a:pt x="205" y="119"/>
                    <a:pt x="205" y="119"/>
                    <a:pt x="205" y="119"/>
                  </a:cubicBezTo>
                  <a:moveTo>
                    <a:pt x="8" y="17"/>
                  </a:moveTo>
                  <a:cubicBezTo>
                    <a:pt x="28" y="70"/>
                    <a:pt x="105" y="109"/>
                    <a:pt x="205" y="116"/>
                  </a:cubicBezTo>
                  <a:cubicBezTo>
                    <a:pt x="354" y="116"/>
                    <a:pt x="403" y="45"/>
                    <a:pt x="416" y="18"/>
                  </a:cubicBezTo>
                  <a:cubicBezTo>
                    <a:pt x="394" y="39"/>
                    <a:pt x="370" y="49"/>
                    <a:pt x="340" y="49"/>
                  </a:cubicBezTo>
                  <a:cubicBezTo>
                    <a:pt x="329" y="49"/>
                    <a:pt x="318" y="47"/>
                    <a:pt x="306" y="45"/>
                  </a:cubicBezTo>
                  <a:cubicBezTo>
                    <a:pt x="263" y="34"/>
                    <a:pt x="239" y="29"/>
                    <a:pt x="215" y="29"/>
                  </a:cubicBezTo>
                  <a:cubicBezTo>
                    <a:pt x="193" y="29"/>
                    <a:pt x="171" y="33"/>
                    <a:pt x="132" y="43"/>
                  </a:cubicBezTo>
                  <a:cubicBezTo>
                    <a:pt x="117" y="47"/>
                    <a:pt x="102" y="49"/>
                    <a:pt x="88" y="49"/>
                  </a:cubicBezTo>
                  <a:cubicBezTo>
                    <a:pt x="56" y="49"/>
                    <a:pt x="34" y="38"/>
                    <a:pt x="22" y="30"/>
                  </a:cubicBezTo>
                  <a:cubicBezTo>
                    <a:pt x="16" y="25"/>
                    <a:pt x="11" y="21"/>
                    <a:pt x="8" y="17"/>
                  </a:cubicBezTo>
                </a:path>
              </a:pathLst>
            </a:custGeom>
            <a:solidFill>
              <a:srgbClr val="CB6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B4C55BD1-6A82-4E58-A614-48F33B1FF6A0}"/>
                </a:ext>
              </a:extLst>
            </p:cNvPr>
            <p:cNvSpPr>
              <a:spLocks/>
            </p:cNvSpPr>
            <p:nvPr/>
          </p:nvSpPr>
          <p:spPr bwMode="auto">
            <a:xfrm>
              <a:off x="3265" y="1392"/>
              <a:ext cx="969" cy="235"/>
            </a:xfrm>
            <a:custGeom>
              <a:avLst/>
              <a:gdLst>
                <a:gd name="T0" fmla="*/ 0 w 408"/>
                <a:gd name="T1" fmla="*/ 0 h 99"/>
                <a:gd name="T2" fmla="*/ 197 w 408"/>
                <a:gd name="T3" fmla="*/ 99 h 99"/>
                <a:gd name="T4" fmla="*/ 408 w 408"/>
                <a:gd name="T5" fmla="*/ 1 h 99"/>
                <a:gd name="T6" fmla="*/ 332 w 408"/>
                <a:gd name="T7" fmla="*/ 32 h 99"/>
                <a:gd name="T8" fmla="*/ 298 w 408"/>
                <a:gd name="T9" fmla="*/ 28 h 99"/>
                <a:gd name="T10" fmla="*/ 218 w 408"/>
                <a:gd name="T11" fmla="*/ 12 h 99"/>
                <a:gd name="T12" fmla="*/ 234 w 408"/>
                <a:gd name="T13" fmla="*/ 22 h 99"/>
                <a:gd name="T14" fmla="*/ 289 w 408"/>
                <a:gd name="T15" fmla="*/ 41 h 99"/>
                <a:gd name="T16" fmla="*/ 303 w 408"/>
                <a:gd name="T17" fmla="*/ 69 h 99"/>
                <a:gd name="T18" fmla="*/ 269 w 408"/>
                <a:gd name="T19" fmla="*/ 87 h 99"/>
                <a:gd name="T20" fmla="*/ 209 w 408"/>
                <a:gd name="T21" fmla="*/ 94 h 99"/>
                <a:gd name="T22" fmla="*/ 184 w 408"/>
                <a:gd name="T23" fmla="*/ 93 h 99"/>
                <a:gd name="T24" fmla="*/ 104 w 408"/>
                <a:gd name="T25" fmla="*/ 75 h 99"/>
                <a:gd name="T26" fmla="*/ 81 w 408"/>
                <a:gd name="T27" fmla="*/ 34 h 99"/>
                <a:gd name="T28" fmla="*/ 82 w 408"/>
                <a:gd name="T29" fmla="*/ 32 h 99"/>
                <a:gd name="T30" fmla="*/ 80 w 408"/>
                <a:gd name="T31" fmla="*/ 32 h 99"/>
                <a:gd name="T32" fmla="*/ 14 w 408"/>
                <a:gd name="T33" fmla="*/ 13 h 99"/>
                <a:gd name="T34" fmla="*/ 0 w 408"/>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99">
                  <a:moveTo>
                    <a:pt x="0" y="0"/>
                  </a:moveTo>
                  <a:cubicBezTo>
                    <a:pt x="20" y="53"/>
                    <a:pt x="97" y="92"/>
                    <a:pt x="197" y="99"/>
                  </a:cubicBezTo>
                  <a:cubicBezTo>
                    <a:pt x="346" y="99"/>
                    <a:pt x="395" y="28"/>
                    <a:pt x="408" y="1"/>
                  </a:cubicBezTo>
                  <a:cubicBezTo>
                    <a:pt x="386" y="22"/>
                    <a:pt x="362" y="32"/>
                    <a:pt x="332" y="32"/>
                  </a:cubicBezTo>
                  <a:cubicBezTo>
                    <a:pt x="321" y="32"/>
                    <a:pt x="310" y="30"/>
                    <a:pt x="298" y="28"/>
                  </a:cubicBezTo>
                  <a:cubicBezTo>
                    <a:pt x="261" y="19"/>
                    <a:pt x="238" y="13"/>
                    <a:pt x="218" y="12"/>
                  </a:cubicBezTo>
                  <a:cubicBezTo>
                    <a:pt x="223" y="15"/>
                    <a:pt x="229" y="19"/>
                    <a:pt x="234" y="22"/>
                  </a:cubicBezTo>
                  <a:cubicBezTo>
                    <a:pt x="251" y="32"/>
                    <a:pt x="271" y="33"/>
                    <a:pt x="289" y="41"/>
                  </a:cubicBezTo>
                  <a:cubicBezTo>
                    <a:pt x="302" y="46"/>
                    <a:pt x="314" y="56"/>
                    <a:pt x="303" y="69"/>
                  </a:cubicBezTo>
                  <a:cubicBezTo>
                    <a:pt x="295" y="79"/>
                    <a:pt x="281" y="84"/>
                    <a:pt x="269" y="87"/>
                  </a:cubicBezTo>
                  <a:cubicBezTo>
                    <a:pt x="250" y="92"/>
                    <a:pt x="230" y="94"/>
                    <a:pt x="209" y="94"/>
                  </a:cubicBezTo>
                  <a:cubicBezTo>
                    <a:pt x="201" y="94"/>
                    <a:pt x="193" y="94"/>
                    <a:pt x="184" y="93"/>
                  </a:cubicBezTo>
                  <a:cubicBezTo>
                    <a:pt x="158" y="91"/>
                    <a:pt x="129" y="87"/>
                    <a:pt x="104" y="75"/>
                  </a:cubicBezTo>
                  <a:cubicBezTo>
                    <a:pt x="89" y="67"/>
                    <a:pt x="75" y="53"/>
                    <a:pt x="81" y="34"/>
                  </a:cubicBezTo>
                  <a:cubicBezTo>
                    <a:pt x="82" y="33"/>
                    <a:pt x="82" y="33"/>
                    <a:pt x="82" y="32"/>
                  </a:cubicBezTo>
                  <a:cubicBezTo>
                    <a:pt x="82" y="32"/>
                    <a:pt x="81" y="32"/>
                    <a:pt x="80" y="32"/>
                  </a:cubicBezTo>
                  <a:cubicBezTo>
                    <a:pt x="48" y="32"/>
                    <a:pt x="26" y="21"/>
                    <a:pt x="14" y="13"/>
                  </a:cubicBezTo>
                  <a:cubicBezTo>
                    <a:pt x="8" y="8"/>
                    <a:pt x="3" y="4"/>
                    <a:pt x="0" y="0"/>
                  </a:cubicBezTo>
                </a:path>
              </a:pathLst>
            </a:custGeom>
            <a:solidFill>
              <a:srgbClr val="F4A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4BD68350-4720-4CA6-8DBF-07EAE490EC6A}"/>
                </a:ext>
              </a:extLst>
            </p:cNvPr>
            <p:cNvSpPr>
              <a:spLocks/>
            </p:cNvSpPr>
            <p:nvPr/>
          </p:nvSpPr>
          <p:spPr bwMode="auto">
            <a:xfrm>
              <a:off x="3255" y="1375"/>
              <a:ext cx="989" cy="257"/>
            </a:xfrm>
            <a:custGeom>
              <a:avLst/>
              <a:gdLst>
                <a:gd name="T0" fmla="*/ 0 w 416"/>
                <a:gd name="T1" fmla="*/ 0 h 108"/>
                <a:gd name="T2" fmla="*/ 201 w 416"/>
                <a:gd name="T3" fmla="*/ 108 h 108"/>
                <a:gd name="T4" fmla="*/ 416 w 416"/>
                <a:gd name="T5" fmla="*/ 1 h 108"/>
                <a:gd name="T6" fmla="*/ 336 w 416"/>
                <a:gd name="T7" fmla="*/ 37 h 108"/>
                <a:gd name="T8" fmla="*/ 302 w 416"/>
                <a:gd name="T9" fmla="*/ 34 h 108"/>
                <a:gd name="T10" fmla="*/ 218 w 416"/>
                <a:gd name="T11" fmla="*/ 17 h 108"/>
                <a:gd name="T12" fmla="*/ 222 w 416"/>
                <a:gd name="T13" fmla="*/ 19 h 108"/>
                <a:gd name="T14" fmla="*/ 302 w 416"/>
                <a:gd name="T15" fmla="*/ 35 h 108"/>
                <a:gd name="T16" fmla="*/ 336 w 416"/>
                <a:gd name="T17" fmla="*/ 39 h 108"/>
                <a:gd name="T18" fmla="*/ 412 w 416"/>
                <a:gd name="T19" fmla="*/ 8 h 108"/>
                <a:gd name="T20" fmla="*/ 201 w 416"/>
                <a:gd name="T21" fmla="*/ 106 h 108"/>
                <a:gd name="T22" fmla="*/ 4 w 416"/>
                <a:gd name="T23" fmla="*/ 7 h 108"/>
                <a:gd name="T24" fmla="*/ 18 w 416"/>
                <a:gd name="T25" fmla="*/ 20 h 108"/>
                <a:gd name="T26" fmla="*/ 84 w 416"/>
                <a:gd name="T27" fmla="*/ 39 h 108"/>
                <a:gd name="T28" fmla="*/ 86 w 416"/>
                <a:gd name="T29" fmla="*/ 39 h 108"/>
                <a:gd name="T30" fmla="*/ 87 w 416"/>
                <a:gd name="T31" fmla="*/ 37 h 108"/>
                <a:gd name="T32" fmla="*/ 84 w 416"/>
                <a:gd name="T33" fmla="*/ 37 h 108"/>
                <a:gd name="T34" fmla="*/ 0 w 416"/>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108">
                  <a:moveTo>
                    <a:pt x="0" y="0"/>
                  </a:moveTo>
                  <a:cubicBezTo>
                    <a:pt x="16" y="61"/>
                    <a:pt x="104" y="101"/>
                    <a:pt x="201" y="108"/>
                  </a:cubicBezTo>
                  <a:cubicBezTo>
                    <a:pt x="334" y="107"/>
                    <a:pt x="398" y="48"/>
                    <a:pt x="416" y="1"/>
                  </a:cubicBezTo>
                  <a:cubicBezTo>
                    <a:pt x="393" y="27"/>
                    <a:pt x="367" y="37"/>
                    <a:pt x="336" y="37"/>
                  </a:cubicBezTo>
                  <a:cubicBezTo>
                    <a:pt x="325" y="37"/>
                    <a:pt x="314" y="36"/>
                    <a:pt x="302" y="34"/>
                  </a:cubicBezTo>
                  <a:cubicBezTo>
                    <a:pt x="264" y="24"/>
                    <a:pt x="240" y="18"/>
                    <a:pt x="218" y="17"/>
                  </a:cubicBezTo>
                  <a:cubicBezTo>
                    <a:pt x="220" y="18"/>
                    <a:pt x="221" y="19"/>
                    <a:pt x="222" y="19"/>
                  </a:cubicBezTo>
                  <a:cubicBezTo>
                    <a:pt x="242" y="20"/>
                    <a:pt x="265" y="26"/>
                    <a:pt x="302" y="35"/>
                  </a:cubicBezTo>
                  <a:cubicBezTo>
                    <a:pt x="314" y="37"/>
                    <a:pt x="325" y="39"/>
                    <a:pt x="336" y="39"/>
                  </a:cubicBezTo>
                  <a:cubicBezTo>
                    <a:pt x="366" y="39"/>
                    <a:pt x="390" y="29"/>
                    <a:pt x="412" y="8"/>
                  </a:cubicBezTo>
                  <a:cubicBezTo>
                    <a:pt x="399" y="35"/>
                    <a:pt x="350" y="106"/>
                    <a:pt x="201" y="106"/>
                  </a:cubicBezTo>
                  <a:cubicBezTo>
                    <a:pt x="101" y="99"/>
                    <a:pt x="24" y="60"/>
                    <a:pt x="4" y="7"/>
                  </a:cubicBezTo>
                  <a:cubicBezTo>
                    <a:pt x="7" y="11"/>
                    <a:pt x="12" y="15"/>
                    <a:pt x="18" y="20"/>
                  </a:cubicBezTo>
                  <a:cubicBezTo>
                    <a:pt x="30" y="28"/>
                    <a:pt x="52" y="39"/>
                    <a:pt x="84" y="39"/>
                  </a:cubicBezTo>
                  <a:cubicBezTo>
                    <a:pt x="85" y="39"/>
                    <a:pt x="86" y="39"/>
                    <a:pt x="86" y="39"/>
                  </a:cubicBezTo>
                  <a:cubicBezTo>
                    <a:pt x="86" y="38"/>
                    <a:pt x="87" y="38"/>
                    <a:pt x="87" y="37"/>
                  </a:cubicBezTo>
                  <a:cubicBezTo>
                    <a:pt x="86" y="37"/>
                    <a:pt x="85" y="37"/>
                    <a:pt x="84" y="37"/>
                  </a:cubicBezTo>
                  <a:cubicBezTo>
                    <a:pt x="22" y="37"/>
                    <a:pt x="0" y="0"/>
                    <a:pt x="0" y="0"/>
                  </a:cubicBezTo>
                </a:path>
              </a:pathLst>
            </a:custGeom>
            <a:solidFill>
              <a:srgbClr val="C85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B738893E-8B10-4FDC-A798-C036046722CB}"/>
                </a:ext>
              </a:extLst>
            </p:cNvPr>
            <p:cNvSpPr>
              <a:spLocks/>
            </p:cNvSpPr>
            <p:nvPr/>
          </p:nvSpPr>
          <p:spPr bwMode="auto">
            <a:xfrm>
              <a:off x="3315" y="1592"/>
              <a:ext cx="406" cy="1726"/>
            </a:xfrm>
            <a:custGeom>
              <a:avLst/>
              <a:gdLst>
                <a:gd name="T0" fmla="*/ 141 w 171"/>
                <a:gd name="T1" fmla="*/ 711 h 726"/>
                <a:gd name="T2" fmla="*/ 141 w 171"/>
                <a:gd name="T3" fmla="*/ 702 h 726"/>
                <a:gd name="T4" fmla="*/ 140 w 171"/>
                <a:gd name="T5" fmla="*/ 694 h 726"/>
                <a:gd name="T6" fmla="*/ 144 w 171"/>
                <a:gd name="T7" fmla="*/ 678 h 726"/>
                <a:gd name="T8" fmla="*/ 141 w 171"/>
                <a:gd name="T9" fmla="*/ 663 h 726"/>
                <a:gd name="T10" fmla="*/ 141 w 171"/>
                <a:gd name="T11" fmla="*/ 644 h 726"/>
                <a:gd name="T12" fmla="*/ 138 w 171"/>
                <a:gd name="T13" fmla="*/ 629 h 726"/>
                <a:gd name="T14" fmla="*/ 134 w 171"/>
                <a:gd name="T15" fmla="*/ 608 h 726"/>
                <a:gd name="T16" fmla="*/ 125 w 171"/>
                <a:gd name="T17" fmla="*/ 581 h 726"/>
                <a:gd name="T18" fmla="*/ 118 w 171"/>
                <a:gd name="T19" fmla="*/ 559 h 726"/>
                <a:gd name="T20" fmla="*/ 108 w 171"/>
                <a:gd name="T21" fmla="*/ 539 h 726"/>
                <a:gd name="T22" fmla="*/ 107 w 171"/>
                <a:gd name="T23" fmla="*/ 510 h 726"/>
                <a:gd name="T24" fmla="*/ 89 w 171"/>
                <a:gd name="T25" fmla="*/ 479 h 726"/>
                <a:gd name="T26" fmla="*/ 93 w 171"/>
                <a:gd name="T27" fmla="*/ 410 h 726"/>
                <a:gd name="T28" fmla="*/ 114 w 171"/>
                <a:gd name="T29" fmla="*/ 428 h 726"/>
                <a:gd name="T30" fmla="*/ 151 w 171"/>
                <a:gd name="T31" fmla="*/ 478 h 726"/>
                <a:gd name="T32" fmla="*/ 170 w 171"/>
                <a:gd name="T33" fmla="*/ 449 h 726"/>
                <a:gd name="T34" fmla="*/ 167 w 171"/>
                <a:gd name="T35" fmla="*/ 428 h 726"/>
                <a:gd name="T36" fmla="*/ 168 w 171"/>
                <a:gd name="T37" fmla="*/ 417 h 726"/>
                <a:gd name="T38" fmla="*/ 166 w 171"/>
                <a:gd name="T39" fmla="*/ 407 h 726"/>
                <a:gd name="T40" fmla="*/ 163 w 171"/>
                <a:gd name="T41" fmla="*/ 391 h 726"/>
                <a:gd name="T42" fmla="*/ 161 w 171"/>
                <a:gd name="T43" fmla="*/ 373 h 726"/>
                <a:gd name="T44" fmla="*/ 161 w 171"/>
                <a:gd name="T45" fmla="*/ 347 h 726"/>
                <a:gd name="T46" fmla="*/ 161 w 171"/>
                <a:gd name="T47" fmla="*/ 324 h 726"/>
                <a:gd name="T48" fmla="*/ 162 w 171"/>
                <a:gd name="T49" fmla="*/ 303 h 726"/>
                <a:gd name="T50" fmla="*/ 155 w 171"/>
                <a:gd name="T51" fmla="*/ 282 h 726"/>
                <a:gd name="T52" fmla="*/ 114 w 171"/>
                <a:gd name="T53" fmla="*/ 242 h 726"/>
                <a:gd name="T54" fmla="*/ 78 w 171"/>
                <a:gd name="T55" fmla="*/ 112 h 726"/>
                <a:gd name="T56" fmla="*/ 10 w 171"/>
                <a:gd name="T57" fmla="*/ 0 h 726"/>
                <a:gd name="T58" fmla="*/ 12 w 171"/>
                <a:gd name="T59" fmla="*/ 102 h 726"/>
                <a:gd name="T60" fmla="*/ 39 w 171"/>
                <a:gd name="T61" fmla="*/ 256 h 726"/>
                <a:gd name="T62" fmla="*/ 87 w 171"/>
                <a:gd name="T63" fmla="*/ 395 h 726"/>
                <a:gd name="T64" fmla="*/ 108 w 171"/>
                <a:gd name="T65" fmla="*/ 555 h 726"/>
                <a:gd name="T66" fmla="*/ 135 w 171"/>
                <a:gd name="T67" fmla="*/ 726 h 726"/>
                <a:gd name="T68" fmla="*/ 139 w 171"/>
                <a:gd name="T69" fmla="*/ 723 h 726"/>
                <a:gd name="T70" fmla="*/ 140 w 171"/>
                <a:gd name="T71" fmla="*/ 722 h 726"/>
                <a:gd name="T72" fmla="*/ 143 w 171"/>
                <a:gd name="T73" fmla="*/ 717 h 726"/>
                <a:gd name="T74" fmla="*/ 141 w 171"/>
                <a:gd name="T75" fmla="*/ 71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726">
                  <a:moveTo>
                    <a:pt x="141" y="711"/>
                  </a:moveTo>
                  <a:cubicBezTo>
                    <a:pt x="136" y="707"/>
                    <a:pt x="137" y="705"/>
                    <a:pt x="141" y="702"/>
                  </a:cubicBezTo>
                  <a:cubicBezTo>
                    <a:pt x="145" y="699"/>
                    <a:pt x="145" y="698"/>
                    <a:pt x="140" y="694"/>
                  </a:cubicBezTo>
                  <a:cubicBezTo>
                    <a:pt x="134" y="690"/>
                    <a:pt x="137" y="687"/>
                    <a:pt x="144" y="678"/>
                  </a:cubicBezTo>
                  <a:cubicBezTo>
                    <a:pt x="148" y="672"/>
                    <a:pt x="149" y="669"/>
                    <a:pt x="141" y="663"/>
                  </a:cubicBezTo>
                  <a:cubicBezTo>
                    <a:pt x="133" y="657"/>
                    <a:pt x="133" y="651"/>
                    <a:pt x="141" y="644"/>
                  </a:cubicBezTo>
                  <a:cubicBezTo>
                    <a:pt x="146" y="638"/>
                    <a:pt x="145" y="635"/>
                    <a:pt x="138" y="629"/>
                  </a:cubicBezTo>
                  <a:cubicBezTo>
                    <a:pt x="131" y="623"/>
                    <a:pt x="131" y="619"/>
                    <a:pt x="134" y="608"/>
                  </a:cubicBezTo>
                  <a:cubicBezTo>
                    <a:pt x="137" y="597"/>
                    <a:pt x="135" y="590"/>
                    <a:pt x="125" y="581"/>
                  </a:cubicBezTo>
                  <a:cubicBezTo>
                    <a:pt x="115" y="573"/>
                    <a:pt x="116" y="569"/>
                    <a:pt x="118" y="559"/>
                  </a:cubicBezTo>
                  <a:cubicBezTo>
                    <a:pt x="120" y="549"/>
                    <a:pt x="116" y="544"/>
                    <a:pt x="108" y="539"/>
                  </a:cubicBezTo>
                  <a:cubicBezTo>
                    <a:pt x="99" y="534"/>
                    <a:pt x="101" y="524"/>
                    <a:pt x="107" y="510"/>
                  </a:cubicBezTo>
                  <a:cubicBezTo>
                    <a:pt x="114" y="496"/>
                    <a:pt x="91" y="495"/>
                    <a:pt x="89" y="479"/>
                  </a:cubicBezTo>
                  <a:cubicBezTo>
                    <a:pt x="86" y="456"/>
                    <a:pt x="86" y="417"/>
                    <a:pt x="93" y="410"/>
                  </a:cubicBezTo>
                  <a:cubicBezTo>
                    <a:pt x="100" y="404"/>
                    <a:pt x="110" y="410"/>
                    <a:pt x="114" y="428"/>
                  </a:cubicBezTo>
                  <a:cubicBezTo>
                    <a:pt x="123" y="461"/>
                    <a:pt x="132" y="475"/>
                    <a:pt x="151" y="478"/>
                  </a:cubicBezTo>
                  <a:cubicBezTo>
                    <a:pt x="170" y="480"/>
                    <a:pt x="169" y="463"/>
                    <a:pt x="170" y="449"/>
                  </a:cubicBezTo>
                  <a:cubicBezTo>
                    <a:pt x="171" y="434"/>
                    <a:pt x="166" y="433"/>
                    <a:pt x="167" y="428"/>
                  </a:cubicBezTo>
                  <a:cubicBezTo>
                    <a:pt x="168" y="423"/>
                    <a:pt x="170" y="421"/>
                    <a:pt x="168" y="417"/>
                  </a:cubicBezTo>
                  <a:cubicBezTo>
                    <a:pt x="167" y="413"/>
                    <a:pt x="163" y="412"/>
                    <a:pt x="166" y="407"/>
                  </a:cubicBezTo>
                  <a:cubicBezTo>
                    <a:pt x="169" y="402"/>
                    <a:pt x="168" y="397"/>
                    <a:pt x="163" y="391"/>
                  </a:cubicBezTo>
                  <a:cubicBezTo>
                    <a:pt x="158" y="385"/>
                    <a:pt x="156" y="384"/>
                    <a:pt x="161" y="373"/>
                  </a:cubicBezTo>
                  <a:cubicBezTo>
                    <a:pt x="167" y="363"/>
                    <a:pt x="165" y="356"/>
                    <a:pt x="161" y="347"/>
                  </a:cubicBezTo>
                  <a:cubicBezTo>
                    <a:pt x="158" y="339"/>
                    <a:pt x="155" y="334"/>
                    <a:pt x="161" y="324"/>
                  </a:cubicBezTo>
                  <a:cubicBezTo>
                    <a:pt x="168" y="315"/>
                    <a:pt x="167" y="310"/>
                    <a:pt x="162" y="303"/>
                  </a:cubicBezTo>
                  <a:cubicBezTo>
                    <a:pt x="157" y="295"/>
                    <a:pt x="154" y="296"/>
                    <a:pt x="155" y="282"/>
                  </a:cubicBezTo>
                  <a:cubicBezTo>
                    <a:pt x="156" y="269"/>
                    <a:pt x="143" y="258"/>
                    <a:pt x="114" y="242"/>
                  </a:cubicBezTo>
                  <a:cubicBezTo>
                    <a:pt x="69" y="210"/>
                    <a:pt x="76" y="150"/>
                    <a:pt x="78" y="112"/>
                  </a:cubicBezTo>
                  <a:cubicBezTo>
                    <a:pt x="80" y="73"/>
                    <a:pt x="66" y="20"/>
                    <a:pt x="10" y="0"/>
                  </a:cubicBezTo>
                  <a:cubicBezTo>
                    <a:pt x="23" y="15"/>
                    <a:pt x="23" y="47"/>
                    <a:pt x="12" y="102"/>
                  </a:cubicBezTo>
                  <a:cubicBezTo>
                    <a:pt x="1" y="160"/>
                    <a:pt x="0" y="203"/>
                    <a:pt x="39" y="256"/>
                  </a:cubicBezTo>
                  <a:cubicBezTo>
                    <a:pt x="81" y="306"/>
                    <a:pt x="94" y="342"/>
                    <a:pt x="87" y="395"/>
                  </a:cubicBezTo>
                  <a:cubicBezTo>
                    <a:pt x="79" y="467"/>
                    <a:pt x="79" y="482"/>
                    <a:pt x="108" y="555"/>
                  </a:cubicBezTo>
                  <a:cubicBezTo>
                    <a:pt x="137" y="621"/>
                    <a:pt x="136" y="700"/>
                    <a:pt x="135" y="726"/>
                  </a:cubicBezTo>
                  <a:cubicBezTo>
                    <a:pt x="136" y="725"/>
                    <a:pt x="137" y="724"/>
                    <a:pt x="139" y="723"/>
                  </a:cubicBezTo>
                  <a:cubicBezTo>
                    <a:pt x="139" y="722"/>
                    <a:pt x="140" y="722"/>
                    <a:pt x="140" y="722"/>
                  </a:cubicBezTo>
                  <a:cubicBezTo>
                    <a:pt x="142" y="720"/>
                    <a:pt x="143" y="718"/>
                    <a:pt x="143" y="717"/>
                  </a:cubicBezTo>
                  <a:cubicBezTo>
                    <a:pt x="144" y="715"/>
                    <a:pt x="143" y="713"/>
                    <a:pt x="141" y="711"/>
                  </a:cubicBezTo>
                </a:path>
              </a:pathLst>
            </a:custGeom>
            <a:solidFill>
              <a:srgbClr val="F8C5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1DC8BA46-F556-40A0-BF8F-826B22B79EAA}"/>
                </a:ext>
              </a:extLst>
            </p:cNvPr>
            <p:cNvSpPr>
              <a:spLocks noEditPoints="1"/>
            </p:cNvSpPr>
            <p:nvPr/>
          </p:nvSpPr>
          <p:spPr bwMode="auto">
            <a:xfrm>
              <a:off x="3312" y="1585"/>
              <a:ext cx="411" cy="1738"/>
            </a:xfrm>
            <a:custGeom>
              <a:avLst/>
              <a:gdLst>
                <a:gd name="T0" fmla="*/ 134 w 173"/>
                <a:gd name="T1" fmla="*/ 728 h 731"/>
                <a:gd name="T2" fmla="*/ 87 w 173"/>
                <a:gd name="T3" fmla="*/ 398 h 731"/>
                <a:gd name="T4" fmla="*/ 12 w 173"/>
                <a:gd name="T5" fmla="*/ 104 h 731"/>
                <a:gd name="T6" fmla="*/ 7 w 173"/>
                <a:gd name="T7" fmla="*/ 0 h 731"/>
                <a:gd name="T8" fmla="*/ 80 w 173"/>
                <a:gd name="T9" fmla="*/ 115 h 731"/>
                <a:gd name="T10" fmla="*/ 116 w 173"/>
                <a:gd name="T11" fmla="*/ 244 h 731"/>
                <a:gd name="T12" fmla="*/ 161 w 173"/>
                <a:gd name="T13" fmla="*/ 301 h 731"/>
                <a:gd name="T14" fmla="*/ 163 w 173"/>
                <a:gd name="T15" fmla="*/ 328 h 731"/>
                <a:gd name="T16" fmla="*/ 164 w 173"/>
                <a:gd name="T17" fmla="*/ 350 h 731"/>
                <a:gd name="T18" fmla="*/ 164 w 173"/>
                <a:gd name="T19" fmla="*/ 391 h 731"/>
                <a:gd name="T20" fmla="*/ 168 w 173"/>
                <a:gd name="T21" fmla="*/ 411 h 731"/>
                <a:gd name="T22" fmla="*/ 171 w 173"/>
                <a:gd name="T23" fmla="*/ 419 h 731"/>
                <a:gd name="T24" fmla="*/ 170 w 173"/>
                <a:gd name="T25" fmla="*/ 431 h 731"/>
                <a:gd name="T26" fmla="*/ 172 w 173"/>
                <a:gd name="T27" fmla="*/ 452 h 731"/>
                <a:gd name="T28" fmla="*/ 155 w 173"/>
                <a:gd name="T29" fmla="*/ 482 h 731"/>
                <a:gd name="T30" fmla="*/ 114 w 173"/>
                <a:gd name="T31" fmla="*/ 431 h 731"/>
                <a:gd name="T32" fmla="*/ 95 w 173"/>
                <a:gd name="T33" fmla="*/ 415 h 731"/>
                <a:gd name="T34" fmla="*/ 102 w 173"/>
                <a:gd name="T35" fmla="*/ 496 h 731"/>
                <a:gd name="T36" fmla="*/ 109 w 173"/>
                <a:gd name="T37" fmla="*/ 541 h 731"/>
                <a:gd name="T38" fmla="*/ 127 w 173"/>
                <a:gd name="T39" fmla="*/ 583 h 731"/>
                <a:gd name="T40" fmla="*/ 140 w 173"/>
                <a:gd name="T41" fmla="*/ 631 h 731"/>
                <a:gd name="T42" fmla="*/ 143 w 173"/>
                <a:gd name="T43" fmla="*/ 648 h 731"/>
                <a:gd name="T44" fmla="*/ 143 w 173"/>
                <a:gd name="T45" fmla="*/ 665 h 731"/>
                <a:gd name="T46" fmla="*/ 146 w 173"/>
                <a:gd name="T47" fmla="*/ 682 h 731"/>
                <a:gd name="T48" fmla="*/ 142 w 173"/>
                <a:gd name="T49" fmla="*/ 696 h 731"/>
                <a:gd name="T50" fmla="*/ 143 w 173"/>
                <a:gd name="T51" fmla="*/ 706 h 731"/>
                <a:gd name="T52" fmla="*/ 143 w 173"/>
                <a:gd name="T53" fmla="*/ 713 h 731"/>
                <a:gd name="T54" fmla="*/ 142 w 173"/>
                <a:gd name="T55" fmla="*/ 726 h 731"/>
                <a:gd name="T56" fmla="*/ 141 w 173"/>
                <a:gd name="T57" fmla="*/ 727 h 731"/>
                <a:gd name="T58" fmla="*/ 134 w 173"/>
                <a:gd name="T59" fmla="*/ 731 h 731"/>
                <a:gd name="T60" fmla="*/ 137 w 173"/>
                <a:gd name="T61" fmla="*/ 726 h 731"/>
                <a:gd name="T62" fmla="*/ 140 w 173"/>
                <a:gd name="T63" fmla="*/ 724 h 731"/>
                <a:gd name="T64" fmla="*/ 141 w 173"/>
                <a:gd name="T65" fmla="*/ 715 h 731"/>
                <a:gd name="T66" fmla="*/ 138 w 173"/>
                <a:gd name="T67" fmla="*/ 696 h 731"/>
                <a:gd name="T68" fmla="*/ 141 w 173"/>
                <a:gd name="T69" fmla="*/ 704 h 731"/>
                <a:gd name="T70" fmla="*/ 140 w 173"/>
                <a:gd name="T71" fmla="*/ 698 h 731"/>
                <a:gd name="T72" fmla="*/ 136 w 173"/>
                <a:gd name="T73" fmla="*/ 662 h 731"/>
                <a:gd name="T74" fmla="*/ 144 w 173"/>
                <a:gd name="T75" fmla="*/ 680 h 731"/>
                <a:gd name="T76" fmla="*/ 141 w 173"/>
                <a:gd name="T77" fmla="*/ 667 h 731"/>
                <a:gd name="T78" fmla="*/ 119 w 173"/>
                <a:gd name="T79" fmla="*/ 578 h 731"/>
                <a:gd name="T80" fmla="*/ 141 w 173"/>
                <a:gd name="T81" fmla="*/ 646 h 731"/>
                <a:gd name="T82" fmla="*/ 138 w 173"/>
                <a:gd name="T83" fmla="*/ 633 h 731"/>
                <a:gd name="T84" fmla="*/ 125 w 173"/>
                <a:gd name="T85" fmla="*/ 585 h 731"/>
                <a:gd name="T86" fmla="*/ 103 w 173"/>
                <a:gd name="T87" fmla="*/ 539 h 731"/>
                <a:gd name="T88" fmla="*/ 116 w 173"/>
                <a:gd name="T89" fmla="*/ 572 h 731"/>
                <a:gd name="T90" fmla="*/ 108 w 173"/>
                <a:gd name="T91" fmla="*/ 543 h 731"/>
                <a:gd name="T92" fmla="*/ 15 w 173"/>
                <a:gd name="T93" fmla="*/ 6 h 731"/>
                <a:gd name="T94" fmla="*/ 41 w 173"/>
                <a:gd name="T95" fmla="*/ 258 h 731"/>
                <a:gd name="T96" fmla="*/ 102 w 173"/>
                <a:gd name="T97" fmla="*/ 535 h 731"/>
                <a:gd name="T98" fmla="*/ 100 w 173"/>
                <a:gd name="T99" fmla="*/ 498 h 731"/>
                <a:gd name="T100" fmla="*/ 93 w 173"/>
                <a:gd name="T101" fmla="*/ 412 h 731"/>
                <a:gd name="T102" fmla="*/ 117 w 173"/>
                <a:gd name="T103" fmla="*/ 431 h 731"/>
                <a:gd name="T104" fmla="*/ 169 w 173"/>
                <a:gd name="T105" fmla="*/ 454 h 731"/>
                <a:gd name="T106" fmla="*/ 168 w 173"/>
                <a:gd name="T107" fmla="*/ 437 h 731"/>
                <a:gd name="T108" fmla="*/ 168 w 173"/>
                <a:gd name="T109" fmla="*/ 427 h 731"/>
                <a:gd name="T110" fmla="*/ 166 w 173"/>
                <a:gd name="T111" fmla="*/ 417 h 731"/>
                <a:gd name="T112" fmla="*/ 163 w 173"/>
                <a:gd name="T113" fmla="*/ 395 h 731"/>
                <a:gd name="T114" fmla="*/ 161 w 173"/>
                <a:gd name="T115" fmla="*/ 376 h 731"/>
                <a:gd name="T116" fmla="*/ 160 w 173"/>
                <a:gd name="T117" fmla="*/ 349 h 731"/>
                <a:gd name="T118" fmla="*/ 162 w 173"/>
                <a:gd name="T119" fmla="*/ 307 h 731"/>
                <a:gd name="T120" fmla="*/ 155 w 173"/>
                <a:gd name="T121" fmla="*/ 285 h 731"/>
                <a:gd name="T122" fmla="*/ 77 w 173"/>
                <a:gd name="T123" fmla="*/ 122 h 731"/>
                <a:gd name="T124" fmla="*/ 15 w 173"/>
                <a:gd name="T125" fmla="*/ 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731">
                  <a:moveTo>
                    <a:pt x="134" y="731"/>
                  </a:moveTo>
                  <a:cubicBezTo>
                    <a:pt x="134" y="728"/>
                    <a:pt x="134" y="728"/>
                    <a:pt x="134" y="728"/>
                  </a:cubicBezTo>
                  <a:cubicBezTo>
                    <a:pt x="136" y="705"/>
                    <a:pt x="137" y="625"/>
                    <a:pt x="108" y="559"/>
                  </a:cubicBezTo>
                  <a:cubicBezTo>
                    <a:pt x="79" y="486"/>
                    <a:pt x="78" y="471"/>
                    <a:pt x="87" y="398"/>
                  </a:cubicBezTo>
                  <a:cubicBezTo>
                    <a:pt x="94" y="346"/>
                    <a:pt x="81" y="310"/>
                    <a:pt x="39" y="259"/>
                  </a:cubicBezTo>
                  <a:cubicBezTo>
                    <a:pt x="1" y="208"/>
                    <a:pt x="0" y="165"/>
                    <a:pt x="12" y="104"/>
                  </a:cubicBezTo>
                  <a:cubicBezTo>
                    <a:pt x="23" y="51"/>
                    <a:pt x="22" y="18"/>
                    <a:pt x="10" y="4"/>
                  </a:cubicBezTo>
                  <a:cubicBezTo>
                    <a:pt x="7" y="0"/>
                    <a:pt x="7" y="0"/>
                    <a:pt x="7" y="0"/>
                  </a:cubicBezTo>
                  <a:cubicBezTo>
                    <a:pt x="12" y="2"/>
                    <a:pt x="12" y="2"/>
                    <a:pt x="12" y="2"/>
                  </a:cubicBezTo>
                  <a:cubicBezTo>
                    <a:pt x="66" y="21"/>
                    <a:pt x="83" y="73"/>
                    <a:pt x="80" y="115"/>
                  </a:cubicBezTo>
                  <a:cubicBezTo>
                    <a:pt x="80" y="117"/>
                    <a:pt x="80" y="119"/>
                    <a:pt x="80" y="122"/>
                  </a:cubicBezTo>
                  <a:cubicBezTo>
                    <a:pt x="77" y="161"/>
                    <a:pt x="74" y="214"/>
                    <a:pt x="116" y="244"/>
                  </a:cubicBezTo>
                  <a:cubicBezTo>
                    <a:pt x="143" y="259"/>
                    <a:pt x="159" y="271"/>
                    <a:pt x="158" y="285"/>
                  </a:cubicBezTo>
                  <a:cubicBezTo>
                    <a:pt x="157" y="296"/>
                    <a:pt x="158" y="297"/>
                    <a:pt x="161" y="301"/>
                  </a:cubicBezTo>
                  <a:cubicBezTo>
                    <a:pt x="162" y="302"/>
                    <a:pt x="163" y="303"/>
                    <a:pt x="164" y="305"/>
                  </a:cubicBezTo>
                  <a:cubicBezTo>
                    <a:pt x="169" y="312"/>
                    <a:pt x="171" y="318"/>
                    <a:pt x="163" y="328"/>
                  </a:cubicBezTo>
                  <a:cubicBezTo>
                    <a:pt x="158" y="336"/>
                    <a:pt x="160" y="340"/>
                    <a:pt x="163" y="348"/>
                  </a:cubicBezTo>
                  <a:cubicBezTo>
                    <a:pt x="164" y="350"/>
                    <a:pt x="164" y="350"/>
                    <a:pt x="164" y="350"/>
                  </a:cubicBezTo>
                  <a:cubicBezTo>
                    <a:pt x="167" y="358"/>
                    <a:pt x="169" y="366"/>
                    <a:pt x="164" y="377"/>
                  </a:cubicBezTo>
                  <a:cubicBezTo>
                    <a:pt x="159" y="385"/>
                    <a:pt x="160" y="387"/>
                    <a:pt x="164" y="391"/>
                  </a:cubicBezTo>
                  <a:cubicBezTo>
                    <a:pt x="164" y="392"/>
                    <a:pt x="165" y="392"/>
                    <a:pt x="165" y="393"/>
                  </a:cubicBezTo>
                  <a:cubicBezTo>
                    <a:pt x="170" y="400"/>
                    <a:pt x="171" y="405"/>
                    <a:pt x="168" y="411"/>
                  </a:cubicBezTo>
                  <a:cubicBezTo>
                    <a:pt x="167" y="413"/>
                    <a:pt x="167" y="414"/>
                    <a:pt x="169" y="416"/>
                  </a:cubicBezTo>
                  <a:cubicBezTo>
                    <a:pt x="169" y="417"/>
                    <a:pt x="170" y="418"/>
                    <a:pt x="171" y="419"/>
                  </a:cubicBezTo>
                  <a:cubicBezTo>
                    <a:pt x="172" y="422"/>
                    <a:pt x="172" y="425"/>
                    <a:pt x="171" y="428"/>
                  </a:cubicBezTo>
                  <a:cubicBezTo>
                    <a:pt x="170" y="429"/>
                    <a:pt x="170" y="430"/>
                    <a:pt x="170" y="431"/>
                  </a:cubicBezTo>
                  <a:cubicBezTo>
                    <a:pt x="169" y="433"/>
                    <a:pt x="170" y="434"/>
                    <a:pt x="170" y="436"/>
                  </a:cubicBezTo>
                  <a:cubicBezTo>
                    <a:pt x="171" y="439"/>
                    <a:pt x="173" y="443"/>
                    <a:pt x="172" y="452"/>
                  </a:cubicBezTo>
                  <a:cubicBezTo>
                    <a:pt x="172" y="454"/>
                    <a:pt x="172" y="454"/>
                    <a:pt x="172" y="454"/>
                  </a:cubicBezTo>
                  <a:cubicBezTo>
                    <a:pt x="172" y="467"/>
                    <a:pt x="171" y="482"/>
                    <a:pt x="155" y="482"/>
                  </a:cubicBezTo>
                  <a:cubicBezTo>
                    <a:pt x="154" y="482"/>
                    <a:pt x="153" y="482"/>
                    <a:pt x="152" y="482"/>
                  </a:cubicBezTo>
                  <a:cubicBezTo>
                    <a:pt x="131" y="480"/>
                    <a:pt x="122" y="462"/>
                    <a:pt x="114" y="431"/>
                  </a:cubicBezTo>
                  <a:cubicBezTo>
                    <a:pt x="111" y="418"/>
                    <a:pt x="105" y="413"/>
                    <a:pt x="100" y="413"/>
                  </a:cubicBezTo>
                  <a:cubicBezTo>
                    <a:pt x="98" y="413"/>
                    <a:pt x="97" y="413"/>
                    <a:pt x="95" y="415"/>
                  </a:cubicBezTo>
                  <a:cubicBezTo>
                    <a:pt x="89" y="420"/>
                    <a:pt x="89" y="457"/>
                    <a:pt x="91" y="481"/>
                  </a:cubicBezTo>
                  <a:cubicBezTo>
                    <a:pt x="92" y="488"/>
                    <a:pt x="97" y="492"/>
                    <a:pt x="102" y="496"/>
                  </a:cubicBezTo>
                  <a:cubicBezTo>
                    <a:pt x="108" y="500"/>
                    <a:pt x="113" y="505"/>
                    <a:pt x="109" y="514"/>
                  </a:cubicBezTo>
                  <a:cubicBezTo>
                    <a:pt x="103" y="529"/>
                    <a:pt x="103" y="537"/>
                    <a:pt x="109" y="541"/>
                  </a:cubicBezTo>
                  <a:cubicBezTo>
                    <a:pt x="117" y="545"/>
                    <a:pt x="123" y="551"/>
                    <a:pt x="120" y="562"/>
                  </a:cubicBezTo>
                  <a:cubicBezTo>
                    <a:pt x="118" y="571"/>
                    <a:pt x="118" y="575"/>
                    <a:pt x="127" y="583"/>
                  </a:cubicBezTo>
                  <a:cubicBezTo>
                    <a:pt x="137" y="592"/>
                    <a:pt x="140" y="599"/>
                    <a:pt x="137" y="611"/>
                  </a:cubicBezTo>
                  <a:cubicBezTo>
                    <a:pt x="134" y="622"/>
                    <a:pt x="133" y="626"/>
                    <a:pt x="140" y="631"/>
                  </a:cubicBezTo>
                  <a:cubicBezTo>
                    <a:pt x="144" y="635"/>
                    <a:pt x="146" y="637"/>
                    <a:pt x="147" y="641"/>
                  </a:cubicBezTo>
                  <a:cubicBezTo>
                    <a:pt x="147" y="643"/>
                    <a:pt x="145" y="645"/>
                    <a:pt x="143" y="648"/>
                  </a:cubicBezTo>
                  <a:cubicBezTo>
                    <a:pt x="139" y="652"/>
                    <a:pt x="137" y="655"/>
                    <a:pt x="137" y="657"/>
                  </a:cubicBezTo>
                  <a:cubicBezTo>
                    <a:pt x="138" y="660"/>
                    <a:pt x="139" y="663"/>
                    <a:pt x="143" y="665"/>
                  </a:cubicBezTo>
                  <a:cubicBezTo>
                    <a:pt x="147" y="668"/>
                    <a:pt x="149" y="671"/>
                    <a:pt x="150" y="673"/>
                  </a:cubicBezTo>
                  <a:cubicBezTo>
                    <a:pt x="150" y="676"/>
                    <a:pt x="148" y="679"/>
                    <a:pt x="146" y="682"/>
                  </a:cubicBezTo>
                  <a:cubicBezTo>
                    <a:pt x="142" y="687"/>
                    <a:pt x="139" y="691"/>
                    <a:pt x="139" y="693"/>
                  </a:cubicBezTo>
                  <a:cubicBezTo>
                    <a:pt x="139" y="694"/>
                    <a:pt x="140" y="695"/>
                    <a:pt x="142" y="696"/>
                  </a:cubicBezTo>
                  <a:cubicBezTo>
                    <a:pt x="145" y="698"/>
                    <a:pt x="146" y="699"/>
                    <a:pt x="146" y="701"/>
                  </a:cubicBezTo>
                  <a:cubicBezTo>
                    <a:pt x="146" y="703"/>
                    <a:pt x="145" y="705"/>
                    <a:pt x="143" y="706"/>
                  </a:cubicBezTo>
                  <a:cubicBezTo>
                    <a:pt x="141" y="708"/>
                    <a:pt x="140" y="709"/>
                    <a:pt x="140" y="710"/>
                  </a:cubicBezTo>
                  <a:cubicBezTo>
                    <a:pt x="140" y="710"/>
                    <a:pt x="141" y="711"/>
                    <a:pt x="143" y="713"/>
                  </a:cubicBezTo>
                  <a:cubicBezTo>
                    <a:pt x="145" y="715"/>
                    <a:pt x="146" y="717"/>
                    <a:pt x="146" y="720"/>
                  </a:cubicBezTo>
                  <a:cubicBezTo>
                    <a:pt x="145" y="722"/>
                    <a:pt x="144" y="724"/>
                    <a:pt x="142" y="726"/>
                  </a:cubicBezTo>
                  <a:cubicBezTo>
                    <a:pt x="142" y="726"/>
                    <a:pt x="142" y="726"/>
                    <a:pt x="142" y="726"/>
                  </a:cubicBezTo>
                  <a:cubicBezTo>
                    <a:pt x="141" y="726"/>
                    <a:pt x="141" y="727"/>
                    <a:pt x="141" y="727"/>
                  </a:cubicBezTo>
                  <a:cubicBezTo>
                    <a:pt x="139" y="728"/>
                    <a:pt x="138" y="729"/>
                    <a:pt x="137" y="730"/>
                  </a:cubicBezTo>
                  <a:cubicBezTo>
                    <a:pt x="134" y="731"/>
                    <a:pt x="134" y="731"/>
                    <a:pt x="134" y="731"/>
                  </a:cubicBezTo>
                  <a:moveTo>
                    <a:pt x="138" y="712"/>
                  </a:moveTo>
                  <a:cubicBezTo>
                    <a:pt x="138" y="717"/>
                    <a:pt x="137" y="722"/>
                    <a:pt x="137" y="726"/>
                  </a:cubicBezTo>
                  <a:cubicBezTo>
                    <a:pt x="138" y="725"/>
                    <a:pt x="138" y="725"/>
                    <a:pt x="139" y="725"/>
                  </a:cubicBezTo>
                  <a:cubicBezTo>
                    <a:pt x="139" y="724"/>
                    <a:pt x="140" y="724"/>
                    <a:pt x="140" y="724"/>
                  </a:cubicBezTo>
                  <a:cubicBezTo>
                    <a:pt x="142" y="722"/>
                    <a:pt x="142" y="721"/>
                    <a:pt x="143" y="720"/>
                  </a:cubicBezTo>
                  <a:cubicBezTo>
                    <a:pt x="143" y="718"/>
                    <a:pt x="143" y="717"/>
                    <a:pt x="141" y="715"/>
                  </a:cubicBezTo>
                  <a:cubicBezTo>
                    <a:pt x="139" y="714"/>
                    <a:pt x="138" y="713"/>
                    <a:pt x="138" y="712"/>
                  </a:cubicBezTo>
                  <a:moveTo>
                    <a:pt x="138" y="696"/>
                  </a:moveTo>
                  <a:cubicBezTo>
                    <a:pt x="138" y="700"/>
                    <a:pt x="138" y="704"/>
                    <a:pt x="138" y="707"/>
                  </a:cubicBezTo>
                  <a:cubicBezTo>
                    <a:pt x="138" y="706"/>
                    <a:pt x="140" y="705"/>
                    <a:pt x="141" y="704"/>
                  </a:cubicBezTo>
                  <a:cubicBezTo>
                    <a:pt x="142" y="703"/>
                    <a:pt x="143" y="702"/>
                    <a:pt x="143" y="701"/>
                  </a:cubicBezTo>
                  <a:cubicBezTo>
                    <a:pt x="143" y="701"/>
                    <a:pt x="143" y="700"/>
                    <a:pt x="140" y="698"/>
                  </a:cubicBezTo>
                  <a:cubicBezTo>
                    <a:pt x="139" y="698"/>
                    <a:pt x="138" y="697"/>
                    <a:pt x="138" y="696"/>
                  </a:cubicBezTo>
                  <a:moveTo>
                    <a:pt x="136" y="662"/>
                  </a:moveTo>
                  <a:cubicBezTo>
                    <a:pt x="137" y="671"/>
                    <a:pt x="137" y="680"/>
                    <a:pt x="137" y="689"/>
                  </a:cubicBezTo>
                  <a:cubicBezTo>
                    <a:pt x="139" y="686"/>
                    <a:pt x="141" y="683"/>
                    <a:pt x="144" y="680"/>
                  </a:cubicBezTo>
                  <a:cubicBezTo>
                    <a:pt x="146" y="677"/>
                    <a:pt x="147" y="675"/>
                    <a:pt x="147" y="674"/>
                  </a:cubicBezTo>
                  <a:cubicBezTo>
                    <a:pt x="146" y="672"/>
                    <a:pt x="145" y="670"/>
                    <a:pt x="141" y="667"/>
                  </a:cubicBezTo>
                  <a:cubicBezTo>
                    <a:pt x="139" y="666"/>
                    <a:pt x="137" y="664"/>
                    <a:pt x="136" y="662"/>
                  </a:cubicBezTo>
                  <a:moveTo>
                    <a:pt x="119" y="578"/>
                  </a:moveTo>
                  <a:cubicBezTo>
                    <a:pt x="127" y="604"/>
                    <a:pt x="132" y="630"/>
                    <a:pt x="135" y="654"/>
                  </a:cubicBezTo>
                  <a:cubicBezTo>
                    <a:pt x="136" y="651"/>
                    <a:pt x="138" y="649"/>
                    <a:pt x="141" y="646"/>
                  </a:cubicBezTo>
                  <a:cubicBezTo>
                    <a:pt x="143" y="644"/>
                    <a:pt x="144" y="642"/>
                    <a:pt x="144" y="641"/>
                  </a:cubicBezTo>
                  <a:cubicBezTo>
                    <a:pt x="144" y="639"/>
                    <a:pt x="141" y="636"/>
                    <a:pt x="138" y="633"/>
                  </a:cubicBezTo>
                  <a:cubicBezTo>
                    <a:pt x="130" y="627"/>
                    <a:pt x="131" y="621"/>
                    <a:pt x="134" y="610"/>
                  </a:cubicBezTo>
                  <a:cubicBezTo>
                    <a:pt x="137" y="600"/>
                    <a:pt x="135" y="593"/>
                    <a:pt x="125" y="585"/>
                  </a:cubicBezTo>
                  <a:cubicBezTo>
                    <a:pt x="122" y="583"/>
                    <a:pt x="120" y="580"/>
                    <a:pt x="119" y="578"/>
                  </a:cubicBezTo>
                  <a:moveTo>
                    <a:pt x="103" y="539"/>
                  </a:moveTo>
                  <a:cubicBezTo>
                    <a:pt x="105" y="545"/>
                    <a:pt x="108" y="551"/>
                    <a:pt x="110" y="557"/>
                  </a:cubicBezTo>
                  <a:cubicBezTo>
                    <a:pt x="113" y="562"/>
                    <a:pt x="115" y="567"/>
                    <a:pt x="116" y="572"/>
                  </a:cubicBezTo>
                  <a:cubicBezTo>
                    <a:pt x="116" y="569"/>
                    <a:pt x="117" y="566"/>
                    <a:pt x="118" y="561"/>
                  </a:cubicBezTo>
                  <a:cubicBezTo>
                    <a:pt x="120" y="552"/>
                    <a:pt x="115" y="548"/>
                    <a:pt x="108" y="543"/>
                  </a:cubicBezTo>
                  <a:cubicBezTo>
                    <a:pt x="106" y="542"/>
                    <a:pt x="104" y="541"/>
                    <a:pt x="103" y="539"/>
                  </a:cubicBezTo>
                  <a:moveTo>
                    <a:pt x="15" y="6"/>
                  </a:moveTo>
                  <a:cubicBezTo>
                    <a:pt x="25" y="23"/>
                    <a:pt x="25" y="54"/>
                    <a:pt x="15" y="105"/>
                  </a:cubicBezTo>
                  <a:cubicBezTo>
                    <a:pt x="3" y="167"/>
                    <a:pt x="4" y="207"/>
                    <a:pt x="41" y="258"/>
                  </a:cubicBezTo>
                  <a:cubicBezTo>
                    <a:pt x="84" y="309"/>
                    <a:pt x="97" y="345"/>
                    <a:pt x="90" y="398"/>
                  </a:cubicBezTo>
                  <a:cubicBezTo>
                    <a:pt x="82" y="463"/>
                    <a:pt x="81" y="482"/>
                    <a:pt x="102" y="535"/>
                  </a:cubicBezTo>
                  <a:cubicBezTo>
                    <a:pt x="100" y="529"/>
                    <a:pt x="103" y="520"/>
                    <a:pt x="107" y="513"/>
                  </a:cubicBezTo>
                  <a:cubicBezTo>
                    <a:pt x="110" y="506"/>
                    <a:pt x="106" y="503"/>
                    <a:pt x="100" y="498"/>
                  </a:cubicBezTo>
                  <a:cubicBezTo>
                    <a:pt x="95" y="494"/>
                    <a:pt x="89" y="490"/>
                    <a:pt x="88" y="482"/>
                  </a:cubicBezTo>
                  <a:cubicBezTo>
                    <a:pt x="86" y="463"/>
                    <a:pt x="85" y="420"/>
                    <a:pt x="93" y="412"/>
                  </a:cubicBezTo>
                  <a:cubicBezTo>
                    <a:pt x="95" y="411"/>
                    <a:pt x="98" y="410"/>
                    <a:pt x="100" y="410"/>
                  </a:cubicBezTo>
                  <a:cubicBezTo>
                    <a:pt x="107" y="410"/>
                    <a:pt x="114" y="418"/>
                    <a:pt x="117" y="431"/>
                  </a:cubicBezTo>
                  <a:cubicBezTo>
                    <a:pt x="126" y="465"/>
                    <a:pt x="135" y="477"/>
                    <a:pt x="152" y="479"/>
                  </a:cubicBezTo>
                  <a:cubicBezTo>
                    <a:pt x="168" y="481"/>
                    <a:pt x="169" y="468"/>
                    <a:pt x="169" y="454"/>
                  </a:cubicBezTo>
                  <a:cubicBezTo>
                    <a:pt x="169" y="452"/>
                    <a:pt x="169" y="452"/>
                    <a:pt x="169" y="452"/>
                  </a:cubicBezTo>
                  <a:cubicBezTo>
                    <a:pt x="170" y="443"/>
                    <a:pt x="169" y="440"/>
                    <a:pt x="168" y="437"/>
                  </a:cubicBezTo>
                  <a:cubicBezTo>
                    <a:pt x="167" y="435"/>
                    <a:pt x="166" y="433"/>
                    <a:pt x="167" y="431"/>
                  </a:cubicBezTo>
                  <a:cubicBezTo>
                    <a:pt x="167" y="429"/>
                    <a:pt x="168" y="428"/>
                    <a:pt x="168" y="427"/>
                  </a:cubicBezTo>
                  <a:cubicBezTo>
                    <a:pt x="169" y="424"/>
                    <a:pt x="169" y="423"/>
                    <a:pt x="168" y="420"/>
                  </a:cubicBezTo>
                  <a:cubicBezTo>
                    <a:pt x="168" y="419"/>
                    <a:pt x="167" y="418"/>
                    <a:pt x="166" y="417"/>
                  </a:cubicBezTo>
                  <a:cubicBezTo>
                    <a:pt x="165" y="415"/>
                    <a:pt x="163" y="413"/>
                    <a:pt x="166" y="409"/>
                  </a:cubicBezTo>
                  <a:cubicBezTo>
                    <a:pt x="168" y="405"/>
                    <a:pt x="167" y="401"/>
                    <a:pt x="163" y="395"/>
                  </a:cubicBezTo>
                  <a:cubicBezTo>
                    <a:pt x="162" y="394"/>
                    <a:pt x="162" y="394"/>
                    <a:pt x="162" y="393"/>
                  </a:cubicBezTo>
                  <a:cubicBezTo>
                    <a:pt x="157" y="388"/>
                    <a:pt x="156" y="385"/>
                    <a:pt x="161" y="376"/>
                  </a:cubicBezTo>
                  <a:cubicBezTo>
                    <a:pt x="166" y="366"/>
                    <a:pt x="164" y="359"/>
                    <a:pt x="161" y="351"/>
                  </a:cubicBezTo>
                  <a:cubicBezTo>
                    <a:pt x="160" y="349"/>
                    <a:pt x="160" y="349"/>
                    <a:pt x="160" y="349"/>
                  </a:cubicBezTo>
                  <a:cubicBezTo>
                    <a:pt x="157" y="341"/>
                    <a:pt x="155" y="336"/>
                    <a:pt x="161" y="327"/>
                  </a:cubicBezTo>
                  <a:cubicBezTo>
                    <a:pt x="167" y="318"/>
                    <a:pt x="166" y="313"/>
                    <a:pt x="162" y="307"/>
                  </a:cubicBezTo>
                  <a:cubicBezTo>
                    <a:pt x="161" y="305"/>
                    <a:pt x="160" y="304"/>
                    <a:pt x="159" y="303"/>
                  </a:cubicBezTo>
                  <a:cubicBezTo>
                    <a:pt x="155" y="299"/>
                    <a:pt x="154" y="296"/>
                    <a:pt x="155" y="285"/>
                  </a:cubicBezTo>
                  <a:cubicBezTo>
                    <a:pt x="156" y="274"/>
                    <a:pt x="145" y="264"/>
                    <a:pt x="114" y="247"/>
                  </a:cubicBezTo>
                  <a:cubicBezTo>
                    <a:pt x="71" y="215"/>
                    <a:pt x="75" y="161"/>
                    <a:pt x="77" y="122"/>
                  </a:cubicBezTo>
                  <a:cubicBezTo>
                    <a:pt x="77" y="119"/>
                    <a:pt x="77" y="117"/>
                    <a:pt x="77" y="115"/>
                  </a:cubicBezTo>
                  <a:cubicBezTo>
                    <a:pt x="81" y="43"/>
                    <a:pt x="36" y="15"/>
                    <a:pt x="15" y="6"/>
                  </a:cubicBezTo>
                </a:path>
              </a:pathLst>
            </a:custGeom>
            <a:solidFill>
              <a:srgbClr val="CB6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0EE76165-7AF8-4A52-BAD1-16BB90645725}"/>
                </a:ext>
              </a:extLst>
            </p:cNvPr>
            <p:cNvSpPr>
              <a:spLocks/>
            </p:cNvSpPr>
            <p:nvPr/>
          </p:nvSpPr>
          <p:spPr bwMode="auto">
            <a:xfrm>
              <a:off x="3773" y="1589"/>
              <a:ext cx="418" cy="1727"/>
            </a:xfrm>
            <a:custGeom>
              <a:avLst/>
              <a:gdLst>
                <a:gd name="T0" fmla="*/ 52 w 176"/>
                <a:gd name="T1" fmla="*/ 598 h 726"/>
                <a:gd name="T2" fmla="*/ 90 w 176"/>
                <a:gd name="T3" fmla="*/ 423 h 726"/>
                <a:gd name="T4" fmla="*/ 125 w 176"/>
                <a:gd name="T5" fmla="*/ 267 h 726"/>
                <a:gd name="T6" fmla="*/ 160 w 176"/>
                <a:gd name="T7" fmla="*/ 96 h 726"/>
                <a:gd name="T8" fmla="*/ 161 w 176"/>
                <a:gd name="T9" fmla="*/ 0 h 726"/>
                <a:gd name="T10" fmla="*/ 97 w 176"/>
                <a:gd name="T11" fmla="*/ 133 h 726"/>
                <a:gd name="T12" fmla="*/ 48 w 176"/>
                <a:gd name="T13" fmla="*/ 251 h 726"/>
                <a:gd name="T14" fmla="*/ 18 w 176"/>
                <a:gd name="T15" fmla="*/ 283 h 726"/>
                <a:gd name="T16" fmla="*/ 11 w 176"/>
                <a:gd name="T17" fmla="*/ 305 h 726"/>
                <a:gd name="T18" fmla="*/ 12 w 176"/>
                <a:gd name="T19" fmla="*/ 324 h 726"/>
                <a:gd name="T20" fmla="*/ 14 w 176"/>
                <a:gd name="T21" fmla="*/ 346 h 726"/>
                <a:gd name="T22" fmla="*/ 12 w 176"/>
                <a:gd name="T23" fmla="*/ 370 h 726"/>
                <a:gd name="T24" fmla="*/ 10 w 176"/>
                <a:gd name="T25" fmla="*/ 394 h 726"/>
                <a:gd name="T26" fmla="*/ 7 w 176"/>
                <a:gd name="T27" fmla="*/ 407 h 726"/>
                <a:gd name="T28" fmla="*/ 4 w 176"/>
                <a:gd name="T29" fmla="*/ 423 h 726"/>
                <a:gd name="T30" fmla="*/ 5 w 176"/>
                <a:gd name="T31" fmla="*/ 440 h 726"/>
                <a:gd name="T32" fmla="*/ 10 w 176"/>
                <a:gd name="T33" fmla="*/ 474 h 726"/>
                <a:gd name="T34" fmla="*/ 47 w 176"/>
                <a:gd name="T35" fmla="*/ 464 h 726"/>
                <a:gd name="T36" fmla="*/ 72 w 176"/>
                <a:gd name="T37" fmla="*/ 411 h 726"/>
                <a:gd name="T38" fmla="*/ 87 w 176"/>
                <a:gd name="T39" fmla="*/ 449 h 726"/>
                <a:gd name="T40" fmla="*/ 73 w 176"/>
                <a:gd name="T41" fmla="*/ 496 h 726"/>
                <a:gd name="T42" fmla="*/ 70 w 176"/>
                <a:gd name="T43" fmla="*/ 520 h 726"/>
                <a:gd name="T44" fmla="*/ 63 w 176"/>
                <a:gd name="T45" fmla="*/ 543 h 726"/>
                <a:gd name="T46" fmla="*/ 57 w 176"/>
                <a:gd name="T47" fmla="*/ 561 h 726"/>
                <a:gd name="T48" fmla="*/ 48 w 176"/>
                <a:gd name="T49" fmla="*/ 582 h 726"/>
                <a:gd name="T50" fmla="*/ 38 w 176"/>
                <a:gd name="T51" fmla="*/ 607 h 726"/>
                <a:gd name="T52" fmla="*/ 35 w 176"/>
                <a:gd name="T53" fmla="*/ 631 h 726"/>
                <a:gd name="T54" fmla="*/ 33 w 176"/>
                <a:gd name="T55" fmla="*/ 645 h 726"/>
                <a:gd name="T56" fmla="*/ 33 w 176"/>
                <a:gd name="T57" fmla="*/ 663 h 726"/>
                <a:gd name="T58" fmla="*/ 31 w 176"/>
                <a:gd name="T59" fmla="*/ 679 h 726"/>
                <a:gd name="T60" fmla="*/ 34 w 176"/>
                <a:gd name="T61" fmla="*/ 694 h 726"/>
                <a:gd name="T62" fmla="*/ 33 w 176"/>
                <a:gd name="T63" fmla="*/ 703 h 726"/>
                <a:gd name="T64" fmla="*/ 33 w 176"/>
                <a:gd name="T65" fmla="*/ 722 h 726"/>
                <a:gd name="T66" fmla="*/ 40 w 176"/>
                <a:gd name="T67" fmla="*/ 726 h 726"/>
                <a:gd name="T68" fmla="*/ 52 w 176"/>
                <a:gd name="T69" fmla="*/ 598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726">
                  <a:moveTo>
                    <a:pt x="52" y="598"/>
                  </a:moveTo>
                  <a:cubicBezTo>
                    <a:pt x="70" y="541"/>
                    <a:pt x="100" y="494"/>
                    <a:pt x="90" y="423"/>
                  </a:cubicBezTo>
                  <a:cubicBezTo>
                    <a:pt x="81" y="352"/>
                    <a:pt x="82" y="319"/>
                    <a:pt x="125" y="267"/>
                  </a:cubicBezTo>
                  <a:cubicBezTo>
                    <a:pt x="168" y="216"/>
                    <a:pt x="176" y="186"/>
                    <a:pt x="160" y="96"/>
                  </a:cubicBezTo>
                  <a:cubicBezTo>
                    <a:pt x="150" y="45"/>
                    <a:pt x="152" y="19"/>
                    <a:pt x="161" y="0"/>
                  </a:cubicBezTo>
                  <a:cubicBezTo>
                    <a:pt x="111" y="21"/>
                    <a:pt x="92" y="75"/>
                    <a:pt x="97" y="133"/>
                  </a:cubicBezTo>
                  <a:cubicBezTo>
                    <a:pt x="102" y="191"/>
                    <a:pt x="83" y="236"/>
                    <a:pt x="48" y="251"/>
                  </a:cubicBezTo>
                  <a:cubicBezTo>
                    <a:pt x="23" y="264"/>
                    <a:pt x="16" y="274"/>
                    <a:pt x="18" y="283"/>
                  </a:cubicBezTo>
                  <a:cubicBezTo>
                    <a:pt x="20" y="293"/>
                    <a:pt x="17" y="299"/>
                    <a:pt x="11" y="305"/>
                  </a:cubicBezTo>
                  <a:cubicBezTo>
                    <a:pt x="5" y="312"/>
                    <a:pt x="7" y="317"/>
                    <a:pt x="12" y="324"/>
                  </a:cubicBezTo>
                  <a:cubicBezTo>
                    <a:pt x="16" y="331"/>
                    <a:pt x="19" y="334"/>
                    <a:pt x="14" y="346"/>
                  </a:cubicBezTo>
                  <a:cubicBezTo>
                    <a:pt x="9" y="359"/>
                    <a:pt x="6" y="359"/>
                    <a:pt x="12" y="370"/>
                  </a:cubicBezTo>
                  <a:cubicBezTo>
                    <a:pt x="18" y="382"/>
                    <a:pt x="16" y="388"/>
                    <a:pt x="10" y="394"/>
                  </a:cubicBezTo>
                  <a:cubicBezTo>
                    <a:pt x="3" y="399"/>
                    <a:pt x="4" y="401"/>
                    <a:pt x="7" y="407"/>
                  </a:cubicBezTo>
                  <a:cubicBezTo>
                    <a:pt x="10" y="413"/>
                    <a:pt x="0" y="415"/>
                    <a:pt x="4" y="423"/>
                  </a:cubicBezTo>
                  <a:cubicBezTo>
                    <a:pt x="9" y="431"/>
                    <a:pt x="7" y="432"/>
                    <a:pt x="5" y="440"/>
                  </a:cubicBezTo>
                  <a:cubicBezTo>
                    <a:pt x="3" y="448"/>
                    <a:pt x="2" y="467"/>
                    <a:pt x="10" y="474"/>
                  </a:cubicBezTo>
                  <a:cubicBezTo>
                    <a:pt x="18" y="481"/>
                    <a:pt x="38" y="480"/>
                    <a:pt x="47" y="464"/>
                  </a:cubicBezTo>
                  <a:cubicBezTo>
                    <a:pt x="57" y="448"/>
                    <a:pt x="57" y="417"/>
                    <a:pt x="72" y="411"/>
                  </a:cubicBezTo>
                  <a:cubicBezTo>
                    <a:pt x="86" y="405"/>
                    <a:pt x="87" y="429"/>
                    <a:pt x="87" y="449"/>
                  </a:cubicBezTo>
                  <a:cubicBezTo>
                    <a:pt x="87" y="480"/>
                    <a:pt x="85" y="487"/>
                    <a:pt x="73" y="496"/>
                  </a:cubicBezTo>
                  <a:cubicBezTo>
                    <a:pt x="63" y="503"/>
                    <a:pt x="63" y="507"/>
                    <a:pt x="70" y="520"/>
                  </a:cubicBezTo>
                  <a:cubicBezTo>
                    <a:pt x="76" y="532"/>
                    <a:pt x="73" y="536"/>
                    <a:pt x="63" y="543"/>
                  </a:cubicBezTo>
                  <a:cubicBezTo>
                    <a:pt x="52" y="550"/>
                    <a:pt x="56" y="552"/>
                    <a:pt x="57" y="561"/>
                  </a:cubicBezTo>
                  <a:cubicBezTo>
                    <a:pt x="58" y="571"/>
                    <a:pt x="59" y="574"/>
                    <a:pt x="48" y="582"/>
                  </a:cubicBezTo>
                  <a:cubicBezTo>
                    <a:pt x="37" y="590"/>
                    <a:pt x="36" y="598"/>
                    <a:pt x="38" y="607"/>
                  </a:cubicBezTo>
                  <a:cubicBezTo>
                    <a:pt x="41" y="616"/>
                    <a:pt x="42" y="624"/>
                    <a:pt x="35" y="631"/>
                  </a:cubicBezTo>
                  <a:cubicBezTo>
                    <a:pt x="29" y="638"/>
                    <a:pt x="29" y="638"/>
                    <a:pt x="33" y="645"/>
                  </a:cubicBezTo>
                  <a:cubicBezTo>
                    <a:pt x="38" y="652"/>
                    <a:pt x="39" y="657"/>
                    <a:pt x="33" y="663"/>
                  </a:cubicBezTo>
                  <a:cubicBezTo>
                    <a:pt x="26" y="670"/>
                    <a:pt x="25" y="673"/>
                    <a:pt x="31" y="679"/>
                  </a:cubicBezTo>
                  <a:cubicBezTo>
                    <a:pt x="36" y="684"/>
                    <a:pt x="38" y="689"/>
                    <a:pt x="34" y="694"/>
                  </a:cubicBezTo>
                  <a:cubicBezTo>
                    <a:pt x="31" y="699"/>
                    <a:pt x="28" y="699"/>
                    <a:pt x="33" y="703"/>
                  </a:cubicBezTo>
                  <a:cubicBezTo>
                    <a:pt x="38" y="708"/>
                    <a:pt x="34" y="710"/>
                    <a:pt x="33" y="722"/>
                  </a:cubicBezTo>
                  <a:cubicBezTo>
                    <a:pt x="36" y="724"/>
                    <a:pt x="38" y="725"/>
                    <a:pt x="40" y="726"/>
                  </a:cubicBezTo>
                  <a:cubicBezTo>
                    <a:pt x="39" y="709"/>
                    <a:pt x="36" y="647"/>
                    <a:pt x="52" y="598"/>
                  </a:cubicBezTo>
                </a:path>
              </a:pathLst>
            </a:custGeom>
            <a:solidFill>
              <a:srgbClr val="F8C5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88E069F4-0F5F-4D4E-BC66-3C0A2BFB7574}"/>
                </a:ext>
              </a:extLst>
            </p:cNvPr>
            <p:cNvSpPr>
              <a:spLocks noEditPoints="1"/>
            </p:cNvSpPr>
            <p:nvPr/>
          </p:nvSpPr>
          <p:spPr bwMode="auto">
            <a:xfrm>
              <a:off x="3773" y="1585"/>
              <a:ext cx="423" cy="1738"/>
            </a:xfrm>
            <a:custGeom>
              <a:avLst/>
              <a:gdLst>
                <a:gd name="T0" fmla="*/ 39 w 178"/>
                <a:gd name="T1" fmla="*/ 729 h 731"/>
                <a:gd name="T2" fmla="*/ 32 w 178"/>
                <a:gd name="T3" fmla="*/ 724 h 731"/>
                <a:gd name="T4" fmla="*/ 33 w 178"/>
                <a:gd name="T5" fmla="*/ 714 h 731"/>
                <a:gd name="T6" fmla="*/ 31 w 178"/>
                <a:gd name="T7" fmla="*/ 697 h 731"/>
                <a:gd name="T8" fmla="*/ 30 w 178"/>
                <a:gd name="T9" fmla="*/ 682 h 731"/>
                <a:gd name="T10" fmla="*/ 32 w 178"/>
                <a:gd name="T11" fmla="*/ 648 h 731"/>
                <a:gd name="T12" fmla="*/ 37 w 178"/>
                <a:gd name="T13" fmla="*/ 609 h 731"/>
                <a:gd name="T14" fmla="*/ 55 w 178"/>
                <a:gd name="T15" fmla="*/ 565 h 731"/>
                <a:gd name="T16" fmla="*/ 55 w 178"/>
                <a:gd name="T17" fmla="*/ 558 h 731"/>
                <a:gd name="T18" fmla="*/ 68 w 178"/>
                <a:gd name="T19" fmla="*/ 522 h 731"/>
                <a:gd name="T20" fmla="*/ 85 w 178"/>
                <a:gd name="T21" fmla="*/ 451 h 731"/>
                <a:gd name="T22" fmla="*/ 72 w 178"/>
                <a:gd name="T23" fmla="*/ 414 h 731"/>
                <a:gd name="T24" fmla="*/ 49 w 178"/>
                <a:gd name="T25" fmla="*/ 467 h 731"/>
                <a:gd name="T26" fmla="*/ 9 w 178"/>
                <a:gd name="T27" fmla="*/ 477 h 731"/>
                <a:gd name="T28" fmla="*/ 5 w 178"/>
                <a:gd name="T29" fmla="*/ 439 h 731"/>
                <a:gd name="T30" fmla="*/ 5 w 178"/>
                <a:gd name="T31" fmla="*/ 414 h 731"/>
                <a:gd name="T32" fmla="*/ 6 w 178"/>
                <a:gd name="T33" fmla="*/ 408 h 731"/>
                <a:gd name="T34" fmla="*/ 10 w 178"/>
                <a:gd name="T35" fmla="*/ 373 h 731"/>
                <a:gd name="T36" fmla="*/ 13 w 178"/>
                <a:gd name="T37" fmla="*/ 348 h 731"/>
                <a:gd name="T38" fmla="*/ 10 w 178"/>
                <a:gd name="T39" fmla="*/ 327 h 731"/>
                <a:gd name="T40" fmla="*/ 17 w 178"/>
                <a:gd name="T41" fmla="*/ 286 h 731"/>
                <a:gd name="T42" fmla="*/ 96 w 178"/>
                <a:gd name="T43" fmla="*/ 135 h 731"/>
                <a:gd name="T44" fmla="*/ 164 w 178"/>
                <a:gd name="T45" fmla="*/ 0 h 731"/>
                <a:gd name="T46" fmla="*/ 161 w 178"/>
                <a:gd name="T47" fmla="*/ 98 h 731"/>
                <a:gd name="T48" fmla="*/ 92 w 178"/>
                <a:gd name="T49" fmla="*/ 425 h 731"/>
                <a:gd name="T50" fmla="*/ 53 w 178"/>
                <a:gd name="T51" fmla="*/ 601 h 731"/>
                <a:gd name="T52" fmla="*/ 41 w 178"/>
                <a:gd name="T53" fmla="*/ 731 h 731"/>
                <a:gd name="T54" fmla="*/ 38 w 178"/>
                <a:gd name="T55" fmla="*/ 725 h 731"/>
                <a:gd name="T56" fmla="*/ 36 w 178"/>
                <a:gd name="T57" fmla="*/ 697 h 731"/>
                <a:gd name="T58" fmla="*/ 34 w 178"/>
                <a:gd name="T59" fmla="*/ 704 h 731"/>
                <a:gd name="T60" fmla="*/ 35 w 178"/>
                <a:gd name="T61" fmla="*/ 723 h 731"/>
                <a:gd name="T62" fmla="*/ 82 w 178"/>
                <a:gd name="T63" fmla="*/ 413 h 731"/>
                <a:gd name="T64" fmla="*/ 73 w 178"/>
                <a:gd name="T65" fmla="*/ 499 h 731"/>
                <a:gd name="T66" fmla="*/ 63 w 178"/>
                <a:gd name="T67" fmla="*/ 546 h 731"/>
                <a:gd name="T68" fmla="*/ 58 w 178"/>
                <a:gd name="T69" fmla="*/ 563 h 731"/>
                <a:gd name="T70" fmla="*/ 49 w 178"/>
                <a:gd name="T71" fmla="*/ 585 h 731"/>
                <a:gd name="T72" fmla="*/ 37 w 178"/>
                <a:gd name="T73" fmla="*/ 634 h 731"/>
                <a:gd name="T74" fmla="*/ 34 w 178"/>
                <a:gd name="T75" fmla="*/ 666 h 731"/>
                <a:gd name="T76" fmla="*/ 38 w 178"/>
                <a:gd name="T77" fmla="*/ 689 h 731"/>
                <a:gd name="T78" fmla="*/ 65 w 178"/>
                <a:gd name="T79" fmla="*/ 559 h 731"/>
                <a:gd name="T80" fmla="*/ 124 w 178"/>
                <a:gd name="T81" fmla="*/ 268 h 731"/>
                <a:gd name="T82" fmla="*/ 158 w 178"/>
                <a:gd name="T83" fmla="*/ 5 h 731"/>
                <a:gd name="T84" fmla="*/ 49 w 178"/>
                <a:gd name="T85" fmla="*/ 255 h 731"/>
                <a:gd name="T86" fmla="*/ 12 w 178"/>
                <a:gd name="T87" fmla="*/ 308 h 731"/>
                <a:gd name="T88" fmla="*/ 14 w 178"/>
                <a:gd name="T89" fmla="*/ 327 h 731"/>
                <a:gd name="T90" fmla="*/ 12 w 178"/>
                <a:gd name="T91" fmla="*/ 355 h 731"/>
                <a:gd name="T92" fmla="*/ 11 w 178"/>
                <a:gd name="T93" fmla="*/ 397 h 731"/>
                <a:gd name="T94" fmla="*/ 9 w 178"/>
                <a:gd name="T95" fmla="*/ 408 h 731"/>
                <a:gd name="T96" fmla="*/ 6 w 178"/>
                <a:gd name="T97" fmla="*/ 424 h 731"/>
                <a:gd name="T98" fmla="*/ 7 w 178"/>
                <a:gd name="T99" fmla="*/ 442 h 731"/>
                <a:gd name="T100" fmla="*/ 23 w 178"/>
                <a:gd name="T101" fmla="*/ 479 h 731"/>
                <a:gd name="T102" fmla="*/ 54 w 178"/>
                <a:gd name="T103" fmla="*/ 443 h 731"/>
                <a:gd name="T104" fmla="*/ 76 w 178"/>
                <a:gd name="T105" fmla="*/ 41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 h="731">
                  <a:moveTo>
                    <a:pt x="41" y="731"/>
                  </a:moveTo>
                  <a:cubicBezTo>
                    <a:pt x="39" y="729"/>
                    <a:pt x="39" y="729"/>
                    <a:pt x="39" y="729"/>
                  </a:cubicBezTo>
                  <a:cubicBezTo>
                    <a:pt x="37" y="728"/>
                    <a:pt x="35" y="727"/>
                    <a:pt x="32" y="725"/>
                  </a:cubicBezTo>
                  <a:cubicBezTo>
                    <a:pt x="32" y="724"/>
                    <a:pt x="32" y="724"/>
                    <a:pt x="32" y="724"/>
                  </a:cubicBezTo>
                  <a:cubicBezTo>
                    <a:pt x="32" y="724"/>
                    <a:pt x="32" y="724"/>
                    <a:pt x="32" y="724"/>
                  </a:cubicBezTo>
                  <a:cubicBezTo>
                    <a:pt x="32" y="719"/>
                    <a:pt x="33" y="716"/>
                    <a:pt x="33" y="714"/>
                  </a:cubicBezTo>
                  <a:cubicBezTo>
                    <a:pt x="34" y="710"/>
                    <a:pt x="34" y="709"/>
                    <a:pt x="32" y="707"/>
                  </a:cubicBezTo>
                  <a:cubicBezTo>
                    <a:pt x="27" y="702"/>
                    <a:pt x="29" y="700"/>
                    <a:pt x="31" y="697"/>
                  </a:cubicBezTo>
                  <a:cubicBezTo>
                    <a:pt x="32" y="696"/>
                    <a:pt x="33" y="696"/>
                    <a:pt x="33" y="695"/>
                  </a:cubicBezTo>
                  <a:cubicBezTo>
                    <a:pt x="36" y="691"/>
                    <a:pt x="35" y="687"/>
                    <a:pt x="30" y="682"/>
                  </a:cubicBezTo>
                  <a:cubicBezTo>
                    <a:pt x="23" y="675"/>
                    <a:pt x="25" y="671"/>
                    <a:pt x="32" y="664"/>
                  </a:cubicBezTo>
                  <a:cubicBezTo>
                    <a:pt x="38" y="658"/>
                    <a:pt x="37" y="654"/>
                    <a:pt x="32" y="648"/>
                  </a:cubicBezTo>
                  <a:cubicBezTo>
                    <a:pt x="27" y="640"/>
                    <a:pt x="27" y="639"/>
                    <a:pt x="34" y="632"/>
                  </a:cubicBezTo>
                  <a:cubicBezTo>
                    <a:pt x="41" y="625"/>
                    <a:pt x="39" y="618"/>
                    <a:pt x="37" y="609"/>
                  </a:cubicBezTo>
                  <a:cubicBezTo>
                    <a:pt x="34" y="598"/>
                    <a:pt x="37" y="591"/>
                    <a:pt x="47" y="583"/>
                  </a:cubicBezTo>
                  <a:cubicBezTo>
                    <a:pt x="57" y="576"/>
                    <a:pt x="56" y="573"/>
                    <a:pt x="55" y="565"/>
                  </a:cubicBezTo>
                  <a:cubicBezTo>
                    <a:pt x="55" y="563"/>
                    <a:pt x="55" y="563"/>
                    <a:pt x="55" y="563"/>
                  </a:cubicBezTo>
                  <a:cubicBezTo>
                    <a:pt x="55" y="561"/>
                    <a:pt x="55" y="560"/>
                    <a:pt x="55" y="558"/>
                  </a:cubicBezTo>
                  <a:cubicBezTo>
                    <a:pt x="53" y="552"/>
                    <a:pt x="53" y="550"/>
                    <a:pt x="62" y="544"/>
                  </a:cubicBezTo>
                  <a:cubicBezTo>
                    <a:pt x="71" y="537"/>
                    <a:pt x="74" y="534"/>
                    <a:pt x="68" y="522"/>
                  </a:cubicBezTo>
                  <a:cubicBezTo>
                    <a:pt x="62" y="510"/>
                    <a:pt x="62" y="504"/>
                    <a:pt x="72" y="497"/>
                  </a:cubicBezTo>
                  <a:cubicBezTo>
                    <a:pt x="84" y="489"/>
                    <a:pt x="85" y="483"/>
                    <a:pt x="85" y="451"/>
                  </a:cubicBezTo>
                  <a:cubicBezTo>
                    <a:pt x="85" y="441"/>
                    <a:pt x="85" y="421"/>
                    <a:pt x="80" y="415"/>
                  </a:cubicBezTo>
                  <a:cubicBezTo>
                    <a:pt x="78" y="413"/>
                    <a:pt x="75" y="413"/>
                    <a:pt x="72" y="414"/>
                  </a:cubicBezTo>
                  <a:cubicBezTo>
                    <a:pt x="64" y="418"/>
                    <a:pt x="60" y="431"/>
                    <a:pt x="57" y="443"/>
                  </a:cubicBezTo>
                  <a:cubicBezTo>
                    <a:pt x="55" y="452"/>
                    <a:pt x="52" y="460"/>
                    <a:pt x="49" y="467"/>
                  </a:cubicBezTo>
                  <a:cubicBezTo>
                    <a:pt x="42" y="478"/>
                    <a:pt x="31" y="481"/>
                    <a:pt x="23" y="481"/>
                  </a:cubicBezTo>
                  <a:cubicBezTo>
                    <a:pt x="17" y="481"/>
                    <a:pt x="12" y="480"/>
                    <a:pt x="9" y="477"/>
                  </a:cubicBezTo>
                  <a:cubicBezTo>
                    <a:pt x="1" y="469"/>
                    <a:pt x="2" y="450"/>
                    <a:pt x="4" y="442"/>
                  </a:cubicBezTo>
                  <a:cubicBezTo>
                    <a:pt x="4" y="441"/>
                    <a:pt x="4" y="440"/>
                    <a:pt x="5" y="439"/>
                  </a:cubicBezTo>
                  <a:cubicBezTo>
                    <a:pt x="6" y="433"/>
                    <a:pt x="7" y="432"/>
                    <a:pt x="3" y="425"/>
                  </a:cubicBezTo>
                  <a:cubicBezTo>
                    <a:pt x="0" y="420"/>
                    <a:pt x="3" y="417"/>
                    <a:pt x="5" y="414"/>
                  </a:cubicBezTo>
                  <a:cubicBezTo>
                    <a:pt x="6" y="412"/>
                    <a:pt x="7" y="411"/>
                    <a:pt x="6" y="409"/>
                  </a:cubicBezTo>
                  <a:cubicBezTo>
                    <a:pt x="6" y="408"/>
                    <a:pt x="6" y="408"/>
                    <a:pt x="6" y="408"/>
                  </a:cubicBezTo>
                  <a:cubicBezTo>
                    <a:pt x="3" y="403"/>
                    <a:pt x="2" y="400"/>
                    <a:pt x="9" y="395"/>
                  </a:cubicBezTo>
                  <a:cubicBezTo>
                    <a:pt x="14" y="390"/>
                    <a:pt x="16" y="385"/>
                    <a:pt x="10" y="373"/>
                  </a:cubicBezTo>
                  <a:cubicBezTo>
                    <a:pt x="6" y="363"/>
                    <a:pt x="7" y="361"/>
                    <a:pt x="10" y="354"/>
                  </a:cubicBezTo>
                  <a:cubicBezTo>
                    <a:pt x="11" y="352"/>
                    <a:pt x="12" y="350"/>
                    <a:pt x="13" y="348"/>
                  </a:cubicBezTo>
                  <a:cubicBezTo>
                    <a:pt x="17" y="337"/>
                    <a:pt x="15" y="334"/>
                    <a:pt x="12" y="328"/>
                  </a:cubicBezTo>
                  <a:cubicBezTo>
                    <a:pt x="10" y="327"/>
                    <a:pt x="10" y="327"/>
                    <a:pt x="10" y="327"/>
                  </a:cubicBezTo>
                  <a:cubicBezTo>
                    <a:pt x="6" y="320"/>
                    <a:pt x="3" y="314"/>
                    <a:pt x="10" y="306"/>
                  </a:cubicBezTo>
                  <a:cubicBezTo>
                    <a:pt x="16" y="299"/>
                    <a:pt x="19" y="294"/>
                    <a:pt x="17" y="286"/>
                  </a:cubicBezTo>
                  <a:cubicBezTo>
                    <a:pt x="14" y="274"/>
                    <a:pt x="24" y="264"/>
                    <a:pt x="47" y="252"/>
                  </a:cubicBezTo>
                  <a:cubicBezTo>
                    <a:pt x="82" y="237"/>
                    <a:pt x="101" y="192"/>
                    <a:pt x="96" y="135"/>
                  </a:cubicBezTo>
                  <a:cubicBezTo>
                    <a:pt x="90" y="71"/>
                    <a:pt x="114" y="21"/>
                    <a:pt x="161" y="1"/>
                  </a:cubicBezTo>
                  <a:cubicBezTo>
                    <a:pt x="164" y="0"/>
                    <a:pt x="164" y="0"/>
                    <a:pt x="164" y="0"/>
                  </a:cubicBezTo>
                  <a:cubicBezTo>
                    <a:pt x="162" y="3"/>
                    <a:pt x="162" y="3"/>
                    <a:pt x="162" y="3"/>
                  </a:cubicBezTo>
                  <a:cubicBezTo>
                    <a:pt x="153" y="23"/>
                    <a:pt x="152" y="50"/>
                    <a:pt x="161" y="98"/>
                  </a:cubicBezTo>
                  <a:cubicBezTo>
                    <a:pt x="178" y="190"/>
                    <a:pt x="169" y="219"/>
                    <a:pt x="126" y="270"/>
                  </a:cubicBezTo>
                  <a:cubicBezTo>
                    <a:pt x="83" y="322"/>
                    <a:pt x="82" y="356"/>
                    <a:pt x="92" y="425"/>
                  </a:cubicBezTo>
                  <a:cubicBezTo>
                    <a:pt x="99" y="479"/>
                    <a:pt x="84" y="518"/>
                    <a:pt x="68" y="560"/>
                  </a:cubicBezTo>
                  <a:cubicBezTo>
                    <a:pt x="63" y="573"/>
                    <a:pt x="57" y="587"/>
                    <a:pt x="53" y="601"/>
                  </a:cubicBezTo>
                  <a:cubicBezTo>
                    <a:pt x="38" y="649"/>
                    <a:pt x="40" y="710"/>
                    <a:pt x="41" y="728"/>
                  </a:cubicBezTo>
                  <a:cubicBezTo>
                    <a:pt x="41" y="731"/>
                    <a:pt x="41" y="731"/>
                    <a:pt x="41" y="731"/>
                  </a:cubicBezTo>
                  <a:moveTo>
                    <a:pt x="35" y="723"/>
                  </a:moveTo>
                  <a:cubicBezTo>
                    <a:pt x="36" y="724"/>
                    <a:pt x="37" y="725"/>
                    <a:pt x="38" y="725"/>
                  </a:cubicBezTo>
                  <a:cubicBezTo>
                    <a:pt x="38" y="718"/>
                    <a:pt x="37" y="707"/>
                    <a:pt x="38" y="693"/>
                  </a:cubicBezTo>
                  <a:cubicBezTo>
                    <a:pt x="37" y="694"/>
                    <a:pt x="37" y="695"/>
                    <a:pt x="36" y="697"/>
                  </a:cubicBezTo>
                  <a:cubicBezTo>
                    <a:pt x="35" y="698"/>
                    <a:pt x="34" y="698"/>
                    <a:pt x="34" y="699"/>
                  </a:cubicBezTo>
                  <a:cubicBezTo>
                    <a:pt x="31" y="702"/>
                    <a:pt x="31" y="702"/>
                    <a:pt x="34" y="704"/>
                  </a:cubicBezTo>
                  <a:cubicBezTo>
                    <a:pt x="38" y="708"/>
                    <a:pt x="37" y="710"/>
                    <a:pt x="36" y="715"/>
                  </a:cubicBezTo>
                  <a:cubicBezTo>
                    <a:pt x="36" y="717"/>
                    <a:pt x="35" y="719"/>
                    <a:pt x="35" y="723"/>
                  </a:cubicBezTo>
                  <a:moveTo>
                    <a:pt x="76" y="410"/>
                  </a:moveTo>
                  <a:cubicBezTo>
                    <a:pt x="78" y="410"/>
                    <a:pt x="80" y="411"/>
                    <a:pt x="82" y="413"/>
                  </a:cubicBezTo>
                  <a:cubicBezTo>
                    <a:pt x="88" y="419"/>
                    <a:pt x="88" y="436"/>
                    <a:pt x="88" y="451"/>
                  </a:cubicBezTo>
                  <a:cubicBezTo>
                    <a:pt x="88" y="482"/>
                    <a:pt x="87" y="490"/>
                    <a:pt x="73" y="499"/>
                  </a:cubicBezTo>
                  <a:cubicBezTo>
                    <a:pt x="65" y="505"/>
                    <a:pt x="65" y="509"/>
                    <a:pt x="71" y="521"/>
                  </a:cubicBezTo>
                  <a:cubicBezTo>
                    <a:pt x="78" y="535"/>
                    <a:pt x="73" y="539"/>
                    <a:pt x="63" y="546"/>
                  </a:cubicBezTo>
                  <a:cubicBezTo>
                    <a:pt x="56" y="551"/>
                    <a:pt x="56" y="553"/>
                    <a:pt x="57" y="558"/>
                  </a:cubicBezTo>
                  <a:cubicBezTo>
                    <a:pt x="58" y="559"/>
                    <a:pt x="58" y="561"/>
                    <a:pt x="58" y="563"/>
                  </a:cubicBezTo>
                  <a:cubicBezTo>
                    <a:pt x="58" y="565"/>
                    <a:pt x="58" y="565"/>
                    <a:pt x="58" y="565"/>
                  </a:cubicBezTo>
                  <a:cubicBezTo>
                    <a:pt x="59" y="573"/>
                    <a:pt x="60" y="577"/>
                    <a:pt x="49" y="585"/>
                  </a:cubicBezTo>
                  <a:cubicBezTo>
                    <a:pt x="38" y="593"/>
                    <a:pt x="38" y="600"/>
                    <a:pt x="40" y="608"/>
                  </a:cubicBezTo>
                  <a:cubicBezTo>
                    <a:pt x="42" y="618"/>
                    <a:pt x="44" y="626"/>
                    <a:pt x="37" y="634"/>
                  </a:cubicBezTo>
                  <a:cubicBezTo>
                    <a:pt x="31" y="640"/>
                    <a:pt x="31" y="640"/>
                    <a:pt x="35" y="646"/>
                  </a:cubicBezTo>
                  <a:cubicBezTo>
                    <a:pt x="40" y="653"/>
                    <a:pt x="41" y="659"/>
                    <a:pt x="34" y="666"/>
                  </a:cubicBezTo>
                  <a:cubicBezTo>
                    <a:pt x="27" y="673"/>
                    <a:pt x="27" y="675"/>
                    <a:pt x="32" y="680"/>
                  </a:cubicBezTo>
                  <a:cubicBezTo>
                    <a:pt x="34" y="682"/>
                    <a:pt x="37" y="685"/>
                    <a:pt x="38" y="689"/>
                  </a:cubicBezTo>
                  <a:cubicBezTo>
                    <a:pt x="38" y="663"/>
                    <a:pt x="41" y="629"/>
                    <a:pt x="50" y="600"/>
                  </a:cubicBezTo>
                  <a:cubicBezTo>
                    <a:pt x="55" y="586"/>
                    <a:pt x="60" y="572"/>
                    <a:pt x="65" y="559"/>
                  </a:cubicBezTo>
                  <a:cubicBezTo>
                    <a:pt x="81" y="518"/>
                    <a:pt x="96" y="479"/>
                    <a:pt x="89" y="426"/>
                  </a:cubicBezTo>
                  <a:cubicBezTo>
                    <a:pt x="79" y="355"/>
                    <a:pt x="80" y="321"/>
                    <a:pt x="124" y="268"/>
                  </a:cubicBezTo>
                  <a:cubicBezTo>
                    <a:pt x="171" y="212"/>
                    <a:pt x="173" y="180"/>
                    <a:pt x="158" y="98"/>
                  </a:cubicBezTo>
                  <a:cubicBezTo>
                    <a:pt x="150" y="53"/>
                    <a:pt x="150" y="25"/>
                    <a:pt x="158" y="5"/>
                  </a:cubicBezTo>
                  <a:cubicBezTo>
                    <a:pt x="116" y="25"/>
                    <a:pt x="93" y="73"/>
                    <a:pt x="99" y="135"/>
                  </a:cubicBezTo>
                  <a:cubicBezTo>
                    <a:pt x="104" y="193"/>
                    <a:pt x="85" y="239"/>
                    <a:pt x="49" y="255"/>
                  </a:cubicBezTo>
                  <a:cubicBezTo>
                    <a:pt x="20" y="269"/>
                    <a:pt x="18" y="279"/>
                    <a:pt x="20" y="285"/>
                  </a:cubicBezTo>
                  <a:cubicBezTo>
                    <a:pt x="22" y="295"/>
                    <a:pt x="19" y="301"/>
                    <a:pt x="12" y="308"/>
                  </a:cubicBezTo>
                  <a:cubicBezTo>
                    <a:pt x="7" y="314"/>
                    <a:pt x="9" y="318"/>
                    <a:pt x="13" y="325"/>
                  </a:cubicBezTo>
                  <a:cubicBezTo>
                    <a:pt x="14" y="327"/>
                    <a:pt x="14" y="327"/>
                    <a:pt x="14" y="327"/>
                  </a:cubicBezTo>
                  <a:cubicBezTo>
                    <a:pt x="18" y="333"/>
                    <a:pt x="20" y="337"/>
                    <a:pt x="15" y="349"/>
                  </a:cubicBezTo>
                  <a:cubicBezTo>
                    <a:pt x="14" y="352"/>
                    <a:pt x="13" y="354"/>
                    <a:pt x="12" y="355"/>
                  </a:cubicBezTo>
                  <a:cubicBezTo>
                    <a:pt x="9" y="362"/>
                    <a:pt x="9" y="363"/>
                    <a:pt x="13" y="372"/>
                  </a:cubicBezTo>
                  <a:cubicBezTo>
                    <a:pt x="19" y="383"/>
                    <a:pt x="18" y="390"/>
                    <a:pt x="11" y="397"/>
                  </a:cubicBezTo>
                  <a:cubicBezTo>
                    <a:pt x="5" y="401"/>
                    <a:pt x="6" y="402"/>
                    <a:pt x="8" y="407"/>
                  </a:cubicBezTo>
                  <a:cubicBezTo>
                    <a:pt x="9" y="408"/>
                    <a:pt x="9" y="408"/>
                    <a:pt x="9" y="408"/>
                  </a:cubicBezTo>
                  <a:cubicBezTo>
                    <a:pt x="10" y="412"/>
                    <a:pt x="9" y="414"/>
                    <a:pt x="7" y="416"/>
                  </a:cubicBezTo>
                  <a:cubicBezTo>
                    <a:pt x="5" y="419"/>
                    <a:pt x="4" y="420"/>
                    <a:pt x="6" y="424"/>
                  </a:cubicBezTo>
                  <a:cubicBezTo>
                    <a:pt x="10" y="431"/>
                    <a:pt x="9" y="434"/>
                    <a:pt x="7" y="440"/>
                  </a:cubicBezTo>
                  <a:cubicBezTo>
                    <a:pt x="7" y="440"/>
                    <a:pt x="7" y="441"/>
                    <a:pt x="7" y="442"/>
                  </a:cubicBezTo>
                  <a:cubicBezTo>
                    <a:pt x="4" y="450"/>
                    <a:pt x="4" y="468"/>
                    <a:pt x="11" y="475"/>
                  </a:cubicBezTo>
                  <a:cubicBezTo>
                    <a:pt x="14" y="477"/>
                    <a:pt x="18" y="479"/>
                    <a:pt x="23" y="479"/>
                  </a:cubicBezTo>
                  <a:cubicBezTo>
                    <a:pt x="30" y="479"/>
                    <a:pt x="40" y="475"/>
                    <a:pt x="46" y="465"/>
                  </a:cubicBezTo>
                  <a:cubicBezTo>
                    <a:pt x="50" y="459"/>
                    <a:pt x="52" y="451"/>
                    <a:pt x="54" y="443"/>
                  </a:cubicBezTo>
                  <a:cubicBezTo>
                    <a:pt x="58" y="429"/>
                    <a:pt x="62" y="416"/>
                    <a:pt x="71" y="411"/>
                  </a:cubicBezTo>
                  <a:cubicBezTo>
                    <a:pt x="73" y="411"/>
                    <a:pt x="74" y="410"/>
                    <a:pt x="76" y="410"/>
                  </a:cubicBezTo>
                </a:path>
              </a:pathLst>
            </a:custGeom>
            <a:solidFill>
              <a:srgbClr val="CB6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7">
              <a:extLst>
                <a:ext uri="{FF2B5EF4-FFF2-40B4-BE49-F238E27FC236}">
                  <a16:creationId xmlns:a16="http://schemas.microsoft.com/office/drawing/2014/main" id="{7041DC6B-BBCE-47F0-ADD8-2E4074343C2B}"/>
                </a:ext>
              </a:extLst>
            </p:cNvPr>
            <p:cNvSpPr>
              <a:spLocks/>
            </p:cNvSpPr>
            <p:nvPr/>
          </p:nvSpPr>
          <p:spPr bwMode="auto">
            <a:xfrm>
              <a:off x="2464" y="1114"/>
              <a:ext cx="1281" cy="2216"/>
            </a:xfrm>
            <a:custGeom>
              <a:avLst/>
              <a:gdLst>
                <a:gd name="T0" fmla="*/ 529 w 539"/>
                <a:gd name="T1" fmla="*/ 475 h 932"/>
                <a:gd name="T2" fmla="*/ 456 w 539"/>
                <a:gd name="T3" fmla="*/ 295 h 932"/>
                <a:gd name="T4" fmla="*/ 290 w 539"/>
                <a:gd name="T5" fmla="*/ 71 h 932"/>
                <a:gd name="T6" fmla="*/ 161 w 539"/>
                <a:gd name="T7" fmla="*/ 29 h 932"/>
                <a:gd name="T8" fmla="*/ 17 w 539"/>
                <a:gd name="T9" fmla="*/ 77 h 932"/>
                <a:gd name="T10" fmla="*/ 145 w 539"/>
                <a:gd name="T11" fmla="*/ 198 h 932"/>
                <a:gd name="T12" fmla="*/ 68 w 539"/>
                <a:gd name="T13" fmla="*/ 182 h 932"/>
                <a:gd name="T14" fmla="*/ 155 w 539"/>
                <a:gd name="T15" fmla="*/ 33 h 932"/>
                <a:gd name="T16" fmla="*/ 284 w 539"/>
                <a:gd name="T17" fmla="*/ 83 h 932"/>
                <a:gd name="T18" fmla="*/ 368 w 539"/>
                <a:gd name="T19" fmla="*/ 248 h 932"/>
                <a:gd name="T20" fmla="*/ 438 w 539"/>
                <a:gd name="T21" fmla="*/ 539 h 932"/>
                <a:gd name="T22" fmla="*/ 479 w 539"/>
                <a:gd name="T23" fmla="*/ 816 h 932"/>
                <a:gd name="T24" fmla="*/ 493 w 539"/>
                <a:gd name="T25" fmla="*/ 927 h 932"/>
                <a:gd name="T26" fmla="*/ 445 w 539"/>
                <a:gd name="T27" fmla="*/ 596 h 932"/>
                <a:gd name="T28" fmla="*/ 370 w 539"/>
                <a:gd name="T29" fmla="*/ 303 h 932"/>
                <a:gd name="T30" fmla="*/ 436 w 539"/>
                <a:gd name="T31" fmla="*/ 313 h 932"/>
                <a:gd name="T32" fmla="*/ 513 w 539"/>
                <a:gd name="T33" fmla="*/ 483 h 932"/>
                <a:gd name="T34" fmla="*/ 519 w 539"/>
                <a:gd name="T35" fmla="*/ 525 h 932"/>
                <a:gd name="T36" fmla="*/ 519 w 539"/>
                <a:gd name="T37" fmla="*/ 574 h 932"/>
                <a:gd name="T38" fmla="*/ 524 w 539"/>
                <a:gd name="T39" fmla="*/ 608 h 932"/>
                <a:gd name="T40" fmla="*/ 525 w 539"/>
                <a:gd name="T41" fmla="*/ 629 h 932"/>
                <a:gd name="T42" fmla="*/ 509 w 539"/>
                <a:gd name="T43" fmla="*/ 679 h 932"/>
                <a:gd name="T44" fmla="*/ 451 w 539"/>
                <a:gd name="T45" fmla="*/ 611 h 932"/>
                <a:gd name="T46" fmla="*/ 465 w 539"/>
                <a:gd name="T47" fmla="*/ 711 h 932"/>
                <a:gd name="T48" fmla="*/ 476 w 539"/>
                <a:gd name="T49" fmla="*/ 760 h 932"/>
                <a:gd name="T50" fmla="*/ 492 w 539"/>
                <a:gd name="T51" fmla="*/ 809 h 932"/>
                <a:gd name="T52" fmla="*/ 499 w 539"/>
                <a:gd name="T53" fmla="*/ 845 h 932"/>
                <a:gd name="T54" fmla="*/ 502 w 539"/>
                <a:gd name="T55" fmla="*/ 879 h 932"/>
                <a:gd name="T56" fmla="*/ 499 w 539"/>
                <a:gd name="T57" fmla="*/ 903 h 932"/>
                <a:gd name="T58" fmla="*/ 501 w 539"/>
                <a:gd name="T59" fmla="*/ 918 h 932"/>
                <a:gd name="T60" fmla="*/ 502 w 539"/>
                <a:gd name="T61" fmla="*/ 905 h 932"/>
                <a:gd name="T62" fmla="*/ 507 w 539"/>
                <a:gd name="T63" fmla="*/ 883 h 932"/>
                <a:gd name="T64" fmla="*/ 504 w 539"/>
                <a:gd name="T65" fmla="*/ 849 h 932"/>
                <a:gd name="T66" fmla="*/ 499 w 539"/>
                <a:gd name="T67" fmla="*/ 808 h 932"/>
                <a:gd name="T68" fmla="*/ 481 w 539"/>
                <a:gd name="T69" fmla="*/ 767 h 932"/>
                <a:gd name="T70" fmla="*/ 468 w 539"/>
                <a:gd name="T71" fmla="*/ 723 h 932"/>
                <a:gd name="T72" fmla="*/ 451 w 539"/>
                <a:gd name="T73" fmla="*/ 634 h 932"/>
                <a:gd name="T74" fmla="*/ 508 w 539"/>
                <a:gd name="T75" fmla="*/ 684 h 932"/>
                <a:gd name="T76" fmla="*/ 532 w 539"/>
                <a:gd name="T77" fmla="*/ 633 h 932"/>
                <a:gd name="T78" fmla="*/ 532 w 539"/>
                <a:gd name="T79" fmla="*/ 606 h 932"/>
                <a:gd name="T80" fmla="*/ 529 w 539"/>
                <a:gd name="T81" fmla="*/ 579 h 932"/>
                <a:gd name="T82" fmla="*/ 529 w 539"/>
                <a:gd name="T83" fmla="*/ 531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932">
                  <a:moveTo>
                    <a:pt x="528" y="504"/>
                  </a:moveTo>
                  <a:cubicBezTo>
                    <a:pt x="518" y="487"/>
                    <a:pt x="520" y="487"/>
                    <a:pt x="529" y="475"/>
                  </a:cubicBezTo>
                  <a:cubicBezTo>
                    <a:pt x="538" y="463"/>
                    <a:pt x="531" y="438"/>
                    <a:pt x="502" y="410"/>
                  </a:cubicBezTo>
                  <a:cubicBezTo>
                    <a:pt x="459" y="364"/>
                    <a:pt x="467" y="356"/>
                    <a:pt x="456" y="295"/>
                  </a:cubicBezTo>
                  <a:cubicBezTo>
                    <a:pt x="445" y="233"/>
                    <a:pt x="414" y="216"/>
                    <a:pt x="355" y="186"/>
                  </a:cubicBezTo>
                  <a:cubicBezTo>
                    <a:pt x="290" y="153"/>
                    <a:pt x="301" y="105"/>
                    <a:pt x="290" y="71"/>
                  </a:cubicBezTo>
                  <a:cubicBezTo>
                    <a:pt x="279" y="37"/>
                    <a:pt x="240" y="32"/>
                    <a:pt x="210" y="40"/>
                  </a:cubicBezTo>
                  <a:cubicBezTo>
                    <a:pt x="180" y="48"/>
                    <a:pt x="171" y="40"/>
                    <a:pt x="161" y="29"/>
                  </a:cubicBezTo>
                  <a:cubicBezTo>
                    <a:pt x="152" y="19"/>
                    <a:pt x="147" y="11"/>
                    <a:pt x="125" y="12"/>
                  </a:cubicBezTo>
                  <a:cubicBezTo>
                    <a:pt x="89" y="13"/>
                    <a:pt x="31" y="38"/>
                    <a:pt x="17" y="77"/>
                  </a:cubicBezTo>
                  <a:cubicBezTo>
                    <a:pt x="0" y="129"/>
                    <a:pt x="20" y="184"/>
                    <a:pt x="83" y="197"/>
                  </a:cubicBezTo>
                  <a:cubicBezTo>
                    <a:pt x="110" y="200"/>
                    <a:pt x="130" y="200"/>
                    <a:pt x="145" y="198"/>
                  </a:cubicBezTo>
                  <a:cubicBezTo>
                    <a:pt x="170" y="192"/>
                    <a:pt x="182" y="178"/>
                    <a:pt x="174" y="180"/>
                  </a:cubicBezTo>
                  <a:cubicBezTo>
                    <a:pt x="174" y="180"/>
                    <a:pt x="126" y="204"/>
                    <a:pt x="68" y="182"/>
                  </a:cubicBezTo>
                  <a:cubicBezTo>
                    <a:pt x="23" y="161"/>
                    <a:pt x="4" y="110"/>
                    <a:pt x="35" y="62"/>
                  </a:cubicBezTo>
                  <a:cubicBezTo>
                    <a:pt x="67" y="24"/>
                    <a:pt x="126" y="0"/>
                    <a:pt x="155" y="33"/>
                  </a:cubicBezTo>
                  <a:cubicBezTo>
                    <a:pt x="178" y="55"/>
                    <a:pt x="194" y="50"/>
                    <a:pt x="215" y="44"/>
                  </a:cubicBezTo>
                  <a:cubicBezTo>
                    <a:pt x="236" y="37"/>
                    <a:pt x="278" y="45"/>
                    <a:pt x="284" y="83"/>
                  </a:cubicBezTo>
                  <a:cubicBezTo>
                    <a:pt x="291" y="120"/>
                    <a:pt x="288" y="159"/>
                    <a:pt x="330" y="179"/>
                  </a:cubicBezTo>
                  <a:cubicBezTo>
                    <a:pt x="368" y="200"/>
                    <a:pt x="372" y="218"/>
                    <a:pt x="368" y="248"/>
                  </a:cubicBezTo>
                  <a:cubicBezTo>
                    <a:pt x="363" y="277"/>
                    <a:pt x="347" y="372"/>
                    <a:pt x="364" y="415"/>
                  </a:cubicBezTo>
                  <a:cubicBezTo>
                    <a:pt x="381" y="458"/>
                    <a:pt x="428" y="488"/>
                    <a:pt x="438" y="539"/>
                  </a:cubicBezTo>
                  <a:cubicBezTo>
                    <a:pt x="443" y="578"/>
                    <a:pt x="422" y="645"/>
                    <a:pt x="434" y="688"/>
                  </a:cubicBezTo>
                  <a:cubicBezTo>
                    <a:pt x="447" y="737"/>
                    <a:pt x="471" y="777"/>
                    <a:pt x="479" y="816"/>
                  </a:cubicBezTo>
                  <a:cubicBezTo>
                    <a:pt x="486" y="854"/>
                    <a:pt x="487" y="889"/>
                    <a:pt x="484" y="911"/>
                  </a:cubicBezTo>
                  <a:cubicBezTo>
                    <a:pt x="481" y="931"/>
                    <a:pt x="485" y="932"/>
                    <a:pt x="493" y="927"/>
                  </a:cubicBezTo>
                  <a:cubicBezTo>
                    <a:pt x="494" y="901"/>
                    <a:pt x="495" y="822"/>
                    <a:pt x="466" y="756"/>
                  </a:cubicBezTo>
                  <a:cubicBezTo>
                    <a:pt x="437" y="683"/>
                    <a:pt x="437" y="668"/>
                    <a:pt x="445" y="596"/>
                  </a:cubicBezTo>
                  <a:cubicBezTo>
                    <a:pt x="452" y="543"/>
                    <a:pt x="439" y="507"/>
                    <a:pt x="397" y="457"/>
                  </a:cubicBezTo>
                  <a:cubicBezTo>
                    <a:pt x="358" y="404"/>
                    <a:pt x="359" y="361"/>
                    <a:pt x="370" y="303"/>
                  </a:cubicBezTo>
                  <a:cubicBezTo>
                    <a:pt x="381" y="248"/>
                    <a:pt x="381" y="216"/>
                    <a:pt x="368" y="201"/>
                  </a:cubicBezTo>
                  <a:cubicBezTo>
                    <a:pt x="424" y="221"/>
                    <a:pt x="438" y="274"/>
                    <a:pt x="436" y="313"/>
                  </a:cubicBezTo>
                  <a:cubicBezTo>
                    <a:pt x="434" y="351"/>
                    <a:pt x="427" y="411"/>
                    <a:pt x="472" y="443"/>
                  </a:cubicBezTo>
                  <a:cubicBezTo>
                    <a:pt x="501" y="459"/>
                    <a:pt x="514" y="470"/>
                    <a:pt x="513" y="483"/>
                  </a:cubicBezTo>
                  <a:cubicBezTo>
                    <a:pt x="512" y="497"/>
                    <a:pt x="515" y="496"/>
                    <a:pt x="520" y="504"/>
                  </a:cubicBezTo>
                  <a:cubicBezTo>
                    <a:pt x="525" y="511"/>
                    <a:pt x="526" y="516"/>
                    <a:pt x="519" y="525"/>
                  </a:cubicBezTo>
                  <a:cubicBezTo>
                    <a:pt x="513" y="535"/>
                    <a:pt x="516" y="540"/>
                    <a:pt x="519" y="548"/>
                  </a:cubicBezTo>
                  <a:cubicBezTo>
                    <a:pt x="523" y="557"/>
                    <a:pt x="525" y="564"/>
                    <a:pt x="519" y="574"/>
                  </a:cubicBezTo>
                  <a:cubicBezTo>
                    <a:pt x="514" y="585"/>
                    <a:pt x="516" y="586"/>
                    <a:pt x="521" y="592"/>
                  </a:cubicBezTo>
                  <a:cubicBezTo>
                    <a:pt x="526" y="598"/>
                    <a:pt x="527" y="603"/>
                    <a:pt x="524" y="608"/>
                  </a:cubicBezTo>
                  <a:cubicBezTo>
                    <a:pt x="521" y="613"/>
                    <a:pt x="525" y="614"/>
                    <a:pt x="526" y="618"/>
                  </a:cubicBezTo>
                  <a:cubicBezTo>
                    <a:pt x="528" y="622"/>
                    <a:pt x="526" y="624"/>
                    <a:pt x="525" y="629"/>
                  </a:cubicBezTo>
                  <a:cubicBezTo>
                    <a:pt x="524" y="634"/>
                    <a:pt x="529" y="635"/>
                    <a:pt x="528" y="650"/>
                  </a:cubicBezTo>
                  <a:cubicBezTo>
                    <a:pt x="527" y="664"/>
                    <a:pt x="528" y="681"/>
                    <a:pt x="509" y="679"/>
                  </a:cubicBezTo>
                  <a:cubicBezTo>
                    <a:pt x="490" y="676"/>
                    <a:pt x="481" y="662"/>
                    <a:pt x="472" y="629"/>
                  </a:cubicBezTo>
                  <a:cubicBezTo>
                    <a:pt x="468" y="611"/>
                    <a:pt x="458" y="605"/>
                    <a:pt x="451" y="611"/>
                  </a:cubicBezTo>
                  <a:cubicBezTo>
                    <a:pt x="444" y="618"/>
                    <a:pt x="444" y="657"/>
                    <a:pt x="447" y="680"/>
                  </a:cubicBezTo>
                  <a:cubicBezTo>
                    <a:pt x="449" y="696"/>
                    <a:pt x="472" y="697"/>
                    <a:pt x="465" y="711"/>
                  </a:cubicBezTo>
                  <a:cubicBezTo>
                    <a:pt x="459" y="725"/>
                    <a:pt x="457" y="735"/>
                    <a:pt x="466" y="740"/>
                  </a:cubicBezTo>
                  <a:cubicBezTo>
                    <a:pt x="474" y="745"/>
                    <a:pt x="478" y="750"/>
                    <a:pt x="476" y="760"/>
                  </a:cubicBezTo>
                  <a:cubicBezTo>
                    <a:pt x="474" y="770"/>
                    <a:pt x="473" y="774"/>
                    <a:pt x="483" y="782"/>
                  </a:cubicBezTo>
                  <a:cubicBezTo>
                    <a:pt x="493" y="791"/>
                    <a:pt x="495" y="798"/>
                    <a:pt x="492" y="809"/>
                  </a:cubicBezTo>
                  <a:cubicBezTo>
                    <a:pt x="489" y="820"/>
                    <a:pt x="489" y="824"/>
                    <a:pt x="496" y="830"/>
                  </a:cubicBezTo>
                  <a:cubicBezTo>
                    <a:pt x="503" y="836"/>
                    <a:pt x="504" y="839"/>
                    <a:pt x="499" y="845"/>
                  </a:cubicBezTo>
                  <a:cubicBezTo>
                    <a:pt x="491" y="852"/>
                    <a:pt x="491" y="858"/>
                    <a:pt x="499" y="864"/>
                  </a:cubicBezTo>
                  <a:cubicBezTo>
                    <a:pt x="507" y="870"/>
                    <a:pt x="506" y="873"/>
                    <a:pt x="502" y="879"/>
                  </a:cubicBezTo>
                  <a:cubicBezTo>
                    <a:pt x="495" y="888"/>
                    <a:pt x="492" y="891"/>
                    <a:pt x="498" y="895"/>
                  </a:cubicBezTo>
                  <a:cubicBezTo>
                    <a:pt x="503" y="899"/>
                    <a:pt x="503" y="900"/>
                    <a:pt x="499" y="903"/>
                  </a:cubicBezTo>
                  <a:cubicBezTo>
                    <a:pt x="495" y="906"/>
                    <a:pt x="494" y="908"/>
                    <a:pt x="499" y="912"/>
                  </a:cubicBezTo>
                  <a:cubicBezTo>
                    <a:pt x="501" y="914"/>
                    <a:pt x="502" y="916"/>
                    <a:pt x="501" y="918"/>
                  </a:cubicBezTo>
                  <a:cubicBezTo>
                    <a:pt x="502" y="916"/>
                    <a:pt x="501" y="914"/>
                    <a:pt x="500" y="912"/>
                  </a:cubicBezTo>
                  <a:cubicBezTo>
                    <a:pt x="497" y="909"/>
                    <a:pt x="497" y="908"/>
                    <a:pt x="502" y="905"/>
                  </a:cubicBezTo>
                  <a:cubicBezTo>
                    <a:pt x="507" y="902"/>
                    <a:pt x="507" y="899"/>
                    <a:pt x="502" y="895"/>
                  </a:cubicBezTo>
                  <a:cubicBezTo>
                    <a:pt x="498" y="890"/>
                    <a:pt x="499" y="889"/>
                    <a:pt x="507" y="883"/>
                  </a:cubicBezTo>
                  <a:cubicBezTo>
                    <a:pt x="515" y="876"/>
                    <a:pt x="510" y="867"/>
                    <a:pt x="504" y="862"/>
                  </a:cubicBezTo>
                  <a:cubicBezTo>
                    <a:pt x="498" y="857"/>
                    <a:pt x="495" y="856"/>
                    <a:pt x="504" y="849"/>
                  </a:cubicBezTo>
                  <a:cubicBezTo>
                    <a:pt x="512" y="842"/>
                    <a:pt x="510" y="839"/>
                    <a:pt x="503" y="830"/>
                  </a:cubicBezTo>
                  <a:cubicBezTo>
                    <a:pt x="497" y="821"/>
                    <a:pt x="496" y="819"/>
                    <a:pt x="499" y="808"/>
                  </a:cubicBezTo>
                  <a:cubicBezTo>
                    <a:pt x="502" y="798"/>
                    <a:pt x="501" y="791"/>
                    <a:pt x="492" y="783"/>
                  </a:cubicBezTo>
                  <a:cubicBezTo>
                    <a:pt x="482" y="774"/>
                    <a:pt x="479" y="773"/>
                    <a:pt x="481" y="767"/>
                  </a:cubicBezTo>
                  <a:cubicBezTo>
                    <a:pt x="483" y="760"/>
                    <a:pt x="486" y="752"/>
                    <a:pt x="479" y="743"/>
                  </a:cubicBezTo>
                  <a:cubicBezTo>
                    <a:pt x="471" y="734"/>
                    <a:pt x="465" y="732"/>
                    <a:pt x="468" y="723"/>
                  </a:cubicBezTo>
                  <a:cubicBezTo>
                    <a:pt x="472" y="714"/>
                    <a:pt x="483" y="708"/>
                    <a:pt x="466" y="691"/>
                  </a:cubicBezTo>
                  <a:cubicBezTo>
                    <a:pt x="448" y="675"/>
                    <a:pt x="449" y="657"/>
                    <a:pt x="451" y="634"/>
                  </a:cubicBezTo>
                  <a:cubicBezTo>
                    <a:pt x="453" y="610"/>
                    <a:pt x="462" y="609"/>
                    <a:pt x="469" y="635"/>
                  </a:cubicBezTo>
                  <a:cubicBezTo>
                    <a:pt x="476" y="661"/>
                    <a:pt x="486" y="681"/>
                    <a:pt x="508" y="684"/>
                  </a:cubicBezTo>
                  <a:cubicBezTo>
                    <a:pt x="529" y="687"/>
                    <a:pt x="534" y="670"/>
                    <a:pt x="534" y="654"/>
                  </a:cubicBezTo>
                  <a:cubicBezTo>
                    <a:pt x="533" y="638"/>
                    <a:pt x="530" y="638"/>
                    <a:pt x="532" y="633"/>
                  </a:cubicBezTo>
                  <a:cubicBezTo>
                    <a:pt x="535" y="628"/>
                    <a:pt x="535" y="625"/>
                    <a:pt x="532" y="619"/>
                  </a:cubicBezTo>
                  <a:cubicBezTo>
                    <a:pt x="529" y="613"/>
                    <a:pt x="529" y="611"/>
                    <a:pt x="532" y="606"/>
                  </a:cubicBezTo>
                  <a:cubicBezTo>
                    <a:pt x="535" y="602"/>
                    <a:pt x="535" y="602"/>
                    <a:pt x="531" y="595"/>
                  </a:cubicBezTo>
                  <a:cubicBezTo>
                    <a:pt x="526" y="588"/>
                    <a:pt x="525" y="587"/>
                    <a:pt x="529" y="579"/>
                  </a:cubicBezTo>
                  <a:cubicBezTo>
                    <a:pt x="532" y="571"/>
                    <a:pt x="535" y="566"/>
                    <a:pt x="529" y="555"/>
                  </a:cubicBezTo>
                  <a:cubicBezTo>
                    <a:pt x="524" y="543"/>
                    <a:pt x="524" y="540"/>
                    <a:pt x="529" y="531"/>
                  </a:cubicBezTo>
                  <a:cubicBezTo>
                    <a:pt x="534" y="523"/>
                    <a:pt x="539" y="520"/>
                    <a:pt x="528" y="504"/>
                  </a:cubicBezTo>
                </a:path>
              </a:pathLst>
            </a:custGeom>
            <a:solidFill>
              <a:srgbClr val="F7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8">
              <a:extLst>
                <a:ext uri="{FF2B5EF4-FFF2-40B4-BE49-F238E27FC236}">
                  <a16:creationId xmlns:a16="http://schemas.microsoft.com/office/drawing/2014/main" id="{42FEB3E8-3D99-46CC-83EC-5D29CE577F58}"/>
                </a:ext>
              </a:extLst>
            </p:cNvPr>
            <p:cNvSpPr>
              <a:spLocks noEditPoints="1"/>
            </p:cNvSpPr>
            <p:nvPr/>
          </p:nvSpPr>
          <p:spPr bwMode="auto">
            <a:xfrm>
              <a:off x="2478" y="1137"/>
              <a:ext cx="1267" cy="2191"/>
            </a:xfrm>
            <a:custGeom>
              <a:avLst/>
              <a:gdLst>
                <a:gd name="T0" fmla="*/ 449 w 533"/>
                <a:gd name="T1" fmla="*/ 742 h 921"/>
                <a:gd name="T2" fmla="*/ 357 w 533"/>
                <a:gd name="T3" fmla="*/ 406 h 921"/>
                <a:gd name="T4" fmla="*/ 277 w 533"/>
                <a:gd name="T5" fmla="*/ 73 h 921"/>
                <a:gd name="T6" fmla="*/ 113 w 533"/>
                <a:gd name="T7" fmla="*/ 9 h 921"/>
                <a:gd name="T8" fmla="*/ 168 w 533"/>
                <a:gd name="T9" fmla="*/ 169 h 921"/>
                <a:gd name="T10" fmla="*/ 15 w 533"/>
                <a:gd name="T11" fmla="*/ 147 h 921"/>
                <a:gd name="T12" fmla="*/ 157 w 533"/>
                <a:gd name="T13" fmla="*/ 18 h 921"/>
                <a:gd name="T14" fmla="*/ 291 w 533"/>
                <a:gd name="T15" fmla="*/ 87 h 921"/>
                <a:gd name="T16" fmla="*/ 525 w 533"/>
                <a:gd name="T17" fmla="*/ 466 h 921"/>
                <a:gd name="T18" fmla="*/ 525 w 533"/>
                <a:gd name="T19" fmla="*/ 544 h 921"/>
                <a:gd name="T20" fmla="*/ 527 w 533"/>
                <a:gd name="T21" fmla="*/ 597 h 921"/>
                <a:gd name="T22" fmla="*/ 529 w 533"/>
                <a:gd name="T23" fmla="*/ 644 h 921"/>
                <a:gd name="T24" fmla="*/ 462 w 533"/>
                <a:gd name="T25" fmla="*/ 625 h 921"/>
                <a:gd name="T26" fmla="*/ 464 w 533"/>
                <a:gd name="T27" fmla="*/ 714 h 921"/>
                <a:gd name="T28" fmla="*/ 483 w 533"/>
                <a:gd name="T29" fmla="*/ 768 h 921"/>
                <a:gd name="T30" fmla="*/ 499 w 533"/>
                <a:gd name="T31" fmla="*/ 840 h 921"/>
                <a:gd name="T32" fmla="*/ 502 w 533"/>
                <a:gd name="T33" fmla="*/ 874 h 921"/>
                <a:gd name="T34" fmla="*/ 493 w 533"/>
                <a:gd name="T35" fmla="*/ 899 h 921"/>
                <a:gd name="T36" fmla="*/ 489 w 533"/>
                <a:gd name="T37" fmla="*/ 900 h 921"/>
                <a:gd name="T38" fmla="*/ 224 w 533"/>
                <a:gd name="T39" fmla="*/ 30 h 921"/>
                <a:gd name="T40" fmla="*/ 362 w 533"/>
                <a:gd name="T41" fmla="*/ 246 h 921"/>
                <a:gd name="T42" fmla="*/ 429 w 533"/>
                <a:gd name="T43" fmla="*/ 678 h 921"/>
                <a:gd name="T44" fmla="*/ 485 w 533"/>
                <a:gd name="T45" fmla="*/ 916 h 921"/>
                <a:gd name="T46" fmla="*/ 361 w 533"/>
                <a:gd name="T47" fmla="*/ 192 h 921"/>
                <a:gd name="T48" fmla="*/ 467 w 533"/>
                <a:gd name="T49" fmla="*/ 432 h 921"/>
                <a:gd name="T50" fmla="*/ 514 w 533"/>
                <a:gd name="T51" fmla="*/ 536 h 921"/>
                <a:gd name="T52" fmla="*/ 519 w 533"/>
                <a:gd name="T53" fmla="*/ 599 h 921"/>
                <a:gd name="T54" fmla="*/ 521 w 533"/>
                <a:gd name="T55" fmla="*/ 624 h 921"/>
                <a:gd name="T56" fmla="*/ 465 w 533"/>
                <a:gd name="T57" fmla="*/ 619 h 921"/>
                <a:gd name="T58" fmla="*/ 460 w 533"/>
                <a:gd name="T59" fmla="*/ 702 h 921"/>
                <a:gd name="T60" fmla="*/ 491 w 533"/>
                <a:gd name="T61" fmla="*/ 819 h 921"/>
                <a:gd name="T62" fmla="*/ 501 w 533"/>
                <a:gd name="T63" fmla="*/ 861 h 921"/>
                <a:gd name="T64" fmla="*/ 495 w 533"/>
                <a:gd name="T65" fmla="*/ 886 h 921"/>
                <a:gd name="T66" fmla="*/ 496 w 533"/>
                <a:gd name="T67" fmla="*/ 853 h 921"/>
                <a:gd name="T68" fmla="*/ 492 w 533"/>
                <a:gd name="T69" fmla="*/ 798 h 921"/>
                <a:gd name="T70" fmla="*/ 471 w 533"/>
                <a:gd name="T71" fmla="*/ 734 h 921"/>
                <a:gd name="T72" fmla="*/ 444 w 533"/>
                <a:gd name="T73" fmla="*/ 623 h 921"/>
                <a:gd name="T74" fmla="*/ 506 w 533"/>
                <a:gd name="T75" fmla="*/ 673 h 921"/>
                <a:gd name="T76" fmla="*/ 525 w 533"/>
                <a:gd name="T77" fmla="*/ 610 h 921"/>
                <a:gd name="T78" fmla="*/ 522 w 533"/>
                <a:gd name="T79" fmla="*/ 568 h 921"/>
                <a:gd name="T80" fmla="*/ 521 w 533"/>
                <a:gd name="T81" fmla="*/ 495 h 921"/>
                <a:gd name="T82" fmla="*/ 449 w 533"/>
                <a:gd name="T83" fmla="*/ 285 h 921"/>
                <a:gd name="T84" fmla="*/ 204 w 533"/>
                <a:gd name="T85" fmla="*/ 31 h 921"/>
                <a:gd name="T86" fmla="*/ 13 w 533"/>
                <a:gd name="T87" fmla="*/ 68 h 921"/>
                <a:gd name="T88" fmla="*/ 169 w 533"/>
                <a:gd name="T89" fmla="*/ 171 h 921"/>
                <a:gd name="T90" fmla="*/ 113 w 533"/>
                <a:gd name="T91" fmla="*/ 6 h 921"/>
                <a:gd name="T92" fmla="*/ 489 w 533"/>
                <a:gd name="T93" fmla="*/ 884 h 921"/>
                <a:gd name="T94" fmla="*/ 489 w 533"/>
                <a:gd name="T95" fmla="*/ 884 h 921"/>
                <a:gd name="T96" fmla="*/ 495 w 533"/>
                <a:gd name="T97" fmla="*/ 894 h 921"/>
                <a:gd name="T98" fmla="*/ 495 w 533"/>
                <a:gd name="T99" fmla="*/ 868 h 921"/>
                <a:gd name="T100" fmla="*/ 486 w 533"/>
                <a:gd name="T101" fmla="*/ 842 h 921"/>
                <a:gd name="T102" fmla="*/ 476 w 533"/>
                <a:gd name="T103" fmla="*/ 773 h 921"/>
                <a:gd name="T104" fmla="*/ 469 w 533"/>
                <a:gd name="T105" fmla="*/ 749 h 921"/>
                <a:gd name="T106" fmla="*/ 392 w 533"/>
                <a:gd name="T107" fmla="*/ 446 h 921"/>
                <a:gd name="T108" fmla="*/ 439 w 533"/>
                <a:gd name="T109" fmla="*/ 670 h 921"/>
                <a:gd name="T110" fmla="*/ 520 w 533"/>
                <a:gd name="T111" fmla="*/ 642 h 921"/>
                <a:gd name="T112" fmla="*/ 519 w 533"/>
                <a:gd name="T113" fmla="*/ 608 h 921"/>
                <a:gd name="T114" fmla="*/ 512 w 533"/>
                <a:gd name="T115" fmla="*/ 564 h 921"/>
                <a:gd name="T116" fmla="*/ 510 w 533"/>
                <a:gd name="T117" fmla="*/ 491 h 921"/>
                <a:gd name="T118" fmla="*/ 366 w 533"/>
                <a:gd name="T119" fmla="*/ 19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 h="921">
                  <a:moveTo>
                    <a:pt x="480" y="921"/>
                  </a:moveTo>
                  <a:cubicBezTo>
                    <a:pt x="479" y="921"/>
                    <a:pt x="478" y="920"/>
                    <a:pt x="477" y="919"/>
                  </a:cubicBezTo>
                  <a:cubicBezTo>
                    <a:pt x="475" y="917"/>
                    <a:pt x="475" y="912"/>
                    <a:pt x="476" y="901"/>
                  </a:cubicBezTo>
                  <a:cubicBezTo>
                    <a:pt x="479" y="876"/>
                    <a:pt x="478" y="840"/>
                    <a:pt x="471" y="806"/>
                  </a:cubicBezTo>
                  <a:cubicBezTo>
                    <a:pt x="467" y="786"/>
                    <a:pt x="459" y="764"/>
                    <a:pt x="449" y="742"/>
                  </a:cubicBezTo>
                  <a:cubicBezTo>
                    <a:pt x="441" y="722"/>
                    <a:pt x="433" y="701"/>
                    <a:pt x="426" y="678"/>
                  </a:cubicBezTo>
                  <a:cubicBezTo>
                    <a:pt x="419" y="654"/>
                    <a:pt x="423" y="622"/>
                    <a:pt x="427" y="591"/>
                  </a:cubicBezTo>
                  <a:cubicBezTo>
                    <a:pt x="430" y="568"/>
                    <a:pt x="433" y="546"/>
                    <a:pt x="431" y="529"/>
                  </a:cubicBezTo>
                  <a:cubicBezTo>
                    <a:pt x="425" y="501"/>
                    <a:pt x="407" y="478"/>
                    <a:pt x="390" y="457"/>
                  </a:cubicBezTo>
                  <a:cubicBezTo>
                    <a:pt x="377" y="440"/>
                    <a:pt x="364" y="424"/>
                    <a:pt x="357" y="406"/>
                  </a:cubicBezTo>
                  <a:cubicBezTo>
                    <a:pt x="340" y="366"/>
                    <a:pt x="353" y="282"/>
                    <a:pt x="359" y="246"/>
                  </a:cubicBezTo>
                  <a:cubicBezTo>
                    <a:pt x="359" y="243"/>
                    <a:pt x="360" y="240"/>
                    <a:pt x="360" y="237"/>
                  </a:cubicBezTo>
                  <a:cubicBezTo>
                    <a:pt x="364" y="208"/>
                    <a:pt x="360" y="190"/>
                    <a:pt x="324" y="170"/>
                  </a:cubicBezTo>
                  <a:cubicBezTo>
                    <a:pt x="287" y="153"/>
                    <a:pt x="283" y="123"/>
                    <a:pt x="280" y="91"/>
                  </a:cubicBezTo>
                  <a:cubicBezTo>
                    <a:pt x="279" y="85"/>
                    <a:pt x="278" y="79"/>
                    <a:pt x="277" y="73"/>
                  </a:cubicBezTo>
                  <a:cubicBezTo>
                    <a:pt x="272" y="45"/>
                    <a:pt x="247" y="33"/>
                    <a:pt x="224" y="33"/>
                  </a:cubicBezTo>
                  <a:cubicBezTo>
                    <a:pt x="219" y="33"/>
                    <a:pt x="214" y="34"/>
                    <a:pt x="210" y="35"/>
                  </a:cubicBezTo>
                  <a:cubicBezTo>
                    <a:pt x="200" y="38"/>
                    <a:pt x="192" y="41"/>
                    <a:pt x="183" y="41"/>
                  </a:cubicBezTo>
                  <a:cubicBezTo>
                    <a:pt x="171" y="41"/>
                    <a:pt x="160" y="35"/>
                    <a:pt x="148" y="24"/>
                  </a:cubicBezTo>
                  <a:cubicBezTo>
                    <a:pt x="139" y="14"/>
                    <a:pt x="127" y="9"/>
                    <a:pt x="113" y="9"/>
                  </a:cubicBezTo>
                  <a:cubicBezTo>
                    <a:pt x="86" y="9"/>
                    <a:pt x="52" y="27"/>
                    <a:pt x="31" y="53"/>
                  </a:cubicBezTo>
                  <a:cubicBezTo>
                    <a:pt x="16" y="75"/>
                    <a:pt x="12" y="99"/>
                    <a:pt x="18" y="121"/>
                  </a:cubicBezTo>
                  <a:cubicBezTo>
                    <a:pt x="25" y="142"/>
                    <a:pt x="41" y="160"/>
                    <a:pt x="63" y="170"/>
                  </a:cubicBezTo>
                  <a:cubicBezTo>
                    <a:pt x="79" y="177"/>
                    <a:pt x="96" y="180"/>
                    <a:pt x="113" y="180"/>
                  </a:cubicBezTo>
                  <a:cubicBezTo>
                    <a:pt x="145" y="180"/>
                    <a:pt x="167" y="169"/>
                    <a:pt x="168" y="169"/>
                  </a:cubicBezTo>
                  <a:cubicBezTo>
                    <a:pt x="168" y="168"/>
                    <a:pt x="168" y="168"/>
                    <a:pt x="168" y="168"/>
                  </a:cubicBezTo>
                  <a:cubicBezTo>
                    <a:pt x="171" y="168"/>
                    <a:pt x="172" y="169"/>
                    <a:pt x="172" y="170"/>
                  </a:cubicBezTo>
                  <a:cubicBezTo>
                    <a:pt x="172" y="175"/>
                    <a:pt x="159" y="185"/>
                    <a:pt x="139" y="189"/>
                  </a:cubicBezTo>
                  <a:cubicBezTo>
                    <a:pt x="121" y="192"/>
                    <a:pt x="100" y="191"/>
                    <a:pt x="76" y="188"/>
                  </a:cubicBezTo>
                  <a:cubicBezTo>
                    <a:pt x="49" y="183"/>
                    <a:pt x="27" y="169"/>
                    <a:pt x="15" y="147"/>
                  </a:cubicBezTo>
                  <a:cubicBezTo>
                    <a:pt x="2" y="125"/>
                    <a:pt x="0" y="95"/>
                    <a:pt x="10" y="67"/>
                  </a:cubicBezTo>
                  <a:cubicBezTo>
                    <a:pt x="17" y="49"/>
                    <a:pt x="33" y="32"/>
                    <a:pt x="56" y="19"/>
                  </a:cubicBezTo>
                  <a:cubicBezTo>
                    <a:pt x="76" y="8"/>
                    <a:pt x="100" y="1"/>
                    <a:pt x="119" y="0"/>
                  </a:cubicBezTo>
                  <a:cubicBezTo>
                    <a:pt x="141" y="0"/>
                    <a:pt x="147" y="7"/>
                    <a:pt x="155" y="17"/>
                  </a:cubicBezTo>
                  <a:cubicBezTo>
                    <a:pt x="157" y="18"/>
                    <a:pt x="157" y="18"/>
                    <a:pt x="157" y="18"/>
                  </a:cubicBezTo>
                  <a:cubicBezTo>
                    <a:pt x="163" y="26"/>
                    <a:pt x="169" y="32"/>
                    <a:pt x="183" y="32"/>
                  </a:cubicBezTo>
                  <a:cubicBezTo>
                    <a:pt x="189" y="32"/>
                    <a:pt x="196" y="31"/>
                    <a:pt x="204" y="29"/>
                  </a:cubicBezTo>
                  <a:cubicBezTo>
                    <a:pt x="212" y="27"/>
                    <a:pt x="221" y="25"/>
                    <a:pt x="229" y="25"/>
                  </a:cubicBezTo>
                  <a:cubicBezTo>
                    <a:pt x="258" y="25"/>
                    <a:pt x="278" y="38"/>
                    <a:pt x="285" y="61"/>
                  </a:cubicBezTo>
                  <a:cubicBezTo>
                    <a:pt x="288" y="69"/>
                    <a:pt x="289" y="78"/>
                    <a:pt x="291" y="87"/>
                  </a:cubicBezTo>
                  <a:cubicBezTo>
                    <a:pt x="295" y="116"/>
                    <a:pt x="301" y="150"/>
                    <a:pt x="350" y="175"/>
                  </a:cubicBezTo>
                  <a:cubicBezTo>
                    <a:pt x="411" y="206"/>
                    <a:pt x="441" y="223"/>
                    <a:pt x="452" y="285"/>
                  </a:cubicBezTo>
                  <a:cubicBezTo>
                    <a:pt x="454" y="297"/>
                    <a:pt x="455" y="307"/>
                    <a:pt x="456" y="316"/>
                  </a:cubicBezTo>
                  <a:cubicBezTo>
                    <a:pt x="461" y="351"/>
                    <a:pt x="463" y="363"/>
                    <a:pt x="497" y="399"/>
                  </a:cubicBezTo>
                  <a:cubicBezTo>
                    <a:pt x="529" y="431"/>
                    <a:pt x="532" y="454"/>
                    <a:pt x="525" y="466"/>
                  </a:cubicBezTo>
                  <a:cubicBezTo>
                    <a:pt x="524" y="467"/>
                    <a:pt x="524" y="467"/>
                    <a:pt x="524" y="467"/>
                  </a:cubicBezTo>
                  <a:cubicBezTo>
                    <a:pt x="515" y="477"/>
                    <a:pt x="514" y="478"/>
                    <a:pt x="524" y="493"/>
                  </a:cubicBezTo>
                  <a:cubicBezTo>
                    <a:pt x="533" y="508"/>
                    <a:pt x="530" y="512"/>
                    <a:pt x="526" y="519"/>
                  </a:cubicBezTo>
                  <a:cubicBezTo>
                    <a:pt x="525" y="520"/>
                    <a:pt x="525" y="521"/>
                    <a:pt x="524" y="522"/>
                  </a:cubicBezTo>
                  <a:cubicBezTo>
                    <a:pt x="520" y="530"/>
                    <a:pt x="519" y="533"/>
                    <a:pt x="525" y="544"/>
                  </a:cubicBezTo>
                  <a:cubicBezTo>
                    <a:pt x="530" y="556"/>
                    <a:pt x="528" y="561"/>
                    <a:pt x="525" y="568"/>
                  </a:cubicBezTo>
                  <a:cubicBezTo>
                    <a:pt x="524" y="569"/>
                    <a:pt x="524" y="569"/>
                    <a:pt x="524" y="569"/>
                  </a:cubicBezTo>
                  <a:cubicBezTo>
                    <a:pt x="521" y="576"/>
                    <a:pt x="522" y="577"/>
                    <a:pt x="525" y="583"/>
                  </a:cubicBezTo>
                  <a:cubicBezTo>
                    <a:pt x="526" y="584"/>
                    <a:pt x="526" y="584"/>
                    <a:pt x="526" y="584"/>
                  </a:cubicBezTo>
                  <a:cubicBezTo>
                    <a:pt x="530" y="591"/>
                    <a:pt x="530" y="592"/>
                    <a:pt x="527" y="597"/>
                  </a:cubicBezTo>
                  <a:cubicBezTo>
                    <a:pt x="527" y="597"/>
                    <a:pt x="527" y="597"/>
                    <a:pt x="527" y="597"/>
                  </a:cubicBezTo>
                  <a:cubicBezTo>
                    <a:pt x="525" y="601"/>
                    <a:pt x="525" y="603"/>
                    <a:pt x="528" y="608"/>
                  </a:cubicBezTo>
                  <a:cubicBezTo>
                    <a:pt x="531" y="615"/>
                    <a:pt x="530" y="619"/>
                    <a:pt x="528" y="624"/>
                  </a:cubicBezTo>
                  <a:cubicBezTo>
                    <a:pt x="527" y="626"/>
                    <a:pt x="527" y="627"/>
                    <a:pt x="527" y="629"/>
                  </a:cubicBezTo>
                  <a:cubicBezTo>
                    <a:pt x="528" y="632"/>
                    <a:pt x="529" y="636"/>
                    <a:pt x="529" y="644"/>
                  </a:cubicBezTo>
                  <a:cubicBezTo>
                    <a:pt x="529" y="652"/>
                    <a:pt x="528" y="663"/>
                    <a:pt x="522" y="670"/>
                  </a:cubicBezTo>
                  <a:cubicBezTo>
                    <a:pt x="518" y="674"/>
                    <a:pt x="513" y="676"/>
                    <a:pt x="506" y="676"/>
                  </a:cubicBezTo>
                  <a:cubicBezTo>
                    <a:pt x="506" y="676"/>
                    <a:pt x="506" y="676"/>
                    <a:pt x="506" y="676"/>
                  </a:cubicBezTo>
                  <a:cubicBezTo>
                    <a:pt x="505" y="676"/>
                    <a:pt x="503" y="676"/>
                    <a:pt x="501" y="676"/>
                  </a:cubicBezTo>
                  <a:cubicBezTo>
                    <a:pt x="476" y="672"/>
                    <a:pt x="467" y="645"/>
                    <a:pt x="462" y="625"/>
                  </a:cubicBezTo>
                  <a:cubicBezTo>
                    <a:pt x="458" y="611"/>
                    <a:pt x="454" y="607"/>
                    <a:pt x="452" y="607"/>
                  </a:cubicBezTo>
                  <a:cubicBezTo>
                    <a:pt x="450" y="607"/>
                    <a:pt x="447" y="612"/>
                    <a:pt x="446" y="624"/>
                  </a:cubicBezTo>
                  <a:cubicBezTo>
                    <a:pt x="445" y="647"/>
                    <a:pt x="443" y="664"/>
                    <a:pt x="461" y="680"/>
                  </a:cubicBezTo>
                  <a:cubicBezTo>
                    <a:pt x="475" y="694"/>
                    <a:pt x="471" y="701"/>
                    <a:pt x="467" y="708"/>
                  </a:cubicBezTo>
                  <a:cubicBezTo>
                    <a:pt x="466" y="710"/>
                    <a:pt x="464" y="712"/>
                    <a:pt x="464" y="714"/>
                  </a:cubicBezTo>
                  <a:cubicBezTo>
                    <a:pt x="462" y="719"/>
                    <a:pt x="464" y="721"/>
                    <a:pt x="468" y="726"/>
                  </a:cubicBezTo>
                  <a:cubicBezTo>
                    <a:pt x="470" y="728"/>
                    <a:pt x="472" y="730"/>
                    <a:pt x="474" y="732"/>
                  </a:cubicBezTo>
                  <a:cubicBezTo>
                    <a:pt x="481" y="741"/>
                    <a:pt x="479" y="750"/>
                    <a:pt x="477" y="756"/>
                  </a:cubicBezTo>
                  <a:cubicBezTo>
                    <a:pt x="476" y="757"/>
                    <a:pt x="476" y="757"/>
                    <a:pt x="476" y="757"/>
                  </a:cubicBezTo>
                  <a:cubicBezTo>
                    <a:pt x="475" y="761"/>
                    <a:pt x="476" y="762"/>
                    <a:pt x="483" y="768"/>
                  </a:cubicBezTo>
                  <a:cubicBezTo>
                    <a:pt x="484" y="769"/>
                    <a:pt x="485" y="770"/>
                    <a:pt x="487" y="771"/>
                  </a:cubicBezTo>
                  <a:cubicBezTo>
                    <a:pt x="496" y="780"/>
                    <a:pt x="498" y="787"/>
                    <a:pt x="495" y="799"/>
                  </a:cubicBezTo>
                  <a:cubicBezTo>
                    <a:pt x="492" y="809"/>
                    <a:pt x="492" y="811"/>
                    <a:pt x="498" y="819"/>
                  </a:cubicBezTo>
                  <a:cubicBezTo>
                    <a:pt x="499" y="820"/>
                    <a:pt x="499" y="820"/>
                    <a:pt x="499" y="820"/>
                  </a:cubicBezTo>
                  <a:cubicBezTo>
                    <a:pt x="505" y="828"/>
                    <a:pt x="508" y="832"/>
                    <a:pt x="499" y="840"/>
                  </a:cubicBezTo>
                  <a:cubicBezTo>
                    <a:pt x="495" y="843"/>
                    <a:pt x="494" y="845"/>
                    <a:pt x="494" y="846"/>
                  </a:cubicBezTo>
                  <a:cubicBezTo>
                    <a:pt x="494" y="847"/>
                    <a:pt x="495" y="848"/>
                    <a:pt x="498" y="850"/>
                  </a:cubicBezTo>
                  <a:cubicBezTo>
                    <a:pt x="499" y="851"/>
                    <a:pt x="499" y="851"/>
                    <a:pt x="499" y="851"/>
                  </a:cubicBezTo>
                  <a:cubicBezTo>
                    <a:pt x="502" y="854"/>
                    <a:pt x="506" y="860"/>
                    <a:pt x="506" y="865"/>
                  </a:cubicBezTo>
                  <a:cubicBezTo>
                    <a:pt x="506" y="868"/>
                    <a:pt x="505" y="871"/>
                    <a:pt x="502" y="874"/>
                  </a:cubicBezTo>
                  <a:cubicBezTo>
                    <a:pt x="498" y="877"/>
                    <a:pt x="495" y="879"/>
                    <a:pt x="495" y="881"/>
                  </a:cubicBezTo>
                  <a:cubicBezTo>
                    <a:pt x="495" y="881"/>
                    <a:pt x="496" y="882"/>
                    <a:pt x="497" y="884"/>
                  </a:cubicBezTo>
                  <a:cubicBezTo>
                    <a:pt x="500" y="886"/>
                    <a:pt x="501" y="889"/>
                    <a:pt x="501" y="891"/>
                  </a:cubicBezTo>
                  <a:cubicBezTo>
                    <a:pt x="501" y="893"/>
                    <a:pt x="499" y="894"/>
                    <a:pt x="497" y="896"/>
                  </a:cubicBezTo>
                  <a:cubicBezTo>
                    <a:pt x="494" y="897"/>
                    <a:pt x="493" y="898"/>
                    <a:pt x="493" y="899"/>
                  </a:cubicBezTo>
                  <a:cubicBezTo>
                    <a:pt x="493" y="899"/>
                    <a:pt x="495" y="901"/>
                    <a:pt x="495" y="901"/>
                  </a:cubicBezTo>
                  <a:cubicBezTo>
                    <a:pt x="497" y="903"/>
                    <a:pt x="497" y="906"/>
                    <a:pt x="497" y="909"/>
                  </a:cubicBezTo>
                  <a:cubicBezTo>
                    <a:pt x="494" y="908"/>
                    <a:pt x="494" y="908"/>
                    <a:pt x="494" y="908"/>
                  </a:cubicBezTo>
                  <a:cubicBezTo>
                    <a:pt x="494" y="906"/>
                    <a:pt x="494" y="905"/>
                    <a:pt x="492" y="903"/>
                  </a:cubicBezTo>
                  <a:cubicBezTo>
                    <a:pt x="490" y="902"/>
                    <a:pt x="489" y="901"/>
                    <a:pt x="489" y="900"/>
                  </a:cubicBezTo>
                  <a:cubicBezTo>
                    <a:pt x="489" y="907"/>
                    <a:pt x="488" y="913"/>
                    <a:pt x="488" y="917"/>
                  </a:cubicBezTo>
                  <a:cubicBezTo>
                    <a:pt x="488" y="917"/>
                    <a:pt x="488" y="917"/>
                    <a:pt x="488" y="917"/>
                  </a:cubicBezTo>
                  <a:cubicBezTo>
                    <a:pt x="488" y="918"/>
                    <a:pt x="488" y="918"/>
                    <a:pt x="488" y="918"/>
                  </a:cubicBezTo>
                  <a:cubicBezTo>
                    <a:pt x="484" y="920"/>
                    <a:pt x="482" y="921"/>
                    <a:pt x="480" y="921"/>
                  </a:cubicBezTo>
                  <a:moveTo>
                    <a:pt x="224" y="30"/>
                  </a:moveTo>
                  <a:cubicBezTo>
                    <a:pt x="248" y="30"/>
                    <a:pt x="275" y="43"/>
                    <a:pt x="280" y="72"/>
                  </a:cubicBezTo>
                  <a:cubicBezTo>
                    <a:pt x="281" y="79"/>
                    <a:pt x="282" y="85"/>
                    <a:pt x="282" y="91"/>
                  </a:cubicBezTo>
                  <a:cubicBezTo>
                    <a:pt x="286" y="122"/>
                    <a:pt x="290" y="151"/>
                    <a:pt x="325" y="167"/>
                  </a:cubicBezTo>
                  <a:cubicBezTo>
                    <a:pt x="363" y="189"/>
                    <a:pt x="368" y="207"/>
                    <a:pt x="363" y="238"/>
                  </a:cubicBezTo>
                  <a:cubicBezTo>
                    <a:pt x="363" y="240"/>
                    <a:pt x="362" y="243"/>
                    <a:pt x="362" y="246"/>
                  </a:cubicBezTo>
                  <a:cubicBezTo>
                    <a:pt x="356" y="282"/>
                    <a:pt x="343" y="366"/>
                    <a:pt x="359" y="405"/>
                  </a:cubicBezTo>
                  <a:cubicBezTo>
                    <a:pt x="367" y="423"/>
                    <a:pt x="379" y="438"/>
                    <a:pt x="392" y="455"/>
                  </a:cubicBezTo>
                  <a:cubicBezTo>
                    <a:pt x="409" y="477"/>
                    <a:pt x="427" y="499"/>
                    <a:pt x="433" y="529"/>
                  </a:cubicBezTo>
                  <a:cubicBezTo>
                    <a:pt x="436" y="546"/>
                    <a:pt x="433" y="568"/>
                    <a:pt x="430" y="591"/>
                  </a:cubicBezTo>
                  <a:cubicBezTo>
                    <a:pt x="426" y="622"/>
                    <a:pt x="422" y="653"/>
                    <a:pt x="429" y="678"/>
                  </a:cubicBezTo>
                  <a:cubicBezTo>
                    <a:pt x="435" y="700"/>
                    <a:pt x="444" y="721"/>
                    <a:pt x="452" y="741"/>
                  </a:cubicBezTo>
                  <a:cubicBezTo>
                    <a:pt x="461" y="763"/>
                    <a:pt x="470" y="785"/>
                    <a:pt x="474" y="805"/>
                  </a:cubicBezTo>
                  <a:cubicBezTo>
                    <a:pt x="481" y="840"/>
                    <a:pt x="482" y="876"/>
                    <a:pt x="479" y="902"/>
                  </a:cubicBezTo>
                  <a:cubicBezTo>
                    <a:pt x="478" y="911"/>
                    <a:pt x="478" y="916"/>
                    <a:pt x="479" y="917"/>
                  </a:cubicBezTo>
                  <a:cubicBezTo>
                    <a:pt x="480" y="919"/>
                    <a:pt x="484" y="917"/>
                    <a:pt x="485" y="916"/>
                  </a:cubicBezTo>
                  <a:cubicBezTo>
                    <a:pt x="487" y="892"/>
                    <a:pt x="488" y="812"/>
                    <a:pt x="459" y="747"/>
                  </a:cubicBezTo>
                  <a:cubicBezTo>
                    <a:pt x="430" y="674"/>
                    <a:pt x="429" y="659"/>
                    <a:pt x="438" y="586"/>
                  </a:cubicBezTo>
                  <a:cubicBezTo>
                    <a:pt x="445" y="534"/>
                    <a:pt x="432" y="498"/>
                    <a:pt x="390" y="447"/>
                  </a:cubicBezTo>
                  <a:cubicBezTo>
                    <a:pt x="352" y="396"/>
                    <a:pt x="351" y="353"/>
                    <a:pt x="363" y="292"/>
                  </a:cubicBezTo>
                  <a:cubicBezTo>
                    <a:pt x="374" y="239"/>
                    <a:pt x="373" y="206"/>
                    <a:pt x="361" y="192"/>
                  </a:cubicBezTo>
                  <a:cubicBezTo>
                    <a:pt x="358" y="188"/>
                    <a:pt x="358" y="188"/>
                    <a:pt x="358" y="188"/>
                  </a:cubicBezTo>
                  <a:cubicBezTo>
                    <a:pt x="363" y="190"/>
                    <a:pt x="363" y="190"/>
                    <a:pt x="363" y="190"/>
                  </a:cubicBezTo>
                  <a:cubicBezTo>
                    <a:pt x="417" y="209"/>
                    <a:pt x="434" y="261"/>
                    <a:pt x="431" y="303"/>
                  </a:cubicBezTo>
                  <a:cubicBezTo>
                    <a:pt x="431" y="305"/>
                    <a:pt x="431" y="307"/>
                    <a:pt x="431" y="310"/>
                  </a:cubicBezTo>
                  <a:cubicBezTo>
                    <a:pt x="428" y="349"/>
                    <a:pt x="425" y="402"/>
                    <a:pt x="467" y="432"/>
                  </a:cubicBezTo>
                  <a:cubicBezTo>
                    <a:pt x="494" y="447"/>
                    <a:pt x="510" y="459"/>
                    <a:pt x="509" y="473"/>
                  </a:cubicBezTo>
                  <a:cubicBezTo>
                    <a:pt x="508" y="484"/>
                    <a:pt x="509" y="485"/>
                    <a:pt x="512" y="489"/>
                  </a:cubicBezTo>
                  <a:cubicBezTo>
                    <a:pt x="513" y="490"/>
                    <a:pt x="514" y="491"/>
                    <a:pt x="515" y="493"/>
                  </a:cubicBezTo>
                  <a:cubicBezTo>
                    <a:pt x="520" y="500"/>
                    <a:pt x="522" y="506"/>
                    <a:pt x="514" y="516"/>
                  </a:cubicBezTo>
                  <a:cubicBezTo>
                    <a:pt x="509" y="524"/>
                    <a:pt x="511" y="528"/>
                    <a:pt x="514" y="536"/>
                  </a:cubicBezTo>
                  <a:cubicBezTo>
                    <a:pt x="515" y="538"/>
                    <a:pt x="515" y="538"/>
                    <a:pt x="515" y="538"/>
                  </a:cubicBezTo>
                  <a:cubicBezTo>
                    <a:pt x="518" y="546"/>
                    <a:pt x="520" y="554"/>
                    <a:pt x="515" y="565"/>
                  </a:cubicBezTo>
                  <a:cubicBezTo>
                    <a:pt x="510" y="573"/>
                    <a:pt x="511" y="575"/>
                    <a:pt x="515" y="579"/>
                  </a:cubicBezTo>
                  <a:cubicBezTo>
                    <a:pt x="515" y="580"/>
                    <a:pt x="516" y="580"/>
                    <a:pt x="516" y="581"/>
                  </a:cubicBezTo>
                  <a:cubicBezTo>
                    <a:pt x="521" y="588"/>
                    <a:pt x="522" y="593"/>
                    <a:pt x="519" y="599"/>
                  </a:cubicBezTo>
                  <a:cubicBezTo>
                    <a:pt x="518" y="601"/>
                    <a:pt x="518" y="602"/>
                    <a:pt x="520" y="604"/>
                  </a:cubicBezTo>
                  <a:cubicBezTo>
                    <a:pt x="520" y="605"/>
                    <a:pt x="521" y="606"/>
                    <a:pt x="522" y="607"/>
                  </a:cubicBezTo>
                  <a:cubicBezTo>
                    <a:pt x="523" y="610"/>
                    <a:pt x="523" y="613"/>
                    <a:pt x="522" y="616"/>
                  </a:cubicBezTo>
                  <a:cubicBezTo>
                    <a:pt x="521" y="617"/>
                    <a:pt x="521" y="618"/>
                    <a:pt x="521" y="619"/>
                  </a:cubicBezTo>
                  <a:cubicBezTo>
                    <a:pt x="520" y="621"/>
                    <a:pt x="521" y="622"/>
                    <a:pt x="521" y="624"/>
                  </a:cubicBezTo>
                  <a:cubicBezTo>
                    <a:pt x="522" y="627"/>
                    <a:pt x="524" y="631"/>
                    <a:pt x="523" y="640"/>
                  </a:cubicBezTo>
                  <a:cubicBezTo>
                    <a:pt x="523" y="642"/>
                    <a:pt x="523" y="642"/>
                    <a:pt x="523" y="642"/>
                  </a:cubicBezTo>
                  <a:cubicBezTo>
                    <a:pt x="523" y="655"/>
                    <a:pt x="522" y="670"/>
                    <a:pt x="506" y="670"/>
                  </a:cubicBezTo>
                  <a:cubicBezTo>
                    <a:pt x="505" y="670"/>
                    <a:pt x="504" y="670"/>
                    <a:pt x="503" y="670"/>
                  </a:cubicBezTo>
                  <a:cubicBezTo>
                    <a:pt x="482" y="668"/>
                    <a:pt x="473" y="650"/>
                    <a:pt x="465" y="619"/>
                  </a:cubicBezTo>
                  <a:cubicBezTo>
                    <a:pt x="462" y="606"/>
                    <a:pt x="456" y="601"/>
                    <a:pt x="451" y="601"/>
                  </a:cubicBezTo>
                  <a:cubicBezTo>
                    <a:pt x="449" y="601"/>
                    <a:pt x="448" y="601"/>
                    <a:pt x="446" y="603"/>
                  </a:cubicBezTo>
                  <a:cubicBezTo>
                    <a:pt x="440" y="608"/>
                    <a:pt x="440" y="645"/>
                    <a:pt x="442" y="669"/>
                  </a:cubicBezTo>
                  <a:cubicBezTo>
                    <a:pt x="443" y="676"/>
                    <a:pt x="448" y="680"/>
                    <a:pt x="453" y="684"/>
                  </a:cubicBezTo>
                  <a:cubicBezTo>
                    <a:pt x="459" y="688"/>
                    <a:pt x="464" y="693"/>
                    <a:pt x="460" y="702"/>
                  </a:cubicBezTo>
                  <a:cubicBezTo>
                    <a:pt x="454" y="717"/>
                    <a:pt x="454" y="725"/>
                    <a:pt x="460" y="729"/>
                  </a:cubicBezTo>
                  <a:cubicBezTo>
                    <a:pt x="468" y="733"/>
                    <a:pt x="474" y="739"/>
                    <a:pt x="471" y="750"/>
                  </a:cubicBezTo>
                  <a:cubicBezTo>
                    <a:pt x="469" y="759"/>
                    <a:pt x="469" y="763"/>
                    <a:pt x="478" y="771"/>
                  </a:cubicBezTo>
                  <a:cubicBezTo>
                    <a:pt x="488" y="780"/>
                    <a:pt x="491" y="787"/>
                    <a:pt x="488" y="799"/>
                  </a:cubicBezTo>
                  <a:cubicBezTo>
                    <a:pt x="485" y="810"/>
                    <a:pt x="484" y="814"/>
                    <a:pt x="491" y="819"/>
                  </a:cubicBezTo>
                  <a:cubicBezTo>
                    <a:pt x="495" y="823"/>
                    <a:pt x="497" y="825"/>
                    <a:pt x="498" y="829"/>
                  </a:cubicBezTo>
                  <a:cubicBezTo>
                    <a:pt x="498" y="831"/>
                    <a:pt x="496" y="833"/>
                    <a:pt x="494" y="836"/>
                  </a:cubicBezTo>
                  <a:cubicBezTo>
                    <a:pt x="490" y="840"/>
                    <a:pt x="488" y="843"/>
                    <a:pt x="488" y="845"/>
                  </a:cubicBezTo>
                  <a:cubicBezTo>
                    <a:pt x="489" y="848"/>
                    <a:pt x="490" y="851"/>
                    <a:pt x="494" y="853"/>
                  </a:cubicBezTo>
                  <a:cubicBezTo>
                    <a:pt x="498" y="856"/>
                    <a:pt x="500" y="859"/>
                    <a:pt x="501" y="861"/>
                  </a:cubicBezTo>
                  <a:cubicBezTo>
                    <a:pt x="501" y="864"/>
                    <a:pt x="499" y="867"/>
                    <a:pt x="497" y="870"/>
                  </a:cubicBezTo>
                  <a:cubicBezTo>
                    <a:pt x="493" y="875"/>
                    <a:pt x="490" y="879"/>
                    <a:pt x="490" y="881"/>
                  </a:cubicBezTo>
                  <a:cubicBezTo>
                    <a:pt x="490" y="882"/>
                    <a:pt x="491" y="883"/>
                    <a:pt x="493" y="884"/>
                  </a:cubicBezTo>
                  <a:cubicBezTo>
                    <a:pt x="494" y="885"/>
                    <a:pt x="495" y="886"/>
                    <a:pt x="496" y="886"/>
                  </a:cubicBezTo>
                  <a:cubicBezTo>
                    <a:pt x="495" y="886"/>
                    <a:pt x="495" y="886"/>
                    <a:pt x="495" y="886"/>
                  </a:cubicBezTo>
                  <a:cubicBezTo>
                    <a:pt x="494" y="884"/>
                    <a:pt x="492" y="882"/>
                    <a:pt x="492" y="880"/>
                  </a:cubicBezTo>
                  <a:cubicBezTo>
                    <a:pt x="493" y="878"/>
                    <a:pt x="495" y="876"/>
                    <a:pt x="500" y="871"/>
                  </a:cubicBezTo>
                  <a:cubicBezTo>
                    <a:pt x="502" y="870"/>
                    <a:pt x="504" y="868"/>
                    <a:pt x="504" y="865"/>
                  </a:cubicBezTo>
                  <a:cubicBezTo>
                    <a:pt x="504" y="861"/>
                    <a:pt x="500" y="856"/>
                    <a:pt x="497" y="853"/>
                  </a:cubicBezTo>
                  <a:cubicBezTo>
                    <a:pt x="496" y="853"/>
                    <a:pt x="496" y="853"/>
                    <a:pt x="496" y="853"/>
                  </a:cubicBezTo>
                  <a:cubicBezTo>
                    <a:pt x="493" y="850"/>
                    <a:pt x="491" y="848"/>
                    <a:pt x="491" y="846"/>
                  </a:cubicBezTo>
                  <a:cubicBezTo>
                    <a:pt x="491" y="844"/>
                    <a:pt x="493" y="841"/>
                    <a:pt x="497" y="838"/>
                  </a:cubicBezTo>
                  <a:cubicBezTo>
                    <a:pt x="504" y="832"/>
                    <a:pt x="503" y="830"/>
                    <a:pt x="497" y="822"/>
                  </a:cubicBezTo>
                  <a:cubicBezTo>
                    <a:pt x="496" y="821"/>
                    <a:pt x="496" y="821"/>
                    <a:pt x="496" y="821"/>
                  </a:cubicBezTo>
                  <a:cubicBezTo>
                    <a:pt x="489" y="812"/>
                    <a:pt x="489" y="809"/>
                    <a:pt x="492" y="798"/>
                  </a:cubicBezTo>
                  <a:cubicBezTo>
                    <a:pt x="495" y="787"/>
                    <a:pt x="493" y="781"/>
                    <a:pt x="485" y="774"/>
                  </a:cubicBezTo>
                  <a:cubicBezTo>
                    <a:pt x="483" y="772"/>
                    <a:pt x="482" y="771"/>
                    <a:pt x="481" y="770"/>
                  </a:cubicBezTo>
                  <a:cubicBezTo>
                    <a:pt x="475" y="765"/>
                    <a:pt x="472" y="762"/>
                    <a:pt x="474" y="756"/>
                  </a:cubicBezTo>
                  <a:cubicBezTo>
                    <a:pt x="474" y="755"/>
                    <a:pt x="474" y="755"/>
                    <a:pt x="474" y="755"/>
                  </a:cubicBezTo>
                  <a:cubicBezTo>
                    <a:pt x="476" y="749"/>
                    <a:pt x="478" y="742"/>
                    <a:pt x="471" y="734"/>
                  </a:cubicBezTo>
                  <a:cubicBezTo>
                    <a:pt x="470" y="731"/>
                    <a:pt x="468" y="730"/>
                    <a:pt x="466" y="728"/>
                  </a:cubicBezTo>
                  <a:cubicBezTo>
                    <a:pt x="461" y="723"/>
                    <a:pt x="458" y="720"/>
                    <a:pt x="461" y="713"/>
                  </a:cubicBezTo>
                  <a:cubicBezTo>
                    <a:pt x="462" y="710"/>
                    <a:pt x="463" y="708"/>
                    <a:pt x="464" y="707"/>
                  </a:cubicBezTo>
                  <a:cubicBezTo>
                    <a:pt x="468" y="700"/>
                    <a:pt x="472" y="694"/>
                    <a:pt x="459" y="682"/>
                  </a:cubicBezTo>
                  <a:cubicBezTo>
                    <a:pt x="440" y="665"/>
                    <a:pt x="442" y="647"/>
                    <a:pt x="444" y="623"/>
                  </a:cubicBezTo>
                  <a:cubicBezTo>
                    <a:pt x="445" y="611"/>
                    <a:pt x="448" y="604"/>
                    <a:pt x="452" y="604"/>
                  </a:cubicBezTo>
                  <a:cubicBezTo>
                    <a:pt x="458" y="604"/>
                    <a:pt x="462" y="615"/>
                    <a:pt x="464" y="625"/>
                  </a:cubicBezTo>
                  <a:cubicBezTo>
                    <a:pt x="472" y="656"/>
                    <a:pt x="484" y="670"/>
                    <a:pt x="502" y="673"/>
                  </a:cubicBezTo>
                  <a:cubicBezTo>
                    <a:pt x="503" y="673"/>
                    <a:pt x="505" y="673"/>
                    <a:pt x="506" y="673"/>
                  </a:cubicBezTo>
                  <a:cubicBezTo>
                    <a:pt x="506" y="673"/>
                    <a:pt x="506" y="673"/>
                    <a:pt x="506" y="673"/>
                  </a:cubicBezTo>
                  <a:cubicBezTo>
                    <a:pt x="512" y="673"/>
                    <a:pt x="516" y="671"/>
                    <a:pt x="520" y="668"/>
                  </a:cubicBezTo>
                  <a:cubicBezTo>
                    <a:pt x="526" y="662"/>
                    <a:pt x="526" y="652"/>
                    <a:pt x="526" y="644"/>
                  </a:cubicBezTo>
                  <a:cubicBezTo>
                    <a:pt x="526" y="637"/>
                    <a:pt x="525" y="633"/>
                    <a:pt x="525" y="630"/>
                  </a:cubicBezTo>
                  <a:cubicBezTo>
                    <a:pt x="524" y="627"/>
                    <a:pt x="523" y="625"/>
                    <a:pt x="525" y="622"/>
                  </a:cubicBezTo>
                  <a:cubicBezTo>
                    <a:pt x="527" y="618"/>
                    <a:pt x="528" y="615"/>
                    <a:pt x="525" y="610"/>
                  </a:cubicBezTo>
                  <a:cubicBezTo>
                    <a:pt x="522" y="604"/>
                    <a:pt x="521" y="601"/>
                    <a:pt x="525" y="596"/>
                  </a:cubicBezTo>
                  <a:cubicBezTo>
                    <a:pt x="525" y="595"/>
                    <a:pt x="525" y="595"/>
                    <a:pt x="525" y="595"/>
                  </a:cubicBezTo>
                  <a:cubicBezTo>
                    <a:pt x="527" y="592"/>
                    <a:pt x="527" y="592"/>
                    <a:pt x="524" y="586"/>
                  </a:cubicBezTo>
                  <a:cubicBezTo>
                    <a:pt x="523" y="585"/>
                    <a:pt x="523" y="585"/>
                    <a:pt x="523" y="585"/>
                  </a:cubicBezTo>
                  <a:cubicBezTo>
                    <a:pt x="519" y="578"/>
                    <a:pt x="518" y="576"/>
                    <a:pt x="522" y="568"/>
                  </a:cubicBezTo>
                  <a:cubicBezTo>
                    <a:pt x="522" y="567"/>
                    <a:pt x="522" y="567"/>
                    <a:pt x="522" y="567"/>
                  </a:cubicBezTo>
                  <a:cubicBezTo>
                    <a:pt x="525" y="560"/>
                    <a:pt x="527" y="556"/>
                    <a:pt x="522" y="545"/>
                  </a:cubicBezTo>
                  <a:cubicBezTo>
                    <a:pt x="516" y="533"/>
                    <a:pt x="517" y="529"/>
                    <a:pt x="522" y="521"/>
                  </a:cubicBezTo>
                  <a:cubicBezTo>
                    <a:pt x="522" y="520"/>
                    <a:pt x="523" y="519"/>
                    <a:pt x="523" y="518"/>
                  </a:cubicBezTo>
                  <a:cubicBezTo>
                    <a:pt x="527" y="512"/>
                    <a:pt x="530" y="508"/>
                    <a:pt x="521" y="495"/>
                  </a:cubicBezTo>
                  <a:cubicBezTo>
                    <a:pt x="511" y="478"/>
                    <a:pt x="512" y="476"/>
                    <a:pt x="521" y="465"/>
                  </a:cubicBezTo>
                  <a:cubicBezTo>
                    <a:pt x="522" y="464"/>
                    <a:pt x="522" y="464"/>
                    <a:pt x="522" y="464"/>
                  </a:cubicBezTo>
                  <a:cubicBezTo>
                    <a:pt x="529" y="454"/>
                    <a:pt x="526" y="432"/>
                    <a:pt x="495" y="401"/>
                  </a:cubicBezTo>
                  <a:cubicBezTo>
                    <a:pt x="460" y="364"/>
                    <a:pt x="458" y="351"/>
                    <a:pt x="453" y="316"/>
                  </a:cubicBezTo>
                  <a:cubicBezTo>
                    <a:pt x="452" y="307"/>
                    <a:pt x="451" y="297"/>
                    <a:pt x="449" y="285"/>
                  </a:cubicBezTo>
                  <a:cubicBezTo>
                    <a:pt x="438" y="225"/>
                    <a:pt x="409" y="208"/>
                    <a:pt x="349" y="177"/>
                  </a:cubicBezTo>
                  <a:cubicBezTo>
                    <a:pt x="298" y="152"/>
                    <a:pt x="293" y="118"/>
                    <a:pt x="288" y="87"/>
                  </a:cubicBezTo>
                  <a:cubicBezTo>
                    <a:pt x="286" y="78"/>
                    <a:pt x="285" y="70"/>
                    <a:pt x="283" y="62"/>
                  </a:cubicBezTo>
                  <a:cubicBezTo>
                    <a:pt x="276" y="40"/>
                    <a:pt x="256" y="28"/>
                    <a:pt x="229" y="28"/>
                  </a:cubicBezTo>
                  <a:cubicBezTo>
                    <a:pt x="221" y="28"/>
                    <a:pt x="212" y="29"/>
                    <a:pt x="204" y="31"/>
                  </a:cubicBezTo>
                  <a:cubicBezTo>
                    <a:pt x="196" y="34"/>
                    <a:pt x="189" y="35"/>
                    <a:pt x="183" y="35"/>
                  </a:cubicBezTo>
                  <a:cubicBezTo>
                    <a:pt x="168" y="35"/>
                    <a:pt x="161" y="28"/>
                    <a:pt x="154" y="20"/>
                  </a:cubicBezTo>
                  <a:cubicBezTo>
                    <a:pt x="153" y="19"/>
                    <a:pt x="153" y="19"/>
                    <a:pt x="153" y="19"/>
                  </a:cubicBezTo>
                  <a:cubicBezTo>
                    <a:pt x="145" y="9"/>
                    <a:pt x="139" y="3"/>
                    <a:pt x="120" y="3"/>
                  </a:cubicBezTo>
                  <a:cubicBezTo>
                    <a:pt x="65" y="4"/>
                    <a:pt x="22" y="42"/>
                    <a:pt x="13" y="68"/>
                  </a:cubicBezTo>
                  <a:cubicBezTo>
                    <a:pt x="3" y="95"/>
                    <a:pt x="5" y="124"/>
                    <a:pt x="18" y="146"/>
                  </a:cubicBezTo>
                  <a:cubicBezTo>
                    <a:pt x="29" y="166"/>
                    <a:pt x="50" y="180"/>
                    <a:pt x="77" y="185"/>
                  </a:cubicBezTo>
                  <a:cubicBezTo>
                    <a:pt x="100" y="188"/>
                    <a:pt x="121" y="189"/>
                    <a:pt x="139" y="186"/>
                  </a:cubicBezTo>
                  <a:cubicBezTo>
                    <a:pt x="157" y="182"/>
                    <a:pt x="167" y="174"/>
                    <a:pt x="169" y="171"/>
                  </a:cubicBezTo>
                  <a:cubicBezTo>
                    <a:pt x="169" y="171"/>
                    <a:pt x="169" y="171"/>
                    <a:pt x="169" y="171"/>
                  </a:cubicBezTo>
                  <a:cubicBezTo>
                    <a:pt x="166" y="172"/>
                    <a:pt x="144" y="183"/>
                    <a:pt x="113" y="183"/>
                  </a:cubicBezTo>
                  <a:cubicBezTo>
                    <a:pt x="95" y="183"/>
                    <a:pt x="78" y="179"/>
                    <a:pt x="62" y="173"/>
                  </a:cubicBezTo>
                  <a:cubicBezTo>
                    <a:pt x="39" y="163"/>
                    <a:pt x="22" y="144"/>
                    <a:pt x="16" y="122"/>
                  </a:cubicBezTo>
                  <a:cubicBezTo>
                    <a:pt x="9" y="99"/>
                    <a:pt x="13" y="74"/>
                    <a:pt x="28" y="51"/>
                  </a:cubicBezTo>
                  <a:cubicBezTo>
                    <a:pt x="50" y="25"/>
                    <a:pt x="85" y="6"/>
                    <a:pt x="113" y="6"/>
                  </a:cubicBezTo>
                  <a:cubicBezTo>
                    <a:pt x="128" y="6"/>
                    <a:pt x="141" y="12"/>
                    <a:pt x="150" y="22"/>
                  </a:cubicBezTo>
                  <a:cubicBezTo>
                    <a:pt x="161" y="33"/>
                    <a:pt x="172" y="38"/>
                    <a:pt x="183" y="38"/>
                  </a:cubicBezTo>
                  <a:cubicBezTo>
                    <a:pt x="191" y="38"/>
                    <a:pt x="199" y="35"/>
                    <a:pt x="209" y="32"/>
                  </a:cubicBezTo>
                  <a:cubicBezTo>
                    <a:pt x="213" y="31"/>
                    <a:pt x="219" y="30"/>
                    <a:pt x="224" y="30"/>
                  </a:cubicBezTo>
                  <a:moveTo>
                    <a:pt x="489" y="884"/>
                  </a:moveTo>
                  <a:cubicBezTo>
                    <a:pt x="489" y="888"/>
                    <a:pt x="489" y="892"/>
                    <a:pt x="489" y="895"/>
                  </a:cubicBezTo>
                  <a:cubicBezTo>
                    <a:pt x="489" y="894"/>
                    <a:pt x="491" y="893"/>
                    <a:pt x="492" y="892"/>
                  </a:cubicBezTo>
                  <a:cubicBezTo>
                    <a:pt x="493" y="891"/>
                    <a:pt x="494" y="890"/>
                    <a:pt x="494" y="889"/>
                  </a:cubicBezTo>
                  <a:cubicBezTo>
                    <a:pt x="494" y="889"/>
                    <a:pt x="494" y="888"/>
                    <a:pt x="491" y="886"/>
                  </a:cubicBezTo>
                  <a:cubicBezTo>
                    <a:pt x="490" y="886"/>
                    <a:pt x="489" y="885"/>
                    <a:pt x="489" y="884"/>
                  </a:cubicBezTo>
                  <a:moveTo>
                    <a:pt x="497" y="887"/>
                  </a:moveTo>
                  <a:cubicBezTo>
                    <a:pt x="497" y="888"/>
                    <a:pt x="497" y="888"/>
                    <a:pt x="497" y="889"/>
                  </a:cubicBezTo>
                  <a:cubicBezTo>
                    <a:pt x="497" y="891"/>
                    <a:pt x="496" y="893"/>
                    <a:pt x="494" y="894"/>
                  </a:cubicBezTo>
                  <a:cubicBezTo>
                    <a:pt x="493" y="895"/>
                    <a:pt x="493" y="895"/>
                    <a:pt x="493" y="895"/>
                  </a:cubicBezTo>
                  <a:cubicBezTo>
                    <a:pt x="493" y="895"/>
                    <a:pt x="494" y="894"/>
                    <a:pt x="495" y="894"/>
                  </a:cubicBezTo>
                  <a:cubicBezTo>
                    <a:pt x="497" y="893"/>
                    <a:pt x="498" y="891"/>
                    <a:pt x="498" y="890"/>
                  </a:cubicBezTo>
                  <a:cubicBezTo>
                    <a:pt x="498" y="890"/>
                    <a:pt x="498" y="888"/>
                    <a:pt x="497" y="887"/>
                  </a:cubicBezTo>
                  <a:moveTo>
                    <a:pt x="487" y="850"/>
                  </a:moveTo>
                  <a:cubicBezTo>
                    <a:pt x="488" y="859"/>
                    <a:pt x="488" y="868"/>
                    <a:pt x="488" y="877"/>
                  </a:cubicBezTo>
                  <a:cubicBezTo>
                    <a:pt x="490" y="874"/>
                    <a:pt x="492" y="871"/>
                    <a:pt x="495" y="868"/>
                  </a:cubicBezTo>
                  <a:cubicBezTo>
                    <a:pt x="497" y="865"/>
                    <a:pt x="498" y="863"/>
                    <a:pt x="498" y="862"/>
                  </a:cubicBezTo>
                  <a:cubicBezTo>
                    <a:pt x="497" y="860"/>
                    <a:pt x="496" y="858"/>
                    <a:pt x="492" y="855"/>
                  </a:cubicBezTo>
                  <a:cubicBezTo>
                    <a:pt x="490" y="854"/>
                    <a:pt x="488" y="852"/>
                    <a:pt x="487" y="850"/>
                  </a:cubicBezTo>
                  <a:moveTo>
                    <a:pt x="470" y="766"/>
                  </a:moveTo>
                  <a:cubicBezTo>
                    <a:pt x="478" y="792"/>
                    <a:pt x="483" y="818"/>
                    <a:pt x="486" y="842"/>
                  </a:cubicBezTo>
                  <a:cubicBezTo>
                    <a:pt x="487" y="839"/>
                    <a:pt x="489" y="837"/>
                    <a:pt x="492" y="834"/>
                  </a:cubicBezTo>
                  <a:cubicBezTo>
                    <a:pt x="494" y="832"/>
                    <a:pt x="495" y="830"/>
                    <a:pt x="495" y="829"/>
                  </a:cubicBezTo>
                  <a:cubicBezTo>
                    <a:pt x="495" y="827"/>
                    <a:pt x="492" y="824"/>
                    <a:pt x="489" y="821"/>
                  </a:cubicBezTo>
                  <a:cubicBezTo>
                    <a:pt x="481" y="815"/>
                    <a:pt x="482" y="809"/>
                    <a:pt x="485" y="798"/>
                  </a:cubicBezTo>
                  <a:cubicBezTo>
                    <a:pt x="488" y="788"/>
                    <a:pt x="486" y="781"/>
                    <a:pt x="476" y="773"/>
                  </a:cubicBezTo>
                  <a:cubicBezTo>
                    <a:pt x="473" y="771"/>
                    <a:pt x="471" y="768"/>
                    <a:pt x="470" y="766"/>
                  </a:cubicBezTo>
                  <a:moveTo>
                    <a:pt x="454" y="727"/>
                  </a:moveTo>
                  <a:cubicBezTo>
                    <a:pt x="456" y="733"/>
                    <a:pt x="459" y="739"/>
                    <a:pt x="461" y="745"/>
                  </a:cubicBezTo>
                  <a:cubicBezTo>
                    <a:pt x="464" y="750"/>
                    <a:pt x="466" y="755"/>
                    <a:pt x="467" y="760"/>
                  </a:cubicBezTo>
                  <a:cubicBezTo>
                    <a:pt x="467" y="757"/>
                    <a:pt x="468" y="754"/>
                    <a:pt x="469" y="749"/>
                  </a:cubicBezTo>
                  <a:cubicBezTo>
                    <a:pt x="471" y="740"/>
                    <a:pt x="466" y="736"/>
                    <a:pt x="459" y="731"/>
                  </a:cubicBezTo>
                  <a:cubicBezTo>
                    <a:pt x="457" y="730"/>
                    <a:pt x="455" y="729"/>
                    <a:pt x="454" y="727"/>
                  </a:cubicBezTo>
                  <a:moveTo>
                    <a:pt x="366" y="194"/>
                  </a:moveTo>
                  <a:cubicBezTo>
                    <a:pt x="376" y="211"/>
                    <a:pt x="376" y="242"/>
                    <a:pt x="366" y="293"/>
                  </a:cubicBezTo>
                  <a:cubicBezTo>
                    <a:pt x="354" y="355"/>
                    <a:pt x="355" y="395"/>
                    <a:pt x="392" y="446"/>
                  </a:cubicBezTo>
                  <a:cubicBezTo>
                    <a:pt x="435" y="497"/>
                    <a:pt x="448" y="533"/>
                    <a:pt x="441" y="586"/>
                  </a:cubicBezTo>
                  <a:cubicBezTo>
                    <a:pt x="433" y="651"/>
                    <a:pt x="432" y="670"/>
                    <a:pt x="453" y="723"/>
                  </a:cubicBezTo>
                  <a:cubicBezTo>
                    <a:pt x="451" y="717"/>
                    <a:pt x="454" y="708"/>
                    <a:pt x="458" y="701"/>
                  </a:cubicBezTo>
                  <a:cubicBezTo>
                    <a:pt x="461" y="694"/>
                    <a:pt x="457" y="691"/>
                    <a:pt x="451" y="686"/>
                  </a:cubicBezTo>
                  <a:cubicBezTo>
                    <a:pt x="446" y="682"/>
                    <a:pt x="440" y="678"/>
                    <a:pt x="439" y="670"/>
                  </a:cubicBezTo>
                  <a:cubicBezTo>
                    <a:pt x="437" y="651"/>
                    <a:pt x="436" y="608"/>
                    <a:pt x="444" y="600"/>
                  </a:cubicBezTo>
                  <a:cubicBezTo>
                    <a:pt x="446" y="599"/>
                    <a:pt x="449" y="598"/>
                    <a:pt x="451" y="598"/>
                  </a:cubicBezTo>
                  <a:cubicBezTo>
                    <a:pt x="458" y="598"/>
                    <a:pt x="465" y="606"/>
                    <a:pt x="468" y="619"/>
                  </a:cubicBezTo>
                  <a:cubicBezTo>
                    <a:pt x="477" y="653"/>
                    <a:pt x="486" y="665"/>
                    <a:pt x="503" y="667"/>
                  </a:cubicBezTo>
                  <a:cubicBezTo>
                    <a:pt x="519" y="669"/>
                    <a:pt x="520" y="656"/>
                    <a:pt x="520" y="642"/>
                  </a:cubicBezTo>
                  <a:cubicBezTo>
                    <a:pt x="520" y="640"/>
                    <a:pt x="520" y="640"/>
                    <a:pt x="520" y="640"/>
                  </a:cubicBezTo>
                  <a:cubicBezTo>
                    <a:pt x="521" y="631"/>
                    <a:pt x="520" y="628"/>
                    <a:pt x="519" y="625"/>
                  </a:cubicBezTo>
                  <a:cubicBezTo>
                    <a:pt x="518" y="623"/>
                    <a:pt x="517" y="621"/>
                    <a:pt x="518" y="619"/>
                  </a:cubicBezTo>
                  <a:cubicBezTo>
                    <a:pt x="518" y="617"/>
                    <a:pt x="519" y="616"/>
                    <a:pt x="519" y="615"/>
                  </a:cubicBezTo>
                  <a:cubicBezTo>
                    <a:pt x="520" y="612"/>
                    <a:pt x="520" y="611"/>
                    <a:pt x="519" y="608"/>
                  </a:cubicBezTo>
                  <a:cubicBezTo>
                    <a:pt x="519" y="607"/>
                    <a:pt x="518" y="606"/>
                    <a:pt x="517" y="605"/>
                  </a:cubicBezTo>
                  <a:cubicBezTo>
                    <a:pt x="516" y="603"/>
                    <a:pt x="514" y="601"/>
                    <a:pt x="517" y="597"/>
                  </a:cubicBezTo>
                  <a:cubicBezTo>
                    <a:pt x="519" y="593"/>
                    <a:pt x="518" y="589"/>
                    <a:pt x="514" y="583"/>
                  </a:cubicBezTo>
                  <a:cubicBezTo>
                    <a:pt x="513" y="582"/>
                    <a:pt x="513" y="582"/>
                    <a:pt x="513" y="581"/>
                  </a:cubicBezTo>
                  <a:cubicBezTo>
                    <a:pt x="508" y="576"/>
                    <a:pt x="507" y="573"/>
                    <a:pt x="512" y="564"/>
                  </a:cubicBezTo>
                  <a:cubicBezTo>
                    <a:pt x="517" y="554"/>
                    <a:pt x="515" y="547"/>
                    <a:pt x="512" y="539"/>
                  </a:cubicBezTo>
                  <a:cubicBezTo>
                    <a:pt x="511" y="537"/>
                    <a:pt x="511" y="537"/>
                    <a:pt x="511" y="537"/>
                  </a:cubicBezTo>
                  <a:cubicBezTo>
                    <a:pt x="508" y="529"/>
                    <a:pt x="506" y="524"/>
                    <a:pt x="512" y="515"/>
                  </a:cubicBezTo>
                  <a:cubicBezTo>
                    <a:pt x="518" y="506"/>
                    <a:pt x="517" y="501"/>
                    <a:pt x="513" y="495"/>
                  </a:cubicBezTo>
                  <a:cubicBezTo>
                    <a:pt x="512" y="493"/>
                    <a:pt x="511" y="492"/>
                    <a:pt x="510" y="491"/>
                  </a:cubicBezTo>
                  <a:cubicBezTo>
                    <a:pt x="506" y="487"/>
                    <a:pt x="505" y="484"/>
                    <a:pt x="506" y="473"/>
                  </a:cubicBezTo>
                  <a:cubicBezTo>
                    <a:pt x="507" y="462"/>
                    <a:pt x="496" y="452"/>
                    <a:pt x="465" y="435"/>
                  </a:cubicBezTo>
                  <a:cubicBezTo>
                    <a:pt x="422" y="403"/>
                    <a:pt x="426" y="349"/>
                    <a:pt x="428" y="310"/>
                  </a:cubicBezTo>
                  <a:cubicBezTo>
                    <a:pt x="428" y="307"/>
                    <a:pt x="428" y="305"/>
                    <a:pt x="428" y="303"/>
                  </a:cubicBezTo>
                  <a:cubicBezTo>
                    <a:pt x="432" y="231"/>
                    <a:pt x="387" y="203"/>
                    <a:pt x="366" y="194"/>
                  </a:cubicBezTo>
                </a:path>
              </a:pathLst>
            </a:custGeom>
            <a:solidFill>
              <a:srgbClr val="DB7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9">
              <a:extLst>
                <a:ext uri="{FF2B5EF4-FFF2-40B4-BE49-F238E27FC236}">
                  <a16:creationId xmlns:a16="http://schemas.microsoft.com/office/drawing/2014/main" id="{BED494C1-5381-43A2-BC81-8F5513401F34}"/>
                </a:ext>
              </a:extLst>
            </p:cNvPr>
            <p:cNvSpPr>
              <a:spLocks/>
            </p:cNvSpPr>
            <p:nvPr/>
          </p:nvSpPr>
          <p:spPr bwMode="auto">
            <a:xfrm>
              <a:off x="3757" y="1126"/>
              <a:ext cx="1283" cy="2206"/>
            </a:xfrm>
            <a:custGeom>
              <a:avLst/>
              <a:gdLst>
                <a:gd name="T0" fmla="*/ 382 w 540"/>
                <a:gd name="T1" fmla="*/ 19 h 928"/>
                <a:gd name="T2" fmla="*/ 244 w 540"/>
                <a:gd name="T3" fmla="*/ 89 h 928"/>
                <a:gd name="T4" fmla="*/ 79 w 540"/>
                <a:gd name="T5" fmla="*/ 320 h 928"/>
                <a:gd name="T6" fmla="*/ 10 w 540"/>
                <a:gd name="T7" fmla="*/ 470 h 928"/>
                <a:gd name="T8" fmla="*/ 6 w 540"/>
                <a:gd name="T9" fmla="*/ 515 h 928"/>
                <a:gd name="T10" fmla="*/ 11 w 540"/>
                <a:gd name="T11" fmla="*/ 584 h 928"/>
                <a:gd name="T12" fmla="*/ 7 w 540"/>
                <a:gd name="T13" fmla="*/ 613 h 928"/>
                <a:gd name="T14" fmla="*/ 27 w 540"/>
                <a:gd name="T15" fmla="*/ 680 h 928"/>
                <a:gd name="T16" fmla="*/ 88 w 540"/>
                <a:gd name="T17" fmla="*/ 630 h 928"/>
                <a:gd name="T18" fmla="*/ 69 w 540"/>
                <a:gd name="T19" fmla="*/ 709 h 928"/>
                <a:gd name="T20" fmla="*/ 57 w 540"/>
                <a:gd name="T21" fmla="*/ 754 h 928"/>
                <a:gd name="T22" fmla="*/ 39 w 540"/>
                <a:gd name="T23" fmla="*/ 797 h 928"/>
                <a:gd name="T24" fmla="*/ 34 w 540"/>
                <a:gd name="T25" fmla="*/ 841 h 928"/>
                <a:gd name="T26" fmla="*/ 30 w 540"/>
                <a:gd name="T27" fmla="*/ 876 h 928"/>
                <a:gd name="T28" fmla="*/ 40 w 540"/>
                <a:gd name="T29" fmla="*/ 909 h 928"/>
                <a:gd name="T30" fmla="*/ 40 w 540"/>
                <a:gd name="T31" fmla="*/ 917 h 928"/>
                <a:gd name="T32" fmla="*/ 41 w 540"/>
                <a:gd name="T33" fmla="*/ 889 h 928"/>
                <a:gd name="T34" fmla="*/ 40 w 540"/>
                <a:gd name="T35" fmla="*/ 858 h 928"/>
                <a:gd name="T36" fmla="*/ 42 w 540"/>
                <a:gd name="T37" fmla="*/ 826 h 928"/>
                <a:gd name="T38" fmla="*/ 55 w 540"/>
                <a:gd name="T39" fmla="*/ 777 h 928"/>
                <a:gd name="T40" fmla="*/ 70 w 540"/>
                <a:gd name="T41" fmla="*/ 738 h 928"/>
                <a:gd name="T42" fmla="*/ 80 w 540"/>
                <a:gd name="T43" fmla="*/ 691 h 928"/>
                <a:gd name="T44" fmla="*/ 79 w 540"/>
                <a:gd name="T45" fmla="*/ 606 h 928"/>
                <a:gd name="T46" fmla="*/ 17 w 540"/>
                <a:gd name="T47" fmla="*/ 669 h 928"/>
                <a:gd name="T48" fmla="*/ 11 w 540"/>
                <a:gd name="T49" fmla="*/ 618 h 928"/>
                <a:gd name="T50" fmla="*/ 17 w 540"/>
                <a:gd name="T51" fmla="*/ 589 h 928"/>
                <a:gd name="T52" fmla="*/ 21 w 540"/>
                <a:gd name="T53" fmla="*/ 541 h 928"/>
                <a:gd name="T54" fmla="*/ 18 w 540"/>
                <a:gd name="T55" fmla="*/ 500 h 928"/>
                <a:gd name="T56" fmla="*/ 55 w 540"/>
                <a:gd name="T57" fmla="*/ 446 h 928"/>
                <a:gd name="T58" fmla="*/ 168 w 540"/>
                <a:gd name="T59" fmla="*/ 195 h 928"/>
                <a:gd name="T60" fmla="*/ 132 w 540"/>
                <a:gd name="T61" fmla="*/ 462 h 928"/>
                <a:gd name="T62" fmla="*/ 59 w 540"/>
                <a:gd name="T63" fmla="*/ 793 h 928"/>
                <a:gd name="T64" fmla="*/ 56 w 540"/>
                <a:gd name="T65" fmla="*/ 910 h 928"/>
                <a:gd name="T66" fmla="*/ 103 w 540"/>
                <a:gd name="T67" fmla="*/ 594 h 928"/>
                <a:gd name="T68" fmla="*/ 179 w 540"/>
                <a:gd name="T69" fmla="*/ 328 h 928"/>
                <a:gd name="T70" fmla="*/ 252 w 540"/>
                <a:gd name="T71" fmla="*/ 107 h 928"/>
                <a:gd name="T72" fmla="*/ 392 w 540"/>
                <a:gd name="T73" fmla="*/ 20 h 928"/>
                <a:gd name="T74" fmla="*/ 519 w 540"/>
                <a:gd name="T75" fmla="*/ 120 h 928"/>
                <a:gd name="T76" fmla="*/ 389 w 540"/>
                <a:gd name="T77" fmla="*/ 191 h 928"/>
                <a:gd name="T78" fmla="*/ 503 w 540"/>
                <a:gd name="T79" fmla="*/ 4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0" h="928">
                  <a:moveTo>
                    <a:pt x="503" y="47"/>
                  </a:moveTo>
                  <a:cubicBezTo>
                    <a:pt x="460" y="3"/>
                    <a:pt x="401" y="0"/>
                    <a:pt x="382" y="19"/>
                  </a:cubicBezTo>
                  <a:cubicBezTo>
                    <a:pt x="360" y="50"/>
                    <a:pt x="337" y="35"/>
                    <a:pt x="302" y="31"/>
                  </a:cubicBezTo>
                  <a:cubicBezTo>
                    <a:pt x="267" y="30"/>
                    <a:pt x="252" y="52"/>
                    <a:pt x="244" y="89"/>
                  </a:cubicBezTo>
                  <a:cubicBezTo>
                    <a:pt x="231" y="151"/>
                    <a:pt x="225" y="157"/>
                    <a:pt x="175" y="186"/>
                  </a:cubicBezTo>
                  <a:cubicBezTo>
                    <a:pt x="91" y="230"/>
                    <a:pt x="87" y="255"/>
                    <a:pt x="79" y="320"/>
                  </a:cubicBezTo>
                  <a:cubicBezTo>
                    <a:pt x="71" y="384"/>
                    <a:pt x="40" y="397"/>
                    <a:pt x="23" y="420"/>
                  </a:cubicBezTo>
                  <a:cubicBezTo>
                    <a:pt x="5" y="443"/>
                    <a:pt x="0" y="459"/>
                    <a:pt x="10" y="470"/>
                  </a:cubicBezTo>
                  <a:cubicBezTo>
                    <a:pt x="20" y="482"/>
                    <a:pt x="19" y="485"/>
                    <a:pt x="17" y="491"/>
                  </a:cubicBezTo>
                  <a:cubicBezTo>
                    <a:pt x="14" y="497"/>
                    <a:pt x="3" y="505"/>
                    <a:pt x="6" y="515"/>
                  </a:cubicBezTo>
                  <a:cubicBezTo>
                    <a:pt x="9" y="526"/>
                    <a:pt x="17" y="532"/>
                    <a:pt x="11" y="548"/>
                  </a:cubicBezTo>
                  <a:cubicBezTo>
                    <a:pt x="2" y="567"/>
                    <a:pt x="13" y="577"/>
                    <a:pt x="11" y="584"/>
                  </a:cubicBezTo>
                  <a:cubicBezTo>
                    <a:pt x="9" y="591"/>
                    <a:pt x="4" y="593"/>
                    <a:pt x="6" y="598"/>
                  </a:cubicBezTo>
                  <a:cubicBezTo>
                    <a:pt x="8" y="603"/>
                    <a:pt x="11" y="601"/>
                    <a:pt x="7" y="613"/>
                  </a:cubicBezTo>
                  <a:cubicBezTo>
                    <a:pt x="2" y="625"/>
                    <a:pt x="11" y="625"/>
                    <a:pt x="7" y="637"/>
                  </a:cubicBezTo>
                  <a:cubicBezTo>
                    <a:pt x="4" y="649"/>
                    <a:pt x="1" y="678"/>
                    <a:pt x="27" y="680"/>
                  </a:cubicBezTo>
                  <a:cubicBezTo>
                    <a:pt x="66" y="678"/>
                    <a:pt x="67" y="642"/>
                    <a:pt x="72" y="625"/>
                  </a:cubicBezTo>
                  <a:cubicBezTo>
                    <a:pt x="77" y="608"/>
                    <a:pt x="85" y="603"/>
                    <a:pt x="88" y="630"/>
                  </a:cubicBezTo>
                  <a:cubicBezTo>
                    <a:pt x="91" y="656"/>
                    <a:pt x="86" y="676"/>
                    <a:pt x="76" y="686"/>
                  </a:cubicBezTo>
                  <a:cubicBezTo>
                    <a:pt x="65" y="695"/>
                    <a:pt x="62" y="697"/>
                    <a:pt x="69" y="709"/>
                  </a:cubicBezTo>
                  <a:cubicBezTo>
                    <a:pt x="75" y="720"/>
                    <a:pt x="77" y="723"/>
                    <a:pt x="66" y="733"/>
                  </a:cubicBezTo>
                  <a:cubicBezTo>
                    <a:pt x="56" y="741"/>
                    <a:pt x="55" y="744"/>
                    <a:pt x="57" y="754"/>
                  </a:cubicBezTo>
                  <a:cubicBezTo>
                    <a:pt x="59" y="764"/>
                    <a:pt x="57" y="767"/>
                    <a:pt x="48" y="777"/>
                  </a:cubicBezTo>
                  <a:cubicBezTo>
                    <a:pt x="39" y="786"/>
                    <a:pt x="37" y="789"/>
                    <a:pt x="39" y="797"/>
                  </a:cubicBezTo>
                  <a:cubicBezTo>
                    <a:pt x="41" y="806"/>
                    <a:pt x="43" y="815"/>
                    <a:pt x="38" y="822"/>
                  </a:cubicBezTo>
                  <a:cubicBezTo>
                    <a:pt x="32" y="829"/>
                    <a:pt x="26" y="835"/>
                    <a:pt x="34" y="841"/>
                  </a:cubicBezTo>
                  <a:cubicBezTo>
                    <a:pt x="41" y="848"/>
                    <a:pt x="43" y="852"/>
                    <a:pt x="35" y="857"/>
                  </a:cubicBezTo>
                  <a:cubicBezTo>
                    <a:pt x="27" y="863"/>
                    <a:pt x="25" y="870"/>
                    <a:pt x="30" y="876"/>
                  </a:cubicBezTo>
                  <a:cubicBezTo>
                    <a:pt x="35" y="881"/>
                    <a:pt x="42" y="881"/>
                    <a:pt x="35" y="891"/>
                  </a:cubicBezTo>
                  <a:cubicBezTo>
                    <a:pt x="27" y="901"/>
                    <a:pt x="42" y="900"/>
                    <a:pt x="40" y="909"/>
                  </a:cubicBezTo>
                  <a:cubicBezTo>
                    <a:pt x="39" y="912"/>
                    <a:pt x="39" y="914"/>
                    <a:pt x="40" y="916"/>
                  </a:cubicBezTo>
                  <a:cubicBezTo>
                    <a:pt x="40" y="917"/>
                    <a:pt x="40" y="917"/>
                    <a:pt x="40" y="917"/>
                  </a:cubicBezTo>
                  <a:cubicBezTo>
                    <a:pt x="41" y="905"/>
                    <a:pt x="45" y="903"/>
                    <a:pt x="40" y="898"/>
                  </a:cubicBezTo>
                  <a:cubicBezTo>
                    <a:pt x="35" y="894"/>
                    <a:pt x="38" y="894"/>
                    <a:pt x="41" y="889"/>
                  </a:cubicBezTo>
                  <a:cubicBezTo>
                    <a:pt x="45" y="884"/>
                    <a:pt x="43" y="879"/>
                    <a:pt x="38" y="874"/>
                  </a:cubicBezTo>
                  <a:cubicBezTo>
                    <a:pt x="32" y="868"/>
                    <a:pt x="33" y="865"/>
                    <a:pt x="40" y="858"/>
                  </a:cubicBezTo>
                  <a:cubicBezTo>
                    <a:pt x="46" y="852"/>
                    <a:pt x="45" y="847"/>
                    <a:pt x="40" y="840"/>
                  </a:cubicBezTo>
                  <a:cubicBezTo>
                    <a:pt x="36" y="833"/>
                    <a:pt x="36" y="833"/>
                    <a:pt x="42" y="826"/>
                  </a:cubicBezTo>
                  <a:cubicBezTo>
                    <a:pt x="49" y="819"/>
                    <a:pt x="48" y="811"/>
                    <a:pt x="45" y="802"/>
                  </a:cubicBezTo>
                  <a:cubicBezTo>
                    <a:pt x="43" y="793"/>
                    <a:pt x="44" y="785"/>
                    <a:pt x="55" y="777"/>
                  </a:cubicBezTo>
                  <a:cubicBezTo>
                    <a:pt x="66" y="769"/>
                    <a:pt x="65" y="766"/>
                    <a:pt x="64" y="756"/>
                  </a:cubicBezTo>
                  <a:cubicBezTo>
                    <a:pt x="63" y="747"/>
                    <a:pt x="59" y="745"/>
                    <a:pt x="70" y="738"/>
                  </a:cubicBezTo>
                  <a:cubicBezTo>
                    <a:pt x="80" y="731"/>
                    <a:pt x="83" y="727"/>
                    <a:pt x="77" y="715"/>
                  </a:cubicBezTo>
                  <a:cubicBezTo>
                    <a:pt x="70" y="702"/>
                    <a:pt x="70" y="698"/>
                    <a:pt x="80" y="691"/>
                  </a:cubicBezTo>
                  <a:cubicBezTo>
                    <a:pt x="92" y="682"/>
                    <a:pt x="94" y="675"/>
                    <a:pt x="94" y="644"/>
                  </a:cubicBezTo>
                  <a:cubicBezTo>
                    <a:pt x="94" y="624"/>
                    <a:pt x="93" y="600"/>
                    <a:pt x="79" y="606"/>
                  </a:cubicBezTo>
                  <a:cubicBezTo>
                    <a:pt x="64" y="612"/>
                    <a:pt x="64" y="643"/>
                    <a:pt x="54" y="659"/>
                  </a:cubicBezTo>
                  <a:cubicBezTo>
                    <a:pt x="45" y="675"/>
                    <a:pt x="25" y="676"/>
                    <a:pt x="17" y="669"/>
                  </a:cubicBezTo>
                  <a:cubicBezTo>
                    <a:pt x="9" y="662"/>
                    <a:pt x="10" y="643"/>
                    <a:pt x="12" y="635"/>
                  </a:cubicBezTo>
                  <a:cubicBezTo>
                    <a:pt x="14" y="627"/>
                    <a:pt x="16" y="626"/>
                    <a:pt x="11" y="618"/>
                  </a:cubicBezTo>
                  <a:cubicBezTo>
                    <a:pt x="7" y="610"/>
                    <a:pt x="17" y="608"/>
                    <a:pt x="14" y="602"/>
                  </a:cubicBezTo>
                  <a:cubicBezTo>
                    <a:pt x="11" y="596"/>
                    <a:pt x="10" y="594"/>
                    <a:pt x="17" y="589"/>
                  </a:cubicBezTo>
                  <a:cubicBezTo>
                    <a:pt x="23" y="583"/>
                    <a:pt x="25" y="577"/>
                    <a:pt x="19" y="565"/>
                  </a:cubicBezTo>
                  <a:cubicBezTo>
                    <a:pt x="13" y="554"/>
                    <a:pt x="16" y="554"/>
                    <a:pt x="21" y="541"/>
                  </a:cubicBezTo>
                  <a:cubicBezTo>
                    <a:pt x="26" y="529"/>
                    <a:pt x="23" y="526"/>
                    <a:pt x="19" y="519"/>
                  </a:cubicBezTo>
                  <a:cubicBezTo>
                    <a:pt x="14" y="512"/>
                    <a:pt x="12" y="507"/>
                    <a:pt x="18" y="500"/>
                  </a:cubicBezTo>
                  <a:cubicBezTo>
                    <a:pt x="24" y="494"/>
                    <a:pt x="27" y="488"/>
                    <a:pt x="25" y="478"/>
                  </a:cubicBezTo>
                  <a:cubicBezTo>
                    <a:pt x="23" y="469"/>
                    <a:pt x="30" y="459"/>
                    <a:pt x="55" y="446"/>
                  </a:cubicBezTo>
                  <a:cubicBezTo>
                    <a:pt x="90" y="431"/>
                    <a:pt x="109" y="386"/>
                    <a:pt x="104" y="328"/>
                  </a:cubicBezTo>
                  <a:cubicBezTo>
                    <a:pt x="99" y="270"/>
                    <a:pt x="118" y="216"/>
                    <a:pt x="168" y="195"/>
                  </a:cubicBezTo>
                  <a:cubicBezTo>
                    <a:pt x="159" y="214"/>
                    <a:pt x="157" y="240"/>
                    <a:pt x="167" y="291"/>
                  </a:cubicBezTo>
                  <a:cubicBezTo>
                    <a:pt x="183" y="381"/>
                    <a:pt x="175" y="411"/>
                    <a:pt x="132" y="462"/>
                  </a:cubicBezTo>
                  <a:cubicBezTo>
                    <a:pt x="89" y="514"/>
                    <a:pt x="88" y="547"/>
                    <a:pt x="97" y="618"/>
                  </a:cubicBezTo>
                  <a:cubicBezTo>
                    <a:pt x="107" y="689"/>
                    <a:pt x="77" y="736"/>
                    <a:pt x="59" y="793"/>
                  </a:cubicBezTo>
                  <a:cubicBezTo>
                    <a:pt x="43" y="842"/>
                    <a:pt x="46" y="904"/>
                    <a:pt x="47" y="921"/>
                  </a:cubicBezTo>
                  <a:cubicBezTo>
                    <a:pt x="58" y="928"/>
                    <a:pt x="58" y="920"/>
                    <a:pt x="56" y="910"/>
                  </a:cubicBezTo>
                  <a:cubicBezTo>
                    <a:pt x="55" y="898"/>
                    <a:pt x="48" y="822"/>
                    <a:pt x="80" y="752"/>
                  </a:cubicBezTo>
                  <a:cubicBezTo>
                    <a:pt x="106" y="689"/>
                    <a:pt x="115" y="664"/>
                    <a:pt x="103" y="594"/>
                  </a:cubicBezTo>
                  <a:cubicBezTo>
                    <a:pt x="92" y="522"/>
                    <a:pt x="120" y="493"/>
                    <a:pt x="145" y="459"/>
                  </a:cubicBezTo>
                  <a:cubicBezTo>
                    <a:pt x="171" y="425"/>
                    <a:pt x="187" y="401"/>
                    <a:pt x="179" y="328"/>
                  </a:cubicBezTo>
                  <a:cubicBezTo>
                    <a:pt x="170" y="253"/>
                    <a:pt x="158" y="204"/>
                    <a:pt x="202" y="180"/>
                  </a:cubicBezTo>
                  <a:cubicBezTo>
                    <a:pt x="241" y="158"/>
                    <a:pt x="246" y="146"/>
                    <a:pt x="252" y="107"/>
                  </a:cubicBezTo>
                  <a:cubicBezTo>
                    <a:pt x="259" y="60"/>
                    <a:pt x="277" y="32"/>
                    <a:pt x="323" y="39"/>
                  </a:cubicBezTo>
                  <a:cubicBezTo>
                    <a:pt x="362" y="46"/>
                    <a:pt x="366" y="47"/>
                    <a:pt x="392" y="20"/>
                  </a:cubicBezTo>
                  <a:cubicBezTo>
                    <a:pt x="416" y="3"/>
                    <a:pt x="456" y="19"/>
                    <a:pt x="482" y="40"/>
                  </a:cubicBezTo>
                  <a:cubicBezTo>
                    <a:pt x="508" y="62"/>
                    <a:pt x="527" y="89"/>
                    <a:pt x="519" y="120"/>
                  </a:cubicBezTo>
                  <a:cubicBezTo>
                    <a:pt x="511" y="151"/>
                    <a:pt x="469" y="208"/>
                    <a:pt x="365" y="175"/>
                  </a:cubicBezTo>
                  <a:cubicBezTo>
                    <a:pt x="357" y="177"/>
                    <a:pt x="370" y="187"/>
                    <a:pt x="389" y="191"/>
                  </a:cubicBezTo>
                  <a:cubicBezTo>
                    <a:pt x="441" y="197"/>
                    <a:pt x="489" y="188"/>
                    <a:pt x="508" y="160"/>
                  </a:cubicBezTo>
                  <a:cubicBezTo>
                    <a:pt x="529" y="127"/>
                    <a:pt x="540" y="85"/>
                    <a:pt x="503" y="47"/>
                  </a:cubicBezTo>
                </a:path>
              </a:pathLst>
            </a:custGeom>
            <a:solidFill>
              <a:srgbClr val="F7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1B59025D-C97A-4DCB-84AD-C7F3BDF30088}"/>
                </a:ext>
              </a:extLst>
            </p:cNvPr>
            <p:cNvSpPr>
              <a:spLocks noEditPoints="1"/>
            </p:cNvSpPr>
            <p:nvPr/>
          </p:nvSpPr>
          <p:spPr bwMode="auto">
            <a:xfrm>
              <a:off x="3754" y="1140"/>
              <a:ext cx="1295" cy="2185"/>
            </a:xfrm>
            <a:custGeom>
              <a:avLst/>
              <a:gdLst>
                <a:gd name="T0" fmla="*/ 46 w 545"/>
                <a:gd name="T1" fmla="*/ 880 h 919"/>
                <a:gd name="T2" fmla="*/ 43 w 545"/>
                <a:gd name="T3" fmla="*/ 911 h 919"/>
                <a:gd name="T4" fmla="*/ 36 w 545"/>
                <a:gd name="T5" fmla="*/ 896 h 919"/>
                <a:gd name="T6" fmla="*/ 27 w 545"/>
                <a:gd name="T7" fmla="*/ 862 h 919"/>
                <a:gd name="T8" fmla="*/ 37 w 545"/>
                <a:gd name="T9" fmla="*/ 815 h 919"/>
                <a:gd name="T10" fmla="*/ 69 w 545"/>
                <a:gd name="T11" fmla="*/ 704 h 919"/>
                <a:gd name="T12" fmla="*/ 74 w 545"/>
                <a:gd name="T13" fmla="*/ 620 h 919"/>
                <a:gd name="T14" fmla="*/ 6 w 545"/>
                <a:gd name="T15" fmla="*/ 620 h 919"/>
                <a:gd name="T16" fmla="*/ 11 w 545"/>
                <a:gd name="T17" fmla="*/ 578 h 919"/>
                <a:gd name="T18" fmla="*/ 12 w 545"/>
                <a:gd name="T19" fmla="*/ 491 h 919"/>
                <a:gd name="T20" fmla="*/ 79 w 545"/>
                <a:gd name="T21" fmla="*/ 313 h 919"/>
                <a:gd name="T22" fmla="*/ 326 w 545"/>
                <a:gd name="T23" fmla="*/ 28 h 919"/>
                <a:gd name="T24" fmla="*/ 510 w 545"/>
                <a:gd name="T25" fmla="*/ 155 h 919"/>
                <a:gd name="T26" fmla="*/ 366 w 545"/>
                <a:gd name="T27" fmla="*/ 167 h 919"/>
                <a:gd name="T28" fmla="*/ 418 w 545"/>
                <a:gd name="T29" fmla="*/ 8 h 919"/>
                <a:gd name="T30" fmla="*/ 310 w 545"/>
                <a:gd name="T31" fmla="*/ 34 h 919"/>
                <a:gd name="T32" fmla="*/ 148 w 545"/>
                <a:gd name="T33" fmla="*/ 454 h 919"/>
                <a:gd name="T34" fmla="*/ 58 w 545"/>
                <a:gd name="T35" fmla="*/ 918 h 919"/>
                <a:gd name="T36" fmla="*/ 80 w 545"/>
                <a:gd name="T37" fmla="*/ 745 h 919"/>
                <a:gd name="T38" fmla="*/ 176 w 545"/>
                <a:gd name="T39" fmla="*/ 302 h 919"/>
                <a:gd name="T40" fmla="*/ 355 w 545"/>
                <a:gd name="T41" fmla="*/ 36 h 919"/>
                <a:gd name="T42" fmla="*/ 424 w 545"/>
                <a:gd name="T43" fmla="*/ 180 h 919"/>
                <a:gd name="T44" fmla="*/ 507 w 545"/>
                <a:gd name="T45" fmla="*/ 153 h 919"/>
                <a:gd name="T46" fmla="*/ 325 w 545"/>
                <a:gd name="T47" fmla="*/ 30 h 919"/>
                <a:gd name="T48" fmla="*/ 81 w 545"/>
                <a:gd name="T49" fmla="*/ 314 h 919"/>
                <a:gd name="T50" fmla="*/ 15 w 545"/>
                <a:gd name="T51" fmla="*/ 493 h 919"/>
                <a:gd name="T52" fmla="*/ 13 w 545"/>
                <a:gd name="T53" fmla="*/ 579 h 919"/>
                <a:gd name="T54" fmla="*/ 9 w 545"/>
                <a:gd name="T55" fmla="*/ 619 h 919"/>
                <a:gd name="T56" fmla="*/ 72 w 545"/>
                <a:gd name="T57" fmla="*/ 619 h 919"/>
                <a:gd name="T58" fmla="*/ 71 w 545"/>
                <a:gd name="T59" fmla="*/ 703 h 919"/>
                <a:gd name="T60" fmla="*/ 40 w 545"/>
                <a:gd name="T61" fmla="*/ 817 h 919"/>
                <a:gd name="T62" fmla="*/ 30 w 545"/>
                <a:gd name="T63" fmla="*/ 863 h 919"/>
                <a:gd name="T64" fmla="*/ 38 w 545"/>
                <a:gd name="T65" fmla="*/ 894 h 919"/>
                <a:gd name="T66" fmla="*/ 38 w 545"/>
                <a:gd name="T67" fmla="*/ 869 h 919"/>
                <a:gd name="T68" fmla="*/ 55 w 545"/>
                <a:gd name="T69" fmla="*/ 770 h 919"/>
                <a:gd name="T70" fmla="*/ 76 w 545"/>
                <a:gd name="T71" fmla="*/ 709 h 919"/>
                <a:gd name="T72" fmla="*/ 65 w 545"/>
                <a:gd name="T73" fmla="*/ 630 h 919"/>
                <a:gd name="T74" fmla="*/ 13 w 545"/>
                <a:gd name="T75" fmla="*/ 626 h 919"/>
                <a:gd name="T76" fmla="*/ 17 w 545"/>
                <a:gd name="T77" fmla="*/ 582 h 919"/>
                <a:gd name="T78" fmla="*/ 18 w 545"/>
                <a:gd name="T79" fmla="*/ 514 h 919"/>
                <a:gd name="T80" fmla="*/ 169 w 545"/>
                <a:gd name="T81" fmla="*/ 188 h 919"/>
                <a:gd name="T82" fmla="*/ 134 w 545"/>
                <a:gd name="T83" fmla="*/ 457 h 919"/>
                <a:gd name="T84" fmla="*/ 84 w 545"/>
                <a:gd name="T85" fmla="*/ 597 h 919"/>
                <a:gd name="T86" fmla="*/ 71 w 545"/>
                <a:gd name="T87" fmla="*/ 733 h 919"/>
                <a:gd name="T88" fmla="*/ 48 w 545"/>
                <a:gd name="T89" fmla="*/ 795 h 919"/>
                <a:gd name="T90" fmla="*/ 46 w 545"/>
                <a:gd name="T91" fmla="*/ 876 h 919"/>
                <a:gd name="T92" fmla="*/ 166 w 545"/>
                <a:gd name="T93" fmla="*/ 285 h 919"/>
                <a:gd name="T94" fmla="*/ 20 w 545"/>
                <a:gd name="T95" fmla="*/ 495 h 919"/>
                <a:gd name="T96" fmla="*/ 21 w 545"/>
                <a:gd name="T97" fmla="*/ 559 h 919"/>
                <a:gd name="T98" fmla="*/ 14 w 545"/>
                <a:gd name="T99" fmla="*/ 611 h 919"/>
                <a:gd name="T100" fmla="*/ 54 w 545"/>
                <a:gd name="T101" fmla="*/ 652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5" h="919">
                  <a:moveTo>
                    <a:pt x="54" y="919"/>
                  </a:moveTo>
                  <a:cubicBezTo>
                    <a:pt x="53" y="919"/>
                    <a:pt x="50" y="918"/>
                    <a:pt x="47" y="916"/>
                  </a:cubicBezTo>
                  <a:cubicBezTo>
                    <a:pt x="46" y="916"/>
                    <a:pt x="46" y="916"/>
                    <a:pt x="46" y="916"/>
                  </a:cubicBezTo>
                  <a:cubicBezTo>
                    <a:pt x="46" y="915"/>
                    <a:pt x="46" y="915"/>
                    <a:pt x="46" y="915"/>
                  </a:cubicBezTo>
                  <a:cubicBezTo>
                    <a:pt x="46" y="909"/>
                    <a:pt x="45" y="896"/>
                    <a:pt x="46" y="880"/>
                  </a:cubicBezTo>
                  <a:cubicBezTo>
                    <a:pt x="45" y="881"/>
                    <a:pt x="45" y="882"/>
                    <a:pt x="44" y="884"/>
                  </a:cubicBezTo>
                  <a:cubicBezTo>
                    <a:pt x="43" y="885"/>
                    <a:pt x="42" y="885"/>
                    <a:pt x="42" y="886"/>
                  </a:cubicBezTo>
                  <a:cubicBezTo>
                    <a:pt x="39" y="889"/>
                    <a:pt x="39" y="889"/>
                    <a:pt x="42" y="891"/>
                  </a:cubicBezTo>
                  <a:cubicBezTo>
                    <a:pt x="46" y="895"/>
                    <a:pt x="45" y="897"/>
                    <a:pt x="44" y="902"/>
                  </a:cubicBezTo>
                  <a:cubicBezTo>
                    <a:pt x="44" y="904"/>
                    <a:pt x="43" y="907"/>
                    <a:pt x="43" y="911"/>
                  </a:cubicBezTo>
                  <a:cubicBezTo>
                    <a:pt x="42" y="913"/>
                    <a:pt x="42" y="913"/>
                    <a:pt x="42" y="913"/>
                  </a:cubicBezTo>
                  <a:cubicBezTo>
                    <a:pt x="39" y="911"/>
                    <a:pt x="39" y="911"/>
                    <a:pt x="39" y="911"/>
                  </a:cubicBezTo>
                  <a:cubicBezTo>
                    <a:pt x="39" y="911"/>
                    <a:pt x="39" y="911"/>
                    <a:pt x="39" y="911"/>
                  </a:cubicBezTo>
                  <a:cubicBezTo>
                    <a:pt x="39" y="908"/>
                    <a:pt x="38" y="905"/>
                    <a:pt x="39" y="903"/>
                  </a:cubicBezTo>
                  <a:cubicBezTo>
                    <a:pt x="40" y="900"/>
                    <a:pt x="39" y="898"/>
                    <a:pt x="36" y="896"/>
                  </a:cubicBezTo>
                  <a:cubicBezTo>
                    <a:pt x="33" y="894"/>
                    <a:pt x="30" y="891"/>
                    <a:pt x="35" y="884"/>
                  </a:cubicBezTo>
                  <a:cubicBezTo>
                    <a:pt x="37" y="881"/>
                    <a:pt x="38" y="879"/>
                    <a:pt x="37" y="877"/>
                  </a:cubicBezTo>
                  <a:cubicBezTo>
                    <a:pt x="37" y="876"/>
                    <a:pt x="36" y="875"/>
                    <a:pt x="34" y="874"/>
                  </a:cubicBezTo>
                  <a:cubicBezTo>
                    <a:pt x="33" y="873"/>
                    <a:pt x="31" y="872"/>
                    <a:pt x="30" y="871"/>
                  </a:cubicBezTo>
                  <a:cubicBezTo>
                    <a:pt x="27" y="868"/>
                    <a:pt x="26" y="866"/>
                    <a:pt x="27" y="862"/>
                  </a:cubicBezTo>
                  <a:cubicBezTo>
                    <a:pt x="27" y="858"/>
                    <a:pt x="30" y="854"/>
                    <a:pt x="35" y="850"/>
                  </a:cubicBezTo>
                  <a:cubicBezTo>
                    <a:pt x="38" y="848"/>
                    <a:pt x="40" y="846"/>
                    <a:pt x="40" y="845"/>
                  </a:cubicBezTo>
                  <a:cubicBezTo>
                    <a:pt x="40" y="842"/>
                    <a:pt x="38" y="840"/>
                    <a:pt x="34" y="836"/>
                  </a:cubicBezTo>
                  <a:cubicBezTo>
                    <a:pt x="26" y="830"/>
                    <a:pt x="31" y="824"/>
                    <a:pt x="36" y="817"/>
                  </a:cubicBezTo>
                  <a:cubicBezTo>
                    <a:pt x="36" y="817"/>
                    <a:pt x="37" y="816"/>
                    <a:pt x="37" y="815"/>
                  </a:cubicBezTo>
                  <a:cubicBezTo>
                    <a:pt x="43" y="808"/>
                    <a:pt x="41" y="799"/>
                    <a:pt x="39" y="792"/>
                  </a:cubicBezTo>
                  <a:cubicBezTo>
                    <a:pt x="36" y="782"/>
                    <a:pt x="39" y="779"/>
                    <a:pt x="48" y="770"/>
                  </a:cubicBezTo>
                  <a:cubicBezTo>
                    <a:pt x="57" y="760"/>
                    <a:pt x="59" y="757"/>
                    <a:pt x="57" y="748"/>
                  </a:cubicBezTo>
                  <a:cubicBezTo>
                    <a:pt x="54" y="737"/>
                    <a:pt x="56" y="734"/>
                    <a:pt x="66" y="726"/>
                  </a:cubicBezTo>
                  <a:cubicBezTo>
                    <a:pt x="76" y="717"/>
                    <a:pt x="75" y="715"/>
                    <a:pt x="69" y="704"/>
                  </a:cubicBezTo>
                  <a:cubicBezTo>
                    <a:pt x="68" y="704"/>
                    <a:pt x="68" y="704"/>
                    <a:pt x="68" y="704"/>
                  </a:cubicBezTo>
                  <a:cubicBezTo>
                    <a:pt x="61" y="691"/>
                    <a:pt x="65" y="688"/>
                    <a:pt x="76" y="679"/>
                  </a:cubicBezTo>
                  <a:cubicBezTo>
                    <a:pt x="86" y="669"/>
                    <a:pt x="91" y="649"/>
                    <a:pt x="87" y="624"/>
                  </a:cubicBezTo>
                  <a:cubicBezTo>
                    <a:pt x="85" y="607"/>
                    <a:pt x="82" y="606"/>
                    <a:pt x="82" y="606"/>
                  </a:cubicBezTo>
                  <a:cubicBezTo>
                    <a:pt x="80" y="606"/>
                    <a:pt x="77" y="611"/>
                    <a:pt x="74" y="620"/>
                  </a:cubicBezTo>
                  <a:cubicBezTo>
                    <a:pt x="74" y="622"/>
                    <a:pt x="73" y="625"/>
                    <a:pt x="72" y="628"/>
                  </a:cubicBezTo>
                  <a:cubicBezTo>
                    <a:pt x="68" y="646"/>
                    <a:pt x="63" y="674"/>
                    <a:pt x="28" y="675"/>
                  </a:cubicBezTo>
                  <a:cubicBezTo>
                    <a:pt x="20" y="675"/>
                    <a:pt x="14" y="672"/>
                    <a:pt x="10" y="666"/>
                  </a:cubicBezTo>
                  <a:cubicBezTo>
                    <a:pt x="3" y="657"/>
                    <a:pt x="4" y="641"/>
                    <a:pt x="7" y="631"/>
                  </a:cubicBezTo>
                  <a:cubicBezTo>
                    <a:pt x="8" y="626"/>
                    <a:pt x="7" y="623"/>
                    <a:pt x="6" y="620"/>
                  </a:cubicBezTo>
                  <a:cubicBezTo>
                    <a:pt x="5" y="616"/>
                    <a:pt x="4" y="613"/>
                    <a:pt x="6" y="607"/>
                  </a:cubicBezTo>
                  <a:cubicBezTo>
                    <a:pt x="9" y="599"/>
                    <a:pt x="9" y="598"/>
                    <a:pt x="7" y="596"/>
                  </a:cubicBezTo>
                  <a:cubicBezTo>
                    <a:pt x="7" y="595"/>
                    <a:pt x="6" y="594"/>
                    <a:pt x="5" y="593"/>
                  </a:cubicBezTo>
                  <a:cubicBezTo>
                    <a:pt x="4" y="589"/>
                    <a:pt x="6" y="586"/>
                    <a:pt x="7" y="584"/>
                  </a:cubicBezTo>
                  <a:cubicBezTo>
                    <a:pt x="8" y="582"/>
                    <a:pt x="10" y="580"/>
                    <a:pt x="11" y="578"/>
                  </a:cubicBezTo>
                  <a:cubicBezTo>
                    <a:pt x="11" y="575"/>
                    <a:pt x="11" y="573"/>
                    <a:pt x="10" y="569"/>
                  </a:cubicBezTo>
                  <a:cubicBezTo>
                    <a:pt x="8" y="563"/>
                    <a:pt x="5" y="554"/>
                    <a:pt x="11" y="541"/>
                  </a:cubicBezTo>
                  <a:cubicBezTo>
                    <a:pt x="15" y="530"/>
                    <a:pt x="12" y="525"/>
                    <a:pt x="9" y="518"/>
                  </a:cubicBezTo>
                  <a:cubicBezTo>
                    <a:pt x="8" y="516"/>
                    <a:pt x="7" y="513"/>
                    <a:pt x="6" y="510"/>
                  </a:cubicBezTo>
                  <a:cubicBezTo>
                    <a:pt x="4" y="502"/>
                    <a:pt x="8" y="496"/>
                    <a:pt x="12" y="491"/>
                  </a:cubicBezTo>
                  <a:cubicBezTo>
                    <a:pt x="14" y="489"/>
                    <a:pt x="16" y="486"/>
                    <a:pt x="16" y="485"/>
                  </a:cubicBezTo>
                  <a:cubicBezTo>
                    <a:pt x="19" y="479"/>
                    <a:pt x="19" y="477"/>
                    <a:pt x="10" y="465"/>
                  </a:cubicBezTo>
                  <a:cubicBezTo>
                    <a:pt x="0" y="454"/>
                    <a:pt x="4" y="438"/>
                    <a:pt x="22" y="413"/>
                  </a:cubicBezTo>
                  <a:cubicBezTo>
                    <a:pt x="27" y="408"/>
                    <a:pt x="32" y="402"/>
                    <a:pt x="37" y="397"/>
                  </a:cubicBezTo>
                  <a:cubicBezTo>
                    <a:pt x="54" y="381"/>
                    <a:pt x="73" y="362"/>
                    <a:pt x="79" y="313"/>
                  </a:cubicBezTo>
                  <a:cubicBezTo>
                    <a:pt x="86" y="249"/>
                    <a:pt x="90" y="223"/>
                    <a:pt x="175" y="179"/>
                  </a:cubicBezTo>
                  <a:cubicBezTo>
                    <a:pt x="228" y="148"/>
                    <a:pt x="231" y="141"/>
                    <a:pt x="244" y="83"/>
                  </a:cubicBezTo>
                  <a:cubicBezTo>
                    <a:pt x="255" y="31"/>
                    <a:pt x="279" y="24"/>
                    <a:pt x="300" y="24"/>
                  </a:cubicBezTo>
                  <a:cubicBezTo>
                    <a:pt x="301" y="24"/>
                    <a:pt x="302" y="24"/>
                    <a:pt x="303" y="24"/>
                  </a:cubicBezTo>
                  <a:cubicBezTo>
                    <a:pt x="311" y="25"/>
                    <a:pt x="319" y="26"/>
                    <a:pt x="326" y="28"/>
                  </a:cubicBezTo>
                  <a:cubicBezTo>
                    <a:pt x="334" y="29"/>
                    <a:pt x="342" y="31"/>
                    <a:pt x="349" y="31"/>
                  </a:cubicBezTo>
                  <a:cubicBezTo>
                    <a:pt x="363" y="31"/>
                    <a:pt x="373" y="25"/>
                    <a:pt x="382" y="12"/>
                  </a:cubicBezTo>
                  <a:cubicBezTo>
                    <a:pt x="389" y="5"/>
                    <a:pt x="402" y="0"/>
                    <a:pt x="418" y="0"/>
                  </a:cubicBezTo>
                  <a:cubicBezTo>
                    <a:pt x="448" y="0"/>
                    <a:pt x="480" y="15"/>
                    <a:pt x="505" y="40"/>
                  </a:cubicBezTo>
                  <a:cubicBezTo>
                    <a:pt x="545" y="81"/>
                    <a:pt x="530" y="125"/>
                    <a:pt x="510" y="155"/>
                  </a:cubicBezTo>
                  <a:cubicBezTo>
                    <a:pt x="495" y="177"/>
                    <a:pt x="463" y="189"/>
                    <a:pt x="419" y="189"/>
                  </a:cubicBezTo>
                  <a:cubicBezTo>
                    <a:pt x="409" y="189"/>
                    <a:pt x="400" y="188"/>
                    <a:pt x="390" y="187"/>
                  </a:cubicBezTo>
                  <a:cubicBezTo>
                    <a:pt x="375" y="183"/>
                    <a:pt x="362" y="176"/>
                    <a:pt x="362" y="171"/>
                  </a:cubicBezTo>
                  <a:cubicBezTo>
                    <a:pt x="362" y="170"/>
                    <a:pt x="363" y="168"/>
                    <a:pt x="366" y="167"/>
                  </a:cubicBezTo>
                  <a:cubicBezTo>
                    <a:pt x="366" y="167"/>
                    <a:pt x="366" y="167"/>
                    <a:pt x="366" y="167"/>
                  </a:cubicBezTo>
                  <a:cubicBezTo>
                    <a:pt x="366" y="168"/>
                    <a:pt x="366" y="168"/>
                    <a:pt x="366" y="168"/>
                  </a:cubicBezTo>
                  <a:cubicBezTo>
                    <a:pt x="387" y="174"/>
                    <a:pt x="406" y="177"/>
                    <a:pt x="424" y="177"/>
                  </a:cubicBezTo>
                  <a:cubicBezTo>
                    <a:pt x="486" y="177"/>
                    <a:pt x="512" y="137"/>
                    <a:pt x="518" y="113"/>
                  </a:cubicBezTo>
                  <a:cubicBezTo>
                    <a:pt x="525" y="87"/>
                    <a:pt x="513" y="61"/>
                    <a:pt x="482" y="36"/>
                  </a:cubicBezTo>
                  <a:cubicBezTo>
                    <a:pt x="466" y="22"/>
                    <a:pt x="441" y="8"/>
                    <a:pt x="418" y="8"/>
                  </a:cubicBezTo>
                  <a:cubicBezTo>
                    <a:pt x="408" y="8"/>
                    <a:pt x="400" y="11"/>
                    <a:pt x="394" y="15"/>
                  </a:cubicBezTo>
                  <a:cubicBezTo>
                    <a:pt x="377" y="33"/>
                    <a:pt x="369" y="39"/>
                    <a:pt x="355" y="39"/>
                  </a:cubicBezTo>
                  <a:cubicBezTo>
                    <a:pt x="347" y="39"/>
                    <a:pt x="338" y="37"/>
                    <a:pt x="325" y="35"/>
                  </a:cubicBezTo>
                  <a:cubicBezTo>
                    <a:pt x="324" y="35"/>
                    <a:pt x="324" y="35"/>
                    <a:pt x="324" y="35"/>
                  </a:cubicBezTo>
                  <a:cubicBezTo>
                    <a:pt x="319" y="34"/>
                    <a:pt x="314" y="34"/>
                    <a:pt x="310" y="34"/>
                  </a:cubicBezTo>
                  <a:cubicBezTo>
                    <a:pt x="278" y="34"/>
                    <a:pt x="261" y="55"/>
                    <a:pt x="254" y="101"/>
                  </a:cubicBezTo>
                  <a:cubicBezTo>
                    <a:pt x="249" y="141"/>
                    <a:pt x="243" y="154"/>
                    <a:pt x="203" y="175"/>
                  </a:cubicBezTo>
                  <a:cubicBezTo>
                    <a:pt x="165" y="196"/>
                    <a:pt x="170" y="238"/>
                    <a:pt x="179" y="301"/>
                  </a:cubicBezTo>
                  <a:cubicBezTo>
                    <a:pt x="180" y="308"/>
                    <a:pt x="181" y="315"/>
                    <a:pt x="182" y="322"/>
                  </a:cubicBezTo>
                  <a:cubicBezTo>
                    <a:pt x="189" y="394"/>
                    <a:pt x="174" y="419"/>
                    <a:pt x="148" y="454"/>
                  </a:cubicBezTo>
                  <a:cubicBezTo>
                    <a:pt x="145" y="457"/>
                    <a:pt x="143" y="460"/>
                    <a:pt x="141" y="463"/>
                  </a:cubicBezTo>
                  <a:cubicBezTo>
                    <a:pt x="118" y="493"/>
                    <a:pt x="96" y="523"/>
                    <a:pt x="105" y="588"/>
                  </a:cubicBezTo>
                  <a:cubicBezTo>
                    <a:pt x="118" y="659"/>
                    <a:pt x="108" y="684"/>
                    <a:pt x="83" y="746"/>
                  </a:cubicBezTo>
                  <a:cubicBezTo>
                    <a:pt x="49" y="818"/>
                    <a:pt x="58" y="895"/>
                    <a:pt x="59" y="904"/>
                  </a:cubicBezTo>
                  <a:cubicBezTo>
                    <a:pt x="60" y="910"/>
                    <a:pt x="60" y="915"/>
                    <a:pt x="58" y="918"/>
                  </a:cubicBezTo>
                  <a:cubicBezTo>
                    <a:pt x="57" y="919"/>
                    <a:pt x="56" y="919"/>
                    <a:pt x="54" y="919"/>
                  </a:cubicBezTo>
                  <a:moveTo>
                    <a:pt x="49" y="914"/>
                  </a:moveTo>
                  <a:cubicBezTo>
                    <a:pt x="55" y="917"/>
                    <a:pt x="55" y="916"/>
                    <a:pt x="56" y="916"/>
                  </a:cubicBezTo>
                  <a:cubicBezTo>
                    <a:pt x="57" y="914"/>
                    <a:pt x="57" y="908"/>
                    <a:pt x="56" y="904"/>
                  </a:cubicBezTo>
                  <a:cubicBezTo>
                    <a:pt x="55" y="896"/>
                    <a:pt x="46" y="817"/>
                    <a:pt x="80" y="745"/>
                  </a:cubicBezTo>
                  <a:cubicBezTo>
                    <a:pt x="105" y="682"/>
                    <a:pt x="115" y="658"/>
                    <a:pt x="102" y="588"/>
                  </a:cubicBezTo>
                  <a:cubicBezTo>
                    <a:pt x="93" y="522"/>
                    <a:pt x="116" y="491"/>
                    <a:pt x="139" y="461"/>
                  </a:cubicBezTo>
                  <a:cubicBezTo>
                    <a:pt x="141" y="458"/>
                    <a:pt x="143" y="455"/>
                    <a:pt x="145" y="452"/>
                  </a:cubicBezTo>
                  <a:cubicBezTo>
                    <a:pt x="169" y="420"/>
                    <a:pt x="187" y="397"/>
                    <a:pt x="179" y="322"/>
                  </a:cubicBezTo>
                  <a:cubicBezTo>
                    <a:pt x="178" y="315"/>
                    <a:pt x="177" y="308"/>
                    <a:pt x="176" y="302"/>
                  </a:cubicBezTo>
                  <a:cubicBezTo>
                    <a:pt x="167" y="237"/>
                    <a:pt x="162" y="195"/>
                    <a:pt x="202" y="172"/>
                  </a:cubicBezTo>
                  <a:cubicBezTo>
                    <a:pt x="241" y="152"/>
                    <a:pt x="246" y="140"/>
                    <a:pt x="251" y="101"/>
                  </a:cubicBezTo>
                  <a:cubicBezTo>
                    <a:pt x="259" y="46"/>
                    <a:pt x="282" y="25"/>
                    <a:pt x="325" y="32"/>
                  </a:cubicBezTo>
                  <a:cubicBezTo>
                    <a:pt x="326" y="32"/>
                    <a:pt x="326" y="32"/>
                    <a:pt x="326" y="32"/>
                  </a:cubicBezTo>
                  <a:cubicBezTo>
                    <a:pt x="338" y="34"/>
                    <a:pt x="348" y="36"/>
                    <a:pt x="355" y="36"/>
                  </a:cubicBezTo>
                  <a:cubicBezTo>
                    <a:pt x="368" y="36"/>
                    <a:pt x="375" y="31"/>
                    <a:pt x="392" y="13"/>
                  </a:cubicBezTo>
                  <a:cubicBezTo>
                    <a:pt x="399" y="8"/>
                    <a:pt x="408" y="5"/>
                    <a:pt x="418" y="5"/>
                  </a:cubicBezTo>
                  <a:cubicBezTo>
                    <a:pt x="441" y="5"/>
                    <a:pt x="467" y="20"/>
                    <a:pt x="484" y="33"/>
                  </a:cubicBezTo>
                  <a:cubicBezTo>
                    <a:pt x="515" y="59"/>
                    <a:pt x="528" y="87"/>
                    <a:pt x="521" y="114"/>
                  </a:cubicBezTo>
                  <a:cubicBezTo>
                    <a:pt x="515" y="139"/>
                    <a:pt x="488" y="180"/>
                    <a:pt x="424" y="180"/>
                  </a:cubicBezTo>
                  <a:cubicBezTo>
                    <a:pt x="406" y="180"/>
                    <a:pt x="387" y="177"/>
                    <a:pt x="366" y="170"/>
                  </a:cubicBezTo>
                  <a:cubicBezTo>
                    <a:pt x="365" y="171"/>
                    <a:pt x="365" y="171"/>
                    <a:pt x="365" y="171"/>
                  </a:cubicBezTo>
                  <a:cubicBezTo>
                    <a:pt x="365" y="173"/>
                    <a:pt x="375" y="180"/>
                    <a:pt x="390" y="184"/>
                  </a:cubicBezTo>
                  <a:cubicBezTo>
                    <a:pt x="400" y="185"/>
                    <a:pt x="410" y="186"/>
                    <a:pt x="419" y="186"/>
                  </a:cubicBezTo>
                  <a:cubicBezTo>
                    <a:pt x="462" y="186"/>
                    <a:pt x="493" y="174"/>
                    <a:pt x="507" y="153"/>
                  </a:cubicBezTo>
                  <a:cubicBezTo>
                    <a:pt x="527" y="124"/>
                    <a:pt x="542" y="81"/>
                    <a:pt x="503" y="42"/>
                  </a:cubicBezTo>
                  <a:cubicBezTo>
                    <a:pt x="479" y="18"/>
                    <a:pt x="447" y="3"/>
                    <a:pt x="418" y="3"/>
                  </a:cubicBezTo>
                  <a:cubicBezTo>
                    <a:pt x="403" y="3"/>
                    <a:pt x="391" y="7"/>
                    <a:pt x="384" y="14"/>
                  </a:cubicBezTo>
                  <a:cubicBezTo>
                    <a:pt x="375" y="28"/>
                    <a:pt x="364" y="34"/>
                    <a:pt x="349" y="34"/>
                  </a:cubicBezTo>
                  <a:cubicBezTo>
                    <a:pt x="342" y="34"/>
                    <a:pt x="334" y="32"/>
                    <a:pt x="325" y="30"/>
                  </a:cubicBezTo>
                  <a:cubicBezTo>
                    <a:pt x="318" y="29"/>
                    <a:pt x="311" y="28"/>
                    <a:pt x="303" y="27"/>
                  </a:cubicBezTo>
                  <a:cubicBezTo>
                    <a:pt x="302" y="27"/>
                    <a:pt x="301" y="27"/>
                    <a:pt x="300" y="27"/>
                  </a:cubicBezTo>
                  <a:cubicBezTo>
                    <a:pt x="271" y="27"/>
                    <a:pt x="255" y="43"/>
                    <a:pt x="247" y="83"/>
                  </a:cubicBezTo>
                  <a:cubicBezTo>
                    <a:pt x="233" y="147"/>
                    <a:pt x="227" y="152"/>
                    <a:pt x="176" y="181"/>
                  </a:cubicBezTo>
                  <a:cubicBezTo>
                    <a:pt x="92" y="225"/>
                    <a:pt x="89" y="251"/>
                    <a:pt x="81" y="314"/>
                  </a:cubicBezTo>
                  <a:cubicBezTo>
                    <a:pt x="75" y="363"/>
                    <a:pt x="56" y="382"/>
                    <a:pt x="39" y="399"/>
                  </a:cubicBezTo>
                  <a:cubicBezTo>
                    <a:pt x="34" y="404"/>
                    <a:pt x="29" y="409"/>
                    <a:pt x="25" y="415"/>
                  </a:cubicBezTo>
                  <a:cubicBezTo>
                    <a:pt x="7" y="438"/>
                    <a:pt x="3" y="453"/>
                    <a:pt x="12" y="463"/>
                  </a:cubicBezTo>
                  <a:cubicBezTo>
                    <a:pt x="22" y="475"/>
                    <a:pt x="22" y="479"/>
                    <a:pt x="19" y="486"/>
                  </a:cubicBezTo>
                  <a:cubicBezTo>
                    <a:pt x="18" y="488"/>
                    <a:pt x="17" y="490"/>
                    <a:pt x="15" y="493"/>
                  </a:cubicBezTo>
                  <a:cubicBezTo>
                    <a:pt x="11" y="497"/>
                    <a:pt x="7" y="503"/>
                    <a:pt x="9" y="509"/>
                  </a:cubicBezTo>
                  <a:cubicBezTo>
                    <a:pt x="9" y="512"/>
                    <a:pt x="11" y="514"/>
                    <a:pt x="12" y="517"/>
                  </a:cubicBezTo>
                  <a:cubicBezTo>
                    <a:pt x="15" y="524"/>
                    <a:pt x="18" y="530"/>
                    <a:pt x="13" y="542"/>
                  </a:cubicBezTo>
                  <a:cubicBezTo>
                    <a:pt x="8" y="554"/>
                    <a:pt x="10" y="562"/>
                    <a:pt x="12" y="569"/>
                  </a:cubicBezTo>
                  <a:cubicBezTo>
                    <a:pt x="13" y="572"/>
                    <a:pt x="14" y="575"/>
                    <a:pt x="13" y="579"/>
                  </a:cubicBezTo>
                  <a:cubicBezTo>
                    <a:pt x="12" y="582"/>
                    <a:pt x="11" y="584"/>
                    <a:pt x="10" y="585"/>
                  </a:cubicBezTo>
                  <a:cubicBezTo>
                    <a:pt x="8" y="588"/>
                    <a:pt x="7" y="589"/>
                    <a:pt x="8" y="592"/>
                  </a:cubicBezTo>
                  <a:cubicBezTo>
                    <a:pt x="9" y="593"/>
                    <a:pt x="9" y="594"/>
                    <a:pt x="10" y="594"/>
                  </a:cubicBezTo>
                  <a:cubicBezTo>
                    <a:pt x="12" y="597"/>
                    <a:pt x="13" y="599"/>
                    <a:pt x="9" y="608"/>
                  </a:cubicBezTo>
                  <a:cubicBezTo>
                    <a:pt x="7" y="613"/>
                    <a:pt x="8" y="616"/>
                    <a:pt x="9" y="619"/>
                  </a:cubicBezTo>
                  <a:cubicBezTo>
                    <a:pt x="10" y="622"/>
                    <a:pt x="11" y="625"/>
                    <a:pt x="10" y="632"/>
                  </a:cubicBezTo>
                  <a:cubicBezTo>
                    <a:pt x="7" y="641"/>
                    <a:pt x="6" y="656"/>
                    <a:pt x="12" y="665"/>
                  </a:cubicBezTo>
                  <a:cubicBezTo>
                    <a:pt x="15" y="669"/>
                    <a:pt x="21" y="672"/>
                    <a:pt x="28" y="672"/>
                  </a:cubicBezTo>
                  <a:cubicBezTo>
                    <a:pt x="60" y="671"/>
                    <a:pt x="66" y="646"/>
                    <a:pt x="69" y="627"/>
                  </a:cubicBezTo>
                  <a:cubicBezTo>
                    <a:pt x="70" y="624"/>
                    <a:pt x="71" y="621"/>
                    <a:pt x="72" y="619"/>
                  </a:cubicBezTo>
                  <a:cubicBezTo>
                    <a:pt x="74" y="612"/>
                    <a:pt x="77" y="604"/>
                    <a:pt x="82" y="604"/>
                  </a:cubicBezTo>
                  <a:cubicBezTo>
                    <a:pt x="86" y="604"/>
                    <a:pt x="89" y="610"/>
                    <a:pt x="90" y="623"/>
                  </a:cubicBezTo>
                  <a:cubicBezTo>
                    <a:pt x="94" y="650"/>
                    <a:pt x="89" y="671"/>
                    <a:pt x="78" y="681"/>
                  </a:cubicBezTo>
                  <a:cubicBezTo>
                    <a:pt x="67" y="690"/>
                    <a:pt x="65" y="692"/>
                    <a:pt x="71" y="702"/>
                  </a:cubicBezTo>
                  <a:cubicBezTo>
                    <a:pt x="71" y="703"/>
                    <a:pt x="71" y="703"/>
                    <a:pt x="71" y="703"/>
                  </a:cubicBezTo>
                  <a:cubicBezTo>
                    <a:pt x="77" y="714"/>
                    <a:pt x="79" y="718"/>
                    <a:pt x="68" y="728"/>
                  </a:cubicBezTo>
                  <a:cubicBezTo>
                    <a:pt x="58" y="736"/>
                    <a:pt x="57" y="738"/>
                    <a:pt x="59" y="747"/>
                  </a:cubicBezTo>
                  <a:cubicBezTo>
                    <a:pt x="62" y="758"/>
                    <a:pt x="59" y="762"/>
                    <a:pt x="50" y="772"/>
                  </a:cubicBezTo>
                  <a:cubicBezTo>
                    <a:pt x="41" y="781"/>
                    <a:pt x="39" y="783"/>
                    <a:pt x="41" y="791"/>
                  </a:cubicBezTo>
                  <a:cubicBezTo>
                    <a:pt x="44" y="799"/>
                    <a:pt x="46" y="809"/>
                    <a:pt x="40" y="817"/>
                  </a:cubicBezTo>
                  <a:cubicBezTo>
                    <a:pt x="39" y="818"/>
                    <a:pt x="39" y="818"/>
                    <a:pt x="38" y="819"/>
                  </a:cubicBezTo>
                  <a:cubicBezTo>
                    <a:pt x="33" y="826"/>
                    <a:pt x="30" y="830"/>
                    <a:pt x="36" y="834"/>
                  </a:cubicBezTo>
                  <a:cubicBezTo>
                    <a:pt x="40" y="838"/>
                    <a:pt x="43" y="841"/>
                    <a:pt x="43" y="845"/>
                  </a:cubicBezTo>
                  <a:cubicBezTo>
                    <a:pt x="43" y="847"/>
                    <a:pt x="41" y="850"/>
                    <a:pt x="37" y="852"/>
                  </a:cubicBezTo>
                  <a:cubicBezTo>
                    <a:pt x="32" y="856"/>
                    <a:pt x="30" y="859"/>
                    <a:pt x="30" y="863"/>
                  </a:cubicBezTo>
                  <a:cubicBezTo>
                    <a:pt x="29" y="865"/>
                    <a:pt x="30" y="867"/>
                    <a:pt x="32" y="869"/>
                  </a:cubicBezTo>
                  <a:cubicBezTo>
                    <a:pt x="33" y="870"/>
                    <a:pt x="34" y="871"/>
                    <a:pt x="36" y="872"/>
                  </a:cubicBezTo>
                  <a:cubicBezTo>
                    <a:pt x="38" y="873"/>
                    <a:pt x="40" y="874"/>
                    <a:pt x="40" y="877"/>
                  </a:cubicBezTo>
                  <a:cubicBezTo>
                    <a:pt x="41" y="879"/>
                    <a:pt x="40" y="882"/>
                    <a:pt x="37" y="886"/>
                  </a:cubicBezTo>
                  <a:cubicBezTo>
                    <a:pt x="34" y="890"/>
                    <a:pt x="35" y="892"/>
                    <a:pt x="38" y="894"/>
                  </a:cubicBezTo>
                  <a:cubicBezTo>
                    <a:pt x="39" y="895"/>
                    <a:pt x="41" y="896"/>
                    <a:pt x="42" y="898"/>
                  </a:cubicBezTo>
                  <a:cubicBezTo>
                    <a:pt x="42" y="896"/>
                    <a:pt x="42" y="895"/>
                    <a:pt x="40" y="894"/>
                  </a:cubicBezTo>
                  <a:cubicBezTo>
                    <a:pt x="35" y="889"/>
                    <a:pt x="37" y="887"/>
                    <a:pt x="39" y="884"/>
                  </a:cubicBezTo>
                  <a:cubicBezTo>
                    <a:pt x="40" y="883"/>
                    <a:pt x="41" y="883"/>
                    <a:pt x="41" y="882"/>
                  </a:cubicBezTo>
                  <a:cubicBezTo>
                    <a:pt x="44" y="878"/>
                    <a:pt x="43" y="874"/>
                    <a:pt x="38" y="869"/>
                  </a:cubicBezTo>
                  <a:cubicBezTo>
                    <a:pt x="31" y="862"/>
                    <a:pt x="33" y="858"/>
                    <a:pt x="40" y="851"/>
                  </a:cubicBezTo>
                  <a:cubicBezTo>
                    <a:pt x="46" y="845"/>
                    <a:pt x="45" y="841"/>
                    <a:pt x="40" y="835"/>
                  </a:cubicBezTo>
                  <a:cubicBezTo>
                    <a:pt x="35" y="827"/>
                    <a:pt x="35" y="826"/>
                    <a:pt x="42" y="819"/>
                  </a:cubicBezTo>
                  <a:cubicBezTo>
                    <a:pt x="49" y="812"/>
                    <a:pt x="47" y="805"/>
                    <a:pt x="45" y="796"/>
                  </a:cubicBezTo>
                  <a:cubicBezTo>
                    <a:pt x="42" y="785"/>
                    <a:pt x="45" y="778"/>
                    <a:pt x="55" y="770"/>
                  </a:cubicBezTo>
                  <a:cubicBezTo>
                    <a:pt x="65" y="763"/>
                    <a:pt x="64" y="760"/>
                    <a:pt x="63" y="752"/>
                  </a:cubicBezTo>
                  <a:cubicBezTo>
                    <a:pt x="63" y="750"/>
                    <a:pt x="63" y="750"/>
                    <a:pt x="63" y="750"/>
                  </a:cubicBezTo>
                  <a:cubicBezTo>
                    <a:pt x="63" y="748"/>
                    <a:pt x="63" y="747"/>
                    <a:pt x="63" y="745"/>
                  </a:cubicBezTo>
                  <a:cubicBezTo>
                    <a:pt x="61" y="739"/>
                    <a:pt x="61" y="737"/>
                    <a:pt x="70" y="731"/>
                  </a:cubicBezTo>
                  <a:cubicBezTo>
                    <a:pt x="79" y="724"/>
                    <a:pt x="82" y="721"/>
                    <a:pt x="76" y="709"/>
                  </a:cubicBezTo>
                  <a:cubicBezTo>
                    <a:pt x="70" y="697"/>
                    <a:pt x="70" y="691"/>
                    <a:pt x="80" y="684"/>
                  </a:cubicBezTo>
                  <a:cubicBezTo>
                    <a:pt x="92" y="676"/>
                    <a:pt x="93" y="670"/>
                    <a:pt x="93" y="638"/>
                  </a:cubicBezTo>
                  <a:cubicBezTo>
                    <a:pt x="93" y="628"/>
                    <a:pt x="93" y="608"/>
                    <a:pt x="88" y="602"/>
                  </a:cubicBezTo>
                  <a:cubicBezTo>
                    <a:pt x="86" y="600"/>
                    <a:pt x="83" y="600"/>
                    <a:pt x="80" y="601"/>
                  </a:cubicBezTo>
                  <a:cubicBezTo>
                    <a:pt x="72" y="605"/>
                    <a:pt x="68" y="618"/>
                    <a:pt x="65" y="630"/>
                  </a:cubicBezTo>
                  <a:cubicBezTo>
                    <a:pt x="63" y="639"/>
                    <a:pt x="60" y="647"/>
                    <a:pt x="57" y="654"/>
                  </a:cubicBezTo>
                  <a:cubicBezTo>
                    <a:pt x="50" y="665"/>
                    <a:pt x="39" y="668"/>
                    <a:pt x="31" y="668"/>
                  </a:cubicBezTo>
                  <a:cubicBezTo>
                    <a:pt x="25" y="668"/>
                    <a:pt x="20" y="667"/>
                    <a:pt x="17" y="664"/>
                  </a:cubicBezTo>
                  <a:cubicBezTo>
                    <a:pt x="9" y="656"/>
                    <a:pt x="10" y="637"/>
                    <a:pt x="12" y="629"/>
                  </a:cubicBezTo>
                  <a:cubicBezTo>
                    <a:pt x="12" y="628"/>
                    <a:pt x="12" y="627"/>
                    <a:pt x="13" y="626"/>
                  </a:cubicBezTo>
                  <a:cubicBezTo>
                    <a:pt x="14" y="620"/>
                    <a:pt x="15" y="619"/>
                    <a:pt x="11" y="612"/>
                  </a:cubicBezTo>
                  <a:cubicBezTo>
                    <a:pt x="8" y="607"/>
                    <a:pt x="11" y="604"/>
                    <a:pt x="13" y="601"/>
                  </a:cubicBezTo>
                  <a:cubicBezTo>
                    <a:pt x="14" y="599"/>
                    <a:pt x="15" y="598"/>
                    <a:pt x="14" y="596"/>
                  </a:cubicBezTo>
                  <a:cubicBezTo>
                    <a:pt x="14" y="595"/>
                    <a:pt x="14" y="595"/>
                    <a:pt x="14" y="595"/>
                  </a:cubicBezTo>
                  <a:cubicBezTo>
                    <a:pt x="11" y="590"/>
                    <a:pt x="10" y="587"/>
                    <a:pt x="17" y="582"/>
                  </a:cubicBezTo>
                  <a:cubicBezTo>
                    <a:pt x="22" y="577"/>
                    <a:pt x="24" y="572"/>
                    <a:pt x="18" y="560"/>
                  </a:cubicBezTo>
                  <a:cubicBezTo>
                    <a:pt x="14" y="550"/>
                    <a:pt x="15" y="548"/>
                    <a:pt x="18" y="541"/>
                  </a:cubicBezTo>
                  <a:cubicBezTo>
                    <a:pt x="19" y="539"/>
                    <a:pt x="20" y="537"/>
                    <a:pt x="21" y="535"/>
                  </a:cubicBezTo>
                  <a:cubicBezTo>
                    <a:pt x="25" y="524"/>
                    <a:pt x="23" y="521"/>
                    <a:pt x="20" y="515"/>
                  </a:cubicBezTo>
                  <a:cubicBezTo>
                    <a:pt x="18" y="514"/>
                    <a:pt x="18" y="514"/>
                    <a:pt x="18" y="514"/>
                  </a:cubicBezTo>
                  <a:cubicBezTo>
                    <a:pt x="14" y="507"/>
                    <a:pt x="11" y="501"/>
                    <a:pt x="18" y="493"/>
                  </a:cubicBezTo>
                  <a:cubicBezTo>
                    <a:pt x="24" y="486"/>
                    <a:pt x="27" y="481"/>
                    <a:pt x="25" y="473"/>
                  </a:cubicBezTo>
                  <a:cubicBezTo>
                    <a:pt x="22" y="461"/>
                    <a:pt x="32" y="451"/>
                    <a:pt x="55" y="439"/>
                  </a:cubicBezTo>
                  <a:cubicBezTo>
                    <a:pt x="90" y="424"/>
                    <a:pt x="109" y="379"/>
                    <a:pt x="104" y="322"/>
                  </a:cubicBezTo>
                  <a:cubicBezTo>
                    <a:pt x="98" y="258"/>
                    <a:pt x="122" y="208"/>
                    <a:pt x="169" y="188"/>
                  </a:cubicBezTo>
                  <a:cubicBezTo>
                    <a:pt x="172" y="187"/>
                    <a:pt x="172" y="187"/>
                    <a:pt x="172" y="187"/>
                  </a:cubicBezTo>
                  <a:cubicBezTo>
                    <a:pt x="170" y="190"/>
                    <a:pt x="170" y="190"/>
                    <a:pt x="170" y="190"/>
                  </a:cubicBezTo>
                  <a:cubicBezTo>
                    <a:pt x="161" y="210"/>
                    <a:pt x="160" y="237"/>
                    <a:pt x="169" y="285"/>
                  </a:cubicBezTo>
                  <a:cubicBezTo>
                    <a:pt x="178" y="332"/>
                    <a:pt x="179" y="361"/>
                    <a:pt x="174" y="386"/>
                  </a:cubicBezTo>
                  <a:cubicBezTo>
                    <a:pt x="168" y="412"/>
                    <a:pt x="154" y="433"/>
                    <a:pt x="134" y="457"/>
                  </a:cubicBezTo>
                  <a:cubicBezTo>
                    <a:pt x="91" y="509"/>
                    <a:pt x="90" y="543"/>
                    <a:pt x="100" y="612"/>
                  </a:cubicBezTo>
                  <a:cubicBezTo>
                    <a:pt x="107" y="666"/>
                    <a:pt x="92" y="705"/>
                    <a:pt x="76" y="747"/>
                  </a:cubicBezTo>
                  <a:cubicBezTo>
                    <a:pt x="71" y="760"/>
                    <a:pt x="65" y="774"/>
                    <a:pt x="61" y="788"/>
                  </a:cubicBezTo>
                  <a:cubicBezTo>
                    <a:pt x="46" y="835"/>
                    <a:pt x="48" y="896"/>
                    <a:pt x="49" y="914"/>
                  </a:cubicBezTo>
                  <a:moveTo>
                    <a:pt x="84" y="597"/>
                  </a:moveTo>
                  <a:cubicBezTo>
                    <a:pt x="86" y="597"/>
                    <a:pt x="88" y="598"/>
                    <a:pt x="90" y="600"/>
                  </a:cubicBezTo>
                  <a:cubicBezTo>
                    <a:pt x="96" y="606"/>
                    <a:pt x="96" y="623"/>
                    <a:pt x="96" y="638"/>
                  </a:cubicBezTo>
                  <a:cubicBezTo>
                    <a:pt x="96" y="669"/>
                    <a:pt x="95" y="677"/>
                    <a:pt x="81" y="686"/>
                  </a:cubicBezTo>
                  <a:cubicBezTo>
                    <a:pt x="73" y="692"/>
                    <a:pt x="73" y="696"/>
                    <a:pt x="79" y="708"/>
                  </a:cubicBezTo>
                  <a:cubicBezTo>
                    <a:pt x="86" y="722"/>
                    <a:pt x="81" y="726"/>
                    <a:pt x="71" y="733"/>
                  </a:cubicBezTo>
                  <a:cubicBezTo>
                    <a:pt x="64" y="738"/>
                    <a:pt x="64" y="740"/>
                    <a:pt x="65" y="745"/>
                  </a:cubicBezTo>
                  <a:cubicBezTo>
                    <a:pt x="66" y="746"/>
                    <a:pt x="66" y="748"/>
                    <a:pt x="66" y="750"/>
                  </a:cubicBezTo>
                  <a:cubicBezTo>
                    <a:pt x="66" y="752"/>
                    <a:pt x="66" y="752"/>
                    <a:pt x="66" y="752"/>
                  </a:cubicBezTo>
                  <a:cubicBezTo>
                    <a:pt x="67" y="760"/>
                    <a:pt x="68" y="764"/>
                    <a:pt x="57" y="772"/>
                  </a:cubicBezTo>
                  <a:cubicBezTo>
                    <a:pt x="46" y="780"/>
                    <a:pt x="46" y="787"/>
                    <a:pt x="48" y="795"/>
                  </a:cubicBezTo>
                  <a:cubicBezTo>
                    <a:pt x="50" y="805"/>
                    <a:pt x="52" y="813"/>
                    <a:pt x="45" y="821"/>
                  </a:cubicBezTo>
                  <a:cubicBezTo>
                    <a:pt x="39" y="827"/>
                    <a:pt x="39" y="827"/>
                    <a:pt x="43" y="833"/>
                  </a:cubicBezTo>
                  <a:cubicBezTo>
                    <a:pt x="48" y="840"/>
                    <a:pt x="49" y="846"/>
                    <a:pt x="42" y="853"/>
                  </a:cubicBezTo>
                  <a:cubicBezTo>
                    <a:pt x="35" y="860"/>
                    <a:pt x="35" y="862"/>
                    <a:pt x="40" y="867"/>
                  </a:cubicBezTo>
                  <a:cubicBezTo>
                    <a:pt x="42" y="869"/>
                    <a:pt x="45" y="872"/>
                    <a:pt x="46" y="876"/>
                  </a:cubicBezTo>
                  <a:cubicBezTo>
                    <a:pt x="46" y="850"/>
                    <a:pt x="49" y="816"/>
                    <a:pt x="58" y="787"/>
                  </a:cubicBezTo>
                  <a:cubicBezTo>
                    <a:pt x="63" y="773"/>
                    <a:pt x="68" y="759"/>
                    <a:pt x="73" y="746"/>
                  </a:cubicBezTo>
                  <a:cubicBezTo>
                    <a:pt x="89" y="705"/>
                    <a:pt x="104" y="666"/>
                    <a:pt x="97" y="613"/>
                  </a:cubicBezTo>
                  <a:cubicBezTo>
                    <a:pt x="87" y="542"/>
                    <a:pt x="88" y="508"/>
                    <a:pt x="132" y="455"/>
                  </a:cubicBezTo>
                  <a:cubicBezTo>
                    <a:pt x="179" y="399"/>
                    <a:pt x="181" y="367"/>
                    <a:pt x="166" y="285"/>
                  </a:cubicBezTo>
                  <a:cubicBezTo>
                    <a:pt x="158" y="240"/>
                    <a:pt x="158" y="212"/>
                    <a:pt x="166" y="192"/>
                  </a:cubicBezTo>
                  <a:cubicBezTo>
                    <a:pt x="124" y="212"/>
                    <a:pt x="101" y="260"/>
                    <a:pt x="107" y="322"/>
                  </a:cubicBezTo>
                  <a:cubicBezTo>
                    <a:pt x="112" y="380"/>
                    <a:pt x="93" y="426"/>
                    <a:pt x="57" y="442"/>
                  </a:cubicBezTo>
                  <a:cubicBezTo>
                    <a:pt x="28" y="456"/>
                    <a:pt x="26" y="466"/>
                    <a:pt x="28" y="472"/>
                  </a:cubicBezTo>
                  <a:cubicBezTo>
                    <a:pt x="30" y="482"/>
                    <a:pt x="27" y="488"/>
                    <a:pt x="20" y="495"/>
                  </a:cubicBezTo>
                  <a:cubicBezTo>
                    <a:pt x="15" y="501"/>
                    <a:pt x="17" y="505"/>
                    <a:pt x="21" y="512"/>
                  </a:cubicBezTo>
                  <a:cubicBezTo>
                    <a:pt x="22" y="514"/>
                    <a:pt x="22" y="514"/>
                    <a:pt x="22" y="514"/>
                  </a:cubicBezTo>
                  <a:cubicBezTo>
                    <a:pt x="26" y="520"/>
                    <a:pt x="28" y="524"/>
                    <a:pt x="23" y="536"/>
                  </a:cubicBezTo>
                  <a:cubicBezTo>
                    <a:pt x="22" y="539"/>
                    <a:pt x="21" y="541"/>
                    <a:pt x="20" y="542"/>
                  </a:cubicBezTo>
                  <a:cubicBezTo>
                    <a:pt x="17" y="549"/>
                    <a:pt x="17" y="550"/>
                    <a:pt x="21" y="559"/>
                  </a:cubicBezTo>
                  <a:cubicBezTo>
                    <a:pt x="27" y="570"/>
                    <a:pt x="26" y="577"/>
                    <a:pt x="19" y="584"/>
                  </a:cubicBezTo>
                  <a:cubicBezTo>
                    <a:pt x="13" y="588"/>
                    <a:pt x="14" y="589"/>
                    <a:pt x="16" y="594"/>
                  </a:cubicBezTo>
                  <a:cubicBezTo>
                    <a:pt x="17" y="595"/>
                    <a:pt x="17" y="595"/>
                    <a:pt x="17" y="595"/>
                  </a:cubicBezTo>
                  <a:cubicBezTo>
                    <a:pt x="18" y="599"/>
                    <a:pt x="17" y="601"/>
                    <a:pt x="15" y="603"/>
                  </a:cubicBezTo>
                  <a:cubicBezTo>
                    <a:pt x="13" y="606"/>
                    <a:pt x="12" y="607"/>
                    <a:pt x="14" y="611"/>
                  </a:cubicBezTo>
                  <a:cubicBezTo>
                    <a:pt x="18" y="618"/>
                    <a:pt x="17" y="621"/>
                    <a:pt x="15" y="627"/>
                  </a:cubicBezTo>
                  <a:cubicBezTo>
                    <a:pt x="15" y="627"/>
                    <a:pt x="15" y="628"/>
                    <a:pt x="15" y="629"/>
                  </a:cubicBezTo>
                  <a:cubicBezTo>
                    <a:pt x="12" y="637"/>
                    <a:pt x="12" y="655"/>
                    <a:pt x="19" y="662"/>
                  </a:cubicBezTo>
                  <a:cubicBezTo>
                    <a:pt x="22" y="664"/>
                    <a:pt x="26" y="666"/>
                    <a:pt x="31" y="666"/>
                  </a:cubicBezTo>
                  <a:cubicBezTo>
                    <a:pt x="38" y="666"/>
                    <a:pt x="48" y="662"/>
                    <a:pt x="54" y="652"/>
                  </a:cubicBezTo>
                  <a:cubicBezTo>
                    <a:pt x="58" y="646"/>
                    <a:pt x="60" y="638"/>
                    <a:pt x="62" y="630"/>
                  </a:cubicBezTo>
                  <a:cubicBezTo>
                    <a:pt x="66" y="616"/>
                    <a:pt x="70" y="603"/>
                    <a:pt x="79" y="598"/>
                  </a:cubicBezTo>
                  <a:cubicBezTo>
                    <a:pt x="81" y="598"/>
                    <a:pt x="82" y="597"/>
                    <a:pt x="84" y="597"/>
                  </a:cubicBezTo>
                </a:path>
              </a:pathLst>
            </a:custGeom>
            <a:solidFill>
              <a:srgbClr val="DB7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07F744EF-5096-4FE4-8B60-2DF77EA59AEF}"/>
                </a:ext>
              </a:extLst>
            </p:cNvPr>
            <p:cNvSpPr>
              <a:spLocks/>
            </p:cNvSpPr>
            <p:nvPr/>
          </p:nvSpPr>
          <p:spPr bwMode="auto">
            <a:xfrm>
              <a:off x="3616" y="2766"/>
              <a:ext cx="250" cy="27"/>
            </a:xfrm>
            <a:custGeom>
              <a:avLst/>
              <a:gdLst>
                <a:gd name="T0" fmla="*/ 105 w 105"/>
                <a:gd name="T1" fmla="*/ 0 h 11"/>
                <a:gd name="T2" fmla="*/ 105 w 105"/>
                <a:gd name="T3" fmla="*/ 0 h 11"/>
                <a:gd name="T4" fmla="*/ 54 w 105"/>
                <a:gd name="T5" fmla="*/ 9 h 11"/>
                <a:gd name="T6" fmla="*/ 49 w 105"/>
                <a:gd name="T7" fmla="*/ 9 h 11"/>
                <a:gd name="T8" fmla="*/ 0 w 105"/>
                <a:gd name="T9" fmla="*/ 3 h 11"/>
                <a:gd name="T10" fmla="*/ 0 w 105"/>
                <a:gd name="T11" fmla="*/ 3 h 11"/>
                <a:gd name="T12" fmla="*/ 43 w 105"/>
                <a:gd name="T13" fmla="*/ 11 h 11"/>
                <a:gd name="T14" fmla="*/ 45 w 105"/>
                <a:gd name="T15" fmla="*/ 11 h 11"/>
                <a:gd name="T16" fmla="*/ 47 w 105"/>
                <a:gd name="T17" fmla="*/ 11 h 11"/>
                <a:gd name="T18" fmla="*/ 53 w 105"/>
                <a:gd name="T19" fmla="*/ 11 h 11"/>
                <a:gd name="T20" fmla="*/ 56 w 105"/>
                <a:gd name="T21" fmla="*/ 11 h 11"/>
                <a:gd name="T22" fmla="*/ 104 w 105"/>
                <a:gd name="T23" fmla="*/ 1 h 11"/>
                <a:gd name="T24" fmla="*/ 105 w 10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1">
                  <a:moveTo>
                    <a:pt x="105" y="0"/>
                  </a:moveTo>
                  <a:cubicBezTo>
                    <a:pt x="105" y="0"/>
                    <a:pt x="105" y="0"/>
                    <a:pt x="105" y="0"/>
                  </a:cubicBezTo>
                  <a:cubicBezTo>
                    <a:pt x="89" y="7"/>
                    <a:pt x="72" y="9"/>
                    <a:pt x="54" y="9"/>
                  </a:cubicBezTo>
                  <a:cubicBezTo>
                    <a:pt x="53" y="9"/>
                    <a:pt x="51" y="9"/>
                    <a:pt x="49" y="9"/>
                  </a:cubicBezTo>
                  <a:cubicBezTo>
                    <a:pt x="33" y="9"/>
                    <a:pt x="15" y="9"/>
                    <a:pt x="0" y="3"/>
                  </a:cubicBezTo>
                  <a:cubicBezTo>
                    <a:pt x="0" y="3"/>
                    <a:pt x="0" y="3"/>
                    <a:pt x="0" y="3"/>
                  </a:cubicBezTo>
                  <a:cubicBezTo>
                    <a:pt x="11" y="11"/>
                    <a:pt x="29" y="11"/>
                    <a:pt x="43" y="11"/>
                  </a:cubicBezTo>
                  <a:cubicBezTo>
                    <a:pt x="44" y="11"/>
                    <a:pt x="44" y="11"/>
                    <a:pt x="45" y="11"/>
                  </a:cubicBezTo>
                  <a:cubicBezTo>
                    <a:pt x="45" y="11"/>
                    <a:pt x="46" y="11"/>
                    <a:pt x="47" y="11"/>
                  </a:cubicBezTo>
                  <a:cubicBezTo>
                    <a:pt x="49" y="11"/>
                    <a:pt x="51" y="11"/>
                    <a:pt x="53" y="11"/>
                  </a:cubicBezTo>
                  <a:cubicBezTo>
                    <a:pt x="54" y="11"/>
                    <a:pt x="55" y="11"/>
                    <a:pt x="56" y="11"/>
                  </a:cubicBezTo>
                  <a:cubicBezTo>
                    <a:pt x="73" y="11"/>
                    <a:pt x="89" y="8"/>
                    <a:pt x="104" y="1"/>
                  </a:cubicBezTo>
                  <a:cubicBezTo>
                    <a:pt x="105" y="1"/>
                    <a:pt x="105" y="0"/>
                    <a:pt x="105"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9F8B0269-EEB5-4C49-B02A-42B6CCCD223F}"/>
                </a:ext>
              </a:extLst>
            </p:cNvPr>
            <p:cNvSpPr>
              <a:spLocks/>
            </p:cNvSpPr>
            <p:nvPr/>
          </p:nvSpPr>
          <p:spPr bwMode="auto">
            <a:xfrm>
              <a:off x="3621" y="2864"/>
              <a:ext cx="100" cy="28"/>
            </a:xfrm>
            <a:custGeom>
              <a:avLst/>
              <a:gdLst>
                <a:gd name="T0" fmla="*/ 1 w 42"/>
                <a:gd name="T1" fmla="*/ 0 h 12"/>
                <a:gd name="T2" fmla="*/ 0 w 42"/>
                <a:gd name="T3" fmla="*/ 1 h 12"/>
                <a:gd name="T4" fmla="*/ 40 w 42"/>
                <a:gd name="T5" fmla="*/ 12 h 12"/>
                <a:gd name="T6" fmla="*/ 42 w 42"/>
                <a:gd name="T7" fmla="*/ 10 h 12"/>
                <a:gd name="T8" fmla="*/ 1 w 42"/>
                <a:gd name="T9" fmla="*/ 0 h 12"/>
              </a:gdLst>
              <a:ahLst/>
              <a:cxnLst>
                <a:cxn ang="0">
                  <a:pos x="T0" y="T1"/>
                </a:cxn>
                <a:cxn ang="0">
                  <a:pos x="T2" y="T3"/>
                </a:cxn>
                <a:cxn ang="0">
                  <a:pos x="T4" y="T5"/>
                </a:cxn>
                <a:cxn ang="0">
                  <a:pos x="T6" y="T7"/>
                </a:cxn>
                <a:cxn ang="0">
                  <a:pos x="T8" y="T9"/>
                </a:cxn>
              </a:cxnLst>
              <a:rect l="0" t="0" r="r" b="b"/>
              <a:pathLst>
                <a:path w="42" h="12">
                  <a:moveTo>
                    <a:pt x="1" y="0"/>
                  </a:moveTo>
                  <a:cubicBezTo>
                    <a:pt x="0" y="1"/>
                    <a:pt x="0" y="1"/>
                    <a:pt x="0" y="1"/>
                  </a:cubicBezTo>
                  <a:cubicBezTo>
                    <a:pt x="12" y="9"/>
                    <a:pt x="26" y="11"/>
                    <a:pt x="40" y="12"/>
                  </a:cubicBezTo>
                  <a:cubicBezTo>
                    <a:pt x="40" y="11"/>
                    <a:pt x="41" y="11"/>
                    <a:pt x="42" y="10"/>
                  </a:cubicBezTo>
                  <a:cubicBezTo>
                    <a:pt x="28" y="10"/>
                    <a:pt x="13" y="7"/>
                    <a:pt x="1"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10AADE53-6990-4BE2-98BF-B997B65C5FF3}"/>
                </a:ext>
              </a:extLst>
            </p:cNvPr>
            <p:cNvSpPr>
              <a:spLocks/>
            </p:cNvSpPr>
            <p:nvPr/>
          </p:nvSpPr>
          <p:spPr bwMode="auto">
            <a:xfrm>
              <a:off x="3633" y="2957"/>
              <a:ext cx="95" cy="23"/>
            </a:xfrm>
            <a:custGeom>
              <a:avLst/>
              <a:gdLst>
                <a:gd name="T0" fmla="*/ 1 w 40"/>
                <a:gd name="T1" fmla="*/ 0 h 10"/>
                <a:gd name="T2" fmla="*/ 0 w 40"/>
                <a:gd name="T3" fmla="*/ 1 h 10"/>
                <a:gd name="T4" fmla="*/ 40 w 40"/>
                <a:gd name="T5" fmla="*/ 10 h 10"/>
                <a:gd name="T6" fmla="*/ 39 w 40"/>
                <a:gd name="T7" fmla="*/ 7 h 10"/>
                <a:gd name="T8" fmla="*/ 1 w 40"/>
                <a:gd name="T9" fmla="*/ 0 h 10"/>
              </a:gdLst>
              <a:ahLst/>
              <a:cxnLst>
                <a:cxn ang="0">
                  <a:pos x="T0" y="T1"/>
                </a:cxn>
                <a:cxn ang="0">
                  <a:pos x="T2" y="T3"/>
                </a:cxn>
                <a:cxn ang="0">
                  <a:pos x="T4" y="T5"/>
                </a:cxn>
                <a:cxn ang="0">
                  <a:pos x="T6" y="T7"/>
                </a:cxn>
                <a:cxn ang="0">
                  <a:pos x="T8" y="T9"/>
                </a:cxn>
              </a:cxnLst>
              <a:rect l="0" t="0" r="r" b="b"/>
              <a:pathLst>
                <a:path w="40" h="10">
                  <a:moveTo>
                    <a:pt x="1" y="0"/>
                  </a:moveTo>
                  <a:cubicBezTo>
                    <a:pt x="0" y="1"/>
                    <a:pt x="0" y="1"/>
                    <a:pt x="0" y="1"/>
                  </a:cubicBezTo>
                  <a:cubicBezTo>
                    <a:pt x="12" y="6"/>
                    <a:pt x="26" y="9"/>
                    <a:pt x="40" y="10"/>
                  </a:cubicBezTo>
                  <a:cubicBezTo>
                    <a:pt x="38" y="9"/>
                    <a:pt x="38" y="8"/>
                    <a:pt x="39" y="7"/>
                  </a:cubicBezTo>
                  <a:cubicBezTo>
                    <a:pt x="26" y="6"/>
                    <a:pt x="13" y="4"/>
                    <a:pt x="1"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873971FC-AD20-464D-8360-00EF36CA2B80}"/>
                </a:ext>
              </a:extLst>
            </p:cNvPr>
            <p:cNvSpPr>
              <a:spLocks/>
            </p:cNvSpPr>
            <p:nvPr/>
          </p:nvSpPr>
          <p:spPr bwMode="auto">
            <a:xfrm>
              <a:off x="3657" y="3066"/>
              <a:ext cx="149" cy="21"/>
            </a:xfrm>
            <a:custGeom>
              <a:avLst/>
              <a:gdLst>
                <a:gd name="T0" fmla="*/ 1 w 63"/>
                <a:gd name="T1" fmla="*/ 0 h 9"/>
                <a:gd name="T2" fmla="*/ 0 w 63"/>
                <a:gd name="T3" fmla="*/ 1 h 9"/>
                <a:gd name="T4" fmla="*/ 31 w 63"/>
                <a:gd name="T5" fmla="*/ 9 h 9"/>
                <a:gd name="T6" fmla="*/ 63 w 63"/>
                <a:gd name="T7" fmla="*/ 5 h 9"/>
                <a:gd name="T8" fmla="*/ 44 w 63"/>
                <a:gd name="T9" fmla="*/ 8 h 9"/>
                <a:gd name="T10" fmla="*/ 44 w 63"/>
                <a:gd name="T11" fmla="*/ 6 h 9"/>
                <a:gd name="T12" fmla="*/ 30 w 63"/>
                <a:gd name="T13" fmla="*/ 7 h 9"/>
                <a:gd name="T14" fmla="*/ 1 w 6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9">
                  <a:moveTo>
                    <a:pt x="1" y="0"/>
                  </a:moveTo>
                  <a:cubicBezTo>
                    <a:pt x="0" y="1"/>
                    <a:pt x="0" y="1"/>
                    <a:pt x="0" y="1"/>
                  </a:cubicBezTo>
                  <a:cubicBezTo>
                    <a:pt x="9" y="7"/>
                    <a:pt x="20" y="9"/>
                    <a:pt x="31" y="9"/>
                  </a:cubicBezTo>
                  <a:cubicBezTo>
                    <a:pt x="42" y="9"/>
                    <a:pt x="53" y="7"/>
                    <a:pt x="63" y="5"/>
                  </a:cubicBezTo>
                  <a:cubicBezTo>
                    <a:pt x="57" y="6"/>
                    <a:pt x="48" y="8"/>
                    <a:pt x="44" y="8"/>
                  </a:cubicBezTo>
                  <a:cubicBezTo>
                    <a:pt x="42" y="8"/>
                    <a:pt x="42" y="7"/>
                    <a:pt x="44" y="6"/>
                  </a:cubicBezTo>
                  <a:cubicBezTo>
                    <a:pt x="39" y="7"/>
                    <a:pt x="35" y="7"/>
                    <a:pt x="30" y="7"/>
                  </a:cubicBezTo>
                  <a:cubicBezTo>
                    <a:pt x="20" y="7"/>
                    <a:pt x="10" y="5"/>
                    <a:pt x="1"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4CC91D3E-D328-49EC-92BD-9C7FE836BC10}"/>
                </a:ext>
              </a:extLst>
            </p:cNvPr>
            <p:cNvSpPr>
              <a:spLocks/>
            </p:cNvSpPr>
            <p:nvPr/>
          </p:nvSpPr>
          <p:spPr bwMode="auto">
            <a:xfrm>
              <a:off x="3664" y="3145"/>
              <a:ext cx="102" cy="19"/>
            </a:xfrm>
            <a:custGeom>
              <a:avLst/>
              <a:gdLst>
                <a:gd name="T0" fmla="*/ 1 w 43"/>
                <a:gd name="T1" fmla="*/ 0 h 8"/>
                <a:gd name="T2" fmla="*/ 0 w 43"/>
                <a:gd name="T3" fmla="*/ 1 h 8"/>
                <a:gd name="T4" fmla="*/ 30 w 43"/>
                <a:gd name="T5" fmla="*/ 8 h 8"/>
                <a:gd name="T6" fmla="*/ 43 w 43"/>
                <a:gd name="T7" fmla="*/ 7 h 8"/>
                <a:gd name="T8" fmla="*/ 40 w 43"/>
                <a:gd name="T9" fmla="*/ 6 h 8"/>
                <a:gd name="T10" fmla="*/ 29 w 43"/>
                <a:gd name="T11" fmla="*/ 6 h 8"/>
                <a:gd name="T12" fmla="*/ 1 w 4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3" h="8">
                  <a:moveTo>
                    <a:pt x="1" y="0"/>
                  </a:moveTo>
                  <a:cubicBezTo>
                    <a:pt x="0" y="1"/>
                    <a:pt x="0" y="1"/>
                    <a:pt x="0" y="1"/>
                  </a:cubicBezTo>
                  <a:cubicBezTo>
                    <a:pt x="9" y="6"/>
                    <a:pt x="20" y="8"/>
                    <a:pt x="30" y="8"/>
                  </a:cubicBezTo>
                  <a:cubicBezTo>
                    <a:pt x="35" y="8"/>
                    <a:pt x="39" y="8"/>
                    <a:pt x="43" y="7"/>
                  </a:cubicBezTo>
                  <a:cubicBezTo>
                    <a:pt x="39" y="7"/>
                    <a:pt x="36" y="7"/>
                    <a:pt x="40" y="6"/>
                  </a:cubicBezTo>
                  <a:cubicBezTo>
                    <a:pt x="36" y="6"/>
                    <a:pt x="33" y="6"/>
                    <a:pt x="29" y="6"/>
                  </a:cubicBezTo>
                  <a:cubicBezTo>
                    <a:pt x="19" y="6"/>
                    <a:pt x="10" y="5"/>
                    <a:pt x="1"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48706194-E40F-4613-B03E-351E2A80E6E0}"/>
                </a:ext>
              </a:extLst>
            </p:cNvPr>
            <p:cNvSpPr>
              <a:spLocks/>
            </p:cNvSpPr>
            <p:nvPr/>
          </p:nvSpPr>
          <p:spPr bwMode="auto">
            <a:xfrm>
              <a:off x="3676" y="3230"/>
              <a:ext cx="90" cy="17"/>
            </a:xfrm>
            <a:custGeom>
              <a:avLst/>
              <a:gdLst>
                <a:gd name="T0" fmla="*/ 1 w 38"/>
                <a:gd name="T1" fmla="*/ 0 h 7"/>
                <a:gd name="T2" fmla="*/ 0 w 38"/>
                <a:gd name="T3" fmla="*/ 1 h 7"/>
                <a:gd name="T4" fmla="*/ 20 w 38"/>
                <a:gd name="T5" fmla="*/ 7 h 7"/>
                <a:gd name="T6" fmla="*/ 31 w 38"/>
                <a:gd name="T7" fmla="*/ 6 h 7"/>
                <a:gd name="T8" fmla="*/ 38 w 38"/>
                <a:gd name="T9" fmla="*/ 4 h 7"/>
                <a:gd name="T10" fmla="*/ 25 w 38"/>
                <a:gd name="T11" fmla="*/ 5 h 7"/>
                <a:gd name="T12" fmla="*/ 1 w 3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8" h="7">
                  <a:moveTo>
                    <a:pt x="1" y="0"/>
                  </a:moveTo>
                  <a:cubicBezTo>
                    <a:pt x="0" y="1"/>
                    <a:pt x="0" y="1"/>
                    <a:pt x="0" y="1"/>
                  </a:cubicBezTo>
                  <a:cubicBezTo>
                    <a:pt x="7" y="4"/>
                    <a:pt x="13" y="6"/>
                    <a:pt x="20" y="7"/>
                  </a:cubicBezTo>
                  <a:cubicBezTo>
                    <a:pt x="22" y="7"/>
                    <a:pt x="26" y="6"/>
                    <a:pt x="31" y="6"/>
                  </a:cubicBezTo>
                  <a:cubicBezTo>
                    <a:pt x="33" y="5"/>
                    <a:pt x="36" y="5"/>
                    <a:pt x="38" y="4"/>
                  </a:cubicBezTo>
                  <a:cubicBezTo>
                    <a:pt x="33" y="5"/>
                    <a:pt x="29" y="5"/>
                    <a:pt x="25" y="5"/>
                  </a:cubicBezTo>
                  <a:cubicBezTo>
                    <a:pt x="17" y="5"/>
                    <a:pt x="9" y="4"/>
                    <a:pt x="1"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F6A6E013-3108-45B9-9E24-153B0CFBC27A}"/>
                </a:ext>
              </a:extLst>
            </p:cNvPr>
            <p:cNvSpPr>
              <a:spLocks/>
            </p:cNvSpPr>
            <p:nvPr/>
          </p:nvSpPr>
          <p:spPr bwMode="auto">
            <a:xfrm>
              <a:off x="3695" y="3263"/>
              <a:ext cx="81" cy="10"/>
            </a:xfrm>
            <a:custGeom>
              <a:avLst/>
              <a:gdLst>
                <a:gd name="T0" fmla="*/ 22 w 34"/>
                <a:gd name="T1" fmla="*/ 0 h 4"/>
                <a:gd name="T2" fmla="*/ 1 w 34"/>
                <a:gd name="T3" fmla="*/ 3 h 4"/>
                <a:gd name="T4" fmla="*/ 1 w 34"/>
                <a:gd name="T5" fmla="*/ 4 h 4"/>
                <a:gd name="T6" fmla="*/ 1 w 34"/>
                <a:gd name="T7" fmla="*/ 4 h 4"/>
                <a:gd name="T8" fmla="*/ 18 w 34"/>
                <a:gd name="T9" fmla="*/ 3 h 4"/>
                <a:gd name="T10" fmla="*/ 31 w 34"/>
                <a:gd name="T11" fmla="*/ 4 h 4"/>
                <a:gd name="T12" fmla="*/ 34 w 34"/>
                <a:gd name="T13" fmla="*/ 1 h 4"/>
                <a:gd name="T14" fmla="*/ 22 w 3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
                  <a:moveTo>
                    <a:pt x="22" y="0"/>
                  </a:moveTo>
                  <a:cubicBezTo>
                    <a:pt x="15" y="0"/>
                    <a:pt x="7" y="1"/>
                    <a:pt x="1" y="3"/>
                  </a:cubicBezTo>
                  <a:cubicBezTo>
                    <a:pt x="1" y="3"/>
                    <a:pt x="0" y="4"/>
                    <a:pt x="1" y="4"/>
                  </a:cubicBezTo>
                  <a:cubicBezTo>
                    <a:pt x="1" y="4"/>
                    <a:pt x="1" y="4"/>
                    <a:pt x="1" y="4"/>
                  </a:cubicBezTo>
                  <a:cubicBezTo>
                    <a:pt x="7" y="4"/>
                    <a:pt x="12" y="3"/>
                    <a:pt x="18" y="3"/>
                  </a:cubicBezTo>
                  <a:cubicBezTo>
                    <a:pt x="22" y="3"/>
                    <a:pt x="27" y="4"/>
                    <a:pt x="31" y="4"/>
                  </a:cubicBezTo>
                  <a:cubicBezTo>
                    <a:pt x="33" y="3"/>
                    <a:pt x="34" y="2"/>
                    <a:pt x="34" y="1"/>
                  </a:cubicBezTo>
                  <a:cubicBezTo>
                    <a:pt x="30" y="1"/>
                    <a:pt x="26" y="0"/>
                    <a:pt x="22" y="0"/>
                  </a:cubicBezTo>
                </a:path>
              </a:pathLst>
            </a:custGeom>
            <a:solidFill>
              <a:srgbClr val="911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1443A01D-E271-49C5-A403-A30A05274680}"/>
                </a:ext>
              </a:extLst>
            </p:cNvPr>
            <p:cNvSpPr>
              <a:spLocks noEditPoints="1"/>
            </p:cNvSpPr>
            <p:nvPr/>
          </p:nvSpPr>
          <p:spPr bwMode="auto">
            <a:xfrm>
              <a:off x="3331" y="1599"/>
              <a:ext cx="385" cy="1712"/>
            </a:xfrm>
            <a:custGeom>
              <a:avLst/>
              <a:gdLst>
                <a:gd name="T0" fmla="*/ 130 w 162"/>
                <a:gd name="T1" fmla="*/ 706 h 720"/>
                <a:gd name="T2" fmla="*/ 129 w 162"/>
                <a:gd name="T3" fmla="*/ 720 h 720"/>
                <a:gd name="T4" fmla="*/ 132 w 162"/>
                <a:gd name="T5" fmla="*/ 718 h 720"/>
                <a:gd name="T6" fmla="*/ 133 w 162"/>
                <a:gd name="T7" fmla="*/ 709 h 720"/>
                <a:gd name="T8" fmla="*/ 130 w 162"/>
                <a:gd name="T9" fmla="*/ 706 h 720"/>
                <a:gd name="T10" fmla="*/ 130 w 162"/>
                <a:gd name="T11" fmla="*/ 700 h 720"/>
                <a:gd name="T12" fmla="*/ 133 w 162"/>
                <a:gd name="T13" fmla="*/ 698 h 720"/>
                <a:gd name="T14" fmla="*/ 135 w 162"/>
                <a:gd name="T15" fmla="*/ 695 h 720"/>
                <a:gd name="T16" fmla="*/ 130 w 162"/>
                <a:gd name="T17" fmla="*/ 690 h 720"/>
                <a:gd name="T18" fmla="*/ 129 w 162"/>
                <a:gd name="T19" fmla="*/ 683 h 720"/>
                <a:gd name="T20" fmla="*/ 139 w 162"/>
                <a:gd name="T21" fmla="*/ 668 h 720"/>
                <a:gd name="T22" fmla="*/ 133 w 162"/>
                <a:gd name="T23" fmla="*/ 661 h 720"/>
                <a:gd name="T24" fmla="*/ 111 w 162"/>
                <a:gd name="T25" fmla="*/ 572 h 720"/>
                <a:gd name="T26" fmla="*/ 133 w 162"/>
                <a:gd name="T27" fmla="*/ 640 h 720"/>
                <a:gd name="T28" fmla="*/ 136 w 162"/>
                <a:gd name="T29" fmla="*/ 635 h 720"/>
                <a:gd name="T30" fmla="*/ 124 w 162"/>
                <a:gd name="T31" fmla="*/ 616 h 720"/>
                <a:gd name="T32" fmla="*/ 127 w 162"/>
                <a:gd name="T33" fmla="*/ 597 h 720"/>
                <a:gd name="T34" fmla="*/ 111 w 162"/>
                <a:gd name="T35" fmla="*/ 572 h 720"/>
                <a:gd name="T36" fmla="*/ 102 w 162"/>
                <a:gd name="T37" fmla="*/ 551 h 720"/>
                <a:gd name="T38" fmla="*/ 108 w 162"/>
                <a:gd name="T39" fmla="*/ 564 h 720"/>
                <a:gd name="T40" fmla="*/ 110 w 162"/>
                <a:gd name="T41" fmla="*/ 552 h 720"/>
                <a:gd name="T42" fmla="*/ 100 w 162"/>
                <a:gd name="T43" fmla="*/ 537 h 720"/>
                <a:gd name="T44" fmla="*/ 95 w 162"/>
                <a:gd name="T45" fmla="*/ 533 h 720"/>
                <a:gd name="T46" fmla="*/ 15 w 162"/>
                <a:gd name="T47" fmla="*/ 36 h 720"/>
                <a:gd name="T48" fmla="*/ 0 w 162"/>
                <a:gd name="T49" fmla="*/ 158 h 720"/>
                <a:gd name="T50" fmla="*/ 16 w 162"/>
                <a:gd name="T51" fmla="*/ 126 h 720"/>
                <a:gd name="T52" fmla="*/ 25 w 162"/>
                <a:gd name="T53" fmla="*/ 83 h 720"/>
                <a:gd name="T54" fmla="*/ 26 w 162"/>
                <a:gd name="T55" fmla="*/ 82 h 720"/>
                <a:gd name="T56" fmla="*/ 29 w 162"/>
                <a:gd name="T57" fmla="*/ 39 h 720"/>
                <a:gd name="T58" fmla="*/ 54 w 162"/>
                <a:gd name="T59" fmla="*/ 145 h 720"/>
                <a:gd name="T60" fmla="*/ 131 w 162"/>
                <a:gd name="T61" fmla="*/ 304 h 720"/>
                <a:gd name="T62" fmla="*/ 131 w 162"/>
                <a:gd name="T63" fmla="*/ 391 h 720"/>
                <a:gd name="T64" fmla="*/ 118 w 162"/>
                <a:gd name="T65" fmla="*/ 412 h 720"/>
                <a:gd name="T66" fmla="*/ 60 w 162"/>
                <a:gd name="T67" fmla="*/ 269 h 720"/>
                <a:gd name="T68" fmla="*/ 33 w 162"/>
                <a:gd name="T69" fmla="*/ 252 h 720"/>
                <a:gd name="T70" fmla="*/ 82 w 162"/>
                <a:gd name="T71" fmla="*/ 392 h 720"/>
                <a:gd name="T72" fmla="*/ 94 w 162"/>
                <a:gd name="T73" fmla="*/ 529 h 720"/>
                <a:gd name="T74" fmla="*/ 99 w 162"/>
                <a:gd name="T75" fmla="*/ 507 h 720"/>
                <a:gd name="T76" fmla="*/ 92 w 162"/>
                <a:gd name="T77" fmla="*/ 492 h 720"/>
                <a:gd name="T78" fmla="*/ 79 w 162"/>
                <a:gd name="T79" fmla="*/ 447 h 720"/>
                <a:gd name="T80" fmla="*/ 92 w 162"/>
                <a:gd name="T81" fmla="*/ 404 h 720"/>
                <a:gd name="T82" fmla="*/ 144 w 162"/>
                <a:gd name="T83" fmla="*/ 473 h 720"/>
                <a:gd name="T84" fmla="*/ 147 w 162"/>
                <a:gd name="T85" fmla="*/ 473 h 720"/>
                <a:gd name="T86" fmla="*/ 161 w 162"/>
                <a:gd name="T87" fmla="*/ 448 h 720"/>
                <a:gd name="T88" fmla="*/ 162 w 162"/>
                <a:gd name="T89" fmla="*/ 443 h 720"/>
                <a:gd name="T90" fmla="*/ 159 w 162"/>
                <a:gd name="T91" fmla="*/ 426 h 720"/>
                <a:gd name="T92" fmla="*/ 160 w 162"/>
                <a:gd name="T93" fmla="*/ 421 h 720"/>
                <a:gd name="T94" fmla="*/ 160 w 162"/>
                <a:gd name="T95" fmla="*/ 414 h 720"/>
                <a:gd name="T96" fmla="*/ 156 w 162"/>
                <a:gd name="T97" fmla="*/ 407 h 720"/>
                <a:gd name="T98" fmla="*/ 159 w 162"/>
                <a:gd name="T99" fmla="*/ 398 h 720"/>
                <a:gd name="T100" fmla="*/ 155 w 162"/>
                <a:gd name="T101" fmla="*/ 389 h 720"/>
                <a:gd name="T102" fmla="*/ 154 w 162"/>
                <a:gd name="T103" fmla="*/ 387 h 720"/>
                <a:gd name="T104" fmla="*/ 153 w 162"/>
                <a:gd name="T105" fmla="*/ 370 h 720"/>
                <a:gd name="T106" fmla="*/ 153 w 162"/>
                <a:gd name="T107" fmla="*/ 345 h 720"/>
                <a:gd name="T108" fmla="*/ 149 w 162"/>
                <a:gd name="T109" fmla="*/ 332 h 720"/>
                <a:gd name="T110" fmla="*/ 153 w 162"/>
                <a:gd name="T111" fmla="*/ 321 h 720"/>
                <a:gd name="T112" fmla="*/ 154 w 162"/>
                <a:gd name="T113" fmla="*/ 301 h 720"/>
                <a:gd name="T114" fmla="*/ 151 w 162"/>
                <a:gd name="T115" fmla="*/ 297 h 720"/>
                <a:gd name="T116" fmla="*/ 147 w 162"/>
                <a:gd name="T117" fmla="*/ 279 h 720"/>
                <a:gd name="T118" fmla="*/ 106 w 162"/>
                <a:gd name="T119" fmla="*/ 241 h 720"/>
                <a:gd name="T120" fmla="*/ 69 w 162"/>
                <a:gd name="T121" fmla="*/ 116 h 720"/>
                <a:gd name="T122" fmla="*/ 70 w 162"/>
                <a:gd name="T123" fmla="*/ 10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720">
                  <a:moveTo>
                    <a:pt x="130" y="706"/>
                  </a:moveTo>
                  <a:cubicBezTo>
                    <a:pt x="130" y="706"/>
                    <a:pt x="130" y="706"/>
                    <a:pt x="130" y="706"/>
                  </a:cubicBezTo>
                  <a:cubicBezTo>
                    <a:pt x="130" y="709"/>
                    <a:pt x="130" y="712"/>
                    <a:pt x="130" y="715"/>
                  </a:cubicBezTo>
                  <a:cubicBezTo>
                    <a:pt x="129" y="716"/>
                    <a:pt x="129" y="718"/>
                    <a:pt x="129" y="720"/>
                  </a:cubicBezTo>
                  <a:cubicBezTo>
                    <a:pt x="130" y="719"/>
                    <a:pt x="130" y="719"/>
                    <a:pt x="131" y="719"/>
                  </a:cubicBezTo>
                  <a:cubicBezTo>
                    <a:pt x="131" y="718"/>
                    <a:pt x="132" y="718"/>
                    <a:pt x="132" y="718"/>
                  </a:cubicBezTo>
                  <a:cubicBezTo>
                    <a:pt x="134" y="716"/>
                    <a:pt x="134" y="715"/>
                    <a:pt x="135" y="714"/>
                  </a:cubicBezTo>
                  <a:cubicBezTo>
                    <a:pt x="135" y="712"/>
                    <a:pt x="135" y="711"/>
                    <a:pt x="133" y="709"/>
                  </a:cubicBezTo>
                  <a:cubicBezTo>
                    <a:pt x="133" y="709"/>
                    <a:pt x="133" y="709"/>
                    <a:pt x="133" y="709"/>
                  </a:cubicBezTo>
                  <a:cubicBezTo>
                    <a:pt x="131" y="708"/>
                    <a:pt x="130" y="707"/>
                    <a:pt x="130" y="706"/>
                  </a:cubicBezTo>
                  <a:moveTo>
                    <a:pt x="130" y="690"/>
                  </a:moveTo>
                  <a:cubicBezTo>
                    <a:pt x="130" y="694"/>
                    <a:pt x="130" y="697"/>
                    <a:pt x="130" y="700"/>
                  </a:cubicBezTo>
                  <a:cubicBezTo>
                    <a:pt x="130" y="700"/>
                    <a:pt x="130" y="701"/>
                    <a:pt x="130" y="701"/>
                  </a:cubicBezTo>
                  <a:cubicBezTo>
                    <a:pt x="130" y="700"/>
                    <a:pt x="132" y="699"/>
                    <a:pt x="133" y="698"/>
                  </a:cubicBezTo>
                  <a:cubicBezTo>
                    <a:pt x="134" y="697"/>
                    <a:pt x="135" y="696"/>
                    <a:pt x="135" y="695"/>
                  </a:cubicBezTo>
                  <a:cubicBezTo>
                    <a:pt x="135" y="695"/>
                    <a:pt x="135" y="695"/>
                    <a:pt x="135" y="695"/>
                  </a:cubicBezTo>
                  <a:cubicBezTo>
                    <a:pt x="135" y="695"/>
                    <a:pt x="135" y="694"/>
                    <a:pt x="132" y="692"/>
                  </a:cubicBezTo>
                  <a:cubicBezTo>
                    <a:pt x="131" y="692"/>
                    <a:pt x="130" y="691"/>
                    <a:pt x="130" y="690"/>
                  </a:cubicBezTo>
                  <a:moveTo>
                    <a:pt x="128" y="656"/>
                  </a:moveTo>
                  <a:cubicBezTo>
                    <a:pt x="129" y="665"/>
                    <a:pt x="129" y="674"/>
                    <a:pt x="129" y="683"/>
                  </a:cubicBezTo>
                  <a:cubicBezTo>
                    <a:pt x="131" y="680"/>
                    <a:pt x="133" y="677"/>
                    <a:pt x="136" y="674"/>
                  </a:cubicBezTo>
                  <a:cubicBezTo>
                    <a:pt x="138" y="671"/>
                    <a:pt x="139" y="670"/>
                    <a:pt x="139" y="668"/>
                  </a:cubicBezTo>
                  <a:cubicBezTo>
                    <a:pt x="139" y="668"/>
                    <a:pt x="139" y="668"/>
                    <a:pt x="139" y="668"/>
                  </a:cubicBezTo>
                  <a:cubicBezTo>
                    <a:pt x="138" y="666"/>
                    <a:pt x="137" y="664"/>
                    <a:pt x="133" y="661"/>
                  </a:cubicBezTo>
                  <a:cubicBezTo>
                    <a:pt x="131" y="660"/>
                    <a:pt x="129" y="658"/>
                    <a:pt x="128" y="656"/>
                  </a:cubicBezTo>
                  <a:moveTo>
                    <a:pt x="111" y="572"/>
                  </a:moveTo>
                  <a:cubicBezTo>
                    <a:pt x="119" y="598"/>
                    <a:pt x="124" y="624"/>
                    <a:pt x="127" y="648"/>
                  </a:cubicBezTo>
                  <a:cubicBezTo>
                    <a:pt x="128" y="645"/>
                    <a:pt x="130" y="643"/>
                    <a:pt x="133" y="640"/>
                  </a:cubicBezTo>
                  <a:cubicBezTo>
                    <a:pt x="135" y="638"/>
                    <a:pt x="136" y="636"/>
                    <a:pt x="136" y="635"/>
                  </a:cubicBezTo>
                  <a:cubicBezTo>
                    <a:pt x="136" y="635"/>
                    <a:pt x="136" y="635"/>
                    <a:pt x="136" y="635"/>
                  </a:cubicBezTo>
                  <a:cubicBezTo>
                    <a:pt x="136" y="633"/>
                    <a:pt x="133" y="630"/>
                    <a:pt x="130" y="627"/>
                  </a:cubicBezTo>
                  <a:cubicBezTo>
                    <a:pt x="125" y="624"/>
                    <a:pt x="124" y="620"/>
                    <a:pt x="124" y="616"/>
                  </a:cubicBezTo>
                  <a:cubicBezTo>
                    <a:pt x="124" y="613"/>
                    <a:pt x="125" y="609"/>
                    <a:pt x="126" y="604"/>
                  </a:cubicBezTo>
                  <a:cubicBezTo>
                    <a:pt x="127" y="602"/>
                    <a:pt x="127" y="599"/>
                    <a:pt x="127" y="597"/>
                  </a:cubicBezTo>
                  <a:cubicBezTo>
                    <a:pt x="127" y="590"/>
                    <a:pt x="124" y="585"/>
                    <a:pt x="117" y="579"/>
                  </a:cubicBezTo>
                  <a:cubicBezTo>
                    <a:pt x="114" y="577"/>
                    <a:pt x="112" y="574"/>
                    <a:pt x="111" y="572"/>
                  </a:cubicBezTo>
                  <a:moveTo>
                    <a:pt x="95" y="533"/>
                  </a:moveTo>
                  <a:cubicBezTo>
                    <a:pt x="97" y="539"/>
                    <a:pt x="100" y="545"/>
                    <a:pt x="102" y="551"/>
                  </a:cubicBezTo>
                  <a:cubicBezTo>
                    <a:pt x="105" y="556"/>
                    <a:pt x="107" y="561"/>
                    <a:pt x="108" y="566"/>
                  </a:cubicBezTo>
                  <a:cubicBezTo>
                    <a:pt x="108" y="565"/>
                    <a:pt x="108" y="565"/>
                    <a:pt x="108" y="564"/>
                  </a:cubicBezTo>
                  <a:cubicBezTo>
                    <a:pt x="108" y="562"/>
                    <a:pt x="109" y="559"/>
                    <a:pt x="110" y="555"/>
                  </a:cubicBezTo>
                  <a:cubicBezTo>
                    <a:pt x="110" y="554"/>
                    <a:pt x="110" y="553"/>
                    <a:pt x="110" y="552"/>
                  </a:cubicBezTo>
                  <a:cubicBezTo>
                    <a:pt x="110" y="552"/>
                    <a:pt x="110" y="552"/>
                    <a:pt x="110" y="551"/>
                  </a:cubicBezTo>
                  <a:cubicBezTo>
                    <a:pt x="110" y="545"/>
                    <a:pt x="106" y="541"/>
                    <a:pt x="100" y="537"/>
                  </a:cubicBezTo>
                  <a:cubicBezTo>
                    <a:pt x="98" y="536"/>
                    <a:pt x="96" y="535"/>
                    <a:pt x="95" y="533"/>
                  </a:cubicBezTo>
                  <a:cubicBezTo>
                    <a:pt x="95" y="533"/>
                    <a:pt x="95" y="533"/>
                    <a:pt x="95" y="533"/>
                  </a:cubicBezTo>
                  <a:moveTo>
                    <a:pt x="7" y="0"/>
                  </a:moveTo>
                  <a:cubicBezTo>
                    <a:pt x="12" y="8"/>
                    <a:pt x="15" y="20"/>
                    <a:pt x="15" y="36"/>
                  </a:cubicBezTo>
                  <a:cubicBezTo>
                    <a:pt x="15" y="53"/>
                    <a:pt x="12" y="73"/>
                    <a:pt x="7" y="99"/>
                  </a:cubicBezTo>
                  <a:cubicBezTo>
                    <a:pt x="3" y="121"/>
                    <a:pt x="0" y="140"/>
                    <a:pt x="0" y="158"/>
                  </a:cubicBezTo>
                  <a:cubicBezTo>
                    <a:pt x="0" y="176"/>
                    <a:pt x="3" y="193"/>
                    <a:pt x="10" y="211"/>
                  </a:cubicBezTo>
                  <a:cubicBezTo>
                    <a:pt x="7" y="198"/>
                    <a:pt x="4" y="166"/>
                    <a:pt x="16" y="126"/>
                  </a:cubicBezTo>
                  <a:cubicBezTo>
                    <a:pt x="20" y="113"/>
                    <a:pt x="22" y="102"/>
                    <a:pt x="24" y="92"/>
                  </a:cubicBezTo>
                  <a:cubicBezTo>
                    <a:pt x="24" y="89"/>
                    <a:pt x="25" y="86"/>
                    <a:pt x="25" y="83"/>
                  </a:cubicBezTo>
                  <a:cubicBezTo>
                    <a:pt x="25" y="83"/>
                    <a:pt x="25" y="82"/>
                    <a:pt x="25" y="82"/>
                  </a:cubicBezTo>
                  <a:cubicBezTo>
                    <a:pt x="25" y="82"/>
                    <a:pt x="26" y="82"/>
                    <a:pt x="26" y="82"/>
                  </a:cubicBezTo>
                  <a:cubicBezTo>
                    <a:pt x="26" y="83"/>
                    <a:pt x="26" y="84"/>
                    <a:pt x="26" y="85"/>
                  </a:cubicBezTo>
                  <a:cubicBezTo>
                    <a:pt x="29" y="62"/>
                    <a:pt x="28" y="51"/>
                    <a:pt x="29" y="39"/>
                  </a:cubicBezTo>
                  <a:cubicBezTo>
                    <a:pt x="29" y="37"/>
                    <a:pt x="30" y="36"/>
                    <a:pt x="31" y="36"/>
                  </a:cubicBezTo>
                  <a:cubicBezTo>
                    <a:pt x="40" y="36"/>
                    <a:pt x="66" y="88"/>
                    <a:pt x="54" y="145"/>
                  </a:cubicBezTo>
                  <a:cubicBezTo>
                    <a:pt x="41" y="209"/>
                    <a:pt x="60" y="222"/>
                    <a:pt x="96" y="249"/>
                  </a:cubicBezTo>
                  <a:cubicBezTo>
                    <a:pt x="132" y="276"/>
                    <a:pt x="138" y="289"/>
                    <a:pt x="131" y="304"/>
                  </a:cubicBezTo>
                  <a:cubicBezTo>
                    <a:pt x="124" y="319"/>
                    <a:pt x="123" y="325"/>
                    <a:pt x="131" y="337"/>
                  </a:cubicBezTo>
                  <a:cubicBezTo>
                    <a:pt x="139" y="349"/>
                    <a:pt x="116" y="368"/>
                    <a:pt x="131" y="391"/>
                  </a:cubicBezTo>
                  <a:cubicBezTo>
                    <a:pt x="142" y="407"/>
                    <a:pt x="139" y="426"/>
                    <a:pt x="132" y="426"/>
                  </a:cubicBezTo>
                  <a:cubicBezTo>
                    <a:pt x="128" y="426"/>
                    <a:pt x="123" y="422"/>
                    <a:pt x="118" y="412"/>
                  </a:cubicBezTo>
                  <a:cubicBezTo>
                    <a:pt x="101" y="382"/>
                    <a:pt x="100" y="357"/>
                    <a:pt x="87" y="311"/>
                  </a:cubicBezTo>
                  <a:cubicBezTo>
                    <a:pt x="81" y="295"/>
                    <a:pt x="72" y="282"/>
                    <a:pt x="60" y="269"/>
                  </a:cubicBezTo>
                  <a:cubicBezTo>
                    <a:pt x="51" y="263"/>
                    <a:pt x="41" y="259"/>
                    <a:pt x="33" y="251"/>
                  </a:cubicBezTo>
                  <a:cubicBezTo>
                    <a:pt x="33" y="251"/>
                    <a:pt x="33" y="251"/>
                    <a:pt x="33" y="252"/>
                  </a:cubicBezTo>
                  <a:cubicBezTo>
                    <a:pt x="69" y="294"/>
                    <a:pt x="84" y="326"/>
                    <a:pt x="84" y="366"/>
                  </a:cubicBezTo>
                  <a:cubicBezTo>
                    <a:pt x="84" y="374"/>
                    <a:pt x="83" y="383"/>
                    <a:pt x="82" y="392"/>
                  </a:cubicBezTo>
                  <a:cubicBezTo>
                    <a:pt x="79" y="417"/>
                    <a:pt x="77" y="436"/>
                    <a:pt x="77" y="452"/>
                  </a:cubicBezTo>
                  <a:cubicBezTo>
                    <a:pt x="77" y="477"/>
                    <a:pt x="81" y="497"/>
                    <a:pt x="94" y="529"/>
                  </a:cubicBezTo>
                  <a:cubicBezTo>
                    <a:pt x="93" y="528"/>
                    <a:pt x="93" y="527"/>
                    <a:pt x="93" y="526"/>
                  </a:cubicBezTo>
                  <a:cubicBezTo>
                    <a:pt x="93" y="520"/>
                    <a:pt x="96" y="513"/>
                    <a:pt x="99" y="507"/>
                  </a:cubicBezTo>
                  <a:cubicBezTo>
                    <a:pt x="100" y="505"/>
                    <a:pt x="100" y="504"/>
                    <a:pt x="100" y="502"/>
                  </a:cubicBezTo>
                  <a:cubicBezTo>
                    <a:pt x="100" y="499"/>
                    <a:pt x="97" y="496"/>
                    <a:pt x="92" y="492"/>
                  </a:cubicBezTo>
                  <a:cubicBezTo>
                    <a:pt x="87" y="488"/>
                    <a:pt x="81" y="484"/>
                    <a:pt x="80" y="476"/>
                  </a:cubicBezTo>
                  <a:cubicBezTo>
                    <a:pt x="80" y="469"/>
                    <a:pt x="79" y="458"/>
                    <a:pt x="79" y="447"/>
                  </a:cubicBezTo>
                  <a:cubicBezTo>
                    <a:pt x="79" y="429"/>
                    <a:pt x="80" y="411"/>
                    <a:pt x="85" y="406"/>
                  </a:cubicBezTo>
                  <a:cubicBezTo>
                    <a:pt x="87" y="405"/>
                    <a:pt x="90" y="404"/>
                    <a:pt x="92" y="404"/>
                  </a:cubicBezTo>
                  <a:cubicBezTo>
                    <a:pt x="99" y="404"/>
                    <a:pt x="106" y="412"/>
                    <a:pt x="109" y="425"/>
                  </a:cubicBezTo>
                  <a:cubicBezTo>
                    <a:pt x="118" y="459"/>
                    <a:pt x="127" y="471"/>
                    <a:pt x="144" y="473"/>
                  </a:cubicBezTo>
                  <a:cubicBezTo>
                    <a:pt x="144" y="473"/>
                    <a:pt x="144" y="473"/>
                    <a:pt x="144" y="473"/>
                  </a:cubicBezTo>
                  <a:cubicBezTo>
                    <a:pt x="145" y="473"/>
                    <a:pt x="146" y="473"/>
                    <a:pt x="147" y="473"/>
                  </a:cubicBezTo>
                  <a:cubicBezTo>
                    <a:pt x="148" y="473"/>
                    <a:pt x="149" y="473"/>
                    <a:pt x="150" y="473"/>
                  </a:cubicBezTo>
                  <a:cubicBezTo>
                    <a:pt x="160" y="471"/>
                    <a:pt x="161" y="460"/>
                    <a:pt x="161" y="448"/>
                  </a:cubicBezTo>
                  <a:cubicBezTo>
                    <a:pt x="161" y="446"/>
                    <a:pt x="161" y="446"/>
                    <a:pt x="161" y="446"/>
                  </a:cubicBezTo>
                  <a:cubicBezTo>
                    <a:pt x="162" y="445"/>
                    <a:pt x="162" y="444"/>
                    <a:pt x="162" y="443"/>
                  </a:cubicBezTo>
                  <a:cubicBezTo>
                    <a:pt x="162" y="436"/>
                    <a:pt x="160" y="433"/>
                    <a:pt x="160" y="431"/>
                  </a:cubicBezTo>
                  <a:cubicBezTo>
                    <a:pt x="159" y="429"/>
                    <a:pt x="159" y="428"/>
                    <a:pt x="159" y="426"/>
                  </a:cubicBezTo>
                  <a:cubicBezTo>
                    <a:pt x="159" y="426"/>
                    <a:pt x="159" y="425"/>
                    <a:pt x="159" y="425"/>
                  </a:cubicBezTo>
                  <a:cubicBezTo>
                    <a:pt x="159" y="423"/>
                    <a:pt x="160" y="422"/>
                    <a:pt x="160" y="421"/>
                  </a:cubicBezTo>
                  <a:cubicBezTo>
                    <a:pt x="160" y="420"/>
                    <a:pt x="161" y="418"/>
                    <a:pt x="161" y="417"/>
                  </a:cubicBezTo>
                  <a:cubicBezTo>
                    <a:pt x="161" y="416"/>
                    <a:pt x="161" y="415"/>
                    <a:pt x="160" y="414"/>
                  </a:cubicBezTo>
                  <a:cubicBezTo>
                    <a:pt x="160" y="413"/>
                    <a:pt x="159" y="412"/>
                    <a:pt x="158" y="411"/>
                  </a:cubicBezTo>
                  <a:cubicBezTo>
                    <a:pt x="157" y="410"/>
                    <a:pt x="156" y="409"/>
                    <a:pt x="156" y="407"/>
                  </a:cubicBezTo>
                  <a:cubicBezTo>
                    <a:pt x="156" y="406"/>
                    <a:pt x="157" y="405"/>
                    <a:pt x="158" y="403"/>
                  </a:cubicBezTo>
                  <a:cubicBezTo>
                    <a:pt x="159" y="402"/>
                    <a:pt x="159" y="400"/>
                    <a:pt x="159" y="398"/>
                  </a:cubicBezTo>
                  <a:cubicBezTo>
                    <a:pt x="159" y="396"/>
                    <a:pt x="158" y="392"/>
                    <a:pt x="155" y="389"/>
                  </a:cubicBezTo>
                  <a:cubicBezTo>
                    <a:pt x="155" y="389"/>
                    <a:pt x="155" y="389"/>
                    <a:pt x="155" y="389"/>
                  </a:cubicBezTo>
                  <a:cubicBezTo>
                    <a:pt x="154" y="388"/>
                    <a:pt x="154" y="388"/>
                    <a:pt x="154" y="387"/>
                  </a:cubicBezTo>
                  <a:cubicBezTo>
                    <a:pt x="154" y="387"/>
                    <a:pt x="154" y="387"/>
                    <a:pt x="154" y="387"/>
                  </a:cubicBezTo>
                  <a:cubicBezTo>
                    <a:pt x="151" y="384"/>
                    <a:pt x="150" y="382"/>
                    <a:pt x="150" y="379"/>
                  </a:cubicBezTo>
                  <a:cubicBezTo>
                    <a:pt x="150" y="377"/>
                    <a:pt x="151" y="374"/>
                    <a:pt x="153" y="370"/>
                  </a:cubicBezTo>
                  <a:cubicBezTo>
                    <a:pt x="155" y="365"/>
                    <a:pt x="156" y="361"/>
                    <a:pt x="156" y="358"/>
                  </a:cubicBezTo>
                  <a:cubicBezTo>
                    <a:pt x="156" y="353"/>
                    <a:pt x="155" y="349"/>
                    <a:pt x="153" y="345"/>
                  </a:cubicBezTo>
                  <a:cubicBezTo>
                    <a:pt x="152" y="343"/>
                    <a:pt x="152" y="343"/>
                    <a:pt x="152" y="343"/>
                  </a:cubicBezTo>
                  <a:cubicBezTo>
                    <a:pt x="150" y="339"/>
                    <a:pt x="149" y="335"/>
                    <a:pt x="149" y="332"/>
                  </a:cubicBezTo>
                  <a:cubicBezTo>
                    <a:pt x="149" y="328"/>
                    <a:pt x="150" y="325"/>
                    <a:pt x="153" y="321"/>
                  </a:cubicBezTo>
                  <a:cubicBezTo>
                    <a:pt x="153" y="321"/>
                    <a:pt x="153" y="321"/>
                    <a:pt x="153" y="321"/>
                  </a:cubicBezTo>
                  <a:cubicBezTo>
                    <a:pt x="156" y="316"/>
                    <a:pt x="157" y="313"/>
                    <a:pt x="157" y="310"/>
                  </a:cubicBezTo>
                  <a:cubicBezTo>
                    <a:pt x="157" y="307"/>
                    <a:pt x="156" y="304"/>
                    <a:pt x="154" y="301"/>
                  </a:cubicBezTo>
                  <a:cubicBezTo>
                    <a:pt x="154" y="301"/>
                    <a:pt x="154" y="301"/>
                    <a:pt x="154" y="301"/>
                  </a:cubicBezTo>
                  <a:cubicBezTo>
                    <a:pt x="153" y="299"/>
                    <a:pt x="152" y="298"/>
                    <a:pt x="151" y="297"/>
                  </a:cubicBezTo>
                  <a:cubicBezTo>
                    <a:pt x="148" y="294"/>
                    <a:pt x="147" y="291"/>
                    <a:pt x="147" y="285"/>
                  </a:cubicBezTo>
                  <a:cubicBezTo>
                    <a:pt x="147" y="284"/>
                    <a:pt x="147" y="282"/>
                    <a:pt x="147" y="279"/>
                  </a:cubicBezTo>
                  <a:cubicBezTo>
                    <a:pt x="147" y="279"/>
                    <a:pt x="147" y="279"/>
                    <a:pt x="147" y="278"/>
                  </a:cubicBezTo>
                  <a:cubicBezTo>
                    <a:pt x="147" y="267"/>
                    <a:pt x="136" y="257"/>
                    <a:pt x="106" y="241"/>
                  </a:cubicBezTo>
                  <a:cubicBezTo>
                    <a:pt x="74" y="217"/>
                    <a:pt x="68" y="181"/>
                    <a:pt x="68" y="147"/>
                  </a:cubicBezTo>
                  <a:cubicBezTo>
                    <a:pt x="68" y="136"/>
                    <a:pt x="68" y="125"/>
                    <a:pt x="69" y="116"/>
                  </a:cubicBezTo>
                  <a:cubicBezTo>
                    <a:pt x="69" y="113"/>
                    <a:pt x="69" y="111"/>
                    <a:pt x="69" y="109"/>
                  </a:cubicBezTo>
                  <a:cubicBezTo>
                    <a:pt x="70" y="106"/>
                    <a:pt x="70" y="103"/>
                    <a:pt x="70" y="100"/>
                  </a:cubicBezTo>
                  <a:cubicBezTo>
                    <a:pt x="70" y="34"/>
                    <a:pt x="27" y="9"/>
                    <a:pt x="7" y="0"/>
                  </a:cubicBezTo>
                </a:path>
              </a:pathLst>
            </a:custGeom>
            <a:solidFill>
              <a:srgbClr val="F4A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D2F8E13B-F761-4E0E-BF2B-E6914ED68822}"/>
                </a:ext>
              </a:extLst>
            </p:cNvPr>
            <p:cNvSpPr>
              <a:spLocks noEditPoints="1"/>
            </p:cNvSpPr>
            <p:nvPr/>
          </p:nvSpPr>
          <p:spPr bwMode="auto">
            <a:xfrm>
              <a:off x="3593" y="2336"/>
              <a:ext cx="111" cy="980"/>
            </a:xfrm>
            <a:custGeom>
              <a:avLst/>
              <a:gdLst>
                <a:gd name="T0" fmla="*/ 25 w 47"/>
                <a:gd name="T1" fmla="*/ 404 h 412"/>
                <a:gd name="T2" fmla="*/ 22 w 47"/>
                <a:gd name="T3" fmla="*/ 408 h 412"/>
                <a:gd name="T4" fmla="*/ 21 w 47"/>
                <a:gd name="T5" fmla="*/ 409 h 412"/>
                <a:gd name="T6" fmla="*/ 19 w 47"/>
                <a:gd name="T7" fmla="*/ 410 h 412"/>
                <a:gd name="T8" fmla="*/ 20 w 47"/>
                <a:gd name="T9" fmla="*/ 405 h 412"/>
                <a:gd name="T10" fmla="*/ 19 w 47"/>
                <a:gd name="T11" fmla="*/ 412 h 412"/>
                <a:gd name="T12" fmla="*/ 22 w 47"/>
                <a:gd name="T13" fmla="*/ 410 h 412"/>
                <a:gd name="T14" fmla="*/ 23 w 47"/>
                <a:gd name="T15" fmla="*/ 409 h 412"/>
                <a:gd name="T16" fmla="*/ 26 w 47"/>
                <a:gd name="T17" fmla="*/ 404 h 412"/>
                <a:gd name="T18" fmla="*/ 25 w 47"/>
                <a:gd name="T19" fmla="*/ 404 h 412"/>
                <a:gd name="T20" fmla="*/ 25 w 47"/>
                <a:gd name="T21" fmla="*/ 404 h 412"/>
                <a:gd name="T22" fmla="*/ 0 w 47"/>
                <a:gd name="T23" fmla="*/ 241 h 412"/>
                <a:gd name="T24" fmla="*/ 0 w 47"/>
                <a:gd name="T25" fmla="*/ 242 h 412"/>
                <a:gd name="T26" fmla="*/ 0 w 47"/>
                <a:gd name="T27" fmla="*/ 241 h 412"/>
                <a:gd name="T28" fmla="*/ 40 w 47"/>
                <a:gd name="T29" fmla="*/ 163 h 412"/>
                <a:gd name="T30" fmla="*/ 37 w 47"/>
                <a:gd name="T31" fmla="*/ 163 h 412"/>
                <a:gd name="T32" fmla="*/ 34 w 47"/>
                <a:gd name="T33" fmla="*/ 163 h 412"/>
                <a:gd name="T34" fmla="*/ 37 w 47"/>
                <a:gd name="T35" fmla="*/ 163 h 412"/>
                <a:gd name="T36" fmla="*/ 40 w 47"/>
                <a:gd name="T37" fmla="*/ 163 h 412"/>
                <a:gd name="T38" fmla="*/ 47 w 47"/>
                <a:gd name="T39" fmla="*/ 0 h 412"/>
                <a:gd name="T40" fmla="*/ 43 w 47"/>
                <a:gd name="T41" fmla="*/ 11 h 412"/>
                <a:gd name="T42" fmla="*/ 47 w 47"/>
                <a:gd name="T4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12">
                  <a:moveTo>
                    <a:pt x="25" y="404"/>
                  </a:moveTo>
                  <a:cubicBezTo>
                    <a:pt x="24" y="405"/>
                    <a:pt x="24" y="406"/>
                    <a:pt x="22" y="408"/>
                  </a:cubicBezTo>
                  <a:cubicBezTo>
                    <a:pt x="22" y="408"/>
                    <a:pt x="21" y="408"/>
                    <a:pt x="21" y="409"/>
                  </a:cubicBezTo>
                  <a:cubicBezTo>
                    <a:pt x="20" y="409"/>
                    <a:pt x="20" y="409"/>
                    <a:pt x="19" y="410"/>
                  </a:cubicBezTo>
                  <a:cubicBezTo>
                    <a:pt x="19" y="408"/>
                    <a:pt x="19" y="406"/>
                    <a:pt x="20" y="405"/>
                  </a:cubicBezTo>
                  <a:cubicBezTo>
                    <a:pt x="19" y="407"/>
                    <a:pt x="19" y="410"/>
                    <a:pt x="19" y="412"/>
                  </a:cubicBezTo>
                  <a:cubicBezTo>
                    <a:pt x="20" y="411"/>
                    <a:pt x="21" y="410"/>
                    <a:pt x="22" y="410"/>
                  </a:cubicBezTo>
                  <a:cubicBezTo>
                    <a:pt x="22" y="409"/>
                    <a:pt x="23" y="409"/>
                    <a:pt x="23" y="409"/>
                  </a:cubicBezTo>
                  <a:cubicBezTo>
                    <a:pt x="25" y="407"/>
                    <a:pt x="26" y="406"/>
                    <a:pt x="26" y="404"/>
                  </a:cubicBezTo>
                  <a:cubicBezTo>
                    <a:pt x="25" y="404"/>
                    <a:pt x="25" y="404"/>
                    <a:pt x="25" y="404"/>
                  </a:cubicBezTo>
                  <a:cubicBezTo>
                    <a:pt x="25" y="404"/>
                    <a:pt x="25" y="404"/>
                    <a:pt x="25" y="404"/>
                  </a:cubicBezTo>
                  <a:moveTo>
                    <a:pt x="0" y="241"/>
                  </a:moveTo>
                  <a:cubicBezTo>
                    <a:pt x="0" y="242"/>
                    <a:pt x="0" y="242"/>
                    <a:pt x="0" y="242"/>
                  </a:cubicBezTo>
                  <a:cubicBezTo>
                    <a:pt x="0" y="242"/>
                    <a:pt x="0" y="242"/>
                    <a:pt x="0" y="241"/>
                  </a:cubicBezTo>
                  <a:moveTo>
                    <a:pt x="40" y="163"/>
                  </a:moveTo>
                  <a:cubicBezTo>
                    <a:pt x="39" y="163"/>
                    <a:pt x="38" y="163"/>
                    <a:pt x="37" y="163"/>
                  </a:cubicBezTo>
                  <a:cubicBezTo>
                    <a:pt x="36" y="163"/>
                    <a:pt x="35" y="163"/>
                    <a:pt x="34" y="163"/>
                  </a:cubicBezTo>
                  <a:cubicBezTo>
                    <a:pt x="35" y="163"/>
                    <a:pt x="36" y="163"/>
                    <a:pt x="37" y="163"/>
                  </a:cubicBezTo>
                  <a:cubicBezTo>
                    <a:pt x="38" y="163"/>
                    <a:pt x="39" y="163"/>
                    <a:pt x="40" y="163"/>
                  </a:cubicBezTo>
                  <a:moveTo>
                    <a:pt x="47" y="0"/>
                  </a:moveTo>
                  <a:cubicBezTo>
                    <a:pt x="47" y="3"/>
                    <a:pt x="46" y="6"/>
                    <a:pt x="43" y="11"/>
                  </a:cubicBezTo>
                  <a:cubicBezTo>
                    <a:pt x="46" y="6"/>
                    <a:pt x="47" y="3"/>
                    <a:pt x="47" y="0"/>
                  </a:cubicBezTo>
                </a:path>
              </a:pathLst>
            </a:custGeom>
            <a:solidFill>
              <a:srgbClr val="C85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2A6A67B7-209B-4F91-B9A6-9720F4EBC114}"/>
                </a:ext>
              </a:extLst>
            </p:cNvPr>
            <p:cNvSpPr>
              <a:spLocks noEditPoints="1"/>
            </p:cNvSpPr>
            <p:nvPr/>
          </p:nvSpPr>
          <p:spPr bwMode="auto">
            <a:xfrm>
              <a:off x="3317" y="1592"/>
              <a:ext cx="404" cy="1726"/>
            </a:xfrm>
            <a:custGeom>
              <a:avLst/>
              <a:gdLst>
                <a:gd name="T0" fmla="*/ 138 w 170"/>
                <a:gd name="T1" fmla="*/ 695 h 726"/>
                <a:gd name="T2" fmla="*/ 139 w 170"/>
                <a:gd name="T3" fmla="*/ 701 h 726"/>
                <a:gd name="T4" fmla="*/ 136 w 170"/>
                <a:gd name="T5" fmla="*/ 703 h 726"/>
                <a:gd name="T6" fmla="*/ 134 w 170"/>
                <a:gd name="T7" fmla="*/ 659 h 726"/>
                <a:gd name="T8" fmla="*/ 145 w 170"/>
                <a:gd name="T9" fmla="*/ 671 h 726"/>
                <a:gd name="T10" fmla="*/ 134 w 170"/>
                <a:gd name="T11" fmla="*/ 659 h 726"/>
                <a:gd name="T12" fmla="*/ 123 w 170"/>
                <a:gd name="T13" fmla="*/ 582 h 726"/>
                <a:gd name="T14" fmla="*/ 130 w 170"/>
                <a:gd name="T15" fmla="*/ 619 h 726"/>
                <a:gd name="T16" fmla="*/ 142 w 170"/>
                <a:gd name="T17" fmla="*/ 638 h 726"/>
                <a:gd name="T18" fmla="*/ 117 w 170"/>
                <a:gd name="T19" fmla="*/ 575 h 726"/>
                <a:gd name="T20" fmla="*/ 101 w 170"/>
                <a:gd name="T21" fmla="*/ 536 h 726"/>
                <a:gd name="T22" fmla="*/ 116 w 170"/>
                <a:gd name="T23" fmla="*/ 555 h 726"/>
                <a:gd name="T24" fmla="*/ 114 w 170"/>
                <a:gd name="T25" fmla="*/ 569 h 726"/>
                <a:gd name="T26" fmla="*/ 101 w 170"/>
                <a:gd name="T27" fmla="*/ 536 h 726"/>
                <a:gd name="T28" fmla="*/ 17 w 170"/>
                <a:gd name="T29" fmla="*/ 220 h 726"/>
                <a:gd name="T30" fmla="*/ 6 w 170"/>
                <a:gd name="T31" fmla="*/ 161 h 726"/>
                <a:gd name="T32" fmla="*/ 13 w 170"/>
                <a:gd name="T33" fmla="*/ 3 h 726"/>
                <a:gd name="T34" fmla="*/ 75 w 170"/>
                <a:gd name="T35" fmla="*/ 112 h 726"/>
                <a:gd name="T36" fmla="*/ 112 w 170"/>
                <a:gd name="T37" fmla="*/ 244 h 726"/>
                <a:gd name="T38" fmla="*/ 153 w 170"/>
                <a:gd name="T39" fmla="*/ 288 h 726"/>
                <a:gd name="T40" fmla="*/ 160 w 170"/>
                <a:gd name="T41" fmla="*/ 304 h 726"/>
                <a:gd name="T42" fmla="*/ 159 w 170"/>
                <a:gd name="T43" fmla="*/ 324 h 726"/>
                <a:gd name="T44" fmla="*/ 159 w 170"/>
                <a:gd name="T45" fmla="*/ 348 h 726"/>
                <a:gd name="T46" fmla="*/ 156 w 170"/>
                <a:gd name="T47" fmla="*/ 382 h 726"/>
                <a:gd name="T48" fmla="*/ 161 w 170"/>
                <a:gd name="T49" fmla="*/ 392 h 726"/>
                <a:gd name="T50" fmla="*/ 164 w 170"/>
                <a:gd name="T51" fmla="*/ 406 h 726"/>
                <a:gd name="T52" fmla="*/ 166 w 170"/>
                <a:gd name="T53" fmla="*/ 417 h 726"/>
                <a:gd name="T54" fmla="*/ 165 w 170"/>
                <a:gd name="T55" fmla="*/ 428 h 726"/>
                <a:gd name="T56" fmla="*/ 168 w 170"/>
                <a:gd name="T57" fmla="*/ 446 h 726"/>
                <a:gd name="T58" fmla="*/ 156 w 170"/>
                <a:gd name="T59" fmla="*/ 476 h 726"/>
                <a:gd name="T60" fmla="*/ 150 w 170"/>
                <a:gd name="T61" fmla="*/ 476 h 726"/>
                <a:gd name="T62" fmla="*/ 91 w 170"/>
                <a:gd name="T63" fmla="*/ 409 h 726"/>
                <a:gd name="T64" fmla="*/ 98 w 170"/>
                <a:gd name="T65" fmla="*/ 495 h 726"/>
                <a:gd name="T66" fmla="*/ 99 w 170"/>
                <a:gd name="T67" fmla="*/ 529 h 726"/>
                <a:gd name="T68" fmla="*/ 83 w 170"/>
                <a:gd name="T69" fmla="*/ 455 h 726"/>
                <a:gd name="T70" fmla="*/ 39 w 170"/>
                <a:gd name="T71" fmla="*/ 255 h 726"/>
                <a:gd name="T72" fmla="*/ 32 w 170"/>
                <a:gd name="T73" fmla="*/ 246 h 726"/>
                <a:gd name="T74" fmla="*/ 107 w 170"/>
                <a:gd name="T75" fmla="*/ 555 h 726"/>
                <a:gd name="T76" fmla="*/ 136 w 170"/>
                <a:gd name="T77" fmla="*/ 718 h 726"/>
                <a:gd name="T78" fmla="*/ 139 w 170"/>
                <a:gd name="T79" fmla="*/ 712 h 726"/>
                <a:gd name="T80" fmla="*/ 141 w 170"/>
                <a:gd name="T81" fmla="*/ 717 h 726"/>
                <a:gd name="T82" fmla="*/ 140 w 170"/>
                <a:gd name="T83" fmla="*/ 711 h 726"/>
                <a:gd name="T84" fmla="*/ 143 w 170"/>
                <a:gd name="T85" fmla="*/ 678 h 726"/>
                <a:gd name="T86" fmla="*/ 137 w 170"/>
                <a:gd name="T87" fmla="*/ 629 h 726"/>
                <a:gd name="T88" fmla="*/ 117 w 170"/>
                <a:gd name="T89" fmla="*/ 559 h 726"/>
                <a:gd name="T90" fmla="*/ 88 w 170"/>
                <a:gd name="T91" fmla="*/ 479 h 726"/>
                <a:gd name="T92" fmla="*/ 113 w 170"/>
                <a:gd name="T93" fmla="*/ 428 h 726"/>
                <a:gd name="T94" fmla="*/ 169 w 170"/>
                <a:gd name="T95" fmla="*/ 449 h 726"/>
                <a:gd name="T96" fmla="*/ 165 w 170"/>
                <a:gd name="T97" fmla="*/ 407 h 726"/>
                <a:gd name="T98" fmla="*/ 160 w 170"/>
                <a:gd name="T99" fmla="*/ 347 h 726"/>
                <a:gd name="T100" fmla="*/ 154 w 170"/>
                <a:gd name="T101" fmla="*/ 282 h 726"/>
                <a:gd name="T102" fmla="*/ 9 w 170"/>
                <a:gd name="T10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726">
                  <a:moveTo>
                    <a:pt x="136" y="693"/>
                  </a:moveTo>
                  <a:cubicBezTo>
                    <a:pt x="136" y="693"/>
                    <a:pt x="136" y="693"/>
                    <a:pt x="136" y="693"/>
                  </a:cubicBezTo>
                  <a:cubicBezTo>
                    <a:pt x="136" y="694"/>
                    <a:pt x="137" y="695"/>
                    <a:pt x="138" y="695"/>
                  </a:cubicBezTo>
                  <a:cubicBezTo>
                    <a:pt x="141" y="697"/>
                    <a:pt x="141" y="698"/>
                    <a:pt x="141" y="698"/>
                  </a:cubicBezTo>
                  <a:cubicBezTo>
                    <a:pt x="141" y="698"/>
                    <a:pt x="141" y="698"/>
                    <a:pt x="141" y="698"/>
                  </a:cubicBezTo>
                  <a:cubicBezTo>
                    <a:pt x="141" y="699"/>
                    <a:pt x="140" y="700"/>
                    <a:pt x="139" y="701"/>
                  </a:cubicBezTo>
                  <a:cubicBezTo>
                    <a:pt x="138" y="702"/>
                    <a:pt x="136" y="703"/>
                    <a:pt x="136" y="704"/>
                  </a:cubicBezTo>
                  <a:cubicBezTo>
                    <a:pt x="136" y="704"/>
                    <a:pt x="136" y="704"/>
                    <a:pt x="136" y="704"/>
                  </a:cubicBezTo>
                  <a:cubicBezTo>
                    <a:pt x="136" y="704"/>
                    <a:pt x="136" y="703"/>
                    <a:pt x="136" y="703"/>
                  </a:cubicBezTo>
                  <a:cubicBezTo>
                    <a:pt x="136" y="700"/>
                    <a:pt x="136" y="697"/>
                    <a:pt x="136" y="693"/>
                  </a:cubicBezTo>
                  <a:moveTo>
                    <a:pt x="134" y="659"/>
                  </a:moveTo>
                  <a:cubicBezTo>
                    <a:pt x="134" y="659"/>
                    <a:pt x="134" y="659"/>
                    <a:pt x="134" y="659"/>
                  </a:cubicBezTo>
                  <a:cubicBezTo>
                    <a:pt x="135" y="661"/>
                    <a:pt x="137" y="663"/>
                    <a:pt x="139" y="664"/>
                  </a:cubicBezTo>
                  <a:cubicBezTo>
                    <a:pt x="143" y="667"/>
                    <a:pt x="144" y="669"/>
                    <a:pt x="145" y="671"/>
                  </a:cubicBezTo>
                  <a:cubicBezTo>
                    <a:pt x="145" y="671"/>
                    <a:pt x="145" y="671"/>
                    <a:pt x="145" y="671"/>
                  </a:cubicBezTo>
                  <a:cubicBezTo>
                    <a:pt x="145" y="673"/>
                    <a:pt x="144" y="674"/>
                    <a:pt x="142" y="677"/>
                  </a:cubicBezTo>
                  <a:cubicBezTo>
                    <a:pt x="139" y="680"/>
                    <a:pt x="137" y="683"/>
                    <a:pt x="135" y="686"/>
                  </a:cubicBezTo>
                  <a:cubicBezTo>
                    <a:pt x="135" y="677"/>
                    <a:pt x="135" y="668"/>
                    <a:pt x="134" y="659"/>
                  </a:cubicBezTo>
                  <a:moveTo>
                    <a:pt x="117" y="575"/>
                  </a:moveTo>
                  <a:cubicBezTo>
                    <a:pt x="117" y="575"/>
                    <a:pt x="117" y="575"/>
                    <a:pt x="117" y="575"/>
                  </a:cubicBezTo>
                  <a:cubicBezTo>
                    <a:pt x="118" y="577"/>
                    <a:pt x="120" y="580"/>
                    <a:pt x="123" y="582"/>
                  </a:cubicBezTo>
                  <a:cubicBezTo>
                    <a:pt x="130" y="588"/>
                    <a:pt x="133" y="593"/>
                    <a:pt x="133" y="600"/>
                  </a:cubicBezTo>
                  <a:cubicBezTo>
                    <a:pt x="133" y="602"/>
                    <a:pt x="133" y="605"/>
                    <a:pt x="132" y="607"/>
                  </a:cubicBezTo>
                  <a:cubicBezTo>
                    <a:pt x="131" y="612"/>
                    <a:pt x="130" y="616"/>
                    <a:pt x="130" y="619"/>
                  </a:cubicBezTo>
                  <a:cubicBezTo>
                    <a:pt x="130" y="623"/>
                    <a:pt x="131" y="627"/>
                    <a:pt x="136" y="630"/>
                  </a:cubicBezTo>
                  <a:cubicBezTo>
                    <a:pt x="139" y="633"/>
                    <a:pt x="142" y="636"/>
                    <a:pt x="142" y="638"/>
                  </a:cubicBezTo>
                  <a:cubicBezTo>
                    <a:pt x="142" y="638"/>
                    <a:pt x="142" y="638"/>
                    <a:pt x="142" y="638"/>
                  </a:cubicBezTo>
                  <a:cubicBezTo>
                    <a:pt x="142" y="639"/>
                    <a:pt x="141" y="641"/>
                    <a:pt x="139" y="643"/>
                  </a:cubicBezTo>
                  <a:cubicBezTo>
                    <a:pt x="136" y="646"/>
                    <a:pt x="134" y="648"/>
                    <a:pt x="133" y="651"/>
                  </a:cubicBezTo>
                  <a:cubicBezTo>
                    <a:pt x="130" y="627"/>
                    <a:pt x="125" y="601"/>
                    <a:pt x="117" y="575"/>
                  </a:cubicBezTo>
                  <a:moveTo>
                    <a:pt x="101" y="536"/>
                  </a:moveTo>
                  <a:cubicBezTo>
                    <a:pt x="101" y="536"/>
                    <a:pt x="101" y="536"/>
                    <a:pt x="101" y="536"/>
                  </a:cubicBezTo>
                  <a:cubicBezTo>
                    <a:pt x="101" y="536"/>
                    <a:pt x="101" y="536"/>
                    <a:pt x="101" y="536"/>
                  </a:cubicBezTo>
                  <a:cubicBezTo>
                    <a:pt x="102" y="538"/>
                    <a:pt x="104" y="539"/>
                    <a:pt x="106" y="540"/>
                  </a:cubicBezTo>
                  <a:cubicBezTo>
                    <a:pt x="112" y="544"/>
                    <a:pt x="116" y="548"/>
                    <a:pt x="116" y="554"/>
                  </a:cubicBezTo>
                  <a:cubicBezTo>
                    <a:pt x="116" y="555"/>
                    <a:pt x="116" y="555"/>
                    <a:pt x="116" y="555"/>
                  </a:cubicBezTo>
                  <a:cubicBezTo>
                    <a:pt x="116" y="556"/>
                    <a:pt x="116" y="557"/>
                    <a:pt x="116" y="558"/>
                  </a:cubicBezTo>
                  <a:cubicBezTo>
                    <a:pt x="115" y="562"/>
                    <a:pt x="114" y="565"/>
                    <a:pt x="114" y="567"/>
                  </a:cubicBezTo>
                  <a:cubicBezTo>
                    <a:pt x="114" y="568"/>
                    <a:pt x="114" y="568"/>
                    <a:pt x="114" y="569"/>
                  </a:cubicBezTo>
                  <a:cubicBezTo>
                    <a:pt x="114" y="569"/>
                    <a:pt x="114" y="569"/>
                    <a:pt x="114" y="569"/>
                  </a:cubicBezTo>
                  <a:cubicBezTo>
                    <a:pt x="113" y="564"/>
                    <a:pt x="111" y="559"/>
                    <a:pt x="108" y="554"/>
                  </a:cubicBezTo>
                  <a:cubicBezTo>
                    <a:pt x="106" y="548"/>
                    <a:pt x="103" y="542"/>
                    <a:pt x="101" y="536"/>
                  </a:cubicBezTo>
                  <a:moveTo>
                    <a:pt x="9" y="0"/>
                  </a:moveTo>
                  <a:cubicBezTo>
                    <a:pt x="22" y="15"/>
                    <a:pt x="22" y="47"/>
                    <a:pt x="11" y="102"/>
                  </a:cubicBezTo>
                  <a:cubicBezTo>
                    <a:pt x="3" y="147"/>
                    <a:pt x="0" y="182"/>
                    <a:pt x="17" y="220"/>
                  </a:cubicBezTo>
                  <a:cubicBezTo>
                    <a:pt x="17" y="220"/>
                    <a:pt x="17" y="220"/>
                    <a:pt x="17" y="220"/>
                  </a:cubicBezTo>
                  <a:cubicBezTo>
                    <a:pt x="17" y="220"/>
                    <a:pt x="17" y="218"/>
                    <a:pt x="16" y="214"/>
                  </a:cubicBezTo>
                  <a:cubicBezTo>
                    <a:pt x="9" y="196"/>
                    <a:pt x="6" y="179"/>
                    <a:pt x="6" y="161"/>
                  </a:cubicBezTo>
                  <a:cubicBezTo>
                    <a:pt x="6" y="143"/>
                    <a:pt x="9" y="124"/>
                    <a:pt x="13" y="102"/>
                  </a:cubicBezTo>
                  <a:cubicBezTo>
                    <a:pt x="18" y="76"/>
                    <a:pt x="21" y="56"/>
                    <a:pt x="21" y="39"/>
                  </a:cubicBezTo>
                  <a:cubicBezTo>
                    <a:pt x="21" y="23"/>
                    <a:pt x="18" y="11"/>
                    <a:pt x="13" y="3"/>
                  </a:cubicBezTo>
                  <a:cubicBezTo>
                    <a:pt x="13" y="3"/>
                    <a:pt x="13" y="3"/>
                    <a:pt x="13" y="3"/>
                  </a:cubicBezTo>
                  <a:cubicBezTo>
                    <a:pt x="33" y="12"/>
                    <a:pt x="76" y="37"/>
                    <a:pt x="76" y="103"/>
                  </a:cubicBezTo>
                  <a:cubicBezTo>
                    <a:pt x="76" y="106"/>
                    <a:pt x="76" y="109"/>
                    <a:pt x="75" y="112"/>
                  </a:cubicBezTo>
                  <a:cubicBezTo>
                    <a:pt x="75" y="114"/>
                    <a:pt x="75" y="116"/>
                    <a:pt x="75" y="119"/>
                  </a:cubicBezTo>
                  <a:cubicBezTo>
                    <a:pt x="74" y="128"/>
                    <a:pt x="74" y="139"/>
                    <a:pt x="74" y="150"/>
                  </a:cubicBezTo>
                  <a:cubicBezTo>
                    <a:pt x="74" y="184"/>
                    <a:pt x="80" y="220"/>
                    <a:pt x="112" y="244"/>
                  </a:cubicBezTo>
                  <a:cubicBezTo>
                    <a:pt x="142" y="260"/>
                    <a:pt x="153" y="270"/>
                    <a:pt x="153" y="281"/>
                  </a:cubicBezTo>
                  <a:cubicBezTo>
                    <a:pt x="153" y="282"/>
                    <a:pt x="153" y="282"/>
                    <a:pt x="153" y="282"/>
                  </a:cubicBezTo>
                  <a:cubicBezTo>
                    <a:pt x="153" y="285"/>
                    <a:pt x="153" y="287"/>
                    <a:pt x="153" y="288"/>
                  </a:cubicBezTo>
                  <a:cubicBezTo>
                    <a:pt x="153" y="294"/>
                    <a:pt x="154" y="297"/>
                    <a:pt x="157" y="300"/>
                  </a:cubicBezTo>
                  <a:cubicBezTo>
                    <a:pt x="158" y="301"/>
                    <a:pt x="159" y="302"/>
                    <a:pt x="160" y="304"/>
                  </a:cubicBezTo>
                  <a:cubicBezTo>
                    <a:pt x="160" y="304"/>
                    <a:pt x="160" y="304"/>
                    <a:pt x="160" y="304"/>
                  </a:cubicBezTo>
                  <a:cubicBezTo>
                    <a:pt x="162" y="307"/>
                    <a:pt x="163" y="310"/>
                    <a:pt x="163" y="313"/>
                  </a:cubicBezTo>
                  <a:cubicBezTo>
                    <a:pt x="163" y="316"/>
                    <a:pt x="162" y="319"/>
                    <a:pt x="159" y="324"/>
                  </a:cubicBezTo>
                  <a:cubicBezTo>
                    <a:pt x="159" y="324"/>
                    <a:pt x="159" y="324"/>
                    <a:pt x="159" y="324"/>
                  </a:cubicBezTo>
                  <a:cubicBezTo>
                    <a:pt x="156" y="328"/>
                    <a:pt x="155" y="331"/>
                    <a:pt x="155" y="335"/>
                  </a:cubicBezTo>
                  <a:cubicBezTo>
                    <a:pt x="155" y="338"/>
                    <a:pt x="156" y="342"/>
                    <a:pt x="158" y="346"/>
                  </a:cubicBezTo>
                  <a:cubicBezTo>
                    <a:pt x="159" y="348"/>
                    <a:pt x="159" y="348"/>
                    <a:pt x="159" y="348"/>
                  </a:cubicBezTo>
                  <a:cubicBezTo>
                    <a:pt x="161" y="352"/>
                    <a:pt x="162" y="356"/>
                    <a:pt x="162" y="361"/>
                  </a:cubicBezTo>
                  <a:cubicBezTo>
                    <a:pt x="162" y="364"/>
                    <a:pt x="161" y="368"/>
                    <a:pt x="159" y="373"/>
                  </a:cubicBezTo>
                  <a:cubicBezTo>
                    <a:pt x="157" y="377"/>
                    <a:pt x="156" y="380"/>
                    <a:pt x="156" y="382"/>
                  </a:cubicBezTo>
                  <a:cubicBezTo>
                    <a:pt x="156" y="385"/>
                    <a:pt x="157" y="387"/>
                    <a:pt x="160" y="390"/>
                  </a:cubicBezTo>
                  <a:cubicBezTo>
                    <a:pt x="160" y="390"/>
                    <a:pt x="160" y="390"/>
                    <a:pt x="160" y="390"/>
                  </a:cubicBezTo>
                  <a:cubicBezTo>
                    <a:pt x="160" y="391"/>
                    <a:pt x="160" y="391"/>
                    <a:pt x="161" y="392"/>
                  </a:cubicBezTo>
                  <a:cubicBezTo>
                    <a:pt x="161" y="392"/>
                    <a:pt x="161" y="392"/>
                    <a:pt x="161" y="392"/>
                  </a:cubicBezTo>
                  <a:cubicBezTo>
                    <a:pt x="164" y="395"/>
                    <a:pt x="165" y="399"/>
                    <a:pt x="165" y="401"/>
                  </a:cubicBezTo>
                  <a:cubicBezTo>
                    <a:pt x="165" y="403"/>
                    <a:pt x="165" y="405"/>
                    <a:pt x="164" y="406"/>
                  </a:cubicBezTo>
                  <a:cubicBezTo>
                    <a:pt x="163" y="408"/>
                    <a:pt x="162" y="409"/>
                    <a:pt x="162" y="410"/>
                  </a:cubicBezTo>
                  <a:cubicBezTo>
                    <a:pt x="162" y="412"/>
                    <a:pt x="163" y="413"/>
                    <a:pt x="164" y="414"/>
                  </a:cubicBezTo>
                  <a:cubicBezTo>
                    <a:pt x="165" y="415"/>
                    <a:pt x="166" y="416"/>
                    <a:pt x="166" y="417"/>
                  </a:cubicBezTo>
                  <a:cubicBezTo>
                    <a:pt x="167" y="418"/>
                    <a:pt x="167" y="419"/>
                    <a:pt x="167" y="420"/>
                  </a:cubicBezTo>
                  <a:cubicBezTo>
                    <a:pt x="167" y="421"/>
                    <a:pt x="166" y="423"/>
                    <a:pt x="166" y="424"/>
                  </a:cubicBezTo>
                  <a:cubicBezTo>
                    <a:pt x="166" y="425"/>
                    <a:pt x="165" y="426"/>
                    <a:pt x="165" y="428"/>
                  </a:cubicBezTo>
                  <a:cubicBezTo>
                    <a:pt x="165" y="428"/>
                    <a:pt x="165" y="429"/>
                    <a:pt x="165" y="429"/>
                  </a:cubicBezTo>
                  <a:cubicBezTo>
                    <a:pt x="165" y="431"/>
                    <a:pt x="165" y="432"/>
                    <a:pt x="166" y="434"/>
                  </a:cubicBezTo>
                  <a:cubicBezTo>
                    <a:pt x="166" y="436"/>
                    <a:pt x="168" y="439"/>
                    <a:pt x="168" y="446"/>
                  </a:cubicBezTo>
                  <a:cubicBezTo>
                    <a:pt x="168" y="447"/>
                    <a:pt x="168" y="448"/>
                    <a:pt x="167" y="449"/>
                  </a:cubicBezTo>
                  <a:cubicBezTo>
                    <a:pt x="167" y="451"/>
                    <a:pt x="167" y="451"/>
                    <a:pt x="167" y="451"/>
                  </a:cubicBezTo>
                  <a:cubicBezTo>
                    <a:pt x="167" y="463"/>
                    <a:pt x="166" y="474"/>
                    <a:pt x="156" y="476"/>
                  </a:cubicBezTo>
                  <a:cubicBezTo>
                    <a:pt x="155" y="476"/>
                    <a:pt x="154" y="476"/>
                    <a:pt x="153" y="476"/>
                  </a:cubicBezTo>
                  <a:cubicBezTo>
                    <a:pt x="152" y="476"/>
                    <a:pt x="151" y="476"/>
                    <a:pt x="150" y="476"/>
                  </a:cubicBezTo>
                  <a:cubicBezTo>
                    <a:pt x="150" y="476"/>
                    <a:pt x="150" y="476"/>
                    <a:pt x="150" y="476"/>
                  </a:cubicBezTo>
                  <a:cubicBezTo>
                    <a:pt x="133" y="474"/>
                    <a:pt x="124" y="462"/>
                    <a:pt x="115" y="428"/>
                  </a:cubicBezTo>
                  <a:cubicBezTo>
                    <a:pt x="112" y="415"/>
                    <a:pt x="105" y="407"/>
                    <a:pt x="98" y="407"/>
                  </a:cubicBezTo>
                  <a:cubicBezTo>
                    <a:pt x="96" y="407"/>
                    <a:pt x="93" y="408"/>
                    <a:pt x="91" y="409"/>
                  </a:cubicBezTo>
                  <a:cubicBezTo>
                    <a:pt x="86" y="414"/>
                    <a:pt x="85" y="432"/>
                    <a:pt x="85" y="450"/>
                  </a:cubicBezTo>
                  <a:cubicBezTo>
                    <a:pt x="85" y="461"/>
                    <a:pt x="86" y="472"/>
                    <a:pt x="86" y="479"/>
                  </a:cubicBezTo>
                  <a:cubicBezTo>
                    <a:pt x="87" y="487"/>
                    <a:pt x="93" y="491"/>
                    <a:pt x="98" y="495"/>
                  </a:cubicBezTo>
                  <a:cubicBezTo>
                    <a:pt x="103" y="499"/>
                    <a:pt x="106" y="502"/>
                    <a:pt x="106" y="505"/>
                  </a:cubicBezTo>
                  <a:cubicBezTo>
                    <a:pt x="106" y="507"/>
                    <a:pt x="106" y="508"/>
                    <a:pt x="105" y="510"/>
                  </a:cubicBezTo>
                  <a:cubicBezTo>
                    <a:pt x="102" y="516"/>
                    <a:pt x="99" y="523"/>
                    <a:pt x="99" y="529"/>
                  </a:cubicBezTo>
                  <a:cubicBezTo>
                    <a:pt x="99" y="530"/>
                    <a:pt x="99" y="531"/>
                    <a:pt x="100" y="532"/>
                  </a:cubicBezTo>
                  <a:cubicBezTo>
                    <a:pt x="100" y="532"/>
                    <a:pt x="100" y="532"/>
                    <a:pt x="100" y="532"/>
                  </a:cubicBezTo>
                  <a:cubicBezTo>
                    <a:pt x="87" y="500"/>
                    <a:pt x="83" y="480"/>
                    <a:pt x="83" y="455"/>
                  </a:cubicBezTo>
                  <a:cubicBezTo>
                    <a:pt x="83" y="439"/>
                    <a:pt x="85" y="420"/>
                    <a:pt x="88" y="395"/>
                  </a:cubicBezTo>
                  <a:cubicBezTo>
                    <a:pt x="89" y="386"/>
                    <a:pt x="90" y="377"/>
                    <a:pt x="90" y="369"/>
                  </a:cubicBezTo>
                  <a:cubicBezTo>
                    <a:pt x="90" y="329"/>
                    <a:pt x="75" y="297"/>
                    <a:pt x="39" y="255"/>
                  </a:cubicBezTo>
                  <a:cubicBezTo>
                    <a:pt x="39" y="254"/>
                    <a:pt x="39" y="254"/>
                    <a:pt x="39" y="254"/>
                  </a:cubicBezTo>
                  <a:cubicBezTo>
                    <a:pt x="37" y="252"/>
                    <a:pt x="35" y="250"/>
                    <a:pt x="34" y="248"/>
                  </a:cubicBezTo>
                  <a:cubicBezTo>
                    <a:pt x="33" y="247"/>
                    <a:pt x="32" y="247"/>
                    <a:pt x="32" y="246"/>
                  </a:cubicBezTo>
                  <a:cubicBezTo>
                    <a:pt x="34" y="249"/>
                    <a:pt x="36" y="252"/>
                    <a:pt x="38" y="256"/>
                  </a:cubicBezTo>
                  <a:cubicBezTo>
                    <a:pt x="80" y="306"/>
                    <a:pt x="93" y="342"/>
                    <a:pt x="86" y="395"/>
                  </a:cubicBezTo>
                  <a:cubicBezTo>
                    <a:pt x="78" y="467"/>
                    <a:pt x="78" y="482"/>
                    <a:pt x="107" y="555"/>
                  </a:cubicBezTo>
                  <a:cubicBezTo>
                    <a:pt x="136" y="621"/>
                    <a:pt x="135" y="700"/>
                    <a:pt x="134" y="726"/>
                  </a:cubicBezTo>
                  <a:cubicBezTo>
                    <a:pt x="134" y="725"/>
                    <a:pt x="135" y="725"/>
                    <a:pt x="135" y="725"/>
                  </a:cubicBezTo>
                  <a:cubicBezTo>
                    <a:pt x="135" y="723"/>
                    <a:pt x="135" y="720"/>
                    <a:pt x="136" y="718"/>
                  </a:cubicBezTo>
                  <a:cubicBezTo>
                    <a:pt x="136" y="715"/>
                    <a:pt x="136" y="712"/>
                    <a:pt x="136" y="709"/>
                  </a:cubicBezTo>
                  <a:cubicBezTo>
                    <a:pt x="136" y="709"/>
                    <a:pt x="136" y="709"/>
                    <a:pt x="136" y="709"/>
                  </a:cubicBezTo>
                  <a:cubicBezTo>
                    <a:pt x="136" y="710"/>
                    <a:pt x="137" y="711"/>
                    <a:pt x="139" y="712"/>
                  </a:cubicBezTo>
                  <a:cubicBezTo>
                    <a:pt x="139" y="712"/>
                    <a:pt x="139" y="712"/>
                    <a:pt x="139" y="712"/>
                  </a:cubicBezTo>
                  <a:cubicBezTo>
                    <a:pt x="141" y="714"/>
                    <a:pt x="141" y="715"/>
                    <a:pt x="141" y="717"/>
                  </a:cubicBezTo>
                  <a:cubicBezTo>
                    <a:pt x="141" y="717"/>
                    <a:pt x="141" y="717"/>
                    <a:pt x="141" y="717"/>
                  </a:cubicBezTo>
                  <a:cubicBezTo>
                    <a:pt x="142" y="717"/>
                    <a:pt x="142" y="717"/>
                    <a:pt x="142" y="717"/>
                  </a:cubicBezTo>
                  <a:cubicBezTo>
                    <a:pt x="142" y="717"/>
                    <a:pt x="142" y="717"/>
                    <a:pt x="142" y="717"/>
                  </a:cubicBezTo>
                  <a:cubicBezTo>
                    <a:pt x="143" y="715"/>
                    <a:pt x="142" y="713"/>
                    <a:pt x="140" y="711"/>
                  </a:cubicBezTo>
                  <a:cubicBezTo>
                    <a:pt x="135" y="707"/>
                    <a:pt x="136" y="705"/>
                    <a:pt x="140" y="702"/>
                  </a:cubicBezTo>
                  <a:cubicBezTo>
                    <a:pt x="144" y="699"/>
                    <a:pt x="144" y="698"/>
                    <a:pt x="139" y="694"/>
                  </a:cubicBezTo>
                  <a:cubicBezTo>
                    <a:pt x="133" y="690"/>
                    <a:pt x="136" y="687"/>
                    <a:pt x="143" y="678"/>
                  </a:cubicBezTo>
                  <a:cubicBezTo>
                    <a:pt x="147" y="672"/>
                    <a:pt x="148" y="669"/>
                    <a:pt x="140" y="663"/>
                  </a:cubicBezTo>
                  <a:cubicBezTo>
                    <a:pt x="132" y="657"/>
                    <a:pt x="132" y="651"/>
                    <a:pt x="140" y="644"/>
                  </a:cubicBezTo>
                  <a:cubicBezTo>
                    <a:pt x="145" y="638"/>
                    <a:pt x="144" y="635"/>
                    <a:pt x="137" y="629"/>
                  </a:cubicBezTo>
                  <a:cubicBezTo>
                    <a:pt x="130" y="623"/>
                    <a:pt x="130" y="619"/>
                    <a:pt x="133" y="608"/>
                  </a:cubicBezTo>
                  <a:cubicBezTo>
                    <a:pt x="136" y="597"/>
                    <a:pt x="134" y="590"/>
                    <a:pt x="124" y="581"/>
                  </a:cubicBezTo>
                  <a:cubicBezTo>
                    <a:pt x="114" y="573"/>
                    <a:pt x="115" y="569"/>
                    <a:pt x="117" y="559"/>
                  </a:cubicBezTo>
                  <a:cubicBezTo>
                    <a:pt x="119" y="549"/>
                    <a:pt x="115" y="544"/>
                    <a:pt x="107" y="539"/>
                  </a:cubicBezTo>
                  <a:cubicBezTo>
                    <a:pt x="98" y="534"/>
                    <a:pt x="100" y="524"/>
                    <a:pt x="106" y="510"/>
                  </a:cubicBezTo>
                  <a:cubicBezTo>
                    <a:pt x="113" y="496"/>
                    <a:pt x="90" y="495"/>
                    <a:pt x="88" y="479"/>
                  </a:cubicBezTo>
                  <a:cubicBezTo>
                    <a:pt x="85" y="456"/>
                    <a:pt x="85" y="417"/>
                    <a:pt x="92" y="410"/>
                  </a:cubicBezTo>
                  <a:cubicBezTo>
                    <a:pt x="94" y="409"/>
                    <a:pt x="96" y="408"/>
                    <a:pt x="98" y="408"/>
                  </a:cubicBezTo>
                  <a:cubicBezTo>
                    <a:pt x="104" y="408"/>
                    <a:pt x="110" y="415"/>
                    <a:pt x="113" y="428"/>
                  </a:cubicBezTo>
                  <a:cubicBezTo>
                    <a:pt x="122" y="461"/>
                    <a:pt x="131" y="475"/>
                    <a:pt x="150" y="478"/>
                  </a:cubicBezTo>
                  <a:cubicBezTo>
                    <a:pt x="151" y="478"/>
                    <a:pt x="152" y="478"/>
                    <a:pt x="153" y="478"/>
                  </a:cubicBezTo>
                  <a:cubicBezTo>
                    <a:pt x="169" y="478"/>
                    <a:pt x="168" y="462"/>
                    <a:pt x="169" y="449"/>
                  </a:cubicBezTo>
                  <a:cubicBezTo>
                    <a:pt x="170" y="434"/>
                    <a:pt x="165" y="433"/>
                    <a:pt x="166" y="428"/>
                  </a:cubicBezTo>
                  <a:cubicBezTo>
                    <a:pt x="167" y="423"/>
                    <a:pt x="169" y="421"/>
                    <a:pt x="167" y="417"/>
                  </a:cubicBezTo>
                  <a:cubicBezTo>
                    <a:pt x="166" y="413"/>
                    <a:pt x="162" y="412"/>
                    <a:pt x="165" y="407"/>
                  </a:cubicBezTo>
                  <a:cubicBezTo>
                    <a:pt x="168" y="402"/>
                    <a:pt x="167" y="397"/>
                    <a:pt x="162" y="391"/>
                  </a:cubicBezTo>
                  <a:cubicBezTo>
                    <a:pt x="157" y="385"/>
                    <a:pt x="155" y="384"/>
                    <a:pt x="160" y="373"/>
                  </a:cubicBezTo>
                  <a:cubicBezTo>
                    <a:pt x="166" y="363"/>
                    <a:pt x="164" y="356"/>
                    <a:pt x="160" y="347"/>
                  </a:cubicBezTo>
                  <a:cubicBezTo>
                    <a:pt x="157" y="339"/>
                    <a:pt x="154" y="334"/>
                    <a:pt x="160" y="324"/>
                  </a:cubicBezTo>
                  <a:cubicBezTo>
                    <a:pt x="167" y="315"/>
                    <a:pt x="166" y="310"/>
                    <a:pt x="161" y="303"/>
                  </a:cubicBezTo>
                  <a:cubicBezTo>
                    <a:pt x="156" y="295"/>
                    <a:pt x="153" y="296"/>
                    <a:pt x="154" y="282"/>
                  </a:cubicBezTo>
                  <a:cubicBezTo>
                    <a:pt x="155" y="269"/>
                    <a:pt x="142" y="258"/>
                    <a:pt x="113" y="242"/>
                  </a:cubicBezTo>
                  <a:cubicBezTo>
                    <a:pt x="68" y="210"/>
                    <a:pt x="75" y="150"/>
                    <a:pt x="77" y="112"/>
                  </a:cubicBezTo>
                  <a:cubicBezTo>
                    <a:pt x="79" y="73"/>
                    <a:pt x="65" y="20"/>
                    <a:pt x="9" y="0"/>
                  </a:cubicBezTo>
                </a:path>
              </a:pathLst>
            </a:custGeom>
            <a:solidFill>
              <a:srgbClr val="D86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B6E4B2D8-13AC-4973-961B-7F0E484D525A}"/>
                </a:ext>
              </a:extLst>
            </p:cNvPr>
            <p:cNvSpPr>
              <a:spLocks noEditPoints="1"/>
            </p:cNvSpPr>
            <p:nvPr/>
          </p:nvSpPr>
          <p:spPr bwMode="auto">
            <a:xfrm>
              <a:off x="3785" y="1596"/>
              <a:ext cx="385" cy="1713"/>
            </a:xfrm>
            <a:custGeom>
              <a:avLst/>
              <a:gdLst>
                <a:gd name="T0" fmla="*/ 31 w 162"/>
                <a:gd name="T1" fmla="*/ 692 h 720"/>
                <a:gd name="T2" fmla="*/ 27 w 162"/>
                <a:gd name="T3" fmla="*/ 697 h 720"/>
                <a:gd name="T4" fmla="*/ 32 w 162"/>
                <a:gd name="T5" fmla="*/ 705 h 720"/>
                <a:gd name="T6" fmla="*/ 30 w 162"/>
                <a:gd name="T7" fmla="*/ 718 h 720"/>
                <a:gd name="T8" fmla="*/ 33 w 162"/>
                <a:gd name="T9" fmla="*/ 688 h 720"/>
                <a:gd name="T10" fmla="*/ 153 w 162"/>
                <a:gd name="T11" fmla="*/ 0 h 720"/>
                <a:gd name="T12" fmla="*/ 94 w 162"/>
                <a:gd name="T13" fmla="*/ 130 h 720"/>
                <a:gd name="T14" fmla="*/ 44 w 162"/>
                <a:gd name="T15" fmla="*/ 250 h 720"/>
                <a:gd name="T16" fmla="*/ 15 w 162"/>
                <a:gd name="T17" fmla="*/ 280 h 720"/>
                <a:gd name="T18" fmla="*/ 7 w 162"/>
                <a:gd name="T19" fmla="*/ 303 h 720"/>
                <a:gd name="T20" fmla="*/ 8 w 162"/>
                <a:gd name="T21" fmla="*/ 320 h 720"/>
                <a:gd name="T22" fmla="*/ 13 w 162"/>
                <a:gd name="T23" fmla="*/ 333 h 720"/>
                <a:gd name="T24" fmla="*/ 7 w 162"/>
                <a:gd name="T25" fmla="*/ 350 h 720"/>
                <a:gd name="T26" fmla="*/ 8 w 162"/>
                <a:gd name="T27" fmla="*/ 367 h 720"/>
                <a:gd name="T28" fmla="*/ 6 w 162"/>
                <a:gd name="T29" fmla="*/ 392 h 720"/>
                <a:gd name="T30" fmla="*/ 3 w 162"/>
                <a:gd name="T31" fmla="*/ 402 h 720"/>
                <a:gd name="T32" fmla="*/ 4 w 162"/>
                <a:gd name="T33" fmla="*/ 406 h 720"/>
                <a:gd name="T34" fmla="*/ 0 w 162"/>
                <a:gd name="T35" fmla="*/ 416 h 720"/>
                <a:gd name="T36" fmla="*/ 4 w 162"/>
                <a:gd name="T37" fmla="*/ 428 h 720"/>
                <a:gd name="T38" fmla="*/ 2 w 162"/>
                <a:gd name="T39" fmla="*/ 435 h 720"/>
                <a:gd name="T40" fmla="*/ 2 w 162"/>
                <a:gd name="T41" fmla="*/ 437 h 720"/>
                <a:gd name="T42" fmla="*/ 2 w 162"/>
                <a:gd name="T43" fmla="*/ 437 h 720"/>
                <a:gd name="T44" fmla="*/ 6 w 162"/>
                <a:gd name="T45" fmla="*/ 470 h 720"/>
                <a:gd name="T46" fmla="*/ 41 w 162"/>
                <a:gd name="T47" fmla="*/ 460 h 720"/>
                <a:gd name="T48" fmla="*/ 66 w 162"/>
                <a:gd name="T49" fmla="*/ 406 h 720"/>
                <a:gd name="T50" fmla="*/ 77 w 162"/>
                <a:gd name="T51" fmla="*/ 408 h 720"/>
                <a:gd name="T52" fmla="*/ 83 w 162"/>
                <a:gd name="T53" fmla="*/ 446 h 720"/>
                <a:gd name="T54" fmla="*/ 62 w 162"/>
                <a:gd name="T55" fmla="*/ 504 h 720"/>
                <a:gd name="T56" fmla="*/ 69 w 162"/>
                <a:gd name="T57" fmla="*/ 527 h 720"/>
                <a:gd name="T58" fmla="*/ 52 w 162"/>
                <a:gd name="T59" fmla="*/ 549 h 720"/>
                <a:gd name="T60" fmla="*/ 53 w 162"/>
                <a:gd name="T61" fmla="*/ 558 h 720"/>
                <a:gd name="T62" fmla="*/ 54 w 162"/>
                <a:gd name="T63" fmla="*/ 565 h 720"/>
                <a:gd name="T64" fmla="*/ 34 w 162"/>
                <a:gd name="T65" fmla="*/ 597 h 720"/>
                <a:gd name="T66" fmla="*/ 37 w 162"/>
                <a:gd name="T67" fmla="*/ 616 h 720"/>
                <a:gd name="T68" fmla="*/ 27 w 162"/>
                <a:gd name="T69" fmla="*/ 636 h 720"/>
                <a:gd name="T70" fmla="*/ 34 w 162"/>
                <a:gd name="T71" fmla="*/ 651 h 720"/>
                <a:gd name="T72" fmla="*/ 23 w 162"/>
                <a:gd name="T73" fmla="*/ 669 h 720"/>
                <a:gd name="T74" fmla="*/ 33 w 162"/>
                <a:gd name="T75" fmla="*/ 684 h 720"/>
                <a:gd name="T76" fmla="*/ 60 w 162"/>
                <a:gd name="T77" fmla="*/ 554 h 720"/>
                <a:gd name="T78" fmla="*/ 84 w 162"/>
                <a:gd name="T79" fmla="*/ 421 h 720"/>
                <a:gd name="T80" fmla="*/ 119 w 162"/>
                <a:gd name="T81" fmla="*/ 263 h 720"/>
                <a:gd name="T82" fmla="*/ 75 w 162"/>
                <a:gd name="T83" fmla="*/ 313 h 720"/>
                <a:gd name="T84" fmla="*/ 30 w 162"/>
                <a:gd name="T85" fmla="*/ 429 h 720"/>
                <a:gd name="T86" fmla="*/ 30 w 162"/>
                <a:gd name="T87" fmla="*/ 340 h 720"/>
                <a:gd name="T88" fmla="*/ 66 w 162"/>
                <a:gd name="T89" fmla="*/ 252 h 720"/>
                <a:gd name="T90" fmla="*/ 130 w 162"/>
                <a:gd name="T91" fmla="*/ 39 h 720"/>
                <a:gd name="T92" fmla="*/ 146 w 162"/>
                <a:gd name="T93" fmla="*/ 129 h 720"/>
                <a:gd name="T94" fmla="*/ 161 w 162"/>
                <a:gd name="T95" fmla="*/ 162 h 720"/>
                <a:gd name="T96" fmla="*/ 147 w 162"/>
                <a:gd name="T97" fmla="*/ 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 h="720">
                  <a:moveTo>
                    <a:pt x="33" y="688"/>
                  </a:moveTo>
                  <a:cubicBezTo>
                    <a:pt x="32" y="689"/>
                    <a:pt x="32" y="690"/>
                    <a:pt x="31" y="692"/>
                  </a:cubicBezTo>
                  <a:cubicBezTo>
                    <a:pt x="30" y="693"/>
                    <a:pt x="29" y="693"/>
                    <a:pt x="29" y="694"/>
                  </a:cubicBezTo>
                  <a:cubicBezTo>
                    <a:pt x="27" y="695"/>
                    <a:pt x="27" y="696"/>
                    <a:pt x="27" y="697"/>
                  </a:cubicBezTo>
                  <a:cubicBezTo>
                    <a:pt x="27" y="697"/>
                    <a:pt x="28" y="698"/>
                    <a:pt x="29" y="699"/>
                  </a:cubicBezTo>
                  <a:cubicBezTo>
                    <a:pt x="31" y="701"/>
                    <a:pt x="32" y="703"/>
                    <a:pt x="32" y="705"/>
                  </a:cubicBezTo>
                  <a:cubicBezTo>
                    <a:pt x="32" y="706"/>
                    <a:pt x="31" y="708"/>
                    <a:pt x="31" y="710"/>
                  </a:cubicBezTo>
                  <a:cubicBezTo>
                    <a:pt x="31" y="712"/>
                    <a:pt x="30" y="714"/>
                    <a:pt x="30" y="718"/>
                  </a:cubicBezTo>
                  <a:cubicBezTo>
                    <a:pt x="31" y="719"/>
                    <a:pt x="32" y="720"/>
                    <a:pt x="33" y="720"/>
                  </a:cubicBezTo>
                  <a:cubicBezTo>
                    <a:pt x="33" y="713"/>
                    <a:pt x="32" y="702"/>
                    <a:pt x="33" y="688"/>
                  </a:cubicBezTo>
                  <a:cubicBezTo>
                    <a:pt x="33" y="688"/>
                    <a:pt x="33" y="688"/>
                    <a:pt x="33" y="688"/>
                  </a:cubicBezTo>
                  <a:moveTo>
                    <a:pt x="153" y="0"/>
                  </a:moveTo>
                  <a:cubicBezTo>
                    <a:pt x="115" y="18"/>
                    <a:pt x="93" y="59"/>
                    <a:pt x="93" y="112"/>
                  </a:cubicBezTo>
                  <a:cubicBezTo>
                    <a:pt x="93" y="118"/>
                    <a:pt x="93" y="124"/>
                    <a:pt x="94" y="130"/>
                  </a:cubicBezTo>
                  <a:cubicBezTo>
                    <a:pt x="94" y="136"/>
                    <a:pt x="95" y="142"/>
                    <a:pt x="95" y="148"/>
                  </a:cubicBezTo>
                  <a:cubicBezTo>
                    <a:pt x="95" y="197"/>
                    <a:pt x="76" y="236"/>
                    <a:pt x="44" y="250"/>
                  </a:cubicBezTo>
                  <a:cubicBezTo>
                    <a:pt x="19" y="262"/>
                    <a:pt x="14" y="271"/>
                    <a:pt x="14" y="277"/>
                  </a:cubicBezTo>
                  <a:cubicBezTo>
                    <a:pt x="14" y="278"/>
                    <a:pt x="14" y="279"/>
                    <a:pt x="15" y="280"/>
                  </a:cubicBezTo>
                  <a:cubicBezTo>
                    <a:pt x="15" y="282"/>
                    <a:pt x="15" y="284"/>
                    <a:pt x="15" y="286"/>
                  </a:cubicBezTo>
                  <a:cubicBezTo>
                    <a:pt x="15" y="292"/>
                    <a:pt x="12" y="297"/>
                    <a:pt x="7" y="303"/>
                  </a:cubicBezTo>
                  <a:cubicBezTo>
                    <a:pt x="5" y="306"/>
                    <a:pt x="4" y="308"/>
                    <a:pt x="4" y="310"/>
                  </a:cubicBezTo>
                  <a:cubicBezTo>
                    <a:pt x="4" y="313"/>
                    <a:pt x="6" y="316"/>
                    <a:pt x="8" y="320"/>
                  </a:cubicBezTo>
                  <a:cubicBezTo>
                    <a:pt x="9" y="322"/>
                    <a:pt x="9" y="322"/>
                    <a:pt x="9" y="322"/>
                  </a:cubicBezTo>
                  <a:cubicBezTo>
                    <a:pt x="11" y="326"/>
                    <a:pt x="13" y="329"/>
                    <a:pt x="13" y="333"/>
                  </a:cubicBezTo>
                  <a:cubicBezTo>
                    <a:pt x="13" y="336"/>
                    <a:pt x="12" y="339"/>
                    <a:pt x="10" y="344"/>
                  </a:cubicBezTo>
                  <a:cubicBezTo>
                    <a:pt x="9" y="347"/>
                    <a:pt x="8" y="349"/>
                    <a:pt x="7" y="350"/>
                  </a:cubicBezTo>
                  <a:cubicBezTo>
                    <a:pt x="6" y="354"/>
                    <a:pt x="5" y="356"/>
                    <a:pt x="5" y="358"/>
                  </a:cubicBezTo>
                  <a:cubicBezTo>
                    <a:pt x="5" y="360"/>
                    <a:pt x="6" y="362"/>
                    <a:pt x="8" y="367"/>
                  </a:cubicBezTo>
                  <a:cubicBezTo>
                    <a:pt x="11" y="372"/>
                    <a:pt x="12" y="376"/>
                    <a:pt x="12" y="380"/>
                  </a:cubicBezTo>
                  <a:cubicBezTo>
                    <a:pt x="12" y="384"/>
                    <a:pt x="10" y="388"/>
                    <a:pt x="6" y="392"/>
                  </a:cubicBezTo>
                  <a:cubicBezTo>
                    <a:pt x="3" y="394"/>
                    <a:pt x="1" y="396"/>
                    <a:pt x="1" y="397"/>
                  </a:cubicBezTo>
                  <a:cubicBezTo>
                    <a:pt x="1" y="399"/>
                    <a:pt x="2" y="400"/>
                    <a:pt x="3" y="402"/>
                  </a:cubicBezTo>
                  <a:cubicBezTo>
                    <a:pt x="4" y="403"/>
                    <a:pt x="4" y="403"/>
                    <a:pt x="4" y="403"/>
                  </a:cubicBezTo>
                  <a:cubicBezTo>
                    <a:pt x="4" y="404"/>
                    <a:pt x="4" y="405"/>
                    <a:pt x="4" y="406"/>
                  </a:cubicBezTo>
                  <a:cubicBezTo>
                    <a:pt x="4" y="408"/>
                    <a:pt x="3" y="410"/>
                    <a:pt x="2" y="411"/>
                  </a:cubicBezTo>
                  <a:cubicBezTo>
                    <a:pt x="1" y="413"/>
                    <a:pt x="0" y="414"/>
                    <a:pt x="0" y="416"/>
                  </a:cubicBezTo>
                  <a:cubicBezTo>
                    <a:pt x="0" y="417"/>
                    <a:pt x="0" y="418"/>
                    <a:pt x="1" y="419"/>
                  </a:cubicBezTo>
                  <a:cubicBezTo>
                    <a:pt x="3" y="423"/>
                    <a:pt x="4" y="426"/>
                    <a:pt x="4" y="428"/>
                  </a:cubicBezTo>
                  <a:cubicBezTo>
                    <a:pt x="4" y="430"/>
                    <a:pt x="3" y="432"/>
                    <a:pt x="2" y="435"/>
                  </a:cubicBezTo>
                  <a:cubicBezTo>
                    <a:pt x="2" y="435"/>
                    <a:pt x="2" y="435"/>
                    <a:pt x="2" y="435"/>
                  </a:cubicBezTo>
                  <a:cubicBezTo>
                    <a:pt x="2" y="435"/>
                    <a:pt x="2" y="436"/>
                    <a:pt x="2" y="437"/>
                  </a:cubicBezTo>
                  <a:cubicBezTo>
                    <a:pt x="2" y="437"/>
                    <a:pt x="2" y="437"/>
                    <a:pt x="2" y="437"/>
                  </a:cubicBezTo>
                  <a:cubicBezTo>
                    <a:pt x="2" y="437"/>
                    <a:pt x="2" y="437"/>
                    <a:pt x="2" y="437"/>
                  </a:cubicBezTo>
                  <a:cubicBezTo>
                    <a:pt x="2" y="437"/>
                    <a:pt x="2" y="437"/>
                    <a:pt x="2" y="437"/>
                  </a:cubicBezTo>
                  <a:cubicBezTo>
                    <a:pt x="1" y="440"/>
                    <a:pt x="0" y="445"/>
                    <a:pt x="0" y="450"/>
                  </a:cubicBezTo>
                  <a:cubicBezTo>
                    <a:pt x="0" y="457"/>
                    <a:pt x="2" y="466"/>
                    <a:pt x="6" y="470"/>
                  </a:cubicBezTo>
                  <a:cubicBezTo>
                    <a:pt x="9" y="472"/>
                    <a:pt x="13" y="474"/>
                    <a:pt x="18" y="474"/>
                  </a:cubicBezTo>
                  <a:cubicBezTo>
                    <a:pt x="25" y="474"/>
                    <a:pt x="35" y="470"/>
                    <a:pt x="41" y="460"/>
                  </a:cubicBezTo>
                  <a:cubicBezTo>
                    <a:pt x="45" y="454"/>
                    <a:pt x="47" y="446"/>
                    <a:pt x="49" y="438"/>
                  </a:cubicBezTo>
                  <a:cubicBezTo>
                    <a:pt x="53" y="424"/>
                    <a:pt x="57" y="411"/>
                    <a:pt x="66" y="406"/>
                  </a:cubicBezTo>
                  <a:cubicBezTo>
                    <a:pt x="68" y="406"/>
                    <a:pt x="69" y="405"/>
                    <a:pt x="71" y="405"/>
                  </a:cubicBezTo>
                  <a:cubicBezTo>
                    <a:pt x="73" y="405"/>
                    <a:pt x="75" y="406"/>
                    <a:pt x="77" y="408"/>
                  </a:cubicBezTo>
                  <a:cubicBezTo>
                    <a:pt x="83" y="414"/>
                    <a:pt x="83" y="429"/>
                    <a:pt x="83" y="444"/>
                  </a:cubicBezTo>
                  <a:cubicBezTo>
                    <a:pt x="83" y="445"/>
                    <a:pt x="83" y="445"/>
                    <a:pt x="83" y="446"/>
                  </a:cubicBezTo>
                  <a:cubicBezTo>
                    <a:pt x="83" y="477"/>
                    <a:pt x="82" y="485"/>
                    <a:pt x="68" y="494"/>
                  </a:cubicBezTo>
                  <a:cubicBezTo>
                    <a:pt x="64" y="497"/>
                    <a:pt x="62" y="500"/>
                    <a:pt x="62" y="504"/>
                  </a:cubicBezTo>
                  <a:cubicBezTo>
                    <a:pt x="62" y="507"/>
                    <a:pt x="63" y="510"/>
                    <a:pt x="66" y="516"/>
                  </a:cubicBezTo>
                  <a:cubicBezTo>
                    <a:pt x="68" y="521"/>
                    <a:pt x="69" y="524"/>
                    <a:pt x="69" y="527"/>
                  </a:cubicBezTo>
                  <a:cubicBezTo>
                    <a:pt x="69" y="533"/>
                    <a:pt x="65" y="536"/>
                    <a:pt x="58" y="541"/>
                  </a:cubicBezTo>
                  <a:cubicBezTo>
                    <a:pt x="53" y="545"/>
                    <a:pt x="52" y="547"/>
                    <a:pt x="52" y="549"/>
                  </a:cubicBezTo>
                  <a:cubicBezTo>
                    <a:pt x="52" y="550"/>
                    <a:pt x="52" y="551"/>
                    <a:pt x="52" y="553"/>
                  </a:cubicBezTo>
                  <a:cubicBezTo>
                    <a:pt x="53" y="554"/>
                    <a:pt x="53" y="556"/>
                    <a:pt x="53" y="558"/>
                  </a:cubicBezTo>
                  <a:cubicBezTo>
                    <a:pt x="53" y="560"/>
                    <a:pt x="53" y="560"/>
                    <a:pt x="53" y="560"/>
                  </a:cubicBezTo>
                  <a:cubicBezTo>
                    <a:pt x="54" y="562"/>
                    <a:pt x="54" y="564"/>
                    <a:pt x="54" y="565"/>
                  </a:cubicBezTo>
                  <a:cubicBezTo>
                    <a:pt x="54" y="570"/>
                    <a:pt x="52" y="574"/>
                    <a:pt x="44" y="580"/>
                  </a:cubicBezTo>
                  <a:cubicBezTo>
                    <a:pt x="36" y="586"/>
                    <a:pt x="34" y="591"/>
                    <a:pt x="34" y="597"/>
                  </a:cubicBezTo>
                  <a:cubicBezTo>
                    <a:pt x="34" y="599"/>
                    <a:pt x="34" y="601"/>
                    <a:pt x="35" y="603"/>
                  </a:cubicBezTo>
                  <a:cubicBezTo>
                    <a:pt x="36" y="608"/>
                    <a:pt x="37" y="612"/>
                    <a:pt x="37" y="616"/>
                  </a:cubicBezTo>
                  <a:cubicBezTo>
                    <a:pt x="37" y="620"/>
                    <a:pt x="35" y="625"/>
                    <a:pt x="32" y="629"/>
                  </a:cubicBezTo>
                  <a:cubicBezTo>
                    <a:pt x="28" y="632"/>
                    <a:pt x="27" y="634"/>
                    <a:pt x="27" y="636"/>
                  </a:cubicBezTo>
                  <a:cubicBezTo>
                    <a:pt x="27" y="637"/>
                    <a:pt x="28" y="638"/>
                    <a:pt x="30" y="641"/>
                  </a:cubicBezTo>
                  <a:cubicBezTo>
                    <a:pt x="32" y="645"/>
                    <a:pt x="34" y="648"/>
                    <a:pt x="34" y="651"/>
                  </a:cubicBezTo>
                  <a:cubicBezTo>
                    <a:pt x="34" y="654"/>
                    <a:pt x="32" y="658"/>
                    <a:pt x="29" y="661"/>
                  </a:cubicBezTo>
                  <a:cubicBezTo>
                    <a:pt x="25" y="665"/>
                    <a:pt x="23" y="667"/>
                    <a:pt x="23" y="669"/>
                  </a:cubicBezTo>
                  <a:cubicBezTo>
                    <a:pt x="23" y="671"/>
                    <a:pt x="25" y="673"/>
                    <a:pt x="27" y="675"/>
                  </a:cubicBezTo>
                  <a:cubicBezTo>
                    <a:pt x="29" y="677"/>
                    <a:pt x="32" y="680"/>
                    <a:pt x="33" y="684"/>
                  </a:cubicBezTo>
                  <a:cubicBezTo>
                    <a:pt x="33" y="658"/>
                    <a:pt x="36" y="624"/>
                    <a:pt x="45" y="595"/>
                  </a:cubicBezTo>
                  <a:cubicBezTo>
                    <a:pt x="50" y="581"/>
                    <a:pt x="55" y="567"/>
                    <a:pt x="60" y="554"/>
                  </a:cubicBezTo>
                  <a:cubicBezTo>
                    <a:pt x="73" y="520"/>
                    <a:pt x="85" y="488"/>
                    <a:pt x="85" y="447"/>
                  </a:cubicBezTo>
                  <a:cubicBezTo>
                    <a:pt x="85" y="439"/>
                    <a:pt x="85" y="430"/>
                    <a:pt x="84" y="421"/>
                  </a:cubicBezTo>
                  <a:cubicBezTo>
                    <a:pt x="81" y="399"/>
                    <a:pt x="79" y="381"/>
                    <a:pt x="79" y="364"/>
                  </a:cubicBezTo>
                  <a:cubicBezTo>
                    <a:pt x="79" y="328"/>
                    <a:pt x="88" y="300"/>
                    <a:pt x="119" y="263"/>
                  </a:cubicBezTo>
                  <a:cubicBezTo>
                    <a:pt x="120" y="262"/>
                    <a:pt x="121" y="261"/>
                    <a:pt x="122" y="259"/>
                  </a:cubicBezTo>
                  <a:cubicBezTo>
                    <a:pt x="106" y="271"/>
                    <a:pt x="86" y="275"/>
                    <a:pt x="75" y="313"/>
                  </a:cubicBezTo>
                  <a:cubicBezTo>
                    <a:pt x="62" y="360"/>
                    <a:pt x="61" y="385"/>
                    <a:pt x="44" y="416"/>
                  </a:cubicBezTo>
                  <a:cubicBezTo>
                    <a:pt x="38" y="425"/>
                    <a:pt x="33" y="429"/>
                    <a:pt x="30" y="429"/>
                  </a:cubicBezTo>
                  <a:cubicBezTo>
                    <a:pt x="22" y="429"/>
                    <a:pt x="20" y="410"/>
                    <a:pt x="30" y="394"/>
                  </a:cubicBezTo>
                  <a:cubicBezTo>
                    <a:pt x="45" y="372"/>
                    <a:pt x="22" y="352"/>
                    <a:pt x="30" y="340"/>
                  </a:cubicBezTo>
                  <a:cubicBezTo>
                    <a:pt x="38" y="329"/>
                    <a:pt x="37" y="322"/>
                    <a:pt x="30" y="307"/>
                  </a:cubicBezTo>
                  <a:cubicBezTo>
                    <a:pt x="23" y="292"/>
                    <a:pt x="29" y="279"/>
                    <a:pt x="66" y="252"/>
                  </a:cubicBezTo>
                  <a:cubicBezTo>
                    <a:pt x="102" y="226"/>
                    <a:pt x="120" y="212"/>
                    <a:pt x="107" y="148"/>
                  </a:cubicBezTo>
                  <a:cubicBezTo>
                    <a:pt x="95" y="91"/>
                    <a:pt x="122" y="39"/>
                    <a:pt x="130" y="39"/>
                  </a:cubicBezTo>
                  <a:cubicBezTo>
                    <a:pt x="131" y="39"/>
                    <a:pt x="132" y="40"/>
                    <a:pt x="132" y="42"/>
                  </a:cubicBezTo>
                  <a:cubicBezTo>
                    <a:pt x="135" y="59"/>
                    <a:pt x="130" y="76"/>
                    <a:pt x="146" y="129"/>
                  </a:cubicBezTo>
                  <a:cubicBezTo>
                    <a:pt x="157" y="168"/>
                    <a:pt x="154" y="199"/>
                    <a:pt x="152" y="212"/>
                  </a:cubicBezTo>
                  <a:cubicBezTo>
                    <a:pt x="159" y="197"/>
                    <a:pt x="161" y="181"/>
                    <a:pt x="161" y="162"/>
                  </a:cubicBezTo>
                  <a:cubicBezTo>
                    <a:pt x="162" y="143"/>
                    <a:pt x="158" y="121"/>
                    <a:pt x="153" y="93"/>
                  </a:cubicBezTo>
                  <a:cubicBezTo>
                    <a:pt x="149" y="70"/>
                    <a:pt x="147" y="52"/>
                    <a:pt x="147" y="37"/>
                  </a:cubicBezTo>
                  <a:cubicBezTo>
                    <a:pt x="147" y="22"/>
                    <a:pt x="149" y="10"/>
                    <a:pt x="153" y="0"/>
                  </a:cubicBezTo>
                </a:path>
              </a:pathLst>
            </a:custGeom>
            <a:solidFill>
              <a:srgbClr val="F4A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5A077BD7-46DD-45DD-998E-364D2915BAC2}"/>
                </a:ext>
              </a:extLst>
            </p:cNvPr>
            <p:cNvSpPr>
              <a:spLocks noEditPoints="1"/>
            </p:cNvSpPr>
            <p:nvPr/>
          </p:nvSpPr>
          <p:spPr bwMode="auto">
            <a:xfrm>
              <a:off x="3785" y="2636"/>
              <a:ext cx="78" cy="677"/>
            </a:xfrm>
            <a:custGeom>
              <a:avLst/>
              <a:gdLst>
                <a:gd name="T0" fmla="*/ 33 w 33"/>
                <a:gd name="T1" fmla="*/ 251 h 285"/>
                <a:gd name="T2" fmla="*/ 33 w 33"/>
                <a:gd name="T3" fmla="*/ 283 h 285"/>
                <a:gd name="T4" fmla="*/ 30 w 33"/>
                <a:gd name="T5" fmla="*/ 281 h 285"/>
                <a:gd name="T6" fmla="*/ 31 w 33"/>
                <a:gd name="T7" fmla="*/ 273 h 285"/>
                <a:gd name="T8" fmla="*/ 32 w 33"/>
                <a:gd name="T9" fmla="*/ 268 h 285"/>
                <a:gd name="T10" fmla="*/ 31 w 33"/>
                <a:gd name="T11" fmla="*/ 273 h 285"/>
                <a:gd name="T12" fmla="*/ 30 w 33"/>
                <a:gd name="T13" fmla="*/ 282 h 285"/>
                <a:gd name="T14" fmla="*/ 30 w 33"/>
                <a:gd name="T15" fmla="*/ 283 h 285"/>
                <a:gd name="T16" fmla="*/ 33 w 33"/>
                <a:gd name="T17" fmla="*/ 285 h 285"/>
                <a:gd name="T18" fmla="*/ 33 w 33"/>
                <a:gd name="T19" fmla="*/ 251 h 285"/>
                <a:gd name="T20" fmla="*/ 2 w 33"/>
                <a:gd name="T21" fmla="*/ 0 h 285"/>
                <a:gd name="T22" fmla="*/ 2 w 33"/>
                <a:gd name="T23" fmla="*/ 0 h 285"/>
                <a:gd name="T24" fmla="*/ 0 w 33"/>
                <a:gd name="T25" fmla="*/ 13 h 285"/>
                <a:gd name="T26" fmla="*/ 2 w 33"/>
                <a:gd name="T27" fmla="*/ 0 h 285"/>
                <a:gd name="T28" fmla="*/ 2 w 33"/>
                <a:gd name="T29" fmla="*/ 0 h 285"/>
                <a:gd name="T30" fmla="*/ 2 w 33"/>
                <a:gd name="T31" fmla="*/ 0 h 285"/>
                <a:gd name="T32" fmla="*/ 2 w 33"/>
                <a:gd name="T33" fmla="*/ 0 h 285"/>
                <a:gd name="T34" fmla="*/ 2 w 33"/>
                <a:gd name="T3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85">
                  <a:moveTo>
                    <a:pt x="33" y="251"/>
                  </a:moveTo>
                  <a:cubicBezTo>
                    <a:pt x="32" y="265"/>
                    <a:pt x="33" y="276"/>
                    <a:pt x="33" y="283"/>
                  </a:cubicBezTo>
                  <a:cubicBezTo>
                    <a:pt x="32" y="283"/>
                    <a:pt x="31" y="282"/>
                    <a:pt x="30" y="281"/>
                  </a:cubicBezTo>
                  <a:cubicBezTo>
                    <a:pt x="30" y="277"/>
                    <a:pt x="31" y="275"/>
                    <a:pt x="31" y="273"/>
                  </a:cubicBezTo>
                  <a:cubicBezTo>
                    <a:pt x="31" y="271"/>
                    <a:pt x="32" y="269"/>
                    <a:pt x="32" y="268"/>
                  </a:cubicBezTo>
                  <a:cubicBezTo>
                    <a:pt x="32" y="269"/>
                    <a:pt x="31" y="271"/>
                    <a:pt x="31" y="273"/>
                  </a:cubicBezTo>
                  <a:cubicBezTo>
                    <a:pt x="31" y="275"/>
                    <a:pt x="30" y="278"/>
                    <a:pt x="30" y="282"/>
                  </a:cubicBezTo>
                  <a:cubicBezTo>
                    <a:pt x="30" y="283"/>
                    <a:pt x="30" y="283"/>
                    <a:pt x="30" y="283"/>
                  </a:cubicBezTo>
                  <a:cubicBezTo>
                    <a:pt x="31" y="284"/>
                    <a:pt x="32" y="284"/>
                    <a:pt x="33" y="285"/>
                  </a:cubicBezTo>
                  <a:cubicBezTo>
                    <a:pt x="33" y="278"/>
                    <a:pt x="32" y="266"/>
                    <a:pt x="33" y="251"/>
                  </a:cubicBezTo>
                  <a:moveTo>
                    <a:pt x="2" y="0"/>
                  </a:moveTo>
                  <a:cubicBezTo>
                    <a:pt x="2" y="0"/>
                    <a:pt x="2" y="0"/>
                    <a:pt x="2" y="0"/>
                  </a:cubicBezTo>
                  <a:cubicBezTo>
                    <a:pt x="1" y="3"/>
                    <a:pt x="0" y="8"/>
                    <a:pt x="0" y="13"/>
                  </a:cubicBezTo>
                  <a:cubicBezTo>
                    <a:pt x="0" y="8"/>
                    <a:pt x="1" y="3"/>
                    <a:pt x="2" y="0"/>
                  </a:cubicBezTo>
                  <a:cubicBezTo>
                    <a:pt x="2" y="0"/>
                    <a:pt x="2" y="0"/>
                    <a:pt x="2" y="0"/>
                  </a:cubicBezTo>
                  <a:moveTo>
                    <a:pt x="2" y="0"/>
                  </a:moveTo>
                  <a:cubicBezTo>
                    <a:pt x="2" y="0"/>
                    <a:pt x="2" y="0"/>
                    <a:pt x="2" y="0"/>
                  </a:cubicBezTo>
                  <a:cubicBezTo>
                    <a:pt x="2" y="0"/>
                    <a:pt x="2" y="0"/>
                    <a:pt x="2" y="0"/>
                  </a:cubicBezTo>
                </a:path>
              </a:pathLst>
            </a:custGeom>
            <a:solidFill>
              <a:srgbClr val="C85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D082F858-E477-4CE2-A74C-E592F1E4D407}"/>
                </a:ext>
              </a:extLst>
            </p:cNvPr>
            <p:cNvSpPr>
              <a:spLocks/>
            </p:cNvSpPr>
            <p:nvPr/>
          </p:nvSpPr>
          <p:spPr bwMode="auto">
            <a:xfrm>
              <a:off x="3773" y="1589"/>
              <a:ext cx="407" cy="1727"/>
            </a:xfrm>
            <a:custGeom>
              <a:avLst/>
              <a:gdLst>
                <a:gd name="T0" fmla="*/ 48 w 171"/>
                <a:gd name="T1" fmla="*/ 251 h 726"/>
                <a:gd name="T2" fmla="*/ 12 w 171"/>
                <a:gd name="T3" fmla="*/ 324 h 726"/>
                <a:gd name="T4" fmla="*/ 10 w 171"/>
                <a:gd name="T5" fmla="*/ 394 h 726"/>
                <a:gd name="T6" fmla="*/ 5 w 171"/>
                <a:gd name="T7" fmla="*/ 440 h 726"/>
                <a:gd name="T8" fmla="*/ 47 w 171"/>
                <a:gd name="T9" fmla="*/ 464 h 726"/>
                <a:gd name="T10" fmla="*/ 87 w 171"/>
                <a:gd name="T11" fmla="*/ 449 h 726"/>
                <a:gd name="T12" fmla="*/ 63 w 171"/>
                <a:gd name="T13" fmla="*/ 543 h 726"/>
                <a:gd name="T14" fmla="*/ 38 w 171"/>
                <a:gd name="T15" fmla="*/ 607 h 726"/>
                <a:gd name="T16" fmla="*/ 33 w 171"/>
                <a:gd name="T17" fmla="*/ 663 h 726"/>
                <a:gd name="T18" fmla="*/ 33 w 171"/>
                <a:gd name="T19" fmla="*/ 703 h 726"/>
                <a:gd name="T20" fmla="*/ 35 w 171"/>
                <a:gd name="T21" fmla="*/ 722 h 726"/>
                <a:gd name="T22" fmla="*/ 34 w 171"/>
                <a:gd name="T23" fmla="*/ 702 h 726"/>
                <a:gd name="T24" fmla="*/ 36 w 171"/>
                <a:gd name="T25" fmla="*/ 695 h 726"/>
                <a:gd name="T26" fmla="*/ 38 w 171"/>
                <a:gd name="T27" fmla="*/ 691 h 726"/>
                <a:gd name="T28" fmla="*/ 52 w 171"/>
                <a:gd name="T29" fmla="*/ 598 h 726"/>
                <a:gd name="T30" fmla="*/ 132 w 171"/>
                <a:gd name="T31" fmla="*/ 258 h 726"/>
                <a:gd name="T32" fmla="*/ 84 w 171"/>
                <a:gd name="T33" fmla="*/ 367 h 726"/>
                <a:gd name="T34" fmla="*/ 65 w 171"/>
                <a:gd name="T35" fmla="*/ 557 h 726"/>
                <a:gd name="T36" fmla="*/ 32 w 171"/>
                <a:gd name="T37" fmla="*/ 678 h 726"/>
                <a:gd name="T38" fmla="*/ 39 w 171"/>
                <a:gd name="T39" fmla="*/ 654 h 726"/>
                <a:gd name="T40" fmla="*/ 37 w 171"/>
                <a:gd name="T41" fmla="*/ 632 h 726"/>
                <a:gd name="T42" fmla="*/ 39 w 171"/>
                <a:gd name="T43" fmla="*/ 600 h 726"/>
                <a:gd name="T44" fmla="*/ 58 w 171"/>
                <a:gd name="T45" fmla="*/ 563 h 726"/>
                <a:gd name="T46" fmla="*/ 57 w 171"/>
                <a:gd name="T47" fmla="*/ 552 h 726"/>
                <a:gd name="T48" fmla="*/ 71 w 171"/>
                <a:gd name="T49" fmla="*/ 519 h 726"/>
                <a:gd name="T50" fmla="*/ 88 w 171"/>
                <a:gd name="T51" fmla="*/ 449 h 726"/>
                <a:gd name="T52" fmla="*/ 76 w 171"/>
                <a:gd name="T53" fmla="*/ 408 h 726"/>
                <a:gd name="T54" fmla="*/ 46 w 171"/>
                <a:gd name="T55" fmla="*/ 463 h 726"/>
                <a:gd name="T56" fmla="*/ 5 w 171"/>
                <a:gd name="T57" fmla="*/ 453 h 726"/>
                <a:gd name="T58" fmla="*/ 7 w 171"/>
                <a:gd name="T59" fmla="*/ 440 h 726"/>
                <a:gd name="T60" fmla="*/ 7 w 171"/>
                <a:gd name="T61" fmla="*/ 438 h 726"/>
                <a:gd name="T62" fmla="*/ 5 w 171"/>
                <a:gd name="T63" fmla="*/ 419 h 726"/>
                <a:gd name="T64" fmla="*/ 9 w 171"/>
                <a:gd name="T65" fmla="*/ 406 h 726"/>
                <a:gd name="T66" fmla="*/ 11 w 171"/>
                <a:gd name="T67" fmla="*/ 395 h 726"/>
                <a:gd name="T68" fmla="*/ 10 w 171"/>
                <a:gd name="T69" fmla="*/ 361 h 726"/>
                <a:gd name="T70" fmla="*/ 18 w 171"/>
                <a:gd name="T71" fmla="*/ 336 h 726"/>
                <a:gd name="T72" fmla="*/ 9 w 171"/>
                <a:gd name="T73" fmla="*/ 313 h 726"/>
                <a:gd name="T74" fmla="*/ 20 w 171"/>
                <a:gd name="T75" fmla="*/ 283 h 726"/>
                <a:gd name="T76" fmla="*/ 100 w 171"/>
                <a:gd name="T77" fmla="*/ 151 h 726"/>
                <a:gd name="T78" fmla="*/ 158 w 171"/>
                <a:gd name="T79" fmla="*/ 3 h 726"/>
                <a:gd name="T80" fmla="*/ 158 w 171"/>
                <a:gd name="T81" fmla="*/ 96 h 726"/>
                <a:gd name="T82" fmla="*/ 155 w 171"/>
                <a:gd name="T83" fmla="*/ 22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726">
                  <a:moveTo>
                    <a:pt x="161" y="0"/>
                  </a:moveTo>
                  <a:cubicBezTo>
                    <a:pt x="111" y="21"/>
                    <a:pt x="92" y="75"/>
                    <a:pt x="97" y="133"/>
                  </a:cubicBezTo>
                  <a:cubicBezTo>
                    <a:pt x="102" y="191"/>
                    <a:pt x="83" y="236"/>
                    <a:pt x="48" y="251"/>
                  </a:cubicBezTo>
                  <a:cubicBezTo>
                    <a:pt x="23" y="264"/>
                    <a:pt x="16" y="274"/>
                    <a:pt x="18" y="283"/>
                  </a:cubicBezTo>
                  <a:cubicBezTo>
                    <a:pt x="20" y="293"/>
                    <a:pt x="17" y="299"/>
                    <a:pt x="11" y="305"/>
                  </a:cubicBezTo>
                  <a:cubicBezTo>
                    <a:pt x="5" y="312"/>
                    <a:pt x="7" y="317"/>
                    <a:pt x="12" y="324"/>
                  </a:cubicBezTo>
                  <a:cubicBezTo>
                    <a:pt x="16" y="331"/>
                    <a:pt x="19" y="334"/>
                    <a:pt x="14" y="346"/>
                  </a:cubicBezTo>
                  <a:cubicBezTo>
                    <a:pt x="9" y="359"/>
                    <a:pt x="6" y="359"/>
                    <a:pt x="12" y="370"/>
                  </a:cubicBezTo>
                  <a:cubicBezTo>
                    <a:pt x="18" y="382"/>
                    <a:pt x="16" y="388"/>
                    <a:pt x="10" y="394"/>
                  </a:cubicBezTo>
                  <a:cubicBezTo>
                    <a:pt x="3" y="399"/>
                    <a:pt x="4" y="401"/>
                    <a:pt x="7" y="407"/>
                  </a:cubicBezTo>
                  <a:cubicBezTo>
                    <a:pt x="10" y="413"/>
                    <a:pt x="0" y="415"/>
                    <a:pt x="4" y="423"/>
                  </a:cubicBezTo>
                  <a:cubicBezTo>
                    <a:pt x="9" y="431"/>
                    <a:pt x="7" y="432"/>
                    <a:pt x="5" y="440"/>
                  </a:cubicBezTo>
                  <a:cubicBezTo>
                    <a:pt x="3" y="448"/>
                    <a:pt x="2" y="467"/>
                    <a:pt x="10" y="474"/>
                  </a:cubicBezTo>
                  <a:cubicBezTo>
                    <a:pt x="13" y="477"/>
                    <a:pt x="18" y="478"/>
                    <a:pt x="23" y="478"/>
                  </a:cubicBezTo>
                  <a:cubicBezTo>
                    <a:pt x="31" y="478"/>
                    <a:pt x="41" y="474"/>
                    <a:pt x="47" y="464"/>
                  </a:cubicBezTo>
                  <a:cubicBezTo>
                    <a:pt x="57" y="448"/>
                    <a:pt x="57" y="417"/>
                    <a:pt x="72" y="411"/>
                  </a:cubicBezTo>
                  <a:cubicBezTo>
                    <a:pt x="73" y="410"/>
                    <a:pt x="75" y="410"/>
                    <a:pt x="76" y="410"/>
                  </a:cubicBezTo>
                  <a:cubicBezTo>
                    <a:pt x="86" y="410"/>
                    <a:pt x="87" y="431"/>
                    <a:pt x="87" y="449"/>
                  </a:cubicBezTo>
                  <a:cubicBezTo>
                    <a:pt x="87" y="480"/>
                    <a:pt x="85" y="487"/>
                    <a:pt x="73" y="496"/>
                  </a:cubicBezTo>
                  <a:cubicBezTo>
                    <a:pt x="63" y="503"/>
                    <a:pt x="63" y="507"/>
                    <a:pt x="70" y="520"/>
                  </a:cubicBezTo>
                  <a:cubicBezTo>
                    <a:pt x="76" y="532"/>
                    <a:pt x="73" y="536"/>
                    <a:pt x="63" y="543"/>
                  </a:cubicBezTo>
                  <a:cubicBezTo>
                    <a:pt x="52" y="550"/>
                    <a:pt x="56" y="552"/>
                    <a:pt x="57" y="561"/>
                  </a:cubicBezTo>
                  <a:cubicBezTo>
                    <a:pt x="58" y="571"/>
                    <a:pt x="59" y="574"/>
                    <a:pt x="48" y="582"/>
                  </a:cubicBezTo>
                  <a:cubicBezTo>
                    <a:pt x="37" y="590"/>
                    <a:pt x="36" y="598"/>
                    <a:pt x="38" y="607"/>
                  </a:cubicBezTo>
                  <a:cubicBezTo>
                    <a:pt x="41" y="616"/>
                    <a:pt x="42" y="624"/>
                    <a:pt x="35" y="631"/>
                  </a:cubicBezTo>
                  <a:cubicBezTo>
                    <a:pt x="29" y="638"/>
                    <a:pt x="29" y="638"/>
                    <a:pt x="33" y="645"/>
                  </a:cubicBezTo>
                  <a:cubicBezTo>
                    <a:pt x="38" y="652"/>
                    <a:pt x="39" y="657"/>
                    <a:pt x="33" y="663"/>
                  </a:cubicBezTo>
                  <a:cubicBezTo>
                    <a:pt x="26" y="670"/>
                    <a:pt x="25" y="673"/>
                    <a:pt x="31" y="679"/>
                  </a:cubicBezTo>
                  <a:cubicBezTo>
                    <a:pt x="36" y="684"/>
                    <a:pt x="38" y="689"/>
                    <a:pt x="34" y="694"/>
                  </a:cubicBezTo>
                  <a:cubicBezTo>
                    <a:pt x="31" y="699"/>
                    <a:pt x="28" y="699"/>
                    <a:pt x="33" y="703"/>
                  </a:cubicBezTo>
                  <a:cubicBezTo>
                    <a:pt x="38" y="708"/>
                    <a:pt x="34" y="710"/>
                    <a:pt x="33" y="722"/>
                  </a:cubicBezTo>
                  <a:cubicBezTo>
                    <a:pt x="34" y="722"/>
                    <a:pt x="34" y="722"/>
                    <a:pt x="35" y="723"/>
                  </a:cubicBezTo>
                  <a:cubicBezTo>
                    <a:pt x="35" y="722"/>
                    <a:pt x="35" y="722"/>
                    <a:pt x="35" y="722"/>
                  </a:cubicBezTo>
                  <a:cubicBezTo>
                    <a:pt x="35" y="718"/>
                    <a:pt x="36" y="715"/>
                    <a:pt x="36" y="713"/>
                  </a:cubicBezTo>
                  <a:cubicBezTo>
                    <a:pt x="36" y="711"/>
                    <a:pt x="37" y="709"/>
                    <a:pt x="37" y="708"/>
                  </a:cubicBezTo>
                  <a:cubicBezTo>
                    <a:pt x="37" y="706"/>
                    <a:pt x="36" y="704"/>
                    <a:pt x="34" y="702"/>
                  </a:cubicBezTo>
                  <a:cubicBezTo>
                    <a:pt x="33" y="701"/>
                    <a:pt x="32" y="700"/>
                    <a:pt x="32" y="700"/>
                  </a:cubicBezTo>
                  <a:cubicBezTo>
                    <a:pt x="32" y="699"/>
                    <a:pt x="32" y="698"/>
                    <a:pt x="34" y="697"/>
                  </a:cubicBezTo>
                  <a:cubicBezTo>
                    <a:pt x="34" y="696"/>
                    <a:pt x="35" y="696"/>
                    <a:pt x="36" y="695"/>
                  </a:cubicBezTo>
                  <a:cubicBezTo>
                    <a:pt x="37" y="693"/>
                    <a:pt x="37" y="692"/>
                    <a:pt x="38" y="691"/>
                  </a:cubicBezTo>
                  <a:cubicBezTo>
                    <a:pt x="38" y="691"/>
                    <a:pt x="38" y="691"/>
                    <a:pt x="38" y="691"/>
                  </a:cubicBezTo>
                  <a:cubicBezTo>
                    <a:pt x="38" y="691"/>
                    <a:pt x="38" y="691"/>
                    <a:pt x="38" y="691"/>
                  </a:cubicBezTo>
                  <a:cubicBezTo>
                    <a:pt x="37" y="706"/>
                    <a:pt x="38" y="718"/>
                    <a:pt x="38" y="725"/>
                  </a:cubicBezTo>
                  <a:cubicBezTo>
                    <a:pt x="39" y="726"/>
                    <a:pt x="39" y="726"/>
                    <a:pt x="40" y="726"/>
                  </a:cubicBezTo>
                  <a:cubicBezTo>
                    <a:pt x="39" y="709"/>
                    <a:pt x="36" y="647"/>
                    <a:pt x="52" y="598"/>
                  </a:cubicBezTo>
                  <a:cubicBezTo>
                    <a:pt x="70" y="541"/>
                    <a:pt x="100" y="494"/>
                    <a:pt x="90" y="423"/>
                  </a:cubicBezTo>
                  <a:cubicBezTo>
                    <a:pt x="81" y="352"/>
                    <a:pt x="82" y="319"/>
                    <a:pt x="125" y="267"/>
                  </a:cubicBezTo>
                  <a:cubicBezTo>
                    <a:pt x="127" y="264"/>
                    <a:pt x="130" y="261"/>
                    <a:pt x="132" y="258"/>
                  </a:cubicBezTo>
                  <a:cubicBezTo>
                    <a:pt x="131" y="260"/>
                    <a:pt x="129" y="261"/>
                    <a:pt x="127" y="262"/>
                  </a:cubicBezTo>
                  <a:cubicBezTo>
                    <a:pt x="126" y="264"/>
                    <a:pt x="125" y="265"/>
                    <a:pt x="124" y="266"/>
                  </a:cubicBezTo>
                  <a:cubicBezTo>
                    <a:pt x="93" y="303"/>
                    <a:pt x="84" y="331"/>
                    <a:pt x="84" y="367"/>
                  </a:cubicBezTo>
                  <a:cubicBezTo>
                    <a:pt x="84" y="384"/>
                    <a:pt x="86" y="402"/>
                    <a:pt x="89" y="424"/>
                  </a:cubicBezTo>
                  <a:cubicBezTo>
                    <a:pt x="90" y="433"/>
                    <a:pt x="90" y="442"/>
                    <a:pt x="90" y="450"/>
                  </a:cubicBezTo>
                  <a:cubicBezTo>
                    <a:pt x="90" y="491"/>
                    <a:pt x="78" y="523"/>
                    <a:pt x="65" y="557"/>
                  </a:cubicBezTo>
                  <a:cubicBezTo>
                    <a:pt x="60" y="570"/>
                    <a:pt x="55" y="584"/>
                    <a:pt x="50" y="598"/>
                  </a:cubicBezTo>
                  <a:cubicBezTo>
                    <a:pt x="41" y="627"/>
                    <a:pt x="38" y="661"/>
                    <a:pt x="38" y="687"/>
                  </a:cubicBezTo>
                  <a:cubicBezTo>
                    <a:pt x="37" y="683"/>
                    <a:pt x="34" y="680"/>
                    <a:pt x="32" y="678"/>
                  </a:cubicBezTo>
                  <a:cubicBezTo>
                    <a:pt x="30" y="676"/>
                    <a:pt x="28" y="674"/>
                    <a:pt x="28" y="672"/>
                  </a:cubicBezTo>
                  <a:cubicBezTo>
                    <a:pt x="28" y="670"/>
                    <a:pt x="30" y="668"/>
                    <a:pt x="34" y="664"/>
                  </a:cubicBezTo>
                  <a:cubicBezTo>
                    <a:pt x="37" y="661"/>
                    <a:pt x="39" y="657"/>
                    <a:pt x="39" y="654"/>
                  </a:cubicBezTo>
                  <a:cubicBezTo>
                    <a:pt x="39" y="651"/>
                    <a:pt x="37" y="648"/>
                    <a:pt x="35" y="644"/>
                  </a:cubicBezTo>
                  <a:cubicBezTo>
                    <a:pt x="33" y="641"/>
                    <a:pt x="32" y="640"/>
                    <a:pt x="32" y="639"/>
                  </a:cubicBezTo>
                  <a:cubicBezTo>
                    <a:pt x="32" y="637"/>
                    <a:pt x="33" y="635"/>
                    <a:pt x="37" y="632"/>
                  </a:cubicBezTo>
                  <a:cubicBezTo>
                    <a:pt x="40" y="628"/>
                    <a:pt x="42" y="623"/>
                    <a:pt x="42" y="619"/>
                  </a:cubicBezTo>
                  <a:cubicBezTo>
                    <a:pt x="42" y="615"/>
                    <a:pt x="41" y="611"/>
                    <a:pt x="40" y="606"/>
                  </a:cubicBezTo>
                  <a:cubicBezTo>
                    <a:pt x="39" y="604"/>
                    <a:pt x="39" y="602"/>
                    <a:pt x="39" y="600"/>
                  </a:cubicBezTo>
                  <a:cubicBezTo>
                    <a:pt x="39" y="594"/>
                    <a:pt x="41" y="589"/>
                    <a:pt x="49" y="583"/>
                  </a:cubicBezTo>
                  <a:cubicBezTo>
                    <a:pt x="57" y="577"/>
                    <a:pt x="59" y="573"/>
                    <a:pt x="59" y="568"/>
                  </a:cubicBezTo>
                  <a:cubicBezTo>
                    <a:pt x="59" y="567"/>
                    <a:pt x="59" y="565"/>
                    <a:pt x="58" y="563"/>
                  </a:cubicBezTo>
                  <a:cubicBezTo>
                    <a:pt x="58" y="561"/>
                    <a:pt x="58" y="561"/>
                    <a:pt x="58" y="561"/>
                  </a:cubicBezTo>
                  <a:cubicBezTo>
                    <a:pt x="58" y="559"/>
                    <a:pt x="58" y="557"/>
                    <a:pt x="57" y="556"/>
                  </a:cubicBezTo>
                  <a:cubicBezTo>
                    <a:pt x="57" y="554"/>
                    <a:pt x="57" y="553"/>
                    <a:pt x="57" y="552"/>
                  </a:cubicBezTo>
                  <a:cubicBezTo>
                    <a:pt x="57" y="550"/>
                    <a:pt x="58" y="548"/>
                    <a:pt x="63" y="544"/>
                  </a:cubicBezTo>
                  <a:cubicBezTo>
                    <a:pt x="70" y="539"/>
                    <a:pt x="74" y="536"/>
                    <a:pt x="74" y="530"/>
                  </a:cubicBezTo>
                  <a:cubicBezTo>
                    <a:pt x="74" y="527"/>
                    <a:pt x="73" y="524"/>
                    <a:pt x="71" y="519"/>
                  </a:cubicBezTo>
                  <a:cubicBezTo>
                    <a:pt x="68" y="513"/>
                    <a:pt x="67" y="510"/>
                    <a:pt x="67" y="507"/>
                  </a:cubicBezTo>
                  <a:cubicBezTo>
                    <a:pt x="67" y="503"/>
                    <a:pt x="69" y="500"/>
                    <a:pt x="73" y="497"/>
                  </a:cubicBezTo>
                  <a:cubicBezTo>
                    <a:pt x="87" y="488"/>
                    <a:pt x="88" y="480"/>
                    <a:pt x="88" y="449"/>
                  </a:cubicBezTo>
                  <a:cubicBezTo>
                    <a:pt x="88" y="448"/>
                    <a:pt x="88" y="448"/>
                    <a:pt x="88" y="447"/>
                  </a:cubicBezTo>
                  <a:cubicBezTo>
                    <a:pt x="88" y="432"/>
                    <a:pt x="88" y="417"/>
                    <a:pt x="82" y="411"/>
                  </a:cubicBezTo>
                  <a:cubicBezTo>
                    <a:pt x="80" y="409"/>
                    <a:pt x="78" y="408"/>
                    <a:pt x="76" y="408"/>
                  </a:cubicBezTo>
                  <a:cubicBezTo>
                    <a:pt x="74" y="408"/>
                    <a:pt x="73" y="409"/>
                    <a:pt x="71" y="409"/>
                  </a:cubicBezTo>
                  <a:cubicBezTo>
                    <a:pt x="62" y="414"/>
                    <a:pt x="58" y="427"/>
                    <a:pt x="54" y="441"/>
                  </a:cubicBezTo>
                  <a:cubicBezTo>
                    <a:pt x="52" y="449"/>
                    <a:pt x="50" y="457"/>
                    <a:pt x="46" y="463"/>
                  </a:cubicBezTo>
                  <a:cubicBezTo>
                    <a:pt x="40" y="473"/>
                    <a:pt x="30" y="477"/>
                    <a:pt x="23" y="477"/>
                  </a:cubicBezTo>
                  <a:cubicBezTo>
                    <a:pt x="18" y="477"/>
                    <a:pt x="14" y="475"/>
                    <a:pt x="11" y="473"/>
                  </a:cubicBezTo>
                  <a:cubicBezTo>
                    <a:pt x="7" y="469"/>
                    <a:pt x="5" y="460"/>
                    <a:pt x="5" y="453"/>
                  </a:cubicBezTo>
                  <a:cubicBezTo>
                    <a:pt x="5" y="448"/>
                    <a:pt x="6" y="443"/>
                    <a:pt x="7" y="440"/>
                  </a:cubicBezTo>
                  <a:cubicBezTo>
                    <a:pt x="7" y="440"/>
                    <a:pt x="7" y="440"/>
                    <a:pt x="7" y="440"/>
                  </a:cubicBezTo>
                  <a:cubicBezTo>
                    <a:pt x="7" y="440"/>
                    <a:pt x="7" y="440"/>
                    <a:pt x="7" y="440"/>
                  </a:cubicBezTo>
                  <a:cubicBezTo>
                    <a:pt x="7" y="440"/>
                    <a:pt x="7" y="440"/>
                    <a:pt x="7" y="440"/>
                  </a:cubicBezTo>
                  <a:cubicBezTo>
                    <a:pt x="7" y="439"/>
                    <a:pt x="7" y="438"/>
                    <a:pt x="7" y="438"/>
                  </a:cubicBezTo>
                  <a:cubicBezTo>
                    <a:pt x="7" y="438"/>
                    <a:pt x="7" y="438"/>
                    <a:pt x="7" y="438"/>
                  </a:cubicBezTo>
                  <a:cubicBezTo>
                    <a:pt x="8" y="435"/>
                    <a:pt x="9" y="433"/>
                    <a:pt x="9" y="431"/>
                  </a:cubicBezTo>
                  <a:cubicBezTo>
                    <a:pt x="9" y="429"/>
                    <a:pt x="8" y="426"/>
                    <a:pt x="6" y="422"/>
                  </a:cubicBezTo>
                  <a:cubicBezTo>
                    <a:pt x="5" y="421"/>
                    <a:pt x="5" y="420"/>
                    <a:pt x="5" y="419"/>
                  </a:cubicBezTo>
                  <a:cubicBezTo>
                    <a:pt x="5" y="417"/>
                    <a:pt x="6" y="416"/>
                    <a:pt x="7" y="414"/>
                  </a:cubicBezTo>
                  <a:cubicBezTo>
                    <a:pt x="8" y="413"/>
                    <a:pt x="9" y="411"/>
                    <a:pt x="9" y="409"/>
                  </a:cubicBezTo>
                  <a:cubicBezTo>
                    <a:pt x="9" y="408"/>
                    <a:pt x="9" y="407"/>
                    <a:pt x="9" y="406"/>
                  </a:cubicBezTo>
                  <a:cubicBezTo>
                    <a:pt x="8" y="405"/>
                    <a:pt x="8" y="405"/>
                    <a:pt x="8" y="405"/>
                  </a:cubicBezTo>
                  <a:cubicBezTo>
                    <a:pt x="7" y="403"/>
                    <a:pt x="6" y="402"/>
                    <a:pt x="6" y="400"/>
                  </a:cubicBezTo>
                  <a:cubicBezTo>
                    <a:pt x="6" y="399"/>
                    <a:pt x="8" y="397"/>
                    <a:pt x="11" y="395"/>
                  </a:cubicBezTo>
                  <a:cubicBezTo>
                    <a:pt x="15" y="391"/>
                    <a:pt x="17" y="387"/>
                    <a:pt x="17" y="383"/>
                  </a:cubicBezTo>
                  <a:cubicBezTo>
                    <a:pt x="17" y="379"/>
                    <a:pt x="16" y="375"/>
                    <a:pt x="13" y="370"/>
                  </a:cubicBezTo>
                  <a:cubicBezTo>
                    <a:pt x="11" y="365"/>
                    <a:pt x="10" y="363"/>
                    <a:pt x="10" y="361"/>
                  </a:cubicBezTo>
                  <a:cubicBezTo>
                    <a:pt x="10" y="359"/>
                    <a:pt x="11" y="357"/>
                    <a:pt x="12" y="353"/>
                  </a:cubicBezTo>
                  <a:cubicBezTo>
                    <a:pt x="13" y="352"/>
                    <a:pt x="14" y="350"/>
                    <a:pt x="15" y="347"/>
                  </a:cubicBezTo>
                  <a:cubicBezTo>
                    <a:pt x="17" y="342"/>
                    <a:pt x="18" y="339"/>
                    <a:pt x="18" y="336"/>
                  </a:cubicBezTo>
                  <a:cubicBezTo>
                    <a:pt x="18" y="332"/>
                    <a:pt x="16" y="329"/>
                    <a:pt x="14" y="325"/>
                  </a:cubicBezTo>
                  <a:cubicBezTo>
                    <a:pt x="13" y="323"/>
                    <a:pt x="13" y="323"/>
                    <a:pt x="13" y="323"/>
                  </a:cubicBezTo>
                  <a:cubicBezTo>
                    <a:pt x="11" y="319"/>
                    <a:pt x="9" y="316"/>
                    <a:pt x="9" y="313"/>
                  </a:cubicBezTo>
                  <a:cubicBezTo>
                    <a:pt x="9" y="311"/>
                    <a:pt x="10" y="309"/>
                    <a:pt x="12" y="306"/>
                  </a:cubicBezTo>
                  <a:cubicBezTo>
                    <a:pt x="17" y="300"/>
                    <a:pt x="20" y="295"/>
                    <a:pt x="20" y="289"/>
                  </a:cubicBezTo>
                  <a:cubicBezTo>
                    <a:pt x="20" y="287"/>
                    <a:pt x="20" y="285"/>
                    <a:pt x="20" y="283"/>
                  </a:cubicBezTo>
                  <a:cubicBezTo>
                    <a:pt x="19" y="282"/>
                    <a:pt x="19" y="281"/>
                    <a:pt x="19" y="280"/>
                  </a:cubicBezTo>
                  <a:cubicBezTo>
                    <a:pt x="19" y="274"/>
                    <a:pt x="24" y="265"/>
                    <a:pt x="49" y="253"/>
                  </a:cubicBezTo>
                  <a:cubicBezTo>
                    <a:pt x="81" y="239"/>
                    <a:pt x="100" y="200"/>
                    <a:pt x="100" y="151"/>
                  </a:cubicBezTo>
                  <a:cubicBezTo>
                    <a:pt x="100" y="145"/>
                    <a:pt x="99" y="139"/>
                    <a:pt x="99" y="133"/>
                  </a:cubicBezTo>
                  <a:cubicBezTo>
                    <a:pt x="98" y="127"/>
                    <a:pt x="98" y="121"/>
                    <a:pt x="98" y="115"/>
                  </a:cubicBezTo>
                  <a:cubicBezTo>
                    <a:pt x="98" y="62"/>
                    <a:pt x="120" y="21"/>
                    <a:pt x="158" y="3"/>
                  </a:cubicBezTo>
                  <a:cubicBezTo>
                    <a:pt x="158" y="3"/>
                    <a:pt x="158" y="3"/>
                    <a:pt x="158" y="3"/>
                  </a:cubicBezTo>
                  <a:cubicBezTo>
                    <a:pt x="154" y="13"/>
                    <a:pt x="152" y="25"/>
                    <a:pt x="152" y="40"/>
                  </a:cubicBezTo>
                  <a:cubicBezTo>
                    <a:pt x="152" y="55"/>
                    <a:pt x="154" y="73"/>
                    <a:pt x="158" y="96"/>
                  </a:cubicBezTo>
                  <a:cubicBezTo>
                    <a:pt x="163" y="124"/>
                    <a:pt x="167" y="146"/>
                    <a:pt x="166" y="165"/>
                  </a:cubicBezTo>
                  <a:cubicBezTo>
                    <a:pt x="166" y="184"/>
                    <a:pt x="164" y="200"/>
                    <a:pt x="157" y="215"/>
                  </a:cubicBezTo>
                  <a:cubicBezTo>
                    <a:pt x="156" y="219"/>
                    <a:pt x="156" y="222"/>
                    <a:pt x="155" y="223"/>
                  </a:cubicBezTo>
                  <a:cubicBezTo>
                    <a:pt x="171" y="191"/>
                    <a:pt x="171" y="158"/>
                    <a:pt x="160" y="96"/>
                  </a:cubicBezTo>
                  <a:cubicBezTo>
                    <a:pt x="150" y="45"/>
                    <a:pt x="152" y="19"/>
                    <a:pt x="161" y="0"/>
                  </a:cubicBezTo>
                </a:path>
              </a:pathLst>
            </a:custGeom>
            <a:solidFill>
              <a:srgbClr val="D86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7A361FE5-9651-4CEB-9AB1-C7635DA05AE3}"/>
                </a:ext>
              </a:extLst>
            </p:cNvPr>
            <p:cNvSpPr>
              <a:spLocks noEditPoints="1"/>
            </p:cNvSpPr>
            <p:nvPr/>
          </p:nvSpPr>
          <p:spPr bwMode="auto">
            <a:xfrm>
              <a:off x="2343" y="1019"/>
              <a:ext cx="2816" cy="2280"/>
            </a:xfrm>
            <a:custGeom>
              <a:avLst/>
              <a:gdLst>
                <a:gd name="T0" fmla="*/ 615 w 1185"/>
                <a:gd name="T1" fmla="*/ 907 h 959"/>
                <a:gd name="T2" fmla="*/ 603 w 1185"/>
                <a:gd name="T3" fmla="*/ 945 h 959"/>
                <a:gd name="T4" fmla="*/ 633 w 1185"/>
                <a:gd name="T5" fmla="*/ 952 h 959"/>
                <a:gd name="T6" fmla="*/ 621 w 1185"/>
                <a:gd name="T7" fmla="*/ 914 h 959"/>
                <a:gd name="T8" fmla="*/ 616 w 1185"/>
                <a:gd name="T9" fmla="*/ 866 h 959"/>
                <a:gd name="T10" fmla="*/ 593 w 1185"/>
                <a:gd name="T11" fmla="*/ 683 h 959"/>
                <a:gd name="T12" fmla="*/ 594 w 1185"/>
                <a:gd name="T13" fmla="*/ 672 h 959"/>
                <a:gd name="T14" fmla="*/ 594 w 1185"/>
                <a:gd name="T15" fmla="*/ 649 h 959"/>
                <a:gd name="T16" fmla="*/ 603 w 1185"/>
                <a:gd name="T17" fmla="*/ 626 h 959"/>
                <a:gd name="T18" fmla="*/ 598 w 1185"/>
                <a:gd name="T19" fmla="*/ 601 h 959"/>
                <a:gd name="T20" fmla="*/ 594 w 1185"/>
                <a:gd name="T21" fmla="*/ 578 h 959"/>
                <a:gd name="T22" fmla="*/ 583 w 1185"/>
                <a:gd name="T23" fmla="*/ 545 h 959"/>
                <a:gd name="T24" fmla="*/ 580 w 1185"/>
                <a:gd name="T25" fmla="*/ 526 h 959"/>
                <a:gd name="T26" fmla="*/ 589 w 1185"/>
                <a:gd name="T27" fmla="*/ 506 h 959"/>
                <a:gd name="T28" fmla="*/ 593 w 1185"/>
                <a:gd name="T29" fmla="*/ 506 h 959"/>
                <a:gd name="T30" fmla="*/ 576 w 1185"/>
                <a:gd name="T31" fmla="*/ 467 h 959"/>
                <a:gd name="T32" fmla="*/ 484 w 1185"/>
                <a:gd name="T33" fmla="*/ 257 h 959"/>
                <a:gd name="T34" fmla="*/ 9 w 1185"/>
                <a:gd name="T35" fmla="*/ 148 h 959"/>
                <a:gd name="T36" fmla="*/ 55 w 1185"/>
                <a:gd name="T37" fmla="*/ 75 h 959"/>
                <a:gd name="T38" fmla="*/ 286 w 1185"/>
                <a:gd name="T39" fmla="*/ 67 h 959"/>
                <a:gd name="T40" fmla="*/ 166 w 1185"/>
                <a:gd name="T41" fmla="*/ 250 h 959"/>
                <a:gd name="T42" fmla="*/ 171 w 1185"/>
                <a:gd name="T43" fmla="*/ 241 h 959"/>
                <a:gd name="T44" fmla="*/ 129 w 1185"/>
                <a:gd name="T45" fmla="*/ 61 h 959"/>
                <a:gd name="T46" fmla="*/ 178 w 1185"/>
                <a:gd name="T47" fmla="*/ 50 h 959"/>
                <a:gd name="T48" fmla="*/ 342 w 1185"/>
                <a:gd name="T49" fmla="*/ 111 h 959"/>
                <a:gd name="T50" fmla="*/ 581 w 1185"/>
                <a:gd name="T51" fmla="*/ 517 h 959"/>
                <a:gd name="T52" fmla="*/ 585 w 1185"/>
                <a:gd name="T53" fmla="*/ 606 h 959"/>
                <a:gd name="T54" fmla="*/ 584 w 1185"/>
                <a:gd name="T55" fmla="*/ 647 h 959"/>
                <a:gd name="T56" fmla="*/ 586 w 1185"/>
                <a:gd name="T57" fmla="*/ 696 h 959"/>
                <a:gd name="T58" fmla="*/ 509 w 1185"/>
                <a:gd name="T59" fmla="*/ 657 h 959"/>
                <a:gd name="T60" fmla="*/ 525 w 1185"/>
                <a:gd name="T61" fmla="*/ 776 h 959"/>
                <a:gd name="T62" fmla="*/ 558 w 1185"/>
                <a:gd name="T63" fmla="*/ 733 h 959"/>
                <a:gd name="T64" fmla="*/ 580 w 1185"/>
                <a:gd name="T65" fmla="*/ 786 h 959"/>
                <a:gd name="T66" fmla="*/ 600 w 1185"/>
                <a:gd name="T67" fmla="*/ 791 h 959"/>
                <a:gd name="T68" fmla="*/ 626 w 1185"/>
                <a:gd name="T69" fmla="*/ 818 h 959"/>
                <a:gd name="T70" fmla="*/ 617 w 1185"/>
                <a:gd name="T71" fmla="*/ 864 h 959"/>
                <a:gd name="T72" fmla="*/ 633 w 1185"/>
                <a:gd name="T73" fmla="*/ 843 h 959"/>
                <a:gd name="T74" fmla="*/ 663 w 1185"/>
                <a:gd name="T75" fmla="*/ 755 h 959"/>
                <a:gd name="T76" fmla="*/ 676 w 1185"/>
                <a:gd name="T77" fmla="*/ 657 h 959"/>
                <a:gd name="T78" fmla="*/ 587 w 1185"/>
                <a:gd name="T79" fmla="*/ 699 h 959"/>
                <a:gd name="T80" fmla="*/ 601 w 1185"/>
                <a:gd name="T81" fmla="*/ 677 h 959"/>
                <a:gd name="T82" fmla="*/ 601 w 1185"/>
                <a:gd name="T83" fmla="*/ 635 h 959"/>
                <a:gd name="T84" fmla="*/ 600 w 1185"/>
                <a:gd name="T85" fmla="*/ 561 h 959"/>
                <a:gd name="T86" fmla="*/ 631 w 1185"/>
                <a:gd name="T87" fmla="*/ 448 h 959"/>
                <a:gd name="T88" fmla="*/ 895 w 1185"/>
                <a:gd name="T89" fmla="*/ 75 h 959"/>
                <a:gd name="T90" fmla="*/ 896 w 1185"/>
                <a:gd name="T91" fmla="*/ 75 h 959"/>
                <a:gd name="T92" fmla="*/ 976 w 1185"/>
                <a:gd name="T93" fmla="*/ 63 h 959"/>
                <a:gd name="T94" fmla="*/ 1013 w 1185"/>
                <a:gd name="T95" fmla="*/ 240 h 959"/>
                <a:gd name="T96" fmla="*/ 996 w 1185"/>
                <a:gd name="T97" fmla="*/ 239 h 959"/>
                <a:gd name="T98" fmla="*/ 1007 w 1185"/>
                <a:gd name="T99" fmla="*/ 251 h 959"/>
                <a:gd name="T100" fmla="*/ 920 w 1185"/>
                <a:gd name="T101" fmla="*/ 69 h 959"/>
                <a:gd name="T102" fmla="*/ 1067 w 1185"/>
                <a:gd name="T103" fmla="*/ 29 h 959"/>
                <a:gd name="T104" fmla="*/ 1176 w 1185"/>
                <a:gd name="T105" fmla="*/ 173 h 959"/>
                <a:gd name="T106" fmla="*/ 955 w 1185"/>
                <a:gd name="T107" fmla="*/ 29 h 959"/>
                <a:gd name="T108" fmla="*/ 646 w 1185"/>
                <a:gd name="T109" fmla="*/ 260 h 959"/>
                <a:gd name="T110" fmla="*/ 372 w 1185"/>
                <a:gd name="T111" fmla="*/ 1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5" h="959">
                  <a:moveTo>
                    <a:pt x="624" y="879"/>
                  </a:moveTo>
                  <a:cubicBezTo>
                    <a:pt x="622" y="886"/>
                    <a:pt x="616" y="894"/>
                    <a:pt x="604" y="897"/>
                  </a:cubicBezTo>
                  <a:cubicBezTo>
                    <a:pt x="600" y="898"/>
                    <a:pt x="597" y="899"/>
                    <a:pt x="596" y="900"/>
                  </a:cubicBezTo>
                  <a:cubicBezTo>
                    <a:pt x="607" y="899"/>
                    <a:pt x="619" y="896"/>
                    <a:pt x="629" y="895"/>
                  </a:cubicBezTo>
                  <a:cubicBezTo>
                    <a:pt x="629" y="895"/>
                    <a:pt x="629" y="895"/>
                    <a:pt x="629" y="895"/>
                  </a:cubicBezTo>
                  <a:cubicBezTo>
                    <a:pt x="630" y="895"/>
                    <a:pt x="629" y="896"/>
                    <a:pt x="629" y="896"/>
                  </a:cubicBezTo>
                  <a:cubicBezTo>
                    <a:pt x="619" y="898"/>
                    <a:pt x="609" y="900"/>
                    <a:pt x="599" y="901"/>
                  </a:cubicBezTo>
                  <a:cubicBezTo>
                    <a:pt x="605" y="902"/>
                    <a:pt x="614" y="902"/>
                    <a:pt x="615" y="907"/>
                  </a:cubicBezTo>
                  <a:cubicBezTo>
                    <a:pt x="618" y="917"/>
                    <a:pt x="615" y="930"/>
                    <a:pt x="599" y="934"/>
                  </a:cubicBezTo>
                  <a:cubicBezTo>
                    <a:pt x="604" y="934"/>
                    <a:pt x="610" y="933"/>
                    <a:pt x="615" y="932"/>
                  </a:cubicBezTo>
                  <a:cubicBezTo>
                    <a:pt x="616" y="932"/>
                    <a:pt x="616" y="932"/>
                    <a:pt x="616" y="932"/>
                  </a:cubicBezTo>
                  <a:cubicBezTo>
                    <a:pt x="616" y="932"/>
                    <a:pt x="615" y="933"/>
                    <a:pt x="615" y="933"/>
                  </a:cubicBezTo>
                  <a:cubicBezTo>
                    <a:pt x="606" y="935"/>
                    <a:pt x="596" y="937"/>
                    <a:pt x="587" y="937"/>
                  </a:cubicBezTo>
                  <a:cubicBezTo>
                    <a:pt x="585" y="937"/>
                    <a:pt x="583" y="937"/>
                    <a:pt x="581" y="937"/>
                  </a:cubicBezTo>
                  <a:cubicBezTo>
                    <a:pt x="574" y="938"/>
                    <a:pt x="583" y="940"/>
                    <a:pt x="595" y="942"/>
                  </a:cubicBezTo>
                  <a:cubicBezTo>
                    <a:pt x="602" y="943"/>
                    <a:pt x="605" y="943"/>
                    <a:pt x="603" y="945"/>
                  </a:cubicBezTo>
                  <a:cubicBezTo>
                    <a:pt x="605" y="946"/>
                    <a:pt x="607" y="947"/>
                    <a:pt x="609" y="947"/>
                  </a:cubicBezTo>
                  <a:cubicBezTo>
                    <a:pt x="610" y="948"/>
                    <a:pt x="609" y="949"/>
                    <a:pt x="608" y="949"/>
                  </a:cubicBezTo>
                  <a:cubicBezTo>
                    <a:pt x="608" y="949"/>
                    <a:pt x="608" y="949"/>
                    <a:pt x="608" y="949"/>
                  </a:cubicBezTo>
                  <a:cubicBezTo>
                    <a:pt x="606" y="949"/>
                    <a:pt x="603" y="948"/>
                    <a:pt x="600" y="948"/>
                  </a:cubicBezTo>
                  <a:cubicBezTo>
                    <a:pt x="599" y="949"/>
                    <a:pt x="598" y="950"/>
                    <a:pt x="596" y="951"/>
                  </a:cubicBezTo>
                  <a:cubicBezTo>
                    <a:pt x="610" y="951"/>
                    <a:pt x="622" y="954"/>
                    <a:pt x="633" y="959"/>
                  </a:cubicBezTo>
                  <a:cubicBezTo>
                    <a:pt x="633" y="957"/>
                    <a:pt x="633" y="955"/>
                    <a:pt x="633" y="954"/>
                  </a:cubicBezTo>
                  <a:cubicBezTo>
                    <a:pt x="633" y="953"/>
                    <a:pt x="633" y="953"/>
                    <a:pt x="633" y="952"/>
                  </a:cubicBezTo>
                  <a:cubicBezTo>
                    <a:pt x="633" y="950"/>
                    <a:pt x="632" y="949"/>
                    <a:pt x="630" y="947"/>
                  </a:cubicBezTo>
                  <a:cubicBezTo>
                    <a:pt x="628" y="946"/>
                    <a:pt x="626" y="944"/>
                    <a:pt x="626" y="941"/>
                  </a:cubicBezTo>
                  <a:cubicBezTo>
                    <a:pt x="626" y="940"/>
                    <a:pt x="627" y="938"/>
                    <a:pt x="629" y="935"/>
                  </a:cubicBezTo>
                  <a:cubicBezTo>
                    <a:pt x="630" y="933"/>
                    <a:pt x="631" y="931"/>
                    <a:pt x="631" y="929"/>
                  </a:cubicBezTo>
                  <a:cubicBezTo>
                    <a:pt x="631" y="929"/>
                    <a:pt x="631" y="929"/>
                    <a:pt x="631" y="928"/>
                  </a:cubicBezTo>
                  <a:cubicBezTo>
                    <a:pt x="631" y="927"/>
                    <a:pt x="630" y="926"/>
                    <a:pt x="628" y="925"/>
                  </a:cubicBezTo>
                  <a:cubicBezTo>
                    <a:pt x="627" y="924"/>
                    <a:pt x="625" y="923"/>
                    <a:pt x="624" y="922"/>
                  </a:cubicBezTo>
                  <a:cubicBezTo>
                    <a:pt x="622" y="920"/>
                    <a:pt x="621" y="917"/>
                    <a:pt x="621" y="914"/>
                  </a:cubicBezTo>
                  <a:cubicBezTo>
                    <a:pt x="621" y="914"/>
                    <a:pt x="621" y="914"/>
                    <a:pt x="621" y="913"/>
                  </a:cubicBezTo>
                  <a:cubicBezTo>
                    <a:pt x="621" y="909"/>
                    <a:pt x="624" y="905"/>
                    <a:pt x="629" y="901"/>
                  </a:cubicBezTo>
                  <a:cubicBezTo>
                    <a:pt x="632" y="899"/>
                    <a:pt x="634" y="897"/>
                    <a:pt x="634" y="896"/>
                  </a:cubicBezTo>
                  <a:cubicBezTo>
                    <a:pt x="634" y="896"/>
                    <a:pt x="634" y="895"/>
                    <a:pt x="634" y="895"/>
                  </a:cubicBezTo>
                  <a:cubicBezTo>
                    <a:pt x="634" y="893"/>
                    <a:pt x="631" y="891"/>
                    <a:pt x="628" y="887"/>
                  </a:cubicBezTo>
                  <a:cubicBezTo>
                    <a:pt x="625" y="885"/>
                    <a:pt x="624" y="883"/>
                    <a:pt x="624" y="880"/>
                  </a:cubicBezTo>
                  <a:cubicBezTo>
                    <a:pt x="624" y="880"/>
                    <a:pt x="624" y="879"/>
                    <a:pt x="624" y="879"/>
                  </a:cubicBezTo>
                  <a:moveTo>
                    <a:pt x="616" y="866"/>
                  </a:moveTo>
                  <a:cubicBezTo>
                    <a:pt x="616" y="866"/>
                    <a:pt x="616" y="866"/>
                    <a:pt x="616" y="866"/>
                  </a:cubicBezTo>
                  <a:cubicBezTo>
                    <a:pt x="616" y="866"/>
                    <a:pt x="616" y="866"/>
                    <a:pt x="616" y="866"/>
                  </a:cubicBezTo>
                  <a:moveTo>
                    <a:pt x="590" y="685"/>
                  </a:moveTo>
                  <a:cubicBezTo>
                    <a:pt x="589" y="685"/>
                    <a:pt x="587" y="684"/>
                    <a:pt x="586" y="682"/>
                  </a:cubicBezTo>
                  <a:cubicBezTo>
                    <a:pt x="587" y="681"/>
                    <a:pt x="587" y="681"/>
                    <a:pt x="587" y="681"/>
                  </a:cubicBezTo>
                  <a:cubicBezTo>
                    <a:pt x="588" y="682"/>
                    <a:pt x="590" y="683"/>
                    <a:pt x="591" y="683"/>
                  </a:cubicBezTo>
                  <a:cubicBezTo>
                    <a:pt x="591" y="683"/>
                    <a:pt x="592" y="683"/>
                    <a:pt x="593" y="683"/>
                  </a:cubicBezTo>
                  <a:cubicBezTo>
                    <a:pt x="593" y="683"/>
                    <a:pt x="593" y="683"/>
                    <a:pt x="593" y="683"/>
                  </a:cubicBezTo>
                  <a:cubicBezTo>
                    <a:pt x="593" y="683"/>
                    <a:pt x="592" y="684"/>
                    <a:pt x="592" y="684"/>
                  </a:cubicBezTo>
                  <a:cubicBezTo>
                    <a:pt x="591" y="685"/>
                    <a:pt x="591" y="685"/>
                    <a:pt x="590" y="685"/>
                  </a:cubicBezTo>
                  <a:moveTo>
                    <a:pt x="592" y="673"/>
                  </a:moveTo>
                  <a:cubicBezTo>
                    <a:pt x="591" y="673"/>
                    <a:pt x="590" y="672"/>
                    <a:pt x="589" y="671"/>
                  </a:cubicBezTo>
                  <a:cubicBezTo>
                    <a:pt x="589" y="670"/>
                    <a:pt x="589" y="670"/>
                    <a:pt x="590" y="670"/>
                  </a:cubicBezTo>
                  <a:cubicBezTo>
                    <a:pt x="590" y="670"/>
                    <a:pt x="590" y="670"/>
                    <a:pt x="590" y="670"/>
                  </a:cubicBezTo>
                  <a:cubicBezTo>
                    <a:pt x="591" y="671"/>
                    <a:pt x="593" y="671"/>
                    <a:pt x="594" y="671"/>
                  </a:cubicBezTo>
                  <a:cubicBezTo>
                    <a:pt x="595" y="671"/>
                    <a:pt x="594" y="672"/>
                    <a:pt x="594" y="672"/>
                  </a:cubicBezTo>
                  <a:cubicBezTo>
                    <a:pt x="593" y="673"/>
                    <a:pt x="593" y="673"/>
                    <a:pt x="592" y="673"/>
                  </a:cubicBezTo>
                  <a:moveTo>
                    <a:pt x="592" y="650"/>
                  </a:moveTo>
                  <a:cubicBezTo>
                    <a:pt x="591" y="650"/>
                    <a:pt x="590" y="650"/>
                    <a:pt x="589" y="650"/>
                  </a:cubicBezTo>
                  <a:cubicBezTo>
                    <a:pt x="588" y="650"/>
                    <a:pt x="589" y="649"/>
                    <a:pt x="589" y="649"/>
                  </a:cubicBezTo>
                  <a:cubicBezTo>
                    <a:pt x="589" y="649"/>
                    <a:pt x="589" y="649"/>
                    <a:pt x="589" y="649"/>
                  </a:cubicBezTo>
                  <a:cubicBezTo>
                    <a:pt x="591" y="649"/>
                    <a:pt x="592" y="649"/>
                    <a:pt x="593" y="649"/>
                  </a:cubicBezTo>
                  <a:cubicBezTo>
                    <a:pt x="593" y="649"/>
                    <a:pt x="593" y="649"/>
                    <a:pt x="593" y="649"/>
                  </a:cubicBezTo>
                  <a:cubicBezTo>
                    <a:pt x="594" y="649"/>
                    <a:pt x="594" y="649"/>
                    <a:pt x="594" y="649"/>
                  </a:cubicBezTo>
                  <a:cubicBezTo>
                    <a:pt x="594" y="649"/>
                    <a:pt x="595" y="649"/>
                    <a:pt x="595" y="649"/>
                  </a:cubicBezTo>
                  <a:cubicBezTo>
                    <a:pt x="596" y="649"/>
                    <a:pt x="595" y="650"/>
                    <a:pt x="595" y="650"/>
                  </a:cubicBezTo>
                  <a:cubicBezTo>
                    <a:pt x="594" y="650"/>
                    <a:pt x="593" y="650"/>
                    <a:pt x="592" y="650"/>
                  </a:cubicBezTo>
                  <a:moveTo>
                    <a:pt x="591" y="632"/>
                  </a:moveTo>
                  <a:cubicBezTo>
                    <a:pt x="587" y="632"/>
                    <a:pt x="583" y="630"/>
                    <a:pt x="580" y="626"/>
                  </a:cubicBezTo>
                  <a:cubicBezTo>
                    <a:pt x="581" y="625"/>
                    <a:pt x="581" y="625"/>
                    <a:pt x="581" y="625"/>
                  </a:cubicBezTo>
                  <a:cubicBezTo>
                    <a:pt x="584" y="628"/>
                    <a:pt x="587" y="630"/>
                    <a:pt x="591" y="630"/>
                  </a:cubicBezTo>
                  <a:cubicBezTo>
                    <a:pt x="595" y="630"/>
                    <a:pt x="599" y="628"/>
                    <a:pt x="603" y="626"/>
                  </a:cubicBezTo>
                  <a:cubicBezTo>
                    <a:pt x="603" y="626"/>
                    <a:pt x="603" y="626"/>
                    <a:pt x="603" y="626"/>
                  </a:cubicBezTo>
                  <a:cubicBezTo>
                    <a:pt x="603" y="626"/>
                    <a:pt x="603" y="628"/>
                    <a:pt x="602" y="628"/>
                  </a:cubicBezTo>
                  <a:cubicBezTo>
                    <a:pt x="599" y="630"/>
                    <a:pt x="595" y="632"/>
                    <a:pt x="591" y="632"/>
                  </a:cubicBezTo>
                  <a:moveTo>
                    <a:pt x="591" y="604"/>
                  </a:moveTo>
                  <a:cubicBezTo>
                    <a:pt x="589" y="604"/>
                    <a:pt x="587" y="603"/>
                    <a:pt x="585" y="602"/>
                  </a:cubicBezTo>
                  <a:cubicBezTo>
                    <a:pt x="586" y="600"/>
                    <a:pt x="586" y="600"/>
                    <a:pt x="586" y="600"/>
                  </a:cubicBezTo>
                  <a:cubicBezTo>
                    <a:pt x="587" y="602"/>
                    <a:pt x="589" y="602"/>
                    <a:pt x="591" y="602"/>
                  </a:cubicBezTo>
                  <a:cubicBezTo>
                    <a:pt x="593" y="602"/>
                    <a:pt x="595" y="601"/>
                    <a:pt x="598" y="601"/>
                  </a:cubicBezTo>
                  <a:cubicBezTo>
                    <a:pt x="598" y="601"/>
                    <a:pt x="598" y="601"/>
                    <a:pt x="598" y="601"/>
                  </a:cubicBezTo>
                  <a:cubicBezTo>
                    <a:pt x="598" y="601"/>
                    <a:pt x="598" y="602"/>
                    <a:pt x="597" y="603"/>
                  </a:cubicBezTo>
                  <a:cubicBezTo>
                    <a:pt x="595" y="603"/>
                    <a:pt x="593" y="604"/>
                    <a:pt x="591" y="604"/>
                  </a:cubicBezTo>
                  <a:moveTo>
                    <a:pt x="593" y="580"/>
                  </a:moveTo>
                  <a:cubicBezTo>
                    <a:pt x="589" y="580"/>
                    <a:pt x="585" y="579"/>
                    <a:pt x="582" y="577"/>
                  </a:cubicBezTo>
                  <a:cubicBezTo>
                    <a:pt x="581" y="577"/>
                    <a:pt x="582" y="576"/>
                    <a:pt x="582" y="576"/>
                  </a:cubicBezTo>
                  <a:cubicBezTo>
                    <a:pt x="582" y="576"/>
                    <a:pt x="583" y="576"/>
                    <a:pt x="583" y="576"/>
                  </a:cubicBezTo>
                  <a:cubicBezTo>
                    <a:pt x="586" y="578"/>
                    <a:pt x="590" y="578"/>
                    <a:pt x="594" y="578"/>
                  </a:cubicBezTo>
                  <a:cubicBezTo>
                    <a:pt x="596" y="578"/>
                    <a:pt x="598" y="578"/>
                    <a:pt x="600" y="578"/>
                  </a:cubicBezTo>
                  <a:cubicBezTo>
                    <a:pt x="600" y="578"/>
                    <a:pt x="600" y="578"/>
                    <a:pt x="600" y="578"/>
                  </a:cubicBezTo>
                  <a:cubicBezTo>
                    <a:pt x="601" y="578"/>
                    <a:pt x="600" y="579"/>
                    <a:pt x="600" y="579"/>
                  </a:cubicBezTo>
                  <a:cubicBezTo>
                    <a:pt x="598" y="580"/>
                    <a:pt x="595" y="580"/>
                    <a:pt x="593" y="580"/>
                  </a:cubicBezTo>
                  <a:moveTo>
                    <a:pt x="592" y="549"/>
                  </a:moveTo>
                  <a:cubicBezTo>
                    <a:pt x="588" y="549"/>
                    <a:pt x="585" y="548"/>
                    <a:pt x="582" y="546"/>
                  </a:cubicBezTo>
                  <a:cubicBezTo>
                    <a:pt x="582" y="546"/>
                    <a:pt x="583" y="545"/>
                    <a:pt x="583" y="545"/>
                  </a:cubicBezTo>
                  <a:cubicBezTo>
                    <a:pt x="583" y="545"/>
                    <a:pt x="583" y="545"/>
                    <a:pt x="583" y="545"/>
                  </a:cubicBezTo>
                  <a:cubicBezTo>
                    <a:pt x="586" y="547"/>
                    <a:pt x="589" y="548"/>
                    <a:pt x="592" y="548"/>
                  </a:cubicBezTo>
                  <a:cubicBezTo>
                    <a:pt x="594" y="548"/>
                    <a:pt x="597" y="547"/>
                    <a:pt x="599" y="546"/>
                  </a:cubicBezTo>
                  <a:cubicBezTo>
                    <a:pt x="599" y="546"/>
                    <a:pt x="599" y="546"/>
                    <a:pt x="599" y="546"/>
                  </a:cubicBezTo>
                  <a:cubicBezTo>
                    <a:pt x="600" y="546"/>
                    <a:pt x="599" y="547"/>
                    <a:pt x="599" y="547"/>
                  </a:cubicBezTo>
                  <a:cubicBezTo>
                    <a:pt x="596" y="549"/>
                    <a:pt x="594" y="549"/>
                    <a:pt x="592" y="549"/>
                  </a:cubicBezTo>
                  <a:moveTo>
                    <a:pt x="594" y="532"/>
                  </a:moveTo>
                  <a:cubicBezTo>
                    <a:pt x="589" y="532"/>
                    <a:pt x="584" y="531"/>
                    <a:pt x="579" y="528"/>
                  </a:cubicBezTo>
                  <a:cubicBezTo>
                    <a:pt x="579" y="527"/>
                    <a:pt x="580" y="526"/>
                    <a:pt x="580" y="526"/>
                  </a:cubicBezTo>
                  <a:cubicBezTo>
                    <a:pt x="580" y="526"/>
                    <a:pt x="580" y="526"/>
                    <a:pt x="581" y="526"/>
                  </a:cubicBezTo>
                  <a:cubicBezTo>
                    <a:pt x="586" y="529"/>
                    <a:pt x="591" y="530"/>
                    <a:pt x="596" y="530"/>
                  </a:cubicBezTo>
                  <a:cubicBezTo>
                    <a:pt x="599" y="530"/>
                    <a:pt x="603" y="530"/>
                    <a:pt x="606" y="529"/>
                  </a:cubicBezTo>
                  <a:cubicBezTo>
                    <a:pt x="606" y="529"/>
                    <a:pt x="607" y="529"/>
                    <a:pt x="607" y="529"/>
                  </a:cubicBezTo>
                  <a:cubicBezTo>
                    <a:pt x="607" y="529"/>
                    <a:pt x="606" y="530"/>
                    <a:pt x="606" y="530"/>
                  </a:cubicBezTo>
                  <a:cubicBezTo>
                    <a:pt x="602" y="532"/>
                    <a:pt x="598" y="532"/>
                    <a:pt x="594" y="532"/>
                  </a:cubicBezTo>
                  <a:moveTo>
                    <a:pt x="593" y="506"/>
                  </a:moveTo>
                  <a:cubicBezTo>
                    <a:pt x="592" y="506"/>
                    <a:pt x="590" y="506"/>
                    <a:pt x="589" y="506"/>
                  </a:cubicBezTo>
                  <a:cubicBezTo>
                    <a:pt x="589" y="505"/>
                    <a:pt x="590" y="504"/>
                    <a:pt x="590" y="504"/>
                  </a:cubicBezTo>
                  <a:cubicBezTo>
                    <a:pt x="590" y="504"/>
                    <a:pt x="590" y="504"/>
                    <a:pt x="590" y="504"/>
                  </a:cubicBezTo>
                  <a:cubicBezTo>
                    <a:pt x="591" y="505"/>
                    <a:pt x="592" y="505"/>
                    <a:pt x="593" y="505"/>
                  </a:cubicBezTo>
                  <a:cubicBezTo>
                    <a:pt x="593" y="505"/>
                    <a:pt x="594" y="505"/>
                    <a:pt x="595" y="505"/>
                  </a:cubicBezTo>
                  <a:cubicBezTo>
                    <a:pt x="595" y="505"/>
                    <a:pt x="596" y="504"/>
                    <a:pt x="597" y="504"/>
                  </a:cubicBezTo>
                  <a:cubicBezTo>
                    <a:pt x="597" y="504"/>
                    <a:pt x="597" y="504"/>
                    <a:pt x="598" y="505"/>
                  </a:cubicBezTo>
                  <a:cubicBezTo>
                    <a:pt x="598" y="505"/>
                    <a:pt x="598" y="506"/>
                    <a:pt x="597" y="506"/>
                  </a:cubicBezTo>
                  <a:cubicBezTo>
                    <a:pt x="596" y="506"/>
                    <a:pt x="594" y="506"/>
                    <a:pt x="593" y="506"/>
                  </a:cubicBezTo>
                  <a:moveTo>
                    <a:pt x="590" y="472"/>
                  </a:moveTo>
                  <a:cubicBezTo>
                    <a:pt x="597" y="472"/>
                    <a:pt x="604" y="470"/>
                    <a:pt x="608" y="466"/>
                  </a:cubicBezTo>
                  <a:cubicBezTo>
                    <a:pt x="608" y="465"/>
                    <a:pt x="608" y="465"/>
                    <a:pt x="609" y="465"/>
                  </a:cubicBezTo>
                  <a:cubicBezTo>
                    <a:pt x="609" y="465"/>
                    <a:pt x="609" y="466"/>
                    <a:pt x="608" y="467"/>
                  </a:cubicBezTo>
                  <a:cubicBezTo>
                    <a:pt x="604" y="472"/>
                    <a:pt x="596" y="475"/>
                    <a:pt x="589" y="475"/>
                  </a:cubicBezTo>
                  <a:cubicBezTo>
                    <a:pt x="584" y="475"/>
                    <a:pt x="578" y="473"/>
                    <a:pt x="575" y="469"/>
                  </a:cubicBezTo>
                  <a:cubicBezTo>
                    <a:pt x="574" y="469"/>
                    <a:pt x="575" y="467"/>
                    <a:pt x="576" y="467"/>
                  </a:cubicBezTo>
                  <a:cubicBezTo>
                    <a:pt x="576" y="467"/>
                    <a:pt x="576" y="467"/>
                    <a:pt x="576" y="467"/>
                  </a:cubicBezTo>
                  <a:cubicBezTo>
                    <a:pt x="579" y="470"/>
                    <a:pt x="585" y="472"/>
                    <a:pt x="590" y="472"/>
                  </a:cubicBezTo>
                  <a:moveTo>
                    <a:pt x="601" y="275"/>
                  </a:moveTo>
                  <a:cubicBezTo>
                    <a:pt x="634" y="275"/>
                    <a:pt x="669" y="270"/>
                    <a:pt x="701" y="255"/>
                  </a:cubicBezTo>
                  <a:cubicBezTo>
                    <a:pt x="679" y="279"/>
                    <a:pt x="664" y="316"/>
                    <a:pt x="659" y="368"/>
                  </a:cubicBezTo>
                  <a:cubicBezTo>
                    <a:pt x="656" y="403"/>
                    <a:pt x="619" y="445"/>
                    <a:pt x="593" y="445"/>
                  </a:cubicBezTo>
                  <a:cubicBezTo>
                    <a:pt x="593" y="445"/>
                    <a:pt x="592" y="445"/>
                    <a:pt x="592" y="445"/>
                  </a:cubicBezTo>
                  <a:cubicBezTo>
                    <a:pt x="565" y="443"/>
                    <a:pt x="525" y="406"/>
                    <a:pt x="524" y="365"/>
                  </a:cubicBezTo>
                  <a:cubicBezTo>
                    <a:pt x="523" y="324"/>
                    <a:pt x="514" y="277"/>
                    <a:pt x="484" y="257"/>
                  </a:cubicBezTo>
                  <a:cubicBezTo>
                    <a:pt x="484" y="257"/>
                    <a:pt x="538" y="275"/>
                    <a:pt x="601" y="275"/>
                  </a:cubicBezTo>
                  <a:moveTo>
                    <a:pt x="163" y="0"/>
                  </a:moveTo>
                  <a:cubicBezTo>
                    <a:pt x="142" y="0"/>
                    <a:pt x="122" y="9"/>
                    <a:pt x="108" y="25"/>
                  </a:cubicBezTo>
                  <a:cubicBezTo>
                    <a:pt x="93" y="44"/>
                    <a:pt x="90" y="45"/>
                    <a:pt x="79" y="51"/>
                  </a:cubicBezTo>
                  <a:cubicBezTo>
                    <a:pt x="75" y="53"/>
                    <a:pt x="70" y="55"/>
                    <a:pt x="64" y="59"/>
                  </a:cubicBezTo>
                  <a:cubicBezTo>
                    <a:pt x="59" y="62"/>
                    <a:pt x="59" y="62"/>
                    <a:pt x="59" y="62"/>
                  </a:cubicBezTo>
                  <a:cubicBezTo>
                    <a:pt x="36" y="75"/>
                    <a:pt x="22" y="82"/>
                    <a:pt x="14" y="112"/>
                  </a:cubicBezTo>
                  <a:cubicBezTo>
                    <a:pt x="11" y="124"/>
                    <a:pt x="9" y="136"/>
                    <a:pt x="9" y="148"/>
                  </a:cubicBezTo>
                  <a:cubicBezTo>
                    <a:pt x="9" y="179"/>
                    <a:pt x="21" y="208"/>
                    <a:pt x="48" y="244"/>
                  </a:cubicBezTo>
                  <a:cubicBezTo>
                    <a:pt x="48" y="244"/>
                    <a:pt x="48" y="244"/>
                    <a:pt x="48" y="244"/>
                  </a:cubicBezTo>
                  <a:cubicBezTo>
                    <a:pt x="72" y="274"/>
                    <a:pt x="71" y="307"/>
                    <a:pt x="66" y="329"/>
                  </a:cubicBezTo>
                  <a:cubicBezTo>
                    <a:pt x="66" y="334"/>
                    <a:pt x="66" y="351"/>
                    <a:pt x="76" y="363"/>
                  </a:cubicBezTo>
                  <a:cubicBezTo>
                    <a:pt x="79" y="366"/>
                    <a:pt x="80" y="368"/>
                    <a:pt x="81" y="369"/>
                  </a:cubicBezTo>
                  <a:cubicBezTo>
                    <a:pt x="68" y="341"/>
                    <a:pt x="75" y="313"/>
                    <a:pt x="77" y="288"/>
                  </a:cubicBezTo>
                  <a:cubicBezTo>
                    <a:pt x="78" y="255"/>
                    <a:pt x="52" y="236"/>
                    <a:pt x="26" y="188"/>
                  </a:cubicBezTo>
                  <a:cubicBezTo>
                    <a:pt x="0" y="139"/>
                    <a:pt x="18" y="96"/>
                    <a:pt x="55" y="75"/>
                  </a:cubicBezTo>
                  <a:cubicBezTo>
                    <a:pt x="93" y="54"/>
                    <a:pt x="90" y="57"/>
                    <a:pt x="117" y="29"/>
                  </a:cubicBezTo>
                  <a:cubicBezTo>
                    <a:pt x="132" y="14"/>
                    <a:pt x="147" y="8"/>
                    <a:pt x="162" y="8"/>
                  </a:cubicBezTo>
                  <a:cubicBezTo>
                    <a:pt x="175" y="8"/>
                    <a:pt x="189" y="12"/>
                    <a:pt x="204" y="20"/>
                  </a:cubicBezTo>
                  <a:cubicBezTo>
                    <a:pt x="237" y="37"/>
                    <a:pt x="231" y="58"/>
                    <a:pt x="279" y="59"/>
                  </a:cubicBezTo>
                  <a:cubicBezTo>
                    <a:pt x="328" y="61"/>
                    <a:pt x="345" y="60"/>
                    <a:pt x="361" y="108"/>
                  </a:cubicBezTo>
                  <a:cubicBezTo>
                    <a:pt x="371" y="137"/>
                    <a:pt x="370" y="158"/>
                    <a:pt x="365" y="158"/>
                  </a:cubicBezTo>
                  <a:cubicBezTo>
                    <a:pt x="362" y="158"/>
                    <a:pt x="357" y="149"/>
                    <a:pt x="351" y="127"/>
                  </a:cubicBezTo>
                  <a:cubicBezTo>
                    <a:pt x="341" y="79"/>
                    <a:pt x="311" y="67"/>
                    <a:pt x="286" y="67"/>
                  </a:cubicBezTo>
                  <a:cubicBezTo>
                    <a:pt x="278" y="67"/>
                    <a:pt x="271" y="68"/>
                    <a:pt x="265" y="69"/>
                  </a:cubicBezTo>
                  <a:cubicBezTo>
                    <a:pt x="259" y="70"/>
                    <a:pt x="254" y="71"/>
                    <a:pt x="249" y="71"/>
                  </a:cubicBezTo>
                  <a:cubicBezTo>
                    <a:pt x="232" y="71"/>
                    <a:pt x="222" y="62"/>
                    <a:pt x="211" y="50"/>
                  </a:cubicBezTo>
                  <a:cubicBezTo>
                    <a:pt x="203" y="41"/>
                    <a:pt x="193" y="37"/>
                    <a:pt x="180" y="37"/>
                  </a:cubicBezTo>
                  <a:cubicBezTo>
                    <a:pt x="158" y="37"/>
                    <a:pt x="130" y="49"/>
                    <a:pt x="95" y="70"/>
                  </a:cubicBezTo>
                  <a:cubicBezTo>
                    <a:pt x="36" y="104"/>
                    <a:pt x="17" y="202"/>
                    <a:pt x="86" y="237"/>
                  </a:cubicBezTo>
                  <a:cubicBezTo>
                    <a:pt x="105" y="246"/>
                    <a:pt x="125" y="252"/>
                    <a:pt x="144" y="255"/>
                  </a:cubicBezTo>
                  <a:cubicBezTo>
                    <a:pt x="149" y="253"/>
                    <a:pt x="157" y="250"/>
                    <a:pt x="166" y="250"/>
                  </a:cubicBezTo>
                  <a:cubicBezTo>
                    <a:pt x="170" y="250"/>
                    <a:pt x="173" y="251"/>
                    <a:pt x="177" y="251"/>
                  </a:cubicBezTo>
                  <a:cubicBezTo>
                    <a:pt x="182" y="247"/>
                    <a:pt x="192" y="244"/>
                    <a:pt x="202" y="244"/>
                  </a:cubicBezTo>
                  <a:cubicBezTo>
                    <a:pt x="206" y="244"/>
                    <a:pt x="209" y="244"/>
                    <a:pt x="213" y="245"/>
                  </a:cubicBezTo>
                  <a:cubicBezTo>
                    <a:pt x="213" y="245"/>
                    <a:pt x="214" y="244"/>
                    <a:pt x="214" y="244"/>
                  </a:cubicBezTo>
                  <a:cubicBezTo>
                    <a:pt x="216" y="242"/>
                    <a:pt x="216" y="241"/>
                    <a:pt x="216" y="241"/>
                  </a:cubicBezTo>
                  <a:cubicBezTo>
                    <a:pt x="215" y="240"/>
                    <a:pt x="199" y="240"/>
                    <a:pt x="193" y="240"/>
                  </a:cubicBezTo>
                  <a:cubicBezTo>
                    <a:pt x="192" y="240"/>
                    <a:pt x="192" y="240"/>
                    <a:pt x="192" y="240"/>
                  </a:cubicBezTo>
                  <a:cubicBezTo>
                    <a:pt x="186" y="240"/>
                    <a:pt x="178" y="241"/>
                    <a:pt x="171" y="241"/>
                  </a:cubicBezTo>
                  <a:cubicBezTo>
                    <a:pt x="170" y="241"/>
                    <a:pt x="170" y="241"/>
                    <a:pt x="170" y="241"/>
                  </a:cubicBezTo>
                  <a:cubicBezTo>
                    <a:pt x="161" y="241"/>
                    <a:pt x="152" y="240"/>
                    <a:pt x="143" y="239"/>
                  </a:cubicBezTo>
                  <a:cubicBezTo>
                    <a:pt x="140" y="239"/>
                    <a:pt x="137" y="238"/>
                    <a:pt x="133" y="238"/>
                  </a:cubicBezTo>
                  <a:cubicBezTo>
                    <a:pt x="106" y="233"/>
                    <a:pt x="84" y="219"/>
                    <a:pt x="72" y="197"/>
                  </a:cubicBezTo>
                  <a:cubicBezTo>
                    <a:pt x="65" y="184"/>
                    <a:pt x="61" y="169"/>
                    <a:pt x="61" y="153"/>
                  </a:cubicBezTo>
                  <a:cubicBezTo>
                    <a:pt x="61" y="141"/>
                    <a:pt x="63" y="129"/>
                    <a:pt x="67" y="117"/>
                  </a:cubicBezTo>
                  <a:cubicBezTo>
                    <a:pt x="67" y="117"/>
                    <a:pt x="67" y="117"/>
                    <a:pt x="67" y="117"/>
                  </a:cubicBezTo>
                  <a:cubicBezTo>
                    <a:pt x="76" y="91"/>
                    <a:pt x="102" y="72"/>
                    <a:pt x="129" y="61"/>
                  </a:cubicBezTo>
                  <a:cubicBezTo>
                    <a:pt x="145" y="55"/>
                    <a:pt x="161" y="51"/>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7" y="50"/>
                    <a:pt x="178" y="50"/>
                    <a:pt x="178" y="50"/>
                  </a:cubicBezTo>
                  <a:cubicBezTo>
                    <a:pt x="178" y="50"/>
                    <a:pt x="178" y="50"/>
                    <a:pt x="178" y="50"/>
                  </a:cubicBezTo>
                  <a:cubicBezTo>
                    <a:pt x="178" y="50"/>
                    <a:pt x="178" y="50"/>
                    <a:pt x="178" y="50"/>
                  </a:cubicBezTo>
                  <a:cubicBezTo>
                    <a:pt x="194" y="50"/>
                    <a:pt x="201" y="55"/>
                    <a:pt x="207" y="61"/>
                  </a:cubicBezTo>
                  <a:cubicBezTo>
                    <a:pt x="209" y="63"/>
                    <a:pt x="211" y="65"/>
                    <a:pt x="212" y="67"/>
                  </a:cubicBezTo>
                  <a:cubicBezTo>
                    <a:pt x="214" y="68"/>
                    <a:pt x="214" y="68"/>
                    <a:pt x="214" y="68"/>
                  </a:cubicBezTo>
                  <a:cubicBezTo>
                    <a:pt x="220" y="76"/>
                    <a:pt x="226" y="82"/>
                    <a:pt x="240" y="82"/>
                  </a:cubicBezTo>
                  <a:cubicBezTo>
                    <a:pt x="246" y="82"/>
                    <a:pt x="253" y="81"/>
                    <a:pt x="261" y="79"/>
                  </a:cubicBezTo>
                  <a:cubicBezTo>
                    <a:pt x="269" y="77"/>
                    <a:pt x="278" y="75"/>
                    <a:pt x="286" y="75"/>
                  </a:cubicBezTo>
                  <a:cubicBezTo>
                    <a:pt x="315" y="75"/>
                    <a:pt x="335" y="88"/>
                    <a:pt x="342" y="111"/>
                  </a:cubicBezTo>
                  <a:cubicBezTo>
                    <a:pt x="345" y="119"/>
                    <a:pt x="346" y="128"/>
                    <a:pt x="348" y="137"/>
                  </a:cubicBezTo>
                  <a:cubicBezTo>
                    <a:pt x="352" y="166"/>
                    <a:pt x="358" y="200"/>
                    <a:pt x="407" y="225"/>
                  </a:cubicBezTo>
                  <a:cubicBezTo>
                    <a:pt x="468" y="256"/>
                    <a:pt x="498" y="273"/>
                    <a:pt x="509" y="335"/>
                  </a:cubicBezTo>
                  <a:cubicBezTo>
                    <a:pt x="511" y="347"/>
                    <a:pt x="512" y="357"/>
                    <a:pt x="513" y="366"/>
                  </a:cubicBezTo>
                  <a:cubicBezTo>
                    <a:pt x="518" y="401"/>
                    <a:pt x="520" y="413"/>
                    <a:pt x="554" y="449"/>
                  </a:cubicBezTo>
                  <a:cubicBezTo>
                    <a:pt x="577" y="472"/>
                    <a:pt x="585" y="490"/>
                    <a:pt x="585" y="503"/>
                  </a:cubicBezTo>
                  <a:cubicBezTo>
                    <a:pt x="585" y="508"/>
                    <a:pt x="584" y="512"/>
                    <a:pt x="582" y="516"/>
                  </a:cubicBezTo>
                  <a:cubicBezTo>
                    <a:pt x="581" y="517"/>
                    <a:pt x="581" y="517"/>
                    <a:pt x="581" y="517"/>
                  </a:cubicBezTo>
                  <a:cubicBezTo>
                    <a:pt x="576" y="522"/>
                    <a:pt x="574" y="525"/>
                    <a:pt x="574" y="529"/>
                  </a:cubicBezTo>
                  <a:cubicBezTo>
                    <a:pt x="574" y="532"/>
                    <a:pt x="576" y="536"/>
                    <a:pt x="581" y="543"/>
                  </a:cubicBezTo>
                  <a:cubicBezTo>
                    <a:pt x="585" y="550"/>
                    <a:pt x="587" y="555"/>
                    <a:pt x="587" y="559"/>
                  </a:cubicBezTo>
                  <a:cubicBezTo>
                    <a:pt x="587" y="563"/>
                    <a:pt x="585" y="566"/>
                    <a:pt x="583" y="569"/>
                  </a:cubicBezTo>
                  <a:cubicBezTo>
                    <a:pt x="582" y="570"/>
                    <a:pt x="582" y="571"/>
                    <a:pt x="581" y="572"/>
                  </a:cubicBezTo>
                  <a:cubicBezTo>
                    <a:pt x="579" y="576"/>
                    <a:pt x="578" y="579"/>
                    <a:pt x="578" y="582"/>
                  </a:cubicBezTo>
                  <a:cubicBezTo>
                    <a:pt x="578" y="585"/>
                    <a:pt x="579" y="588"/>
                    <a:pt x="582" y="594"/>
                  </a:cubicBezTo>
                  <a:cubicBezTo>
                    <a:pt x="584" y="599"/>
                    <a:pt x="585" y="603"/>
                    <a:pt x="585" y="606"/>
                  </a:cubicBezTo>
                  <a:cubicBezTo>
                    <a:pt x="585" y="611"/>
                    <a:pt x="584" y="614"/>
                    <a:pt x="582" y="618"/>
                  </a:cubicBezTo>
                  <a:cubicBezTo>
                    <a:pt x="581" y="619"/>
                    <a:pt x="581" y="619"/>
                    <a:pt x="581" y="619"/>
                  </a:cubicBezTo>
                  <a:cubicBezTo>
                    <a:pt x="580" y="622"/>
                    <a:pt x="579" y="624"/>
                    <a:pt x="579" y="626"/>
                  </a:cubicBezTo>
                  <a:cubicBezTo>
                    <a:pt x="579" y="628"/>
                    <a:pt x="580" y="630"/>
                    <a:pt x="582" y="633"/>
                  </a:cubicBezTo>
                  <a:cubicBezTo>
                    <a:pt x="583" y="634"/>
                    <a:pt x="583" y="634"/>
                    <a:pt x="583" y="634"/>
                  </a:cubicBezTo>
                  <a:cubicBezTo>
                    <a:pt x="585" y="638"/>
                    <a:pt x="586" y="640"/>
                    <a:pt x="586" y="642"/>
                  </a:cubicBezTo>
                  <a:cubicBezTo>
                    <a:pt x="586" y="643"/>
                    <a:pt x="586" y="645"/>
                    <a:pt x="584" y="647"/>
                  </a:cubicBezTo>
                  <a:cubicBezTo>
                    <a:pt x="584" y="647"/>
                    <a:pt x="584" y="647"/>
                    <a:pt x="584" y="647"/>
                  </a:cubicBezTo>
                  <a:cubicBezTo>
                    <a:pt x="583" y="649"/>
                    <a:pt x="582" y="650"/>
                    <a:pt x="582" y="652"/>
                  </a:cubicBezTo>
                  <a:cubicBezTo>
                    <a:pt x="582" y="653"/>
                    <a:pt x="583" y="655"/>
                    <a:pt x="585" y="658"/>
                  </a:cubicBezTo>
                  <a:cubicBezTo>
                    <a:pt x="586" y="661"/>
                    <a:pt x="587" y="664"/>
                    <a:pt x="587" y="666"/>
                  </a:cubicBezTo>
                  <a:cubicBezTo>
                    <a:pt x="587" y="669"/>
                    <a:pt x="586" y="671"/>
                    <a:pt x="585" y="674"/>
                  </a:cubicBezTo>
                  <a:cubicBezTo>
                    <a:pt x="584" y="675"/>
                    <a:pt x="584" y="675"/>
                    <a:pt x="584" y="676"/>
                  </a:cubicBezTo>
                  <a:cubicBezTo>
                    <a:pt x="584" y="677"/>
                    <a:pt x="584" y="678"/>
                    <a:pt x="584" y="679"/>
                  </a:cubicBezTo>
                  <a:cubicBezTo>
                    <a:pt x="585" y="682"/>
                    <a:pt x="586" y="686"/>
                    <a:pt x="586" y="694"/>
                  </a:cubicBezTo>
                  <a:cubicBezTo>
                    <a:pt x="586" y="695"/>
                    <a:pt x="586" y="696"/>
                    <a:pt x="586" y="696"/>
                  </a:cubicBezTo>
                  <a:cubicBezTo>
                    <a:pt x="586" y="704"/>
                    <a:pt x="585" y="714"/>
                    <a:pt x="579" y="720"/>
                  </a:cubicBezTo>
                  <a:cubicBezTo>
                    <a:pt x="579" y="720"/>
                    <a:pt x="579" y="720"/>
                    <a:pt x="579" y="720"/>
                  </a:cubicBezTo>
                  <a:cubicBezTo>
                    <a:pt x="575" y="724"/>
                    <a:pt x="570" y="726"/>
                    <a:pt x="563" y="726"/>
                  </a:cubicBezTo>
                  <a:cubicBezTo>
                    <a:pt x="563" y="726"/>
                    <a:pt x="563" y="726"/>
                    <a:pt x="563" y="726"/>
                  </a:cubicBezTo>
                  <a:cubicBezTo>
                    <a:pt x="562" y="726"/>
                    <a:pt x="560" y="726"/>
                    <a:pt x="558" y="726"/>
                  </a:cubicBezTo>
                  <a:cubicBezTo>
                    <a:pt x="558" y="726"/>
                    <a:pt x="558" y="726"/>
                    <a:pt x="558" y="726"/>
                  </a:cubicBezTo>
                  <a:cubicBezTo>
                    <a:pt x="533" y="722"/>
                    <a:pt x="524" y="695"/>
                    <a:pt x="519" y="675"/>
                  </a:cubicBezTo>
                  <a:cubicBezTo>
                    <a:pt x="515" y="661"/>
                    <a:pt x="511" y="657"/>
                    <a:pt x="509" y="657"/>
                  </a:cubicBezTo>
                  <a:cubicBezTo>
                    <a:pt x="507" y="657"/>
                    <a:pt x="504" y="662"/>
                    <a:pt x="503" y="674"/>
                  </a:cubicBezTo>
                  <a:cubicBezTo>
                    <a:pt x="503" y="681"/>
                    <a:pt x="502" y="687"/>
                    <a:pt x="502" y="693"/>
                  </a:cubicBezTo>
                  <a:cubicBezTo>
                    <a:pt x="502" y="707"/>
                    <a:pt x="505" y="719"/>
                    <a:pt x="518" y="730"/>
                  </a:cubicBezTo>
                  <a:cubicBezTo>
                    <a:pt x="525" y="737"/>
                    <a:pt x="528" y="743"/>
                    <a:pt x="528" y="747"/>
                  </a:cubicBezTo>
                  <a:cubicBezTo>
                    <a:pt x="528" y="751"/>
                    <a:pt x="526" y="755"/>
                    <a:pt x="524" y="758"/>
                  </a:cubicBezTo>
                  <a:cubicBezTo>
                    <a:pt x="523" y="760"/>
                    <a:pt x="521" y="762"/>
                    <a:pt x="521" y="764"/>
                  </a:cubicBezTo>
                  <a:cubicBezTo>
                    <a:pt x="520" y="765"/>
                    <a:pt x="520" y="767"/>
                    <a:pt x="520" y="768"/>
                  </a:cubicBezTo>
                  <a:cubicBezTo>
                    <a:pt x="520" y="771"/>
                    <a:pt x="522" y="773"/>
                    <a:pt x="525" y="776"/>
                  </a:cubicBezTo>
                  <a:cubicBezTo>
                    <a:pt x="527" y="778"/>
                    <a:pt x="529" y="780"/>
                    <a:pt x="531" y="782"/>
                  </a:cubicBezTo>
                  <a:cubicBezTo>
                    <a:pt x="534" y="786"/>
                    <a:pt x="535" y="789"/>
                    <a:pt x="536" y="793"/>
                  </a:cubicBezTo>
                  <a:cubicBezTo>
                    <a:pt x="541" y="790"/>
                    <a:pt x="543" y="788"/>
                    <a:pt x="539" y="784"/>
                  </a:cubicBezTo>
                  <a:cubicBezTo>
                    <a:pt x="530" y="773"/>
                    <a:pt x="516" y="771"/>
                    <a:pt x="531" y="759"/>
                  </a:cubicBezTo>
                  <a:cubicBezTo>
                    <a:pt x="546" y="747"/>
                    <a:pt x="536" y="740"/>
                    <a:pt x="519" y="722"/>
                  </a:cubicBezTo>
                  <a:cubicBezTo>
                    <a:pt x="507" y="709"/>
                    <a:pt x="509" y="689"/>
                    <a:pt x="513" y="689"/>
                  </a:cubicBezTo>
                  <a:cubicBezTo>
                    <a:pt x="514" y="689"/>
                    <a:pt x="516" y="692"/>
                    <a:pt x="518" y="702"/>
                  </a:cubicBezTo>
                  <a:cubicBezTo>
                    <a:pt x="518" y="702"/>
                    <a:pt x="526" y="733"/>
                    <a:pt x="558" y="733"/>
                  </a:cubicBezTo>
                  <a:cubicBezTo>
                    <a:pt x="580" y="733"/>
                    <a:pt x="587" y="722"/>
                    <a:pt x="594" y="722"/>
                  </a:cubicBezTo>
                  <a:cubicBezTo>
                    <a:pt x="596" y="722"/>
                    <a:pt x="599" y="724"/>
                    <a:pt x="603" y="729"/>
                  </a:cubicBezTo>
                  <a:cubicBezTo>
                    <a:pt x="607" y="734"/>
                    <a:pt x="613" y="736"/>
                    <a:pt x="619" y="736"/>
                  </a:cubicBezTo>
                  <a:cubicBezTo>
                    <a:pt x="634" y="736"/>
                    <a:pt x="652" y="724"/>
                    <a:pt x="662" y="709"/>
                  </a:cubicBezTo>
                  <a:cubicBezTo>
                    <a:pt x="665" y="705"/>
                    <a:pt x="666" y="703"/>
                    <a:pt x="667" y="703"/>
                  </a:cubicBezTo>
                  <a:cubicBezTo>
                    <a:pt x="671" y="703"/>
                    <a:pt x="662" y="735"/>
                    <a:pt x="648" y="746"/>
                  </a:cubicBezTo>
                  <a:cubicBezTo>
                    <a:pt x="630" y="759"/>
                    <a:pt x="627" y="778"/>
                    <a:pt x="590" y="784"/>
                  </a:cubicBezTo>
                  <a:cubicBezTo>
                    <a:pt x="585" y="785"/>
                    <a:pt x="582" y="785"/>
                    <a:pt x="580" y="786"/>
                  </a:cubicBezTo>
                  <a:cubicBezTo>
                    <a:pt x="582" y="786"/>
                    <a:pt x="584" y="786"/>
                    <a:pt x="585" y="786"/>
                  </a:cubicBezTo>
                  <a:cubicBezTo>
                    <a:pt x="605" y="786"/>
                    <a:pt x="626" y="782"/>
                    <a:pt x="644" y="775"/>
                  </a:cubicBezTo>
                  <a:cubicBezTo>
                    <a:pt x="644" y="775"/>
                    <a:pt x="644" y="775"/>
                    <a:pt x="644" y="775"/>
                  </a:cubicBezTo>
                  <a:cubicBezTo>
                    <a:pt x="644" y="775"/>
                    <a:pt x="644" y="776"/>
                    <a:pt x="643" y="777"/>
                  </a:cubicBezTo>
                  <a:cubicBezTo>
                    <a:pt x="628" y="785"/>
                    <a:pt x="610" y="788"/>
                    <a:pt x="593" y="788"/>
                  </a:cubicBezTo>
                  <a:cubicBezTo>
                    <a:pt x="592" y="788"/>
                    <a:pt x="591" y="788"/>
                    <a:pt x="590" y="788"/>
                  </a:cubicBezTo>
                  <a:cubicBezTo>
                    <a:pt x="586" y="788"/>
                    <a:pt x="582" y="788"/>
                    <a:pt x="578" y="788"/>
                  </a:cubicBezTo>
                  <a:cubicBezTo>
                    <a:pt x="579" y="790"/>
                    <a:pt x="589" y="791"/>
                    <a:pt x="600" y="791"/>
                  </a:cubicBezTo>
                  <a:cubicBezTo>
                    <a:pt x="611" y="791"/>
                    <a:pt x="622" y="790"/>
                    <a:pt x="628" y="788"/>
                  </a:cubicBezTo>
                  <a:cubicBezTo>
                    <a:pt x="630" y="787"/>
                    <a:pt x="632" y="787"/>
                    <a:pt x="633" y="787"/>
                  </a:cubicBezTo>
                  <a:cubicBezTo>
                    <a:pt x="645" y="787"/>
                    <a:pt x="640" y="809"/>
                    <a:pt x="607" y="815"/>
                  </a:cubicBezTo>
                  <a:cubicBezTo>
                    <a:pt x="591" y="818"/>
                    <a:pt x="583" y="820"/>
                    <a:pt x="582" y="822"/>
                  </a:cubicBezTo>
                  <a:cubicBezTo>
                    <a:pt x="584" y="822"/>
                    <a:pt x="587" y="822"/>
                    <a:pt x="590" y="822"/>
                  </a:cubicBezTo>
                  <a:cubicBezTo>
                    <a:pt x="602" y="822"/>
                    <a:pt x="615" y="820"/>
                    <a:pt x="626" y="816"/>
                  </a:cubicBezTo>
                  <a:cubicBezTo>
                    <a:pt x="626" y="816"/>
                    <a:pt x="626" y="816"/>
                    <a:pt x="626" y="816"/>
                  </a:cubicBezTo>
                  <a:cubicBezTo>
                    <a:pt x="627" y="816"/>
                    <a:pt x="626" y="818"/>
                    <a:pt x="626" y="818"/>
                  </a:cubicBezTo>
                  <a:cubicBezTo>
                    <a:pt x="615" y="823"/>
                    <a:pt x="602" y="825"/>
                    <a:pt x="589" y="825"/>
                  </a:cubicBezTo>
                  <a:cubicBezTo>
                    <a:pt x="587" y="825"/>
                    <a:pt x="585" y="825"/>
                    <a:pt x="583" y="825"/>
                  </a:cubicBezTo>
                  <a:cubicBezTo>
                    <a:pt x="587" y="826"/>
                    <a:pt x="596" y="827"/>
                    <a:pt x="603" y="827"/>
                  </a:cubicBezTo>
                  <a:cubicBezTo>
                    <a:pt x="608" y="827"/>
                    <a:pt x="613" y="827"/>
                    <a:pt x="616" y="826"/>
                  </a:cubicBezTo>
                  <a:cubicBezTo>
                    <a:pt x="617" y="826"/>
                    <a:pt x="617" y="826"/>
                    <a:pt x="618" y="826"/>
                  </a:cubicBezTo>
                  <a:cubicBezTo>
                    <a:pt x="629" y="826"/>
                    <a:pt x="628" y="857"/>
                    <a:pt x="606" y="864"/>
                  </a:cubicBezTo>
                  <a:cubicBezTo>
                    <a:pt x="601" y="866"/>
                    <a:pt x="598" y="867"/>
                    <a:pt x="597" y="867"/>
                  </a:cubicBezTo>
                  <a:cubicBezTo>
                    <a:pt x="604" y="867"/>
                    <a:pt x="611" y="865"/>
                    <a:pt x="617" y="864"/>
                  </a:cubicBezTo>
                  <a:cubicBezTo>
                    <a:pt x="617" y="864"/>
                    <a:pt x="617" y="864"/>
                    <a:pt x="617" y="864"/>
                  </a:cubicBezTo>
                  <a:cubicBezTo>
                    <a:pt x="618" y="864"/>
                    <a:pt x="617" y="866"/>
                    <a:pt x="616" y="866"/>
                  </a:cubicBezTo>
                  <a:cubicBezTo>
                    <a:pt x="617" y="866"/>
                    <a:pt x="618" y="866"/>
                    <a:pt x="618" y="866"/>
                  </a:cubicBezTo>
                  <a:cubicBezTo>
                    <a:pt x="623" y="866"/>
                    <a:pt x="626" y="871"/>
                    <a:pt x="624" y="878"/>
                  </a:cubicBezTo>
                  <a:cubicBezTo>
                    <a:pt x="625" y="875"/>
                    <a:pt x="627" y="871"/>
                    <a:pt x="630" y="868"/>
                  </a:cubicBezTo>
                  <a:cubicBezTo>
                    <a:pt x="630" y="868"/>
                    <a:pt x="631" y="867"/>
                    <a:pt x="631" y="866"/>
                  </a:cubicBezTo>
                  <a:cubicBezTo>
                    <a:pt x="634" y="863"/>
                    <a:pt x="635" y="859"/>
                    <a:pt x="635" y="855"/>
                  </a:cubicBezTo>
                  <a:cubicBezTo>
                    <a:pt x="635" y="851"/>
                    <a:pt x="634" y="846"/>
                    <a:pt x="633" y="843"/>
                  </a:cubicBezTo>
                  <a:cubicBezTo>
                    <a:pt x="632" y="841"/>
                    <a:pt x="632" y="839"/>
                    <a:pt x="632" y="837"/>
                  </a:cubicBezTo>
                  <a:cubicBezTo>
                    <a:pt x="632" y="831"/>
                    <a:pt x="635" y="828"/>
                    <a:pt x="642" y="821"/>
                  </a:cubicBezTo>
                  <a:cubicBezTo>
                    <a:pt x="649" y="813"/>
                    <a:pt x="651" y="810"/>
                    <a:pt x="651" y="805"/>
                  </a:cubicBezTo>
                  <a:cubicBezTo>
                    <a:pt x="651" y="803"/>
                    <a:pt x="651" y="801"/>
                    <a:pt x="651" y="799"/>
                  </a:cubicBezTo>
                  <a:cubicBezTo>
                    <a:pt x="650" y="796"/>
                    <a:pt x="650" y="794"/>
                    <a:pt x="650" y="792"/>
                  </a:cubicBezTo>
                  <a:cubicBezTo>
                    <a:pt x="650" y="786"/>
                    <a:pt x="652" y="783"/>
                    <a:pt x="660" y="777"/>
                  </a:cubicBezTo>
                  <a:cubicBezTo>
                    <a:pt x="665" y="772"/>
                    <a:pt x="667" y="770"/>
                    <a:pt x="667" y="766"/>
                  </a:cubicBezTo>
                  <a:cubicBezTo>
                    <a:pt x="667" y="764"/>
                    <a:pt x="665" y="760"/>
                    <a:pt x="663" y="755"/>
                  </a:cubicBezTo>
                  <a:cubicBezTo>
                    <a:pt x="662" y="755"/>
                    <a:pt x="662" y="755"/>
                    <a:pt x="662" y="755"/>
                  </a:cubicBezTo>
                  <a:cubicBezTo>
                    <a:pt x="660" y="750"/>
                    <a:pt x="659" y="747"/>
                    <a:pt x="659" y="744"/>
                  </a:cubicBezTo>
                  <a:cubicBezTo>
                    <a:pt x="659" y="739"/>
                    <a:pt x="663" y="736"/>
                    <a:pt x="670" y="730"/>
                  </a:cubicBezTo>
                  <a:cubicBezTo>
                    <a:pt x="670" y="730"/>
                    <a:pt x="670" y="730"/>
                    <a:pt x="670" y="730"/>
                  </a:cubicBezTo>
                  <a:cubicBezTo>
                    <a:pt x="678" y="722"/>
                    <a:pt x="683" y="708"/>
                    <a:pt x="683" y="690"/>
                  </a:cubicBezTo>
                  <a:cubicBezTo>
                    <a:pt x="683" y="686"/>
                    <a:pt x="682" y="681"/>
                    <a:pt x="682" y="676"/>
                  </a:cubicBezTo>
                  <a:cubicBezTo>
                    <a:pt x="682" y="675"/>
                    <a:pt x="682" y="675"/>
                    <a:pt x="681" y="675"/>
                  </a:cubicBezTo>
                  <a:cubicBezTo>
                    <a:pt x="679" y="658"/>
                    <a:pt x="676" y="657"/>
                    <a:pt x="676" y="657"/>
                  </a:cubicBezTo>
                  <a:cubicBezTo>
                    <a:pt x="674" y="657"/>
                    <a:pt x="671" y="662"/>
                    <a:pt x="668" y="671"/>
                  </a:cubicBezTo>
                  <a:cubicBezTo>
                    <a:pt x="668" y="673"/>
                    <a:pt x="667" y="676"/>
                    <a:pt x="666" y="679"/>
                  </a:cubicBezTo>
                  <a:cubicBezTo>
                    <a:pt x="662" y="697"/>
                    <a:pt x="657" y="725"/>
                    <a:pt x="622" y="726"/>
                  </a:cubicBezTo>
                  <a:cubicBezTo>
                    <a:pt x="614" y="726"/>
                    <a:pt x="608" y="723"/>
                    <a:pt x="604" y="717"/>
                  </a:cubicBezTo>
                  <a:cubicBezTo>
                    <a:pt x="600" y="713"/>
                    <a:pt x="599" y="706"/>
                    <a:pt x="599" y="700"/>
                  </a:cubicBezTo>
                  <a:cubicBezTo>
                    <a:pt x="598" y="701"/>
                    <a:pt x="598" y="701"/>
                    <a:pt x="598" y="701"/>
                  </a:cubicBezTo>
                  <a:cubicBezTo>
                    <a:pt x="596" y="701"/>
                    <a:pt x="595" y="702"/>
                    <a:pt x="593" y="702"/>
                  </a:cubicBezTo>
                  <a:cubicBezTo>
                    <a:pt x="591" y="702"/>
                    <a:pt x="588" y="701"/>
                    <a:pt x="587" y="699"/>
                  </a:cubicBezTo>
                  <a:cubicBezTo>
                    <a:pt x="588" y="698"/>
                    <a:pt x="588" y="698"/>
                    <a:pt x="588" y="698"/>
                  </a:cubicBezTo>
                  <a:cubicBezTo>
                    <a:pt x="589" y="700"/>
                    <a:pt x="591" y="700"/>
                    <a:pt x="593" y="700"/>
                  </a:cubicBezTo>
                  <a:cubicBezTo>
                    <a:pt x="595" y="700"/>
                    <a:pt x="597" y="700"/>
                    <a:pt x="598" y="700"/>
                  </a:cubicBezTo>
                  <a:cubicBezTo>
                    <a:pt x="598" y="700"/>
                    <a:pt x="598" y="700"/>
                    <a:pt x="598" y="700"/>
                  </a:cubicBezTo>
                  <a:cubicBezTo>
                    <a:pt x="599" y="700"/>
                    <a:pt x="599" y="700"/>
                    <a:pt x="599" y="700"/>
                  </a:cubicBezTo>
                  <a:cubicBezTo>
                    <a:pt x="599" y="699"/>
                    <a:pt x="599" y="699"/>
                    <a:pt x="599" y="698"/>
                  </a:cubicBezTo>
                  <a:cubicBezTo>
                    <a:pt x="599" y="692"/>
                    <a:pt x="599" y="687"/>
                    <a:pt x="601" y="682"/>
                  </a:cubicBezTo>
                  <a:cubicBezTo>
                    <a:pt x="601" y="680"/>
                    <a:pt x="601" y="678"/>
                    <a:pt x="601" y="677"/>
                  </a:cubicBezTo>
                  <a:cubicBezTo>
                    <a:pt x="601" y="674"/>
                    <a:pt x="601" y="673"/>
                    <a:pt x="600" y="671"/>
                  </a:cubicBezTo>
                  <a:cubicBezTo>
                    <a:pt x="599" y="669"/>
                    <a:pt x="599" y="667"/>
                    <a:pt x="599" y="665"/>
                  </a:cubicBezTo>
                  <a:cubicBezTo>
                    <a:pt x="599" y="663"/>
                    <a:pt x="599" y="660"/>
                    <a:pt x="600" y="658"/>
                  </a:cubicBezTo>
                  <a:cubicBezTo>
                    <a:pt x="602" y="654"/>
                    <a:pt x="603" y="651"/>
                    <a:pt x="603" y="650"/>
                  </a:cubicBezTo>
                  <a:cubicBezTo>
                    <a:pt x="603" y="649"/>
                    <a:pt x="602" y="648"/>
                    <a:pt x="601" y="647"/>
                  </a:cubicBezTo>
                  <a:cubicBezTo>
                    <a:pt x="601" y="646"/>
                    <a:pt x="600" y="645"/>
                    <a:pt x="599" y="644"/>
                  </a:cubicBezTo>
                  <a:cubicBezTo>
                    <a:pt x="599" y="643"/>
                    <a:pt x="599" y="642"/>
                    <a:pt x="599" y="641"/>
                  </a:cubicBezTo>
                  <a:cubicBezTo>
                    <a:pt x="599" y="638"/>
                    <a:pt x="600" y="637"/>
                    <a:pt x="601" y="635"/>
                  </a:cubicBezTo>
                  <a:cubicBezTo>
                    <a:pt x="602" y="633"/>
                    <a:pt x="604" y="631"/>
                    <a:pt x="605" y="629"/>
                  </a:cubicBezTo>
                  <a:cubicBezTo>
                    <a:pt x="605" y="628"/>
                    <a:pt x="605" y="627"/>
                    <a:pt x="605" y="627"/>
                  </a:cubicBezTo>
                  <a:cubicBezTo>
                    <a:pt x="605" y="625"/>
                    <a:pt x="604" y="623"/>
                    <a:pt x="604" y="620"/>
                  </a:cubicBezTo>
                  <a:cubicBezTo>
                    <a:pt x="602" y="617"/>
                    <a:pt x="601" y="613"/>
                    <a:pt x="601" y="607"/>
                  </a:cubicBezTo>
                  <a:cubicBezTo>
                    <a:pt x="601" y="603"/>
                    <a:pt x="602" y="598"/>
                    <a:pt x="605" y="592"/>
                  </a:cubicBezTo>
                  <a:cubicBezTo>
                    <a:pt x="606" y="588"/>
                    <a:pt x="607" y="585"/>
                    <a:pt x="607" y="582"/>
                  </a:cubicBezTo>
                  <a:cubicBezTo>
                    <a:pt x="607" y="577"/>
                    <a:pt x="605" y="573"/>
                    <a:pt x="603" y="569"/>
                  </a:cubicBezTo>
                  <a:cubicBezTo>
                    <a:pt x="602" y="567"/>
                    <a:pt x="601" y="564"/>
                    <a:pt x="600" y="561"/>
                  </a:cubicBezTo>
                  <a:cubicBezTo>
                    <a:pt x="599" y="559"/>
                    <a:pt x="599" y="558"/>
                    <a:pt x="599" y="557"/>
                  </a:cubicBezTo>
                  <a:cubicBezTo>
                    <a:pt x="599" y="551"/>
                    <a:pt x="603" y="546"/>
                    <a:pt x="606" y="542"/>
                  </a:cubicBezTo>
                  <a:cubicBezTo>
                    <a:pt x="608" y="540"/>
                    <a:pt x="610" y="537"/>
                    <a:pt x="610" y="536"/>
                  </a:cubicBezTo>
                  <a:cubicBezTo>
                    <a:pt x="611" y="534"/>
                    <a:pt x="612" y="532"/>
                    <a:pt x="612" y="530"/>
                  </a:cubicBezTo>
                  <a:cubicBezTo>
                    <a:pt x="612" y="527"/>
                    <a:pt x="610" y="524"/>
                    <a:pt x="604" y="516"/>
                  </a:cubicBezTo>
                  <a:cubicBezTo>
                    <a:pt x="600" y="512"/>
                    <a:pt x="599" y="507"/>
                    <a:pt x="599" y="502"/>
                  </a:cubicBezTo>
                  <a:cubicBezTo>
                    <a:pt x="599" y="492"/>
                    <a:pt x="604" y="480"/>
                    <a:pt x="616" y="464"/>
                  </a:cubicBezTo>
                  <a:cubicBezTo>
                    <a:pt x="621" y="459"/>
                    <a:pt x="626" y="453"/>
                    <a:pt x="631" y="448"/>
                  </a:cubicBezTo>
                  <a:cubicBezTo>
                    <a:pt x="648" y="432"/>
                    <a:pt x="667" y="413"/>
                    <a:pt x="673" y="364"/>
                  </a:cubicBezTo>
                  <a:cubicBezTo>
                    <a:pt x="680" y="300"/>
                    <a:pt x="684" y="274"/>
                    <a:pt x="769" y="230"/>
                  </a:cubicBezTo>
                  <a:cubicBezTo>
                    <a:pt x="795" y="215"/>
                    <a:pt x="809" y="206"/>
                    <a:pt x="818" y="193"/>
                  </a:cubicBezTo>
                  <a:cubicBezTo>
                    <a:pt x="827" y="181"/>
                    <a:pt x="831" y="164"/>
                    <a:pt x="838" y="134"/>
                  </a:cubicBezTo>
                  <a:cubicBezTo>
                    <a:pt x="838" y="134"/>
                    <a:pt x="838" y="134"/>
                    <a:pt x="838" y="134"/>
                  </a:cubicBezTo>
                  <a:cubicBezTo>
                    <a:pt x="849" y="82"/>
                    <a:pt x="873" y="75"/>
                    <a:pt x="894" y="75"/>
                  </a:cubicBezTo>
                  <a:cubicBezTo>
                    <a:pt x="894" y="75"/>
                    <a:pt x="894" y="75"/>
                    <a:pt x="895" y="75"/>
                  </a:cubicBezTo>
                  <a:cubicBezTo>
                    <a:pt x="895" y="75"/>
                    <a:pt x="895" y="75"/>
                    <a:pt x="895" y="75"/>
                  </a:cubicBezTo>
                  <a:cubicBezTo>
                    <a:pt x="895" y="75"/>
                    <a:pt x="895" y="75"/>
                    <a:pt x="895" y="75"/>
                  </a:cubicBezTo>
                  <a:cubicBezTo>
                    <a:pt x="895" y="75"/>
                    <a:pt x="895" y="75"/>
                    <a:pt x="895" y="75"/>
                  </a:cubicBezTo>
                  <a:cubicBezTo>
                    <a:pt x="895" y="75"/>
                    <a:pt x="895" y="75"/>
                    <a:pt x="895" y="75"/>
                  </a:cubicBezTo>
                  <a:cubicBezTo>
                    <a:pt x="895" y="75"/>
                    <a:pt x="895" y="75"/>
                    <a:pt x="895" y="75"/>
                  </a:cubicBezTo>
                  <a:cubicBezTo>
                    <a:pt x="896" y="75"/>
                    <a:pt x="896" y="75"/>
                    <a:pt x="896" y="75"/>
                  </a:cubicBezTo>
                  <a:cubicBezTo>
                    <a:pt x="896" y="75"/>
                    <a:pt x="896" y="75"/>
                    <a:pt x="896" y="75"/>
                  </a:cubicBezTo>
                  <a:cubicBezTo>
                    <a:pt x="896" y="75"/>
                    <a:pt x="896" y="75"/>
                    <a:pt x="896" y="75"/>
                  </a:cubicBezTo>
                  <a:cubicBezTo>
                    <a:pt x="896" y="75"/>
                    <a:pt x="896" y="75"/>
                    <a:pt x="896" y="75"/>
                  </a:cubicBezTo>
                  <a:cubicBezTo>
                    <a:pt x="896" y="75"/>
                    <a:pt x="896" y="75"/>
                    <a:pt x="897" y="75"/>
                  </a:cubicBezTo>
                  <a:cubicBezTo>
                    <a:pt x="897" y="75"/>
                    <a:pt x="897" y="75"/>
                    <a:pt x="897" y="75"/>
                  </a:cubicBezTo>
                  <a:cubicBezTo>
                    <a:pt x="897" y="75"/>
                    <a:pt x="897" y="75"/>
                    <a:pt x="897" y="75"/>
                  </a:cubicBezTo>
                  <a:cubicBezTo>
                    <a:pt x="897" y="75"/>
                    <a:pt x="897" y="75"/>
                    <a:pt x="897" y="75"/>
                  </a:cubicBezTo>
                  <a:cubicBezTo>
                    <a:pt x="897" y="75"/>
                    <a:pt x="897" y="75"/>
                    <a:pt x="897" y="75"/>
                  </a:cubicBezTo>
                  <a:cubicBezTo>
                    <a:pt x="905" y="76"/>
                    <a:pt x="913" y="77"/>
                    <a:pt x="920" y="79"/>
                  </a:cubicBezTo>
                  <a:cubicBezTo>
                    <a:pt x="928" y="80"/>
                    <a:pt x="936" y="82"/>
                    <a:pt x="943" y="82"/>
                  </a:cubicBezTo>
                  <a:cubicBezTo>
                    <a:pt x="957" y="82"/>
                    <a:pt x="967" y="76"/>
                    <a:pt x="976" y="63"/>
                  </a:cubicBezTo>
                  <a:cubicBezTo>
                    <a:pt x="983" y="56"/>
                    <a:pt x="996" y="51"/>
                    <a:pt x="1012" y="51"/>
                  </a:cubicBezTo>
                  <a:cubicBezTo>
                    <a:pt x="1042" y="51"/>
                    <a:pt x="1074" y="66"/>
                    <a:pt x="1099" y="91"/>
                  </a:cubicBezTo>
                  <a:cubicBezTo>
                    <a:pt x="1117" y="110"/>
                    <a:pt x="1124" y="129"/>
                    <a:pt x="1124" y="148"/>
                  </a:cubicBezTo>
                  <a:cubicBezTo>
                    <a:pt x="1124" y="169"/>
                    <a:pt x="1115" y="190"/>
                    <a:pt x="1104" y="206"/>
                  </a:cubicBezTo>
                  <a:cubicBezTo>
                    <a:pt x="1104" y="206"/>
                    <a:pt x="1104" y="206"/>
                    <a:pt x="1103" y="206"/>
                  </a:cubicBezTo>
                  <a:cubicBezTo>
                    <a:pt x="1089" y="228"/>
                    <a:pt x="1057" y="240"/>
                    <a:pt x="1013" y="240"/>
                  </a:cubicBezTo>
                  <a:cubicBezTo>
                    <a:pt x="1013" y="240"/>
                    <a:pt x="1013" y="240"/>
                    <a:pt x="1013" y="240"/>
                  </a:cubicBezTo>
                  <a:cubicBezTo>
                    <a:pt x="1013" y="240"/>
                    <a:pt x="1013" y="240"/>
                    <a:pt x="1013" y="240"/>
                  </a:cubicBezTo>
                  <a:cubicBezTo>
                    <a:pt x="1013" y="240"/>
                    <a:pt x="1012" y="240"/>
                    <a:pt x="1012" y="240"/>
                  </a:cubicBezTo>
                  <a:cubicBezTo>
                    <a:pt x="1012" y="240"/>
                    <a:pt x="1012" y="240"/>
                    <a:pt x="1012" y="240"/>
                  </a:cubicBezTo>
                  <a:cubicBezTo>
                    <a:pt x="1012" y="240"/>
                    <a:pt x="1012" y="240"/>
                    <a:pt x="1012" y="240"/>
                  </a:cubicBezTo>
                  <a:cubicBezTo>
                    <a:pt x="1012" y="240"/>
                    <a:pt x="1012" y="240"/>
                    <a:pt x="1012" y="240"/>
                  </a:cubicBezTo>
                  <a:cubicBezTo>
                    <a:pt x="1011" y="240"/>
                    <a:pt x="1011" y="240"/>
                    <a:pt x="1011" y="240"/>
                  </a:cubicBezTo>
                  <a:cubicBezTo>
                    <a:pt x="1011" y="240"/>
                    <a:pt x="1011" y="240"/>
                    <a:pt x="1011" y="240"/>
                  </a:cubicBezTo>
                  <a:cubicBezTo>
                    <a:pt x="1011" y="240"/>
                    <a:pt x="1011" y="240"/>
                    <a:pt x="1011" y="240"/>
                  </a:cubicBezTo>
                  <a:cubicBezTo>
                    <a:pt x="1006" y="240"/>
                    <a:pt x="1001" y="239"/>
                    <a:pt x="996" y="239"/>
                  </a:cubicBezTo>
                  <a:cubicBezTo>
                    <a:pt x="995" y="239"/>
                    <a:pt x="993" y="239"/>
                    <a:pt x="992" y="239"/>
                  </a:cubicBezTo>
                  <a:cubicBezTo>
                    <a:pt x="992" y="239"/>
                    <a:pt x="991" y="239"/>
                    <a:pt x="991" y="239"/>
                  </a:cubicBezTo>
                  <a:cubicBezTo>
                    <a:pt x="984" y="240"/>
                    <a:pt x="979" y="240"/>
                    <a:pt x="976" y="240"/>
                  </a:cubicBezTo>
                  <a:cubicBezTo>
                    <a:pt x="971" y="240"/>
                    <a:pt x="969" y="240"/>
                    <a:pt x="968" y="241"/>
                  </a:cubicBezTo>
                  <a:cubicBezTo>
                    <a:pt x="968" y="242"/>
                    <a:pt x="968" y="242"/>
                    <a:pt x="968" y="242"/>
                  </a:cubicBezTo>
                  <a:cubicBezTo>
                    <a:pt x="969" y="243"/>
                    <a:pt x="970" y="244"/>
                    <a:pt x="973" y="245"/>
                  </a:cubicBezTo>
                  <a:cubicBezTo>
                    <a:pt x="976" y="244"/>
                    <a:pt x="979" y="244"/>
                    <a:pt x="982" y="244"/>
                  </a:cubicBezTo>
                  <a:cubicBezTo>
                    <a:pt x="992" y="244"/>
                    <a:pt x="1002" y="247"/>
                    <a:pt x="1007" y="251"/>
                  </a:cubicBezTo>
                  <a:cubicBezTo>
                    <a:pt x="1011" y="251"/>
                    <a:pt x="1014" y="250"/>
                    <a:pt x="1018" y="250"/>
                  </a:cubicBezTo>
                  <a:cubicBezTo>
                    <a:pt x="1027" y="250"/>
                    <a:pt x="1035" y="253"/>
                    <a:pt x="1040" y="255"/>
                  </a:cubicBezTo>
                  <a:cubicBezTo>
                    <a:pt x="1059" y="252"/>
                    <a:pt x="1079" y="247"/>
                    <a:pt x="1098" y="237"/>
                  </a:cubicBezTo>
                  <a:cubicBezTo>
                    <a:pt x="1168" y="202"/>
                    <a:pt x="1149" y="104"/>
                    <a:pt x="1090" y="70"/>
                  </a:cubicBezTo>
                  <a:cubicBezTo>
                    <a:pt x="1055" y="49"/>
                    <a:pt x="1027" y="37"/>
                    <a:pt x="1005" y="37"/>
                  </a:cubicBezTo>
                  <a:cubicBezTo>
                    <a:pt x="992" y="37"/>
                    <a:pt x="981" y="41"/>
                    <a:pt x="973" y="50"/>
                  </a:cubicBezTo>
                  <a:cubicBezTo>
                    <a:pt x="963" y="62"/>
                    <a:pt x="953" y="71"/>
                    <a:pt x="935" y="71"/>
                  </a:cubicBezTo>
                  <a:cubicBezTo>
                    <a:pt x="931" y="71"/>
                    <a:pt x="926" y="70"/>
                    <a:pt x="920" y="69"/>
                  </a:cubicBezTo>
                  <a:cubicBezTo>
                    <a:pt x="914" y="68"/>
                    <a:pt x="906" y="67"/>
                    <a:pt x="899" y="67"/>
                  </a:cubicBezTo>
                  <a:cubicBezTo>
                    <a:pt x="873" y="67"/>
                    <a:pt x="844" y="79"/>
                    <a:pt x="833" y="127"/>
                  </a:cubicBezTo>
                  <a:cubicBezTo>
                    <a:pt x="828" y="149"/>
                    <a:pt x="823" y="158"/>
                    <a:pt x="819" y="158"/>
                  </a:cubicBezTo>
                  <a:cubicBezTo>
                    <a:pt x="814" y="158"/>
                    <a:pt x="814" y="137"/>
                    <a:pt x="823" y="108"/>
                  </a:cubicBezTo>
                  <a:cubicBezTo>
                    <a:pt x="840" y="60"/>
                    <a:pt x="857" y="61"/>
                    <a:pt x="905" y="59"/>
                  </a:cubicBezTo>
                  <a:cubicBezTo>
                    <a:pt x="953" y="58"/>
                    <a:pt x="948" y="37"/>
                    <a:pt x="980" y="20"/>
                  </a:cubicBezTo>
                  <a:cubicBezTo>
                    <a:pt x="995" y="12"/>
                    <a:pt x="1009" y="8"/>
                    <a:pt x="1022" y="8"/>
                  </a:cubicBezTo>
                  <a:cubicBezTo>
                    <a:pt x="1038" y="8"/>
                    <a:pt x="1052" y="14"/>
                    <a:pt x="1067" y="29"/>
                  </a:cubicBezTo>
                  <a:cubicBezTo>
                    <a:pt x="1095" y="57"/>
                    <a:pt x="1092" y="54"/>
                    <a:pt x="1129" y="75"/>
                  </a:cubicBezTo>
                  <a:cubicBezTo>
                    <a:pt x="1167" y="96"/>
                    <a:pt x="1185" y="139"/>
                    <a:pt x="1159" y="188"/>
                  </a:cubicBezTo>
                  <a:cubicBezTo>
                    <a:pt x="1133" y="236"/>
                    <a:pt x="1106" y="255"/>
                    <a:pt x="1108" y="288"/>
                  </a:cubicBezTo>
                  <a:cubicBezTo>
                    <a:pt x="1109" y="313"/>
                    <a:pt x="1117" y="342"/>
                    <a:pt x="1102" y="371"/>
                  </a:cubicBezTo>
                  <a:cubicBezTo>
                    <a:pt x="1108" y="369"/>
                    <a:pt x="1118" y="348"/>
                    <a:pt x="1120" y="328"/>
                  </a:cubicBezTo>
                  <a:cubicBezTo>
                    <a:pt x="1105" y="286"/>
                    <a:pt x="1126" y="257"/>
                    <a:pt x="1138" y="240"/>
                  </a:cubicBezTo>
                  <a:cubicBezTo>
                    <a:pt x="1142" y="236"/>
                    <a:pt x="1145" y="232"/>
                    <a:pt x="1149" y="228"/>
                  </a:cubicBezTo>
                  <a:cubicBezTo>
                    <a:pt x="1160" y="215"/>
                    <a:pt x="1171" y="202"/>
                    <a:pt x="1176" y="173"/>
                  </a:cubicBezTo>
                  <a:cubicBezTo>
                    <a:pt x="1177" y="166"/>
                    <a:pt x="1177" y="159"/>
                    <a:pt x="1177" y="153"/>
                  </a:cubicBezTo>
                  <a:cubicBezTo>
                    <a:pt x="1177" y="121"/>
                    <a:pt x="1166" y="93"/>
                    <a:pt x="1152" y="80"/>
                  </a:cubicBezTo>
                  <a:cubicBezTo>
                    <a:pt x="1142" y="70"/>
                    <a:pt x="1128" y="63"/>
                    <a:pt x="1116" y="57"/>
                  </a:cubicBezTo>
                  <a:cubicBezTo>
                    <a:pt x="1109" y="54"/>
                    <a:pt x="1102" y="50"/>
                    <a:pt x="1096" y="46"/>
                  </a:cubicBezTo>
                  <a:cubicBezTo>
                    <a:pt x="1092" y="43"/>
                    <a:pt x="1087" y="38"/>
                    <a:pt x="1082" y="33"/>
                  </a:cubicBezTo>
                  <a:cubicBezTo>
                    <a:pt x="1071" y="21"/>
                    <a:pt x="1058" y="6"/>
                    <a:pt x="1037" y="2"/>
                  </a:cubicBezTo>
                  <a:cubicBezTo>
                    <a:pt x="1032" y="1"/>
                    <a:pt x="1026" y="0"/>
                    <a:pt x="1021" y="0"/>
                  </a:cubicBezTo>
                  <a:cubicBezTo>
                    <a:pt x="997" y="0"/>
                    <a:pt x="974" y="10"/>
                    <a:pt x="955" y="29"/>
                  </a:cubicBezTo>
                  <a:cubicBezTo>
                    <a:pt x="930" y="53"/>
                    <a:pt x="912" y="55"/>
                    <a:pt x="880" y="58"/>
                  </a:cubicBezTo>
                  <a:cubicBezTo>
                    <a:pt x="878" y="58"/>
                    <a:pt x="876" y="58"/>
                    <a:pt x="875" y="58"/>
                  </a:cubicBezTo>
                  <a:cubicBezTo>
                    <a:pt x="875" y="58"/>
                    <a:pt x="875" y="58"/>
                    <a:pt x="875" y="58"/>
                  </a:cubicBezTo>
                  <a:cubicBezTo>
                    <a:pt x="846" y="61"/>
                    <a:pt x="831" y="62"/>
                    <a:pt x="817" y="115"/>
                  </a:cubicBezTo>
                  <a:cubicBezTo>
                    <a:pt x="817" y="115"/>
                    <a:pt x="816" y="115"/>
                    <a:pt x="816" y="116"/>
                  </a:cubicBezTo>
                  <a:cubicBezTo>
                    <a:pt x="801" y="174"/>
                    <a:pt x="796" y="192"/>
                    <a:pt x="754" y="219"/>
                  </a:cubicBezTo>
                  <a:cubicBezTo>
                    <a:pt x="753" y="220"/>
                    <a:pt x="753" y="220"/>
                    <a:pt x="752" y="220"/>
                  </a:cubicBezTo>
                  <a:cubicBezTo>
                    <a:pt x="719" y="240"/>
                    <a:pt x="683" y="254"/>
                    <a:pt x="646" y="260"/>
                  </a:cubicBezTo>
                  <a:cubicBezTo>
                    <a:pt x="646" y="260"/>
                    <a:pt x="646" y="260"/>
                    <a:pt x="646" y="260"/>
                  </a:cubicBezTo>
                  <a:cubicBezTo>
                    <a:pt x="646" y="260"/>
                    <a:pt x="646" y="260"/>
                    <a:pt x="646" y="260"/>
                  </a:cubicBezTo>
                  <a:cubicBezTo>
                    <a:pt x="630" y="263"/>
                    <a:pt x="613" y="264"/>
                    <a:pt x="596" y="264"/>
                  </a:cubicBezTo>
                  <a:cubicBezTo>
                    <a:pt x="596" y="264"/>
                    <a:pt x="596" y="264"/>
                    <a:pt x="596" y="264"/>
                  </a:cubicBezTo>
                  <a:cubicBezTo>
                    <a:pt x="596" y="264"/>
                    <a:pt x="596" y="264"/>
                    <a:pt x="596" y="264"/>
                  </a:cubicBezTo>
                  <a:cubicBezTo>
                    <a:pt x="560" y="264"/>
                    <a:pt x="521" y="257"/>
                    <a:pt x="483" y="244"/>
                  </a:cubicBezTo>
                  <a:cubicBezTo>
                    <a:pt x="483" y="244"/>
                    <a:pt x="483" y="244"/>
                    <a:pt x="483" y="244"/>
                  </a:cubicBezTo>
                  <a:cubicBezTo>
                    <a:pt x="387" y="212"/>
                    <a:pt x="378" y="160"/>
                    <a:pt x="372" y="125"/>
                  </a:cubicBezTo>
                  <a:cubicBezTo>
                    <a:pt x="370" y="119"/>
                    <a:pt x="369" y="112"/>
                    <a:pt x="368" y="107"/>
                  </a:cubicBezTo>
                  <a:cubicBezTo>
                    <a:pt x="359" y="76"/>
                    <a:pt x="345" y="57"/>
                    <a:pt x="301" y="55"/>
                  </a:cubicBezTo>
                  <a:cubicBezTo>
                    <a:pt x="259" y="54"/>
                    <a:pt x="255" y="51"/>
                    <a:pt x="220" y="22"/>
                  </a:cubicBezTo>
                  <a:cubicBezTo>
                    <a:pt x="216" y="19"/>
                    <a:pt x="216" y="19"/>
                    <a:pt x="216" y="19"/>
                  </a:cubicBezTo>
                  <a:cubicBezTo>
                    <a:pt x="199" y="6"/>
                    <a:pt x="181" y="0"/>
                    <a:pt x="163" y="0"/>
                  </a:cubicBezTo>
                </a:path>
              </a:pathLst>
            </a:custGeom>
            <a:solidFill>
              <a:srgbClr val="A82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91F110F6-2958-4470-8001-CCF3EB3426A9}"/>
                </a:ext>
              </a:extLst>
            </p:cNvPr>
            <p:cNvSpPr>
              <a:spLocks noEditPoints="1"/>
            </p:cNvSpPr>
            <p:nvPr/>
          </p:nvSpPr>
          <p:spPr bwMode="auto">
            <a:xfrm>
              <a:off x="2457" y="1019"/>
              <a:ext cx="2683" cy="2283"/>
            </a:xfrm>
            <a:custGeom>
              <a:avLst/>
              <a:gdLst>
                <a:gd name="T0" fmla="*/ 548 w 1129"/>
                <a:gd name="T1" fmla="*/ 953 h 960"/>
                <a:gd name="T2" fmla="*/ 548 w 1129"/>
                <a:gd name="T3" fmla="*/ 951 h 960"/>
                <a:gd name="T4" fmla="*/ 635 w 1129"/>
                <a:gd name="T5" fmla="*/ 690 h 960"/>
                <a:gd name="T6" fmla="*/ 1054 w 1129"/>
                <a:gd name="T7" fmla="*/ 372 h 960"/>
                <a:gd name="T8" fmla="*/ 1072 w 1129"/>
                <a:gd name="T9" fmla="*/ 329 h 960"/>
                <a:gd name="T10" fmla="*/ 548 w 1129"/>
                <a:gd name="T11" fmla="*/ 264 h 960"/>
                <a:gd name="T12" fmla="*/ 598 w 1129"/>
                <a:gd name="T13" fmla="*/ 260 h 960"/>
                <a:gd name="T14" fmla="*/ 0 w 1129"/>
                <a:gd name="T15" fmla="*/ 244 h 960"/>
                <a:gd name="T16" fmla="*/ 27 w 1129"/>
                <a:gd name="T17" fmla="*/ 364 h 960"/>
                <a:gd name="T18" fmla="*/ 28 w 1129"/>
                <a:gd name="T19" fmla="*/ 363 h 960"/>
                <a:gd name="T20" fmla="*/ 964 w 1129"/>
                <a:gd name="T21" fmla="*/ 240 h 960"/>
                <a:gd name="T22" fmla="*/ 964 w 1129"/>
                <a:gd name="T23" fmla="*/ 240 h 960"/>
                <a:gd name="T24" fmla="*/ 963 w 1129"/>
                <a:gd name="T25" fmla="*/ 240 h 960"/>
                <a:gd name="T26" fmla="*/ 948 w 1129"/>
                <a:gd name="T27" fmla="*/ 239 h 960"/>
                <a:gd name="T28" fmla="*/ 151 w 1129"/>
                <a:gd name="T29" fmla="*/ 238 h 960"/>
                <a:gd name="T30" fmla="*/ 122 w 1129"/>
                <a:gd name="T31" fmla="*/ 241 h 960"/>
                <a:gd name="T32" fmla="*/ 145 w 1129"/>
                <a:gd name="T33" fmla="*/ 240 h 960"/>
                <a:gd name="T34" fmla="*/ 165 w 1129"/>
                <a:gd name="T35" fmla="*/ 245 h 960"/>
                <a:gd name="T36" fmla="*/ 151 w 1129"/>
                <a:gd name="T37" fmla="*/ 238 h 960"/>
                <a:gd name="T38" fmla="*/ 922 w 1129"/>
                <a:gd name="T39" fmla="*/ 245 h 960"/>
                <a:gd name="T40" fmla="*/ 920 w 1129"/>
                <a:gd name="T41" fmla="*/ 241 h 960"/>
                <a:gd name="T42" fmla="*/ 944 w 1129"/>
                <a:gd name="T43" fmla="*/ 239 h 960"/>
                <a:gd name="T44" fmla="*/ 24 w 1129"/>
                <a:gd name="T45" fmla="*/ 197 h 960"/>
                <a:gd name="T46" fmla="*/ 85 w 1129"/>
                <a:gd name="T47" fmla="*/ 238 h 960"/>
                <a:gd name="T48" fmla="*/ 790 w 1129"/>
                <a:gd name="T49" fmla="*/ 134 h 960"/>
                <a:gd name="T50" fmla="*/ 769 w 1129"/>
                <a:gd name="T51" fmla="*/ 115 h 960"/>
                <a:gd name="T52" fmla="*/ 704 w 1129"/>
                <a:gd name="T53" fmla="*/ 220 h 960"/>
                <a:gd name="T54" fmla="*/ 769 w 1129"/>
                <a:gd name="T55" fmla="*/ 115 h 960"/>
                <a:gd name="T56" fmla="*/ 849 w 1129"/>
                <a:gd name="T57" fmla="*/ 75 h 960"/>
                <a:gd name="T58" fmla="*/ 849 w 1129"/>
                <a:gd name="T59" fmla="*/ 75 h 960"/>
                <a:gd name="T60" fmla="*/ 848 w 1129"/>
                <a:gd name="T61" fmla="*/ 75 h 960"/>
                <a:gd name="T62" fmla="*/ 848 w 1129"/>
                <a:gd name="T63" fmla="*/ 75 h 960"/>
                <a:gd name="T64" fmla="*/ 847 w 1129"/>
                <a:gd name="T65" fmla="*/ 75 h 960"/>
                <a:gd name="T66" fmla="*/ 847 w 1129"/>
                <a:gd name="T67" fmla="*/ 75 h 960"/>
                <a:gd name="T68" fmla="*/ 847 w 1129"/>
                <a:gd name="T69" fmla="*/ 75 h 960"/>
                <a:gd name="T70" fmla="*/ 166 w 1129"/>
                <a:gd name="T71" fmla="*/ 68 h 960"/>
                <a:gd name="T72" fmla="*/ 81 w 1129"/>
                <a:gd name="T73" fmla="*/ 61 h 960"/>
                <a:gd name="T74" fmla="*/ 81 w 1129"/>
                <a:gd name="T75" fmla="*/ 61 h 960"/>
                <a:gd name="T76" fmla="*/ 128 w 1129"/>
                <a:gd name="T77" fmla="*/ 50 h 960"/>
                <a:gd name="T78" fmla="*/ 128 w 1129"/>
                <a:gd name="T79" fmla="*/ 50 h 960"/>
                <a:gd name="T80" fmla="*/ 130 w 1129"/>
                <a:gd name="T81" fmla="*/ 50 h 960"/>
                <a:gd name="T82" fmla="*/ 907 w 1129"/>
                <a:gd name="T83" fmla="*/ 29 h 960"/>
                <a:gd name="T84" fmla="*/ 827 w 1129"/>
                <a:gd name="T85" fmla="*/ 58 h 960"/>
                <a:gd name="T86" fmla="*/ 907 w 1129"/>
                <a:gd name="T87" fmla="*/ 29 h 960"/>
                <a:gd name="T88" fmla="*/ 1034 w 1129"/>
                <a:gd name="T89" fmla="*/ 33 h 960"/>
                <a:gd name="T90" fmla="*/ 1104 w 1129"/>
                <a:gd name="T91" fmla="*/ 80 h 960"/>
                <a:gd name="T92" fmla="*/ 1068 w 1129"/>
                <a:gd name="T93" fmla="*/ 57 h 960"/>
                <a:gd name="T94" fmla="*/ 989 w 1129"/>
                <a:gd name="T95" fmla="*/ 2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9" h="960">
                  <a:moveTo>
                    <a:pt x="548" y="951"/>
                  </a:moveTo>
                  <a:cubicBezTo>
                    <a:pt x="547" y="952"/>
                    <a:pt x="547" y="952"/>
                    <a:pt x="546" y="953"/>
                  </a:cubicBezTo>
                  <a:cubicBezTo>
                    <a:pt x="547" y="953"/>
                    <a:pt x="547" y="953"/>
                    <a:pt x="548" y="953"/>
                  </a:cubicBezTo>
                  <a:cubicBezTo>
                    <a:pt x="560" y="953"/>
                    <a:pt x="573" y="955"/>
                    <a:pt x="585" y="960"/>
                  </a:cubicBezTo>
                  <a:cubicBezTo>
                    <a:pt x="585" y="960"/>
                    <a:pt x="585" y="959"/>
                    <a:pt x="585" y="959"/>
                  </a:cubicBezTo>
                  <a:cubicBezTo>
                    <a:pt x="574" y="954"/>
                    <a:pt x="562" y="951"/>
                    <a:pt x="548" y="951"/>
                  </a:cubicBezTo>
                  <a:moveTo>
                    <a:pt x="635" y="690"/>
                  </a:moveTo>
                  <a:cubicBezTo>
                    <a:pt x="635" y="708"/>
                    <a:pt x="630" y="722"/>
                    <a:pt x="622" y="730"/>
                  </a:cubicBezTo>
                  <a:cubicBezTo>
                    <a:pt x="630" y="722"/>
                    <a:pt x="635" y="708"/>
                    <a:pt x="635" y="690"/>
                  </a:cubicBezTo>
                  <a:moveTo>
                    <a:pt x="1072" y="328"/>
                  </a:moveTo>
                  <a:cubicBezTo>
                    <a:pt x="1070" y="348"/>
                    <a:pt x="1060" y="369"/>
                    <a:pt x="1054" y="371"/>
                  </a:cubicBezTo>
                  <a:cubicBezTo>
                    <a:pt x="1054" y="371"/>
                    <a:pt x="1054" y="372"/>
                    <a:pt x="1054" y="372"/>
                  </a:cubicBezTo>
                  <a:cubicBezTo>
                    <a:pt x="1054" y="372"/>
                    <a:pt x="1054" y="372"/>
                    <a:pt x="1054" y="372"/>
                  </a:cubicBezTo>
                  <a:cubicBezTo>
                    <a:pt x="1060" y="372"/>
                    <a:pt x="1070" y="350"/>
                    <a:pt x="1073" y="331"/>
                  </a:cubicBezTo>
                  <a:cubicBezTo>
                    <a:pt x="1072" y="329"/>
                    <a:pt x="1072" y="329"/>
                    <a:pt x="1072" y="329"/>
                  </a:cubicBezTo>
                  <a:cubicBezTo>
                    <a:pt x="1072" y="329"/>
                    <a:pt x="1072" y="329"/>
                    <a:pt x="1072" y="328"/>
                  </a:cubicBezTo>
                  <a:moveTo>
                    <a:pt x="598" y="260"/>
                  </a:moveTo>
                  <a:cubicBezTo>
                    <a:pt x="582" y="263"/>
                    <a:pt x="565" y="264"/>
                    <a:pt x="548" y="264"/>
                  </a:cubicBezTo>
                  <a:cubicBezTo>
                    <a:pt x="548" y="264"/>
                    <a:pt x="548" y="264"/>
                    <a:pt x="548" y="264"/>
                  </a:cubicBezTo>
                  <a:cubicBezTo>
                    <a:pt x="565" y="264"/>
                    <a:pt x="582" y="263"/>
                    <a:pt x="598" y="260"/>
                  </a:cubicBezTo>
                  <a:moveTo>
                    <a:pt x="598" y="260"/>
                  </a:moveTo>
                  <a:cubicBezTo>
                    <a:pt x="598" y="260"/>
                    <a:pt x="598" y="260"/>
                    <a:pt x="598" y="260"/>
                  </a:cubicBezTo>
                  <a:cubicBezTo>
                    <a:pt x="598" y="260"/>
                    <a:pt x="598" y="260"/>
                    <a:pt x="598" y="260"/>
                  </a:cubicBezTo>
                  <a:moveTo>
                    <a:pt x="0" y="244"/>
                  </a:moveTo>
                  <a:cubicBezTo>
                    <a:pt x="24" y="275"/>
                    <a:pt x="23" y="307"/>
                    <a:pt x="18" y="329"/>
                  </a:cubicBezTo>
                  <a:cubicBezTo>
                    <a:pt x="16" y="334"/>
                    <a:pt x="16" y="334"/>
                    <a:pt x="16" y="334"/>
                  </a:cubicBezTo>
                  <a:cubicBezTo>
                    <a:pt x="17" y="342"/>
                    <a:pt x="19" y="354"/>
                    <a:pt x="27" y="364"/>
                  </a:cubicBezTo>
                  <a:cubicBezTo>
                    <a:pt x="31" y="369"/>
                    <a:pt x="33" y="371"/>
                    <a:pt x="35" y="372"/>
                  </a:cubicBezTo>
                  <a:cubicBezTo>
                    <a:pt x="34" y="371"/>
                    <a:pt x="34" y="370"/>
                    <a:pt x="33" y="369"/>
                  </a:cubicBezTo>
                  <a:cubicBezTo>
                    <a:pt x="32" y="368"/>
                    <a:pt x="31" y="366"/>
                    <a:pt x="28" y="363"/>
                  </a:cubicBezTo>
                  <a:cubicBezTo>
                    <a:pt x="18" y="351"/>
                    <a:pt x="18" y="334"/>
                    <a:pt x="18" y="329"/>
                  </a:cubicBezTo>
                  <a:cubicBezTo>
                    <a:pt x="23" y="307"/>
                    <a:pt x="24" y="274"/>
                    <a:pt x="0" y="244"/>
                  </a:cubicBezTo>
                  <a:moveTo>
                    <a:pt x="964" y="240"/>
                  </a:moveTo>
                  <a:cubicBezTo>
                    <a:pt x="964" y="240"/>
                    <a:pt x="964" y="240"/>
                    <a:pt x="964" y="240"/>
                  </a:cubicBezTo>
                  <a:cubicBezTo>
                    <a:pt x="964" y="240"/>
                    <a:pt x="964" y="240"/>
                    <a:pt x="964" y="240"/>
                  </a:cubicBezTo>
                  <a:moveTo>
                    <a:pt x="964" y="240"/>
                  </a:moveTo>
                  <a:cubicBezTo>
                    <a:pt x="964" y="240"/>
                    <a:pt x="964" y="240"/>
                    <a:pt x="964" y="240"/>
                  </a:cubicBezTo>
                  <a:cubicBezTo>
                    <a:pt x="964" y="240"/>
                    <a:pt x="964" y="240"/>
                    <a:pt x="964" y="240"/>
                  </a:cubicBezTo>
                  <a:moveTo>
                    <a:pt x="963" y="240"/>
                  </a:moveTo>
                  <a:cubicBezTo>
                    <a:pt x="963" y="240"/>
                    <a:pt x="963" y="240"/>
                    <a:pt x="963" y="240"/>
                  </a:cubicBezTo>
                  <a:cubicBezTo>
                    <a:pt x="963" y="240"/>
                    <a:pt x="963" y="240"/>
                    <a:pt x="963" y="240"/>
                  </a:cubicBezTo>
                  <a:moveTo>
                    <a:pt x="948" y="239"/>
                  </a:moveTo>
                  <a:cubicBezTo>
                    <a:pt x="953" y="239"/>
                    <a:pt x="958" y="240"/>
                    <a:pt x="963" y="240"/>
                  </a:cubicBezTo>
                  <a:cubicBezTo>
                    <a:pt x="958" y="240"/>
                    <a:pt x="953" y="239"/>
                    <a:pt x="948" y="239"/>
                  </a:cubicBezTo>
                  <a:moveTo>
                    <a:pt x="151" y="238"/>
                  </a:moveTo>
                  <a:cubicBezTo>
                    <a:pt x="150" y="239"/>
                    <a:pt x="149" y="239"/>
                    <a:pt x="148" y="239"/>
                  </a:cubicBezTo>
                  <a:cubicBezTo>
                    <a:pt x="140" y="240"/>
                    <a:pt x="132" y="241"/>
                    <a:pt x="123" y="241"/>
                  </a:cubicBezTo>
                  <a:cubicBezTo>
                    <a:pt x="122" y="241"/>
                    <a:pt x="122" y="241"/>
                    <a:pt x="122" y="241"/>
                  </a:cubicBezTo>
                  <a:cubicBezTo>
                    <a:pt x="122" y="241"/>
                    <a:pt x="122" y="241"/>
                    <a:pt x="123" y="241"/>
                  </a:cubicBezTo>
                  <a:cubicBezTo>
                    <a:pt x="130" y="241"/>
                    <a:pt x="138" y="240"/>
                    <a:pt x="144" y="240"/>
                  </a:cubicBezTo>
                  <a:cubicBezTo>
                    <a:pt x="145" y="240"/>
                    <a:pt x="145" y="240"/>
                    <a:pt x="145" y="240"/>
                  </a:cubicBezTo>
                  <a:cubicBezTo>
                    <a:pt x="151" y="240"/>
                    <a:pt x="167" y="240"/>
                    <a:pt x="168" y="241"/>
                  </a:cubicBezTo>
                  <a:cubicBezTo>
                    <a:pt x="168" y="241"/>
                    <a:pt x="168" y="242"/>
                    <a:pt x="166" y="244"/>
                  </a:cubicBezTo>
                  <a:cubicBezTo>
                    <a:pt x="166" y="244"/>
                    <a:pt x="165" y="245"/>
                    <a:pt x="165" y="245"/>
                  </a:cubicBezTo>
                  <a:cubicBezTo>
                    <a:pt x="165" y="245"/>
                    <a:pt x="166" y="245"/>
                    <a:pt x="167" y="246"/>
                  </a:cubicBezTo>
                  <a:cubicBezTo>
                    <a:pt x="167" y="245"/>
                    <a:pt x="167" y="245"/>
                    <a:pt x="167" y="245"/>
                  </a:cubicBezTo>
                  <a:cubicBezTo>
                    <a:pt x="172" y="240"/>
                    <a:pt x="171" y="239"/>
                    <a:pt x="151" y="238"/>
                  </a:cubicBezTo>
                  <a:moveTo>
                    <a:pt x="938" y="238"/>
                  </a:moveTo>
                  <a:cubicBezTo>
                    <a:pt x="926" y="239"/>
                    <a:pt x="920" y="237"/>
                    <a:pt x="919" y="240"/>
                  </a:cubicBezTo>
                  <a:cubicBezTo>
                    <a:pt x="918" y="242"/>
                    <a:pt x="920" y="244"/>
                    <a:pt x="922" y="245"/>
                  </a:cubicBezTo>
                  <a:cubicBezTo>
                    <a:pt x="923" y="245"/>
                    <a:pt x="924" y="245"/>
                    <a:pt x="925" y="245"/>
                  </a:cubicBezTo>
                  <a:cubicBezTo>
                    <a:pt x="922" y="244"/>
                    <a:pt x="921" y="243"/>
                    <a:pt x="920" y="242"/>
                  </a:cubicBezTo>
                  <a:cubicBezTo>
                    <a:pt x="920" y="241"/>
                    <a:pt x="920" y="241"/>
                    <a:pt x="920" y="241"/>
                  </a:cubicBezTo>
                  <a:cubicBezTo>
                    <a:pt x="921" y="240"/>
                    <a:pt x="923" y="240"/>
                    <a:pt x="928" y="240"/>
                  </a:cubicBezTo>
                  <a:cubicBezTo>
                    <a:pt x="931" y="240"/>
                    <a:pt x="936" y="240"/>
                    <a:pt x="943" y="239"/>
                  </a:cubicBezTo>
                  <a:cubicBezTo>
                    <a:pt x="943" y="239"/>
                    <a:pt x="944" y="239"/>
                    <a:pt x="944" y="239"/>
                  </a:cubicBezTo>
                  <a:cubicBezTo>
                    <a:pt x="942" y="239"/>
                    <a:pt x="940" y="238"/>
                    <a:pt x="938" y="238"/>
                  </a:cubicBezTo>
                  <a:moveTo>
                    <a:pt x="13" y="153"/>
                  </a:moveTo>
                  <a:cubicBezTo>
                    <a:pt x="13" y="169"/>
                    <a:pt x="17" y="184"/>
                    <a:pt x="24" y="197"/>
                  </a:cubicBezTo>
                  <a:cubicBezTo>
                    <a:pt x="36" y="219"/>
                    <a:pt x="58" y="233"/>
                    <a:pt x="85" y="238"/>
                  </a:cubicBezTo>
                  <a:cubicBezTo>
                    <a:pt x="89" y="238"/>
                    <a:pt x="92" y="239"/>
                    <a:pt x="95" y="239"/>
                  </a:cubicBezTo>
                  <a:cubicBezTo>
                    <a:pt x="92" y="239"/>
                    <a:pt x="89" y="238"/>
                    <a:pt x="85" y="238"/>
                  </a:cubicBezTo>
                  <a:cubicBezTo>
                    <a:pt x="58" y="233"/>
                    <a:pt x="36" y="219"/>
                    <a:pt x="24" y="197"/>
                  </a:cubicBezTo>
                  <a:cubicBezTo>
                    <a:pt x="17" y="184"/>
                    <a:pt x="13" y="169"/>
                    <a:pt x="13" y="153"/>
                  </a:cubicBezTo>
                  <a:moveTo>
                    <a:pt x="790" y="134"/>
                  </a:moveTo>
                  <a:cubicBezTo>
                    <a:pt x="783" y="164"/>
                    <a:pt x="779" y="181"/>
                    <a:pt x="770" y="193"/>
                  </a:cubicBezTo>
                  <a:cubicBezTo>
                    <a:pt x="779" y="180"/>
                    <a:pt x="783" y="164"/>
                    <a:pt x="790" y="134"/>
                  </a:cubicBezTo>
                  <a:moveTo>
                    <a:pt x="769" y="115"/>
                  </a:moveTo>
                  <a:cubicBezTo>
                    <a:pt x="769" y="115"/>
                    <a:pt x="768" y="115"/>
                    <a:pt x="768" y="116"/>
                  </a:cubicBezTo>
                  <a:cubicBezTo>
                    <a:pt x="753" y="174"/>
                    <a:pt x="748" y="192"/>
                    <a:pt x="706" y="219"/>
                  </a:cubicBezTo>
                  <a:cubicBezTo>
                    <a:pt x="705" y="220"/>
                    <a:pt x="705" y="220"/>
                    <a:pt x="704" y="220"/>
                  </a:cubicBezTo>
                  <a:cubicBezTo>
                    <a:pt x="705" y="220"/>
                    <a:pt x="705" y="220"/>
                    <a:pt x="706" y="219"/>
                  </a:cubicBezTo>
                  <a:cubicBezTo>
                    <a:pt x="748" y="192"/>
                    <a:pt x="753" y="174"/>
                    <a:pt x="768" y="116"/>
                  </a:cubicBezTo>
                  <a:cubicBezTo>
                    <a:pt x="768" y="115"/>
                    <a:pt x="769" y="115"/>
                    <a:pt x="769" y="115"/>
                  </a:cubicBezTo>
                  <a:moveTo>
                    <a:pt x="849" y="75"/>
                  </a:moveTo>
                  <a:cubicBezTo>
                    <a:pt x="849" y="75"/>
                    <a:pt x="849" y="75"/>
                    <a:pt x="849" y="75"/>
                  </a:cubicBezTo>
                  <a:cubicBezTo>
                    <a:pt x="849" y="75"/>
                    <a:pt x="849" y="75"/>
                    <a:pt x="849" y="75"/>
                  </a:cubicBezTo>
                  <a:moveTo>
                    <a:pt x="849" y="75"/>
                  </a:moveTo>
                  <a:cubicBezTo>
                    <a:pt x="849" y="75"/>
                    <a:pt x="849" y="75"/>
                    <a:pt x="849" y="75"/>
                  </a:cubicBezTo>
                  <a:cubicBezTo>
                    <a:pt x="849" y="75"/>
                    <a:pt x="849" y="75"/>
                    <a:pt x="849" y="75"/>
                  </a:cubicBezTo>
                  <a:moveTo>
                    <a:pt x="848" y="75"/>
                  </a:moveTo>
                  <a:cubicBezTo>
                    <a:pt x="848" y="75"/>
                    <a:pt x="848" y="75"/>
                    <a:pt x="848" y="75"/>
                  </a:cubicBezTo>
                  <a:cubicBezTo>
                    <a:pt x="848" y="75"/>
                    <a:pt x="848" y="75"/>
                    <a:pt x="848" y="75"/>
                  </a:cubicBezTo>
                  <a:moveTo>
                    <a:pt x="848" y="75"/>
                  </a:moveTo>
                  <a:cubicBezTo>
                    <a:pt x="848" y="75"/>
                    <a:pt x="848" y="75"/>
                    <a:pt x="848" y="75"/>
                  </a:cubicBezTo>
                  <a:cubicBezTo>
                    <a:pt x="848" y="75"/>
                    <a:pt x="848" y="75"/>
                    <a:pt x="848" y="75"/>
                  </a:cubicBezTo>
                  <a:moveTo>
                    <a:pt x="847" y="75"/>
                  </a:moveTo>
                  <a:cubicBezTo>
                    <a:pt x="847" y="75"/>
                    <a:pt x="847" y="75"/>
                    <a:pt x="847" y="75"/>
                  </a:cubicBezTo>
                  <a:cubicBezTo>
                    <a:pt x="847" y="75"/>
                    <a:pt x="847" y="75"/>
                    <a:pt x="847" y="75"/>
                  </a:cubicBezTo>
                  <a:moveTo>
                    <a:pt x="847" y="75"/>
                  </a:moveTo>
                  <a:cubicBezTo>
                    <a:pt x="847" y="75"/>
                    <a:pt x="847" y="75"/>
                    <a:pt x="847" y="75"/>
                  </a:cubicBezTo>
                  <a:cubicBezTo>
                    <a:pt x="847" y="75"/>
                    <a:pt x="847" y="75"/>
                    <a:pt x="847" y="75"/>
                  </a:cubicBezTo>
                  <a:moveTo>
                    <a:pt x="847" y="75"/>
                  </a:moveTo>
                  <a:cubicBezTo>
                    <a:pt x="847" y="75"/>
                    <a:pt x="847" y="75"/>
                    <a:pt x="847" y="75"/>
                  </a:cubicBezTo>
                  <a:cubicBezTo>
                    <a:pt x="847" y="75"/>
                    <a:pt x="847" y="75"/>
                    <a:pt x="847" y="75"/>
                  </a:cubicBezTo>
                  <a:moveTo>
                    <a:pt x="159" y="61"/>
                  </a:moveTo>
                  <a:cubicBezTo>
                    <a:pt x="161" y="63"/>
                    <a:pt x="163" y="65"/>
                    <a:pt x="164" y="67"/>
                  </a:cubicBezTo>
                  <a:cubicBezTo>
                    <a:pt x="166" y="68"/>
                    <a:pt x="166" y="68"/>
                    <a:pt x="166" y="68"/>
                  </a:cubicBezTo>
                  <a:cubicBezTo>
                    <a:pt x="164" y="67"/>
                    <a:pt x="164" y="67"/>
                    <a:pt x="164" y="67"/>
                  </a:cubicBezTo>
                  <a:cubicBezTo>
                    <a:pt x="163" y="65"/>
                    <a:pt x="161" y="63"/>
                    <a:pt x="159" y="61"/>
                  </a:cubicBezTo>
                  <a:moveTo>
                    <a:pt x="81" y="61"/>
                  </a:moveTo>
                  <a:cubicBezTo>
                    <a:pt x="54" y="72"/>
                    <a:pt x="28" y="91"/>
                    <a:pt x="19" y="117"/>
                  </a:cubicBezTo>
                  <a:cubicBezTo>
                    <a:pt x="26" y="99"/>
                    <a:pt x="42" y="82"/>
                    <a:pt x="65" y="69"/>
                  </a:cubicBezTo>
                  <a:cubicBezTo>
                    <a:pt x="70" y="66"/>
                    <a:pt x="76" y="63"/>
                    <a:pt x="81" y="61"/>
                  </a:cubicBezTo>
                  <a:moveTo>
                    <a:pt x="128" y="50"/>
                  </a:moveTo>
                  <a:cubicBezTo>
                    <a:pt x="128" y="50"/>
                    <a:pt x="128" y="50"/>
                    <a:pt x="128" y="50"/>
                  </a:cubicBezTo>
                  <a:cubicBezTo>
                    <a:pt x="128" y="50"/>
                    <a:pt x="128" y="50"/>
                    <a:pt x="128" y="50"/>
                  </a:cubicBezTo>
                  <a:moveTo>
                    <a:pt x="128" y="50"/>
                  </a:moveTo>
                  <a:cubicBezTo>
                    <a:pt x="128" y="50"/>
                    <a:pt x="128" y="50"/>
                    <a:pt x="128" y="50"/>
                  </a:cubicBezTo>
                  <a:cubicBezTo>
                    <a:pt x="128" y="50"/>
                    <a:pt x="128" y="50"/>
                    <a:pt x="128" y="50"/>
                  </a:cubicBezTo>
                  <a:moveTo>
                    <a:pt x="130" y="50"/>
                  </a:moveTo>
                  <a:cubicBezTo>
                    <a:pt x="130" y="50"/>
                    <a:pt x="129" y="50"/>
                    <a:pt x="128" y="50"/>
                  </a:cubicBezTo>
                  <a:cubicBezTo>
                    <a:pt x="129" y="50"/>
                    <a:pt x="130" y="50"/>
                    <a:pt x="130" y="50"/>
                  </a:cubicBezTo>
                  <a:cubicBezTo>
                    <a:pt x="130" y="50"/>
                    <a:pt x="130" y="50"/>
                    <a:pt x="130" y="50"/>
                  </a:cubicBezTo>
                  <a:moveTo>
                    <a:pt x="973" y="0"/>
                  </a:moveTo>
                  <a:cubicBezTo>
                    <a:pt x="949" y="0"/>
                    <a:pt x="926" y="10"/>
                    <a:pt x="907" y="29"/>
                  </a:cubicBezTo>
                  <a:cubicBezTo>
                    <a:pt x="882" y="53"/>
                    <a:pt x="864" y="55"/>
                    <a:pt x="832" y="58"/>
                  </a:cubicBezTo>
                  <a:cubicBezTo>
                    <a:pt x="830" y="58"/>
                    <a:pt x="828" y="58"/>
                    <a:pt x="827" y="58"/>
                  </a:cubicBezTo>
                  <a:cubicBezTo>
                    <a:pt x="827" y="58"/>
                    <a:pt x="827" y="58"/>
                    <a:pt x="827" y="58"/>
                  </a:cubicBezTo>
                  <a:cubicBezTo>
                    <a:pt x="827" y="58"/>
                    <a:pt x="827" y="58"/>
                    <a:pt x="827" y="58"/>
                  </a:cubicBezTo>
                  <a:cubicBezTo>
                    <a:pt x="828" y="58"/>
                    <a:pt x="830" y="58"/>
                    <a:pt x="832" y="58"/>
                  </a:cubicBezTo>
                  <a:cubicBezTo>
                    <a:pt x="864" y="55"/>
                    <a:pt x="882" y="53"/>
                    <a:pt x="907" y="29"/>
                  </a:cubicBezTo>
                  <a:cubicBezTo>
                    <a:pt x="926" y="10"/>
                    <a:pt x="949" y="0"/>
                    <a:pt x="973" y="0"/>
                  </a:cubicBezTo>
                  <a:cubicBezTo>
                    <a:pt x="978" y="0"/>
                    <a:pt x="984" y="1"/>
                    <a:pt x="989" y="2"/>
                  </a:cubicBezTo>
                  <a:cubicBezTo>
                    <a:pt x="1010" y="6"/>
                    <a:pt x="1023" y="21"/>
                    <a:pt x="1034" y="33"/>
                  </a:cubicBezTo>
                  <a:cubicBezTo>
                    <a:pt x="1039" y="38"/>
                    <a:pt x="1044" y="43"/>
                    <a:pt x="1048" y="46"/>
                  </a:cubicBezTo>
                  <a:cubicBezTo>
                    <a:pt x="1054" y="50"/>
                    <a:pt x="1061" y="54"/>
                    <a:pt x="1068" y="57"/>
                  </a:cubicBezTo>
                  <a:cubicBezTo>
                    <a:pt x="1080" y="63"/>
                    <a:pt x="1094" y="70"/>
                    <a:pt x="1104" y="80"/>
                  </a:cubicBezTo>
                  <a:cubicBezTo>
                    <a:pt x="1118" y="93"/>
                    <a:pt x="1129" y="121"/>
                    <a:pt x="1129" y="153"/>
                  </a:cubicBezTo>
                  <a:cubicBezTo>
                    <a:pt x="1129" y="121"/>
                    <a:pt x="1118" y="93"/>
                    <a:pt x="1104" y="80"/>
                  </a:cubicBezTo>
                  <a:cubicBezTo>
                    <a:pt x="1094" y="70"/>
                    <a:pt x="1080" y="63"/>
                    <a:pt x="1068" y="57"/>
                  </a:cubicBezTo>
                  <a:cubicBezTo>
                    <a:pt x="1061" y="54"/>
                    <a:pt x="1054" y="50"/>
                    <a:pt x="1048" y="46"/>
                  </a:cubicBezTo>
                  <a:cubicBezTo>
                    <a:pt x="1044" y="43"/>
                    <a:pt x="1039" y="38"/>
                    <a:pt x="1034" y="33"/>
                  </a:cubicBezTo>
                  <a:cubicBezTo>
                    <a:pt x="1023" y="21"/>
                    <a:pt x="1010" y="6"/>
                    <a:pt x="989" y="2"/>
                  </a:cubicBezTo>
                  <a:cubicBezTo>
                    <a:pt x="984" y="1"/>
                    <a:pt x="978" y="0"/>
                    <a:pt x="973" y="0"/>
                  </a:cubicBezTo>
                </a:path>
              </a:pathLst>
            </a:custGeom>
            <a:solidFill>
              <a:srgbClr val="721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049B6649-BB83-411C-BB5F-5DEAA166F9DC}"/>
                </a:ext>
              </a:extLst>
            </p:cNvPr>
            <p:cNvSpPr>
              <a:spLocks/>
            </p:cNvSpPr>
            <p:nvPr/>
          </p:nvSpPr>
          <p:spPr bwMode="auto">
            <a:xfrm>
              <a:off x="2345" y="1014"/>
              <a:ext cx="2811" cy="799"/>
            </a:xfrm>
            <a:custGeom>
              <a:avLst/>
              <a:gdLst>
                <a:gd name="T0" fmla="*/ 106 w 1183"/>
                <a:gd name="T1" fmla="*/ 26 h 336"/>
                <a:gd name="T2" fmla="*/ 11 w 1183"/>
                <a:gd name="T3" fmla="*/ 113 h 336"/>
                <a:gd name="T4" fmla="*/ 63 w 1183"/>
                <a:gd name="T5" fmla="*/ 331 h 336"/>
                <a:gd name="T6" fmla="*/ 65 w 1183"/>
                <a:gd name="T7" fmla="*/ 331 h 336"/>
                <a:gd name="T8" fmla="*/ 47 w 1183"/>
                <a:gd name="T9" fmla="*/ 246 h 336"/>
                <a:gd name="T10" fmla="*/ 13 w 1183"/>
                <a:gd name="T11" fmla="*/ 114 h 336"/>
                <a:gd name="T12" fmla="*/ 63 w 1183"/>
                <a:gd name="T13" fmla="*/ 61 h 336"/>
                <a:gd name="T14" fmla="*/ 107 w 1183"/>
                <a:gd name="T15" fmla="*/ 27 h 336"/>
                <a:gd name="T16" fmla="*/ 215 w 1183"/>
                <a:gd name="T17" fmla="*/ 21 h 336"/>
                <a:gd name="T18" fmla="*/ 300 w 1183"/>
                <a:gd name="T19" fmla="*/ 57 h 336"/>
                <a:gd name="T20" fmla="*/ 371 w 1183"/>
                <a:gd name="T21" fmla="*/ 127 h 336"/>
                <a:gd name="T22" fmla="*/ 482 w 1183"/>
                <a:gd name="T23" fmla="*/ 246 h 336"/>
                <a:gd name="T24" fmla="*/ 595 w 1183"/>
                <a:gd name="T25" fmla="*/ 266 h 336"/>
                <a:gd name="T26" fmla="*/ 645 w 1183"/>
                <a:gd name="T27" fmla="*/ 262 h 336"/>
                <a:gd name="T28" fmla="*/ 751 w 1183"/>
                <a:gd name="T29" fmla="*/ 222 h 336"/>
                <a:gd name="T30" fmla="*/ 815 w 1183"/>
                <a:gd name="T31" fmla="*/ 118 h 336"/>
                <a:gd name="T32" fmla="*/ 874 w 1183"/>
                <a:gd name="T33" fmla="*/ 60 h 336"/>
                <a:gd name="T34" fmla="*/ 879 w 1183"/>
                <a:gd name="T35" fmla="*/ 60 h 336"/>
                <a:gd name="T36" fmla="*/ 1020 w 1183"/>
                <a:gd name="T37" fmla="*/ 2 h 336"/>
                <a:gd name="T38" fmla="*/ 1081 w 1183"/>
                <a:gd name="T39" fmla="*/ 35 h 336"/>
                <a:gd name="T40" fmla="*/ 1115 w 1183"/>
                <a:gd name="T41" fmla="*/ 59 h 336"/>
                <a:gd name="T42" fmla="*/ 1176 w 1183"/>
                <a:gd name="T43" fmla="*/ 155 h 336"/>
                <a:gd name="T44" fmla="*/ 1148 w 1183"/>
                <a:gd name="T45" fmla="*/ 230 h 336"/>
                <a:gd name="T46" fmla="*/ 1119 w 1183"/>
                <a:gd name="T47" fmla="*/ 330 h 336"/>
                <a:gd name="T48" fmla="*/ 1120 w 1183"/>
                <a:gd name="T49" fmla="*/ 333 h 336"/>
                <a:gd name="T50" fmla="*/ 1138 w 1183"/>
                <a:gd name="T51" fmla="*/ 243 h 336"/>
                <a:gd name="T52" fmla="*/ 1152 w 1183"/>
                <a:gd name="T53" fmla="*/ 81 h 336"/>
                <a:gd name="T54" fmla="*/ 1036 w 1183"/>
                <a:gd name="T55" fmla="*/ 2 h 336"/>
                <a:gd name="T56" fmla="*/ 953 w 1183"/>
                <a:gd name="T57" fmla="*/ 30 h 336"/>
                <a:gd name="T58" fmla="*/ 814 w 1183"/>
                <a:gd name="T59" fmla="*/ 117 h 336"/>
                <a:gd name="T60" fmla="*/ 595 w 1183"/>
                <a:gd name="T61" fmla="*/ 264 h 336"/>
                <a:gd name="T62" fmla="*/ 368 w 1183"/>
                <a:gd name="T63" fmla="*/ 109 h 336"/>
                <a:gd name="T64" fmla="*/ 216 w 1183"/>
                <a:gd name="T65" fmla="*/ 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3" h="336">
                  <a:moveTo>
                    <a:pt x="162" y="0"/>
                  </a:moveTo>
                  <a:cubicBezTo>
                    <a:pt x="138" y="0"/>
                    <a:pt x="118" y="12"/>
                    <a:pt x="106" y="26"/>
                  </a:cubicBezTo>
                  <a:cubicBezTo>
                    <a:pt x="86" y="51"/>
                    <a:pt x="87" y="45"/>
                    <a:pt x="62" y="60"/>
                  </a:cubicBezTo>
                  <a:cubicBezTo>
                    <a:pt x="37" y="74"/>
                    <a:pt x="21" y="81"/>
                    <a:pt x="11" y="113"/>
                  </a:cubicBezTo>
                  <a:cubicBezTo>
                    <a:pt x="0" y="159"/>
                    <a:pt x="8" y="195"/>
                    <a:pt x="46" y="246"/>
                  </a:cubicBezTo>
                  <a:cubicBezTo>
                    <a:pt x="69" y="277"/>
                    <a:pt x="68" y="309"/>
                    <a:pt x="63" y="331"/>
                  </a:cubicBezTo>
                  <a:cubicBezTo>
                    <a:pt x="63" y="332"/>
                    <a:pt x="63" y="334"/>
                    <a:pt x="63" y="336"/>
                  </a:cubicBezTo>
                  <a:cubicBezTo>
                    <a:pt x="65" y="331"/>
                    <a:pt x="65" y="331"/>
                    <a:pt x="65" y="331"/>
                  </a:cubicBezTo>
                  <a:cubicBezTo>
                    <a:pt x="70" y="309"/>
                    <a:pt x="71" y="277"/>
                    <a:pt x="47" y="246"/>
                  </a:cubicBezTo>
                  <a:cubicBezTo>
                    <a:pt x="47" y="246"/>
                    <a:pt x="47" y="246"/>
                    <a:pt x="47" y="246"/>
                  </a:cubicBezTo>
                  <a:cubicBezTo>
                    <a:pt x="20" y="210"/>
                    <a:pt x="8" y="181"/>
                    <a:pt x="8" y="150"/>
                  </a:cubicBezTo>
                  <a:cubicBezTo>
                    <a:pt x="8" y="138"/>
                    <a:pt x="10" y="126"/>
                    <a:pt x="13" y="114"/>
                  </a:cubicBezTo>
                  <a:cubicBezTo>
                    <a:pt x="21" y="84"/>
                    <a:pt x="35" y="77"/>
                    <a:pt x="58" y="64"/>
                  </a:cubicBezTo>
                  <a:cubicBezTo>
                    <a:pt x="63" y="61"/>
                    <a:pt x="63" y="61"/>
                    <a:pt x="63" y="61"/>
                  </a:cubicBezTo>
                  <a:cubicBezTo>
                    <a:pt x="69" y="57"/>
                    <a:pt x="74" y="55"/>
                    <a:pt x="78" y="53"/>
                  </a:cubicBezTo>
                  <a:cubicBezTo>
                    <a:pt x="89" y="47"/>
                    <a:pt x="92" y="46"/>
                    <a:pt x="107" y="27"/>
                  </a:cubicBezTo>
                  <a:cubicBezTo>
                    <a:pt x="121" y="11"/>
                    <a:pt x="141" y="2"/>
                    <a:pt x="162" y="2"/>
                  </a:cubicBezTo>
                  <a:cubicBezTo>
                    <a:pt x="180" y="2"/>
                    <a:pt x="198" y="8"/>
                    <a:pt x="215" y="21"/>
                  </a:cubicBezTo>
                  <a:cubicBezTo>
                    <a:pt x="219" y="24"/>
                    <a:pt x="219" y="24"/>
                    <a:pt x="219" y="24"/>
                  </a:cubicBezTo>
                  <a:cubicBezTo>
                    <a:pt x="254" y="53"/>
                    <a:pt x="258" y="56"/>
                    <a:pt x="300" y="57"/>
                  </a:cubicBezTo>
                  <a:cubicBezTo>
                    <a:pt x="344" y="59"/>
                    <a:pt x="358" y="78"/>
                    <a:pt x="367" y="109"/>
                  </a:cubicBezTo>
                  <a:cubicBezTo>
                    <a:pt x="368" y="114"/>
                    <a:pt x="369" y="121"/>
                    <a:pt x="371" y="127"/>
                  </a:cubicBezTo>
                  <a:cubicBezTo>
                    <a:pt x="377" y="162"/>
                    <a:pt x="386" y="214"/>
                    <a:pt x="482" y="246"/>
                  </a:cubicBezTo>
                  <a:cubicBezTo>
                    <a:pt x="482" y="246"/>
                    <a:pt x="482" y="246"/>
                    <a:pt x="482" y="246"/>
                  </a:cubicBezTo>
                  <a:cubicBezTo>
                    <a:pt x="520" y="259"/>
                    <a:pt x="559" y="266"/>
                    <a:pt x="595" y="266"/>
                  </a:cubicBezTo>
                  <a:cubicBezTo>
                    <a:pt x="595" y="266"/>
                    <a:pt x="595" y="266"/>
                    <a:pt x="595" y="266"/>
                  </a:cubicBezTo>
                  <a:cubicBezTo>
                    <a:pt x="612" y="266"/>
                    <a:pt x="629" y="265"/>
                    <a:pt x="645" y="262"/>
                  </a:cubicBezTo>
                  <a:cubicBezTo>
                    <a:pt x="645" y="262"/>
                    <a:pt x="645" y="262"/>
                    <a:pt x="645" y="262"/>
                  </a:cubicBezTo>
                  <a:cubicBezTo>
                    <a:pt x="645" y="262"/>
                    <a:pt x="645" y="262"/>
                    <a:pt x="645" y="262"/>
                  </a:cubicBezTo>
                  <a:cubicBezTo>
                    <a:pt x="682" y="256"/>
                    <a:pt x="718" y="242"/>
                    <a:pt x="751" y="222"/>
                  </a:cubicBezTo>
                  <a:cubicBezTo>
                    <a:pt x="752" y="222"/>
                    <a:pt x="752" y="222"/>
                    <a:pt x="753" y="221"/>
                  </a:cubicBezTo>
                  <a:cubicBezTo>
                    <a:pt x="795" y="194"/>
                    <a:pt x="800" y="176"/>
                    <a:pt x="815" y="118"/>
                  </a:cubicBezTo>
                  <a:cubicBezTo>
                    <a:pt x="815" y="117"/>
                    <a:pt x="816" y="117"/>
                    <a:pt x="816" y="117"/>
                  </a:cubicBezTo>
                  <a:cubicBezTo>
                    <a:pt x="830" y="64"/>
                    <a:pt x="845" y="63"/>
                    <a:pt x="874" y="60"/>
                  </a:cubicBezTo>
                  <a:cubicBezTo>
                    <a:pt x="874" y="60"/>
                    <a:pt x="874" y="60"/>
                    <a:pt x="874" y="60"/>
                  </a:cubicBezTo>
                  <a:cubicBezTo>
                    <a:pt x="875" y="60"/>
                    <a:pt x="877" y="60"/>
                    <a:pt x="879" y="60"/>
                  </a:cubicBezTo>
                  <a:cubicBezTo>
                    <a:pt x="911" y="57"/>
                    <a:pt x="929" y="55"/>
                    <a:pt x="954" y="31"/>
                  </a:cubicBezTo>
                  <a:cubicBezTo>
                    <a:pt x="973" y="12"/>
                    <a:pt x="996" y="2"/>
                    <a:pt x="1020" y="2"/>
                  </a:cubicBezTo>
                  <a:cubicBezTo>
                    <a:pt x="1025" y="2"/>
                    <a:pt x="1031" y="3"/>
                    <a:pt x="1036" y="4"/>
                  </a:cubicBezTo>
                  <a:cubicBezTo>
                    <a:pt x="1057" y="8"/>
                    <a:pt x="1070" y="23"/>
                    <a:pt x="1081" y="35"/>
                  </a:cubicBezTo>
                  <a:cubicBezTo>
                    <a:pt x="1086" y="40"/>
                    <a:pt x="1091" y="45"/>
                    <a:pt x="1095" y="48"/>
                  </a:cubicBezTo>
                  <a:cubicBezTo>
                    <a:pt x="1101" y="52"/>
                    <a:pt x="1108" y="56"/>
                    <a:pt x="1115" y="59"/>
                  </a:cubicBezTo>
                  <a:cubicBezTo>
                    <a:pt x="1127" y="65"/>
                    <a:pt x="1141" y="72"/>
                    <a:pt x="1151" y="82"/>
                  </a:cubicBezTo>
                  <a:cubicBezTo>
                    <a:pt x="1165" y="95"/>
                    <a:pt x="1176" y="123"/>
                    <a:pt x="1176" y="155"/>
                  </a:cubicBezTo>
                  <a:cubicBezTo>
                    <a:pt x="1176" y="161"/>
                    <a:pt x="1176" y="168"/>
                    <a:pt x="1175" y="175"/>
                  </a:cubicBezTo>
                  <a:cubicBezTo>
                    <a:pt x="1170" y="204"/>
                    <a:pt x="1159" y="217"/>
                    <a:pt x="1148" y="230"/>
                  </a:cubicBezTo>
                  <a:cubicBezTo>
                    <a:pt x="1144" y="234"/>
                    <a:pt x="1141" y="238"/>
                    <a:pt x="1137" y="242"/>
                  </a:cubicBezTo>
                  <a:cubicBezTo>
                    <a:pt x="1125" y="259"/>
                    <a:pt x="1104" y="288"/>
                    <a:pt x="1119" y="330"/>
                  </a:cubicBezTo>
                  <a:cubicBezTo>
                    <a:pt x="1119" y="331"/>
                    <a:pt x="1119" y="331"/>
                    <a:pt x="1119" y="331"/>
                  </a:cubicBezTo>
                  <a:cubicBezTo>
                    <a:pt x="1120" y="333"/>
                    <a:pt x="1120" y="333"/>
                    <a:pt x="1120" y="333"/>
                  </a:cubicBezTo>
                  <a:cubicBezTo>
                    <a:pt x="1120" y="332"/>
                    <a:pt x="1120" y="331"/>
                    <a:pt x="1120" y="330"/>
                  </a:cubicBezTo>
                  <a:cubicBezTo>
                    <a:pt x="1106" y="289"/>
                    <a:pt x="1125" y="262"/>
                    <a:pt x="1138" y="243"/>
                  </a:cubicBezTo>
                  <a:cubicBezTo>
                    <a:pt x="1152" y="224"/>
                    <a:pt x="1169" y="214"/>
                    <a:pt x="1176" y="175"/>
                  </a:cubicBezTo>
                  <a:cubicBezTo>
                    <a:pt x="1183" y="136"/>
                    <a:pt x="1169" y="98"/>
                    <a:pt x="1152" y="81"/>
                  </a:cubicBezTo>
                  <a:cubicBezTo>
                    <a:pt x="1135" y="65"/>
                    <a:pt x="1110" y="57"/>
                    <a:pt x="1096" y="47"/>
                  </a:cubicBezTo>
                  <a:cubicBezTo>
                    <a:pt x="1082" y="37"/>
                    <a:pt x="1066" y="8"/>
                    <a:pt x="1036" y="2"/>
                  </a:cubicBezTo>
                  <a:cubicBezTo>
                    <a:pt x="1031" y="1"/>
                    <a:pt x="1025" y="1"/>
                    <a:pt x="1020" y="1"/>
                  </a:cubicBezTo>
                  <a:cubicBezTo>
                    <a:pt x="995" y="1"/>
                    <a:pt x="972" y="11"/>
                    <a:pt x="953" y="30"/>
                  </a:cubicBezTo>
                  <a:cubicBezTo>
                    <a:pt x="929" y="54"/>
                    <a:pt x="912" y="56"/>
                    <a:pt x="879" y="58"/>
                  </a:cubicBezTo>
                  <a:cubicBezTo>
                    <a:pt x="846" y="61"/>
                    <a:pt x="829" y="59"/>
                    <a:pt x="814" y="117"/>
                  </a:cubicBezTo>
                  <a:cubicBezTo>
                    <a:pt x="798" y="175"/>
                    <a:pt x="794" y="193"/>
                    <a:pt x="752" y="220"/>
                  </a:cubicBezTo>
                  <a:cubicBezTo>
                    <a:pt x="710" y="246"/>
                    <a:pt x="657" y="264"/>
                    <a:pt x="595" y="264"/>
                  </a:cubicBezTo>
                  <a:cubicBezTo>
                    <a:pt x="561" y="264"/>
                    <a:pt x="523" y="259"/>
                    <a:pt x="482" y="245"/>
                  </a:cubicBezTo>
                  <a:cubicBezTo>
                    <a:pt x="369" y="207"/>
                    <a:pt x="378" y="142"/>
                    <a:pt x="368" y="109"/>
                  </a:cubicBezTo>
                  <a:cubicBezTo>
                    <a:pt x="359" y="76"/>
                    <a:pt x="343" y="57"/>
                    <a:pt x="300" y="56"/>
                  </a:cubicBezTo>
                  <a:cubicBezTo>
                    <a:pt x="257" y="55"/>
                    <a:pt x="255" y="52"/>
                    <a:pt x="216" y="20"/>
                  </a:cubicBezTo>
                  <a:cubicBezTo>
                    <a:pt x="197" y="6"/>
                    <a:pt x="178" y="0"/>
                    <a:pt x="162" y="0"/>
                  </a:cubicBezTo>
                </a:path>
              </a:pathLst>
            </a:custGeom>
            <a:solidFill>
              <a:srgbClr val="C04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244337BB-CCD6-49D2-8C7E-D47CF4B2230E}"/>
                </a:ext>
              </a:extLst>
            </p:cNvPr>
            <p:cNvSpPr>
              <a:spLocks/>
            </p:cNvSpPr>
            <p:nvPr/>
          </p:nvSpPr>
          <p:spPr bwMode="auto">
            <a:xfrm>
              <a:off x="2464" y="1137"/>
              <a:ext cx="1281" cy="1770"/>
            </a:xfrm>
            <a:custGeom>
              <a:avLst/>
              <a:gdLst>
                <a:gd name="T0" fmla="*/ 127 w 539"/>
                <a:gd name="T1" fmla="*/ 0 h 744"/>
                <a:gd name="T2" fmla="*/ 125 w 539"/>
                <a:gd name="T3" fmla="*/ 0 h 744"/>
                <a:gd name="T4" fmla="*/ 125 w 539"/>
                <a:gd name="T5" fmla="*/ 0 h 744"/>
                <a:gd name="T6" fmla="*/ 125 w 539"/>
                <a:gd name="T7" fmla="*/ 0 h 744"/>
                <a:gd name="T8" fmla="*/ 62 w 539"/>
                <a:gd name="T9" fmla="*/ 19 h 744"/>
                <a:gd name="T10" fmla="*/ 16 w 539"/>
                <a:gd name="T11" fmla="*/ 67 h 744"/>
                <a:gd name="T12" fmla="*/ 21 w 539"/>
                <a:gd name="T13" fmla="*/ 147 h 744"/>
                <a:gd name="T14" fmla="*/ 92 w 539"/>
                <a:gd name="T15" fmla="*/ 189 h 744"/>
                <a:gd name="T16" fmla="*/ 120 w 539"/>
                <a:gd name="T17" fmla="*/ 191 h 744"/>
                <a:gd name="T18" fmla="*/ 148 w 539"/>
                <a:gd name="T19" fmla="*/ 188 h 744"/>
                <a:gd name="T20" fmla="*/ 145 w 539"/>
                <a:gd name="T21" fmla="*/ 188 h 744"/>
                <a:gd name="T22" fmla="*/ 83 w 539"/>
                <a:gd name="T23" fmla="*/ 187 h 744"/>
                <a:gd name="T24" fmla="*/ 125 w 539"/>
                <a:gd name="T25" fmla="*/ 2 h 744"/>
                <a:gd name="T26" fmla="*/ 161 w 539"/>
                <a:gd name="T27" fmla="*/ 19 h 744"/>
                <a:gd name="T28" fmla="*/ 210 w 539"/>
                <a:gd name="T29" fmla="*/ 30 h 744"/>
                <a:gd name="T30" fmla="*/ 290 w 539"/>
                <a:gd name="T31" fmla="*/ 61 h 744"/>
                <a:gd name="T32" fmla="*/ 456 w 539"/>
                <a:gd name="T33" fmla="*/ 285 h 744"/>
                <a:gd name="T34" fmla="*/ 529 w 539"/>
                <a:gd name="T35" fmla="*/ 465 h 744"/>
                <a:gd name="T36" fmla="*/ 529 w 539"/>
                <a:gd name="T37" fmla="*/ 521 h 744"/>
                <a:gd name="T38" fmla="*/ 529 w 539"/>
                <a:gd name="T39" fmla="*/ 569 h 744"/>
                <a:gd name="T40" fmla="*/ 532 w 539"/>
                <a:gd name="T41" fmla="*/ 596 h 744"/>
                <a:gd name="T42" fmla="*/ 532 w 539"/>
                <a:gd name="T43" fmla="*/ 623 h 744"/>
                <a:gd name="T44" fmla="*/ 512 w 539"/>
                <a:gd name="T45" fmla="*/ 675 h 744"/>
                <a:gd name="T46" fmla="*/ 469 w 539"/>
                <a:gd name="T47" fmla="*/ 625 h 744"/>
                <a:gd name="T48" fmla="*/ 451 w 539"/>
                <a:gd name="T49" fmla="*/ 624 h 744"/>
                <a:gd name="T50" fmla="*/ 468 w 539"/>
                <a:gd name="T51" fmla="*/ 713 h 744"/>
                <a:gd name="T52" fmla="*/ 483 w 539"/>
                <a:gd name="T53" fmla="*/ 744 h 744"/>
                <a:gd name="T54" fmla="*/ 480 w 539"/>
                <a:gd name="T55" fmla="*/ 732 h 744"/>
                <a:gd name="T56" fmla="*/ 469 w 539"/>
                <a:gd name="T57" fmla="*/ 718 h 744"/>
                <a:gd name="T58" fmla="*/ 473 w 539"/>
                <a:gd name="T59" fmla="*/ 708 h 744"/>
                <a:gd name="T60" fmla="*/ 467 w 539"/>
                <a:gd name="T61" fmla="*/ 680 h 744"/>
                <a:gd name="T62" fmla="*/ 452 w 539"/>
                <a:gd name="T63" fmla="*/ 624 h 744"/>
                <a:gd name="T64" fmla="*/ 468 w 539"/>
                <a:gd name="T65" fmla="*/ 625 h 744"/>
                <a:gd name="T66" fmla="*/ 507 w 539"/>
                <a:gd name="T67" fmla="*/ 676 h 744"/>
                <a:gd name="T68" fmla="*/ 512 w 539"/>
                <a:gd name="T69" fmla="*/ 676 h 744"/>
                <a:gd name="T70" fmla="*/ 528 w 539"/>
                <a:gd name="T71" fmla="*/ 670 h 744"/>
                <a:gd name="T72" fmla="*/ 535 w 539"/>
                <a:gd name="T73" fmla="*/ 644 h 744"/>
                <a:gd name="T74" fmla="*/ 533 w 539"/>
                <a:gd name="T75" fmla="*/ 626 h 744"/>
                <a:gd name="T76" fmla="*/ 536 w 539"/>
                <a:gd name="T77" fmla="*/ 616 h 744"/>
                <a:gd name="T78" fmla="*/ 531 w 539"/>
                <a:gd name="T79" fmla="*/ 602 h 744"/>
                <a:gd name="T80" fmla="*/ 533 w 539"/>
                <a:gd name="T81" fmla="*/ 597 h 744"/>
                <a:gd name="T82" fmla="*/ 532 w 539"/>
                <a:gd name="T83" fmla="*/ 584 h 744"/>
                <a:gd name="T84" fmla="*/ 528 w 539"/>
                <a:gd name="T85" fmla="*/ 576 h 744"/>
                <a:gd name="T86" fmla="*/ 531 w 539"/>
                <a:gd name="T87" fmla="*/ 568 h 744"/>
                <a:gd name="T88" fmla="*/ 531 w 539"/>
                <a:gd name="T89" fmla="*/ 544 h 744"/>
                <a:gd name="T90" fmla="*/ 530 w 539"/>
                <a:gd name="T91" fmla="*/ 522 h 744"/>
                <a:gd name="T92" fmla="*/ 536 w 539"/>
                <a:gd name="T93" fmla="*/ 509 h 744"/>
                <a:gd name="T94" fmla="*/ 523 w 539"/>
                <a:gd name="T95" fmla="*/ 479 h 744"/>
                <a:gd name="T96" fmla="*/ 531 w 539"/>
                <a:gd name="T97" fmla="*/ 466 h 744"/>
                <a:gd name="T98" fmla="*/ 503 w 539"/>
                <a:gd name="T99" fmla="*/ 399 h 744"/>
                <a:gd name="T100" fmla="*/ 458 w 539"/>
                <a:gd name="T101" fmla="*/ 285 h 744"/>
                <a:gd name="T102" fmla="*/ 297 w 539"/>
                <a:gd name="T103" fmla="*/ 87 h 744"/>
                <a:gd name="T104" fmla="*/ 235 w 539"/>
                <a:gd name="T105" fmla="*/ 25 h 744"/>
                <a:gd name="T106" fmla="*/ 189 w 539"/>
                <a:gd name="T107" fmla="*/ 32 h 744"/>
                <a:gd name="T108" fmla="*/ 163 w 539"/>
                <a:gd name="T109" fmla="*/ 18 h 744"/>
                <a:gd name="T110" fmla="*/ 156 w 539"/>
                <a:gd name="T111"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744">
                  <a:moveTo>
                    <a:pt x="127" y="0"/>
                  </a:moveTo>
                  <a:cubicBezTo>
                    <a:pt x="127" y="0"/>
                    <a:pt x="127" y="0"/>
                    <a:pt x="127" y="0"/>
                  </a:cubicBezTo>
                  <a:cubicBezTo>
                    <a:pt x="127" y="0"/>
                    <a:pt x="126" y="0"/>
                    <a:pt x="125" y="0"/>
                  </a:cubicBezTo>
                  <a:cubicBezTo>
                    <a:pt x="125" y="0"/>
                    <a:pt x="125" y="0"/>
                    <a:pt x="125" y="0"/>
                  </a:cubicBezTo>
                  <a:cubicBezTo>
                    <a:pt x="125" y="0"/>
                    <a:pt x="125" y="0"/>
                    <a:pt x="125" y="0"/>
                  </a:cubicBezTo>
                  <a:cubicBezTo>
                    <a:pt x="125" y="0"/>
                    <a:pt x="125" y="0"/>
                    <a:pt x="125" y="0"/>
                  </a:cubicBezTo>
                  <a:cubicBezTo>
                    <a:pt x="125" y="0"/>
                    <a:pt x="125" y="0"/>
                    <a:pt x="125" y="0"/>
                  </a:cubicBezTo>
                  <a:cubicBezTo>
                    <a:pt x="125" y="0"/>
                    <a:pt x="125" y="0"/>
                    <a:pt x="125" y="0"/>
                  </a:cubicBezTo>
                  <a:cubicBezTo>
                    <a:pt x="110" y="1"/>
                    <a:pt x="94" y="5"/>
                    <a:pt x="78" y="11"/>
                  </a:cubicBezTo>
                  <a:cubicBezTo>
                    <a:pt x="73" y="13"/>
                    <a:pt x="67" y="16"/>
                    <a:pt x="62" y="19"/>
                  </a:cubicBezTo>
                  <a:cubicBezTo>
                    <a:pt x="39" y="32"/>
                    <a:pt x="23" y="49"/>
                    <a:pt x="16" y="67"/>
                  </a:cubicBezTo>
                  <a:cubicBezTo>
                    <a:pt x="16" y="67"/>
                    <a:pt x="16" y="67"/>
                    <a:pt x="16" y="67"/>
                  </a:cubicBezTo>
                  <a:cubicBezTo>
                    <a:pt x="12" y="79"/>
                    <a:pt x="10" y="91"/>
                    <a:pt x="10" y="103"/>
                  </a:cubicBezTo>
                  <a:cubicBezTo>
                    <a:pt x="10" y="119"/>
                    <a:pt x="14" y="134"/>
                    <a:pt x="21" y="147"/>
                  </a:cubicBezTo>
                  <a:cubicBezTo>
                    <a:pt x="33" y="169"/>
                    <a:pt x="55" y="183"/>
                    <a:pt x="82" y="188"/>
                  </a:cubicBezTo>
                  <a:cubicBezTo>
                    <a:pt x="86" y="188"/>
                    <a:pt x="89" y="189"/>
                    <a:pt x="92" y="189"/>
                  </a:cubicBezTo>
                  <a:cubicBezTo>
                    <a:pt x="101" y="190"/>
                    <a:pt x="110" y="191"/>
                    <a:pt x="119" y="191"/>
                  </a:cubicBezTo>
                  <a:cubicBezTo>
                    <a:pt x="119" y="191"/>
                    <a:pt x="119" y="191"/>
                    <a:pt x="120" y="191"/>
                  </a:cubicBezTo>
                  <a:cubicBezTo>
                    <a:pt x="129" y="191"/>
                    <a:pt x="137" y="190"/>
                    <a:pt x="145" y="189"/>
                  </a:cubicBezTo>
                  <a:cubicBezTo>
                    <a:pt x="146" y="189"/>
                    <a:pt x="147" y="189"/>
                    <a:pt x="148" y="188"/>
                  </a:cubicBezTo>
                  <a:cubicBezTo>
                    <a:pt x="146" y="188"/>
                    <a:pt x="144" y="188"/>
                    <a:pt x="142" y="188"/>
                  </a:cubicBezTo>
                  <a:cubicBezTo>
                    <a:pt x="143" y="188"/>
                    <a:pt x="144" y="188"/>
                    <a:pt x="145" y="188"/>
                  </a:cubicBezTo>
                  <a:cubicBezTo>
                    <a:pt x="138" y="189"/>
                    <a:pt x="130" y="189"/>
                    <a:pt x="120" y="189"/>
                  </a:cubicBezTo>
                  <a:cubicBezTo>
                    <a:pt x="109" y="189"/>
                    <a:pt x="97" y="189"/>
                    <a:pt x="83" y="187"/>
                  </a:cubicBezTo>
                  <a:cubicBezTo>
                    <a:pt x="20" y="174"/>
                    <a:pt x="0" y="119"/>
                    <a:pt x="17" y="67"/>
                  </a:cubicBezTo>
                  <a:cubicBezTo>
                    <a:pt x="31" y="28"/>
                    <a:pt x="89" y="3"/>
                    <a:pt x="125" y="2"/>
                  </a:cubicBezTo>
                  <a:cubicBezTo>
                    <a:pt x="126" y="2"/>
                    <a:pt x="127" y="2"/>
                    <a:pt x="127" y="2"/>
                  </a:cubicBezTo>
                  <a:cubicBezTo>
                    <a:pt x="147" y="2"/>
                    <a:pt x="153" y="9"/>
                    <a:pt x="161" y="19"/>
                  </a:cubicBezTo>
                  <a:cubicBezTo>
                    <a:pt x="168" y="27"/>
                    <a:pt x="175" y="33"/>
                    <a:pt x="189" y="33"/>
                  </a:cubicBezTo>
                  <a:cubicBezTo>
                    <a:pt x="195" y="33"/>
                    <a:pt x="202" y="32"/>
                    <a:pt x="210" y="30"/>
                  </a:cubicBezTo>
                  <a:cubicBezTo>
                    <a:pt x="218" y="28"/>
                    <a:pt x="227" y="27"/>
                    <a:pt x="235" y="27"/>
                  </a:cubicBezTo>
                  <a:cubicBezTo>
                    <a:pt x="259" y="27"/>
                    <a:pt x="282" y="36"/>
                    <a:pt x="290" y="61"/>
                  </a:cubicBezTo>
                  <a:cubicBezTo>
                    <a:pt x="301" y="95"/>
                    <a:pt x="290" y="143"/>
                    <a:pt x="355" y="176"/>
                  </a:cubicBezTo>
                  <a:cubicBezTo>
                    <a:pt x="414" y="206"/>
                    <a:pt x="445" y="223"/>
                    <a:pt x="456" y="285"/>
                  </a:cubicBezTo>
                  <a:cubicBezTo>
                    <a:pt x="467" y="346"/>
                    <a:pt x="459" y="354"/>
                    <a:pt x="502" y="400"/>
                  </a:cubicBezTo>
                  <a:cubicBezTo>
                    <a:pt x="531" y="428"/>
                    <a:pt x="538" y="453"/>
                    <a:pt x="529" y="465"/>
                  </a:cubicBezTo>
                  <a:cubicBezTo>
                    <a:pt x="520" y="477"/>
                    <a:pt x="518" y="477"/>
                    <a:pt x="528" y="494"/>
                  </a:cubicBezTo>
                  <a:cubicBezTo>
                    <a:pt x="539" y="510"/>
                    <a:pt x="534" y="513"/>
                    <a:pt x="529" y="521"/>
                  </a:cubicBezTo>
                  <a:cubicBezTo>
                    <a:pt x="524" y="530"/>
                    <a:pt x="524" y="533"/>
                    <a:pt x="529" y="545"/>
                  </a:cubicBezTo>
                  <a:cubicBezTo>
                    <a:pt x="535" y="556"/>
                    <a:pt x="532" y="561"/>
                    <a:pt x="529" y="569"/>
                  </a:cubicBezTo>
                  <a:cubicBezTo>
                    <a:pt x="525" y="577"/>
                    <a:pt x="526" y="578"/>
                    <a:pt x="531" y="585"/>
                  </a:cubicBezTo>
                  <a:cubicBezTo>
                    <a:pt x="535" y="592"/>
                    <a:pt x="535" y="592"/>
                    <a:pt x="532" y="596"/>
                  </a:cubicBezTo>
                  <a:cubicBezTo>
                    <a:pt x="529" y="601"/>
                    <a:pt x="529" y="603"/>
                    <a:pt x="532" y="609"/>
                  </a:cubicBezTo>
                  <a:cubicBezTo>
                    <a:pt x="535" y="615"/>
                    <a:pt x="535" y="618"/>
                    <a:pt x="532" y="623"/>
                  </a:cubicBezTo>
                  <a:cubicBezTo>
                    <a:pt x="530" y="628"/>
                    <a:pt x="533" y="628"/>
                    <a:pt x="534" y="644"/>
                  </a:cubicBezTo>
                  <a:cubicBezTo>
                    <a:pt x="534" y="659"/>
                    <a:pt x="530" y="675"/>
                    <a:pt x="512" y="675"/>
                  </a:cubicBezTo>
                  <a:cubicBezTo>
                    <a:pt x="511" y="675"/>
                    <a:pt x="509" y="675"/>
                    <a:pt x="508" y="674"/>
                  </a:cubicBezTo>
                  <a:cubicBezTo>
                    <a:pt x="486" y="671"/>
                    <a:pt x="476" y="651"/>
                    <a:pt x="469" y="625"/>
                  </a:cubicBezTo>
                  <a:cubicBezTo>
                    <a:pt x="466" y="612"/>
                    <a:pt x="462" y="606"/>
                    <a:pt x="458" y="606"/>
                  </a:cubicBezTo>
                  <a:cubicBezTo>
                    <a:pt x="455" y="606"/>
                    <a:pt x="452" y="612"/>
                    <a:pt x="451" y="624"/>
                  </a:cubicBezTo>
                  <a:cubicBezTo>
                    <a:pt x="449" y="647"/>
                    <a:pt x="448" y="665"/>
                    <a:pt x="466" y="681"/>
                  </a:cubicBezTo>
                  <a:cubicBezTo>
                    <a:pt x="483" y="698"/>
                    <a:pt x="472" y="704"/>
                    <a:pt x="468" y="713"/>
                  </a:cubicBezTo>
                  <a:cubicBezTo>
                    <a:pt x="465" y="722"/>
                    <a:pt x="471" y="724"/>
                    <a:pt x="479" y="733"/>
                  </a:cubicBezTo>
                  <a:cubicBezTo>
                    <a:pt x="482" y="737"/>
                    <a:pt x="483" y="740"/>
                    <a:pt x="483" y="744"/>
                  </a:cubicBezTo>
                  <a:cubicBezTo>
                    <a:pt x="484" y="743"/>
                    <a:pt x="484" y="743"/>
                    <a:pt x="485" y="743"/>
                  </a:cubicBezTo>
                  <a:cubicBezTo>
                    <a:pt x="484" y="739"/>
                    <a:pt x="483" y="736"/>
                    <a:pt x="480" y="732"/>
                  </a:cubicBezTo>
                  <a:cubicBezTo>
                    <a:pt x="478" y="730"/>
                    <a:pt x="476" y="728"/>
                    <a:pt x="474" y="726"/>
                  </a:cubicBezTo>
                  <a:cubicBezTo>
                    <a:pt x="471" y="723"/>
                    <a:pt x="469" y="721"/>
                    <a:pt x="469" y="718"/>
                  </a:cubicBezTo>
                  <a:cubicBezTo>
                    <a:pt x="469" y="717"/>
                    <a:pt x="469" y="715"/>
                    <a:pt x="470" y="714"/>
                  </a:cubicBezTo>
                  <a:cubicBezTo>
                    <a:pt x="470" y="712"/>
                    <a:pt x="472" y="710"/>
                    <a:pt x="473" y="708"/>
                  </a:cubicBezTo>
                  <a:cubicBezTo>
                    <a:pt x="475" y="705"/>
                    <a:pt x="477" y="701"/>
                    <a:pt x="477" y="697"/>
                  </a:cubicBezTo>
                  <a:cubicBezTo>
                    <a:pt x="477" y="693"/>
                    <a:pt x="474" y="687"/>
                    <a:pt x="467" y="680"/>
                  </a:cubicBezTo>
                  <a:cubicBezTo>
                    <a:pt x="454" y="669"/>
                    <a:pt x="451" y="657"/>
                    <a:pt x="451" y="643"/>
                  </a:cubicBezTo>
                  <a:cubicBezTo>
                    <a:pt x="451" y="637"/>
                    <a:pt x="452" y="631"/>
                    <a:pt x="452" y="624"/>
                  </a:cubicBezTo>
                  <a:cubicBezTo>
                    <a:pt x="453" y="612"/>
                    <a:pt x="456" y="607"/>
                    <a:pt x="458" y="607"/>
                  </a:cubicBezTo>
                  <a:cubicBezTo>
                    <a:pt x="460" y="607"/>
                    <a:pt x="464" y="611"/>
                    <a:pt x="468" y="625"/>
                  </a:cubicBezTo>
                  <a:cubicBezTo>
                    <a:pt x="473" y="645"/>
                    <a:pt x="482" y="672"/>
                    <a:pt x="507" y="676"/>
                  </a:cubicBezTo>
                  <a:cubicBezTo>
                    <a:pt x="507" y="676"/>
                    <a:pt x="507" y="676"/>
                    <a:pt x="507" y="676"/>
                  </a:cubicBezTo>
                  <a:cubicBezTo>
                    <a:pt x="509" y="676"/>
                    <a:pt x="511" y="676"/>
                    <a:pt x="512" y="676"/>
                  </a:cubicBezTo>
                  <a:cubicBezTo>
                    <a:pt x="512" y="676"/>
                    <a:pt x="512" y="676"/>
                    <a:pt x="512" y="676"/>
                  </a:cubicBezTo>
                  <a:cubicBezTo>
                    <a:pt x="519" y="676"/>
                    <a:pt x="524" y="674"/>
                    <a:pt x="528" y="670"/>
                  </a:cubicBezTo>
                  <a:cubicBezTo>
                    <a:pt x="528" y="670"/>
                    <a:pt x="528" y="670"/>
                    <a:pt x="528" y="670"/>
                  </a:cubicBezTo>
                  <a:cubicBezTo>
                    <a:pt x="534" y="664"/>
                    <a:pt x="535" y="654"/>
                    <a:pt x="535" y="646"/>
                  </a:cubicBezTo>
                  <a:cubicBezTo>
                    <a:pt x="535" y="646"/>
                    <a:pt x="535" y="645"/>
                    <a:pt x="535" y="644"/>
                  </a:cubicBezTo>
                  <a:cubicBezTo>
                    <a:pt x="535" y="636"/>
                    <a:pt x="534" y="632"/>
                    <a:pt x="533" y="629"/>
                  </a:cubicBezTo>
                  <a:cubicBezTo>
                    <a:pt x="533" y="628"/>
                    <a:pt x="533" y="627"/>
                    <a:pt x="533" y="626"/>
                  </a:cubicBezTo>
                  <a:cubicBezTo>
                    <a:pt x="533" y="625"/>
                    <a:pt x="533" y="625"/>
                    <a:pt x="534" y="624"/>
                  </a:cubicBezTo>
                  <a:cubicBezTo>
                    <a:pt x="535" y="621"/>
                    <a:pt x="536" y="619"/>
                    <a:pt x="536" y="616"/>
                  </a:cubicBezTo>
                  <a:cubicBezTo>
                    <a:pt x="536" y="614"/>
                    <a:pt x="535" y="611"/>
                    <a:pt x="534" y="608"/>
                  </a:cubicBezTo>
                  <a:cubicBezTo>
                    <a:pt x="532" y="605"/>
                    <a:pt x="531" y="603"/>
                    <a:pt x="531" y="602"/>
                  </a:cubicBezTo>
                  <a:cubicBezTo>
                    <a:pt x="531" y="600"/>
                    <a:pt x="532" y="599"/>
                    <a:pt x="533" y="597"/>
                  </a:cubicBezTo>
                  <a:cubicBezTo>
                    <a:pt x="533" y="597"/>
                    <a:pt x="533" y="597"/>
                    <a:pt x="533" y="597"/>
                  </a:cubicBezTo>
                  <a:cubicBezTo>
                    <a:pt x="535" y="595"/>
                    <a:pt x="535" y="593"/>
                    <a:pt x="535" y="592"/>
                  </a:cubicBezTo>
                  <a:cubicBezTo>
                    <a:pt x="535" y="590"/>
                    <a:pt x="534" y="588"/>
                    <a:pt x="532" y="584"/>
                  </a:cubicBezTo>
                  <a:cubicBezTo>
                    <a:pt x="531" y="583"/>
                    <a:pt x="531" y="583"/>
                    <a:pt x="531" y="583"/>
                  </a:cubicBezTo>
                  <a:cubicBezTo>
                    <a:pt x="529" y="580"/>
                    <a:pt x="528" y="578"/>
                    <a:pt x="528" y="576"/>
                  </a:cubicBezTo>
                  <a:cubicBezTo>
                    <a:pt x="528" y="574"/>
                    <a:pt x="529" y="572"/>
                    <a:pt x="530" y="569"/>
                  </a:cubicBezTo>
                  <a:cubicBezTo>
                    <a:pt x="531" y="568"/>
                    <a:pt x="531" y="568"/>
                    <a:pt x="531" y="568"/>
                  </a:cubicBezTo>
                  <a:cubicBezTo>
                    <a:pt x="533" y="564"/>
                    <a:pt x="534" y="561"/>
                    <a:pt x="534" y="556"/>
                  </a:cubicBezTo>
                  <a:cubicBezTo>
                    <a:pt x="534" y="553"/>
                    <a:pt x="533" y="549"/>
                    <a:pt x="531" y="544"/>
                  </a:cubicBezTo>
                  <a:cubicBezTo>
                    <a:pt x="528" y="538"/>
                    <a:pt x="527" y="535"/>
                    <a:pt x="527" y="532"/>
                  </a:cubicBezTo>
                  <a:cubicBezTo>
                    <a:pt x="527" y="529"/>
                    <a:pt x="528" y="526"/>
                    <a:pt x="530" y="522"/>
                  </a:cubicBezTo>
                  <a:cubicBezTo>
                    <a:pt x="531" y="521"/>
                    <a:pt x="531" y="520"/>
                    <a:pt x="532" y="519"/>
                  </a:cubicBezTo>
                  <a:cubicBezTo>
                    <a:pt x="534" y="516"/>
                    <a:pt x="536" y="513"/>
                    <a:pt x="536" y="509"/>
                  </a:cubicBezTo>
                  <a:cubicBezTo>
                    <a:pt x="536" y="505"/>
                    <a:pt x="534" y="500"/>
                    <a:pt x="530" y="493"/>
                  </a:cubicBezTo>
                  <a:cubicBezTo>
                    <a:pt x="525" y="486"/>
                    <a:pt x="523" y="482"/>
                    <a:pt x="523" y="479"/>
                  </a:cubicBezTo>
                  <a:cubicBezTo>
                    <a:pt x="523" y="475"/>
                    <a:pt x="525" y="472"/>
                    <a:pt x="530" y="467"/>
                  </a:cubicBezTo>
                  <a:cubicBezTo>
                    <a:pt x="531" y="466"/>
                    <a:pt x="531" y="466"/>
                    <a:pt x="531" y="466"/>
                  </a:cubicBezTo>
                  <a:cubicBezTo>
                    <a:pt x="533" y="462"/>
                    <a:pt x="534" y="458"/>
                    <a:pt x="534" y="453"/>
                  </a:cubicBezTo>
                  <a:cubicBezTo>
                    <a:pt x="534" y="440"/>
                    <a:pt x="526" y="422"/>
                    <a:pt x="503" y="399"/>
                  </a:cubicBezTo>
                  <a:cubicBezTo>
                    <a:pt x="469" y="363"/>
                    <a:pt x="467" y="351"/>
                    <a:pt x="462" y="316"/>
                  </a:cubicBezTo>
                  <a:cubicBezTo>
                    <a:pt x="461" y="307"/>
                    <a:pt x="460" y="297"/>
                    <a:pt x="458" y="285"/>
                  </a:cubicBezTo>
                  <a:cubicBezTo>
                    <a:pt x="447" y="223"/>
                    <a:pt x="417" y="206"/>
                    <a:pt x="356" y="175"/>
                  </a:cubicBezTo>
                  <a:cubicBezTo>
                    <a:pt x="307" y="150"/>
                    <a:pt x="301" y="116"/>
                    <a:pt x="297" y="87"/>
                  </a:cubicBezTo>
                  <a:cubicBezTo>
                    <a:pt x="295" y="78"/>
                    <a:pt x="294" y="69"/>
                    <a:pt x="291" y="61"/>
                  </a:cubicBezTo>
                  <a:cubicBezTo>
                    <a:pt x="284" y="38"/>
                    <a:pt x="264" y="25"/>
                    <a:pt x="235" y="25"/>
                  </a:cubicBezTo>
                  <a:cubicBezTo>
                    <a:pt x="227" y="25"/>
                    <a:pt x="218" y="27"/>
                    <a:pt x="210" y="29"/>
                  </a:cubicBezTo>
                  <a:cubicBezTo>
                    <a:pt x="202" y="31"/>
                    <a:pt x="195" y="32"/>
                    <a:pt x="189" y="32"/>
                  </a:cubicBezTo>
                  <a:cubicBezTo>
                    <a:pt x="175" y="32"/>
                    <a:pt x="169" y="26"/>
                    <a:pt x="163" y="18"/>
                  </a:cubicBezTo>
                  <a:cubicBezTo>
                    <a:pt x="163" y="18"/>
                    <a:pt x="163" y="18"/>
                    <a:pt x="163" y="18"/>
                  </a:cubicBezTo>
                  <a:cubicBezTo>
                    <a:pt x="161" y="17"/>
                    <a:pt x="161" y="17"/>
                    <a:pt x="161" y="17"/>
                  </a:cubicBezTo>
                  <a:cubicBezTo>
                    <a:pt x="160" y="15"/>
                    <a:pt x="158" y="13"/>
                    <a:pt x="156" y="11"/>
                  </a:cubicBezTo>
                  <a:cubicBezTo>
                    <a:pt x="150" y="5"/>
                    <a:pt x="143" y="0"/>
                    <a:pt x="127" y="0"/>
                  </a:cubicBezTo>
                </a:path>
              </a:pathLst>
            </a:custGeom>
            <a:solidFill>
              <a:srgbClr val="C04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FF1EDD7-A865-48ED-AE53-5CE163CB0C31}"/>
                </a:ext>
              </a:extLst>
            </p:cNvPr>
            <p:cNvSpPr>
              <a:spLocks/>
            </p:cNvSpPr>
            <p:nvPr/>
          </p:nvSpPr>
          <p:spPr bwMode="auto">
            <a:xfrm>
              <a:off x="3757" y="1140"/>
              <a:ext cx="1283" cy="2164"/>
            </a:xfrm>
            <a:custGeom>
              <a:avLst/>
              <a:gdLst>
                <a:gd name="T0" fmla="*/ 348 w 540"/>
                <a:gd name="T1" fmla="*/ 31 h 910"/>
                <a:gd name="T2" fmla="*/ 302 w 540"/>
                <a:gd name="T3" fmla="*/ 24 h 910"/>
                <a:gd name="T4" fmla="*/ 302 w 540"/>
                <a:gd name="T5" fmla="*/ 24 h 910"/>
                <a:gd name="T6" fmla="*/ 301 w 540"/>
                <a:gd name="T7" fmla="*/ 24 h 910"/>
                <a:gd name="T8" fmla="*/ 300 w 540"/>
                <a:gd name="T9" fmla="*/ 24 h 910"/>
                <a:gd name="T10" fmla="*/ 300 w 540"/>
                <a:gd name="T11" fmla="*/ 24 h 910"/>
                <a:gd name="T12" fmla="*/ 243 w 540"/>
                <a:gd name="T13" fmla="*/ 83 h 910"/>
                <a:gd name="T14" fmla="*/ 174 w 540"/>
                <a:gd name="T15" fmla="*/ 179 h 910"/>
                <a:gd name="T16" fmla="*/ 21 w 540"/>
                <a:gd name="T17" fmla="*/ 413 h 910"/>
                <a:gd name="T18" fmla="*/ 17 w 540"/>
                <a:gd name="T19" fmla="*/ 479 h 910"/>
                <a:gd name="T20" fmla="*/ 4 w 540"/>
                <a:gd name="T21" fmla="*/ 506 h 910"/>
                <a:gd name="T22" fmla="*/ 12 w 540"/>
                <a:gd name="T23" fmla="*/ 531 h 910"/>
                <a:gd name="T24" fmla="*/ 9 w 540"/>
                <a:gd name="T25" fmla="*/ 569 h 910"/>
                <a:gd name="T26" fmla="*/ 6 w 540"/>
                <a:gd name="T27" fmla="*/ 584 h 910"/>
                <a:gd name="T28" fmla="*/ 6 w 540"/>
                <a:gd name="T29" fmla="*/ 596 h 910"/>
                <a:gd name="T30" fmla="*/ 4 w 540"/>
                <a:gd name="T31" fmla="*/ 614 h 910"/>
                <a:gd name="T32" fmla="*/ 6 w 540"/>
                <a:gd name="T33" fmla="*/ 631 h 910"/>
                <a:gd name="T34" fmla="*/ 4 w 540"/>
                <a:gd name="T35" fmla="*/ 649 h 910"/>
                <a:gd name="T36" fmla="*/ 71 w 540"/>
                <a:gd name="T37" fmla="*/ 628 h 910"/>
                <a:gd name="T38" fmla="*/ 86 w 540"/>
                <a:gd name="T39" fmla="*/ 624 h 910"/>
                <a:gd name="T40" fmla="*/ 75 w 540"/>
                <a:gd name="T41" fmla="*/ 679 h 910"/>
                <a:gd name="T42" fmla="*/ 67 w 540"/>
                <a:gd name="T43" fmla="*/ 704 h 910"/>
                <a:gd name="T44" fmla="*/ 65 w 540"/>
                <a:gd name="T45" fmla="*/ 726 h 910"/>
                <a:gd name="T46" fmla="*/ 56 w 540"/>
                <a:gd name="T47" fmla="*/ 754 h 910"/>
                <a:gd name="T48" fmla="*/ 38 w 540"/>
                <a:gd name="T49" fmla="*/ 792 h 910"/>
                <a:gd name="T50" fmla="*/ 35 w 540"/>
                <a:gd name="T51" fmla="*/ 817 h 910"/>
                <a:gd name="T52" fmla="*/ 29 w 540"/>
                <a:gd name="T53" fmla="*/ 829 h 910"/>
                <a:gd name="T54" fmla="*/ 39 w 540"/>
                <a:gd name="T55" fmla="*/ 845 h 910"/>
                <a:gd name="T56" fmla="*/ 26 w 540"/>
                <a:gd name="T57" fmla="*/ 863 h 910"/>
                <a:gd name="T58" fmla="*/ 36 w 540"/>
                <a:gd name="T59" fmla="*/ 877 h 910"/>
                <a:gd name="T60" fmla="*/ 31 w 540"/>
                <a:gd name="T61" fmla="*/ 890 h 910"/>
                <a:gd name="T62" fmla="*/ 38 w 540"/>
                <a:gd name="T63" fmla="*/ 903 h 910"/>
                <a:gd name="T64" fmla="*/ 39 w 540"/>
                <a:gd name="T65" fmla="*/ 910 h 910"/>
                <a:gd name="T66" fmla="*/ 35 w 540"/>
                <a:gd name="T67" fmla="*/ 885 h 910"/>
                <a:gd name="T68" fmla="*/ 34 w 540"/>
                <a:gd name="T69" fmla="*/ 835 h 910"/>
                <a:gd name="T70" fmla="*/ 48 w 540"/>
                <a:gd name="T71" fmla="*/ 771 h 910"/>
                <a:gd name="T72" fmla="*/ 69 w 540"/>
                <a:gd name="T73" fmla="*/ 703 h 910"/>
                <a:gd name="T74" fmla="*/ 81 w 540"/>
                <a:gd name="T75" fmla="*/ 605 h 910"/>
                <a:gd name="T76" fmla="*/ 7 w 540"/>
                <a:gd name="T77" fmla="*/ 631 h 910"/>
                <a:gd name="T78" fmla="*/ 11 w 540"/>
                <a:gd name="T79" fmla="*/ 578 h 910"/>
                <a:gd name="T80" fmla="*/ 17 w 540"/>
                <a:gd name="T81" fmla="*/ 485 h 910"/>
                <a:gd name="T82" fmla="*/ 79 w 540"/>
                <a:gd name="T83" fmla="*/ 314 h 910"/>
                <a:gd name="T84" fmla="*/ 299 w 540"/>
                <a:gd name="T85" fmla="*/ 25 h 910"/>
                <a:gd name="T86" fmla="*/ 382 w 540"/>
                <a:gd name="T87" fmla="*/ 13 h 910"/>
                <a:gd name="T88" fmla="*/ 508 w 540"/>
                <a:gd name="T89" fmla="*/ 154 h 910"/>
                <a:gd name="T90" fmla="*/ 396 w 540"/>
                <a:gd name="T91" fmla="*/ 187 h 910"/>
                <a:gd name="T92" fmla="*/ 401 w 540"/>
                <a:gd name="T93" fmla="*/ 188 h 910"/>
                <a:gd name="T94" fmla="*/ 416 w 540"/>
                <a:gd name="T95" fmla="*/ 189 h 910"/>
                <a:gd name="T96" fmla="*/ 417 w 540"/>
                <a:gd name="T97" fmla="*/ 189 h 910"/>
                <a:gd name="T98" fmla="*/ 418 w 540"/>
                <a:gd name="T99" fmla="*/ 189 h 910"/>
                <a:gd name="T100" fmla="*/ 509 w 540"/>
                <a:gd name="T101" fmla="*/ 155 h 910"/>
                <a:gd name="T102" fmla="*/ 417 w 540"/>
                <a:gd name="T103"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910">
                  <a:moveTo>
                    <a:pt x="417" y="0"/>
                  </a:moveTo>
                  <a:cubicBezTo>
                    <a:pt x="401" y="0"/>
                    <a:pt x="388" y="5"/>
                    <a:pt x="381" y="12"/>
                  </a:cubicBezTo>
                  <a:cubicBezTo>
                    <a:pt x="372" y="25"/>
                    <a:pt x="362" y="31"/>
                    <a:pt x="348" y="31"/>
                  </a:cubicBezTo>
                  <a:cubicBezTo>
                    <a:pt x="341" y="31"/>
                    <a:pt x="333" y="29"/>
                    <a:pt x="325" y="28"/>
                  </a:cubicBezTo>
                  <a:cubicBezTo>
                    <a:pt x="318" y="26"/>
                    <a:pt x="310" y="25"/>
                    <a:pt x="302" y="24"/>
                  </a:cubicBezTo>
                  <a:cubicBezTo>
                    <a:pt x="302" y="24"/>
                    <a:pt x="302" y="24"/>
                    <a:pt x="302" y="24"/>
                  </a:cubicBezTo>
                  <a:cubicBezTo>
                    <a:pt x="302" y="24"/>
                    <a:pt x="302" y="24"/>
                    <a:pt x="302" y="24"/>
                  </a:cubicBezTo>
                  <a:cubicBezTo>
                    <a:pt x="302" y="24"/>
                    <a:pt x="302" y="24"/>
                    <a:pt x="302" y="24"/>
                  </a:cubicBezTo>
                  <a:cubicBezTo>
                    <a:pt x="302" y="24"/>
                    <a:pt x="302" y="24"/>
                    <a:pt x="302" y="24"/>
                  </a:cubicBezTo>
                  <a:cubicBezTo>
                    <a:pt x="301" y="24"/>
                    <a:pt x="301" y="24"/>
                    <a:pt x="301" y="24"/>
                  </a:cubicBezTo>
                  <a:cubicBezTo>
                    <a:pt x="301" y="24"/>
                    <a:pt x="301" y="24"/>
                    <a:pt x="301" y="24"/>
                  </a:cubicBezTo>
                  <a:cubicBezTo>
                    <a:pt x="301" y="24"/>
                    <a:pt x="301" y="24"/>
                    <a:pt x="301" y="24"/>
                  </a:cubicBezTo>
                  <a:cubicBezTo>
                    <a:pt x="301" y="24"/>
                    <a:pt x="301" y="24"/>
                    <a:pt x="301" y="24"/>
                  </a:cubicBezTo>
                  <a:cubicBezTo>
                    <a:pt x="301" y="24"/>
                    <a:pt x="301" y="24"/>
                    <a:pt x="300" y="24"/>
                  </a:cubicBezTo>
                  <a:cubicBezTo>
                    <a:pt x="300" y="24"/>
                    <a:pt x="300" y="24"/>
                    <a:pt x="300" y="24"/>
                  </a:cubicBezTo>
                  <a:cubicBezTo>
                    <a:pt x="300" y="24"/>
                    <a:pt x="300" y="24"/>
                    <a:pt x="300" y="24"/>
                  </a:cubicBezTo>
                  <a:cubicBezTo>
                    <a:pt x="300" y="24"/>
                    <a:pt x="300" y="24"/>
                    <a:pt x="300" y="24"/>
                  </a:cubicBezTo>
                  <a:cubicBezTo>
                    <a:pt x="300" y="24"/>
                    <a:pt x="300" y="24"/>
                    <a:pt x="300" y="24"/>
                  </a:cubicBezTo>
                  <a:cubicBezTo>
                    <a:pt x="300" y="24"/>
                    <a:pt x="300" y="24"/>
                    <a:pt x="300" y="24"/>
                  </a:cubicBezTo>
                  <a:cubicBezTo>
                    <a:pt x="299" y="24"/>
                    <a:pt x="299" y="24"/>
                    <a:pt x="299" y="24"/>
                  </a:cubicBezTo>
                  <a:cubicBezTo>
                    <a:pt x="278" y="24"/>
                    <a:pt x="254" y="31"/>
                    <a:pt x="243" y="83"/>
                  </a:cubicBezTo>
                  <a:cubicBezTo>
                    <a:pt x="243" y="83"/>
                    <a:pt x="243" y="83"/>
                    <a:pt x="243" y="83"/>
                  </a:cubicBezTo>
                  <a:cubicBezTo>
                    <a:pt x="236" y="113"/>
                    <a:pt x="232" y="129"/>
                    <a:pt x="223" y="142"/>
                  </a:cubicBezTo>
                  <a:cubicBezTo>
                    <a:pt x="214" y="155"/>
                    <a:pt x="200" y="164"/>
                    <a:pt x="174" y="179"/>
                  </a:cubicBezTo>
                  <a:cubicBezTo>
                    <a:pt x="89" y="223"/>
                    <a:pt x="85" y="249"/>
                    <a:pt x="78" y="313"/>
                  </a:cubicBezTo>
                  <a:cubicBezTo>
                    <a:pt x="72" y="362"/>
                    <a:pt x="53" y="381"/>
                    <a:pt x="36" y="397"/>
                  </a:cubicBezTo>
                  <a:cubicBezTo>
                    <a:pt x="31" y="402"/>
                    <a:pt x="26" y="408"/>
                    <a:pt x="21" y="413"/>
                  </a:cubicBezTo>
                  <a:cubicBezTo>
                    <a:pt x="9" y="429"/>
                    <a:pt x="4" y="441"/>
                    <a:pt x="4" y="451"/>
                  </a:cubicBezTo>
                  <a:cubicBezTo>
                    <a:pt x="4" y="456"/>
                    <a:pt x="5" y="461"/>
                    <a:pt x="9" y="465"/>
                  </a:cubicBezTo>
                  <a:cubicBezTo>
                    <a:pt x="15" y="473"/>
                    <a:pt x="17" y="476"/>
                    <a:pt x="17" y="479"/>
                  </a:cubicBezTo>
                  <a:cubicBezTo>
                    <a:pt x="17" y="481"/>
                    <a:pt x="16" y="483"/>
                    <a:pt x="15" y="485"/>
                  </a:cubicBezTo>
                  <a:cubicBezTo>
                    <a:pt x="15" y="486"/>
                    <a:pt x="13" y="489"/>
                    <a:pt x="11" y="491"/>
                  </a:cubicBezTo>
                  <a:cubicBezTo>
                    <a:pt x="8" y="495"/>
                    <a:pt x="4" y="500"/>
                    <a:pt x="4" y="506"/>
                  </a:cubicBezTo>
                  <a:cubicBezTo>
                    <a:pt x="4" y="507"/>
                    <a:pt x="4" y="508"/>
                    <a:pt x="5" y="510"/>
                  </a:cubicBezTo>
                  <a:cubicBezTo>
                    <a:pt x="6" y="513"/>
                    <a:pt x="7" y="516"/>
                    <a:pt x="8" y="518"/>
                  </a:cubicBezTo>
                  <a:cubicBezTo>
                    <a:pt x="10" y="522"/>
                    <a:pt x="12" y="526"/>
                    <a:pt x="12" y="531"/>
                  </a:cubicBezTo>
                  <a:cubicBezTo>
                    <a:pt x="12" y="534"/>
                    <a:pt x="11" y="537"/>
                    <a:pt x="10" y="541"/>
                  </a:cubicBezTo>
                  <a:cubicBezTo>
                    <a:pt x="7" y="547"/>
                    <a:pt x="6" y="552"/>
                    <a:pt x="6" y="556"/>
                  </a:cubicBezTo>
                  <a:cubicBezTo>
                    <a:pt x="6" y="562"/>
                    <a:pt x="7" y="566"/>
                    <a:pt x="9" y="569"/>
                  </a:cubicBezTo>
                  <a:cubicBezTo>
                    <a:pt x="9" y="572"/>
                    <a:pt x="10" y="574"/>
                    <a:pt x="10" y="576"/>
                  </a:cubicBezTo>
                  <a:cubicBezTo>
                    <a:pt x="10" y="576"/>
                    <a:pt x="10" y="577"/>
                    <a:pt x="10" y="578"/>
                  </a:cubicBezTo>
                  <a:cubicBezTo>
                    <a:pt x="9" y="580"/>
                    <a:pt x="7" y="582"/>
                    <a:pt x="6" y="584"/>
                  </a:cubicBezTo>
                  <a:cubicBezTo>
                    <a:pt x="5" y="586"/>
                    <a:pt x="4" y="587"/>
                    <a:pt x="4" y="590"/>
                  </a:cubicBezTo>
                  <a:cubicBezTo>
                    <a:pt x="4" y="591"/>
                    <a:pt x="4" y="592"/>
                    <a:pt x="4" y="593"/>
                  </a:cubicBezTo>
                  <a:cubicBezTo>
                    <a:pt x="5" y="594"/>
                    <a:pt x="6" y="595"/>
                    <a:pt x="6" y="596"/>
                  </a:cubicBezTo>
                  <a:cubicBezTo>
                    <a:pt x="7" y="597"/>
                    <a:pt x="8" y="598"/>
                    <a:pt x="8" y="599"/>
                  </a:cubicBezTo>
                  <a:cubicBezTo>
                    <a:pt x="8" y="600"/>
                    <a:pt x="7" y="603"/>
                    <a:pt x="5" y="607"/>
                  </a:cubicBezTo>
                  <a:cubicBezTo>
                    <a:pt x="4" y="609"/>
                    <a:pt x="4" y="612"/>
                    <a:pt x="4" y="614"/>
                  </a:cubicBezTo>
                  <a:cubicBezTo>
                    <a:pt x="4" y="616"/>
                    <a:pt x="4" y="618"/>
                    <a:pt x="5" y="620"/>
                  </a:cubicBezTo>
                  <a:cubicBezTo>
                    <a:pt x="6" y="622"/>
                    <a:pt x="6" y="623"/>
                    <a:pt x="6" y="626"/>
                  </a:cubicBezTo>
                  <a:cubicBezTo>
                    <a:pt x="6" y="627"/>
                    <a:pt x="6" y="629"/>
                    <a:pt x="6" y="631"/>
                  </a:cubicBezTo>
                  <a:cubicBezTo>
                    <a:pt x="4" y="636"/>
                    <a:pt x="4" y="641"/>
                    <a:pt x="4" y="647"/>
                  </a:cubicBezTo>
                  <a:cubicBezTo>
                    <a:pt x="4" y="648"/>
                    <a:pt x="4" y="648"/>
                    <a:pt x="4" y="649"/>
                  </a:cubicBezTo>
                  <a:cubicBezTo>
                    <a:pt x="4" y="649"/>
                    <a:pt x="4" y="649"/>
                    <a:pt x="4" y="649"/>
                  </a:cubicBezTo>
                  <a:cubicBezTo>
                    <a:pt x="4" y="655"/>
                    <a:pt x="5" y="662"/>
                    <a:pt x="9" y="666"/>
                  </a:cubicBezTo>
                  <a:cubicBezTo>
                    <a:pt x="13" y="672"/>
                    <a:pt x="19" y="675"/>
                    <a:pt x="27" y="675"/>
                  </a:cubicBezTo>
                  <a:cubicBezTo>
                    <a:pt x="62" y="674"/>
                    <a:pt x="67" y="646"/>
                    <a:pt x="71" y="628"/>
                  </a:cubicBezTo>
                  <a:cubicBezTo>
                    <a:pt x="72" y="625"/>
                    <a:pt x="73" y="622"/>
                    <a:pt x="73" y="620"/>
                  </a:cubicBezTo>
                  <a:cubicBezTo>
                    <a:pt x="76" y="611"/>
                    <a:pt x="79" y="606"/>
                    <a:pt x="81" y="606"/>
                  </a:cubicBezTo>
                  <a:cubicBezTo>
                    <a:pt x="81" y="606"/>
                    <a:pt x="84" y="607"/>
                    <a:pt x="86" y="624"/>
                  </a:cubicBezTo>
                  <a:cubicBezTo>
                    <a:pt x="87" y="624"/>
                    <a:pt x="87" y="624"/>
                    <a:pt x="87" y="625"/>
                  </a:cubicBezTo>
                  <a:cubicBezTo>
                    <a:pt x="87" y="630"/>
                    <a:pt x="88" y="635"/>
                    <a:pt x="88" y="639"/>
                  </a:cubicBezTo>
                  <a:cubicBezTo>
                    <a:pt x="88" y="657"/>
                    <a:pt x="83" y="671"/>
                    <a:pt x="75" y="679"/>
                  </a:cubicBezTo>
                  <a:cubicBezTo>
                    <a:pt x="75" y="679"/>
                    <a:pt x="75" y="679"/>
                    <a:pt x="75" y="679"/>
                  </a:cubicBezTo>
                  <a:cubicBezTo>
                    <a:pt x="68" y="685"/>
                    <a:pt x="64" y="688"/>
                    <a:pt x="64" y="693"/>
                  </a:cubicBezTo>
                  <a:cubicBezTo>
                    <a:pt x="64" y="696"/>
                    <a:pt x="65" y="699"/>
                    <a:pt x="67" y="704"/>
                  </a:cubicBezTo>
                  <a:cubicBezTo>
                    <a:pt x="68" y="704"/>
                    <a:pt x="68" y="704"/>
                    <a:pt x="68" y="704"/>
                  </a:cubicBezTo>
                  <a:cubicBezTo>
                    <a:pt x="70" y="709"/>
                    <a:pt x="72" y="713"/>
                    <a:pt x="72" y="715"/>
                  </a:cubicBezTo>
                  <a:cubicBezTo>
                    <a:pt x="72" y="719"/>
                    <a:pt x="70" y="721"/>
                    <a:pt x="65" y="726"/>
                  </a:cubicBezTo>
                  <a:cubicBezTo>
                    <a:pt x="57" y="732"/>
                    <a:pt x="55" y="735"/>
                    <a:pt x="55" y="741"/>
                  </a:cubicBezTo>
                  <a:cubicBezTo>
                    <a:pt x="55" y="743"/>
                    <a:pt x="55" y="745"/>
                    <a:pt x="56" y="748"/>
                  </a:cubicBezTo>
                  <a:cubicBezTo>
                    <a:pt x="56" y="750"/>
                    <a:pt x="56" y="752"/>
                    <a:pt x="56" y="754"/>
                  </a:cubicBezTo>
                  <a:cubicBezTo>
                    <a:pt x="56" y="759"/>
                    <a:pt x="54" y="762"/>
                    <a:pt x="47" y="770"/>
                  </a:cubicBezTo>
                  <a:cubicBezTo>
                    <a:pt x="40" y="777"/>
                    <a:pt x="37" y="780"/>
                    <a:pt x="37" y="786"/>
                  </a:cubicBezTo>
                  <a:cubicBezTo>
                    <a:pt x="37" y="788"/>
                    <a:pt x="37" y="790"/>
                    <a:pt x="38" y="792"/>
                  </a:cubicBezTo>
                  <a:cubicBezTo>
                    <a:pt x="39" y="795"/>
                    <a:pt x="40" y="800"/>
                    <a:pt x="40" y="804"/>
                  </a:cubicBezTo>
                  <a:cubicBezTo>
                    <a:pt x="40" y="808"/>
                    <a:pt x="39" y="812"/>
                    <a:pt x="36" y="815"/>
                  </a:cubicBezTo>
                  <a:cubicBezTo>
                    <a:pt x="36" y="816"/>
                    <a:pt x="35" y="817"/>
                    <a:pt x="35" y="817"/>
                  </a:cubicBezTo>
                  <a:cubicBezTo>
                    <a:pt x="32" y="820"/>
                    <a:pt x="30" y="824"/>
                    <a:pt x="29" y="827"/>
                  </a:cubicBezTo>
                  <a:cubicBezTo>
                    <a:pt x="29" y="827"/>
                    <a:pt x="29" y="827"/>
                    <a:pt x="29" y="828"/>
                  </a:cubicBezTo>
                  <a:cubicBezTo>
                    <a:pt x="29" y="828"/>
                    <a:pt x="29" y="829"/>
                    <a:pt x="29" y="829"/>
                  </a:cubicBezTo>
                  <a:cubicBezTo>
                    <a:pt x="29" y="832"/>
                    <a:pt x="30" y="834"/>
                    <a:pt x="33" y="836"/>
                  </a:cubicBezTo>
                  <a:cubicBezTo>
                    <a:pt x="36" y="840"/>
                    <a:pt x="39" y="842"/>
                    <a:pt x="39" y="844"/>
                  </a:cubicBezTo>
                  <a:cubicBezTo>
                    <a:pt x="39" y="844"/>
                    <a:pt x="39" y="845"/>
                    <a:pt x="39" y="845"/>
                  </a:cubicBezTo>
                  <a:cubicBezTo>
                    <a:pt x="39" y="846"/>
                    <a:pt x="37" y="848"/>
                    <a:pt x="34" y="850"/>
                  </a:cubicBezTo>
                  <a:cubicBezTo>
                    <a:pt x="29" y="854"/>
                    <a:pt x="26" y="858"/>
                    <a:pt x="26" y="862"/>
                  </a:cubicBezTo>
                  <a:cubicBezTo>
                    <a:pt x="26" y="863"/>
                    <a:pt x="26" y="863"/>
                    <a:pt x="26" y="863"/>
                  </a:cubicBezTo>
                  <a:cubicBezTo>
                    <a:pt x="26" y="866"/>
                    <a:pt x="27" y="869"/>
                    <a:pt x="29" y="871"/>
                  </a:cubicBezTo>
                  <a:cubicBezTo>
                    <a:pt x="30" y="872"/>
                    <a:pt x="32" y="873"/>
                    <a:pt x="33" y="874"/>
                  </a:cubicBezTo>
                  <a:cubicBezTo>
                    <a:pt x="35" y="875"/>
                    <a:pt x="36" y="876"/>
                    <a:pt x="36" y="877"/>
                  </a:cubicBezTo>
                  <a:cubicBezTo>
                    <a:pt x="36" y="878"/>
                    <a:pt x="36" y="878"/>
                    <a:pt x="36" y="878"/>
                  </a:cubicBezTo>
                  <a:cubicBezTo>
                    <a:pt x="36" y="880"/>
                    <a:pt x="35" y="882"/>
                    <a:pt x="34" y="884"/>
                  </a:cubicBezTo>
                  <a:cubicBezTo>
                    <a:pt x="32" y="887"/>
                    <a:pt x="31" y="889"/>
                    <a:pt x="31" y="890"/>
                  </a:cubicBezTo>
                  <a:cubicBezTo>
                    <a:pt x="31" y="893"/>
                    <a:pt x="33" y="895"/>
                    <a:pt x="35" y="896"/>
                  </a:cubicBezTo>
                  <a:cubicBezTo>
                    <a:pt x="37" y="898"/>
                    <a:pt x="38" y="899"/>
                    <a:pt x="38" y="901"/>
                  </a:cubicBezTo>
                  <a:cubicBezTo>
                    <a:pt x="38" y="902"/>
                    <a:pt x="38" y="902"/>
                    <a:pt x="38" y="903"/>
                  </a:cubicBezTo>
                  <a:cubicBezTo>
                    <a:pt x="38" y="904"/>
                    <a:pt x="38" y="906"/>
                    <a:pt x="38" y="908"/>
                  </a:cubicBezTo>
                  <a:cubicBezTo>
                    <a:pt x="38" y="908"/>
                    <a:pt x="38" y="909"/>
                    <a:pt x="38" y="909"/>
                  </a:cubicBezTo>
                  <a:cubicBezTo>
                    <a:pt x="38" y="909"/>
                    <a:pt x="39" y="910"/>
                    <a:pt x="39" y="910"/>
                  </a:cubicBezTo>
                  <a:cubicBezTo>
                    <a:pt x="40" y="910"/>
                    <a:pt x="40" y="910"/>
                    <a:pt x="40" y="910"/>
                  </a:cubicBezTo>
                  <a:cubicBezTo>
                    <a:pt x="39" y="908"/>
                    <a:pt x="39" y="906"/>
                    <a:pt x="40" y="903"/>
                  </a:cubicBezTo>
                  <a:cubicBezTo>
                    <a:pt x="42" y="894"/>
                    <a:pt x="27" y="895"/>
                    <a:pt x="35" y="885"/>
                  </a:cubicBezTo>
                  <a:cubicBezTo>
                    <a:pt x="42" y="875"/>
                    <a:pt x="35" y="875"/>
                    <a:pt x="30" y="870"/>
                  </a:cubicBezTo>
                  <a:cubicBezTo>
                    <a:pt x="25" y="864"/>
                    <a:pt x="27" y="857"/>
                    <a:pt x="35" y="851"/>
                  </a:cubicBezTo>
                  <a:cubicBezTo>
                    <a:pt x="43" y="846"/>
                    <a:pt x="41" y="842"/>
                    <a:pt x="34" y="835"/>
                  </a:cubicBezTo>
                  <a:cubicBezTo>
                    <a:pt x="26" y="829"/>
                    <a:pt x="32" y="823"/>
                    <a:pt x="38" y="816"/>
                  </a:cubicBezTo>
                  <a:cubicBezTo>
                    <a:pt x="43" y="809"/>
                    <a:pt x="41" y="800"/>
                    <a:pt x="39" y="791"/>
                  </a:cubicBezTo>
                  <a:cubicBezTo>
                    <a:pt x="37" y="783"/>
                    <a:pt x="39" y="780"/>
                    <a:pt x="48" y="771"/>
                  </a:cubicBezTo>
                  <a:cubicBezTo>
                    <a:pt x="57" y="761"/>
                    <a:pt x="59" y="758"/>
                    <a:pt x="57" y="748"/>
                  </a:cubicBezTo>
                  <a:cubicBezTo>
                    <a:pt x="55" y="738"/>
                    <a:pt x="56" y="735"/>
                    <a:pt x="66" y="727"/>
                  </a:cubicBezTo>
                  <a:cubicBezTo>
                    <a:pt x="77" y="717"/>
                    <a:pt x="75" y="714"/>
                    <a:pt x="69" y="703"/>
                  </a:cubicBezTo>
                  <a:cubicBezTo>
                    <a:pt x="62" y="691"/>
                    <a:pt x="65" y="689"/>
                    <a:pt x="76" y="680"/>
                  </a:cubicBezTo>
                  <a:cubicBezTo>
                    <a:pt x="86" y="670"/>
                    <a:pt x="91" y="650"/>
                    <a:pt x="88" y="624"/>
                  </a:cubicBezTo>
                  <a:cubicBezTo>
                    <a:pt x="86" y="610"/>
                    <a:pt x="83" y="605"/>
                    <a:pt x="81" y="605"/>
                  </a:cubicBezTo>
                  <a:cubicBezTo>
                    <a:pt x="78" y="605"/>
                    <a:pt x="74" y="611"/>
                    <a:pt x="72" y="619"/>
                  </a:cubicBezTo>
                  <a:cubicBezTo>
                    <a:pt x="67" y="636"/>
                    <a:pt x="66" y="672"/>
                    <a:pt x="27" y="674"/>
                  </a:cubicBezTo>
                  <a:cubicBezTo>
                    <a:pt x="1" y="672"/>
                    <a:pt x="4" y="643"/>
                    <a:pt x="7" y="631"/>
                  </a:cubicBezTo>
                  <a:cubicBezTo>
                    <a:pt x="11" y="619"/>
                    <a:pt x="2" y="619"/>
                    <a:pt x="7" y="607"/>
                  </a:cubicBezTo>
                  <a:cubicBezTo>
                    <a:pt x="11" y="595"/>
                    <a:pt x="8" y="597"/>
                    <a:pt x="6" y="592"/>
                  </a:cubicBezTo>
                  <a:cubicBezTo>
                    <a:pt x="4" y="587"/>
                    <a:pt x="9" y="585"/>
                    <a:pt x="11" y="578"/>
                  </a:cubicBezTo>
                  <a:cubicBezTo>
                    <a:pt x="13" y="571"/>
                    <a:pt x="2" y="561"/>
                    <a:pt x="11" y="542"/>
                  </a:cubicBezTo>
                  <a:cubicBezTo>
                    <a:pt x="17" y="526"/>
                    <a:pt x="9" y="520"/>
                    <a:pt x="6" y="509"/>
                  </a:cubicBezTo>
                  <a:cubicBezTo>
                    <a:pt x="3" y="499"/>
                    <a:pt x="14" y="491"/>
                    <a:pt x="17" y="485"/>
                  </a:cubicBezTo>
                  <a:cubicBezTo>
                    <a:pt x="19" y="479"/>
                    <a:pt x="20" y="476"/>
                    <a:pt x="10" y="464"/>
                  </a:cubicBezTo>
                  <a:cubicBezTo>
                    <a:pt x="0" y="453"/>
                    <a:pt x="5" y="437"/>
                    <a:pt x="23" y="414"/>
                  </a:cubicBezTo>
                  <a:cubicBezTo>
                    <a:pt x="40" y="391"/>
                    <a:pt x="71" y="378"/>
                    <a:pt x="79" y="314"/>
                  </a:cubicBezTo>
                  <a:cubicBezTo>
                    <a:pt x="87" y="249"/>
                    <a:pt x="91" y="224"/>
                    <a:pt x="175" y="180"/>
                  </a:cubicBezTo>
                  <a:cubicBezTo>
                    <a:pt x="225" y="151"/>
                    <a:pt x="231" y="145"/>
                    <a:pt x="244" y="83"/>
                  </a:cubicBezTo>
                  <a:cubicBezTo>
                    <a:pt x="252" y="47"/>
                    <a:pt x="266" y="25"/>
                    <a:pt x="299" y="25"/>
                  </a:cubicBezTo>
                  <a:cubicBezTo>
                    <a:pt x="300" y="25"/>
                    <a:pt x="301" y="25"/>
                    <a:pt x="302" y="25"/>
                  </a:cubicBezTo>
                  <a:cubicBezTo>
                    <a:pt x="320" y="27"/>
                    <a:pt x="335" y="32"/>
                    <a:pt x="348" y="32"/>
                  </a:cubicBezTo>
                  <a:cubicBezTo>
                    <a:pt x="361" y="32"/>
                    <a:pt x="372" y="28"/>
                    <a:pt x="382" y="13"/>
                  </a:cubicBezTo>
                  <a:cubicBezTo>
                    <a:pt x="389" y="6"/>
                    <a:pt x="402" y="2"/>
                    <a:pt x="417" y="2"/>
                  </a:cubicBezTo>
                  <a:cubicBezTo>
                    <a:pt x="443" y="2"/>
                    <a:pt x="476" y="13"/>
                    <a:pt x="503" y="41"/>
                  </a:cubicBezTo>
                  <a:cubicBezTo>
                    <a:pt x="540" y="79"/>
                    <a:pt x="529" y="121"/>
                    <a:pt x="508" y="154"/>
                  </a:cubicBezTo>
                  <a:cubicBezTo>
                    <a:pt x="492" y="177"/>
                    <a:pt x="458" y="187"/>
                    <a:pt x="418" y="187"/>
                  </a:cubicBezTo>
                  <a:cubicBezTo>
                    <a:pt x="408" y="187"/>
                    <a:pt x="399" y="187"/>
                    <a:pt x="389" y="185"/>
                  </a:cubicBezTo>
                  <a:cubicBezTo>
                    <a:pt x="391" y="186"/>
                    <a:pt x="393" y="186"/>
                    <a:pt x="396" y="187"/>
                  </a:cubicBezTo>
                  <a:cubicBezTo>
                    <a:pt x="394" y="187"/>
                    <a:pt x="393" y="187"/>
                    <a:pt x="391" y="187"/>
                  </a:cubicBezTo>
                  <a:cubicBezTo>
                    <a:pt x="393" y="187"/>
                    <a:pt x="395" y="188"/>
                    <a:pt x="397" y="188"/>
                  </a:cubicBezTo>
                  <a:cubicBezTo>
                    <a:pt x="398" y="188"/>
                    <a:pt x="400" y="188"/>
                    <a:pt x="401" y="188"/>
                  </a:cubicBezTo>
                  <a:cubicBezTo>
                    <a:pt x="406" y="188"/>
                    <a:pt x="411" y="189"/>
                    <a:pt x="416" y="189"/>
                  </a:cubicBezTo>
                  <a:cubicBezTo>
                    <a:pt x="416" y="189"/>
                    <a:pt x="416" y="189"/>
                    <a:pt x="416" y="189"/>
                  </a:cubicBezTo>
                  <a:cubicBezTo>
                    <a:pt x="416" y="189"/>
                    <a:pt x="416" y="189"/>
                    <a:pt x="416" y="189"/>
                  </a:cubicBezTo>
                  <a:cubicBezTo>
                    <a:pt x="416" y="189"/>
                    <a:pt x="416" y="189"/>
                    <a:pt x="417" y="189"/>
                  </a:cubicBezTo>
                  <a:cubicBezTo>
                    <a:pt x="417" y="189"/>
                    <a:pt x="417" y="189"/>
                    <a:pt x="417" y="189"/>
                  </a:cubicBezTo>
                  <a:cubicBezTo>
                    <a:pt x="417" y="189"/>
                    <a:pt x="417" y="189"/>
                    <a:pt x="417" y="189"/>
                  </a:cubicBezTo>
                  <a:cubicBezTo>
                    <a:pt x="417" y="189"/>
                    <a:pt x="417" y="189"/>
                    <a:pt x="417" y="189"/>
                  </a:cubicBezTo>
                  <a:cubicBezTo>
                    <a:pt x="417" y="189"/>
                    <a:pt x="418" y="189"/>
                    <a:pt x="418" y="189"/>
                  </a:cubicBezTo>
                  <a:cubicBezTo>
                    <a:pt x="418" y="189"/>
                    <a:pt x="418" y="189"/>
                    <a:pt x="418" y="189"/>
                  </a:cubicBezTo>
                  <a:cubicBezTo>
                    <a:pt x="418" y="189"/>
                    <a:pt x="418" y="189"/>
                    <a:pt x="418" y="189"/>
                  </a:cubicBezTo>
                  <a:cubicBezTo>
                    <a:pt x="462" y="189"/>
                    <a:pt x="494" y="177"/>
                    <a:pt x="508" y="155"/>
                  </a:cubicBezTo>
                  <a:cubicBezTo>
                    <a:pt x="509" y="155"/>
                    <a:pt x="509" y="155"/>
                    <a:pt x="509" y="155"/>
                  </a:cubicBezTo>
                  <a:cubicBezTo>
                    <a:pt x="520" y="139"/>
                    <a:pt x="529" y="118"/>
                    <a:pt x="529" y="97"/>
                  </a:cubicBezTo>
                  <a:cubicBezTo>
                    <a:pt x="529" y="78"/>
                    <a:pt x="522" y="59"/>
                    <a:pt x="504" y="40"/>
                  </a:cubicBezTo>
                  <a:cubicBezTo>
                    <a:pt x="479" y="15"/>
                    <a:pt x="447" y="0"/>
                    <a:pt x="417" y="0"/>
                  </a:cubicBezTo>
                </a:path>
              </a:pathLst>
            </a:custGeom>
            <a:solidFill>
              <a:srgbClr val="C04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165398B0-F67E-4DF1-A418-4DB8F126697B}"/>
                </a:ext>
              </a:extLst>
            </p:cNvPr>
            <p:cNvSpPr>
              <a:spLocks/>
            </p:cNvSpPr>
            <p:nvPr/>
          </p:nvSpPr>
          <p:spPr bwMode="auto">
            <a:xfrm>
              <a:off x="3707" y="2124"/>
              <a:ext cx="83" cy="24"/>
            </a:xfrm>
            <a:custGeom>
              <a:avLst/>
              <a:gdLst>
                <a:gd name="T0" fmla="*/ 35 w 35"/>
                <a:gd name="T1" fmla="*/ 0 h 10"/>
                <a:gd name="T2" fmla="*/ 34 w 35"/>
                <a:gd name="T3" fmla="*/ 1 h 10"/>
                <a:gd name="T4" fmla="*/ 16 w 35"/>
                <a:gd name="T5" fmla="*/ 7 h 10"/>
                <a:gd name="T6" fmla="*/ 2 w 35"/>
                <a:gd name="T7" fmla="*/ 2 h 10"/>
                <a:gd name="T8" fmla="*/ 2 w 35"/>
                <a:gd name="T9" fmla="*/ 2 h 10"/>
                <a:gd name="T10" fmla="*/ 1 w 35"/>
                <a:gd name="T11" fmla="*/ 4 h 10"/>
                <a:gd name="T12" fmla="*/ 15 w 35"/>
                <a:gd name="T13" fmla="*/ 10 h 10"/>
                <a:gd name="T14" fmla="*/ 34 w 35"/>
                <a:gd name="T15" fmla="*/ 2 h 10"/>
                <a:gd name="T16" fmla="*/ 35 w 3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0">
                  <a:moveTo>
                    <a:pt x="35" y="0"/>
                  </a:moveTo>
                  <a:cubicBezTo>
                    <a:pt x="34" y="0"/>
                    <a:pt x="34" y="0"/>
                    <a:pt x="34" y="1"/>
                  </a:cubicBezTo>
                  <a:cubicBezTo>
                    <a:pt x="30" y="5"/>
                    <a:pt x="23" y="7"/>
                    <a:pt x="16" y="7"/>
                  </a:cubicBezTo>
                  <a:cubicBezTo>
                    <a:pt x="11" y="7"/>
                    <a:pt x="5" y="5"/>
                    <a:pt x="2" y="2"/>
                  </a:cubicBezTo>
                  <a:cubicBezTo>
                    <a:pt x="2" y="2"/>
                    <a:pt x="2" y="2"/>
                    <a:pt x="2" y="2"/>
                  </a:cubicBezTo>
                  <a:cubicBezTo>
                    <a:pt x="1" y="2"/>
                    <a:pt x="0" y="4"/>
                    <a:pt x="1" y="4"/>
                  </a:cubicBezTo>
                  <a:cubicBezTo>
                    <a:pt x="4" y="8"/>
                    <a:pt x="10" y="10"/>
                    <a:pt x="15" y="10"/>
                  </a:cubicBezTo>
                  <a:cubicBezTo>
                    <a:pt x="22" y="10"/>
                    <a:pt x="30" y="7"/>
                    <a:pt x="34" y="2"/>
                  </a:cubicBezTo>
                  <a:cubicBezTo>
                    <a:pt x="35" y="1"/>
                    <a:pt x="35" y="0"/>
                    <a:pt x="35"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0">
              <a:extLst>
                <a:ext uri="{FF2B5EF4-FFF2-40B4-BE49-F238E27FC236}">
                  <a16:creationId xmlns:a16="http://schemas.microsoft.com/office/drawing/2014/main" id="{16C5D56D-DC70-41F7-A065-4BEA35656A6F}"/>
                </a:ext>
              </a:extLst>
            </p:cNvPr>
            <p:cNvSpPr>
              <a:spLocks/>
            </p:cNvSpPr>
            <p:nvPr/>
          </p:nvSpPr>
          <p:spPr bwMode="auto">
            <a:xfrm>
              <a:off x="3742" y="2217"/>
              <a:ext cx="22" cy="5"/>
            </a:xfrm>
            <a:custGeom>
              <a:avLst/>
              <a:gdLst>
                <a:gd name="T0" fmla="*/ 1 w 9"/>
                <a:gd name="T1" fmla="*/ 0 h 2"/>
                <a:gd name="T2" fmla="*/ 0 w 9"/>
                <a:gd name="T3" fmla="*/ 2 h 2"/>
                <a:gd name="T4" fmla="*/ 4 w 9"/>
                <a:gd name="T5" fmla="*/ 2 h 2"/>
                <a:gd name="T6" fmla="*/ 8 w 9"/>
                <a:gd name="T7" fmla="*/ 2 h 2"/>
                <a:gd name="T8" fmla="*/ 9 w 9"/>
                <a:gd name="T9" fmla="*/ 1 h 2"/>
                <a:gd name="T10" fmla="*/ 8 w 9"/>
                <a:gd name="T11" fmla="*/ 0 h 2"/>
                <a:gd name="T12" fmla="*/ 6 w 9"/>
                <a:gd name="T13" fmla="*/ 1 h 2"/>
                <a:gd name="T14" fmla="*/ 4 w 9"/>
                <a:gd name="T15" fmla="*/ 1 h 2"/>
                <a:gd name="T16" fmla="*/ 1 w 9"/>
                <a:gd name="T17" fmla="*/ 0 h 2"/>
                <a:gd name="T18" fmla="*/ 1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1" y="0"/>
                  </a:moveTo>
                  <a:cubicBezTo>
                    <a:pt x="1" y="0"/>
                    <a:pt x="0" y="1"/>
                    <a:pt x="0" y="2"/>
                  </a:cubicBezTo>
                  <a:cubicBezTo>
                    <a:pt x="1" y="2"/>
                    <a:pt x="3" y="2"/>
                    <a:pt x="4" y="2"/>
                  </a:cubicBezTo>
                  <a:cubicBezTo>
                    <a:pt x="5" y="2"/>
                    <a:pt x="7" y="2"/>
                    <a:pt x="8" y="2"/>
                  </a:cubicBezTo>
                  <a:cubicBezTo>
                    <a:pt x="9" y="2"/>
                    <a:pt x="9" y="1"/>
                    <a:pt x="9" y="1"/>
                  </a:cubicBezTo>
                  <a:cubicBezTo>
                    <a:pt x="8" y="0"/>
                    <a:pt x="8" y="0"/>
                    <a:pt x="8" y="0"/>
                  </a:cubicBezTo>
                  <a:cubicBezTo>
                    <a:pt x="7" y="0"/>
                    <a:pt x="6" y="1"/>
                    <a:pt x="6" y="1"/>
                  </a:cubicBezTo>
                  <a:cubicBezTo>
                    <a:pt x="5" y="1"/>
                    <a:pt x="4" y="1"/>
                    <a:pt x="4" y="1"/>
                  </a:cubicBezTo>
                  <a:cubicBezTo>
                    <a:pt x="3" y="1"/>
                    <a:pt x="2" y="1"/>
                    <a:pt x="1" y="0"/>
                  </a:cubicBezTo>
                  <a:cubicBezTo>
                    <a:pt x="1" y="0"/>
                    <a:pt x="1" y="0"/>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1">
              <a:extLst>
                <a:ext uri="{FF2B5EF4-FFF2-40B4-BE49-F238E27FC236}">
                  <a16:creationId xmlns:a16="http://schemas.microsoft.com/office/drawing/2014/main" id="{0640F919-0316-4A82-907B-C5F6C53EF3A2}"/>
                </a:ext>
              </a:extLst>
            </p:cNvPr>
            <p:cNvSpPr>
              <a:spLocks/>
            </p:cNvSpPr>
            <p:nvPr/>
          </p:nvSpPr>
          <p:spPr bwMode="auto">
            <a:xfrm>
              <a:off x="3719" y="2269"/>
              <a:ext cx="66" cy="15"/>
            </a:xfrm>
            <a:custGeom>
              <a:avLst/>
              <a:gdLst>
                <a:gd name="T0" fmla="*/ 1 w 28"/>
                <a:gd name="T1" fmla="*/ 0 h 6"/>
                <a:gd name="T2" fmla="*/ 0 w 28"/>
                <a:gd name="T3" fmla="*/ 2 h 6"/>
                <a:gd name="T4" fmla="*/ 15 w 28"/>
                <a:gd name="T5" fmla="*/ 6 h 6"/>
                <a:gd name="T6" fmla="*/ 27 w 28"/>
                <a:gd name="T7" fmla="*/ 4 h 6"/>
                <a:gd name="T8" fmla="*/ 28 w 28"/>
                <a:gd name="T9" fmla="*/ 3 h 6"/>
                <a:gd name="T10" fmla="*/ 27 w 28"/>
                <a:gd name="T11" fmla="*/ 3 h 6"/>
                <a:gd name="T12" fmla="*/ 17 w 28"/>
                <a:gd name="T13" fmla="*/ 4 h 6"/>
                <a:gd name="T14" fmla="*/ 2 w 28"/>
                <a:gd name="T15" fmla="*/ 0 h 6"/>
                <a:gd name="T16" fmla="*/ 1 w 2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6">
                  <a:moveTo>
                    <a:pt x="1" y="0"/>
                  </a:moveTo>
                  <a:cubicBezTo>
                    <a:pt x="1" y="0"/>
                    <a:pt x="0" y="1"/>
                    <a:pt x="0" y="2"/>
                  </a:cubicBezTo>
                  <a:cubicBezTo>
                    <a:pt x="5" y="5"/>
                    <a:pt x="10" y="6"/>
                    <a:pt x="15" y="6"/>
                  </a:cubicBezTo>
                  <a:cubicBezTo>
                    <a:pt x="19" y="6"/>
                    <a:pt x="23" y="6"/>
                    <a:pt x="27" y="4"/>
                  </a:cubicBezTo>
                  <a:cubicBezTo>
                    <a:pt x="27" y="4"/>
                    <a:pt x="28" y="3"/>
                    <a:pt x="28" y="3"/>
                  </a:cubicBezTo>
                  <a:cubicBezTo>
                    <a:pt x="28" y="3"/>
                    <a:pt x="27" y="3"/>
                    <a:pt x="27" y="3"/>
                  </a:cubicBezTo>
                  <a:cubicBezTo>
                    <a:pt x="24" y="4"/>
                    <a:pt x="20" y="4"/>
                    <a:pt x="17" y="4"/>
                  </a:cubicBezTo>
                  <a:cubicBezTo>
                    <a:pt x="12" y="4"/>
                    <a:pt x="7" y="3"/>
                    <a:pt x="2" y="0"/>
                  </a:cubicBezTo>
                  <a:cubicBezTo>
                    <a:pt x="1" y="0"/>
                    <a:pt x="1" y="0"/>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2">
              <a:extLst>
                <a:ext uri="{FF2B5EF4-FFF2-40B4-BE49-F238E27FC236}">
                  <a16:creationId xmlns:a16="http://schemas.microsoft.com/office/drawing/2014/main" id="{F7C2E2BA-CC08-44BD-B1A5-5BCEF260F1DB}"/>
                </a:ext>
              </a:extLst>
            </p:cNvPr>
            <p:cNvSpPr>
              <a:spLocks/>
            </p:cNvSpPr>
            <p:nvPr/>
          </p:nvSpPr>
          <p:spPr bwMode="auto">
            <a:xfrm>
              <a:off x="3726" y="2315"/>
              <a:ext cx="42" cy="9"/>
            </a:xfrm>
            <a:custGeom>
              <a:avLst/>
              <a:gdLst>
                <a:gd name="T0" fmla="*/ 1 w 18"/>
                <a:gd name="T1" fmla="*/ 0 h 4"/>
                <a:gd name="T2" fmla="*/ 0 w 18"/>
                <a:gd name="T3" fmla="*/ 1 h 4"/>
                <a:gd name="T4" fmla="*/ 10 w 18"/>
                <a:gd name="T5" fmla="*/ 4 h 4"/>
                <a:gd name="T6" fmla="*/ 17 w 18"/>
                <a:gd name="T7" fmla="*/ 2 h 4"/>
                <a:gd name="T8" fmla="*/ 17 w 18"/>
                <a:gd name="T9" fmla="*/ 1 h 4"/>
                <a:gd name="T10" fmla="*/ 17 w 18"/>
                <a:gd name="T11" fmla="*/ 1 h 4"/>
                <a:gd name="T12" fmla="*/ 10 w 18"/>
                <a:gd name="T13" fmla="*/ 3 h 4"/>
                <a:gd name="T14" fmla="*/ 1 w 18"/>
                <a:gd name="T15" fmla="*/ 0 h 4"/>
                <a:gd name="T16" fmla="*/ 1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1" y="0"/>
                  </a:moveTo>
                  <a:cubicBezTo>
                    <a:pt x="1" y="0"/>
                    <a:pt x="0" y="1"/>
                    <a:pt x="0" y="1"/>
                  </a:cubicBezTo>
                  <a:cubicBezTo>
                    <a:pt x="3" y="3"/>
                    <a:pt x="6" y="4"/>
                    <a:pt x="10" y="4"/>
                  </a:cubicBezTo>
                  <a:cubicBezTo>
                    <a:pt x="12" y="4"/>
                    <a:pt x="14" y="4"/>
                    <a:pt x="17" y="2"/>
                  </a:cubicBezTo>
                  <a:cubicBezTo>
                    <a:pt x="17" y="2"/>
                    <a:pt x="18" y="1"/>
                    <a:pt x="17" y="1"/>
                  </a:cubicBezTo>
                  <a:cubicBezTo>
                    <a:pt x="17" y="1"/>
                    <a:pt x="17" y="1"/>
                    <a:pt x="17" y="1"/>
                  </a:cubicBezTo>
                  <a:cubicBezTo>
                    <a:pt x="15" y="2"/>
                    <a:pt x="12" y="3"/>
                    <a:pt x="10" y="3"/>
                  </a:cubicBezTo>
                  <a:cubicBezTo>
                    <a:pt x="7" y="3"/>
                    <a:pt x="4" y="2"/>
                    <a:pt x="1" y="0"/>
                  </a:cubicBezTo>
                  <a:cubicBezTo>
                    <a:pt x="1" y="0"/>
                    <a:pt x="1" y="0"/>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3">
              <a:extLst>
                <a:ext uri="{FF2B5EF4-FFF2-40B4-BE49-F238E27FC236}">
                  <a16:creationId xmlns:a16="http://schemas.microsoft.com/office/drawing/2014/main" id="{4AE105EA-CF1C-49AC-9B48-21067ADA0CFA}"/>
                </a:ext>
              </a:extLst>
            </p:cNvPr>
            <p:cNvSpPr>
              <a:spLocks/>
            </p:cNvSpPr>
            <p:nvPr/>
          </p:nvSpPr>
          <p:spPr bwMode="auto">
            <a:xfrm>
              <a:off x="3723" y="2388"/>
              <a:ext cx="48" cy="10"/>
            </a:xfrm>
            <a:custGeom>
              <a:avLst/>
              <a:gdLst>
                <a:gd name="T0" fmla="*/ 1 w 20"/>
                <a:gd name="T1" fmla="*/ 0 h 4"/>
                <a:gd name="T2" fmla="*/ 1 w 20"/>
                <a:gd name="T3" fmla="*/ 1 h 4"/>
                <a:gd name="T4" fmla="*/ 12 w 20"/>
                <a:gd name="T5" fmla="*/ 4 h 4"/>
                <a:gd name="T6" fmla="*/ 19 w 20"/>
                <a:gd name="T7" fmla="*/ 3 h 4"/>
                <a:gd name="T8" fmla="*/ 19 w 20"/>
                <a:gd name="T9" fmla="*/ 2 h 4"/>
                <a:gd name="T10" fmla="*/ 19 w 20"/>
                <a:gd name="T11" fmla="*/ 2 h 4"/>
                <a:gd name="T12" fmla="*/ 13 w 20"/>
                <a:gd name="T13" fmla="*/ 2 h 4"/>
                <a:gd name="T14" fmla="*/ 2 w 20"/>
                <a:gd name="T15" fmla="*/ 0 h 4"/>
                <a:gd name="T16" fmla="*/ 1 w 2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
                  <a:moveTo>
                    <a:pt x="1" y="0"/>
                  </a:moveTo>
                  <a:cubicBezTo>
                    <a:pt x="1" y="0"/>
                    <a:pt x="0" y="1"/>
                    <a:pt x="1" y="1"/>
                  </a:cubicBezTo>
                  <a:cubicBezTo>
                    <a:pt x="4" y="3"/>
                    <a:pt x="8" y="4"/>
                    <a:pt x="12" y="4"/>
                  </a:cubicBezTo>
                  <a:cubicBezTo>
                    <a:pt x="14" y="4"/>
                    <a:pt x="17" y="4"/>
                    <a:pt x="19" y="3"/>
                  </a:cubicBezTo>
                  <a:cubicBezTo>
                    <a:pt x="19" y="3"/>
                    <a:pt x="20" y="2"/>
                    <a:pt x="19" y="2"/>
                  </a:cubicBezTo>
                  <a:cubicBezTo>
                    <a:pt x="19" y="2"/>
                    <a:pt x="19" y="2"/>
                    <a:pt x="19" y="2"/>
                  </a:cubicBezTo>
                  <a:cubicBezTo>
                    <a:pt x="17" y="2"/>
                    <a:pt x="15" y="2"/>
                    <a:pt x="13" y="2"/>
                  </a:cubicBezTo>
                  <a:cubicBezTo>
                    <a:pt x="9" y="2"/>
                    <a:pt x="5" y="2"/>
                    <a:pt x="2" y="0"/>
                  </a:cubicBezTo>
                  <a:cubicBezTo>
                    <a:pt x="2" y="0"/>
                    <a:pt x="1" y="0"/>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4">
              <a:extLst>
                <a:ext uri="{FF2B5EF4-FFF2-40B4-BE49-F238E27FC236}">
                  <a16:creationId xmlns:a16="http://schemas.microsoft.com/office/drawing/2014/main" id="{2D5210DF-1B07-4864-AF49-7735A93C7641}"/>
                </a:ext>
              </a:extLst>
            </p:cNvPr>
            <p:cNvSpPr>
              <a:spLocks/>
            </p:cNvSpPr>
            <p:nvPr/>
          </p:nvSpPr>
          <p:spPr bwMode="auto">
            <a:xfrm>
              <a:off x="3733" y="2445"/>
              <a:ext cx="31" cy="10"/>
            </a:xfrm>
            <a:custGeom>
              <a:avLst/>
              <a:gdLst>
                <a:gd name="T0" fmla="*/ 1 w 13"/>
                <a:gd name="T1" fmla="*/ 0 h 4"/>
                <a:gd name="T2" fmla="*/ 0 w 13"/>
                <a:gd name="T3" fmla="*/ 2 h 4"/>
                <a:gd name="T4" fmla="*/ 6 w 13"/>
                <a:gd name="T5" fmla="*/ 4 h 4"/>
                <a:gd name="T6" fmla="*/ 12 w 13"/>
                <a:gd name="T7" fmla="*/ 3 h 4"/>
                <a:gd name="T8" fmla="*/ 13 w 13"/>
                <a:gd name="T9" fmla="*/ 1 h 4"/>
                <a:gd name="T10" fmla="*/ 13 w 13"/>
                <a:gd name="T11" fmla="*/ 1 h 4"/>
                <a:gd name="T12" fmla="*/ 6 w 13"/>
                <a:gd name="T13" fmla="*/ 2 h 4"/>
                <a:gd name="T14" fmla="*/ 1 w 1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
                  <a:moveTo>
                    <a:pt x="1" y="0"/>
                  </a:moveTo>
                  <a:cubicBezTo>
                    <a:pt x="0" y="2"/>
                    <a:pt x="0" y="2"/>
                    <a:pt x="0" y="2"/>
                  </a:cubicBezTo>
                  <a:cubicBezTo>
                    <a:pt x="2" y="3"/>
                    <a:pt x="4" y="4"/>
                    <a:pt x="6" y="4"/>
                  </a:cubicBezTo>
                  <a:cubicBezTo>
                    <a:pt x="8" y="4"/>
                    <a:pt x="10" y="3"/>
                    <a:pt x="12" y="3"/>
                  </a:cubicBezTo>
                  <a:cubicBezTo>
                    <a:pt x="13" y="2"/>
                    <a:pt x="13" y="1"/>
                    <a:pt x="13" y="1"/>
                  </a:cubicBezTo>
                  <a:cubicBezTo>
                    <a:pt x="13" y="1"/>
                    <a:pt x="13" y="1"/>
                    <a:pt x="13" y="1"/>
                  </a:cubicBezTo>
                  <a:cubicBezTo>
                    <a:pt x="10" y="1"/>
                    <a:pt x="8" y="2"/>
                    <a:pt x="6" y="2"/>
                  </a:cubicBezTo>
                  <a:cubicBezTo>
                    <a:pt x="4" y="2"/>
                    <a:pt x="2" y="2"/>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5">
              <a:extLst>
                <a:ext uri="{FF2B5EF4-FFF2-40B4-BE49-F238E27FC236}">
                  <a16:creationId xmlns:a16="http://schemas.microsoft.com/office/drawing/2014/main" id="{2FDF3107-2C1D-4D55-938C-3D7782386DAA}"/>
                </a:ext>
              </a:extLst>
            </p:cNvPr>
            <p:cNvSpPr>
              <a:spLocks/>
            </p:cNvSpPr>
            <p:nvPr/>
          </p:nvSpPr>
          <p:spPr bwMode="auto">
            <a:xfrm>
              <a:off x="3721" y="2505"/>
              <a:ext cx="55" cy="17"/>
            </a:xfrm>
            <a:custGeom>
              <a:avLst/>
              <a:gdLst>
                <a:gd name="T0" fmla="*/ 1 w 23"/>
                <a:gd name="T1" fmla="*/ 0 h 7"/>
                <a:gd name="T2" fmla="*/ 0 w 23"/>
                <a:gd name="T3" fmla="*/ 1 h 7"/>
                <a:gd name="T4" fmla="*/ 11 w 23"/>
                <a:gd name="T5" fmla="*/ 7 h 7"/>
                <a:gd name="T6" fmla="*/ 22 w 23"/>
                <a:gd name="T7" fmla="*/ 3 h 7"/>
                <a:gd name="T8" fmla="*/ 23 w 23"/>
                <a:gd name="T9" fmla="*/ 1 h 7"/>
                <a:gd name="T10" fmla="*/ 23 w 23"/>
                <a:gd name="T11" fmla="*/ 1 h 7"/>
                <a:gd name="T12" fmla="*/ 11 w 23"/>
                <a:gd name="T13" fmla="*/ 5 h 7"/>
                <a:gd name="T14" fmla="*/ 1 w 2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1" y="0"/>
                  </a:moveTo>
                  <a:cubicBezTo>
                    <a:pt x="0" y="1"/>
                    <a:pt x="0" y="1"/>
                    <a:pt x="0" y="1"/>
                  </a:cubicBezTo>
                  <a:cubicBezTo>
                    <a:pt x="3" y="5"/>
                    <a:pt x="7" y="7"/>
                    <a:pt x="11" y="7"/>
                  </a:cubicBezTo>
                  <a:cubicBezTo>
                    <a:pt x="15" y="7"/>
                    <a:pt x="19" y="5"/>
                    <a:pt x="22" y="3"/>
                  </a:cubicBezTo>
                  <a:cubicBezTo>
                    <a:pt x="23" y="3"/>
                    <a:pt x="23" y="1"/>
                    <a:pt x="23" y="1"/>
                  </a:cubicBezTo>
                  <a:cubicBezTo>
                    <a:pt x="23" y="1"/>
                    <a:pt x="23" y="1"/>
                    <a:pt x="23" y="1"/>
                  </a:cubicBezTo>
                  <a:cubicBezTo>
                    <a:pt x="19" y="3"/>
                    <a:pt x="15" y="5"/>
                    <a:pt x="11" y="5"/>
                  </a:cubicBezTo>
                  <a:cubicBezTo>
                    <a:pt x="7" y="5"/>
                    <a:pt x="4" y="3"/>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
              <a:extLst>
                <a:ext uri="{FF2B5EF4-FFF2-40B4-BE49-F238E27FC236}">
                  <a16:creationId xmlns:a16="http://schemas.microsoft.com/office/drawing/2014/main" id="{AFEDCA99-1C7C-436B-A2DB-6C8623F3176A}"/>
                </a:ext>
              </a:extLst>
            </p:cNvPr>
            <p:cNvSpPr>
              <a:spLocks/>
            </p:cNvSpPr>
            <p:nvPr/>
          </p:nvSpPr>
          <p:spPr bwMode="auto">
            <a:xfrm>
              <a:off x="3740" y="2562"/>
              <a:ext cx="19" cy="2"/>
            </a:xfrm>
            <a:custGeom>
              <a:avLst/>
              <a:gdLst>
                <a:gd name="T0" fmla="*/ 1 w 8"/>
                <a:gd name="T1" fmla="*/ 0 h 1"/>
                <a:gd name="T2" fmla="*/ 1 w 8"/>
                <a:gd name="T3" fmla="*/ 1 h 1"/>
                <a:gd name="T4" fmla="*/ 4 w 8"/>
                <a:gd name="T5" fmla="*/ 1 h 1"/>
                <a:gd name="T6" fmla="*/ 7 w 8"/>
                <a:gd name="T7" fmla="*/ 1 h 1"/>
                <a:gd name="T8" fmla="*/ 7 w 8"/>
                <a:gd name="T9" fmla="*/ 0 h 1"/>
                <a:gd name="T10" fmla="*/ 6 w 8"/>
                <a:gd name="T11" fmla="*/ 0 h 1"/>
                <a:gd name="T12" fmla="*/ 5 w 8"/>
                <a:gd name="T13" fmla="*/ 0 h 1"/>
                <a:gd name="T14" fmla="*/ 5 w 8"/>
                <a:gd name="T15" fmla="*/ 0 h 1"/>
                <a:gd name="T16" fmla="*/ 1 w 8"/>
                <a:gd name="T17" fmla="*/ 0 h 1"/>
                <a:gd name="T18" fmla="*/ 1 w 8"/>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1" y="0"/>
                  </a:moveTo>
                  <a:cubicBezTo>
                    <a:pt x="1" y="0"/>
                    <a:pt x="0" y="1"/>
                    <a:pt x="1" y="1"/>
                  </a:cubicBezTo>
                  <a:cubicBezTo>
                    <a:pt x="2" y="1"/>
                    <a:pt x="3" y="1"/>
                    <a:pt x="4" y="1"/>
                  </a:cubicBezTo>
                  <a:cubicBezTo>
                    <a:pt x="5" y="1"/>
                    <a:pt x="6" y="1"/>
                    <a:pt x="7" y="1"/>
                  </a:cubicBezTo>
                  <a:cubicBezTo>
                    <a:pt x="7" y="1"/>
                    <a:pt x="8" y="0"/>
                    <a:pt x="7" y="0"/>
                  </a:cubicBezTo>
                  <a:cubicBezTo>
                    <a:pt x="7" y="0"/>
                    <a:pt x="6" y="0"/>
                    <a:pt x="6" y="0"/>
                  </a:cubicBezTo>
                  <a:cubicBezTo>
                    <a:pt x="6" y="0"/>
                    <a:pt x="6" y="0"/>
                    <a:pt x="5" y="0"/>
                  </a:cubicBezTo>
                  <a:cubicBezTo>
                    <a:pt x="5" y="0"/>
                    <a:pt x="5" y="0"/>
                    <a:pt x="5" y="0"/>
                  </a:cubicBezTo>
                  <a:cubicBezTo>
                    <a:pt x="4" y="0"/>
                    <a:pt x="3" y="0"/>
                    <a:pt x="1" y="0"/>
                  </a:cubicBezTo>
                  <a:cubicBezTo>
                    <a:pt x="1" y="0"/>
                    <a:pt x="1" y="0"/>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7">
              <a:extLst>
                <a:ext uri="{FF2B5EF4-FFF2-40B4-BE49-F238E27FC236}">
                  <a16:creationId xmlns:a16="http://schemas.microsoft.com/office/drawing/2014/main" id="{1A31E5F0-A1B0-479A-A624-3E4A2FA3B736}"/>
                </a:ext>
              </a:extLst>
            </p:cNvPr>
            <p:cNvSpPr>
              <a:spLocks/>
            </p:cNvSpPr>
            <p:nvPr/>
          </p:nvSpPr>
          <p:spPr bwMode="auto">
            <a:xfrm>
              <a:off x="3742" y="2612"/>
              <a:ext cx="15" cy="7"/>
            </a:xfrm>
            <a:custGeom>
              <a:avLst/>
              <a:gdLst>
                <a:gd name="T0" fmla="*/ 1 w 6"/>
                <a:gd name="T1" fmla="*/ 0 h 3"/>
                <a:gd name="T2" fmla="*/ 0 w 6"/>
                <a:gd name="T3" fmla="*/ 1 h 3"/>
                <a:gd name="T4" fmla="*/ 3 w 6"/>
                <a:gd name="T5" fmla="*/ 3 h 3"/>
                <a:gd name="T6" fmla="*/ 5 w 6"/>
                <a:gd name="T7" fmla="*/ 2 h 3"/>
                <a:gd name="T8" fmla="*/ 5 w 6"/>
                <a:gd name="T9" fmla="*/ 1 h 3"/>
                <a:gd name="T10" fmla="*/ 1 w 6"/>
                <a:gd name="T11" fmla="*/ 0 h 3"/>
                <a:gd name="T12" fmla="*/ 1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1" y="0"/>
                  </a:moveTo>
                  <a:cubicBezTo>
                    <a:pt x="0" y="0"/>
                    <a:pt x="0" y="0"/>
                    <a:pt x="0" y="1"/>
                  </a:cubicBezTo>
                  <a:cubicBezTo>
                    <a:pt x="1" y="2"/>
                    <a:pt x="2" y="3"/>
                    <a:pt x="3" y="3"/>
                  </a:cubicBezTo>
                  <a:cubicBezTo>
                    <a:pt x="4" y="3"/>
                    <a:pt x="4" y="3"/>
                    <a:pt x="5" y="2"/>
                  </a:cubicBezTo>
                  <a:cubicBezTo>
                    <a:pt x="5" y="2"/>
                    <a:pt x="6" y="1"/>
                    <a:pt x="5" y="1"/>
                  </a:cubicBezTo>
                  <a:cubicBezTo>
                    <a:pt x="4" y="1"/>
                    <a:pt x="2" y="1"/>
                    <a:pt x="1" y="0"/>
                  </a:cubicBezTo>
                  <a:cubicBezTo>
                    <a:pt x="1" y="0"/>
                    <a:pt x="1" y="0"/>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8">
              <a:extLst>
                <a:ext uri="{FF2B5EF4-FFF2-40B4-BE49-F238E27FC236}">
                  <a16:creationId xmlns:a16="http://schemas.microsoft.com/office/drawing/2014/main" id="{F5D1D069-34CC-4121-B5B7-1C78DD7297BA}"/>
                </a:ext>
              </a:extLst>
            </p:cNvPr>
            <p:cNvSpPr>
              <a:spLocks/>
            </p:cNvSpPr>
            <p:nvPr/>
          </p:nvSpPr>
          <p:spPr bwMode="auto">
            <a:xfrm>
              <a:off x="3735" y="2638"/>
              <a:ext cx="17" cy="10"/>
            </a:xfrm>
            <a:custGeom>
              <a:avLst/>
              <a:gdLst>
                <a:gd name="T0" fmla="*/ 1 w 7"/>
                <a:gd name="T1" fmla="*/ 0 h 4"/>
                <a:gd name="T2" fmla="*/ 0 w 7"/>
                <a:gd name="T3" fmla="*/ 1 h 4"/>
                <a:gd name="T4" fmla="*/ 4 w 7"/>
                <a:gd name="T5" fmla="*/ 4 h 4"/>
                <a:gd name="T6" fmla="*/ 6 w 7"/>
                <a:gd name="T7" fmla="*/ 3 h 4"/>
                <a:gd name="T8" fmla="*/ 7 w 7"/>
                <a:gd name="T9" fmla="*/ 2 h 4"/>
                <a:gd name="T10" fmla="*/ 7 w 7"/>
                <a:gd name="T11" fmla="*/ 2 h 4"/>
                <a:gd name="T12" fmla="*/ 5 w 7"/>
                <a:gd name="T13" fmla="*/ 2 h 4"/>
                <a:gd name="T14" fmla="*/ 1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0"/>
                  </a:moveTo>
                  <a:cubicBezTo>
                    <a:pt x="0" y="1"/>
                    <a:pt x="0" y="1"/>
                    <a:pt x="0" y="1"/>
                  </a:cubicBezTo>
                  <a:cubicBezTo>
                    <a:pt x="1" y="3"/>
                    <a:pt x="3" y="4"/>
                    <a:pt x="4" y="4"/>
                  </a:cubicBezTo>
                  <a:cubicBezTo>
                    <a:pt x="5" y="4"/>
                    <a:pt x="5" y="4"/>
                    <a:pt x="6" y="3"/>
                  </a:cubicBezTo>
                  <a:cubicBezTo>
                    <a:pt x="6" y="3"/>
                    <a:pt x="7" y="2"/>
                    <a:pt x="7" y="2"/>
                  </a:cubicBezTo>
                  <a:cubicBezTo>
                    <a:pt x="7" y="2"/>
                    <a:pt x="7" y="2"/>
                    <a:pt x="7" y="2"/>
                  </a:cubicBezTo>
                  <a:cubicBezTo>
                    <a:pt x="6" y="2"/>
                    <a:pt x="5" y="2"/>
                    <a:pt x="5" y="2"/>
                  </a:cubicBezTo>
                  <a:cubicBezTo>
                    <a:pt x="4" y="2"/>
                    <a:pt x="2" y="1"/>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9">
              <a:extLst>
                <a:ext uri="{FF2B5EF4-FFF2-40B4-BE49-F238E27FC236}">
                  <a16:creationId xmlns:a16="http://schemas.microsoft.com/office/drawing/2014/main" id="{9C810BC6-B37B-4C92-9D8C-E67367DE193D}"/>
                </a:ext>
              </a:extLst>
            </p:cNvPr>
            <p:cNvSpPr>
              <a:spLocks/>
            </p:cNvSpPr>
            <p:nvPr/>
          </p:nvSpPr>
          <p:spPr bwMode="auto">
            <a:xfrm>
              <a:off x="3738" y="2678"/>
              <a:ext cx="28" cy="10"/>
            </a:xfrm>
            <a:custGeom>
              <a:avLst/>
              <a:gdLst>
                <a:gd name="T0" fmla="*/ 1 w 12"/>
                <a:gd name="T1" fmla="*/ 0 h 4"/>
                <a:gd name="T2" fmla="*/ 0 w 12"/>
                <a:gd name="T3" fmla="*/ 1 h 4"/>
                <a:gd name="T4" fmla="*/ 6 w 12"/>
                <a:gd name="T5" fmla="*/ 4 h 4"/>
                <a:gd name="T6" fmla="*/ 11 w 12"/>
                <a:gd name="T7" fmla="*/ 3 h 4"/>
                <a:gd name="T8" fmla="*/ 12 w 12"/>
                <a:gd name="T9" fmla="*/ 2 h 4"/>
                <a:gd name="T10" fmla="*/ 12 w 12"/>
                <a:gd name="T11" fmla="*/ 2 h 4"/>
                <a:gd name="T12" fmla="*/ 11 w 12"/>
                <a:gd name="T13" fmla="*/ 2 h 4"/>
                <a:gd name="T14" fmla="*/ 11 w 12"/>
                <a:gd name="T15" fmla="*/ 2 h 4"/>
                <a:gd name="T16" fmla="*/ 6 w 12"/>
                <a:gd name="T17" fmla="*/ 2 h 4"/>
                <a:gd name="T18" fmla="*/ 1 w 1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
                  <a:moveTo>
                    <a:pt x="1" y="0"/>
                  </a:moveTo>
                  <a:cubicBezTo>
                    <a:pt x="0" y="1"/>
                    <a:pt x="0" y="1"/>
                    <a:pt x="0" y="1"/>
                  </a:cubicBezTo>
                  <a:cubicBezTo>
                    <a:pt x="1" y="3"/>
                    <a:pt x="4" y="4"/>
                    <a:pt x="6" y="4"/>
                  </a:cubicBezTo>
                  <a:cubicBezTo>
                    <a:pt x="8" y="4"/>
                    <a:pt x="9" y="3"/>
                    <a:pt x="11" y="3"/>
                  </a:cubicBezTo>
                  <a:cubicBezTo>
                    <a:pt x="11" y="3"/>
                    <a:pt x="11" y="3"/>
                    <a:pt x="12" y="2"/>
                  </a:cubicBezTo>
                  <a:cubicBezTo>
                    <a:pt x="12" y="2"/>
                    <a:pt x="12" y="2"/>
                    <a:pt x="12" y="2"/>
                  </a:cubicBezTo>
                  <a:cubicBezTo>
                    <a:pt x="12" y="2"/>
                    <a:pt x="12" y="2"/>
                    <a:pt x="11" y="2"/>
                  </a:cubicBezTo>
                  <a:cubicBezTo>
                    <a:pt x="11" y="2"/>
                    <a:pt x="11" y="2"/>
                    <a:pt x="11" y="2"/>
                  </a:cubicBezTo>
                  <a:cubicBezTo>
                    <a:pt x="10" y="2"/>
                    <a:pt x="8" y="2"/>
                    <a:pt x="6" y="2"/>
                  </a:cubicBezTo>
                  <a:cubicBezTo>
                    <a:pt x="4" y="2"/>
                    <a:pt x="2" y="2"/>
                    <a:pt x="1"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0">
              <a:extLst>
                <a:ext uri="{FF2B5EF4-FFF2-40B4-BE49-F238E27FC236}">
                  <a16:creationId xmlns:a16="http://schemas.microsoft.com/office/drawing/2014/main" id="{A9C20C37-FFAB-45DF-A8F7-BEF6365B3C1D}"/>
                </a:ext>
              </a:extLst>
            </p:cNvPr>
            <p:cNvSpPr>
              <a:spLocks/>
            </p:cNvSpPr>
            <p:nvPr/>
          </p:nvSpPr>
          <p:spPr bwMode="auto">
            <a:xfrm>
              <a:off x="3766" y="26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0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14AEED9A-4F18-42CC-A73C-020CD422AE54}"/>
                </a:ext>
              </a:extLst>
            </p:cNvPr>
            <p:cNvSpPr>
              <a:spLocks/>
            </p:cNvSpPr>
            <p:nvPr/>
          </p:nvSpPr>
          <p:spPr bwMode="auto">
            <a:xfrm>
              <a:off x="3716" y="2862"/>
              <a:ext cx="157" cy="30"/>
            </a:xfrm>
            <a:custGeom>
              <a:avLst/>
              <a:gdLst>
                <a:gd name="T0" fmla="*/ 66 w 66"/>
                <a:gd name="T1" fmla="*/ 0 h 13"/>
                <a:gd name="T2" fmla="*/ 66 w 66"/>
                <a:gd name="T3" fmla="*/ 0 h 13"/>
                <a:gd name="T4" fmla="*/ 7 w 66"/>
                <a:gd name="T5" fmla="*/ 11 h 13"/>
                <a:gd name="T6" fmla="*/ 2 w 66"/>
                <a:gd name="T7" fmla="*/ 11 h 13"/>
                <a:gd name="T8" fmla="*/ 0 w 66"/>
                <a:gd name="T9" fmla="*/ 13 h 13"/>
                <a:gd name="T10" fmla="*/ 12 w 66"/>
                <a:gd name="T11" fmla="*/ 13 h 13"/>
                <a:gd name="T12" fmla="*/ 15 w 66"/>
                <a:gd name="T13" fmla="*/ 13 h 13"/>
                <a:gd name="T14" fmla="*/ 65 w 66"/>
                <a:gd name="T15" fmla="*/ 2 h 13"/>
                <a:gd name="T16" fmla="*/ 66 w 6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3">
                  <a:moveTo>
                    <a:pt x="66" y="0"/>
                  </a:moveTo>
                  <a:cubicBezTo>
                    <a:pt x="66" y="0"/>
                    <a:pt x="66" y="0"/>
                    <a:pt x="66" y="0"/>
                  </a:cubicBezTo>
                  <a:cubicBezTo>
                    <a:pt x="48" y="7"/>
                    <a:pt x="27" y="11"/>
                    <a:pt x="7" y="11"/>
                  </a:cubicBezTo>
                  <a:cubicBezTo>
                    <a:pt x="6" y="11"/>
                    <a:pt x="4" y="11"/>
                    <a:pt x="2" y="11"/>
                  </a:cubicBezTo>
                  <a:cubicBezTo>
                    <a:pt x="1" y="12"/>
                    <a:pt x="0" y="12"/>
                    <a:pt x="0" y="13"/>
                  </a:cubicBezTo>
                  <a:cubicBezTo>
                    <a:pt x="4" y="13"/>
                    <a:pt x="8" y="13"/>
                    <a:pt x="12" y="13"/>
                  </a:cubicBezTo>
                  <a:cubicBezTo>
                    <a:pt x="13" y="13"/>
                    <a:pt x="14" y="13"/>
                    <a:pt x="15" y="13"/>
                  </a:cubicBezTo>
                  <a:cubicBezTo>
                    <a:pt x="32" y="13"/>
                    <a:pt x="50" y="10"/>
                    <a:pt x="65" y="2"/>
                  </a:cubicBezTo>
                  <a:cubicBezTo>
                    <a:pt x="66" y="1"/>
                    <a:pt x="66" y="0"/>
                    <a:pt x="66"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2">
              <a:extLst>
                <a:ext uri="{FF2B5EF4-FFF2-40B4-BE49-F238E27FC236}">
                  <a16:creationId xmlns:a16="http://schemas.microsoft.com/office/drawing/2014/main" id="{984D2B19-E748-4865-BCBD-BBF9DC6B7CE8}"/>
                </a:ext>
              </a:extLst>
            </p:cNvPr>
            <p:cNvSpPr>
              <a:spLocks/>
            </p:cNvSpPr>
            <p:nvPr/>
          </p:nvSpPr>
          <p:spPr bwMode="auto">
            <a:xfrm>
              <a:off x="3723" y="2959"/>
              <a:ext cx="110" cy="21"/>
            </a:xfrm>
            <a:custGeom>
              <a:avLst/>
              <a:gdLst>
                <a:gd name="T0" fmla="*/ 45 w 46"/>
                <a:gd name="T1" fmla="*/ 0 h 9"/>
                <a:gd name="T2" fmla="*/ 45 w 46"/>
                <a:gd name="T3" fmla="*/ 0 h 9"/>
                <a:gd name="T4" fmla="*/ 9 w 46"/>
                <a:gd name="T5" fmla="*/ 6 h 9"/>
                <a:gd name="T6" fmla="*/ 1 w 46"/>
                <a:gd name="T7" fmla="*/ 6 h 9"/>
                <a:gd name="T8" fmla="*/ 2 w 46"/>
                <a:gd name="T9" fmla="*/ 9 h 9"/>
                <a:gd name="T10" fmla="*/ 8 w 46"/>
                <a:gd name="T11" fmla="*/ 9 h 9"/>
                <a:gd name="T12" fmla="*/ 45 w 46"/>
                <a:gd name="T13" fmla="*/ 2 h 9"/>
                <a:gd name="T14" fmla="*/ 45 w 4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9">
                  <a:moveTo>
                    <a:pt x="45" y="0"/>
                  </a:moveTo>
                  <a:cubicBezTo>
                    <a:pt x="45" y="0"/>
                    <a:pt x="45" y="0"/>
                    <a:pt x="45" y="0"/>
                  </a:cubicBezTo>
                  <a:cubicBezTo>
                    <a:pt x="34" y="4"/>
                    <a:pt x="21" y="6"/>
                    <a:pt x="9" y="6"/>
                  </a:cubicBezTo>
                  <a:cubicBezTo>
                    <a:pt x="6" y="6"/>
                    <a:pt x="3" y="6"/>
                    <a:pt x="1" y="6"/>
                  </a:cubicBezTo>
                  <a:cubicBezTo>
                    <a:pt x="0" y="7"/>
                    <a:pt x="0" y="8"/>
                    <a:pt x="2" y="9"/>
                  </a:cubicBezTo>
                  <a:cubicBezTo>
                    <a:pt x="4" y="9"/>
                    <a:pt x="6" y="9"/>
                    <a:pt x="8" y="9"/>
                  </a:cubicBezTo>
                  <a:cubicBezTo>
                    <a:pt x="21" y="9"/>
                    <a:pt x="34" y="7"/>
                    <a:pt x="45" y="2"/>
                  </a:cubicBezTo>
                  <a:cubicBezTo>
                    <a:pt x="45" y="2"/>
                    <a:pt x="46" y="0"/>
                    <a:pt x="45"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3">
              <a:extLst>
                <a:ext uri="{FF2B5EF4-FFF2-40B4-BE49-F238E27FC236}">
                  <a16:creationId xmlns:a16="http://schemas.microsoft.com/office/drawing/2014/main" id="{F01D6F44-38A9-493D-BC2B-7BFC2921736F}"/>
                </a:ext>
              </a:extLst>
            </p:cNvPr>
            <p:cNvSpPr>
              <a:spLocks/>
            </p:cNvSpPr>
            <p:nvPr/>
          </p:nvSpPr>
          <p:spPr bwMode="auto">
            <a:xfrm>
              <a:off x="3757" y="3073"/>
              <a:ext cx="54" cy="12"/>
            </a:xfrm>
            <a:custGeom>
              <a:avLst/>
              <a:gdLst>
                <a:gd name="T0" fmla="*/ 22 w 23"/>
                <a:gd name="T1" fmla="*/ 0 h 5"/>
                <a:gd name="T2" fmla="*/ 22 w 23"/>
                <a:gd name="T3" fmla="*/ 0 h 5"/>
                <a:gd name="T4" fmla="*/ 2 w 23"/>
                <a:gd name="T5" fmla="*/ 3 h 5"/>
                <a:gd name="T6" fmla="*/ 2 w 23"/>
                <a:gd name="T7" fmla="*/ 5 h 5"/>
                <a:gd name="T8" fmla="*/ 21 w 23"/>
                <a:gd name="T9" fmla="*/ 2 h 5"/>
                <a:gd name="T10" fmla="*/ 21 w 23"/>
                <a:gd name="T11" fmla="*/ 2 h 5"/>
                <a:gd name="T12" fmla="*/ 21 w 23"/>
                <a:gd name="T13" fmla="*/ 2 h 5"/>
                <a:gd name="T14" fmla="*/ 21 w 23"/>
                <a:gd name="T15" fmla="*/ 2 h 5"/>
                <a:gd name="T16" fmla="*/ 22 w 2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
                  <a:moveTo>
                    <a:pt x="22" y="0"/>
                  </a:moveTo>
                  <a:cubicBezTo>
                    <a:pt x="22" y="0"/>
                    <a:pt x="22" y="0"/>
                    <a:pt x="22" y="0"/>
                  </a:cubicBezTo>
                  <a:cubicBezTo>
                    <a:pt x="16" y="1"/>
                    <a:pt x="9" y="3"/>
                    <a:pt x="2" y="3"/>
                  </a:cubicBezTo>
                  <a:cubicBezTo>
                    <a:pt x="0" y="4"/>
                    <a:pt x="0" y="5"/>
                    <a:pt x="2" y="5"/>
                  </a:cubicBezTo>
                  <a:cubicBezTo>
                    <a:pt x="6" y="5"/>
                    <a:pt x="15" y="3"/>
                    <a:pt x="21" y="2"/>
                  </a:cubicBezTo>
                  <a:cubicBezTo>
                    <a:pt x="21" y="2"/>
                    <a:pt x="21" y="2"/>
                    <a:pt x="21" y="2"/>
                  </a:cubicBezTo>
                  <a:cubicBezTo>
                    <a:pt x="21" y="2"/>
                    <a:pt x="21" y="2"/>
                    <a:pt x="21" y="2"/>
                  </a:cubicBezTo>
                  <a:cubicBezTo>
                    <a:pt x="21" y="2"/>
                    <a:pt x="21" y="2"/>
                    <a:pt x="21" y="2"/>
                  </a:cubicBezTo>
                  <a:cubicBezTo>
                    <a:pt x="22" y="2"/>
                    <a:pt x="23" y="0"/>
                    <a:pt x="22"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4">
              <a:extLst>
                <a:ext uri="{FF2B5EF4-FFF2-40B4-BE49-F238E27FC236}">
                  <a16:creationId xmlns:a16="http://schemas.microsoft.com/office/drawing/2014/main" id="{7DF6423E-1B09-4613-BB17-EF4A938A37F4}"/>
                </a:ext>
              </a:extLst>
            </p:cNvPr>
            <p:cNvSpPr>
              <a:spLocks/>
            </p:cNvSpPr>
            <p:nvPr/>
          </p:nvSpPr>
          <p:spPr bwMode="auto">
            <a:xfrm>
              <a:off x="3749" y="3147"/>
              <a:ext cx="91" cy="14"/>
            </a:xfrm>
            <a:custGeom>
              <a:avLst/>
              <a:gdLst>
                <a:gd name="T0" fmla="*/ 37 w 38"/>
                <a:gd name="T1" fmla="*/ 0 h 6"/>
                <a:gd name="T2" fmla="*/ 37 w 38"/>
                <a:gd name="T3" fmla="*/ 0 h 6"/>
                <a:gd name="T4" fmla="*/ 4 w 38"/>
                <a:gd name="T5" fmla="*/ 5 h 6"/>
                <a:gd name="T6" fmla="*/ 7 w 38"/>
                <a:gd name="T7" fmla="*/ 6 h 6"/>
                <a:gd name="T8" fmla="*/ 37 w 38"/>
                <a:gd name="T9" fmla="*/ 1 h 6"/>
                <a:gd name="T10" fmla="*/ 37 w 38"/>
                <a:gd name="T11" fmla="*/ 0 h 6"/>
              </a:gdLst>
              <a:ahLst/>
              <a:cxnLst>
                <a:cxn ang="0">
                  <a:pos x="T0" y="T1"/>
                </a:cxn>
                <a:cxn ang="0">
                  <a:pos x="T2" y="T3"/>
                </a:cxn>
                <a:cxn ang="0">
                  <a:pos x="T4" y="T5"/>
                </a:cxn>
                <a:cxn ang="0">
                  <a:pos x="T6" y="T7"/>
                </a:cxn>
                <a:cxn ang="0">
                  <a:pos x="T8" y="T9"/>
                </a:cxn>
                <a:cxn ang="0">
                  <a:pos x="T10" y="T11"/>
                </a:cxn>
              </a:cxnLst>
              <a:rect l="0" t="0" r="r" b="b"/>
              <a:pathLst>
                <a:path w="38" h="6">
                  <a:moveTo>
                    <a:pt x="37" y="0"/>
                  </a:moveTo>
                  <a:cubicBezTo>
                    <a:pt x="37" y="0"/>
                    <a:pt x="37" y="0"/>
                    <a:pt x="37" y="0"/>
                  </a:cubicBezTo>
                  <a:cubicBezTo>
                    <a:pt x="27" y="1"/>
                    <a:pt x="15" y="4"/>
                    <a:pt x="4" y="5"/>
                  </a:cubicBezTo>
                  <a:cubicBezTo>
                    <a:pt x="0" y="6"/>
                    <a:pt x="3" y="6"/>
                    <a:pt x="7" y="6"/>
                  </a:cubicBezTo>
                  <a:cubicBezTo>
                    <a:pt x="17" y="5"/>
                    <a:pt x="27" y="3"/>
                    <a:pt x="37" y="1"/>
                  </a:cubicBezTo>
                  <a:cubicBezTo>
                    <a:pt x="37" y="1"/>
                    <a:pt x="38" y="0"/>
                    <a:pt x="37"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5">
              <a:extLst>
                <a:ext uri="{FF2B5EF4-FFF2-40B4-BE49-F238E27FC236}">
                  <a16:creationId xmlns:a16="http://schemas.microsoft.com/office/drawing/2014/main" id="{005E0C77-A4F7-4DDD-9A7A-98F00324D1C6}"/>
                </a:ext>
              </a:extLst>
            </p:cNvPr>
            <p:cNvSpPr>
              <a:spLocks/>
            </p:cNvSpPr>
            <p:nvPr/>
          </p:nvSpPr>
          <p:spPr bwMode="auto">
            <a:xfrm>
              <a:off x="3723" y="3235"/>
              <a:ext cx="83" cy="12"/>
            </a:xfrm>
            <a:custGeom>
              <a:avLst/>
              <a:gdLst>
                <a:gd name="T0" fmla="*/ 35 w 35"/>
                <a:gd name="T1" fmla="*/ 0 h 5"/>
                <a:gd name="T2" fmla="*/ 34 w 35"/>
                <a:gd name="T3" fmla="*/ 0 h 5"/>
                <a:gd name="T4" fmla="*/ 18 w 35"/>
                <a:gd name="T5" fmla="*/ 2 h 5"/>
                <a:gd name="T6" fmla="*/ 11 w 35"/>
                <a:gd name="T7" fmla="*/ 4 h 5"/>
                <a:gd name="T8" fmla="*/ 0 w 35"/>
                <a:gd name="T9" fmla="*/ 5 h 5"/>
                <a:gd name="T10" fmla="*/ 6 w 35"/>
                <a:gd name="T11" fmla="*/ 5 h 5"/>
                <a:gd name="T12" fmla="*/ 34 w 35"/>
                <a:gd name="T13" fmla="*/ 1 h 5"/>
                <a:gd name="T14" fmla="*/ 35 w 3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
                  <a:moveTo>
                    <a:pt x="35" y="0"/>
                  </a:moveTo>
                  <a:cubicBezTo>
                    <a:pt x="35" y="0"/>
                    <a:pt x="35" y="0"/>
                    <a:pt x="34" y="0"/>
                  </a:cubicBezTo>
                  <a:cubicBezTo>
                    <a:pt x="29" y="1"/>
                    <a:pt x="23" y="2"/>
                    <a:pt x="18" y="2"/>
                  </a:cubicBezTo>
                  <a:cubicBezTo>
                    <a:pt x="16" y="3"/>
                    <a:pt x="13" y="3"/>
                    <a:pt x="11" y="4"/>
                  </a:cubicBezTo>
                  <a:cubicBezTo>
                    <a:pt x="6" y="4"/>
                    <a:pt x="2" y="5"/>
                    <a:pt x="0" y="5"/>
                  </a:cubicBezTo>
                  <a:cubicBezTo>
                    <a:pt x="2" y="5"/>
                    <a:pt x="4" y="5"/>
                    <a:pt x="6" y="5"/>
                  </a:cubicBezTo>
                  <a:cubicBezTo>
                    <a:pt x="15" y="5"/>
                    <a:pt x="25" y="3"/>
                    <a:pt x="34" y="1"/>
                  </a:cubicBezTo>
                  <a:cubicBezTo>
                    <a:pt x="34" y="1"/>
                    <a:pt x="35" y="0"/>
                    <a:pt x="35"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6">
              <a:extLst>
                <a:ext uri="{FF2B5EF4-FFF2-40B4-BE49-F238E27FC236}">
                  <a16:creationId xmlns:a16="http://schemas.microsoft.com/office/drawing/2014/main" id="{B79194FC-D1B3-485B-99A0-CA0186639BB4}"/>
                </a:ext>
              </a:extLst>
            </p:cNvPr>
            <p:cNvSpPr>
              <a:spLocks/>
            </p:cNvSpPr>
            <p:nvPr/>
          </p:nvSpPr>
          <p:spPr bwMode="auto">
            <a:xfrm>
              <a:off x="3768" y="3266"/>
              <a:ext cx="24" cy="9"/>
            </a:xfrm>
            <a:custGeom>
              <a:avLst/>
              <a:gdLst>
                <a:gd name="T0" fmla="*/ 3 w 10"/>
                <a:gd name="T1" fmla="*/ 0 h 4"/>
                <a:gd name="T2" fmla="*/ 0 w 10"/>
                <a:gd name="T3" fmla="*/ 3 h 4"/>
                <a:gd name="T4" fmla="*/ 8 w 10"/>
                <a:gd name="T5" fmla="*/ 4 h 4"/>
                <a:gd name="T6" fmla="*/ 8 w 10"/>
                <a:gd name="T7" fmla="*/ 4 h 4"/>
                <a:gd name="T8" fmla="*/ 9 w 10"/>
                <a:gd name="T9" fmla="*/ 2 h 4"/>
                <a:gd name="T10" fmla="*/ 3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3" y="0"/>
                  </a:moveTo>
                  <a:cubicBezTo>
                    <a:pt x="3" y="1"/>
                    <a:pt x="2" y="2"/>
                    <a:pt x="0" y="3"/>
                  </a:cubicBezTo>
                  <a:cubicBezTo>
                    <a:pt x="3" y="3"/>
                    <a:pt x="6" y="4"/>
                    <a:pt x="8" y="4"/>
                  </a:cubicBezTo>
                  <a:cubicBezTo>
                    <a:pt x="8" y="4"/>
                    <a:pt x="8" y="4"/>
                    <a:pt x="8" y="4"/>
                  </a:cubicBezTo>
                  <a:cubicBezTo>
                    <a:pt x="9" y="4"/>
                    <a:pt x="10" y="3"/>
                    <a:pt x="9" y="2"/>
                  </a:cubicBezTo>
                  <a:cubicBezTo>
                    <a:pt x="7" y="2"/>
                    <a:pt x="5" y="1"/>
                    <a:pt x="3" y="0"/>
                  </a:cubicBezTo>
                </a:path>
              </a:pathLst>
            </a:custGeom>
            <a:solidFill>
              <a:srgbClr val="7F0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7">
              <a:extLst>
                <a:ext uri="{FF2B5EF4-FFF2-40B4-BE49-F238E27FC236}">
                  <a16:creationId xmlns:a16="http://schemas.microsoft.com/office/drawing/2014/main" id="{1D8B24B2-6ED0-4C3B-9F88-42BBFBE67E22}"/>
                </a:ext>
              </a:extLst>
            </p:cNvPr>
            <p:cNvSpPr>
              <a:spLocks/>
            </p:cNvSpPr>
            <p:nvPr/>
          </p:nvSpPr>
          <p:spPr bwMode="auto">
            <a:xfrm>
              <a:off x="4496" y="1589"/>
              <a:ext cx="461" cy="400"/>
            </a:xfrm>
            <a:custGeom>
              <a:avLst/>
              <a:gdLst>
                <a:gd name="T0" fmla="*/ 145 w 194"/>
                <a:gd name="T1" fmla="*/ 26 h 168"/>
                <a:gd name="T2" fmla="*/ 100 w 194"/>
                <a:gd name="T3" fmla="*/ 13 h 168"/>
                <a:gd name="T4" fmla="*/ 39 w 194"/>
                <a:gd name="T5" fmla="*/ 28 h 168"/>
                <a:gd name="T6" fmla="*/ 17 w 194"/>
                <a:gd name="T7" fmla="*/ 62 h 168"/>
                <a:gd name="T8" fmla="*/ 9 w 194"/>
                <a:gd name="T9" fmla="*/ 100 h 168"/>
                <a:gd name="T10" fmla="*/ 19 w 194"/>
                <a:gd name="T11" fmla="*/ 130 h 168"/>
                <a:gd name="T12" fmla="*/ 54 w 194"/>
                <a:gd name="T13" fmla="*/ 155 h 168"/>
                <a:gd name="T14" fmla="*/ 101 w 194"/>
                <a:gd name="T15" fmla="*/ 149 h 168"/>
                <a:gd name="T16" fmla="*/ 148 w 194"/>
                <a:gd name="T17" fmla="*/ 140 h 168"/>
                <a:gd name="T18" fmla="*/ 169 w 194"/>
                <a:gd name="T19" fmla="*/ 76 h 168"/>
                <a:gd name="T20" fmla="*/ 145 w 194"/>
                <a:gd name="T21" fmla="*/ 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8">
                  <a:moveTo>
                    <a:pt x="145" y="26"/>
                  </a:moveTo>
                  <a:cubicBezTo>
                    <a:pt x="145" y="26"/>
                    <a:pt x="134" y="7"/>
                    <a:pt x="100" y="13"/>
                  </a:cubicBezTo>
                  <a:cubicBezTo>
                    <a:pt x="89" y="2"/>
                    <a:pt x="50" y="0"/>
                    <a:pt x="39" y="28"/>
                  </a:cubicBezTo>
                  <a:cubicBezTo>
                    <a:pt x="17" y="35"/>
                    <a:pt x="17" y="62"/>
                    <a:pt x="17" y="62"/>
                  </a:cubicBezTo>
                  <a:cubicBezTo>
                    <a:pt x="0" y="69"/>
                    <a:pt x="4" y="91"/>
                    <a:pt x="9" y="100"/>
                  </a:cubicBezTo>
                  <a:cubicBezTo>
                    <a:pt x="2" y="112"/>
                    <a:pt x="13" y="126"/>
                    <a:pt x="19" y="130"/>
                  </a:cubicBezTo>
                  <a:cubicBezTo>
                    <a:pt x="19" y="130"/>
                    <a:pt x="20" y="158"/>
                    <a:pt x="54" y="155"/>
                  </a:cubicBezTo>
                  <a:cubicBezTo>
                    <a:pt x="69" y="168"/>
                    <a:pt x="92" y="162"/>
                    <a:pt x="101" y="149"/>
                  </a:cubicBezTo>
                  <a:cubicBezTo>
                    <a:pt x="112" y="159"/>
                    <a:pt x="139" y="154"/>
                    <a:pt x="148" y="140"/>
                  </a:cubicBezTo>
                  <a:cubicBezTo>
                    <a:pt x="163" y="143"/>
                    <a:pt x="194" y="111"/>
                    <a:pt x="169" y="76"/>
                  </a:cubicBezTo>
                  <a:cubicBezTo>
                    <a:pt x="176" y="58"/>
                    <a:pt x="166" y="31"/>
                    <a:pt x="145" y="26"/>
                  </a:cubicBezTo>
                </a:path>
              </a:pathLst>
            </a:custGeom>
            <a:solidFill>
              <a:srgbClr val="FFFE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8">
              <a:extLst>
                <a:ext uri="{FF2B5EF4-FFF2-40B4-BE49-F238E27FC236}">
                  <a16:creationId xmlns:a16="http://schemas.microsoft.com/office/drawing/2014/main" id="{9F21EDAB-1258-4528-94B4-0C4FE417C259}"/>
                </a:ext>
              </a:extLst>
            </p:cNvPr>
            <p:cNvSpPr>
              <a:spLocks noEditPoints="1"/>
            </p:cNvSpPr>
            <p:nvPr/>
          </p:nvSpPr>
          <p:spPr bwMode="auto">
            <a:xfrm>
              <a:off x="4498" y="1599"/>
              <a:ext cx="437" cy="380"/>
            </a:xfrm>
            <a:custGeom>
              <a:avLst/>
              <a:gdLst>
                <a:gd name="T0" fmla="*/ 72 w 184"/>
                <a:gd name="T1" fmla="*/ 160 h 160"/>
                <a:gd name="T2" fmla="*/ 53 w 184"/>
                <a:gd name="T3" fmla="*/ 153 h 160"/>
                <a:gd name="T4" fmla="*/ 48 w 184"/>
                <a:gd name="T5" fmla="*/ 153 h 160"/>
                <a:gd name="T6" fmla="*/ 17 w 184"/>
                <a:gd name="T7" fmla="*/ 127 h 160"/>
                <a:gd name="T8" fmla="*/ 6 w 184"/>
                <a:gd name="T9" fmla="*/ 96 h 160"/>
                <a:gd name="T10" fmla="*/ 4 w 184"/>
                <a:gd name="T11" fmla="*/ 69 h 160"/>
                <a:gd name="T12" fmla="*/ 15 w 184"/>
                <a:gd name="T13" fmla="*/ 57 h 160"/>
                <a:gd name="T14" fmla="*/ 37 w 184"/>
                <a:gd name="T15" fmla="*/ 23 h 160"/>
                <a:gd name="T16" fmla="*/ 75 w 184"/>
                <a:gd name="T17" fmla="*/ 0 h 160"/>
                <a:gd name="T18" fmla="*/ 100 w 184"/>
                <a:gd name="T19" fmla="*/ 7 h 160"/>
                <a:gd name="T20" fmla="*/ 111 w 184"/>
                <a:gd name="T21" fmla="*/ 6 h 160"/>
                <a:gd name="T22" fmla="*/ 144 w 184"/>
                <a:gd name="T23" fmla="*/ 21 h 160"/>
                <a:gd name="T24" fmla="*/ 167 w 184"/>
                <a:gd name="T25" fmla="*/ 39 h 160"/>
                <a:gd name="T26" fmla="*/ 170 w 184"/>
                <a:gd name="T27" fmla="*/ 71 h 160"/>
                <a:gd name="T28" fmla="*/ 174 w 184"/>
                <a:gd name="T29" fmla="*/ 118 h 160"/>
                <a:gd name="T30" fmla="*/ 149 w 184"/>
                <a:gd name="T31" fmla="*/ 138 h 160"/>
                <a:gd name="T32" fmla="*/ 148 w 184"/>
                <a:gd name="T33" fmla="*/ 138 h 160"/>
                <a:gd name="T34" fmla="*/ 116 w 184"/>
                <a:gd name="T35" fmla="*/ 152 h 160"/>
                <a:gd name="T36" fmla="*/ 100 w 184"/>
                <a:gd name="T37" fmla="*/ 147 h 160"/>
                <a:gd name="T38" fmla="*/ 72 w 184"/>
                <a:gd name="T39" fmla="*/ 160 h 160"/>
                <a:gd name="T40" fmla="*/ 54 w 184"/>
                <a:gd name="T41" fmla="*/ 150 h 160"/>
                <a:gd name="T42" fmla="*/ 54 w 184"/>
                <a:gd name="T43" fmla="*/ 150 h 160"/>
                <a:gd name="T44" fmla="*/ 72 w 184"/>
                <a:gd name="T45" fmla="*/ 157 h 160"/>
                <a:gd name="T46" fmla="*/ 99 w 184"/>
                <a:gd name="T47" fmla="*/ 144 h 160"/>
                <a:gd name="T48" fmla="*/ 100 w 184"/>
                <a:gd name="T49" fmla="*/ 143 h 160"/>
                <a:gd name="T50" fmla="*/ 101 w 184"/>
                <a:gd name="T51" fmla="*/ 144 h 160"/>
                <a:gd name="T52" fmla="*/ 116 w 184"/>
                <a:gd name="T53" fmla="*/ 149 h 160"/>
                <a:gd name="T54" fmla="*/ 146 w 184"/>
                <a:gd name="T55" fmla="*/ 135 h 160"/>
                <a:gd name="T56" fmla="*/ 146 w 184"/>
                <a:gd name="T57" fmla="*/ 134 h 160"/>
                <a:gd name="T58" fmla="*/ 147 w 184"/>
                <a:gd name="T59" fmla="*/ 135 h 160"/>
                <a:gd name="T60" fmla="*/ 149 w 184"/>
                <a:gd name="T61" fmla="*/ 135 h 160"/>
                <a:gd name="T62" fmla="*/ 172 w 184"/>
                <a:gd name="T63" fmla="*/ 117 h 160"/>
                <a:gd name="T64" fmla="*/ 167 w 184"/>
                <a:gd name="T65" fmla="*/ 72 h 160"/>
                <a:gd name="T66" fmla="*/ 167 w 184"/>
                <a:gd name="T67" fmla="*/ 72 h 160"/>
                <a:gd name="T68" fmla="*/ 167 w 184"/>
                <a:gd name="T69" fmla="*/ 71 h 160"/>
                <a:gd name="T70" fmla="*/ 164 w 184"/>
                <a:gd name="T71" fmla="*/ 41 h 160"/>
                <a:gd name="T72" fmla="*/ 143 w 184"/>
                <a:gd name="T73" fmla="*/ 24 h 160"/>
                <a:gd name="T74" fmla="*/ 143 w 184"/>
                <a:gd name="T75" fmla="*/ 24 h 160"/>
                <a:gd name="T76" fmla="*/ 142 w 184"/>
                <a:gd name="T77" fmla="*/ 23 h 160"/>
                <a:gd name="T78" fmla="*/ 111 w 184"/>
                <a:gd name="T79" fmla="*/ 9 h 160"/>
                <a:gd name="T80" fmla="*/ 99 w 184"/>
                <a:gd name="T81" fmla="*/ 10 h 160"/>
                <a:gd name="T82" fmla="*/ 99 w 184"/>
                <a:gd name="T83" fmla="*/ 10 h 160"/>
                <a:gd name="T84" fmla="*/ 98 w 184"/>
                <a:gd name="T85" fmla="*/ 10 h 160"/>
                <a:gd name="T86" fmla="*/ 75 w 184"/>
                <a:gd name="T87" fmla="*/ 3 h 160"/>
                <a:gd name="T88" fmla="*/ 39 w 184"/>
                <a:gd name="T89" fmla="*/ 24 h 160"/>
                <a:gd name="T90" fmla="*/ 39 w 184"/>
                <a:gd name="T91" fmla="*/ 25 h 160"/>
                <a:gd name="T92" fmla="*/ 38 w 184"/>
                <a:gd name="T93" fmla="*/ 25 h 160"/>
                <a:gd name="T94" fmla="*/ 18 w 184"/>
                <a:gd name="T95" fmla="*/ 58 h 160"/>
                <a:gd name="T96" fmla="*/ 18 w 184"/>
                <a:gd name="T97" fmla="*/ 59 h 160"/>
                <a:gd name="T98" fmla="*/ 17 w 184"/>
                <a:gd name="T99" fmla="*/ 59 h 160"/>
                <a:gd name="T100" fmla="*/ 7 w 184"/>
                <a:gd name="T101" fmla="*/ 70 h 160"/>
                <a:gd name="T102" fmla="*/ 9 w 184"/>
                <a:gd name="T103" fmla="*/ 96 h 160"/>
                <a:gd name="T104" fmla="*/ 9 w 184"/>
                <a:gd name="T105" fmla="*/ 96 h 160"/>
                <a:gd name="T106" fmla="*/ 9 w 184"/>
                <a:gd name="T107" fmla="*/ 97 h 160"/>
                <a:gd name="T108" fmla="*/ 19 w 184"/>
                <a:gd name="T109" fmla="*/ 125 h 160"/>
                <a:gd name="T110" fmla="*/ 20 w 184"/>
                <a:gd name="T111" fmla="*/ 125 h 160"/>
                <a:gd name="T112" fmla="*/ 20 w 184"/>
                <a:gd name="T113" fmla="*/ 126 h 160"/>
                <a:gd name="T114" fmla="*/ 48 w 184"/>
                <a:gd name="T115" fmla="*/ 150 h 160"/>
                <a:gd name="T116" fmla="*/ 53 w 184"/>
                <a:gd name="T117" fmla="*/ 150 h 160"/>
                <a:gd name="T118" fmla="*/ 54 w 184"/>
                <a:gd name="T119" fmla="*/ 1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60">
                  <a:moveTo>
                    <a:pt x="72" y="160"/>
                  </a:moveTo>
                  <a:cubicBezTo>
                    <a:pt x="65" y="160"/>
                    <a:pt x="58" y="157"/>
                    <a:pt x="53" y="153"/>
                  </a:cubicBezTo>
                  <a:cubicBezTo>
                    <a:pt x="51" y="153"/>
                    <a:pt x="50" y="153"/>
                    <a:pt x="48" y="153"/>
                  </a:cubicBezTo>
                  <a:cubicBezTo>
                    <a:pt x="21" y="153"/>
                    <a:pt x="17" y="131"/>
                    <a:pt x="17" y="127"/>
                  </a:cubicBezTo>
                  <a:cubicBezTo>
                    <a:pt x="11" y="122"/>
                    <a:pt x="0" y="108"/>
                    <a:pt x="6" y="96"/>
                  </a:cubicBezTo>
                  <a:cubicBezTo>
                    <a:pt x="3" y="90"/>
                    <a:pt x="1" y="78"/>
                    <a:pt x="4" y="69"/>
                  </a:cubicBezTo>
                  <a:cubicBezTo>
                    <a:pt x="6" y="64"/>
                    <a:pt x="10" y="60"/>
                    <a:pt x="15" y="57"/>
                  </a:cubicBezTo>
                  <a:cubicBezTo>
                    <a:pt x="15" y="52"/>
                    <a:pt x="17" y="29"/>
                    <a:pt x="37" y="23"/>
                  </a:cubicBezTo>
                  <a:cubicBezTo>
                    <a:pt x="43" y="8"/>
                    <a:pt x="57" y="0"/>
                    <a:pt x="75" y="0"/>
                  </a:cubicBezTo>
                  <a:cubicBezTo>
                    <a:pt x="85" y="0"/>
                    <a:pt x="95" y="3"/>
                    <a:pt x="100" y="7"/>
                  </a:cubicBezTo>
                  <a:cubicBezTo>
                    <a:pt x="104" y="7"/>
                    <a:pt x="107" y="6"/>
                    <a:pt x="111" y="6"/>
                  </a:cubicBezTo>
                  <a:cubicBezTo>
                    <a:pt x="133" y="6"/>
                    <a:pt x="143" y="18"/>
                    <a:pt x="144" y="21"/>
                  </a:cubicBezTo>
                  <a:cubicBezTo>
                    <a:pt x="154" y="23"/>
                    <a:pt x="162" y="30"/>
                    <a:pt x="167" y="39"/>
                  </a:cubicBezTo>
                  <a:cubicBezTo>
                    <a:pt x="172" y="50"/>
                    <a:pt x="174" y="62"/>
                    <a:pt x="170" y="71"/>
                  </a:cubicBezTo>
                  <a:cubicBezTo>
                    <a:pt x="184" y="92"/>
                    <a:pt x="179" y="110"/>
                    <a:pt x="174" y="118"/>
                  </a:cubicBezTo>
                  <a:cubicBezTo>
                    <a:pt x="169" y="129"/>
                    <a:pt x="158" y="138"/>
                    <a:pt x="149" y="138"/>
                  </a:cubicBezTo>
                  <a:cubicBezTo>
                    <a:pt x="149" y="138"/>
                    <a:pt x="148" y="138"/>
                    <a:pt x="148" y="138"/>
                  </a:cubicBezTo>
                  <a:cubicBezTo>
                    <a:pt x="142" y="146"/>
                    <a:pt x="129" y="152"/>
                    <a:pt x="116" y="152"/>
                  </a:cubicBezTo>
                  <a:cubicBezTo>
                    <a:pt x="110" y="152"/>
                    <a:pt x="104" y="150"/>
                    <a:pt x="100" y="147"/>
                  </a:cubicBezTo>
                  <a:cubicBezTo>
                    <a:pt x="94" y="155"/>
                    <a:pt x="83" y="160"/>
                    <a:pt x="72" y="160"/>
                  </a:cubicBezTo>
                  <a:moveTo>
                    <a:pt x="54" y="150"/>
                  </a:moveTo>
                  <a:cubicBezTo>
                    <a:pt x="54" y="150"/>
                    <a:pt x="54" y="150"/>
                    <a:pt x="54" y="150"/>
                  </a:cubicBezTo>
                  <a:cubicBezTo>
                    <a:pt x="59" y="154"/>
                    <a:pt x="65" y="157"/>
                    <a:pt x="72" y="157"/>
                  </a:cubicBezTo>
                  <a:cubicBezTo>
                    <a:pt x="83" y="157"/>
                    <a:pt x="93" y="152"/>
                    <a:pt x="99" y="144"/>
                  </a:cubicBezTo>
                  <a:cubicBezTo>
                    <a:pt x="100" y="143"/>
                    <a:pt x="100" y="143"/>
                    <a:pt x="100" y="143"/>
                  </a:cubicBezTo>
                  <a:cubicBezTo>
                    <a:pt x="101" y="144"/>
                    <a:pt x="101" y="144"/>
                    <a:pt x="101" y="144"/>
                  </a:cubicBezTo>
                  <a:cubicBezTo>
                    <a:pt x="104" y="147"/>
                    <a:pt x="110" y="149"/>
                    <a:pt x="116" y="149"/>
                  </a:cubicBezTo>
                  <a:cubicBezTo>
                    <a:pt x="128" y="149"/>
                    <a:pt x="141" y="143"/>
                    <a:pt x="146" y="135"/>
                  </a:cubicBezTo>
                  <a:cubicBezTo>
                    <a:pt x="146" y="134"/>
                    <a:pt x="146" y="134"/>
                    <a:pt x="146" y="134"/>
                  </a:cubicBezTo>
                  <a:cubicBezTo>
                    <a:pt x="147" y="135"/>
                    <a:pt x="147" y="135"/>
                    <a:pt x="147" y="135"/>
                  </a:cubicBezTo>
                  <a:cubicBezTo>
                    <a:pt x="148" y="135"/>
                    <a:pt x="148" y="135"/>
                    <a:pt x="149" y="135"/>
                  </a:cubicBezTo>
                  <a:cubicBezTo>
                    <a:pt x="156" y="135"/>
                    <a:pt x="166" y="128"/>
                    <a:pt x="172" y="117"/>
                  </a:cubicBezTo>
                  <a:cubicBezTo>
                    <a:pt x="176" y="109"/>
                    <a:pt x="181" y="92"/>
                    <a:pt x="167" y="72"/>
                  </a:cubicBezTo>
                  <a:cubicBezTo>
                    <a:pt x="167" y="72"/>
                    <a:pt x="167" y="72"/>
                    <a:pt x="167" y="72"/>
                  </a:cubicBezTo>
                  <a:cubicBezTo>
                    <a:pt x="167" y="71"/>
                    <a:pt x="167" y="71"/>
                    <a:pt x="167" y="71"/>
                  </a:cubicBezTo>
                  <a:cubicBezTo>
                    <a:pt x="171" y="62"/>
                    <a:pt x="170" y="51"/>
                    <a:pt x="164" y="41"/>
                  </a:cubicBezTo>
                  <a:cubicBezTo>
                    <a:pt x="160" y="32"/>
                    <a:pt x="152" y="26"/>
                    <a:pt x="143" y="24"/>
                  </a:cubicBezTo>
                  <a:cubicBezTo>
                    <a:pt x="143" y="24"/>
                    <a:pt x="143" y="24"/>
                    <a:pt x="143" y="24"/>
                  </a:cubicBezTo>
                  <a:cubicBezTo>
                    <a:pt x="142" y="23"/>
                    <a:pt x="142" y="23"/>
                    <a:pt x="142" y="23"/>
                  </a:cubicBezTo>
                  <a:cubicBezTo>
                    <a:pt x="142" y="23"/>
                    <a:pt x="134" y="9"/>
                    <a:pt x="111" y="9"/>
                  </a:cubicBezTo>
                  <a:cubicBezTo>
                    <a:pt x="107" y="9"/>
                    <a:pt x="103" y="10"/>
                    <a:pt x="99" y="10"/>
                  </a:cubicBezTo>
                  <a:cubicBezTo>
                    <a:pt x="99" y="10"/>
                    <a:pt x="99" y="10"/>
                    <a:pt x="99" y="10"/>
                  </a:cubicBezTo>
                  <a:cubicBezTo>
                    <a:pt x="98" y="10"/>
                    <a:pt x="98" y="10"/>
                    <a:pt x="98" y="10"/>
                  </a:cubicBezTo>
                  <a:cubicBezTo>
                    <a:pt x="94" y="6"/>
                    <a:pt x="85" y="3"/>
                    <a:pt x="75" y="3"/>
                  </a:cubicBezTo>
                  <a:cubicBezTo>
                    <a:pt x="69" y="3"/>
                    <a:pt x="47" y="4"/>
                    <a:pt x="39" y="24"/>
                  </a:cubicBezTo>
                  <a:cubicBezTo>
                    <a:pt x="39" y="25"/>
                    <a:pt x="39" y="25"/>
                    <a:pt x="39" y="25"/>
                  </a:cubicBezTo>
                  <a:cubicBezTo>
                    <a:pt x="38" y="25"/>
                    <a:pt x="38" y="25"/>
                    <a:pt x="38" y="25"/>
                  </a:cubicBezTo>
                  <a:cubicBezTo>
                    <a:pt x="18" y="32"/>
                    <a:pt x="18" y="58"/>
                    <a:pt x="18" y="58"/>
                  </a:cubicBezTo>
                  <a:cubicBezTo>
                    <a:pt x="18" y="59"/>
                    <a:pt x="18" y="59"/>
                    <a:pt x="18" y="59"/>
                  </a:cubicBezTo>
                  <a:cubicBezTo>
                    <a:pt x="17" y="59"/>
                    <a:pt x="17" y="59"/>
                    <a:pt x="17" y="59"/>
                  </a:cubicBezTo>
                  <a:cubicBezTo>
                    <a:pt x="12" y="62"/>
                    <a:pt x="8" y="65"/>
                    <a:pt x="7" y="70"/>
                  </a:cubicBezTo>
                  <a:cubicBezTo>
                    <a:pt x="3" y="80"/>
                    <a:pt x="6" y="90"/>
                    <a:pt x="9" y="96"/>
                  </a:cubicBezTo>
                  <a:cubicBezTo>
                    <a:pt x="9" y="96"/>
                    <a:pt x="9" y="96"/>
                    <a:pt x="9" y="96"/>
                  </a:cubicBezTo>
                  <a:cubicBezTo>
                    <a:pt x="9" y="97"/>
                    <a:pt x="9" y="97"/>
                    <a:pt x="9" y="97"/>
                  </a:cubicBezTo>
                  <a:cubicBezTo>
                    <a:pt x="3" y="108"/>
                    <a:pt x="14" y="121"/>
                    <a:pt x="19" y="125"/>
                  </a:cubicBezTo>
                  <a:cubicBezTo>
                    <a:pt x="20" y="125"/>
                    <a:pt x="20" y="125"/>
                    <a:pt x="20" y="125"/>
                  </a:cubicBezTo>
                  <a:cubicBezTo>
                    <a:pt x="20" y="126"/>
                    <a:pt x="20" y="126"/>
                    <a:pt x="20" y="126"/>
                  </a:cubicBezTo>
                  <a:cubicBezTo>
                    <a:pt x="20" y="127"/>
                    <a:pt x="21" y="150"/>
                    <a:pt x="48" y="150"/>
                  </a:cubicBezTo>
                  <a:cubicBezTo>
                    <a:pt x="50" y="150"/>
                    <a:pt x="51" y="150"/>
                    <a:pt x="53" y="150"/>
                  </a:cubicBezTo>
                  <a:cubicBezTo>
                    <a:pt x="54" y="150"/>
                    <a:pt x="54" y="150"/>
                    <a:pt x="54" y="150"/>
                  </a:cubicBezTo>
                </a:path>
              </a:pathLst>
            </a:custGeom>
            <a:solidFill>
              <a:srgbClr val="E5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0350ACE7-0047-406F-9521-C56625EC513B}"/>
                </a:ext>
              </a:extLst>
            </p:cNvPr>
            <p:cNvSpPr>
              <a:spLocks/>
            </p:cNvSpPr>
            <p:nvPr/>
          </p:nvSpPr>
          <p:spPr bwMode="auto">
            <a:xfrm>
              <a:off x="4505" y="1606"/>
              <a:ext cx="423" cy="366"/>
            </a:xfrm>
            <a:custGeom>
              <a:avLst/>
              <a:gdLst>
                <a:gd name="T0" fmla="*/ 72 w 178"/>
                <a:gd name="T1" fmla="*/ 0 h 154"/>
                <a:gd name="T2" fmla="*/ 36 w 178"/>
                <a:gd name="T3" fmla="*/ 21 h 154"/>
                <a:gd name="T4" fmla="*/ 36 w 178"/>
                <a:gd name="T5" fmla="*/ 22 h 154"/>
                <a:gd name="T6" fmla="*/ 35 w 178"/>
                <a:gd name="T7" fmla="*/ 22 h 154"/>
                <a:gd name="T8" fmla="*/ 22 w 178"/>
                <a:gd name="T9" fmla="*/ 32 h 154"/>
                <a:gd name="T10" fmla="*/ 24 w 178"/>
                <a:gd name="T11" fmla="*/ 32 h 154"/>
                <a:gd name="T12" fmla="*/ 33 w 178"/>
                <a:gd name="T13" fmla="*/ 36 h 154"/>
                <a:gd name="T14" fmla="*/ 58 w 178"/>
                <a:gd name="T15" fmla="*/ 25 h 154"/>
                <a:gd name="T16" fmla="*/ 65 w 178"/>
                <a:gd name="T17" fmla="*/ 25 h 154"/>
                <a:gd name="T18" fmla="*/ 89 w 178"/>
                <a:gd name="T19" fmla="*/ 44 h 154"/>
                <a:gd name="T20" fmla="*/ 90 w 178"/>
                <a:gd name="T21" fmla="*/ 22 h 154"/>
                <a:gd name="T22" fmla="*/ 106 w 178"/>
                <a:gd name="T23" fmla="*/ 15 h 154"/>
                <a:gd name="T24" fmla="*/ 117 w 178"/>
                <a:gd name="T25" fmla="*/ 18 h 154"/>
                <a:gd name="T26" fmla="*/ 125 w 178"/>
                <a:gd name="T27" fmla="*/ 52 h 154"/>
                <a:gd name="T28" fmla="*/ 148 w 178"/>
                <a:gd name="T29" fmla="*/ 79 h 154"/>
                <a:gd name="T30" fmla="*/ 125 w 178"/>
                <a:gd name="T31" fmla="*/ 94 h 154"/>
                <a:gd name="T32" fmla="*/ 113 w 178"/>
                <a:gd name="T33" fmla="*/ 92 h 154"/>
                <a:gd name="T34" fmla="*/ 109 w 178"/>
                <a:gd name="T35" fmla="*/ 118 h 154"/>
                <a:gd name="T36" fmla="*/ 93 w 178"/>
                <a:gd name="T37" fmla="*/ 125 h 154"/>
                <a:gd name="T38" fmla="*/ 74 w 178"/>
                <a:gd name="T39" fmla="*/ 117 h 154"/>
                <a:gd name="T40" fmla="*/ 59 w 178"/>
                <a:gd name="T41" fmla="*/ 132 h 154"/>
                <a:gd name="T42" fmla="*/ 47 w 178"/>
                <a:gd name="T43" fmla="*/ 129 h 154"/>
                <a:gd name="T44" fmla="*/ 41 w 178"/>
                <a:gd name="T45" fmla="*/ 99 h 154"/>
                <a:gd name="T46" fmla="*/ 30 w 178"/>
                <a:gd name="T47" fmla="*/ 102 h 154"/>
                <a:gd name="T48" fmla="*/ 6 w 178"/>
                <a:gd name="T49" fmla="*/ 87 h 154"/>
                <a:gd name="T50" fmla="*/ 3 w 178"/>
                <a:gd name="T51" fmla="*/ 71 h 154"/>
                <a:gd name="T52" fmla="*/ 6 w 178"/>
                <a:gd name="T53" fmla="*/ 93 h 154"/>
                <a:gd name="T54" fmla="*/ 6 w 178"/>
                <a:gd name="T55" fmla="*/ 93 h 154"/>
                <a:gd name="T56" fmla="*/ 6 w 178"/>
                <a:gd name="T57" fmla="*/ 94 h 154"/>
                <a:gd name="T58" fmla="*/ 16 w 178"/>
                <a:gd name="T59" fmla="*/ 122 h 154"/>
                <a:gd name="T60" fmla="*/ 17 w 178"/>
                <a:gd name="T61" fmla="*/ 122 h 154"/>
                <a:gd name="T62" fmla="*/ 17 w 178"/>
                <a:gd name="T63" fmla="*/ 123 h 154"/>
                <a:gd name="T64" fmla="*/ 45 w 178"/>
                <a:gd name="T65" fmla="*/ 147 h 154"/>
                <a:gd name="T66" fmla="*/ 50 w 178"/>
                <a:gd name="T67" fmla="*/ 147 h 154"/>
                <a:gd name="T68" fmla="*/ 51 w 178"/>
                <a:gd name="T69" fmla="*/ 147 h 154"/>
                <a:gd name="T70" fmla="*/ 51 w 178"/>
                <a:gd name="T71" fmla="*/ 147 h 154"/>
                <a:gd name="T72" fmla="*/ 69 w 178"/>
                <a:gd name="T73" fmla="*/ 154 h 154"/>
                <a:gd name="T74" fmla="*/ 96 w 178"/>
                <a:gd name="T75" fmla="*/ 141 h 154"/>
                <a:gd name="T76" fmla="*/ 97 w 178"/>
                <a:gd name="T77" fmla="*/ 140 h 154"/>
                <a:gd name="T78" fmla="*/ 98 w 178"/>
                <a:gd name="T79" fmla="*/ 141 h 154"/>
                <a:gd name="T80" fmla="*/ 113 w 178"/>
                <a:gd name="T81" fmla="*/ 146 h 154"/>
                <a:gd name="T82" fmla="*/ 143 w 178"/>
                <a:gd name="T83" fmla="*/ 132 h 154"/>
                <a:gd name="T84" fmla="*/ 143 w 178"/>
                <a:gd name="T85" fmla="*/ 131 h 154"/>
                <a:gd name="T86" fmla="*/ 144 w 178"/>
                <a:gd name="T87" fmla="*/ 132 h 154"/>
                <a:gd name="T88" fmla="*/ 146 w 178"/>
                <a:gd name="T89" fmla="*/ 132 h 154"/>
                <a:gd name="T90" fmla="*/ 169 w 178"/>
                <a:gd name="T91" fmla="*/ 114 h 154"/>
                <a:gd name="T92" fmla="*/ 164 w 178"/>
                <a:gd name="T93" fmla="*/ 69 h 154"/>
                <a:gd name="T94" fmla="*/ 164 w 178"/>
                <a:gd name="T95" fmla="*/ 69 h 154"/>
                <a:gd name="T96" fmla="*/ 164 w 178"/>
                <a:gd name="T97" fmla="*/ 68 h 154"/>
                <a:gd name="T98" fmla="*/ 161 w 178"/>
                <a:gd name="T99" fmla="*/ 38 h 154"/>
                <a:gd name="T100" fmla="*/ 140 w 178"/>
                <a:gd name="T101" fmla="*/ 21 h 154"/>
                <a:gd name="T102" fmla="*/ 140 w 178"/>
                <a:gd name="T103" fmla="*/ 21 h 154"/>
                <a:gd name="T104" fmla="*/ 139 w 178"/>
                <a:gd name="T105" fmla="*/ 20 h 154"/>
                <a:gd name="T106" fmla="*/ 108 w 178"/>
                <a:gd name="T107" fmla="*/ 6 h 154"/>
                <a:gd name="T108" fmla="*/ 96 w 178"/>
                <a:gd name="T109" fmla="*/ 7 h 154"/>
                <a:gd name="T110" fmla="*/ 96 w 178"/>
                <a:gd name="T111" fmla="*/ 7 h 154"/>
                <a:gd name="T112" fmla="*/ 95 w 178"/>
                <a:gd name="T113" fmla="*/ 7 h 154"/>
                <a:gd name="T114" fmla="*/ 72 w 178"/>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154">
                  <a:moveTo>
                    <a:pt x="72" y="0"/>
                  </a:moveTo>
                  <a:cubicBezTo>
                    <a:pt x="66" y="0"/>
                    <a:pt x="44" y="1"/>
                    <a:pt x="36" y="21"/>
                  </a:cubicBezTo>
                  <a:cubicBezTo>
                    <a:pt x="36" y="22"/>
                    <a:pt x="36" y="22"/>
                    <a:pt x="36" y="22"/>
                  </a:cubicBezTo>
                  <a:cubicBezTo>
                    <a:pt x="35" y="22"/>
                    <a:pt x="35" y="22"/>
                    <a:pt x="35" y="22"/>
                  </a:cubicBezTo>
                  <a:cubicBezTo>
                    <a:pt x="29" y="24"/>
                    <a:pt x="25" y="28"/>
                    <a:pt x="22" y="32"/>
                  </a:cubicBezTo>
                  <a:cubicBezTo>
                    <a:pt x="22" y="32"/>
                    <a:pt x="23" y="32"/>
                    <a:pt x="24" y="32"/>
                  </a:cubicBezTo>
                  <a:cubicBezTo>
                    <a:pt x="27" y="32"/>
                    <a:pt x="31" y="33"/>
                    <a:pt x="33" y="36"/>
                  </a:cubicBezTo>
                  <a:cubicBezTo>
                    <a:pt x="37" y="27"/>
                    <a:pt x="49" y="25"/>
                    <a:pt x="58" y="25"/>
                  </a:cubicBezTo>
                  <a:cubicBezTo>
                    <a:pt x="61" y="25"/>
                    <a:pt x="63" y="25"/>
                    <a:pt x="65" y="25"/>
                  </a:cubicBezTo>
                  <a:cubicBezTo>
                    <a:pt x="76" y="27"/>
                    <a:pt x="84" y="34"/>
                    <a:pt x="89" y="44"/>
                  </a:cubicBezTo>
                  <a:cubicBezTo>
                    <a:pt x="88" y="36"/>
                    <a:pt x="85" y="28"/>
                    <a:pt x="90" y="22"/>
                  </a:cubicBezTo>
                  <a:cubicBezTo>
                    <a:pt x="94" y="17"/>
                    <a:pt x="100" y="15"/>
                    <a:pt x="106" y="15"/>
                  </a:cubicBezTo>
                  <a:cubicBezTo>
                    <a:pt x="110" y="15"/>
                    <a:pt x="114" y="16"/>
                    <a:pt x="117" y="18"/>
                  </a:cubicBezTo>
                  <a:cubicBezTo>
                    <a:pt x="131" y="25"/>
                    <a:pt x="135" y="42"/>
                    <a:pt x="125" y="52"/>
                  </a:cubicBezTo>
                  <a:cubicBezTo>
                    <a:pt x="139" y="53"/>
                    <a:pt x="152" y="63"/>
                    <a:pt x="148" y="79"/>
                  </a:cubicBezTo>
                  <a:cubicBezTo>
                    <a:pt x="145" y="90"/>
                    <a:pt x="135" y="94"/>
                    <a:pt x="125" y="94"/>
                  </a:cubicBezTo>
                  <a:cubicBezTo>
                    <a:pt x="121" y="94"/>
                    <a:pt x="117" y="93"/>
                    <a:pt x="113" y="92"/>
                  </a:cubicBezTo>
                  <a:cubicBezTo>
                    <a:pt x="119" y="100"/>
                    <a:pt x="117" y="110"/>
                    <a:pt x="109" y="118"/>
                  </a:cubicBezTo>
                  <a:cubicBezTo>
                    <a:pt x="104" y="123"/>
                    <a:pt x="98" y="125"/>
                    <a:pt x="93" y="125"/>
                  </a:cubicBezTo>
                  <a:cubicBezTo>
                    <a:pt x="86" y="125"/>
                    <a:pt x="80" y="122"/>
                    <a:pt x="74" y="117"/>
                  </a:cubicBezTo>
                  <a:cubicBezTo>
                    <a:pt x="76" y="126"/>
                    <a:pt x="68" y="132"/>
                    <a:pt x="59" y="132"/>
                  </a:cubicBezTo>
                  <a:cubicBezTo>
                    <a:pt x="55" y="132"/>
                    <a:pt x="51" y="131"/>
                    <a:pt x="47" y="129"/>
                  </a:cubicBezTo>
                  <a:cubicBezTo>
                    <a:pt x="36" y="122"/>
                    <a:pt x="37" y="110"/>
                    <a:pt x="41" y="99"/>
                  </a:cubicBezTo>
                  <a:cubicBezTo>
                    <a:pt x="37" y="101"/>
                    <a:pt x="34" y="102"/>
                    <a:pt x="30" y="102"/>
                  </a:cubicBezTo>
                  <a:cubicBezTo>
                    <a:pt x="20" y="102"/>
                    <a:pt x="10" y="96"/>
                    <a:pt x="6" y="87"/>
                  </a:cubicBezTo>
                  <a:cubicBezTo>
                    <a:pt x="3" y="82"/>
                    <a:pt x="2" y="77"/>
                    <a:pt x="3" y="71"/>
                  </a:cubicBezTo>
                  <a:cubicBezTo>
                    <a:pt x="1" y="79"/>
                    <a:pt x="4" y="88"/>
                    <a:pt x="6" y="93"/>
                  </a:cubicBezTo>
                  <a:cubicBezTo>
                    <a:pt x="6" y="93"/>
                    <a:pt x="6" y="93"/>
                    <a:pt x="6" y="93"/>
                  </a:cubicBezTo>
                  <a:cubicBezTo>
                    <a:pt x="6" y="94"/>
                    <a:pt x="6" y="94"/>
                    <a:pt x="6" y="94"/>
                  </a:cubicBezTo>
                  <a:cubicBezTo>
                    <a:pt x="0" y="105"/>
                    <a:pt x="11" y="118"/>
                    <a:pt x="16" y="122"/>
                  </a:cubicBezTo>
                  <a:cubicBezTo>
                    <a:pt x="17" y="122"/>
                    <a:pt x="17" y="122"/>
                    <a:pt x="17" y="122"/>
                  </a:cubicBezTo>
                  <a:cubicBezTo>
                    <a:pt x="17" y="123"/>
                    <a:pt x="17" y="123"/>
                    <a:pt x="17" y="123"/>
                  </a:cubicBezTo>
                  <a:cubicBezTo>
                    <a:pt x="17" y="124"/>
                    <a:pt x="18" y="147"/>
                    <a:pt x="45" y="147"/>
                  </a:cubicBezTo>
                  <a:cubicBezTo>
                    <a:pt x="47" y="147"/>
                    <a:pt x="48" y="147"/>
                    <a:pt x="50" y="147"/>
                  </a:cubicBezTo>
                  <a:cubicBezTo>
                    <a:pt x="51" y="147"/>
                    <a:pt x="51" y="147"/>
                    <a:pt x="51" y="147"/>
                  </a:cubicBezTo>
                  <a:cubicBezTo>
                    <a:pt x="51" y="147"/>
                    <a:pt x="51" y="147"/>
                    <a:pt x="51" y="147"/>
                  </a:cubicBezTo>
                  <a:cubicBezTo>
                    <a:pt x="56" y="151"/>
                    <a:pt x="62" y="154"/>
                    <a:pt x="69" y="154"/>
                  </a:cubicBezTo>
                  <a:cubicBezTo>
                    <a:pt x="80" y="154"/>
                    <a:pt x="90" y="149"/>
                    <a:pt x="96" y="141"/>
                  </a:cubicBezTo>
                  <a:cubicBezTo>
                    <a:pt x="97" y="140"/>
                    <a:pt x="97" y="140"/>
                    <a:pt x="97" y="140"/>
                  </a:cubicBezTo>
                  <a:cubicBezTo>
                    <a:pt x="98" y="141"/>
                    <a:pt x="98" y="141"/>
                    <a:pt x="98" y="141"/>
                  </a:cubicBezTo>
                  <a:cubicBezTo>
                    <a:pt x="101" y="144"/>
                    <a:pt x="107" y="146"/>
                    <a:pt x="113" y="146"/>
                  </a:cubicBezTo>
                  <a:cubicBezTo>
                    <a:pt x="125" y="146"/>
                    <a:pt x="138" y="140"/>
                    <a:pt x="143" y="132"/>
                  </a:cubicBezTo>
                  <a:cubicBezTo>
                    <a:pt x="143" y="131"/>
                    <a:pt x="143" y="131"/>
                    <a:pt x="143" y="131"/>
                  </a:cubicBezTo>
                  <a:cubicBezTo>
                    <a:pt x="144" y="132"/>
                    <a:pt x="144" y="132"/>
                    <a:pt x="144" y="132"/>
                  </a:cubicBezTo>
                  <a:cubicBezTo>
                    <a:pt x="145" y="132"/>
                    <a:pt x="145" y="132"/>
                    <a:pt x="146" y="132"/>
                  </a:cubicBezTo>
                  <a:cubicBezTo>
                    <a:pt x="153" y="132"/>
                    <a:pt x="163" y="125"/>
                    <a:pt x="169" y="114"/>
                  </a:cubicBezTo>
                  <a:cubicBezTo>
                    <a:pt x="173" y="106"/>
                    <a:pt x="178" y="89"/>
                    <a:pt x="164" y="69"/>
                  </a:cubicBezTo>
                  <a:cubicBezTo>
                    <a:pt x="164" y="69"/>
                    <a:pt x="164" y="69"/>
                    <a:pt x="164" y="69"/>
                  </a:cubicBezTo>
                  <a:cubicBezTo>
                    <a:pt x="164" y="68"/>
                    <a:pt x="164" y="68"/>
                    <a:pt x="164" y="68"/>
                  </a:cubicBezTo>
                  <a:cubicBezTo>
                    <a:pt x="168" y="59"/>
                    <a:pt x="167" y="48"/>
                    <a:pt x="161" y="38"/>
                  </a:cubicBezTo>
                  <a:cubicBezTo>
                    <a:pt x="157" y="29"/>
                    <a:pt x="149" y="23"/>
                    <a:pt x="140" y="21"/>
                  </a:cubicBezTo>
                  <a:cubicBezTo>
                    <a:pt x="140" y="21"/>
                    <a:pt x="140" y="21"/>
                    <a:pt x="140" y="21"/>
                  </a:cubicBezTo>
                  <a:cubicBezTo>
                    <a:pt x="139" y="20"/>
                    <a:pt x="139" y="20"/>
                    <a:pt x="139" y="20"/>
                  </a:cubicBezTo>
                  <a:cubicBezTo>
                    <a:pt x="139" y="20"/>
                    <a:pt x="131" y="6"/>
                    <a:pt x="108" y="6"/>
                  </a:cubicBezTo>
                  <a:cubicBezTo>
                    <a:pt x="104" y="6"/>
                    <a:pt x="100" y="7"/>
                    <a:pt x="96" y="7"/>
                  </a:cubicBezTo>
                  <a:cubicBezTo>
                    <a:pt x="96" y="7"/>
                    <a:pt x="96" y="7"/>
                    <a:pt x="96" y="7"/>
                  </a:cubicBezTo>
                  <a:cubicBezTo>
                    <a:pt x="95" y="7"/>
                    <a:pt x="95" y="7"/>
                    <a:pt x="95" y="7"/>
                  </a:cubicBezTo>
                  <a:cubicBezTo>
                    <a:pt x="91" y="3"/>
                    <a:pt x="82" y="0"/>
                    <a:pt x="72" y="0"/>
                  </a:cubicBezTo>
                </a:path>
              </a:pathLst>
            </a:custGeom>
            <a:solidFill>
              <a:srgbClr val="F2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0">
              <a:extLst>
                <a:ext uri="{FF2B5EF4-FFF2-40B4-BE49-F238E27FC236}">
                  <a16:creationId xmlns:a16="http://schemas.microsoft.com/office/drawing/2014/main" id="{036A8EE2-F13F-4E85-92D6-F8FF080E2C90}"/>
                </a:ext>
              </a:extLst>
            </p:cNvPr>
            <p:cNvSpPr>
              <a:spLocks/>
            </p:cNvSpPr>
            <p:nvPr/>
          </p:nvSpPr>
          <p:spPr bwMode="auto">
            <a:xfrm>
              <a:off x="4500" y="1601"/>
              <a:ext cx="454" cy="374"/>
            </a:xfrm>
            <a:custGeom>
              <a:avLst/>
              <a:gdLst>
                <a:gd name="T0" fmla="*/ 74 w 191"/>
                <a:gd name="T1" fmla="*/ 0 h 157"/>
                <a:gd name="T2" fmla="*/ 37 w 191"/>
                <a:gd name="T3" fmla="*/ 23 h 157"/>
                <a:gd name="T4" fmla="*/ 22 w 191"/>
                <a:gd name="T5" fmla="*/ 34 h 157"/>
                <a:gd name="T6" fmla="*/ 24 w 191"/>
                <a:gd name="T7" fmla="*/ 34 h 157"/>
                <a:gd name="T8" fmla="*/ 37 w 191"/>
                <a:gd name="T9" fmla="*/ 24 h 157"/>
                <a:gd name="T10" fmla="*/ 38 w 191"/>
                <a:gd name="T11" fmla="*/ 24 h 157"/>
                <a:gd name="T12" fmla="*/ 38 w 191"/>
                <a:gd name="T13" fmla="*/ 23 h 157"/>
                <a:gd name="T14" fmla="*/ 74 w 191"/>
                <a:gd name="T15" fmla="*/ 2 h 157"/>
                <a:gd name="T16" fmla="*/ 97 w 191"/>
                <a:gd name="T17" fmla="*/ 9 h 157"/>
                <a:gd name="T18" fmla="*/ 98 w 191"/>
                <a:gd name="T19" fmla="*/ 9 h 157"/>
                <a:gd name="T20" fmla="*/ 98 w 191"/>
                <a:gd name="T21" fmla="*/ 9 h 157"/>
                <a:gd name="T22" fmla="*/ 110 w 191"/>
                <a:gd name="T23" fmla="*/ 8 h 157"/>
                <a:gd name="T24" fmla="*/ 141 w 191"/>
                <a:gd name="T25" fmla="*/ 22 h 157"/>
                <a:gd name="T26" fmla="*/ 142 w 191"/>
                <a:gd name="T27" fmla="*/ 23 h 157"/>
                <a:gd name="T28" fmla="*/ 142 w 191"/>
                <a:gd name="T29" fmla="*/ 23 h 157"/>
                <a:gd name="T30" fmla="*/ 163 w 191"/>
                <a:gd name="T31" fmla="*/ 40 h 157"/>
                <a:gd name="T32" fmla="*/ 166 w 191"/>
                <a:gd name="T33" fmla="*/ 70 h 157"/>
                <a:gd name="T34" fmla="*/ 166 w 191"/>
                <a:gd name="T35" fmla="*/ 71 h 157"/>
                <a:gd name="T36" fmla="*/ 166 w 191"/>
                <a:gd name="T37" fmla="*/ 71 h 157"/>
                <a:gd name="T38" fmla="*/ 171 w 191"/>
                <a:gd name="T39" fmla="*/ 116 h 157"/>
                <a:gd name="T40" fmla="*/ 148 w 191"/>
                <a:gd name="T41" fmla="*/ 134 h 157"/>
                <a:gd name="T42" fmla="*/ 146 w 191"/>
                <a:gd name="T43" fmla="*/ 134 h 157"/>
                <a:gd name="T44" fmla="*/ 145 w 191"/>
                <a:gd name="T45" fmla="*/ 133 h 157"/>
                <a:gd name="T46" fmla="*/ 145 w 191"/>
                <a:gd name="T47" fmla="*/ 134 h 157"/>
                <a:gd name="T48" fmla="*/ 115 w 191"/>
                <a:gd name="T49" fmla="*/ 148 h 157"/>
                <a:gd name="T50" fmla="*/ 100 w 191"/>
                <a:gd name="T51" fmla="*/ 143 h 157"/>
                <a:gd name="T52" fmla="*/ 99 w 191"/>
                <a:gd name="T53" fmla="*/ 142 h 157"/>
                <a:gd name="T54" fmla="*/ 98 w 191"/>
                <a:gd name="T55" fmla="*/ 143 h 157"/>
                <a:gd name="T56" fmla="*/ 71 w 191"/>
                <a:gd name="T57" fmla="*/ 156 h 157"/>
                <a:gd name="T58" fmla="*/ 53 w 191"/>
                <a:gd name="T59" fmla="*/ 149 h 157"/>
                <a:gd name="T60" fmla="*/ 53 w 191"/>
                <a:gd name="T61" fmla="*/ 149 h 157"/>
                <a:gd name="T62" fmla="*/ 52 w 191"/>
                <a:gd name="T63" fmla="*/ 149 h 157"/>
                <a:gd name="T64" fmla="*/ 47 w 191"/>
                <a:gd name="T65" fmla="*/ 149 h 157"/>
                <a:gd name="T66" fmla="*/ 19 w 191"/>
                <a:gd name="T67" fmla="*/ 125 h 157"/>
                <a:gd name="T68" fmla="*/ 19 w 191"/>
                <a:gd name="T69" fmla="*/ 124 h 157"/>
                <a:gd name="T70" fmla="*/ 18 w 191"/>
                <a:gd name="T71" fmla="*/ 124 h 157"/>
                <a:gd name="T72" fmla="*/ 8 w 191"/>
                <a:gd name="T73" fmla="*/ 96 h 157"/>
                <a:gd name="T74" fmla="*/ 8 w 191"/>
                <a:gd name="T75" fmla="*/ 95 h 157"/>
                <a:gd name="T76" fmla="*/ 8 w 191"/>
                <a:gd name="T77" fmla="*/ 95 h 157"/>
                <a:gd name="T78" fmla="*/ 5 w 191"/>
                <a:gd name="T79" fmla="*/ 73 h 157"/>
                <a:gd name="T80" fmla="*/ 5 w 191"/>
                <a:gd name="T81" fmla="*/ 67 h 157"/>
                <a:gd name="T82" fmla="*/ 7 w 191"/>
                <a:gd name="T83" fmla="*/ 95 h 157"/>
                <a:gd name="T84" fmla="*/ 17 w 191"/>
                <a:gd name="T85" fmla="*/ 125 h 157"/>
                <a:gd name="T86" fmla="*/ 47 w 191"/>
                <a:gd name="T87" fmla="*/ 151 h 157"/>
                <a:gd name="T88" fmla="*/ 52 w 191"/>
                <a:gd name="T89" fmla="*/ 150 h 157"/>
                <a:gd name="T90" fmla="*/ 71 w 191"/>
                <a:gd name="T91" fmla="*/ 157 h 157"/>
                <a:gd name="T92" fmla="*/ 99 w 191"/>
                <a:gd name="T93" fmla="*/ 144 h 157"/>
                <a:gd name="T94" fmla="*/ 115 w 191"/>
                <a:gd name="T95" fmla="*/ 149 h 157"/>
                <a:gd name="T96" fmla="*/ 146 w 191"/>
                <a:gd name="T97" fmla="*/ 135 h 157"/>
                <a:gd name="T98" fmla="*/ 148 w 191"/>
                <a:gd name="T99" fmla="*/ 135 h 157"/>
                <a:gd name="T100" fmla="*/ 167 w 191"/>
                <a:gd name="T101" fmla="*/ 71 h 157"/>
                <a:gd name="T102" fmla="*/ 143 w 191"/>
                <a:gd name="T103" fmla="*/ 21 h 157"/>
                <a:gd name="T104" fmla="*/ 110 w 191"/>
                <a:gd name="T105" fmla="*/ 7 h 157"/>
                <a:gd name="T106" fmla="*/ 98 w 191"/>
                <a:gd name="T107" fmla="*/ 8 h 157"/>
                <a:gd name="T108" fmla="*/ 74 w 191"/>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157">
                  <a:moveTo>
                    <a:pt x="74" y="0"/>
                  </a:moveTo>
                  <a:cubicBezTo>
                    <a:pt x="60" y="0"/>
                    <a:pt x="44" y="7"/>
                    <a:pt x="37" y="23"/>
                  </a:cubicBezTo>
                  <a:cubicBezTo>
                    <a:pt x="30" y="25"/>
                    <a:pt x="25" y="29"/>
                    <a:pt x="22" y="34"/>
                  </a:cubicBezTo>
                  <a:cubicBezTo>
                    <a:pt x="22" y="34"/>
                    <a:pt x="23" y="34"/>
                    <a:pt x="24" y="34"/>
                  </a:cubicBezTo>
                  <a:cubicBezTo>
                    <a:pt x="27" y="30"/>
                    <a:pt x="31" y="26"/>
                    <a:pt x="37" y="24"/>
                  </a:cubicBezTo>
                  <a:cubicBezTo>
                    <a:pt x="38" y="24"/>
                    <a:pt x="38" y="24"/>
                    <a:pt x="38" y="24"/>
                  </a:cubicBezTo>
                  <a:cubicBezTo>
                    <a:pt x="38" y="23"/>
                    <a:pt x="38" y="23"/>
                    <a:pt x="38" y="23"/>
                  </a:cubicBezTo>
                  <a:cubicBezTo>
                    <a:pt x="46" y="3"/>
                    <a:pt x="68" y="2"/>
                    <a:pt x="74" y="2"/>
                  </a:cubicBezTo>
                  <a:cubicBezTo>
                    <a:pt x="84" y="2"/>
                    <a:pt x="93" y="5"/>
                    <a:pt x="97" y="9"/>
                  </a:cubicBezTo>
                  <a:cubicBezTo>
                    <a:pt x="98" y="9"/>
                    <a:pt x="98" y="9"/>
                    <a:pt x="98" y="9"/>
                  </a:cubicBezTo>
                  <a:cubicBezTo>
                    <a:pt x="98" y="9"/>
                    <a:pt x="98" y="9"/>
                    <a:pt x="98" y="9"/>
                  </a:cubicBezTo>
                  <a:cubicBezTo>
                    <a:pt x="102" y="9"/>
                    <a:pt x="106" y="8"/>
                    <a:pt x="110" y="8"/>
                  </a:cubicBezTo>
                  <a:cubicBezTo>
                    <a:pt x="133" y="8"/>
                    <a:pt x="141" y="22"/>
                    <a:pt x="141" y="22"/>
                  </a:cubicBezTo>
                  <a:cubicBezTo>
                    <a:pt x="142" y="23"/>
                    <a:pt x="142" y="23"/>
                    <a:pt x="142" y="23"/>
                  </a:cubicBezTo>
                  <a:cubicBezTo>
                    <a:pt x="142" y="23"/>
                    <a:pt x="142" y="23"/>
                    <a:pt x="142" y="23"/>
                  </a:cubicBezTo>
                  <a:cubicBezTo>
                    <a:pt x="151" y="25"/>
                    <a:pt x="159" y="31"/>
                    <a:pt x="163" y="40"/>
                  </a:cubicBezTo>
                  <a:cubicBezTo>
                    <a:pt x="169" y="50"/>
                    <a:pt x="170" y="61"/>
                    <a:pt x="166" y="70"/>
                  </a:cubicBezTo>
                  <a:cubicBezTo>
                    <a:pt x="166" y="71"/>
                    <a:pt x="166" y="71"/>
                    <a:pt x="166" y="71"/>
                  </a:cubicBezTo>
                  <a:cubicBezTo>
                    <a:pt x="166" y="71"/>
                    <a:pt x="166" y="71"/>
                    <a:pt x="166" y="71"/>
                  </a:cubicBezTo>
                  <a:cubicBezTo>
                    <a:pt x="180" y="91"/>
                    <a:pt x="175" y="108"/>
                    <a:pt x="171" y="116"/>
                  </a:cubicBezTo>
                  <a:cubicBezTo>
                    <a:pt x="165" y="127"/>
                    <a:pt x="155" y="134"/>
                    <a:pt x="148" y="134"/>
                  </a:cubicBezTo>
                  <a:cubicBezTo>
                    <a:pt x="147" y="134"/>
                    <a:pt x="147" y="134"/>
                    <a:pt x="146" y="134"/>
                  </a:cubicBezTo>
                  <a:cubicBezTo>
                    <a:pt x="145" y="133"/>
                    <a:pt x="145" y="133"/>
                    <a:pt x="145" y="133"/>
                  </a:cubicBezTo>
                  <a:cubicBezTo>
                    <a:pt x="145" y="134"/>
                    <a:pt x="145" y="134"/>
                    <a:pt x="145" y="134"/>
                  </a:cubicBezTo>
                  <a:cubicBezTo>
                    <a:pt x="140" y="142"/>
                    <a:pt x="127" y="148"/>
                    <a:pt x="115" y="148"/>
                  </a:cubicBezTo>
                  <a:cubicBezTo>
                    <a:pt x="109" y="148"/>
                    <a:pt x="103" y="146"/>
                    <a:pt x="100" y="143"/>
                  </a:cubicBezTo>
                  <a:cubicBezTo>
                    <a:pt x="99" y="142"/>
                    <a:pt x="99" y="142"/>
                    <a:pt x="99" y="142"/>
                  </a:cubicBezTo>
                  <a:cubicBezTo>
                    <a:pt x="98" y="143"/>
                    <a:pt x="98" y="143"/>
                    <a:pt x="98" y="143"/>
                  </a:cubicBezTo>
                  <a:cubicBezTo>
                    <a:pt x="92" y="151"/>
                    <a:pt x="82" y="156"/>
                    <a:pt x="71" y="156"/>
                  </a:cubicBezTo>
                  <a:cubicBezTo>
                    <a:pt x="64" y="156"/>
                    <a:pt x="58" y="153"/>
                    <a:pt x="53" y="149"/>
                  </a:cubicBezTo>
                  <a:cubicBezTo>
                    <a:pt x="53" y="149"/>
                    <a:pt x="53" y="149"/>
                    <a:pt x="53" y="149"/>
                  </a:cubicBezTo>
                  <a:cubicBezTo>
                    <a:pt x="52" y="149"/>
                    <a:pt x="52" y="149"/>
                    <a:pt x="52" y="149"/>
                  </a:cubicBezTo>
                  <a:cubicBezTo>
                    <a:pt x="50" y="149"/>
                    <a:pt x="49" y="149"/>
                    <a:pt x="47" y="149"/>
                  </a:cubicBezTo>
                  <a:cubicBezTo>
                    <a:pt x="20" y="149"/>
                    <a:pt x="19" y="126"/>
                    <a:pt x="19" y="125"/>
                  </a:cubicBezTo>
                  <a:cubicBezTo>
                    <a:pt x="19" y="124"/>
                    <a:pt x="19" y="124"/>
                    <a:pt x="19" y="124"/>
                  </a:cubicBezTo>
                  <a:cubicBezTo>
                    <a:pt x="18" y="124"/>
                    <a:pt x="18" y="124"/>
                    <a:pt x="18" y="124"/>
                  </a:cubicBezTo>
                  <a:cubicBezTo>
                    <a:pt x="13" y="120"/>
                    <a:pt x="2" y="107"/>
                    <a:pt x="8" y="96"/>
                  </a:cubicBezTo>
                  <a:cubicBezTo>
                    <a:pt x="8" y="95"/>
                    <a:pt x="8" y="95"/>
                    <a:pt x="8" y="95"/>
                  </a:cubicBezTo>
                  <a:cubicBezTo>
                    <a:pt x="8" y="95"/>
                    <a:pt x="8" y="95"/>
                    <a:pt x="8" y="95"/>
                  </a:cubicBezTo>
                  <a:cubicBezTo>
                    <a:pt x="6" y="90"/>
                    <a:pt x="3" y="81"/>
                    <a:pt x="5" y="73"/>
                  </a:cubicBezTo>
                  <a:cubicBezTo>
                    <a:pt x="5" y="71"/>
                    <a:pt x="5" y="69"/>
                    <a:pt x="5" y="67"/>
                  </a:cubicBezTo>
                  <a:cubicBezTo>
                    <a:pt x="1" y="76"/>
                    <a:pt x="3" y="89"/>
                    <a:pt x="7" y="95"/>
                  </a:cubicBezTo>
                  <a:cubicBezTo>
                    <a:pt x="0" y="107"/>
                    <a:pt x="11" y="121"/>
                    <a:pt x="17" y="125"/>
                  </a:cubicBezTo>
                  <a:cubicBezTo>
                    <a:pt x="17" y="125"/>
                    <a:pt x="18" y="151"/>
                    <a:pt x="47" y="151"/>
                  </a:cubicBezTo>
                  <a:cubicBezTo>
                    <a:pt x="49" y="151"/>
                    <a:pt x="50" y="151"/>
                    <a:pt x="52" y="150"/>
                  </a:cubicBezTo>
                  <a:cubicBezTo>
                    <a:pt x="58" y="155"/>
                    <a:pt x="64" y="157"/>
                    <a:pt x="71" y="157"/>
                  </a:cubicBezTo>
                  <a:cubicBezTo>
                    <a:pt x="82" y="157"/>
                    <a:pt x="93" y="152"/>
                    <a:pt x="99" y="144"/>
                  </a:cubicBezTo>
                  <a:cubicBezTo>
                    <a:pt x="103" y="148"/>
                    <a:pt x="109" y="149"/>
                    <a:pt x="115" y="149"/>
                  </a:cubicBezTo>
                  <a:cubicBezTo>
                    <a:pt x="127" y="149"/>
                    <a:pt x="140" y="144"/>
                    <a:pt x="146" y="135"/>
                  </a:cubicBezTo>
                  <a:cubicBezTo>
                    <a:pt x="147" y="135"/>
                    <a:pt x="147" y="135"/>
                    <a:pt x="148" y="135"/>
                  </a:cubicBezTo>
                  <a:cubicBezTo>
                    <a:pt x="164" y="135"/>
                    <a:pt x="191" y="105"/>
                    <a:pt x="167" y="71"/>
                  </a:cubicBezTo>
                  <a:cubicBezTo>
                    <a:pt x="174" y="53"/>
                    <a:pt x="164" y="26"/>
                    <a:pt x="143" y="21"/>
                  </a:cubicBezTo>
                  <a:cubicBezTo>
                    <a:pt x="143" y="21"/>
                    <a:pt x="134" y="7"/>
                    <a:pt x="110" y="7"/>
                  </a:cubicBezTo>
                  <a:cubicBezTo>
                    <a:pt x="106" y="7"/>
                    <a:pt x="102" y="7"/>
                    <a:pt x="98" y="8"/>
                  </a:cubicBezTo>
                  <a:cubicBezTo>
                    <a:pt x="94" y="3"/>
                    <a:pt x="84" y="0"/>
                    <a:pt x="74" y="0"/>
                  </a:cubicBezTo>
                </a:path>
              </a:pathLst>
            </a:custGeom>
            <a:solidFill>
              <a:srgbClr val="DAD7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1">
              <a:extLst>
                <a:ext uri="{FF2B5EF4-FFF2-40B4-BE49-F238E27FC236}">
                  <a16:creationId xmlns:a16="http://schemas.microsoft.com/office/drawing/2014/main" id="{6DE4FA16-62FB-4002-8FAA-098DE237BD10}"/>
                </a:ext>
              </a:extLst>
            </p:cNvPr>
            <p:cNvSpPr>
              <a:spLocks/>
            </p:cNvSpPr>
            <p:nvPr/>
          </p:nvSpPr>
          <p:spPr bwMode="auto">
            <a:xfrm>
              <a:off x="4633" y="1618"/>
              <a:ext cx="107" cy="81"/>
            </a:xfrm>
            <a:custGeom>
              <a:avLst/>
              <a:gdLst>
                <a:gd name="T0" fmla="*/ 1 w 45"/>
                <a:gd name="T1" fmla="*/ 17 h 34"/>
                <a:gd name="T2" fmla="*/ 20 w 45"/>
                <a:gd name="T3" fmla="*/ 16 h 34"/>
                <a:gd name="T4" fmla="*/ 27 w 45"/>
                <a:gd name="T5" fmla="*/ 6 h 34"/>
                <a:gd name="T6" fmla="*/ 43 w 45"/>
                <a:gd name="T7" fmla="*/ 0 h 34"/>
                <a:gd name="T8" fmla="*/ 44 w 45"/>
                <a:gd name="T9" fmla="*/ 2 h 34"/>
                <a:gd name="T10" fmla="*/ 31 w 45"/>
                <a:gd name="T11" fmla="*/ 9 h 34"/>
                <a:gd name="T12" fmla="*/ 25 w 45"/>
                <a:gd name="T13" fmla="*/ 15 h 34"/>
                <a:gd name="T14" fmla="*/ 24 w 45"/>
                <a:gd name="T15" fmla="*/ 17 h 34"/>
                <a:gd name="T16" fmla="*/ 39 w 45"/>
                <a:gd name="T17" fmla="*/ 33 h 34"/>
                <a:gd name="T18" fmla="*/ 39 w 45"/>
                <a:gd name="T19" fmla="*/ 33 h 34"/>
                <a:gd name="T20" fmla="*/ 23 w 45"/>
                <a:gd name="T21" fmla="*/ 20 h 34"/>
                <a:gd name="T22" fmla="*/ 22 w 45"/>
                <a:gd name="T23" fmla="*/ 20 h 34"/>
                <a:gd name="T24" fmla="*/ 22 w 45"/>
                <a:gd name="T25" fmla="*/ 20 h 34"/>
                <a:gd name="T26" fmla="*/ 21 w 45"/>
                <a:gd name="T27" fmla="*/ 19 h 34"/>
                <a:gd name="T28" fmla="*/ 3 w 45"/>
                <a:gd name="T29" fmla="*/ 20 h 34"/>
                <a:gd name="T30" fmla="*/ 1 w 45"/>
                <a:gd name="T3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4">
                  <a:moveTo>
                    <a:pt x="1" y="17"/>
                  </a:moveTo>
                  <a:cubicBezTo>
                    <a:pt x="6" y="14"/>
                    <a:pt x="14" y="14"/>
                    <a:pt x="20" y="16"/>
                  </a:cubicBezTo>
                  <a:cubicBezTo>
                    <a:pt x="21" y="12"/>
                    <a:pt x="25" y="9"/>
                    <a:pt x="27" y="6"/>
                  </a:cubicBezTo>
                  <a:cubicBezTo>
                    <a:pt x="32" y="3"/>
                    <a:pt x="37" y="0"/>
                    <a:pt x="43" y="0"/>
                  </a:cubicBezTo>
                  <a:cubicBezTo>
                    <a:pt x="44" y="0"/>
                    <a:pt x="45" y="2"/>
                    <a:pt x="44" y="2"/>
                  </a:cubicBezTo>
                  <a:cubicBezTo>
                    <a:pt x="39" y="3"/>
                    <a:pt x="35" y="6"/>
                    <a:pt x="31" y="9"/>
                  </a:cubicBezTo>
                  <a:cubicBezTo>
                    <a:pt x="29" y="11"/>
                    <a:pt x="27" y="13"/>
                    <a:pt x="25" y="15"/>
                  </a:cubicBezTo>
                  <a:cubicBezTo>
                    <a:pt x="25" y="16"/>
                    <a:pt x="25" y="16"/>
                    <a:pt x="24" y="17"/>
                  </a:cubicBezTo>
                  <a:cubicBezTo>
                    <a:pt x="32" y="20"/>
                    <a:pt x="35" y="26"/>
                    <a:pt x="39" y="33"/>
                  </a:cubicBezTo>
                  <a:cubicBezTo>
                    <a:pt x="40" y="34"/>
                    <a:pt x="39" y="34"/>
                    <a:pt x="39" y="33"/>
                  </a:cubicBezTo>
                  <a:cubicBezTo>
                    <a:pt x="34" y="27"/>
                    <a:pt x="31" y="22"/>
                    <a:pt x="23" y="20"/>
                  </a:cubicBezTo>
                  <a:cubicBezTo>
                    <a:pt x="23" y="20"/>
                    <a:pt x="23" y="20"/>
                    <a:pt x="22" y="20"/>
                  </a:cubicBezTo>
                  <a:cubicBezTo>
                    <a:pt x="22" y="20"/>
                    <a:pt x="22" y="20"/>
                    <a:pt x="22" y="20"/>
                  </a:cubicBezTo>
                  <a:cubicBezTo>
                    <a:pt x="22" y="20"/>
                    <a:pt x="21" y="20"/>
                    <a:pt x="21" y="19"/>
                  </a:cubicBezTo>
                  <a:cubicBezTo>
                    <a:pt x="15" y="18"/>
                    <a:pt x="9" y="20"/>
                    <a:pt x="3" y="20"/>
                  </a:cubicBezTo>
                  <a:cubicBezTo>
                    <a:pt x="2" y="20"/>
                    <a:pt x="0" y="17"/>
                    <a:pt x="1" y="17"/>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2">
              <a:extLst>
                <a:ext uri="{FF2B5EF4-FFF2-40B4-BE49-F238E27FC236}">
                  <a16:creationId xmlns:a16="http://schemas.microsoft.com/office/drawing/2014/main" id="{92101C6E-7D19-4C22-B9BB-953DEEE45588}"/>
                </a:ext>
              </a:extLst>
            </p:cNvPr>
            <p:cNvSpPr>
              <a:spLocks/>
            </p:cNvSpPr>
            <p:nvPr/>
          </p:nvSpPr>
          <p:spPr bwMode="auto">
            <a:xfrm>
              <a:off x="4833" y="1644"/>
              <a:ext cx="24" cy="50"/>
            </a:xfrm>
            <a:custGeom>
              <a:avLst/>
              <a:gdLst>
                <a:gd name="T0" fmla="*/ 2 w 10"/>
                <a:gd name="T1" fmla="*/ 1 h 21"/>
                <a:gd name="T2" fmla="*/ 10 w 10"/>
                <a:gd name="T3" fmla="*/ 20 h 21"/>
                <a:gd name="T4" fmla="*/ 8 w 10"/>
                <a:gd name="T5" fmla="*/ 18 h 21"/>
                <a:gd name="T6" fmla="*/ 1 w 10"/>
                <a:gd name="T7" fmla="*/ 1 h 21"/>
                <a:gd name="T8" fmla="*/ 2 w 10"/>
                <a:gd name="T9" fmla="*/ 1 h 21"/>
              </a:gdLst>
              <a:ahLst/>
              <a:cxnLst>
                <a:cxn ang="0">
                  <a:pos x="T0" y="T1"/>
                </a:cxn>
                <a:cxn ang="0">
                  <a:pos x="T2" y="T3"/>
                </a:cxn>
                <a:cxn ang="0">
                  <a:pos x="T4" y="T5"/>
                </a:cxn>
                <a:cxn ang="0">
                  <a:pos x="T6" y="T7"/>
                </a:cxn>
                <a:cxn ang="0">
                  <a:pos x="T8" y="T9"/>
                </a:cxn>
              </a:cxnLst>
              <a:rect l="0" t="0" r="r" b="b"/>
              <a:pathLst>
                <a:path w="10" h="21">
                  <a:moveTo>
                    <a:pt x="2" y="1"/>
                  </a:moveTo>
                  <a:cubicBezTo>
                    <a:pt x="5" y="7"/>
                    <a:pt x="10" y="13"/>
                    <a:pt x="10" y="20"/>
                  </a:cubicBezTo>
                  <a:cubicBezTo>
                    <a:pt x="10" y="21"/>
                    <a:pt x="8" y="19"/>
                    <a:pt x="8" y="18"/>
                  </a:cubicBezTo>
                  <a:cubicBezTo>
                    <a:pt x="6" y="12"/>
                    <a:pt x="3" y="7"/>
                    <a:pt x="1" y="1"/>
                  </a:cubicBezTo>
                  <a:cubicBezTo>
                    <a:pt x="0" y="0"/>
                    <a:pt x="2" y="1"/>
                    <a:pt x="2" y="1"/>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3">
              <a:extLst>
                <a:ext uri="{FF2B5EF4-FFF2-40B4-BE49-F238E27FC236}">
                  <a16:creationId xmlns:a16="http://schemas.microsoft.com/office/drawing/2014/main" id="{B63372A6-67E0-46CC-A0A1-4A076AEF97E0}"/>
                </a:ext>
              </a:extLst>
            </p:cNvPr>
            <p:cNvSpPr>
              <a:spLocks/>
            </p:cNvSpPr>
            <p:nvPr/>
          </p:nvSpPr>
          <p:spPr bwMode="auto">
            <a:xfrm>
              <a:off x="4852" y="1732"/>
              <a:ext cx="48" cy="102"/>
            </a:xfrm>
            <a:custGeom>
              <a:avLst/>
              <a:gdLst>
                <a:gd name="T0" fmla="*/ 1 w 20"/>
                <a:gd name="T1" fmla="*/ 39 h 43"/>
                <a:gd name="T2" fmla="*/ 11 w 20"/>
                <a:gd name="T3" fmla="*/ 26 h 43"/>
                <a:gd name="T4" fmla="*/ 4 w 20"/>
                <a:gd name="T5" fmla="*/ 2 h 43"/>
                <a:gd name="T6" fmla="*/ 5 w 20"/>
                <a:gd name="T7" fmla="*/ 1 h 43"/>
                <a:gd name="T8" fmla="*/ 15 w 20"/>
                <a:gd name="T9" fmla="*/ 20 h 43"/>
                <a:gd name="T10" fmla="*/ 16 w 20"/>
                <a:gd name="T11" fmla="*/ 18 h 43"/>
                <a:gd name="T12" fmla="*/ 18 w 20"/>
                <a:gd name="T13" fmla="*/ 13 h 43"/>
                <a:gd name="T14" fmla="*/ 20 w 20"/>
                <a:gd name="T15" fmla="*/ 14 h 43"/>
                <a:gd name="T16" fmla="*/ 15 w 20"/>
                <a:gd name="T17" fmla="*/ 25 h 43"/>
                <a:gd name="T18" fmla="*/ 3 w 20"/>
                <a:gd name="T19" fmla="*/ 42 h 43"/>
                <a:gd name="T20" fmla="*/ 1 w 20"/>
                <a:gd name="T2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3">
                  <a:moveTo>
                    <a:pt x="1" y="39"/>
                  </a:moveTo>
                  <a:cubicBezTo>
                    <a:pt x="6" y="35"/>
                    <a:pt x="9" y="32"/>
                    <a:pt x="11" y="26"/>
                  </a:cubicBezTo>
                  <a:cubicBezTo>
                    <a:pt x="13" y="17"/>
                    <a:pt x="9" y="9"/>
                    <a:pt x="4" y="2"/>
                  </a:cubicBezTo>
                  <a:cubicBezTo>
                    <a:pt x="4" y="1"/>
                    <a:pt x="4" y="0"/>
                    <a:pt x="5" y="1"/>
                  </a:cubicBezTo>
                  <a:cubicBezTo>
                    <a:pt x="10" y="7"/>
                    <a:pt x="14" y="13"/>
                    <a:pt x="15" y="20"/>
                  </a:cubicBezTo>
                  <a:cubicBezTo>
                    <a:pt x="15" y="20"/>
                    <a:pt x="16" y="19"/>
                    <a:pt x="16" y="18"/>
                  </a:cubicBezTo>
                  <a:cubicBezTo>
                    <a:pt x="17" y="17"/>
                    <a:pt x="18" y="15"/>
                    <a:pt x="18" y="13"/>
                  </a:cubicBezTo>
                  <a:cubicBezTo>
                    <a:pt x="19" y="12"/>
                    <a:pt x="20" y="14"/>
                    <a:pt x="20" y="14"/>
                  </a:cubicBezTo>
                  <a:cubicBezTo>
                    <a:pt x="19" y="17"/>
                    <a:pt x="19" y="24"/>
                    <a:pt x="15" y="25"/>
                  </a:cubicBezTo>
                  <a:cubicBezTo>
                    <a:pt x="14" y="32"/>
                    <a:pt x="12" y="43"/>
                    <a:pt x="3" y="42"/>
                  </a:cubicBezTo>
                  <a:cubicBezTo>
                    <a:pt x="3" y="42"/>
                    <a:pt x="0" y="40"/>
                    <a:pt x="1" y="39"/>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4">
              <a:extLst>
                <a:ext uri="{FF2B5EF4-FFF2-40B4-BE49-F238E27FC236}">
                  <a16:creationId xmlns:a16="http://schemas.microsoft.com/office/drawing/2014/main" id="{4857C77A-81A5-4840-B1EC-C58C68039AEB}"/>
                </a:ext>
              </a:extLst>
            </p:cNvPr>
            <p:cNvSpPr>
              <a:spLocks/>
            </p:cNvSpPr>
            <p:nvPr/>
          </p:nvSpPr>
          <p:spPr bwMode="auto">
            <a:xfrm>
              <a:off x="4669" y="1865"/>
              <a:ext cx="126" cy="98"/>
            </a:xfrm>
            <a:custGeom>
              <a:avLst/>
              <a:gdLst>
                <a:gd name="T0" fmla="*/ 2 w 53"/>
                <a:gd name="T1" fmla="*/ 32 h 41"/>
                <a:gd name="T2" fmla="*/ 36 w 53"/>
                <a:gd name="T3" fmla="*/ 23 h 41"/>
                <a:gd name="T4" fmla="*/ 31 w 53"/>
                <a:gd name="T5" fmla="*/ 23 h 41"/>
                <a:gd name="T6" fmla="*/ 29 w 53"/>
                <a:gd name="T7" fmla="*/ 20 h 41"/>
                <a:gd name="T8" fmla="*/ 42 w 53"/>
                <a:gd name="T9" fmla="*/ 14 h 41"/>
                <a:gd name="T10" fmla="*/ 50 w 53"/>
                <a:gd name="T11" fmla="*/ 1 h 41"/>
                <a:gd name="T12" fmla="*/ 52 w 53"/>
                <a:gd name="T13" fmla="*/ 3 h 41"/>
                <a:gd name="T14" fmla="*/ 40 w 53"/>
                <a:gd name="T15" fmla="*/ 21 h 41"/>
                <a:gd name="T16" fmla="*/ 2 w 53"/>
                <a:gd name="T17" fmla="*/ 34 h 41"/>
                <a:gd name="T18" fmla="*/ 2 w 53"/>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1">
                  <a:moveTo>
                    <a:pt x="2" y="32"/>
                  </a:moveTo>
                  <a:cubicBezTo>
                    <a:pt x="13" y="34"/>
                    <a:pt x="29" y="33"/>
                    <a:pt x="36" y="23"/>
                  </a:cubicBezTo>
                  <a:cubicBezTo>
                    <a:pt x="35" y="23"/>
                    <a:pt x="33" y="23"/>
                    <a:pt x="31" y="23"/>
                  </a:cubicBezTo>
                  <a:cubicBezTo>
                    <a:pt x="30" y="23"/>
                    <a:pt x="27" y="20"/>
                    <a:pt x="29" y="20"/>
                  </a:cubicBezTo>
                  <a:cubicBezTo>
                    <a:pt x="34" y="19"/>
                    <a:pt x="38" y="18"/>
                    <a:pt x="42" y="14"/>
                  </a:cubicBezTo>
                  <a:cubicBezTo>
                    <a:pt x="46" y="11"/>
                    <a:pt x="48" y="6"/>
                    <a:pt x="50" y="1"/>
                  </a:cubicBezTo>
                  <a:cubicBezTo>
                    <a:pt x="51" y="0"/>
                    <a:pt x="53" y="2"/>
                    <a:pt x="52" y="3"/>
                  </a:cubicBezTo>
                  <a:cubicBezTo>
                    <a:pt x="50" y="11"/>
                    <a:pt x="46" y="18"/>
                    <a:pt x="40" y="21"/>
                  </a:cubicBezTo>
                  <a:cubicBezTo>
                    <a:pt x="35" y="36"/>
                    <a:pt x="15" y="41"/>
                    <a:pt x="2" y="34"/>
                  </a:cubicBezTo>
                  <a:cubicBezTo>
                    <a:pt x="2" y="34"/>
                    <a:pt x="0" y="32"/>
                    <a:pt x="2" y="32"/>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5">
              <a:extLst>
                <a:ext uri="{FF2B5EF4-FFF2-40B4-BE49-F238E27FC236}">
                  <a16:creationId xmlns:a16="http://schemas.microsoft.com/office/drawing/2014/main" id="{6B252C6F-E4DF-4ECA-9C58-2DCF8D69D71F}"/>
                </a:ext>
              </a:extLst>
            </p:cNvPr>
            <p:cNvSpPr>
              <a:spLocks/>
            </p:cNvSpPr>
            <p:nvPr/>
          </p:nvSpPr>
          <p:spPr bwMode="auto">
            <a:xfrm>
              <a:off x="4840" y="1887"/>
              <a:ext cx="22" cy="40"/>
            </a:xfrm>
            <a:custGeom>
              <a:avLst/>
              <a:gdLst>
                <a:gd name="T0" fmla="*/ 1 w 9"/>
                <a:gd name="T1" fmla="*/ 13 h 17"/>
                <a:gd name="T2" fmla="*/ 6 w 9"/>
                <a:gd name="T3" fmla="*/ 1 h 17"/>
                <a:gd name="T4" fmla="*/ 9 w 9"/>
                <a:gd name="T5" fmla="*/ 3 h 17"/>
                <a:gd name="T6" fmla="*/ 3 w 9"/>
                <a:gd name="T7" fmla="*/ 17 h 17"/>
                <a:gd name="T8" fmla="*/ 1 w 9"/>
                <a:gd name="T9" fmla="*/ 13 h 17"/>
              </a:gdLst>
              <a:ahLst/>
              <a:cxnLst>
                <a:cxn ang="0">
                  <a:pos x="T0" y="T1"/>
                </a:cxn>
                <a:cxn ang="0">
                  <a:pos x="T2" y="T3"/>
                </a:cxn>
                <a:cxn ang="0">
                  <a:pos x="T4" y="T5"/>
                </a:cxn>
                <a:cxn ang="0">
                  <a:pos x="T6" y="T7"/>
                </a:cxn>
                <a:cxn ang="0">
                  <a:pos x="T8" y="T9"/>
                </a:cxn>
              </a:cxnLst>
              <a:rect l="0" t="0" r="r" b="b"/>
              <a:pathLst>
                <a:path w="9" h="17">
                  <a:moveTo>
                    <a:pt x="1" y="13"/>
                  </a:moveTo>
                  <a:cubicBezTo>
                    <a:pt x="4" y="10"/>
                    <a:pt x="6" y="6"/>
                    <a:pt x="6" y="1"/>
                  </a:cubicBezTo>
                  <a:cubicBezTo>
                    <a:pt x="7" y="0"/>
                    <a:pt x="9" y="2"/>
                    <a:pt x="9" y="3"/>
                  </a:cubicBezTo>
                  <a:cubicBezTo>
                    <a:pt x="8" y="8"/>
                    <a:pt x="8" y="14"/>
                    <a:pt x="3" y="17"/>
                  </a:cubicBezTo>
                  <a:cubicBezTo>
                    <a:pt x="2" y="17"/>
                    <a:pt x="0" y="14"/>
                    <a:pt x="1" y="13"/>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6">
              <a:extLst>
                <a:ext uri="{FF2B5EF4-FFF2-40B4-BE49-F238E27FC236}">
                  <a16:creationId xmlns:a16="http://schemas.microsoft.com/office/drawing/2014/main" id="{19284A30-70C6-47CC-9B14-5E2299E92CE4}"/>
                </a:ext>
              </a:extLst>
            </p:cNvPr>
            <p:cNvSpPr>
              <a:spLocks/>
            </p:cNvSpPr>
            <p:nvPr/>
          </p:nvSpPr>
          <p:spPr bwMode="auto">
            <a:xfrm>
              <a:off x="4610" y="1934"/>
              <a:ext cx="23" cy="29"/>
            </a:xfrm>
            <a:custGeom>
              <a:avLst/>
              <a:gdLst>
                <a:gd name="T0" fmla="*/ 2 w 10"/>
                <a:gd name="T1" fmla="*/ 3 h 12"/>
                <a:gd name="T2" fmla="*/ 8 w 10"/>
                <a:gd name="T3" fmla="*/ 9 h 12"/>
                <a:gd name="T4" fmla="*/ 9 w 10"/>
                <a:gd name="T5" fmla="*/ 11 h 12"/>
                <a:gd name="T6" fmla="*/ 9 w 10"/>
                <a:gd name="T7" fmla="*/ 12 h 12"/>
                <a:gd name="T8" fmla="*/ 0 w 10"/>
                <a:gd name="T9" fmla="*/ 2 h 12"/>
                <a:gd name="T10" fmla="*/ 2 w 10"/>
                <a:gd name="T11" fmla="*/ 3 h 12"/>
              </a:gdLst>
              <a:ahLst/>
              <a:cxnLst>
                <a:cxn ang="0">
                  <a:pos x="T0" y="T1"/>
                </a:cxn>
                <a:cxn ang="0">
                  <a:pos x="T2" y="T3"/>
                </a:cxn>
                <a:cxn ang="0">
                  <a:pos x="T4" y="T5"/>
                </a:cxn>
                <a:cxn ang="0">
                  <a:pos x="T6" y="T7"/>
                </a:cxn>
                <a:cxn ang="0">
                  <a:pos x="T8" y="T9"/>
                </a:cxn>
                <a:cxn ang="0">
                  <a:pos x="T10" y="T11"/>
                </a:cxn>
              </a:cxnLst>
              <a:rect l="0" t="0" r="r" b="b"/>
              <a:pathLst>
                <a:path w="10" h="12">
                  <a:moveTo>
                    <a:pt x="2" y="3"/>
                  </a:moveTo>
                  <a:cubicBezTo>
                    <a:pt x="3" y="6"/>
                    <a:pt x="5" y="7"/>
                    <a:pt x="8" y="9"/>
                  </a:cubicBezTo>
                  <a:cubicBezTo>
                    <a:pt x="9" y="9"/>
                    <a:pt x="9" y="10"/>
                    <a:pt x="9" y="11"/>
                  </a:cubicBezTo>
                  <a:cubicBezTo>
                    <a:pt x="10" y="11"/>
                    <a:pt x="10" y="12"/>
                    <a:pt x="9" y="12"/>
                  </a:cubicBezTo>
                  <a:cubicBezTo>
                    <a:pt x="5" y="11"/>
                    <a:pt x="1" y="6"/>
                    <a:pt x="0" y="2"/>
                  </a:cubicBezTo>
                  <a:cubicBezTo>
                    <a:pt x="0" y="0"/>
                    <a:pt x="1" y="2"/>
                    <a:pt x="2" y="3"/>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7">
              <a:extLst>
                <a:ext uri="{FF2B5EF4-FFF2-40B4-BE49-F238E27FC236}">
                  <a16:creationId xmlns:a16="http://schemas.microsoft.com/office/drawing/2014/main" id="{FC0BA95D-DA87-43CC-91B6-FD5B1E82DCE2}"/>
                </a:ext>
              </a:extLst>
            </p:cNvPr>
            <p:cNvSpPr>
              <a:spLocks/>
            </p:cNvSpPr>
            <p:nvPr/>
          </p:nvSpPr>
          <p:spPr bwMode="auto">
            <a:xfrm>
              <a:off x="4538" y="1896"/>
              <a:ext cx="36" cy="19"/>
            </a:xfrm>
            <a:custGeom>
              <a:avLst/>
              <a:gdLst>
                <a:gd name="T0" fmla="*/ 1 w 15"/>
                <a:gd name="T1" fmla="*/ 0 h 8"/>
                <a:gd name="T2" fmla="*/ 12 w 15"/>
                <a:gd name="T3" fmla="*/ 4 h 8"/>
                <a:gd name="T4" fmla="*/ 14 w 15"/>
                <a:gd name="T5" fmla="*/ 7 h 8"/>
                <a:gd name="T6" fmla="*/ 2 w 15"/>
                <a:gd name="T7" fmla="*/ 2 h 8"/>
                <a:gd name="T8" fmla="*/ 1 w 15"/>
                <a:gd name="T9" fmla="*/ 0 h 8"/>
              </a:gdLst>
              <a:ahLst/>
              <a:cxnLst>
                <a:cxn ang="0">
                  <a:pos x="T0" y="T1"/>
                </a:cxn>
                <a:cxn ang="0">
                  <a:pos x="T2" y="T3"/>
                </a:cxn>
                <a:cxn ang="0">
                  <a:pos x="T4" y="T5"/>
                </a:cxn>
                <a:cxn ang="0">
                  <a:pos x="T6" y="T7"/>
                </a:cxn>
                <a:cxn ang="0">
                  <a:pos x="T8" y="T9"/>
                </a:cxn>
              </a:cxnLst>
              <a:rect l="0" t="0" r="r" b="b"/>
              <a:pathLst>
                <a:path w="15" h="8">
                  <a:moveTo>
                    <a:pt x="1" y="0"/>
                  </a:moveTo>
                  <a:cubicBezTo>
                    <a:pt x="5" y="2"/>
                    <a:pt x="9" y="3"/>
                    <a:pt x="12" y="4"/>
                  </a:cubicBezTo>
                  <a:cubicBezTo>
                    <a:pt x="13" y="4"/>
                    <a:pt x="15" y="6"/>
                    <a:pt x="14" y="7"/>
                  </a:cubicBezTo>
                  <a:cubicBezTo>
                    <a:pt x="9" y="8"/>
                    <a:pt x="5" y="5"/>
                    <a:pt x="2" y="2"/>
                  </a:cubicBezTo>
                  <a:cubicBezTo>
                    <a:pt x="1" y="2"/>
                    <a:pt x="0" y="0"/>
                    <a:pt x="1" y="0"/>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8">
              <a:extLst>
                <a:ext uri="{FF2B5EF4-FFF2-40B4-BE49-F238E27FC236}">
                  <a16:creationId xmlns:a16="http://schemas.microsoft.com/office/drawing/2014/main" id="{9AAD7E47-27B4-4CA6-87C4-F490459CD8EA}"/>
                </a:ext>
              </a:extLst>
            </p:cNvPr>
            <p:cNvSpPr>
              <a:spLocks/>
            </p:cNvSpPr>
            <p:nvPr/>
          </p:nvSpPr>
          <p:spPr bwMode="auto">
            <a:xfrm>
              <a:off x="4534" y="1730"/>
              <a:ext cx="9" cy="31"/>
            </a:xfrm>
            <a:custGeom>
              <a:avLst/>
              <a:gdLst>
                <a:gd name="T0" fmla="*/ 1 w 4"/>
                <a:gd name="T1" fmla="*/ 1 h 13"/>
                <a:gd name="T2" fmla="*/ 2 w 4"/>
                <a:gd name="T3" fmla="*/ 2 h 13"/>
                <a:gd name="T4" fmla="*/ 3 w 4"/>
                <a:gd name="T5" fmla="*/ 11 h 13"/>
                <a:gd name="T6" fmla="*/ 2 w 4"/>
                <a:gd name="T7" fmla="*/ 11 h 13"/>
                <a:gd name="T8" fmla="*/ 1 w 4"/>
                <a:gd name="T9" fmla="*/ 1 h 13"/>
              </a:gdLst>
              <a:ahLst/>
              <a:cxnLst>
                <a:cxn ang="0">
                  <a:pos x="T0" y="T1"/>
                </a:cxn>
                <a:cxn ang="0">
                  <a:pos x="T2" y="T3"/>
                </a:cxn>
                <a:cxn ang="0">
                  <a:pos x="T4" y="T5"/>
                </a:cxn>
                <a:cxn ang="0">
                  <a:pos x="T6" y="T7"/>
                </a:cxn>
                <a:cxn ang="0">
                  <a:pos x="T8" y="T9"/>
                </a:cxn>
              </a:cxnLst>
              <a:rect l="0" t="0" r="r" b="b"/>
              <a:pathLst>
                <a:path w="4" h="13">
                  <a:moveTo>
                    <a:pt x="1" y="1"/>
                  </a:moveTo>
                  <a:cubicBezTo>
                    <a:pt x="1" y="0"/>
                    <a:pt x="2" y="1"/>
                    <a:pt x="2" y="2"/>
                  </a:cubicBezTo>
                  <a:cubicBezTo>
                    <a:pt x="2" y="5"/>
                    <a:pt x="2" y="8"/>
                    <a:pt x="3" y="11"/>
                  </a:cubicBezTo>
                  <a:cubicBezTo>
                    <a:pt x="4" y="13"/>
                    <a:pt x="2" y="12"/>
                    <a:pt x="2" y="11"/>
                  </a:cubicBezTo>
                  <a:cubicBezTo>
                    <a:pt x="0" y="7"/>
                    <a:pt x="0" y="4"/>
                    <a:pt x="1" y="1"/>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9">
              <a:extLst>
                <a:ext uri="{FF2B5EF4-FFF2-40B4-BE49-F238E27FC236}">
                  <a16:creationId xmlns:a16="http://schemas.microsoft.com/office/drawing/2014/main" id="{EBC8D91F-50C4-4BC1-806E-6FA719B6FE9C}"/>
                </a:ext>
              </a:extLst>
            </p:cNvPr>
            <p:cNvSpPr>
              <a:spLocks/>
            </p:cNvSpPr>
            <p:nvPr/>
          </p:nvSpPr>
          <p:spPr bwMode="auto">
            <a:xfrm>
              <a:off x="2542" y="1589"/>
              <a:ext cx="461" cy="400"/>
            </a:xfrm>
            <a:custGeom>
              <a:avLst/>
              <a:gdLst>
                <a:gd name="T0" fmla="*/ 49 w 194"/>
                <a:gd name="T1" fmla="*/ 26 h 168"/>
                <a:gd name="T2" fmla="*/ 94 w 194"/>
                <a:gd name="T3" fmla="*/ 13 h 168"/>
                <a:gd name="T4" fmla="*/ 155 w 194"/>
                <a:gd name="T5" fmla="*/ 28 h 168"/>
                <a:gd name="T6" fmla="*/ 177 w 194"/>
                <a:gd name="T7" fmla="*/ 62 h 168"/>
                <a:gd name="T8" fmla="*/ 185 w 194"/>
                <a:gd name="T9" fmla="*/ 100 h 168"/>
                <a:gd name="T10" fmla="*/ 175 w 194"/>
                <a:gd name="T11" fmla="*/ 130 h 168"/>
                <a:gd name="T12" fmla="*/ 140 w 194"/>
                <a:gd name="T13" fmla="*/ 155 h 168"/>
                <a:gd name="T14" fmla="*/ 93 w 194"/>
                <a:gd name="T15" fmla="*/ 149 h 168"/>
                <a:gd name="T16" fmla="*/ 46 w 194"/>
                <a:gd name="T17" fmla="*/ 140 h 168"/>
                <a:gd name="T18" fmla="*/ 25 w 194"/>
                <a:gd name="T19" fmla="*/ 76 h 168"/>
                <a:gd name="T20" fmla="*/ 49 w 194"/>
                <a:gd name="T21" fmla="*/ 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8">
                  <a:moveTo>
                    <a:pt x="49" y="26"/>
                  </a:moveTo>
                  <a:cubicBezTo>
                    <a:pt x="49" y="26"/>
                    <a:pt x="60" y="7"/>
                    <a:pt x="94" y="13"/>
                  </a:cubicBezTo>
                  <a:cubicBezTo>
                    <a:pt x="105" y="2"/>
                    <a:pt x="144" y="0"/>
                    <a:pt x="155" y="28"/>
                  </a:cubicBezTo>
                  <a:cubicBezTo>
                    <a:pt x="177" y="35"/>
                    <a:pt x="177" y="62"/>
                    <a:pt x="177" y="62"/>
                  </a:cubicBezTo>
                  <a:cubicBezTo>
                    <a:pt x="194" y="69"/>
                    <a:pt x="190" y="91"/>
                    <a:pt x="185" y="100"/>
                  </a:cubicBezTo>
                  <a:cubicBezTo>
                    <a:pt x="192" y="112"/>
                    <a:pt x="181" y="126"/>
                    <a:pt x="175" y="130"/>
                  </a:cubicBezTo>
                  <a:cubicBezTo>
                    <a:pt x="175" y="130"/>
                    <a:pt x="174" y="158"/>
                    <a:pt x="140" y="155"/>
                  </a:cubicBezTo>
                  <a:cubicBezTo>
                    <a:pt x="125" y="168"/>
                    <a:pt x="102" y="162"/>
                    <a:pt x="93" y="149"/>
                  </a:cubicBezTo>
                  <a:cubicBezTo>
                    <a:pt x="82" y="159"/>
                    <a:pt x="55" y="154"/>
                    <a:pt x="46" y="140"/>
                  </a:cubicBezTo>
                  <a:cubicBezTo>
                    <a:pt x="31" y="143"/>
                    <a:pt x="0" y="111"/>
                    <a:pt x="25" y="76"/>
                  </a:cubicBezTo>
                  <a:cubicBezTo>
                    <a:pt x="18" y="58"/>
                    <a:pt x="28" y="31"/>
                    <a:pt x="49" y="26"/>
                  </a:cubicBezTo>
                </a:path>
              </a:pathLst>
            </a:custGeom>
            <a:solidFill>
              <a:srgbClr val="FFFE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0">
              <a:extLst>
                <a:ext uri="{FF2B5EF4-FFF2-40B4-BE49-F238E27FC236}">
                  <a16:creationId xmlns:a16="http://schemas.microsoft.com/office/drawing/2014/main" id="{57D5E397-C110-4B7C-B76C-7EAE38313ACC}"/>
                </a:ext>
              </a:extLst>
            </p:cNvPr>
            <p:cNvSpPr>
              <a:spLocks noEditPoints="1"/>
            </p:cNvSpPr>
            <p:nvPr/>
          </p:nvSpPr>
          <p:spPr bwMode="auto">
            <a:xfrm>
              <a:off x="2564" y="1599"/>
              <a:ext cx="437" cy="380"/>
            </a:xfrm>
            <a:custGeom>
              <a:avLst/>
              <a:gdLst>
                <a:gd name="T0" fmla="*/ 112 w 184"/>
                <a:gd name="T1" fmla="*/ 160 h 160"/>
                <a:gd name="T2" fmla="*/ 84 w 184"/>
                <a:gd name="T3" fmla="*/ 147 h 160"/>
                <a:gd name="T4" fmla="*/ 68 w 184"/>
                <a:gd name="T5" fmla="*/ 152 h 160"/>
                <a:gd name="T6" fmla="*/ 36 w 184"/>
                <a:gd name="T7" fmla="*/ 138 h 160"/>
                <a:gd name="T8" fmla="*/ 10 w 184"/>
                <a:gd name="T9" fmla="*/ 118 h 160"/>
                <a:gd name="T10" fmla="*/ 14 w 184"/>
                <a:gd name="T11" fmla="*/ 71 h 160"/>
                <a:gd name="T12" fmla="*/ 17 w 184"/>
                <a:gd name="T13" fmla="*/ 39 h 160"/>
                <a:gd name="T14" fmla="*/ 40 w 184"/>
                <a:gd name="T15" fmla="*/ 21 h 160"/>
                <a:gd name="T16" fmla="*/ 73 w 184"/>
                <a:gd name="T17" fmla="*/ 6 h 160"/>
                <a:gd name="T18" fmla="*/ 84 w 184"/>
                <a:gd name="T19" fmla="*/ 7 h 160"/>
                <a:gd name="T20" fmla="*/ 109 w 184"/>
                <a:gd name="T21" fmla="*/ 0 h 160"/>
                <a:gd name="T22" fmla="*/ 147 w 184"/>
                <a:gd name="T23" fmla="*/ 23 h 160"/>
                <a:gd name="T24" fmla="*/ 169 w 184"/>
                <a:gd name="T25" fmla="*/ 57 h 160"/>
                <a:gd name="T26" fmla="*/ 180 w 184"/>
                <a:gd name="T27" fmla="*/ 69 h 160"/>
                <a:gd name="T28" fmla="*/ 178 w 184"/>
                <a:gd name="T29" fmla="*/ 96 h 160"/>
                <a:gd name="T30" fmla="*/ 167 w 184"/>
                <a:gd name="T31" fmla="*/ 127 h 160"/>
                <a:gd name="T32" fmla="*/ 136 w 184"/>
                <a:gd name="T33" fmla="*/ 153 h 160"/>
                <a:gd name="T34" fmla="*/ 131 w 184"/>
                <a:gd name="T35" fmla="*/ 153 h 160"/>
                <a:gd name="T36" fmla="*/ 112 w 184"/>
                <a:gd name="T37" fmla="*/ 160 h 160"/>
                <a:gd name="T38" fmla="*/ 84 w 184"/>
                <a:gd name="T39" fmla="*/ 143 h 160"/>
                <a:gd name="T40" fmla="*/ 85 w 184"/>
                <a:gd name="T41" fmla="*/ 144 h 160"/>
                <a:gd name="T42" fmla="*/ 112 w 184"/>
                <a:gd name="T43" fmla="*/ 157 h 160"/>
                <a:gd name="T44" fmla="*/ 130 w 184"/>
                <a:gd name="T45" fmla="*/ 150 h 160"/>
                <a:gd name="T46" fmla="*/ 130 w 184"/>
                <a:gd name="T47" fmla="*/ 150 h 160"/>
                <a:gd name="T48" fmla="*/ 131 w 184"/>
                <a:gd name="T49" fmla="*/ 150 h 160"/>
                <a:gd name="T50" fmla="*/ 136 w 184"/>
                <a:gd name="T51" fmla="*/ 150 h 160"/>
                <a:gd name="T52" fmla="*/ 164 w 184"/>
                <a:gd name="T53" fmla="*/ 126 h 160"/>
                <a:gd name="T54" fmla="*/ 164 w 184"/>
                <a:gd name="T55" fmla="*/ 125 h 160"/>
                <a:gd name="T56" fmla="*/ 165 w 184"/>
                <a:gd name="T57" fmla="*/ 125 h 160"/>
                <a:gd name="T58" fmla="*/ 175 w 184"/>
                <a:gd name="T59" fmla="*/ 97 h 160"/>
                <a:gd name="T60" fmla="*/ 175 w 184"/>
                <a:gd name="T61" fmla="*/ 96 h 160"/>
                <a:gd name="T62" fmla="*/ 175 w 184"/>
                <a:gd name="T63" fmla="*/ 96 h 160"/>
                <a:gd name="T64" fmla="*/ 177 w 184"/>
                <a:gd name="T65" fmla="*/ 70 h 160"/>
                <a:gd name="T66" fmla="*/ 167 w 184"/>
                <a:gd name="T67" fmla="*/ 59 h 160"/>
                <a:gd name="T68" fmla="*/ 166 w 184"/>
                <a:gd name="T69" fmla="*/ 59 h 160"/>
                <a:gd name="T70" fmla="*/ 166 w 184"/>
                <a:gd name="T71" fmla="*/ 58 h 160"/>
                <a:gd name="T72" fmla="*/ 145 w 184"/>
                <a:gd name="T73" fmla="*/ 25 h 160"/>
                <a:gd name="T74" fmla="*/ 145 w 184"/>
                <a:gd name="T75" fmla="*/ 25 h 160"/>
                <a:gd name="T76" fmla="*/ 145 w 184"/>
                <a:gd name="T77" fmla="*/ 24 h 160"/>
                <a:gd name="T78" fmla="*/ 109 w 184"/>
                <a:gd name="T79" fmla="*/ 3 h 160"/>
                <a:gd name="T80" fmla="*/ 86 w 184"/>
                <a:gd name="T81" fmla="*/ 10 h 160"/>
                <a:gd name="T82" fmla="*/ 85 w 184"/>
                <a:gd name="T83" fmla="*/ 10 h 160"/>
                <a:gd name="T84" fmla="*/ 85 w 184"/>
                <a:gd name="T85" fmla="*/ 10 h 160"/>
                <a:gd name="T86" fmla="*/ 73 w 184"/>
                <a:gd name="T87" fmla="*/ 9 h 160"/>
                <a:gd name="T88" fmla="*/ 42 w 184"/>
                <a:gd name="T89" fmla="*/ 23 h 160"/>
                <a:gd name="T90" fmla="*/ 41 w 184"/>
                <a:gd name="T91" fmla="*/ 24 h 160"/>
                <a:gd name="T92" fmla="*/ 41 w 184"/>
                <a:gd name="T93" fmla="*/ 24 h 160"/>
                <a:gd name="T94" fmla="*/ 20 w 184"/>
                <a:gd name="T95" fmla="*/ 41 h 160"/>
                <a:gd name="T96" fmla="*/ 17 w 184"/>
                <a:gd name="T97" fmla="*/ 71 h 160"/>
                <a:gd name="T98" fmla="*/ 17 w 184"/>
                <a:gd name="T99" fmla="*/ 72 h 160"/>
                <a:gd name="T100" fmla="*/ 17 w 184"/>
                <a:gd name="T101" fmla="*/ 72 h 160"/>
                <a:gd name="T102" fmla="*/ 12 w 184"/>
                <a:gd name="T103" fmla="*/ 117 h 160"/>
                <a:gd name="T104" fmla="*/ 35 w 184"/>
                <a:gd name="T105" fmla="*/ 135 h 160"/>
                <a:gd name="T106" fmla="*/ 37 w 184"/>
                <a:gd name="T107" fmla="*/ 135 h 160"/>
                <a:gd name="T108" fmla="*/ 38 w 184"/>
                <a:gd name="T109" fmla="*/ 134 h 160"/>
                <a:gd name="T110" fmla="*/ 38 w 184"/>
                <a:gd name="T111" fmla="*/ 135 h 160"/>
                <a:gd name="T112" fmla="*/ 68 w 184"/>
                <a:gd name="T113" fmla="*/ 149 h 160"/>
                <a:gd name="T114" fmla="*/ 83 w 184"/>
                <a:gd name="T115" fmla="*/ 144 h 160"/>
                <a:gd name="T116" fmla="*/ 84 w 184"/>
                <a:gd name="T117"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160">
                  <a:moveTo>
                    <a:pt x="112" y="160"/>
                  </a:moveTo>
                  <a:cubicBezTo>
                    <a:pt x="101" y="160"/>
                    <a:pt x="90" y="155"/>
                    <a:pt x="84" y="147"/>
                  </a:cubicBezTo>
                  <a:cubicBezTo>
                    <a:pt x="80" y="150"/>
                    <a:pt x="74" y="152"/>
                    <a:pt x="68" y="152"/>
                  </a:cubicBezTo>
                  <a:cubicBezTo>
                    <a:pt x="55" y="152"/>
                    <a:pt x="42" y="146"/>
                    <a:pt x="36" y="138"/>
                  </a:cubicBezTo>
                  <a:cubicBezTo>
                    <a:pt x="27" y="139"/>
                    <a:pt x="16" y="130"/>
                    <a:pt x="10" y="118"/>
                  </a:cubicBezTo>
                  <a:cubicBezTo>
                    <a:pt x="5" y="110"/>
                    <a:pt x="0" y="92"/>
                    <a:pt x="14" y="71"/>
                  </a:cubicBezTo>
                  <a:cubicBezTo>
                    <a:pt x="11" y="62"/>
                    <a:pt x="12" y="50"/>
                    <a:pt x="17" y="39"/>
                  </a:cubicBezTo>
                  <a:cubicBezTo>
                    <a:pt x="22" y="30"/>
                    <a:pt x="30" y="23"/>
                    <a:pt x="40" y="21"/>
                  </a:cubicBezTo>
                  <a:cubicBezTo>
                    <a:pt x="41" y="18"/>
                    <a:pt x="51" y="6"/>
                    <a:pt x="73" y="6"/>
                  </a:cubicBezTo>
                  <a:cubicBezTo>
                    <a:pt x="77" y="6"/>
                    <a:pt x="80" y="7"/>
                    <a:pt x="84" y="7"/>
                  </a:cubicBezTo>
                  <a:cubicBezTo>
                    <a:pt x="89" y="3"/>
                    <a:pt x="99" y="0"/>
                    <a:pt x="109" y="0"/>
                  </a:cubicBezTo>
                  <a:cubicBezTo>
                    <a:pt x="127" y="0"/>
                    <a:pt x="141" y="8"/>
                    <a:pt x="147" y="23"/>
                  </a:cubicBezTo>
                  <a:cubicBezTo>
                    <a:pt x="167" y="29"/>
                    <a:pt x="169" y="52"/>
                    <a:pt x="169" y="57"/>
                  </a:cubicBezTo>
                  <a:cubicBezTo>
                    <a:pt x="174" y="60"/>
                    <a:pt x="178" y="64"/>
                    <a:pt x="180" y="69"/>
                  </a:cubicBezTo>
                  <a:cubicBezTo>
                    <a:pt x="183" y="78"/>
                    <a:pt x="181" y="90"/>
                    <a:pt x="178" y="96"/>
                  </a:cubicBezTo>
                  <a:cubicBezTo>
                    <a:pt x="184" y="108"/>
                    <a:pt x="173" y="122"/>
                    <a:pt x="167" y="127"/>
                  </a:cubicBezTo>
                  <a:cubicBezTo>
                    <a:pt x="167" y="131"/>
                    <a:pt x="163" y="153"/>
                    <a:pt x="136" y="153"/>
                  </a:cubicBezTo>
                  <a:cubicBezTo>
                    <a:pt x="134" y="153"/>
                    <a:pt x="133" y="153"/>
                    <a:pt x="131" y="153"/>
                  </a:cubicBezTo>
                  <a:cubicBezTo>
                    <a:pt x="126" y="157"/>
                    <a:pt x="119" y="160"/>
                    <a:pt x="112" y="160"/>
                  </a:cubicBezTo>
                  <a:moveTo>
                    <a:pt x="84" y="143"/>
                  </a:moveTo>
                  <a:cubicBezTo>
                    <a:pt x="85" y="144"/>
                    <a:pt x="85" y="144"/>
                    <a:pt x="85" y="144"/>
                  </a:cubicBezTo>
                  <a:cubicBezTo>
                    <a:pt x="91" y="152"/>
                    <a:pt x="101" y="157"/>
                    <a:pt x="112" y="157"/>
                  </a:cubicBezTo>
                  <a:cubicBezTo>
                    <a:pt x="119" y="157"/>
                    <a:pt x="125" y="154"/>
                    <a:pt x="130" y="150"/>
                  </a:cubicBezTo>
                  <a:cubicBezTo>
                    <a:pt x="130" y="150"/>
                    <a:pt x="130" y="150"/>
                    <a:pt x="130" y="150"/>
                  </a:cubicBezTo>
                  <a:cubicBezTo>
                    <a:pt x="131" y="150"/>
                    <a:pt x="131" y="150"/>
                    <a:pt x="131" y="150"/>
                  </a:cubicBezTo>
                  <a:cubicBezTo>
                    <a:pt x="133" y="150"/>
                    <a:pt x="134" y="150"/>
                    <a:pt x="136" y="150"/>
                  </a:cubicBezTo>
                  <a:cubicBezTo>
                    <a:pt x="163" y="150"/>
                    <a:pt x="164" y="127"/>
                    <a:pt x="164" y="126"/>
                  </a:cubicBezTo>
                  <a:cubicBezTo>
                    <a:pt x="164" y="125"/>
                    <a:pt x="164" y="125"/>
                    <a:pt x="164" y="125"/>
                  </a:cubicBezTo>
                  <a:cubicBezTo>
                    <a:pt x="165" y="125"/>
                    <a:pt x="165" y="125"/>
                    <a:pt x="165" y="125"/>
                  </a:cubicBezTo>
                  <a:cubicBezTo>
                    <a:pt x="170" y="121"/>
                    <a:pt x="181" y="108"/>
                    <a:pt x="175" y="97"/>
                  </a:cubicBezTo>
                  <a:cubicBezTo>
                    <a:pt x="175" y="96"/>
                    <a:pt x="175" y="96"/>
                    <a:pt x="175" y="96"/>
                  </a:cubicBezTo>
                  <a:cubicBezTo>
                    <a:pt x="175" y="96"/>
                    <a:pt x="175" y="96"/>
                    <a:pt x="175" y="96"/>
                  </a:cubicBezTo>
                  <a:cubicBezTo>
                    <a:pt x="178" y="90"/>
                    <a:pt x="181" y="80"/>
                    <a:pt x="177" y="70"/>
                  </a:cubicBezTo>
                  <a:cubicBezTo>
                    <a:pt x="176" y="65"/>
                    <a:pt x="172" y="62"/>
                    <a:pt x="167" y="59"/>
                  </a:cubicBezTo>
                  <a:cubicBezTo>
                    <a:pt x="166" y="59"/>
                    <a:pt x="166" y="59"/>
                    <a:pt x="166" y="59"/>
                  </a:cubicBezTo>
                  <a:cubicBezTo>
                    <a:pt x="166" y="58"/>
                    <a:pt x="166" y="58"/>
                    <a:pt x="166" y="58"/>
                  </a:cubicBezTo>
                  <a:cubicBezTo>
                    <a:pt x="166" y="58"/>
                    <a:pt x="166" y="32"/>
                    <a:pt x="145" y="25"/>
                  </a:cubicBezTo>
                  <a:cubicBezTo>
                    <a:pt x="145" y="25"/>
                    <a:pt x="145" y="25"/>
                    <a:pt x="145" y="25"/>
                  </a:cubicBezTo>
                  <a:cubicBezTo>
                    <a:pt x="145" y="24"/>
                    <a:pt x="145" y="24"/>
                    <a:pt x="145" y="24"/>
                  </a:cubicBezTo>
                  <a:cubicBezTo>
                    <a:pt x="137" y="4"/>
                    <a:pt x="115" y="3"/>
                    <a:pt x="109" y="3"/>
                  </a:cubicBezTo>
                  <a:cubicBezTo>
                    <a:pt x="99" y="3"/>
                    <a:pt x="90" y="6"/>
                    <a:pt x="86" y="10"/>
                  </a:cubicBezTo>
                  <a:cubicBezTo>
                    <a:pt x="85" y="10"/>
                    <a:pt x="85" y="10"/>
                    <a:pt x="85" y="10"/>
                  </a:cubicBezTo>
                  <a:cubicBezTo>
                    <a:pt x="85" y="10"/>
                    <a:pt x="85" y="10"/>
                    <a:pt x="85" y="10"/>
                  </a:cubicBezTo>
                  <a:cubicBezTo>
                    <a:pt x="81" y="10"/>
                    <a:pt x="77" y="9"/>
                    <a:pt x="73" y="9"/>
                  </a:cubicBezTo>
                  <a:cubicBezTo>
                    <a:pt x="50" y="9"/>
                    <a:pt x="42" y="23"/>
                    <a:pt x="42" y="23"/>
                  </a:cubicBezTo>
                  <a:cubicBezTo>
                    <a:pt x="41" y="24"/>
                    <a:pt x="41" y="24"/>
                    <a:pt x="41" y="24"/>
                  </a:cubicBezTo>
                  <a:cubicBezTo>
                    <a:pt x="41" y="24"/>
                    <a:pt x="41" y="24"/>
                    <a:pt x="41" y="24"/>
                  </a:cubicBezTo>
                  <a:cubicBezTo>
                    <a:pt x="32" y="26"/>
                    <a:pt x="24" y="32"/>
                    <a:pt x="20" y="41"/>
                  </a:cubicBezTo>
                  <a:cubicBezTo>
                    <a:pt x="14" y="51"/>
                    <a:pt x="13" y="62"/>
                    <a:pt x="17" y="71"/>
                  </a:cubicBezTo>
                  <a:cubicBezTo>
                    <a:pt x="17" y="72"/>
                    <a:pt x="17" y="72"/>
                    <a:pt x="17" y="72"/>
                  </a:cubicBezTo>
                  <a:cubicBezTo>
                    <a:pt x="17" y="72"/>
                    <a:pt x="17" y="72"/>
                    <a:pt x="17" y="72"/>
                  </a:cubicBezTo>
                  <a:cubicBezTo>
                    <a:pt x="3" y="92"/>
                    <a:pt x="8" y="109"/>
                    <a:pt x="12" y="117"/>
                  </a:cubicBezTo>
                  <a:cubicBezTo>
                    <a:pt x="18" y="128"/>
                    <a:pt x="28" y="135"/>
                    <a:pt x="35" y="135"/>
                  </a:cubicBezTo>
                  <a:cubicBezTo>
                    <a:pt x="36" y="135"/>
                    <a:pt x="36" y="135"/>
                    <a:pt x="37" y="135"/>
                  </a:cubicBezTo>
                  <a:cubicBezTo>
                    <a:pt x="38" y="134"/>
                    <a:pt x="38" y="134"/>
                    <a:pt x="38" y="134"/>
                  </a:cubicBezTo>
                  <a:cubicBezTo>
                    <a:pt x="38" y="135"/>
                    <a:pt x="38" y="135"/>
                    <a:pt x="38" y="135"/>
                  </a:cubicBezTo>
                  <a:cubicBezTo>
                    <a:pt x="43" y="143"/>
                    <a:pt x="56" y="149"/>
                    <a:pt x="68" y="149"/>
                  </a:cubicBezTo>
                  <a:cubicBezTo>
                    <a:pt x="74" y="149"/>
                    <a:pt x="80" y="147"/>
                    <a:pt x="83" y="144"/>
                  </a:cubicBezTo>
                  <a:cubicBezTo>
                    <a:pt x="84" y="143"/>
                    <a:pt x="84" y="143"/>
                    <a:pt x="84" y="143"/>
                  </a:cubicBezTo>
                </a:path>
              </a:pathLst>
            </a:custGeom>
            <a:solidFill>
              <a:srgbClr val="E5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1">
              <a:extLst>
                <a:ext uri="{FF2B5EF4-FFF2-40B4-BE49-F238E27FC236}">
                  <a16:creationId xmlns:a16="http://schemas.microsoft.com/office/drawing/2014/main" id="{012610FA-8E5B-47BB-83EC-BB3181FC63E8}"/>
                </a:ext>
              </a:extLst>
            </p:cNvPr>
            <p:cNvSpPr>
              <a:spLocks/>
            </p:cNvSpPr>
            <p:nvPr/>
          </p:nvSpPr>
          <p:spPr bwMode="auto">
            <a:xfrm>
              <a:off x="2571" y="1606"/>
              <a:ext cx="423" cy="366"/>
            </a:xfrm>
            <a:custGeom>
              <a:avLst/>
              <a:gdLst>
                <a:gd name="T0" fmla="*/ 106 w 178"/>
                <a:gd name="T1" fmla="*/ 0 h 154"/>
                <a:gd name="T2" fmla="*/ 83 w 178"/>
                <a:gd name="T3" fmla="*/ 7 h 154"/>
                <a:gd name="T4" fmla="*/ 82 w 178"/>
                <a:gd name="T5" fmla="*/ 7 h 154"/>
                <a:gd name="T6" fmla="*/ 82 w 178"/>
                <a:gd name="T7" fmla="*/ 7 h 154"/>
                <a:gd name="T8" fmla="*/ 70 w 178"/>
                <a:gd name="T9" fmla="*/ 6 h 154"/>
                <a:gd name="T10" fmla="*/ 39 w 178"/>
                <a:gd name="T11" fmla="*/ 20 h 154"/>
                <a:gd name="T12" fmla="*/ 38 w 178"/>
                <a:gd name="T13" fmla="*/ 21 h 154"/>
                <a:gd name="T14" fmla="*/ 38 w 178"/>
                <a:gd name="T15" fmla="*/ 21 h 154"/>
                <a:gd name="T16" fmla="*/ 17 w 178"/>
                <a:gd name="T17" fmla="*/ 38 h 154"/>
                <a:gd name="T18" fmla="*/ 14 w 178"/>
                <a:gd name="T19" fmla="*/ 68 h 154"/>
                <a:gd name="T20" fmla="*/ 14 w 178"/>
                <a:gd name="T21" fmla="*/ 69 h 154"/>
                <a:gd name="T22" fmla="*/ 14 w 178"/>
                <a:gd name="T23" fmla="*/ 69 h 154"/>
                <a:gd name="T24" fmla="*/ 9 w 178"/>
                <a:gd name="T25" fmla="*/ 114 h 154"/>
                <a:gd name="T26" fmla="*/ 32 w 178"/>
                <a:gd name="T27" fmla="*/ 132 h 154"/>
                <a:gd name="T28" fmla="*/ 34 w 178"/>
                <a:gd name="T29" fmla="*/ 132 h 154"/>
                <a:gd name="T30" fmla="*/ 35 w 178"/>
                <a:gd name="T31" fmla="*/ 131 h 154"/>
                <a:gd name="T32" fmla="*/ 35 w 178"/>
                <a:gd name="T33" fmla="*/ 132 h 154"/>
                <a:gd name="T34" fmla="*/ 65 w 178"/>
                <a:gd name="T35" fmla="*/ 146 h 154"/>
                <a:gd name="T36" fmla="*/ 80 w 178"/>
                <a:gd name="T37" fmla="*/ 141 h 154"/>
                <a:gd name="T38" fmla="*/ 81 w 178"/>
                <a:gd name="T39" fmla="*/ 140 h 154"/>
                <a:gd name="T40" fmla="*/ 82 w 178"/>
                <a:gd name="T41" fmla="*/ 141 h 154"/>
                <a:gd name="T42" fmla="*/ 109 w 178"/>
                <a:gd name="T43" fmla="*/ 154 h 154"/>
                <a:gd name="T44" fmla="*/ 127 w 178"/>
                <a:gd name="T45" fmla="*/ 147 h 154"/>
                <a:gd name="T46" fmla="*/ 127 w 178"/>
                <a:gd name="T47" fmla="*/ 147 h 154"/>
                <a:gd name="T48" fmla="*/ 128 w 178"/>
                <a:gd name="T49" fmla="*/ 147 h 154"/>
                <a:gd name="T50" fmla="*/ 133 w 178"/>
                <a:gd name="T51" fmla="*/ 147 h 154"/>
                <a:gd name="T52" fmla="*/ 161 w 178"/>
                <a:gd name="T53" fmla="*/ 123 h 154"/>
                <a:gd name="T54" fmla="*/ 161 w 178"/>
                <a:gd name="T55" fmla="*/ 122 h 154"/>
                <a:gd name="T56" fmla="*/ 162 w 178"/>
                <a:gd name="T57" fmla="*/ 122 h 154"/>
                <a:gd name="T58" fmla="*/ 172 w 178"/>
                <a:gd name="T59" fmla="*/ 94 h 154"/>
                <a:gd name="T60" fmla="*/ 172 w 178"/>
                <a:gd name="T61" fmla="*/ 93 h 154"/>
                <a:gd name="T62" fmla="*/ 172 w 178"/>
                <a:gd name="T63" fmla="*/ 93 h 154"/>
                <a:gd name="T64" fmla="*/ 175 w 178"/>
                <a:gd name="T65" fmla="*/ 71 h 154"/>
                <a:gd name="T66" fmla="*/ 172 w 178"/>
                <a:gd name="T67" fmla="*/ 87 h 154"/>
                <a:gd name="T68" fmla="*/ 148 w 178"/>
                <a:gd name="T69" fmla="*/ 102 h 154"/>
                <a:gd name="T70" fmla="*/ 137 w 178"/>
                <a:gd name="T71" fmla="*/ 99 h 154"/>
                <a:gd name="T72" fmla="*/ 131 w 178"/>
                <a:gd name="T73" fmla="*/ 129 h 154"/>
                <a:gd name="T74" fmla="*/ 119 w 178"/>
                <a:gd name="T75" fmla="*/ 132 h 154"/>
                <a:gd name="T76" fmla="*/ 104 w 178"/>
                <a:gd name="T77" fmla="*/ 117 h 154"/>
                <a:gd name="T78" fmla="*/ 85 w 178"/>
                <a:gd name="T79" fmla="*/ 125 h 154"/>
                <a:gd name="T80" fmla="*/ 69 w 178"/>
                <a:gd name="T81" fmla="*/ 118 h 154"/>
                <a:gd name="T82" fmla="*/ 65 w 178"/>
                <a:gd name="T83" fmla="*/ 92 h 154"/>
                <a:gd name="T84" fmla="*/ 53 w 178"/>
                <a:gd name="T85" fmla="*/ 94 h 154"/>
                <a:gd name="T86" fmla="*/ 30 w 178"/>
                <a:gd name="T87" fmla="*/ 79 h 154"/>
                <a:gd name="T88" fmla="*/ 53 w 178"/>
                <a:gd name="T89" fmla="*/ 52 h 154"/>
                <a:gd name="T90" fmla="*/ 61 w 178"/>
                <a:gd name="T91" fmla="*/ 18 h 154"/>
                <a:gd name="T92" fmla="*/ 72 w 178"/>
                <a:gd name="T93" fmla="*/ 15 h 154"/>
                <a:gd name="T94" fmla="*/ 88 w 178"/>
                <a:gd name="T95" fmla="*/ 22 h 154"/>
                <a:gd name="T96" fmla="*/ 89 w 178"/>
                <a:gd name="T97" fmla="*/ 44 h 154"/>
                <a:gd name="T98" fmla="*/ 113 w 178"/>
                <a:gd name="T99" fmla="*/ 25 h 154"/>
                <a:gd name="T100" fmla="*/ 120 w 178"/>
                <a:gd name="T101" fmla="*/ 25 h 154"/>
                <a:gd name="T102" fmla="*/ 145 w 178"/>
                <a:gd name="T103" fmla="*/ 36 h 154"/>
                <a:gd name="T104" fmla="*/ 154 w 178"/>
                <a:gd name="T105" fmla="*/ 32 h 154"/>
                <a:gd name="T106" fmla="*/ 156 w 178"/>
                <a:gd name="T107" fmla="*/ 32 h 154"/>
                <a:gd name="T108" fmla="*/ 142 w 178"/>
                <a:gd name="T109" fmla="*/ 22 h 154"/>
                <a:gd name="T110" fmla="*/ 142 w 178"/>
                <a:gd name="T111" fmla="*/ 22 h 154"/>
                <a:gd name="T112" fmla="*/ 142 w 178"/>
                <a:gd name="T113" fmla="*/ 21 h 154"/>
                <a:gd name="T114" fmla="*/ 106 w 178"/>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154">
                  <a:moveTo>
                    <a:pt x="106" y="0"/>
                  </a:moveTo>
                  <a:cubicBezTo>
                    <a:pt x="96" y="0"/>
                    <a:pt x="87" y="3"/>
                    <a:pt x="83" y="7"/>
                  </a:cubicBezTo>
                  <a:cubicBezTo>
                    <a:pt x="82" y="7"/>
                    <a:pt x="82" y="7"/>
                    <a:pt x="82" y="7"/>
                  </a:cubicBezTo>
                  <a:cubicBezTo>
                    <a:pt x="82" y="7"/>
                    <a:pt x="82" y="7"/>
                    <a:pt x="82" y="7"/>
                  </a:cubicBezTo>
                  <a:cubicBezTo>
                    <a:pt x="78" y="7"/>
                    <a:pt x="74" y="6"/>
                    <a:pt x="70" y="6"/>
                  </a:cubicBezTo>
                  <a:cubicBezTo>
                    <a:pt x="47" y="6"/>
                    <a:pt x="39" y="20"/>
                    <a:pt x="39" y="20"/>
                  </a:cubicBezTo>
                  <a:cubicBezTo>
                    <a:pt x="38" y="21"/>
                    <a:pt x="38" y="21"/>
                    <a:pt x="38" y="21"/>
                  </a:cubicBezTo>
                  <a:cubicBezTo>
                    <a:pt x="38" y="21"/>
                    <a:pt x="38" y="21"/>
                    <a:pt x="38" y="21"/>
                  </a:cubicBezTo>
                  <a:cubicBezTo>
                    <a:pt x="29" y="23"/>
                    <a:pt x="21" y="29"/>
                    <a:pt x="17" y="38"/>
                  </a:cubicBezTo>
                  <a:cubicBezTo>
                    <a:pt x="11" y="48"/>
                    <a:pt x="10" y="59"/>
                    <a:pt x="14" y="68"/>
                  </a:cubicBezTo>
                  <a:cubicBezTo>
                    <a:pt x="14" y="69"/>
                    <a:pt x="14" y="69"/>
                    <a:pt x="14" y="69"/>
                  </a:cubicBezTo>
                  <a:cubicBezTo>
                    <a:pt x="14" y="69"/>
                    <a:pt x="14" y="69"/>
                    <a:pt x="14" y="69"/>
                  </a:cubicBezTo>
                  <a:cubicBezTo>
                    <a:pt x="0" y="89"/>
                    <a:pt x="5" y="106"/>
                    <a:pt x="9" y="114"/>
                  </a:cubicBezTo>
                  <a:cubicBezTo>
                    <a:pt x="15" y="125"/>
                    <a:pt x="25" y="132"/>
                    <a:pt x="32" y="132"/>
                  </a:cubicBezTo>
                  <a:cubicBezTo>
                    <a:pt x="33" y="132"/>
                    <a:pt x="33" y="132"/>
                    <a:pt x="34" y="132"/>
                  </a:cubicBezTo>
                  <a:cubicBezTo>
                    <a:pt x="35" y="131"/>
                    <a:pt x="35" y="131"/>
                    <a:pt x="35" y="131"/>
                  </a:cubicBezTo>
                  <a:cubicBezTo>
                    <a:pt x="35" y="132"/>
                    <a:pt x="35" y="132"/>
                    <a:pt x="35" y="132"/>
                  </a:cubicBezTo>
                  <a:cubicBezTo>
                    <a:pt x="40" y="140"/>
                    <a:pt x="53" y="146"/>
                    <a:pt x="65" y="146"/>
                  </a:cubicBezTo>
                  <a:cubicBezTo>
                    <a:pt x="71" y="146"/>
                    <a:pt x="77" y="144"/>
                    <a:pt x="80" y="141"/>
                  </a:cubicBezTo>
                  <a:cubicBezTo>
                    <a:pt x="81" y="140"/>
                    <a:pt x="81" y="140"/>
                    <a:pt x="81" y="140"/>
                  </a:cubicBezTo>
                  <a:cubicBezTo>
                    <a:pt x="82" y="141"/>
                    <a:pt x="82" y="141"/>
                    <a:pt x="82" y="141"/>
                  </a:cubicBezTo>
                  <a:cubicBezTo>
                    <a:pt x="88" y="149"/>
                    <a:pt x="98" y="154"/>
                    <a:pt x="109" y="154"/>
                  </a:cubicBezTo>
                  <a:cubicBezTo>
                    <a:pt x="116" y="154"/>
                    <a:pt x="122" y="151"/>
                    <a:pt x="127" y="147"/>
                  </a:cubicBezTo>
                  <a:cubicBezTo>
                    <a:pt x="127" y="147"/>
                    <a:pt x="127" y="147"/>
                    <a:pt x="127" y="147"/>
                  </a:cubicBezTo>
                  <a:cubicBezTo>
                    <a:pt x="128" y="147"/>
                    <a:pt x="128" y="147"/>
                    <a:pt x="128" y="147"/>
                  </a:cubicBezTo>
                  <a:cubicBezTo>
                    <a:pt x="130" y="147"/>
                    <a:pt x="131" y="147"/>
                    <a:pt x="133" y="147"/>
                  </a:cubicBezTo>
                  <a:cubicBezTo>
                    <a:pt x="160" y="147"/>
                    <a:pt x="161" y="124"/>
                    <a:pt x="161" y="123"/>
                  </a:cubicBezTo>
                  <a:cubicBezTo>
                    <a:pt x="161" y="122"/>
                    <a:pt x="161" y="122"/>
                    <a:pt x="161" y="122"/>
                  </a:cubicBezTo>
                  <a:cubicBezTo>
                    <a:pt x="162" y="122"/>
                    <a:pt x="162" y="122"/>
                    <a:pt x="162" y="122"/>
                  </a:cubicBezTo>
                  <a:cubicBezTo>
                    <a:pt x="167" y="118"/>
                    <a:pt x="178" y="105"/>
                    <a:pt x="172" y="94"/>
                  </a:cubicBezTo>
                  <a:cubicBezTo>
                    <a:pt x="172" y="93"/>
                    <a:pt x="172" y="93"/>
                    <a:pt x="172" y="93"/>
                  </a:cubicBezTo>
                  <a:cubicBezTo>
                    <a:pt x="172" y="93"/>
                    <a:pt x="172" y="93"/>
                    <a:pt x="172" y="93"/>
                  </a:cubicBezTo>
                  <a:cubicBezTo>
                    <a:pt x="174" y="88"/>
                    <a:pt x="177" y="79"/>
                    <a:pt x="175" y="71"/>
                  </a:cubicBezTo>
                  <a:cubicBezTo>
                    <a:pt x="175" y="77"/>
                    <a:pt x="175" y="82"/>
                    <a:pt x="172" y="87"/>
                  </a:cubicBezTo>
                  <a:cubicBezTo>
                    <a:pt x="168" y="96"/>
                    <a:pt x="158" y="102"/>
                    <a:pt x="148" y="102"/>
                  </a:cubicBezTo>
                  <a:cubicBezTo>
                    <a:pt x="144" y="102"/>
                    <a:pt x="141" y="101"/>
                    <a:pt x="137" y="99"/>
                  </a:cubicBezTo>
                  <a:cubicBezTo>
                    <a:pt x="141" y="110"/>
                    <a:pt x="142" y="122"/>
                    <a:pt x="131" y="129"/>
                  </a:cubicBezTo>
                  <a:cubicBezTo>
                    <a:pt x="127" y="131"/>
                    <a:pt x="123" y="132"/>
                    <a:pt x="119" y="132"/>
                  </a:cubicBezTo>
                  <a:cubicBezTo>
                    <a:pt x="110" y="132"/>
                    <a:pt x="102" y="126"/>
                    <a:pt x="104" y="117"/>
                  </a:cubicBezTo>
                  <a:cubicBezTo>
                    <a:pt x="98" y="122"/>
                    <a:pt x="92" y="125"/>
                    <a:pt x="85" y="125"/>
                  </a:cubicBezTo>
                  <a:cubicBezTo>
                    <a:pt x="80" y="125"/>
                    <a:pt x="74" y="123"/>
                    <a:pt x="69" y="118"/>
                  </a:cubicBezTo>
                  <a:cubicBezTo>
                    <a:pt x="61" y="110"/>
                    <a:pt x="59" y="100"/>
                    <a:pt x="65" y="92"/>
                  </a:cubicBezTo>
                  <a:cubicBezTo>
                    <a:pt x="61" y="93"/>
                    <a:pt x="57" y="94"/>
                    <a:pt x="53" y="94"/>
                  </a:cubicBezTo>
                  <a:cubicBezTo>
                    <a:pt x="43" y="94"/>
                    <a:pt x="33" y="90"/>
                    <a:pt x="30" y="79"/>
                  </a:cubicBezTo>
                  <a:cubicBezTo>
                    <a:pt x="26" y="63"/>
                    <a:pt x="39" y="53"/>
                    <a:pt x="53" y="52"/>
                  </a:cubicBezTo>
                  <a:cubicBezTo>
                    <a:pt x="43" y="42"/>
                    <a:pt x="47" y="25"/>
                    <a:pt x="61" y="18"/>
                  </a:cubicBezTo>
                  <a:cubicBezTo>
                    <a:pt x="64" y="16"/>
                    <a:pt x="68" y="15"/>
                    <a:pt x="72" y="15"/>
                  </a:cubicBezTo>
                  <a:cubicBezTo>
                    <a:pt x="78" y="15"/>
                    <a:pt x="84" y="17"/>
                    <a:pt x="88" y="22"/>
                  </a:cubicBezTo>
                  <a:cubicBezTo>
                    <a:pt x="93" y="28"/>
                    <a:pt x="90" y="36"/>
                    <a:pt x="89" y="44"/>
                  </a:cubicBezTo>
                  <a:cubicBezTo>
                    <a:pt x="94" y="34"/>
                    <a:pt x="102" y="27"/>
                    <a:pt x="113" y="25"/>
                  </a:cubicBezTo>
                  <a:cubicBezTo>
                    <a:pt x="115" y="25"/>
                    <a:pt x="117" y="25"/>
                    <a:pt x="120" y="25"/>
                  </a:cubicBezTo>
                  <a:cubicBezTo>
                    <a:pt x="129" y="25"/>
                    <a:pt x="141" y="27"/>
                    <a:pt x="145" y="36"/>
                  </a:cubicBezTo>
                  <a:cubicBezTo>
                    <a:pt x="147" y="33"/>
                    <a:pt x="151" y="32"/>
                    <a:pt x="154" y="32"/>
                  </a:cubicBezTo>
                  <a:cubicBezTo>
                    <a:pt x="155" y="32"/>
                    <a:pt x="156" y="32"/>
                    <a:pt x="156" y="32"/>
                  </a:cubicBezTo>
                  <a:cubicBezTo>
                    <a:pt x="153" y="28"/>
                    <a:pt x="149" y="24"/>
                    <a:pt x="142" y="22"/>
                  </a:cubicBezTo>
                  <a:cubicBezTo>
                    <a:pt x="142" y="22"/>
                    <a:pt x="142" y="22"/>
                    <a:pt x="142" y="22"/>
                  </a:cubicBezTo>
                  <a:cubicBezTo>
                    <a:pt x="142" y="21"/>
                    <a:pt x="142" y="21"/>
                    <a:pt x="142" y="21"/>
                  </a:cubicBezTo>
                  <a:cubicBezTo>
                    <a:pt x="134" y="1"/>
                    <a:pt x="112" y="0"/>
                    <a:pt x="106" y="0"/>
                  </a:cubicBezTo>
                </a:path>
              </a:pathLst>
            </a:custGeom>
            <a:solidFill>
              <a:srgbClr val="F2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2">
              <a:extLst>
                <a:ext uri="{FF2B5EF4-FFF2-40B4-BE49-F238E27FC236}">
                  <a16:creationId xmlns:a16="http://schemas.microsoft.com/office/drawing/2014/main" id="{3C1CFF01-2BD1-4BCF-82C9-2415968F3D4B}"/>
                </a:ext>
              </a:extLst>
            </p:cNvPr>
            <p:cNvSpPr>
              <a:spLocks/>
            </p:cNvSpPr>
            <p:nvPr/>
          </p:nvSpPr>
          <p:spPr bwMode="auto">
            <a:xfrm>
              <a:off x="2545" y="1601"/>
              <a:ext cx="454" cy="374"/>
            </a:xfrm>
            <a:custGeom>
              <a:avLst/>
              <a:gdLst>
                <a:gd name="T0" fmla="*/ 117 w 191"/>
                <a:gd name="T1" fmla="*/ 0 h 157"/>
                <a:gd name="T2" fmla="*/ 93 w 191"/>
                <a:gd name="T3" fmla="*/ 8 h 157"/>
                <a:gd name="T4" fmla="*/ 81 w 191"/>
                <a:gd name="T5" fmla="*/ 7 h 157"/>
                <a:gd name="T6" fmla="*/ 48 w 191"/>
                <a:gd name="T7" fmla="*/ 21 h 157"/>
                <a:gd name="T8" fmla="*/ 24 w 191"/>
                <a:gd name="T9" fmla="*/ 71 h 157"/>
                <a:gd name="T10" fmla="*/ 43 w 191"/>
                <a:gd name="T11" fmla="*/ 135 h 157"/>
                <a:gd name="T12" fmla="*/ 45 w 191"/>
                <a:gd name="T13" fmla="*/ 135 h 157"/>
                <a:gd name="T14" fmla="*/ 76 w 191"/>
                <a:gd name="T15" fmla="*/ 149 h 157"/>
                <a:gd name="T16" fmla="*/ 92 w 191"/>
                <a:gd name="T17" fmla="*/ 144 h 157"/>
                <a:gd name="T18" fmla="*/ 120 w 191"/>
                <a:gd name="T19" fmla="*/ 157 h 157"/>
                <a:gd name="T20" fmla="*/ 139 w 191"/>
                <a:gd name="T21" fmla="*/ 150 h 157"/>
                <a:gd name="T22" fmla="*/ 144 w 191"/>
                <a:gd name="T23" fmla="*/ 151 h 157"/>
                <a:gd name="T24" fmla="*/ 174 w 191"/>
                <a:gd name="T25" fmla="*/ 125 h 157"/>
                <a:gd name="T26" fmla="*/ 184 w 191"/>
                <a:gd name="T27" fmla="*/ 95 h 157"/>
                <a:gd name="T28" fmla="*/ 186 w 191"/>
                <a:gd name="T29" fmla="*/ 67 h 157"/>
                <a:gd name="T30" fmla="*/ 186 w 191"/>
                <a:gd name="T31" fmla="*/ 73 h 157"/>
                <a:gd name="T32" fmla="*/ 183 w 191"/>
                <a:gd name="T33" fmla="*/ 95 h 157"/>
                <a:gd name="T34" fmla="*/ 183 w 191"/>
                <a:gd name="T35" fmla="*/ 95 h 157"/>
                <a:gd name="T36" fmla="*/ 183 w 191"/>
                <a:gd name="T37" fmla="*/ 96 h 157"/>
                <a:gd name="T38" fmla="*/ 173 w 191"/>
                <a:gd name="T39" fmla="*/ 124 h 157"/>
                <a:gd name="T40" fmla="*/ 172 w 191"/>
                <a:gd name="T41" fmla="*/ 124 h 157"/>
                <a:gd name="T42" fmla="*/ 172 w 191"/>
                <a:gd name="T43" fmla="*/ 125 h 157"/>
                <a:gd name="T44" fmla="*/ 144 w 191"/>
                <a:gd name="T45" fmla="*/ 149 h 157"/>
                <a:gd name="T46" fmla="*/ 139 w 191"/>
                <a:gd name="T47" fmla="*/ 149 h 157"/>
                <a:gd name="T48" fmla="*/ 138 w 191"/>
                <a:gd name="T49" fmla="*/ 149 h 157"/>
                <a:gd name="T50" fmla="*/ 138 w 191"/>
                <a:gd name="T51" fmla="*/ 149 h 157"/>
                <a:gd name="T52" fmla="*/ 120 w 191"/>
                <a:gd name="T53" fmla="*/ 156 h 157"/>
                <a:gd name="T54" fmla="*/ 93 w 191"/>
                <a:gd name="T55" fmla="*/ 143 h 157"/>
                <a:gd name="T56" fmla="*/ 92 w 191"/>
                <a:gd name="T57" fmla="*/ 142 h 157"/>
                <a:gd name="T58" fmla="*/ 91 w 191"/>
                <a:gd name="T59" fmla="*/ 143 h 157"/>
                <a:gd name="T60" fmla="*/ 76 w 191"/>
                <a:gd name="T61" fmla="*/ 148 h 157"/>
                <a:gd name="T62" fmla="*/ 46 w 191"/>
                <a:gd name="T63" fmla="*/ 134 h 157"/>
                <a:gd name="T64" fmla="*/ 46 w 191"/>
                <a:gd name="T65" fmla="*/ 133 h 157"/>
                <a:gd name="T66" fmla="*/ 45 w 191"/>
                <a:gd name="T67" fmla="*/ 134 h 157"/>
                <a:gd name="T68" fmla="*/ 43 w 191"/>
                <a:gd name="T69" fmla="*/ 134 h 157"/>
                <a:gd name="T70" fmla="*/ 20 w 191"/>
                <a:gd name="T71" fmla="*/ 116 h 157"/>
                <a:gd name="T72" fmla="*/ 25 w 191"/>
                <a:gd name="T73" fmla="*/ 71 h 157"/>
                <a:gd name="T74" fmla="*/ 25 w 191"/>
                <a:gd name="T75" fmla="*/ 71 h 157"/>
                <a:gd name="T76" fmla="*/ 25 w 191"/>
                <a:gd name="T77" fmla="*/ 70 h 157"/>
                <a:gd name="T78" fmla="*/ 28 w 191"/>
                <a:gd name="T79" fmla="*/ 40 h 157"/>
                <a:gd name="T80" fmla="*/ 49 w 191"/>
                <a:gd name="T81" fmla="*/ 23 h 157"/>
                <a:gd name="T82" fmla="*/ 49 w 191"/>
                <a:gd name="T83" fmla="*/ 23 h 157"/>
                <a:gd name="T84" fmla="*/ 50 w 191"/>
                <a:gd name="T85" fmla="*/ 22 h 157"/>
                <a:gd name="T86" fmla="*/ 81 w 191"/>
                <a:gd name="T87" fmla="*/ 8 h 157"/>
                <a:gd name="T88" fmla="*/ 93 w 191"/>
                <a:gd name="T89" fmla="*/ 9 h 157"/>
                <a:gd name="T90" fmla="*/ 93 w 191"/>
                <a:gd name="T91" fmla="*/ 9 h 157"/>
                <a:gd name="T92" fmla="*/ 94 w 191"/>
                <a:gd name="T93" fmla="*/ 9 h 157"/>
                <a:gd name="T94" fmla="*/ 117 w 191"/>
                <a:gd name="T95" fmla="*/ 2 h 157"/>
                <a:gd name="T96" fmla="*/ 153 w 191"/>
                <a:gd name="T97" fmla="*/ 23 h 157"/>
                <a:gd name="T98" fmla="*/ 153 w 191"/>
                <a:gd name="T99" fmla="*/ 24 h 157"/>
                <a:gd name="T100" fmla="*/ 153 w 191"/>
                <a:gd name="T101" fmla="*/ 24 h 157"/>
                <a:gd name="T102" fmla="*/ 167 w 191"/>
                <a:gd name="T103" fmla="*/ 34 h 157"/>
                <a:gd name="T104" fmla="*/ 169 w 191"/>
                <a:gd name="T105" fmla="*/ 34 h 157"/>
                <a:gd name="T106" fmla="*/ 154 w 191"/>
                <a:gd name="T107" fmla="*/ 23 h 157"/>
                <a:gd name="T108" fmla="*/ 117 w 191"/>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157">
                  <a:moveTo>
                    <a:pt x="117" y="0"/>
                  </a:moveTo>
                  <a:cubicBezTo>
                    <a:pt x="107" y="0"/>
                    <a:pt x="97" y="3"/>
                    <a:pt x="93" y="8"/>
                  </a:cubicBezTo>
                  <a:cubicBezTo>
                    <a:pt x="89" y="7"/>
                    <a:pt x="85" y="7"/>
                    <a:pt x="81" y="7"/>
                  </a:cubicBezTo>
                  <a:cubicBezTo>
                    <a:pt x="57" y="7"/>
                    <a:pt x="48" y="21"/>
                    <a:pt x="48" y="21"/>
                  </a:cubicBezTo>
                  <a:cubicBezTo>
                    <a:pt x="27" y="26"/>
                    <a:pt x="17" y="53"/>
                    <a:pt x="24" y="71"/>
                  </a:cubicBezTo>
                  <a:cubicBezTo>
                    <a:pt x="0" y="105"/>
                    <a:pt x="27" y="135"/>
                    <a:pt x="43" y="135"/>
                  </a:cubicBezTo>
                  <a:cubicBezTo>
                    <a:pt x="44" y="135"/>
                    <a:pt x="44" y="135"/>
                    <a:pt x="45" y="135"/>
                  </a:cubicBezTo>
                  <a:cubicBezTo>
                    <a:pt x="51" y="144"/>
                    <a:pt x="64" y="149"/>
                    <a:pt x="76" y="149"/>
                  </a:cubicBezTo>
                  <a:cubicBezTo>
                    <a:pt x="82" y="149"/>
                    <a:pt x="88" y="148"/>
                    <a:pt x="92" y="144"/>
                  </a:cubicBezTo>
                  <a:cubicBezTo>
                    <a:pt x="98" y="152"/>
                    <a:pt x="109" y="157"/>
                    <a:pt x="120" y="157"/>
                  </a:cubicBezTo>
                  <a:cubicBezTo>
                    <a:pt x="127" y="157"/>
                    <a:pt x="133" y="155"/>
                    <a:pt x="139" y="150"/>
                  </a:cubicBezTo>
                  <a:cubicBezTo>
                    <a:pt x="141" y="151"/>
                    <a:pt x="142" y="151"/>
                    <a:pt x="144" y="151"/>
                  </a:cubicBezTo>
                  <a:cubicBezTo>
                    <a:pt x="173" y="151"/>
                    <a:pt x="174" y="125"/>
                    <a:pt x="174" y="125"/>
                  </a:cubicBezTo>
                  <a:cubicBezTo>
                    <a:pt x="180" y="121"/>
                    <a:pt x="191" y="107"/>
                    <a:pt x="184" y="95"/>
                  </a:cubicBezTo>
                  <a:cubicBezTo>
                    <a:pt x="188" y="89"/>
                    <a:pt x="190" y="76"/>
                    <a:pt x="186" y="67"/>
                  </a:cubicBezTo>
                  <a:cubicBezTo>
                    <a:pt x="186" y="69"/>
                    <a:pt x="186" y="71"/>
                    <a:pt x="186" y="73"/>
                  </a:cubicBezTo>
                  <a:cubicBezTo>
                    <a:pt x="188" y="81"/>
                    <a:pt x="185" y="90"/>
                    <a:pt x="183" y="95"/>
                  </a:cubicBezTo>
                  <a:cubicBezTo>
                    <a:pt x="183" y="95"/>
                    <a:pt x="183" y="95"/>
                    <a:pt x="183" y="95"/>
                  </a:cubicBezTo>
                  <a:cubicBezTo>
                    <a:pt x="183" y="96"/>
                    <a:pt x="183" y="96"/>
                    <a:pt x="183" y="96"/>
                  </a:cubicBezTo>
                  <a:cubicBezTo>
                    <a:pt x="189" y="107"/>
                    <a:pt x="178" y="120"/>
                    <a:pt x="173" y="124"/>
                  </a:cubicBezTo>
                  <a:cubicBezTo>
                    <a:pt x="172" y="124"/>
                    <a:pt x="172" y="124"/>
                    <a:pt x="172" y="124"/>
                  </a:cubicBezTo>
                  <a:cubicBezTo>
                    <a:pt x="172" y="125"/>
                    <a:pt x="172" y="125"/>
                    <a:pt x="172" y="125"/>
                  </a:cubicBezTo>
                  <a:cubicBezTo>
                    <a:pt x="172" y="126"/>
                    <a:pt x="171" y="149"/>
                    <a:pt x="144" y="149"/>
                  </a:cubicBezTo>
                  <a:cubicBezTo>
                    <a:pt x="142" y="149"/>
                    <a:pt x="141" y="149"/>
                    <a:pt x="139" y="149"/>
                  </a:cubicBezTo>
                  <a:cubicBezTo>
                    <a:pt x="138" y="149"/>
                    <a:pt x="138" y="149"/>
                    <a:pt x="138" y="149"/>
                  </a:cubicBezTo>
                  <a:cubicBezTo>
                    <a:pt x="138" y="149"/>
                    <a:pt x="138" y="149"/>
                    <a:pt x="138" y="149"/>
                  </a:cubicBezTo>
                  <a:cubicBezTo>
                    <a:pt x="133" y="153"/>
                    <a:pt x="127" y="156"/>
                    <a:pt x="120" y="156"/>
                  </a:cubicBezTo>
                  <a:cubicBezTo>
                    <a:pt x="109" y="156"/>
                    <a:pt x="99" y="151"/>
                    <a:pt x="93" y="143"/>
                  </a:cubicBezTo>
                  <a:cubicBezTo>
                    <a:pt x="92" y="142"/>
                    <a:pt x="92" y="142"/>
                    <a:pt x="92" y="142"/>
                  </a:cubicBezTo>
                  <a:cubicBezTo>
                    <a:pt x="91" y="143"/>
                    <a:pt x="91" y="143"/>
                    <a:pt x="91" y="143"/>
                  </a:cubicBezTo>
                  <a:cubicBezTo>
                    <a:pt x="88" y="146"/>
                    <a:pt x="82" y="148"/>
                    <a:pt x="76" y="148"/>
                  </a:cubicBezTo>
                  <a:cubicBezTo>
                    <a:pt x="64" y="148"/>
                    <a:pt x="51" y="142"/>
                    <a:pt x="46" y="134"/>
                  </a:cubicBezTo>
                  <a:cubicBezTo>
                    <a:pt x="46" y="133"/>
                    <a:pt x="46" y="133"/>
                    <a:pt x="46" y="133"/>
                  </a:cubicBezTo>
                  <a:cubicBezTo>
                    <a:pt x="45" y="134"/>
                    <a:pt x="45" y="134"/>
                    <a:pt x="45" y="134"/>
                  </a:cubicBezTo>
                  <a:cubicBezTo>
                    <a:pt x="44" y="134"/>
                    <a:pt x="44" y="134"/>
                    <a:pt x="43" y="134"/>
                  </a:cubicBezTo>
                  <a:cubicBezTo>
                    <a:pt x="36" y="134"/>
                    <a:pt x="26" y="127"/>
                    <a:pt x="20" y="116"/>
                  </a:cubicBezTo>
                  <a:cubicBezTo>
                    <a:pt x="16" y="108"/>
                    <a:pt x="11" y="91"/>
                    <a:pt x="25" y="71"/>
                  </a:cubicBezTo>
                  <a:cubicBezTo>
                    <a:pt x="25" y="71"/>
                    <a:pt x="25" y="71"/>
                    <a:pt x="25" y="71"/>
                  </a:cubicBezTo>
                  <a:cubicBezTo>
                    <a:pt x="25" y="70"/>
                    <a:pt x="25" y="70"/>
                    <a:pt x="25" y="70"/>
                  </a:cubicBezTo>
                  <a:cubicBezTo>
                    <a:pt x="21" y="61"/>
                    <a:pt x="22" y="50"/>
                    <a:pt x="28" y="40"/>
                  </a:cubicBezTo>
                  <a:cubicBezTo>
                    <a:pt x="32" y="31"/>
                    <a:pt x="40" y="25"/>
                    <a:pt x="49" y="23"/>
                  </a:cubicBezTo>
                  <a:cubicBezTo>
                    <a:pt x="49" y="23"/>
                    <a:pt x="49" y="23"/>
                    <a:pt x="49" y="23"/>
                  </a:cubicBezTo>
                  <a:cubicBezTo>
                    <a:pt x="50" y="22"/>
                    <a:pt x="50" y="22"/>
                    <a:pt x="50" y="22"/>
                  </a:cubicBezTo>
                  <a:cubicBezTo>
                    <a:pt x="50" y="22"/>
                    <a:pt x="58" y="8"/>
                    <a:pt x="81" y="8"/>
                  </a:cubicBezTo>
                  <a:cubicBezTo>
                    <a:pt x="85" y="8"/>
                    <a:pt x="89" y="9"/>
                    <a:pt x="93" y="9"/>
                  </a:cubicBezTo>
                  <a:cubicBezTo>
                    <a:pt x="93" y="9"/>
                    <a:pt x="93" y="9"/>
                    <a:pt x="93" y="9"/>
                  </a:cubicBezTo>
                  <a:cubicBezTo>
                    <a:pt x="94" y="9"/>
                    <a:pt x="94" y="9"/>
                    <a:pt x="94" y="9"/>
                  </a:cubicBezTo>
                  <a:cubicBezTo>
                    <a:pt x="98" y="5"/>
                    <a:pt x="107" y="2"/>
                    <a:pt x="117" y="2"/>
                  </a:cubicBezTo>
                  <a:cubicBezTo>
                    <a:pt x="123" y="2"/>
                    <a:pt x="145" y="3"/>
                    <a:pt x="153" y="23"/>
                  </a:cubicBezTo>
                  <a:cubicBezTo>
                    <a:pt x="153" y="24"/>
                    <a:pt x="153" y="24"/>
                    <a:pt x="153" y="24"/>
                  </a:cubicBezTo>
                  <a:cubicBezTo>
                    <a:pt x="153" y="24"/>
                    <a:pt x="153" y="24"/>
                    <a:pt x="153" y="24"/>
                  </a:cubicBezTo>
                  <a:cubicBezTo>
                    <a:pt x="160" y="26"/>
                    <a:pt x="164" y="30"/>
                    <a:pt x="167" y="34"/>
                  </a:cubicBezTo>
                  <a:cubicBezTo>
                    <a:pt x="168" y="34"/>
                    <a:pt x="169" y="34"/>
                    <a:pt x="169" y="34"/>
                  </a:cubicBezTo>
                  <a:cubicBezTo>
                    <a:pt x="166" y="29"/>
                    <a:pt x="161" y="25"/>
                    <a:pt x="154" y="23"/>
                  </a:cubicBezTo>
                  <a:cubicBezTo>
                    <a:pt x="147" y="7"/>
                    <a:pt x="131" y="0"/>
                    <a:pt x="117" y="0"/>
                  </a:cubicBezTo>
                </a:path>
              </a:pathLst>
            </a:custGeom>
            <a:solidFill>
              <a:srgbClr val="DAD7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3">
              <a:extLst>
                <a:ext uri="{FF2B5EF4-FFF2-40B4-BE49-F238E27FC236}">
                  <a16:creationId xmlns:a16="http://schemas.microsoft.com/office/drawing/2014/main" id="{11FD291C-BCF8-4FA8-A175-160CC4046FC3}"/>
                </a:ext>
              </a:extLst>
            </p:cNvPr>
            <p:cNvSpPr>
              <a:spLocks/>
            </p:cNvSpPr>
            <p:nvPr/>
          </p:nvSpPr>
          <p:spPr bwMode="auto">
            <a:xfrm>
              <a:off x="2759" y="1618"/>
              <a:ext cx="106" cy="81"/>
            </a:xfrm>
            <a:custGeom>
              <a:avLst/>
              <a:gdLst>
                <a:gd name="T0" fmla="*/ 44 w 45"/>
                <a:gd name="T1" fmla="*/ 17 h 34"/>
                <a:gd name="T2" fmla="*/ 25 w 45"/>
                <a:gd name="T3" fmla="*/ 16 h 34"/>
                <a:gd name="T4" fmla="*/ 18 w 45"/>
                <a:gd name="T5" fmla="*/ 6 h 34"/>
                <a:gd name="T6" fmla="*/ 2 w 45"/>
                <a:gd name="T7" fmla="*/ 0 h 34"/>
                <a:gd name="T8" fmla="*/ 1 w 45"/>
                <a:gd name="T9" fmla="*/ 2 h 34"/>
                <a:gd name="T10" fmla="*/ 14 w 45"/>
                <a:gd name="T11" fmla="*/ 9 h 34"/>
                <a:gd name="T12" fmla="*/ 20 w 45"/>
                <a:gd name="T13" fmla="*/ 15 h 34"/>
                <a:gd name="T14" fmla="*/ 21 w 45"/>
                <a:gd name="T15" fmla="*/ 17 h 34"/>
                <a:gd name="T16" fmla="*/ 6 w 45"/>
                <a:gd name="T17" fmla="*/ 33 h 34"/>
                <a:gd name="T18" fmla="*/ 6 w 45"/>
                <a:gd name="T19" fmla="*/ 33 h 34"/>
                <a:gd name="T20" fmla="*/ 22 w 45"/>
                <a:gd name="T21" fmla="*/ 20 h 34"/>
                <a:gd name="T22" fmla="*/ 23 w 45"/>
                <a:gd name="T23" fmla="*/ 20 h 34"/>
                <a:gd name="T24" fmla="*/ 23 w 45"/>
                <a:gd name="T25" fmla="*/ 20 h 34"/>
                <a:gd name="T26" fmla="*/ 24 w 45"/>
                <a:gd name="T27" fmla="*/ 19 h 34"/>
                <a:gd name="T28" fmla="*/ 42 w 45"/>
                <a:gd name="T29" fmla="*/ 20 h 34"/>
                <a:gd name="T30" fmla="*/ 44 w 45"/>
                <a:gd name="T3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4">
                  <a:moveTo>
                    <a:pt x="44" y="17"/>
                  </a:moveTo>
                  <a:cubicBezTo>
                    <a:pt x="39" y="14"/>
                    <a:pt x="31" y="14"/>
                    <a:pt x="25" y="16"/>
                  </a:cubicBezTo>
                  <a:cubicBezTo>
                    <a:pt x="24" y="12"/>
                    <a:pt x="20" y="9"/>
                    <a:pt x="18" y="6"/>
                  </a:cubicBezTo>
                  <a:cubicBezTo>
                    <a:pt x="13" y="3"/>
                    <a:pt x="8" y="0"/>
                    <a:pt x="2" y="0"/>
                  </a:cubicBezTo>
                  <a:cubicBezTo>
                    <a:pt x="1" y="0"/>
                    <a:pt x="0" y="2"/>
                    <a:pt x="1" y="2"/>
                  </a:cubicBezTo>
                  <a:cubicBezTo>
                    <a:pt x="6" y="3"/>
                    <a:pt x="10" y="6"/>
                    <a:pt x="14" y="9"/>
                  </a:cubicBezTo>
                  <a:cubicBezTo>
                    <a:pt x="16" y="11"/>
                    <a:pt x="18" y="13"/>
                    <a:pt x="20" y="15"/>
                  </a:cubicBezTo>
                  <a:cubicBezTo>
                    <a:pt x="20" y="16"/>
                    <a:pt x="20" y="16"/>
                    <a:pt x="21" y="17"/>
                  </a:cubicBezTo>
                  <a:cubicBezTo>
                    <a:pt x="13" y="20"/>
                    <a:pt x="10" y="26"/>
                    <a:pt x="6" y="33"/>
                  </a:cubicBezTo>
                  <a:cubicBezTo>
                    <a:pt x="5" y="34"/>
                    <a:pt x="6" y="34"/>
                    <a:pt x="6" y="33"/>
                  </a:cubicBezTo>
                  <a:cubicBezTo>
                    <a:pt x="11" y="27"/>
                    <a:pt x="14" y="22"/>
                    <a:pt x="22" y="20"/>
                  </a:cubicBezTo>
                  <a:cubicBezTo>
                    <a:pt x="22" y="20"/>
                    <a:pt x="22" y="20"/>
                    <a:pt x="23" y="20"/>
                  </a:cubicBezTo>
                  <a:cubicBezTo>
                    <a:pt x="23" y="20"/>
                    <a:pt x="23" y="20"/>
                    <a:pt x="23" y="20"/>
                  </a:cubicBezTo>
                  <a:cubicBezTo>
                    <a:pt x="23" y="20"/>
                    <a:pt x="24" y="20"/>
                    <a:pt x="24" y="19"/>
                  </a:cubicBezTo>
                  <a:cubicBezTo>
                    <a:pt x="30" y="18"/>
                    <a:pt x="36" y="20"/>
                    <a:pt x="42" y="20"/>
                  </a:cubicBezTo>
                  <a:cubicBezTo>
                    <a:pt x="43" y="20"/>
                    <a:pt x="45" y="17"/>
                    <a:pt x="44" y="17"/>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4">
              <a:extLst>
                <a:ext uri="{FF2B5EF4-FFF2-40B4-BE49-F238E27FC236}">
                  <a16:creationId xmlns:a16="http://schemas.microsoft.com/office/drawing/2014/main" id="{1AF75BD7-DCA3-408F-8152-A723C28B8635}"/>
                </a:ext>
              </a:extLst>
            </p:cNvPr>
            <p:cNvSpPr>
              <a:spLocks/>
            </p:cNvSpPr>
            <p:nvPr/>
          </p:nvSpPr>
          <p:spPr bwMode="auto">
            <a:xfrm>
              <a:off x="2642" y="1644"/>
              <a:ext cx="24" cy="50"/>
            </a:xfrm>
            <a:custGeom>
              <a:avLst/>
              <a:gdLst>
                <a:gd name="T0" fmla="*/ 8 w 10"/>
                <a:gd name="T1" fmla="*/ 1 h 21"/>
                <a:gd name="T2" fmla="*/ 0 w 10"/>
                <a:gd name="T3" fmla="*/ 20 h 21"/>
                <a:gd name="T4" fmla="*/ 2 w 10"/>
                <a:gd name="T5" fmla="*/ 18 h 21"/>
                <a:gd name="T6" fmla="*/ 9 w 10"/>
                <a:gd name="T7" fmla="*/ 1 h 21"/>
                <a:gd name="T8" fmla="*/ 8 w 10"/>
                <a:gd name="T9" fmla="*/ 1 h 21"/>
              </a:gdLst>
              <a:ahLst/>
              <a:cxnLst>
                <a:cxn ang="0">
                  <a:pos x="T0" y="T1"/>
                </a:cxn>
                <a:cxn ang="0">
                  <a:pos x="T2" y="T3"/>
                </a:cxn>
                <a:cxn ang="0">
                  <a:pos x="T4" y="T5"/>
                </a:cxn>
                <a:cxn ang="0">
                  <a:pos x="T6" y="T7"/>
                </a:cxn>
                <a:cxn ang="0">
                  <a:pos x="T8" y="T9"/>
                </a:cxn>
              </a:cxnLst>
              <a:rect l="0" t="0" r="r" b="b"/>
              <a:pathLst>
                <a:path w="10" h="21">
                  <a:moveTo>
                    <a:pt x="8" y="1"/>
                  </a:moveTo>
                  <a:cubicBezTo>
                    <a:pt x="5" y="7"/>
                    <a:pt x="0" y="13"/>
                    <a:pt x="0" y="20"/>
                  </a:cubicBezTo>
                  <a:cubicBezTo>
                    <a:pt x="0" y="21"/>
                    <a:pt x="2" y="19"/>
                    <a:pt x="2" y="18"/>
                  </a:cubicBezTo>
                  <a:cubicBezTo>
                    <a:pt x="4" y="12"/>
                    <a:pt x="7" y="7"/>
                    <a:pt x="9" y="1"/>
                  </a:cubicBezTo>
                  <a:cubicBezTo>
                    <a:pt x="10" y="0"/>
                    <a:pt x="8" y="1"/>
                    <a:pt x="8" y="1"/>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5">
              <a:extLst>
                <a:ext uri="{FF2B5EF4-FFF2-40B4-BE49-F238E27FC236}">
                  <a16:creationId xmlns:a16="http://schemas.microsoft.com/office/drawing/2014/main" id="{F3004FE9-3AE5-442F-AB39-F1179BE80A9A}"/>
                </a:ext>
              </a:extLst>
            </p:cNvPr>
            <p:cNvSpPr>
              <a:spLocks/>
            </p:cNvSpPr>
            <p:nvPr/>
          </p:nvSpPr>
          <p:spPr bwMode="auto">
            <a:xfrm>
              <a:off x="2599" y="1732"/>
              <a:ext cx="48" cy="102"/>
            </a:xfrm>
            <a:custGeom>
              <a:avLst/>
              <a:gdLst>
                <a:gd name="T0" fmla="*/ 19 w 20"/>
                <a:gd name="T1" fmla="*/ 39 h 43"/>
                <a:gd name="T2" fmla="*/ 9 w 20"/>
                <a:gd name="T3" fmla="*/ 26 h 43"/>
                <a:gd name="T4" fmla="*/ 16 w 20"/>
                <a:gd name="T5" fmla="*/ 2 h 43"/>
                <a:gd name="T6" fmla="*/ 15 w 20"/>
                <a:gd name="T7" fmla="*/ 1 h 43"/>
                <a:gd name="T8" fmla="*/ 5 w 20"/>
                <a:gd name="T9" fmla="*/ 20 h 43"/>
                <a:gd name="T10" fmla="*/ 4 w 20"/>
                <a:gd name="T11" fmla="*/ 18 h 43"/>
                <a:gd name="T12" fmla="*/ 2 w 20"/>
                <a:gd name="T13" fmla="*/ 13 h 43"/>
                <a:gd name="T14" fmla="*/ 0 w 20"/>
                <a:gd name="T15" fmla="*/ 14 h 43"/>
                <a:gd name="T16" fmla="*/ 5 w 20"/>
                <a:gd name="T17" fmla="*/ 25 h 43"/>
                <a:gd name="T18" fmla="*/ 17 w 20"/>
                <a:gd name="T19" fmla="*/ 42 h 43"/>
                <a:gd name="T20" fmla="*/ 19 w 20"/>
                <a:gd name="T2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3">
                  <a:moveTo>
                    <a:pt x="19" y="39"/>
                  </a:moveTo>
                  <a:cubicBezTo>
                    <a:pt x="14" y="35"/>
                    <a:pt x="11" y="32"/>
                    <a:pt x="9" y="26"/>
                  </a:cubicBezTo>
                  <a:cubicBezTo>
                    <a:pt x="7" y="17"/>
                    <a:pt x="11" y="9"/>
                    <a:pt x="16" y="2"/>
                  </a:cubicBezTo>
                  <a:cubicBezTo>
                    <a:pt x="16" y="1"/>
                    <a:pt x="16" y="0"/>
                    <a:pt x="15" y="1"/>
                  </a:cubicBezTo>
                  <a:cubicBezTo>
                    <a:pt x="10" y="7"/>
                    <a:pt x="6" y="13"/>
                    <a:pt x="5" y="20"/>
                  </a:cubicBezTo>
                  <a:cubicBezTo>
                    <a:pt x="5" y="20"/>
                    <a:pt x="4" y="19"/>
                    <a:pt x="4" y="18"/>
                  </a:cubicBezTo>
                  <a:cubicBezTo>
                    <a:pt x="3" y="17"/>
                    <a:pt x="2" y="15"/>
                    <a:pt x="2" y="13"/>
                  </a:cubicBezTo>
                  <a:cubicBezTo>
                    <a:pt x="1" y="12"/>
                    <a:pt x="0" y="14"/>
                    <a:pt x="0" y="14"/>
                  </a:cubicBezTo>
                  <a:cubicBezTo>
                    <a:pt x="1" y="17"/>
                    <a:pt x="1" y="24"/>
                    <a:pt x="5" y="25"/>
                  </a:cubicBezTo>
                  <a:cubicBezTo>
                    <a:pt x="6" y="32"/>
                    <a:pt x="8" y="43"/>
                    <a:pt x="17" y="42"/>
                  </a:cubicBezTo>
                  <a:cubicBezTo>
                    <a:pt x="17" y="42"/>
                    <a:pt x="20" y="40"/>
                    <a:pt x="19" y="39"/>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6">
              <a:extLst>
                <a:ext uri="{FF2B5EF4-FFF2-40B4-BE49-F238E27FC236}">
                  <a16:creationId xmlns:a16="http://schemas.microsoft.com/office/drawing/2014/main" id="{2B212584-BC92-4B46-9412-B4FC5C5FE034}"/>
                </a:ext>
              </a:extLst>
            </p:cNvPr>
            <p:cNvSpPr>
              <a:spLocks/>
            </p:cNvSpPr>
            <p:nvPr/>
          </p:nvSpPr>
          <p:spPr bwMode="auto">
            <a:xfrm>
              <a:off x="2704" y="1865"/>
              <a:ext cx="126" cy="98"/>
            </a:xfrm>
            <a:custGeom>
              <a:avLst/>
              <a:gdLst>
                <a:gd name="T0" fmla="*/ 51 w 53"/>
                <a:gd name="T1" fmla="*/ 32 h 41"/>
                <a:gd name="T2" fmla="*/ 17 w 53"/>
                <a:gd name="T3" fmla="*/ 23 h 41"/>
                <a:gd name="T4" fmla="*/ 22 w 53"/>
                <a:gd name="T5" fmla="*/ 23 h 41"/>
                <a:gd name="T6" fmla="*/ 24 w 53"/>
                <a:gd name="T7" fmla="*/ 20 h 41"/>
                <a:gd name="T8" fmla="*/ 11 w 53"/>
                <a:gd name="T9" fmla="*/ 14 h 41"/>
                <a:gd name="T10" fmla="*/ 3 w 53"/>
                <a:gd name="T11" fmla="*/ 1 h 41"/>
                <a:gd name="T12" fmla="*/ 1 w 53"/>
                <a:gd name="T13" fmla="*/ 3 h 41"/>
                <a:gd name="T14" fmla="*/ 13 w 53"/>
                <a:gd name="T15" fmla="*/ 21 h 41"/>
                <a:gd name="T16" fmla="*/ 51 w 53"/>
                <a:gd name="T17" fmla="*/ 34 h 41"/>
                <a:gd name="T18" fmla="*/ 51 w 53"/>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1">
                  <a:moveTo>
                    <a:pt x="51" y="32"/>
                  </a:moveTo>
                  <a:cubicBezTo>
                    <a:pt x="40" y="34"/>
                    <a:pt x="24" y="33"/>
                    <a:pt x="17" y="23"/>
                  </a:cubicBezTo>
                  <a:cubicBezTo>
                    <a:pt x="18" y="23"/>
                    <a:pt x="20" y="23"/>
                    <a:pt x="22" y="23"/>
                  </a:cubicBezTo>
                  <a:cubicBezTo>
                    <a:pt x="23" y="23"/>
                    <a:pt x="26" y="20"/>
                    <a:pt x="24" y="20"/>
                  </a:cubicBezTo>
                  <a:cubicBezTo>
                    <a:pt x="19" y="19"/>
                    <a:pt x="15" y="18"/>
                    <a:pt x="11" y="14"/>
                  </a:cubicBezTo>
                  <a:cubicBezTo>
                    <a:pt x="7" y="11"/>
                    <a:pt x="4" y="6"/>
                    <a:pt x="3" y="1"/>
                  </a:cubicBezTo>
                  <a:cubicBezTo>
                    <a:pt x="2" y="0"/>
                    <a:pt x="0" y="2"/>
                    <a:pt x="1" y="3"/>
                  </a:cubicBezTo>
                  <a:cubicBezTo>
                    <a:pt x="3" y="11"/>
                    <a:pt x="7" y="18"/>
                    <a:pt x="13" y="21"/>
                  </a:cubicBezTo>
                  <a:cubicBezTo>
                    <a:pt x="18" y="36"/>
                    <a:pt x="38" y="41"/>
                    <a:pt x="51" y="34"/>
                  </a:cubicBezTo>
                  <a:cubicBezTo>
                    <a:pt x="51" y="34"/>
                    <a:pt x="53" y="32"/>
                    <a:pt x="51" y="32"/>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7">
              <a:extLst>
                <a:ext uri="{FF2B5EF4-FFF2-40B4-BE49-F238E27FC236}">
                  <a16:creationId xmlns:a16="http://schemas.microsoft.com/office/drawing/2014/main" id="{5EEAD4DE-07F3-4440-8280-4500924EC155}"/>
                </a:ext>
              </a:extLst>
            </p:cNvPr>
            <p:cNvSpPr>
              <a:spLocks/>
            </p:cNvSpPr>
            <p:nvPr/>
          </p:nvSpPr>
          <p:spPr bwMode="auto">
            <a:xfrm>
              <a:off x="2637" y="1887"/>
              <a:ext cx="22" cy="40"/>
            </a:xfrm>
            <a:custGeom>
              <a:avLst/>
              <a:gdLst>
                <a:gd name="T0" fmla="*/ 8 w 9"/>
                <a:gd name="T1" fmla="*/ 13 h 17"/>
                <a:gd name="T2" fmla="*/ 3 w 9"/>
                <a:gd name="T3" fmla="*/ 1 h 17"/>
                <a:gd name="T4" fmla="*/ 0 w 9"/>
                <a:gd name="T5" fmla="*/ 3 h 17"/>
                <a:gd name="T6" fmla="*/ 6 w 9"/>
                <a:gd name="T7" fmla="*/ 17 h 17"/>
                <a:gd name="T8" fmla="*/ 8 w 9"/>
                <a:gd name="T9" fmla="*/ 13 h 17"/>
              </a:gdLst>
              <a:ahLst/>
              <a:cxnLst>
                <a:cxn ang="0">
                  <a:pos x="T0" y="T1"/>
                </a:cxn>
                <a:cxn ang="0">
                  <a:pos x="T2" y="T3"/>
                </a:cxn>
                <a:cxn ang="0">
                  <a:pos x="T4" y="T5"/>
                </a:cxn>
                <a:cxn ang="0">
                  <a:pos x="T6" y="T7"/>
                </a:cxn>
                <a:cxn ang="0">
                  <a:pos x="T8" y="T9"/>
                </a:cxn>
              </a:cxnLst>
              <a:rect l="0" t="0" r="r" b="b"/>
              <a:pathLst>
                <a:path w="9" h="17">
                  <a:moveTo>
                    <a:pt x="8" y="13"/>
                  </a:moveTo>
                  <a:cubicBezTo>
                    <a:pt x="5" y="10"/>
                    <a:pt x="3" y="6"/>
                    <a:pt x="3" y="1"/>
                  </a:cubicBezTo>
                  <a:cubicBezTo>
                    <a:pt x="2" y="0"/>
                    <a:pt x="0" y="2"/>
                    <a:pt x="0" y="3"/>
                  </a:cubicBezTo>
                  <a:cubicBezTo>
                    <a:pt x="1" y="8"/>
                    <a:pt x="1" y="14"/>
                    <a:pt x="6" y="17"/>
                  </a:cubicBezTo>
                  <a:cubicBezTo>
                    <a:pt x="7" y="17"/>
                    <a:pt x="9" y="14"/>
                    <a:pt x="8" y="13"/>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8">
              <a:extLst>
                <a:ext uri="{FF2B5EF4-FFF2-40B4-BE49-F238E27FC236}">
                  <a16:creationId xmlns:a16="http://schemas.microsoft.com/office/drawing/2014/main" id="{6B08E8B6-EEE9-4998-86A5-7A5D48C74F9B}"/>
                </a:ext>
              </a:extLst>
            </p:cNvPr>
            <p:cNvSpPr>
              <a:spLocks/>
            </p:cNvSpPr>
            <p:nvPr/>
          </p:nvSpPr>
          <p:spPr bwMode="auto">
            <a:xfrm>
              <a:off x="2865" y="1934"/>
              <a:ext cx="24" cy="29"/>
            </a:xfrm>
            <a:custGeom>
              <a:avLst/>
              <a:gdLst>
                <a:gd name="T0" fmla="*/ 8 w 10"/>
                <a:gd name="T1" fmla="*/ 3 h 12"/>
                <a:gd name="T2" fmla="*/ 2 w 10"/>
                <a:gd name="T3" fmla="*/ 9 h 12"/>
                <a:gd name="T4" fmla="*/ 1 w 10"/>
                <a:gd name="T5" fmla="*/ 11 h 12"/>
                <a:gd name="T6" fmla="*/ 1 w 10"/>
                <a:gd name="T7" fmla="*/ 12 h 12"/>
                <a:gd name="T8" fmla="*/ 10 w 10"/>
                <a:gd name="T9" fmla="*/ 2 h 12"/>
                <a:gd name="T10" fmla="*/ 8 w 10"/>
                <a:gd name="T11" fmla="*/ 3 h 12"/>
              </a:gdLst>
              <a:ahLst/>
              <a:cxnLst>
                <a:cxn ang="0">
                  <a:pos x="T0" y="T1"/>
                </a:cxn>
                <a:cxn ang="0">
                  <a:pos x="T2" y="T3"/>
                </a:cxn>
                <a:cxn ang="0">
                  <a:pos x="T4" y="T5"/>
                </a:cxn>
                <a:cxn ang="0">
                  <a:pos x="T6" y="T7"/>
                </a:cxn>
                <a:cxn ang="0">
                  <a:pos x="T8" y="T9"/>
                </a:cxn>
                <a:cxn ang="0">
                  <a:pos x="T10" y="T11"/>
                </a:cxn>
              </a:cxnLst>
              <a:rect l="0" t="0" r="r" b="b"/>
              <a:pathLst>
                <a:path w="10" h="12">
                  <a:moveTo>
                    <a:pt x="8" y="3"/>
                  </a:moveTo>
                  <a:cubicBezTo>
                    <a:pt x="7" y="6"/>
                    <a:pt x="5" y="7"/>
                    <a:pt x="2" y="9"/>
                  </a:cubicBezTo>
                  <a:cubicBezTo>
                    <a:pt x="1" y="9"/>
                    <a:pt x="1" y="10"/>
                    <a:pt x="1" y="11"/>
                  </a:cubicBezTo>
                  <a:cubicBezTo>
                    <a:pt x="0" y="11"/>
                    <a:pt x="0" y="12"/>
                    <a:pt x="1" y="12"/>
                  </a:cubicBezTo>
                  <a:cubicBezTo>
                    <a:pt x="5" y="11"/>
                    <a:pt x="9" y="6"/>
                    <a:pt x="10" y="2"/>
                  </a:cubicBezTo>
                  <a:cubicBezTo>
                    <a:pt x="10" y="0"/>
                    <a:pt x="9" y="2"/>
                    <a:pt x="8" y="3"/>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783C1B63-2AEB-4174-A5E1-1D12AB694DB6}"/>
                </a:ext>
              </a:extLst>
            </p:cNvPr>
            <p:cNvSpPr>
              <a:spLocks/>
            </p:cNvSpPr>
            <p:nvPr/>
          </p:nvSpPr>
          <p:spPr bwMode="auto">
            <a:xfrm>
              <a:off x="2925" y="1896"/>
              <a:ext cx="35" cy="19"/>
            </a:xfrm>
            <a:custGeom>
              <a:avLst/>
              <a:gdLst>
                <a:gd name="T0" fmla="*/ 14 w 15"/>
                <a:gd name="T1" fmla="*/ 0 h 8"/>
                <a:gd name="T2" fmla="*/ 3 w 15"/>
                <a:gd name="T3" fmla="*/ 4 h 8"/>
                <a:gd name="T4" fmla="*/ 1 w 15"/>
                <a:gd name="T5" fmla="*/ 7 h 8"/>
                <a:gd name="T6" fmla="*/ 13 w 15"/>
                <a:gd name="T7" fmla="*/ 2 h 8"/>
                <a:gd name="T8" fmla="*/ 14 w 15"/>
                <a:gd name="T9" fmla="*/ 0 h 8"/>
              </a:gdLst>
              <a:ahLst/>
              <a:cxnLst>
                <a:cxn ang="0">
                  <a:pos x="T0" y="T1"/>
                </a:cxn>
                <a:cxn ang="0">
                  <a:pos x="T2" y="T3"/>
                </a:cxn>
                <a:cxn ang="0">
                  <a:pos x="T4" y="T5"/>
                </a:cxn>
                <a:cxn ang="0">
                  <a:pos x="T6" y="T7"/>
                </a:cxn>
                <a:cxn ang="0">
                  <a:pos x="T8" y="T9"/>
                </a:cxn>
              </a:cxnLst>
              <a:rect l="0" t="0" r="r" b="b"/>
              <a:pathLst>
                <a:path w="15" h="8">
                  <a:moveTo>
                    <a:pt x="14" y="0"/>
                  </a:moveTo>
                  <a:cubicBezTo>
                    <a:pt x="10" y="2"/>
                    <a:pt x="6" y="3"/>
                    <a:pt x="3" y="4"/>
                  </a:cubicBezTo>
                  <a:cubicBezTo>
                    <a:pt x="2" y="4"/>
                    <a:pt x="0" y="6"/>
                    <a:pt x="1" y="7"/>
                  </a:cubicBezTo>
                  <a:cubicBezTo>
                    <a:pt x="6" y="8"/>
                    <a:pt x="10" y="5"/>
                    <a:pt x="13" y="2"/>
                  </a:cubicBezTo>
                  <a:cubicBezTo>
                    <a:pt x="14" y="2"/>
                    <a:pt x="15" y="0"/>
                    <a:pt x="14" y="0"/>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701C6A53-1A5F-4F45-9056-750686CA9921}"/>
                </a:ext>
              </a:extLst>
            </p:cNvPr>
            <p:cNvSpPr>
              <a:spLocks/>
            </p:cNvSpPr>
            <p:nvPr/>
          </p:nvSpPr>
          <p:spPr bwMode="auto">
            <a:xfrm>
              <a:off x="2956" y="1730"/>
              <a:ext cx="9" cy="31"/>
            </a:xfrm>
            <a:custGeom>
              <a:avLst/>
              <a:gdLst>
                <a:gd name="T0" fmla="*/ 3 w 4"/>
                <a:gd name="T1" fmla="*/ 1 h 13"/>
                <a:gd name="T2" fmla="*/ 2 w 4"/>
                <a:gd name="T3" fmla="*/ 2 h 13"/>
                <a:gd name="T4" fmla="*/ 1 w 4"/>
                <a:gd name="T5" fmla="*/ 11 h 13"/>
                <a:gd name="T6" fmla="*/ 2 w 4"/>
                <a:gd name="T7" fmla="*/ 11 h 13"/>
                <a:gd name="T8" fmla="*/ 3 w 4"/>
                <a:gd name="T9" fmla="*/ 1 h 13"/>
              </a:gdLst>
              <a:ahLst/>
              <a:cxnLst>
                <a:cxn ang="0">
                  <a:pos x="T0" y="T1"/>
                </a:cxn>
                <a:cxn ang="0">
                  <a:pos x="T2" y="T3"/>
                </a:cxn>
                <a:cxn ang="0">
                  <a:pos x="T4" y="T5"/>
                </a:cxn>
                <a:cxn ang="0">
                  <a:pos x="T6" y="T7"/>
                </a:cxn>
                <a:cxn ang="0">
                  <a:pos x="T8" y="T9"/>
                </a:cxn>
              </a:cxnLst>
              <a:rect l="0" t="0" r="r" b="b"/>
              <a:pathLst>
                <a:path w="4" h="13">
                  <a:moveTo>
                    <a:pt x="3" y="1"/>
                  </a:moveTo>
                  <a:cubicBezTo>
                    <a:pt x="3" y="0"/>
                    <a:pt x="2" y="1"/>
                    <a:pt x="2" y="2"/>
                  </a:cubicBezTo>
                  <a:cubicBezTo>
                    <a:pt x="2" y="5"/>
                    <a:pt x="2" y="8"/>
                    <a:pt x="1" y="11"/>
                  </a:cubicBezTo>
                  <a:cubicBezTo>
                    <a:pt x="0" y="13"/>
                    <a:pt x="2" y="12"/>
                    <a:pt x="2" y="11"/>
                  </a:cubicBezTo>
                  <a:cubicBezTo>
                    <a:pt x="4" y="7"/>
                    <a:pt x="4" y="4"/>
                    <a:pt x="3" y="1"/>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1">
              <a:extLst>
                <a:ext uri="{FF2B5EF4-FFF2-40B4-BE49-F238E27FC236}">
                  <a16:creationId xmlns:a16="http://schemas.microsoft.com/office/drawing/2014/main" id="{39B75918-5E89-49FB-AA94-D2FEAED0B748}"/>
                </a:ext>
              </a:extLst>
            </p:cNvPr>
            <p:cNvSpPr>
              <a:spLocks/>
            </p:cNvSpPr>
            <p:nvPr/>
          </p:nvSpPr>
          <p:spPr bwMode="auto">
            <a:xfrm>
              <a:off x="3317" y="1801"/>
              <a:ext cx="235" cy="564"/>
            </a:xfrm>
            <a:custGeom>
              <a:avLst/>
              <a:gdLst>
                <a:gd name="T0" fmla="*/ 32 w 99"/>
                <a:gd name="T1" fmla="*/ 0 h 237"/>
                <a:gd name="T2" fmla="*/ 30 w 99"/>
                <a:gd name="T3" fmla="*/ 7 h 237"/>
                <a:gd name="T4" fmla="*/ 20 w 99"/>
                <a:gd name="T5" fmla="*/ 128 h 237"/>
                <a:gd name="T6" fmla="*/ 61 w 99"/>
                <a:gd name="T7" fmla="*/ 179 h 237"/>
                <a:gd name="T8" fmla="*/ 66 w 99"/>
                <a:gd name="T9" fmla="*/ 184 h 237"/>
                <a:gd name="T10" fmla="*/ 92 w 99"/>
                <a:gd name="T11" fmla="*/ 225 h 237"/>
                <a:gd name="T12" fmla="*/ 93 w 99"/>
                <a:gd name="T13" fmla="*/ 226 h 237"/>
                <a:gd name="T14" fmla="*/ 96 w 99"/>
                <a:gd name="T15" fmla="*/ 237 h 237"/>
                <a:gd name="T16" fmla="*/ 97 w 99"/>
                <a:gd name="T17" fmla="*/ 237 h 237"/>
                <a:gd name="T18" fmla="*/ 99 w 99"/>
                <a:gd name="T19" fmla="*/ 234 h 237"/>
                <a:gd name="T20" fmla="*/ 27 w 99"/>
                <a:gd name="T21" fmla="*/ 134 h 237"/>
                <a:gd name="T22" fmla="*/ 32 w 99"/>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37">
                  <a:moveTo>
                    <a:pt x="32" y="0"/>
                  </a:moveTo>
                  <a:cubicBezTo>
                    <a:pt x="31" y="2"/>
                    <a:pt x="31" y="5"/>
                    <a:pt x="30" y="7"/>
                  </a:cubicBezTo>
                  <a:cubicBezTo>
                    <a:pt x="27" y="49"/>
                    <a:pt x="3" y="87"/>
                    <a:pt x="20" y="128"/>
                  </a:cubicBezTo>
                  <a:cubicBezTo>
                    <a:pt x="28" y="149"/>
                    <a:pt x="46" y="163"/>
                    <a:pt x="61" y="179"/>
                  </a:cubicBezTo>
                  <a:cubicBezTo>
                    <a:pt x="63" y="181"/>
                    <a:pt x="65" y="182"/>
                    <a:pt x="66" y="184"/>
                  </a:cubicBezTo>
                  <a:cubicBezTo>
                    <a:pt x="76" y="192"/>
                    <a:pt x="86" y="202"/>
                    <a:pt x="92" y="225"/>
                  </a:cubicBezTo>
                  <a:cubicBezTo>
                    <a:pt x="93" y="225"/>
                    <a:pt x="93" y="226"/>
                    <a:pt x="93" y="226"/>
                  </a:cubicBezTo>
                  <a:cubicBezTo>
                    <a:pt x="94" y="230"/>
                    <a:pt x="95" y="233"/>
                    <a:pt x="96" y="237"/>
                  </a:cubicBezTo>
                  <a:cubicBezTo>
                    <a:pt x="97" y="237"/>
                    <a:pt x="97" y="237"/>
                    <a:pt x="97" y="237"/>
                  </a:cubicBezTo>
                  <a:cubicBezTo>
                    <a:pt x="98" y="237"/>
                    <a:pt x="99" y="235"/>
                    <a:pt x="99" y="234"/>
                  </a:cubicBezTo>
                  <a:cubicBezTo>
                    <a:pt x="90" y="190"/>
                    <a:pt x="49" y="170"/>
                    <a:pt x="27" y="134"/>
                  </a:cubicBezTo>
                  <a:cubicBezTo>
                    <a:pt x="0" y="91"/>
                    <a:pt x="32" y="45"/>
                    <a:pt x="32" y="0"/>
                  </a:cubicBezTo>
                </a:path>
              </a:pathLst>
            </a:custGeom>
            <a:solidFill>
              <a:srgbClr val="FFF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2">
              <a:extLst>
                <a:ext uri="{FF2B5EF4-FFF2-40B4-BE49-F238E27FC236}">
                  <a16:creationId xmlns:a16="http://schemas.microsoft.com/office/drawing/2014/main" id="{1B2727FF-FACD-4494-94CA-B58A3EF94F38}"/>
                </a:ext>
              </a:extLst>
            </p:cNvPr>
            <p:cNvSpPr>
              <a:spLocks noEditPoints="1"/>
            </p:cNvSpPr>
            <p:nvPr/>
          </p:nvSpPr>
          <p:spPr bwMode="auto">
            <a:xfrm>
              <a:off x="3388" y="1794"/>
              <a:ext cx="150" cy="544"/>
            </a:xfrm>
            <a:custGeom>
              <a:avLst/>
              <a:gdLst>
                <a:gd name="T0" fmla="*/ 36 w 63"/>
                <a:gd name="T1" fmla="*/ 187 h 229"/>
                <a:gd name="T2" fmla="*/ 63 w 63"/>
                <a:gd name="T3" fmla="*/ 229 h 229"/>
                <a:gd name="T4" fmla="*/ 62 w 63"/>
                <a:gd name="T5" fmla="*/ 228 h 229"/>
                <a:gd name="T6" fmla="*/ 36 w 63"/>
                <a:gd name="T7" fmla="*/ 187 h 229"/>
                <a:gd name="T8" fmla="*/ 1 w 63"/>
                <a:gd name="T9" fmla="*/ 0 h 229"/>
                <a:gd name="T10" fmla="*/ 1 w 63"/>
                <a:gd name="T11" fmla="*/ 1 h 229"/>
                <a:gd name="T12" fmla="*/ 0 w 63"/>
                <a:gd name="T13" fmla="*/ 10 h 229"/>
                <a:gd name="T14" fmla="*/ 2 w 63"/>
                <a:gd name="T15" fmla="*/ 3 h 229"/>
                <a:gd name="T16" fmla="*/ 2 w 63"/>
                <a:gd name="T17" fmla="*/ 0 h 229"/>
                <a:gd name="T18" fmla="*/ 1 w 63"/>
                <a:gd name="T1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9">
                  <a:moveTo>
                    <a:pt x="36" y="187"/>
                  </a:moveTo>
                  <a:cubicBezTo>
                    <a:pt x="48" y="200"/>
                    <a:pt x="57" y="213"/>
                    <a:pt x="63" y="229"/>
                  </a:cubicBezTo>
                  <a:cubicBezTo>
                    <a:pt x="63" y="229"/>
                    <a:pt x="63" y="228"/>
                    <a:pt x="62" y="228"/>
                  </a:cubicBezTo>
                  <a:cubicBezTo>
                    <a:pt x="56" y="205"/>
                    <a:pt x="46" y="195"/>
                    <a:pt x="36" y="187"/>
                  </a:cubicBezTo>
                  <a:moveTo>
                    <a:pt x="1" y="0"/>
                  </a:moveTo>
                  <a:cubicBezTo>
                    <a:pt x="1" y="0"/>
                    <a:pt x="1" y="1"/>
                    <a:pt x="1" y="1"/>
                  </a:cubicBezTo>
                  <a:cubicBezTo>
                    <a:pt x="1" y="4"/>
                    <a:pt x="0" y="7"/>
                    <a:pt x="0" y="10"/>
                  </a:cubicBezTo>
                  <a:cubicBezTo>
                    <a:pt x="1" y="8"/>
                    <a:pt x="1" y="5"/>
                    <a:pt x="2" y="3"/>
                  </a:cubicBezTo>
                  <a:cubicBezTo>
                    <a:pt x="2" y="2"/>
                    <a:pt x="2" y="1"/>
                    <a:pt x="2" y="0"/>
                  </a:cubicBezTo>
                  <a:cubicBezTo>
                    <a:pt x="2" y="0"/>
                    <a:pt x="1" y="0"/>
                    <a:pt x="1" y="0"/>
                  </a:cubicBezTo>
                </a:path>
              </a:pathLst>
            </a:custGeom>
            <a:solidFill>
              <a:srgbClr val="FFE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3">
              <a:extLst>
                <a:ext uri="{FF2B5EF4-FFF2-40B4-BE49-F238E27FC236}">
                  <a16:creationId xmlns:a16="http://schemas.microsoft.com/office/drawing/2014/main" id="{4BA55E63-92D9-4BFC-A448-0B82943DA426}"/>
                </a:ext>
              </a:extLst>
            </p:cNvPr>
            <p:cNvSpPr>
              <a:spLocks/>
            </p:cNvSpPr>
            <p:nvPr/>
          </p:nvSpPr>
          <p:spPr bwMode="auto">
            <a:xfrm>
              <a:off x="3507" y="1853"/>
              <a:ext cx="193" cy="336"/>
            </a:xfrm>
            <a:custGeom>
              <a:avLst/>
              <a:gdLst>
                <a:gd name="T0" fmla="*/ 8 w 81"/>
                <a:gd name="T1" fmla="*/ 0 h 141"/>
                <a:gd name="T2" fmla="*/ 6 w 81"/>
                <a:gd name="T3" fmla="*/ 70 h 141"/>
                <a:gd name="T4" fmla="*/ 71 w 81"/>
                <a:gd name="T5" fmla="*/ 141 h 141"/>
                <a:gd name="T6" fmla="*/ 78 w 81"/>
                <a:gd name="T7" fmla="*/ 138 h 141"/>
                <a:gd name="T8" fmla="*/ 39 w 81"/>
                <a:gd name="T9" fmla="*/ 92 h 141"/>
                <a:gd name="T10" fmla="*/ 14 w 81"/>
                <a:gd name="T11" fmla="*/ 21 h 141"/>
                <a:gd name="T12" fmla="*/ 8 w 81"/>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81" h="141">
                  <a:moveTo>
                    <a:pt x="8" y="0"/>
                  </a:moveTo>
                  <a:cubicBezTo>
                    <a:pt x="4" y="0"/>
                    <a:pt x="0" y="28"/>
                    <a:pt x="6" y="70"/>
                  </a:cubicBezTo>
                  <a:cubicBezTo>
                    <a:pt x="12" y="121"/>
                    <a:pt x="55" y="141"/>
                    <a:pt x="71" y="141"/>
                  </a:cubicBezTo>
                  <a:cubicBezTo>
                    <a:pt x="75" y="141"/>
                    <a:pt x="77" y="140"/>
                    <a:pt x="78" y="138"/>
                  </a:cubicBezTo>
                  <a:cubicBezTo>
                    <a:pt x="81" y="128"/>
                    <a:pt x="69" y="121"/>
                    <a:pt x="39" y="92"/>
                  </a:cubicBezTo>
                  <a:cubicBezTo>
                    <a:pt x="9" y="63"/>
                    <a:pt x="14" y="21"/>
                    <a:pt x="14" y="21"/>
                  </a:cubicBezTo>
                  <a:cubicBezTo>
                    <a:pt x="12" y="6"/>
                    <a:pt x="10" y="0"/>
                    <a:pt x="8" y="0"/>
                  </a:cubicBezTo>
                </a:path>
              </a:pathLst>
            </a:custGeom>
            <a:solidFill>
              <a:srgbClr val="FB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4">
              <a:extLst>
                <a:ext uri="{FF2B5EF4-FFF2-40B4-BE49-F238E27FC236}">
                  <a16:creationId xmlns:a16="http://schemas.microsoft.com/office/drawing/2014/main" id="{9867C6B7-59A7-4C13-8CD2-A2444B5FD3B9}"/>
                </a:ext>
              </a:extLst>
            </p:cNvPr>
            <p:cNvSpPr>
              <a:spLocks/>
            </p:cNvSpPr>
            <p:nvPr/>
          </p:nvSpPr>
          <p:spPr bwMode="auto">
            <a:xfrm>
              <a:off x="3804" y="1853"/>
              <a:ext cx="193" cy="336"/>
            </a:xfrm>
            <a:custGeom>
              <a:avLst/>
              <a:gdLst>
                <a:gd name="T0" fmla="*/ 73 w 81"/>
                <a:gd name="T1" fmla="*/ 0 h 141"/>
                <a:gd name="T2" fmla="*/ 67 w 81"/>
                <a:gd name="T3" fmla="*/ 21 h 141"/>
                <a:gd name="T4" fmla="*/ 42 w 81"/>
                <a:gd name="T5" fmla="*/ 92 h 141"/>
                <a:gd name="T6" fmla="*/ 3 w 81"/>
                <a:gd name="T7" fmla="*/ 138 h 141"/>
                <a:gd name="T8" fmla="*/ 10 w 81"/>
                <a:gd name="T9" fmla="*/ 141 h 141"/>
                <a:gd name="T10" fmla="*/ 75 w 81"/>
                <a:gd name="T11" fmla="*/ 70 h 141"/>
                <a:gd name="T12" fmla="*/ 73 w 81"/>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81" h="141">
                  <a:moveTo>
                    <a:pt x="73" y="0"/>
                  </a:moveTo>
                  <a:cubicBezTo>
                    <a:pt x="71" y="0"/>
                    <a:pt x="69" y="6"/>
                    <a:pt x="67" y="21"/>
                  </a:cubicBezTo>
                  <a:cubicBezTo>
                    <a:pt x="67" y="21"/>
                    <a:pt x="72" y="63"/>
                    <a:pt x="42" y="92"/>
                  </a:cubicBezTo>
                  <a:cubicBezTo>
                    <a:pt x="12" y="121"/>
                    <a:pt x="0" y="128"/>
                    <a:pt x="3" y="138"/>
                  </a:cubicBezTo>
                  <a:cubicBezTo>
                    <a:pt x="4" y="140"/>
                    <a:pt x="6" y="141"/>
                    <a:pt x="10" y="141"/>
                  </a:cubicBezTo>
                  <a:cubicBezTo>
                    <a:pt x="27" y="141"/>
                    <a:pt x="69" y="121"/>
                    <a:pt x="75" y="70"/>
                  </a:cubicBezTo>
                  <a:cubicBezTo>
                    <a:pt x="81" y="28"/>
                    <a:pt x="77" y="0"/>
                    <a:pt x="73" y="0"/>
                  </a:cubicBezTo>
                </a:path>
              </a:pathLst>
            </a:custGeom>
            <a:solidFill>
              <a:srgbClr val="FB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TextBox 30">
            <a:extLst>
              <a:ext uri="{FF2B5EF4-FFF2-40B4-BE49-F238E27FC236}">
                <a16:creationId xmlns:a16="http://schemas.microsoft.com/office/drawing/2014/main" id="{02201F83-C57B-42DA-87E4-2C4C33389506}"/>
              </a:ext>
            </a:extLst>
          </p:cNvPr>
          <p:cNvSpPr txBox="1">
            <a:spLocks noChangeArrowheads="1"/>
          </p:cNvSpPr>
          <p:nvPr/>
        </p:nvSpPr>
        <p:spPr bwMode="auto">
          <a:xfrm>
            <a:off x="8623431" y="1769279"/>
            <a:ext cx="244635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latin typeface="+mn-lt"/>
              <a:cs typeface="Calibri Light" panose="020F0302020204030204" pitchFamily="34" charset="0"/>
            </a:endParaRPr>
          </a:p>
          <a:p>
            <a:pPr algn="just" eaLnBrk="0" hangingPunct="0"/>
            <a:r>
              <a:rPr lang="en-US" altLang="es-MX" sz="1200" dirty="0">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latin typeface="+mn-lt"/>
              <a:cs typeface="Calibri Light" panose="020F0302020204030204" pitchFamily="34" charset="0"/>
            </a:endParaRPr>
          </a:p>
          <a:p>
            <a:pPr algn="just" eaLnBrk="0" hangingPunct="0"/>
            <a:r>
              <a:rPr lang="pt-BR" altLang="es-MX" sz="1200" dirty="0">
                <a:latin typeface="+mn-lt"/>
                <a:cs typeface="Calibri Light" panose="020F0302020204030204" pitchFamily="34" charset="0"/>
              </a:rPr>
              <a:t>. </a:t>
            </a:r>
            <a:endParaRPr lang="en-US" altLang="es-MX" sz="1200" dirty="0">
              <a:latin typeface="+mn-lt"/>
              <a:cs typeface="Calibri Light" panose="020F0302020204030204" pitchFamily="34" charset="0"/>
            </a:endParaRPr>
          </a:p>
        </p:txBody>
      </p:sp>
    </p:spTree>
    <p:extLst>
      <p:ext uri="{BB962C8B-B14F-4D97-AF65-F5344CB8AC3E}">
        <p14:creationId xmlns:p14="http://schemas.microsoft.com/office/powerpoint/2010/main" val="16708543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C7E63D5-D0BE-441A-9279-90A34F856965}"/>
              </a:ext>
            </a:extLst>
          </p:cNvPr>
          <p:cNvSpPr>
            <a:spLocks/>
          </p:cNvSpPr>
          <p:nvPr/>
        </p:nvSpPr>
        <p:spPr bwMode="auto">
          <a:xfrm>
            <a:off x="10707694" y="5449891"/>
            <a:ext cx="94456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5761AA7F-EA55-4691-8849-3B4EAC80327B}"/>
              </a:ext>
            </a:extLst>
          </p:cNvPr>
          <p:cNvSpPr>
            <a:spLocks/>
          </p:cNvSpPr>
          <p:nvPr/>
        </p:nvSpPr>
        <p:spPr bwMode="auto">
          <a:xfrm rot="16200000">
            <a:off x="10715632" y="487358"/>
            <a:ext cx="94456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Marcador de posición de imagen 10">
            <a:extLst>
              <a:ext uri="{FF2B5EF4-FFF2-40B4-BE49-F238E27FC236}">
                <a16:creationId xmlns:a16="http://schemas.microsoft.com/office/drawing/2014/main" id="{5A9065D2-2428-44DE-8B63-AAF7BE6C994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CuadroTexto 11">
            <a:extLst>
              <a:ext uri="{FF2B5EF4-FFF2-40B4-BE49-F238E27FC236}">
                <a16:creationId xmlns:a16="http://schemas.microsoft.com/office/drawing/2014/main" id="{4725DCD5-6D4E-4BE2-85D1-85F9EFF560DA}"/>
              </a:ext>
            </a:extLst>
          </p:cNvPr>
          <p:cNvSpPr txBox="1"/>
          <p:nvPr/>
        </p:nvSpPr>
        <p:spPr>
          <a:xfrm>
            <a:off x="7342910" y="1423984"/>
            <a:ext cx="4004114" cy="646331"/>
          </a:xfrm>
          <a:prstGeom prst="rect">
            <a:avLst/>
          </a:prstGeom>
          <a:noFill/>
        </p:spPr>
        <p:txBody>
          <a:bodyPr wrap="square" rtlCol="0">
            <a:spAutoFit/>
          </a:bodyPr>
          <a:lstStyle/>
          <a:p>
            <a:pPr algn="r"/>
            <a:r>
              <a:rPr lang="en-US" sz="3600" dirty="0">
                <a:latin typeface="Lato Black" panose="020F0A02020204030203" pitchFamily="34" charset="0"/>
              </a:rPr>
              <a:t>THANKS</a:t>
            </a:r>
          </a:p>
        </p:txBody>
      </p:sp>
      <p:sp>
        <p:nvSpPr>
          <p:cNvPr id="16" name="Freeform 9">
            <a:extLst>
              <a:ext uri="{FF2B5EF4-FFF2-40B4-BE49-F238E27FC236}">
                <a16:creationId xmlns:a16="http://schemas.microsoft.com/office/drawing/2014/main" id="{FE79CB85-FC48-4503-A00A-F6894D129B04}"/>
              </a:ext>
            </a:extLst>
          </p:cNvPr>
          <p:cNvSpPr>
            <a:spLocks/>
          </p:cNvSpPr>
          <p:nvPr/>
        </p:nvSpPr>
        <p:spPr bwMode="auto">
          <a:xfrm>
            <a:off x="5892800" y="1413953"/>
            <a:ext cx="1315060" cy="1764352"/>
          </a:xfrm>
          <a:custGeom>
            <a:avLst/>
            <a:gdLst>
              <a:gd name="T0" fmla="*/ 0 w 521"/>
              <a:gd name="T1" fmla="*/ 0 h 699"/>
              <a:gd name="T2" fmla="*/ 0 w 521"/>
              <a:gd name="T3" fmla="*/ 699 h 699"/>
              <a:gd name="T4" fmla="*/ 521 w 521"/>
              <a:gd name="T5" fmla="*/ 350 h 699"/>
              <a:gd name="T6" fmla="*/ 0 w 521"/>
              <a:gd name="T7" fmla="*/ 0 h 699"/>
            </a:gdLst>
            <a:ahLst/>
            <a:cxnLst>
              <a:cxn ang="0">
                <a:pos x="T0" y="T1"/>
              </a:cxn>
              <a:cxn ang="0">
                <a:pos x="T2" y="T3"/>
              </a:cxn>
              <a:cxn ang="0">
                <a:pos x="T4" y="T5"/>
              </a:cxn>
              <a:cxn ang="0">
                <a:pos x="T6" y="T7"/>
              </a:cxn>
            </a:cxnLst>
            <a:rect l="0" t="0" r="r" b="b"/>
            <a:pathLst>
              <a:path w="521" h="699">
                <a:moveTo>
                  <a:pt x="0" y="0"/>
                </a:moveTo>
                <a:lnTo>
                  <a:pt x="0" y="699"/>
                </a:lnTo>
                <a:lnTo>
                  <a:pt x="521" y="350"/>
                </a:lnTo>
                <a:lnTo>
                  <a:pt x="0" y="0"/>
                </a:lnTo>
                <a:close/>
              </a:path>
            </a:pathLst>
          </a:custGeom>
          <a:solidFill>
            <a:srgbClr val="FFC000"/>
          </a:solidFill>
          <a:ln w="603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2">
            <a:extLst>
              <a:ext uri="{FF2B5EF4-FFF2-40B4-BE49-F238E27FC236}">
                <a16:creationId xmlns:a16="http://schemas.microsoft.com/office/drawing/2014/main" id="{678930B5-F8B0-4902-8024-317E5DEBE252}"/>
              </a:ext>
            </a:extLst>
          </p:cNvPr>
          <p:cNvGrpSpPr>
            <a:grpSpLocks noChangeAspect="1"/>
          </p:cNvGrpSpPr>
          <p:nvPr/>
        </p:nvGrpSpPr>
        <p:grpSpPr bwMode="auto">
          <a:xfrm>
            <a:off x="5587566" y="825011"/>
            <a:ext cx="1427881" cy="1931837"/>
            <a:chOff x="3726" y="2137"/>
            <a:chExt cx="510" cy="690"/>
          </a:xfrm>
        </p:grpSpPr>
        <p:sp>
          <p:nvSpPr>
            <p:cNvPr id="20" name="Line 13">
              <a:extLst>
                <a:ext uri="{FF2B5EF4-FFF2-40B4-BE49-F238E27FC236}">
                  <a16:creationId xmlns:a16="http://schemas.microsoft.com/office/drawing/2014/main" id="{E9D03A7E-1285-4F35-A1F4-045D9BBEF914}"/>
                </a:ext>
              </a:extLst>
            </p:cNvPr>
            <p:cNvSpPr>
              <a:spLocks noChangeShapeType="1"/>
            </p:cNvSpPr>
            <p:nvPr/>
          </p:nvSpPr>
          <p:spPr bwMode="auto">
            <a:xfrm>
              <a:off x="3726" y="2137"/>
              <a:ext cx="19"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
              <a:extLst>
                <a:ext uri="{FF2B5EF4-FFF2-40B4-BE49-F238E27FC236}">
                  <a16:creationId xmlns:a16="http://schemas.microsoft.com/office/drawing/2014/main" id="{BA1E7CB6-D750-4220-8F48-1BF1B955ED33}"/>
                </a:ext>
              </a:extLst>
            </p:cNvPr>
            <p:cNvSpPr>
              <a:spLocks noChangeShapeType="1"/>
            </p:cNvSpPr>
            <p:nvPr/>
          </p:nvSpPr>
          <p:spPr bwMode="auto">
            <a:xfrm>
              <a:off x="3726" y="2156"/>
              <a:ext cx="5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a:extLst>
                <a:ext uri="{FF2B5EF4-FFF2-40B4-BE49-F238E27FC236}">
                  <a16:creationId xmlns:a16="http://schemas.microsoft.com/office/drawing/2014/main" id="{FDCF6506-A49C-4118-907B-A1DE41512DBA}"/>
                </a:ext>
              </a:extLst>
            </p:cNvPr>
            <p:cNvSpPr>
              <a:spLocks noChangeShapeType="1"/>
            </p:cNvSpPr>
            <p:nvPr/>
          </p:nvSpPr>
          <p:spPr bwMode="auto">
            <a:xfrm>
              <a:off x="3726" y="2185"/>
              <a:ext cx="9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a:extLst>
                <a:ext uri="{FF2B5EF4-FFF2-40B4-BE49-F238E27FC236}">
                  <a16:creationId xmlns:a16="http://schemas.microsoft.com/office/drawing/2014/main" id="{95633319-04C9-4EBF-B755-8389991535E5}"/>
                </a:ext>
              </a:extLst>
            </p:cNvPr>
            <p:cNvSpPr>
              <a:spLocks noChangeShapeType="1"/>
            </p:cNvSpPr>
            <p:nvPr/>
          </p:nvSpPr>
          <p:spPr bwMode="auto">
            <a:xfrm>
              <a:off x="3726" y="2214"/>
              <a:ext cx="13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7">
              <a:extLst>
                <a:ext uri="{FF2B5EF4-FFF2-40B4-BE49-F238E27FC236}">
                  <a16:creationId xmlns:a16="http://schemas.microsoft.com/office/drawing/2014/main" id="{845F7058-696A-46EF-A965-F0E3A69549CF}"/>
                </a:ext>
              </a:extLst>
            </p:cNvPr>
            <p:cNvSpPr>
              <a:spLocks noChangeShapeType="1"/>
            </p:cNvSpPr>
            <p:nvPr/>
          </p:nvSpPr>
          <p:spPr bwMode="auto">
            <a:xfrm>
              <a:off x="3726" y="2243"/>
              <a:ext cx="17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a:extLst>
                <a:ext uri="{FF2B5EF4-FFF2-40B4-BE49-F238E27FC236}">
                  <a16:creationId xmlns:a16="http://schemas.microsoft.com/office/drawing/2014/main" id="{84A0D947-7B51-4531-A4E2-22A51751849E}"/>
                </a:ext>
              </a:extLst>
            </p:cNvPr>
            <p:cNvSpPr>
              <a:spLocks noChangeShapeType="1"/>
            </p:cNvSpPr>
            <p:nvPr/>
          </p:nvSpPr>
          <p:spPr bwMode="auto">
            <a:xfrm>
              <a:off x="3726" y="2271"/>
              <a:ext cx="202"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a:extLst>
                <a:ext uri="{FF2B5EF4-FFF2-40B4-BE49-F238E27FC236}">
                  <a16:creationId xmlns:a16="http://schemas.microsoft.com/office/drawing/2014/main" id="{17E84BAA-E5CD-4BD2-A7FF-8C51A4B17AFA}"/>
                </a:ext>
              </a:extLst>
            </p:cNvPr>
            <p:cNvSpPr>
              <a:spLocks noChangeShapeType="1"/>
            </p:cNvSpPr>
            <p:nvPr/>
          </p:nvSpPr>
          <p:spPr bwMode="auto">
            <a:xfrm>
              <a:off x="3726" y="2300"/>
              <a:ext cx="25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a:extLst>
                <a:ext uri="{FF2B5EF4-FFF2-40B4-BE49-F238E27FC236}">
                  <a16:creationId xmlns:a16="http://schemas.microsoft.com/office/drawing/2014/main" id="{ED15C8EE-CD15-448D-8293-280287C8AA81}"/>
                </a:ext>
              </a:extLst>
            </p:cNvPr>
            <p:cNvSpPr>
              <a:spLocks noChangeShapeType="1"/>
            </p:cNvSpPr>
            <p:nvPr/>
          </p:nvSpPr>
          <p:spPr bwMode="auto">
            <a:xfrm>
              <a:off x="3726" y="2329"/>
              <a:ext cx="288"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a:extLst>
                <a:ext uri="{FF2B5EF4-FFF2-40B4-BE49-F238E27FC236}">
                  <a16:creationId xmlns:a16="http://schemas.microsoft.com/office/drawing/2014/main" id="{E3EA8E32-8C72-4E1B-B5EF-5277A2FD55B1}"/>
                </a:ext>
              </a:extLst>
            </p:cNvPr>
            <p:cNvSpPr>
              <a:spLocks noChangeShapeType="1"/>
            </p:cNvSpPr>
            <p:nvPr/>
          </p:nvSpPr>
          <p:spPr bwMode="auto">
            <a:xfrm>
              <a:off x="3726" y="2358"/>
              <a:ext cx="32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a:extLst>
                <a:ext uri="{FF2B5EF4-FFF2-40B4-BE49-F238E27FC236}">
                  <a16:creationId xmlns:a16="http://schemas.microsoft.com/office/drawing/2014/main" id="{913CBF19-D55A-419B-9166-33001545240D}"/>
                </a:ext>
              </a:extLst>
            </p:cNvPr>
            <p:cNvSpPr>
              <a:spLocks noChangeShapeType="1"/>
            </p:cNvSpPr>
            <p:nvPr/>
          </p:nvSpPr>
          <p:spPr bwMode="auto">
            <a:xfrm>
              <a:off x="3726" y="2386"/>
              <a:ext cx="36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a:extLst>
                <a:ext uri="{FF2B5EF4-FFF2-40B4-BE49-F238E27FC236}">
                  <a16:creationId xmlns:a16="http://schemas.microsoft.com/office/drawing/2014/main" id="{3D976E40-8989-4B6A-A1EF-66DC1C0A3411}"/>
                </a:ext>
              </a:extLst>
            </p:cNvPr>
            <p:cNvSpPr>
              <a:spLocks noChangeShapeType="1"/>
            </p:cNvSpPr>
            <p:nvPr/>
          </p:nvSpPr>
          <p:spPr bwMode="auto">
            <a:xfrm>
              <a:off x="3726" y="2415"/>
              <a:ext cx="41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a:extLst>
                <a:ext uri="{FF2B5EF4-FFF2-40B4-BE49-F238E27FC236}">
                  <a16:creationId xmlns:a16="http://schemas.microsoft.com/office/drawing/2014/main" id="{99E9F9D3-9C05-4A27-94B1-1F7344120FD6}"/>
                </a:ext>
              </a:extLst>
            </p:cNvPr>
            <p:cNvSpPr>
              <a:spLocks noChangeShapeType="1"/>
            </p:cNvSpPr>
            <p:nvPr/>
          </p:nvSpPr>
          <p:spPr bwMode="auto">
            <a:xfrm>
              <a:off x="3726" y="2453"/>
              <a:ext cx="461"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5">
              <a:extLst>
                <a:ext uri="{FF2B5EF4-FFF2-40B4-BE49-F238E27FC236}">
                  <a16:creationId xmlns:a16="http://schemas.microsoft.com/office/drawing/2014/main" id="{C3E0184C-12A8-4AA3-944D-8B51B21C3E84}"/>
                </a:ext>
              </a:extLst>
            </p:cNvPr>
            <p:cNvSpPr>
              <a:spLocks noChangeShapeType="1"/>
            </p:cNvSpPr>
            <p:nvPr/>
          </p:nvSpPr>
          <p:spPr bwMode="auto">
            <a:xfrm>
              <a:off x="3726" y="2482"/>
              <a:ext cx="51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6">
              <a:extLst>
                <a:ext uri="{FF2B5EF4-FFF2-40B4-BE49-F238E27FC236}">
                  <a16:creationId xmlns:a16="http://schemas.microsoft.com/office/drawing/2014/main" id="{FAE44690-3C54-466D-BC6F-BEACBE083D61}"/>
                </a:ext>
              </a:extLst>
            </p:cNvPr>
            <p:cNvSpPr>
              <a:spLocks noChangeShapeType="1"/>
            </p:cNvSpPr>
            <p:nvPr/>
          </p:nvSpPr>
          <p:spPr bwMode="auto">
            <a:xfrm>
              <a:off x="3726" y="2827"/>
              <a:ext cx="19"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7">
              <a:extLst>
                <a:ext uri="{FF2B5EF4-FFF2-40B4-BE49-F238E27FC236}">
                  <a16:creationId xmlns:a16="http://schemas.microsoft.com/office/drawing/2014/main" id="{8802A0BD-B0AB-4F4F-AA73-4BFA11109D41}"/>
                </a:ext>
              </a:extLst>
            </p:cNvPr>
            <p:cNvSpPr>
              <a:spLocks noChangeShapeType="1"/>
            </p:cNvSpPr>
            <p:nvPr/>
          </p:nvSpPr>
          <p:spPr bwMode="auto">
            <a:xfrm>
              <a:off x="3726" y="2808"/>
              <a:ext cx="5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8">
              <a:extLst>
                <a:ext uri="{FF2B5EF4-FFF2-40B4-BE49-F238E27FC236}">
                  <a16:creationId xmlns:a16="http://schemas.microsoft.com/office/drawing/2014/main" id="{58F98F19-3E16-4E59-8D5B-6A3C5087820D}"/>
                </a:ext>
              </a:extLst>
            </p:cNvPr>
            <p:cNvSpPr>
              <a:spLocks noChangeShapeType="1"/>
            </p:cNvSpPr>
            <p:nvPr/>
          </p:nvSpPr>
          <p:spPr bwMode="auto">
            <a:xfrm>
              <a:off x="3726" y="2779"/>
              <a:ext cx="9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9">
              <a:extLst>
                <a:ext uri="{FF2B5EF4-FFF2-40B4-BE49-F238E27FC236}">
                  <a16:creationId xmlns:a16="http://schemas.microsoft.com/office/drawing/2014/main" id="{106E0923-CC17-4A5B-AB5F-DD3C1621F6FE}"/>
                </a:ext>
              </a:extLst>
            </p:cNvPr>
            <p:cNvSpPr>
              <a:spLocks noChangeShapeType="1"/>
            </p:cNvSpPr>
            <p:nvPr/>
          </p:nvSpPr>
          <p:spPr bwMode="auto">
            <a:xfrm>
              <a:off x="3726" y="2750"/>
              <a:ext cx="13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0">
              <a:extLst>
                <a:ext uri="{FF2B5EF4-FFF2-40B4-BE49-F238E27FC236}">
                  <a16:creationId xmlns:a16="http://schemas.microsoft.com/office/drawing/2014/main" id="{F5FF8513-7831-477A-86B4-C0F013AF625D}"/>
                </a:ext>
              </a:extLst>
            </p:cNvPr>
            <p:cNvSpPr>
              <a:spLocks noChangeShapeType="1"/>
            </p:cNvSpPr>
            <p:nvPr/>
          </p:nvSpPr>
          <p:spPr bwMode="auto">
            <a:xfrm>
              <a:off x="3726" y="2721"/>
              <a:ext cx="17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1">
              <a:extLst>
                <a:ext uri="{FF2B5EF4-FFF2-40B4-BE49-F238E27FC236}">
                  <a16:creationId xmlns:a16="http://schemas.microsoft.com/office/drawing/2014/main" id="{F8FB6FBD-DBCA-4FC0-9E71-71FD98C70D09}"/>
                </a:ext>
              </a:extLst>
            </p:cNvPr>
            <p:cNvSpPr>
              <a:spLocks noChangeShapeType="1"/>
            </p:cNvSpPr>
            <p:nvPr/>
          </p:nvSpPr>
          <p:spPr bwMode="auto">
            <a:xfrm>
              <a:off x="3726" y="2693"/>
              <a:ext cx="202"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2">
              <a:extLst>
                <a:ext uri="{FF2B5EF4-FFF2-40B4-BE49-F238E27FC236}">
                  <a16:creationId xmlns:a16="http://schemas.microsoft.com/office/drawing/2014/main" id="{113F5EA9-95B7-4CA3-A433-0C082A184D3D}"/>
                </a:ext>
              </a:extLst>
            </p:cNvPr>
            <p:cNvSpPr>
              <a:spLocks noChangeShapeType="1"/>
            </p:cNvSpPr>
            <p:nvPr/>
          </p:nvSpPr>
          <p:spPr bwMode="auto">
            <a:xfrm>
              <a:off x="3726" y="2664"/>
              <a:ext cx="25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3">
              <a:extLst>
                <a:ext uri="{FF2B5EF4-FFF2-40B4-BE49-F238E27FC236}">
                  <a16:creationId xmlns:a16="http://schemas.microsoft.com/office/drawing/2014/main" id="{0CD743D9-AE24-41A1-B677-86CCFF355825}"/>
                </a:ext>
              </a:extLst>
            </p:cNvPr>
            <p:cNvSpPr>
              <a:spLocks noChangeShapeType="1"/>
            </p:cNvSpPr>
            <p:nvPr/>
          </p:nvSpPr>
          <p:spPr bwMode="auto">
            <a:xfrm>
              <a:off x="3726" y="2635"/>
              <a:ext cx="288"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4">
              <a:extLst>
                <a:ext uri="{FF2B5EF4-FFF2-40B4-BE49-F238E27FC236}">
                  <a16:creationId xmlns:a16="http://schemas.microsoft.com/office/drawing/2014/main" id="{A6DA38CC-D211-47F3-ADF2-CB1045887112}"/>
                </a:ext>
              </a:extLst>
            </p:cNvPr>
            <p:cNvSpPr>
              <a:spLocks noChangeShapeType="1"/>
            </p:cNvSpPr>
            <p:nvPr/>
          </p:nvSpPr>
          <p:spPr bwMode="auto">
            <a:xfrm>
              <a:off x="3726" y="2607"/>
              <a:ext cx="32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5">
              <a:extLst>
                <a:ext uri="{FF2B5EF4-FFF2-40B4-BE49-F238E27FC236}">
                  <a16:creationId xmlns:a16="http://schemas.microsoft.com/office/drawing/2014/main" id="{6DABF3FC-34CC-44AD-9895-669F8FC8687D}"/>
                </a:ext>
              </a:extLst>
            </p:cNvPr>
            <p:cNvSpPr>
              <a:spLocks noChangeShapeType="1"/>
            </p:cNvSpPr>
            <p:nvPr/>
          </p:nvSpPr>
          <p:spPr bwMode="auto">
            <a:xfrm>
              <a:off x="3726" y="2578"/>
              <a:ext cx="36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6">
              <a:extLst>
                <a:ext uri="{FF2B5EF4-FFF2-40B4-BE49-F238E27FC236}">
                  <a16:creationId xmlns:a16="http://schemas.microsoft.com/office/drawing/2014/main" id="{F2E42BAF-0F58-4F98-90B6-1F2AAF4E0F64}"/>
                </a:ext>
              </a:extLst>
            </p:cNvPr>
            <p:cNvSpPr>
              <a:spLocks noChangeShapeType="1"/>
            </p:cNvSpPr>
            <p:nvPr/>
          </p:nvSpPr>
          <p:spPr bwMode="auto">
            <a:xfrm>
              <a:off x="3726" y="2549"/>
              <a:ext cx="41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7">
              <a:extLst>
                <a:ext uri="{FF2B5EF4-FFF2-40B4-BE49-F238E27FC236}">
                  <a16:creationId xmlns:a16="http://schemas.microsoft.com/office/drawing/2014/main" id="{E62AD4C6-041E-4838-9FEC-BD27A4B63E71}"/>
                </a:ext>
              </a:extLst>
            </p:cNvPr>
            <p:cNvSpPr>
              <a:spLocks noChangeShapeType="1"/>
            </p:cNvSpPr>
            <p:nvPr/>
          </p:nvSpPr>
          <p:spPr bwMode="auto">
            <a:xfrm>
              <a:off x="3726" y="2511"/>
              <a:ext cx="461"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 name="Freeform 9">
            <a:extLst>
              <a:ext uri="{FF2B5EF4-FFF2-40B4-BE49-F238E27FC236}">
                <a16:creationId xmlns:a16="http://schemas.microsoft.com/office/drawing/2014/main" id="{5883E901-B0E9-416C-B7EE-AD54B9DD43EB}"/>
              </a:ext>
            </a:extLst>
          </p:cNvPr>
          <p:cNvSpPr>
            <a:spLocks/>
          </p:cNvSpPr>
          <p:nvPr/>
        </p:nvSpPr>
        <p:spPr bwMode="auto">
          <a:xfrm>
            <a:off x="6878258" y="2797515"/>
            <a:ext cx="1315060" cy="1764352"/>
          </a:xfrm>
          <a:custGeom>
            <a:avLst/>
            <a:gdLst>
              <a:gd name="T0" fmla="*/ 0 w 521"/>
              <a:gd name="T1" fmla="*/ 0 h 699"/>
              <a:gd name="T2" fmla="*/ 0 w 521"/>
              <a:gd name="T3" fmla="*/ 699 h 699"/>
              <a:gd name="T4" fmla="*/ 521 w 521"/>
              <a:gd name="T5" fmla="*/ 350 h 699"/>
              <a:gd name="T6" fmla="*/ 0 w 521"/>
              <a:gd name="T7" fmla="*/ 0 h 699"/>
            </a:gdLst>
            <a:ahLst/>
            <a:cxnLst>
              <a:cxn ang="0">
                <a:pos x="T0" y="T1"/>
              </a:cxn>
              <a:cxn ang="0">
                <a:pos x="T2" y="T3"/>
              </a:cxn>
              <a:cxn ang="0">
                <a:pos x="T4" y="T5"/>
              </a:cxn>
              <a:cxn ang="0">
                <a:pos x="T6" y="T7"/>
              </a:cxn>
            </a:cxnLst>
            <a:rect l="0" t="0" r="r" b="b"/>
            <a:pathLst>
              <a:path w="521" h="699">
                <a:moveTo>
                  <a:pt x="0" y="0"/>
                </a:moveTo>
                <a:lnTo>
                  <a:pt x="0" y="699"/>
                </a:lnTo>
                <a:lnTo>
                  <a:pt x="521" y="350"/>
                </a:lnTo>
                <a:lnTo>
                  <a:pt x="0" y="0"/>
                </a:lnTo>
                <a:close/>
              </a:path>
            </a:pathLst>
          </a:custGeom>
          <a:solidFill>
            <a:srgbClr val="FFC000"/>
          </a:solidFill>
          <a:ln w="603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64">
            <a:extLst>
              <a:ext uri="{FF2B5EF4-FFF2-40B4-BE49-F238E27FC236}">
                <a16:creationId xmlns:a16="http://schemas.microsoft.com/office/drawing/2014/main" id="{09F94BED-108F-4ED8-985D-7C84E542DE7C}"/>
              </a:ext>
            </a:extLst>
          </p:cNvPr>
          <p:cNvGrpSpPr>
            <a:grpSpLocks/>
          </p:cNvGrpSpPr>
          <p:nvPr/>
        </p:nvGrpSpPr>
        <p:grpSpPr bwMode="auto">
          <a:xfrm>
            <a:off x="436509" y="5998372"/>
            <a:ext cx="1281907" cy="380207"/>
            <a:chOff x="2315487" y="10721814"/>
            <a:chExt cx="2562325" cy="760766"/>
          </a:xfrm>
          <a:solidFill>
            <a:srgbClr val="3F353B"/>
          </a:solidFill>
        </p:grpSpPr>
        <p:sp>
          <p:nvSpPr>
            <p:cNvPr id="49" name="Freeform 312">
              <a:extLst>
                <a:ext uri="{FF2B5EF4-FFF2-40B4-BE49-F238E27FC236}">
                  <a16:creationId xmlns:a16="http://schemas.microsoft.com/office/drawing/2014/main" id="{8B3204FC-2DD4-4B37-A86E-8E1E8C2DC177}"/>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solidFill>
            <a:ln>
              <a:noFill/>
            </a:ln>
          </p:spPr>
          <p:txBody>
            <a:bodyPr lIns="34290" tIns="17145" rIns="34290" bIns="17145"/>
            <a:lstStyle/>
            <a:p>
              <a:pPr defTabSz="914217">
                <a:defRPr/>
              </a:pPr>
              <a:endParaRPr lang="en-US" sz="900" dirty="0">
                <a:latin typeface="Lato Light"/>
                <a:cs typeface="Lato Light"/>
              </a:endParaRPr>
            </a:p>
          </p:txBody>
        </p:sp>
        <p:sp>
          <p:nvSpPr>
            <p:cNvPr id="50" name="Freeform 317">
              <a:extLst>
                <a:ext uri="{FF2B5EF4-FFF2-40B4-BE49-F238E27FC236}">
                  <a16:creationId xmlns:a16="http://schemas.microsoft.com/office/drawing/2014/main" id="{B2183FD9-E757-408A-9DC9-F54864112BD5}"/>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tx1"/>
            </a:solidFill>
            <a:ln>
              <a:noFill/>
            </a:ln>
          </p:spPr>
          <p:txBody>
            <a:bodyPr lIns="34290" tIns="17145" rIns="34290" bIns="17145"/>
            <a:lstStyle/>
            <a:p>
              <a:pPr defTabSz="914217">
                <a:defRPr/>
              </a:pPr>
              <a:endParaRPr lang="en-US" sz="900" dirty="0">
                <a:latin typeface="Lato Light"/>
                <a:cs typeface="Lato Light"/>
              </a:endParaRPr>
            </a:p>
          </p:txBody>
        </p:sp>
        <p:grpSp>
          <p:nvGrpSpPr>
            <p:cNvPr id="51" name="Group 68">
              <a:extLst>
                <a:ext uri="{FF2B5EF4-FFF2-40B4-BE49-F238E27FC236}">
                  <a16:creationId xmlns:a16="http://schemas.microsoft.com/office/drawing/2014/main" id="{13F8CFB4-D91C-4E67-855C-9B82CACCC555}"/>
                </a:ext>
              </a:extLst>
            </p:cNvPr>
            <p:cNvGrpSpPr>
              <a:grpSpLocks/>
            </p:cNvGrpSpPr>
            <p:nvPr/>
          </p:nvGrpSpPr>
          <p:grpSpPr bwMode="auto">
            <a:xfrm>
              <a:off x="3215073" y="10726581"/>
              <a:ext cx="756797" cy="755999"/>
              <a:chOff x="7408018" y="7017268"/>
              <a:chExt cx="1340715" cy="1339301"/>
            </a:xfrm>
            <a:grpFill/>
          </p:grpSpPr>
          <p:sp>
            <p:nvSpPr>
              <p:cNvPr id="52" name="Freeform 16">
                <a:extLst>
                  <a:ext uri="{FF2B5EF4-FFF2-40B4-BE49-F238E27FC236}">
                    <a16:creationId xmlns:a16="http://schemas.microsoft.com/office/drawing/2014/main" id="{2E46015F-A296-4C74-B617-EE2147080B9A}"/>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tx1"/>
              </a:solidFill>
              <a:ln w="9525">
                <a:noFill/>
                <a:round/>
                <a:headEnd/>
                <a:tailEnd/>
              </a:ln>
            </p:spPr>
            <p:txBody>
              <a:bodyPr/>
              <a:lstStyle/>
              <a:p>
                <a:pPr defTabSz="914217">
                  <a:defRPr/>
                </a:pPr>
                <a:endParaRPr lang="en-US" sz="900" dirty="0">
                  <a:latin typeface="Lato Light"/>
                  <a:cs typeface="Lato Light"/>
                </a:endParaRPr>
              </a:p>
            </p:txBody>
          </p:sp>
          <p:sp>
            <p:nvSpPr>
              <p:cNvPr id="53" name="Oval 74">
                <a:extLst>
                  <a:ext uri="{FF2B5EF4-FFF2-40B4-BE49-F238E27FC236}">
                    <a16:creationId xmlns:a16="http://schemas.microsoft.com/office/drawing/2014/main" id="{5BE8260B-C06F-4626-A8CE-0413C7C48553}"/>
                  </a:ext>
                </a:extLst>
              </p:cNvPr>
              <p:cNvSpPr/>
              <p:nvPr/>
            </p:nvSpPr>
            <p:spPr>
              <a:xfrm>
                <a:off x="7408018" y="7017268"/>
                <a:ext cx="1340715" cy="133930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47" name="Rectángulo 46">
            <a:extLst>
              <a:ext uri="{FF2B5EF4-FFF2-40B4-BE49-F238E27FC236}">
                <a16:creationId xmlns:a16="http://schemas.microsoft.com/office/drawing/2014/main" id="{314864A8-D8A0-4B44-A732-6EBD87D9A551}"/>
              </a:ext>
            </a:extLst>
          </p:cNvPr>
          <p:cNvSpPr/>
          <p:nvPr/>
        </p:nvSpPr>
        <p:spPr>
          <a:xfrm>
            <a:off x="1793026" y="5983185"/>
            <a:ext cx="5186035" cy="369332"/>
          </a:xfrm>
          <a:prstGeom prst="rect">
            <a:avLst/>
          </a:prstGeom>
        </p:spPr>
        <p:txBody>
          <a:bodyPr wrap="none">
            <a:spAutoFit/>
          </a:bodyPr>
          <a:lstStyle/>
          <a:p>
            <a:pPr algn="ctr"/>
            <a:r>
              <a:rPr lang="en-US" dirty="0">
                <a:hlinkClick r:id="rId3">
                  <a:extLst>
                    <a:ext uri="{A12FA001-AC4F-418D-AE19-62706E023703}">
                      <ahyp:hlinkClr xmlns:ahyp="http://schemas.microsoft.com/office/drawing/2018/hyperlinkcolor" val="tx"/>
                    </a:ext>
                  </a:extLst>
                </a:hlinkClick>
              </a:rPr>
              <a:t>https://free-powerpoint-templates-download.com/</a:t>
            </a:r>
            <a:endParaRPr lang="en-US" dirty="0"/>
          </a:p>
        </p:txBody>
      </p:sp>
      <p:sp>
        <p:nvSpPr>
          <p:cNvPr id="54" name="TextBox 157">
            <a:extLst>
              <a:ext uri="{FF2B5EF4-FFF2-40B4-BE49-F238E27FC236}">
                <a16:creationId xmlns:a16="http://schemas.microsoft.com/office/drawing/2014/main" id="{9934D3AB-4B60-43C3-8CB9-D13D9209D33E}"/>
              </a:ext>
            </a:extLst>
          </p:cNvPr>
          <p:cNvSpPr txBox="1">
            <a:spLocks noChangeArrowheads="1"/>
          </p:cNvSpPr>
          <p:nvPr/>
        </p:nvSpPr>
        <p:spPr bwMode="auto">
          <a:xfrm>
            <a:off x="8410981" y="2042349"/>
            <a:ext cx="2994829" cy="17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000" b="1" dirty="0">
                <a:solidFill>
                  <a:srgbClr val="FFC31A"/>
                </a:solidFill>
                <a:latin typeface="+mn-lt"/>
              </a:rPr>
              <a:t>Presenters:</a:t>
            </a:r>
          </a:p>
          <a:p>
            <a:pPr algn="r">
              <a:lnSpc>
                <a:spcPct val="110000"/>
              </a:lnSpc>
            </a:pPr>
            <a:r>
              <a:rPr lang="en-US" altLang="es-MX" sz="2000" b="1" dirty="0">
                <a:latin typeface="+mn-lt"/>
                <a:cs typeface="Calibri Light" panose="020F0302020204030204" pitchFamily="34" charset="0"/>
              </a:rPr>
              <a:t>Name 1: </a:t>
            </a:r>
          </a:p>
          <a:p>
            <a:pPr algn="r">
              <a:lnSpc>
                <a:spcPct val="110000"/>
              </a:lnSpc>
            </a:pPr>
            <a:r>
              <a:rPr lang="en-US" altLang="es-MX" sz="2000" b="1" dirty="0">
                <a:latin typeface="+mn-lt"/>
                <a:cs typeface="Calibri Light" panose="020F0302020204030204" pitchFamily="34" charset="0"/>
              </a:rPr>
              <a:t>Name 2:</a:t>
            </a:r>
          </a:p>
          <a:p>
            <a:pPr algn="r">
              <a:lnSpc>
                <a:spcPct val="110000"/>
              </a:lnSpc>
            </a:pPr>
            <a:r>
              <a:rPr lang="en-US" altLang="es-MX" sz="2000" b="1" dirty="0">
                <a:latin typeface="+mn-lt"/>
                <a:cs typeface="Calibri Light" panose="020F0302020204030204" pitchFamily="34" charset="0"/>
              </a:rPr>
              <a:t>Name 3:</a:t>
            </a:r>
          </a:p>
          <a:p>
            <a:pPr algn="r">
              <a:lnSpc>
                <a:spcPct val="110000"/>
              </a:lnSpc>
            </a:pPr>
            <a:r>
              <a:rPr lang="en-US" altLang="es-MX" sz="2000" b="1" dirty="0">
                <a:latin typeface="+mn-lt"/>
                <a:cs typeface="Calibri Light" panose="020F0302020204030204" pitchFamily="34" charset="0"/>
              </a:rPr>
              <a:t>Name 4:</a:t>
            </a:r>
            <a:endParaRPr lang="en-US" altLang="es-MX" sz="2000" dirty="0">
              <a:latin typeface="+mn-lt"/>
              <a:cs typeface="Calibri Light" panose="020F0302020204030204" pitchFamily="34" charset="0"/>
            </a:endParaRPr>
          </a:p>
        </p:txBody>
      </p:sp>
    </p:spTree>
    <p:extLst>
      <p:ext uri="{BB962C8B-B14F-4D97-AF65-F5344CB8AC3E}">
        <p14:creationId xmlns:p14="http://schemas.microsoft.com/office/powerpoint/2010/main" val="158324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D13B6E"/>
                </a:solidFill>
                <a:latin typeface="Lato Black" panose="020F0A02020204030203" pitchFamily="34" charset="0"/>
              </a:rPr>
              <a:t>THANKS FOR DOWNLOADING THESE TEMPLATES! </a:t>
            </a:r>
            <a:br>
              <a:rPr kumimoji="1" lang="en-US" altLang="ja-JP" sz="2000" b="1" dirty="0">
                <a:solidFill>
                  <a:srgbClr val="D13B6E"/>
                </a:solidFill>
                <a:latin typeface="Lato Light" panose="020F0302020204030203" pitchFamily="34" charset="0"/>
              </a:rPr>
            </a:br>
            <a:r>
              <a:rPr kumimoji="1" lang="en-US" altLang="ja-JP" sz="2400" dirty="0">
                <a:solidFill>
                  <a:srgbClr val="D13B6E"/>
                </a:solidFill>
                <a:latin typeface="Lato Light" panose="020F0302020204030203" pitchFamily="34" charset="0"/>
              </a:rPr>
              <a:t>Find even more free templates at </a:t>
            </a:r>
            <a:endParaRPr kumimoji="1" lang="en-US" altLang="ja-JP" sz="2000" b="1" dirty="0">
              <a:solidFill>
                <a:srgbClr val="D13B6E"/>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C7E63D5-D0BE-441A-9279-90A34F856965}"/>
              </a:ext>
            </a:extLst>
          </p:cNvPr>
          <p:cNvSpPr>
            <a:spLocks/>
          </p:cNvSpPr>
          <p:nvPr/>
        </p:nvSpPr>
        <p:spPr bwMode="auto">
          <a:xfrm>
            <a:off x="10707694" y="5449891"/>
            <a:ext cx="94456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5761AA7F-EA55-4691-8849-3B4EAC80327B}"/>
              </a:ext>
            </a:extLst>
          </p:cNvPr>
          <p:cNvSpPr>
            <a:spLocks/>
          </p:cNvSpPr>
          <p:nvPr/>
        </p:nvSpPr>
        <p:spPr bwMode="auto">
          <a:xfrm rot="16200000">
            <a:off x="10715632" y="487358"/>
            <a:ext cx="94456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Marcador de posición de imagen 10">
            <a:extLst>
              <a:ext uri="{FF2B5EF4-FFF2-40B4-BE49-F238E27FC236}">
                <a16:creationId xmlns:a16="http://schemas.microsoft.com/office/drawing/2014/main" id="{5A9065D2-2428-44DE-8B63-AAF7BE6C994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CuadroTexto 11">
            <a:extLst>
              <a:ext uri="{FF2B5EF4-FFF2-40B4-BE49-F238E27FC236}">
                <a16:creationId xmlns:a16="http://schemas.microsoft.com/office/drawing/2014/main" id="{4725DCD5-6D4E-4BE2-85D1-85F9EFF560DA}"/>
              </a:ext>
            </a:extLst>
          </p:cNvPr>
          <p:cNvSpPr txBox="1"/>
          <p:nvPr/>
        </p:nvSpPr>
        <p:spPr>
          <a:xfrm>
            <a:off x="7342910" y="1423984"/>
            <a:ext cx="4004114" cy="1754326"/>
          </a:xfrm>
          <a:prstGeom prst="rect">
            <a:avLst/>
          </a:prstGeom>
          <a:noFill/>
        </p:spPr>
        <p:txBody>
          <a:bodyPr wrap="square" rtlCol="0">
            <a:spAutoFit/>
          </a:bodyPr>
          <a:lstStyle/>
          <a:p>
            <a:pPr algn="r"/>
            <a:r>
              <a:rPr lang="en-US" sz="3600" dirty="0">
                <a:latin typeface="Lato Black" panose="020F0A02020204030203" pitchFamily="34" charset="0"/>
              </a:rPr>
              <a:t>ANATOMY</a:t>
            </a:r>
          </a:p>
          <a:p>
            <a:pPr algn="r"/>
            <a:r>
              <a:rPr lang="en-US" sz="3600" dirty="0">
                <a:solidFill>
                  <a:srgbClr val="FFC000"/>
                </a:solidFill>
                <a:latin typeface="Lato Black" panose="020F0A02020204030203" pitchFamily="34" charset="0"/>
              </a:rPr>
              <a:t>PowerPoint</a:t>
            </a:r>
            <a:r>
              <a:rPr lang="en-US" sz="3600" dirty="0">
                <a:solidFill>
                  <a:srgbClr val="24AFE4"/>
                </a:solidFill>
                <a:latin typeface="Lato Black" panose="020F0A02020204030203" pitchFamily="34" charset="0"/>
              </a:rPr>
              <a:t> </a:t>
            </a:r>
            <a:r>
              <a:rPr lang="en-US" sz="3600" dirty="0">
                <a:latin typeface="Lato Black" panose="020F0A02020204030203" pitchFamily="34" charset="0"/>
              </a:rPr>
              <a:t>Template</a:t>
            </a:r>
          </a:p>
        </p:txBody>
      </p:sp>
      <p:sp>
        <p:nvSpPr>
          <p:cNvPr id="16" name="Freeform 9">
            <a:extLst>
              <a:ext uri="{FF2B5EF4-FFF2-40B4-BE49-F238E27FC236}">
                <a16:creationId xmlns:a16="http://schemas.microsoft.com/office/drawing/2014/main" id="{FE79CB85-FC48-4503-A00A-F6894D129B04}"/>
              </a:ext>
            </a:extLst>
          </p:cNvPr>
          <p:cNvSpPr>
            <a:spLocks/>
          </p:cNvSpPr>
          <p:nvPr/>
        </p:nvSpPr>
        <p:spPr bwMode="auto">
          <a:xfrm>
            <a:off x="5892800" y="1413953"/>
            <a:ext cx="1315060" cy="1764352"/>
          </a:xfrm>
          <a:custGeom>
            <a:avLst/>
            <a:gdLst>
              <a:gd name="T0" fmla="*/ 0 w 521"/>
              <a:gd name="T1" fmla="*/ 0 h 699"/>
              <a:gd name="T2" fmla="*/ 0 w 521"/>
              <a:gd name="T3" fmla="*/ 699 h 699"/>
              <a:gd name="T4" fmla="*/ 521 w 521"/>
              <a:gd name="T5" fmla="*/ 350 h 699"/>
              <a:gd name="T6" fmla="*/ 0 w 521"/>
              <a:gd name="T7" fmla="*/ 0 h 699"/>
            </a:gdLst>
            <a:ahLst/>
            <a:cxnLst>
              <a:cxn ang="0">
                <a:pos x="T0" y="T1"/>
              </a:cxn>
              <a:cxn ang="0">
                <a:pos x="T2" y="T3"/>
              </a:cxn>
              <a:cxn ang="0">
                <a:pos x="T4" y="T5"/>
              </a:cxn>
              <a:cxn ang="0">
                <a:pos x="T6" y="T7"/>
              </a:cxn>
            </a:cxnLst>
            <a:rect l="0" t="0" r="r" b="b"/>
            <a:pathLst>
              <a:path w="521" h="699">
                <a:moveTo>
                  <a:pt x="0" y="0"/>
                </a:moveTo>
                <a:lnTo>
                  <a:pt x="0" y="699"/>
                </a:lnTo>
                <a:lnTo>
                  <a:pt x="521" y="350"/>
                </a:lnTo>
                <a:lnTo>
                  <a:pt x="0" y="0"/>
                </a:lnTo>
                <a:close/>
              </a:path>
            </a:pathLst>
          </a:custGeom>
          <a:solidFill>
            <a:srgbClr val="FFC000"/>
          </a:solidFill>
          <a:ln w="603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2">
            <a:extLst>
              <a:ext uri="{FF2B5EF4-FFF2-40B4-BE49-F238E27FC236}">
                <a16:creationId xmlns:a16="http://schemas.microsoft.com/office/drawing/2014/main" id="{678930B5-F8B0-4902-8024-317E5DEBE252}"/>
              </a:ext>
            </a:extLst>
          </p:cNvPr>
          <p:cNvGrpSpPr>
            <a:grpSpLocks noChangeAspect="1"/>
          </p:cNvGrpSpPr>
          <p:nvPr/>
        </p:nvGrpSpPr>
        <p:grpSpPr bwMode="auto">
          <a:xfrm>
            <a:off x="5587566" y="825011"/>
            <a:ext cx="1427881" cy="1931837"/>
            <a:chOff x="3726" y="2137"/>
            <a:chExt cx="510" cy="690"/>
          </a:xfrm>
        </p:grpSpPr>
        <p:sp>
          <p:nvSpPr>
            <p:cNvPr id="20" name="Line 13">
              <a:extLst>
                <a:ext uri="{FF2B5EF4-FFF2-40B4-BE49-F238E27FC236}">
                  <a16:creationId xmlns:a16="http://schemas.microsoft.com/office/drawing/2014/main" id="{E9D03A7E-1285-4F35-A1F4-045D9BBEF914}"/>
                </a:ext>
              </a:extLst>
            </p:cNvPr>
            <p:cNvSpPr>
              <a:spLocks noChangeShapeType="1"/>
            </p:cNvSpPr>
            <p:nvPr/>
          </p:nvSpPr>
          <p:spPr bwMode="auto">
            <a:xfrm>
              <a:off x="3726" y="2137"/>
              <a:ext cx="19"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
              <a:extLst>
                <a:ext uri="{FF2B5EF4-FFF2-40B4-BE49-F238E27FC236}">
                  <a16:creationId xmlns:a16="http://schemas.microsoft.com/office/drawing/2014/main" id="{BA1E7CB6-D750-4220-8F48-1BF1B955ED33}"/>
                </a:ext>
              </a:extLst>
            </p:cNvPr>
            <p:cNvSpPr>
              <a:spLocks noChangeShapeType="1"/>
            </p:cNvSpPr>
            <p:nvPr/>
          </p:nvSpPr>
          <p:spPr bwMode="auto">
            <a:xfrm>
              <a:off x="3726" y="2156"/>
              <a:ext cx="5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a:extLst>
                <a:ext uri="{FF2B5EF4-FFF2-40B4-BE49-F238E27FC236}">
                  <a16:creationId xmlns:a16="http://schemas.microsoft.com/office/drawing/2014/main" id="{FDCF6506-A49C-4118-907B-A1DE41512DBA}"/>
                </a:ext>
              </a:extLst>
            </p:cNvPr>
            <p:cNvSpPr>
              <a:spLocks noChangeShapeType="1"/>
            </p:cNvSpPr>
            <p:nvPr/>
          </p:nvSpPr>
          <p:spPr bwMode="auto">
            <a:xfrm>
              <a:off x="3726" y="2185"/>
              <a:ext cx="9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a:extLst>
                <a:ext uri="{FF2B5EF4-FFF2-40B4-BE49-F238E27FC236}">
                  <a16:creationId xmlns:a16="http://schemas.microsoft.com/office/drawing/2014/main" id="{95633319-04C9-4EBF-B755-8389991535E5}"/>
                </a:ext>
              </a:extLst>
            </p:cNvPr>
            <p:cNvSpPr>
              <a:spLocks noChangeShapeType="1"/>
            </p:cNvSpPr>
            <p:nvPr/>
          </p:nvSpPr>
          <p:spPr bwMode="auto">
            <a:xfrm>
              <a:off x="3726" y="2214"/>
              <a:ext cx="13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7">
              <a:extLst>
                <a:ext uri="{FF2B5EF4-FFF2-40B4-BE49-F238E27FC236}">
                  <a16:creationId xmlns:a16="http://schemas.microsoft.com/office/drawing/2014/main" id="{845F7058-696A-46EF-A965-F0E3A69549CF}"/>
                </a:ext>
              </a:extLst>
            </p:cNvPr>
            <p:cNvSpPr>
              <a:spLocks noChangeShapeType="1"/>
            </p:cNvSpPr>
            <p:nvPr/>
          </p:nvSpPr>
          <p:spPr bwMode="auto">
            <a:xfrm>
              <a:off x="3726" y="2243"/>
              <a:ext cx="17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a:extLst>
                <a:ext uri="{FF2B5EF4-FFF2-40B4-BE49-F238E27FC236}">
                  <a16:creationId xmlns:a16="http://schemas.microsoft.com/office/drawing/2014/main" id="{84A0D947-7B51-4531-A4E2-22A51751849E}"/>
                </a:ext>
              </a:extLst>
            </p:cNvPr>
            <p:cNvSpPr>
              <a:spLocks noChangeShapeType="1"/>
            </p:cNvSpPr>
            <p:nvPr/>
          </p:nvSpPr>
          <p:spPr bwMode="auto">
            <a:xfrm>
              <a:off x="3726" y="2271"/>
              <a:ext cx="202"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a:extLst>
                <a:ext uri="{FF2B5EF4-FFF2-40B4-BE49-F238E27FC236}">
                  <a16:creationId xmlns:a16="http://schemas.microsoft.com/office/drawing/2014/main" id="{17E84BAA-E5CD-4BD2-A7FF-8C51A4B17AFA}"/>
                </a:ext>
              </a:extLst>
            </p:cNvPr>
            <p:cNvSpPr>
              <a:spLocks noChangeShapeType="1"/>
            </p:cNvSpPr>
            <p:nvPr/>
          </p:nvSpPr>
          <p:spPr bwMode="auto">
            <a:xfrm>
              <a:off x="3726" y="2300"/>
              <a:ext cx="25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a:extLst>
                <a:ext uri="{FF2B5EF4-FFF2-40B4-BE49-F238E27FC236}">
                  <a16:creationId xmlns:a16="http://schemas.microsoft.com/office/drawing/2014/main" id="{ED15C8EE-CD15-448D-8293-280287C8AA81}"/>
                </a:ext>
              </a:extLst>
            </p:cNvPr>
            <p:cNvSpPr>
              <a:spLocks noChangeShapeType="1"/>
            </p:cNvSpPr>
            <p:nvPr/>
          </p:nvSpPr>
          <p:spPr bwMode="auto">
            <a:xfrm>
              <a:off x="3726" y="2329"/>
              <a:ext cx="288"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a:extLst>
                <a:ext uri="{FF2B5EF4-FFF2-40B4-BE49-F238E27FC236}">
                  <a16:creationId xmlns:a16="http://schemas.microsoft.com/office/drawing/2014/main" id="{E3EA8E32-8C72-4E1B-B5EF-5277A2FD55B1}"/>
                </a:ext>
              </a:extLst>
            </p:cNvPr>
            <p:cNvSpPr>
              <a:spLocks noChangeShapeType="1"/>
            </p:cNvSpPr>
            <p:nvPr/>
          </p:nvSpPr>
          <p:spPr bwMode="auto">
            <a:xfrm>
              <a:off x="3726" y="2358"/>
              <a:ext cx="32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a:extLst>
                <a:ext uri="{FF2B5EF4-FFF2-40B4-BE49-F238E27FC236}">
                  <a16:creationId xmlns:a16="http://schemas.microsoft.com/office/drawing/2014/main" id="{913CBF19-D55A-419B-9166-33001545240D}"/>
                </a:ext>
              </a:extLst>
            </p:cNvPr>
            <p:cNvSpPr>
              <a:spLocks noChangeShapeType="1"/>
            </p:cNvSpPr>
            <p:nvPr/>
          </p:nvSpPr>
          <p:spPr bwMode="auto">
            <a:xfrm>
              <a:off x="3726" y="2386"/>
              <a:ext cx="36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a:extLst>
                <a:ext uri="{FF2B5EF4-FFF2-40B4-BE49-F238E27FC236}">
                  <a16:creationId xmlns:a16="http://schemas.microsoft.com/office/drawing/2014/main" id="{3D976E40-8989-4B6A-A1EF-66DC1C0A3411}"/>
                </a:ext>
              </a:extLst>
            </p:cNvPr>
            <p:cNvSpPr>
              <a:spLocks noChangeShapeType="1"/>
            </p:cNvSpPr>
            <p:nvPr/>
          </p:nvSpPr>
          <p:spPr bwMode="auto">
            <a:xfrm>
              <a:off x="3726" y="2415"/>
              <a:ext cx="41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a:extLst>
                <a:ext uri="{FF2B5EF4-FFF2-40B4-BE49-F238E27FC236}">
                  <a16:creationId xmlns:a16="http://schemas.microsoft.com/office/drawing/2014/main" id="{99E9F9D3-9C05-4A27-94B1-1F7344120FD6}"/>
                </a:ext>
              </a:extLst>
            </p:cNvPr>
            <p:cNvSpPr>
              <a:spLocks noChangeShapeType="1"/>
            </p:cNvSpPr>
            <p:nvPr/>
          </p:nvSpPr>
          <p:spPr bwMode="auto">
            <a:xfrm>
              <a:off x="3726" y="2453"/>
              <a:ext cx="461"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5">
              <a:extLst>
                <a:ext uri="{FF2B5EF4-FFF2-40B4-BE49-F238E27FC236}">
                  <a16:creationId xmlns:a16="http://schemas.microsoft.com/office/drawing/2014/main" id="{C3E0184C-12A8-4AA3-944D-8B51B21C3E84}"/>
                </a:ext>
              </a:extLst>
            </p:cNvPr>
            <p:cNvSpPr>
              <a:spLocks noChangeShapeType="1"/>
            </p:cNvSpPr>
            <p:nvPr/>
          </p:nvSpPr>
          <p:spPr bwMode="auto">
            <a:xfrm>
              <a:off x="3726" y="2482"/>
              <a:ext cx="51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6">
              <a:extLst>
                <a:ext uri="{FF2B5EF4-FFF2-40B4-BE49-F238E27FC236}">
                  <a16:creationId xmlns:a16="http://schemas.microsoft.com/office/drawing/2014/main" id="{FAE44690-3C54-466D-BC6F-BEACBE083D61}"/>
                </a:ext>
              </a:extLst>
            </p:cNvPr>
            <p:cNvSpPr>
              <a:spLocks noChangeShapeType="1"/>
            </p:cNvSpPr>
            <p:nvPr/>
          </p:nvSpPr>
          <p:spPr bwMode="auto">
            <a:xfrm>
              <a:off x="3726" y="2827"/>
              <a:ext cx="19"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7">
              <a:extLst>
                <a:ext uri="{FF2B5EF4-FFF2-40B4-BE49-F238E27FC236}">
                  <a16:creationId xmlns:a16="http://schemas.microsoft.com/office/drawing/2014/main" id="{8802A0BD-B0AB-4F4F-AA73-4BFA11109D41}"/>
                </a:ext>
              </a:extLst>
            </p:cNvPr>
            <p:cNvSpPr>
              <a:spLocks noChangeShapeType="1"/>
            </p:cNvSpPr>
            <p:nvPr/>
          </p:nvSpPr>
          <p:spPr bwMode="auto">
            <a:xfrm>
              <a:off x="3726" y="2808"/>
              <a:ext cx="5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8">
              <a:extLst>
                <a:ext uri="{FF2B5EF4-FFF2-40B4-BE49-F238E27FC236}">
                  <a16:creationId xmlns:a16="http://schemas.microsoft.com/office/drawing/2014/main" id="{58F98F19-3E16-4E59-8D5B-6A3C5087820D}"/>
                </a:ext>
              </a:extLst>
            </p:cNvPr>
            <p:cNvSpPr>
              <a:spLocks noChangeShapeType="1"/>
            </p:cNvSpPr>
            <p:nvPr/>
          </p:nvSpPr>
          <p:spPr bwMode="auto">
            <a:xfrm>
              <a:off x="3726" y="2779"/>
              <a:ext cx="9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9">
              <a:extLst>
                <a:ext uri="{FF2B5EF4-FFF2-40B4-BE49-F238E27FC236}">
                  <a16:creationId xmlns:a16="http://schemas.microsoft.com/office/drawing/2014/main" id="{106E0923-CC17-4A5B-AB5F-DD3C1621F6FE}"/>
                </a:ext>
              </a:extLst>
            </p:cNvPr>
            <p:cNvSpPr>
              <a:spLocks noChangeShapeType="1"/>
            </p:cNvSpPr>
            <p:nvPr/>
          </p:nvSpPr>
          <p:spPr bwMode="auto">
            <a:xfrm>
              <a:off x="3726" y="2750"/>
              <a:ext cx="134"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0">
              <a:extLst>
                <a:ext uri="{FF2B5EF4-FFF2-40B4-BE49-F238E27FC236}">
                  <a16:creationId xmlns:a16="http://schemas.microsoft.com/office/drawing/2014/main" id="{F5FF8513-7831-477A-86B4-C0F013AF625D}"/>
                </a:ext>
              </a:extLst>
            </p:cNvPr>
            <p:cNvSpPr>
              <a:spLocks noChangeShapeType="1"/>
            </p:cNvSpPr>
            <p:nvPr/>
          </p:nvSpPr>
          <p:spPr bwMode="auto">
            <a:xfrm>
              <a:off x="3726" y="2721"/>
              <a:ext cx="17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1">
              <a:extLst>
                <a:ext uri="{FF2B5EF4-FFF2-40B4-BE49-F238E27FC236}">
                  <a16:creationId xmlns:a16="http://schemas.microsoft.com/office/drawing/2014/main" id="{F8FB6FBD-DBCA-4FC0-9E71-71FD98C70D09}"/>
                </a:ext>
              </a:extLst>
            </p:cNvPr>
            <p:cNvSpPr>
              <a:spLocks noChangeShapeType="1"/>
            </p:cNvSpPr>
            <p:nvPr/>
          </p:nvSpPr>
          <p:spPr bwMode="auto">
            <a:xfrm>
              <a:off x="3726" y="2693"/>
              <a:ext cx="202"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2">
              <a:extLst>
                <a:ext uri="{FF2B5EF4-FFF2-40B4-BE49-F238E27FC236}">
                  <a16:creationId xmlns:a16="http://schemas.microsoft.com/office/drawing/2014/main" id="{113F5EA9-95B7-4CA3-A433-0C082A184D3D}"/>
                </a:ext>
              </a:extLst>
            </p:cNvPr>
            <p:cNvSpPr>
              <a:spLocks noChangeShapeType="1"/>
            </p:cNvSpPr>
            <p:nvPr/>
          </p:nvSpPr>
          <p:spPr bwMode="auto">
            <a:xfrm>
              <a:off x="3726" y="2664"/>
              <a:ext cx="25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3">
              <a:extLst>
                <a:ext uri="{FF2B5EF4-FFF2-40B4-BE49-F238E27FC236}">
                  <a16:creationId xmlns:a16="http://schemas.microsoft.com/office/drawing/2014/main" id="{0CD743D9-AE24-41A1-B677-86CCFF355825}"/>
                </a:ext>
              </a:extLst>
            </p:cNvPr>
            <p:cNvSpPr>
              <a:spLocks noChangeShapeType="1"/>
            </p:cNvSpPr>
            <p:nvPr/>
          </p:nvSpPr>
          <p:spPr bwMode="auto">
            <a:xfrm>
              <a:off x="3726" y="2635"/>
              <a:ext cx="288"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4">
              <a:extLst>
                <a:ext uri="{FF2B5EF4-FFF2-40B4-BE49-F238E27FC236}">
                  <a16:creationId xmlns:a16="http://schemas.microsoft.com/office/drawing/2014/main" id="{A6DA38CC-D211-47F3-ADF2-CB1045887112}"/>
                </a:ext>
              </a:extLst>
            </p:cNvPr>
            <p:cNvSpPr>
              <a:spLocks noChangeShapeType="1"/>
            </p:cNvSpPr>
            <p:nvPr/>
          </p:nvSpPr>
          <p:spPr bwMode="auto">
            <a:xfrm>
              <a:off x="3726" y="2607"/>
              <a:ext cx="327"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5">
              <a:extLst>
                <a:ext uri="{FF2B5EF4-FFF2-40B4-BE49-F238E27FC236}">
                  <a16:creationId xmlns:a16="http://schemas.microsoft.com/office/drawing/2014/main" id="{6DABF3FC-34CC-44AD-9895-669F8FC8687D}"/>
                </a:ext>
              </a:extLst>
            </p:cNvPr>
            <p:cNvSpPr>
              <a:spLocks noChangeShapeType="1"/>
            </p:cNvSpPr>
            <p:nvPr/>
          </p:nvSpPr>
          <p:spPr bwMode="auto">
            <a:xfrm>
              <a:off x="3726" y="2578"/>
              <a:ext cx="36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6">
              <a:extLst>
                <a:ext uri="{FF2B5EF4-FFF2-40B4-BE49-F238E27FC236}">
                  <a16:creationId xmlns:a16="http://schemas.microsoft.com/office/drawing/2014/main" id="{F2E42BAF-0F58-4F98-90B6-1F2AAF4E0F64}"/>
                </a:ext>
              </a:extLst>
            </p:cNvPr>
            <p:cNvSpPr>
              <a:spLocks noChangeShapeType="1"/>
            </p:cNvSpPr>
            <p:nvPr/>
          </p:nvSpPr>
          <p:spPr bwMode="auto">
            <a:xfrm>
              <a:off x="3726" y="2549"/>
              <a:ext cx="41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7">
              <a:extLst>
                <a:ext uri="{FF2B5EF4-FFF2-40B4-BE49-F238E27FC236}">
                  <a16:creationId xmlns:a16="http://schemas.microsoft.com/office/drawing/2014/main" id="{E62AD4C6-041E-4838-9FEC-BD27A4B63E71}"/>
                </a:ext>
              </a:extLst>
            </p:cNvPr>
            <p:cNvSpPr>
              <a:spLocks noChangeShapeType="1"/>
            </p:cNvSpPr>
            <p:nvPr/>
          </p:nvSpPr>
          <p:spPr bwMode="auto">
            <a:xfrm>
              <a:off x="3726" y="2511"/>
              <a:ext cx="461"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 name="Freeform 9">
            <a:extLst>
              <a:ext uri="{FF2B5EF4-FFF2-40B4-BE49-F238E27FC236}">
                <a16:creationId xmlns:a16="http://schemas.microsoft.com/office/drawing/2014/main" id="{5883E901-B0E9-416C-B7EE-AD54B9DD43EB}"/>
              </a:ext>
            </a:extLst>
          </p:cNvPr>
          <p:cNvSpPr>
            <a:spLocks/>
          </p:cNvSpPr>
          <p:nvPr/>
        </p:nvSpPr>
        <p:spPr bwMode="auto">
          <a:xfrm>
            <a:off x="6878258" y="2797515"/>
            <a:ext cx="1315060" cy="1764352"/>
          </a:xfrm>
          <a:custGeom>
            <a:avLst/>
            <a:gdLst>
              <a:gd name="T0" fmla="*/ 0 w 521"/>
              <a:gd name="T1" fmla="*/ 0 h 699"/>
              <a:gd name="T2" fmla="*/ 0 w 521"/>
              <a:gd name="T3" fmla="*/ 699 h 699"/>
              <a:gd name="T4" fmla="*/ 521 w 521"/>
              <a:gd name="T5" fmla="*/ 350 h 699"/>
              <a:gd name="T6" fmla="*/ 0 w 521"/>
              <a:gd name="T7" fmla="*/ 0 h 699"/>
            </a:gdLst>
            <a:ahLst/>
            <a:cxnLst>
              <a:cxn ang="0">
                <a:pos x="T0" y="T1"/>
              </a:cxn>
              <a:cxn ang="0">
                <a:pos x="T2" y="T3"/>
              </a:cxn>
              <a:cxn ang="0">
                <a:pos x="T4" y="T5"/>
              </a:cxn>
              <a:cxn ang="0">
                <a:pos x="T6" y="T7"/>
              </a:cxn>
            </a:cxnLst>
            <a:rect l="0" t="0" r="r" b="b"/>
            <a:pathLst>
              <a:path w="521" h="699">
                <a:moveTo>
                  <a:pt x="0" y="0"/>
                </a:moveTo>
                <a:lnTo>
                  <a:pt x="0" y="699"/>
                </a:lnTo>
                <a:lnTo>
                  <a:pt x="521" y="350"/>
                </a:lnTo>
                <a:lnTo>
                  <a:pt x="0" y="0"/>
                </a:lnTo>
                <a:close/>
              </a:path>
            </a:pathLst>
          </a:custGeom>
          <a:solidFill>
            <a:srgbClr val="FFC000"/>
          </a:solidFill>
          <a:ln w="603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64">
            <a:extLst>
              <a:ext uri="{FF2B5EF4-FFF2-40B4-BE49-F238E27FC236}">
                <a16:creationId xmlns:a16="http://schemas.microsoft.com/office/drawing/2014/main" id="{09F94BED-108F-4ED8-985D-7C84E542DE7C}"/>
              </a:ext>
            </a:extLst>
          </p:cNvPr>
          <p:cNvGrpSpPr>
            <a:grpSpLocks/>
          </p:cNvGrpSpPr>
          <p:nvPr/>
        </p:nvGrpSpPr>
        <p:grpSpPr bwMode="auto">
          <a:xfrm>
            <a:off x="436509" y="5998372"/>
            <a:ext cx="1281907" cy="380207"/>
            <a:chOff x="2315487" y="10721814"/>
            <a:chExt cx="2562325" cy="760766"/>
          </a:xfrm>
          <a:solidFill>
            <a:srgbClr val="3F353B"/>
          </a:solidFill>
        </p:grpSpPr>
        <p:sp>
          <p:nvSpPr>
            <p:cNvPr id="49" name="Freeform 312">
              <a:extLst>
                <a:ext uri="{FF2B5EF4-FFF2-40B4-BE49-F238E27FC236}">
                  <a16:creationId xmlns:a16="http://schemas.microsoft.com/office/drawing/2014/main" id="{8B3204FC-2DD4-4B37-A86E-8E1E8C2DC177}"/>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solidFill>
            <a:ln>
              <a:noFill/>
            </a:ln>
          </p:spPr>
          <p:txBody>
            <a:bodyPr lIns="34290" tIns="17145" rIns="34290" bIns="17145"/>
            <a:lstStyle/>
            <a:p>
              <a:pPr defTabSz="914217">
                <a:defRPr/>
              </a:pPr>
              <a:endParaRPr lang="en-US" sz="900" dirty="0">
                <a:latin typeface="Lato Light"/>
                <a:cs typeface="Lato Light"/>
              </a:endParaRPr>
            </a:p>
          </p:txBody>
        </p:sp>
        <p:sp>
          <p:nvSpPr>
            <p:cNvPr id="50" name="Freeform 317">
              <a:extLst>
                <a:ext uri="{FF2B5EF4-FFF2-40B4-BE49-F238E27FC236}">
                  <a16:creationId xmlns:a16="http://schemas.microsoft.com/office/drawing/2014/main" id="{B2183FD9-E757-408A-9DC9-F54864112BD5}"/>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tx1"/>
            </a:solidFill>
            <a:ln>
              <a:noFill/>
            </a:ln>
          </p:spPr>
          <p:txBody>
            <a:bodyPr lIns="34290" tIns="17145" rIns="34290" bIns="17145"/>
            <a:lstStyle/>
            <a:p>
              <a:pPr defTabSz="914217">
                <a:defRPr/>
              </a:pPr>
              <a:endParaRPr lang="en-US" sz="900" dirty="0">
                <a:latin typeface="Lato Light"/>
                <a:cs typeface="Lato Light"/>
              </a:endParaRPr>
            </a:p>
          </p:txBody>
        </p:sp>
        <p:grpSp>
          <p:nvGrpSpPr>
            <p:cNvPr id="51" name="Group 68">
              <a:extLst>
                <a:ext uri="{FF2B5EF4-FFF2-40B4-BE49-F238E27FC236}">
                  <a16:creationId xmlns:a16="http://schemas.microsoft.com/office/drawing/2014/main" id="{13F8CFB4-D91C-4E67-855C-9B82CACCC555}"/>
                </a:ext>
              </a:extLst>
            </p:cNvPr>
            <p:cNvGrpSpPr>
              <a:grpSpLocks/>
            </p:cNvGrpSpPr>
            <p:nvPr/>
          </p:nvGrpSpPr>
          <p:grpSpPr bwMode="auto">
            <a:xfrm>
              <a:off x="3215073" y="10726581"/>
              <a:ext cx="756797" cy="755999"/>
              <a:chOff x="7408018" y="7017268"/>
              <a:chExt cx="1340715" cy="1339301"/>
            </a:xfrm>
            <a:grpFill/>
          </p:grpSpPr>
          <p:sp>
            <p:nvSpPr>
              <p:cNvPr id="52" name="Freeform 16">
                <a:extLst>
                  <a:ext uri="{FF2B5EF4-FFF2-40B4-BE49-F238E27FC236}">
                    <a16:creationId xmlns:a16="http://schemas.microsoft.com/office/drawing/2014/main" id="{2E46015F-A296-4C74-B617-EE2147080B9A}"/>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tx1"/>
              </a:solidFill>
              <a:ln w="9525">
                <a:noFill/>
                <a:round/>
                <a:headEnd/>
                <a:tailEnd/>
              </a:ln>
            </p:spPr>
            <p:txBody>
              <a:bodyPr/>
              <a:lstStyle/>
              <a:p>
                <a:pPr defTabSz="914217">
                  <a:defRPr/>
                </a:pPr>
                <a:endParaRPr lang="en-US" sz="900" dirty="0">
                  <a:latin typeface="Lato Light"/>
                  <a:cs typeface="Lato Light"/>
                </a:endParaRPr>
              </a:p>
            </p:txBody>
          </p:sp>
          <p:sp>
            <p:nvSpPr>
              <p:cNvPr id="53" name="Oval 74">
                <a:extLst>
                  <a:ext uri="{FF2B5EF4-FFF2-40B4-BE49-F238E27FC236}">
                    <a16:creationId xmlns:a16="http://schemas.microsoft.com/office/drawing/2014/main" id="{5BE8260B-C06F-4626-A8CE-0413C7C48553}"/>
                  </a:ext>
                </a:extLst>
              </p:cNvPr>
              <p:cNvSpPr/>
              <p:nvPr/>
            </p:nvSpPr>
            <p:spPr>
              <a:xfrm>
                <a:off x="7408018" y="7017268"/>
                <a:ext cx="1340715" cy="133930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47" name="Rectángulo 46">
            <a:extLst>
              <a:ext uri="{FF2B5EF4-FFF2-40B4-BE49-F238E27FC236}">
                <a16:creationId xmlns:a16="http://schemas.microsoft.com/office/drawing/2014/main" id="{314864A8-D8A0-4B44-A732-6EBD87D9A551}"/>
              </a:ext>
            </a:extLst>
          </p:cNvPr>
          <p:cNvSpPr/>
          <p:nvPr/>
        </p:nvSpPr>
        <p:spPr>
          <a:xfrm>
            <a:off x="1793026" y="5983185"/>
            <a:ext cx="5186035" cy="369332"/>
          </a:xfrm>
          <a:prstGeom prst="rect">
            <a:avLst/>
          </a:prstGeom>
        </p:spPr>
        <p:txBody>
          <a:bodyPr wrap="none">
            <a:spAutoFit/>
          </a:bodyPr>
          <a:lstStyle/>
          <a:p>
            <a:pPr algn="ctr"/>
            <a:r>
              <a:rPr lang="en-US" dirty="0">
                <a:hlinkClick r:id="rId3">
                  <a:extLst>
                    <a:ext uri="{A12FA001-AC4F-418D-AE19-62706E023703}">
                      <ahyp:hlinkClr xmlns:ahyp="http://schemas.microsoft.com/office/drawing/2018/hyperlinkcolor" val="tx"/>
                    </a:ext>
                  </a:extLst>
                </a:hlinkClick>
              </a:rPr>
              <a:t>https://free-powerpoint-templates-download.com/</a:t>
            </a:r>
            <a:endParaRPr lang="en-US" dirty="0"/>
          </a:p>
        </p:txBody>
      </p:sp>
      <p:sp>
        <p:nvSpPr>
          <p:cNvPr id="54" name="TextBox 157">
            <a:extLst>
              <a:ext uri="{FF2B5EF4-FFF2-40B4-BE49-F238E27FC236}">
                <a16:creationId xmlns:a16="http://schemas.microsoft.com/office/drawing/2014/main" id="{9934D3AB-4B60-43C3-8CB9-D13D9209D33E}"/>
              </a:ext>
            </a:extLst>
          </p:cNvPr>
          <p:cNvSpPr txBox="1">
            <a:spLocks noChangeArrowheads="1"/>
          </p:cNvSpPr>
          <p:nvPr/>
        </p:nvSpPr>
        <p:spPr bwMode="auto">
          <a:xfrm>
            <a:off x="8410981" y="3329192"/>
            <a:ext cx="2994829" cy="196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pt-BR" altLang="es-MX" sz="1400" b="1" dirty="0">
                <a:latin typeface="+mn-lt"/>
              </a:rPr>
              <a:t>Lorem ipsum dolor </a:t>
            </a:r>
            <a:r>
              <a:rPr lang="pt-BR" altLang="es-MX" sz="14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endParaRPr lang="en-US" altLang="es-MX" sz="1400" dirty="0">
              <a:latin typeface="+mn-lt"/>
              <a:cs typeface="Calibri Light" panose="020F0302020204030204" pitchFamily="34" charset="0"/>
            </a:endParaRPr>
          </a:p>
        </p:txBody>
      </p:sp>
    </p:spTree>
    <p:extLst>
      <p:ext uri="{BB962C8B-B14F-4D97-AF65-F5344CB8AC3E}">
        <p14:creationId xmlns:p14="http://schemas.microsoft.com/office/powerpoint/2010/main" val="2066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1EDBF7A-F605-4EBF-A6D2-0B6EE0154CB7}"/>
              </a:ext>
            </a:extLst>
          </p:cNvPr>
          <p:cNvSpPr>
            <a:spLocks/>
          </p:cNvSpPr>
          <p:nvPr/>
        </p:nvSpPr>
        <p:spPr bwMode="auto">
          <a:xfrm>
            <a:off x="1636715" y="320327"/>
            <a:ext cx="2043113" cy="5742336"/>
          </a:xfrm>
          <a:custGeom>
            <a:avLst/>
            <a:gdLst>
              <a:gd name="T0" fmla="*/ 513 w 540"/>
              <a:gd name="T1" fmla="*/ 676 h 1397"/>
              <a:gd name="T2" fmla="*/ 490 w 540"/>
              <a:gd name="T3" fmla="*/ 569 h 1397"/>
              <a:gd name="T4" fmla="*/ 474 w 540"/>
              <a:gd name="T5" fmla="*/ 429 h 1397"/>
              <a:gd name="T6" fmla="*/ 456 w 540"/>
              <a:gd name="T7" fmla="*/ 304 h 1397"/>
              <a:gd name="T8" fmla="*/ 369 w 540"/>
              <a:gd name="T9" fmla="*/ 220 h 1397"/>
              <a:gd name="T10" fmla="*/ 313 w 540"/>
              <a:gd name="T11" fmla="*/ 156 h 1397"/>
              <a:gd name="T12" fmla="*/ 330 w 540"/>
              <a:gd name="T13" fmla="*/ 128 h 1397"/>
              <a:gd name="T14" fmla="*/ 329 w 540"/>
              <a:gd name="T15" fmla="*/ 95 h 1397"/>
              <a:gd name="T16" fmla="*/ 203 w 540"/>
              <a:gd name="T17" fmla="*/ 94 h 1397"/>
              <a:gd name="T18" fmla="*/ 202 w 540"/>
              <a:gd name="T19" fmla="*/ 128 h 1397"/>
              <a:gd name="T20" fmla="*/ 223 w 540"/>
              <a:gd name="T21" fmla="*/ 159 h 1397"/>
              <a:gd name="T22" fmla="*/ 171 w 540"/>
              <a:gd name="T23" fmla="*/ 221 h 1397"/>
              <a:gd name="T24" fmla="*/ 84 w 540"/>
              <a:gd name="T25" fmla="*/ 333 h 1397"/>
              <a:gd name="T26" fmla="*/ 67 w 540"/>
              <a:gd name="T27" fmla="*/ 474 h 1397"/>
              <a:gd name="T28" fmla="*/ 47 w 540"/>
              <a:gd name="T29" fmla="*/ 626 h 1397"/>
              <a:gd name="T30" fmla="*/ 15 w 540"/>
              <a:gd name="T31" fmla="*/ 714 h 1397"/>
              <a:gd name="T32" fmla="*/ 25 w 540"/>
              <a:gd name="T33" fmla="*/ 738 h 1397"/>
              <a:gd name="T34" fmla="*/ 23 w 540"/>
              <a:gd name="T35" fmla="*/ 787 h 1397"/>
              <a:gd name="T36" fmla="*/ 44 w 540"/>
              <a:gd name="T37" fmla="*/ 749 h 1397"/>
              <a:gd name="T38" fmla="*/ 45 w 540"/>
              <a:gd name="T39" fmla="*/ 802 h 1397"/>
              <a:gd name="T40" fmla="*/ 61 w 540"/>
              <a:gd name="T41" fmla="*/ 756 h 1397"/>
              <a:gd name="T42" fmla="*/ 71 w 540"/>
              <a:gd name="T43" fmla="*/ 796 h 1397"/>
              <a:gd name="T44" fmla="*/ 83 w 540"/>
              <a:gd name="T45" fmla="*/ 791 h 1397"/>
              <a:gd name="T46" fmla="*/ 88 w 540"/>
              <a:gd name="T47" fmla="*/ 714 h 1397"/>
              <a:gd name="T48" fmla="*/ 118 w 540"/>
              <a:gd name="T49" fmla="*/ 557 h 1397"/>
              <a:gd name="T50" fmla="*/ 137 w 540"/>
              <a:gd name="T51" fmla="*/ 453 h 1397"/>
              <a:gd name="T52" fmla="*/ 156 w 540"/>
              <a:gd name="T53" fmla="*/ 473 h 1397"/>
              <a:gd name="T54" fmla="*/ 161 w 540"/>
              <a:gd name="T55" fmla="*/ 567 h 1397"/>
              <a:gd name="T56" fmla="*/ 138 w 540"/>
              <a:gd name="T57" fmla="*/ 716 h 1397"/>
              <a:gd name="T58" fmla="*/ 142 w 540"/>
              <a:gd name="T59" fmla="*/ 902 h 1397"/>
              <a:gd name="T60" fmla="*/ 128 w 540"/>
              <a:gd name="T61" fmla="*/ 1190 h 1397"/>
              <a:gd name="T62" fmla="*/ 48 w 540"/>
              <a:gd name="T63" fmla="*/ 1366 h 1397"/>
              <a:gd name="T64" fmla="*/ 99 w 540"/>
              <a:gd name="T65" fmla="*/ 1386 h 1397"/>
              <a:gd name="T66" fmla="*/ 186 w 540"/>
              <a:gd name="T67" fmla="*/ 1261 h 1397"/>
              <a:gd name="T68" fmla="*/ 218 w 540"/>
              <a:gd name="T69" fmla="*/ 1022 h 1397"/>
              <a:gd name="T70" fmla="*/ 227 w 540"/>
              <a:gd name="T71" fmla="*/ 933 h 1397"/>
              <a:gd name="T72" fmla="*/ 275 w 540"/>
              <a:gd name="T73" fmla="*/ 774 h 1397"/>
              <a:gd name="T74" fmla="*/ 323 w 540"/>
              <a:gd name="T75" fmla="*/ 924 h 1397"/>
              <a:gd name="T76" fmla="*/ 330 w 540"/>
              <a:gd name="T77" fmla="*/ 980 h 1397"/>
              <a:gd name="T78" fmla="*/ 347 w 540"/>
              <a:gd name="T79" fmla="*/ 1116 h 1397"/>
              <a:gd name="T80" fmla="*/ 399 w 540"/>
              <a:gd name="T81" fmla="*/ 1333 h 1397"/>
              <a:gd name="T82" fmla="*/ 511 w 540"/>
              <a:gd name="T83" fmla="*/ 1381 h 1397"/>
              <a:gd name="T84" fmla="*/ 434 w 540"/>
              <a:gd name="T85" fmla="*/ 1263 h 1397"/>
              <a:gd name="T86" fmla="*/ 415 w 540"/>
              <a:gd name="T87" fmla="*/ 980 h 1397"/>
              <a:gd name="T88" fmla="*/ 416 w 540"/>
              <a:gd name="T89" fmla="*/ 847 h 1397"/>
              <a:gd name="T90" fmla="*/ 398 w 540"/>
              <a:gd name="T91" fmla="*/ 656 h 1397"/>
              <a:gd name="T92" fmla="*/ 384 w 540"/>
              <a:gd name="T93" fmla="*/ 558 h 1397"/>
              <a:gd name="T94" fmla="*/ 390 w 540"/>
              <a:gd name="T95" fmla="*/ 434 h 1397"/>
              <a:gd name="T96" fmla="*/ 415 w 540"/>
              <a:gd name="T97" fmla="*/ 489 h 1397"/>
              <a:gd name="T98" fmla="*/ 456 w 540"/>
              <a:gd name="T99" fmla="*/ 657 h 1397"/>
              <a:gd name="T100" fmla="*/ 456 w 540"/>
              <a:gd name="T101" fmla="*/ 744 h 1397"/>
              <a:gd name="T102" fmla="*/ 460 w 540"/>
              <a:gd name="T103" fmla="*/ 789 h 1397"/>
              <a:gd name="T104" fmla="*/ 470 w 540"/>
              <a:gd name="T105" fmla="*/ 794 h 1397"/>
              <a:gd name="T106" fmla="*/ 479 w 540"/>
              <a:gd name="T107" fmla="*/ 753 h 1397"/>
              <a:gd name="T108" fmla="*/ 495 w 540"/>
              <a:gd name="T109" fmla="*/ 744 h 1397"/>
              <a:gd name="T110" fmla="*/ 515 w 540"/>
              <a:gd name="T111" fmla="*/ 796 h 1397"/>
              <a:gd name="T112" fmla="*/ 515 w 540"/>
              <a:gd name="T113" fmla="*/ 735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0" h="1397">
                <a:moveTo>
                  <a:pt x="538" y="739"/>
                </a:moveTo>
                <a:cubicBezTo>
                  <a:pt x="536" y="736"/>
                  <a:pt x="534" y="732"/>
                  <a:pt x="532" y="728"/>
                </a:cubicBezTo>
                <a:cubicBezTo>
                  <a:pt x="529" y="723"/>
                  <a:pt x="527" y="718"/>
                  <a:pt x="526" y="712"/>
                </a:cubicBezTo>
                <a:cubicBezTo>
                  <a:pt x="525" y="705"/>
                  <a:pt x="523" y="698"/>
                  <a:pt x="521" y="691"/>
                </a:cubicBezTo>
                <a:cubicBezTo>
                  <a:pt x="520" y="685"/>
                  <a:pt x="517" y="681"/>
                  <a:pt x="513" y="676"/>
                </a:cubicBezTo>
                <a:cubicBezTo>
                  <a:pt x="508" y="670"/>
                  <a:pt x="503" y="663"/>
                  <a:pt x="498" y="656"/>
                </a:cubicBezTo>
                <a:cubicBezTo>
                  <a:pt x="497" y="655"/>
                  <a:pt x="496" y="653"/>
                  <a:pt x="496" y="651"/>
                </a:cubicBezTo>
                <a:cubicBezTo>
                  <a:pt x="496" y="648"/>
                  <a:pt x="496" y="645"/>
                  <a:pt x="495" y="641"/>
                </a:cubicBezTo>
                <a:cubicBezTo>
                  <a:pt x="494" y="632"/>
                  <a:pt x="493" y="623"/>
                  <a:pt x="493" y="615"/>
                </a:cubicBezTo>
                <a:cubicBezTo>
                  <a:pt x="491" y="600"/>
                  <a:pt x="491" y="584"/>
                  <a:pt x="490" y="569"/>
                </a:cubicBezTo>
                <a:cubicBezTo>
                  <a:pt x="489" y="557"/>
                  <a:pt x="488" y="545"/>
                  <a:pt x="487" y="533"/>
                </a:cubicBezTo>
                <a:cubicBezTo>
                  <a:pt x="486" y="514"/>
                  <a:pt x="482" y="495"/>
                  <a:pt x="474" y="477"/>
                </a:cubicBezTo>
                <a:cubicBezTo>
                  <a:pt x="474" y="476"/>
                  <a:pt x="474" y="474"/>
                  <a:pt x="474" y="473"/>
                </a:cubicBezTo>
                <a:cubicBezTo>
                  <a:pt x="474" y="469"/>
                  <a:pt x="475" y="466"/>
                  <a:pt x="475" y="462"/>
                </a:cubicBezTo>
                <a:cubicBezTo>
                  <a:pt x="476" y="451"/>
                  <a:pt x="475" y="440"/>
                  <a:pt x="474" y="429"/>
                </a:cubicBezTo>
                <a:cubicBezTo>
                  <a:pt x="470" y="405"/>
                  <a:pt x="464" y="381"/>
                  <a:pt x="456" y="358"/>
                </a:cubicBezTo>
                <a:cubicBezTo>
                  <a:pt x="456" y="356"/>
                  <a:pt x="455" y="353"/>
                  <a:pt x="455" y="351"/>
                </a:cubicBezTo>
                <a:cubicBezTo>
                  <a:pt x="456" y="348"/>
                  <a:pt x="456" y="344"/>
                  <a:pt x="457" y="341"/>
                </a:cubicBezTo>
                <a:cubicBezTo>
                  <a:pt x="457" y="337"/>
                  <a:pt x="457" y="333"/>
                  <a:pt x="457" y="330"/>
                </a:cubicBezTo>
                <a:cubicBezTo>
                  <a:pt x="458" y="321"/>
                  <a:pt x="458" y="313"/>
                  <a:pt x="456" y="304"/>
                </a:cubicBezTo>
                <a:cubicBezTo>
                  <a:pt x="454" y="291"/>
                  <a:pt x="448" y="276"/>
                  <a:pt x="440" y="262"/>
                </a:cubicBezTo>
                <a:cubicBezTo>
                  <a:pt x="432" y="249"/>
                  <a:pt x="422" y="242"/>
                  <a:pt x="411" y="235"/>
                </a:cubicBezTo>
                <a:cubicBezTo>
                  <a:pt x="406" y="232"/>
                  <a:pt x="401" y="229"/>
                  <a:pt x="395" y="228"/>
                </a:cubicBezTo>
                <a:cubicBezTo>
                  <a:pt x="389" y="226"/>
                  <a:pt x="382" y="226"/>
                  <a:pt x="377" y="223"/>
                </a:cubicBezTo>
                <a:cubicBezTo>
                  <a:pt x="374" y="222"/>
                  <a:pt x="371" y="222"/>
                  <a:pt x="369" y="220"/>
                </a:cubicBezTo>
                <a:cubicBezTo>
                  <a:pt x="359" y="215"/>
                  <a:pt x="348" y="209"/>
                  <a:pt x="338" y="204"/>
                </a:cubicBezTo>
                <a:cubicBezTo>
                  <a:pt x="330" y="200"/>
                  <a:pt x="323" y="196"/>
                  <a:pt x="315" y="193"/>
                </a:cubicBezTo>
                <a:cubicBezTo>
                  <a:pt x="312" y="192"/>
                  <a:pt x="312" y="192"/>
                  <a:pt x="312" y="189"/>
                </a:cubicBezTo>
                <a:cubicBezTo>
                  <a:pt x="310" y="174"/>
                  <a:pt x="313" y="157"/>
                  <a:pt x="313" y="156"/>
                </a:cubicBezTo>
                <a:cubicBezTo>
                  <a:pt x="313" y="156"/>
                  <a:pt x="313" y="156"/>
                  <a:pt x="313" y="156"/>
                </a:cubicBezTo>
                <a:cubicBezTo>
                  <a:pt x="313" y="156"/>
                  <a:pt x="314" y="156"/>
                  <a:pt x="314" y="156"/>
                </a:cubicBezTo>
                <a:cubicBezTo>
                  <a:pt x="316" y="152"/>
                  <a:pt x="317" y="148"/>
                  <a:pt x="318" y="144"/>
                </a:cubicBezTo>
                <a:cubicBezTo>
                  <a:pt x="318" y="141"/>
                  <a:pt x="319" y="139"/>
                  <a:pt x="319" y="136"/>
                </a:cubicBezTo>
                <a:cubicBezTo>
                  <a:pt x="323" y="136"/>
                  <a:pt x="326" y="136"/>
                  <a:pt x="327" y="134"/>
                </a:cubicBezTo>
                <a:cubicBezTo>
                  <a:pt x="329" y="132"/>
                  <a:pt x="329" y="130"/>
                  <a:pt x="330" y="128"/>
                </a:cubicBezTo>
                <a:cubicBezTo>
                  <a:pt x="331" y="126"/>
                  <a:pt x="333" y="124"/>
                  <a:pt x="334" y="123"/>
                </a:cubicBezTo>
                <a:cubicBezTo>
                  <a:pt x="337" y="119"/>
                  <a:pt x="338" y="114"/>
                  <a:pt x="338" y="109"/>
                </a:cubicBezTo>
                <a:cubicBezTo>
                  <a:pt x="338" y="105"/>
                  <a:pt x="339" y="95"/>
                  <a:pt x="333" y="94"/>
                </a:cubicBezTo>
                <a:cubicBezTo>
                  <a:pt x="332" y="93"/>
                  <a:pt x="330" y="94"/>
                  <a:pt x="329" y="96"/>
                </a:cubicBezTo>
                <a:cubicBezTo>
                  <a:pt x="329" y="96"/>
                  <a:pt x="329" y="95"/>
                  <a:pt x="329" y="95"/>
                </a:cubicBezTo>
                <a:cubicBezTo>
                  <a:pt x="329" y="91"/>
                  <a:pt x="329" y="87"/>
                  <a:pt x="330" y="83"/>
                </a:cubicBezTo>
                <a:cubicBezTo>
                  <a:pt x="334" y="68"/>
                  <a:pt x="332" y="53"/>
                  <a:pt x="325" y="40"/>
                </a:cubicBezTo>
                <a:cubicBezTo>
                  <a:pt x="317" y="24"/>
                  <a:pt x="301" y="12"/>
                  <a:pt x="281" y="8"/>
                </a:cubicBezTo>
                <a:cubicBezTo>
                  <a:pt x="234" y="0"/>
                  <a:pt x="194" y="33"/>
                  <a:pt x="200" y="82"/>
                </a:cubicBezTo>
                <a:cubicBezTo>
                  <a:pt x="200" y="86"/>
                  <a:pt x="202" y="90"/>
                  <a:pt x="203" y="94"/>
                </a:cubicBezTo>
                <a:cubicBezTo>
                  <a:pt x="203" y="95"/>
                  <a:pt x="204" y="95"/>
                  <a:pt x="204" y="96"/>
                </a:cubicBezTo>
                <a:cubicBezTo>
                  <a:pt x="202" y="95"/>
                  <a:pt x="200" y="93"/>
                  <a:pt x="199" y="94"/>
                </a:cubicBezTo>
                <a:cubicBezTo>
                  <a:pt x="193" y="95"/>
                  <a:pt x="194" y="105"/>
                  <a:pt x="194" y="109"/>
                </a:cubicBezTo>
                <a:cubicBezTo>
                  <a:pt x="194" y="114"/>
                  <a:pt x="195" y="119"/>
                  <a:pt x="198" y="123"/>
                </a:cubicBezTo>
                <a:cubicBezTo>
                  <a:pt x="199" y="124"/>
                  <a:pt x="201" y="126"/>
                  <a:pt x="202" y="128"/>
                </a:cubicBezTo>
                <a:cubicBezTo>
                  <a:pt x="203" y="130"/>
                  <a:pt x="204" y="132"/>
                  <a:pt x="205" y="134"/>
                </a:cubicBezTo>
                <a:cubicBezTo>
                  <a:pt x="207" y="136"/>
                  <a:pt x="211" y="136"/>
                  <a:pt x="215" y="135"/>
                </a:cubicBezTo>
                <a:cubicBezTo>
                  <a:pt x="215" y="137"/>
                  <a:pt x="215" y="138"/>
                  <a:pt x="215" y="140"/>
                </a:cubicBezTo>
                <a:cubicBezTo>
                  <a:pt x="216" y="145"/>
                  <a:pt x="217" y="150"/>
                  <a:pt x="220" y="154"/>
                </a:cubicBezTo>
                <a:cubicBezTo>
                  <a:pt x="221" y="156"/>
                  <a:pt x="222" y="157"/>
                  <a:pt x="223" y="159"/>
                </a:cubicBezTo>
                <a:cubicBezTo>
                  <a:pt x="224" y="167"/>
                  <a:pt x="226" y="183"/>
                  <a:pt x="226" y="187"/>
                </a:cubicBezTo>
                <a:cubicBezTo>
                  <a:pt x="226" y="191"/>
                  <a:pt x="225" y="192"/>
                  <a:pt x="220" y="194"/>
                </a:cubicBezTo>
                <a:cubicBezTo>
                  <a:pt x="220" y="195"/>
                  <a:pt x="219" y="195"/>
                  <a:pt x="219" y="195"/>
                </a:cubicBezTo>
                <a:cubicBezTo>
                  <a:pt x="212" y="198"/>
                  <a:pt x="205" y="202"/>
                  <a:pt x="198" y="205"/>
                </a:cubicBezTo>
                <a:cubicBezTo>
                  <a:pt x="189" y="210"/>
                  <a:pt x="180" y="216"/>
                  <a:pt x="171" y="221"/>
                </a:cubicBezTo>
                <a:cubicBezTo>
                  <a:pt x="166" y="224"/>
                  <a:pt x="161" y="226"/>
                  <a:pt x="156" y="227"/>
                </a:cubicBezTo>
                <a:cubicBezTo>
                  <a:pt x="154" y="228"/>
                  <a:pt x="152" y="228"/>
                  <a:pt x="149" y="229"/>
                </a:cubicBezTo>
                <a:cubicBezTo>
                  <a:pt x="145" y="230"/>
                  <a:pt x="140" y="231"/>
                  <a:pt x="135" y="233"/>
                </a:cubicBezTo>
                <a:cubicBezTo>
                  <a:pt x="121" y="241"/>
                  <a:pt x="109" y="250"/>
                  <a:pt x="100" y="266"/>
                </a:cubicBezTo>
                <a:cubicBezTo>
                  <a:pt x="88" y="286"/>
                  <a:pt x="80" y="309"/>
                  <a:pt x="84" y="333"/>
                </a:cubicBezTo>
                <a:cubicBezTo>
                  <a:pt x="84" y="333"/>
                  <a:pt x="84" y="334"/>
                  <a:pt x="83" y="334"/>
                </a:cubicBezTo>
                <a:cubicBezTo>
                  <a:pt x="83" y="339"/>
                  <a:pt x="84" y="343"/>
                  <a:pt x="85" y="347"/>
                </a:cubicBezTo>
                <a:cubicBezTo>
                  <a:pt x="85" y="351"/>
                  <a:pt x="86" y="355"/>
                  <a:pt x="84" y="359"/>
                </a:cubicBezTo>
                <a:cubicBezTo>
                  <a:pt x="78" y="380"/>
                  <a:pt x="72" y="401"/>
                  <a:pt x="68" y="423"/>
                </a:cubicBezTo>
                <a:cubicBezTo>
                  <a:pt x="65" y="440"/>
                  <a:pt x="64" y="457"/>
                  <a:pt x="67" y="474"/>
                </a:cubicBezTo>
                <a:cubicBezTo>
                  <a:pt x="67" y="477"/>
                  <a:pt x="67" y="478"/>
                  <a:pt x="66" y="480"/>
                </a:cubicBezTo>
                <a:cubicBezTo>
                  <a:pt x="62" y="490"/>
                  <a:pt x="59" y="499"/>
                  <a:pt x="57" y="509"/>
                </a:cubicBezTo>
                <a:cubicBezTo>
                  <a:pt x="53" y="528"/>
                  <a:pt x="52" y="547"/>
                  <a:pt x="51" y="566"/>
                </a:cubicBezTo>
                <a:cubicBezTo>
                  <a:pt x="50" y="575"/>
                  <a:pt x="50" y="584"/>
                  <a:pt x="50" y="593"/>
                </a:cubicBezTo>
                <a:cubicBezTo>
                  <a:pt x="49" y="604"/>
                  <a:pt x="48" y="615"/>
                  <a:pt x="47" y="626"/>
                </a:cubicBezTo>
                <a:cubicBezTo>
                  <a:pt x="46" y="633"/>
                  <a:pt x="45" y="640"/>
                  <a:pt x="45" y="647"/>
                </a:cubicBezTo>
                <a:cubicBezTo>
                  <a:pt x="45" y="653"/>
                  <a:pt x="44" y="658"/>
                  <a:pt x="40" y="662"/>
                </a:cubicBezTo>
                <a:cubicBezTo>
                  <a:pt x="35" y="668"/>
                  <a:pt x="31" y="674"/>
                  <a:pt x="26" y="680"/>
                </a:cubicBezTo>
                <a:cubicBezTo>
                  <a:pt x="24" y="683"/>
                  <a:pt x="22" y="685"/>
                  <a:pt x="21" y="688"/>
                </a:cubicBezTo>
                <a:cubicBezTo>
                  <a:pt x="19" y="697"/>
                  <a:pt x="17" y="705"/>
                  <a:pt x="15" y="714"/>
                </a:cubicBezTo>
                <a:cubicBezTo>
                  <a:pt x="13" y="718"/>
                  <a:pt x="12" y="723"/>
                  <a:pt x="10" y="727"/>
                </a:cubicBezTo>
                <a:cubicBezTo>
                  <a:pt x="8" y="732"/>
                  <a:pt x="5" y="737"/>
                  <a:pt x="2" y="742"/>
                </a:cubicBezTo>
                <a:cubicBezTo>
                  <a:pt x="0" y="744"/>
                  <a:pt x="1" y="746"/>
                  <a:pt x="4" y="747"/>
                </a:cubicBezTo>
                <a:cubicBezTo>
                  <a:pt x="9" y="748"/>
                  <a:pt x="14" y="748"/>
                  <a:pt x="18" y="745"/>
                </a:cubicBezTo>
                <a:cubicBezTo>
                  <a:pt x="21" y="742"/>
                  <a:pt x="23" y="740"/>
                  <a:pt x="25" y="738"/>
                </a:cubicBezTo>
                <a:cubicBezTo>
                  <a:pt x="26" y="737"/>
                  <a:pt x="27" y="736"/>
                  <a:pt x="27" y="735"/>
                </a:cubicBezTo>
                <a:cubicBezTo>
                  <a:pt x="28" y="735"/>
                  <a:pt x="28" y="735"/>
                  <a:pt x="28" y="735"/>
                </a:cubicBezTo>
                <a:cubicBezTo>
                  <a:pt x="28" y="736"/>
                  <a:pt x="28" y="737"/>
                  <a:pt x="28" y="738"/>
                </a:cubicBezTo>
                <a:cubicBezTo>
                  <a:pt x="27" y="747"/>
                  <a:pt x="26" y="756"/>
                  <a:pt x="25" y="764"/>
                </a:cubicBezTo>
                <a:cubicBezTo>
                  <a:pt x="24" y="772"/>
                  <a:pt x="23" y="779"/>
                  <a:pt x="23" y="787"/>
                </a:cubicBezTo>
                <a:cubicBezTo>
                  <a:pt x="23" y="790"/>
                  <a:pt x="23" y="792"/>
                  <a:pt x="23" y="795"/>
                </a:cubicBezTo>
                <a:cubicBezTo>
                  <a:pt x="23" y="797"/>
                  <a:pt x="24" y="798"/>
                  <a:pt x="25" y="798"/>
                </a:cubicBezTo>
                <a:cubicBezTo>
                  <a:pt x="26" y="799"/>
                  <a:pt x="27" y="798"/>
                  <a:pt x="28" y="797"/>
                </a:cubicBezTo>
                <a:cubicBezTo>
                  <a:pt x="32" y="793"/>
                  <a:pt x="35" y="787"/>
                  <a:pt x="36" y="781"/>
                </a:cubicBezTo>
                <a:cubicBezTo>
                  <a:pt x="39" y="770"/>
                  <a:pt x="41" y="759"/>
                  <a:pt x="44" y="749"/>
                </a:cubicBezTo>
                <a:cubicBezTo>
                  <a:pt x="44" y="748"/>
                  <a:pt x="45" y="747"/>
                  <a:pt x="45" y="747"/>
                </a:cubicBezTo>
                <a:cubicBezTo>
                  <a:pt x="46" y="747"/>
                  <a:pt x="46" y="748"/>
                  <a:pt x="46" y="748"/>
                </a:cubicBezTo>
                <a:cubicBezTo>
                  <a:pt x="46" y="751"/>
                  <a:pt x="46" y="754"/>
                  <a:pt x="46" y="757"/>
                </a:cubicBezTo>
                <a:cubicBezTo>
                  <a:pt x="45" y="764"/>
                  <a:pt x="45" y="770"/>
                  <a:pt x="44" y="777"/>
                </a:cubicBezTo>
                <a:cubicBezTo>
                  <a:pt x="44" y="786"/>
                  <a:pt x="44" y="794"/>
                  <a:pt x="45" y="802"/>
                </a:cubicBezTo>
                <a:cubicBezTo>
                  <a:pt x="46" y="802"/>
                  <a:pt x="47" y="803"/>
                  <a:pt x="47" y="803"/>
                </a:cubicBezTo>
                <a:cubicBezTo>
                  <a:pt x="49" y="804"/>
                  <a:pt x="50" y="804"/>
                  <a:pt x="52" y="802"/>
                </a:cubicBezTo>
                <a:cubicBezTo>
                  <a:pt x="53" y="801"/>
                  <a:pt x="53" y="800"/>
                  <a:pt x="54" y="799"/>
                </a:cubicBezTo>
                <a:cubicBezTo>
                  <a:pt x="56" y="790"/>
                  <a:pt x="58" y="781"/>
                  <a:pt x="59" y="772"/>
                </a:cubicBezTo>
                <a:cubicBezTo>
                  <a:pt x="60" y="766"/>
                  <a:pt x="61" y="761"/>
                  <a:pt x="61" y="756"/>
                </a:cubicBezTo>
                <a:cubicBezTo>
                  <a:pt x="62" y="757"/>
                  <a:pt x="62" y="758"/>
                  <a:pt x="62" y="758"/>
                </a:cubicBezTo>
                <a:cubicBezTo>
                  <a:pt x="62" y="768"/>
                  <a:pt x="62" y="777"/>
                  <a:pt x="62" y="786"/>
                </a:cubicBezTo>
                <a:cubicBezTo>
                  <a:pt x="62" y="789"/>
                  <a:pt x="63" y="792"/>
                  <a:pt x="63" y="796"/>
                </a:cubicBezTo>
                <a:cubicBezTo>
                  <a:pt x="63" y="798"/>
                  <a:pt x="65" y="799"/>
                  <a:pt x="67" y="799"/>
                </a:cubicBezTo>
                <a:cubicBezTo>
                  <a:pt x="68" y="799"/>
                  <a:pt x="70" y="798"/>
                  <a:pt x="71" y="796"/>
                </a:cubicBezTo>
                <a:cubicBezTo>
                  <a:pt x="71" y="795"/>
                  <a:pt x="71" y="795"/>
                  <a:pt x="71" y="794"/>
                </a:cubicBezTo>
                <a:cubicBezTo>
                  <a:pt x="72" y="789"/>
                  <a:pt x="73" y="785"/>
                  <a:pt x="73" y="780"/>
                </a:cubicBezTo>
                <a:cubicBezTo>
                  <a:pt x="75" y="783"/>
                  <a:pt x="76" y="785"/>
                  <a:pt x="77" y="788"/>
                </a:cubicBezTo>
                <a:cubicBezTo>
                  <a:pt x="78" y="791"/>
                  <a:pt x="78" y="791"/>
                  <a:pt x="82" y="791"/>
                </a:cubicBezTo>
                <a:cubicBezTo>
                  <a:pt x="82" y="791"/>
                  <a:pt x="83" y="791"/>
                  <a:pt x="83" y="791"/>
                </a:cubicBezTo>
                <a:cubicBezTo>
                  <a:pt x="84" y="789"/>
                  <a:pt x="84" y="787"/>
                  <a:pt x="84" y="786"/>
                </a:cubicBezTo>
                <a:cubicBezTo>
                  <a:pt x="85" y="781"/>
                  <a:pt x="84" y="777"/>
                  <a:pt x="84" y="772"/>
                </a:cubicBezTo>
                <a:cubicBezTo>
                  <a:pt x="84" y="761"/>
                  <a:pt x="83" y="750"/>
                  <a:pt x="86" y="739"/>
                </a:cubicBezTo>
                <a:cubicBezTo>
                  <a:pt x="87" y="733"/>
                  <a:pt x="87" y="727"/>
                  <a:pt x="87" y="720"/>
                </a:cubicBezTo>
                <a:cubicBezTo>
                  <a:pt x="88" y="718"/>
                  <a:pt x="87" y="716"/>
                  <a:pt x="88" y="714"/>
                </a:cubicBezTo>
                <a:cubicBezTo>
                  <a:pt x="88" y="706"/>
                  <a:pt x="89" y="697"/>
                  <a:pt x="89" y="689"/>
                </a:cubicBezTo>
                <a:cubicBezTo>
                  <a:pt x="88" y="681"/>
                  <a:pt x="88" y="673"/>
                  <a:pt x="85" y="665"/>
                </a:cubicBezTo>
                <a:cubicBezTo>
                  <a:pt x="84" y="662"/>
                  <a:pt x="84" y="660"/>
                  <a:pt x="85" y="657"/>
                </a:cubicBezTo>
                <a:cubicBezTo>
                  <a:pt x="89" y="647"/>
                  <a:pt x="93" y="638"/>
                  <a:pt x="96" y="628"/>
                </a:cubicBezTo>
                <a:cubicBezTo>
                  <a:pt x="103" y="604"/>
                  <a:pt x="111" y="581"/>
                  <a:pt x="118" y="557"/>
                </a:cubicBezTo>
                <a:cubicBezTo>
                  <a:pt x="122" y="542"/>
                  <a:pt x="125" y="527"/>
                  <a:pt x="124" y="511"/>
                </a:cubicBezTo>
                <a:cubicBezTo>
                  <a:pt x="124" y="507"/>
                  <a:pt x="125" y="503"/>
                  <a:pt x="125" y="499"/>
                </a:cubicBezTo>
                <a:cubicBezTo>
                  <a:pt x="125" y="495"/>
                  <a:pt x="125" y="490"/>
                  <a:pt x="125" y="485"/>
                </a:cubicBezTo>
                <a:cubicBezTo>
                  <a:pt x="125" y="482"/>
                  <a:pt x="125" y="479"/>
                  <a:pt x="127" y="477"/>
                </a:cubicBezTo>
                <a:cubicBezTo>
                  <a:pt x="131" y="469"/>
                  <a:pt x="134" y="461"/>
                  <a:pt x="137" y="453"/>
                </a:cubicBezTo>
                <a:cubicBezTo>
                  <a:pt x="141" y="444"/>
                  <a:pt x="143" y="435"/>
                  <a:pt x="145" y="426"/>
                </a:cubicBezTo>
                <a:cubicBezTo>
                  <a:pt x="146" y="425"/>
                  <a:pt x="146" y="424"/>
                  <a:pt x="147" y="423"/>
                </a:cubicBezTo>
                <a:cubicBezTo>
                  <a:pt x="148" y="426"/>
                  <a:pt x="150" y="429"/>
                  <a:pt x="151" y="433"/>
                </a:cubicBezTo>
                <a:cubicBezTo>
                  <a:pt x="152" y="433"/>
                  <a:pt x="152" y="434"/>
                  <a:pt x="152" y="435"/>
                </a:cubicBezTo>
                <a:cubicBezTo>
                  <a:pt x="153" y="447"/>
                  <a:pt x="154" y="460"/>
                  <a:pt x="156" y="473"/>
                </a:cubicBezTo>
                <a:cubicBezTo>
                  <a:pt x="156" y="480"/>
                  <a:pt x="157" y="487"/>
                  <a:pt x="158" y="494"/>
                </a:cubicBezTo>
                <a:cubicBezTo>
                  <a:pt x="158" y="502"/>
                  <a:pt x="158" y="510"/>
                  <a:pt x="158" y="518"/>
                </a:cubicBezTo>
                <a:cubicBezTo>
                  <a:pt x="158" y="528"/>
                  <a:pt x="159" y="537"/>
                  <a:pt x="159" y="547"/>
                </a:cubicBezTo>
                <a:cubicBezTo>
                  <a:pt x="159" y="551"/>
                  <a:pt x="160" y="555"/>
                  <a:pt x="161" y="559"/>
                </a:cubicBezTo>
                <a:cubicBezTo>
                  <a:pt x="162" y="562"/>
                  <a:pt x="162" y="564"/>
                  <a:pt x="161" y="567"/>
                </a:cubicBezTo>
                <a:cubicBezTo>
                  <a:pt x="160" y="570"/>
                  <a:pt x="159" y="573"/>
                  <a:pt x="159" y="576"/>
                </a:cubicBezTo>
                <a:cubicBezTo>
                  <a:pt x="156" y="589"/>
                  <a:pt x="154" y="601"/>
                  <a:pt x="157" y="614"/>
                </a:cubicBezTo>
                <a:cubicBezTo>
                  <a:pt x="157" y="616"/>
                  <a:pt x="157" y="617"/>
                  <a:pt x="157" y="618"/>
                </a:cubicBezTo>
                <a:cubicBezTo>
                  <a:pt x="155" y="626"/>
                  <a:pt x="154" y="634"/>
                  <a:pt x="152" y="641"/>
                </a:cubicBezTo>
                <a:cubicBezTo>
                  <a:pt x="148" y="666"/>
                  <a:pt x="143" y="691"/>
                  <a:pt x="138" y="716"/>
                </a:cubicBezTo>
                <a:cubicBezTo>
                  <a:pt x="136" y="729"/>
                  <a:pt x="135" y="741"/>
                  <a:pt x="134" y="754"/>
                </a:cubicBezTo>
                <a:cubicBezTo>
                  <a:pt x="132" y="771"/>
                  <a:pt x="131" y="788"/>
                  <a:pt x="132" y="805"/>
                </a:cubicBezTo>
                <a:cubicBezTo>
                  <a:pt x="132" y="815"/>
                  <a:pt x="132" y="826"/>
                  <a:pt x="133" y="836"/>
                </a:cubicBezTo>
                <a:cubicBezTo>
                  <a:pt x="133" y="842"/>
                  <a:pt x="135" y="848"/>
                  <a:pt x="135" y="853"/>
                </a:cubicBezTo>
                <a:cubicBezTo>
                  <a:pt x="137" y="870"/>
                  <a:pt x="140" y="886"/>
                  <a:pt x="142" y="902"/>
                </a:cubicBezTo>
                <a:cubicBezTo>
                  <a:pt x="142" y="913"/>
                  <a:pt x="143" y="924"/>
                  <a:pt x="141" y="935"/>
                </a:cubicBezTo>
                <a:cubicBezTo>
                  <a:pt x="138" y="950"/>
                  <a:pt x="138" y="965"/>
                  <a:pt x="138" y="980"/>
                </a:cubicBezTo>
                <a:cubicBezTo>
                  <a:pt x="138" y="983"/>
                  <a:pt x="138" y="986"/>
                  <a:pt x="137" y="989"/>
                </a:cubicBezTo>
                <a:cubicBezTo>
                  <a:pt x="132" y="1003"/>
                  <a:pt x="129" y="1017"/>
                  <a:pt x="128" y="1031"/>
                </a:cubicBezTo>
                <a:cubicBezTo>
                  <a:pt x="123" y="1084"/>
                  <a:pt x="124" y="1136"/>
                  <a:pt x="128" y="1190"/>
                </a:cubicBezTo>
                <a:cubicBezTo>
                  <a:pt x="128" y="1190"/>
                  <a:pt x="130" y="1232"/>
                  <a:pt x="130" y="1241"/>
                </a:cubicBezTo>
                <a:cubicBezTo>
                  <a:pt x="130" y="1250"/>
                  <a:pt x="127" y="1264"/>
                  <a:pt x="122" y="1273"/>
                </a:cubicBezTo>
                <a:cubicBezTo>
                  <a:pt x="110" y="1298"/>
                  <a:pt x="89" y="1321"/>
                  <a:pt x="71" y="1344"/>
                </a:cubicBezTo>
                <a:cubicBezTo>
                  <a:pt x="61" y="1355"/>
                  <a:pt x="60" y="1353"/>
                  <a:pt x="55" y="1357"/>
                </a:cubicBezTo>
                <a:cubicBezTo>
                  <a:pt x="51" y="1361"/>
                  <a:pt x="50" y="1362"/>
                  <a:pt x="48" y="1366"/>
                </a:cubicBezTo>
                <a:cubicBezTo>
                  <a:pt x="46" y="1370"/>
                  <a:pt x="47" y="1373"/>
                  <a:pt x="47" y="1373"/>
                </a:cubicBezTo>
                <a:cubicBezTo>
                  <a:pt x="44" y="1380"/>
                  <a:pt x="49" y="1381"/>
                  <a:pt x="49" y="1381"/>
                </a:cubicBezTo>
                <a:cubicBezTo>
                  <a:pt x="53" y="1387"/>
                  <a:pt x="58" y="1385"/>
                  <a:pt x="58" y="1385"/>
                </a:cubicBezTo>
                <a:cubicBezTo>
                  <a:pt x="66" y="1393"/>
                  <a:pt x="71" y="1387"/>
                  <a:pt x="71" y="1387"/>
                </a:cubicBezTo>
                <a:cubicBezTo>
                  <a:pt x="80" y="1397"/>
                  <a:pt x="89" y="1395"/>
                  <a:pt x="99" y="1386"/>
                </a:cubicBezTo>
                <a:cubicBezTo>
                  <a:pt x="110" y="1377"/>
                  <a:pt x="109" y="1380"/>
                  <a:pt x="115" y="1378"/>
                </a:cubicBezTo>
                <a:cubicBezTo>
                  <a:pt x="139" y="1369"/>
                  <a:pt x="140" y="1344"/>
                  <a:pt x="161" y="1332"/>
                </a:cubicBezTo>
                <a:cubicBezTo>
                  <a:pt x="185" y="1319"/>
                  <a:pt x="191" y="1305"/>
                  <a:pt x="188" y="1296"/>
                </a:cubicBezTo>
                <a:cubicBezTo>
                  <a:pt x="185" y="1287"/>
                  <a:pt x="184" y="1274"/>
                  <a:pt x="184" y="1274"/>
                </a:cubicBezTo>
                <a:cubicBezTo>
                  <a:pt x="186" y="1272"/>
                  <a:pt x="187" y="1267"/>
                  <a:pt x="186" y="1261"/>
                </a:cubicBezTo>
                <a:cubicBezTo>
                  <a:pt x="181" y="1245"/>
                  <a:pt x="183" y="1243"/>
                  <a:pt x="186" y="1208"/>
                </a:cubicBezTo>
                <a:cubicBezTo>
                  <a:pt x="191" y="1176"/>
                  <a:pt x="196" y="1140"/>
                  <a:pt x="211" y="1113"/>
                </a:cubicBezTo>
                <a:cubicBezTo>
                  <a:pt x="216" y="1103"/>
                  <a:pt x="220" y="1092"/>
                  <a:pt x="221" y="1080"/>
                </a:cubicBezTo>
                <a:cubicBezTo>
                  <a:pt x="222" y="1071"/>
                  <a:pt x="222" y="1063"/>
                  <a:pt x="221" y="1054"/>
                </a:cubicBezTo>
                <a:cubicBezTo>
                  <a:pt x="221" y="1043"/>
                  <a:pt x="220" y="1033"/>
                  <a:pt x="218" y="1022"/>
                </a:cubicBezTo>
                <a:cubicBezTo>
                  <a:pt x="217" y="1014"/>
                  <a:pt x="216" y="1007"/>
                  <a:pt x="215" y="999"/>
                </a:cubicBezTo>
                <a:cubicBezTo>
                  <a:pt x="215" y="997"/>
                  <a:pt x="215" y="996"/>
                  <a:pt x="216" y="994"/>
                </a:cubicBezTo>
                <a:cubicBezTo>
                  <a:pt x="219" y="990"/>
                  <a:pt x="221" y="985"/>
                  <a:pt x="222" y="980"/>
                </a:cubicBezTo>
                <a:cubicBezTo>
                  <a:pt x="225" y="970"/>
                  <a:pt x="226" y="960"/>
                  <a:pt x="226" y="950"/>
                </a:cubicBezTo>
                <a:cubicBezTo>
                  <a:pt x="227" y="944"/>
                  <a:pt x="227" y="939"/>
                  <a:pt x="227" y="933"/>
                </a:cubicBezTo>
                <a:cubicBezTo>
                  <a:pt x="228" y="929"/>
                  <a:pt x="228" y="925"/>
                  <a:pt x="230" y="921"/>
                </a:cubicBezTo>
                <a:cubicBezTo>
                  <a:pt x="239" y="904"/>
                  <a:pt x="246" y="887"/>
                  <a:pt x="251" y="868"/>
                </a:cubicBezTo>
                <a:cubicBezTo>
                  <a:pt x="256" y="851"/>
                  <a:pt x="260" y="833"/>
                  <a:pt x="264" y="814"/>
                </a:cubicBezTo>
                <a:cubicBezTo>
                  <a:pt x="268" y="799"/>
                  <a:pt x="271" y="784"/>
                  <a:pt x="275" y="769"/>
                </a:cubicBezTo>
                <a:cubicBezTo>
                  <a:pt x="275" y="771"/>
                  <a:pt x="275" y="772"/>
                  <a:pt x="275" y="774"/>
                </a:cubicBezTo>
                <a:cubicBezTo>
                  <a:pt x="276" y="778"/>
                  <a:pt x="278" y="783"/>
                  <a:pt x="279" y="787"/>
                </a:cubicBezTo>
                <a:cubicBezTo>
                  <a:pt x="283" y="802"/>
                  <a:pt x="286" y="818"/>
                  <a:pt x="290" y="833"/>
                </a:cubicBezTo>
                <a:cubicBezTo>
                  <a:pt x="297" y="863"/>
                  <a:pt x="307" y="893"/>
                  <a:pt x="322" y="921"/>
                </a:cubicBezTo>
                <a:cubicBezTo>
                  <a:pt x="322" y="921"/>
                  <a:pt x="322" y="921"/>
                  <a:pt x="322" y="921"/>
                </a:cubicBezTo>
                <a:cubicBezTo>
                  <a:pt x="323" y="922"/>
                  <a:pt x="323" y="923"/>
                  <a:pt x="323" y="924"/>
                </a:cubicBezTo>
                <a:cubicBezTo>
                  <a:pt x="324" y="924"/>
                  <a:pt x="324" y="925"/>
                  <a:pt x="324" y="925"/>
                </a:cubicBezTo>
                <a:cubicBezTo>
                  <a:pt x="325" y="935"/>
                  <a:pt x="326" y="942"/>
                  <a:pt x="326" y="945"/>
                </a:cubicBezTo>
                <a:cubicBezTo>
                  <a:pt x="326" y="945"/>
                  <a:pt x="326" y="945"/>
                  <a:pt x="326" y="945"/>
                </a:cubicBezTo>
                <a:cubicBezTo>
                  <a:pt x="326" y="947"/>
                  <a:pt x="326" y="948"/>
                  <a:pt x="326" y="950"/>
                </a:cubicBezTo>
                <a:cubicBezTo>
                  <a:pt x="326" y="958"/>
                  <a:pt x="327" y="968"/>
                  <a:pt x="330" y="980"/>
                </a:cubicBezTo>
                <a:cubicBezTo>
                  <a:pt x="332" y="985"/>
                  <a:pt x="334" y="990"/>
                  <a:pt x="337" y="994"/>
                </a:cubicBezTo>
                <a:cubicBezTo>
                  <a:pt x="337" y="995"/>
                  <a:pt x="340" y="1000"/>
                  <a:pt x="336" y="1025"/>
                </a:cubicBezTo>
                <a:cubicBezTo>
                  <a:pt x="334" y="1036"/>
                  <a:pt x="334" y="1047"/>
                  <a:pt x="334" y="1057"/>
                </a:cubicBezTo>
                <a:cubicBezTo>
                  <a:pt x="334" y="1066"/>
                  <a:pt x="334" y="1075"/>
                  <a:pt x="336" y="1083"/>
                </a:cubicBezTo>
                <a:cubicBezTo>
                  <a:pt x="337" y="1095"/>
                  <a:pt x="341" y="1106"/>
                  <a:pt x="347" y="1116"/>
                </a:cubicBezTo>
                <a:cubicBezTo>
                  <a:pt x="362" y="1142"/>
                  <a:pt x="366" y="1178"/>
                  <a:pt x="371" y="1208"/>
                </a:cubicBezTo>
                <a:cubicBezTo>
                  <a:pt x="376" y="1243"/>
                  <a:pt x="377" y="1244"/>
                  <a:pt x="373" y="1261"/>
                </a:cubicBezTo>
                <a:cubicBezTo>
                  <a:pt x="372" y="1266"/>
                  <a:pt x="374" y="1272"/>
                  <a:pt x="377" y="1274"/>
                </a:cubicBezTo>
                <a:cubicBezTo>
                  <a:pt x="377" y="1274"/>
                  <a:pt x="375" y="1283"/>
                  <a:pt x="374" y="1292"/>
                </a:cubicBezTo>
                <a:cubicBezTo>
                  <a:pt x="372" y="1309"/>
                  <a:pt x="374" y="1318"/>
                  <a:pt x="399" y="1333"/>
                </a:cubicBezTo>
                <a:cubicBezTo>
                  <a:pt x="420" y="1345"/>
                  <a:pt x="421" y="1370"/>
                  <a:pt x="446" y="1379"/>
                </a:cubicBezTo>
                <a:cubicBezTo>
                  <a:pt x="452" y="1381"/>
                  <a:pt x="452" y="1378"/>
                  <a:pt x="462" y="1387"/>
                </a:cubicBezTo>
                <a:cubicBezTo>
                  <a:pt x="472" y="1397"/>
                  <a:pt x="481" y="1397"/>
                  <a:pt x="489" y="1387"/>
                </a:cubicBezTo>
                <a:cubicBezTo>
                  <a:pt x="489" y="1387"/>
                  <a:pt x="495" y="1392"/>
                  <a:pt x="502" y="1385"/>
                </a:cubicBezTo>
                <a:cubicBezTo>
                  <a:pt x="502" y="1385"/>
                  <a:pt x="508" y="1387"/>
                  <a:pt x="511" y="1381"/>
                </a:cubicBezTo>
                <a:cubicBezTo>
                  <a:pt x="511" y="1381"/>
                  <a:pt x="517" y="1379"/>
                  <a:pt x="512" y="1373"/>
                </a:cubicBezTo>
                <a:cubicBezTo>
                  <a:pt x="512" y="1373"/>
                  <a:pt x="517" y="1370"/>
                  <a:pt x="507" y="1359"/>
                </a:cubicBezTo>
                <a:cubicBezTo>
                  <a:pt x="505" y="1356"/>
                  <a:pt x="500" y="1357"/>
                  <a:pt x="490" y="1345"/>
                </a:cubicBezTo>
                <a:cubicBezTo>
                  <a:pt x="476" y="1326"/>
                  <a:pt x="462" y="1308"/>
                  <a:pt x="449" y="1289"/>
                </a:cubicBezTo>
                <a:cubicBezTo>
                  <a:pt x="443" y="1280"/>
                  <a:pt x="437" y="1273"/>
                  <a:pt x="434" y="1263"/>
                </a:cubicBezTo>
                <a:cubicBezTo>
                  <a:pt x="431" y="1253"/>
                  <a:pt x="430" y="1252"/>
                  <a:pt x="430" y="1243"/>
                </a:cubicBezTo>
                <a:cubicBezTo>
                  <a:pt x="430" y="1219"/>
                  <a:pt x="431" y="1194"/>
                  <a:pt x="431" y="1170"/>
                </a:cubicBezTo>
                <a:cubicBezTo>
                  <a:pt x="431" y="1123"/>
                  <a:pt x="432" y="1077"/>
                  <a:pt x="427" y="1031"/>
                </a:cubicBezTo>
                <a:cubicBezTo>
                  <a:pt x="426" y="1021"/>
                  <a:pt x="419" y="995"/>
                  <a:pt x="417" y="992"/>
                </a:cubicBezTo>
                <a:cubicBezTo>
                  <a:pt x="416" y="987"/>
                  <a:pt x="414" y="982"/>
                  <a:pt x="415" y="980"/>
                </a:cubicBezTo>
                <a:cubicBezTo>
                  <a:pt x="415" y="965"/>
                  <a:pt x="414" y="950"/>
                  <a:pt x="412" y="935"/>
                </a:cubicBezTo>
                <a:cubicBezTo>
                  <a:pt x="410" y="925"/>
                  <a:pt x="409" y="913"/>
                  <a:pt x="410" y="902"/>
                </a:cubicBezTo>
                <a:cubicBezTo>
                  <a:pt x="410" y="897"/>
                  <a:pt x="410" y="891"/>
                  <a:pt x="411" y="886"/>
                </a:cubicBezTo>
                <a:cubicBezTo>
                  <a:pt x="412" y="880"/>
                  <a:pt x="412" y="874"/>
                  <a:pt x="413" y="868"/>
                </a:cubicBezTo>
                <a:cubicBezTo>
                  <a:pt x="414" y="861"/>
                  <a:pt x="415" y="854"/>
                  <a:pt x="416" y="847"/>
                </a:cubicBezTo>
                <a:cubicBezTo>
                  <a:pt x="416" y="840"/>
                  <a:pt x="417" y="834"/>
                  <a:pt x="418" y="827"/>
                </a:cubicBezTo>
                <a:cubicBezTo>
                  <a:pt x="418" y="817"/>
                  <a:pt x="418" y="806"/>
                  <a:pt x="418" y="796"/>
                </a:cubicBezTo>
                <a:cubicBezTo>
                  <a:pt x="418" y="778"/>
                  <a:pt x="416" y="761"/>
                  <a:pt x="414" y="744"/>
                </a:cubicBezTo>
                <a:cubicBezTo>
                  <a:pt x="412" y="729"/>
                  <a:pt x="410" y="715"/>
                  <a:pt x="407" y="700"/>
                </a:cubicBezTo>
                <a:cubicBezTo>
                  <a:pt x="404" y="685"/>
                  <a:pt x="401" y="671"/>
                  <a:pt x="398" y="656"/>
                </a:cubicBezTo>
                <a:cubicBezTo>
                  <a:pt x="395" y="642"/>
                  <a:pt x="392" y="628"/>
                  <a:pt x="389" y="615"/>
                </a:cubicBezTo>
                <a:cubicBezTo>
                  <a:pt x="389" y="614"/>
                  <a:pt x="389" y="612"/>
                  <a:pt x="389" y="611"/>
                </a:cubicBezTo>
                <a:cubicBezTo>
                  <a:pt x="390" y="603"/>
                  <a:pt x="390" y="594"/>
                  <a:pt x="389" y="585"/>
                </a:cubicBezTo>
                <a:cubicBezTo>
                  <a:pt x="387" y="579"/>
                  <a:pt x="386" y="572"/>
                  <a:pt x="384" y="566"/>
                </a:cubicBezTo>
                <a:cubicBezTo>
                  <a:pt x="383" y="563"/>
                  <a:pt x="383" y="560"/>
                  <a:pt x="384" y="558"/>
                </a:cubicBezTo>
                <a:cubicBezTo>
                  <a:pt x="384" y="554"/>
                  <a:pt x="385" y="550"/>
                  <a:pt x="385" y="547"/>
                </a:cubicBezTo>
                <a:cubicBezTo>
                  <a:pt x="385" y="539"/>
                  <a:pt x="385" y="532"/>
                  <a:pt x="385" y="524"/>
                </a:cubicBezTo>
                <a:cubicBezTo>
                  <a:pt x="385" y="518"/>
                  <a:pt x="385" y="512"/>
                  <a:pt x="385" y="506"/>
                </a:cubicBezTo>
                <a:cubicBezTo>
                  <a:pt x="385" y="496"/>
                  <a:pt x="386" y="487"/>
                  <a:pt x="387" y="477"/>
                </a:cubicBezTo>
                <a:cubicBezTo>
                  <a:pt x="388" y="463"/>
                  <a:pt x="389" y="448"/>
                  <a:pt x="390" y="434"/>
                </a:cubicBezTo>
                <a:cubicBezTo>
                  <a:pt x="391" y="432"/>
                  <a:pt x="394" y="425"/>
                  <a:pt x="395" y="423"/>
                </a:cubicBezTo>
                <a:cubicBezTo>
                  <a:pt x="395" y="424"/>
                  <a:pt x="396" y="425"/>
                  <a:pt x="396" y="426"/>
                </a:cubicBezTo>
                <a:cubicBezTo>
                  <a:pt x="400" y="443"/>
                  <a:pt x="406" y="460"/>
                  <a:pt x="414" y="476"/>
                </a:cubicBezTo>
                <a:cubicBezTo>
                  <a:pt x="415" y="477"/>
                  <a:pt x="416" y="479"/>
                  <a:pt x="416" y="481"/>
                </a:cubicBezTo>
                <a:cubicBezTo>
                  <a:pt x="415" y="484"/>
                  <a:pt x="415" y="486"/>
                  <a:pt x="415" y="489"/>
                </a:cubicBezTo>
                <a:cubicBezTo>
                  <a:pt x="415" y="496"/>
                  <a:pt x="416" y="503"/>
                  <a:pt x="416" y="510"/>
                </a:cubicBezTo>
                <a:cubicBezTo>
                  <a:pt x="416" y="524"/>
                  <a:pt x="418" y="538"/>
                  <a:pt x="422" y="552"/>
                </a:cubicBezTo>
                <a:cubicBezTo>
                  <a:pt x="425" y="562"/>
                  <a:pt x="428" y="572"/>
                  <a:pt x="431" y="582"/>
                </a:cubicBezTo>
                <a:cubicBezTo>
                  <a:pt x="437" y="601"/>
                  <a:pt x="442" y="619"/>
                  <a:pt x="448" y="637"/>
                </a:cubicBezTo>
                <a:cubicBezTo>
                  <a:pt x="451" y="643"/>
                  <a:pt x="453" y="650"/>
                  <a:pt x="456" y="657"/>
                </a:cubicBezTo>
                <a:cubicBezTo>
                  <a:pt x="456" y="658"/>
                  <a:pt x="457" y="660"/>
                  <a:pt x="456" y="662"/>
                </a:cubicBezTo>
                <a:cubicBezTo>
                  <a:pt x="455" y="664"/>
                  <a:pt x="454" y="666"/>
                  <a:pt x="454" y="668"/>
                </a:cubicBezTo>
                <a:cubicBezTo>
                  <a:pt x="452" y="678"/>
                  <a:pt x="451" y="688"/>
                  <a:pt x="452" y="698"/>
                </a:cubicBezTo>
                <a:cubicBezTo>
                  <a:pt x="453" y="704"/>
                  <a:pt x="453" y="709"/>
                  <a:pt x="453" y="714"/>
                </a:cubicBezTo>
                <a:cubicBezTo>
                  <a:pt x="453" y="724"/>
                  <a:pt x="453" y="734"/>
                  <a:pt x="456" y="744"/>
                </a:cubicBezTo>
                <a:cubicBezTo>
                  <a:pt x="456" y="744"/>
                  <a:pt x="456" y="745"/>
                  <a:pt x="456" y="745"/>
                </a:cubicBezTo>
                <a:cubicBezTo>
                  <a:pt x="456" y="753"/>
                  <a:pt x="456" y="761"/>
                  <a:pt x="456" y="769"/>
                </a:cubicBezTo>
                <a:cubicBezTo>
                  <a:pt x="456" y="773"/>
                  <a:pt x="456" y="778"/>
                  <a:pt x="456" y="783"/>
                </a:cubicBezTo>
                <a:cubicBezTo>
                  <a:pt x="456" y="785"/>
                  <a:pt x="457" y="787"/>
                  <a:pt x="457" y="788"/>
                </a:cubicBezTo>
                <a:cubicBezTo>
                  <a:pt x="458" y="789"/>
                  <a:pt x="459" y="789"/>
                  <a:pt x="460" y="789"/>
                </a:cubicBezTo>
                <a:cubicBezTo>
                  <a:pt x="462" y="789"/>
                  <a:pt x="462" y="789"/>
                  <a:pt x="463" y="787"/>
                </a:cubicBezTo>
                <a:cubicBezTo>
                  <a:pt x="464" y="785"/>
                  <a:pt x="465" y="783"/>
                  <a:pt x="466" y="782"/>
                </a:cubicBezTo>
                <a:cubicBezTo>
                  <a:pt x="466" y="780"/>
                  <a:pt x="466" y="779"/>
                  <a:pt x="467" y="778"/>
                </a:cubicBezTo>
                <a:cubicBezTo>
                  <a:pt x="468" y="783"/>
                  <a:pt x="469" y="787"/>
                  <a:pt x="469" y="792"/>
                </a:cubicBezTo>
                <a:cubicBezTo>
                  <a:pt x="469" y="792"/>
                  <a:pt x="469" y="793"/>
                  <a:pt x="470" y="794"/>
                </a:cubicBezTo>
                <a:cubicBezTo>
                  <a:pt x="470" y="796"/>
                  <a:pt x="472" y="797"/>
                  <a:pt x="474" y="797"/>
                </a:cubicBezTo>
                <a:cubicBezTo>
                  <a:pt x="475" y="797"/>
                  <a:pt x="477" y="795"/>
                  <a:pt x="477" y="793"/>
                </a:cubicBezTo>
                <a:cubicBezTo>
                  <a:pt x="478" y="790"/>
                  <a:pt x="478" y="787"/>
                  <a:pt x="478" y="785"/>
                </a:cubicBezTo>
                <a:cubicBezTo>
                  <a:pt x="479" y="775"/>
                  <a:pt x="478" y="766"/>
                  <a:pt x="479" y="756"/>
                </a:cubicBezTo>
                <a:cubicBezTo>
                  <a:pt x="479" y="756"/>
                  <a:pt x="479" y="755"/>
                  <a:pt x="479" y="753"/>
                </a:cubicBezTo>
                <a:cubicBezTo>
                  <a:pt x="480" y="762"/>
                  <a:pt x="481" y="770"/>
                  <a:pt x="483" y="778"/>
                </a:cubicBezTo>
                <a:cubicBezTo>
                  <a:pt x="484" y="784"/>
                  <a:pt x="485" y="791"/>
                  <a:pt x="487" y="797"/>
                </a:cubicBezTo>
                <a:cubicBezTo>
                  <a:pt x="488" y="801"/>
                  <a:pt x="490" y="802"/>
                  <a:pt x="494" y="800"/>
                </a:cubicBezTo>
                <a:cubicBezTo>
                  <a:pt x="494" y="800"/>
                  <a:pt x="495" y="800"/>
                  <a:pt x="495" y="800"/>
                </a:cubicBezTo>
                <a:cubicBezTo>
                  <a:pt x="498" y="781"/>
                  <a:pt x="494" y="763"/>
                  <a:pt x="495" y="744"/>
                </a:cubicBezTo>
                <a:cubicBezTo>
                  <a:pt x="496" y="745"/>
                  <a:pt x="496" y="746"/>
                  <a:pt x="497" y="747"/>
                </a:cubicBezTo>
                <a:cubicBezTo>
                  <a:pt x="498" y="752"/>
                  <a:pt x="499" y="756"/>
                  <a:pt x="500" y="761"/>
                </a:cubicBezTo>
                <a:cubicBezTo>
                  <a:pt x="501" y="766"/>
                  <a:pt x="503" y="771"/>
                  <a:pt x="504" y="777"/>
                </a:cubicBezTo>
                <a:cubicBezTo>
                  <a:pt x="505" y="784"/>
                  <a:pt x="508" y="790"/>
                  <a:pt x="513" y="795"/>
                </a:cubicBezTo>
                <a:cubicBezTo>
                  <a:pt x="513" y="796"/>
                  <a:pt x="514" y="797"/>
                  <a:pt x="515" y="796"/>
                </a:cubicBezTo>
                <a:cubicBezTo>
                  <a:pt x="517" y="796"/>
                  <a:pt x="517" y="795"/>
                  <a:pt x="518" y="793"/>
                </a:cubicBezTo>
                <a:cubicBezTo>
                  <a:pt x="518" y="793"/>
                  <a:pt x="518" y="792"/>
                  <a:pt x="518" y="792"/>
                </a:cubicBezTo>
                <a:cubicBezTo>
                  <a:pt x="517" y="783"/>
                  <a:pt x="517" y="775"/>
                  <a:pt x="516" y="767"/>
                </a:cubicBezTo>
                <a:cubicBezTo>
                  <a:pt x="515" y="755"/>
                  <a:pt x="514" y="744"/>
                  <a:pt x="512" y="732"/>
                </a:cubicBezTo>
                <a:cubicBezTo>
                  <a:pt x="513" y="733"/>
                  <a:pt x="514" y="734"/>
                  <a:pt x="515" y="735"/>
                </a:cubicBezTo>
                <a:cubicBezTo>
                  <a:pt x="516" y="737"/>
                  <a:pt x="518" y="739"/>
                  <a:pt x="520" y="740"/>
                </a:cubicBezTo>
                <a:cubicBezTo>
                  <a:pt x="524" y="745"/>
                  <a:pt x="529" y="747"/>
                  <a:pt x="536" y="745"/>
                </a:cubicBezTo>
                <a:cubicBezTo>
                  <a:pt x="539" y="744"/>
                  <a:pt x="540" y="742"/>
                  <a:pt x="538" y="739"/>
                </a:cubicBezTo>
                <a:close/>
              </a:path>
            </a:pathLst>
          </a:custGeom>
          <a:solidFill>
            <a:srgbClr val="F7C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
            <a:extLst>
              <a:ext uri="{FF2B5EF4-FFF2-40B4-BE49-F238E27FC236}">
                <a16:creationId xmlns:a16="http://schemas.microsoft.com/office/drawing/2014/main" id="{7E4A6A34-9651-4B3A-A604-5E9614F98C63}"/>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5">
            <a:extLst>
              <a:ext uri="{FF2B5EF4-FFF2-40B4-BE49-F238E27FC236}">
                <a16:creationId xmlns:a16="http://schemas.microsoft.com/office/drawing/2014/main" id="{0045A81A-E32F-4603-B03A-B23815EA3129}"/>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5">
            <a:extLst>
              <a:ext uri="{FF2B5EF4-FFF2-40B4-BE49-F238E27FC236}">
                <a16:creationId xmlns:a16="http://schemas.microsoft.com/office/drawing/2014/main" id="{0BA739F4-62CA-4AA7-BF66-0EC6D10E18EA}"/>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5">
            <a:extLst>
              <a:ext uri="{FF2B5EF4-FFF2-40B4-BE49-F238E27FC236}">
                <a16:creationId xmlns:a16="http://schemas.microsoft.com/office/drawing/2014/main" id="{0359D439-527E-4367-9341-23C9847CBB72}"/>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8">
            <a:extLst>
              <a:ext uri="{FF2B5EF4-FFF2-40B4-BE49-F238E27FC236}">
                <a16:creationId xmlns:a16="http://schemas.microsoft.com/office/drawing/2014/main" id="{A8F69F96-BA97-438D-A490-D3D73C818AFA}"/>
              </a:ext>
            </a:extLst>
          </p:cNvPr>
          <p:cNvGrpSpPr>
            <a:grpSpLocks noChangeAspect="1"/>
          </p:cNvGrpSpPr>
          <p:nvPr/>
        </p:nvGrpSpPr>
        <p:grpSpPr bwMode="auto">
          <a:xfrm>
            <a:off x="4446759" y="1016153"/>
            <a:ext cx="679966" cy="524535"/>
            <a:chOff x="2824" y="501"/>
            <a:chExt cx="513" cy="363"/>
          </a:xfrm>
          <a:solidFill>
            <a:srgbClr val="FF92BE"/>
          </a:solidFill>
        </p:grpSpPr>
        <p:sp>
          <p:nvSpPr>
            <p:cNvPr id="24" name="Freeform 9">
              <a:extLst>
                <a:ext uri="{FF2B5EF4-FFF2-40B4-BE49-F238E27FC236}">
                  <a16:creationId xmlns:a16="http://schemas.microsoft.com/office/drawing/2014/main" id="{C569DA3D-8F21-4769-8D62-C1FF67E8DEE2}"/>
                </a:ext>
              </a:extLst>
            </p:cNvPr>
            <p:cNvSpPr>
              <a:spLocks noEditPoints="1"/>
            </p:cNvSpPr>
            <p:nvPr/>
          </p:nvSpPr>
          <p:spPr bwMode="auto">
            <a:xfrm>
              <a:off x="2824" y="501"/>
              <a:ext cx="472" cy="363"/>
            </a:xfrm>
            <a:custGeom>
              <a:avLst/>
              <a:gdLst>
                <a:gd name="T0" fmla="*/ 144 w 196"/>
                <a:gd name="T1" fmla="*/ 142 h 150"/>
                <a:gd name="T2" fmla="*/ 158 w 196"/>
                <a:gd name="T3" fmla="*/ 107 h 150"/>
                <a:gd name="T4" fmla="*/ 106 w 196"/>
                <a:gd name="T5" fmla="*/ 92 h 150"/>
                <a:gd name="T6" fmla="*/ 95 w 196"/>
                <a:gd name="T7" fmla="*/ 60 h 150"/>
                <a:gd name="T8" fmla="*/ 143 w 196"/>
                <a:gd name="T9" fmla="*/ 69 h 150"/>
                <a:gd name="T10" fmla="*/ 145 w 196"/>
                <a:gd name="T11" fmla="*/ 69 h 150"/>
                <a:gd name="T12" fmla="*/ 130 w 196"/>
                <a:gd name="T13" fmla="*/ 41 h 150"/>
                <a:gd name="T14" fmla="*/ 92 w 196"/>
                <a:gd name="T15" fmla="*/ 32 h 150"/>
                <a:gd name="T16" fmla="*/ 100 w 196"/>
                <a:gd name="T17" fmla="*/ 5 h 150"/>
                <a:gd name="T18" fmla="*/ 120 w 196"/>
                <a:gd name="T19" fmla="*/ 13 h 150"/>
                <a:gd name="T20" fmla="*/ 157 w 196"/>
                <a:gd name="T21" fmla="*/ 27 h 150"/>
                <a:gd name="T22" fmla="*/ 169 w 196"/>
                <a:gd name="T23" fmla="*/ 35 h 150"/>
                <a:gd name="T24" fmla="*/ 190 w 196"/>
                <a:gd name="T25" fmla="*/ 40 h 150"/>
                <a:gd name="T26" fmla="*/ 177 w 196"/>
                <a:gd name="T27" fmla="*/ 23 h 150"/>
                <a:gd name="T28" fmla="*/ 167 w 196"/>
                <a:gd name="T29" fmla="*/ 19 h 150"/>
                <a:gd name="T30" fmla="*/ 158 w 196"/>
                <a:gd name="T31" fmla="*/ 11 h 150"/>
                <a:gd name="T32" fmla="*/ 70 w 196"/>
                <a:gd name="T33" fmla="*/ 12 h 150"/>
                <a:gd name="T34" fmla="*/ 28 w 196"/>
                <a:gd name="T35" fmla="*/ 41 h 150"/>
                <a:gd name="T36" fmla="*/ 25 w 196"/>
                <a:gd name="T37" fmla="*/ 41 h 150"/>
                <a:gd name="T38" fmla="*/ 29 w 196"/>
                <a:gd name="T39" fmla="*/ 114 h 150"/>
                <a:gd name="T40" fmla="*/ 23 w 196"/>
                <a:gd name="T41" fmla="*/ 118 h 150"/>
                <a:gd name="T42" fmla="*/ 20 w 196"/>
                <a:gd name="T43" fmla="*/ 103 h 150"/>
                <a:gd name="T44" fmla="*/ 52 w 196"/>
                <a:gd name="T45" fmla="*/ 104 h 150"/>
                <a:gd name="T46" fmla="*/ 52 w 196"/>
                <a:gd name="T47" fmla="*/ 114 h 150"/>
                <a:gd name="T48" fmla="*/ 103 w 196"/>
                <a:gd name="T49" fmla="*/ 127 h 150"/>
                <a:gd name="T50" fmla="*/ 132 w 196"/>
                <a:gd name="T51" fmla="*/ 142 h 150"/>
                <a:gd name="T52" fmla="*/ 54 w 196"/>
                <a:gd name="T53" fmla="*/ 123 h 150"/>
                <a:gd name="T54" fmla="*/ 155 w 196"/>
                <a:gd name="T55" fmla="*/ 119 h 150"/>
                <a:gd name="T56" fmla="*/ 154 w 196"/>
                <a:gd name="T57" fmla="*/ 121 h 150"/>
                <a:gd name="T58" fmla="*/ 85 w 196"/>
                <a:gd name="T59" fmla="*/ 9 h 150"/>
                <a:gd name="T60" fmla="*/ 56 w 196"/>
                <a:gd name="T61" fmla="*/ 22 h 150"/>
                <a:gd name="T62" fmla="*/ 54 w 196"/>
                <a:gd name="T63" fmla="*/ 34 h 150"/>
                <a:gd name="T64" fmla="*/ 82 w 196"/>
                <a:gd name="T65" fmla="*/ 15 h 150"/>
                <a:gd name="T66" fmla="*/ 87 w 196"/>
                <a:gd name="T67" fmla="*/ 28 h 150"/>
                <a:gd name="T68" fmla="*/ 106 w 196"/>
                <a:gd name="T69" fmla="*/ 39 h 150"/>
                <a:gd name="T70" fmla="*/ 110 w 196"/>
                <a:gd name="T71" fmla="*/ 47 h 150"/>
                <a:gd name="T72" fmla="*/ 129 w 196"/>
                <a:gd name="T73" fmla="*/ 62 h 150"/>
                <a:gd name="T74" fmla="*/ 102 w 196"/>
                <a:gd name="T75" fmla="*/ 49 h 150"/>
                <a:gd name="T76" fmla="*/ 51 w 196"/>
                <a:gd name="T77" fmla="*/ 39 h 150"/>
                <a:gd name="T78" fmla="*/ 38 w 196"/>
                <a:gd name="T79" fmla="*/ 61 h 150"/>
                <a:gd name="T80" fmla="*/ 46 w 196"/>
                <a:gd name="T81" fmla="*/ 69 h 150"/>
                <a:gd name="T82" fmla="*/ 49 w 196"/>
                <a:gd name="T83" fmla="*/ 59 h 150"/>
                <a:gd name="T84" fmla="*/ 51 w 196"/>
                <a:gd name="T85" fmla="*/ 31 h 150"/>
                <a:gd name="T86" fmla="*/ 12 w 196"/>
                <a:gd name="T87" fmla="*/ 99 h 150"/>
                <a:gd name="T88" fmla="*/ 98 w 196"/>
                <a:gd name="T89" fmla="*/ 123 h 150"/>
                <a:gd name="T90" fmla="*/ 85 w 196"/>
                <a:gd name="T91" fmla="*/ 116 h 150"/>
                <a:gd name="T92" fmla="*/ 87 w 196"/>
                <a:gd name="T93" fmla="*/ 115 h 150"/>
                <a:gd name="T94" fmla="*/ 87 w 196"/>
                <a:gd name="T95" fmla="*/ 96 h 150"/>
                <a:gd name="T96" fmla="*/ 70 w 196"/>
                <a:gd name="T97" fmla="*/ 91 h 150"/>
                <a:gd name="T98" fmla="*/ 38 w 196"/>
                <a:gd name="T99" fmla="*/ 99 h 150"/>
                <a:gd name="T100" fmla="*/ 11 w 196"/>
                <a:gd name="T101" fmla="*/ 85 h 150"/>
                <a:gd name="T102" fmla="*/ 27 w 196"/>
                <a:gd name="T103" fmla="*/ 52 h 150"/>
                <a:gd name="T104" fmla="*/ 18 w 196"/>
                <a:gd name="T105" fmla="*/ 66 h 150"/>
                <a:gd name="T106" fmla="*/ 34 w 196"/>
                <a:gd name="T107" fmla="*/ 75 h 150"/>
                <a:gd name="T108" fmla="*/ 66 w 196"/>
                <a:gd name="T109" fmla="*/ 90 h 150"/>
                <a:gd name="T110" fmla="*/ 72 w 196"/>
                <a:gd name="T111" fmla="*/ 57 h 150"/>
                <a:gd name="T112" fmla="*/ 114 w 196"/>
                <a:gd name="T113" fmla="*/ 102 h 150"/>
                <a:gd name="T114" fmla="*/ 119 w 196"/>
                <a:gd name="T115" fmla="*/ 121 h 150"/>
                <a:gd name="T116" fmla="*/ 134 w 196"/>
                <a:gd name="T1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50">
                  <a:moveTo>
                    <a:pt x="99" y="137"/>
                  </a:moveTo>
                  <a:cubicBezTo>
                    <a:pt x="102" y="138"/>
                    <a:pt x="104" y="140"/>
                    <a:pt x="107" y="141"/>
                  </a:cubicBezTo>
                  <a:cubicBezTo>
                    <a:pt x="110" y="142"/>
                    <a:pt x="113" y="143"/>
                    <a:pt x="116" y="143"/>
                  </a:cubicBezTo>
                  <a:cubicBezTo>
                    <a:pt x="117" y="143"/>
                    <a:pt x="119" y="143"/>
                    <a:pt x="120" y="143"/>
                  </a:cubicBezTo>
                  <a:cubicBezTo>
                    <a:pt x="122" y="143"/>
                    <a:pt x="123" y="142"/>
                    <a:pt x="125" y="142"/>
                  </a:cubicBezTo>
                  <a:cubicBezTo>
                    <a:pt x="126" y="142"/>
                    <a:pt x="126" y="142"/>
                    <a:pt x="126" y="142"/>
                  </a:cubicBezTo>
                  <a:cubicBezTo>
                    <a:pt x="127" y="142"/>
                    <a:pt x="127" y="142"/>
                    <a:pt x="127" y="142"/>
                  </a:cubicBezTo>
                  <a:cubicBezTo>
                    <a:pt x="127" y="142"/>
                    <a:pt x="127" y="142"/>
                    <a:pt x="127" y="142"/>
                  </a:cubicBezTo>
                  <a:cubicBezTo>
                    <a:pt x="127" y="142"/>
                    <a:pt x="127" y="142"/>
                    <a:pt x="127" y="142"/>
                  </a:cubicBezTo>
                  <a:cubicBezTo>
                    <a:pt x="128" y="142"/>
                    <a:pt x="128" y="142"/>
                    <a:pt x="128" y="142"/>
                  </a:cubicBezTo>
                  <a:cubicBezTo>
                    <a:pt x="130" y="142"/>
                    <a:pt x="130" y="142"/>
                    <a:pt x="130" y="142"/>
                  </a:cubicBezTo>
                  <a:cubicBezTo>
                    <a:pt x="131" y="142"/>
                    <a:pt x="133" y="142"/>
                    <a:pt x="135" y="142"/>
                  </a:cubicBezTo>
                  <a:cubicBezTo>
                    <a:pt x="138" y="142"/>
                    <a:pt x="141" y="142"/>
                    <a:pt x="144" y="142"/>
                  </a:cubicBezTo>
                  <a:cubicBezTo>
                    <a:pt x="145" y="142"/>
                    <a:pt x="147" y="142"/>
                    <a:pt x="148" y="142"/>
                  </a:cubicBezTo>
                  <a:cubicBezTo>
                    <a:pt x="149" y="142"/>
                    <a:pt x="150" y="141"/>
                    <a:pt x="152" y="141"/>
                  </a:cubicBezTo>
                  <a:cubicBezTo>
                    <a:pt x="154" y="140"/>
                    <a:pt x="157" y="138"/>
                    <a:pt x="159" y="136"/>
                  </a:cubicBezTo>
                  <a:cubicBezTo>
                    <a:pt x="160" y="136"/>
                    <a:pt x="160" y="136"/>
                    <a:pt x="160" y="136"/>
                  </a:cubicBezTo>
                  <a:cubicBezTo>
                    <a:pt x="160" y="135"/>
                    <a:pt x="160" y="134"/>
                    <a:pt x="160" y="134"/>
                  </a:cubicBezTo>
                  <a:cubicBezTo>
                    <a:pt x="160" y="132"/>
                    <a:pt x="160" y="131"/>
                    <a:pt x="160" y="129"/>
                  </a:cubicBezTo>
                  <a:cubicBezTo>
                    <a:pt x="160" y="128"/>
                    <a:pt x="160" y="128"/>
                    <a:pt x="160" y="128"/>
                  </a:cubicBezTo>
                  <a:cubicBezTo>
                    <a:pt x="161" y="127"/>
                    <a:pt x="161" y="127"/>
                    <a:pt x="161" y="127"/>
                  </a:cubicBezTo>
                  <a:cubicBezTo>
                    <a:pt x="162" y="127"/>
                    <a:pt x="164" y="126"/>
                    <a:pt x="165" y="126"/>
                  </a:cubicBezTo>
                  <a:cubicBezTo>
                    <a:pt x="166" y="125"/>
                    <a:pt x="166" y="124"/>
                    <a:pt x="167" y="123"/>
                  </a:cubicBezTo>
                  <a:cubicBezTo>
                    <a:pt x="167" y="122"/>
                    <a:pt x="167" y="121"/>
                    <a:pt x="167" y="119"/>
                  </a:cubicBezTo>
                  <a:cubicBezTo>
                    <a:pt x="166" y="118"/>
                    <a:pt x="166" y="117"/>
                    <a:pt x="165" y="115"/>
                  </a:cubicBezTo>
                  <a:cubicBezTo>
                    <a:pt x="163" y="112"/>
                    <a:pt x="160" y="110"/>
                    <a:pt x="158" y="107"/>
                  </a:cubicBezTo>
                  <a:cubicBezTo>
                    <a:pt x="156" y="106"/>
                    <a:pt x="155" y="105"/>
                    <a:pt x="154" y="103"/>
                  </a:cubicBezTo>
                  <a:cubicBezTo>
                    <a:pt x="151" y="102"/>
                    <a:pt x="151" y="102"/>
                    <a:pt x="151" y="102"/>
                  </a:cubicBezTo>
                  <a:cubicBezTo>
                    <a:pt x="151" y="101"/>
                    <a:pt x="150" y="100"/>
                    <a:pt x="149" y="100"/>
                  </a:cubicBezTo>
                  <a:cubicBezTo>
                    <a:pt x="146" y="98"/>
                    <a:pt x="142" y="98"/>
                    <a:pt x="139" y="98"/>
                  </a:cubicBezTo>
                  <a:cubicBezTo>
                    <a:pt x="135" y="98"/>
                    <a:pt x="131" y="99"/>
                    <a:pt x="128" y="100"/>
                  </a:cubicBezTo>
                  <a:cubicBezTo>
                    <a:pt x="128" y="100"/>
                    <a:pt x="128" y="100"/>
                    <a:pt x="128" y="100"/>
                  </a:cubicBezTo>
                  <a:cubicBezTo>
                    <a:pt x="127" y="99"/>
                    <a:pt x="127" y="99"/>
                    <a:pt x="127" y="99"/>
                  </a:cubicBezTo>
                  <a:cubicBezTo>
                    <a:pt x="124" y="97"/>
                    <a:pt x="120" y="94"/>
                    <a:pt x="116" y="91"/>
                  </a:cubicBezTo>
                  <a:cubicBezTo>
                    <a:pt x="113" y="88"/>
                    <a:pt x="109" y="86"/>
                    <a:pt x="105" y="84"/>
                  </a:cubicBezTo>
                  <a:cubicBezTo>
                    <a:pt x="103" y="83"/>
                    <a:pt x="101" y="81"/>
                    <a:pt x="100" y="80"/>
                  </a:cubicBezTo>
                  <a:cubicBezTo>
                    <a:pt x="100" y="81"/>
                    <a:pt x="100" y="82"/>
                    <a:pt x="100" y="83"/>
                  </a:cubicBezTo>
                  <a:cubicBezTo>
                    <a:pt x="100" y="84"/>
                    <a:pt x="101" y="85"/>
                    <a:pt x="101" y="86"/>
                  </a:cubicBezTo>
                  <a:cubicBezTo>
                    <a:pt x="102" y="88"/>
                    <a:pt x="104" y="91"/>
                    <a:pt x="106" y="92"/>
                  </a:cubicBezTo>
                  <a:cubicBezTo>
                    <a:pt x="104" y="91"/>
                    <a:pt x="102" y="89"/>
                    <a:pt x="101" y="87"/>
                  </a:cubicBezTo>
                  <a:cubicBezTo>
                    <a:pt x="100" y="85"/>
                    <a:pt x="99" y="84"/>
                    <a:pt x="99" y="83"/>
                  </a:cubicBezTo>
                  <a:cubicBezTo>
                    <a:pt x="99" y="82"/>
                    <a:pt x="98" y="80"/>
                    <a:pt x="98" y="78"/>
                  </a:cubicBezTo>
                  <a:cubicBezTo>
                    <a:pt x="97" y="77"/>
                    <a:pt x="96" y="75"/>
                    <a:pt x="96" y="73"/>
                  </a:cubicBezTo>
                  <a:cubicBezTo>
                    <a:pt x="95" y="71"/>
                    <a:pt x="95" y="69"/>
                    <a:pt x="95" y="67"/>
                  </a:cubicBezTo>
                  <a:cubicBezTo>
                    <a:pt x="93" y="66"/>
                    <a:pt x="91" y="64"/>
                    <a:pt x="89" y="64"/>
                  </a:cubicBezTo>
                  <a:cubicBezTo>
                    <a:pt x="88" y="63"/>
                    <a:pt x="86" y="62"/>
                    <a:pt x="85" y="60"/>
                  </a:cubicBezTo>
                  <a:cubicBezTo>
                    <a:pt x="82" y="58"/>
                    <a:pt x="80" y="55"/>
                    <a:pt x="79" y="52"/>
                  </a:cubicBezTo>
                  <a:cubicBezTo>
                    <a:pt x="81" y="55"/>
                    <a:pt x="83" y="57"/>
                    <a:pt x="86" y="59"/>
                  </a:cubicBezTo>
                  <a:cubicBezTo>
                    <a:pt x="87" y="60"/>
                    <a:pt x="89" y="61"/>
                    <a:pt x="90" y="61"/>
                  </a:cubicBezTo>
                  <a:cubicBezTo>
                    <a:pt x="92" y="62"/>
                    <a:pt x="93" y="62"/>
                    <a:pt x="94" y="63"/>
                  </a:cubicBezTo>
                  <a:cubicBezTo>
                    <a:pt x="94" y="62"/>
                    <a:pt x="94" y="61"/>
                    <a:pt x="94" y="60"/>
                  </a:cubicBezTo>
                  <a:cubicBezTo>
                    <a:pt x="95" y="60"/>
                    <a:pt x="95" y="60"/>
                    <a:pt x="95" y="60"/>
                  </a:cubicBezTo>
                  <a:cubicBezTo>
                    <a:pt x="96" y="64"/>
                    <a:pt x="96" y="69"/>
                    <a:pt x="97" y="73"/>
                  </a:cubicBezTo>
                  <a:cubicBezTo>
                    <a:pt x="98" y="75"/>
                    <a:pt x="99" y="77"/>
                    <a:pt x="101" y="78"/>
                  </a:cubicBezTo>
                  <a:cubicBezTo>
                    <a:pt x="102" y="79"/>
                    <a:pt x="104" y="80"/>
                    <a:pt x="106" y="81"/>
                  </a:cubicBezTo>
                  <a:cubicBezTo>
                    <a:pt x="108" y="82"/>
                    <a:pt x="110" y="83"/>
                    <a:pt x="112" y="85"/>
                  </a:cubicBezTo>
                  <a:cubicBezTo>
                    <a:pt x="114" y="86"/>
                    <a:pt x="116" y="87"/>
                    <a:pt x="118" y="88"/>
                  </a:cubicBezTo>
                  <a:cubicBezTo>
                    <a:pt x="122" y="91"/>
                    <a:pt x="125" y="93"/>
                    <a:pt x="128" y="96"/>
                  </a:cubicBezTo>
                  <a:cubicBezTo>
                    <a:pt x="132" y="95"/>
                    <a:pt x="135" y="95"/>
                    <a:pt x="139" y="95"/>
                  </a:cubicBezTo>
                  <a:cubicBezTo>
                    <a:pt x="140" y="95"/>
                    <a:pt x="141" y="95"/>
                    <a:pt x="142" y="95"/>
                  </a:cubicBezTo>
                  <a:cubicBezTo>
                    <a:pt x="143" y="91"/>
                    <a:pt x="144" y="87"/>
                    <a:pt x="144" y="84"/>
                  </a:cubicBezTo>
                  <a:cubicBezTo>
                    <a:pt x="144" y="81"/>
                    <a:pt x="144" y="79"/>
                    <a:pt x="144" y="76"/>
                  </a:cubicBezTo>
                  <a:cubicBezTo>
                    <a:pt x="144" y="75"/>
                    <a:pt x="144" y="74"/>
                    <a:pt x="144" y="73"/>
                  </a:cubicBezTo>
                  <a:cubicBezTo>
                    <a:pt x="144" y="72"/>
                    <a:pt x="143" y="70"/>
                    <a:pt x="143" y="69"/>
                  </a:cubicBezTo>
                  <a:cubicBezTo>
                    <a:pt x="143" y="69"/>
                    <a:pt x="143" y="69"/>
                    <a:pt x="143" y="69"/>
                  </a:cubicBezTo>
                  <a:cubicBezTo>
                    <a:pt x="144" y="70"/>
                    <a:pt x="145" y="71"/>
                    <a:pt x="145" y="72"/>
                  </a:cubicBezTo>
                  <a:cubicBezTo>
                    <a:pt x="146" y="74"/>
                    <a:pt x="146" y="75"/>
                    <a:pt x="146" y="76"/>
                  </a:cubicBezTo>
                  <a:cubicBezTo>
                    <a:pt x="147" y="79"/>
                    <a:pt x="147" y="81"/>
                    <a:pt x="147" y="84"/>
                  </a:cubicBezTo>
                  <a:cubicBezTo>
                    <a:pt x="146" y="86"/>
                    <a:pt x="146" y="89"/>
                    <a:pt x="145" y="91"/>
                  </a:cubicBezTo>
                  <a:cubicBezTo>
                    <a:pt x="145" y="92"/>
                    <a:pt x="144" y="94"/>
                    <a:pt x="143" y="95"/>
                  </a:cubicBezTo>
                  <a:cubicBezTo>
                    <a:pt x="145" y="96"/>
                    <a:pt x="147" y="96"/>
                    <a:pt x="149" y="97"/>
                  </a:cubicBezTo>
                  <a:cubicBezTo>
                    <a:pt x="148" y="96"/>
                    <a:pt x="148" y="95"/>
                    <a:pt x="148" y="94"/>
                  </a:cubicBezTo>
                  <a:cubicBezTo>
                    <a:pt x="148" y="92"/>
                    <a:pt x="148" y="90"/>
                    <a:pt x="148" y="88"/>
                  </a:cubicBezTo>
                  <a:cubicBezTo>
                    <a:pt x="148" y="86"/>
                    <a:pt x="149" y="83"/>
                    <a:pt x="149" y="81"/>
                  </a:cubicBezTo>
                  <a:cubicBezTo>
                    <a:pt x="150" y="80"/>
                    <a:pt x="150" y="79"/>
                    <a:pt x="151" y="79"/>
                  </a:cubicBezTo>
                  <a:cubicBezTo>
                    <a:pt x="151" y="78"/>
                    <a:pt x="152" y="77"/>
                    <a:pt x="152" y="76"/>
                  </a:cubicBezTo>
                  <a:cubicBezTo>
                    <a:pt x="150" y="75"/>
                    <a:pt x="149" y="73"/>
                    <a:pt x="147" y="72"/>
                  </a:cubicBezTo>
                  <a:cubicBezTo>
                    <a:pt x="146" y="71"/>
                    <a:pt x="146" y="70"/>
                    <a:pt x="145" y="69"/>
                  </a:cubicBezTo>
                  <a:cubicBezTo>
                    <a:pt x="144" y="68"/>
                    <a:pt x="144" y="67"/>
                    <a:pt x="144" y="66"/>
                  </a:cubicBezTo>
                  <a:cubicBezTo>
                    <a:pt x="143" y="64"/>
                    <a:pt x="144" y="62"/>
                    <a:pt x="144" y="60"/>
                  </a:cubicBezTo>
                  <a:cubicBezTo>
                    <a:pt x="144" y="58"/>
                    <a:pt x="143" y="56"/>
                    <a:pt x="141" y="55"/>
                  </a:cubicBezTo>
                  <a:cubicBezTo>
                    <a:pt x="139" y="53"/>
                    <a:pt x="137" y="53"/>
                    <a:pt x="135" y="53"/>
                  </a:cubicBezTo>
                  <a:cubicBezTo>
                    <a:pt x="133" y="52"/>
                    <a:pt x="131" y="52"/>
                    <a:pt x="129" y="52"/>
                  </a:cubicBezTo>
                  <a:cubicBezTo>
                    <a:pt x="128" y="52"/>
                    <a:pt x="128" y="52"/>
                    <a:pt x="127" y="51"/>
                  </a:cubicBezTo>
                  <a:cubicBezTo>
                    <a:pt x="127" y="51"/>
                    <a:pt x="127" y="51"/>
                    <a:pt x="127" y="51"/>
                  </a:cubicBezTo>
                  <a:cubicBezTo>
                    <a:pt x="127" y="51"/>
                    <a:pt x="127" y="51"/>
                    <a:pt x="127" y="51"/>
                  </a:cubicBezTo>
                  <a:cubicBezTo>
                    <a:pt x="126" y="51"/>
                    <a:pt x="126" y="51"/>
                    <a:pt x="126" y="51"/>
                  </a:cubicBezTo>
                  <a:cubicBezTo>
                    <a:pt x="126" y="50"/>
                    <a:pt x="126" y="50"/>
                    <a:pt x="126" y="50"/>
                  </a:cubicBezTo>
                  <a:cubicBezTo>
                    <a:pt x="127" y="48"/>
                    <a:pt x="127" y="47"/>
                    <a:pt x="128" y="47"/>
                  </a:cubicBezTo>
                  <a:cubicBezTo>
                    <a:pt x="129" y="46"/>
                    <a:pt x="129" y="45"/>
                    <a:pt x="130" y="44"/>
                  </a:cubicBezTo>
                  <a:cubicBezTo>
                    <a:pt x="130" y="44"/>
                    <a:pt x="130" y="42"/>
                    <a:pt x="130" y="41"/>
                  </a:cubicBezTo>
                  <a:cubicBezTo>
                    <a:pt x="130" y="40"/>
                    <a:pt x="129" y="39"/>
                    <a:pt x="128" y="39"/>
                  </a:cubicBezTo>
                  <a:cubicBezTo>
                    <a:pt x="127" y="38"/>
                    <a:pt x="126" y="38"/>
                    <a:pt x="125" y="38"/>
                  </a:cubicBezTo>
                  <a:cubicBezTo>
                    <a:pt x="123" y="37"/>
                    <a:pt x="121" y="37"/>
                    <a:pt x="119" y="36"/>
                  </a:cubicBezTo>
                  <a:cubicBezTo>
                    <a:pt x="117" y="35"/>
                    <a:pt x="115" y="34"/>
                    <a:pt x="113" y="32"/>
                  </a:cubicBezTo>
                  <a:cubicBezTo>
                    <a:pt x="112" y="31"/>
                    <a:pt x="110" y="30"/>
                    <a:pt x="108" y="29"/>
                  </a:cubicBezTo>
                  <a:cubicBezTo>
                    <a:pt x="106" y="28"/>
                    <a:pt x="104" y="28"/>
                    <a:pt x="102" y="28"/>
                  </a:cubicBezTo>
                  <a:cubicBezTo>
                    <a:pt x="101" y="28"/>
                    <a:pt x="100" y="28"/>
                    <a:pt x="99" y="29"/>
                  </a:cubicBezTo>
                  <a:cubicBezTo>
                    <a:pt x="98" y="30"/>
                    <a:pt x="97" y="30"/>
                    <a:pt x="96" y="31"/>
                  </a:cubicBezTo>
                  <a:cubicBezTo>
                    <a:pt x="96" y="32"/>
                    <a:pt x="95" y="32"/>
                    <a:pt x="94" y="33"/>
                  </a:cubicBezTo>
                  <a:cubicBezTo>
                    <a:pt x="93" y="33"/>
                    <a:pt x="93" y="33"/>
                    <a:pt x="92" y="33"/>
                  </a:cubicBezTo>
                  <a:cubicBezTo>
                    <a:pt x="92" y="33"/>
                    <a:pt x="92" y="33"/>
                    <a:pt x="92" y="32"/>
                  </a:cubicBezTo>
                  <a:cubicBezTo>
                    <a:pt x="92" y="32"/>
                    <a:pt x="92" y="32"/>
                    <a:pt x="92" y="32"/>
                  </a:cubicBezTo>
                  <a:cubicBezTo>
                    <a:pt x="92" y="32"/>
                    <a:pt x="92" y="32"/>
                    <a:pt x="92" y="32"/>
                  </a:cubicBezTo>
                  <a:cubicBezTo>
                    <a:pt x="92" y="32"/>
                    <a:pt x="92" y="33"/>
                    <a:pt x="92" y="33"/>
                  </a:cubicBezTo>
                  <a:cubicBezTo>
                    <a:pt x="92" y="33"/>
                    <a:pt x="93" y="32"/>
                    <a:pt x="93" y="32"/>
                  </a:cubicBezTo>
                  <a:cubicBezTo>
                    <a:pt x="94" y="32"/>
                    <a:pt x="95" y="31"/>
                    <a:pt x="96" y="30"/>
                  </a:cubicBezTo>
                  <a:cubicBezTo>
                    <a:pt x="97" y="30"/>
                    <a:pt x="97" y="29"/>
                    <a:pt x="98" y="28"/>
                  </a:cubicBezTo>
                  <a:cubicBezTo>
                    <a:pt x="99" y="27"/>
                    <a:pt x="100" y="26"/>
                    <a:pt x="102" y="26"/>
                  </a:cubicBezTo>
                  <a:cubicBezTo>
                    <a:pt x="104" y="26"/>
                    <a:pt x="107" y="26"/>
                    <a:pt x="109" y="27"/>
                  </a:cubicBezTo>
                  <a:cubicBezTo>
                    <a:pt x="109" y="27"/>
                    <a:pt x="110" y="27"/>
                    <a:pt x="110" y="27"/>
                  </a:cubicBezTo>
                  <a:cubicBezTo>
                    <a:pt x="110" y="27"/>
                    <a:pt x="110" y="26"/>
                    <a:pt x="110" y="26"/>
                  </a:cubicBezTo>
                  <a:cubicBezTo>
                    <a:pt x="110" y="25"/>
                    <a:pt x="110" y="24"/>
                    <a:pt x="109" y="23"/>
                  </a:cubicBezTo>
                  <a:cubicBezTo>
                    <a:pt x="107" y="21"/>
                    <a:pt x="105" y="20"/>
                    <a:pt x="103" y="19"/>
                  </a:cubicBezTo>
                  <a:cubicBezTo>
                    <a:pt x="102" y="18"/>
                    <a:pt x="101" y="17"/>
                    <a:pt x="101" y="16"/>
                  </a:cubicBezTo>
                  <a:cubicBezTo>
                    <a:pt x="100" y="15"/>
                    <a:pt x="100" y="14"/>
                    <a:pt x="100" y="12"/>
                  </a:cubicBezTo>
                  <a:cubicBezTo>
                    <a:pt x="101" y="10"/>
                    <a:pt x="101" y="8"/>
                    <a:pt x="100" y="5"/>
                  </a:cubicBezTo>
                  <a:cubicBezTo>
                    <a:pt x="100" y="5"/>
                    <a:pt x="100" y="5"/>
                    <a:pt x="100" y="5"/>
                  </a:cubicBezTo>
                  <a:cubicBezTo>
                    <a:pt x="102" y="7"/>
                    <a:pt x="102" y="10"/>
                    <a:pt x="102" y="13"/>
                  </a:cubicBezTo>
                  <a:cubicBezTo>
                    <a:pt x="102" y="14"/>
                    <a:pt x="102" y="15"/>
                    <a:pt x="103" y="15"/>
                  </a:cubicBezTo>
                  <a:cubicBezTo>
                    <a:pt x="103" y="16"/>
                    <a:pt x="104" y="16"/>
                    <a:pt x="104" y="17"/>
                  </a:cubicBezTo>
                  <a:cubicBezTo>
                    <a:pt x="105" y="17"/>
                    <a:pt x="105" y="17"/>
                    <a:pt x="105" y="17"/>
                  </a:cubicBezTo>
                  <a:cubicBezTo>
                    <a:pt x="105" y="16"/>
                    <a:pt x="106" y="15"/>
                    <a:pt x="107" y="14"/>
                  </a:cubicBezTo>
                  <a:cubicBezTo>
                    <a:pt x="109" y="13"/>
                    <a:pt x="111" y="13"/>
                    <a:pt x="113" y="13"/>
                  </a:cubicBezTo>
                  <a:cubicBezTo>
                    <a:pt x="114" y="14"/>
                    <a:pt x="116" y="14"/>
                    <a:pt x="118" y="15"/>
                  </a:cubicBezTo>
                  <a:cubicBezTo>
                    <a:pt x="118" y="15"/>
                    <a:pt x="119" y="16"/>
                    <a:pt x="120" y="16"/>
                  </a:cubicBezTo>
                  <a:cubicBezTo>
                    <a:pt x="119" y="15"/>
                    <a:pt x="119" y="14"/>
                    <a:pt x="119" y="14"/>
                  </a:cubicBezTo>
                  <a:cubicBezTo>
                    <a:pt x="119" y="12"/>
                    <a:pt x="119" y="10"/>
                    <a:pt x="120" y="8"/>
                  </a:cubicBezTo>
                  <a:cubicBezTo>
                    <a:pt x="120" y="8"/>
                    <a:pt x="120" y="8"/>
                    <a:pt x="120" y="8"/>
                  </a:cubicBezTo>
                  <a:cubicBezTo>
                    <a:pt x="120" y="10"/>
                    <a:pt x="120" y="12"/>
                    <a:pt x="120" y="13"/>
                  </a:cubicBezTo>
                  <a:cubicBezTo>
                    <a:pt x="121" y="15"/>
                    <a:pt x="122" y="16"/>
                    <a:pt x="123" y="17"/>
                  </a:cubicBezTo>
                  <a:cubicBezTo>
                    <a:pt x="124" y="18"/>
                    <a:pt x="126" y="19"/>
                    <a:pt x="128" y="19"/>
                  </a:cubicBezTo>
                  <a:cubicBezTo>
                    <a:pt x="129" y="19"/>
                    <a:pt x="131" y="19"/>
                    <a:pt x="133" y="19"/>
                  </a:cubicBezTo>
                  <a:cubicBezTo>
                    <a:pt x="136" y="19"/>
                    <a:pt x="139" y="19"/>
                    <a:pt x="142" y="18"/>
                  </a:cubicBezTo>
                  <a:cubicBezTo>
                    <a:pt x="146" y="18"/>
                    <a:pt x="149" y="17"/>
                    <a:pt x="152" y="16"/>
                  </a:cubicBezTo>
                  <a:cubicBezTo>
                    <a:pt x="152" y="16"/>
                    <a:pt x="152" y="16"/>
                    <a:pt x="152" y="16"/>
                  </a:cubicBezTo>
                  <a:cubicBezTo>
                    <a:pt x="149" y="18"/>
                    <a:pt x="146" y="19"/>
                    <a:pt x="143" y="20"/>
                  </a:cubicBezTo>
                  <a:cubicBezTo>
                    <a:pt x="142" y="20"/>
                    <a:pt x="141" y="21"/>
                    <a:pt x="140" y="21"/>
                  </a:cubicBezTo>
                  <a:cubicBezTo>
                    <a:pt x="140" y="21"/>
                    <a:pt x="140" y="22"/>
                    <a:pt x="140" y="23"/>
                  </a:cubicBezTo>
                  <a:cubicBezTo>
                    <a:pt x="140" y="24"/>
                    <a:pt x="140" y="25"/>
                    <a:pt x="140" y="27"/>
                  </a:cubicBezTo>
                  <a:cubicBezTo>
                    <a:pt x="141" y="29"/>
                    <a:pt x="143" y="31"/>
                    <a:pt x="145" y="32"/>
                  </a:cubicBezTo>
                  <a:cubicBezTo>
                    <a:pt x="147" y="31"/>
                    <a:pt x="149" y="30"/>
                    <a:pt x="150" y="29"/>
                  </a:cubicBezTo>
                  <a:cubicBezTo>
                    <a:pt x="152" y="28"/>
                    <a:pt x="154" y="27"/>
                    <a:pt x="157" y="27"/>
                  </a:cubicBezTo>
                  <a:cubicBezTo>
                    <a:pt x="158" y="27"/>
                    <a:pt x="159" y="27"/>
                    <a:pt x="160" y="27"/>
                  </a:cubicBezTo>
                  <a:cubicBezTo>
                    <a:pt x="161" y="28"/>
                    <a:pt x="162" y="28"/>
                    <a:pt x="162" y="28"/>
                  </a:cubicBezTo>
                  <a:cubicBezTo>
                    <a:pt x="163" y="29"/>
                    <a:pt x="163" y="29"/>
                    <a:pt x="164" y="29"/>
                  </a:cubicBezTo>
                  <a:cubicBezTo>
                    <a:pt x="164" y="30"/>
                    <a:pt x="165" y="31"/>
                    <a:pt x="166" y="31"/>
                  </a:cubicBezTo>
                  <a:cubicBezTo>
                    <a:pt x="167" y="32"/>
                    <a:pt x="167" y="32"/>
                    <a:pt x="167" y="33"/>
                  </a:cubicBezTo>
                  <a:cubicBezTo>
                    <a:pt x="168" y="33"/>
                    <a:pt x="168" y="33"/>
                    <a:pt x="168" y="33"/>
                  </a:cubicBezTo>
                  <a:cubicBezTo>
                    <a:pt x="168" y="34"/>
                    <a:pt x="168" y="34"/>
                    <a:pt x="168" y="34"/>
                  </a:cubicBezTo>
                  <a:cubicBezTo>
                    <a:pt x="168" y="34"/>
                    <a:pt x="168" y="34"/>
                    <a:pt x="169" y="34"/>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69" y="35"/>
                    <a:pt x="169" y="35"/>
                    <a:pt x="169" y="35"/>
                  </a:cubicBezTo>
                  <a:cubicBezTo>
                    <a:pt x="170" y="35"/>
                    <a:pt x="171" y="35"/>
                    <a:pt x="172" y="36"/>
                  </a:cubicBezTo>
                  <a:cubicBezTo>
                    <a:pt x="174" y="36"/>
                    <a:pt x="176" y="37"/>
                    <a:pt x="178" y="38"/>
                  </a:cubicBezTo>
                  <a:cubicBezTo>
                    <a:pt x="180" y="39"/>
                    <a:pt x="182" y="40"/>
                    <a:pt x="183" y="42"/>
                  </a:cubicBezTo>
                  <a:cubicBezTo>
                    <a:pt x="184" y="43"/>
                    <a:pt x="185" y="44"/>
                    <a:pt x="185" y="46"/>
                  </a:cubicBezTo>
                  <a:cubicBezTo>
                    <a:pt x="186" y="46"/>
                    <a:pt x="186" y="46"/>
                    <a:pt x="187" y="46"/>
                  </a:cubicBezTo>
                  <a:cubicBezTo>
                    <a:pt x="188" y="45"/>
                    <a:pt x="188" y="46"/>
                    <a:pt x="189" y="46"/>
                  </a:cubicBezTo>
                  <a:cubicBezTo>
                    <a:pt x="190" y="46"/>
                    <a:pt x="190" y="46"/>
                    <a:pt x="191" y="46"/>
                  </a:cubicBezTo>
                  <a:cubicBezTo>
                    <a:pt x="194" y="47"/>
                    <a:pt x="194" y="47"/>
                    <a:pt x="194" y="47"/>
                  </a:cubicBezTo>
                  <a:cubicBezTo>
                    <a:pt x="195" y="47"/>
                    <a:pt x="196" y="47"/>
                    <a:pt x="196" y="47"/>
                  </a:cubicBezTo>
                  <a:cubicBezTo>
                    <a:pt x="196" y="47"/>
                    <a:pt x="196" y="47"/>
                    <a:pt x="196" y="47"/>
                  </a:cubicBezTo>
                  <a:cubicBezTo>
                    <a:pt x="196" y="46"/>
                    <a:pt x="195" y="45"/>
                    <a:pt x="194" y="44"/>
                  </a:cubicBezTo>
                  <a:cubicBezTo>
                    <a:pt x="193" y="42"/>
                    <a:pt x="192" y="41"/>
                    <a:pt x="190" y="40"/>
                  </a:cubicBezTo>
                  <a:cubicBezTo>
                    <a:pt x="189" y="39"/>
                    <a:pt x="188" y="39"/>
                    <a:pt x="187" y="38"/>
                  </a:cubicBezTo>
                  <a:cubicBezTo>
                    <a:pt x="186" y="38"/>
                    <a:pt x="185" y="37"/>
                    <a:pt x="184" y="36"/>
                  </a:cubicBezTo>
                  <a:cubicBezTo>
                    <a:pt x="182" y="35"/>
                    <a:pt x="181" y="32"/>
                    <a:pt x="180" y="30"/>
                  </a:cubicBezTo>
                  <a:cubicBezTo>
                    <a:pt x="181" y="32"/>
                    <a:pt x="182" y="34"/>
                    <a:pt x="184" y="36"/>
                  </a:cubicBezTo>
                  <a:cubicBezTo>
                    <a:pt x="186" y="37"/>
                    <a:pt x="187" y="38"/>
                    <a:pt x="189" y="39"/>
                  </a:cubicBezTo>
                  <a:cubicBezTo>
                    <a:pt x="189" y="38"/>
                    <a:pt x="189" y="37"/>
                    <a:pt x="189" y="37"/>
                  </a:cubicBezTo>
                  <a:cubicBezTo>
                    <a:pt x="189" y="36"/>
                    <a:pt x="188" y="35"/>
                    <a:pt x="189" y="34"/>
                  </a:cubicBezTo>
                  <a:cubicBezTo>
                    <a:pt x="189" y="33"/>
                    <a:pt x="189" y="32"/>
                    <a:pt x="189" y="31"/>
                  </a:cubicBezTo>
                  <a:cubicBezTo>
                    <a:pt x="189" y="31"/>
                    <a:pt x="188" y="30"/>
                    <a:pt x="188" y="30"/>
                  </a:cubicBezTo>
                  <a:cubicBezTo>
                    <a:pt x="185" y="29"/>
                    <a:pt x="182" y="28"/>
                    <a:pt x="180" y="27"/>
                  </a:cubicBezTo>
                  <a:cubicBezTo>
                    <a:pt x="179" y="26"/>
                    <a:pt x="179" y="26"/>
                    <a:pt x="179" y="26"/>
                  </a:cubicBezTo>
                  <a:cubicBezTo>
                    <a:pt x="179" y="25"/>
                    <a:pt x="179" y="25"/>
                    <a:pt x="179" y="25"/>
                  </a:cubicBezTo>
                  <a:cubicBezTo>
                    <a:pt x="178" y="25"/>
                    <a:pt x="178" y="24"/>
                    <a:pt x="177" y="23"/>
                  </a:cubicBezTo>
                  <a:cubicBezTo>
                    <a:pt x="177" y="22"/>
                    <a:pt x="176" y="21"/>
                    <a:pt x="175" y="21"/>
                  </a:cubicBezTo>
                  <a:cubicBezTo>
                    <a:pt x="174" y="19"/>
                    <a:pt x="173" y="18"/>
                    <a:pt x="171" y="17"/>
                  </a:cubicBezTo>
                  <a:cubicBezTo>
                    <a:pt x="167" y="14"/>
                    <a:pt x="164" y="13"/>
                    <a:pt x="159" y="12"/>
                  </a:cubicBezTo>
                  <a:cubicBezTo>
                    <a:pt x="159" y="13"/>
                    <a:pt x="160" y="14"/>
                    <a:pt x="159" y="14"/>
                  </a:cubicBezTo>
                  <a:cubicBezTo>
                    <a:pt x="159" y="15"/>
                    <a:pt x="159" y="16"/>
                    <a:pt x="159" y="17"/>
                  </a:cubicBezTo>
                  <a:cubicBezTo>
                    <a:pt x="159" y="17"/>
                    <a:pt x="159" y="17"/>
                    <a:pt x="158" y="17"/>
                  </a:cubicBezTo>
                  <a:cubicBezTo>
                    <a:pt x="160" y="17"/>
                    <a:pt x="161" y="17"/>
                    <a:pt x="162" y="17"/>
                  </a:cubicBezTo>
                  <a:cubicBezTo>
                    <a:pt x="163" y="17"/>
                    <a:pt x="165" y="18"/>
                    <a:pt x="166" y="18"/>
                  </a:cubicBezTo>
                  <a:cubicBezTo>
                    <a:pt x="166" y="18"/>
                    <a:pt x="166" y="18"/>
                    <a:pt x="166" y="18"/>
                  </a:cubicBezTo>
                  <a:cubicBezTo>
                    <a:pt x="166" y="18"/>
                    <a:pt x="166" y="18"/>
                    <a:pt x="166" y="18"/>
                  </a:cubicBezTo>
                  <a:cubicBezTo>
                    <a:pt x="166" y="17"/>
                    <a:pt x="166" y="16"/>
                    <a:pt x="166" y="15"/>
                  </a:cubicBezTo>
                  <a:cubicBezTo>
                    <a:pt x="166" y="16"/>
                    <a:pt x="166" y="17"/>
                    <a:pt x="167" y="18"/>
                  </a:cubicBezTo>
                  <a:cubicBezTo>
                    <a:pt x="167" y="18"/>
                    <a:pt x="167" y="19"/>
                    <a:pt x="167" y="19"/>
                  </a:cubicBezTo>
                  <a:cubicBezTo>
                    <a:pt x="168" y="20"/>
                    <a:pt x="169" y="20"/>
                    <a:pt x="169" y="21"/>
                  </a:cubicBezTo>
                  <a:cubicBezTo>
                    <a:pt x="170" y="22"/>
                    <a:pt x="171" y="23"/>
                    <a:pt x="172" y="24"/>
                  </a:cubicBezTo>
                  <a:cubicBezTo>
                    <a:pt x="172" y="24"/>
                    <a:pt x="172" y="24"/>
                    <a:pt x="172" y="24"/>
                  </a:cubicBezTo>
                  <a:cubicBezTo>
                    <a:pt x="170" y="23"/>
                    <a:pt x="168" y="21"/>
                    <a:pt x="165" y="20"/>
                  </a:cubicBezTo>
                  <a:cubicBezTo>
                    <a:pt x="163" y="19"/>
                    <a:pt x="161" y="18"/>
                    <a:pt x="158" y="18"/>
                  </a:cubicBezTo>
                  <a:cubicBezTo>
                    <a:pt x="158" y="18"/>
                    <a:pt x="157" y="19"/>
                    <a:pt x="157" y="19"/>
                  </a:cubicBezTo>
                  <a:cubicBezTo>
                    <a:pt x="156" y="20"/>
                    <a:pt x="156" y="21"/>
                    <a:pt x="155" y="21"/>
                  </a:cubicBezTo>
                  <a:cubicBezTo>
                    <a:pt x="154" y="21"/>
                    <a:pt x="154" y="21"/>
                    <a:pt x="154" y="21"/>
                  </a:cubicBezTo>
                  <a:cubicBezTo>
                    <a:pt x="155" y="20"/>
                    <a:pt x="156" y="18"/>
                    <a:pt x="157" y="16"/>
                  </a:cubicBezTo>
                  <a:cubicBezTo>
                    <a:pt x="158" y="15"/>
                    <a:pt x="158" y="15"/>
                    <a:pt x="158" y="14"/>
                  </a:cubicBezTo>
                  <a:cubicBezTo>
                    <a:pt x="158" y="13"/>
                    <a:pt x="158" y="13"/>
                    <a:pt x="158" y="12"/>
                  </a:cubicBezTo>
                  <a:cubicBezTo>
                    <a:pt x="158" y="11"/>
                    <a:pt x="158" y="11"/>
                    <a:pt x="158" y="11"/>
                  </a:cubicBezTo>
                  <a:cubicBezTo>
                    <a:pt x="158" y="11"/>
                    <a:pt x="158" y="11"/>
                    <a:pt x="158" y="11"/>
                  </a:cubicBezTo>
                  <a:cubicBezTo>
                    <a:pt x="158" y="11"/>
                    <a:pt x="158" y="11"/>
                    <a:pt x="157" y="11"/>
                  </a:cubicBezTo>
                  <a:cubicBezTo>
                    <a:pt x="157" y="10"/>
                    <a:pt x="157" y="10"/>
                    <a:pt x="156" y="10"/>
                  </a:cubicBezTo>
                  <a:cubicBezTo>
                    <a:pt x="155" y="9"/>
                    <a:pt x="155" y="9"/>
                    <a:pt x="154" y="8"/>
                  </a:cubicBezTo>
                  <a:cubicBezTo>
                    <a:pt x="151" y="8"/>
                    <a:pt x="149" y="7"/>
                    <a:pt x="147" y="7"/>
                  </a:cubicBezTo>
                  <a:cubicBezTo>
                    <a:pt x="145" y="7"/>
                    <a:pt x="142" y="7"/>
                    <a:pt x="140" y="7"/>
                  </a:cubicBezTo>
                  <a:cubicBezTo>
                    <a:pt x="138" y="7"/>
                    <a:pt x="135" y="7"/>
                    <a:pt x="133" y="8"/>
                  </a:cubicBezTo>
                  <a:cubicBezTo>
                    <a:pt x="133" y="7"/>
                    <a:pt x="133" y="7"/>
                    <a:pt x="133" y="7"/>
                  </a:cubicBezTo>
                  <a:cubicBezTo>
                    <a:pt x="135" y="7"/>
                    <a:pt x="136" y="7"/>
                    <a:pt x="138" y="7"/>
                  </a:cubicBezTo>
                  <a:cubicBezTo>
                    <a:pt x="133" y="0"/>
                    <a:pt x="110" y="1"/>
                    <a:pt x="107" y="1"/>
                  </a:cubicBezTo>
                  <a:cubicBezTo>
                    <a:pt x="105" y="1"/>
                    <a:pt x="101" y="5"/>
                    <a:pt x="101" y="5"/>
                  </a:cubicBezTo>
                  <a:cubicBezTo>
                    <a:pt x="101" y="5"/>
                    <a:pt x="99" y="5"/>
                    <a:pt x="97" y="5"/>
                  </a:cubicBezTo>
                  <a:cubicBezTo>
                    <a:pt x="91" y="5"/>
                    <a:pt x="81" y="4"/>
                    <a:pt x="77" y="5"/>
                  </a:cubicBezTo>
                  <a:cubicBezTo>
                    <a:pt x="71" y="6"/>
                    <a:pt x="70" y="12"/>
                    <a:pt x="70" y="12"/>
                  </a:cubicBezTo>
                  <a:cubicBezTo>
                    <a:pt x="70" y="12"/>
                    <a:pt x="63" y="5"/>
                    <a:pt x="57" y="10"/>
                  </a:cubicBezTo>
                  <a:cubicBezTo>
                    <a:pt x="51" y="14"/>
                    <a:pt x="48" y="18"/>
                    <a:pt x="48" y="18"/>
                  </a:cubicBezTo>
                  <a:cubicBezTo>
                    <a:pt x="48" y="18"/>
                    <a:pt x="40" y="20"/>
                    <a:pt x="32" y="27"/>
                  </a:cubicBezTo>
                  <a:cubicBezTo>
                    <a:pt x="32" y="27"/>
                    <a:pt x="32" y="28"/>
                    <a:pt x="32" y="28"/>
                  </a:cubicBezTo>
                  <a:cubicBezTo>
                    <a:pt x="24" y="36"/>
                    <a:pt x="26" y="40"/>
                    <a:pt x="26" y="40"/>
                  </a:cubicBezTo>
                  <a:cubicBezTo>
                    <a:pt x="26" y="40"/>
                    <a:pt x="26" y="40"/>
                    <a:pt x="26" y="40"/>
                  </a:cubicBezTo>
                  <a:cubicBezTo>
                    <a:pt x="26" y="40"/>
                    <a:pt x="26" y="40"/>
                    <a:pt x="26" y="40"/>
                  </a:cubicBezTo>
                  <a:cubicBezTo>
                    <a:pt x="26" y="40"/>
                    <a:pt x="25" y="40"/>
                    <a:pt x="25" y="40"/>
                  </a:cubicBezTo>
                  <a:cubicBezTo>
                    <a:pt x="26" y="40"/>
                    <a:pt x="26" y="40"/>
                    <a:pt x="26" y="40"/>
                  </a:cubicBezTo>
                  <a:cubicBezTo>
                    <a:pt x="26" y="40"/>
                    <a:pt x="26" y="40"/>
                    <a:pt x="26" y="40"/>
                  </a:cubicBezTo>
                  <a:cubicBezTo>
                    <a:pt x="26" y="40"/>
                    <a:pt x="26" y="40"/>
                    <a:pt x="26" y="40"/>
                  </a:cubicBezTo>
                  <a:cubicBezTo>
                    <a:pt x="26" y="40"/>
                    <a:pt x="27" y="40"/>
                    <a:pt x="27" y="41"/>
                  </a:cubicBezTo>
                  <a:cubicBezTo>
                    <a:pt x="27" y="41"/>
                    <a:pt x="27" y="41"/>
                    <a:pt x="28" y="41"/>
                  </a:cubicBezTo>
                  <a:cubicBezTo>
                    <a:pt x="28" y="41"/>
                    <a:pt x="29" y="41"/>
                    <a:pt x="30" y="41"/>
                  </a:cubicBezTo>
                  <a:cubicBezTo>
                    <a:pt x="32" y="41"/>
                    <a:pt x="34" y="41"/>
                    <a:pt x="35" y="40"/>
                  </a:cubicBezTo>
                  <a:cubicBezTo>
                    <a:pt x="34" y="41"/>
                    <a:pt x="32" y="42"/>
                    <a:pt x="30" y="42"/>
                  </a:cubicBezTo>
                  <a:cubicBezTo>
                    <a:pt x="29" y="42"/>
                    <a:pt x="28" y="42"/>
                    <a:pt x="27" y="42"/>
                  </a:cubicBezTo>
                  <a:cubicBezTo>
                    <a:pt x="27" y="42"/>
                    <a:pt x="27" y="42"/>
                    <a:pt x="27" y="42"/>
                  </a:cubicBezTo>
                  <a:cubicBezTo>
                    <a:pt x="26" y="43"/>
                    <a:pt x="25" y="44"/>
                    <a:pt x="23" y="45"/>
                  </a:cubicBezTo>
                  <a:cubicBezTo>
                    <a:pt x="22" y="47"/>
                    <a:pt x="21" y="48"/>
                    <a:pt x="20" y="49"/>
                  </a:cubicBezTo>
                  <a:cubicBezTo>
                    <a:pt x="18" y="52"/>
                    <a:pt x="16" y="55"/>
                    <a:pt x="15" y="59"/>
                  </a:cubicBezTo>
                  <a:cubicBezTo>
                    <a:pt x="16" y="55"/>
                    <a:pt x="17" y="52"/>
                    <a:pt x="19" y="49"/>
                  </a:cubicBezTo>
                  <a:cubicBezTo>
                    <a:pt x="20" y="47"/>
                    <a:pt x="21" y="46"/>
                    <a:pt x="23" y="45"/>
                  </a:cubicBezTo>
                  <a:cubicBezTo>
                    <a:pt x="24" y="44"/>
                    <a:pt x="25" y="42"/>
                    <a:pt x="26" y="42"/>
                  </a:cubicBezTo>
                  <a:cubicBezTo>
                    <a:pt x="25" y="41"/>
                    <a:pt x="25" y="41"/>
                    <a:pt x="25" y="41"/>
                  </a:cubicBezTo>
                  <a:cubicBezTo>
                    <a:pt x="25" y="41"/>
                    <a:pt x="25" y="41"/>
                    <a:pt x="25" y="41"/>
                  </a:cubicBezTo>
                  <a:cubicBezTo>
                    <a:pt x="25" y="40"/>
                    <a:pt x="25" y="40"/>
                    <a:pt x="25" y="40"/>
                  </a:cubicBezTo>
                  <a:cubicBezTo>
                    <a:pt x="21" y="43"/>
                    <a:pt x="7" y="55"/>
                    <a:pt x="11" y="63"/>
                  </a:cubicBezTo>
                  <a:cubicBezTo>
                    <a:pt x="11" y="63"/>
                    <a:pt x="2" y="72"/>
                    <a:pt x="6" y="81"/>
                  </a:cubicBezTo>
                  <a:cubicBezTo>
                    <a:pt x="6" y="81"/>
                    <a:pt x="0" y="86"/>
                    <a:pt x="8" y="98"/>
                  </a:cubicBezTo>
                  <a:cubicBezTo>
                    <a:pt x="8" y="98"/>
                    <a:pt x="8" y="98"/>
                    <a:pt x="8" y="98"/>
                  </a:cubicBezTo>
                  <a:cubicBezTo>
                    <a:pt x="8" y="98"/>
                    <a:pt x="8" y="98"/>
                    <a:pt x="8" y="99"/>
                  </a:cubicBezTo>
                  <a:cubicBezTo>
                    <a:pt x="8" y="99"/>
                    <a:pt x="9" y="100"/>
                    <a:pt x="9" y="102"/>
                  </a:cubicBezTo>
                  <a:cubicBezTo>
                    <a:pt x="10" y="103"/>
                    <a:pt x="13" y="105"/>
                    <a:pt x="14" y="106"/>
                  </a:cubicBezTo>
                  <a:cubicBezTo>
                    <a:pt x="16" y="107"/>
                    <a:pt x="17" y="108"/>
                    <a:pt x="18" y="109"/>
                  </a:cubicBezTo>
                  <a:cubicBezTo>
                    <a:pt x="21" y="111"/>
                    <a:pt x="24" y="112"/>
                    <a:pt x="28" y="113"/>
                  </a:cubicBezTo>
                  <a:cubicBezTo>
                    <a:pt x="28" y="113"/>
                    <a:pt x="28" y="113"/>
                    <a:pt x="28" y="113"/>
                  </a:cubicBezTo>
                  <a:cubicBezTo>
                    <a:pt x="32" y="113"/>
                    <a:pt x="32" y="113"/>
                    <a:pt x="32" y="113"/>
                  </a:cubicBezTo>
                  <a:cubicBezTo>
                    <a:pt x="29" y="114"/>
                    <a:pt x="29" y="114"/>
                    <a:pt x="29" y="114"/>
                  </a:cubicBezTo>
                  <a:cubicBezTo>
                    <a:pt x="30" y="114"/>
                    <a:pt x="31" y="115"/>
                    <a:pt x="32" y="116"/>
                  </a:cubicBezTo>
                  <a:cubicBezTo>
                    <a:pt x="31" y="115"/>
                    <a:pt x="29" y="114"/>
                    <a:pt x="28" y="114"/>
                  </a:cubicBezTo>
                  <a:cubicBezTo>
                    <a:pt x="28" y="114"/>
                    <a:pt x="28" y="114"/>
                    <a:pt x="28" y="114"/>
                  </a:cubicBezTo>
                  <a:cubicBezTo>
                    <a:pt x="28" y="114"/>
                    <a:pt x="28" y="114"/>
                    <a:pt x="28" y="114"/>
                  </a:cubicBezTo>
                  <a:cubicBezTo>
                    <a:pt x="27" y="114"/>
                    <a:pt x="27" y="114"/>
                    <a:pt x="27" y="114"/>
                  </a:cubicBezTo>
                  <a:cubicBezTo>
                    <a:pt x="24" y="114"/>
                    <a:pt x="20" y="112"/>
                    <a:pt x="17" y="111"/>
                  </a:cubicBezTo>
                  <a:cubicBezTo>
                    <a:pt x="16" y="110"/>
                    <a:pt x="14" y="109"/>
                    <a:pt x="13" y="108"/>
                  </a:cubicBezTo>
                  <a:cubicBezTo>
                    <a:pt x="12" y="108"/>
                    <a:pt x="12" y="107"/>
                    <a:pt x="12" y="107"/>
                  </a:cubicBezTo>
                  <a:cubicBezTo>
                    <a:pt x="10" y="104"/>
                    <a:pt x="10" y="104"/>
                    <a:pt x="10" y="104"/>
                  </a:cubicBezTo>
                  <a:cubicBezTo>
                    <a:pt x="9" y="102"/>
                    <a:pt x="9" y="102"/>
                    <a:pt x="9" y="102"/>
                  </a:cubicBezTo>
                  <a:cubicBezTo>
                    <a:pt x="9" y="102"/>
                    <a:pt x="9" y="103"/>
                    <a:pt x="10" y="103"/>
                  </a:cubicBezTo>
                  <a:cubicBezTo>
                    <a:pt x="11" y="108"/>
                    <a:pt x="14" y="114"/>
                    <a:pt x="20" y="117"/>
                  </a:cubicBezTo>
                  <a:cubicBezTo>
                    <a:pt x="21" y="118"/>
                    <a:pt x="22" y="118"/>
                    <a:pt x="23" y="118"/>
                  </a:cubicBezTo>
                  <a:cubicBezTo>
                    <a:pt x="25" y="118"/>
                    <a:pt x="26" y="118"/>
                    <a:pt x="28" y="118"/>
                  </a:cubicBezTo>
                  <a:cubicBezTo>
                    <a:pt x="31" y="119"/>
                    <a:pt x="34" y="119"/>
                    <a:pt x="37" y="119"/>
                  </a:cubicBezTo>
                  <a:cubicBezTo>
                    <a:pt x="42" y="119"/>
                    <a:pt x="42" y="119"/>
                    <a:pt x="42" y="119"/>
                  </a:cubicBezTo>
                  <a:cubicBezTo>
                    <a:pt x="44" y="120"/>
                    <a:pt x="45" y="120"/>
                    <a:pt x="47" y="120"/>
                  </a:cubicBezTo>
                  <a:cubicBezTo>
                    <a:pt x="49" y="120"/>
                    <a:pt x="50" y="120"/>
                    <a:pt x="52" y="121"/>
                  </a:cubicBezTo>
                  <a:cubicBezTo>
                    <a:pt x="52" y="120"/>
                    <a:pt x="51" y="120"/>
                    <a:pt x="51" y="120"/>
                  </a:cubicBezTo>
                  <a:cubicBezTo>
                    <a:pt x="51" y="120"/>
                    <a:pt x="51" y="120"/>
                    <a:pt x="51" y="119"/>
                  </a:cubicBezTo>
                  <a:cubicBezTo>
                    <a:pt x="50" y="118"/>
                    <a:pt x="49" y="116"/>
                    <a:pt x="49" y="115"/>
                  </a:cubicBezTo>
                  <a:cubicBezTo>
                    <a:pt x="44" y="115"/>
                    <a:pt x="39" y="114"/>
                    <a:pt x="34" y="112"/>
                  </a:cubicBezTo>
                  <a:cubicBezTo>
                    <a:pt x="33" y="112"/>
                    <a:pt x="32" y="111"/>
                    <a:pt x="30" y="110"/>
                  </a:cubicBezTo>
                  <a:cubicBezTo>
                    <a:pt x="30" y="110"/>
                    <a:pt x="29" y="110"/>
                    <a:pt x="28" y="109"/>
                  </a:cubicBezTo>
                  <a:cubicBezTo>
                    <a:pt x="28" y="109"/>
                    <a:pt x="28" y="108"/>
                    <a:pt x="27" y="107"/>
                  </a:cubicBezTo>
                  <a:cubicBezTo>
                    <a:pt x="26" y="105"/>
                    <a:pt x="23" y="104"/>
                    <a:pt x="20" y="103"/>
                  </a:cubicBezTo>
                  <a:cubicBezTo>
                    <a:pt x="22" y="103"/>
                    <a:pt x="23" y="104"/>
                    <a:pt x="24" y="104"/>
                  </a:cubicBezTo>
                  <a:cubicBezTo>
                    <a:pt x="25" y="105"/>
                    <a:pt x="26" y="105"/>
                    <a:pt x="27" y="106"/>
                  </a:cubicBezTo>
                  <a:cubicBezTo>
                    <a:pt x="27" y="105"/>
                    <a:pt x="27" y="105"/>
                    <a:pt x="27" y="104"/>
                  </a:cubicBezTo>
                  <a:cubicBezTo>
                    <a:pt x="26" y="103"/>
                    <a:pt x="26" y="102"/>
                    <a:pt x="26" y="102"/>
                  </a:cubicBezTo>
                  <a:cubicBezTo>
                    <a:pt x="26" y="102"/>
                    <a:pt x="27" y="103"/>
                    <a:pt x="27" y="104"/>
                  </a:cubicBezTo>
                  <a:cubicBezTo>
                    <a:pt x="27" y="105"/>
                    <a:pt x="28" y="106"/>
                    <a:pt x="28" y="107"/>
                  </a:cubicBezTo>
                  <a:cubicBezTo>
                    <a:pt x="28" y="107"/>
                    <a:pt x="29" y="108"/>
                    <a:pt x="29" y="108"/>
                  </a:cubicBezTo>
                  <a:cubicBezTo>
                    <a:pt x="30" y="109"/>
                    <a:pt x="30" y="109"/>
                    <a:pt x="31" y="109"/>
                  </a:cubicBezTo>
                  <a:cubicBezTo>
                    <a:pt x="32" y="110"/>
                    <a:pt x="33" y="110"/>
                    <a:pt x="35" y="111"/>
                  </a:cubicBezTo>
                  <a:cubicBezTo>
                    <a:pt x="37" y="111"/>
                    <a:pt x="40" y="112"/>
                    <a:pt x="43" y="112"/>
                  </a:cubicBezTo>
                  <a:cubicBezTo>
                    <a:pt x="45" y="112"/>
                    <a:pt x="47" y="112"/>
                    <a:pt x="50" y="112"/>
                  </a:cubicBezTo>
                  <a:cubicBezTo>
                    <a:pt x="50" y="111"/>
                    <a:pt x="50" y="110"/>
                    <a:pt x="50" y="109"/>
                  </a:cubicBezTo>
                  <a:cubicBezTo>
                    <a:pt x="51" y="107"/>
                    <a:pt x="51" y="106"/>
                    <a:pt x="52" y="104"/>
                  </a:cubicBezTo>
                  <a:cubicBezTo>
                    <a:pt x="52" y="104"/>
                    <a:pt x="52" y="103"/>
                    <a:pt x="53" y="102"/>
                  </a:cubicBezTo>
                  <a:cubicBezTo>
                    <a:pt x="52" y="102"/>
                    <a:pt x="51" y="101"/>
                    <a:pt x="50" y="101"/>
                  </a:cubicBezTo>
                  <a:cubicBezTo>
                    <a:pt x="49" y="99"/>
                    <a:pt x="47" y="98"/>
                    <a:pt x="47" y="95"/>
                  </a:cubicBezTo>
                  <a:cubicBezTo>
                    <a:pt x="47" y="95"/>
                    <a:pt x="47" y="95"/>
                    <a:pt x="47" y="95"/>
                  </a:cubicBezTo>
                  <a:cubicBezTo>
                    <a:pt x="48" y="97"/>
                    <a:pt x="50" y="98"/>
                    <a:pt x="51" y="99"/>
                  </a:cubicBezTo>
                  <a:cubicBezTo>
                    <a:pt x="53" y="100"/>
                    <a:pt x="55" y="101"/>
                    <a:pt x="57" y="101"/>
                  </a:cubicBezTo>
                  <a:cubicBezTo>
                    <a:pt x="61" y="102"/>
                    <a:pt x="64" y="101"/>
                    <a:pt x="68" y="100"/>
                  </a:cubicBezTo>
                  <a:cubicBezTo>
                    <a:pt x="68" y="100"/>
                    <a:pt x="68" y="100"/>
                    <a:pt x="68" y="100"/>
                  </a:cubicBezTo>
                  <a:cubicBezTo>
                    <a:pt x="67" y="102"/>
                    <a:pt x="65" y="103"/>
                    <a:pt x="63" y="103"/>
                  </a:cubicBezTo>
                  <a:cubicBezTo>
                    <a:pt x="61" y="104"/>
                    <a:pt x="58" y="104"/>
                    <a:pt x="56" y="103"/>
                  </a:cubicBezTo>
                  <a:cubicBezTo>
                    <a:pt x="55" y="103"/>
                    <a:pt x="54" y="103"/>
                    <a:pt x="54" y="103"/>
                  </a:cubicBezTo>
                  <a:cubicBezTo>
                    <a:pt x="53" y="105"/>
                    <a:pt x="52" y="107"/>
                    <a:pt x="52" y="109"/>
                  </a:cubicBezTo>
                  <a:cubicBezTo>
                    <a:pt x="52" y="111"/>
                    <a:pt x="52" y="112"/>
                    <a:pt x="52" y="114"/>
                  </a:cubicBezTo>
                  <a:cubicBezTo>
                    <a:pt x="52" y="115"/>
                    <a:pt x="52" y="117"/>
                    <a:pt x="53" y="118"/>
                  </a:cubicBezTo>
                  <a:cubicBezTo>
                    <a:pt x="54" y="119"/>
                    <a:pt x="55" y="120"/>
                    <a:pt x="56" y="121"/>
                  </a:cubicBezTo>
                  <a:cubicBezTo>
                    <a:pt x="57" y="122"/>
                    <a:pt x="58" y="122"/>
                    <a:pt x="60" y="123"/>
                  </a:cubicBezTo>
                  <a:cubicBezTo>
                    <a:pt x="62" y="124"/>
                    <a:pt x="65" y="125"/>
                    <a:pt x="68" y="126"/>
                  </a:cubicBezTo>
                  <a:cubicBezTo>
                    <a:pt x="74" y="127"/>
                    <a:pt x="80" y="128"/>
                    <a:pt x="86" y="129"/>
                  </a:cubicBezTo>
                  <a:cubicBezTo>
                    <a:pt x="89" y="129"/>
                    <a:pt x="92" y="130"/>
                    <a:pt x="95" y="130"/>
                  </a:cubicBezTo>
                  <a:cubicBezTo>
                    <a:pt x="96" y="130"/>
                    <a:pt x="98" y="130"/>
                    <a:pt x="99" y="129"/>
                  </a:cubicBezTo>
                  <a:cubicBezTo>
                    <a:pt x="101" y="129"/>
                    <a:pt x="102" y="128"/>
                    <a:pt x="103" y="127"/>
                  </a:cubicBezTo>
                  <a:cubicBezTo>
                    <a:pt x="103" y="127"/>
                    <a:pt x="103" y="126"/>
                    <a:pt x="103" y="126"/>
                  </a:cubicBezTo>
                  <a:cubicBezTo>
                    <a:pt x="103" y="126"/>
                    <a:pt x="103" y="126"/>
                    <a:pt x="103" y="126"/>
                  </a:cubicBezTo>
                  <a:cubicBezTo>
                    <a:pt x="103" y="126"/>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3" y="127"/>
                    <a:pt x="103" y="127"/>
                    <a:pt x="103" y="127"/>
                  </a:cubicBezTo>
                  <a:cubicBezTo>
                    <a:pt x="104" y="128"/>
                    <a:pt x="104" y="129"/>
                    <a:pt x="105" y="130"/>
                  </a:cubicBezTo>
                  <a:cubicBezTo>
                    <a:pt x="106" y="131"/>
                    <a:pt x="107" y="131"/>
                    <a:pt x="108" y="132"/>
                  </a:cubicBezTo>
                  <a:cubicBezTo>
                    <a:pt x="110" y="132"/>
                    <a:pt x="113" y="133"/>
                    <a:pt x="115" y="133"/>
                  </a:cubicBezTo>
                  <a:cubicBezTo>
                    <a:pt x="120" y="133"/>
                    <a:pt x="125" y="134"/>
                    <a:pt x="130" y="134"/>
                  </a:cubicBezTo>
                  <a:cubicBezTo>
                    <a:pt x="130" y="134"/>
                    <a:pt x="130" y="134"/>
                    <a:pt x="130" y="134"/>
                  </a:cubicBezTo>
                  <a:cubicBezTo>
                    <a:pt x="128" y="135"/>
                    <a:pt x="127" y="135"/>
                    <a:pt x="126" y="135"/>
                  </a:cubicBezTo>
                  <a:cubicBezTo>
                    <a:pt x="124" y="135"/>
                    <a:pt x="124" y="135"/>
                    <a:pt x="124" y="135"/>
                  </a:cubicBezTo>
                  <a:cubicBezTo>
                    <a:pt x="124" y="135"/>
                    <a:pt x="125" y="135"/>
                    <a:pt x="125" y="136"/>
                  </a:cubicBezTo>
                  <a:cubicBezTo>
                    <a:pt x="126" y="137"/>
                    <a:pt x="126" y="138"/>
                    <a:pt x="127" y="138"/>
                  </a:cubicBezTo>
                  <a:cubicBezTo>
                    <a:pt x="129" y="140"/>
                    <a:pt x="130" y="141"/>
                    <a:pt x="132" y="142"/>
                  </a:cubicBezTo>
                  <a:cubicBezTo>
                    <a:pt x="130" y="141"/>
                    <a:pt x="128" y="140"/>
                    <a:pt x="127" y="139"/>
                  </a:cubicBezTo>
                  <a:cubicBezTo>
                    <a:pt x="126" y="138"/>
                    <a:pt x="125" y="138"/>
                    <a:pt x="124" y="137"/>
                  </a:cubicBezTo>
                  <a:cubicBezTo>
                    <a:pt x="124" y="136"/>
                    <a:pt x="123" y="136"/>
                    <a:pt x="123" y="135"/>
                  </a:cubicBezTo>
                  <a:cubicBezTo>
                    <a:pt x="122" y="135"/>
                    <a:pt x="122" y="135"/>
                    <a:pt x="122" y="135"/>
                  </a:cubicBezTo>
                  <a:cubicBezTo>
                    <a:pt x="120" y="135"/>
                    <a:pt x="118" y="135"/>
                    <a:pt x="116" y="135"/>
                  </a:cubicBezTo>
                  <a:cubicBezTo>
                    <a:pt x="107" y="136"/>
                    <a:pt x="97" y="137"/>
                    <a:pt x="88" y="137"/>
                  </a:cubicBezTo>
                  <a:cubicBezTo>
                    <a:pt x="85" y="137"/>
                    <a:pt x="82" y="137"/>
                    <a:pt x="80" y="136"/>
                  </a:cubicBezTo>
                  <a:cubicBezTo>
                    <a:pt x="78" y="136"/>
                    <a:pt x="78" y="136"/>
                    <a:pt x="78" y="136"/>
                  </a:cubicBezTo>
                  <a:cubicBezTo>
                    <a:pt x="77" y="136"/>
                    <a:pt x="76" y="136"/>
                    <a:pt x="76" y="136"/>
                  </a:cubicBezTo>
                  <a:cubicBezTo>
                    <a:pt x="74" y="135"/>
                    <a:pt x="73" y="134"/>
                    <a:pt x="72" y="133"/>
                  </a:cubicBezTo>
                  <a:cubicBezTo>
                    <a:pt x="70" y="132"/>
                    <a:pt x="68" y="130"/>
                    <a:pt x="65" y="128"/>
                  </a:cubicBezTo>
                  <a:cubicBezTo>
                    <a:pt x="63" y="128"/>
                    <a:pt x="61" y="127"/>
                    <a:pt x="58" y="126"/>
                  </a:cubicBezTo>
                  <a:cubicBezTo>
                    <a:pt x="57" y="125"/>
                    <a:pt x="55" y="124"/>
                    <a:pt x="54" y="123"/>
                  </a:cubicBezTo>
                  <a:cubicBezTo>
                    <a:pt x="54" y="123"/>
                    <a:pt x="53" y="122"/>
                    <a:pt x="53" y="122"/>
                  </a:cubicBezTo>
                  <a:cubicBezTo>
                    <a:pt x="48" y="122"/>
                    <a:pt x="42" y="122"/>
                    <a:pt x="37" y="121"/>
                  </a:cubicBezTo>
                  <a:cubicBezTo>
                    <a:pt x="34" y="121"/>
                    <a:pt x="32" y="121"/>
                    <a:pt x="29" y="120"/>
                  </a:cubicBezTo>
                  <a:cubicBezTo>
                    <a:pt x="38" y="134"/>
                    <a:pt x="52" y="149"/>
                    <a:pt x="68" y="150"/>
                  </a:cubicBezTo>
                  <a:cubicBezTo>
                    <a:pt x="84" y="150"/>
                    <a:pt x="99" y="139"/>
                    <a:pt x="100" y="138"/>
                  </a:cubicBezTo>
                  <a:cubicBezTo>
                    <a:pt x="99" y="138"/>
                    <a:pt x="99" y="137"/>
                    <a:pt x="99" y="137"/>
                  </a:cubicBezTo>
                  <a:close/>
                  <a:moveTo>
                    <a:pt x="132" y="106"/>
                  </a:moveTo>
                  <a:cubicBezTo>
                    <a:pt x="134" y="106"/>
                    <a:pt x="136" y="106"/>
                    <a:pt x="139" y="106"/>
                  </a:cubicBezTo>
                  <a:cubicBezTo>
                    <a:pt x="140" y="107"/>
                    <a:pt x="140" y="107"/>
                    <a:pt x="140" y="107"/>
                  </a:cubicBezTo>
                  <a:cubicBezTo>
                    <a:pt x="141" y="107"/>
                    <a:pt x="142" y="107"/>
                    <a:pt x="142" y="107"/>
                  </a:cubicBezTo>
                  <a:cubicBezTo>
                    <a:pt x="143" y="108"/>
                    <a:pt x="144" y="108"/>
                    <a:pt x="145" y="109"/>
                  </a:cubicBezTo>
                  <a:cubicBezTo>
                    <a:pt x="147" y="110"/>
                    <a:pt x="149" y="112"/>
                    <a:pt x="150" y="114"/>
                  </a:cubicBezTo>
                  <a:cubicBezTo>
                    <a:pt x="152" y="115"/>
                    <a:pt x="153" y="117"/>
                    <a:pt x="155" y="119"/>
                  </a:cubicBezTo>
                  <a:cubicBezTo>
                    <a:pt x="155" y="119"/>
                    <a:pt x="155" y="120"/>
                    <a:pt x="155" y="120"/>
                  </a:cubicBezTo>
                  <a:cubicBezTo>
                    <a:pt x="155" y="120"/>
                    <a:pt x="155" y="121"/>
                    <a:pt x="155" y="121"/>
                  </a:cubicBezTo>
                  <a:cubicBezTo>
                    <a:pt x="155" y="121"/>
                    <a:pt x="155" y="121"/>
                    <a:pt x="155" y="121"/>
                  </a:cubicBezTo>
                  <a:cubicBezTo>
                    <a:pt x="155" y="122"/>
                    <a:pt x="155" y="123"/>
                    <a:pt x="155" y="123"/>
                  </a:cubicBezTo>
                  <a:cubicBezTo>
                    <a:pt x="155" y="125"/>
                    <a:pt x="154" y="126"/>
                    <a:pt x="153" y="127"/>
                  </a:cubicBezTo>
                  <a:cubicBezTo>
                    <a:pt x="152" y="129"/>
                    <a:pt x="150" y="130"/>
                    <a:pt x="148" y="132"/>
                  </a:cubicBezTo>
                  <a:cubicBezTo>
                    <a:pt x="146" y="133"/>
                    <a:pt x="145" y="134"/>
                    <a:pt x="143" y="135"/>
                  </a:cubicBezTo>
                  <a:cubicBezTo>
                    <a:pt x="140" y="136"/>
                    <a:pt x="138" y="137"/>
                    <a:pt x="136" y="138"/>
                  </a:cubicBezTo>
                  <a:cubicBezTo>
                    <a:pt x="136" y="138"/>
                    <a:pt x="136" y="138"/>
                    <a:pt x="136" y="138"/>
                  </a:cubicBezTo>
                  <a:cubicBezTo>
                    <a:pt x="140" y="136"/>
                    <a:pt x="144" y="134"/>
                    <a:pt x="148" y="131"/>
                  </a:cubicBezTo>
                  <a:cubicBezTo>
                    <a:pt x="149" y="129"/>
                    <a:pt x="151" y="128"/>
                    <a:pt x="152" y="126"/>
                  </a:cubicBezTo>
                  <a:cubicBezTo>
                    <a:pt x="153" y="125"/>
                    <a:pt x="153" y="124"/>
                    <a:pt x="153" y="123"/>
                  </a:cubicBezTo>
                  <a:cubicBezTo>
                    <a:pt x="154" y="122"/>
                    <a:pt x="154" y="122"/>
                    <a:pt x="154" y="121"/>
                  </a:cubicBezTo>
                  <a:cubicBezTo>
                    <a:pt x="154" y="121"/>
                    <a:pt x="153" y="120"/>
                    <a:pt x="153" y="120"/>
                  </a:cubicBezTo>
                  <a:cubicBezTo>
                    <a:pt x="152" y="118"/>
                    <a:pt x="151" y="116"/>
                    <a:pt x="149" y="115"/>
                  </a:cubicBezTo>
                  <a:cubicBezTo>
                    <a:pt x="148" y="113"/>
                    <a:pt x="146" y="111"/>
                    <a:pt x="144" y="110"/>
                  </a:cubicBezTo>
                  <a:cubicBezTo>
                    <a:pt x="143" y="109"/>
                    <a:pt x="141" y="107"/>
                    <a:pt x="139" y="107"/>
                  </a:cubicBezTo>
                  <a:cubicBezTo>
                    <a:pt x="132" y="106"/>
                    <a:pt x="132" y="106"/>
                    <a:pt x="132" y="106"/>
                  </a:cubicBezTo>
                  <a:close/>
                  <a:moveTo>
                    <a:pt x="83" y="8"/>
                  </a:moveTo>
                  <a:cubicBezTo>
                    <a:pt x="83" y="8"/>
                    <a:pt x="84" y="8"/>
                    <a:pt x="85" y="8"/>
                  </a:cubicBezTo>
                  <a:cubicBezTo>
                    <a:pt x="86" y="7"/>
                    <a:pt x="87" y="7"/>
                    <a:pt x="89" y="6"/>
                  </a:cubicBezTo>
                  <a:cubicBezTo>
                    <a:pt x="91" y="6"/>
                    <a:pt x="94" y="5"/>
                    <a:pt x="97" y="5"/>
                  </a:cubicBezTo>
                  <a:cubicBezTo>
                    <a:pt x="97" y="5"/>
                    <a:pt x="97" y="5"/>
                    <a:pt x="97" y="5"/>
                  </a:cubicBezTo>
                  <a:cubicBezTo>
                    <a:pt x="96" y="6"/>
                    <a:pt x="94" y="6"/>
                    <a:pt x="93" y="7"/>
                  </a:cubicBezTo>
                  <a:cubicBezTo>
                    <a:pt x="92" y="7"/>
                    <a:pt x="90" y="8"/>
                    <a:pt x="89" y="8"/>
                  </a:cubicBezTo>
                  <a:cubicBezTo>
                    <a:pt x="85" y="9"/>
                    <a:pt x="85" y="9"/>
                    <a:pt x="85" y="9"/>
                  </a:cubicBezTo>
                  <a:cubicBezTo>
                    <a:pt x="84" y="9"/>
                    <a:pt x="84" y="9"/>
                    <a:pt x="83" y="9"/>
                  </a:cubicBezTo>
                  <a:cubicBezTo>
                    <a:pt x="83" y="9"/>
                    <a:pt x="82" y="10"/>
                    <a:pt x="81" y="10"/>
                  </a:cubicBezTo>
                  <a:cubicBezTo>
                    <a:pt x="81" y="10"/>
                    <a:pt x="81" y="10"/>
                    <a:pt x="81" y="10"/>
                  </a:cubicBezTo>
                  <a:cubicBezTo>
                    <a:pt x="82" y="9"/>
                    <a:pt x="82" y="9"/>
                    <a:pt x="83" y="8"/>
                  </a:cubicBezTo>
                  <a:close/>
                  <a:moveTo>
                    <a:pt x="35" y="31"/>
                  </a:moveTo>
                  <a:cubicBezTo>
                    <a:pt x="38" y="29"/>
                    <a:pt x="42" y="27"/>
                    <a:pt x="45" y="26"/>
                  </a:cubicBezTo>
                  <a:cubicBezTo>
                    <a:pt x="47" y="25"/>
                    <a:pt x="49" y="24"/>
                    <a:pt x="51" y="24"/>
                  </a:cubicBezTo>
                  <a:cubicBezTo>
                    <a:pt x="52" y="24"/>
                    <a:pt x="53" y="23"/>
                    <a:pt x="54" y="23"/>
                  </a:cubicBezTo>
                  <a:cubicBezTo>
                    <a:pt x="54" y="23"/>
                    <a:pt x="54" y="23"/>
                    <a:pt x="54" y="23"/>
                  </a:cubicBezTo>
                  <a:cubicBezTo>
                    <a:pt x="54" y="22"/>
                    <a:pt x="54" y="20"/>
                    <a:pt x="55" y="19"/>
                  </a:cubicBezTo>
                  <a:cubicBezTo>
                    <a:pt x="55" y="18"/>
                    <a:pt x="56" y="17"/>
                    <a:pt x="56" y="16"/>
                  </a:cubicBezTo>
                  <a:cubicBezTo>
                    <a:pt x="56" y="17"/>
                    <a:pt x="55" y="18"/>
                    <a:pt x="55" y="19"/>
                  </a:cubicBezTo>
                  <a:cubicBezTo>
                    <a:pt x="55" y="21"/>
                    <a:pt x="55" y="22"/>
                    <a:pt x="56" y="22"/>
                  </a:cubicBezTo>
                  <a:cubicBezTo>
                    <a:pt x="56" y="23"/>
                    <a:pt x="57" y="23"/>
                    <a:pt x="58" y="23"/>
                  </a:cubicBezTo>
                  <a:cubicBezTo>
                    <a:pt x="58" y="23"/>
                    <a:pt x="59" y="23"/>
                    <a:pt x="59" y="23"/>
                  </a:cubicBezTo>
                  <a:cubicBezTo>
                    <a:pt x="60" y="23"/>
                    <a:pt x="61" y="22"/>
                    <a:pt x="61" y="22"/>
                  </a:cubicBezTo>
                  <a:cubicBezTo>
                    <a:pt x="63" y="20"/>
                    <a:pt x="64" y="19"/>
                    <a:pt x="66" y="17"/>
                  </a:cubicBezTo>
                  <a:cubicBezTo>
                    <a:pt x="66" y="17"/>
                    <a:pt x="66" y="17"/>
                    <a:pt x="66" y="17"/>
                  </a:cubicBezTo>
                  <a:cubicBezTo>
                    <a:pt x="65" y="19"/>
                    <a:pt x="64" y="21"/>
                    <a:pt x="63" y="23"/>
                  </a:cubicBezTo>
                  <a:cubicBezTo>
                    <a:pt x="62" y="24"/>
                    <a:pt x="61" y="24"/>
                    <a:pt x="61" y="25"/>
                  </a:cubicBezTo>
                  <a:cubicBezTo>
                    <a:pt x="61" y="25"/>
                    <a:pt x="59" y="27"/>
                    <a:pt x="58" y="28"/>
                  </a:cubicBezTo>
                  <a:cubicBezTo>
                    <a:pt x="56" y="29"/>
                    <a:pt x="54" y="30"/>
                    <a:pt x="53" y="32"/>
                  </a:cubicBezTo>
                  <a:cubicBezTo>
                    <a:pt x="53" y="32"/>
                    <a:pt x="52" y="33"/>
                    <a:pt x="52" y="33"/>
                  </a:cubicBezTo>
                  <a:cubicBezTo>
                    <a:pt x="52" y="34"/>
                    <a:pt x="53" y="34"/>
                    <a:pt x="53" y="35"/>
                  </a:cubicBezTo>
                  <a:cubicBezTo>
                    <a:pt x="53" y="35"/>
                    <a:pt x="53" y="35"/>
                    <a:pt x="53" y="35"/>
                  </a:cubicBezTo>
                  <a:cubicBezTo>
                    <a:pt x="54" y="34"/>
                    <a:pt x="54" y="34"/>
                    <a:pt x="54" y="34"/>
                  </a:cubicBezTo>
                  <a:cubicBezTo>
                    <a:pt x="58" y="33"/>
                    <a:pt x="61" y="32"/>
                    <a:pt x="64" y="30"/>
                  </a:cubicBezTo>
                  <a:cubicBezTo>
                    <a:pt x="67" y="29"/>
                    <a:pt x="67" y="29"/>
                    <a:pt x="67" y="29"/>
                  </a:cubicBezTo>
                  <a:cubicBezTo>
                    <a:pt x="67" y="29"/>
                    <a:pt x="67" y="29"/>
                    <a:pt x="67" y="29"/>
                  </a:cubicBezTo>
                  <a:cubicBezTo>
                    <a:pt x="68" y="28"/>
                    <a:pt x="68" y="28"/>
                    <a:pt x="68" y="28"/>
                  </a:cubicBezTo>
                  <a:cubicBezTo>
                    <a:pt x="69" y="28"/>
                    <a:pt x="69" y="28"/>
                    <a:pt x="70" y="28"/>
                  </a:cubicBezTo>
                  <a:cubicBezTo>
                    <a:pt x="72" y="27"/>
                    <a:pt x="75" y="27"/>
                    <a:pt x="77" y="28"/>
                  </a:cubicBezTo>
                  <a:cubicBezTo>
                    <a:pt x="78" y="29"/>
                    <a:pt x="79" y="30"/>
                    <a:pt x="80" y="30"/>
                  </a:cubicBezTo>
                  <a:cubicBezTo>
                    <a:pt x="82" y="30"/>
                    <a:pt x="82" y="30"/>
                    <a:pt x="82" y="30"/>
                  </a:cubicBezTo>
                  <a:cubicBezTo>
                    <a:pt x="83" y="29"/>
                    <a:pt x="84" y="28"/>
                    <a:pt x="85" y="27"/>
                  </a:cubicBezTo>
                  <a:cubicBezTo>
                    <a:pt x="86" y="26"/>
                    <a:pt x="86" y="26"/>
                    <a:pt x="86" y="25"/>
                  </a:cubicBezTo>
                  <a:cubicBezTo>
                    <a:pt x="86" y="24"/>
                    <a:pt x="86" y="23"/>
                    <a:pt x="86" y="23"/>
                  </a:cubicBezTo>
                  <a:cubicBezTo>
                    <a:pt x="86" y="21"/>
                    <a:pt x="86" y="20"/>
                    <a:pt x="85" y="18"/>
                  </a:cubicBezTo>
                  <a:cubicBezTo>
                    <a:pt x="84" y="17"/>
                    <a:pt x="83" y="16"/>
                    <a:pt x="82" y="15"/>
                  </a:cubicBezTo>
                  <a:cubicBezTo>
                    <a:pt x="81" y="15"/>
                    <a:pt x="79" y="15"/>
                    <a:pt x="78" y="15"/>
                  </a:cubicBezTo>
                  <a:cubicBezTo>
                    <a:pt x="76" y="15"/>
                    <a:pt x="74" y="15"/>
                    <a:pt x="73" y="15"/>
                  </a:cubicBezTo>
                  <a:cubicBezTo>
                    <a:pt x="71" y="14"/>
                    <a:pt x="70" y="13"/>
                    <a:pt x="69" y="12"/>
                  </a:cubicBezTo>
                  <a:cubicBezTo>
                    <a:pt x="69" y="12"/>
                    <a:pt x="69" y="12"/>
                    <a:pt x="69" y="12"/>
                  </a:cubicBezTo>
                  <a:cubicBezTo>
                    <a:pt x="71" y="13"/>
                    <a:pt x="72" y="13"/>
                    <a:pt x="73" y="13"/>
                  </a:cubicBezTo>
                  <a:cubicBezTo>
                    <a:pt x="75" y="14"/>
                    <a:pt x="76" y="13"/>
                    <a:pt x="77" y="13"/>
                  </a:cubicBezTo>
                  <a:cubicBezTo>
                    <a:pt x="78" y="13"/>
                    <a:pt x="79" y="13"/>
                    <a:pt x="80" y="13"/>
                  </a:cubicBezTo>
                  <a:cubicBezTo>
                    <a:pt x="81" y="13"/>
                    <a:pt x="82" y="13"/>
                    <a:pt x="83" y="13"/>
                  </a:cubicBezTo>
                  <a:cubicBezTo>
                    <a:pt x="84" y="13"/>
                    <a:pt x="85" y="14"/>
                    <a:pt x="86" y="15"/>
                  </a:cubicBezTo>
                  <a:cubicBezTo>
                    <a:pt x="86" y="16"/>
                    <a:pt x="87" y="16"/>
                    <a:pt x="87" y="17"/>
                  </a:cubicBezTo>
                  <a:cubicBezTo>
                    <a:pt x="88" y="19"/>
                    <a:pt x="88" y="21"/>
                    <a:pt x="89" y="22"/>
                  </a:cubicBezTo>
                  <a:cubicBezTo>
                    <a:pt x="89" y="23"/>
                    <a:pt x="89" y="24"/>
                    <a:pt x="88" y="25"/>
                  </a:cubicBezTo>
                  <a:cubicBezTo>
                    <a:pt x="88" y="27"/>
                    <a:pt x="87" y="27"/>
                    <a:pt x="87" y="28"/>
                  </a:cubicBezTo>
                  <a:cubicBezTo>
                    <a:pt x="85" y="29"/>
                    <a:pt x="84" y="30"/>
                    <a:pt x="82" y="31"/>
                  </a:cubicBezTo>
                  <a:cubicBezTo>
                    <a:pt x="82" y="31"/>
                    <a:pt x="81" y="31"/>
                    <a:pt x="81" y="31"/>
                  </a:cubicBezTo>
                  <a:cubicBezTo>
                    <a:pt x="81" y="32"/>
                    <a:pt x="82" y="32"/>
                    <a:pt x="82" y="33"/>
                  </a:cubicBezTo>
                  <a:cubicBezTo>
                    <a:pt x="83" y="33"/>
                    <a:pt x="83" y="34"/>
                    <a:pt x="84" y="35"/>
                  </a:cubicBezTo>
                  <a:cubicBezTo>
                    <a:pt x="84" y="36"/>
                    <a:pt x="85" y="36"/>
                    <a:pt x="85" y="37"/>
                  </a:cubicBezTo>
                  <a:cubicBezTo>
                    <a:pt x="87" y="39"/>
                    <a:pt x="91" y="40"/>
                    <a:pt x="94" y="42"/>
                  </a:cubicBezTo>
                  <a:cubicBezTo>
                    <a:pt x="96" y="43"/>
                    <a:pt x="97" y="44"/>
                    <a:pt x="99" y="45"/>
                  </a:cubicBezTo>
                  <a:cubicBezTo>
                    <a:pt x="100" y="46"/>
                    <a:pt x="102" y="47"/>
                    <a:pt x="103" y="47"/>
                  </a:cubicBezTo>
                  <a:cubicBezTo>
                    <a:pt x="103" y="47"/>
                    <a:pt x="104" y="48"/>
                    <a:pt x="104" y="48"/>
                  </a:cubicBezTo>
                  <a:cubicBezTo>
                    <a:pt x="105" y="47"/>
                    <a:pt x="106" y="47"/>
                    <a:pt x="107" y="46"/>
                  </a:cubicBezTo>
                  <a:cubicBezTo>
                    <a:pt x="108" y="46"/>
                    <a:pt x="108" y="44"/>
                    <a:pt x="109" y="43"/>
                  </a:cubicBezTo>
                  <a:cubicBezTo>
                    <a:pt x="109" y="43"/>
                    <a:pt x="109" y="42"/>
                    <a:pt x="109" y="42"/>
                  </a:cubicBezTo>
                  <a:cubicBezTo>
                    <a:pt x="108" y="41"/>
                    <a:pt x="107" y="40"/>
                    <a:pt x="106" y="39"/>
                  </a:cubicBezTo>
                  <a:cubicBezTo>
                    <a:pt x="105" y="38"/>
                    <a:pt x="104" y="37"/>
                    <a:pt x="104" y="36"/>
                  </a:cubicBezTo>
                  <a:cubicBezTo>
                    <a:pt x="104" y="36"/>
                    <a:pt x="104" y="36"/>
                    <a:pt x="104" y="36"/>
                  </a:cubicBezTo>
                  <a:cubicBezTo>
                    <a:pt x="104" y="36"/>
                    <a:pt x="104" y="36"/>
                    <a:pt x="104" y="36"/>
                  </a:cubicBezTo>
                  <a:cubicBezTo>
                    <a:pt x="104" y="36"/>
                    <a:pt x="104" y="36"/>
                    <a:pt x="104" y="36"/>
                  </a:cubicBezTo>
                  <a:cubicBezTo>
                    <a:pt x="105" y="37"/>
                    <a:pt x="106" y="38"/>
                    <a:pt x="107" y="38"/>
                  </a:cubicBezTo>
                  <a:cubicBezTo>
                    <a:pt x="107" y="39"/>
                    <a:pt x="108" y="40"/>
                    <a:pt x="109" y="40"/>
                  </a:cubicBezTo>
                  <a:cubicBezTo>
                    <a:pt x="111" y="41"/>
                    <a:pt x="113" y="42"/>
                    <a:pt x="115" y="43"/>
                  </a:cubicBezTo>
                  <a:cubicBezTo>
                    <a:pt x="115" y="43"/>
                    <a:pt x="116" y="43"/>
                    <a:pt x="116" y="43"/>
                  </a:cubicBezTo>
                  <a:cubicBezTo>
                    <a:pt x="116" y="43"/>
                    <a:pt x="116" y="43"/>
                    <a:pt x="116" y="43"/>
                  </a:cubicBezTo>
                  <a:cubicBezTo>
                    <a:pt x="116" y="43"/>
                    <a:pt x="116" y="43"/>
                    <a:pt x="116" y="43"/>
                  </a:cubicBezTo>
                  <a:cubicBezTo>
                    <a:pt x="116" y="43"/>
                    <a:pt x="115" y="43"/>
                    <a:pt x="115" y="43"/>
                  </a:cubicBezTo>
                  <a:cubicBezTo>
                    <a:pt x="114" y="44"/>
                    <a:pt x="112" y="44"/>
                    <a:pt x="111" y="45"/>
                  </a:cubicBezTo>
                  <a:cubicBezTo>
                    <a:pt x="111" y="46"/>
                    <a:pt x="110" y="47"/>
                    <a:pt x="110" y="47"/>
                  </a:cubicBezTo>
                  <a:cubicBezTo>
                    <a:pt x="110" y="48"/>
                    <a:pt x="110" y="48"/>
                    <a:pt x="110" y="48"/>
                  </a:cubicBezTo>
                  <a:cubicBezTo>
                    <a:pt x="110" y="48"/>
                    <a:pt x="110" y="48"/>
                    <a:pt x="110" y="48"/>
                  </a:cubicBezTo>
                  <a:cubicBezTo>
                    <a:pt x="110" y="48"/>
                    <a:pt x="110" y="48"/>
                    <a:pt x="111" y="49"/>
                  </a:cubicBezTo>
                  <a:cubicBezTo>
                    <a:pt x="112" y="49"/>
                    <a:pt x="113" y="49"/>
                    <a:pt x="114" y="50"/>
                  </a:cubicBezTo>
                  <a:cubicBezTo>
                    <a:pt x="115" y="51"/>
                    <a:pt x="117" y="53"/>
                    <a:pt x="117" y="55"/>
                  </a:cubicBezTo>
                  <a:cubicBezTo>
                    <a:pt x="118" y="57"/>
                    <a:pt x="117" y="59"/>
                    <a:pt x="116" y="61"/>
                  </a:cubicBezTo>
                  <a:cubicBezTo>
                    <a:pt x="116" y="62"/>
                    <a:pt x="116" y="63"/>
                    <a:pt x="115" y="64"/>
                  </a:cubicBezTo>
                  <a:cubicBezTo>
                    <a:pt x="115" y="64"/>
                    <a:pt x="115" y="65"/>
                    <a:pt x="115" y="66"/>
                  </a:cubicBezTo>
                  <a:cubicBezTo>
                    <a:pt x="114" y="67"/>
                    <a:pt x="114" y="68"/>
                    <a:pt x="115" y="68"/>
                  </a:cubicBezTo>
                  <a:cubicBezTo>
                    <a:pt x="115" y="68"/>
                    <a:pt x="115" y="67"/>
                    <a:pt x="116" y="66"/>
                  </a:cubicBezTo>
                  <a:cubicBezTo>
                    <a:pt x="117" y="65"/>
                    <a:pt x="117" y="64"/>
                    <a:pt x="118" y="63"/>
                  </a:cubicBezTo>
                  <a:cubicBezTo>
                    <a:pt x="119" y="62"/>
                    <a:pt x="121" y="62"/>
                    <a:pt x="122" y="61"/>
                  </a:cubicBezTo>
                  <a:cubicBezTo>
                    <a:pt x="125" y="61"/>
                    <a:pt x="127" y="61"/>
                    <a:pt x="129" y="62"/>
                  </a:cubicBezTo>
                  <a:cubicBezTo>
                    <a:pt x="129" y="63"/>
                    <a:pt x="129" y="63"/>
                    <a:pt x="129" y="63"/>
                  </a:cubicBezTo>
                  <a:cubicBezTo>
                    <a:pt x="127" y="62"/>
                    <a:pt x="125" y="62"/>
                    <a:pt x="123" y="63"/>
                  </a:cubicBezTo>
                  <a:cubicBezTo>
                    <a:pt x="121" y="64"/>
                    <a:pt x="119" y="66"/>
                    <a:pt x="118" y="68"/>
                  </a:cubicBezTo>
                  <a:cubicBezTo>
                    <a:pt x="116" y="70"/>
                    <a:pt x="113" y="72"/>
                    <a:pt x="113" y="72"/>
                  </a:cubicBezTo>
                  <a:cubicBezTo>
                    <a:pt x="111" y="73"/>
                    <a:pt x="108" y="73"/>
                    <a:pt x="106" y="73"/>
                  </a:cubicBezTo>
                  <a:cubicBezTo>
                    <a:pt x="106" y="73"/>
                    <a:pt x="106" y="73"/>
                    <a:pt x="106" y="73"/>
                  </a:cubicBezTo>
                  <a:cubicBezTo>
                    <a:pt x="108" y="72"/>
                    <a:pt x="111" y="71"/>
                    <a:pt x="112" y="70"/>
                  </a:cubicBezTo>
                  <a:cubicBezTo>
                    <a:pt x="113" y="70"/>
                    <a:pt x="113" y="69"/>
                    <a:pt x="114" y="69"/>
                  </a:cubicBezTo>
                  <a:cubicBezTo>
                    <a:pt x="114" y="66"/>
                    <a:pt x="114" y="63"/>
                    <a:pt x="115" y="61"/>
                  </a:cubicBezTo>
                  <a:cubicBezTo>
                    <a:pt x="117" y="58"/>
                    <a:pt x="116" y="54"/>
                    <a:pt x="113" y="51"/>
                  </a:cubicBezTo>
                  <a:cubicBezTo>
                    <a:pt x="112" y="51"/>
                    <a:pt x="111" y="50"/>
                    <a:pt x="110" y="50"/>
                  </a:cubicBezTo>
                  <a:cubicBezTo>
                    <a:pt x="110" y="50"/>
                    <a:pt x="109" y="50"/>
                    <a:pt x="108" y="50"/>
                  </a:cubicBezTo>
                  <a:cubicBezTo>
                    <a:pt x="106" y="50"/>
                    <a:pt x="104" y="50"/>
                    <a:pt x="102" y="49"/>
                  </a:cubicBezTo>
                  <a:cubicBezTo>
                    <a:pt x="102" y="49"/>
                    <a:pt x="102" y="49"/>
                    <a:pt x="102" y="49"/>
                  </a:cubicBezTo>
                  <a:cubicBezTo>
                    <a:pt x="101" y="49"/>
                    <a:pt x="101" y="49"/>
                    <a:pt x="100" y="48"/>
                  </a:cubicBezTo>
                  <a:cubicBezTo>
                    <a:pt x="98" y="47"/>
                    <a:pt x="95" y="45"/>
                    <a:pt x="93" y="44"/>
                  </a:cubicBezTo>
                  <a:cubicBezTo>
                    <a:pt x="91" y="43"/>
                    <a:pt x="90" y="42"/>
                    <a:pt x="88" y="42"/>
                  </a:cubicBezTo>
                  <a:cubicBezTo>
                    <a:pt x="86" y="41"/>
                    <a:pt x="85" y="40"/>
                    <a:pt x="83" y="39"/>
                  </a:cubicBezTo>
                  <a:cubicBezTo>
                    <a:pt x="82" y="38"/>
                    <a:pt x="82" y="38"/>
                    <a:pt x="81" y="37"/>
                  </a:cubicBezTo>
                  <a:cubicBezTo>
                    <a:pt x="81" y="36"/>
                    <a:pt x="80" y="35"/>
                    <a:pt x="80" y="34"/>
                  </a:cubicBezTo>
                  <a:cubicBezTo>
                    <a:pt x="79" y="33"/>
                    <a:pt x="77" y="32"/>
                    <a:pt x="76" y="31"/>
                  </a:cubicBezTo>
                  <a:cubicBezTo>
                    <a:pt x="74" y="31"/>
                    <a:pt x="72" y="31"/>
                    <a:pt x="71" y="31"/>
                  </a:cubicBezTo>
                  <a:cubicBezTo>
                    <a:pt x="69" y="31"/>
                    <a:pt x="67" y="32"/>
                    <a:pt x="66" y="33"/>
                  </a:cubicBezTo>
                  <a:cubicBezTo>
                    <a:pt x="62" y="35"/>
                    <a:pt x="59" y="36"/>
                    <a:pt x="56" y="37"/>
                  </a:cubicBezTo>
                  <a:cubicBezTo>
                    <a:pt x="53" y="38"/>
                    <a:pt x="53" y="38"/>
                    <a:pt x="53" y="38"/>
                  </a:cubicBezTo>
                  <a:cubicBezTo>
                    <a:pt x="52" y="39"/>
                    <a:pt x="51" y="39"/>
                    <a:pt x="51" y="39"/>
                  </a:cubicBezTo>
                  <a:cubicBezTo>
                    <a:pt x="49" y="40"/>
                    <a:pt x="49" y="42"/>
                    <a:pt x="49" y="44"/>
                  </a:cubicBezTo>
                  <a:cubicBezTo>
                    <a:pt x="49" y="47"/>
                    <a:pt x="50" y="51"/>
                    <a:pt x="52" y="54"/>
                  </a:cubicBezTo>
                  <a:cubicBezTo>
                    <a:pt x="52" y="56"/>
                    <a:pt x="52" y="58"/>
                    <a:pt x="51" y="60"/>
                  </a:cubicBezTo>
                  <a:cubicBezTo>
                    <a:pt x="51" y="61"/>
                    <a:pt x="51" y="61"/>
                    <a:pt x="51" y="62"/>
                  </a:cubicBezTo>
                  <a:cubicBezTo>
                    <a:pt x="51" y="63"/>
                    <a:pt x="51" y="64"/>
                    <a:pt x="52" y="65"/>
                  </a:cubicBezTo>
                  <a:cubicBezTo>
                    <a:pt x="53" y="66"/>
                    <a:pt x="54" y="68"/>
                    <a:pt x="55" y="69"/>
                  </a:cubicBezTo>
                  <a:cubicBezTo>
                    <a:pt x="55" y="70"/>
                    <a:pt x="55" y="71"/>
                    <a:pt x="55" y="72"/>
                  </a:cubicBezTo>
                  <a:cubicBezTo>
                    <a:pt x="55" y="73"/>
                    <a:pt x="54" y="74"/>
                    <a:pt x="53" y="74"/>
                  </a:cubicBezTo>
                  <a:cubicBezTo>
                    <a:pt x="52" y="75"/>
                    <a:pt x="51" y="75"/>
                    <a:pt x="50" y="75"/>
                  </a:cubicBezTo>
                  <a:cubicBezTo>
                    <a:pt x="49" y="75"/>
                    <a:pt x="48" y="75"/>
                    <a:pt x="48" y="74"/>
                  </a:cubicBezTo>
                  <a:cubicBezTo>
                    <a:pt x="46" y="73"/>
                    <a:pt x="45" y="71"/>
                    <a:pt x="44" y="70"/>
                  </a:cubicBezTo>
                  <a:cubicBezTo>
                    <a:pt x="43" y="68"/>
                    <a:pt x="43" y="67"/>
                    <a:pt x="42" y="65"/>
                  </a:cubicBezTo>
                  <a:cubicBezTo>
                    <a:pt x="41" y="64"/>
                    <a:pt x="40" y="62"/>
                    <a:pt x="38" y="61"/>
                  </a:cubicBezTo>
                  <a:cubicBezTo>
                    <a:pt x="36" y="61"/>
                    <a:pt x="35" y="61"/>
                    <a:pt x="33" y="61"/>
                  </a:cubicBezTo>
                  <a:cubicBezTo>
                    <a:pt x="31" y="62"/>
                    <a:pt x="29" y="62"/>
                    <a:pt x="28" y="63"/>
                  </a:cubicBezTo>
                  <a:cubicBezTo>
                    <a:pt x="26" y="64"/>
                    <a:pt x="25" y="65"/>
                    <a:pt x="24" y="67"/>
                  </a:cubicBezTo>
                  <a:cubicBezTo>
                    <a:pt x="23" y="69"/>
                    <a:pt x="23" y="70"/>
                    <a:pt x="22" y="72"/>
                  </a:cubicBezTo>
                  <a:cubicBezTo>
                    <a:pt x="21" y="72"/>
                    <a:pt x="21" y="72"/>
                    <a:pt x="21" y="72"/>
                  </a:cubicBezTo>
                  <a:cubicBezTo>
                    <a:pt x="22" y="70"/>
                    <a:pt x="23" y="68"/>
                    <a:pt x="24" y="67"/>
                  </a:cubicBezTo>
                  <a:cubicBezTo>
                    <a:pt x="24" y="65"/>
                    <a:pt x="25" y="63"/>
                    <a:pt x="27" y="62"/>
                  </a:cubicBezTo>
                  <a:cubicBezTo>
                    <a:pt x="29" y="61"/>
                    <a:pt x="31" y="61"/>
                    <a:pt x="32" y="60"/>
                  </a:cubicBezTo>
                  <a:cubicBezTo>
                    <a:pt x="33" y="60"/>
                    <a:pt x="34" y="60"/>
                    <a:pt x="35" y="59"/>
                  </a:cubicBezTo>
                  <a:cubicBezTo>
                    <a:pt x="36" y="59"/>
                    <a:pt x="38" y="59"/>
                    <a:pt x="39" y="60"/>
                  </a:cubicBezTo>
                  <a:cubicBezTo>
                    <a:pt x="40" y="60"/>
                    <a:pt x="41" y="61"/>
                    <a:pt x="41" y="62"/>
                  </a:cubicBezTo>
                  <a:cubicBezTo>
                    <a:pt x="42" y="63"/>
                    <a:pt x="43" y="63"/>
                    <a:pt x="43" y="64"/>
                  </a:cubicBezTo>
                  <a:cubicBezTo>
                    <a:pt x="44" y="66"/>
                    <a:pt x="45" y="67"/>
                    <a:pt x="46" y="69"/>
                  </a:cubicBezTo>
                  <a:cubicBezTo>
                    <a:pt x="47" y="70"/>
                    <a:pt x="48" y="72"/>
                    <a:pt x="49" y="72"/>
                  </a:cubicBezTo>
                  <a:cubicBezTo>
                    <a:pt x="50" y="73"/>
                    <a:pt x="50" y="73"/>
                    <a:pt x="50" y="73"/>
                  </a:cubicBezTo>
                  <a:cubicBezTo>
                    <a:pt x="51" y="73"/>
                    <a:pt x="51" y="73"/>
                    <a:pt x="51" y="73"/>
                  </a:cubicBezTo>
                  <a:cubicBezTo>
                    <a:pt x="52" y="72"/>
                    <a:pt x="52" y="72"/>
                    <a:pt x="52" y="72"/>
                  </a:cubicBezTo>
                  <a:cubicBezTo>
                    <a:pt x="52" y="72"/>
                    <a:pt x="52" y="72"/>
                    <a:pt x="52" y="72"/>
                  </a:cubicBezTo>
                  <a:cubicBezTo>
                    <a:pt x="52" y="72"/>
                    <a:pt x="52" y="72"/>
                    <a:pt x="52" y="71"/>
                  </a:cubicBezTo>
                  <a:cubicBezTo>
                    <a:pt x="52" y="71"/>
                    <a:pt x="52" y="71"/>
                    <a:pt x="52" y="70"/>
                  </a:cubicBezTo>
                  <a:cubicBezTo>
                    <a:pt x="52" y="69"/>
                    <a:pt x="52" y="69"/>
                    <a:pt x="51" y="68"/>
                  </a:cubicBezTo>
                  <a:cubicBezTo>
                    <a:pt x="51" y="68"/>
                    <a:pt x="51" y="68"/>
                    <a:pt x="51" y="67"/>
                  </a:cubicBezTo>
                  <a:cubicBezTo>
                    <a:pt x="50" y="66"/>
                    <a:pt x="50" y="66"/>
                    <a:pt x="50" y="66"/>
                  </a:cubicBezTo>
                  <a:cubicBezTo>
                    <a:pt x="49" y="65"/>
                    <a:pt x="48" y="64"/>
                    <a:pt x="48" y="63"/>
                  </a:cubicBezTo>
                  <a:cubicBezTo>
                    <a:pt x="48" y="62"/>
                    <a:pt x="48" y="61"/>
                    <a:pt x="48" y="60"/>
                  </a:cubicBezTo>
                  <a:cubicBezTo>
                    <a:pt x="48" y="60"/>
                    <a:pt x="48" y="59"/>
                    <a:pt x="49" y="59"/>
                  </a:cubicBezTo>
                  <a:cubicBezTo>
                    <a:pt x="49" y="58"/>
                    <a:pt x="49" y="58"/>
                    <a:pt x="49" y="57"/>
                  </a:cubicBezTo>
                  <a:cubicBezTo>
                    <a:pt x="49" y="56"/>
                    <a:pt x="49" y="56"/>
                    <a:pt x="49" y="55"/>
                  </a:cubicBezTo>
                  <a:cubicBezTo>
                    <a:pt x="48" y="54"/>
                    <a:pt x="48" y="53"/>
                    <a:pt x="47" y="51"/>
                  </a:cubicBezTo>
                  <a:cubicBezTo>
                    <a:pt x="46" y="51"/>
                    <a:pt x="44" y="51"/>
                    <a:pt x="43" y="50"/>
                  </a:cubicBezTo>
                  <a:cubicBezTo>
                    <a:pt x="44" y="50"/>
                    <a:pt x="45" y="50"/>
                    <a:pt x="47" y="49"/>
                  </a:cubicBezTo>
                  <a:cubicBezTo>
                    <a:pt x="46" y="48"/>
                    <a:pt x="46" y="46"/>
                    <a:pt x="46" y="44"/>
                  </a:cubicBezTo>
                  <a:cubicBezTo>
                    <a:pt x="46" y="43"/>
                    <a:pt x="46" y="42"/>
                    <a:pt x="46" y="40"/>
                  </a:cubicBezTo>
                  <a:cubicBezTo>
                    <a:pt x="47" y="39"/>
                    <a:pt x="48" y="38"/>
                    <a:pt x="49" y="37"/>
                  </a:cubicBezTo>
                  <a:cubicBezTo>
                    <a:pt x="49" y="36"/>
                    <a:pt x="50" y="36"/>
                    <a:pt x="50" y="36"/>
                  </a:cubicBezTo>
                  <a:cubicBezTo>
                    <a:pt x="51" y="35"/>
                    <a:pt x="51" y="35"/>
                    <a:pt x="51" y="35"/>
                  </a:cubicBezTo>
                  <a:cubicBezTo>
                    <a:pt x="52" y="35"/>
                    <a:pt x="52" y="35"/>
                    <a:pt x="52" y="35"/>
                  </a:cubicBezTo>
                  <a:cubicBezTo>
                    <a:pt x="51" y="35"/>
                    <a:pt x="51" y="34"/>
                    <a:pt x="51" y="33"/>
                  </a:cubicBezTo>
                  <a:cubicBezTo>
                    <a:pt x="51" y="32"/>
                    <a:pt x="51" y="31"/>
                    <a:pt x="51" y="31"/>
                  </a:cubicBezTo>
                  <a:cubicBezTo>
                    <a:pt x="53" y="28"/>
                    <a:pt x="55" y="27"/>
                    <a:pt x="57" y="26"/>
                  </a:cubicBezTo>
                  <a:cubicBezTo>
                    <a:pt x="57" y="26"/>
                    <a:pt x="57" y="25"/>
                    <a:pt x="57" y="25"/>
                  </a:cubicBezTo>
                  <a:cubicBezTo>
                    <a:pt x="56" y="25"/>
                    <a:pt x="56" y="25"/>
                    <a:pt x="56" y="25"/>
                  </a:cubicBezTo>
                  <a:cubicBezTo>
                    <a:pt x="54" y="25"/>
                    <a:pt x="52" y="25"/>
                    <a:pt x="51" y="25"/>
                  </a:cubicBezTo>
                  <a:cubicBezTo>
                    <a:pt x="49" y="25"/>
                    <a:pt x="47" y="26"/>
                    <a:pt x="45" y="26"/>
                  </a:cubicBezTo>
                  <a:cubicBezTo>
                    <a:pt x="42" y="27"/>
                    <a:pt x="39" y="29"/>
                    <a:pt x="35" y="31"/>
                  </a:cubicBezTo>
                  <a:close/>
                  <a:moveTo>
                    <a:pt x="25" y="101"/>
                  </a:moveTo>
                  <a:cubicBezTo>
                    <a:pt x="23" y="101"/>
                    <a:pt x="22" y="100"/>
                    <a:pt x="21" y="100"/>
                  </a:cubicBezTo>
                  <a:cubicBezTo>
                    <a:pt x="19" y="100"/>
                    <a:pt x="18" y="100"/>
                    <a:pt x="17" y="100"/>
                  </a:cubicBezTo>
                  <a:cubicBezTo>
                    <a:pt x="15" y="100"/>
                    <a:pt x="14" y="101"/>
                    <a:pt x="12" y="100"/>
                  </a:cubicBezTo>
                  <a:cubicBezTo>
                    <a:pt x="11" y="100"/>
                    <a:pt x="9" y="100"/>
                    <a:pt x="8" y="99"/>
                  </a:cubicBezTo>
                  <a:cubicBezTo>
                    <a:pt x="9" y="99"/>
                    <a:pt x="9" y="99"/>
                    <a:pt x="9" y="99"/>
                  </a:cubicBezTo>
                  <a:cubicBezTo>
                    <a:pt x="10" y="99"/>
                    <a:pt x="11" y="99"/>
                    <a:pt x="12" y="99"/>
                  </a:cubicBezTo>
                  <a:cubicBezTo>
                    <a:pt x="14" y="98"/>
                    <a:pt x="15" y="98"/>
                    <a:pt x="17" y="98"/>
                  </a:cubicBezTo>
                  <a:cubicBezTo>
                    <a:pt x="18" y="98"/>
                    <a:pt x="20" y="98"/>
                    <a:pt x="21" y="99"/>
                  </a:cubicBezTo>
                  <a:cubicBezTo>
                    <a:pt x="23" y="99"/>
                    <a:pt x="24" y="100"/>
                    <a:pt x="25" y="100"/>
                  </a:cubicBezTo>
                  <a:lnTo>
                    <a:pt x="25" y="101"/>
                  </a:lnTo>
                  <a:close/>
                  <a:moveTo>
                    <a:pt x="114" y="103"/>
                  </a:moveTo>
                  <a:cubicBezTo>
                    <a:pt x="112" y="103"/>
                    <a:pt x="110" y="103"/>
                    <a:pt x="108" y="104"/>
                  </a:cubicBezTo>
                  <a:cubicBezTo>
                    <a:pt x="106" y="104"/>
                    <a:pt x="105" y="104"/>
                    <a:pt x="104" y="105"/>
                  </a:cubicBezTo>
                  <a:cubicBezTo>
                    <a:pt x="104" y="105"/>
                    <a:pt x="104" y="105"/>
                    <a:pt x="103" y="106"/>
                  </a:cubicBezTo>
                  <a:cubicBezTo>
                    <a:pt x="103" y="106"/>
                    <a:pt x="103" y="107"/>
                    <a:pt x="102" y="107"/>
                  </a:cubicBezTo>
                  <a:cubicBezTo>
                    <a:pt x="101" y="109"/>
                    <a:pt x="99" y="111"/>
                    <a:pt x="97" y="112"/>
                  </a:cubicBezTo>
                  <a:cubicBezTo>
                    <a:pt x="98" y="117"/>
                    <a:pt x="99" y="122"/>
                    <a:pt x="99" y="126"/>
                  </a:cubicBezTo>
                  <a:cubicBezTo>
                    <a:pt x="99" y="126"/>
                    <a:pt x="99" y="126"/>
                    <a:pt x="99" y="126"/>
                  </a:cubicBezTo>
                  <a:cubicBezTo>
                    <a:pt x="98" y="125"/>
                    <a:pt x="98" y="124"/>
                    <a:pt x="98" y="123"/>
                  </a:cubicBezTo>
                  <a:cubicBezTo>
                    <a:pt x="97" y="122"/>
                    <a:pt x="97" y="120"/>
                    <a:pt x="97" y="119"/>
                  </a:cubicBezTo>
                  <a:cubicBezTo>
                    <a:pt x="96" y="118"/>
                    <a:pt x="96" y="117"/>
                    <a:pt x="96" y="116"/>
                  </a:cubicBezTo>
                  <a:cubicBezTo>
                    <a:pt x="96" y="115"/>
                    <a:pt x="96" y="114"/>
                    <a:pt x="95" y="114"/>
                  </a:cubicBezTo>
                  <a:cubicBezTo>
                    <a:pt x="93" y="114"/>
                    <a:pt x="91" y="115"/>
                    <a:pt x="90" y="116"/>
                  </a:cubicBezTo>
                  <a:cubicBezTo>
                    <a:pt x="89" y="116"/>
                    <a:pt x="88" y="116"/>
                    <a:pt x="88" y="117"/>
                  </a:cubicBezTo>
                  <a:cubicBezTo>
                    <a:pt x="88" y="117"/>
                    <a:pt x="88" y="117"/>
                    <a:pt x="88" y="117"/>
                  </a:cubicBezTo>
                  <a:cubicBezTo>
                    <a:pt x="88" y="117"/>
                    <a:pt x="88" y="117"/>
                    <a:pt x="88" y="117"/>
                  </a:cubicBezTo>
                  <a:cubicBezTo>
                    <a:pt x="88" y="117"/>
                    <a:pt x="88" y="117"/>
                    <a:pt x="88" y="117"/>
                  </a:cubicBezTo>
                  <a:cubicBezTo>
                    <a:pt x="87" y="117"/>
                    <a:pt x="87" y="117"/>
                    <a:pt x="87" y="117"/>
                  </a:cubicBezTo>
                  <a:cubicBezTo>
                    <a:pt x="87" y="117"/>
                    <a:pt x="87" y="117"/>
                    <a:pt x="87" y="117"/>
                  </a:cubicBezTo>
                  <a:cubicBezTo>
                    <a:pt x="87" y="117"/>
                    <a:pt x="87" y="117"/>
                    <a:pt x="87" y="117"/>
                  </a:cubicBezTo>
                  <a:cubicBezTo>
                    <a:pt x="86" y="117"/>
                    <a:pt x="86" y="117"/>
                    <a:pt x="86" y="117"/>
                  </a:cubicBezTo>
                  <a:cubicBezTo>
                    <a:pt x="86" y="116"/>
                    <a:pt x="85" y="116"/>
                    <a:pt x="85" y="116"/>
                  </a:cubicBezTo>
                  <a:cubicBezTo>
                    <a:pt x="84" y="115"/>
                    <a:pt x="82" y="115"/>
                    <a:pt x="81" y="114"/>
                  </a:cubicBezTo>
                  <a:cubicBezTo>
                    <a:pt x="80" y="113"/>
                    <a:pt x="78" y="112"/>
                    <a:pt x="78" y="112"/>
                  </a:cubicBezTo>
                  <a:cubicBezTo>
                    <a:pt x="76" y="111"/>
                    <a:pt x="73" y="111"/>
                    <a:pt x="71" y="112"/>
                  </a:cubicBezTo>
                  <a:cubicBezTo>
                    <a:pt x="69" y="112"/>
                    <a:pt x="67" y="112"/>
                    <a:pt x="64" y="113"/>
                  </a:cubicBezTo>
                  <a:cubicBezTo>
                    <a:pt x="66" y="112"/>
                    <a:pt x="69" y="112"/>
                    <a:pt x="71" y="111"/>
                  </a:cubicBezTo>
                  <a:cubicBezTo>
                    <a:pt x="73" y="111"/>
                    <a:pt x="75" y="111"/>
                    <a:pt x="76" y="110"/>
                  </a:cubicBezTo>
                  <a:cubicBezTo>
                    <a:pt x="73" y="108"/>
                    <a:pt x="70" y="107"/>
                    <a:pt x="66" y="106"/>
                  </a:cubicBezTo>
                  <a:cubicBezTo>
                    <a:pt x="72" y="106"/>
                    <a:pt x="81" y="112"/>
                    <a:pt x="82" y="113"/>
                  </a:cubicBezTo>
                  <a:cubicBezTo>
                    <a:pt x="83" y="113"/>
                    <a:pt x="84" y="114"/>
                    <a:pt x="86" y="115"/>
                  </a:cubicBezTo>
                  <a:cubicBezTo>
                    <a:pt x="86" y="115"/>
                    <a:pt x="86" y="115"/>
                    <a:pt x="86" y="115"/>
                  </a:cubicBezTo>
                  <a:cubicBezTo>
                    <a:pt x="87" y="115"/>
                    <a:pt x="87" y="115"/>
                    <a:pt x="87" y="115"/>
                  </a:cubicBezTo>
                  <a:cubicBezTo>
                    <a:pt x="87" y="115"/>
                    <a:pt x="87" y="115"/>
                    <a:pt x="87" y="115"/>
                  </a:cubicBezTo>
                  <a:cubicBezTo>
                    <a:pt x="87" y="115"/>
                    <a:pt x="87" y="115"/>
                    <a:pt x="87" y="115"/>
                  </a:cubicBezTo>
                  <a:cubicBezTo>
                    <a:pt x="87" y="115"/>
                    <a:pt x="88" y="114"/>
                    <a:pt x="89" y="114"/>
                  </a:cubicBezTo>
                  <a:cubicBezTo>
                    <a:pt x="91" y="113"/>
                    <a:pt x="93" y="112"/>
                    <a:pt x="95" y="111"/>
                  </a:cubicBezTo>
                  <a:cubicBezTo>
                    <a:pt x="95" y="111"/>
                    <a:pt x="95" y="111"/>
                    <a:pt x="95" y="111"/>
                  </a:cubicBezTo>
                  <a:cubicBezTo>
                    <a:pt x="96" y="110"/>
                    <a:pt x="96" y="110"/>
                    <a:pt x="96" y="110"/>
                  </a:cubicBezTo>
                  <a:cubicBezTo>
                    <a:pt x="97" y="109"/>
                    <a:pt x="99" y="107"/>
                    <a:pt x="100" y="106"/>
                  </a:cubicBezTo>
                  <a:cubicBezTo>
                    <a:pt x="101" y="105"/>
                    <a:pt x="101" y="105"/>
                    <a:pt x="101" y="105"/>
                  </a:cubicBezTo>
                  <a:cubicBezTo>
                    <a:pt x="102" y="104"/>
                    <a:pt x="102" y="104"/>
                    <a:pt x="102" y="104"/>
                  </a:cubicBezTo>
                  <a:cubicBezTo>
                    <a:pt x="102" y="104"/>
                    <a:pt x="102" y="104"/>
                    <a:pt x="102" y="104"/>
                  </a:cubicBezTo>
                  <a:cubicBezTo>
                    <a:pt x="102" y="103"/>
                    <a:pt x="103" y="103"/>
                    <a:pt x="103" y="103"/>
                  </a:cubicBezTo>
                  <a:cubicBezTo>
                    <a:pt x="103" y="103"/>
                    <a:pt x="104" y="103"/>
                    <a:pt x="104" y="103"/>
                  </a:cubicBezTo>
                  <a:cubicBezTo>
                    <a:pt x="102" y="101"/>
                    <a:pt x="100" y="100"/>
                    <a:pt x="98" y="99"/>
                  </a:cubicBezTo>
                  <a:cubicBezTo>
                    <a:pt x="95" y="98"/>
                    <a:pt x="92" y="97"/>
                    <a:pt x="89" y="96"/>
                  </a:cubicBezTo>
                  <a:cubicBezTo>
                    <a:pt x="88" y="96"/>
                    <a:pt x="88" y="96"/>
                    <a:pt x="87" y="96"/>
                  </a:cubicBezTo>
                  <a:cubicBezTo>
                    <a:pt x="86" y="96"/>
                    <a:pt x="85" y="95"/>
                    <a:pt x="84" y="95"/>
                  </a:cubicBezTo>
                  <a:cubicBezTo>
                    <a:pt x="83" y="95"/>
                    <a:pt x="82" y="94"/>
                    <a:pt x="80" y="94"/>
                  </a:cubicBezTo>
                  <a:cubicBezTo>
                    <a:pt x="80" y="94"/>
                    <a:pt x="80" y="94"/>
                    <a:pt x="80" y="95"/>
                  </a:cubicBezTo>
                  <a:cubicBezTo>
                    <a:pt x="81" y="96"/>
                    <a:pt x="81" y="97"/>
                    <a:pt x="81" y="98"/>
                  </a:cubicBezTo>
                  <a:cubicBezTo>
                    <a:pt x="83" y="101"/>
                    <a:pt x="84" y="102"/>
                    <a:pt x="87" y="104"/>
                  </a:cubicBezTo>
                  <a:cubicBezTo>
                    <a:pt x="84" y="103"/>
                    <a:pt x="82" y="101"/>
                    <a:pt x="81" y="99"/>
                  </a:cubicBezTo>
                  <a:cubicBezTo>
                    <a:pt x="80" y="98"/>
                    <a:pt x="80" y="96"/>
                    <a:pt x="79" y="95"/>
                  </a:cubicBezTo>
                  <a:cubicBezTo>
                    <a:pt x="79" y="94"/>
                    <a:pt x="79" y="93"/>
                    <a:pt x="79" y="93"/>
                  </a:cubicBezTo>
                  <a:cubicBezTo>
                    <a:pt x="78" y="92"/>
                    <a:pt x="76" y="90"/>
                    <a:pt x="76" y="88"/>
                  </a:cubicBezTo>
                  <a:cubicBezTo>
                    <a:pt x="75" y="86"/>
                    <a:pt x="75" y="84"/>
                    <a:pt x="75" y="83"/>
                  </a:cubicBezTo>
                  <a:cubicBezTo>
                    <a:pt x="75" y="81"/>
                    <a:pt x="75" y="81"/>
                    <a:pt x="75" y="81"/>
                  </a:cubicBezTo>
                  <a:cubicBezTo>
                    <a:pt x="74" y="83"/>
                    <a:pt x="73" y="86"/>
                    <a:pt x="71" y="89"/>
                  </a:cubicBezTo>
                  <a:cubicBezTo>
                    <a:pt x="71" y="90"/>
                    <a:pt x="70" y="90"/>
                    <a:pt x="70" y="91"/>
                  </a:cubicBezTo>
                  <a:cubicBezTo>
                    <a:pt x="69" y="91"/>
                    <a:pt x="69" y="91"/>
                    <a:pt x="69" y="92"/>
                  </a:cubicBezTo>
                  <a:cubicBezTo>
                    <a:pt x="68" y="92"/>
                    <a:pt x="68" y="92"/>
                    <a:pt x="68" y="92"/>
                  </a:cubicBezTo>
                  <a:cubicBezTo>
                    <a:pt x="66" y="93"/>
                    <a:pt x="65" y="94"/>
                    <a:pt x="64" y="95"/>
                  </a:cubicBezTo>
                  <a:cubicBezTo>
                    <a:pt x="61" y="96"/>
                    <a:pt x="57" y="97"/>
                    <a:pt x="53" y="95"/>
                  </a:cubicBezTo>
                  <a:cubicBezTo>
                    <a:pt x="52" y="95"/>
                    <a:pt x="51" y="95"/>
                    <a:pt x="51" y="94"/>
                  </a:cubicBezTo>
                  <a:cubicBezTo>
                    <a:pt x="50" y="94"/>
                    <a:pt x="50" y="94"/>
                    <a:pt x="50" y="93"/>
                  </a:cubicBezTo>
                  <a:cubicBezTo>
                    <a:pt x="49" y="93"/>
                    <a:pt x="49" y="93"/>
                    <a:pt x="49" y="92"/>
                  </a:cubicBezTo>
                  <a:cubicBezTo>
                    <a:pt x="48" y="91"/>
                    <a:pt x="47" y="90"/>
                    <a:pt x="46" y="89"/>
                  </a:cubicBezTo>
                  <a:cubicBezTo>
                    <a:pt x="44" y="87"/>
                    <a:pt x="42" y="85"/>
                    <a:pt x="40" y="83"/>
                  </a:cubicBezTo>
                  <a:cubicBezTo>
                    <a:pt x="39" y="81"/>
                    <a:pt x="37" y="79"/>
                    <a:pt x="36" y="77"/>
                  </a:cubicBezTo>
                  <a:cubicBezTo>
                    <a:pt x="36" y="82"/>
                    <a:pt x="36" y="87"/>
                    <a:pt x="36" y="91"/>
                  </a:cubicBezTo>
                  <a:cubicBezTo>
                    <a:pt x="36" y="93"/>
                    <a:pt x="36" y="94"/>
                    <a:pt x="36" y="96"/>
                  </a:cubicBezTo>
                  <a:cubicBezTo>
                    <a:pt x="36" y="97"/>
                    <a:pt x="37" y="98"/>
                    <a:pt x="38" y="99"/>
                  </a:cubicBezTo>
                  <a:cubicBezTo>
                    <a:pt x="39" y="102"/>
                    <a:pt x="41" y="104"/>
                    <a:pt x="43" y="106"/>
                  </a:cubicBezTo>
                  <a:cubicBezTo>
                    <a:pt x="43" y="106"/>
                    <a:pt x="43" y="106"/>
                    <a:pt x="43" y="106"/>
                  </a:cubicBezTo>
                  <a:cubicBezTo>
                    <a:pt x="40" y="105"/>
                    <a:pt x="38" y="103"/>
                    <a:pt x="36" y="100"/>
                  </a:cubicBezTo>
                  <a:cubicBezTo>
                    <a:pt x="35" y="99"/>
                    <a:pt x="35" y="98"/>
                    <a:pt x="34" y="96"/>
                  </a:cubicBezTo>
                  <a:cubicBezTo>
                    <a:pt x="34" y="96"/>
                    <a:pt x="34" y="97"/>
                    <a:pt x="34" y="97"/>
                  </a:cubicBezTo>
                  <a:cubicBezTo>
                    <a:pt x="33" y="97"/>
                    <a:pt x="32" y="97"/>
                    <a:pt x="31" y="97"/>
                  </a:cubicBezTo>
                  <a:cubicBezTo>
                    <a:pt x="30" y="97"/>
                    <a:pt x="28" y="97"/>
                    <a:pt x="26" y="96"/>
                  </a:cubicBezTo>
                  <a:cubicBezTo>
                    <a:pt x="23" y="95"/>
                    <a:pt x="20" y="94"/>
                    <a:pt x="18" y="92"/>
                  </a:cubicBezTo>
                  <a:cubicBezTo>
                    <a:pt x="16" y="90"/>
                    <a:pt x="15" y="89"/>
                    <a:pt x="14" y="88"/>
                  </a:cubicBezTo>
                  <a:cubicBezTo>
                    <a:pt x="14" y="87"/>
                    <a:pt x="14" y="87"/>
                    <a:pt x="14" y="87"/>
                  </a:cubicBezTo>
                  <a:cubicBezTo>
                    <a:pt x="13" y="87"/>
                    <a:pt x="12" y="86"/>
                    <a:pt x="11" y="86"/>
                  </a:cubicBezTo>
                  <a:cubicBezTo>
                    <a:pt x="9" y="85"/>
                    <a:pt x="8" y="83"/>
                    <a:pt x="6" y="82"/>
                  </a:cubicBezTo>
                  <a:cubicBezTo>
                    <a:pt x="8" y="83"/>
                    <a:pt x="9" y="84"/>
                    <a:pt x="11" y="85"/>
                  </a:cubicBezTo>
                  <a:cubicBezTo>
                    <a:pt x="12" y="85"/>
                    <a:pt x="12" y="85"/>
                    <a:pt x="13" y="85"/>
                  </a:cubicBezTo>
                  <a:cubicBezTo>
                    <a:pt x="12" y="85"/>
                    <a:pt x="12" y="84"/>
                    <a:pt x="11" y="83"/>
                  </a:cubicBezTo>
                  <a:cubicBezTo>
                    <a:pt x="11" y="82"/>
                    <a:pt x="10" y="80"/>
                    <a:pt x="10" y="78"/>
                  </a:cubicBezTo>
                  <a:cubicBezTo>
                    <a:pt x="10" y="76"/>
                    <a:pt x="10" y="74"/>
                    <a:pt x="10" y="73"/>
                  </a:cubicBezTo>
                  <a:cubicBezTo>
                    <a:pt x="11" y="71"/>
                    <a:pt x="11" y="69"/>
                    <a:pt x="12" y="68"/>
                  </a:cubicBezTo>
                  <a:cubicBezTo>
                    <a:pt x="13" y="67"/>
                    <a:pt x="14" y="66"/>
                    <a:pt x="14" y="65"/>
                  </a:cubicBezTo>
                  <a:cubicBezTo>
                    <a:pt x="14" y="65"/>
                    <a:pt x="13" y="65"/>
                    <a:pt x="13" y="65"/>
                  </a:cubicBezTo>
                  <a:cubicBezTo>
                    <a:pt x="12" y="65"/>
                    <a:pt x="11" y="64"/>
                    <a:pt x="11" y="64"/>
                  </a:cubicBezTo>
                  <a:cubicBezTo>
                    <a:pt x="12" y="65"/>
                    <a:pt x="14" y="65"/>
                    <a:pt x="15" y="64"/>
                  </a:cubicBezTo>
                  <a:cubicBezTo>
                    <a:pt x="15" y="64"/>
                    <a:pt x="15" y="64"/>
                    <a:pt x="15" y="64"/>
                  </a:cubicBezTo>
                  <a:cubicBezTo>
                    <a:pt x="17" y="61"/>
                    <a:pt x="19" y="59"/>
                    <a:pt x="22" y="57"/>
                  </a:cubicBezTo>
                  <a:cubicBezTo>
                    <a:pt x="23" y="56"/>
                    <a:pt x="24" y="54"/>
                    <a:pt x="25" y="53"/>
                  </a:cubicBezTo>
                  <a:cubicBezTo>
                    <a:pt x="27" y="52"/>
                    <a:pt x="27" y="52"/>
                    <a:pt x="27" y="52"/>
                  </a:cubicBezTo>
                  <a:cubicBezTo>
                    <a:pt x="26" y="52"/>
                    <a:pt x="25" y="52"/>
                    <a:pt x="24" y="52"/>
                  </a:cubicBezTo>
                  <a:cubicBezTo>
                    <a:pt x="23" y="51"/>
                    <a:pt x="21" y="51"/>
                    <a:pt x="20" y="51"/>
                  </a:cubicBezTo>
                  <a:cubicBezTo>
                    <a:pt x="21" y="51"/>
                    <a:pt x="23" y="51"/>
                    <a:pt x="24" y="51"/>
                  </a:cubicBezTo>
                  <a:cubicBezTo>
                    <a:pt x="25" y="50"/>
                    <a:pt x="27" y="51"/>
                    <a:pt x="29" y="51"/>
                  </a:cubicBezTo>
                  <a:cubicBezTo>
                    <a:pt x="29" y="51"/>
                    <a:pt x="29" y="51"/>
                    <a:pt x="29" y="50"/>
                  </a:cubicBezTo>
                  <a:cubicBezTo>
                    <a:pt x="31" y="50"/>
                    <a:pt x="33" y="50"/>
                    <a:pt x="34" y="50"/>
                  </a:cubicBezTo>
                  <a:cubicBezTo>
                    <a:pt x="36" y="50"/>
                    <a:pt x="37" y="50"/>
                    <a:pt x="39" y="50"/>
                  </a:cubicBezTo>
                  <a:cubicBezTo>
                    <a:pt x="39" y="50"/>
                    <a:pt x="39" y="50"/>
                    <a:pt x="39" y="50"/>
                  </a:cubicBezTo>
                  <a:cubicBezTo>
                    <a:pt x="36" y="51"/>
                    <a:pt x="33" y="51"/>
                    <a:pt x="30" y="52"/>
                  </a:cubicBezTo>
                  <a:cubicBezTo>
                    <a:pt x="29" y="52"/>
                    <a:pt x="29" y="53"/>
                    <a:pt x="28" y="53"/>
                  </a:cubicBezTo>
                  <a:cubicBezTo>
                    <a:pt x="27" y="55"/>
                    <a:pt x="27" y="55"/>
                    <a:pt x="27" y="55"/>
                  </a:cubicBezTo>
                  <a:cubicBezTo>
                    <a:pt x="26" y="56"/>
                    <a:pt x="25" y="57"/>
                    <a:pt x="24" y="58"/>
                  </a:cubicBezTo>
                  <a:cubicBezTo>
                    <a:pt x="22" y="61"/>
                    <a:pt x="20" y="63"/>
                    <a:pt x="18" y="66"/>
                  </a:cubicBezTo>
                  <a:cubicBezTo>
                    <a:pt x="16" y="68"/>
                    <a:pt x="14" y="70"/>
                    <a:pt x="13" y="73"/>
                  </a:cubicBezTo>
                  <a:cubicBezTo>
                    <a:pt x="12" y="76"/>
                    <a:pt x="13" y="79"/>
                    <a:pt x="14" y="82"/>
                  </a:cubicBezTo>
                  <a:cubicBezTo>
                    <a:pt x="15" y="84"/>
                    <a:pt x="16" y="85"/>
                    <a:pt x="17" y="86"/>
                  </a:cubicBezTo>
                  <a:cubicBezTo>
                    <a:pt x="17" y="87"/>
                    <a:pt x="18" y="89"/>
                    <a:pt x="19" y="90"/>
                  </a:cubicBezTo>
                  <a:cubicBezTo>
                    <a:pt x="21" y="92"/>
                    <a:pt x="24" y="94"/>
                    <a:pt x="27" y="95"/>
                  </a:cubicBezTo>
                  <a:cubicBezTo>
                    <a:pt x="28" y="95"/>
                    <a:pt x="30" y="96"/>
                    <a:pt x="31" y="96"/>
                  </a:cubicBezTo>
                  <a:cubicBezTo>
                    <a:pt x="32" y="96"/>
                    <a:pt x="33" y="96"/>
                    <a:pt x="34" y="96"/>
                  </a:cubicBezTo>
                  <a:cubicBezTo>
                    <a:pt x="34" y="94"/>
                    <a:pt x="34" y="93"/>
                    <a:pt x="34" y="92"/>
                  </a:cubicBezTo>
                  <a:cubicBezTo>
                    <a:pt x="34" y="89"/>
                    <a:pt x="34" y="86"/>
                    <a:pt x="34" y="83"/>
                  </a:cubicBezTo>
                  <a:cubicBezTo>
                    <a:pt x="34" y="81"/>
                    <a:pt x="35" y="79"/>
                    <a:pt x="35" y="76"/>
                  </a:cubicBezTo>
                  <a:cubicBezTo>
                    <a:pt x="35" y="76"/>
                    <a:pt x="35" y="76"/>
                    <a:pt x="35" y="76"/>
                  </a:cubicBezTo>
                  <a:cubicBezTo>
                    <a:pt x="34" y="75"/>
                    <a:pt x="34" y="75"/>
                    <a:pt x="34" y="75"/>
                  </a:cubicBezTo>
                  <a:cubicBezTo>
                    <a:pt x="34" y="75"/>
                    <a:pt x="34" y="75"/>
                    <a:pt x="34" y="75"/>
                  </a:cubicBezTo>
                  <a:cubicBezTo>
                    <a:pt x="34" y="74"/>
                    <a:pt x="34" y="74"/>
                    <a:pt x="34" y="74"/>
                  </a:cubicBezTo>
                  <a:cubicBezTo>
                    <a:pt x="33" y="74"/>
                    <a:pt x="33" y="74"/>
                    <a:pt x="32" y="73"/>
                  </a:cubicBezTo>
                  <a:cubicBezTo>
                    <a:pt x="31" y="73"/>
                    <a:pt x="30" y="73"/>
                    <a:pt x="28" y="72"/>
                  </a:cubicBezTo>
                  <a:cubicBezTo>
                    <a:pt x="28" y="72"/>
                    <a:pt x="28" y="72"/>
                    <a:pt x="28" y="72"/>
                  </a:cubicBezTo>
                  <a:cubicBezTo>
                    <a:pt x="30" y="72"/>
                    <a:pt x="31" y="72"/>
                    <a:pt x="32" y="72"/>
                  </a:cubicBezTo>
                  <a:cubicBezTo>
                    <a:pt x="33" y="72"/>
                    <a:pt x="34" y="73"/>
                    <a:pt x="34" y="73"/>
                  </a:cubicBezTo>
                  <a:cubicBezTo>
                    <a:pt x="35" y="74"/>
                    <a:pt x="36" y="74"/>
                    <a:pt x="36" y="75"/>
                  </a:cubicBezTo>
                  <a:cubicBezTo>
                    <a:pt x="42" y="81"/>
                    <a:pt x="42" y="81"/>
                    <a:pt x="42" y="81"/>
                  </a:cubicBezTo>
                  <a:cubicBezTo>
                    <a:pt x="44" y="83"/>
                    <a:pt x="46" y="85"/>
                    <a:pt x="48" y="87"/>
                  </a:cubicBezTo>
                  <a:cubicBezTo>
                    <a:pt x="49" y="88"/>
                    <a:pt x="50" y="89"/>
                    <a:pt x="51" y="90"/>
                  </a:cubicBezTo>
                  <a:cubicBezTo>
                    <a:pt x="52" y="91"/>
                    <a:pt x="53" y="92"/>
                    <a:pt x="54" y="92"/>
                  </a:cubicBezTo>
                  <a:cubicBezTo>
                    <a:pt x="57" y="93"/>
                    <a:pt x="60" y="93"/>
                    <a:pt x="62" y="92"/>
                  </a:cubicBezTo>
                  <a:cubicBezTo>
                    <a:pt x="64" y="91"/>
                    <a:pt x="65" y="91"/>
                    <a:pt x="66" y="90"/>
                  </a:cubicBezTo>
                  <a:cubicBezTo>
                    <a:pt x="67" y="89"/>
                    <a:pt x="68" y="88"/>
                    <a:pt x="69" y="87"/>
                  </a:cubicBezTo>
                  <a:cubicBezTo>
                    <a:pt x="71" y="85"/>
                    <a:pt x="72" y="82"/>
                    <a:pt x="73" y="80"/>
                  </a:cubicBezTo>
                  <a:cubicBezTo>
                    <a:pt x="74" y="79"/>
                    <a:pt x="74" y="78"/>
                    <a:pt x="74" y="76"/>
                  </a:cubicBezTo>
                  <a:cubicBezTo>
                    <a:pt x="74" y="75"/>
                    <a:pt x="74" y="74"/>
                    <a:pt x="74" y="73"/>
                  </a:cubicBezTo>
                  <a:cubicBezTo>
                    <a:pt x="74" y="70"/>
                    <a:pt x="73" y="67"/>
                    <a:pt x="72" y="64"/>
                  </a:cubicBezTo>
                  <a:cubicBezTo>
                    <a:pt x="71" y="61"/>
                    <a:pt x="70" y="58"/>
                    <a:pt x="69" y="56"/>
                  </a:cubicBezTo>
                  <a:cubicBezTo>
                    <a:pt x="68" y="53"/>
                    <a:pt x="66" y="50"/>
                    <a:pt x="64" y="47"/>
                  </a:cubicBezTo>
                  <a:cubicBezTo>
                    <a:pt x="64" y="47"/>
                    <a:pt x="64" y="47"/>
                    <a:pt x="64" y="47"/>
                  </a:cubicBezTo>
                  <a:cubicBezTo>
                    <a:pt x="66" y="49"/>
                    <a:pt x="68" y="52"/>
                    <a:pt x="70" y="55"/>
                  </a:cubicBezTo>
                  <a:cubicBezTo>
                    <a:pt x="70" y="53"/>
                    <a:pt x="70" y="52"/>
                    <a:pt x="69" y="50"/>
                  </a:cubicBezTo>
                  <a:cubicBezTo>
                    <a:pt x="69" y="48"/>
                    <a:pt x="69" y="46"/>
                    <a:pt x="68" y="43"/>
                  </a:cubicBezTo>
                  <a:cubicBezTo>
                    <a:pt x="69" y="45"/>
                    <a:pt x="70" y="48"/>
                    <a:pt x="70" y="50"/>
                  </a:cubicBezTo>
                  <a:cubicBezTo>
                    <a:pt x="71" y="52"/>
                    <a:pt x="71" y="55"/>
                    <a:pt x="72" y="57"/>
                  </a:cubicBezTo>
                  <a:cubicBezTo>
                    <a:pt x="72" y="57"/>
                    <a:pt x="73" y="61"/>
                    <a:pt x="74" y="64"/>
                  </a:cubicBezTo>
                  <a:cubicBezTo>
                    <a:pt x="75" y="67"/>
                    <a:pt x="76" y="70"/>
                    <a:pt x="76" y="73"/>
                  </a:cubicBezTo>
                  <a:cubicBezTo>
                    <a:pt x="77" y="76"/>
                    <a:pt x="77" y="79"/>
                    <a:pt x="78" y="83"/>
                  </a:cubicBezTo>
                  <a:cubicBezTo>
                    <a:pt x="78" y="84"/>
                    <a:pt x="78" y="86"/>
                    <a:pt x="78" y="87"/>
                  </a:cubicBezTo>
                  <a:cubicBezTo>
                    <a:pt x="79" y="89"/>
                    <a:pt x="79" y="90"/>
                    <a:pt x="81" y="91"/>
                  </a:cubicBezTo>
                  <a:cubicBezTo>
                    <a:pt x="81" y="91"/>
                    <a:pt x="81" y="91"/>
                    <a:pt x="81" y="91"/>
                  </a:cubicBezTo>
                  <a:cubicBezTo>
                    <a:pt x="81" y="91"/>
                    <a:pt x="81" y="91"/>
                    <a:pt x="81" y="91"/>
                  </a:cubicBezTo>
                  <a:cubicBezTo>
                    <a:pt x="82" y="92"/>
                    <a:pt x="83" y="93"/>
                    <a:pt x="85" y="93"/>
                  </a:cubicBezTo>
                  <a:cubicBezTo>
                    <a:pt x="86" y="94"/>
                    <a:pt x="88" y="94"/>
                    <a:pt x="90" y="94"/>
                  </a:cubicBezTo>
                  <a:cubicBezTo>
                    <a:pt x="95" y="96"/>
                    <a:pt x="100" y="99"/>
                    <a:pt x="104" y="102"/>
                  </a:cubicBezTo>
                  <a:cubicBezTo>
                    <a:pt x="105" y="102"/>
                    <a:pt x="106" y="102"/>
                    <a:pt x="107" y="102"/>
                  </a:cubicBezTo>
                  <a:cubicBezTo>
                    <a:pt x="108" y="102"/>
                    <a:pt x="110" y="102"/>
                    <a:pt x="111" y="102"/>
                  </a:cubicBezTo>
                  <a:cubicBezTo>
                    <a:pt x="112" y="102"/>
                    <a:pt x="113" y="102"/>
                    <a:pt x="114" y="102"/>
                  </a:cubicBezTo>
                  <a:cubicBezTo>
                    <a:pt x="115" y="102"/>
                    <a:pt x="117" y="102"/>
                    <a:pt x="118" y="102"/>
                  </a:cubicBezTo>
                  <a:cubicBezTo>
                    <a:pt x="119" y="103"/>
                    <a:pt x="120" y="103"/>
                    <a:pt x="121" y="103"/>
                  </a:cubicBezTo>
                  <a:cubicBezTo>
                    <a:pt x="121" y="103"/>
                    <a:pt x="121" y="103"/>
                    <a:pt x="121" y="103"/>
                  </a:cubicBezTo>
                  <a:lnTo>
                    <a:pt x="114" y="103"/>
                  </a:lnTo>
                  <a:close/>
                  <a:moveTo>
                    <a:pt x="132" y="126"/>
                  </a:moveTo>
                  <a:cubicBezTo>
                    <a:pt x="131" y="126"/>
                    <a:pt x="131" y="126"/>
                    <a:pt x="130" y="126"/>
                  </a:cubicBezTo>
                  <a:cubicBezTo>
                    <a:pt x="129" y="126"/>
                    <a:pt x="128" y="126"/>
                    <a:pt x="127" y="126"/>
                  </a:cubicBezTo>
                  <a:cubicBezTo>
                    <a:pt x="126" y="126"/>
                    <a:pt x="126" y="125"/>
                    <a:pt x="125" y="125"/>
                  </a:cubicBezTo>
                  <a:cubicBezTo>
                    <a:pt x="123" y="124"/>
                    <a:pt x="122" y="124"/>
                    <a:pt x="121" y="123"/>
                  </a:cubicBezTo>
                  <a:cubicBezTo>
                    <a:pt x="120" y="124"/>
                    <a:pt x="120" y="124"/>
                    <a:pt x="120" y="125"/>
                  </a:cubicBezTo>
                  <a:cubicBezTo>
                    <a:pt x="119" y="126"/>
                    <a:pt x="118" y="127"/>
                    <a:pt x="116" y="127"/>
                  </a:cubicBezTo>
                  <a:cubicBezTo>
                    <a:pt x="116" y="127"/>
                    <a:pt x="116" y="127"/>
                    <a:pt x="116" y="127"/>
                  </a:cubicBezTo>
                  <a:cubicBezTo>
                    <a:pt x="118" y="125"/>
                    <a:pt x="119" y="123"/>
                    <a:pt x="119" y="121"/>
                  </a:cubicBezTo>
                  <a:cubicBezTo>
                    <a:pt x="120" y="120"/>
                    <a:pt x="119" y="119"/>
                    <a:pt x="119" y="118"/>
                  </a:cubicBezTo>
                  <a:cubicBezTo>
                    <a:pt x="118" y="117"/>
                    <a:pt x="117" y="116"/>
                    <a:pt x="116" y="115"/>
                  </a:cubicBezTo>
                  <a:cubicBezTo>
                    <a:pt x="116" y="115"/>
                    <a:pt x="116" y="115"/>
                    <a:pt x="116" y="115"/>
                  </a:cubicBezTo>
                  <a:cubicBezTo>
                    <a:pt x="118" y="115"/>
                    <a:pt x="119" y="116"/>
                    <a:pt x="120" y="117"/>
                  </a:cubicBezTo>
                  <a:cubicBezTo>
                    <a:pt x="121" y="118"/>
                    <a:pt x="121" y="119"/>
                    <a:pt x="121" y="121"/>
                  </a:cubicBezTo>
                  <a:cubicBezTo>
                    <a:pt x="121" y="121"/>
                    <a:pt x="121" y="122"/>
                    <a:pt x="121" y="122"/>
                  </a:cubicBezTo>
                  <a:cubicBezTo>
                    <a:pt x="122" y="122"/>
                    <a:pt x="124" y="123"/>
                    <a:pt x="125" y="123"/>
                  </a:cubicBezTo>
                  <a:cubicBezTo>
                    <a:pt x="126" y="123"/>
                    <a:pt x="127" y="123"/>
                    <a:pt x="128" y="123"/>
                  </a:cubicBezTo>
                  <a:cubicBezTo>
                    <a:pt x="130" y="123"/>
                    <a:pt x="133" y="122"/>
                    <a:pt x="133" y="122"/>
                  </a:cubicBezTo>
                  <a:cubicBezTo>
                    <a:pt x="134" y="122"/>
                    <a:pt x="135" y="122"/>
                    <a:pt x="136" y="122"/>
                  </a:cubicBezTo>
                  <a:cubicBezTo>
                    <a:pt x="137" y="121"/>
                    <a:pt x="139" y="121"/>
                    <a:pt x="141" y="120"/>
                  </a:cubicBezTo>
                  <a:cubicBezTo>
                    <a:pt x="139" y="121"/>
                    <a:pt x="138" y="122"/>
                    <a:pt x="136" y="123"/>
                  </a:cubicBezTo>
                  <a:cubicBezTo>
                    <a:pt x="135" y="123"/>
                    <a:pt x="135" y="124"/>
                    <a:pt x="134" y="124"/>
                  </a:cubicBezTo>
                  <a:cubicBezTo>
                    <a:pt x="134" y="124"/>
                    <a:pt x="133" y="124"/>
                    <a:pt x="133" y="124"/>
                  </a:cubicBezTo>
                  <a:cubicBezTo>
                    <a:pt x="136" y="124"/>
                    <a:pt x="139" y="124"/>
                    <a:pt x="142" y="124"/>
                  </a:cubicBezTo>
                  <a:cubicBezTo>
                    <a:pt x="142" y="125"/>
                    <a:pt x="142" y="125"/>
                    <a:pt x="142" y="125"/>
                  </a:cubicBezTo>
                  <a:cubicBezTo>
                    <a:pt x="140" y="126"/>
                    <a:pt x="138" y="126"/>
                    <a:pt x="136" y="126"/>
                  </a:cubicBezTo>
                  <a:cubicBezTo>
                    <a:pt x="136" y="126"/>
                    <a:pt x="135" y="126"/>
                    <a:pt x="134" y="126"/>
                  </a:cubicBezTo>
                  <a:cubicBezTo>
                    <a:pt x="135" y="127"/>
                    <a:pt x="136" y="127"/>
                    <a:pt x="136" y="128"/>
                  </a:cubicBezTo>
                  <a:cubicBezTo>
                    <a:pt x="137" y="129"/>
                    <a:pt x="138" y="131"/>
                    <a:pt x="139" y="133"/>
                  </a:cubicBezTo>
                  <a:cubicBezTo>
                    <a:pt x="138" y="131"/>
                    <a:pt x="137" y="130"/>
                    <a:pt x="136" y="129"/>
                  </a:cubicBezTo>
                  <a:cubicBezTo>
                    <a:pt x="135" y="128"/>
                    <a:pt x="134" y="127"/>
                    <a:pt x="133" y="127"/>
                  </a:cubicBezTo>
                  <a:cubicBezTo>
                    <a:pt x="133" y="127"/>
                    <a:pt x="132" y="127"/>
                    <a:pt x="13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3DC86DB8-1129-4C69-AC89-070FFB00C5A9}"/>
                </a:ext>
              </a:extLst>
            </p:cNvPr>
            <p:cNvSpPr>
              <a:spLocks/>
            </p:cNvSpPr>
            <p:nvPr/>
          </p:nvSpPr>
          <p:spPr bwMode="auto">
            <a:xfrm>
              <a:off x="2990" y="811"/>
              <a:ext cx="101" cy="17"/>
            </a:xfrm>
            <a:custGeom>
              <a:avLst/>
              <a:gdLst>
                <a:gd name="T0" fmla="*/ 8 w 42"/>
                <a:gd name="T1" fmla="*/ 6 h 7"/>
                <a:gd name="T2" fmla="*/ 8 w 42"/>
                <a:gd name="T3" fmla="*/ 6 h 7"/>
                <a:gd name="T4" fmla="*/ 8 w 42"/>
                <a:gd name="T5" fmla="*/ 6 h 7"/>
                <a:gd name="T6" fmla="*/ 9 w 42"/>
                <a:gd name="T7" fmla="*/ 6 h 7"/>
                <a:gd name="T8" fmla="*/ 11 w 42"/>
                <a:gd name="T9" fmla="*/ 6 h 7"/>
                <a:gd name="T10" fmla="*/ 19 w 42"/>
                <a:gd name="T11" fmla="*/ 6 h 7"/>
                <a:gd name="T12" fmla="*/ 35 w 42"/>
                <a:gd name="T13" fmla="*/ 6 h 7"/>
                <a:gd name="T14" fmla="*/ 42 w 42"/>
                <a:gd name="T15" fmla="*/ 6 h 7"/>
                <a:gd name="T16" fmla="*/ 39 w 42"/>
                <a:gd name="T17" fmla="*/ 5 h 7"/>
                <a:gd name="T18" fmla="*/ 35 w 42"/>
                <a:gd name="T19" fmla="*/ 3 h 7"/>
                <a:gd name="T20" fmla="*/ 34 w 42"/>
                <a:gd name="T21" fmla="*/ 0 h 7"/>
                <a:gd name="T22" fmla="*/ 31 w 42"/>
                <a:gd name="T23" fmla="*/ 2 h 7"/>
                <a:gd name="T24" fmla="*/ 26 w 42"/>
                <a:gd name="T25" fmla="*/ 3 h 7"/>
                <a:gd name="T26" fmla="*/ 21 w 42"/>
                <a:gd name="T27" fmla="*/ 4 h 7"/>
                <a:gd name="T28" fmla="*/ 17 w 42"/>
                <a:gd name="T29" fmla="*/ 4 h 7"/>
                <a:gd name="T30" fmla="*/ 7 w 42"/>
                <a:gd name="T31" fmla="*/ 2 h 7"/>
                <a:gd name="T32" fmla="*/ 0 w 42"/>
                <a:gd name="T33" fmla="*/ 1 h 7"/>
                <a:gd name="T34" fmla="*/ 4 w 42"/>
                <a:gd name="T35" fmla="*/ 4 h 7"/>
                <a:gd name="T36" fmla="*/ 8 w 42"/>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
                  <a:moveTo>
                    <a:pt x="8" y="6"/>
                  </a:moveTo>
                  <a:cubicBezTo>
                    <a:pt x="8" y="6"/>
                    <a:pt x="8" y="6"/>
                    <a:pt x="8" y="6"/>
                  </a:cubicBezTo>
                  <a:cubicBezTo>
                    <a:pt x="8" y="6"/>
                    <a:pt x="8" y="6"/>
                    <a:pt x="8" y="6"/>
                  </a:cubicBezTo>
                  <a:cubicBezTo>
                    <a:pt x="8" y="6"/>
                    <a:pt x="9" y="6"/>
                    <a:pt x="9" y="6"/>
                  </a:cubicBezTo>
                  <a:cubicBezTo>
                    <a:pt x="11" y="6"/>
                    <a:pt x="11" y="6"/>
                    <a:pt x="11" y="6"/>
                  </a:cubicBezTo>
                  <a:cubicBezTo>
                    <a:pt x="14" y="6"/>
                    <a:pt x="16" y="6"/>
                    <a:pt x="19" y="6"/>
                  </a:cubicBezTo>
                  <a:cubicBezTo>
                    <a:pt x="24" y="7"/>
                    <a:pt x="30" y="7"/>
                    <a:pt x="35" y="6"/>
                  </a:cubicBezTo>
                  <a:cubicBezTo>
                    <a:pt x="37" y="6"/>
                    <a:pt x="40" y="6"/>
                    <a:pt x="42" y="6"/>
                  </a:cubicBezTo>
                  <a:cubicBezTo>
                    <a:pt x="41" y="6"/>
                    <a:pt x="40" y="5"/>
                    <a:pt x="39" y="5"/>
                  </a:cubicBezTo>
                  <a:cubicBezTo>
                    <a:pt x="38" y="4"/>
                    <a:pt x="36" y="4"/>
                    <a:pt x="35" y="3"/>
                  </a:cubicBezTo>
                  <a:cubicBezTo>
                    <a:pt x="35" y="2"/>
                    <a:pt x="34" y="1"/>
                    <a:pt x="34" y="0"/>
                  </a:cubicBezTo>
                  <a:cubicBezTo>
                    <a:pt x="33" y="1"/>
                    <a:pt x="32" y="2"/>
                    <a:pt x="31" y="2"/>
                  </a:cubicBezTo>
                  <a:cubicBezTo>
                    <a:pt x="29" y="3"/>
                    <a:pt x="27" y="3"/>
                    <a:pt x="26" y="3"/>
                  </a:cubicBezTo>
                  <a:cubicBezTo>
                    <a:pt x="24" y="4"/>
                    <a:pt x="23" y="4"/>
                    <a:pt x="21" y="4"/>
                  </a:cubicBezTo>
                  <a:cubicBezTo>
                    <a:pt x="20" y="4"/>
                    <a:pt x="18" y="4"/>
                    <a:pt x="17" y="4"/>
                  </a:cubicBezTo>
                  <a:cubicBezTo>
                    <a:pt x="13" y="3"/>
                    <a:pt x="10" y="3"/>
                    <a:pt x="7" y="2"/>
                  </a:cubicBezTo>
                  <a:cubicBezTo>
                    <a:pt x="5" y="2"/>
                    <a:pt x="2" y="1"/>
                    <a:pt x="0" y="1"/>
                  </a:cubicBezTo>
                  <a:cubicBezTo>
                    <a:pt x="1" y="2"/>
                    <a:pt x="3" y="3"/>
                    <a:pt x="4" y="4"/>
                  </a:cubicBezTo>
                  <a:cubicBezTo>
                    <a:pt x="5" y="5"/>
                    <a:pt x="7" y="5"/>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1EA30954-3F8D-44C0-843F-C99897B5EF97}"/>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412DE4BC-B82E-4598-83C8-F905CE15E36F}"/>
                </a:ext>
              </a:extLst>
            </p:cNvPr>
            <p:cNvSpPr>
              <a:spLocks/>
            </p:cNvSpPr>
            <p:nvPr/>
          </p:nvSpPr>
          <p:spPr bwMode="auto">
            <a:xfrm>
              <a:off x="3082" y="603"/>
              <a:ext cx="12" cy="14"/>
            </a:xfrm>
            <a:custGeom>
              <a:avLst/>
              <a:gdLst>
                <a:gd name="T0" fmla="*/ 2 w 5"/>
                <a:gd name="T1" fmla="*/ 6 h 6"/>
                <a:gd name="T2" fmla="*/ 2 w 5"/>
                <a:gd name="T3" fmla="*/ 6 h 6"/>
                <a:gd name="T4" fmla="*/ 2 w 5"/>
                <a:gd name="T5" fmla="*/ 5 h 6"/>
                <a:gd name="T6" fmla="*/ 3 w 5"/>
                <a:gd name="T7" fmla="*/ 2 h 6"/>
                <a:gd name="T8" fmla="*/ 5 w 5"/>
                <a:gd name="T9" fmla="*/ 1 h 6"/>
                <a:gd name="T10" fmla="*/ 3 w 5"/>
                <a:gd name="T11" fmla="*/ 0 h 6"/>
                <a:gd name="T12" fmla="*/ 3 w 5"/>
                <a:gd name="T13" fmla="*/ 2 h 6"/>
                <a:gd name="T14" fmla="*/ 1 w 5"/>
                <a:gd name="T15" fmla="*/ 6 h 6"/>
                <a:gd name="T16" fmla="*/ 0 w 5"/>
                <a:gd name="T17" fmla="*/ 6 h 6"/>
                <a:gd name="T18" fmla="*/ 1 w 5"/>
                <a:gd name="T19" fmla="*/ 6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2" y="5"/>
                  </a:cubicBezTo>
                  <a:cubicBezTo>
                    <a:pt x="2" y="4"/>
                    <a:pt x="3" y="3"/>
                    <a:pt x="3" y="2"/>
                  </a:cubicBezTo>
                  <a:cubicBezTo>
                    <a:pt x="4" y="2"/>
                    <a:pt x="4" y="2"/>
                    <a:pt x="5" y="1"/>
                  </a:cubicBezTo>
                  <a:cubicBezTo>
                    <a:pt x="4" y="1"/>
                    <a:pt x="3" y="1"/>
                    <a:pt x="3" y="0"/>
                  </a:cubicBezTo>
                  <a:cubicBezTo>
                    <a:pt x="3" y="1"/>
                    <a:pt x="3" y="1"/>
                    <a:pt x="3" y="2"/>
                  </a:cubicBezTo>
                  <a:cubicBezTo>
                    <a:pt x="3" y="3"/>
                    <a:pt x="2" y="5"/>
                    <a:pt x="1" y="6"/>
                  </a:cubicBezTo>
                  <a:cubicBezTo>
                    <a:pt x="0" y="6"/>
                    <a:pt x="0" y="6"/>
                    <a:pt x="0" y="6"/>
                  </a:cubicBezTo>
                  <a:cubicBezTo>
                    <a:pt x="0" y="6"/>
                    <a:pt x="0" y="6"/>
                    <a:pt x="1" y="6"/>
                  </a:cubicBezTo>
                  <a:cubicBezTo>
                    <a:pt x="1" y="6"/>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C6DCEED7-A064-45B1-BC53-CA5E54D5C482}"/>
                </a:ext>
              </a:extLst>
            </p:cNvPr>
            <p:cNvSpPr>
              <a:spLocks/>
            </p:cNvSpPr>
            <p:nvPr/>
          </p:nvSpPr>
          <p:spPr bwMode="auto">
            <a:xfrm>
              <a:off x="3231" y="784"/>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D884A983-BE88-496C-A669-546BC957B17E}"/>
                </a:ext>
              </a:extLst>
            </p:cNvPr>
            <p:cNvSpPr>
              <a:spLocks/>
            </p:cNvSpPr>
            <p:nvPr/>
          </p:nvSpPr>
          <p:spPr bwMode="auto">
            <a:xfrm>
              <a:off x="3207" y="52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27BDEA4D-6FF6-4780-8C68-C7B5F22783DE}"/>
                </a:ext>
              </a:extLst>
            </p:cNvPr>
            <p:cNvSpPr>
              <a:spLocks/>
            </p:cNvSpPr>
            <p:nvPr/>
          </p:nvSpPr>
          <p:spPr bwMode="auto">
            <a:xfrm>
              <a:off x="3034" y="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238009EE-98D9-429A-A2A7-0B9BB3218CD8}"/>
                </a:ext>
              </a:extLst>
            </p:cNvPr>
            <p:cNvSpPr>
              <a:spLocks/>
            </p:cNvSpPr>
            <p:nvPr/>
          </p:nvSpPr>
          <p:spPr bwMode="auto">
            <a:xfrm>
              <a:off x="3224" y="782"/>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91C04CC6-35DB-4CFB-92EE-9A17837D98D8}"/>
                </a:ext>
              </a:extLst>
            </p:cNvPr>
            <p:cNvSpPr>
              <a:spLocks/>
            </p:cNvSpPr>
            <p:nvPr/>
          </p:nvSpPr>
          <p:spPr bwMode="auto">
            <a:xfrm>
              <a:off x="3077" y="537"/>
              <a:ext cx="72" cy="56"/>
            </a:xfrm>
            <a:custGeom>
              <a:avLst/>
              <a:gdLst>
                <a:gd name="T0" fmla="*/ 27 w 30"/>
                <a:gd name="T1" fmla="*/ 23 h 23"/>
                <a:gd name="T2" fmla="*/ 29 w 30"/>
                <a:gd name="T3" fmla="*/ 16 h 23"/>
                <a:gd name="T4" fmla="*/ 29 w 30"/>
                <a:gd name="T5" fmla="*/ 10 h 23"/>
                <a:gd name="T6" fmla="*/ 28 w 30"/>
                <a:gd name="T7" fmla="*/ 7 h 23"/>
                <a:gd name="T8" fmla="*/ 28 w 30"/>
                <a:gd name="T9" fmla="*/ 7 h 23"/>
                <a:gd name="T10" fmla="*/ 22 w 30"/>
                <a:gd name="T11" fmla="*/ 6 h 23"/>
                <a:gd name="T12" fmla="*/ 17 w 30"/>
                <a:gd name="T13" fmla="*/ 4 h 23"/>
                <a:gd name="T14" fmla="*/ 15 w 30"/>
                <a:gd name="T15" fmla="*/ 2 h 23"/>
                <a:gd name="T16" fmla="*/ 7 w 30"/>
                <a:gd name="T17" fmla="*/ 0 h 23"/>
                <a:gd name="T18" fmla="*/ 2 w 30"/>
                <a:gd name="T19" fmla="*/ 1 h 23"/>
                <a:gd name="T20" fmla="*/ 0 w 30"/>
                <a:gd name="T21" fmla="*/ 2 h 23"/>
                <a:gd name="T22" fmla="*/ 2 w 30"/>
                <a:gd name="T23" fmla="*/ 4 h 23"/>
                <a:gd name="T24" fmla="*/ 5 w 30"/>
                <a:gd name="T25" fmla="*/ 6 h 23"/>
                <a:gd name="T26" fmla="*/ 6 w 30"/>
                <a:gd name="T27" fmla="*/ 8 h 23"/>
                <a:gd name="T28" fmla="*/ 6 w 30"/>
                <a:gd name="T29" fmla="*/ 11 h 23"/>
                <a:gd name="T30" fmla="*/ 6 w 30"/>
                <a:gd name="T31" fmla="*/ 13 h 23"/>
                <a:gd name="T32" fmla="*/ 10 w 30"/>
                <a:gd name="T33" fmla="*/ 15 h 23"/>
                <a:gd name="T34" fmla="*/ 12 w 30"/>
                <a:gd name="T35" fmla="*/ 17 h 23"/>
                <a:gd name="T36" fmla="*/ 15 w 30"/>
                <a:gd name="T37" fmla="*/ 18 h 23"/>
                <a:gd name="T38" fmla="*/ 21 w 30"/>
                <a:gd name="T39" fmla="*/ 20 h 23"/>
                <a:gd name="T40" fmla="*/ 24 w 30"/>
                <a:gd name="T41" fmla="*/ 21 h 23"/>
                <a:gd name="T42" fmla="*/ 26 w 30"/>
                <a:gd name="T43" fmla="*/ 22 h 23"/>
                <a:gd name="T44" fmla="*/ 27 w 30"/>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3">
                  <a:moveTo>
                    <a:pt x="27" y="23"/>
                  </a:moveTo>
                  <a:cubicBezTo>
                    <a:pt x="28" y="20"/>
                    <a:pt x="28" y="18"/>
                    <a:pt x="29" y="16"/>
                  </a:cubicBezTo>
                  <a:cubicBezTo>
                    <a:pt x="29" y="14"/>
                    <a:pt x="30" y="12"/>
                    <a:pt x="29" y="10"/>
                  </a:cubicBezTo>
                  <a:cubicBezTo>
                    <a:pt x="29" y="9"/>
                    <a:pt x="29" y="8"/>
                    <a:pt x="28" y="7"/>
                  </a:cubicBezTo>
                  <a:cubicBezTo>
                    <a:pt x="28" y="7"/>
                    <a:pt x="28" y="7"/>
                    <a:pt x="28" y="7"/>
                  </a:cubicBezTo>
                  <a:cubicBezTo>
                    <a:pt x="26" y="7"/>
                    <a:pt x="24" y="7"/>
                    <a:pt x="22" y="6"/>
                  </a:cubicBezTo>
                  <a:cubicBezTo>
                    <a:pt x="20" y="6"/>
                    <a:pt x="18" y="5"/>
                    <a:pt x="17" y="4"/>
                  </a:cubicBezTo>
                  <a:cubicBezTo>
                    <a:pt x="16" y="3"/>
                    <a:pt x="16" y="3"/>
                    <a:pt x="15" y="2"/>
                  </a:cubicBezTo>
                  <a:cubicBezTo>
                    <a:pt x="13" y="1"/>
                    <a:pt x="10" y="0"/>
                    <a:pt x="7" y="0"/>
                  </a:cubicBezTo>
                  <a:cubicBezTo>
                    <a:pt x="6" y="0"/>
                    <a:pt x="4" y="0"/>
                    <a:pt x="2" y="1"/>
                  </a:cubicBezTo>
                  <a:cubicBezTo>
                    <a:pt x="2" y="1"/>
                    <a:pt x="1" y="2"/>
                    <a:pt x="0" y="2"/>
                  </a:cubicBezTo>
                  <a:cubicBezTo>
                    <a:pt x="1" y="3"/>
                    <a:pt x="2" y="3"/>
                    <a:pt x="2" y="4"/>
                  </a:cubicBezTo>
                  <a:cubicBezTo>
                    <a:pt x="3" y="5"/>
                    <a:pt x="4" y="5"/>
                    <a:pt x="5" y="6"/>
                  </a:cubicBezTo>
                  <a:cubicBezTo>
                    <a:pt x="6" y="7"/>
                    <a:pt x="6" y="8"/>
                    <a:pt x="6" y="8"/>
                  </a:cubicBezTo>
                  <a:cubicBezTo>
                    <a:pt x="7" y="9"/>
                    <a:pt x="7" y="10"/>
                    <a:pt x="6" y="11"/>
                  </a:cubicBezTo>
                  <a:cubicBezTo>
                    <a:pt x="6" y="11"/>
                    <a:pt x="6" y="12"/>
                    <a:pt x="6" y="13"/>
                  </a:cubicBezTo>
                  <a:cubicBezTo>
                    <a:pt x="7" y="13"/>
                    <a:pt x="9" y="14"/>
                    <a:pt x="10" y="15"/>
                  </a:cubicBezTo>
                  <a:cubicBezTo>
                    <a:pt x="11" y="16"/>
                    <a:pt x="12" y="17"/>
                    <a:pt x="12" y="17"/>
                  </a:cubicBezTo>
                  <a:cubicBezTo>
                    <a:pt x="13" y="17"/>
                    <a:pt x="14" y="18"/>
                    <a:pt x="15" y="18"/>
                  </a:cubicBezTo>
                  <a:cubicBezTo>
                    <a:pt x="17" y="19"/>
                    <a:pt x="19" y="19"/>
                    <a:pt x="21" y="20"/>
                  </a:cubicBezTo>
                  <a:cubicBezTo>
                    <a:pt x="22" y="20"/>
                    <a:pt x="23" y="20"/>
                    <a:pt x="24" y="21"/>
                  </a:cubicBezTo>
                  <a:cubicBezTo>
                    <a:pt x="25" y="21"/>
                    <a:pt x="26" y="22"/>
                    <a:pt x="26" y="22"/>
                  </a:cubicBezTo>
                  <a:cubicBezTo>
                    <a:pt x="27" y="22"/>
                    <a:pt x="27" y="23"/>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a:extLst>
                <a:ext uri="{FF2B5EF4-FFF2-40B4-BE49-F238E27FC236}">
                  <a16:creationId xmlns:a16="http://schemas.microsoft.com/office/drawing/2014/main" id="{EC4158BD-8694-46B1-9F8B-AC6BFC11066F}"/>
                </a:ext>
              </a:extLst>
            </p:cNvPr>
            <p:cNvSpPr>
              <a:spLocks/>
            </p:cNvSpPr>
            <p:nvPr/>
          </p:nvSpPr>
          <p:spPr bwMode="auto">
            <a:xfrm>
              <a:off x="3300" y="639"/>
              <a:ext cx="32" cy="36"/>
            </a:xfrm>
            <a:custGeom>
              <a:avLst/>
              <a:gdLst>
                <a:gd name="T0" fmla="*/ 5 w 13"/>
                <a:gd name="T1" fmla="*/ 3 h 15"/>
                <a:gd name="T2" fmla="*/ 0 w 13"/>
                <a:gd name="T3" fmla="*/ 3 h 15"/>
                <a:gd name="T4" fmla="*/ 0 w 13"/>
                <a:gd name="T5" fmla="*/ 3 h 15"/>
                <a:gd name="T6" fmla="*/ 0 w 13"/>
                <a:gd name="T7" fmla="*/ 4 h 15"/>
                <a:gd name="T8" fmla="*/ 4 w 13"/>
                <a:gd name="T9" fmla="*/ 10 h 15"/>
                <a:gd name="T10" fmla="*/ 7 w 13"/>
                <a:gd name="T11" fmla="*/ 12 h 15"/>
                <a:gd name="T12" fmla="*/ 10 w 13"/>
                <a:gd name="T13" fmla="*/ 14 h 15"/>
                <a:gd name="T14" fmla="*/ 13 w 13"/>
                <a:gd name="T15" fmla="*/ 15 h 15"/>
                <a:gd name="T16" fmla="*/ 10 w 13"/>
                <a:gd name="T17" fmla="*/ 11 h 15"/>
                <a:gd name="T18" fmla="*/ 10 w 13"/>
                <a:gd name="T19" fmla="*/ 10 h 15"/>
                <a:gd name="T20" fmla="*/ 10 w 13"/>
                <a:gd name="T21" fmla="*/ 9 h 15"/>
                <a:gd name="T22" fmla="*/ 10 w 13"/>
                <a:gd name="T23" fmla="*/ 4 h 15"/>
                <a:gd name="T24" fmla="*/ 9 w 13"/>
                <a:gd name="T25" fmla="*/ 0 h 15"/>
                <a:gd name="T26" fmla="*/ 9 w 13"/>
                <a:gd name="T27" fmla="*/ 0 h 15"/>
                <a:gd name="T28" fmla="*/ 5 w 13"/>
                <a:gd name="T2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5" y="3"/>
                  </a:moveTo>
                  <a:cubicBezTo>
                    <a:pt x="4" y="3"/>
                    <a:pt x="2" y="3"/>
                    <a:pt x="0" y="3"/>
                  </a:cubicBezTo>
                  <a:cubicBezTo>
                    <a:pt x="0" y="3"/>
                    <a:pt x="0" y="3"/>
                    <a:pt x="0" y="3"/>
                  </a:cubicBezTo>
                  <a:cubicBezTo>
                    <a:pt x="0" y="3"/>
                    <a:pt x="0" y="3"/>
                    <a:pt x="0" y="4"/>
                  </a:cubicBezTo>
                  <a:cubicBezTo>
                    <a:pt x="2" y="6"/>
                    <a:pt x="3" y="8"/>
                    <a:pt x="4" y="10"/>
                  </a:cubicBezTo>
                  <a:cubicBezTo>
                    <a:pt x="5" y="11"/>
                    <a:pt x="6" y="12"/>
                    <a:pt x="7" y="12"/>
                  </a:cubicBezTo>
                  <a:cubicBezTo>
                    <a:pt x="10" y="14"/>
                    <a:pt x="10" y="14"/>
                    <a:pt x="10" y="14"/>
                  </a:cubicBezTo>
                  <a:cubicBezTo>
                    <a:pt x="11" y="14"/>
                    <a:pt x="12" y="15"/>
                    <a:pt x="13" y="15"/>
                  </a:cubicBezTo>
                  <a:cubicBezTo>
                    <a:pt x="12" y="14"/>
                    <a:pt x="11" y="12"/>
                    <a:pt x="10" y="11"/>
                  </a:cubicBezTo>
                  <a:cubicBezTo>
                    <a:pt x="10" y="10"/>
                    <a:pt x="10" y="10"/>
                    <a:pt x="10" y="10"/>
                  </a:cubicBezTo>
                  <a:cubicBezTo>
                    <a:pt x="10" y="9"/>
                    <a:pt x="10" y="9"/>
                    <a:pt x="10" y="9"/>
                  </a:cubicBezTo>
                  <a:cubicBezTo>
                    <a:pt x="10" y="7"/>
                    <a:pt x="10" y="6"/>
                    <a:pt x="10" y="4"/>
                  </a:cubicBezTo>
                  <a:cubicBezTo>
                    <a:pt x="10" y="2"/>
                    <a:pt x="10" y="1"/>
                    <a:pt x="9" y="0"/>
                  </a:cubicBezTo>
                  <a:cubicBezTo>
                    <a:pt x="9" y="0"/>
                    <a:pt x="9" y="0"/>
                    <a:pt x="9" y="0"/>
                  </a:cubicBezTo>
                  <a:cubicBezTo>
                    <a:pt x="8" y="1"/>
                    <a:pt x="7"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9">
              <a:extLst>
                <a:ext uri="{FF2B5EF4-FFF2-40B4-BE49-F238E27FC236}">
                  <a16:creationId xmlns:a16="http://schemas.microsoft.com/office/drawing/2014/main" id="{48F7C9EE-3639-4F7D-ADAB-9D24F375BE51}"/>
                </a:ext>
              </a:extLst>
            </p:cNvPr>
            <p:cNvSpPr>
              <a:spLocks noChangeArrowheads="1"/>
            </p:cNvSpPr>
            <p:nvPr/>
          </p:nvSpPr>
          <p:spPr bwMode="auto">
            <a:xfrm>
              <a:off x="3209" y="830"/>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3DC8C9FC-40C8-452E-84AE-173E33BB8DF0}"/>
                </a:ext>
              </a:extLst>
            </p:cNvPr>
            <p:cNvSpPr>
              <a:spLocks/>
            </p:cNvSpPr>
            <p:nvPr/>
          </p:nvSpPr>
          <p:spPr bwMode="auto">
            <a:xfrm>
              <a:off x="3293" y="649"/>
              <a:ext cx="44" cy="72"/>
            </a:xfrm>
            <a:custGeom>
              <a:avLst/>
              <a:gdLst>
                <a:gd name="T0" fmla="*/ 18 w 18"/>
                <a:gd name="T1" fmla="*/ 22 h 30"/>
                <a:gd name="T2" fmla="*/ 17 w 18"/>
                <a:gd name="T3" fmla="*/ 16 h 30"/>
                <a:gd name="T4" fmla="*/ 16 w 18"/>
                <a:gd name="T5" fmla="*/ 12 h 30"/>
                <a:gd name="T6" fmla="*/ 13 w 18"/>
                <a:gd name="T7" fmla="*/ 10 h 30"/>
                <a:gd name="T8" fmla="*/ 9 w 18"/>
                <a:gd name="T9" fmla="*/ 9 h 30"/>
                <a:gd name="T10" fmla="*/ 6 w 18"/>
                <a:gd name="T11" fmla="*/ 7 h 30"/>
                <a:gd name="T12" fmla="*/ 2 w 18"/>
                <a:gd name="T13" fmla="*/ 1 h 30"/>
                <a:gd name="T14" fmla="*/ 1 w 18"/>
                <a:gd name="T15" fmla="*/ 0 h 30"/>
                <a:gd name="T16" fmla="*/ 2 w 18"/>
                <a:gd name="T17" fmla="*/ 5 h 30"/>
                <a:gd name="T18" fmla="*/ 0 w 18"/>
                <a:gd name="T19" fmla="*/ 9 h 30"/>
                <a:gd name="T20" fmla="*/ 0 w 18"/>
                <a:gd name="T21" fmla="*/ 10 h 30"/>
                <a:gd name="T22" fmla="*/ 0 w 18"/>
                <a:gd name="T23" fmla="*/ 9 h 30"/>
                <a:gd name="T24" fmla="*/ 3 w 18"/>
                <a:gd name="T25" fmla="*/ 10 h 30"/>
                <a:gd name="T26" fmla="*/ 12 w 18"/>
                <a:gd name="T27" fmla="*/ 14 h 30"/>
                <a:gd name="T28" fmla="*/ 15 w 18"/>
                <a:gd name="T29" fmla="*/ 19 h 30"/>
                <a:gd name="T30" fmla="*/ 14 w 18"/>
                <a:gd name="T31" fmla="*/ 24 h 30"/>
                <a:gd name="T32" fmla="*/ 9 w 18"/>
                <a:gd name="T33" fmla="*/ 30 h 30"/>
                <a:gd name="T34" fmla="*/ 14 w 18"/>
                <a:gd name="T35" fmla="*/ 27 h 30"/>
                <a:gd name="T36" fmla="*/ 18 w 18"/>
                <a:gd name="T3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8" y="22"/>
                  </a:moveTo>
                  <a:cubicBezTo>
                    <a:pt x="18" y="20"/>
                    <a:pt x="18" y="18"/>
                    <a:pt x="17" y="16"/>
                  </a:cubicBezTo>
                  <a:cubicBezTo>
                    <a:pt x="17" y="14"/>
                    <a:pt x="16" y="13"/>
                    <a:pt x="16" y="12"/>
                  </a:cubicBezTo>
                  <a:cubicBezTo>
                    <a:pt x="15" y="11"/>
                    <a:pt x="14" y="11"/>
                    <a:pt x="13" y="10"/>
                  </a:cubicBezTo>
                  <a:cubicBezTo>
                    <a:pt x="9" y="9"/>
                    <a:pt x="9" y="9"/>
                    <a:pt x="9" y="9"/>
                  </a:cubicBezTo>
                  <a:cubicBezTo>
                    <a:pt x="8" y="9"/>
                    <a:pt x="7" y="8"/>
                    <a:pt x="6" y="7"/>
                  </a:cubicBezTo>
                  <a:cubicBezTo>
                    <a:pt x="5" y="5"/>
                    <a:pt x="3" y="3"/>
                    <a:pt x="2" y="1"/>
                  </a:cubicBezTo>
                  <a:cubicBezTo>
                    <a:pt x="1" y="0"/>
                    <a:pt x="1" y="0"/>
                    <a:pt x="1" y="0"/>
                  </a:cubicBezTo>
                  <a:cubicBezTo>
                    <a:pt x="1" y="1"/>
                    <a:pt x="2" y="3"/>
                    <a:pt x="2" y="5"/>
                  </a:cubicBezTo>
                  <a:cubicBezTo>
                    <a:pt x="2" y="6"/>
                    <a:pt x="1" y="8"/>
                    <a:pt x="0" y="9"/>
                  </a:cubicBezTo>
                  <a:cubicBezTo>
                    <a:pt x="0" y="9"/>
                    <a:pt x="0" y="9"/>
                    <a:pt x="0" y="10"/>
                  </a:cubicBezTo>
                  <a:cubicBezTo>
                    <a:pt x="0" y="10"/>
                    <a:pt x="0" y="9"/>
                    <a:pt x="0" y="9"/>
                  </a:cubicBezTo>
                  <a:cubicBezTo>
                    <a:pt x="1" y="9"/>
                    <a:pt x="2" y="10"/>
                    <a:pt x="3" y="10"/>
                  </a:cubicBezTo>
                  <a:cubicBezTo>
                    <a:pt x="6" y="10"/>
                    <a:pt x="9" y="11"/>
                    <a:pt x="12" y="14"/>
                  </a:cubicBezTo>
                  <a:cubicBezTo>
                    <a:pt x="14" y="15"/>
                    <a:pt x="15" y="16"/>
                    <a:pt x="15" y="19"/>
                  </a:cubicBezTo>
                  <a:cubicBezTo>
                    <a:pt x="16" y="21"/>
                    <a:pt x="15" y="23"/>
                    <a:pt x="14" y="24"/>
                  </a:cubicBezTo>
                  <a:cubicBezTo>
                    <a:pt x="13" y="27"/>
                    <a:pt x="11" y="28"/>
                    <a:pt x="9" y="30"/>
                  </a:cubicBezTo>
                  <a:cubicBezTo>
                    <a:pt x="10" y="29"/>
                    <a:pt x="12" y="28"/>
                    <a:pt x="14" y="27"/>
                  </a:cubicBezTo>
                  <a:cubicBezTo>
                    <a:pt x="15" y="25"/>
                    <a:pt x="17" y="24"/>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6DAC101F-395B-47C7-854A-D8EC851F5399}"/>
                </a:ext>
              </a:extLst>
            </p:cNvPr>
            <p:cNvSpPr>
              <a:spLocks/>
            </p:cNvSpPr>
            <p:nvPr/>
          </p:nvSpPr>
          <p:spPr bwMode="auto">
            <a:xfrm>
              <a:off x="3216" y="707"/>
              <a:ext cx="121" cy="80"/>
            </a:xfrm>
            <a:custGeom>
              <a:avLst/>
              <a:gdLst>
                <a:gd name="T0" fmla="*/ 29 w 50"/>
                <a:gd name="T1" fmla="*/ 22 h 33"/>
                <a:gd name="T2" fmla="*/ 30 w 50"/>
                <a:gd name="T3" fmla="*/ 21 h 33"/>
                <a:gd name="T4" fmla="*/ 30 w 50"/>
                <a:gd name="T5" fmla="*/ 21 h 33"/>
                <a:gd name="T6" fmla="*/ 30 w 50"/>
                <a:gd name="T7" fmla="*/ 20 h 33"/>
                <a:gd name="T8" fmla="*/ 30 w 50"/>
                <a:gd name="T9" fmla="*/ 20 h 33"/>
                <a:gd name="T10" fmla="*/ 31 w 50"/>
                <a:gd name="T11" fmla="*/ 19 h 33"/>
                <a:gd name="T12" fmla="*/ 34 w 50"/>
                <a:gd name="T13" fmla="*/ 18 h 33"/>
                <a:gd name="T14" fmla="*/ 39 w 50"/>
                <a:gd name="T15" fmla="*/ 16 h 33"/>
                <a:gd name="T16" fmla="*/ 47 w 50"/>
                <a:gd name="T17" fmla="*/ 10 h 33"/>
                <a:gd name="T18" fmla="*/ 50 w 50"/>
                <a:gd name="T19" fmla="*/ 2 h 33"/>
                <a:gd name="T20" fmla="*/ 50 w 50"/>
                <a:gd name="T21" fmla="*/ 0 h 33"/>
                <a:gd name="T22" fmla="*/ 47 w 50"/>
                <a:gd name="T23" fmla="*/ 4 h 33"/>
                <a:gd name="T24" fmla="*/ 37 w 50"/>
                <a:gd name="T25" fmla="*/ 8 h 33"/>
                <a:gd name="T26" fmla="*/ 32 w 50"/>
                <a:gd name="T27" fmla="*/ 9 h 33"/>
                <a:gd name="T28" fmla="*/ 27 w 50"/>
                <a:gd name="T29" fmla="*/ 10 h 33"/>
                <a:gd name="T30" fmla="*/ 20 w 50"/>
                <a:gd name="T31" fmla="*/ 14 h 33"/>
                <a:gd name="T32" fmla="*/ 20 w 50"/>
                <a:gd name="T33" fmla="*/ 14 h 33"/>
                <a:gd name="T34" fmla="*/ 21 w 50"/>
                <a:gd name="T35" fmla="*/ 14 h 33"/>
                <a:gd name="T36" fmla="*/ 21 w 50"/>
                <a:gd name="T37" fmla="*/ 16 h 33"/>
                <a:gd name="T38" fmla="*/ 21 w 50"/>
                <a:gd name="T39" fmla="*/ 18 h 33"/>
                <a:gd name="T40" fmla="*/ 20 w 50"/>
                <a:gd name="T41" fmla="*/ 21 h 33"/>
                <a:gd name="T42" fmla="*/ 16 w 50"/>
                <a:gd name="T43" fmla="*/ 24 h 33"/>
                <a:gd name="T44" fmla="*/ 7 w 50"/>
                <a:gd name="T45" fmla="*/ 26 h 33"/>
                <a:gd name="T46" fmla="*/ 0 w 50"/>
                <a:gd name="T47" fmla="*/ 26 h 33"/>
                <a:gd name="T48" fmla="*/ 2 w 50"/>
                <a:gd name="T49" fmla="*/ 30 h 33"/>
                <a:gd name="T50" fmla="*/ 2 w 50"/>
                <a:gd name="T51" fmla="*/ 30 h 33"/>
                <a:gd name="T52" fmla="*/ 2 w 50"/>
                <a:gd name="T53" fmla="*/ 30 h 33"/>
                <a:gd name="T54" fmla="*/ 2 w 50"/>
                <a:gd name="T55" fmla="*/ 30 h 33"/>
                <a:gd name="T56" fmla="*/ 12 w 50"/>
                <a:gd name="T57" fmla="*/ 33 h 33"/>
                <a:gd name="T58" fmla="*/ 15 w 50"/>
                <a:gd name="T59" fmla="*/ 33 h 33"/>
                <a:gd name="T60" fmla="*/ 17 w 50"/>
                <a:gd name="T61" fmla="*/ 32 h 33"/>
                <a:gd name="T62" fmla="*/ 22 w 50"/>
                <a:gd name="T63" fmla="*/ 29 h 33"/>
                <a:gd name="T64" fmla="*/ 29 w 50"/>
                <a:gd name="T6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3">
                  <a:moveTo>
                    <a:pt x="29" y="22"/>
                  </a:moveTo>
                  <a:cubicBezTo>
                    <a:pt x="30" y="21"/>
                    <a:pt x="30" y="21"/>
                    <a:pt x="30" y="21"/>
                  </a:cubicBezTo>
                  <a:cubicBezTo>
                    <a:pt x="30" y="21"/>
                    <a:pt x="30" y="21"/>
                    <a:pt x="30" y="21"/>
                  </a:cubicBezTo>
                  <a:cubicBezTo>
                    <a:pt x="30" y="20"/>
                    <a:pt x="30" y="20"/>
                    <a:pt x="30" y="20"/>
                  </a:cubicBezTo>
                  <a:cubicBezTo>
                    <a:pt x="30" y="20"/>
                    <a:pt x="30" y="20"/>
                    <a:pt x="30" y="20"/>
                  </a:cubicBezTo>
                  <a:cubicBezTo>
                    <a:pt x="30" y="20"/>
                    <a:pt x="31" y="20"/>
                    <a:pt x="31" y="19"/>
                  </a:cubicBezTo>
                  <a:cubicBezTo>
                    <a:pt x="32" y="19"/>
                    <a:pt x="33" y="18"/>
                    <a:pt x="34" y="18"/>
                  </a:cubicBezTo>
                  <a:cubicBezTo>
                    <a:pt x="36" y="17"/>
                    <a:pt x="37" y="17"/>
                    <a:pt x="39" y="16"/>
                  </a:cubicBezTo>
                  <a:cubicBezTo>
                    <a:pt x="42" y="15"/>
                    <a:pt x="45" y="13"/>
                    <a:pt x="47" y="10"/>
                  </a:cubicBezTo>
                  <a:cubicBezTo>
                    <a:pt x="48" y="8"/>
                    <a:pt x="49" y="5"/>
                    <a:pt x="50" y="2"/>
                  </a:cubicBezTo>
                  <a:cubicBezTo>
                    <a:pt x="50" y="1"/>
                    <a:pt x="50" y="0"/>
                    <a:pt x="50" y="0"/>
                  </a:cubicBezTo>
                  <a:cubicBezTo>
                    <a:pt x="49" y="1"/>
                    <a:pt x="48" y="2"/>
                    <a:pt x="47" y="4"/>
                  </a:cubicBezTo>
                  <a:cubicBezTo>
                    <a:pt x="44" y="6"/>
                    <a:pt x="41" y="8"/>
                    <a:pt x="37" y="8"/>
                  </a:cubicBezTo>
                  <a:cubicBezTo>
                    <a:pt x="35" y="9"/>
                    <a:pt x="33" y="9"/>
                    <a:pt x="32" y="9"/>
                  </a:cubicBezTo>
                  <a:cubicBezTo>
                    <a:pt x="30" y="9"/>
                    <a:pt x="28" y="9"/>
                    <a:pt x="27" y="10"/>
                  </a:cubicBezTo>
                  <a:cubicBezTo>
                    <a:pt x="24" y="10"/>
                    <a:pt x="21" y="11"/>
                    <a:pt x="20" y="14"/>
                  </a:cubicBezTo>
                  <a:cubicBezTo>
                    <a:pt x="20" y="14"/>
                    <a:pt x="20" y="14"/>
                    <a:pt x="20" y="14"/>
                  </a:cubicBezTo>
                  <a:cubicBezTo>
                    <a:pt x="20" y="14"/>
                    <a:pt x="20" y="14"/>
                    <a:pt x="21" y="14"/>
                  </a:cubicBezTo>
                  <a:cubicBezTo>
                    <a:pt x="21" y="15"/>
                    <a:pt x="21" y="16"/>
                    <a:pt x="21" y="16"/>
                  </a:cubicBezTo>
                  <a:cubicBezTo>
                    <a:pt x="21" y="17"/>
                    <a:pt x="21" y="18"/>
                    <a:pt x="21" y="18"/>
                  </a:cubicBezTo>
                  <a:cubicBezTo>
                    <a:pt x="21" y="19"/>
                    <a:pt x="20" y="20"/>
                    <a:pt x="20" y="21"/>
                  </a:cubicBezTo>
                  <a:cubicBezTo>
                    <a:pt x="18" y="22"/>
                    <a:pt x="17" y="23"/>
                    <a:pt x="16" y="24"/>
                  </a:cubicBezTo>
                  <a:cubicBezTo>
                    <a:pt x="13" y="25"/>
                    <a:pt x="10" y="26"/>
                    <a:pt x="7" y="26"/>
                  </a:cubicBezTo>
                  <a:cubicBezTo>
                    <a:pt x="5" y="27"/>
                    <a:pt x="2" y="27"/>
                    <a:pt x="0" y="26"/>
                  </a:cubicBezTo>
                  <a:cubicBezTo>
                    <a:pt x="1" y="27"/>
                    <a:pt x="2" y="29"/>
                    <a:pt x="2" y="30"/>
                  </a:cubicBezTo>
                  <a:cubicBezTo>
                    <a:pt x="2" y="30"/>
                    <a:pt x="2" y="30"/>
                    <a:pt x="2" y="30"/>
                  </a:cubicBezTo>
                  <a:cubicBezTo>
                    <a:pt x="2" y="30"/>
                    <a:pt x="2" y="30"/>
                    <a:pt x="2" y="30"/>
                  </a:cubicBezTo>
                  <a:cubicBezTo>
                    <a:pt x="2" y="30"/>
                    <a:pt x="2" y="30"/>
                    <a:pt x="2" y="30"/>
                  </a:cubicBezTo>
                  <a:cubicBezTo>
                    <a:pt x="6" y="32"/>
                    <a:pt x="9" y="33"/>
                    <a:pt x="12" y="33"/>
                  </a:cubicBezTo>
                  <a:cubicBezTo>
                    <a:pt x="13" y="33"/>
                    <a:pt x="14" y="33"/>
                    <a:pt x="15" y="33"/>
                  </a:cubicBezTo>
                  <a:cubicBezTo>
                    <a:pt x="16" y="32"/>
                    <a:pt x="17" y="32"/>
                    <a:pt x="17" y="32"/>
                  </a:cubicBezTo>
                  <a:cubicBezTo>
                    <a:pt x="19" y="31"/>
                    <a:pt x="21" y="30"/>
                    <a:pt x="22" y="29"/>
                  </a:cubicBezTo>
                  <a:cubicBezTo>
                    <a:pt x="25" y="27"/>
                    <a:pt x="27" y="25"/>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2">
              <a:extLst>
                <a:ext uri="{FF2B5EF4-FFF2-40B4-BE49-F238E27FC236}">
                  <a16:creationId xmlns:a16="http://schemas.microsoft.com/office/drawing/2014/main" id="{711E9377-3610-4671-856E-B106AD81085B}"/>
                </a:ext>
              </a:extLst>
            </p:cNvPr>
            <p:cNvSpPr>
              <a:spLocks/>
            </p:cNvSpPr>
            <p:nvPr/>
          </p:nvSpPr>
          <p:spPr bwMode="auto">
            <a:xfrm>
              <a:off x="3250" y="724"/>
              <a:ext cx="26" cy="14"/>
            </a:xfrm>
            <a:custGeom>
              <a:avLst/>
              <a:gdLst>
                <a:gd name="T0" fmla="*/ 7 w 11"/>
                <a:gd name="T1" fmla="*/ 2 h 6"/>
                <a:gd name="T2" fmla="*/ 1 w 11"/>
                <a:gd name="T3" fmla="*/ 0 h 6"/>
                <a:gd name="T4" fmla="*/ 0 w 11"/>
                <a:gd name="T5" fmla="*/ 4 h 6"/>
                <a:gd name="T6" fmla="*/ 3 w 11"/>
                <a:gd name="T7" fmla="*/ 5 h 6"/>
                <a:gd name="T8" fmla="*/ 5 w 11"/>
                <a:gd name="T9" fmla="*/ 6 h 6"/>
                <a:gd name="T10" fmla="*/ 5 w 11"/>
                <a:gd name="T11" fmla="*/ 6 h 6"/>
                <a:gd name="T12" fmla="*/ 8 w 11"/>
                <a:gd name="T13" fmla="*/ 4 h 6"/>
                <a:gd name="T14" fmla="*/ 11 w 11"/>
                <a:gd name="T15" fmla="*/ 2 h 6"/>
                <a:gd name="T16" fmla="*/ 10 w 11"/>
                <a:gd name="T17" fmla="*/ 2 h 6"/>
                <a:gd name="T18" fmla="*/ 7 w 11"/>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2"/>
                  </a:moveTo>
                  <a:cubicBezTo>
                    <a:pt x="5" y="2"/>
                    <a:pt x="3" y="1"/>
                    <a:pt x="1" y="0"/>
                  </a:cubicBezTo>
                  <a:cubicBezTo>
                    <a:pt x="1" y="1"/>
                    <a:pt x="1" y="3"/>
                    <a:pt x="0" y="4"/>
                  </a:cubicBezTo>
                  <a:cubicBezTo>
                    <a:pt x="1" y="4"/>
                    <a:pt x="2" y="4"/>
                    <a:pt x="3" y="5"/>
                  </a:cubicBezTo>
                  <a:cubicBezTo>
                    <a:pt x="3" y="5"/>
                    <a:pt x="4" y="5"/>
                    <a:pt x="5" y="6"/>
                  </a:cubicBezTo>
                  <a:cubicBezTo>
                    <a:pt x="5" y="6"/>
                    <a:pt x="5" y="6"/>
                    <a:pt x="5" y="6"/>
                  </a:cubicBezTo>
                  <a:cubicBezTo>
                    <a:pt x="6" y="5"/>
                    <a:pt x="7" y="4"/>
                    <a:pt x="8" y="4"/>
                  </a:cubicBezTo>
                  <a:cubicBezTo>
                    <a:pt x="9" y="3"/>
                    <a:pt x="10" y="2"/>
                    <a:pt x="11" y="2"/>
                  </a:cubicBezTo>
                  <a:cubicBezTo>
                    <a:pt x="11" y="2"/>
                    <a:pt x="10" y="2"/>
                    <a:pt x="10" y="2"/>
                  </a:cubicBezTo>
                  <a:cubicBezTo>
                    <a:pt x="9" y="2"/>
                    <a:pt x="8"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9E6BC3AC-1217-426D-86F8-B373C79C0ED1}"/>
                </a:ext>
              </a:extLst>
            </p:cNvPr>
            <p:cNvSpPr>
              <a:spLocks noEditPoints="1"/>
            </p:cNvSpPr>
            <p:nvPr/>
          </p:nvSpPr>
          <p:spPr bwMode="auto">
            <a:xfrm>
              <a:off x="3216" y="588"/>
              <a:ext cx="106" cy="136"/>
            </a:xfrm>
            <a:custGeom>
              <a:avLst/>
              <a:gdLst>
                <a:gd name="T0" fmla="*/ 9 w 44"/>
                <a:gd name="T1" fmla="*/ 18 h 56"/>
                <a:gd name="T2" fmla="*/ 9 w 44"/>
                <a:gd name="T3" fmla="*/ 23 h 56"/>
                <a:gd name="T4" fmla="*/ 3 w 44"/>
                <a:gd name="T5" fmla="*/ 31 h 56"/>
                <a:gd name="T6" fmla="*/ 2 w 44"/>
                <a:gd name="T7" fmla="*/ 39 h 56"/>
                <a:gd name="T8" fmla="*/ 6 w 44"/>
                <a:gd name="T9" fmla="*/ 45 h 56"/>
                <a:gd name="T10" fmla="*/ 13 w 44"/>
                <a:gd name="T11" fmla="*/ 51 h 56"/>
                <a:gd name="T12" fmla="*/ 21 w 44"/>
                <a:gd name="T13" fmla="*/ 56 h 56"/>
                <a:gd name="T14" fmla="*/ 27 w 44"/>
                <a:gd name="T15" fmla="*/ 51 h 56"/>
                <a:gd name="T16" fmla="*/ 28 w 44"/>
                <a:gd name="T17" fmla="*/ 38 h 56"/>
                <a:gd name="T18" fmla="*/ 21 w 44"/>
                <a:gd name="T19" fmla="*/ 37 h 56"/>
                <a:gd name="T20" fmla="*/ 10 w 44"/>
                <a:gd name="T21" fmla="*/ 37 h 56"/>
                <a:gd name="T22" fmla="*/ 7 w 44"/>
                <a:gd name="T23" fmla="*/ 38 h 56"/>
                <a:gd name="T24" fmla="*/ 10 w 44"/>
                <a:gd name="T25" fmla="*/ 37 h 56"/>
                <a:gd name="T26" fmla="*/ 20 w 44"/>
                <a:gd name="T27" fmla="*/ 35 h 56"/>
                <a:gd name="T28" fmla="*/ 29 w 44"/>
                <a:gd name="T29" fmla="*/ 34 h 56"/>
                <a:gd name="T30" fmla="*/ 31 w 44"/>
                <a:gd name="T31" fmla="*/ 30 h 56"/>
                <a:gd name="T32" fmla="*/ 28 w 44"/>
                <a:gd name="T33" fmla="*/ 20 h 56"/>
                <a:gd name="T34" fmla="*/ 18 w 44"/>
                <a:gd name="T35" fmla="*/ 17 h 56"/>
                <a:gd name="T36" fmla="*/ 11 w 44"/>
                <a:gd name="T37" fmla="*/ 16 h 56"/>
                <a:gd name="T38" fmla="*/ 29 w 44"/>
                <a:gd name="T39" fmla="*/ 19 h 56"/>
                <a:gd name="T40" fmla="*/ 31 w 44"/>
                <a:gd name="T41" fmla="*/ 21 h 56"/>
                <a:gd name="T42" fmla="*/ 44 w 44"/>
                <a:gd name="T43" fmla="*/ 21 h 56"/>
                <a:gd name="T44" fmla="*/ 44 w 44"/>
                <a:gd name="T45" fmla="*/ 18 h 56"/>
                <a:gd name="T46" fmla="*/ 38 w 44"/>
                <a:gd name="T47" fmla="*/ 13 h 56"/>
                <a:gd name="T48" fmla="*/ 38 w 44"/>
                <a:gd name="T49" fmla="*/ 13 h 56"/>
                <a:gd name="T50" fmla="*/ 34 w 44"/>
                <a:gd name="T51" fmla="*/ 14 h 56"/>
                <a:gd name="T52" fmla="*/ 34 w 44"/>
                <a:gd name="T53" fmla="*/ 14 h 56"/>
                <a:gd name="T54" fmla="*/ 20 w 44"/>
                <a:gd name="T55" fmla="*/ 12 h 56"/>
                <a:gd name="T56" fmla="*/ 14 w 44"/>
                <a:gd name="T57" fmla="*/ 14 h 56"/>
                <a:gd name="T58" fmla="*/ 21 w 44"/>
                <a:gd name="T59" fmla="*/ 10 h 56"/>
                <a:gd name="T60" fmla="*/ 14 w 44"/>
                <a:gd name="T61" fmla="*/ 3 h 56"/>
                <a:gd name="T62" fmla="*/ 7 w 44"/>
                <a:gd name="T63" fmla="*/ 8 h 56"/>
                <a:gd name="T64" fmla="*/ 14 w 44"/>
                <a:gd name="T65" fmla="*/ 45 h 56"/>
                <a:gd name="T66" fmla="*/ 16 w 44"/>
                <a:gd name="T67" fmla="*/ 42 h 56"/>
                <a:gd name="T68" fmla="*/ 15 w 44"/>
                <a:gd name="T69" fmla="*/ 44 h 56"/>
                <a:gd name="T70" fmla="*/ 18 w 44"/>
                <a:gd name="T71" fmla="*/ 45 h 56"/>
                <a:gd name="T72" fmla="*/ 21 w 44"/>
                <a:gd name="T73" fmla="*/ 44 h 56"/>
                <a:gd name="T74" fmla="*/ 22 w 44"/>
                <a:gd name="T75" fmla="*/ 40 h 56"/>
                <a:gd name="T76" fmla="*/ 20 w 44"/>
                <a:gd name="T77" fmla="*/ 46 h 56"/>
                <a:gd name="T78" fmla="*/ 16 w 44"/>
                <a:gd name="T79" fmla="*/ 46 h 56"/>
                <a:gd name="T80" fmla="*/ 14 w 44"/>
                <a:gd name="T8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6">
                  <a:moveTo>
                    <a:pt x="8" y="13"/>
                  </a:moveTo>
                  <a:cubicBezTo>
                    <a:pt x="8" y="15"/>
                    <a:pt x="8" y="16"/>
                    <a:pt x="9" y="18"/>
                  </a:cubicBezTo>
                  <a:cubicBezTo>
                    <a:pt x="9" y="20"/>
                    <a:pt x="9" y="20"/>
                    <a:pt x="9" y="20"/>
                  </a:cubicBezTo>
                  <a:cubicBezTo>
                    <a:pt x="9" y="21"/>
                    <a:pt x="9" y="22"/>
                    <a:pt x="9" y="23"/>
                  </a:cubicBezTo>
                  <a:cubicBezTo>
                    <a:pt x="9" y="25"/>
                    <a:pt x="9" y="27"/>
                    <a:pt x="7" y="28"/>
                  </a:cubicBezTo>
                  <a:cubicBezTo>
                    <a:pt x="6" y="30"/>
                    <a:pt x="4" y="31"/>
                    <a:pt x="3" y="31"/>
                  </a:cubicBezTo>
                  <a:cubicBezTo>
                    <a:pt x="2" y="32"/>
                    <a:pt x="1" y="32"/>
                    <a:pt x="0" y="32"/>
                  </a:cubicBezTo>
                  <a:cubicBezTo>
                    <a:pt x="0" y="34"/>
                    <a:pt x="1" y="36"/>
                    <a:pt x="2" y="39"/>
                  </a:cubicBezTo>
                  <a:cubicBezTo>
                    <a:pt x="2" y="41"/>
                    <a:pt x="3" y="43"/>
                    <a:pt x="4" y="45"/>
                  </a:cubicBezTo>
                  <a:cubicBezTo>
                    <a:pt x="5" y="45"/>
                    <a:pt x="5" y="45"/>
                    <a:pt x="6" y="45"/>
                  </a:cubicBezTo>
                  <a:cubicBezTo>
                    <a:pt x="7" y="46"/>
                    <a:pt x="9" y="46"/>
                    <a:pt x="10" y="47"/>
                  </a:cubicBezTo>
                  <a:cubicBezTo>
                    <a:pt x="11" y="48"/>
                    <a:pt x="12" y="49"/>
                    <a:pt x="13" y="51"/>
                  </a:cubicBezTo>
                  <a:cubicBezTo>
                    <a:pt x="14" y="52"/>
                    <a:pt x="15" y="54"/>
                    <a:pt x="15" y="55"/>
                  </a:cubicBezTo>
                  <a:cubicBezTo>
                    <a:pt x="17" y="56"/>
                    <a:pt x="19" y="56"/>
                    <a:pt x="21" y="56"/>
                  </a:cubicBezTo>
                  <a:cubicBezTo>
                    <a:pt x="23" y="56"/>
                    <a:pt x="24" y="56"/>
                    <a:pt x="26" y="55"/>
                  </a:cubicBezTo>
                  <a:cubicBezTo>
                    <a:pt x="27" y="54"/>
                    <a:pt x="27" y="53"/>
                    <a:pt x="27" y="51"/>
                  </a:cubicBezTo>
                  <a:cubicBezTo>
                    <a:pt x="28" y="48"/>
                    <a:pt x="28" y="45"/>
                    <a:pt x="28" y="42"/>
                  </a:cubicBezTo>
                  <a:cubicBezTo>
                    <a:pt x="28" y="41"/>
                    <a:pt x="28" y="40"/>
                    <a:pt x="28" y="38"/>
                  </a:cubicBezTo>
                  <a:cubicBezTo>
                    <a:pt x="27" y="38"/>
                    <a:pt x="27" y="37"/>
                    <a:pt x="27" y="36"/>
                  </a:cubicBezTo>
                  <a:cubicBezTo>
                    <a:pt x="25" y="37"/>
                    <a:pt x="23" y="37"/>
                    <a:pt x="21" y="37"/>
                  </a:cubicBezTo>
                  <a:cubicBezTo>
                    <a:pt x="18" y="37"/>
                    <a:pt x="16" y="37"/>
                    <a:pt x="14" y="37"/>
                  </a:cubicBezTo>
                  <a:cubicBezTo>
                    <a:pt x="13" y="37"/>
                    <a:pt x="11" y="37"/>
                    <a:pt x="10" y="37"/>
                  </a:cubicBezTo>
                  <a:cubicBezTo>
                    <a:pt x="10" y="37"/>
                    <a:pt x="9" y="38"/>
                    <a:pt x="9" y="38"/>
                  </a:cubicBezTo>
                  <a:cubicBezTo>
                    <a:pt x="8" y="38"/>
                    <a:pt x="8" y="38"/>
                    <a:pt x="7" y="38"/>
                  </a:cubicBezTo>
                  <a:cubicBezTo>
                    <a:pt x="7" y="38"/>
                    <a:pt x="7" y="38"/>
                    <a:pt x="7" y="38"/>
                  </a:cubicBezTo>
                  <a:cubicBezTo>
                    <a:pt x="8" y="37"/>
                    <a:pt x="9" y="37"/>
                    <a:pt x="10" y="37"/>
                  </a:cubicBezTo>
                  <a:cubicBezTo>
                    <a:pt x="11" y="36"/>
                    <a:pt x="12" y="36"/>
                    <a:pt x="14" y="36"/>
                  </a:cubicBezTo>
                  <a:cubicBezTo>
                    <a:pt x="16" y="35"/>
                    <a:pt x="18" y="35"/>
                    <a:pt x="20" y="35"/>
                  </a:cubicBezTo>
                  <a:cubicBezTo>
                    <a:pt x="27" y="34"/>
                    <a:pt x="27" y="34"/>
                    <a:pt x="27" y="34"/>
                  </a:cubicBezTo>
                  <a:cubicBezTo>
                    <a:pt x="28" y="34"/>
                    <a:pt x="29" y="34"/>
                    <a:pt x="29" y="34"/>
                  </a:cubicBezTo>
                  <a:cubicBezTo>
                    <a:pt x="30" y="34"/>
                    <a:pt x="30" y="33"/>
                    <a:pt x="30" y="33"/>
                  </a:cubicBezTo>
                  <a:cubicBezTo>
                    <a:pt x="31" y="32"/>
                    <a:pt x="31" y="31"/>
                    <a:pt x="31" y="30"/>
                  </a:cubicBezTo>
                  <a:cubicBezTo>
                    <a:pt x="31" y="27"/>
                    <a:pt x="31" y="25"/>
                    <a:pt x="30" y="23"/>
                  </a:cubicBezTo>
                  <a:cubicBezTo>
                    <a:pt x="29" y="22"/>
                    <a:pt x="29" y="21"/>
                    <a:pt x="28" y="20"/>
                  </a:cubicBezTo>
                  <a:cubicBezTo>
                    <a:pt x="27" y="20"/>
                    <a:pt x="26" y="19"/>
                    <a:pt x="25" y="19"/>
                  </a:cubicBezTo>
                  <a:cubicBezTo>
                    <a:pt x="23" y="18"/>
                    <a:pt x="21" y="17"/>
                    <a:pt x="18" y="17"/>
                  </a:cubicBezTo>
                  <a:cubicBezTo>
                    <a:pt x="16" y="17"/>
                    <a:pt x="14" y="16"/>
                    <a:pt x="11" y="16"/>
                  </a:cubicBezTo>
                  <a:cubicBezTo>
                    <a:pt x="11" y="16"/>
                    <a:pt x="11" y="16"/>
                    <a:pt x="11" y="16"/>
                  </a:cubicBezTo>
                  <a:cubicBezTo>
                    <a:pt x="16" y="16"/>
                    <a:pt x="21" y="15"/>
                    <a:pt x="26" y="17"/>
                  </a:cubicBezTo>
                  <a:cubicBezTo>
                    <a:pt x="27" y="17"/>
                    <a:pt x="28" y="18"/>
                    <a:pt x="29" y="19"/>
                  </a:cubicBezTo>
                  <a:cubicBezTo>
                    <a:pt x="30" y="19"/>
                    <a:pt x="31" y="20"/>
                    <a:pt x="31" y="21"/>
                  </a:cubicBezTo>
                  <a:cubicBezTo>
                    <a:pt x="31" y="21"/>
                    <a:pt x="31" y="21"/>
                    <a:pt x="31" y="21"/>
                  </a:cubicBezTo>
                  <a:cubicBezTo>
                    <a:pt x="34" y="22"/>
                    <a:pt x="37" y="23"/>
                    <a:pt x="40" y="23"/>
                  </a:cubicBezTo>
                  <a:cubicBezTo>
                    <a:pt x="41" y="22"/>
                    <a:pt x="43" y="22"/>
                    <a:pt x="44" y="21"/>
                  </a:cubicBezTo>
                  <a:cubicBezTo>
                    <a:pt x="44" y="20"/>
                    <a:pt x="44" y="20"/>
                    <a:pt x="44" y="20"/>
                  </a:cubicBezTo>
                  <a:cubicBezTo>
                    <a:pt x="44" y="19"/>
                    <a:pt x="44" y="19"/>
                    <a:pt x="44" y="18"/>
                  </a:cubicBezTo>
                  <a:cubicBezTo>
                    <a:pt x="42" y="17"/>
                    <a:pt x="42" y="17"/>
                    <a:pt x="42" y="17"/>
                  </a:cubicBezTo>
                  <a:cubicBezTo>
                    <a:pt x="41" y="15"/>
                    <a:pt x="40" y="14"/>
                    <a:pt x="38" y="13"/>
                  </a:cubicBezTo>
                  <a:cubicBezTo>
                    <a:pt x="38" y="12"/>
                    <a:pt x="38" y="12"/>
                    <a:pt x="38" y="12"/>
                  </a:cubicBezTo>
                  <a:cubicBezTo>
                    <a:pt x="38" y="13"/>
                    <a:pt x="38" y="13"/>
                    <a:pt x="38" y="13"/>
                  </a:cubicBezTo>
                  <a:cubicBezTo>
                    <a:pt x="37" y="13"/>
                    <a:pt x="36" y="14"/>
                    <a:pt x="35" y="14"/>
                  </a:cubicBezTo>
                  <a:cubicBezTo>
                    <a:pt x="34" y="14"/>
                    <a:pt x="34" y="14"/>
                    <a:pt x="34" y="14"/>
                  </a:cubicBezTo>
                  <a:cubicBezTo>
                    <a:pt x="34" y="14"/>
                    <a:pt x="34" y="14"/>
                    <a:pt x="34" y="14"/>
                  </a:cubicBezTo>
                  <a:cubicBezTo>
                    <a:pt x="34" y="14"/>
                    <a:pt x="34" y="14"/>
                    <a:pt x="34" y="14"/>
                  </a:cubicBezTo>
                  <a:cubicBezTo>
                    <a:pt x="32" y="13"/>
                    <a:pt x="30" y="13"/>
                    <a:pt x="27" y="12"/>
                  </a:cubicBezTo>
                  <a:cubicBezTo>
                    <a:pt x="25" y="12"/>
                    <a:pt x="23" y="12"/>
                    <a:pt x="20" y="12"/>
                  </a:cubicBezTo>
                  <a:cubicBezTo>
                    <a:pt x="18" y="12"/>
                    <a:pt x="16" y="13"/>
                    <a:pt x="14" y="14"/>
                  </a:cubicBezTo>
                  <a:cubicBezTo>
                    <a:pt x="14" y="14"/>
                    <a:pt x="14" y="14"/>
                    <a:pt x="14" y="14"/>
                  </a:cubicBezTo>
                  <a:cubicBezTo>
                    <a:pt x="15" y="12"/>
                    <a:pt x="18" y="11"/>
                    <a:pt x="20" y="10"/>
                  </a:cubicBezTo>
                  <a:cubicBezTo>
                    <a:pt x="21" y="10"/>
                    <a:pt x="21" y="10"/>
                    <a:pt x="21" y="10"/>
                  </a:cubicBezTo>
                  <a:cubicBezTo>
                    <a:pt x="21" y="9"/>
                    <a:pt x="20" y="8"/>
                    <a:pt x="19" y="7"/>
                  </a:cubicBezTo>
                  <a:cubicBezTo>
                    <a:pt x="18" y="5"/>
                    <a:pt x="16" y="4"/>
                    <a:pt x="14" y="3"/>
                  </a:cubicBezTo>
                  <a:cubicBezTo>
                    <a:pt x="12" y="2"/>
                    <a:pt x="9" y="1"/>
                    <a:pt x="6" y="0"/>
                  </a:cubicBezTo>
                  <a:cubicBezTo>
                    <a:pt x="6" y="3"/>
                    <a:pt x="7" y="6"/>
                    <a:pt x="7" y="8"/>
                  </a:cubicBezTo>
                  <a:lnTo>
                    <a:pt x="8" y="13"/>
                  </a:lnTo>
                  <a:close/>
                  <a:moveTo>
                    <a:pt x="14" y="45"/>
                  </a:moveTo>
                  <a:cubicBezTo>
                    <a:pt x="14" y="44"/>
                    <a:pt x="14" y="44"/>
                    <a:pt x="15" y="44"/>
                  </a:cubicBezTo>
                  <a:cubicBezTo>
                    <a:pt x="15" y="43"/>
                    <a:pt x="16" y="43"/>
                    <a:pt x="16" y="42"/>
                  </a:cubicBezTo>
                  <a:cubicBezTo>
                    <a:pt x="16" y="43"/>
                    <a:pt x="16" y="43"/>
                    <a:pt x="16" y="43"/>
                  </a:cubicBezTo>
                  <a:cubicBezTo>
                    <a:pt x="16" y="43"/>
                    <a:pt x="15" y="44"/>
                    <a:pt x="15" y="44"/>
                  </a:cubicBezTo>
                  <a:cubicBezTo>
                    <a:pt x="15" y="44"/>
                    <a:pt x="15" y="45"/>
                    <a:pt x="15" y="45"/>
                  </a:cubicBezTo>
                  <a:cubicBezTo>
                    <a:pt x="16" y="45"/>
                    <a:pt x="17" y="45"/>
                    <a:pt x="18" y="45"/>
                  </a:cubicBezTo>
                  <a:cubicBezTo>
                    <a:pt x="19" y="45"/>
                    <a:pt x="20" y="45"/>
                    <a:pt x="20" y="44"/>
                  </a:cubicBezTo>
                  <a:cubicBezTo>
                    <a:pt x="20" y="44"/>
                    <a:pt x="20" y="44"/>
                    <a:pt x="21" y="44"/>
                  </a:cubicBezTo>
                  <a:cubicBezTo>
                    <a:pt x="21" y="43"/>
                    <a:pt x="22" y="41"/>
                    <a:pt x="22" y="40"/>
                  </a:cubicBezTo>
                  <a:cubicBezTo>
                    <a:pt x="22" y="40"/>
                    <a:pt x="22" y="40"/>
                    <a:pt x="22" y="40"/>
                  </a:cubicBezTo>
                  <a:cubicBezTo>
                    <a:pt x="22" y="41"/>
                    <a:pt x="22" y="43"/>
                    <a:pt x="22" y="44"/>
                  </a:cubicBezTo>
                  <a:cubicBezTo>
                    <a:pt x="22" y="45"/>
                    <a:pt x="21" y="45"/>
                    <a:pt x="20" y="46"/>
                  </a:cubicBezTo>
                  <a:cubicBezTo>
                    <a:pt x="20" y="46"/>
                    <a:pt x="19" y="46"/>
                    <a:pt x="18" y="46"/>
                  </a:cubicBezTo>
                  <a:cubicBezTo>
                    <a:pt x="18" y="46"/>
                    <a:pt x="17" y="46"/>
                    <a:pt x="16" y="46"/>
                  </a:cubicBezTo>
                  <a:cubicBezTo>
                    <a:pt x="15" y="46"/>
                    <a:pt x="15" y="46"/>
                    <a:pt x="14" y="46"/>
                  </a:cubicBezTo>
                  <a:cubicBezTo>
                    <a:pt x="14" y="46"/>
                    <a:pt x="14" y="45"/>
                    <a:pt x="14" y="45"/>
                  </a:cubicBezTo>
                  <a:cubicBezTo>
                    <a:pt x="14" y="45"/>
                    <a:pt x="14" y="45"/>
                    <a:pt x="1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a:extLst>
                <a:ext uri="{FF2B5EF4-FFF2-40B4-BE49-F238E27FC236}">
                  <a16:creationId xmlns:a16="http://schemas.microsoft.com/office/drawing/2014/main" id="{01F631C4-E06F-4F8F-9017-DCBC96BE9CA2}"/>
                </a:ext>
              </a:extLst>
            </p:cNvPr>
            <p:cNvSpPr>
              <a:spLocks/>
            </p:cNvSpPr>
            <p:nvPr/>
          </p:nvSpPr>
          <p:spPr bwMode="auto">
            <a:xfrm>
              <a:off x="3284" y="675"/>
              <a:ext cx="2" cy="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5">
              <a:extLst>
                <a:ext uri="{FF2B5EF4-FFF2-40B4-BE49-F238E27FC236}">
                  <a16:creationId xmlns:a16="http://schemas.microsoft.com/office/drawing/2014/main" id="{E2BDA7E0-E1AD-4002-AB61-15C385F42DBE}"/>
                </a:ext>
              </a:extLst>
            </p:cNvPr>
            <p:cNvSpPr>
              <a:spLocks/>
            </p:cNvSpPr>
            <p:nvPr/>
          </p:nvSpPr>
          <p:spPr bwMode="auto">
            <a:xfrm>
              <a:off x="3252" y="6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6">
              <a:extLst>
                <a:ext uri="{FF2B5EF4-FFF2-40B4-BE49-F238E27FC236}">
                  <a16:creationId xmlns:a16="http://schemas.microsoft.com/office/drawing/2014/main" id="{6F33A165-9D95-4B64-B9D9-F1AD5F469EE2}"/>
                </a:ext>
              </a:extLst>
            </p:cNvPr>
            <p:cNvSpPr>
              <a:spLocks/>
            </p:cNvSpPr>
            <p:nvPr/>
          </p:nvSpPr>
          <p:spPr bwMode="auto">
            <a:xfrm>
              <a:off x="3279" y="576"/>
              <a:ext cx="29" cy="41"/>
            </a:xfrm>
            <a:custGeom>
              <a:avLst/>
              <a:gdLst>
                <a:gd name="T0" fmla="*/ 9 w 12"/>
                <a:gd name="T1" fmla="*/ 17 h 17"/>
                <a:gd name="T2" fmla="*/ 11 w 12"/>
                <a:gd name="T3" fmla="*/ 17 h 17"/>
                <a:gd name="T4" fmla="*/ 12 w 12"/>
                <a:gd name="T5" fmla="*/ 17 h 17"/>
                <a:gd name="T6" fmla="*/ 12 w 12"/>
                <a:gd name="T7" fmla="*/ 16 h 17"/>
                <a:gd name="T8" fmla="*/ 10 w 12"/>
                <a:gd name="T9" fmla="*/ 8 h 17"/>
                <a:gd name="T10" fmla="*/ 6 w 12"/>
                <a:gd name="T11" fmla="*/ 3 h 17"/>
                <a:gd name="T12" fmla="*/ 1 w 12"/>
                <a:gd name="T13" fmla="*/ 0 h 17"/>
                <a:gd name="T14" fmla="*/ 0 w 12"/>
                <a:gd name="T15" fmla="*/ 3 h 17"/>
                <a:gd name="T16" fmla="*/ 1 w 12"/>
                <a:gd name="T17" fmla="*/ 8 h 17"/>
                <a:gd name="T18" fmla="*/ 6 w 12"/>
                <a:gd name="T19" fmla="*/ 12 h 17"/>
                <a:gd name="T20" fmla="*/ 8 w 12"/>
                <a:gd name="T21" fmla="*/ 15 h 17"/>
                <a:gd name="T22" fmla="*/ 9 w 1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9" y="17"/>
                  </a:moveTo>
                  <a:cubicBezTo>
                    <a:pt x="10" y="17"/>
                    <a:pt x="11" y="17"/>
                    <a:pt x="11" y="17"/>
                  </a:cubicBezTo>
                  <a:cubicBezTo>
                    <a:pt x="11" y="17"/>
                    <a:pt x="12" y="17"/>
                    <a:pt x="12" y="17"/>
                  </a:cubicBezTo>
                  <a:cubicBezTo>
                    <a:pt x="12" y="16"/>
                    <a:pt x="12" y="16"/>
                    <a:pt x="12" y="16"/>
                  </a:cubicBezTo>
                  <a:cubicBezTo>
                    <a:pt x="12" y="13"/>
                    <a:pt x="11" y="11"/>
                    <a:pt x="10" y="8"/>
                  </a:cubicBezTo>
                  <a:cubicBezTo>
                    <a:pt x="9" y="6"/>
                    <a:pt x="8" y="5"/>
                    <a:pt x="6" y="3"/>
                  </a:cubicBezTo>
                  <a:cubicBezTo>
                    <a:pt x="4" y="2"/>
                    <a:pt x="2" y="1"/>
                    <a:pt x="1" y="0"/>
                  </a:cubicBezTo>
                  <a:cubicBezTo>
                    <a:pt x="0" y="1"/>
                    <a:pt x="0" y="2"/>
                    <a:pt x="0" y="3"/>
                  </a:cubicBezTo>
                  <a:cubicBezTo>
                    <a:pt x="0" y="5"/>
                    <a:pt x="0" y="6"/>
                    <a:pt x="1" y="8"/>
                  </a:cubicBezTo>
                  <a:cubicBezTo>
                    <a:pt x="3" y="9"/>
                    <a:pt x="5" y="11"/>
                    <a:pt x="6" y="12"/>
                  </a:cubicBezTo>
                  <a:cubicBezTo>
                    <a:pt x="7" y="13"/>
                    <a:pt x="8" y="14"/>
                    <a:pt x="8" y="15"/>
                  </a:cubicBezTo>
                  <a:cubicBezTo>
                    <a:pt x="9" y="16"/>
                    <a:pt x="9"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a:extLst>
                <a:ext uri="{FF2B5EF4-FFF2-40B4-BE49-F238E27FC236}">
                  <a16:creationId xmlns:a16="http://schemas.microsoft.com/office/drawing/2014/main" id="{BD01B40E-EF34-4E55-8F34-8F0DDB85D73E}"/>
                </a:ext>
              </a:extLst>
            </p:cNvPr>
            <p:cNvSpPr>
              <a:spLocks/>
            </p:cNvSpPr>
            <p:nvPr/>
          </p:nvSpPr>
          <p:spPr bwMode="auto">
            <a:xfrm>
              <a:off x="3137" y="552"/>
              <a:ext cx="125" cy="215"/>
            </a:xfrm>
            <a:custGeom>
              <a:avLst/>
              <a:gdLst>
                <a:gd name="T0" fmla="*/ 51 w 52"/>
                <a:gd name="T1" fmla="*/ 83 h 89"/>
                <a:gd name="T2" fmla="*/ 52 w 52"/>
                <a:gd name="T3" fmla="*/ 79 h 89"/>
                <a:gd name="T4" fmla="*/ 46 w 52"/>
                <a:gd name="T5" fmla="*/ 76 h 89"/>
                <a:gd name="T6" fmla="*/ 38 w 52"/>
                <a:gd name="T7" fmla="*/ 80 h 89"/>
                <a:gd name="T8" fmla="*/ 46 w 52"/>
                <a:gd name="T9" fmla="*/ 71 h 89"/>
                <a:gd name="T10" fmla="*/ 38 w 52"/>
                <a:gd name="T11" fmla="*/ 62 h 89"/>
                <a:gd name="T12" fmla="*/ 30 w 52"/>
                <a:gd name="T13" fmla="*/ 59 h 89"/>
                <a:gd name="T14" fmla="*/ 33 w 52"/>
                <a:gd name="T15" fmla="*/ 54 h 89"/>
                <a:gd name="T16" fmla="*/ 31 w 52"/>
                <a:gd name="T17" fmla="*/ 44 h 89"/>
                <a:gd name="T18" fmla="*/ 30 w 52"/>
                <a:gd name="T19" fmla="*/ 38 h 89"/>
                <a:gd name="T20" fmla="*/ 22 w 52"/>
                <a:gd name="T21" fmla="*/ 35 h 89"/>
                <a:gd name="T22" fmla="*/ 24 w 52"/>
                <a:gd name="T23" fmla="*/ 31 h 89"/>
                <a:gd name="T24" fmla="*/ 25 w 52"/>
                <a:gd name="T25" fmla="*/ 20 h 89"/>
                <a:gd name="T26" fmla="*/ 25 w 52"/>
                <a:gd name="T27" fmla="*/ 20 h 89"/>
                <a:gd name="T28" fmla="*/ 21 w 52"/>
                <a:gd name="T29" fmla="*/ 17 h 89"/>
                <a:gd name="T30" fmla="*/ 28 w 52"/>
                <a:gd name="T31" fmla="*/ 17 h 89"/>
                <a:gd name="T32" fmla="*/ 25 w 52"/>
                <a:gd name="T33" fmla="*/ 26 h 89"/>
                <a:gd name="T34" fmla="*/ 31 w 52"/>
                <a:gd name="T35" fmla="*/ 37 h 89"/>
                <a:gd name="T36" fmla="*/ 33 w 52"/>
                <a:gd name="T37" fmla="*/ 43 h 89"/>
                <a:gd name="T38" fmla="*/ 33 w 52"/>
                <a:gd name="T39" fmla="*/ 46 h 89"/>
                <a:gd name="T40" fmla="*/ 39 w 52"/>
                <a:gd name="T41" fmla="*/ 42 h 89"/>
                <a:gd name="T42" fmla="*/ 39 w 52"/>
                <a:gd name="T43" fmla="*/ 33 h 89"/>
                <a:gd name="T44" fmla="*/ 36 w 52"/>
                <a:gd name="T45" fmla="*/ 14 h 89"/>
                <a:gd name="T46" fmla="*/ 34 w 52"/>
                <a:gd name="T47" fmla="*/ 12 h 89"/>
                <a:gd name="T48" fmla="*/ 30 w 52"/>
                <a:gd name="T49" fmla="*/ 9 h 89"/>
                <a:gd name="T50" fmla="*/ 21 w 52"/>
                <a:gd name="T51" fmla="*/ 9 h 89"/>
                <a:gd name="T52" fmla="*/ 15 w 52"/>
                <a:gd name="T53" fmla="*/ 12 h 89"/>
                <a:gd name="T54" fmla="*/ 11 w 52"/>
                <a:gd name="T55" fmla="*/ 10 h 89"/>
                <a:gd name="T56" fmla="*/ 9 w 52"/>
                <a:gd name="T57" fmla="*/ 1 h 89"/>
                <a:gd name="T58" fmla="*/ 5 w 52"/>
                <a:gd name="T59" fmla="*/ 1 h 89"/>
                <a:gd name="T60" fmla="*/ 6 w 52"/>
                <a:gd name="T61" fmla="*/ 10 h 89"/>
                <a:gd name="T62" fmla="*/ 3 w 52"/>
                <a:gd name="T63" fmla="*/ 18 h 89"/>
                <a:gd name="T64" fmla="*/ 3 w 52"/>
                <a:gd name="T65" fmla="*/ 19 h 89"/>
                <a:gd name="T66" fmla="*/ 3 w 52"/>
                <a:gd name="T67" fmla="*/ 19 h 89"/>
                <a:gd name="T68" fmla="*/ 5 w 52"/>
                <a:gd name="T69" fmla="*/ 19 h 89"/>
                <a:gd name="T70" fmla="*/ 5 w 52"/>
                <a:gd name="T71" fmla="*/ 20 h 89"/>
                <a:gd name="T72" fmla="*/ 3 w 52"/>
                <a:gd name="T73" fmla="*/ 22 h 89"/>
                <a:gd name="T74" fmla="*/ 1 w 52"/>
                <a:gd name="T75" fmla="*/ 27 h 89"/>
                <a:gd name="T76" fmla="*/ 6 w 52"/>
                <a:gd name="T77" fmla="*/ 29 h 89"/>
                <a:gd name="T78" fmla="*/ 14 w 52"/>
                <a:gd name="T79" fmla="*/ 32 h 89"/>
                <a:gd name="T80" fmla="*/ 14 w 52"/>
                <a:gd name="T81" fmla="*/ 33 h 89"/>
                <a:gd name="T82" fmla="*/ 17 w 52"/>
                <a:gd name="T83" fmla="*/ 39 h 89"/>
                <a:gd name="T84" fmla="*/ 16 w 52"/>
                <a:gd name="T85" fmla="*/ 46 h 89"/>
                <a:gd name="T86" fmla="*/ 17 w 52"/>
                <a:gd name="T87" fmla="*/ 47 h 89"/>
                <a:gd name="T88" fmla="*/ 28 w 52"/>
                <a:gd name="T89" fmla="*/ 58 h 89"/>
                <a:gd name="T90" fmla="*/ 22 w 52"/>
                <a:gd name="T91" fmla="*/ 55 h 89"/>
                <a:gd name="T92" fmla="*/ 20 w 52"/>
                <a:gd name="T93" fmla="*/ 76 h 89"/>
                <a:gd name="T94" fmla="*/ 22 w 52"/>
                <a:gd name="T95" fmla="*/ 78 h 89"/>
                <a:gd name="T96" fmla="*/ 25 w 52"/>
                <a:gd name="T97" fmla="*/ 81 h 89"/>
                <a:gd name="T98" fmla="*/ 32 w 52"/>
                <a:gd name="T99" fmla="*/ 89 h 89"/>
                <a:gd name="T100" fmla="*/ 48 w 52"/>
                <a:gd name="T10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89">
                  <a:moveTo>
                    <a:pt x="48" y="85"/>
                  </a:moveTo>
                  <a:cubicBezTo>
                    <a:pt x="49" y="85"/>
                    <a:pt x="50" y="84"/>
                    <a:pt x="51" y="83"/>
                  </a:cubicBezTo>
                  <a:cubicBezTo>
                    <a:pt x="51" y="83"/>
                    <a:pt x="52" y="82"/>
                    <a:pt x="52" y="81"/>
                  </a:cubicBezTo>
                  <a:cubicBezTo>
                    <a:pt x="52" y="81"/>
                    <a:pt x="52" y="80"/>
                    <a:pt x="52" y="79"/>
                  </a:cubicBezTo>
                  <a:cubicBezTo>
                    <a:pt x="51" y="78"/>
                    <a:pt x="49" y="76"/>
                    <a:pt x="47" y="75"/>
                  </a:cubicBezTo>
                  <a:cubicBezTo>
                    <a:pt x="47" y="75"/>
                    <a:pt x="47" y="76"/>
                    <a:pt x="46" y="76"/>
                  </a:cubicBezTo>
                  <a:cubicBezTo>
                    <a:pt x="44" y="79"/>
                    <a:pt x="41" y="80"/>
                    <a:pt x="38" y="80"/>
                  </a:cubicBezTo>
                  <a:cubicBezTo>
                    <a:pt x="38" y="80"/>
                    <a:pt x="38" y="80"/>
                    <a:pt x="38" y="80"/>
                  </a:cubicBezTo>
                  <a:cubicBezTo>
                    <a:pt x="41" y="79"/>
                    <a:pt x="43" y="77"/>
                    <a:pt x="45" y="75"/>
                  </a:cubicBezTo>
                  <a:cubicBezTo>
                    <a:pt x="46" y="74"/>
                    <a:pt x="46" y="72"/>
                    <a:pt x="46" y="71"/>
                  </a:cubicBezTo>
                  <a:cubicBezTo>
                    <a:pt x="46" y="70"/>
                    <a:pt x="45" y="68"/>
                    <a:pt x="44" y="67"/>
                  </a:cubicBezTo>
                  <a:cubicBezTo>
                    <a:pt x="43" y="65"/>
                    <a:pt x="40" y="63"/>
                    <a:pt x="38" y="62"/>
                  </a:cubicBezTo>
                  <a:cubicBezTo>
                    <a:pt x="35" y="60"/>
                    <a:pt x="33" y="60"/>
                    <a:pt x="30" y="59"/>
                  </a:cubicBezTo>
                  <a:cubicBezTo>
                    <a:pt x="30" y="59"/>
                    <a:pt x="30" y="59"/>
                    <a:pt x="30" y="59"/>
                  </a:cubicBezTo>
                  <a:cubicBezTo>
                    <a:pt x="32" y="59"/>
                    <a:pt x="34" y="59"/>
                    <a:pt x="36" y="59"/>
                  </a:cubicBezTo>
                  <a:cubicBezTo>
                    <a:pt x="35" y="58"/>
                    <a:pt x="34" y="56"/>
                    <a:pt x="33" y="54"/>
                  </a:cubicBezTo>
                  <a:cubicBezTo>
                    <a:pt x="32" y="52"/>
                    <a:pt x="31" y="49"/>
                    <a:pt x="31" y="46"/>
                  </a:cubicBezTo>
                  <a:cubicBezTo>
                    <a:pt x="31" y="46"/>
                    <a:pt x="31" y="45"/>
                    <a:pt x="31" y="44"/>
                  </a:cubicBezTo>
                  <a:cubicBezTo>
                    <a:pt x="31" y="43"/>
                    <a:pt x="31" y="43"/>
                    <a:pt x="31" y="42"/>
                  </a:cubicBezTo>
                  <a:cubicBezTo>
                    <a:pt x="31" y="41"/>
                    <a:pt x="31" y="39"/>
                    <a:pt x="30" y="38"/>
                  </a:cubicBezTo>
                  <a:cubicBezTo>
                    <a:pt x="28" y="36"/>
                    <a:pt x="25" y="35"/>
                    <a:pt x="22" y="35"/>
                  </a:cubicBezTo>
                  <a:cubicBezTo>
                    <a:pt x="22" y="35"/>
                    <a:pt x="22" y="35"/>
                    <a:pt x="22" y="35"/>
                  </a:cubicBezTo>
                  <a:cubicBezTo>
                    <a:pt x="23" y="35"/>
                    <a:pt x="24" y="35"/>
                    <a:pt x="24" y="35"/>
                  </a:cubicBezTo>
                  <a:cubicBezTo>
                    <a:pt x="24" y="33"/>
                    <a:pt x="24" y="32"/>
                    <a:pt x="24" y="31"/>
                  </a:cubicBezTo>
                  <a:cubicBezTo>
                    <a:pt x="24" y="29"/>
                    <a:pt x="24" y="27"/>
                    <a:pt x="24" y="26"/>
                  </a:cubicBezTo>
                  <a:cubicBezTo>
                    <a:pt x="24" y="24"/>
                    <a:pt x="24" y="22"/>
                    <a:pt x="25" y="20"/>
                  </a:cubicBezTo>
                  <a:cubicBezTo>
                    <a:pt x="25" y="20"/>
                    <a:pt x="25" y="20"/>
                    <a:pt x="25" y="20"/>
                  </a:cubicBezTo>
                  <a:cubicBezTo>
                    <a:pt x="25" y="20"/>
                    <a:pt x="25" y="20"/>
                    <a:pt x="25" y="20"/>
                  </a:cubicBezTo>
                  <a:cubicBezTo>
                    <a:pt x="24" y="19"/>
                    <a:pt x="24" y="18"/>
                    <a:pt x="23" y="18"/>
                  </a:cubicBezTo>
                  <a:cubicBezTo>
                    <a:pt x="22" y="17"/>
                    <a:pt x="22" y="17"/>
                    <a:pt x="21" y="17"/>
                  </a:cubicBezTo>
                  <a:cubicBezTo>
                    <a:pt x="22" y="17"/>
                    <a:pt x="24" y="18"/>
                    <a:pt x="25" y="19"/>
                  </a:cubicBezTo>
                  <a:cubicBezTo>
                    <a:pt x="25" y="18"/>
                    <a:pt x="26" y="17"/>
                    <a:pt x="28" y="17"/>
                  </a:cubicBezTo>
                  <a:cubicBezTo>
                    <a:pt x="26" y="17"/>
                    <a:pt x="25" y="19"/>
                    <a:pt x="25" y="21"/>
                  </a:cubicBezTo>
                  <a:cubicBezTo>
                    <a:pt x="25" y="22"/>
                    <a:pt x="25" y="24"/>
                    <a:pt x="25" y="26"/>
                  </a:cubicBezTo>
                  <a:cubicBezTo>
                    <a:pt x="25" y="29"/>
                    <a:pt x="25" y="32"/>
                    <a:pt x="26" y="35"/>
                  </a:cubicBezTo>
                  <a:cubicBezTo>
                    <a:pt x="28" y="35"/>
                    <a:pt x="29" y="36"/>
                    <a:pt x="31" y="37"/>
                  </a:cubicBezTo>
                  <a:cubicBezTo>
                    <a:pt x="32" y="38"/>
                    <a:pt x="33" y="40"/>
                    <a:pt x="33" y="42"/>
                  </a:cubicBezTo>
                  <a:cubicBezTo>
                    <a:pt x="33" y="43"/>
                    <a:pt x="33" y="43"/>
                    <a:pt x="33" y="43"/>
                  </a:cubicBezTo>
                  <a:cubicBezTo>
                    <a:pt x="33" y="44"/>
                    <a:pt x="33" y="44"/>
                    <a:pt x="32" y="44"/>
                  </a:cubicBezTo>
                  <a:cubicBezTo>
                    <a:pt x="32" y="45"/>
                    <a:pt x="32" y="45"/>
                    <a:pt x="33" y="46"/>
                  </a:cubicBezTo>
                  <a:cubicBezTo>
                    <a:pt x="33" y="46"/>
                    <a:pt x="33" y="46"/>
                    <a:pt x="33" y="46"/>
                  </a:cubicBezTo>
                  <a:cubicBezTo>
                    <a:pt x="35" y="46"/>
                    <a:pt x="38" y="44"/>
                    <a:pt x="39" y="42"/>
                  </a:cubicBezTo>
                  <a:cubicBezTo>
                    <a:pt x="40" y="41"/>
                    <a:pt x="40" y="39"/>
                    <a:pt x="40" y="38"/>
                  </a:cubicBezTo>
                  <a:cubicBezTo>
                    <a:pt x="40" y="36"/>
                    <a:pt x="39" y="35"/>
                    <a:pt x="39" y="33"/>
                  </a:cubicBezTo>
                  <a:cubicBezTo>
                    <a:pt x="38" y="27"/>
                    <a:pt x="37" y="21"/>
                    <a:pt x="36" y="14"/>
                  </a:cubicBezTo>
                  <a:cubicBezTo>
                    <a:pt x="36" y="14"/>
                    <a:pt x="36" y="14"/>
                    <a:pt x="36" y="14"/>
                  </a:cubicBezTo>
                  <a:cubicBezTo>
                    <a:pt x="36" y="14"/>
                    <a:pt x="36" y="14"/>
                    <a:pt x="35" y="13"/>
                  </a:cubicBezTo>
                  <a:cubicBezTo>
                    <a:pt x="35" y="13"/>
                    <a:pt x="35" y="13"/>
                    <a:pt x="34" y="12"/>
                  </a:cubicBezTo>
                  <a:cubicBezTo>
                    <a:pt x="34" y="12"/>
                    <a:pt x="33" y="11"/>
                    <a:pt x="32" y="10"/>
                  </a:cubicBezTo>
                  <a:cubicBezTo>
                    <a:pt x="31" y="10"/>
                    <a:pt x="30" y="9"/>
                    <a:pt x="30" y="9"/>
                  </a:cubicBezTo>
                  <a:cubicBezTo>
                    <a:pt x="29" y="8"/>
                    <a:pt x="28" y="8"/>
                    <a:pt x="27" y="8"/>
                  </a:cubicBezTo>
                  <a:cubicBezTo>
                    <a:pt x="25" y="8"/>
                    <a:pt x="23" y="9"/>
                    <a:pt x="21" y="9"/>
                  </a:cubicBezTo>
                  <a:cubicBezTo>
                    <a:pt x="19" y="10"/>
                    <a:pt x="17" y="11"/>
                    <a:pt x="15" y="12"/>
                  </a:cubicBezTo>
                  <a:cubicBezTo>
                    <a:pt x="15" y="12"/>
                    <a:pt x="15" y="12"/>
                    <a:pt x="15" y="12"/>
                  </a:cubicBezTo>
                  <a:cubicBezTo>
                    <a:pt x="15" y="12"/>
                    <a:pt x="15" y="12"/>
                    <a:pt x="15" y="12"/>
                  </a:cubicBezTo>
                  <a:cubicBezTo>
                    <a:pt x="14" y="12"/>
                    <a:pt x="12" y="11"/>
                    <a:pt x="11" y="10"/>
                  </a:cubicBezTo>
                  <a:cubicBezTo>
                    <a:pt x="10" y="9"/>
                    <a:pt x="9" y="8"/>
                    <a:pt x="8" y="6"/>
                  </a:cubicBezTo>
                  <a:cubicBezTo>
                    <a:pt x="8" y="4"/>
                    <a:pt x="8" y="3"/>
                    <a:pt x="9" y="1"/>
                  </a:cubicBezTo>
                  <a:cubicBezTo>
                    <a:pt x="9" y="1"/>
                    <a:pt x="9" y="0"/>
                    <a:pt x="9" y="0"/>
                  </a:cubicBezTo>
                  <a:cubicBezTo>
                    <a:pt x="8" y="0"/>
                    <a:pt x="6" y="0"/>
                    <a:pt x="5" y="1"/>
                  </a:cubicBezTo>
                  <a:cubicBezTo>
                    <a:pt x="6" y="1"/>
                    <a:pt x="6" y="2"/>
                    <a:pt x="6" y="4"/>
                  </a:cubicBezTo>
                  <a:cubicBezTo>
                    <a:pt x="7" y="6"/>
                    <a:pt x="7" y="8"/>
                    <a:pt x="6" y="10"/>
                  </a:cubicBezTo>
                  <a:cubicBezTo>
                    <a:pt x="6" y="13"/>
                    <a:pt x="5" y="15"/>
                    <a:pt x="4" y="16"/>
                  </a:cubicBezTo>
                  <a:cubicBezTo>
                    <a:pt x="4" y="17"/>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20"/>
                  </a:cubicBezTo>
                  <a:cubicBezTo>
                    <a:pt x="4" y="19"/>
                    <a:pt x="4" y="19"/>
                    <a:pt x="5" y="19"/>
                  </a:cubicBezTo>
                  <a:cubicBezTo>
                    <a:pt x="6" y="18"/>
                    <a:pt x="8" y="17"/>
                    <a:pt x="10" y="17"/>
                  </a:cubicBezTo>
                  <a:cubicBezTo>
                    <a:pt x="8" y="17"/>
                    <a:pt x="7" y="18"/>
                    <a:pt x="5" y="20"/>
                  </a:cubicBezTo>
                  <a:cubicBezTo>
                    <a:pt x="4" y="20"/>
                    <a:pt x="4" y="20"/>
                    <a:pt x="3" y="21"/>
                  </a:cubicBezTo>
                  <a:cubicBezTo>
                    <a:pt x="3" y="21"/>
                    <a:pt x="3" y="22"/>
                    <a:pt x="3" y="22"/>
                  </a:cubicBezTo>
                  <a:cubicBezTo>
                    <a:pt x="3" y="23"/>
                    <a:pt x="3" y="24"/>
                    <a:pt x="2" y="24"/>
                  </a:cubicBezTo>
                  <a:cubicBezTo>
                    <a:pt x="2" y="25"/>
                    <a:pt x="1" y="26"/>
                    <a:pt x="1" y="27"/>
                  </a:cubicBezTo>
                  <a:cubicBezTo>
                    <a:pt x="1" y="27"/>
                    <a:pt x="0" y="28"/>
                    <a:pt x="0" y="28"/>
                  </a:cubicBezTo>
                  <a:cubicBezTo>
                    <a:pt x="2" y="28"/>
                    <a:pt x="4" y="28"/>
                    <a:pt x="6" y="29"/>
                  </a:cubicBezTo>
                  <a:cubicBezTo>
                    <a:pt x="8" y="29"/>
                    <a:pt x="10" y="30"/>
                    <a:pt x="13" y="31"/>
                  </a:cubicBezTo>
                  <a:cubicBezTo>
                    <a:pt x="13" y="31"/>
                    <a:pt x="13" y="32"/>
                    <a:pt x="14" y="32"/>
                  </a:cubicBezTo>
                  <a:cubicBezTo>
                    <a:pt x="14" y="32"/>
                    <a:pt x="14" y="32"/>
                    <a:pt x="14" y="32"/>
                  </a:cubicBezTo>
                  <a:cubicBezTo>
                    <a:pt x="14" y="33"/>
                    <a:pt x="14" y="33"/>
                    <a:pt x="14" y="33"/>
                  </a:cubicBezTo>
                  <a:cubicBezTo>
                    <a:pt x="15" y="33"/>
                    <a:pt x="15" y="34"/>
                    <a:pt x="16" y="35"/>
                  </a:cubicBezTo>
                  <a:cubicBezTo>
                    <a:pt x="16" y="36"/>
                    <a:pt x="17" y="37"/>
                    <a:pt x="17" y="39"/>
                  </a:cubicBezTo>
                  <a:cubicBezTo>
                    <a:pt x="17" y="41"/>
                    <a:pt x="16" y="43"/>
                    <a:pt x="16" y="45"/>
                  </a:cubicBezTo>
                  <a:cubicBezTo>
                    <a:pt x="16" y="45"/>
                    <a:pt x="16" y="46"/>
                    <a:pt x="16" y="46"/>
                  </a:cubicBezTo>
                  <a:cubicBezTo>
                    <a:pt x="16" y="46"/>
                    <a:pt x="16" y="46"/>
                    <a:pt x="16" y="46"/>
                  </a:cubicBezTo>
                  <a:cubicBezTo>
                    <a:pt x="16" y="47"/>
                    <a:pt x="16" y="47"/>
                    <a:pt x="17" y="47"/>
                  </a:cubicBezTo>
                  <a:cubicBezTo>
                    <a:pt x="17" y="48"/>
                    <a:pt x="18" y="49"/>
                    <a:pt x="18" y="50"/>
                  </a:cubicBezTo>
                  <a:cubicBezTo>
                    <a:pt x="21" y="53"/>
                    <a:pt x="24" y="56"/>
                    <a:pt x="28" y="58"/>
                  </a:cubicBezTo>
                  <a:cubicBezTo>
                    <a:pt x="28" y="58"/>
                    <a:pt x="28" y="58"/>
                    <a:pt x="28" y="58"/>
                  </a:cubicBezTo>
                  <a:cubicBezTo>
                    <a:pt x="26" y="57"/>
                    <a:pt x="24" y="56"/>
                    <a:pt x="22" y="55"/>
                  </a:cubicBezTo>
                  <a:cubicBezTo>
                    <a:pt x="21" y="59"/>
                    <a:pt x="20" y="63"/>
                    <a:pt x="20" y="67"/>
                  </a:cubicBezTo>
                  <a:cubicBezTo>
                    <a:pt x="19" y="70"/>
                    <a:pt x="19" y="73"/>
                    <a:pt x="20" y="76"/>
                  </a:cubicBezTo>
                  <a:cubicBezTo>
                    <a:pt x="20" y="77"/>
                    <a:pt x="20" y="77"/>
                    <a:pt x="21" y="77"/>
                  </a:cubicBezTo>
                  <a:cubicBezTo>
                    <a:pt x="21" y="77"/>
                    <a:pt x="21" y="78"/>
                    <a:pt x="22" y="78"/>
                  </a:cubicBezTo>
                  <a:cubicBezTo>
                    <a:pt x="22" y="78"/>
                    <a:pt x="23" y="79"/>
                    <a:pt x="23" y="79"/>
                  </a:cubicBezTo>
                  <a:cubicBezTo>
                    <a:pt x="25" y="81"/>
                    <a:pt x="25" y="81"/>
                    <a:pt x="25" y="81"/>
                  </a:cubicBezTo>
                  <a:cubicBezTo>
                    <a:pt x="26" y="82"/>
                    <a:pt x="28" y="84"/>
                    <a:pt x="29" y="85"/>
                  </a:cubicBezTo>
                  <a:cubicBezTo>
                    <a:pt x="30" y="86"/>
                    <a:pt x="31" y="88"/>
                    <a:pt x="32" y="89"/>
                  </a:cubicBezTo>
                  <a:cubicBezTo>
                    <a:pt x="35" y="89"/>
                    <a:pt x="37" y="89"/>
                    <a:pt x="40" y="89"/>
                  </a:cubicBezTo>
                  <a:cubicBezTo>
                    <a:pt x="42" y="88"/>
                    <a:pt x="45" y="87"/>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8">
              <a:extLst>
                <a:ext uri="{FF2B5EF4-FFF2-40B4-BE49-F238E27FC236}">
                  <a16:creationId xmlns:a16="http://schemas.microsoft.com/office/drawing/2014/main" id="{691DE0BA-460F-4FEA-AA5B-37478648DB10}"/>
                </a:ext>
              </a:extLst>
            </p:cNvPr>
            <p:cNvSpPr>
              <a:spLocks/>
            </p:cNvSpPr>
            <p:nvPr/>
          </p:nvSpPr>
          <p:spPr bwMode="auto">
            <a:xfrm>
              <a:off x="3272" y="741"/>
              <a:ext cx="57" cy="38"/>
            </a:xfrm>
            <a:custGeom>
              <a:avLst/>
              <a:gdLst>
                <a:gd name="T0" fmla="*/ 20 w 24"/>
                <a:gd name="T1" fmla="*/ 5 h 16"/>
                <a:gd name="T2" fmla="*/ 23 w 24"/>
                <a:gd name="T3" fmla="*/ 2 h 16"/>
                <a:gd name="T4" fmla="*/ 24 w 24"/>
                <a:gd name="T5" fmla="*/ 0 h 16"/>
                <a:gd name="T6" fmla="*/ 17 w 24"/>
                <a:gd name="T7" fmla="*/ 4 h 16"/>
                <a:gd name="T8" fmla="*/ 12 w 24"/>
                <a:gd name="T9" fmla="*/ 6 h 16"/>
                <a:gd name="T10" fmla="*/ 9 w 24"/>
                <a:gd name="T11" fmla="*/ 7 h 16"/>
                <a:gd name="T12" fmla="*/ 8 w 24"/>
                <a:gd name="T13" fmla="*/ 9 h 16"/>
                <a:gd name="T14" fmla="*/ 0 w 24"/>
                <a:gd name="T15" fmla="*/ 16 h 16"/>
                <a:gd name="T16" fmla="*/ 8 w 24"/>
                <a:gd name="T17" fmla="*/ 15 h 16"/>
                <a:gd name="T18" fmla="*/ 15 w 24"/>
                <a:gd name="T19" fmla="*/ 11 h 16"/>
                <a:gd name="T20" fmla="*/ 20 w 24"/>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0" y="5"/>
                  </a:moveTo>
                  <a:cubicBezTo>
                    <a:pt x="21" y="4"/>
                    <a:pt x="22" y="3"/>
                    <a:pt x="23" y="2"/>
                  </a:cubicBezTo>
                  <a:cubicBezTo>
                    <a:pt x="23" y="1"/>
                    <a:pt x="24" y="0"/>
                    <a:pt x="24" y="0"/>
                  </a:cubicBezTo>
                  <a:cubicBezTo>
                    <a:pt x="22" y="2"/>
                    <a:pt x="19" y="3"/>
                    <a:pt x="17" y="4"/>
                  </a:cubicBezTo>
                  <a:cubicBezTo>
                    <a:pt x="15" y="5"/>
                    <a:pt x="13" y="5"/>
                    <a:pt x="12" y="6"/>
                  </a:cubicBezTo>
                  <a:cubicBezTo>
                    <a:pt x="11" y="6"/>
                    <a:pt x="10" y="7"/>
                    <a:pt x="9" y="7"/>
                  </a:cubicBezTo>
                  <a:cubicBezTo>
                    <a:pt x="9" y="8"/>
                    <a:pt x="8" y="8"/>
                    <a:pt x="8" y="9"/>
                  </a:cubicBezTo>
                  <a:cubicBezTo>
                    <a:pt x="5" y="12"/>
                    <a:pt x="3" y="14"/>
                    <a:pt x="0" y="16"/>
                  </a:cubicBezTo>
                  <a:cubicBezTo>
                    <a:pt x="3" y="16"/>
                    <a:pt x="5" y="15"/>
                    <a:pt x="8" y="15"/>
                  </a:cubicBezTo>
                  <a:cubicBezTo>
                    <a:pt x="10" y="14"/>
                    <a:pt x="13" y="13"/>
                    <a:pt x="15" y="11"/>
                  </a:cubicBezTo>
                  <a:cubicBezTo>
                    <a:pt x="17" y="10"/>
                    <a:pt x="19" y="8"/>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a:extLst>
                <a:ext uri="{FF2B5EF4-FFF2-40B4-BE49-F238E27FC236}">
                  <a16:creationId xmlns:a16="http://schemas.microsoft.com/office/drawing/2014/main" id="{FCC0ABBB-43C6-4506-B21D-29DC1AE75ADF}"/>
                </a:ext>
              </a:extLst>
            </p:cNvPr>
            <p:cNvSpPr>
              <a:spLocks/>
            </p:cNvSpPr>
            <p:nvPr/>
          </p:nvSpPr>
          <p:spPr bwMode="auto">
            <a:xfrm>
              <a:off x="3279" y="675"/>
              <a:ext cx="48" cy="53"/>
            </a:xfrm>
            <a:custGeom>
              <a:avLst/>
              <a:gdLst>
                <a:gd name="T0" fmla="*/ 4 w 20"/>
                <a:gd name="T1" fmla="*/ 19 h 22"/>
                <a:gd name="T2" fmla="*/ 2 w 20"/>
                <a:gd name="T3" fmla="*/ 20 h 22"/>
                <a:gd name="T4" fmla="*/ 1 w 20"/>
                <a:gd name="T5" fmla="*/ 21 h 22"/>
                <a:gd name="T6" fmla="*/ 0 w 20"/>
                <a:gd name="T7" fmla="*/ 22 h 22"/>
                <a:gd name="T8" fmla="*/ 0 w 20"/>
                <a:gd name="T9" fmla="*/ 21 h 22"/>
                <a:gd name="T10" fmla="*/ 11 w 20"/>
                <a:gd name="T11" fmla="*/ 20 h 22"/>
                <a:gd name="T12" fmla="*/ 13 w 20"/>
                <a:gd name="T13" fmla="*/ 19 h 22"/>
                <a:gd name="T14" fmla="*/ 19 w 20"/>
                <a:gd name="T15" fmla="*/ 12 h 22"/>
                <a:gd name="T16" fmla="*/ 19 w 20"/>
                <a:gd name="T17" fmla="*/ 8 h 22"/>
                <a:gd name="T18" fmla="*/ 17 w 20"/>
                <a:gd name="T19" fmla="*/ 4 h 22"/>
                <a:gd name="T20" fmla="*/ 9 w 20"/>
                <a:gd name="T21" fmla="*/ 1 h 22"/>
                <a:gd name="T22" fmla="*/ 4 w 20"/>
                <a:gd name="T23" fmla="*/ 1 h 22"/>
                <a:gd name="T24" fmla="*/ 3 w 20"/>
                <a:gd name="T25" fmla="*/ 3 h 22"/>
                <a:gd name="T26" fmla="*/ 4 w 20"/>
                <a:gd name="T27" fmla="*/ 6 h 22"/>
                <a:gd name="T28" fmla="*/ 4 w 20"/>
                <a:gd name="T29" fmla="*/ 16 h 22"/>
                <a:gd name="T30" fmla="*/ 3 w 20"/>
                <a:gd name="T31" fmla="*/ 17 h 22"/>
                <a:gd name="T32" fmla="*/ 7 w 20"/>
                <a:gd name="T33" fmla="*/ 15 h 22"/>
                <a:gd name="T34" fmla="*/ 11 w 20"/>
                <a:gd name="T35" fmla="*/ 8 h 22"/>
                <a:gd name="T36" fmla="*/ 7 w 20"/>
                <a:gd name="T37" fmla="*/ 16 h 22"/>
                <a:gd name="T38" fmla="*/ 4 w 20"/>
                <a:gd name="T3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4" y="19"/>
                  </a:moveTo>
                  <a:cubicBezTo>
                    <a:pt x="3" y="19"/>
                    <a:pt x="3" y="20"/>
                    <a:pt x="2" y="20"/>
                  </a:cubicBezTo>
                  <a:cubicBezTo>
                    <a:pt x="2" y="20"/>
                    <a:pt x="1" y="21"/>
                    <a:pt x="1" y="21"/>
                  </a:cubicBezTo>
                  <a:cubicBezTo>
                    <a:pt x="0" y="21"/>
                    <a:pt x="0" y="21"/>
                    <a:pt x="0" y="22"/>
                  </a:cubicBezTo>
                  <a:cubicBezTo>
                    <a:pt x="0" y="22"/>
                    <a:pt x="0" y="21"/>
                    <a:pt x="0" y="21"/>
                  </a:cubicBezTo>
                  <a:cubicBezTo>
                    <a:pt x="4" y="21"/>
                    <a:pt x="7" y="21"/>
                    <a:pt x="11" y="20"/>
                  </a:cubicBezTo>
                  <a:cubicBezTo>
                    <a:pt x="11" y="20"/>
                    <a:pt x="12" y="20"/>
                    <a:pt x="13" y="19"/>
                  </a:cubicBezTo>
                  <a:cubicBezTo>
                    <a:pt x="15" y="17"/>
                    <a:pt x="17" y="15"/>
                    <a:pt x="19" y="12"/>
                  </a:cubicBezTo>
                  <a:cubicBezTo>
                    <a:pt x="19" y="11"/>
                    <a:pt x="20" y="9"/>
                    <a:pt x="19" y="8"/>
                  </a:cubicBezTo>
                  <a:cubicBezTo>
                    <a:pt x="19" y="7"/>
                    <a:pt x="18" y="5"/>
                    <a:pt x="17" y="4"/>
                  </a:cubicBezTo>
                  <a:cubicBezTo>
                    <a:pt x="14" y="3"/>
                    <a:pt x="11" y="2"/>
                    <a:pt x="9" y="1"/>
                  </a:cubicBezTo>
                  <a:cubicBezTo>
                    <a:pt x="7" y="0"/>
                    <a:pt x="6" y="0"/>
                    <a:pt x="4" y="1"/>
                  </a:cubicBezTo>
                  <a:cubicBezTo>
                    <a:pt x="4" y="1"/>
                    <a:pt x="4" y="2"/>
                    <a:pt x="3" y="3"/>
                  </a:cubicBezTo>
                  <a:cubicBezTo>
                    <a:pt x="4" y="4"/>
                    <a:pt x="4" y="5"/>
                    <a:pt x="4" y="6"/>
                  </a:cubicBezTo>
                  <a:cubicBezTo>
                    <a:pt x="5" y="10"/>
                    <a:pt x="4" y="13"/>
                    <a:pt x="4" y="16"/>
                  </a:cubicBezTo>
                  <a:cubicBezTo>
                    <a:pt x="3" y="16"/>
                    <a:pt x="3" y="17"/>
                    <a:pt x="3" y="17"/>
                  </a:cubicBezTo>
                  <a:cubicBezTo>
                    <a:pt x="4" y="17"/>
                    <a:pt x="6" y="16"/>
                    <a:pt x="7" y="15"/>
                  </a:cubicBezTo>
                  <a:cubicBezTo>
                    <a:pt x="9" y="13"/>
                    <a:pt x="10" y="11"/>
                    <a:pt x="11" y="8"/>
                  </a:cubicBezTo>
                  <a:cubicBezTo>
                    <a:pt x="11" y="11"/>
                    <a:pt x="10" y="14"/>
                    <a:pt x="7" y="16"/>
                  </a:cubicBezTo>
                  <a:cubicBezTo>
                    <a:pt x="6" y="17"/>
                    <a:pt x="5" y="18"/>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a:extLst>
                <a:ext uri="{FF2B5EF4-FFF2-40B4-BE49-F238E27FC236}">
                  <a16:creationId xmlns:a16="http://schemas.microsoft.com/office/drawing/2014/main" id="{DB9B45E2-09E3-4738-A7FE-B4AFF38A6B1F}"/>
                </a:ext>
              </a:extLst>
            </p:cNvPr>
            <p:cNvSpPr>
              <a:spLocks/>
            </p:cNvSpPr>
            <p:nvPr/>
          </p:nvSpPr>
          <p:spPr bwMode="auto">
            <a:xfrm>
              <a:off x="3272" y="777"/>
              <a:ext cx="28" cy="5"/>
            </a:xfrm>
            <a:custGeom>
              <a:avLst/>
              <a:gdLst>
                <a:gd name="T0" fmla="*/ 0 w 12"/>
                <a:gd name="T1" fmla="*/ 2 h 2"/>
                <a:gd name="T2" fmla="*/ 0 w 12"/>
                <a:gd name="T3" fmla="*/ 2 h 2"/>
                <a:gd name="T4" fmla="*/ 12 w 12"/>
                <a:gd name="T5" fmla="*/ 0 h 2"/>
                <a:gd name="T6" fmla="*/ 8 w 12"/>
                <a:gd name="T7" fmla="*/ 1 h 2"/>
                <a:gd name="T8" fmla="*/ 0 w 12"/>
                <a:gd name="T9" fmla="*/ 2 h 2"/>
              </a:gdLst>
              <a:ahLst/>
              <a:cxnLst>
                <a:cxn ang="0">
                  <a:pos x="T0" y="T1"/>
                </a:cxn>
                <a:cxn ang="0">
                  <a:pos x="T2" y="T3"/>
                </a:cxn>
                <a:cxn ang="0">
                  <a:pos x="T4" y="T5"/>
                </a:cxn>
                <a:cxn ang="0">
                  <a:pos x="T6" y="T7"/>
                </a:cxn>
                <a:cxn ang="0">
                  <a:pos x="T8" y="T9"/>
                </a:cxn>
              </a:cxnLst>
              <a:rect l="0" t="0" r="r" b="b"/>
              <a:pathLst>
                <a:path w="12" h="2">
                  <a:moveTo>
                    <a:pt x="0" y="2"/>
                  </a:moveTo>
                  <a:cubicBezTo>
                    <a:pt x="0" y="2"/>
                    <a:pt x="0" y="2"/>
                    <a:pt x="0" y="2"/>
                  </a:cubicBezTo>
                  <a:cubicBezTo>
                    <a:pt x="4" y="1"/>
                    <a:pt x="8" y="1"/>
                    <a:pt x="12" y="0"/>
                  </a:cubicBezTo>
                  <a:cubicBezTo>
                    <a:pt x="11" y="0"/>
                    <a:pt x="9" y="1"/>
                    <a:pt x="8" y="1"/>
                  </a:cubicBezTo>
                  <a:cubicBezTo>
                    <a:pt x="5"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33">
            <a:extLst>
              <a:ext uri="{FF2B5EF4-FFF2-40B4-BE49-F238E27FC236}">
                <a16:creationId xmlns:a16="http://schemas.microsoft.com/office/drawing/2014/main" id="{D8CD0236-502D-4584-B28D-5B7A998C616F}"/>
              </a:ext>
            </a:extLst>
          </p:cNvPr>
          <p:cNvGrpSpPr>
            <a:grpSpLocks noChangeAspect="1"/>
          </p:cNvGrpSpPr>
          <p:nvPr/>
        </p:nvGrpSpPr>
        <p:grpSpPr bwMode="auto">
          <a:xfrm>
            <a:off x="4581957" y="2342272"/>
            <a:ext cx="424150" cy="634356"/>
            <a:chOff x="2926" y="1364"/>
            <a:chExt cx="320" cy="439"/>
          </a:xfrm>
          <a:solidFill>
            <a:srgbClr val="FF0000"/>
          </a:solidFill>
        </p:grpSpPr>
        <p:sp>
          <p:nvSpPr>
            <p:cNvPr id="75" name="Freeform 34">
              <a:extLst>
                <a:ext uri="{FF2B5EF4-FFF2-40B4-BE49-F238E27FC236}">
                  <a16:creationId xmlns:a16="http://schemas.microsoft.com/office/drawing/2014/main" id="{7BD08136-DDFC-430C-B25E-BA50164FEEBE}"/>
                </a:ext>
              </a:extLst>
            </p:cNvPr>
            <p:cNvSpPr>
              <a:spLocks noEditPoints="1"/>
            </p:cNvSpPr>
            <p:nvPr/>
          </p:nvSpPr>
          <p:spPr bwMode="auto">
            <a:xfrm>
              <a:off x="2926" y="1364"/>
              <a:ext cx="320" cy="439"/>
            </a:xfrm>
            <a:custGeom>
              <a:avLst/>
              <a:gdLst>
                <a:gd name="T0" fmla="*/ 109 w 132"/>
                <a:gd name="T1" fmla="*/ 84 h 182"/>
                <a:gd name="T2" fmla="*/ 124 w 132"/>
                <a:gd name="T3" fmla="*/ 102 h 182"/>
                <a:gd name="T4" fmla="*/ 117 w 132"/>
                <a:gd name="T5" fmla="*/ 107 h 182"/>
                <a:gd name="T6" fmla="*/ 122 w 132"/>
                <a:gd name="T7" fmla="*/ 119 h 182"/>
                <a:gd name="T8" fmla="*/ 112 w 132"/>
                <a:gd name="T9" fmla="*/ 128 h 182"/>
                <a:gd name="T10" fmla="*/ 113 w 132"/>
                <a:gd name="T11" fmla="*/ 137 h 182"/>
                <a:gd name="T12" fmla="*/ 110 w 132"/>
                <a:gd name="T13" fmla="*/ 102 h 182"/>
                <a:gd name="T14" fmla="*/ 112 w 132"/>
                <a:gd name="T15" fmla="*/ 80 h 182"/>
                <a:gd name="T16" fmla="*/ 103 w 132"/>
                <a:gd name="T17" fmla="*/ 50 h 182"/>
                <a:gd name="T18" fmla="*/ 77 w 132"/>
                <a:gd name="T19" fmla="*/ 14 h 182"/>
                <a:gd name="T20" fmla="*/ 41 w 132"/>
                <a:gd name="T21" fmla="*/ 10 h 182"/>
                <a:gd name="T22" fmla="*/ 1 w 132"/>
                <a:gd name="T23" fmla="*/ 92 h 182"/>
                <a:gd name="T24" fmla="*/ 25 w 132"/>
                <a:gd name="T25" fmla="*/ 116 h 182"/>
                <a:gd name="T26" fmla="*/ 92 w 132"/>
                <a:gd name="T27" fmla="*/ 181 h 182"/>
                <a:gd name="T28" fmla="*/ 95 w 132"/>
                <a:gd name="T29" fmla="*/ 180 h 182"/>
                <a:gd name="T30" fmla="*/ 71 w 132"/>
                <a:gd name="T31" fmla="*/ 63 h 182"/>
                <a:gd name="T32" fmla="*/ 38 w 132"/>
                <a:gd name="T33" fmla="*/ 60 h 182"/>
                <a:gd name="T34" fmla="*/ 51 w 132"/>
                <a:gd name="T35" fmla="*/ 22 h 182"/>
                <a:gd name="T36" fmla="*/ 60 w 132"/>
                <a:gd name="T37" fmla="*/ 110 h 182"/>
                <a:gd name="T38" fmla="*/ 55 w 132"/>
                <a:gd name="T39" fmla="*/ 114 h 182"/>
                <a:gd name="T40" fmla="*/ 57 w 132"/>
                <a:gd name="T41" fmla="*/ 121 h 182"/>
                <a:gd name="T42" fmla="*/ 47 w 132"/>
                <a:gd name="T43" fmla="*/ 125 h 182"/>
                <a:gd name="T44" fmla="*/ 56 w 132"/>
                <a:gd name="T45" fmla="*/ 134 h 182"/>
                <a:gd name="T46" fmla="*/ 78 w 132"/>
                <a:gd name="T47" fmla="*/ 161 h 182"/>
                <a:gd name="T48" fmla="*/ 71 w 132"/>
                <a:gd name="T49" fmla="*/ 158 h 182"/>
                <a:gd name="T50" fmla="*/ 43 w 132"/>
                <a:gd name="T51" fmla="*/ 127 h 182"/>
                <a:gd name="T52" fmla="*/ 50 w 132"/>
                <a:gd name="T53" fmla="*/ 135 h 182"/>
                <a:gd name="T54" fmla="*/ 66 w 132"/>
                <a:gd name="T55" fmla="*/ 169 h 182"/>
                <a:gd name="T56" fmla="*/ 58 w 132"/>
                <a:gd name="T57" fmla="*/ 156 h 182"/>
                <a:gd name="T58" fmla="*/ 37 w 132"/>
                <a:gd name="T59" fmla="*/ 130 h 182"/>
                <a:gd name="T60" fmla="*/ 32 w 132"/>
                <a:gd name="T61" fmla="*/ 118 h 182"/>
                <a:gd name="T62" fmla="*/ 36 w 132"/>
                <a:gd name="T63" fmla="*/ 120 h 182"/>
                <a:gd name="T64" fmla="*/ 38 w 132"/>
                <a:gd name="T65" fmla="*/ 118 h 182"/>
                <a:gd name="T66" fmla="*/ 36 w 132"/>
                <a:gd name="T67" fmla="*/ 103 h 182"/>
                <a:gd name="T68" fmla="*/ 39 w 132"/>
                <a:gd name="T69" fmla="*/ 107 h 182"/>
                <a:gd name="T70" fmla="*/ 58 w 132"/>
                <a:gd name="T71" fmla="*/ 104 h 182"/>
                <a:gd name="T72" fmla="*/ 75 w 132"/>
                <a:gd name="T73" fmla="*/ 70 h 182"/>
                <a:gd name="T74" fmla="*/ 81 w 132"/>
                <a:gd name="T75" fmla="*/ 85 h 182"/>
                <a:gd name="T76" fmla="*/ 85 w 132"/>
                <a:gd name="T77" fmla="*/ 82 h 182"/>
                <a:gd name="T78" fmla="*/ 82 w 132"/>
                <a:gd name="T79" fmla="*/ 85 h 182"/>
                <a:gd name="T80" fmla="*/ 60 w 132"/>
                <a:gd name="T81" fmla="*/ 104 h 182"/>
                <a:gd name="T82" fmla="*/ 106 w 132"/>
                <a:gd name="T83" fmla="*/ 158 h 182"/>
                <a:gd name="T84" fmla="*/ 104 w 132"/>
                <a:gd name="T85" fmla="*/ 166 h 182"/>
                <a:gd name="T86" fmla="*/ 102 w 132"/>
                <a:gd name="T87" fmla="*/ 168 h 182"/>
                <a:gd name="T88" fmla="*/ 102 w 132"/>
                <a:gd name="T89" fmla="*/ 167 h 182"/>
                <a:gd name="T90" fmla="*/ 97 w 132"/>
                <a:gd name="T91" fmla="*/ 163 h 182"/>
                <a:gd name="T92" fmla="*/ 97 w 132"/>
                <a:gd name="T93" fmla="*/ 163 h 182"/>
                <a:gd name="T94" fmla="*/ 87 w 132"/>
                <a:gd name="T95" fmla="*/ 155 h 182"/>
                <a:gd name="T96" fmla="*/ 107 w 132"/>
                <a:gd name="T97" fmla="*/ 147 h 182"/>
                <a:gd name="T98" fmla="*/ 101 w 132"/>
                <a:gd name="T99" fmla="*/ 129 h 182"/>
                <a:gd name="T100" fmla="*/ 103 w 132"/>
                <a:gd name="T101" fmla="*/ 110 h 182"/>
                <a:gd name="T102" fmla="*/ 103 w 132"/>
                <a:gd name="T103" fmla="*/ 108 h 182"/>
                <a:gd name="T104" fmla="*/ 105 w 132"/>
                <a:gd name="T105" fmla="*/ 78 h 182"/>
                <a:gd name="T106" fmla="*/ 108 w 132"/>
                <a:gd name="T107" fmla="*/ 141 h 182"/>
                <a:gd name="T108" fmla="*/ 107 w 132"/>
                <a:gd name="T109" fmla="*/ 1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82">
                  <a:moveTo>
                    <a:pt x="128" y="102"/>
                  </a:moveTo>
                  <a:cubicBezTo>
                    <a:pt x="126" y="95"/>
                    <a:pt x="124" y="88"/>
                    <a:pt x="122" y="85"/>
                  </a:cubicBezTo>
                  <a:cubicBezTo>
                    <a:pt x="122" y="84"/>
                    <a:pt x="121" y="84"/>
                    <a:pt x="121" y="84"/>
                  </a:cubicBezTo>
                  <a:cubicBezTo>
                    <a:pt x="121" y="84"/>
                    <a:pt x="121" y="84"/>
                    <a:pt x="121" y="84"/>
                  </a:cubicBezTo>
                  <a:cubicBezTo>
                    <a:pt x="118" y="83"/>
                    <a:pt x="115" y="82"/>
                    <a:pt x="112" y="82"/>
                  </a:cubicBezTo>
                  <a:cubicBezTo>
                    <a:pt x="111" y="82"/>
                    <a:pt x="111" y="83"/>
                    <a:pt x="110" y="83"/>
                  </a:cubicBezTo>
                  <a:cubicBezTo>
                    <a:pt x="109" y="83"/>
                    <a:pt x="109" y="83"/>
                    <a:pt x="109" y="84"/>
                  </a:cubicBezTo>
                  <a:cubicBezTo>
                    <a:pt x="109" y="84"/>
                    <a:pt x="110" y="85"/>
                    <a:pt x="110" y="85"/>
                  </a:cubicBezTo>
                  <a:cubicBezTo>
                    <a:pt x="110" y="86"/>
                    <a:pt x="110" y="87"/>
                    <a:pt x="111" y="88"/>
                  </a:cubicBezTo>
                  <a:cubicBezTo>
                    <a:pt x="111" y="89"/>
                    <a:pt x="111" y="90"/>
                    <a:pt x="111" y="91"/>
                  </a:cubicBezTo>
                  <a:cubicBezTo>
                    <a:pt x="112" y="92"/>
                    <a:pt x="113" y="94"/>
                    <a:pt x="113" y="95"/>
                  </a:cubicBezTo>
                  <a:cubicBezTo>
                    <a:pt x="114" y="96"/>
                    <a:pt x="115" y="98"/>
                    <a:pt x="116" y="99"/>
                  </a:cubicBezTo>
                  <a:cubicBezTo>
                    <a:pt x="117" y="101"/>
                    <a:pt x="118" y="102"/>
                    <a:pt x="119" y="102"/>
                  </a:cubicBezTo>
                  <a:cubicBezTo>
                    <a:pt x="121" y="103"/>
                    <a:pt x="123" y="103"/>
                    <a:pt x="124" y="102"/>
                  </a:cubicBezTo>
                  <a:cubicBezTo>
                    <a:pt x="123" y="103"/>
                    <a:pt x="121" y="103"/>
                    <a:pt x="119" y="103"/>
                  </a:cubicBezTo>
                  <a:cubicBezTo>
                    <a:pt x="119" y="103"/>
                    <a:pt x="118" y="102"/>
                    <a:pt x="117" y="102"/>
                  </a:cubicBezTo>
                  <a:cubicBezTo>
                    <a:pt x="116" y="101"/>
                    <a:pt x="116" y="101"/>
                    <a:pt x="115" y="100"/>
                  </a:cubicBezTo>
                  <a:cubicBezTo>
                    <a:pt x="114" y="98"/>
                    <a:pt x="113" y="96"/>
                    <a:pt x="111" y="94"/>
                  </a:cubicBezTo>
                  <a:cubicBezTo>
                    <a:pt x="112" y="95"/>
                    <a:pt x="112" y="97"/>
                    <a:pt x="112" y="98"/>
                  </a:cubicBezTo>
                  <a:cubicBezTo>
                    <a:pt x="112" y="99"/>
                    <a:pt x="112" y="101"/>
                    <a:pt x="112" y="102"/>
                  </a:cubicBezTo>
                  <a:cubicBezTo>
                    <a:pt x="114" y="103"/>
                    <a:pt x="115" y="105"/>
                    <a:pt x="117" y="107"/>
                  </a:cubicBezTo>
                  <a:cubicBezTo>
                    <a:pt x="118" y="108"/>
                    <a:pt x="119" y="111"/>
                    <a:pt x="120" y="113"/>
                  </a:cubicBezTo>
                  <a:cubicBezTo>
                    <a:pt x="120" y="113"/>
                    <a:pt x="120" y="113"/>
                    <a:pt x="120" y="113"/>
                  </a:cubicBezTo>
                  <a:cubicBezTo>
                    <a:pt x="121" y="114"/>
                    <a:pt x="122" y="115"/>
                    <a:pt x="123" y="116"/>
                  </a:cubicBezTo>
                  <a:cubicBezTo>
                    <a:pt x="124" y="117"/>
                    <a:pt x="125" y="118"/>
                    <a:pt x="126" y="118"/>
                  </a:cubicBezTo>
                  <a:cubicBezTo>
                    <a:pt x="125" y="118"/>
                    <a:pt x="124" y="117"/>
                    <a:pt x="122" y="116"/>
                  </a:cubicBezTo>
                  <a:cubicBezTo>
                    <a:pt x="122" y="116"/>
                    <a:pt x="121" y="115"/>
                    <a:pt x="121" y="115"/>
                  </a:cubicBezTo>
                  <a:cubicBezTo>
                    <a:pt x="122" y="116"/>
                    <a:pt x="122" y="118"/>
                    <a:pt x="122" y="119"/>
                  </a:cubicBezTo>
                  <a:cubicBezTo>
                    <a:pt x="123" y="121"/>
                    <a:pt x="124" y="124"/>
                    <a:pt x="126" y="125"/>
                  </a:cubicBezTo>
                  <a:cubicBezTo>
                    <a:pt x="124" y="124"/>
                    <a:pt x="123" y="122"/>
                    <a:pt x="122" y="119"/>
                  </a:cubicBezTo>
                  <a:cubicBezTo>
                    <a:pt x="121" y="117"/>
                    <a:pt x="121" y="115"/>
                    <a:pt x="120" y="113"/>
                  </a:cubicBezTo>
                  <a:cubicBezTo>
                    <a:pt x="119" y="111"/>
                    <a:pt x="117" y="109"/>
                    <a:pt x="116" y="107"/>
                  </a:cubicBezTo>
                  <a:cubicBezTo>
                    <a:pt x="115" y="106"/>
                    <a:pt x="113" y="105"/>
                    <a:pt x="112" y="104"/>
                  </a:cubicBezTo>
                  <a:cubicBezTo>
                    <a:pt x="112" y="105"/>
                    <a:pt x="112" y="107"/>
                    <a:pt x="112" y="108"/>
                  </a:cubicBezTo>
                  <a:cubicBezTo>
                    <a:pt x="112" y="115"/>
                    <a:pt x="112" y="121"/>
                    <a:pt x="112" y="128"/>
                  </a:cubicBezTo>
                  <a:cubicBezTo>
                    <a:pt x="112" y="130"/>
                    <a:pt x="112" y="132"/>
                    <a:pt x="112" y="133"/>
                  </a:cubicBezTo>
                  <a:cubicBezTo>
                    <a:pt x="111" y="134"/>
                    <a:pt x="111" y="135"/>
                    <a:pt x="112" y="136"/>
                  </a:cubicBezTo>
                  <a:cubicBezTo>
                    <a:pt x="112" y="136"/>
                    <a:pt x="112" y="137"/>
                    <a:pt x="113" y="137"/>
                  </a:cubicBezTo>
                  <a:cubicBezTo>
                    <a:pt x="115" y="137"/>
                    <a:pt x="117" y="137"/>
                    <a:pt x="118" y="137"/>
                  </a:cubicBezTo>
                  <a:cubicBezTo>
                    <a:pt x="120" y="137"/>
                    <a:pt x="122" y="138"/>
                    <a:pt x="123" y="139"/>
                  </a:cubicBezTo>
                  <a:cubicBezTo>
                    <a:pt x="122" y="138"/>
                    <a:pt x="120" y="137"/>
                    <a:pt x="118" y="137"/>
                  </a:cubicBezTo>
                  <a:cubicBezTo>
                    <a:pt x="117" y="137"/>
                    <a:pt x="115" y="137"/>
                    <a:pt x="113" y="137"/>
                  </a:cubicBezTo>
                  <a:cubicBezTo>
                    <a:pt x="113" y="137"/>
                    <a:pt x="112" y="137"/>
                    <a:pt x="112" y="137"/>
                  </a:cubicBezTo>
                  <a:cubicBezTo>
                    <a:pt x="112" y="137"/>
                    <a:pt x="111" y="136"/>
                    <a:pt x="111" y="136"/>
                  </a:cubicBezTo>
                  <a:cubicBezTo>
                    <a:pt x="111" y="135"/>
                    <a:pt x="111" y="134"/>
                    <a:pt x="111" y="133"/>
                  </a:cubicBezTo>
                  <a:cubicBezTo>
                    <a:pt x="111" y="131"/>
                    <a:pt x="111" y="130"/>
                    <a:pt x="111" y="128"/>
                  </a:cubicBezTo>
                  <a:cubicBezTo>
                    <a:pt x="111" y="122"/>
                    <a:pt x="111" y="115"/>
                    <a:pt x="111" y="108"/>
                  </a:cubicBezTo>
                  <a:cubicBezTo>
                    <a:pt x="111" y="106"/>
                    <a:pt x="110" y="105"/>
                    <a:pt x="110" y="103"/>
                  </a:cubicBezTo>
                  <a:cubicBezTo>
                    <a:pt x="110" y="103"/>
                    <a:pt x="110" y="102"/>
                    <a:pt x="110" y="102"/>
                  </a:cubicBezTo>
                  <a:cubicBezTo>
                    <a:pt x="110" y="101"/>
                    <a:pt x="110" y="100"/>
                    <a:pt x="110" y="98"/>
                  </a:cubicBezTo>
                  <a:cubicBezTo>
                    <a:pt x="110" y="95"/>
                    <a:pt x="109" y="92"/>
                    <a:pt x="108" y="89"/>
                  </a:cubicBezTo>
                  <a:cubicBezTo>
                    <a:pt x="108" y="88"/>
                    <a:pt x="108" y="87"/>
                    <a:pt x="108" y="86"/>
                  </a:cubicBezTo>
                  <a:cubicBezTo>
                    <a:pt x="107" y="86"/>
                    <a:pt x="107" y="85"/>
                    <a:pt x="107" y="83"/>
                  </a:cubicBezTo>
                  <a:cubicBezTo>
                    <a:pt x="107" y="83"/>
                    <a:pt x="107" y="82"/>
                    <a:pt x="108" y="82"/>
                  </a:cubicBezTo>
                  <a:cubicBezTo>
                    <a:pt x="108" y="81"/>
                    <a:pt x="108" y="81"/>
                    <a:pt x="109" y="80"/>
                  </a:cubicBezTo>
                  <a:cubicBezTo>
                    <a:pt x="110" y="80"/>
                    <a:pt x="111" y="80"/>
                    <a:pt x="112" y="80"/>
                  </a:cubicBezTo>
                  <a:cubicBezTo>
                    <a:pt x="116" y="80"/>
                    <a:pt x="119" y="80"/>
                    <a:pt x="122" y="82"/>
                  </a:cubicBezTo>
                  <a:cubicBezTo>
                    <a:pt x="122" y="82"/>
                    <a:pt x="122" y="82"/>
                    <a:pt x="123" y="82"/>
                  </a:cubicBezTo>
                  <a:cubicBezTo>
                    <a:pt x="123" y="82"/>
                    <a:pt x="124" y="81"/>
                    <a:pt x="121" y="77"/>
                  </a:cubicBezTo>
                  <a:cubicBezTo>
                    <a:pt x="118" y="72"/>
                    <a:pt x="115" y="67"/>
                    <a:pt x="111" y="64"/>
                  </a:cubicBezTo>
                  <a:cubicBezTo>
                    <a:pt x="112" y="53"/>
                    <a:pt x="109" y="50"/>
                    <a:pt x="109" y="50"/>
                  </a:cubicBezTo>
                  <a:cubicBezTo>
                    <a:pt x="108" y="50"/>
                    <a:pt x="106" y="50"/>
                    <a:pt x="103" y="50"/>
                  </a:cubicBezTo>
                  <a:cubicBezTo>
                    <a:pt x="103" y="50"/>
                    <a:pt x="103" y="50"/>
                    <a:pt x="103" y="50"/>
                  </a:cubicBezTo>
                  <a:cubicBezTo>
                    <a:pt x="102" y="43"/>
                    <a:pt x="97" y="42"/>
                    <a:pt x="97" y="42"/>
                  </a:cubicBezTo>
                  <a:cubicBezTo>
                    <a:pt x="89" y="42"/>
                    <a:pt x="89" y="42"/>
                    <a:pt x="89" y="42"/>
                  </a:cubicBezTo>
                  <a:cubicBezTo>
                    <a:pt x="89" y="42"/>
                    <a:pt x="89" y="42"/>
                    <a:pt x="89" y="42"/>
                  </a:cubicBezTo>
                  <a:cubicBezTo>
                    <a:pt x="88" y="41"/>
                    <a:pt x="87" y="41"/>
                    <a:pt x="86" y="40"/>
                  </a:cubicBezTo>
                  <a:cubicBezTo>
                    <a:pt x="84" y="39"/>
                    <a:pt x="80" y="39"/>
                    <a:pt x="75" y="39"/>
                  </a:cubicBezTo>
                  <a:cubicBezTo>
                    <a:pt x="75" y="37"/>
                    <a:pt x="75" y="33"/>
                    <a:pt x="77" y="30"/>
                  </a:cubicBezTo>
                  <a:cubicBezTo>
                    <a:pt x="80" y="25"/>
                    <a:pt x="80" y="19"/>
                    <a:pt x="77" y="14"/>
                  </a:cubicBezTo>
                  <a:cubicBezTo>
                    <a:pt x="75" y="10"/>
                    <a:pt x="78" y="6"/>
                    <a:pt x="78" y="6"/>
                  </a:cubicBezTo>
                  <a:cubicBezTo>
                    <a:pt x="79" y="5"/>
                    <a:pt x="74" y="5"/>
                    <a:pt x="71" y="5"/>
                  </a:cubicBezTo>
                  <a:cubicBezTo>
                    <a:pt x="71" y="5"/>
                    <a:pt x="71" y="5"/>
                    <a:pt x="71" y="5"/>
                  </a:cubicBezTo>
                  <a:cubicBezTo>
                    <a:pt x="69" y="7"/>
                    <a:pt x="59" y="6"/>
                    <a:pt x="58" y="5"/>
                  </a:cubicBezTo>
                  <a:cubicBezTo>
                    <a:pt x="59" y="6"/>
                    <a:pt x="59" y="15"/>
                    <a:pt x="57" y="16"/>
                  </a:cubicBezTo>
                  <a:cubicBezTo>
                    <a:pt x="57" y="17"/>
                    <a:pt x="53" y="11"/>
                    <a:pt x="52" y="7"/>
                  </a:cubicBezTo>
                  <a:cubicBezTo>
                    <a:pt x="51" y="9"/>
                    <a:pt x="41" y="11"/>
                    <a:pt x="41" y="10"/>
                  </a:cubicBezTo>
                  <a:cubicBezTo>
                    <a:pt x="41" y="10"/>
                    <a:pt x="41" y="11"/>
                    <a:pt x="41" y="14"/>
                  </a:cubicBezTo>
                  <a:cubicBezTo>
                    <a:pt x="40" y="14"/>
                    <a:pt x="39" y="15"/>
                    <a:pt x="38" y="15"/>
                  </a:cubicBezTo>
                  <a:cubicBezTo>
                    <a:pt x="36" y="14"/>
                    <a:pt x="38" y="4"/>
                    <a:pt x="38" y="4"/>
                  </a:cubicBezTo>
                  <a:cubicBezTo>
                    <a:pt x="37" y="0"/>
                    <a:pt x="27" y="1"/>
                    <a:pt x="24" y="4"/>
                  </a:cubicBezTo>
                  <a:cubicBezTo>
                    <a:pt x="24" y="4"/>
                    <a:pt x="23" y="14"/>
                    <a:pt x="19" y="31"/>
                  </a:cubicBezTo>
                  <a:cubicBezTo>
                    <a:pt x="17" y="42"/>
                    <a:pt x="9" y="56"/>
                    <a:pt x="4" y="69"/>
                  </a:cubicBezTo>
                  <a:cubicBezTo>
                    <a:pt x="2" y="77"/>
                    <a:pt x="0" y="85"/>
                    <a:pt x="1" y="92"/>
                  </a:cubicBezTo>
                  <a:cubicBezTo>
                    <a:pt x="1" y="95"/>
                    <a:pt x="1" y="98"/>
                    <a:pt x="2" y="101"/>
                  </a:cubicBezTo>
                  <a:cubicBezTo>
                    <a:pt x="2" y="101"/>
                    <a:pt x="2" y="101"/>
                    <a:pt x="2" y="101"/>
                  </a:cubicBezTo>
                  <a:cubicBezTo>
                    <a:pt x="7" y="114"/>
                    <a:pt x="17" y="122"/>
                    <a:pt x="26" y="132"/>
                  </a:cubicBezTo>
                  <a:cubicBezTo>
                    <a:pt x="27" y="132"/>
                    <a:pt x="27" y="132"/>
                    <a:pt x="27" y="132"/>
                  </a:cubicBezTo>
                  <a:cubicBezTo>
                    <a:pt x="27" y="131"/>
                    <a:pt x="26" y="131"/>
                    <a:pt x="26" y="130"/>
                  </a:cubicBezTo>
                  <a:cubicBezTo>
                    <a:pt x="26" y="128"/>
                    <a:pt x="25" y="127"/>
                    <a:pt x="25" y="125"/>
                  </a:cubicBezTo>
                  <a:cubicBezTo>
                    <a:pt x="25" y="122"/>
                    <a:pt x="25" y="119"/>
                    <a:pt x="25" y="116"/>
                  </a:cubicBezTo>
                  <a:cubicBezTo>
                    <a:pt x="25" y="119"/>
                    <a:pt x="25" y="122"/>
                    <a:pt x="26" y="125"/>
                  </a:cubicBezTo>
                  <a:cubicBezTo>
                    <a:pt x="26" y="127"/>
                    <a:pt x="27" y="128"/>
                    <a:pt x="27" y="129"/>
                  </a:cubicBezTo>
                  <a:cubicBezTo>
                    <a:pt x="28" y="131"/>
                    <a:pt x="28" y="133"/>
                    <a:pt x="29" y="134"/>
                  </a:cubicBezTo>
                  <a:cubicBezTo>
                    <a:pt x="29" y="134"/>
                    <a:pt x="29" y="134"/>
                    <a:pt x="29" y="134"/>
                  </a:cubicBezTo>
                  <a:cubicBezTo>
                    <a:pt x="40" y="147"/>
                    <a:pt x="54" y="175"/>
                    <a:pt x="68" y="179"/>
                  </a:cubicBezTo>
                  <a:cubicBezTo>
                    <a:pt x="74" y="181"/>
                    <a:pt x="81" y="182"/>
                    <a:pt x="87" y="181"/>
                  </a:cubicBezTo>
                  <a:cubicBezTo>
                    <a:pt x="89" y="181"/>
                    <a:pt x="90" y="181"/>
                    <a:pt x="92" y="181"/>
                  </a:cubicBezTo>
                  <a:cubicBezTo>
                    <a:pt x="92" y="181"/>
                    <a:pt x="92" y="180"/>
                    <a:pt x="92" y="180"/>
                  </a:cubicBezTo>
                  <a:cubicBezTo>
                    <a:pt x="92" y="180"/>
                    <a:pt x="92" y="180"/>
                    <a:pt x="92" y="180"/>
                  </a:cubicBezTo>
                  <a:cubicBezTo>
                    <a:pt x="93" y="180"/>
                    <a:pt x="94" y="179"/>
                    <a:pt x="95" y="179"/>
                  </a:cubicBezTo>
                  <a:cubicBezTo>
                    <a:pt x="95" y="179"/>
                    <a:pt x="96" y="178"/>
                    <a:pt x="97" y="178"/>
                  </a:cubicBezTo>
                  <a:cubicBezTo>
                    <a:pt x="98" y="177"/>
                    <a:pt x="99" y="176"/>
                    <a:pt x="100" y="175"/>
                  </a:cubicBezTo>
                  <a:cubicBezTo>
                    <a:pt x="99" y="176"/>
                    <a:pt x="98" y="177"/>
                    <a:pt x="97" y="179"/>
                  </a:cubicBezTo>
                  <a:cubicBezTo>
                    <a:pt x="96" y="179"/>
                    <a:pt x="96" y="180"/>
                    <a:pt x="95" y="180"/>
                  </a:cubicBezTo>
                  <a:cubicBezTo>
                    <a:pt x="95" y="180"/>
                    <a:pt x="94" y="181"/>
                    <a:pt x="94" y="181"/>
                  </a:cubicBezTo>
                  <a:cubicBezTo>
                    <a:pt x="103" y="180"/>
                    <a:pt x="111" y="177"/>
                    <a:pt x="116" y="172"/>
                  </a:cubicBezTo>
                  <a:cubicBezTo>
                    <a:pt x="128" y="162"/>
                    <a:pt x="132" y="130"/>
                    <a:pt x="132" y="121"/>
                  </a:cubicBezTo>
                  <a:cubicBezTo>
                    <a:pt x="132" y="117"/>
                    <a:pt x="130" y="110"/>
                    <a:pt x="128" y="102"/>
                  </a:cubicBezTo>
                  <a:close/>
                  <a:moveTo>
                    <a:pt x="63" y="54"/>
                  </a:moveTo>
                  <a:cubicBezTo>
                    <a:pt x="66" y="55"/>
                    <a:pt x="69" y="57"/>
                    <a:pt x="71" y="59"/>
                  </a:cubicBezTo>
                  <a:cubicBezTo>
                    <a:pt x="71" y="60"/>
                    <a:pt x="71" y="61"/>
                    <a:pt x="71" y="63"/>
                  </a:cubicBezTo>
                  <a:cubicBezTo>
                    <a:pt x="70" y="64"/>
                    <a:pt x="70" y="65"/>
                    <a:pt x="69" y="66"/>
                  </a:cubicBezTo>
                  <a:cubicBezTo>
                    <a:pt x="69" y="66"/>
                    <a:pt x="69" y="66"/>
                    <a:pt x="69" y="66"/>
                  </a:cubicBezTo>
                  <a:cubicBezTo>
                    <a:pt x="69" y="66"/>
                    <a:pt x="63" y="64"/>
                    <a:pt x="63" y="57"/>
                  </a:cubicBezTo>
                  <a:cubicBezTo>
                    <a:pt x="63" y="56"/>
                    <a:pt x="63" y="55"/>
                    <a:pt x="63" y="54"/>
                  </a:cubicBezTo>
                  <a:close/>
                  <a:moveTo>
                    <a:pt x="33" y="54"/>
                  </a:moveTo>
                  <a:cubicBezTo>
                    <a:pt x="33" y="54"/>
                    <a:pt x="36" y="53"/>
                    <a:pt x="40" y="53"/>
                  </a:cubicBezTo>
                  <a:cubicBezTo>
                    <a:pt x="39" y="57"/>
                    <a:pt x="38" y="60"/>
                    <a:pt x="38" y="60"/>
                  </a:cubicBezTo>
                  <a:cubicBezTo>
                    <a:pt x="38" y="60"/>
                    <a:pt x="37" y="60"/>
                    <a:pt x="37" y="59"/>
                  </a:cubicBezTo>
                  <a:cubicBezTo>
                    <a:pt x="36" y="59"/>
                    <a:pt x="36" y="59"/>
                    <a:pt x="35" y="59"/>
                  </a:cubicBezTo>
                  <a:cubicBezTo>
                    <a:pt x="34" y="58"/>
                    <a:pt x="33" y="56"/>
                    <a:pt x="33" y="54"/>
                  </a:cubicBezTo>
                  <a:close/>
                  <a:moveTo>
                    <a:pt x="51" y="22"/>
                  </a:moveTo>
                  <a:cubicBezTo>
                    <a:pt x="51" y="22"/>
                    <a:pt x="51" y="22"/>
                    <a:pt x="51" y="22"/>
                  </a:cubicBezTo>
                  <a:cubicBezTo>
                    <a:pt x="50" y="22"/>
                    <a:pt x="50" y="15"/>
                    <a:pt x="52" y="11"/>
                  </a:cubicBezTo>
                  <a:cubicBezTo>
                    <a:pt x="54" y="9"/>
                    <a:pt x="53" y="22"/>
                    <a:pt x="51" y="22"/>
                  </a:cubicBezTo>
                  <a:close/>
                  <a:moveTo>
                    <a:pt x="37" y="36"/>
                  </a:moveTo>
                  <a:cubicBezTo>
                    <a:pt x="38" y="32"/>
                    <a:pt x="40" y="28"/>
                    <a:pt x="42" y="26"/>
                  </a:cubicBezTo>
                  <a:cubicBezTo>
                    <a:pt x="42" y="29"/>
                    <a:pt x="42" y="33"/>
                    <a:pt x="42" y="36"/>
                  </a:cubicBezTo>
                  <a:cubicBezTo>
                    <a:pt x="42" y="38"/>
                    <a:pt x="42" y="40"/>
                    <a:pt x="42" y="41"/>
                  </a:cubicBezTo>
                  <a:cubicBezTo>
                    <a:pt x="39" y="42"/>
                    <a:pt x="37" y="42"/>
                    <a:pt x="35" y="43"/>
                  </a:cubicBezTo>
                  <a:cubicBezTo>
                    <a:pt x="35" y="41"/>
                    <a:pt x="36" y="39"/>
                    <a:pt x="37" y="36"/>
                  </a:cubicBezTo>
                  <a:close/>
                  <a:moveTo>
                    <a:pt x="60" y="110"/>
                  </a:moveTo>
                  <a:cubicBezTo>
                    <a:pt x="60" y="110"/>
                    <a:pt x="61" y="110"/>
                    <a:pt x="62" y="110"/>
                  </a:cubicBezTo>
                  <a:cubicBezTo>
                    <a:pt x="63" y="110"/>
                    <a:pt x="64" y="110"/>
                    <a:pt x="65" y="109"/>
                  </a:cubicBezTo>
                  <a:cubicBezTo>
                    <a:pt x="67" y="109"/>
                    <a:pt x="69" y="108"/>
                    <a:pt x="70" y="107"/>
                  </a:cubicBezTo>
                  <a:cubicBezTo>
                    <a:pt x="69" y="108"/>
                    <a:pt x="67" y="109"/>
                    <a:pt x="65" y="110"/>
                  </a:cubicBezTo>
                  <a:cubicBezTo>
                    <a:pt x="64" y="110"/>
                    <a:pt x="63" y="110"/>
                    <a:pt x="62" y="111"/>
                  </a:cubicBezTo>
                  <a:cubicBezTo>
                    <a:pt x="61" y="111"/>
                    <a:pt x="60" y="111"/>
                    <a:pt x="59" y="111"/>
                  </a:cubicBezTo>
                  <a:cubicBezTo>
                    <a:pt x="58" y="112"/>
                    <a:pt x="56" y="113"/>
                    <a:pt x="55" y="114"/>
                  </a:cubicBezTo>
                  <a:cubicBezTo>
                    <a:pt x="53" y="115"/>
                    <a:pt x="52" y="116"/>
                    <a:pt x="50" y="117"/>
                  </a:cubicBezTo>
                  <a:cubicBezTo>
                    <a:pt x="48" y="118"/>
                    <a:pt x="47" y="119"/>
                    <a:pt x="45" y="119"/>
                  </a:cubicBezTo>
                  <a:cubicBezTo>
                    <a:pt x="44" y="119"/>
                    <a:pt x="43" y="119"/>
                    <a:pt x="42" y="120"/>
                  </a:cubicBezTo>
                  <a:cubicBezTo>
                    <a:pt x="43" y="120"/>
                    <a:pt x="44" y="121"/>
                    <a:pt x="44" y="122"/>
                  </a:cubicBezTo>
                  <a:cubicBezTo>
                    <a:pt x="45" y="122"/>
                    <a:pt x="45" y="123"/>
                    <a:pt x="46" y="123"/>
                  </a:cubicBezTo>
                  <a:cubicBezTo>
                    <a:pt x="47" y="123"/>
                    <a:pt x="48" y="123"/>
                    <a:pt x="49" y="122"/>
                  </a:cubicBezTo>
                  <a:cubicBezTo>
                    <a:pt x="51" y="122"/>
                    <a:pt x="54" y="121"/>
                    <a:pt x="57" y="121"/>
                  </a:cubicBezTo>
                  <a:cubicBezTo>
                    <a:pt x="58" y="121"/>
                    <a:pt x="59" y="121"/>
                    <a:pt x="61" y="122"/>
                  </a:cubicBezTo>
                  <a:cubicBezTo>
                    <a:pt x="62" y="122"/>
                    <a:pt x="63" y="122"/>
                    <a:pt x="65" y="122"/>
                  </a:cubicBezTo>
                  <a:cubicBezTo>
                    <a:pt x="67" y="122"/>
                    <a:pt x="70" y="120"/>
                    <a:pt x="71" y="118"/>
                  </a:cubicBezTo>
                  <a:cubicBezTo>
                    <a:pt x="70" y="120"/>
                    <a:pt x="67" y="122"/>
                    <a:pt x="65" y="122"/>
                  </a:cubicBezTo>
                  <a:cubicBezTo>
                    <a:pt x="63" y="123"/>
                    <a:pt x="62" y="123"/>
                    <a:pt x="61" y="122"/>
                  </a:cubicBezTo>
                  <a:cubicBezTo>
                    <a:pt x="59" y="122"/>
                    <a:pt x="58" y="122"/>
                    <a:pt x="57" y="122"/>
                  </a:cubicBezTo>
                  <a:cubicBezTo>
                    <a:pt x="53" y="122"/>
                    <a:pt x="50" y="123"/>
                    <a:pt x="47" y="125"/>
                  </a:cubicBezTo>
                  <a:cubicBezTo>
                    <a:pt x="48" y="126"/>
                    <a:pt x="49" y="127"/>
                    <a:pt x="50" y="128"/>
                  </a:cubicBezTo>
                  <a:cubicBezTo>
                    <a:pt x="52" y="130"/>
                    <a:pt x="53" y="131"/>
                    <a:pt x="54" y="132"/>
                  </a:cubicBezTo>
                  <a:cubicBezTo>
                    <a:pt x="55" y="132"/>
                    <a:pt x="56" y="133"/>
                    <a:pt x="57" y="133"/>
                  </a:cubicBezTo>
                  <a:cubicBezTo>
                    <a:pt x="57" y="133"/>
                    <a:pt x="58" y="133"/>
                    <a:pt x="59" y="133"/>
                  </a:cubicBezTo>
                  <a:cubicBezTo>
                    <a:pt x="61" y="134"/>
                    <a:pt x="63" y="134"/>
                    <a:pt x="64" y="135"/>
                  </a:cubicBezTo>
                  <a:cubicBezTo>
                    <a:pt x="63" y="135"/>
                    <a:pt x="61" y="134"/>
                    <a:pt x="59" y="134"/>
                  </a:cubicBezTo>
                  <a:cubicBezTo>
                    <a:pt x="58" y="134"/>
                    <a:pt x="57" y="134"/>
                    <a:pt x="56" y="134"/>
                  </a:cubicBezTo>
                  <a:cubicBezTo>
                    <a:pt x="56" y="134"/>
                    <a:pt x="56" y="134"/>
                    <a:pt x="55" y="134"/>
                  </a:cubicBezTo>
                  <a:cubicBezTo>
                    <a:pt x="56" y="134"/>
                    <a:pt x="56" y="135"/>
                    <a:pt x="56" y="135"/>
                  </a:cubicBezTo>
                  <a:cubicBezTo>
                    <a:pt x="58" y="137"/>
                    <a:pt x="60" y="140"/>
                    <a:pt x="62" y="142"/>
                  </a:cubicBezTo>
                  <a:cubicBezTo>
                    <a:pt x="65" y="147"/>
                    <a:pt x="69" y="152"/>
                    <a:pt x="71" y="157"/>
                  </a:cubicBezTo>
                  <a:cubicBezTo>
                    <a:pt x="71" y="157"/>
                    <a:pt x="71" y="157"/>
                    <a:pt x="71" y="157"/>
                  </a:cubicBezTo>
                  <a:cubicBezTo>
                    <a:pt x="73" y="157"/>
                    <a:pt x="74" y="158"/>
                    <a:pt x="75" y="159"/>
                  </a:cubicBezTo>
                  <a:cubicBezTo>
                    <a:pt x="76" y="159"/>
                    <a:pt x="77" y="160"/>
                    <a:pt x="78" y="161"/>
                  </a:cubicBezTo>
                  <a:cubicBezTo>
                    <a:pt x="77" y="160"/>
                    <a:pt x="76" y="160"/>
                    <a:pt x="75" y="159"/>
                  </a:cubicBezTo>
                  <a:cubicBezTo>
                    <a:pt x="74" y="158"/>
                    <a:pt x="72" y="158"/>
                    <a:pt x="71" y="158"/>
                  </a:cubicBezTo>
                  <a:cubicBezTo>
                    <a:pt x="71" y="158"/>
                    <a:pt x="71" y="159"/>
                    <a:pt x="71" y="159"/>
                  </a:cubicBezTo>
                  <a:cubicBezTo>
                    <a:pt x="72" y="160"/>
                    <a:pt x="72" y="161"/>
                    <a:pt x="72" y="161"/>
                  </a:cubicBezTo>
                  <a:cubicBezTo>
                    <a:pt x="72" y="161"/>
                    <a:pt x="72" y="160"/>
                    <a:pt x="71" y="159"/>
                  </a:cubicBezTo>
                  <a:cubicBezTo>
                    <a:pt x="71" y="159"/>
                    <a:pt x="71" y="158"/>
                    <a:pt x="71" y="158"/>
                  </a:cubicBezTo>
                  <a:cubicBezTo>
                    <a:pt x="71" y="158"/>
                    <a:pt x="71" y="158"/>
                    <a:pt x="71" y="158"/>
                  </a:cubicBezTo>
                  <a:cubicBezTo>
                    <a:pt x="71" y="157"/>
                    <a:pt x="71" y="157"/>
                    <a:pt x="71" y="157"/>
                  </a:cubicBezTo>
                  <a:cubicBezTo>
                    <a:pt x="71" y="157"/>
                    <a:pt x="71" y="157"/>
                    <a:pt x="71" y="157"/>
                  </a:cubicBezTo>
                  <a:cubicBezTo>
                    <a:pt x="68" y="152"/>
                    <a:pt x="65" y="147"/>
                    <a:pt x="61" y="143"/>
                  </a:cubicBezTo>
                  <a:cubicBezTo>
                    <a:pt x="59" y="140"/>
                    <a:pt x="57" y="138"/>
                    <a:pt x="55" y="136"/>
                  </a:cubicBezTo>
                  <a:cubicBezTo>
                    <a:pt x="53" y="134"/>
                    <a:pt x="51" y="132"/>
                    <a:pt x="49" y="130"/>
                  </a:cubicBezTo>
                  <a:cubicBezTo>
                    <a:pt x="48" y="128"/>
                    <a:pt x="47" y="127"/>
                    <a:pt x="45" y="126"/>
                  </a:cubicBezTo>
                  <a:cubicBezTo>
                    <a:pt x="45" y="126"/>
                    <a:pt x="44" y="126"/>
                    <a:pt x="43" y="127"/>
                  </a:cubicBezTo>
                  <a:cubicBezTo>
                    <a:pt x="45" y="129"/>
                    <a:pt x="47" y="131"/>
                    <a:pt x="49" y="133"/>
                  </a:cubicBezTo>
                  <a:cubicBezTo>
                    <a:pt x="49" y="133"/>
                    <a:pt x="49" y="133"/>
                    <a:pt x="49" y="133"/>
                  </a:cubicBezTo>
                  <a:cubicBezTo>
                    <a:pt x="49" y="133"/>
                    <a:pt x="49" y="133"/>
                    <a:pt x="49" y="133"/>
                  </a:cubicBezTo>
                  <a:cubicBezTo>
                    <a:pt x="53" y="137"/>
                    <a:pt x="56" y="141"/>
                    <a:pt x="59" y="145"/>
                  </a:cubicBezTo>
                  <a:cubicBezTo>
                    <a:pt x="62" y="149"/>
                    <a:pt x="65" y="153"/>
                    <a:pt x="67" y="157"/>
                  </a:cubicBezTo>
                  <a:cubicBezTo>
                    <a:pt x="64" y="153"/>
                    <a:pt x="61" y="149"/>
                    <a:pt x="58" y="145"/>
                  </a:cubicBezTo>
                  <a:cubicBezTo>
                    <a:pt x="56" y="142"/>
                    <a:pt x="53" y="138"/>
                    <a:pt x="50" y="135"/>
                  </a:cubicBezTo>
                  <a:cubicBezTo>
                    <a:pt x="50" y="137"/>
                    <a:pt x="50" y="139"/>
                    <a:pt x="50" y="141"/>
                  </a:cubicBezTo>
                  <a:cubicBezTo>
                    <a:pt x="51" y="142"/>
                    <a:pt x="51" y="144"/>
                    <a:pt x="52" y="145"/>
                  </a:cubicBezTo>
                  <a:cubicBezTo>
                    <a:pt x="53" y="146"/>
                    <a:pt x="54" y="147"/>
                    <a:pt x="55" y="148"/>
                  </a:cubicBezTo>
                  <a:cubicBezTo>
                    <a:pt x="56" y="151"/>
                    <a:pt x="57" y="153"/>
                    <a:pt x="59" y="156"/>
                  </a:cubicBezTo>
                  <a:cubicBezTo>
                    <a:pt x="60" y="158"/>
                    <a:pt x="61" y="161"/>
                    <a:pt x="62" y="163"/>
                  </a:cubicBezTo>
                  <a:cubicBezTo>
                    <a:pt x="63" y="165"/>
                    <a:pt x="64" y="166"/>
                    <a:pt x="65" y="167"/>
                  </a:cubicBezTo>
                  <a:cubicBezTo>
                    <a:pt x="65" y="168"/>
                    <a:pt x="66" y="169"/>
                    <a:pt x="66" y="169"/>
                  </a:cubicBezTo>
                  <a:cubicBezTo>
                    <a:pt x="67" y="170"/>
                    <a:pt x="67" y="171"/>
                    <a:pt x="67" y="172"/>
                  </a:cubicBezTo>
                  <a:cubicBezTo>
                    <a:pt x="67" y="171"/>
                    <a:pt x="67" y="170"/>
                    <a:pt x="66" y="169"/>
                  </a:cubicBezTo>
                  <a:cubicBezTo>
                    <a:pt x="66" y="169"/>
                    <a:pt x="65" y="168"/>
                    <a:pt x="65" y="167"/>
                  </a:cubicBezTo>
                  <a:cubicBezTo>
                    <a:pt x="64" y="166"/>
                    <a:pt x="63" y="165"/>
                    <a:pt x="61" y="164"/>
                  </a:cubicBezTo>
                  <a:cubicBezTo>
                    <a:pt x="61" y="164"/>
                    <a:pt x="61" y="164"/>
                    <a:pt x="61" y="164"/>
                  </a:cubicBezTo>
                  <a:cubicBezTo>
                    <a:pt x="61" y="164"/>
                    <a:pt x="61" y="164"/>
                    <a:pt x="61" y="164"/>
                  </a:cubicBezTo>
                  <a:cubicBezTo>
                    <a:pt x="60" y="161"/>
                    <a:pt x="59" y="158"/>
                    <a:pt x="58" y="156"/>
                  </a:cubicBezTo>
                  <a:cubicBezTo>
                    <a:pt x="57" y="153"/>
                    <a:pt x="56" y="151"/>
                    <a:pt x="54" y="149"/>
                  </a:cubicBezTo>
                  <a:cubicBezTo>
                    <a:pt x="53" y="147"/>
                    <a:pt x="52" y="146"/>
                    <a:pt x="51" y="145"/>
                  </a:cubicBezTo>
                  <a:cubicBezTo>
                    <a:pt x="51" y="144"/>
                    <a:pt x="50" y="143"/>
                    <a:pt x="49" y="142"/>
                  </a:cubicBezTo>
                  <a:cubicBezTo>
                    <a:pt x="48" y="139"/>
                    <a:pt x="48" y="136"/>
                    <a:pt x="48" y="134"/>
                  </a:cubicBezTo>
                  <a:cubicBezTo>
                    <a:pt x="44" y="130"/>
                    <a:pt x="41" y="127"/>
                    <a:pt x="37" y="124"/>
                  </a:cubicBezTo>
                  <a:cubicBezTo>
                    <a:pt x="37" y="124"/>
                    <a:pt x="37" y="124"/>
                    <a:pt x="37" y="124"/>
                  </a:cubicBezTo>
                  <a:cubicBezTo>
                    <a:pt x="37" y="126"/>
                    <a:pt x="37" y="128"/>
                    <a:pt x="37" y="130"/>
                  </a:cubicBezTo>
                  <a:cubicBezTo>
                    <a:pt x="37" y="132"/>
                    <a:pt x="37" y="133"/>
                    <a:pt x="37" y="135"/>
                  </a:cubicBezTo>
                  <a:cubicBezTo>
                    <a:pt x="37" y="136"/>
                    <a:pt x="38" y="137"/>
                    <a:pt x="38" y="139"/>
                  </a:cubicBezTo>
                  <a:cubicBezTo>
                    <a:pt x="38" y="137"/>
                    <a:pt x="37" y="136"/>
                    <a:pt x="37" y="135"/>
                  </a:cubicBezTo>
                  <a:cubicBezTo>
                    <a:pt x="36" y="133"/>
                    <a:pt x="36" y="132"/>
                    <a:pt x="36" y="130"/>
                  </a:cubicBezTo>
                  <a:cubicBezTo>
                    <a:pt x="36" y="128"/>
                    <a:pt x="36" y="125"/>
                    <a:pt x="36" y="123"/>
                  </a:cubicBezTo>
                  <a:cubicBezTo>
                    <a:pt x="35" y="123"/>
                    <a:pt x="35" y="122"/>
                    <a:pt x="34" y="121"/>
                  </a:cubicBezTo>
                  <a:cubicBezTo>
                    <a:pt x="34" y="120"/>
                    <a:pt x="33" y="119"/>
                    <a:pt x="32" y="118"/>
                  </a:cubicBezTo>
                  <a:cubicBezTo>
                    <a:pt x="31" y="116"/>
                    <a:pt x="30" y="113"/>
                    <a:pt x="29" y="111"/>
                  </a:cubicBezTo>
                  <a:cubicBezTo>
                    <a:pt x="29" y="111"/>
                    <a:pt x="29" y="111"/>
                    <a:pt x="29" y="111"/>
                  </a:cubicBezTo>
                  <a:cubicBezTo>
                    <a:pt x="29" y="110"/>
                    <a:pt x="30" y="109"/>
                    <a:pt x="30" y="109"/>
                  </a:cubicBezTo>
                  <a:cubicBezTo>
                    <a:pt x="31" y="109"/>
                    <a:pt x="32" y="109"/>
                    <a:pt x="32" y="110"/>
                  </a:cubicBezTo>
                  <a:cubicBezTo>
                    <a:pt x="32" y="110"/>
                    <a:pt x="32" y="110"/>
                    <a:pt x="32" y="110"/>
                  </a:cubicBezTo>
                  <a:cubicBezTo>
                    <a:pt x="33" y="112"/>
                    <a:pt x="34" y="115"/>
                    <a:pt x="35" y="117"/>
                  </a:cubicBezTo>
                  <a:cubicBezTo>
                    <a:pt x="35" y="118"/>
                    <a:pt x="36" y="119"/>
                    <a:pt x="36" y="120"/>
                  </a:cubicBezTo>
                  <a:cubicBezTo>
                    <a:pt x="37" y="121"/>
                    <a:pt x="37" y="121"/>
                    <a:pt x="37" y="121"/>
                  </a:cubicBezTo>
                  <a:cubicBezTo>
                    <a:pt x="38" y="122"/>
                    <a:pt x="38" y="122"/>
                    <a:pt x="39" y="122"/>
                  </a:cubicBezTo>
                  <a:cubicBezTo>
                    <a:pt x="40" y="123"/>
                    <a:pt x="41" y="124"/>
                    <a:pt x="42" y="125"/>
                  </a:cubicBezTo>
                  <a:cubicBezTo>
                    <a:pt x="42" y="125"/>
                    <a:pt x="43" y="125"/>
                    <a:pt x="44" y="124"/>
                  </a:cubicBezTo>
                  <a:cubicBezTo>
                    <a:pt x="43" y="124"/>
                    <a:pt x="43" y="124"/>
                    <a:pt x="43" y="123"/>
                  </a:cubicBezTo>
                  <a:cubicBezTo>
                    <a:pt x="42" y="122"/>
                    <a:pt x="41" y="121"/>
                    <a:pt x="40" y="120"/>
                  </a:cubicBezTo>
                  <a:cubicBezTo>
                    <a:pt x="39" y="120"/>
                    <a:pt x="38" y="119"/>
                    <a:pt x="38" y="118"/>
                  </a:cubicBezTo>
                  <a:cubicBezTo>
                    <a:pt x="38" y="118"/>
                    <a:pt x="37" y="118"/>
                    <a:pt x="37" y="117"/>
                  </a:cubicBezTo>
                  <a:cubicBezTo>
                    <a:pt x="37" y="117"/>
                    <a:pt x="37" y="117"/>
                    <a:pt x="37" y="117"/>
                  </a:cubicBezTo>
                  <a:cubicBezTo>
                    <a:pt x="37" y="117"/>
                    <a:pt x="37" y="117"/>
                    <a:pt x="37" y="116"/>
                  </a:cubicBezTo>
                  <a:cubicBezTo>
                    <a:pt x="37" y="116"/>
                    <a:pt x="37" y="116"/>
                    <a:pt x="37" y="116"/>
                  </a:cubicBezTo>
                  <a:cubicBezTo>
                    <a:pt x="37" y="116"/>
                    <a:pt x="37" y="116"/>
                    <a:pt x="37" y="116"/>
                  </a:cubicBezTo>
                  <a:cubicBezTo>
                    <a:pt x="37" y="113"/>
                    <a:pt x="37" y="110"/>
                    <a:pt x="36" y="107"/>
                  </a:cubicBezTo>
                  <a:cubicBezTo>
                    <a:pt x="36" y="106"/>
                    <a:pt x="36" y="104"/>
                    <a:pt x="36" y="103"/>
                  </a:cubicBezTo>
                  <a:cubicBezTo>
                    <a:pt x="35" y="101"/>
                    <a:pt x="35" y="100"/>
                    <a:pt x="34" y="99"/>
                  </a:cubicBezTo>
                  <a:cubicBezTo>
                    <a:pt x="34" y="99"/>
                    <a:pt x="34" y="97"/>
                    <a:pt x="35" y="97"/>
                  </a:cubicBezTo>
                  <a:cubicBezTo>
                    <a:pt x="35" y="96"/>
                    <a:pt x="37" y="96"/>
                    <a:pt x="37" y="97"/>
                  </a:cubicBezTo>
                  <a:cubicBezTo>
                    <a:pt x="37" y="97"/>
                    <a:pt x="37" y="97"/>
                    <a:pt x="37" y="97"/>
                  </a:cubicBezTo>
                  <a:cubicBezTo>
                    <a:pt x="37" y="97"/>
                    <a:pt x="37" y="97"/>
                    <a:pt x="37" y="97"/>
                  </a:cubicBezTo>
                  <a:cubicBezTo>
                    <a:pt x="38" y="99"/>
                    <a:pt x="39" y="101"/>
                    <a:pt x="39" y="102"/>
                  </a:cubicBezTo>
                  <a:cubicBezTo>
                    <a:pt x="39" y="104"/>
                    <a:pt x="39" y="105"/>
                    <a:pt x="39" y="107"/>
                  </a:cubicBezTo>
                  <a:cubicBezTo>
                    <a:pt x="39" y="110"/>
                    <a:pt x="39" y="113"/>
                    <a:pt x="39" y="116"/>
                  </a:cubicBezTo>
                  <a:cubicBezTo>
                    <a:pt x="39" y="116"/>
                    <a:pt x="39" y="116"/>
                    <a:pt x="40" y="117"/>
                  </a:cubicBezTo>
                  <a:cubicBezTo>
                    <a:pt x="41" y="117"/>
                    <a:pt x="43" y="117"/>
                    <a:pt x="44" y="117"/>
                  </a:cubicBezTo>
                  <a:cubicBezTo>
                    <a:pt x="46" y="116"/>
                    <a:pt x="48" y="116"/>
                    <a:pt x="49" y="115"/>
                  </a:cubicBezTo>
                  <a:cubicBezTo>
                    <a:pt x="51" y="114"/>
                    <a:pt x="53" y="114"/>
                    <a:pt x="54" y="113"/>
                  </a:cubicBezTo>
                  <a:cubicBezTo>
                    <a:pt x="56" y="112"/>
                    <a:pt x="57" y="111"/>
                    <a:pt x="58" y="110"/>
                  </a:cubicBezTo>
                  <a:cubicBezTo>
                    <a:pt x="58" y="108"/>
                    <a:pt x="58" y="106"/>
                    <a:pt x="58" y="104"/>
                  </a:cubicBezTo>
                  <a:cubicBezTo>
                    <a:pt x="58" y="103"/>
                    <a:pt x="59" y="102"/>
                    <a:pt x="59" y="101"/>
                  </a:cubicBezTo>
                  <a:cubicBezTo>
                    <a:pt x="60" y="99"/>
                    <a:pt x="60" y="99"/>
                    <a:pt x="61" y="98"/>
                  </a:cubicBezTo>
                  <a:cubicBezTo>
                    <a:pt x="62" y="96"/>
                    <a:pt x="63" y="94"/>
                    <a:pt x="64" y="92"/>
                  </a:cubicBezTo>
                  <a:cubicBezTo>
                    <a:pt x="65" y="90"/>
                    <a:pt x="67" y="89"/>
                    <a:pt x="68" y="88"/>
                  </a:cubicBezTo>
                  <a:cubicBezTo>
                    <a:pt x="68" y="86"/>
                    <a:pt x="68" y="84"/>
                    <a:pt x="68" y="83"/>
                  </a:cubicBezTo>
                  <a:cubicBezTo>
                    <a:pt x="69" y="81"/>
                    <a:pt x="70" y="80"/>
                    <a:pt x="70" y="78"/>
                  </a:cubicBezTo>
                  <a:cubicBezTo>
                    <a:pt x="71" y="75"/>
                    <a:pt x="73" y="73"/>
                    <a:pt x="75" y="70"/>
                  </a:cubicBezTo>
                  <a:cubicBezTo>
                    <a:pt x="73" y="73"/>
                    <a:pt x="72" y="76"/>
                    <a:pt x="71" y="78"/>
                  </a:cubicBezTo>
                  <a:cubicBezTo>
                    <a:pt x="70" y="80"/>
                    <a:pt x="70" y="81"/>
                    <a:pt x="69" y="83"/>
                  </a:cubicBezTo>
                  <a:cubicBezTo>
                    <a:pt x="69" y="84"/>
                    <a:pt x="69" y="85"/>
                    <a:pt x="69" y="87"/>
                  </a:cubicBezTo>
                  <a:cubicBezTo>
                    <a:pt x="69" y="86"/>
                    <a:pt x="70" y="86"/>
                    <a:pt x="70" y="86"/>
                  </a:cubicBezTo>
                  <a:cubicBezTo>
                    <a:pt x="71" y="86"/>
                    <a:pt x="71" y="85"/>
                    <a:pt x="72" y="85"/>
                  </a:cubicBezTo>
                  <a:cubicBezTo>
                    <a:pt x="73" y="85"/>
                    <a:pt x="74" y="85"/>
                    <a:pt x="75" y="85"/>
                  </a:cubicBezTo>
                  <a:cubicBezTo>
                    <a:pt x="77" y="85"/>
                    <a:pt x="79" y="85"/>
                    <a:pt x="81" y="85"/>
                  </a:cubicBezTo>
                  <a:cubicBezTo>
                    <a:pt x="82" y="84"/>
                    <a:pt x="83" y="83"/>
                    <a:pt x="84" y="81"/>
                  </a:cubicBezTo>
                  <a:cubicBezTo>
                    <a:pt x="85" y="80"/>
                    <a:pt x="85" y="78"/>
                    <a:pt x="85" y="77"/>
                  </a:cubicBezTo>
                  <a:cubicBezTo>
                    <a:pt x="85" y="75"/>
                    <a:pt x="85" y="74"/>
                    <a:pt x="86" y="72"/>
                  </a:cubicBezTo>
                  <a:cubicBezTo>
                    <a:pt x="86" y="70"/>
                    <a:pt x="86" y="69"/>
                    <a:pt x="87" y="67"/>
                  </a:cubicBezTo>
                  <a:cubicBezTo>
                    <a:pt x="86" y="69"/>
                    <a:pt x="86" y="70"/>
                    <a:pt x="86" y="72"/>
                  </a:cubicBezTo>
                  <a:cubicBezTo>
                    <a:pt x="86" y="74"/>
                    <a:pt x="85" y="75"/>
                    <a:pt x="85" y="77"/>
                  </a:cubicBezTo>
                  <a:cubicBezTo>
                    <a:pt x="86" y="78"/>
                    <a:pt x="86" y="80"/>
                    <a:pt x="85" y="82"/>
                  </a:cubicBezTo>
                  <a:cubicBezTo>
                    <a:pt x="84" y="83"/>
                    <a:pt x="83" y="84"/>
                    <a:pt x="82" y="85"/>
                  </a:cubicBezTo>
                  <a:cubicBezTo>
                    <a:pt x="83" y="85"/>
                    <a:pt x="84" y="84"/>
                    <a:pt x="85" y="84"/>
                  </a:cubicBezTo>
                  <a:cubicBezTo>
                    <a:pt x="86" y="84"/>
                    <a:pt x="87" y="83"/>
                    <a:pt x="88" y="83"/>
                  </a:cubicBezTo>
                  <a:cubicBezTo>
                    <a:pt x="90" y="83"/>
                    <a:pt x="92" y="83"/>
                    <a:pt x="94" y="83"/>
                  </a:cubicBezTo>
                  <a:cubicBezTo>
                    <a:pt x="92" y="83"/>
                    <a:pt x="90" y="83"/>
                    <a:pt x="88" y="83"/>
                  </a:cubicBezTo>
                  <a:cubicBezTo>
                    <a:pt x="87" y="83"/>
                    <a:pt x="86" y="84"/>
                    <a:pt x="85" y="84"/>
                  </a:cubicBezTo>
                  <a:cubicBezTo>
                    <a:pt x="84" y="85"/>
                    <a:pt x="83" y="85"/>
                    <a:pt x="82" y="85"/>
                  </a:cubicBezTo>
                  <a:cubicBezTo>
                    <a:pt x="79" y="86"/>
                    <a:pt x="77" y="86"/>
                    <a:pt x="75" y="86"/>
                  </a:cubicBezTo>
                  <a:cubicBezTo>
                    <a:pt x="74" y="86"/>
                    <a:pt x="73" y="86"/>
                    <a:pt x="72" y="86"/>
                  </a:cubicBezTo>
                  <a:cubicBezTo>
                    <a:pt x="71" y="86"/>
                    <a:pt x="70" y="87"/>
                    <a:pt x="69" y="87"/>
                  </a:cubicBezTo>
                  <a:cubicBezTo>
                    <a:pt x="68" y="89"/>
                    <a:pt x="66" y="91"/>
                    <a:pt x="65" y="92"/>
                  </a:cubicBezTo>
                  <a:cubicBezTo>
                    <a:pt x="64" y="94"/>
                    <a:pt x="63" y="96"/>
                    <a:pt x="62" y="98"/>
                  </a:cubicBezTo>
                  <a:cubicBezTo>
                    <a:pt x="61" y="99"/>
                    <a:pt x="61" y="100"/>
                    <a:pt x="60" y="101"/>
                  </a:cubicBezTo>
                  <a:cubicBezTo>
                    <a:pt x="60" y="102"/>
                    <a:pt x="60" y="103"/>
                    <a:pt x="60" y="104"/>
                  </a:cubicBezTo>
                  <a:cubicBezTo>
                    <a:pt x="59" y="106"/>
                    <a:pt x="59" y="108"/>
                    <a:pt x="60" y="110"/>
                  </a:cubicBezTo>
                  <a:close/>
                  <a:moveTo>
                    <a:pt x="110" y="163"/>
                  </a:moveTo>
                  <a:cubicBezTo>
                    <a:pt x="109" y="162"/>
                    <a:pt x="109" y="161"/>
                    <a:pt x="108" y="160"/>
                  </a:cubicBezTo>
                  <a:cubicBezTo>
                    <a:pt x="108" y="159"/>
                    <a:pt x="108" y="158"/>
                    <a:pt x="107" y="157"/>
                  </a:cubicBezTo>
                  <a:cubicBezTo>
                    <a:pt x="107" y="157"/>
                    <a:pt x="107" y="156"/>
                    <a:pt x="106" y="156"/>
                  </a:cubicBezTo>
                  <a:cubicBezTo>
                    <a:pt x="106" y="156"/>
                    <a:pt x="106" y="157"/>
                    <a:pt x="106" y="157"/>
                  </a:cubicBezTo>
                  <a:cubicBezTo>
                    <a:pt x="106" y="157"/>
                    <a:pt x="106" y="158"/>
                    <a:pt x="106" y="158"/>
                  </a:cubicBezTo>
                  <a:cubicBezTo>
                    <a:pt x="106" y="158"/>
                    <a:pt x="106" y="158"/>
                    <a:pt x="106" y="158"/>
                  </a:cubicBezTo>
                  <a:cubicBezTo>
                    <a:pt x="106" y="158"/>
                    <a:pt x="106" y="158"/>
                    <a:pt x="106" y="158"/>
                  </a:cubicBezTo>
                  <a:cubicBezTo>
                    <a:pt x="106" y="158"/>
                    <a:pt x="106" y="158"/>
                    <a:pt x="106" y="158"/>
                  </a:cubicBezTo>
                  <a:cubicBezTo>
                    <a:pt x="106" y="158"/>
                    <a:pt x="106" y="158"/>
                    <a:pt x="106" y="158"/>
                  </a:cubicBezTo>
                  <a:cubicBezTo>
                    <a:pt x="105" y="160"/>
                    <a:pt x="105" y="161"/>
                    <a:pt x="105" y="163"/>
                  </a:cubicBezTo>
                  <a:cubicBezTo>
                    <a:pt x="104" y="164"/>
                    <a:pt x="104" y="165"/>
                    <a:pt x="104" y="165"/>
                  </a:cubicBezTo>
                  <a:cubicBezTo>
                    <a:pt x="104" y="166"/>
                    <a:pt x="104" y="166"/>
                    <a:pt x="104" y="166"/>
                  </a:cubicBezTo>
                  <a:cubicBezTo>
                    <a:pt x="104" y="167"/>
                    <a:pt x="104" y="167"/>
                    <a:pt x="104" y="167"/>
                  </a:cubicBezTo>
                  <a:cubicBezTo>
                    <a:pt x="104" y="168"/>
                    <a:pt x="104" y="168"/>
                    <a:pt x="104" y="169"/>
                  </a:cubicBezTo>
                  <a:cubicBezTo>
                    <a:pt x="105" y="170"/>
                    <a:pt x="105" y="171"/>
                    <a:pt x="104" y="172"/>
                  </a:cubicBezTo>
                  <a:cubicBezTo>
                    <a:pt x="104" y="171"/>
                    <a:pt x="104" y="170"/>
                    <a:pt x="104" y="169"/>
                  </a:cubicBezTo>
                  <a:cubicBezTo>
                    <a:pt x="104" y="169"/>
                    <a:pt x="103" y="168"/>
                    <a:pt x="103" y="168"/>
                  </a:cubicBezTo>
                  <a:cubicBezTo>
                    <a:pt x="103" y="168"/>
                    <a:pt x="103" y="167"/>
                    <a:pt x="103" y="167"/>
                  </a:cubicBezTo>
                  <a:cubicBezTo>
                    <a:pt x="102" y="168"/>
                    <a:pt x="102" y="168"/>
                    <a:pt x="102" y="168"/>
                  </a:cubicBezTo>
                  <a:cubicBezTo>
                    <a:pt x="100" y="170"/>
                    <a:pt x="98" y="173"/>
                    <a:pt x="96" y="175"/>
                  </a:cubicBezTo>
                  <a:cubicBezTo>
                    <a:pt x="95" y="176"/>
                    <a:pt x="95" y="176"/>
                    <a:pt x="94" y="176"/>
                  </a:cubicBezTo>
                  <a:cubicBezTo>
                    <a:pt x="93" y="177"/>
                    <a:pt x="92" y="177"/>
                    <a:pt x="91" y="177"/>
                  </a:cubicBezTo>
                  <a:cubicBezTo>
                    <a:pt x="90" y="178"/>
                    <a:pt x="88" y="178"/>
                    <a:pt x="87" y="179"/>
                  </a:cubicBezTo>
                  <a:cubicBezTo>
                    <a:pt x="88" y="178"/>
                    <a:pt x="90" y="178"/>
                    <a:pt x="91" y="177"/>
                  </a:cubicBezTo>
                  <a:cubicBezTo>
                    <a:pt x="93" y="176"/>
                    <a:pt x="95" y="176"/>
                    <a:pt x="96" y="175"/>
                  </a:cubicBezTo>
                  <a:cubicBezTo>
                    <a:pt x="98" y="172"/>
                    <a:pt x="100" y="170"/>
                    <a:pt x="102" y="167"/>
                  </a:cubicBezTo>
                  <a:cubicBezTo>
                    <a:pt x="102" y="167"/>
                    <a:pt x="102" y="167"/>
                    <a:pt x="102" y="167"/>
                  </a:cubicBezTo>
                  <a:cubicBezTo>
                    <a:pt x="102" y="166"/>
                    <a:pt x="103" y="166"/>
                    <a:pt x="103" y="166"/>
                  </a:cubicBezTo>
                  <a:cubicBezTo>
                    <a:pt x="103" y="166"/>
                    <a:pt x="103" y="165"/>
                    <a:pt x="103" y="165"/>
                  </a:cubicBezTo>
                  <a:cubicBezTo>
                    <a:pt x="103" y="164"/>
                    <a:pt x="104" y="164"/>
                    <a:pt x="104" y="163"/>
                  </a:cubicBezTo>
                  <a:cubicBezTo>
                    <a:pt x="104" y="162"/>
                    <a:pt x="104" y="160"/>
                    <a:pt x="104" y="159"/>
                  </a:cubicBezTo>
                  <a:cubicBezTo>
                    <a:pt x="103" y="160"/>
                    <a:pt x="101" y="161"/>
                    <a:pt x="100" y="162"/>
                  </a:cubicBezTo>
                  <a:cubicBezTo>
                    <a:pt x="99" y="162"/>
                    <a:pt x="98" y="163"/>
                    <a:pt x="97" y="163"/>
                  </a:cubicBezTo>
                  <a:cubicBezTo>
                    <a:pt x="96" y="164"/>
                    <a:pt x="96" y="165"/>
                    <a:pt x="95" y="166"/>
                  </a:cubicBezTo>
                  <a:cubicBezTo>
                    <a:pt x="94" y="168"/>
                    <a:pt x="92" y="169"/>
                    <a:pt x="90" y="171"/>
                  </a:cubicBezTo>
                  <a:cubicBezTo>
                    <a:pt x="88" y="172"/>
                    <a:pt x="86" y="173"/>
                    <a:pt x="84" y="174"/>
                  </a:cubicBezTo>
                  <a:cubicBezTo>
                    <a:pt x="86" y="173"/>
                    <a:pt x="88" y="172"/>
                    <a:pt x="90" y="170"/>
                  </a:cubicBezTo>
                  <a:cubicBezTo>
                    <a:pt x="92" y="169"/>
                    <a:pt x="93" y="167"/>
                    <a:pt x="95" y="166"/>
                  </a:cubicBezTo>
                  <a:cubicBezTo>
                    <a:pt x="95" y="165"/>
                    <a:pt x="95" y="165"/>
                    <a:pt x="95" y="164"/>
                  </a:cubicBezTo>
                  <a:cubicBezTo>
                    <a:pt x="96" y="164"/>
                    <a:pt x="96" y="163"/>
                    <a:pt x="97" y="163"/>
                  </a:cubicBezTo>
                  <a:cubicBezTo>
                    <a:pt x="97" y="162"/>
                    <a:pt x="98" y="161"/>
                    <a:pt x="99" y="161"/>
                  </a:cubicBezTo>
                  <a:cubicBezTo>
                    <a:pt x="101" y="159"/>
                    <a:pt x="103" y="158"/>
                    <a:pt x="105" y="157"/>
                  </a:cubicBezTo>
                  <a:cubicBezTo>
                    <a:pt x="105" y="154"/>
                    <a:pt x="105" y="152"/>
                    <a:pt x="105" y="150"/>
                  </a:cubicBezTo>
                  <a:cubicBezTo>
                    <a:pt x="105" y="150"/>
                    <a:pt x="104" y="151"/>
                    <a:pt x="103" y="151"/>
                  </a:cubicBezTo>
                  <a:cubicBezTo>
                    <a:pt x="102" y="151"/>
                    <a:pt x="101" y="151"/>
                    <a:pt x="100" y="151"/>
                  </a:cubicBezTo>
                  <a:cubicBezTo>
                    <a:pt x="99" y="151"/>
                    <a:pt x="98" y="151"/>
                    <a:pt x="97" y="151"/>
                  </a:cubicBezTo>
                  <a:cubicBezTo>
                    <a:pt x="94" y="151"/>
                    <a:pt x="90" y="153"/>
                    <a:pt x="87" y="155"/>
                  </a:cubicBezTo>
                  <a:cubicBezTo>
                    <a:pt x="90" y="152"/>
                    <a:pt x="94" y="151"/>
                    <a:pt x="97" y="150"/>
                  </a:cubicBezTo>
                  <a:cubicBezTo>
                    <a:pt x="98" y="150"/>
                    <a:pt x="99" y="150"/>
                    <a:pt x="100" y="150"/>
                  </a:cubicBezTo>
                  <a:cubicBezTo>
                    <a:pt x="101" y="150"/>
                    <a:pt x="102" y="150"/>
                    <a:pt x="103" y="150"/>
                  </a:cubicBezTo>
                  <a:cubicBezTo>
                    <a:pt x="104" y="150"/>
                    <a:pt x="105" y="149"/>
                    <a:pt x="106" y="148"/>
                  </a:cubicBezTo>
                  <a:cubicBezTo>
                    <a:pt x="106" y="148"/>
                    <a:pt x="106" y="148"/>
                    <a:pt x="106" y="148"/>
                  </a:cubicBezTo>
                  <a:cubicBezTo>
                    <a:pt x="106" y="148"/>
                    <a:pt x="106" y="148"/>
                    <a:pt x="106" y="148"/>
                  </a:cubicBezTo>
                  <a:cubicBezTo>
                    <a:pt x="106" y="148"/>
                    <a:pt x="107" y="147"/>
                    <a:pt x="107" y="147"/>
                  </a:cubicBezTo>
                  <a:cubicBezTo>
                    <a:pt x="107" y="145"/>
                    <a:pt x="107" y="143"/>
                    <a:pt x="107" y="141"/>
                  </a:cubicBezTo>
                  <a:cubicBezTo>
                    <a:pt x="107" y="139"/>
                    <a:pt x="107" y="137"/>
                    <a:pt x="106" y="136"/>
                  </a:cubicBezTo>
                  <a:cubicBezTo>
                    <a:pt x="106" y="133"/>
                    <a:pt x="106" y="130"/>
                    <a:pt x="106" y="128"/>
                  </a:cubicBezTo>
                  <a:cubicBezTo>
                    <a:pt x="106" y="128"/>
                    <a:pt x="105" y="128"/>
                    <a:pt x="104" y="128"/>
                  </a:cubicBezTo>
                  <a:cubicBezTo>
                    <a:pt x="103" y="129"/>
                    <a:pt x="102" y="129"/>
                    <a:pt x="101" y="130"/>
                  </a:cubicBezTo>
                  <a:cubicBezTo>
                    <a:pt x="99" y="131"/>
                    <a:pt x="97" y="132"/>
                    <a:pt x="96" y="134"/>
                  </a:cubicBezTo>
                  <a:cubicBezTo>
                    <a:pt x="97" y="132"/>
                    <a:pt x="99" y="130"/>
                    <a:pt x="101" y="129"/>
                  </a:cubicBezTo>
                  <a:cubicBezTo>
                    <a:pt x="102" y="128"/>
                    <a:pt x="103" y="128"/>
                    <a:pt x="104" y="127"/>
                  </a:cubicBezTo>
                  <a:cubicBezTo>
                    <a:pt x="105" y="127"/>
                    <a:pt x="106" y="127"/>
                    <a:pt x="106" y="126"/>
                  </a:cubicBezTo>
                  <a:cubicBezTo>
                    <a:pt x="106" y="125"/>
                    <a:pt x="106" y="125"/>
                    <a:pt x="106" y="124"/>
                  </a:cubicBezTo>
                  <a:cubicBezTo>
                    <a:pt x="107" y="120"/>
                    <a:pt x="106" y="117"/>
                    <a:pt x="106" y="113"/>
                  </a:cubicBezTo>
                  <a:cubicBezTo>
                    <a:pt x="106" y="112"/>
                    <a:pt x="106" y="111"/>
                    <a:pt x="106" y="110"/>
                  </a:cubicBezTo>
                  <a:cubicBezTo>
                    <a:pt x="106" y="110"/>
                    <a:pt x="105" y="110"/>
                    <a:pt x="105" y="111"/>
                  </a:cubicBezTo>
                  <a:cubicBezTo>
                    <a:pt x="104" y="111"/>
                    <a:pt x="104" y="110"/>
                    <a:pt x="103" y="110"/>
                  </a:cubicBezTo>
                  <a:cubicBezTo>
                    <a:pt x="103" y="110"/>
                    <a:pt x="102" y="109"/>
                    <a:pt x="102" y="109"/>
                  </a:cubicBezTo>
                  <a:cubicBezTo>
                    <a:pt x="101" y="108"/>
                    <a:pt x="100" y="106"/>
                    <a:pt x="98" y="105"/>
                  </a:cubicBezTo>
                  <a:cubicBezTo>
                    <a:pt x="97" y="104"/>
                    <a:pt x="95" y="103"/>
                    <a:pt x="94" y="102"/>
                  </a:cubicBezTo>
                  <a:cubicBezTo>
                    <a:pt x="92" y="101"/>
                    <a:pt x="90" y="100"/>
                    <a:pt x="88" y="100"/>
                  </a:cubicBezTo>
                  <a:cubicBezTo>
                    <a:pt x="90" y="100"/>
                    <a:pt x="92" y="101"/>
                    <a:pt x="94" y="101"/>
                  </a:cubicBezTo>
                  <a:cubicBezTo>
                    <a:pt x="96" y="102"/>
                    <a:pt x="97" y="103"/>
                    <a:pt x="99" y="104"/>
                  </a:cubicBezTo>
                  <a:cubicBezTo>
                    <a:pt x="100" y="106"/>
                    <a:pt x="102" y="107"/>
                    <a:pt x="103" y="108"/>
                  </a:cubicBezTo>
                  <a:cubicBezTo>
                    <a:pt x="104" y="109"/>
                    <a:pt x="104" y="109"/>
                    <a:pt x="105" y="109"/>
                  </a:cubicBezTo>
                  <a:cubicBezTo>
                    <a:pt x="105" y="109"/>
                    <a:pt x="105" y="109"/>
                    <a:pt x="106" y="109"/>
                  </a:cubicBezTo>
                  <a:cubicBezTo>
                    <a:pt x="106" y="106"/>
                    <a:pt x="106" y="104"/>
                    <a:pt x="106" y="101"/>
                  </a:cubicBezTo>
                  <a:cubicBezTo>
                    <a:pt x="106" y="98"/>
                    <a:pt x="105" y="94"/>
                    <a:pt x="104" y="90"/>
                  </a:cubicBezTo>
                  <a:cubicBezTo>
                    <a:pt x="103" y="87"/>
                    <a:pt x="103" y="83"/>
                    <a:pt x="102" y="80"/>
                  </a:cubicBezTo>
                  <a:cubicBezTo>
                    <a:pt x="102" y="80"/>
                    <a:pt x="101" y="77"/>
                    <a:pt x="102" y="77"/>
                  </a:cubicBezTo>
                  <a:cubicBezTo>
                    <a:pt x="103" y="76"/>
                    <a:pt x="104" y="77"/>
                    <a:pt x="105" y="78"/>
                  </a:cubicBezTo>
                  <a:cubicBezTo>
                    <a:pt x="105" y="78"/>
                    <a:pt x="105" y="78"/>
                    <a:pt x="105" y="78"/>
                  </a:cubicBezTo>
                  <a:cubicBezTo>
                    <a:pt x="106" y="82"/>
                    <a:pt x="107" y="86"/>
                    <a:pt x="108" y="90"/>
                  </a:cubicBezTo>
                  <a:cubicBezTo>
                    <a:pt x="109" y="93"/>
                    <a:pt x="109" y="97"/>
                    <a:pt x="109" y="101"/>
                  </a:cubicBezTo>
                  <a:cubicBezTo>
                    <a:pt x="109" y="105"/>
                    <a:pt x="109" y="109"/>
                    <a:pt x="109" y="113"/>
                  </a:cubicBezTo>
                  <a:cubicBezTo>
                    <a:pt x="109" y="116"/>
                    <a:pt x="109" y="120"/>
                    <a:pt x="109" y="124"/>
                  </a:cubicBezTo>
                  <a:cubicBezTo>
                    <a:pt x="108" y="128"/>
                    <a:pt x="108" y="132"/>
                    <a:pt x="108" y="136"/>
                  </a:cubicBezTo>
                  <a:cubicBezTo>
                    <a:pt x="108" y="137"/>
                    <a:pt x="108" y="139"/>
                    <a:pt x="108" y="141"/>
                  </a:cubicBezTo>
                  <a:cubicBezTo>
                    <a:pt x="109" y="143"/>
                    <a:pt x="108" y="145"/>
                    <a:pt x="108" y="147"/>
                  </a:cubicBezTo>
                  <a:cubicBezTo>
                    <a:pt x="108" y="147"/>
                    <a:pt x="107" y="148"/>
                    <a:pt x="107" y="148"/>
                  </a:cubicBezTo>
                  <a:cubicBezTo>
                    <a:pt x="107" y="148"/>
                    <a:pt x="107" y="148"/>
                    <a:pt x="107" y="148"/>
                  </a:cubicBezTo>
                  <a:cubicBezTo>
                    <a:pt x="107" y="148"/>
                    <a:pt x="107" y="148"/>
                    <a:pt x="107" y="148"/>
                  </a:cubicBezTo>
                  <a:cubicBezTo>
                    <a:pt x="107" y="150"/>
                    <a:pt x="107" y="152"/>
                    <a:pt x="106" y="154"/>
                  </a:cubicBezTo>
                  <a:cubicBezTo>
                    <a:pt x="106" y="154"/>
                    <a:pt x="107" y="154"/>
                    <a:pt x="107" y="154"/>
                  </a:cubicBezTo>
                  <a:cubicBezTo>
                    <a:pt x="107" y="155"/>
                    <a:pt x="107" y="155"/>
                    <a:pt x="107" y="155"/>
                  </a:cubicBezTo>
                  <a:cubicBezTo>
                    <a:pt x="108" y="156"/>
                    <a:pt x="108" y="156"/>
                    <a:pt x="108" y="157"/>
                  </a:cubicBezTo>
                  <a:cubicBezTo>
                    <a:pt x="109" y="158"/>
                    <a:pt x="109" y="159"/>
                    <a:pt x="109" y="160"/>
                  </a:cubicBezTo>
                  <a:cubicBezTo>
                    <a:pt x="109" y="161"/>
                    <a:pt x="110" y="162"/>
                    <a:pt x="110" y="163"/>
                  </a:cubicBezTo>
                  <a:cubicBezTo>
                    <a:pt x="110" y="164"/>
                    <a:pt x="111" y="165"/>
                    <a:pt x="111" y="166"/>
                  </a:cubicBezTo>
                  <a:cubicBezTo>
                    <a:pt x="111" y="165"/>
                    <a:pt x="110" y="164"/>
                    <a:pt x="110"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35">
              <a:extLst>
                <a:ext uri="{FF2B5EF4-FFF2-40B4-BE49-F238E27FC236}">
                  <a16:creationId xmlns:a16="http://schemas.microsoft.com/office/drawing/2014/main" id="{5601FDDD-F046-492E-AD95-852EB2DB7F39}"/>
                </a:ext>
              </a:extLst>
            </p:cNvPr>
            <p:cNvSpPr>
              <a:spLocks/>
            </p:cNvSpPr>
            <p:nvPr/>
          </p:nvSpPr>
          <p:spPr bwMode="auto">
            <a:xfrm>
              <a:off x="3071" y="1374"/>
              <a:ext cx="25" cy="5"/>
            </a:xfrm>
            <a:custGeom>
              <a:avLst/>
              <a:gdLst>
                <a:gd name="T0" fmla="*/ 9 w 10"/>
                <a:gd name="T1" fmla="*/ 1 h 2"/>
                <a:gd name="T2" fmla="*/ 0 w 10"/>
                <a:gd name="T3" fmla="*/ 1 h 2"/>
                <a:gd name="T4" fmla="*/ 0 w 10"/>
                <a:gd name="T5" fmla="*/ 1 h 2"/>
                <a:gd name="T6" fmla="*/ 9 w 10"/>
                <a:gd name="T7" fmla="*/ 1 h 2"/>
              </a:gdLst>
              <a:ahLst/>
              <a:cxnLst>
                <a:cxn ang="0">
                  <a:pos x="T0" y="T1"/>
                </a:cxn>
                <a:cxn ang="0">
                  <a:pos x="T2" y="T3"/>
                </a:cxn>
                <a:cxn ang="0">
                  <a:pos x="T4" y="T5"/>
                </a:cxn>
                <a:cxn ang="0">
                  <a:pos x="T6" y="T7"/>
                </a:cxn>
              </a:cxnLst>
              <a:rect l="0" t="0" r="r" b="b"/>
              <a:pathLst>
                <a:path w="10" h="2">
                  <a:moveTo>
                    <a:pt x="9" y="1"/>
                  </a:moveTo>
                  <a:cubicBezTo>
                    <a:pt x="10" y="0"/>
                    <a:pt x="0" y="1"/>
                    <a:pt x="0" y="1"/>
                  </a:cubicBezTo>
                  <a:cubicBezTo>
                    <a:pt x="0" y="1"/>
                    <a:pt x="0" y="1"/>
                    <a:pt x="0" y="1"/>
                  </a:cubicBezTo>
                  <a:cubicBezTo>
                    <a:pt x="0" y="2"/>
                    <a:pt x="8" y="2"/>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6">
              <a:extLst>
                <a:ext uri="{FF2B5EF4-FFF2-40B4-BE49-F238E27FC236}">
                  <a16:creationId xmlns:a16="http://schemas.microsoft.com/office/drawing/2014/main" id="{355147E2-A13D-4A6A-A3D1-27BEC65E8A1E}"/>
                </a:ext>
              </a:extLst>
            </p:cNvPr>
            <p:cNvSpPr>
              <a:spLocks/>
            </p:cNvSpPr>
            <p:nvPr/>
          </p:nvSpPr>
          <p:spPr bwMode="auto">
            <a:xfrm>
              <a:off x="3050" y="1391"/>
              <a:ext cx="4" cy="24"/>
            </a:xfrm>
            <a:custGeom>
              <a:avLst/>
              <a:gdLst>
                <a:gd name="T0" fmla="*/ 0 w 2"/>
                <a:gd name="T1" fmla="*/ 10 h 10"/>
                <a:gd name="T2" fmla="*/ 1 w 2"/>
                <a:gd name="T3" fmla="*/ 10 h 10"/>
                <a:gd name="T4" fmla="*/ 1 w 2"/>
                <a:gd name="T5" fmla="*/ 1 h 10"/>
                <a:gd name="T6" fmla="*/ 0 w 2"/>
                <a:gd name="T7" fmla="*/ 10 h 10"/>
              </a:gdLst>
              <a:ahLst/>
              <a:cxnLst>
                <a:cxn ang="0">
                  <a:pos x="T0" y="T1"/>
                </a:cxn>
                <a:cxn ang="0">
                  <a:pos x="T2" y="T3"/>
                </a:cxn>
                <a:cxn ang="0">
                  <a:pos x="T4" y="T5"/>
                </a:cxn>
                <a:cxn ang="0">
                  <a:pos x="T6" y="T7"/>
                </a:cxn>
              </a:cxnLst>
              <a:rect l="0" t="0" r="r" b="b"/>
              <a:pathLst>
                <a:path w="2" h="10">
                  <a:moveTo>
                    <a:pt x="0" y="10"/>
                  </a:moveTo>
                  <a:cubicBezTo>
                    <a:pt x="0" y="10"/>
                    <a:pt x="0" y="10"/>
                    <a:pt x="1" y="10"/>
                  </a:cubicBezTo>
                  <a:cubicBezTo>
                    <a:pt x="1" y="10"/>
                    <a:pt x="2" y="0"/>
                    <a:pt x="1" y="1"/>
                  </a:cubicBezTo>
                  <a:cubicBezTo>
                    <a:pt x="0" y="4"/>
                    <a:pt x="0"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7">
              <a:extLst>
                <a:ext uri="{FF2B5EF4-FFF2-40B4-BE49-F238E27FC236}">
                  <a16:creationId xmlns:a16="http://schemas.microsoft.com/office/drawing/2014/main" id="{D8D62819-DFA6-4A4A-82A8-B64C5ECCBC58}"/>
                </a:ext>
              </a:extLst>
            </p:cNvPr>
            <p:cNvSpPr>
              <a:spLocks/>
            </p:cNvSpPr>
            <p:nvPr/>
          </p:nvSpPr>
          <p:spPr bwMode="auto">
            <a:xfrm>
              <a:off x="3025" y="1376"/>
              <a:ext cx="27" cy="12"/>
            </a:xfrm>
            <a:custGeom>
              <a:avLst/>
              <a:gdLst>
                <a:gd name="T0" fmla="*/ 10 w 11"/>
                <a:gd name="T1" fmla="*/ 2 h 5"/>
                <a:gd name="T2" fmla="*/ 1 w 11"/>
                <a:gd name="T3" fmla="*/ 4 h 5"/>
                <a:gd name="T4" fmla="*/ 10 w 11"/>
                <a:gd name="T5" fmla="*/ 2 h 5"/>
              </a:gdLst>
              <a:ahLst/>
              <a:cxnLst>
                <a:cxn ang="0">
                  <a:pos x="T0" y="T1"/>
                </a:cxn>
                <a:cxn ang="0">
                  <a:pos x="T2" y="T3"/>
                </a:cxn>
                <a:cxn ang="0">
                  <a:pos x="T4" y="T5"/>
                </a:cxn>
              </a:cxnLst>
              <a:rect l="0" t="0" r="r" b="b"/>
              <a:pathLst>
                <a:path w="11" h="5">
                  <a:moveTo>
                    <a:pt x="10" y="2"/>
                  </a:moveTo>
                  <a:cubicBezTo>
                    <a:pt x="11" y="0"/>
                    <a:pt x="0" y="3"/>
                    <a:pt x="1" y="4"/>
                  </a:cubicBezTo>
                  <a:cubicBezTo>
                    <a:pt x="2" y="5"/>
                    <a:pt x="10"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2" name="Freeform 41">
            <a:extLst>
              <a:ext uri="{FF2B5EF4-FFF2-40B4-BE49-F238E27FC236}">
                <a16:creationId xmlns:a16="http://schemas.microsoft.com/office/drawing/2014/main" id="{1B58D09A-E80F-44E1-BB6D-470E99CF2F69}"/>
              </a:ext>
            </a:extLst>
          </p:cNvPr>
          <p:cNvSpPr>
            <a:spLocks/>
          </p:cNvSpPr>
          <p:nvPr/>
        </p:nvSpPr>
        <p:spPr bwMode="auto">
          <a:xfrm>
            <a:off x="4491571" y="3734783"/>
            <a:ext cx="580555" cy="592451"/>
          </a:xfrm>
          <a:custGeom>
            <a:avLst/>
            <a:gdLst>
              <a:gd name="T0" fmla="*/ 24 w 182"/>
              <a:gd name="T1" fmla="*/ 127 h 170"/>
              <a:gd name="T2" fmla="*/ 44 w 182"/>
              <a:gd name="T3" fmla="*/ 159 h 170"/>
              <a:gd name="T4" fmla="*/ 35 w 182"/>
              <a:gd name="T5" fmla="*/ 168 h 170"/>
              <a:gd name="T6" fmla="*/ 3 w 182"/>
              <a:gd name="T7" fmla="*/ 127 h 170"/>
              <a:gd name="T8" fmla="*/ 22 w 182"/>
              <a:gd name="T9" fmla="*/ 104 h 170"/>
              <a:gd name="T10" fmla="*/ 50 w 182"/>
              <a:gd name="T11" fmla="*/ 104 h 170"/>
              <a:gd name="T12" fmla="*/ 97 w 182"/>
              <a:gd name="T13" fmla="*/ 85 h 170"/>
              <a:gd name="T14" fmla="*/ 70 w 182"/>
              <a:gd name="T15" fmla="*/ 46 h 170"/>
              <a:gd name="T16" fmla="*/ 60 w 182"/>
              <a:gd name="T17" fmla="*/ 16 h 170"/>
              <a:gd name="T18" fmla="*/ 75 w 182"/>
              <a:gd name="T19" fmla="*/ 14 h 170"/>
              <a:gd name="T20" fmla="*/ 89 w 182"/>
              <a:gd name="T21" fmla="*/ 38 h 170"/>
              <a:gd name="T22" fmla="*/ 99 w 182"/>
              <a:gd name="T23" fmla="*/ 27 h 170"/>
              <a:gd name="T24" fmla="*/ 136 w 182"/>
              <a:gd name="T25" fmla="*/ 1 h 170"/>
              <a:gd name="T26" fmla="*/ 173 w 182"/>
              <a:gd name="T27" fmla="*/ 69 h 170"/>
              <a:gd name="T28" fmla="*/ 99 w 182"/>
              <a:gd name="T29" fmla="*/ 147 h 170"/>
              <a:gd name="T30" fmla="*/ 45 w 182"/>
              <a:gd name="T31" fmla="*/ 132 h 170"/>
              <a:gd name="T32" fmla="*/ 24 w 182"/>
              <a:gd name="T33" fmla="*/ 12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70">
                <a:moveTo>
                  <a:pt x="24" y="127"/>
                </a:moveTo>
                <a:cubicBezTo>
                  <a:pt x="11" y="141"/>
                  <a:pt x="44" y="159"/>
                  <a:pt x="44" y="159"/>
                </a:cubicBezTo>
                <a:cubicBezTo>
                  <a:pt x="41" y="170"/>
                  <a:pt x="35" y="168"/>
                  <a:pt x="35" y="168"/>
                </a:cubicBezTo>
                <a:cubicBezTo>
                  <a:pt x="24" y="162"/>
                  <a:pt x="0" y="149"/>
                  <a:pt x="3" y="127"/>
                </a:cubicBezTo>
                <a:cubicBezTo>
                  <a:pt x="5" y="110"/>
                  <a:pt x="20" y="106"/>
                  <a:pt x="22" y="104"/>
                </a:cubicBezTo>
                <a:cubicBezTo>
                  <a:pt x="33" y="96"/>
                  <a:pt x="44" y="100"/>
                  <a:pt x="50" y="104"/>
                </a:cubicBezTo>
                <a:cubicBezTo>
                  <a:pt x="57" y="110"/>
                  <a:pt x="93" y="106"/>
                  <a:pt x="97" y="85"/>
                </a:cubicBezTo>
                <a:cubicBezTo>
                  <a:pt x="101" y="64"/>
                  <a:pt x="82" y="56"/>
                  <a:pt x="70" y="46"/>
                </a:cubicBezTo>
                <a:cubicBezTo>
                  <a:pt x="58" y="35"/>
                  <a:pt x="60" y="16"/>
                  <a:pt x="60" y="16"/>
                </a:cubicBezTo>
                <a:cubicBezTo>
                  <a:pt x="71" y="9"/>
                  <a:pt x="75" y="14"/>
                  <a:pt x="75" y="14"/>
                </a:cubicBezTo>
                <a:cubicBezTo>
                  <a:pt x="75" y="27"/>
                  <a:pt x="82" y="38"/>
                  <a:pt x="89" y="38"/>
                </a:cubicBezTo>
                <a:cubicBezTo>
                  <a:pt x="96" y="39"/>
                  <a:pt x="98" y="36"/>
                  <a:pt x="99" y="27"/>
                </a:cubicBezTo>
                <a:cubicBezTo>
                  <a:pt x="99" y="18"/>
                  <a:pt x="104" y="0"/>
                  <a:pt x="136" y="1"/>
                </a:cubicBezTo>
                <a:cubicBezTo>
                  <a:pt x="168" y="2"/>
                  <a:pt x="182" y="34"/>
                  <a:pt x="173" y="69"/>
                </a:cubicBezTo>
                <a:cubicBezTo>
                  <a:pt x="164" y="104"/>
                  <a:pt x="147" y="154"/>
                  <a:pt x="99" y="147"/>
                </a:cubicBezTo>
                <a:cubicBezTo>
                  <a:pt x="51" y="139"/>
                  <a:pt x="51" y="130"/>
                  <a:pt x="45" y="132"/>
                </a:cubicBezTo>
                <a:cubicBezTo>
                  <a:pt x="40" y="135"/>
                  <a:pt x="30" y="137"/>
                  <a:pt x="24" y="127"/>
                </a:cubicBezTo>
                <a:close/>
              </a:path>
            </a:pathLst>
          </a:custGeom>
          <a:solidFill>
            <a:srgbClr val="B4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5">
            <a:extLst>
              <a:ext uri="{FF2B5EF4-FFF2-40B4-BE49-F238E27FC236}">
                <a16:creationId xmlns:a16="http://schemas.microsoft.com/office/drawing/2014/main" id="{0A359F4B-50A2-412C-984C-13C1CC39FD3F}"/>
              </a:ext>
            </a:extLst>
          </p:cNvPr>
          <p:cNvSpPr>
            <a:spLocks noEditPoints="1"/>
          </p:cNvSpPr>
          <p:nvPr/>
        </p:nvSpPr>
        <p:spPr bwMode="auto">
          <a:xfrm>
            <a:off x="4568346" y="5279422"/>
            <a:ext cx="632249" cy="651696"/>
          </a:xfrm>
          <a:custGeom>
            <a:avLst/>
            <a:gdLst>
              <a:gd name="T0" fmla="*/ 139 w 198"/>
              <a:gd name="T1" fmla="*/ 15 h 187"/>
              <a:gd name="T2" fmla="*/ 73 w 198"/>
              <a:gd name="T3" fmla="*/ 29 h 187"/>
              <a:gd name="T4" fmla="*/ 5 w 198"/>
              <a:gd name="T5" fmla="*/ 24 h 187"/>
              <a:gd name="T6" fmla="*/ 9 w 198"/>
              <a:gd name="T7" fmla="*/ 54 h 187"/>
              <a:gd name="T8" fmla="*/ 18 w 198"/>
              <a:gd name="T9" fmla="*/ 61 h 187"/>
              <a:gd name="T10" fmla="*/ 53 w 198"/>
              <a:gd name="T11" fmla="*/ 56 h 187"/>
              <a:gd name="T12" fmla="*/ 84 w 198"/>
              <a:gd name="T13" fmla="*/ 95 h 187"/>
              <a:gd name="T14" fmla="*/ 94 w 198"/>
              <a:gd name="T15" fmla="*/ 183 h 187"/>
              <a:gd name="T16" fmla="*/ 90 w 198"/>
              <a:gd name="T17" fmla="*/ 147 h 187"/>
              <a:gd name="T18" fmla="*/ 97 w 198"/>
              <a:gd name="T19" fmla="*/ 95 h 187"/>
              <a:gd name="T20" fmla="*/ 64 w 198"/>
              <a:gd name="T21" fmla="*/ 22 h 187"/>
              <a:gd name="T22" fmla="*/ 30 w 198"/>
              <a:gd name="T23" fmla="*/ 11 h 187"/>
              <a:gd name="T24" fmla="*/ 9 w 198"/>
              <a:gd name="T25" fmla="*/ 31 h 187"/>
              <a:gd name="T26" fmla="*/ 19 w 198"/>
              <a:gd name="T27" fmla="*/ 46 h 187"/>
              <a:gd name="T28" fmla="*/ 15 w 198"/>
              <a:gd name="T29" fmla="*/ 53 h 187"/>
              <a:gd name="T30" fmla="*/ 10 w 198"/>
              <a:gd name="T31" fmla="*/ 53 h 187"/>
              <a:gd name="T32" fmla="*/ 8 w 198"/>
              <a:gd name="T33" fmla="*/ 21 h 187"/>
              <a:gd name="T34" fmla="*/ 43 w 198"/>
              <a:gd name="T35" fmla="*/ 19 h 187"/>
              <a:gd name="T36" fmla="*/ 99 w 198"/>
              <a:gd name="T37" fmla="*/ 41 h 187"/>
              <a:gd name="T38" fmla="*/ 155 w 198"/>
              <a:gd name="T39" fmla="*/ 19 h 187"/>
              <a:gd name="T40" fmla="*/ 190 w 198"/>
              <a:gd name="T41" fmla="*/ 21 h 187"/>
              <a:gd name="T42" fmla="*/ 188 w 198"/>
              <a:gd name="T43" fmla="*/ 53 h 187"/>
              <a:gd name="T44" fmla="*/ 182 w 198"/>
              <a:gd name="T45" fmla="*/ 53 h 187"/>
              <a:gd name="T46" fmla="*/ 179 w 198"/>
              <a:gd name="T47" fmla="*/ 46 h 187"/>
              <a:gd name="T48" fmla="*/ 189 w 198"/>
              <a:gd name="T49" fmla="*/ 31 h 187"/>
              <a:gd name="T50" fmla="*/ 168 w 198"/>
              <a:gd name="T51" fmla="*/ 11 h 187"/>
              <a:gd name="T52" fmla="*/ 134 w 198"/>
              <a:gd name="T53" fmla="*/ 22 h 187"/>
              <a:gd name="T54" fmla="*/ 102 w 198"/>
              <a:gd name="T55" fmla="*/ 95 h 187"/>
              <a:gd name="T56" fmla="*/ 112 w 198"/>
              <a:gd name="T57" fmla="*/ 148 h 187"/>
              <a:gd name="T58" fmla="*/ 108 w 198"/>
              <a:gd name="T59" fmla="*/ 183 h 187"/>
              <a:gd name="T60" fmla="*/ 114 w 198"/>
              <a:gd name="T61" fmla="*/ 95 h 187"/>
              <a:gd name="T62" fmla="*/ 145 w 198"/>
              <a:gd name="T63" fmla="*/ 56 h 187"/>
              <a:gd name="T64" fmla="*/ 161 w 198"/>
              <a:gd name="T65" fmla="*/ 67 h 187"/>
              <a:gd name="T66" fmla="*/ 185 w 198"/>
              <a:gd name="T67" fmla="*/ 59 h 187"/>
              <a:gd name="T68" fmla="*/ 194 w 198"/>
              <a:gd name="T69" fmla="*/ 48 h 187"/>
              <a:gd name="T70" fmla="*/ 12 w 198"/>
              <a:gd name="T71" fmla="*/ 24 h 187"/>
              <a:gd name="T72" fmla="*/ 62 w 198"/>
              <a:gd name="T73" fmla="*/ 23 h 187"/>
              <a:gd name="T74" fmla="*/ 44 w 198"/>
              <a:gd name="T75" fmla="*/ 43 h 187"/>
              <a:gd name="T76" fmla="*/ 29 w 198"/>
              <a:gd name="T77" fmla="*/ 37 h 187"/>
              <a:gd name="T78" fmla="*/ 146 w 198"/>
              <a:gd name="T79" fmla="*/ 49 h 187"/>
              <a:gd name="T80" fmla="*/ 156 w 198"/>
              <a:gd name="T81" fmla="*/ 22 h 187"/>
              <a:gd name="T82" fmla="*/ 181 w 198"/>
              <a:gd name="T83" fmla="*/ 36 h 187"/>
              <a:gd name="T84" fmla="*/ 162 w 198"/>
              <a:gd name="T85" fmla="*/ 4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87">
                <a:moveTo>
                  <a:pt x="192" y="24"/>
                </a:moveTo>
                <a:cubicBezTo>
                  <a:pt x="191" y="7"/>
                  <a:pt x="172" y="0"/>
                  <a:pt x="161" y="11"/>
                </a:cubicBezTo>
                <a:cubicBezTo>
                  <a:pt x="150" y="22"/>
                  <a:pt x="148" y="15"/>
                  <a:pt x="139" y="15"/>
                </a:cubicBezTo>
                <a:cubicBezTo>
                  <a:pt x="130" y="15"/>
                  <a:pt x="130" y="26"/>
                  <a:pt x="124" y="29"/>
                </a:cubicBezTo>
                <a:cubicBezTo>
                  <a:pt x="119" y="33"/>
                  <a:pt x="112" y="26"/>
                  <a:pt x="99" y="26"/>
                </a:cubicBezTo>
                <a:cubicBezTo>
                  <a:pt x="86" y="26"/>
                  <a:pt x="78" y="33"/>
                  <a:pt x="73" y="29"/>
                </a:cubicBezTo>
                <a:cubicBezTo>
                  <a:pt x="68" y="26"/>
                  <a:pt x="68" y="15"/>
                  <a:pt x="59" y="15"/>
                </a:cubicBezTo>
                <a:cubicBezTo>
                  <a:pt x="50" y="15"/>
                  <a:pt x="47" y="22"/>
                  <a:pt x="37" y="11"/>
                </a:cubicBezTo>
                <a:cubicBezTo>
                  <a:pt x="26" y="0"/>
                  <a:pt x="7" y="7"/>
                  <a:pt x="5" y="24"/>
                </a:cubicBezTo>
                <a:cubicBezTo>
                  <a:pt x="4" y="41"/>
                  <a:pt x="0" y="38"/>
                  <a:pt x="4" y="48"/>
                </a:cubicBezTo>
                <a:cubicBezTo>
                  <a:pt x="8" y="58"/>
                  <a:pt x="8" y="65"/>
                  <a:pt x="9" y="64"/>
                </a:cubicBezTo>
                <a:cubicBezTo>
                  <a:pt x="9" y="63"/>
                  <a:pt x="11" y="58"/>
                  <a:pt x="9" y="54"/>
                </a:cubicBezTo>
                <a:cubicBezTo>
                  <a:pt x="8" y="53"/>
                  <a:pt x="10" y="54"/>
                  <a:pt x="13" y="59"/>
                </a:cubicBezTo>
                <a:cubicBezTo>
                  <a:pt x="16" y="64"/>
                  <a:pt x="21" y="66"/>
                  <a:pt x="19" y="63"/>
                </a:cubicBezTo>
                <a:cubicBezTo>
                  <a:pt x="19" y="63"/>
                  <a:pt x="18" y="62"/>
                  <a:pt x="18" y="61"/>
                </a:cubicBezTo>
                <a:cubicBezTo>
                  <a:pt x="23" y="67"/>
                  <a:pt x="31" y="65"/>
                  <a:pt x="37" y="67"/>
                </a:cubicBezTo>
                <a:cubicBezTo>
                  <a:pt x="42" y="68"/>
                  <a:pt x="45" y="65"/>
                  <a:pt x="47" y="64"/>
                </a:cubicBezTo>
                <a:cubicBezTo>
                  <a:pt x="49" y="63"/>
                  <a:pt x="52" y="61"/>
                  <a:pt x="53" y="56"/>
                </a:cubicBezTo>
                <a:cubicBezTo>
                  <a:pt x="55" y="52"/>
                  <a:pt x="60" y="49"/>
                  <a:pt x="66" y="49"/>
                </a:cubicBezTo>
                <a:cubicBezTo>
                  <a:pt x="65" y="53"/>
                  <a:pt x="66" y="57"/>
                  <a:pt x="70" y="64"/>
                </a:cubicBezTo>
                <a:cubicBezTo>
                  <a:pt x="75" y="75"/>
                  <a:pt x="83" y="90"/>
                  <a:pt x="84" y="95"/>
                </a:cubicBezTo>
                <a:cubicBezTo>
                  <a:pt x="87" y="106"/>
                  <a:pt x="77" y="119"/>
                  <a:pt x="91" y="124"/>
                </a:cubicBezTo>
                <a:cubicBezTo>
                  <a:pt x="91" y="124"/>
                  <a:pt x="80" y="128"/>
                  <a:pt x="85" y="141"/>
                </a:cubicBezTo>
                <a:cubicBezTo>
                  <a:pt x="90" y="156"/>
                  <a:pt x="93" y="172"/>
                  <a:pt x="94" y="183"/>
                </a:cubicBezTo>
                <a:cubicBezTo>
                  <a:pt x="94" y="186"/>
                  <a:pt x="96" y="186"/>
                  <a:pt x="97" y="184"/>
                </a:cubicBezTo>
                <a:cubicBezTo>
                  <a:pt x="97" y="184"/>
                  <a:pt x="97" y="183"/>
                  <a:pt x="97" y="183"/>
                </a:cubicBezTo>
                <a:cubicBezTo>
                  <a:pt x="96" y="172"/>
                  <a:pt x="94" y="160"/>
                  <a:pt x="90" y="147"/>
                </a:cubicBezTo>
                <a:cubicBezTo>
                  <a:pt x="86" y="135"/>
                  <a:pt x="87" y="131"/>
                  <a:pt x="94" y="128"/>
                </a:cubicBezTo>
                <a:cubicBezTo>
                  <a:pt x="97" y="127"/>
                  <a:pt x="98" y="115"/>
                  <a:pt x="98" y="105"/>
                </a:cubicBezTo>
                <a:cubicBezTo>
                  <a:pt x="98" y="101"/>
                  <a:pt x="97" y="97"/>
                  <a:pt x="97" y="95"/>
                </a:cubicBezTo>
                <a:cubicBezTo>
                  <a:pt x="96" y="86"/>
                  <a:pt x="91" y="80"/>
                  <a:pt x="88" y="75"/>
                </a:cubicBezTo>
                <a:cubicBezTo>
                  <a:pt x="81" y="60"/>
                  <a:pt x="75" y="44"/>
                  <a:pt x="73" y="39"/>
                </a:cubicBezTo>
                <a:cubicBezTo>
                  <a:pt x="71" y="35"/>
                  <a:pt x="66" y="25"/>
                  <a:pt x="64" y="22"/>
                </a:cubicBezTo>
                <a:cubicBezTo>
                  <a:pt x="61" y="19"/>
                  <a:pt x="58" y="19"/>
                  <a:pt x="54" y="19"/>
                </a:cubicBezTo>
                <a:cubicBezTo>
                  <a:pt x="51" y="20"/>
                  <a:pt x="46" y="21"/>
                  <a:pt x="43" y="20"/>
                </a:cubicBezTo>
                <a:cubicBezTo>
                  <a:pt x="39" y="19"/>
                  <a:pt x="33" y="13"/>
                  <a:pt x="30" y="11"/>
                </a:cubicBezTo>
                <a:cubicBezTo>
                  <a:pt x="27" y="9"/>
                  <a:pt x="23" y="8"/>
                  <a:pt x="19" y="10"/>
                </a:cubicBezTo>
                <a:cubicBezTo>
                  <a:pt x="17" y="11"/>
                  <a:pt x="16" y="12"/>
                  <a:pt x="14" y="13"/>
                </a:cubicBezTo>
                <a:cubicBezTo>
                  <a:pt x="9" y="18"/>
                  <a:pt x="9" y="25"/>
                  <a:pt x="9" y="31"/>
                </a:cubicBezTo>
                <a:cubicBezTo>
                  <a:pt x="10" y="37"/>
                  <a:pt x="16" y="39"/>
                  <a:pt x="16" y="39"/>
                </a:cubicBezTo>
                <a:cubicBezTo>
                  <a:pt x="16" y="41"/>
                  <a:pt x="22" y="42"/>
                  <a:pt x="19" y="43"/>
                </a:cubicBezTo>
                <a:cubicBezTo>
                  <a:pt x="16" y="43"/>
                  <a:pt x="22" y="46"/>
                  <a:pt x="19" y="46"/>
                </a:cubicBezTo>
                <a:cubicBezTo>
                  <a:pt x="15" y="46"/>
                  <a:pt x="17" y="48"/>
                  <a:pt x="19" y="50"/>
                </a:cubicBezTo>
                <a:cubicBezTo>
                  <a:pt x="20" y="51"/>
                  <a:pt x="17" y="51"/>
                  <a:pt x="15" y="50"/>
                </a:cubicBezTo>
                <a:cubicBezTo>
                  <a:pt x="13" y="49"/>
                  <a:pt x="16" y="53"/>
                  <a:pt x="15" y="53"/>
                </a:cubicBezTo>
                <a:cubicBezTo>
                  <a:pt x="15" y="54"/>
                  <a:pt x="15" y="54"/>
                  <a:pt x="15" y="53"/>
                </a:cubicBezTo>
                <a:cubicBezTo>
                  <a:pt x="13" y="53"/>
                  <a:pt x="11" y="51"/>
                  <a:pt x="11" y="53"/>
                </a:cubicBezTo>
                <a:cubicBezTo>
                  <a:pt x="12" y="55"/>
                  <a:pt x="12" y="54"/>
                  <a:pt x="10" y="53"/>
                </a:cubicBezTo>
                <a:cubicBezTo>
                  <a:pt x="9" y="51"/>
                  <a:pt x="8" y="49"/>
                  <a:pt x="7" y="51"/>
                </a:cubicBezTo>
                <a:cubicBezTo>
                  <a:pt x="7" y="54"/>
                  <a:pt x="3" y="41"/>
                  <a:pt x="5" y="38"/>
                </a:cubicBezTo>
                <a:cubicBezTo>
                  <a:pt x="7" y="34"/>
                  <a:pt x="6" y="28"/>
                  <a:pt x="8" y="21"/>
                </a:cubicBezTo>
                <a:cubicBezTo>
                  <a:pt x="10" y="15"/>
                  <a:pt x="14" y="11"/>
                  <a:pt x="19" y="9"/>
                </a:cubicBezTo>
                <a:cubicBezTo>
                  <a:pt x="20" y="9"/>
                  <a:pt x="21" y="8"/>
                  <a:pt x="22" y="8"/>
                </a:cubicBezTo>
                <a:cubicBezTo>
                  <a:pt x="31" y="7"/>
                  <a:pt x="36" y="16"/>
                  <a:pt x="43" y="19"/>
                </a:cubicBezTo>
                <a:cubicBezTo>
                  <a:pt x="48" y="20"/>
                  <a:pt x="55" y="17"/>
                  <a:pt x="60" y="18"/>
                </a:cubicBezTo>
                <a:cubicBezTo>
                  <a:pt x="64" y="19"/>
                  <a:pt x="65" y="21"/>
                  <a:pt x="69" y="29"/>
                </a:cubicBezTo>
                <a:cubicBezTo>
                  <a:pt x="74" y="36"/>
                  <a:pt x="82" y="41"/>
                  <a:pt x="99" y="41"/>
                </a:cubicBezTo>
                <a:cubicBezTo>
                  <a:pt x="116" y="41"/>
                  <a:pt x="124" y="36"/>
                  <a:pt x="128" y="29"/>
                </a:cubicBezTo>
                <a:cubicBezTo>
                  <a:pt x="133" y="21"/>
                  <a:pt x="134" y="19"/>
                  <a:pt x="138" y="18"/>
                </a:cubicBezTo>
                <a:cubicBezTo>
                  <a:pt x="142" y="17"/>
                  <a:pt x="150" y="20"/>
                  <a:pt x="155" y="19"/>
                </a:cubicBezTo>
                <a:cubicBezTo>
                  <a:pt x="162" y="16"/>
                  <a:pt x="167" y="7"/>
                  <a:pt x="175" y="8"/>
                </a:cubicBezTo>
                <a:cubicBezTo>
                  <a:pt x="177" y="8"/>
                  <a:pt x="178" y="9"/>
                  <a:pt x="179" y="9"/>
                </a:cubicBezTo>
                <a:cubicBezTo>
                  <a:pt x="184" y="11"/>
                  <a:pt x="188" y="15"/>
                  <a:pt x="190" y="21"/>
                </a:cubicBezTo>
                <a:cubicBezTo>
                  <a:pt x="192" y="28"/>
                  <a:pt x="191" y="34"/>
                  <a:pt x="193" y="38"/>
                </a:cubicBezTo>
                <a:cubicBezTo>
                  <a:pt x="194" y="41"/>
                  <a:pt x="191" y="54"/>
                  <a:pt x="190" y="51"/>
                </a:cubicBezTo>
                <a:cubicBezTo>
                  <a:pt x="190" y="49"/>
                  <a:pt x="189" y="51"/>
                  <a:pt x="188" y="53"/>
                </a:cubicBezTo>
                <a:cubicBezTo>
                  <a:pt x="186" y="54"/>
                  <a:pt x="186" y="55"/>
                  <a:pt x="186" y="53"/>
                </a:cubicBezTo>
                <a:cubicBezTo>
                  <a:pt x="187" y="51"/>
                  <a:pt x="184" y="53"/>
                  <a:pt x="183" y="53"/>
                </a:cubicBezTo>
                <a:cubicBezTo>
                  <a:pt x="183" y="54"/>
                  <a:pt x="183" y="54"/>
                  <a:pt x="182" y="53"/>
                </a:cubicBezTo>
                <a:cubicBezTo>
                  <a:pt x="182" y="53"/>
                  <a:pt x="185" y="49"/>
                  <a:pt x="183" y="50"/>
                </a:cubicBezTo>
                <a:cubicBezTo>
                  <a:pt x="181" y="51"/>
                  <a:pt x="177" y="51"/>
                  <a:pt x="179" y="50"/>
                </a:cubicBezTo>
                <a:cubicBezTo>
                  <a:pt x="181" y="48"/>
                  <a:pt x="182" y="46"/>
                  <a:pt x="179" y="46"/>
                </a:cubicBezTo>
                <a:cubicBezTo>
                  <a:pt x="176" y="46"/>
                  <a:pt x="182" y="43"/>
                  <a:pt x="179" y="43"/>
                </a:cubicBezTo>
                <a:cubicBezTo>
                  <a:pt x="176" y="42"/>
                  <a:pt x="182" y="41"/>
                  <a:pt x="182" y="39"/>
                </a:cubicBezTo>
                <a:cubicBezTo>
                  <a:pt x="182" y="39"/>
                  <a:pt x="188" y="37"/>
                  <a:pt x="189" y="31"/>
                </a:cubicBezTo>
                <a:cubicBezTo>
                  <a:pt x="189" y="25"/>
                  <a:pt x="189" y="18"/>
                  <a:pt x="184" y="13"/>
                </a:cubicBezTo>
                <a:cubicBezTo>
                  <a:pt x="182" y="12"/>
                  <a:pt x="180" y="11"/>
                  <a:pt x="179" y="10"/>
                </a:cubicBezTo>
                <a:cubicBezTo>
                  <a:pt x="175" y="8"/>
                  <a:pt x="171" y="9"/>
                  <a:pt x="168" y="11"/>
                </a:cubicBezTo>
                <a:cubicBezTo>
                  <a:pt x="165" y="13"/>
                  <a:pt x="158" y="19"/>
                  <a:pt x="155" y="20"/>
                </a:cubicBezTo>
                <a:cubicBezTo>
                  <a:pt x="151" y="21"/>
                  <a:pt x="147" y="20"/>
                  <a:pt x="143" y="19"/>
                </a:cubicBezTo>
                <a:cubicBezTo>
                  <a:pt x="140" y="19"/>
                  <a:pt x="137" y="19"/>
                  <a:pt x="134" y="22"/>
                </a:cubicBezTo>
                <a:cubicBezTo>
                  <a:pt x="131" y="25"/>
                  <a:pt x="127" y="35"/>
                  <a:pt x="125" y="39"/>
                </a:cubicBezTo>
                <a:cubicBezTo>
                  <a:pt x="122" y="44"/>
                  <a:pt x="118" y="58"/>
                  <a:pt x="111" y="73"/>
                </a:cubicBezTo>
                <a:cubicBezTo>
                  <a:pt x="105" y="85"/>
                  <a:pt x="102" y="86"/>
                  <a:pt x="102" y="95"/>
                </a:cubicBezTo>
                <a:cubicBezTo>
                  <a:pt x="101" y="98"/>
                  <a:pt x="101" y="101"/>
                  <a:pt x="101" y="105"/>
                </a:cubicBezTo>
                <a:cubicBezTo>
                  <a:pt x="102" y="115"/>
                  <a:pt x="103" y="126"/>
                  <a:pt x="107" y="128"/>
                </a:cubicBezTo>
                <a:cubicBezTo>
                  <a:pt x="113" y="130"/>
                  <a:pt x="115" y="135"/>
                  <a:pt x="112" y="148"/>
                </a:cubicBezTo>
                <a:cubicBezTo>
                  <a:pt x="108" y="161"/>
                  <a:pt x="107" y="172"/>
                  <a:pt x="106" y="183"/>
                </a:cubicBezTo>
                <a:cubicBezTo>
                  <a:pt x="106" y="184"/>
                  <a:pt x="106" y="184"/>
                  <a:pt x="106" y="185"/>
                </a:cubicBezTo>
                <a:cubicBezTo>
                  <a:pt x="106" y="187"/>
                  <a:pt x="108" y="187"/>
                  <a:pt x="108" y="183"/>
                </a:cubicBezTo>
                <a:cubicBezTo>
                  <a:pt x="110" y="168"/>
                  <a:pt x="113" y="154"/>
                  <a:pt x="116" y="141"/>
                </a:cubicBezTo>
                <a:cubicBezTo>
                  <a:pt x="120" y="127"/>
                  <a:pt x="110" y="124"/>
                  <a:pt x="110" y="124"/>
                </a:cubicBezTo>
                <a:cubicBezTo>
                  <a:pt x="118" y="119"/>
                  <a:pt x="114" y="108"/>
                  <a:pt x="114" y="95"/>
                </a:cubicBezTo>
                <a:cubicBezTo>
                  <a:pt x="114" y="90"/>
                  <a:pt x="123" y="75"/>
                  <a:pt x="128" y="64"/>
                </a:cubicBezTo>
                <a:cubicBezTo>
                  <a:pt x="131" y="58"/>
                  <a:pt x="132" y="54"/>
                  <a:pt x="132" y="50"/>
                </a:cubicBezTo>
                <a:cubicBezTo>
                  <a:pt x="134" y="48"/>
                  <a:pt x="142" y="50"/>
                  <a:pt x="145" y="56"/>
                </a:cubicBezTo>
                <a:cubicBezTo>
                  <a:pt x="145" y="56"/>
                  <a:pt x="145" y="56"/>
                  <a:pt x="145" y="56"/>
                </a:cubicBezTo>
                <a:cubicBezTo>
                  <a:pt x="146" y="61"/>
                  <a:pt x="149" y="63"/>
                  <a:pt x="151" y="64"/>
                </a:cubicBezTo>
                <a:cubicBezTo>
                  <a:pt x="153" y="65"/>
                  <a:pt x="156" y="68"/>
                  <a:pt x="161" y="67"/>
                </a:cubicBezTo>
                <a:cubicBezTo>
                  <a:pt x="167" y="65"/>
                  <a:pt x="174" y="67"/>
                  <a:pt x="180" y="61"/>
                </a:cubicBezTo>
                <a:cubicBezTo>
                  <a:pt x="180" y="62"/>
                  <a:pt x="179" y="63"/>
                  <a:pt x="179" y="63"/>
                </a:cubicBezTo>
                <a:cubicBezTo>
                  <a:pt x="177" y="66"/>
                  <a:pt x="182" y="64"/>
                  <a:pt x="185" y="59"/>
                </a:cubicBezTo>
                <a:cubicBezTo>
                  <a:pt x="188" y="54"/>
                  <a:pt x="189" y="53"/>
                  <a:pt x="189" y="54"/>
                </a:cubicBezTo>
                <a:cubicBezTo>
                  <a:pt x="187" y="58"/>
                  <a:pt x="188" y="63"/>
                  <a:pt x="189" y="64"/>
                </a:cubicBezTo>
                <a:cubicBezTo>
                  <a:pt x="190" y="65"/>
                  <a:pt x="190" y="58"/>
                  <a:pt x="194" y="48"/>
                </a:cubicBezTo>
                <a:cubicBezTo>
                  <a:pt x="198" y="38"/>
                  <a:pt x="194" y="41"/>
                  <a:pt x="192" y="24"/>
                </a:cubicBezTo>
                <a:close/>
                <a:moveTo>
                  <a:pt x="17" y="36"/>
                </a:moveTo>
                <a:cubicBezTo>
                  <a:pt x="13" y="35"/>
                  <a:pt x="10" y="32"/>
                  <a:pt x="12" y="24"/>
                </a:cubicBezTo>
                <a:cubicBezTo>
                  <a:pt x="13" y="16"/>
                  <a:pt x="17" y="11"/>
                  <a:pt x="25" y="11"/>
                </a:cubicBezTo>
                <a:cubicBezTo>
                  <a:pt x="32" y="12"/>
                  <a:pt x="35" y="21"/>
                  <a:pt x="42" y="22"/>
                </a:cubicBezTo>
                <a:cubicBezTo>
                  <a:pt x="49" y="24"/>
                  <a:pt x="56" y="17"/>
                  <a:pt x="62" y="23"/>
                </a:cubicBezTo>
                <a:cubicBezTo>
                  <a:pt x="66" y="27"/>
                  <a:pt x="68" y="33"/>
                  <a:pt x="68" y="38"/>
                </a:cubicBezTo>
                <a:cubicBezTo>
                  <a:pt x="64" y="47"/>
                  <a:pt x="58" y="49"/>
                  <a:pt x="52" y="49"/>
                </a:cubicBezTo>
                <a:cubicBezTo>
                  <a:pt x="51" y="44"/>
                  <a:pt x="47" y="42"/>
                  <a:pt x="44" y="43"/>
                </a:cubicBezTo>
                <a:cubicBezTo>
                  <a:pt x="40" y="43"/>
                  <a:pt x="38" y="44"/>
                  <a:pt x="36" y="42"/>
                </a:cubicBezTo>
                <a:cubicBezTo>
                  <a:pt x="34" y="40"/>
                  <a:pt x="31" y="38"/>
                  <a:pt x="24" y="38"/>
                </a:cubicBezTo>
                <a:cubicBezTo>
                  <a:pt x="27" y="38"/>
                  <a:pt x="29" y="38"/>
                  <a:pt x="29" y="37"/>
                </a:cubicBezTo>
                <a:cubicBezTo>
                  <a:pt x="28" y="36"/>
                  <a:pt x="20" y="37"/>
                  <a:pt x="17" y="36"/>
                </a:cubicBezTo>
                <a:close/>
                <a:moveTo>
                  <a:pt x="154" y="43"/>
                </a:moveTo>
                <a:cubicBezTo>
                  <a:pt x="151" y="42"/>
                  <a:pt x="147" y="44"/>
                  <a:pt x="146" y="49"/>
                </a:cubicBezTo>
                <a:cubicBezTo>
                  <a:pt x="138" y="51"/>
                  <a:pt x="131" y="44"/>
                  <a:pt x="130" y="38"/>
                </a:cubicBezTo>
                <a:cubicBezTo>
                  <a:pt x="130" y="33"/>
                  <a:pt x="131" y="27"/>
                  <a:pt x="136" y="23"/>
                </a:cubicBezTo>
                <a:cubicBezTo>
                  <a:pt x="142" y="17"/>
                  <a:pt x="148" y="24"/>
                  <a:pt x="156" y="22"/>
                </a:cubicBezTo>
                <a:cubicBezTo>
                  <a:pt x="163" y="21"/>
                  <a:pt x="165" y="12"/>
                  <a:pt x="173" y="11"/>
                </a:cubicBezTo>
                <a:cubicBezTo>
                  <a:pt x="180" y="11"/>
                  <a:pt x="184" y="16"/>
                  <a:pt x="186" y="24"/>
                </a:cubicBezTo>
                <a:cubicBezTo>
                  <a:pt x="188" y="32"/>
                  <a:pt x="185" y="35"/>
                  <a:pt x="181" y="36"/>
                </a:cubicBezTo>
                <a:cubicBezTo>
                  <a:pt x="177" y="37"/>
                  <a:pt x="170" y="36"/>
                  <a:pt x="169" y="37"/>
                </a:cubicBezTo>
                <a:cubicBezTo>
                  <a:pt x="169" y="38"/>
                  <a:pt x="171" y="38"/>
                  <a:pt x="174" y="38"/>
                </a:cubicBezTo>
                <a:cubicBezTo>
                  <a:pt x="167" y="38"/>
                  <a:pt x="164" y="40"/>
                  <a:pt x="162" y="42"/>
                </a:cubicBezTo>
                <a:cubicBezTo>
                  <a:pt x="160" y="44"/>
                  <a:pt x="158" y="43"/>
                  <a:pt x="154" y="43"/>
                </a:cubicBezTo>
                <a:close/>
              </a:path>
            </a:pathLst>
          </a:custGeom>
          <a:solidFill>
            <a:srgbClr val="F28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9" name="Group 48">
            <a:extLst>
              <a:ext uri="{FF2B5EF4-FFF2-40B4-BE49-F238E27FC236}">
                <a16:creationId xmlns:a16="http://schemas.microsoft.com/office/drawing/2014/main" id="{8D377C60-656C-482C-9206-0C0B9425F2E2}"/>
              </a:ext>
            </a:extLst>
          </p:cNvPr>
          <p:cNvGrpSpPr>
            <a:grpSpLocks noChangeAspect="1"/>
          </p:cNvGrpSpPr>
          <p:nvPr/>
        </p:nvGrpSpPr>
        <p:grpSpPr bwMode="auto">
          <a:xfrm>
            <a:off x="8131593" y="5176962"/>
            <a:ext cx="531513" cy="699381"/>
            <a:chOff x="4959" y="2893"/>
            <a:chExt cx="401" cy="484"/>
          </a:xfrm>
        </p:grpSpPr>
        <p:sp>
          <p:nvSpPr>
            <p:cNvPr id="123" name="Freeform 49">
              <a:extLst>
                <a:ext uri="{FF2B5EF4-FFF2-40B4-BE49-F238E27FC236}">
                  <a16:creationId xmlns:a16="http://schemas.microsoft.com/office/drawing/2014/main" id="{CE07B1B9-FA8E-4045-AFC3-31B415DC9DCF}"/>
                </a:ext>
              </a:extLst>
            </p:cNvPr>
            <p:cNvSpPr>
              <a:spLocks/>
            </p:cNvSpPr>
            <p:nvPr/>
          </p:nvSpPr>
          <p:spPr bwMode="auto">
            <a:xfrm>
              <a:off x="4959" y="2910"/>
              <a:ext cx="401" cy="467"/>
            </a:xfrm>
            <a:custGeom>
              <a:avLst/>
              <a:gdLst>
                <a:gd name="T0" fmla="*/ 21 w 166"/>
                <a:gd name="T1" fmla="*/ 114 h 194"/>
                <a:gd name="T2" fmla="*/ 25 w 166"/>
                <a:gd name="T3" fmla="*/ 110 h 194"/>
                <a:gd name="T4" fmla="*/ 29 w 166"/>
                <a:gd name="T5" fmla="*/ 99 h 194"/>
                <a:gd name="T6" fmla="*/ 30 w 166"/>
                <a:gd name="T7" fmla="*/ 92 h 194"/>
                <a:gd name="T8" fmla="*/ 29 w 166"/>
                <a:gd name="T9" fmla="*/ 92 h 194"/>
                <a:gd name="T10" fmla="*/ 29 w 166"/>
                <a:gd name="T11" fmla="*/ 91 h 194"/>
                <a:gd name="T12" fmla="*/ 32 w 166"/>
                <a:gd name="T13" fmla="*/ 80 h 194"/>
                <a:gd name="T14" fmla="*/ 29 w 166"/>
                <a:gd name="T15" fmla="*/ 64 h 194"/>
                <a:gd name="T16" fmla="*/ 30 w 166"/>
                <a:gd name="T17" fmla="*/ 34 h 194"/>
                <a:gd name="T18" fmla="*/ 27 w 166"/>
                <a:gd name="T19" fmla="*/ 27 h 194"/>
                <a:gd name="T20" fmla="*/ 38 w 166"/>
                <a:gd name="T21" fmla="*/ 27 h 194"/>
                <a:gd name="T22" fmla="*/ 64 w 166"/>
                <a:gd name="T23" fmla="*/ 30 h 194"/>
                <a:gd name="T24" fmla="*/ 84 w 166"/>
                <a:gd name="T25" fmla="*/ 32 h 194"/>
                <a:gd name="T26" fmla="*/ 106 w 166"/>
                <a:gd name="T27" fmla="*/ 32 h 194"/>
                <a:gd name="T28" fmla="*/ 119 w 166"/>
                <a:gd name="T29" fmla="*/ 31 h 194"/>
                <a:gd name="T30" fmla="*/ 135 w 166"/>
                <a:gd name="T31" fmla="*/ 25 h 194"/>
                <a:gd name="T32" fmla="*/ 140 w 166"/>
                <a:gd name="T33" fmla="*/ 22 h 194"/>
                <a:gd name="T34" fmla="*/ 157 w 166"/>
                <a:gd name="T35" fmla="*/ 24 h 194"/>
                <a:gd name="T36" fmla="*/ 146 w 166"/>
                <a:gd name="T37" fmla="*/ 49 h 194"/>
                <a:gd name="T38" fmla="*/ 149 w 166"/>
                <a:gd name="T39" fmla="*/ 73 h 194"/>
                <a:gd name="T40" fmla="*/ 141 w 166"/>
                <a:gd name="T41" fmla="*/ 90 h 194"/>
                <a:gd name="T42" fmla="*/ 127 w 166"/>
                <a:gd name="T43" fmla="*/ 113 h 194"/>
                <a:gd name="T44" fmla="*/ 116 w 166"/>
                <a:gd name="T45" fmla="*/ 117 h 194"/>
                <a:gd name="T46" fmla="*/ 108 w 166"/>
                <a:gd name="T47" fmla="*/ 120 h 194"/>
                <a:gd name="T48" fmla="*/ 95 w 166"/>
                <a:gd name="T49" fmla="*/ 123 h 194"/>
                <a:gd name="T50" fmla="*/ 89 w 166"/>
                <a:gd name="T51" fmla="*/ 135 h 194"/>
                <a:gd name="T52" fmla="*/ 79 w 166"/>
                <a:gd name="T53" fmla="*/ 143 h 194"/>
                <a:gd name="T54" fmla="*/ 83 w 166"/>
                <a:gd name="T55" fmla="*/ 159 h 194"/>
                <a:gd name="T56" fmla="*/ 77 w 166"/>
                <a:gd name="T57" fmla="*/ 173 h 194"/>
                <a:gd name="T58" fmla="*/ 89 w 166"/>
                <a:gd name="T59" fmla="*/ 184 h 194"/>
                <a:gd name="T60" fmla="*/ 93 w 166"/>
                <a:gd name="T61" fmla="*/ 193 h 194"/>
                <a:gd name="T62" fmla="*/ 96 w 166"/>
                <a:gd name="T63" fmla="*/ 182 h 194"/>
                <a:gd name="T64" fmla="*/ 100 w 166"/>
                <a:gd name="T65" fmla="*/ 160 h 194"/>
                <a:gd name="T66" fmla="*/ 100 w 166"/>
                <a:gd name="T67" fmla="*/ 154 h 194"/>
                <a:gd name="T68" fmla="*/ 103 w 166"/>
                <a:gd name="T69" fmla="*/ 148 h 194"/>
                <a:gd name="T70" fmla="*/ 112 w 166"/>
                <a:gd name="T71" fmla="*/ 143 h 194"/>
                <a:gd name="T72" fmla="*/ 122 w 166"/>
                <a:gd name="T73" fmla="*/ 144 h 194"/>
                <a:gd name="T74" fmla="*/ 144 w 166"/>
                <a:gd name="T75" fmla="*/ 130 h 194"/>
                <a:gd name="T76" fmla="*/ 155 w 166"/>
                <a:gd name="T77" fmla="*/ 109 h 194"/>
                <a:gd name="T78" fmla="*/ 159 w 166"/>
                <a:gd name="T79" fmla="*/ 88 h 194"/>
                <a:gd name="T80" fmla="*/ 165 w 166"/>
                <a:gd name="T81" fmla="*/ 71 h 194"/>
                <a:gd name="T82" fmla="*/ 162 w 166"/>
                <a:gd name="T83" fmla="*/ 66 h 194"/>
                <a:gd name="T84" fmla="*/ 163 w 166"/>
                <a:gd name="T85" fmla="*/ 50 h 194"/>
                <a:gd name="T86" fmla="*/ 162 w 166"/>
                <a:gd name="T87" fmla="*/ 41 h 194"/>
                <a:gd name="T88" fmla="*/ 161 w 166"/>
                <a:gd name="T89" fmla="*/ 27 h 194"/>
                <a:gd name="T90" fmla="*/ 162 w 166"/>
                <a:gd name="T91" fmla="*/ 19 h 194"/>
                <a:gd name="T92" fmla="*/ 159 w 166"/>
                <a:gd name="T93" fmla="*/ 2 h 194"/>
                <a:gd name="T94" fmla="*/ 136 w 166"/>
                <a:gd name="T95" fmla="*/ 10 h 194"/>
                <a:gd name="T96" fmla="*/ 112 w 166"/>
                <a:gd name="T97" fmla="*/ 15 h 194"/>
                <a:gd name="T98" fmla="*/ 100 w 166"/>
                <a:gd name="T99" fmla="*/ 11 h 194"/>
                <a:gd name="T100" fmla="*/ 76 w 166"/>
                <a:gd name="T101" fmla="*/ 13 h 194"/>
                <a:gd name="T102" fmla="*/ 56 w 166"/>
                <a:gd name="T103" fmla="*/ 9 h 194"/>
                <a:gd name="T104" fmla="*/ 39 w 166"/>
                <a:gd name="T105" fmla="*/ 8 h 194"/>
                <a:gd name="T106" fmla="*/ 19 w 166"/>
                <a:gd name="T107" fmla="*/ 7 h 194"/>
                <a:gd name="T108" fmla="*/ 1 w 166"/>
                <a:gd name="T109" fmla="*/ 15 h 194"/>
                <a:gd name="T110" fmla="*/ 8 w 166"/>
                <a:gd name="T111" fmla="*/ 61 h 194"/>
                <a:gd name="T112" fmla="*/ 23 w 166"/>
                <a:gd name="T113" fmla="*/ 12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94">
                  <a:moveTo>
                    <a:pt x="23" y="123"/>
                  </a:moveTo>
                  <a:cubicBezTo>
                    <a:pt x="23" y="123"/>
                    <a:pt x="23" y="122"/>
                    <a:pt x="23" y="122"/>
                  </a:cubicBezTo>
                  <a:cubicBezTo>
                    <a:pt x="22" y="119"/>
                    <a:pt x="22" y="119"/>
                    <a:pt x="22" y="119"/>
                  </a:cubicBezTo>
                  <a:cubicBezTo>
                    <a:pt x="21" y="117"/>
                    <a:pt x="21" y="117"/>
                    <a:pt x="21" y="117"/>
                  </a:cubicBezTo>
                  <a:cubicBezTo>
                    <a:pt x="21" y="116"/>
                    <a:pt x="21" y="115"/>
                    <a:pt x="21" y="114"/>
                  </a:cubicBezTo>
                  <a:cubicBezTo>
                    <a:pt x="21" y="113"/>
                    <a:pt x="21" y="113"/>
                    <a:pt x="21" y="113"/>
                  </a:cubicBezTo>
                  <a:cubicBezTo>
                    <a:pt x="21" y="113"/>
                    <a:pt x="21" y="113"/>
                    <a:pt x="21" y="113"/>
                  </a:cubicBezTo>
                  <a:cubicBezTo>
                    <a:pt x="21" y="112"/>
                    <a:pt x="21" y="112"/>
                    <a:pt x="22" y="112"/>
                  </a:cubicBezTo>
                  <a:cubicBezTo>
                    <a:pt x="23" y="111"/>
                    <a:pt x="23" y="111"/>
                    <a:pt x="23" y="111"/>
                  </a:cubicBezTo>
                  <a:cubicBezTo>
                    <a:pt x="23" y="110"/>
                    <a:pt x="24" y="110"/>
                    <a:pt x="25" y="110"/>
                  </a:cubicBezTo>
                  <a:cubicBezTo>
                    <a:pt x="26" y="109"/>
                    <a:pt x="27" y="108"/>
                    <a:pt x="28" y="107"/>
                  </a:cubicBezTo>
                  <a:cubicBezTo>
                    <a:pt x="29" y="106"/>
                    <a:pt x="30" y="105"/>
                    <a:pt x="31" y="104"/>
                  </a:cubicBezTo>
                  <a:cubicBezTo>
                    <a:pt x="31" y="104"/>
                    <a:pt x="31" y="103"/>
                    <a:pt x="32" y="103"/>
                  </a:cubicBezTo>
                  <a:cubicBezTo>
                    <a:pt x="32" y="103"/>
                    <a:pt x="32" y="103"/>
                    <a:pt x="32" y="103"/>
                  </a:cubicBezTo>
                  <a:cubicBezTo>
                    <a:pt x="30" y="102"/>
                    <a:pt x="30" y="100"/>
                    <a:pt x="29" y="99"/>
                  </a:cubicBezTo>
                  <a:cubicBezTo>
                    <a:pt x="29" y="98"/>
                    <a:pt x="29" y="97"/>
                    <a:pt x="29" y="96"/>
                  </a:cubicBezTo>
                  <a:cubicBezTo>
                    <a:pt x="29" y="96"/>
                    <a:pt x="29" y="96"/>
                    <a:pt x="29" y="95"/>
                  </a:cubicBezTo>
                  <a:cubicBezTo>
                    <a:pt x="29" y="95"/>
                    <a:pt x="29" y="95"/>
                    <a:pt x="29" y="95"/>
                  </a:cubicBezTo>
                  <a:cubicBezTo>
                    <a:pt x="29" y="94"/>
                    <a:pt x="29" y="94"/>
                    <a:pt x="29" y="94"/>
                  </a:cubicBezTo>
                  <a:cubicBezTo>
                    <a:pt x="30" y="94"/>
                    <a:pt x="30" y="93"/>
                    <a:pt x="30" y="92"/>
                  </a:cubicBezTo>
                  <a:cubicBezTo>
                    <a:pt x="30" y="92"/>
                    <a:pt x="30" y="92"/>
                    <a:pt x="30" y="92"/>
                  </a:cubicBezTo>
                  <a:cubicBezTo>
                    <a:pt x="30" y="92"/>
                    <a:pt x="30" y="92"/>
                    <a:pt x="30" y="92"/>
                  </a:cubicBezTo>
                  <a:cubicBezTo>
                    <a:pt x="29" y="92"/>
                    <a:pt x="29" y="92"/>
                    <a:pt x="29" y="92"/>
                  </a:cubicBezTo>
                  <a:cubicBezTo>
                    <a:pt x="29" y="92"/>
                    <a:pt x="29" y="92"/>
                    <a:pt x="29" y="92"/>
                  </a:cubicBezTo>
                  <a:cubicBezTo>
                    <a:pt x="29" y="92"/>
                    <a:pt x="29" y="92"/>
                    <a:pt x="29" y="92"/>
                  </a:cubicBezTo>
                  <a:cubicBezTo>
                    <a:pt x="29" y="92"/>
                    <a:pt x="29" y="92"/>
                    <a:pt x="29" y="92"/>
                  </a:cubicBezTo>
                  <a:cubicBezTo>
                    <a:pt x="29" y="92"/>
                    <a:pt x="29" y="92"/>
                    <a:pt x="29" y="92"/>
                  </a:cubicBezTo>
                  <a:cubicBezTo>
                    <a:pt x="29" y="92"/>
                    <a:pt x="29" y="92"/>
                    <a:pt x="29" y="92"/>
                  </a:cubicBezTo>
                  <a:cubicBezTo>
                    <a:pt x="29" y="92"/>
                    <a:pt x="29" y="92"/>
                    <a:pt x="29" y="92"/>
                  </a:cubicBezTo>
                  <a:cubicBezTo>
                    <a:pt x="29" y="91"/>
                    <a:pt x="29" y="91"/>
                    <a:pt x="29" y="91"/>
                  </a:cubicBezTo>
                  <a:cubicBezTo>
                    <a:pt x="29" y="91"/>
                    <a:pt x="29" y="91"/>
                    <a:pt x="29" y="91"/>
                  </a:cubicBezTo>
                  <a:cubicBezTo>
                    <a:pt x="29" y="90"/>
                    <a:pt x="29" y="90"/>
                    <a:pt x="29" y="89"/>
                  </a:cubicBezTo>
                  <a:cubicBezTo>
                    <a:pt x="29" y="88"/>
                    <a:pt x="30" y="86"/>
                    <a:pt x="30" y="85"/>
                  </a:cubicBezTo>
                  <a:cubicBezTo>
                    <a:pt x="30" y="84"/>
                    <a:pt x="31" y="83"/>
                    <a:pt x="31" y="81"/>
                  </a:cubicBezTo>
                  <a:cubicBezTo>
                    <a:pt x="31" y="81"/>
                    <a:pt x="31" y="80"/>
                    <a:pt x="32" y="80"/>
                  </a:cubicBezTo>
                  <a:cubicBezTo>
                    <a:pt x="31" y="80"/>
                    <a:pt x="31" y="79"/>
                    <a:pt x="31" y="79"/>
                  </a:cubicBezTo>
                  <a:cubicBezTo>
                    <a:pt x="29" y="76"/>
                    <a:pt x="29" y="74"/>
                    <a:pt x="29" y="71"/>
                  </a:cubicBezTo>
                  <a:cubicBezTo>
                    <a:pt x="29" y="70"/>
                    <a:pt x="29" y="69"/>
                    <a:pt x="29" y="69"/>
                  </a:cubicBezTo>
                  <a:cubicBezTo>
                    <a:pt x="29" y="67"/>
                    <a:pt x="29" y="67"/>
                    <a:pt x="29" y="67"/>
                  </a:cubicBezTo>
                  <a:cubicBezTo>
                    <a:pt x="29" y="66"/>
                    <a:pt x="29" y="65"/>
                    <a:pt x="29" y="64"/>
                  </a:cubicBezTo>
                  <a:cubicBezTo>
                    <a:pt x="29" y="60"/>
                    <a:pt x="28" y="55"/>
                    <a:pt x="28" y="51"/>
                  </a:cubicBezTo>
                  <a:cubicBezTo>
                    <a:pt x="27" y="47"/>
                    <a:pt x="27" y="47"/>
                    <a:pt x="27" y="47"/>
                  </a:cubicBezTo>
                  <a:cubicBezTo>
                    <a:pt x="27" y="46"/>
                    <a:pt x="27" y="45"/>
                    <a:pt x="27" y="44"/>
                  </a:cubicBezTo>
                  <a:cubicBezTo>
                    <a:pt x="27" y="41"/>
                    <a:pt x="27" y="39"/>
                    <a:pt x="29" y="36"/>
                  </a:cubicBezTo>
                  <a:cubicBezTo>
                    <a:pt x="29" y="36"/>
                    <a:pt x="30" y="35"/>
                    <a:pt x="30" y="34"/>
                  </a:cubicBezTo>
                  <a:cubicBezTo>
                    <a:pt x="29" y="31"/>
                    <a:pt x="27" y="29"/>
                    <a:pt x="26" y="29"/>
                  </a:cubicBezTo>
                  <a:cubicBezTo>
                    <a:pt x="23" y="28"/>
                    <a:pt x="19" y="26"/>
                    <a:pt x="16" y="24"/>
                  </a:cubicBezTo>
                  <a:cubicBezTo>
                    <a:pt x="16" y="24"/>
                    <a:pt x="16" y="24"/>
                    <a:pt x="16" y="24"/>
                  </a:cubicBezTo>
                  <a:cubicBezTo>
                    <a:pt x="22" y="26"/>
                    <a:pt x="22" y="26"/>
                    <a:pt x="22" y="26"/>
                  </a:cubicBezTo>
                  <a:cubicBezTo>
                    <a:pt x="24" y="27"/>
                    <a:pt x="25" y="27"/>
                    <a:pt x="27" y="27"/>
                  </a:cubicBezTo>
                  <a:cubicBezTo>
                    <a:pt x="29" y="28"/>
                    <a:pt x="31" y="28"/>
                    <a:pt x="33" y="28"/>
                  </a:cubicBezTo>
                  <a:cubicBezTo>
                    <a:pt x="34" y="28"/>
                    <a:pt x="34" y="27"/>
                    <a:pt x="35" y="27"/>
                  </a:cubicBezTo>
                  <a:cubicBezTo>
                    <a:pt x="36" y="27"/>
                    <a:pt x="37" y="27"/>
                    <a:pt x="38" y="27"/>
                  </a:cubicBezTo>
                  <a:cubicBezTo>
                    <a:pt x="38" y="27"/>
                    <a:pt x="38" y="27"/>
                    <a:pt x="38" y="27"/>
                  </a:cubicBezTo>
                  <a:cubicBezTo>
                    <a:pt x="38" y="27"/>
                    <a:pt x="38" y="27"/>
                    <a:pt x="38" y="27"/>
                  </a:cubicBezTo>
                  <a:cubicBezTo>
                    <a:pt x="42" y="30"/>
                    <a:pt x="47" y="32"/>
                    <a:pt x="52" y="32"/>
                  </a:cubicBezTo>
                  <a:cubicBezTo>
                    <a:pt x="54" y="32"/>
                    <a:pt x="55" y="32"/>
                    <a:pt x="56" y="32"/>
                  </a:cubicBezTo>
                  <a:cubicBezTo>
                    <a:pt x="57" y="31"/>
                    <a:pt x="58" y="31"/>
                    <a:pt x="60" y="31"/>
                  </a:cubicBezTo>
                  <a:cubicBezTo>
                    <a:pt x="60" y="31"/>
                    <a:pt x="61" y="30"/>
                    <a:pt x="62" y="30"/>
                  </a:cubicBezTo>
                  <a:cubicBezTo>
                    <a:pt x="62" y="30"/>
                    <a:pt x="63" y="30"/>
                    <a:pt x="64" y="30"/>
                  </a:cubicBezTo>
                  <a:cubicBezTo>
                    <a:pt x="66" y="30"/>
                    <a:pt x="67" y="31"/>
                    <a:pt x="68" y="31"/>
                  </a:cubicBezTo>
                  <a:cubicBezTo>
                    <a:pt x="71" y="32"/>
                    <a:pt x="73" y="32"/>
                    <a:pt x="76" y="33"/>
                  </a:cubicBezTo>
                  <a:cubicBezTo>
                    <a:pt x="78" y="33"/>
                    <a:pt x="80" y="33"/>
                    <a:pt x="83" y="32"/>
                  </a:cubicBezTo>
                  <a:cubicBezTo>
                    <a:pt x="83" y="32"/>
                    <a:pt x="83" y="32"/>
                    <a:pt x="83" y="32"/>
                  </a:cubicBezTo>
                  <a:cubicBezTo>
                    <a:pt x="84" y="32"/>
                    <a:pt x="84" y="32"/>
                    <a:pt x="84" y="32"/>
                  </a:cubicBezTo>
                  <a:cubicBezTo>
                    <a:pt x="85" y="32"/>
                    <a:pt x="85" y="32"/>
                    <a:pt x="85" y="32"/>
                  </a:cubicBezTo>
                  <a:cubicBezTo>
                    <a:pt x="86" y="32"/>
                    <a:pt x="87" y="32"/>
                    <a:pt x="87" y="32"/>
                  </a:cubicBezTo>
                  <a:cubicBezTo>
                    <a:pt x="89" y="32"/>
                    <a:pt x="90" y="32"/>
                    <a:pt x="92" y="33"/>
                  </a:cubicBezTo>
                  <a:cubicBezTo>
                    <a:pt x="94" y="33"/>
                    <a:pt x="96" y="34"/>
                    <a:pt x="99" y="34"/>
                  </a:cubicBezTo>
                  <a:cubicBezTo>
                    <a:pt x="101" y="34"/>
                    <a:pt x="103" y="33"/>
                    <a:pt x="106" y="32"/>
                  </a:cubicBezTo>
                  <a:cubicBezTo>
                    <a:pt x="107" y="32"/>
                    <a:pt x="108" y="31"/>
                    <a:pt x="109" y="31"/>
                  </a:cubicBezTo>
                  <a:cubicBezTo>
                    <a:pt x="111" y="30"/>
                    <a:pt x="111" y="30"/>
                    <a:pt x="111" y="30"/>
                  </a:cubicBezTo>
                  <a:cubicBezTo>
                    <a:pt x="112" y="30"/>
                    <a:pt x="113" y="30"/>
                    <a:pt x="114" y="30"/>
                  </a:cubicBezTo>
                  <a:cubicBezTo>
                    <a:pt x="116" y="30"/>
                    <a:pt x="117" y="30"/>
                    <a:pt x="118" y="31"/>
                  </a:cubicBezTo>
                  <a:cubicBezTo>
                    <a:pt x="119" y="31"/>
                    <a:pt x="119" y="31"/>
                    <a:pt x="119" y="31"/>
                  </a:cubicBezTo>
                  <a:cubicBezTo>
                    <a:pt x="120" y="31"/>
                    <a:pt x="120" y="31"/>
                    <a:pt x="120" y="31"/>
                  </a:cubicBezTo>
                  <a:cubicBezTo>
                    <a:pt x="121" y="31"/>
                    <a:pt x="121" y="31"/>
                    <a:pt x="122" y="31"/>
                  </a:cubicBezTo>
                  <a:cubicBezTo>
                    <a:pt x="124" y="32"/>
                    <a:pt x="126" y="31"/>
                    <a:pt x="128" y="30"/>
                  </a:cubicBezTo>
                  <a:cubicBezTo>
                    <a:pt x="130" y="29"/>
                    <a:pt x="132" y="28"/>
                    <a:pt x="134" y="26"/>
                  </a:cubicBezTo>
                  <a:cubicBezTo>
                    <a:pt x="134" y="25"/>
                    <a:pt x="135" y="25"/>
                    <a:pt x="135" y="25"/>
                  </a:cubicBezTo>
                  <a:cubicBezTo>
                    <a:pt x="135" y="24"/>
                    <a:pt x="135" y="24"/>
                    <a:pt x="135" y="24"/>
                  </a:cubicBezTo>
                  <a:cubicBezTo>
                    <a:pt x="136" y="24"/>
                    <a:pt x="136" y="24"/>
                    <a:pt x="136" y="24"/>
                  </a:cubicBezTo>
                  <a:cubicBezTo>
                    <a:pt x="136" y="23"/>
                    <a:pt x="136" y="23"/>
                    <a:pt x="137" y="23"/>
                  </a:cubicBezTo>
                  <a:cubicBezTo>
                    <a:pt x="137" y="23"/>
                    <a:pt x="137" y="22"/>
                    <a:pt x="138" y="22"/>
                  </a:cubicBezTo>
                  <a:cubicBezTo>
                    <a:pt x="139" y="22"/>
                    <a:pt x="139" y="22"/>
                    <a:pt x="140" y="22"/>
                  </a:cubicBezTo>
                  <a:cubicBezTo>
                    <a:pt x="141" y="22"/>
                    <a:pt x="141" y="23"/>
                    <a:pt x="142" y="23"/>
                  </a:cubicBezTo>
                  <a:cubicBezTo>
                    <a:pt x="143" y="24"/>
                    <a:pt x="144" y="24"/>
                    <a:pt x="145" y="24"/>
                  </a:cubicBezTo>
                  <a:cubicBezTo>
                    <a:pt x="147" y="25"/>
                    <a:pt x="148" y="25"/>
                    <a:pt x="149" y="25"/>
                  </a:cubicBezTo>
                  <a:cubicBezTo>
                    <a:pt x="151" y="25"/>
                    <a:pt x="154" y="25"/>
                    <a:pt x="156" y="23"/>
                  </a:cubicBezTo>
                  <a:cubicBezTo>
                    <a:pt x="157" y="24"/>
                    <a:pt x="157" y="24"/>
                    <a:pt x="157" y="24"/>
                  </a:cubicBezTo>
                  <a:cubicBezTo>
                    <a:pt x="153" y="26"/>
                    <a:pt x="148" y="27"/>
                    <a:pt x="143" y="25"/>
                  </a:cubicBezTo>
                  <a:cubicBezTo>
                    <a:pt x="144" y="26"/>
                    <a:pt x="145" y="27"/>
                    <a:pt x="146" y="28"/>
                  </a:cubicBezTo>
                  <a:cubicBezTo>
                    <a:pt x="147" y="30"/>
                    <a:pt x="148" y="32"/>
                    <a:pt x="148" y="34"/>
                  </a:cubicBezTo>
                  <a:cubicBezTo>
                    <a:pt x="149" y="38"/>
                    <a:pt x="150" y="42"/>
                    <a:pt x="148" y="46"/>
                  </a:cubicBezTo>
                  <a:cubicBezTo>
                    <a:pt x="147" y="47"/>
                    <a:pt x="147" y="48"/>
                    <a:pt x="146" y="49"/>
                  </a:cubicBezTo>
                  <a:cubicBezTo>
                    <a:pt x="147" y="49"/>
                    <a:pt x="148" y="49"/>
                    <a:pt x="148" y="50"/>
                  </a:cubicBezTo>
                  <a:cubicBezTo>
                    <a:pt x="150" y="52"/>
                    <a:pt x="151" y="54"/>
                    <a:pt x="151" y="56"/>
                  </a:cubicBezTo>
                  <a:cubicBezTo>
                    <a:pt x="152" y="60"/>
                    <a:pt x="151" y="64"/>
                    <a:pt x="151" y="67"/>
                  </a:cubicBezTo>
                  <a:cubicBezTo>
                    <a:pt x="150" y="68"/>
                    <a:pt x="150" y="69"/>
                    <a:pt x="150" y="70"/>
                  </a:cubicBezTo>
                  <a:cubicBezTo>
                    <a:pt x="150" y="71"/>
                    <a:pt x="149" y="72"/>
                    <a:pt x="149" y="73"/>
                  </a:cubicBezTo>
                  <a:cubicBezTo>
                    <a:pt x="148" y="75"/>
                    <a:pt x="146" y="77"/>
                    <a:pt x="144" y="78"/>
                  </a:cubicBezTo>
                  <a:cubicBezTo>
                    <a:pt x="144" y="78"/>
                    <a:pt x="143" y="79"/>
                    <a:pt x="142" y="79"/>
                  </a:cubicBezTo>
                  <a:cubicBezTo>
                    <a:pt x="142" y="81"/>
                    <a:pt x="143" y="83"/>
                    <a:pt x="143" y="84"/>
                  </a:cubicBezTo>
                  <a:cubicBezTo>
                    <a:pt x="143" y="86"/>
                    <a:pt x="142" y="86"/>
                    <a:pt x="141" y="87"/>
                  </a:cubicBezTo>
                  <a:cubicBezTo>
                    <a:pt x="142" y="88"/>
                    <a:pt x="142" y="89"/>
                    <a:pt x="141" y="90"/>
                  </a:cubicBezTo>
                  <a:cubicBezTo>
                    <a:pt x="141" y="92"/>
                    <a:pt x="141" y="95"/>
                    <a:pt x="140" y="97"/>
                  </a:cubicBezTo>
                  <a:cubicBezTo>
                    <a:pt x="139" y="99"/>
                    <a:pt x="137" y="101"/>
                    <a:pt x="136" y="103"/>
                  </a:cubicBezTo>
                  <a:cubicBezTo>
                    <a:pt x="134" y="105"/>
                    <a:pt x="132" y="106"/>
                    <a:pt x="130" y="107"/>
                  </a:cubicBezTo>
                  <a:cubicBezTo>
                    <a:pt x="130" y="107"/>
                    <a:pt x="130" y="107"/>
                    <a:pt x="130" y="107"/>
                  </a:cubicBezTo>
                  <a:cubicBezTo>
                    <a:pt x="128" y="109"/>
                    <a:pt x="127" y="111"/>
                    <a:pt x="127" y="113"/>
                  </a:cubicBezTo>
                  <a:cubicBezTo>
                    <a:pt x="127" y="113"/>
                    <a:pt x="127" y="114"/>
                    <a:pt x="127" y="114"/>
                  </a:cubicBezTo>
                  <a:cubicBezTo>
                    <a:pt x="127" y="115"/>
                    <a:pt x="126" y="116"/>
                    <a:pt x="125" y="116"/>
                  </a:cubicBezTo>
                  <a:cubicBezTo>
                    <a:pt x="124" y="116"/>
                    <a:pt x="123" y="115"/>
                    <a:pt x="123" y="115"/>
                  </a:cubicBezTo>
                  <a:cubicBezTo>
                    <a:pt x="123" y="115"/>
                    <a:pt x="122" y="115"/>
                    <a:pt x="122" y="115"/>
                  </a:cubicBezTo>
                  <a:cubicBezTo>
                    <a:pt x="120" y="115"/>
                    <a:pt x="118" y="116"/>
                    <a:pt x="116" y="117"/>
                  </a:cubicBezTo>
                  <a:cubicBezTo>
                    <a:pt x="116" y="118"/>
                    <a:pt x="115" y="118"/>
                    <a:pt x="115" y="119"/>
                  </a:cubicBezTo>
                  <a:cubicBezTo>
                    <a:pt x="114" y="120"/>
                    <a:pt x="114" y="121"/>
                    <a:pt x="114" y="122"/>
                  </a:cubicBezTo>
                  <a:cubicBezTo>
                    <a:pt x="113" y="125"/>
                    <a:pt x="113" y="125"/>
                    <a:pt x="113" y="125"/>
                  </a:cubicBezTo>
                  <a:cubicBezTo>
                    <a:pt x="110" y="122"/>
                    <a:pt x="110" y="122"/>
                    <a:pt x="110" y="122"/>
                  </a:cubicBezTo>
                  <a:cubicBezTo>
                    <a:pt x="110" y="122"/>
                    <a:pt x="109" y="121"/>
                    <a:pt x="108" y="120"/>
                  </a:cubicBezTo>
                  <a:cubicBezTo>
                    <a:pt x="107" y="120"/>
                    <a:pt x="107" y="120"/>
                    <a:pt x="106" y="119"/>
                  </a:cubicBezTo>
                  <a:cubicBezTo>
                    <a:pt x="104" y="119"/>
                    <a:pt x="102" y="119"/>
                    <a:pt x="100" y="120"/>
                  </a:cubicBezTo>
                  <a:cubicBezTo>
                    <a:pt x="99" y="120"/>
                    <a:pt x="99" y="120"/>
                    <a:pt x="99" y="121"/>
                  </a:cubicBezTo>
                  <a:cubicBezTo>
                    <a:pt x="98" y="121"/>
                    <a:pt x="98" y="121"/>
                    <a:pt x="97" y="121"/>
                  </a:cubicBezTo>
                  <a:cubicBezTo>
                    <a:pt x="96" y="122"/>
                    <a:pt x="95" y="122"/>
                    <a:pt x="95" y="123"/>
                  </a:cubicBezTo>
                  <a:cubicBezTo>
                    <a:pt x="93" y="124"/>
                    <a:pt x="92" y="126"/>
                    <a:pt x="91" y="128"/>
                  </a:cubicBezTo>
                  <a:cubicBezTo>
                    <a:pt x="91" y="129"/>
                    <a:pt x="90" y="130"/>
                    <a:pt x="90" y="131"/>
                  </a:cubicBezTo>
                  <a:cubicBezTo>
                    <a:pt x="90" y="132"/>
                    <a:pt x="90" y="133"/>
                    <a:pt x="89" y="134"/>
                  </a:cubicBezTo>
                  <a:cubicBezTo>
                    <a:pt x="89" y="135"/>
                    <a:pt x="89" y="135"/>
                    <a:pt x="89" y="135"/>
                  </a:cubicBezTo>
                  <a:cubicBezTo>
                    <a:pt x="89" y="135"/>
                    <a:pt x="89" y="135"/>
                    <a:pt x="89" y="135"/>
                  </a:cubicBezTo>
                  <a:cubicBezTo>
                    <a:pt x="89" y="135"/>
                    <a:pt x="89" y="135"/>
                    <a:pt x="89" y="135"/>
                  </a:cubicBezTo>
                  <a:cubicBezTo>
                    <a:pt x="89" y="136"/>
                    <a:pt x="88" y="136"/>
                    <a:pt x="88" y="137"/>
                  </a:cubicBezTo>
                  <a:cubicBezTo>
                    <a:pt x="87" y="138"/>
                    <a:pt x="86" y="138"/>
                    <a:pt x="85" y="138"/>
                  </a:cubicBezTo>
                  <a:cubicBezTo>
                    <a:pt x="84" y="139"/>
                    <a:pt x="83" y="139"/>
                    <a:pt x="82" y="139"/>
                  </a:cubicBezTo>
                  <a:cubicBezTo>
                    <a:pt x="81" y="140"/>
                    <a:pt x="80" y="142"/>
                    <a:pt x="79" y="143"/>
                  </a:cubicBezTo>
                  <a:cubicBezTo>
                    <a:pt x="78" y="145"/>
                    <a:pt x="77" y="147"/>
                    <a:pt x="77" y="149"/>
                  </a:cubicBezTo>
                  <a:cubicBezTo>
                    <a:pt x="77" y="150"/>
                    <a:pt x="78" y="152"/>
                    <a:pt x="79" y="153"/>
                  </a:cubicBezTo>
                  <a:cubicBezTo>
                    <a:pt x="80" y="154"/>
                    <a:pt x="80" y="155"/>
                    <a:pt x="81" y="156"/>
                  </a:cubicBezTo>
                  <a:cubicBezTo>
                    <a:pt x="82" y="156"/>
                    <a:pt x="82" y="156"/>
                    <a:pt x="82" y="157"/>
                  </a:cubicBezTo>
                  <a:cubicBezTo>
                    <a:pt x="83" y="158"/>
                    <a:pt x="83" y="159"/>
                    <a:pt x="83" y="159"/>
                  </a:cubicBezTo>
                  <a:cubicBezTo>
                    <a:pt x="82" y="160"/>
                    <a:pt x="82" y="160"/>
                    <a:pt x="82" y="160"/>
                  </a:cubicBezTo>
                  <a:cubicBezTo>
                    <a:pt x="82" y="161"/>
                    <a:pt x="81" y="162"/>
                    <a:pt x="81" y="162"/>
                  </a:cubicBezTo>
                  <a:cubicBezTo>
                    <a:pt x="79" y="164"/>
                    <a:pt x="78" y="165"/>
                    <a:pt x="78" y="167"/>
                  </a:cubicBezTo>
                  <a:cubicBezTo>
                    <a:pt x="77" y="168"/>
                    <a:pt x="77" y="169"/>
                    <a:pt x="77" y="170"/>
                  </a:cubicBezTo>
                  <a:cubicBezTo>
                    <a:pt x="77" y="171"/>
                    <a:pt x="77" y="172"/>
                    <a:pt x="77" y="173"/>
                  </a:cubicBezTo>
                  <a:cubicBezTo>
                    <a:pt x="78" y="175"/>
                    <a:pt x="79" y="177"/>
                    <a:pt x="80" y="178"/>
                  </a:cubicBezTo>
                  <a:cubicBezTo>
                    <a:pt x="82" y="179"/>
                    <a:pt x="84" y="181"/>
                    <a:pt x="86" y="182"/>
                  </a:cubicBezTo>
                  <a:cubicBezTo>
                    <a:pt x="87" y="182"/>
                    <a:pt x="87" y="182"/>
                    <a:pt x="87" y="182"/>
                  </a:cubicBezTo>
                  <a:cubicBezTo>
                    <a:pt x="88" y="183"/>
                    <a:pt x="88" y="183"/>
                    <a:pt x="88" y="183"/>
                  </a:cubicBezTo>
                  <a:cubicBezTo>
                    <a:pt x="89" y="184"/>
                    <a:pt x="89" y="184"/>
                    <a:pt x="89" y="184"/>
                  </a:cubicBezTo>
                  <a:cubicBezTo>
                    <a:pt x="90" y="185"/>
                    <a:pt x="90" y="186"/>
                    <a:pt x="91" y="187"/>
                  </a:cubicBezTo>
                  <a:cubicBezTo>
                    <a:pt x="91" y="188"/>
                    <a:pt x="91" y="190"/>
                    <a:pt x="91" y="191"/>
                  </a:cubicBezTo>
                  <a:cubicBezTo>
                    <a:pt x="91" y="191"/>
                    <a:pt x="91" y="192"/>
                    <a:pt x="92" y="192"/>
                  </a:cubicBezTo>
                  <a:cubicBezTo>
                    <a:pt x="92" y="193"/>
                    <a:pt x="92" y="193"/>
                    <a:pt x="93" y="194"/>
                  </a:cubicBezTo>
                  <a:cubicBezTo>
                    <a:pt x="93" y="194"/>
                    <a:pt x="93" y="193"/>
                    <a:pt x="93" y="193"/>
                  </a:cubicBezTo>
                  <a:cubicBezTo>
                    <a:pt x="93" y="192"/>
                    <a:pt x="94" y="192"/>
                    <a:pt x="94" y="191"/>
                  </a:cubicBezTo>
                  <a:cubicBezTo>
                    <a:pt x="94" y="188"/>
                    <a:pt x="94" y="188"/>
                    <a:pt x="94" y="188"/>
                  </a:cubicBezTo>
                  <a:cubicBezTo>
                    <a:pt x="94" y="187"/>
                    <a:pt x="94" y="186"/>
                    <a:pt x="94" y="184"/>
                  </a:cubicBezTo>
                  <a:cubicBezTo>
                    <a:pt x="95" y="183"/>
                    <a:pt x="95" y="183"/>
                    <a:pt x="95" y="183"/>
                  </a:cubicBezTo>
                  <a:cubicBezTo>
                    <a:pt x="96" y="182"/>
                    <a:pt x="96" y="182"/>
                    <a:pt x="96" y="182"/>
                  </a:cubicBezTo>
                  <a:cubicBezTo>
                    <a:pt x="97" y="181"/>
                    <a:pt x="97" y="181"/>
                    <a:pt x="97" y="181"/>
                  </a:cubicBezTo>
                  <a:cubicBezTo>
                    <a:pt x="100" y="179"/>
                    <a:pt x="101" y="175"/>
                    <a:pt x="101" y="171"/>
                  </a:cubicBezTo>
                  <a:cubicBezTo>
                    <a:pt x="102" y="171"/>
                    <a:pt x="102" y="170"/>
                    <a:pt x="102" y="169"/>
                  </a:cubicBezTo>
                  <a:cubicBezTo>
                    <a:pt x="102" y="168"/>
                    <a:pt x="101" y="167"/>
                    <a:pt x="101" y="166"/>
                  </a:cubicBezTo>
                  <a:cubicBezTo>
                    <a:pt x="101" y="164"/>
                    <a:pt x="101" y="162"/>
                    <a:pt x="100" y="160"/>
                  </a:cubicBezTo>
                  <a:cubicBezTo>
                    <a:pt x="99" y="160"/>
                    <a:pt x="99" y="159"/>
                    <a:pt x="99" y="159"/>
                  </a:cubicBezTo>
                  <a:cubicBezTo>
                    <a:pt x="99" y="158"/>
                    <a:pt x="99" y="158"/>
                    <a:pt x="99" y="157"/>
                  </a:cubicBezTo>
                  <a:cubicBezTo>
                    <a:pt x="99" y="156"/>
                    <a:pt x="99" y="156"/>
                    <a:pt x="99" y="155"/>
                  </a:cubicBezTo>
                  <a:cubicBezTo>
                    <a:pt x="99" y="155"/>
                    <a:pt x="100" y="154"/>
                    <a:pt x="100" y="154"/>
                  </a:cubicBezTo>
                  <a:cubicBezTo>
                    <a:pt x="100" y="154"/>
                    <a:pt x="100" y="154"/>
                    <a:pt x="100" y="154"/>
                  </a:cubicBezTo>
                  <a:cubicBezTo>
                    <a:pt x="100" y="153"/>
                    <a:pt x="100" y="153"/>
                    <a:pt x="100" y="153"/>
                  </a:cubicBezTo>
                  <a:cubicBezTo>
                    <a:pt x="101" y="153"/>
                    <a:pt x="101" y="153"/>
                    <a:pt x="101" y="153"/>
                  </a:cubicBezTo>
                  <a:cubicBezTo>
                    <a:pt x="101" y="152"/>
                    <a:pt x="101" y="152"/>
                    <a:pt x="101" y="152"/>
                  </a:cubicBezTo>
                  <a:cubicBezTo>
                    <a:pt x="102" y="152"/>
                    <a:pt x="102" y="151"/>
                    <a:pt x="102" y="150"/>
                  </a:cubicBezTo>
                  <a:cubicBezTo>
                    <a:pt x="103" y="149"/>
                    <a:pt x="103" y="148"/>
                    <a:pt x="103" y="148"/>
                  </a:cubicBezTo>
                  <a:cubicBezTo>
                    <a:pt x="103" y="146"/>
                    <a:pt x="103" y="146"/>
                    <a:pt x="103" y="146"/>
                  </a:cubicBezTo>
                  <a:cubicBezTo>
                    <a:pt x="104" y="146"/>
                    <a:pt x="104" y="146"/>
                    <a:pt x="104" y="146"/>
                  </a:cubicBezTo>
                  <a:cubicBezTo>
                    <a:pt x="105" y="145"/>
                    <a:pt x="106" y="145"/>
                    <a:pt x="107" y="145"/>
                  </a:cubicBezTo>
                  <a:cubicBezTo>
                    <a:pt x="108" y="145"/>
                    <a:pt x="109" y="144"/>
                    <a:pt x="109" y="144"/>
                  </a:cubicBezTo>
                  <a:cubicBezTo>
                    <a:pt x="110" y="144"/>
                    <a:pt x="111" y="143"/>
                    <a:pt x="112" y="143"/>
                  </a:cubicBezTo>
                  <a:cubicBezTo>
                    <a:pt x="113" y="142"/>
                    <a:pt x="113" y="141"/>
                    <a:pt x="114" y="141"/>
                  </a:cubicBezTo>
                  <a:cubicBezTo>
                    <a:pt x="114" y="141"/>
                    <a:pt x="114" y="141"/>
                    <a:pt x="114" y="141"/>
                  </a:cubicBezTo>
                  <a:cubicBezTo>
                    <a:pt x="114" y="142"/>
                    <a:pt x="113" y="143"/>
                    <a:pt x="112" y="143"/>
                  </a:cubicBezTo>
                  <a:cubicBezTo>
                    <a:pt x="112" y="144"/>
                    <a:pt x="112" y="144"/>
                    <a:pt x="112" y="144"/>
                  </a:cubicBezTo>
                  <a:cubicBezTo>
                    <a:pt x="115" y="145"/>
                    <a:pt x="119" y="145"/>
                    <a:pt x="122" y="144"/>
                  </a:cubicBezTo>
                  <a:cubicBezTo>
                    <a:pt x="126" y="144"/>
                    <a:pt x="129" y="142"/>
                    <a:pt x="131" y="139"/>
                  </a:cubicBezTo>
                  <a:cubicBezTo>
                    <a:pt x="132" y="138"/>
                    <a:pt x="133" y="136"/>
                    <a:pt x="134" y="134"/>
                  </a:cubicBezTo>
                  <a:cubicBezTo>
                    <a:pt x="134" y="133"/>
                    <a:pt x="135" y="132"/>
                    <a:pt x="136" y="132"/>
                  </a:cubicBezTo>
                  <a:cubicBezTo>
                    <a:pt x="137" y="131"/>
                    <a:pt x="138" y="131"/>
                    <a:pt x="139" y="131"/>
                  </a:cubicBezTo>
                  <a:cubicBezTo>
                    <a:pt x="141" y="131"/>
                    <a:pt x="142" y="130"/>
                    <a:pt x="144" y="130"/>
                  </a:cubicBezTo>
                  <a:cubicBezTo>
                    <a:pt x="146" y="129"/>
                    <a:pt x="147" y="128"/>
                    <a:pt x="148" y="127"/>
                  </a:cubicBezTo>
                  <a:cubicBezTo>
                    <a:pt x="151" y="125"/>
                    <a:pt x="152" y="122"/>
                    <a:pt x="153" y="118"/>
                  </a:cubicBezTo>
                  <a:cubicBezTo>
                    <a:pt x="153" y="117"/>
                    <a:pt x="153" y="115"/>
                    <a:pt x="153" y="113"/>
                  </a:cubicBezTo>
                  <a:cubicBezTo>
                    <a:pt x="153" y="112"/>
                    <a:pt x="154" y="112"/>
                    <a:pt x="154" y="111"/>
                  </a:cubicBezTo>
                  <a:cubicBezTo>
                    <a:pt x="154" y="110"/>
                    <a:pt x="155" y="110"/>
                    <a:pt x="155" y="109"/>
                  </a:cubicBezTo>
                  <a:cubicBezTo>
                    <a:pt x="156" y="109"/>
                    <a:pt x="157" y="108"/>
                    <a:pt x="158" y="108"/>
                  </a:cubicBezTo>
                  <a:cubicBezTo>
                    <a:pt x="159" y="107"/>
                    <a:pt x="160" y="106"/>
                    <a:pt x="161" y="104"/>
                  </a:cubicBezTo>
                  <a:cubicBezTo>
                    <a:pt x="161" y="103"/>
                    <a:pt x="162" y="101"/>
                    <a:pt x="162" y="100"/>
                  </a:cubicBezTo>
                  <a:cubicBezTo>
                    <a:pt x="162" y="96"/>
                    <a:pt x="161" y="93"/>
                    <a:pt x="159" y="90"/>
                  </a:cubicBezTo>
                  <a:cubicBezTo>
                    <a:pt x="159" y="88"/>
                    <a:pt x="159" y="88"/>
                    <a:pt x="159" y="88"/>
                  </a:cubicBezTo>
                  <a:cubicBezTo>
                    <a:pt x="160" y="87"/>
                    <a:pt x="160" y="87"/>
                    <a:pt x="160" y="87"/>
                  </a:cubicBezTo>
                  <a:cubicBezTo>
                    <a:pt x="161" y="87"/>
                    <a:pt x="161" y="86"/>
                    <a:pt x="162" y="86"/>
                  </a:cubicBezTo>
                  <a:cubicBezTo>
                    <a:pt x="162" y="85"/>
                    <a:pt x="163" y="84"/>
                    <a:pt x="163" y="84"/>
                  </a:cubicBezTo>
                  <a:cubicBezTo>
                    <a:pt x="164" y="82"/>
                    <a:pt x="165" y="81"/>
                    <a:pt x="165" y="79"/>
                  </a:cubicBezTo>
                  <a:cubicBezTo>
                    <a:pt x="166" y="76"/>
                    <a:pt x="166" y="73"/>
                    <a:pt x="165" y="71"/>
                  </a:cubicBezTo>
                  <a:cubicBezTo>
                    <a:pt x="164" y="70"/>
                    <a:pt x="163" y="70"/>
                    <a:pt x="163" y="68"/>
                  </a:cubicBezTo>
                  <a:cubicBezTo>
                    <a:pt x="163" y="68"/>
                    <a:pt x="162" y="68"/>
                    <a:pt x="162" y="67"/>
                  </a:cubicBezTo>
                  <a:cubicBezTo>
                    <a:pt x="162" y="66"/>
                    <a:pt x="162" y="66"/>
                    <a:pt x="162" y="66"/>
                  </a:cubicBezTo>
                  <a:cubicBezTo>
                    <a:pt x="162" y="66"/>
                    <a:pt x="162" y="66"/>
                    <a:pt x="162" y="66"/>
                  </a:cubicBezTo>
                  <a:cubicBezTo>
                    <a:pt x="162" y="66"/>
                    <a:pt x="162" y="66"/>
                    <a:pt x="162" y="66"/>
                  </a:cubicBezTo>
                  <a:cubicBezTo>
                    <a:pt x="162" y="66"/>
                    <a:pt x="162" y="66"/>
                    <a:pt x="162" y="66"/>
                  </a:cubicBezTo>
                  <a:cubicBezTo>
                    <a:pt x="162" y="65"/>
                    <a:pt x="162" y="65"/>
                    <a:pt x="162" y="64"/>
                  </a:cubicBezTo>
                  <a:cubicBezTo>
                    <a:pt x="163" y="62"/>
                    <a:pt x="163" y="60"/>
                    <a:pt x="164" y="58"/>
                  </a:cubicBezTo>
                  <a:cubicBezTo>
                    <a:pt x="164" y="57"/>
                    <a:pt x="165" y="55"/>
                    <a:pt x="165" y="54"/>
                  </a:cubicBezTo>
                  <a:cubicBezTo>
                    <a:pt x="164" y="53"/>
                    <a:pt x="164" y="51"/>
                    <a:pt x="163" y="50"/>
                  </a:cubicBezTo>
                  <a:cubicBezTo>
                    <a:pt x="162" y="49"/>
                    <a:pt x="162" y="49"/>
                    <a:pt x="161" y="47"/>
                  </a:cubicBezTo>
                  <a:cubicBezTo>
                    <a:pt x="161" y="47"/>
                    <a:pt x="161" y="46"/>
                    <a:pt x="161" y="45"/>
                  </a:cubicBezTo>
                  <a:cubicBezTo>
                    <a:pt x="160" y="45"/>
                    <a:pt x="161" y="44"/>
                    <a:pt x="161" y="43"/>
                  </a:cubicBezTo>
                  <a:cubicBezTo>
                    <a:pt x="161" y="42"/>
                    <a:pt x="161" y="42"/>
                    <a:pt x="161" y="42"/>
                  </a:cubicBezTo>
                  <a:cubicBezTo>
                    <a:pt x="162" y="41"/>
                    <a:pt x="162" y="41"/>
                    <a:pt x="162" y="41"/>
                  </a:cubicBezTo>
                  <a:cubicBezTo>
                    <a:pt x="162" y="40"/>
                    <a:pt x="162" y="40"/>
                    <a:pt x="162" y="40"/>
                  </a:cubicBezTo>
                  <a:cubicBezTo>
                    <a:pt x="163" y="39"/>
                    <a:pt x="163" y="39"/>
                    <a:pt x="163" y="38"/>
                  </a:cubicBezTo>
                  <a:cubicBezTo>
                    <a:pt x="164" y="37"/>
                    <a:pt x="164" y="35"/>
                    <a:pt x="164" y="33"/>
                  </a:cubicBezTo>
                  <a:cubicBezTo>
                    <a:pt x="164" y="32"/>
                    <a:pt x="163" y="30"/>
                    <a:pt x="163" y="30"/>
                  </a:cubicBezTo>
                  <a:cubicBezTo>
                    <a:pt x="162" y="29"/>
                    <a:pt x="162" y="28"/>
                    <a:pt x="161" y="27"/>
                  </a:cubicBezTo>
                  <a:cubicBezTo>
                    <a:pt x="161" y="27"/>
                    <a:pt x="160" y="27"/>
                    <a:pt x="160" y="26"/>
                  </a:cubicBezTo>
                  <a:cubicBezTo>
                    <a:pt x="160" y="25"/>
                    <a:pt x="160" y="25"/>
                    <a:pt x="160" y="24"/>
                  </a:cubicBezTo>
                  <a:cubicBezTo>
                    <a:pt x="160" y="23"/>
                    <a:pt x="160" y="23"/>
                    <a:pt x="160" y="22"/>
                  </a:cubicBezTo>
                  <a:cubicBezTo>
                    <a:pt x="160" y="21"/>
                    <a:pt x="161" y="21"/>
                    <a:pt x="161" y="20"/>
                  </a:cubicBezTo>
                  <a:cubicBezTo>
                    <a:pt x="162" y="19"/>
                    <a:pt x="162" y="19"/>
                    <a:pt x="162" y="19"/>
                  </a:cubicBezTo>
                  <a:cubicBezTo>
                    <a:pt x="162" y="19"/>
                    <a:pt x="163" y="18"/>
                    <a:pt x="163" y="18"/>
                  </a:cubicBezTo>
                  <a:cubicBezTo>
                    <a:pt x="164" y="15"/>
                    <a:pt x="165" y="11"/>
                    <a:pt x="164" y="8"/>
                  </a:cubicBezTo>
                  <a:cubicBezTo>
                    <a:pt x="164" y="7"/>
                    <a:pt x="163" y="6"/>
                    <a:pt x="162" y="5"/>
                  </a:cubicBezTo>
                  <a:cubicBezTo>
                    <a:pt x="162" y="4"/>
                    <a:pt x="161" y="4"/>
                    <a:pt x="161" y="3"/>
                  </a:cubicBezTo>
                  <a:cubicBezTo>
                    <a:pt x="160" y="3"/>
                    <a:pt x="159" y="2"/>
                    <a:pt x="159" y="2"/>
                  </a:cubicBezTo>
                  <a:cubicBezTo>
                    <a:pt x="156" y="0"/>
                    <a:pt x="153" y="0"/>
                    <a:pt x="150" y="1"/>
                  </a:cubicBezTo>
                  <a:cubicBezTo>
                    <a:pt x="147" y="2"/>
                    <a:pt x="145" y="4"/>
                    <a:pt x="143" y="7"/>
                  </a:cubicBezTo>
                  <a:cubicBezTo>
                    <a:pt x="143" y="7"/>
                    <a:pt x="143" y="7"/>
                    <a:pt x="142" y="8"/>
                  </a:cubicBezTo>
                  <a:cubicBezTo>
                    <a:pt x="142" y="8"/>
                    <a:pt x="141" y="9"/>
                    <a:pt x="140" y="10"/>
                  </a:cubicBezTo>
                  <a:cubicBezTo>
                    <a:pt x="139" y="11"/>
                    <a:pt x="137" y="10"/>
                    <a:pt x="136" y="10"/>
                  </a:cubicBezTo>
                  <a:cubicBezTo>
                    <a:pt x="135" y="10"/>
                    <a:pt x="134" y="10"/>
                    <a:pt x="134" y="10"/>
                  </a:cubicBezTo>
                  <a:cubicBezTo>
                    <a:pt x="133" y="10"/>
                    <a:pt x="132" y="10"/>
                    <a:pt x="131" y="10"/>
                  </a:cubicBezTo>
                  <a:cubicBezTo>
                    <a:pt x="128" y="10"/>
                    <a:pt x="125" y="11"/>
                    <a:pt x="121" y="12"/>
                  </a:cubicBezTo>
                  <a:cubicBezTo>
                    <a:pt x="120" y="13"/>
                    <a:pt x="118" y="14"/>
                    <a:pt x="116" y="15"/>
                  </a:cubicBezTo>
                  <a:cubicBezTo>
                    <a:pt x="115" y="15"/>
                    <a:pt x="113" y="15"/>
                    <a:pt x="112" y="15"/>
                  </a:cubicBezTo>
                  <a:cubicBezTo>
                    <a:pt x="111" y="14"/>
                    <a:pt x="110" y="14"/>
                    <a:pt x="109" y="13"/>
                  </a:cubicBezTo>
                  <a:cubicBezTo>
                    <a:pt x="108" y="13"/>
                    <a:pt x="107" y="13"/>
                    <a:pt x="107" y="12"/>
                  </a:cubicBezTo>
                  <a:cubicBezTo>
                    <a:pt x="105" y="12"/>
                    <a:pt x="105" y="12"/>
                    <a:pt x="105" y="12"/>
                  </a:cubicBezTo>
                  <a:cubicBezTo>
                    <a:pt x="104" y="11"/>
                    <a:pt x="104" y="11"/>
                    <a:pt x="104" y="11"/>
                  </a:cubicBezTo>
                  <a:cubicBezTo>
                    <a:pt x="103" y="11"/>
                    <a:pt x="101" y="11"/>
                    <a:pt x="100" y="11"/>
                  </a:cubicBezTo>
                  <a:cubicBezTo>
                    <a:pt x="97" y="11"/>
                    <a:pt x="93" y="13"/>
                    <a:pt x="91" y="14"/>
                  </a:cubicBezTo>
                  <a:cubicBezTo>
                    <a:pt x="90" y="15"/>
                    <a:pt x="90" y="15"/>
                    <a:pt x="90" y="15"/>
                  </a:cubicBezTo>
                  <a:cubicBezTo>
                    <a:pt x="88" y="15"/>
                    <a:pt x="88" y="15"/>
                    <a:pt x="88" y="15"/>
                  </a:cubicBezTo>
                  <a:cubicBezTo>
                    <a:pt x="86" y="13"/>
                    <a:pt x="83" y="12"/>
                    <a:pt x="80" y="12"/>
                  </a:cubicBezTo>
                  <a:cubicBezTo>
                    <a:pt x="79" y="12"/>
                    <a:pt x="77" y="12"/>
                    <a:pt x="76" y="13"/>
                  </a:cubicBezTo>
                  <a:cubicBezTo>
                    <a:pt x="73" y="13"/>
                    <a:pt x="73" y="13"/>
                    <a:pt x="73" y="13"/>
                  </a:cubicBezTo>
                  <a:cubicBezTo>
                    <a:pt x="72" y="13"/>
                    <a:pt x="72" y="14"/>
                    <a:pt x="71" y="14"/>
                  </a:cubicBezTo>
                  <a:cubicBezTo>
                    <a:pt x="69" y="14"/>
                    <a:pt x="67" y="14"/>
                    <a:pt x="65" y="13"/>
                  </a:cubicBezTo>
                  <a:cubicBezTo>
                    <a:pt x="63" y="12"/>
                    <a:pt x="62" y="11"/>
                    <a:pt x="60" y="11"/>
                  </a:cubicBezTo>
                  <a:cubicBezTo>
                    <a:pt x="59" y="10"/>
                    <a:pt x="58" y="9"/>
                    <a:pt x="56" y="9"/>
                  </a:cubicBezTo>
                  <a:cubicBezTo>
                    <a:pt x="55" y="8"/>
                    <a:pt x="53" y="8"/>
                    <a:pt x="52" y="8"/>
                  </a:cubicBezTo>
                  <a:cubicBezTo>
                    <a:pt x="50" y="8"/>
                    <a:pt x="49" y="9"/>
                    <a:pt x="47" y="9"/>
                  </a:cubicBezTo>
                  <a:cubicBezTo>
                    <a:pt x="46" y="10"/>
                    <a:pt x="46" y="10"/>
                    <a:pt x="45" y="10"/>
                  </a:cubicBezTo>
                  <a:cubicBezTo>
                    <a:pt x="44" y="10"/>
                    <a:pt x="43" y="10"/>
                    <a:pt x="42" y="10"/>
                  </a:cubicBezTo>
                  <a:cubicBezTo>
                    <a:pt x="41" y="9"/>
                    <a:pt x="40" y="9"/>
                    <a:pt x="39" y="8"/>
                  </a:cubicBezTo>
                  <a:cubicBezTo>
                    <a:pt x="39" y="8"/>
                    <a:pt x="38" y="7"/>
                    <a:pt x="37" y="7"/>
                  </a:cubicBezTo>
                  <a:cubicBezTo>
                    <a:pt x="36" y="6"/>
                    <a:pt x="35" y="5"/>
                    <a:pt x="33" y="5"/>
                  </a:cubicBezTo>
                  <a:cubicBezTo>
                    <a:pt x="30" y="4"/>
                    <a:pt x="27" y="5"/>
                    <a:pt x="24" y="7"/>
                  </a:cubicBezTo>
                  <a:cubicBezTo>
                    <a:pt x="23" y="7"/>
                    <a:pt x="22" y="7"/>
                    <a:pt x="22" y="7"/>
                  </a:cubicBezTo>
                  <a:cubicBezTo>
                    <a:pt x="21" y="8"/>
                    <a:pt x="20" y="8"/>
                    <a:pt x="19" y="7"/>
                  </a:cubicBezTo>
                  <a:cubicBezTo>
                    <a:pt x="17" y="7"/>
                    <a:pt x="16" y="7"/>
                    <a:pt x="14" y="6"/>
                  </a:cubicBezTo>
                  <a:cubicBezTo>
                    <a:pt x="14" y="6"/>
                    <a:pt x="14" y="6"/>
                    <a:pt x="14" y="6"/>
                  </a:cubicBezTo>
                  <a:cubicBezTo>
                    <a:pt x="13" y="7"/>
                    <a:pt x="11" y="7"/>
                    <a:pt x="10" y="7"/>
                  </a:cubicBezTo>
                  <a:cubicBezTo>
                    <a:pt x="9" y="8"/>
                    <a:pt x="7" y="8"/>
                    <a:pt x="6" y="9"/>
                  </a:cubicBezTo>
                  <a:cubicBezTo>
                    <a:pt x="4" y="10"/>
                    <a:pt x="2" y="13"/>
                    <a:pt x="1" y="15"/>
                  </a:cubicBezTo>
                  <a:cubicBezTo>
                    <a:pt x="0" y="17"/>
                    <a:pt x="0" y="20"/>
                    <a:pt x="0" y="23"/>
                  </a:cubicBezTo>
                  <a:cubicBezTo>
                    <a:pt x="0" y="25"/>
                    <a:pt x="1" y="28"/>
                    <a:pt x="3" y="30"/>
                  </a:cubicBezTo>
                  <a:cubicBezTo>
                    <a:pt x="3" y="30"/>
                    <a:pt x="3" y="30"/>
                    <a:pt x="3" y="30"/>
                  </a:cubicBezTo>
                  <a:cubicBezTo>
                    <a:pt x="0" y="37"/>
                    <a:pt x="5" y="42"/>
                    <a:pt x="8" y="46"/>
                  </a:cubicBezTo>
                  <a:cubicBezTo>
                    <a:pt x="12" y="50"/>
                    <a:pt x="7" y="55"/>
                    <a:pt x="8" y="61"/>
                  </a:cubicBezTo>
                  <a:cubicBezTo>
                    <a:pt x="9" y="68"/>
                    <a:pt x="14" y="70"/>
                    <a:pt x="12" y="76"/>
                  </a:cubicBezTo>
                  <a:cubicBezTo>
                    <a:pt x="10" y="82"/>
                    <a:pt x="11" y="85"/>
                    <a:pt x="13" y="89"/>
                  </a:cubicBezTo>
                  <a:cubicBezTo>
                    <a:pt x="15" y="93"/>
                    <a:pt x="7" y="98"/>
                    <a:pt x="9" y="105"/>
                  </a:cubicBezTo>
                  <a:cubicBezTo>
                    <a:pt x="11" y="111"/>
                    <a:pt x="17" y="109"/>
                    <a:pt x="19" y="115"/>
                  </a:cubicBezTo>
                  <a:cubicBezTo>
                    <a:pt x="20" y="121"/>
                    <a:pt x="22" y="125"/>
                    <a:pt x="23" y="124"/>
                  </a:cubicBezTo>
                  <a:cubicBezTo>
                    <a:pt x="23" y="124"/>
                    <a:pt x="23" y="124"/>
                    <a:pt x="23" y="124"/>
                  </a:cubicBezTo>
                  <a:cubicBezTo>
                    <a:pt x="24" y="124"/>
                    <a:pt x="24" y="124"/>
                    <a:pt x="23" y="123"/>
                  </a:cubicBezTo>
                  <a:close/>
                </a:path>
              </a:pathLst>
            </a:custGeom>
            <a:solidFill>
              <a:srgbClr val="6BBF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0">
              <a:extLst>
                <a:ext uri="{FF2B5EF4-FFF2-40B4-BE49-F238E27FC236}">
                  <a16:creationId xmlns:a16="http://schemas.microsoft.com/office/drawing/2014/main" id="{DA8670E3-183C-4141-8D9C-2BB54F110A43}"/>
                </a:ext>
              </a:extLst>
            </p:cNvPr>
            <p:cNvSpPr>
              <a:spLocks/>
            </p:cNvSpPr>
            <p:nvPr/>
          </p:nvSpPr>
          <p:spPr bwMode="auto">
            <a:xfrm>
              <a:off x="4996" y="2893"/>
              <a:ext cx="325" cy="48"/>
            </a:xfrm>
            <a:custGeom>
              <a:avLst/>
              <a:gdLst>
                <a:gd name="T0" fmla="*/ 9 w 135"/>
                <a:gd name="T1" fmla="*/ 13 h 20"/>
                <a:gd name="T2" fmla="*/ 18 w 135"/>
                <a:gd name="T3" fmla="*/ 11 h 20"/>
                <a:gd name="T4" fmla="*/ 23 w 135"/>
                <a:gd name="T5" fmla="*/ 13 h 20"/>
                <a:gd name="T6" fmla="*/ 27 w 135"/>
                <a:gd name="T7" fmla="*/ 16 h 20"/>
                <a:gd name="T8" fmla="*/ 32 w 135"/>
                <a:gd name="T9" fmla="*/ 15 h 20"/>
                <a:gd name="T10" fmla="*/ 37 w 135"/>
                <a:gd name="T11" fmla="*/ 14 h 20"/>
                <a:gd name="T12" fmla="*/ 42 w 135"/>
                <a:gd name="T13" fmla="*/ 14 h 20"/>
                <a:gd name="T14" fmla="*/ 46 w 135"/>
                <a:gd name="T15" fmla="*/ 16 h 20"/>
                <a:gd name="T16" fmla="*/ 51 w 135"/>
                <a:gd name="T17" fmla="*/ 18 h 20"/>
                <a:gd name="T18" fmla="*/ 55 w 135"/>
                <a:gd name="T19" fmla="*/ 19 h 20"/>
                <a:gd name="T20" fmla="*/ 65 w 135"/>
                <a:gd name="T21" fmla="*/ 17 h 20"/>
                <a:gd name="T22" fmla="*/ 74 w 135"/>
                <a:gd name="T23" fmla="*/ 20 h 20"/>
                <a:gd name="T24" fmla="*/ 85 w 135"/>
                <a:gd name="T25" fmla="*/ 15 h 20"/>
                <a:gd name="T26" fmla="*/ 90 w 135"/>
                <a:gd name="T27" fmla="*/ 16 h 20"/>
                <a:gd name="T28" fmla="*/ 93 w 135"/>
                <a:gd name="T29" fmla="*/ 17 h 20"/>
                <a:gd name="T30" fmla="*/ 95 w 135"/>
                <a:gd name="T31" fmla="*/ 18 h 20"/>
                <a:gd name="T32" fmla="*/ 100 w 135"/>
                <a:gd name="T33" fmla="*/ 19 h 20"/>
                <a:gd name="T34" fmla="*/ 105 w 135"/>
                <a:gd name="T35" fmla="*/ 17 h 20"/>
                <a:gd name="T36" fmla="*/ 116 w 135"/>
                <a:gd name="T37" fmla="*/ 14 h 20"/>
                <a:gd name="T38" fmla="*/ 119 w 135"/>
                <a:gd name="T39" fmla="*/ 14 h 20"/>
                <a:gd name="T40" fmla="*/ 122 w 135"/>
                <a:gd name="T41" fmla="*/ 15 h 20"/>
                <a:gd name="T42" fmla="*/ 124 w 135"/>
                <a:gd name="T43" fmla="*/ 14 h 20"/>
                <a:gd name="T44" fmla="*/ 126 w 135"/>
                <a:gd name="T45" fmla="*/ 12 h 20"/>
                <a:gd name="T46" fmla="*/ 129 w 135"/>
                <a:gd name="T47" fmla="*/ 8 h 20"/>
                <a:gd name="T48" fmla="*/ 134 w 135"/>
                <a:gd name="T49" fmla="*/ 5 h 20"/>
                <a:gd name="T50" fmla="*/ 135 w 135"/>
                <a:gd name="T51" fmla="*/ 5 h 20"/>
                <a:gd name="T52" fmla="*/ 135 w 135"/>
                <a:gd name="T53" fmla="*/ 5 h 20"/>
                <a:gd name="T54" fmla="*/ 120 w 135"/>
                <a:gd name="T55" fmla="*/ 6 h 20"/>
                <a:gd name="T56" fmla="*/ 109 w 135"/>
                <a:gd name="T57" fmla="*/ 8 h 20"/>
                <a:gd name="T58" fmla="*/ 98 w 135"/>
                <a:gd name="T59" fmla="*/ 9 h 20"/>
                <a:gd name="T60" fmla="*/ 83 w 135"/>
                <a:gd name="T61" fmla="*/ 9 h 20"/>
                <a:gd name="T62" fmla="*/ 72 w 135"/>
                <a:gd name="T63" fmla="*/ 8 h 20"/>
                <a:gd name="T64" fmla="*/ 56 w 135"/>
                <a:gd name="T65" fmla="*/ 8 h 20"/>
                <a:gd name="T66" fmla="*/ 41 w 135"/>
                <a:gd name="T67" fmla="*/ 3 h 20"/>
                <a:gd name="T68" fmla="*/ 27 w 135"/>
                <a:gd name="T69" fmla="*/ 4 h 20"/>
                <a:gd name="T70" fmla="*/ 7 w 135"/>
                <a:gd name="T71" fmla="*/ 9 h 20"/>
                <a:gd name="T72" fmla="*/ 0 w 135"/>
                <a:gd name="T73" fmla="*/ 13 h 20"/>
                <a:gd name="T74" fmla="*/ 4 w 135"/>
                <a:gd name="T75" fmla="*/ 14 h 20"/>
                <a:gd name="T76" fmla="*/ 9 w 135"/>
                <a:gd name="T7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20">
                  <a:moveTo>
                    <a:pt x="9" y="13"/>
                  </a:moveTo>
                  <a:cubicBezTo>
                    <a:pt x="12" y="12"/>
                    <a:pt x="15" y="11"/>
                    <a:pt x="18" y="11"/>
                  </a:cubicBezTo>
                  <a:cubicBezTo>
                    <a:pt x="20" y="11"/>
                    <a:pt x="22" y="12"/>
                    <a:pt x="23" y="13"/>
                  </a:cubicBezTo>
                  <a:cubicBezTo>
                    <a:pt x="24" y="14"/>
                    <a:pt x="25" y="15"/>
                    <a:pt x="27" y="16"/>
                  </a:cubicBezTo>
                  <a:cubicBezTo>
                    <a:pt x="29" y="16"/>
                    <a:pt x="30" y="16"/>
                    <a:pt x="32" y="15"/>
                  </a:cubicBezTo>
                  <a:cubicBezTo>
                    <a:pt x="33" y="14"/>
                    <a:pt x="35" y="14"/>
                    <a:pt x="37" y="14"/>
                  </a:cubicBezTo>
                  <a:cubicBezTo>
                    <a:pt x="38" y="13"/>
                    <a:pt x="40" y="14"/>
                    <a:pt x="42" y="14"/>
                  </a:cubicBezTo>
                  <a:cubicBezTo>
                    <a:pt x="43" y="15"/>
                    <a:pt x="45" y="15"/>
                    <a:pt x="46" y="16"/>
                  </a:cubicBezTo>
                  <a:cubicBezTo>
                    <a:pt x="48" y="17"/>
                    <a:pt x="49" y="18"/>
                    <a:pt x="51" y="18"/>
                  </a:cubicBezTo>
                  <a:cubicBezTo>
                    <a:pt x="52" y="19"/>
                    <a:pt x="54" y="19"/>
                    <a:pt x="55" y="19"/>
                  </a:cubicBezTo>
                  <a:cubicBezTo>
                    <a:pt x="58" y="18"/>
                    <a:pt x="62" y="17"/>
                    <a:pt x="65" y="17"/>
                  </a:cubicBezTo>
                  <a:cubicBezTo>
                    <a:pt x="68" y="17"/>
                    <a:pt x="72" y="18"/>
                    <a:pt x="74" y="20"/>
                  </a:cubicBezTo>
                  <a:cubicBezTo>
                    <a:pt x="78" y="18"/>
                    <a:pt x="81" y="16"/>
                    <a:pt x="85" y="15"/>
                  </a:cubicBezTo>
                  <a:cubicBezTo>
                    <a:pt x="86" y="15"/>
                    <a:pt x="88" y="15"/>
                    <a:pt x="90" y="16"/>
                  </a:cubicBezTo>
                  <a:cubicBezTo>
                    <a:pt x="91" y="16"/>
                    <a:pt x="92" y="17"/>
                    <a:pt x="93" y="17"/>
                  </a:cubicBezTo>
                  <a:cubicBezTo>
                    <a:pt x="93" y="17"/>
                    <a:pt x="94" y="18"/>
                    <a:pt x="95" y="18"/>
                  </a:cubicBezTo>
                  <a:cubicBezTo>
                    <a:pt x="97" y="19"/>
                    <a:pt x="99" y="19"/>
                    <a:pt x="100" y="19"/>
                  </a:cubicBezTo>
                  <a:cubicBezTo>
                    <a:pt x="102" y="19"/>
                    <a:pt x="104" y="18"/>
                    <a:pt x="105" y="17"/>
                  </a:cubicBezTo>
                  <a:cubicBezTo>
                    <a:pt x="109" y="15"/>
                    <a:pt x="112" y="14"/>
                    <a:pt x="116" y="14"/>
                  </a:cubicBezTo>
                  <a:cubicBezTo>
                    <a:pt x="117" y="14"/>
                    <a:pt x="118" y="14"/>
                    <a:pt x="119" y="14"/>
                  </a:cubicBezTo>
                  <a:cubicBezTo>
                    <a:pt x="120" y="14"/>
                    <a:pt x="121" y="15"/>
                    <a:pt x="122" y="15"/>
                  </a:cubicBezTo>
                  <a:cubicBezTo>
                    <a:pt x="122" y="15"/>
                    <a:pt x="123" y="15"/>
                    <a:pt x="124" y="14"/>
                  </a:cubicBezTo>
                  <a:cubicBezTo>
                    <a:pt x="125" y="14"/>
                    <a:pt x="125" y="13"/>
                    <a:pt x="126" y="12"/>
                  </a:cubicBezTo>
                  <a:cubicBezTo>
                    <a:pt x="127" y="11"/>
                    <a:pt x="128" y="9"/>
                    <a:pt x="129" y="8"/>
                  </a:cubicBezTo>
                  <a:cubicBezTo>
                    <a:pt x="131" y="7"/>
                    <a:pt x="133" y="6"/>
                    <a:pt x="134" y="5"/>
                  </a:cubicBezTo>
                  <a:cubicBezTo>
                    <a:pt x="135" y="5"/>
                    <a:pt x="135" y="5"/>
                    <a:pt x="135" y="5"/>
                  </a:cubicBezTo>
                  <a:cubicBezTo>
                    <a:pt x="135" y="5"/>
                    <a:pt x="135" y="5"/>
                    <a:pt x="135" y="5"/>
                  </a:cubicBezTo>
                  <a:cubicBezTo>
                    <a:pt x="131" y="2"/>
                    <a:pt x="124" y="3"/>
                    <a:pt x="120" y="6"/>
                  </a:cubicBezTo>
                  <a:cubicBezTo>
                    <a:pt x="116" y="11"/>
                    <a:pt x="113" y="7"/>
                    <a:pt x="109" y="8"/>
                  </a:cubicBezTo>
                  <a:cubicBezTo>
                    <a:pt x="105" y="9"/>
                    <a:pt x="103" y="13"/>
                    <a:pt x="98" y="9"/>
                  </a:cubicBezTo>
                  <a:cubicBezTo>
                    <a:pt x="93" y="6"/>
                    <a:pt x="88" y="6"/>
                    <a:pt x="83" y="9"/>
                  </a:cubicBezTo>
                  <a:cubicBezTo>
                    <a:pt x="79" y="12"/>
                    <a:pt x="77" y="10"/>
                    <a:pt x="72" y="8"/>
                  </a:cubicBezTo>
                  <a:cubicBezTo>
                    <a:pt x="67" y="6"/>
                    <a:pt x="59" y="11"/>
                    <a:pt x="56" y="8"/>
                  </a:cubicBezTo>
                  <a:cubicBezTo>
                    <a:pt x="53" y="5"/>
                    <a:pt x="49" y="3"/>
                    <a:pt x="41" y="3"/>
                  </a:cubicBezTo>
                  <a:cubicBezTo>
                    <a:pt x="34" y="3"/>
                    <a:pt x="32" y="8"/>
                    <a:pt x="27" y="4"/>
                  </a:cubicBezTo>
                  <a:cubicBezTo>
                    <a:pt x="22" y="0"/>
                    <a:pt x="11" y="3"/>
                    <a:pt x="7" y="9"/>
                  </a:cubicBezTo>
                  <a:cubicBezTo>
                    <a:pt x="5" y="12"/>
                    <a:pt x="2" y="13"/>
                    <a:pt x="0" y="13"/>
                  </a:cubicBezTo>
                  <a:cubicBezTo>
                    <a:pt x="1" y="13"/>
                    <a:pt x="3" y="14"/>
                    <a:pt x="4" y="14"/>
                  </a:cubicBezTo>
                  <a:cubicBezTo>
                    <a:pt x="6" y="14"/>
                    <a:pt x="7" y="14"/>
                    <a:pt x="9" y="13"/>
                  </a:cubicBezTo>
                  <a:close/>
                </a:path>
              </a:pathLst>
            </a:custGeom>
            <a:solidFill>
              <a:srgbClr val="6BBF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1">
              <a:extLst>
                <a:ext uri="{FF2B5EF4-FFF2-40B4-BE49-F238E27FC236}">
                  <a16:creationId xmlns:a16="http://schemas.microsoft.com/office/drawing/2014/main" id="{276372FA-F7DC-4C4F-8091-73193ACCDB0D}"/>
                </a:ext>
              </a:extLst>
            </p:cNvPr>
            <p:cNvSpPr>
              <a:spLocks/>
            </p:cNvSpPr>
            <p:nvPr/>
          </p:nvSpPr>
          <p:spPr bwMode="auto">
            <a:xfrm>
              <a:off x="5169" y="2967"/>
              <a:ext cx="150" cy="133"/>
            </a:xfrm>
            <a:custGeom>
              <a:avLst/>
              <a:gdLst>
                <a:gd name="T0" fmla="*/ 46 w 62"/>
                <a:gd name="T1" fmla="*/ 54 h 55"/>
                <a:gd name="T2" fmla="*/ 56 w 62"/>
                <a:gd name="T3" fmla="*/ 52 h 55"/>
                <a:gd name="T4" fmla="*/ 62 w 62"/>
                <a:gd name="T5" fmla="*/ 32 h 55"/>
                <a:gd name="T6" fmla="*/ 59 w 62"/>
                <a:gd name="T7" fmla="*/ 25 h 55"/>
                <a:gd name="T8" fmla="*/ 54 w 62"/>
                <a:gd name="T9" fmla="*/ 28 h 55"/>
                <a:gd name="T10" fmla="*/ 49 w 62"/>
                <a:gd name="T11" fmla="*/ 28 h 55"/>
                <a:gd name="T12" fmla="*/ 40 w 62"/>
                <a:gd name="T13" fmla="*/ 25 h 55"/>
                <a:gd name="T14" fmla="*/ 40 w 62"/>
                <a:gd name="T15" fmla="*/ 22 h 55"/>
                <a:gd name="T16" fmla="*/ 49 w 62"/>
                <a:gd name="T17" fmla="*/ 26 h 55"/>
                <a:gd name="T18" fmla="*/ 54 w 62"/>
                <a:gd name="T19" fmla="*/ 25 h 55"/>
                <a:gd name="T20" fmla="*/ 59 w 62"/>
                <a:gd name="T21" fmla="*/ 10 h 55"/>
                <a:gd name="T22" fmla="*/ 54 w 62"/>
                <a:gd name="T23" fmla="*/ 1 h 55"/>
                <a:gd name="T24" fmla="*/ 52 w 62"/>
                <a:gd name="T25" fmla="*/ 0 h 55"/>
                <a:gd name="T26" fmla="*/ 48 w 62"/>
                <a:gd name="T27" fmla="*/ 3 h 55"/>
                <a:gd name="T28" fmla="*/ 36 w 62"/>
                <a:gd name="T29" fmla="*/ 10 h 55"/>
                <a:gd name="T30" fmla="*/ 41 w 62"/>
                <a:gd name="T31" fmla="*/ 12 h 55"/>
                <a:gd name="T32" fmla="*/ 47 w 62"/>
                <a:gd name="T33" fmla="*/ 12 h 55"/>
                <a:gd name="T34" fmla="*/ 51 w 62"/>
                <a:gd name="T35" fmla="*/ 12 h 55"/>
                <a:gd name="T36" fmla="*/ 38 w 62"/>
                <a:gd name="T37" fmla="*/ 13 h 55"/>
                <a:gd name="T38" fmla="*/ 35 w 62"/>
                <a:gd name="T39" fmla="*/ 10 h 55"/>
                <a:gd name="T40" fmla="*/ 25 w 62"/>
                <a:gd name="T41" fmla="*/ 9 h 55"/>
                <a:gd name="T42" fmla="*/ 32 w 62"/>
                <a:gd name="T43" fmla="*/ 15 h 55"/>
                <a:gd name="T44" fmla="*/ 34 w 62"/>
                <a:gd name="T45" fmla="*/ 23 h 55"/>
                <a:gd name="T46" fmla="*/ 34 w 62"/>
                <a:gd name="T47" fmla="*/ 25 h 55"/>
                <a:gd name="T48" fmla="*/ 36 w 62"/>
                <a:gd name="T49" fmla="*/ 34 h 55"/>
                <a:gd name="T50" fmla="*/ 39 w 62"/>
                <a:gd name="T51" fmla="*/ 31 h 55"/>
                <a:gd name="T52" fmla="*/ 42 w 62"/>
                <a:gd name="T53" fmla="*/ 30 h 55"/>
                <a:gd name="T54" fmla="*/ 49 w 62"/>
                <a:gd name="T55" fmla="*/ 32 h 55"/>
                <a:gd name="T56" fmla="*/ 52 w 62"/>
                <a:gd name="T57" fmla="*/ 30 h 55"/>
                <a:gd name="T58" fmla="*/ 50 w 62"/>
                <a:gd name="T59" fmla="*/ 33 h 55"/>
                <a:gd name="T60" fmla="*/ 53 w 62"/>
                <a:gd name="T61" fmla="*/ 38 h 55"/>
                <a:gd name="T62" fmla="*/ 48 w 62"/>
                <a:gd name="T63" fmla="*/ 34 h 55"/>
                <a:gd name="T64" fmla="*/ 39 w 62"/>
                <a:gd name="T65" fmla="*/ 34 h 55"/>
                <a:gd name="T66" fmla="*/ 36 w 62"/>
                <a:gd name="T67" fmla="*/ 37 h 55"/>
                <a:gd name="T68" fmla="*/ 34 w 62"/>
                <a:gd name="T69" fmla="*/ 42 h 55"/>
                <a:gd name="T70" fmla="*/ 34 w 62"/>
                <a:gd name="T71" fmla="*/ 43 h 55"/>
                <a:gd name="T72" fmla="*/ 32 w 62"/>
                <a:gd name="T73" fmla="*/ 45 h 55"/>
                <a:gd name="T74" fmla="*/ 34 w 62"/>
                <a:gd name="T75" fmla="*/ 39 h 55"/>
                <a:gd name="T76" fmla="*/ 32 w 62"/>
                <a:gd name="T77" fmla="*/ 26 h 55"/>
                <a:gd name="T78" fmla="*/ 28 w 62"/>
                <a:gd name="T79" fmla="*/ 12 h 55"/>
                <a:gd name="T80" fmla="*/ 23 w 62"/>
                <a:gd name="T81" fmla="*/ 10 h 55"/>
                <a:gd name="T82" fmla="*/ 12 w 62"/>
                <a:gd name="T83" fmla="*/ 13 h 55"/>
                <a:gd name="T84" fmla="*/ 0 w 62"/>
                <a:gd name="T85" fmla="*/ 11 h 55"/>
                <a:gd name="T86" fmla="*/ 2 w 62"/>
                <a:gd name="T87" fmla="*/ 21 h 55"/>
                <a:gd name="T88" fmla="*/ 0 w 62"/>
                <a:gd name="T89" fmla="*/ 24 h 55"/>
                <a:gd name="T90" fmla="*/ 6 w 62"/>
                <a:gd name="T91" fmla="*/ 27 h 55"/>
                <a:gd name="T92" fmla="*/ 9 w 62"/>
                <a:gd name="T93" fmla="*/ 35 h 55"/>
                <a:gd name="T94" fmla="*/ 9 w 62"/>
                <a:gd name="T95" fmla="*/ 39 h 55"/>
                <a:gd name="T96" fmla="*/ 18 w 62"/>
                <a:gd name="T97" fmla="*/ 47 h 55"/>
                <a:gd name="T98" fmla="*/ 19 w 62"/>
                <a:gd name="T99" fmla="*/ 37 h 55"/>
                <a:gd name="T100" fmla="*/ 15 w 62"/>
                <a:gd name="T101" fmla="*/ 25 h 55"/>
                <a:gd name="T102" fmla="*/ 15 w 62"/>
                <a:gd name="T103" fmla="*/ 26 h 55"/>
                <a:gd name="T104" fmla="*/ 11 w 62"/>
                <a:gd name="T105" fmla="*/ 30 h 55"/>
                <a:gd name="T106" fmla="*/ 14 w 62"/>
                <a:gd name="T107" fmla="*/ 26 h 55"/>
                <a:gd name="T108" fmla="*/ 14 w 62"/>
                <a:gd name="T109" fmla="*/ 21 h 55"/>
                <a:gd name="T110" fmla="*/ 15 w 62"/>
                <a:gd name="T111" fmla="*/ 24 h 55"/>
                <a:gd name="T112" fmla="*/ 22 w 62"/>
                <a:gd name="T113" fmla="*/ 25 h 55"/>
                <a:gd name="T114" fmla="*/ 20 w 62"/>
                <a:gd name="T115" fmla="*/ 26 h 55"/>
                <a:gd name="T116" fmla="*/ 20 w 62"/>
                <a:gd name="T117" fmla="*/ 30 h 55"/>
                <a:gd name="T118" fmla="*/ 21 w 62"/>
                <a:gd name="T119" fmla="*/ 43 h 55"/>
                <a:gd name="T120" fmla="*/ 25 w 62"/>
                <a:gd name="T121" fmla="*/ 51 h 55"/>
                <a:gd name="T122" fmla="*/ 35 w 62"/>
                <a:gd name="T12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55">
                  <a:moveTo>
                    <a:pt x="38" y="53"/>
                  </a:moveTo>
                  <a:cubicBezTo>
                    <a:pt x="41" y="53"/>
                    <a:pt x="43" y="53"/>
                    <a:pt x="46" y="54"/>
                  </a:cubicBezTo>
                  <a:cubicBezTo>
                    <a:pt x="47" y="54"/>
                    <a:pt x="48" y="54"/>
                    <a:pt x="49" y="55"/>
                  </a:cubicBezTo>
                  <a:cubicBezTo>
                    <a:pt x="52" y="55"/>
                    <a:pt x="54" y="53"/>
                    <a:pt x="56" y="52"/>
                  </a:cubicBezTo>
                  <a:cubicBezTo>
                    <a:pt x="59" y="50"/>
                    <a:pt x="60" y="46"/>
                    <a:pt x="61" y="43"/>
                  </a:cubicBezTo>
                  <a:cubicBezTo>
                    <a:pt x="61" y="39"/>
                    <a:pt x="62" y="36"/>
                    <a:pt x="62" y="32"/>
                  </a:cubicBezTo>
                  <a:cubicBezTo>
                    <a:pt x="61" y="30"/>
                    <a:pt x="61" y="28"/>
                    <a:pt x="60" y="27"/>
                  </a:cubicBezTo>
                  <a:cubicBezTo>
                    <a:pt x="60" y="26"/>
                    <a:pt x="59" y="26"/>
                    <a:pt x="59" y="25"/>
                  </a:cubicBezTo>
                  <a:cubicBezTo>
                    <a:pt x="58" y="26"/>
                    <a:pt x="56" y="27"/>
                    <a:pt x="55" y="27"/>
                  </a:cubicBezTo>
                  <a:cubicBezTo>
                    <a:pt x="55" y="28"/>
                    <a:pt x="54" y="28"/>
                    <a:pt x="54" y="28"/>
                  </a:cubicBezTo>
                  <a:cubicBezTo>
                    <a:pt x="52" y="28"/>
                    <a:pt x="52" y="28"/>
                    <a:pt x="52" y="28"/>
                  </a:cubicBezTo>
                  <a:cubicBezTo>
                    <a:pt x="51" y="28"/>
                    <a:pt x="50" y="28"/>
                    <a:pt x="49" y="28"/>
                  </a:cubicBezTo>
                  <a:cubicBezTo>
                    <a:pt x="47" y="28"/>
                    <a:pt x="45" y="28"/>
                    <a:pt x="43" y="27"/>
                  </a:cubicBezTo>
                  <a:cubicBezTo>
                    <a:pt x="42" y="27"/>
                    <a:pt x="41" y="26"/>
                    <a:pt x="40" y="25"/>
                  </a:cubicBezTo>
                  <a:cubicBezTo>
                    <a:pt x="40" y="24"/>
                    <a:pt x="39" y="23"/>
                    <a:pt x="39" y="22"/>
                  </a:cubicBezTo>
                  <a:cubicBezTo>
                    <a:pt x="40" y="22"/>
                    <a:pt x="40" y="22"/>
                    <a:pt x="40" y="22"/>
                  </a:cubicBezTo>
                  <a:cubicBezTo>
                    <a:pt x="40" y="24"/>
                    <a:pt x="42" y="25"/>
                    <a:pt x="43" y="26"/>
                  </a:cubicBezTo>
                  <a:cubicBezTo>
                    <a:pt x="45" y="26"/>
                    <a:pt x="47" y="26"/>
                    <a:pt x="49" y="26"/>
                  </a:cubicBezTo>
                  <a:cubicBezTo>
                    <a:pt x="50" y="26"/>
                    <a:pt x="51" y="26"/>
                    <a:pt x="52" y="25"/>
                  </a:cubicBezTo>
                  <a:cubicBezTo>
                    <a:pt x="52" y="25"/>
                    <a:pt x="53" y="25"/>
                    <a:pt x="54" y="25"/>
                  </a:cubicBezTo>
                  <a:cubicBezTo>
                    <a:pt x="56" y="24"/>
                    <a:pt x="57" y="23"/>
                    <a:pt x="58" y="21"/>
                  </a:cubicBezTo>
                  <a:cubicBezTo>
                    <a:pt x="60" y="18"/>
                    <a:pt x="60" y="14"/>
                    <a:pt x="59" y="10"/>
                  </a:cubicBezTo>
                  <a:cubicBezTo>
                    <a:pt x="59" y="9"/>
                    <a:pt x="58" y="7"/>
                    <a:pt x="57" y="5"/>
                  </a:cubicBezTo>
                  <a:cubicBezTo>
                    <a:pt x="57" y="3"/>
                    <a:pt x="56" y="2"/>
                    <a:pt x="54" y="1"/>
                  </a:cubicBezTo>
                  <a:cubicBezTo>
                    <a:pt x="54" y="1"/>
                    <a:pt x="54" y="1"/>
                    <a:pt x="54" y="1"/>
                  </a:cubicBezTo>
                  <a:cubicBezTo>
                    <a:pt x="54" y="0"/>
                    <a:pt x="53" y="0"/>
                    <a:pt x="52" y="0"/>
                  </a:cubicBezTo>
                  <a:cubicBezTo>
                    <a:pt x="52" y="0"/>
                    <a:pt x="51" y="0"/>
                    <a:pt x="51" y="0"/>
                  </a:cubicBezTo>
                  <a:cubicBezTo>
                    <a:pt x="50" y="1"/>
                    <a:pt x="49" y="2"/>
                    <a:pt x="48" y="3"/>
                  </a:cubicBezTo>
                  <a:cubicBezTo>
                    <a:pt x="47" y="5"/>
                    <a:pt x="45" y="7"/>
                    <a:pt x="42" y="8"/>
                  </a:cubicBezTo>
                  <a:cubicBezTo>
                    <a:pt x="40" y="9"/>
                    <a:pt x="38" y="10"/>
                    <a:pt x="36" y="10"/>
                  </a:cubicBezTo>
                  <a:cubicBezTo>
                    <a:pt x="37" y="11"/>
                    <a:pt x="38" y="11"/>
                    <a:pt x="39" y="12"/>
                  </a:cubicBezTo>
                  <a:cubicBezTo>
                    <a:pt x="40" y="12"/>
                    <a:pt x="41" y="12"/>
                    <a:pt x="41" y="12"/>
                  </a:cubicBezTo>
                  <a:cubicBezTo>
                    <a:pt x="42" y="12"/>
                    <a:pt x="42" y="12"/>
                    <a:pt x="43" y="12"/>
                  </a:cubicBezTo>
                  <a:cubicBezTo>
                    <a:pt x="44" y="12"/>
                    <a:pt x="46" y="12"/>
                    <a:pt x="47" y="12"/>
                  </a:cubicBezTo>
                  <a:cubicBezTo>
                    <a:pt x="48" y="12"/>
                    <a:pt x="50" y="12"/>
                    <a:pt x="51" y="12"/>
                  </a:cubicBezTo>
                  <a:cubicBezTo>
                    <a:pt x="51" y="12"/>
                    <a:pt x="51" y="12"/>
                    <a:pt x="51" y="12"/>
                  </a:cubicBezTo>
                  <a:cubicBezTo>
                    <a:pt x="49" y="14"/>
                    <a:pt x="46" y="15"/>
                    <a:pt x="43" y="15"/>
                  </a:cubicBezTo>
                  <a:cubicBezTo>
                    <a:pt x="41" y="14"/>
                    <a:pt x="40" y="14"/>
                    <a:pt x="38" y="13"/>
                  </a:cubicBezTo>
                  <a:cubicBezTo>
                    <a:pt x="37" y="12"/>
                    <a:pt x="36" y="11"/>
                    <a:pt x="35" y="10"/>
                  </a:cubicBezTo>
                  <a:cubicBezTo>
                    <a:pt x="35" y="10"/>
                    <a:pt x="35" y="10"/>
                    <a:pt x="35" y="10"/>
                  </a:cubicBezTo>
                  <a:cubicBezTo>
                    <a:pt x="32" y="10"/>
                    <a:pt x="29" y="9"/>
                    <a:pt x="27" y="9"/>
                  </a:cubicBezTo>
                  <a:cubicBezTo>
                    <a:pt x="26" y="9"/>
                    <a:pt x="25" y="9"/>
                    <a:pt x="25" y="9"/>
                  </a:cubicBezTo>
                  <a:cubicBezTo>
                    <a:pt x="26" y="10"/>
                    <a:pt x="28" y="10"/>
                    <a:pt x="29" y="11"/>
                  </a:cubicBezTo>
                  <a:cubicBezTo>
                    <a:pt x="30" y="12"/>
                    <a:pt x="32" y="14"/>
                    <a:pt x="32" y="15"/>
                  </a:cubicBezTo>
                  <a:cubicBezTo>
                    <a:pt x="33" y="17"/>
                    <a:pt x="33" y="19"/>
                    <a:pt x="34" y="21"/>
                  </a:cubicBezTo>
                  <a:cubicBezTo>
                    <a:pt x="34" y="22"/>
                    <a:pt x="34" y="22"/>
                    <a:pt x="34" y="23"/>
                  </a:cubicBezTo>
                  <a:cubicBezTo>
                    <a:pt x="34" y="24"/>
                    <a:pt x="34" y="24"/>
                    <a:pt x="34" y="24"/>
                  </a:cubicBezTo>
                  <a:cubicBezTo>
                    <a:pt x="34" y="25"/>
                    <a:pt x="34" y="25"/>
                    <a:pt x="34" y="25"/>
                  </a:cubicBezTo>
                  <a:cubicBezTo>
                    <a:pt x="35" y="28"/>
                    <a:pt x="35" y="31"/>
                    <a:pt x="36" y="34"/>
                  </a:cubicBezTo>
                  <a:cubicBezTo>
                    <a:pt x="36" y="34"/>
                    <a:pt x="36" y="34"/>
                    <a:pt x="36" y="34"/>
                  </a:cubicBezTo>
                  <a:cubicBezTo>
                    <a:pt x="36" y="33"/>
                    <a:pt x="37" y="32"/>
                    <a:pt x="38" y="32"/>
                  </a:cubicBezTo>
                  <a:cubicBezTo>
                    <a:pt x="39" y="31"/>
                    <a:pt x="39" y="31"/>
                    <a:pt x="39" y="31"/>
                  </a:cubicBezTo>
                  <a:cubicBezTo>
                    <a:pt x="40" y="31"/>
                    <a:pt x="40" y="31"/>
                    <a:pt x="40" y="31"/>
                  </a:cubicBezTo>
                  <a:cubicBezTo>
                    <a:pt x="41" y="31"/>
                    <a:pt x="41" y="31"/>
                    <a:pt x="42" y="30"/>
                  </a:cubicBezTo>
                  <a:cubicBezTo>
                    <a:pt x="45" y="30"/>
                    <a:pt x="47" y="31"/>
                    <a:pt x="49" y="32"/>
                  </a:cubicBezTo>
                  <a:cubicBezTo>
                    <a:pt x="49" y="32"/>
                    <a:pt x="49" y="32"/>
                    <a:pt x="49" y="32"/>
                  </a:cubicBezTo>
                  <a:cubicBezTo>
                    <a:pt x="50" y="32"/>
                    <a:pt x="50" y="32"/>
                    <a:pt x="51" y="31"/>
                  </a:cubicBezTo>
                  <a:cubicBezTo>
                    <a:pt x="51" y="31"/>
                    <a:pt x="52" y="31"/>
                    <a:pt x="52" y="30"/>
                  </a:cubicBezTo>
                  <a:cubicBezTo>
                    <a:pt x="52" y="31"/>
                    <a:pt x="52" y="31"/>
                    <a:pt x="51" y="32"/>
                  </a:cubicBezTo>
                  <a:cubicBezTo>
                    <a:pt x="50" y="33"/>
                    <a:pt x="50" y="33"/>
                    <a:pt x="50" y="33"/>
                  </a:cubicBezTo>
                  <a:cubicBezTo>
                    <a:pt x="51" y="33"/>
                    <a:pt x="51" y="34"/>
                    <a:pt x="52" y="35"/>
                  </a:cubicBezTo>
                  <a:cubicBezTo>
                    <a:pt x="52" y="36"/>
                    <a:pt x="53" y="37"/>
                    <a:pt x="53" y="38"/>
                  </a:cubicBezTo>
                  <a:cubicBezTo>
                    <a:pt x="53" y="38"/>
                    <a:pt x="53" y="38"/>
                    <a:pt x="53" y="38"/>
                  </a:cubicBezTo>
                  <a:cubicBezTo>
                    <a:pt x="52" y="36"/>
                    <a:pt x="50" y="35"/>
                    <a:pt x="48" y="34"/>
                  </a:cubicBezTo>
                  <a:cubicBezTo>
                    <a:pt x="47" y="33"/>
                    <a:pt x="44" y="32"/>
                    <a:pt x="42" y="33"/>
                  </a:cubicBezTo>
                  <a:cubicBezTo>
                    <a:pt x="41" y="33"/>
                    <a:pt x="40" y="33"/>
                    <a:pt x="39" y="34"/>
                  </a:cubicBezTo>
                  <a:cubicBezTo>
                    <a:pt x="39" y="34"/>
                    <a:pt x="38" y="35"/>
                    <a:pt x="37" y="36"/>
                  </a:cubicBezTo>
                  <a:cubicBezTo>
                    <a:pt x="36" y="36"/>
                    <a:pt x="36" y="37"/>
                    <a:pt x="36" y="37"/>
                  </a:cubicBezTo>
                  <a:cubicBezTo>
                    <a:pt x="35" y="39"/>
                    <a:pt x="35" y="40"/>
                    <a:pt x="35" y="41"/>
                  </a:cubicBezTo>
                  <a:cubicBezTo>
                    <a:pt x="35" y="41"/>
                    <a:pt x="34" y="42"/>
                    <a:pt x="34" y="42"/>
                  </a:cubicBezTo>
                  <a:cubicBezTo>
                    <a:pt x="34" y="44"/>
                    <a:pt x="34" y="46"/>
                    <a:pt x="34" y="48"/>
                  </a:cubicBezTo>
                  <a:cubicBezTo>
                    <a:pt x="34" y="46"/>
                    <a:pt x="34" y="45"/>
                    <a:pt x="34" y="43"/>
                  </a:cubicBezTo>
                  <a:cubicBezTo>
                    <a:pt x="33" y="44"/>
                    <a:pt x="33" y="45"/>
                    <a:pt x="32" y="45"/>
                  </a:cubicBezTo>
                  <a:cubicBezTo>
                    <a:pt x="32" y="45"/>
                    <a:pt x="32" y="45"/>
                    <a:pt x="32" y="45"/>
                  </a:cubicBezTo>
                  <a:cubicBezTo>
                    <a:pt x="33" y="44"/>
                    <a:pt x="33" y="42"/>
                    <a:pt x="34" y="41"/>
                  </a:cubicBezTo>
                  <a:cubicBezTo>
                    <a:pt x="34" y="40"/>
                    <a:pt x="34" y="39"/>
                    <a:pt x="34" y="39"/>
                  </a:cubicBezTo>
                  <a:cubicBezTo>
                    <a:pt x="34" y="38"/>
                    <a:pt x="34" y="37"/>
                    <a:pt x="34" y="36"/>
                  </a:cubicBezTo>
                  <a:cubicBezTo>
                    <a:pt x="33" y="32"/>
                    <a:pt x="32" y="29"/>
                    <a:pt x="32" y="26"/>
                  </a:cubicBezTo>
                  <a:cubicBezTo>
                    <a:pt x="31" y="23"/>
                    <a:pt x="31" y="19"/>
                    <a:pt x="31" y="16"/>
                  </a:cubicBezTo>
                  <a:cubicBezTo>
                    <a:pt x="30" y="14"/>
                    <a:pt x="29" y="13"/>
                    <a:pt x="28" y="12"/>
                  </a:cubicBezTo>
                  <a:cubicBezTo>
                    <a:pt x="27" y="11"/>
                    <a:pt x="26" y="10"/>
                    <a:pt x="24" y="9"/>
                  </a:cubicBezTo>
                  <a:cubicBezTo>
                    <a:pt x="23" y="10"/>
                    <a:pt x="23" y="10"/>
                    <a:pt x="23" y="10"/>
                  </a:cubicBezTo>
                  <a:cubicBezTo>
                    <a:pt x="22" y="10"/>
                    <a:pt x="21" y="11"/>
                    <a:pt x="19" y="11"/>
                  </a:cubicBezTo>
                  <a:cubicBezTo>
                    <a:pt x="17" y="12"/>
                    <a:pt x="14" y="13"/>
                    <a:pt x="12" y="13"/>
                  </a:cubicBezTo>
                  <a:cubicBezTo>
                    <a:pt x="9" y="13"/>
                    <a:pt x="6" y="12"/>
                    <a:pt x="4" y="12"/>
                  </a:cubicBezTo>
                  <a:cubicBezTo>
                    <a:pt x="2" y="11"/>
                    <a:pt x="1" y="11"/>
                    <a:pt x="0" y="11"/>
                  </a:cubicBezTo>
                  <a:cubicBezTo>
                    <a:pt x="1" y="12"/>
                    <a:pt x="2" y="13"/>
                    <a:pt x="3" y="15"/>
                  </a:cubicBezTo>
                  <a:cubicBezTo>
                    <a:pt x="3" y="17"/>
                    <a:pt x="3" y="19"/>
                    <a:pt x="2" y="21"/>
                  </a:cubicBezTo>
                  <a:cubicBezTo>
                    <a:pt x="2" y="22"/>
                    <a:pt x="1" y="23"/>
                    <a:pt x="1" y="23"/>
                  </a:cubicBezTo>
                  <a:cubicBezTo>
                    <a:pt x="0" y="24"/>
                    <a:pt x="0" y="24"/>
                    <a:pt x="0" y="24"/>
                  </a:cubicBezTo>
                  <a:cubicBezTo>
                    <a:pt x="1" y="24"/>
                    <a:pt x="2" y="25"/>
                    <a:pt x="3" y="25"/>
                  </a:cubicBezTo>
                  <a:cubicBezTo>
                    <a:pt x="4" y="25"/>
                    <a:pt x="5" y="26"/>
                    <a:pt x="6" y="27"/>
                  </a:cubicBezTo>
                  <a:cubicBezTo>
                    <a:pt x="7" y="27"/>
                    <a:pt x="7" y="28"/>
                    <a:pt x="8" y="29"/>
                  </a:cubicBezTo>
                  <a:cubicBezTo>
                    <a:pt x="9" y="31"/>
                    <a:pt x="9" y="33"/>
                    <a:pt x="9" y="35"/>
                  </a:cubicBezTo>
                  <a:cubicBezTo>
                    <a:pt x="9" y="36"/>
                    <a:pt x="8" y="37"/>
                    <a:pt x="8" y="38"/>
                  </a:cubicBezTo>
                  <a:cubicBezTo>
                    <a:pt x="8" y="38"/>
                    <a:pt x="8" y="39"/>
                    <a:pt x="9" y="39"/>
                  </a:cubicBezTo>
                  <a:cubicBezTo>
                    <a:pt x="11" y="41"/>
                    <a:pt x="12" y="42"/>
                    <a:pt x="14" y="44"/>
                  </a:cubicBezTo>
                  <a:cubicBezTo>
                    <a:pt x="15" y="45"/>
                    <a:pt x="17" y="46"/>
                    <a:pt x="18" y="47"/>
                  </a:cubicBezTo>
                  <a:cubicBezTo>
                    <a:pt x="19" y="46"/>
                    <a:pt x="19" y="45"/>
                    <a:pt x="19" y="43"/>
                  </a:cubicBezTo>
                  <a:cubicBezTo>
                    <a:pt x="19" y="41"/>
                    <a:pt x="19" y="39"/>
                    <a:pt x="19" y="37"/>
                  </a:cubicBezTo>
                  <a:cubicBezTo>
                    <a:pt x="19" y="33"/>
                    <a:pt x="18" y="29"/>
                    <a:pt x="16" y="26"/>
                  </a:cubicBezTo>
                  <a:cubicBezTo>
                    <a:pt x="16" y="26"/>
                    <a:pt x="16" y="26"/>
                    <a:pt x="15" y="25"/>
                  </a:cubicBezTo>
                  <a:cubicBezTo>
                    <a:pt x="15" y="25"/>
                    <a:pt x="15" y="25"/>
                    <a:pt x="15" y="25"/>
                  </a:cubicBezTo>
                  <a:cubicBezTo>
                    <a:pt x="15" y="26"/>
                    <a:pt x="15" y="26"/>
                    <a:pt x="15" y="26"/>
                  </a:cubicBezTo>
                  <a:cubicBezTo>
                    <a:pt x="15" y="27"/>
                    <a:pt x="14" y="28"/>
                    <a:pt x="14" y="29"/>
                  </a:cubicBezTo>
                  <a:cubicBezTo>
                    <a:pt x="13" y="29"/>
                    <a:pt x="12" y="30"/>
                    <a:pt x="11" y="30"/>
                  </a:cubicBezTo>
                  <a:cubicBezTo>
                    <a:pt x="11" y="30"/>
                    <a:pt x="11" y="30"/>
                    <a:pt x="11" y="30"/>
                  </a:cubicBezTo>
                  <a:cubicBezTo>
                    <a:pt x="12" y="29"/>
                    <a:pt x="13" y="27"/>
                    <a:pt x="14" y="26"/>
                  </a:cubicBezTo>
                  <a:cubicBezTo>
                    <a:pt x="14" y="24"/>
                    <a:pt x="14" y="22"/>
                    <a:pt x="14" y="21"/>
                  </a:cubicBezTo>
                  <a:cubicBezTo>
                    <a:pt x="14" y="21"/>
                    <a:pt x="14" y="21"/>
                    <a:pt x="14" y="21"/>
                  </a:cubicBezTo>
                  <a:cubicBezTo>
                    <a:pt x="15" y="21"/>
                    <a:pt x="15" y="22"/>
                    <a:pt x="15" y="23"/>
                  </a:cubicBezTo>
                  <a:cubicBezTo>
                    <a:pt x="15" y="24"/>
                    <a:pt x="15" y="24"/>
                    <a:pt x="15" y="24"/>
                  </a:cubicBezTo>
                  <a:cubicBezTo>
                    <a:pt x="16" y="24"/>
                    <a:pt x="17" y="25"/>
                    <a:pt x="18" y="25"/>
                  </a:cubicBezTo>
                  <a:cubicBezTo>
                    <a:pt x="19" y="25"/>
                    <a:pt x="20" y="25"/>
                    <a:pt x="22" y="25"/>
                  </a:cubicBezTo>
                  <a:cubicBezTo>
                    <a:pt x="22" y="25"/>
                    <a:pt x="22" y="25"/>
                    <a:pt x="22" y="25"/>
                  </a:cubicBezTo>
                  <a:cubicBezTo>
                    <a:pt x="21" y="26"/>
                    <a:pt x="20" y="26"/>
                    <a:pt x="20" y="26"/>
                  </a:cubicBezTo>
                  <a:cubicBezTo>
                    <a:pt x="19" y="26"/>
                    <a:pt x="18" y="26"/>
                    <a:pt x="18" y="26"/>
                  </a:cubicBezTo>
                  <a:cubicBezTo>
                    <a:pt x="19" y="27"/>
                    <a:pt x="19" y="29"/>
                    <a:pt x="20" y="30"/>
                  </a:cubicBezTo>
                  <a:cubicBezTo>
                    <a:pt x="21" y="32"/>
                    <a:pt x="21" y="34"/>
                    <a:pt x="22" y="36"/>
                  </a:cubicBezTo>
                  <a:cubicBezTo>
                    <a:pt x="22" y="39"/>
                    <a:pt x="22" y="41"/>
                    <a:pt x="21" y="43"/>
                  </a:cubicBezTo>
                  <a:cubicBezTo>
                    <a:pt x="21" y="45"/>
                    <a:pt x="20" y="46"/>
                    <a:pt x="19" y="48"/>
                  </a:cubicBezTo>
                  <a:cubicBezTo>
                    <a:pt x="21" y="49"/>
                    <a:pt x="23" y="50"/>
                    <a:pt x="25" y="51"/>
                  </a:cubicBezTo>
                  <a:cubicBezTo>
                    <a:pt x="27" y="52"/>
                    <a:pt x="29" y="52"/>
                    <a:pt x="31" y="52"/>
                  </a:cubicBezTo>
                  <a:cubicBezTo>
                    <a:pt x="33" y="53"/>
                    <a:pt x="34" y="53"/>
                    <a:pt x="35" y="53"/>
                  </a:cubicBezTo>
                  <a:cubicBezTo>
                    <a:pt x="36" y="53"/>
                    <a:pt x="37" y="53"/>
                    <a:pt x="38" y="53"/>
                  </a:cubicBezTo>
                  <a:close/>
                </a:path>
              </a:pathLst>
            </a:custGeom>
            <a:solidFill>
              <a:srgbClr val="6BBF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2">
              <a:extLst>
                <a:ext uri="{FF2B5EF4-FFF2-40B4-BE49-F238E27FC236}">
                  <a16:creationId xmlns:a16="http://schemas.microsoft.com/office/drawing/2014/main" id="{1CC28E89-DC8D-4826-98ED-53DD3EA356F7}"/>
                </a:ext>
              </a:extLst>
            </p:cNvPr>
            <p:cNvSpPr>
              <a:spLocks noEditPoints="1"/>
            </p:cNvSpPr>
            <p:nvPr/>
          </p:nvSpPr>
          <p:spPr bwMode="auto">
            <a:xfrm>
              <a:off x="5022" y="2980"/>
              <a:ext cx="275" cy="233"/>
            </a:xfrm>
            <a:custGeom>
              <a:avLst/>
              <a:gdLst>
                <a:gd name="T0" fmla="*/ 80 w 114"/>
                <a:gd name="T1" fmla="*/ 80 h 97"/>
                <a:gd name="T2" fmla="*/ 81 w 114"/>
                <a:gd name="T3" fmla="*/ 75 h 97"/>
                <a:gd name="T4" fmla="*/ 82 w 114"/>
                <a:gd name="T5" fmla="*/ 80 h 97"/>
                <a:gd name="T6" fmla="*/ 86 w 114"/>
                <a:gd name="T7" fmla="*/ 92 h 97"/>
                <a:gd name="T8" fmla="*/ 97 w 114"/>
                <a:gd name="T9" fmla="*/ 85 h 97"/>
                <a:gd name="T10" fmla="*/ 104 w 114"/>
                <a:gd name="T11" fmla="*/ 78 h 97"/>
                <a:gd name="T12" fmla="*/ 114 w 114"/>
                <a:gd name="T13" fmla="*/ 61 h 97"/>
                <a:gd name="T14" fmla="*/ 96 w 114"/>
                <a:gd name="T15" fmla="*/ 50 h 97"/>
                <a:gd name="T16" fmla="*/ 69 w 114"/>
                <a:gd name="T17" fmla="*/ 36 h 97"/>
                <a:gd name="T18" fmla="*/ 36 w 114"/>
                <a:gd name="T19" fmla="*/ 37 h 97"/>
                <a:gd name="T20" fmla="*/ 21 w 114"/>
                <a:gd name="T21" fmla="*/ 35 h 97"/>
                <a:gd name="T22" fmla="*/ 17 w 114"/>
                <a:gd name="T23" fmla="*/ 29 h 97"/>
                <a:gd name="T24" fmla="*/ 12 w 114"/>
                <a:gd name="T25" fmla="*/ 8 h 97"/>
                <a:gd name="T26" fmla="*/ 21 w 114"/>
                <a:gd name="T27" fmla="*/ 10 h 97"/>
                <a:gd name="T28" fmla="*/ 20 w 114"/>
                <a:gd name="T29" fmla="*/ 17 h 97"/>
                <a:gd name="T30" fmla="*/ 19 w 114"/>
                <a:gd name="T31" fmla="*/ 32 h 97"/>
                <a:gd name="T32" fmla="*/ 39 w 114"/>
                <a:gd name="T33" fmla="*/ 30 h 97"/>
                <a:gd name="T34" fmla="*/ 41 w 114"/>
                <a:gd name="T35" fmla="*/ 15 h 97"/>
                <a:gd name="T36" fmla="*/ 44 w 114"/>
                <a:gd name="T37" fmla="*/ 23 h 97"/>
                <a:gd name="T38" fmla="*/ 48 w 114"/>
                <a:gd name="T39" fmla="*/ 22 h 97"/>
                <a:gd name="T40" fmla="*/ 41 w 114"/>
                <a:gd name="T41" fmla="*/ 31 h 97"/>
                <a:gd name="T42" fmla="*/ 68 w 114"/>
                <a:gd name="T43" fmla="*/ 30 h 97"/>
                <a:gd name="T44" fmla="*/ 60 w 114"/>
                <a:gd name="T45" fmla="*/ 21 h 97"/>
                <a:gd name="T46" fmla="*/ 62 w 114"/>
                <a:gd name="T47" fmla="*/ 10 h 97"/>
                <a:gd name="T48" fmla="*/ 42 w 114"/>
                <a:gd name="T49" fmla="*/ 4 h 97"/>
                <a:gd name="T50" fmla="*/ 30 w 114"/>
                <a:gd name="T51" fmla="*/ 9 h 97"/>
                <a:gd name="T52" fmla="*/ 31 w 114"/>
                <a:gd name="T53" fmla="*/ 26 h 97"/>
                <a:gd name="T54" fmla="*/ 29 w 114"/>
                <a:gd name="T55" fmla="*/ 8 h 97"/>
                <a:gd name="T56" fmla="*/ 14 w 114"/>
                <a:gd name="T57" fmla="*/ 0 h 97"/>
                <a:gd name="T58" fmla="*/ 5 w 114"/>
                <a:gd name="T59" fmla="*/ 28 h 97"/>
                <a:gd name="T60" fmla="*/ 7 w 114"/>
                <a:gd name="T61" fmla="*/ 48 h 97"/>
                <a:gd name="T62" fmla="*/ 25 w 114"/>
                <a:gd name="T63" fmla="*/ 51 h 97"/>
                <a:gd name="T64" fmla="*/ 58 w 114"/>
                <a:gd name="T65" fmla="*/ 47 h 97"/>
                <a:gd name="T66" fmla="*/ 77 w 114"/>
                <a:gd name="T67" fmla="*/ 59 h 97"/>
                <a:gd name="T68" fmla="*/ 88 w 114"/>
                <a:gd name="T69" fmla="*/ 62 h 97"/>
                <a:gd name="T70" fmla="*/ 94 w 114"/>
                <a:gd name="T71" fmla="*/ 67 h 97"/>
                <a:gd name="T72" fmla="*/ 99 w 114"/>
                <a:gd name="T73" fmla="*/ 59 h 97"/>
                <a:gd name="T74" fmla="*/ 106 w 114"/>
                <a:gd name="T75" fmla="*/ 62 h 97"/>
                <a:gd name="T76" fmla="*/ 93 w 114"/>
                <a:gd name="T77" fmla="*/ 73 h 97"/>
                <a:gd name="T78" fmla="*/ 92 w 114"/>
                <a:gd name="T79" fmla="*/ 73 h 97"/>
                <a:gd name="T80" fmla="*/ 76 w 114"/>
                <a:gd name="T81" fmla="*/ 64 h 97"/>
                <a:gd name="T82" fmla="*/ 67 w 114"/>
                <a:gd name="T83" fmla="*/ 75 h 97"/>
                <a:gd name="T84" fmla="*/ 58 w 114"/>
                <a:gd name="T85" fmla="*/ 72 h 97"/>
                <a:gd name="T86" fmla="*/ 75 w 114"/>
                <a:gd name="T87" fmla="*/ 59 h 97"/>
                <a:gd name="T88" fmla="*/ 46 w 114"/>
                <a:gd name="T89" fmla="*/ 54 h 97"/>
                <a:gd name="T90" fmla="*/ 19 w 114"/>
                <a:gd name="T91" fmla="*/ 56 h 97"/>
                <a:gd name="T92" fmla="*/ 11 w 114"/>
                <a:gd name="T93" fmla="*/ 56 h 97"/>
                <a:gd name="T94" fmla="*/ 14 w 114"/>
                <a:gd name="T95" fmla="*/ 75 h 97"/>
                <a:gd name="T96" fmla="*/ 43 w 114"/>
                <a:gd name="T97" fmla="*/ 74 h 97"/>
                <a:gd name="T98" fmla="*/ 36 w 114"/>
                <a:gd name="T99" fmla="*/ 75 h 97"/>
                <a:gd name="T100" fmla="*/ 32 w 114"/>
                <a:gd name="T101" fmla="*/ 74 h 97"/>
                <a:gd name="T102" fmla="*/ 22 w 114"/>
                <a:gd name="T103" fmla="*/ 78 h 97"/>
                <a:gd name="T104" fmla="*/ 3 w 114"/>
                <a:gd name="T105" fmla="*/ 79 h 97"/>
                <a:gd name="T106" fmla="*/ 43 w 114"/>
                <a:gd name="T107" fmla="*/ 90 h 97"/>
                <a:gd name="T108" fmla="*/ 53 w 114"/>
                <a:gd name="T109" fmla="*/ 72 h 97"/>
                <a:gd name="T110" fmla="*/ 30 w 114"/>
                <a:gd name="T111" fmla="*/ 60 h 97"/>
                <a:gd name="T112" fmla="*/ 38 w 114"/>
                <a:gd name="T113" fmla="*/ 58 h 97"/>
                <a:gd name="T114" fmla="*/ 54 w 114"/>
                <a:gd name="T115" fmla="*/ 60 h 97"/>
                <a:gd name="T116" fmla="*/ 50 w 114"/>
                <a:gd name="T117" fmla="*/ 64 h 97"/>
                <a:gd name="T118" fmla="*/ 55 w 114"/>
                <a:gd name="T119" fmla="*/ 72 h 97"/>
                <a:gd name="T120" fmla="*/ 65 w 114"/>
                <a:gd name="T121" fmla="*/ 94 h 97"/>
                <a:gd name="T122" fmla="*/ 35 w 114"/>
                <a:gd name="T123"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97">
                  <a:moveTo>
                    <a:pt x="67" y="92"/>
                  </a:moveTo>
                  <a:cubicBezTo>
                    <a:pt x="69" y="90"/>
                    <a:pt x="71" y="89"/>
                    <a:pt x="73" y="88"/>
                  </a:cubicBezTo>
                  <a:cubicBezTo>
                    <a:pt x="75" y="88"/>
                    <a:pt x="76" y="88"/>
                    <a:pt x="78" y="88"/>
                  </a:cubicBezTo>
                  <a:cubicBezTo>
                    <a:pt x="79" y="85"/>
                    <a:pt x="80" y="83"/>
                    <a:pt x="80" y="80"/>
                  </a:cubicBezTo>
                  <a:cubicBezTo>
                    <a:pt x="80" y="79"/>
                    <a:pt x="80" y="77"/>
                    <a:pt x="79" y="76"/>
                  </a:cubicBezTo>
                  <a:cubicBezTo>
                    <a:pt x="78" y="75"/>
                    <a:pt x="77" y="74"/>
                    <a:pt x="76" y="73"/>
                  </a:cubicBezTo>
                  <a:cubicBezTo>
                    <a:pt x="76" y="73"/>
                    <a:pt x="76" y="73"/>
                    <a:pt x="76" y="73"/>
                  </a:cubicBezTo>
                  <a:cubicBezTo>
                    <a:pt x="78" y="73"/>
                    <a:pt x="80" y="74"/>
                    <a:pt x="81" y="75"/>
                  </a:cubicBezTo>
                  <a:cubicBezTo>
                    <a:pt x="81" y="76"/>
                    <a:pt x="81" y="76"/>
                    <a:pt x="82" y="77"/>
                  </a:cubicBezTo>
                  <a:cubicBezTo>
                    <a:pt x="83" y="76"/>
                    <a:pt x="84" y="75"/>
                    <a:pt x="85" y="74"/>
                  </a:cubicBezTo>
                  <a:cubicBezTo>
                    <a:pt x="84" y="75"/>
                    <a:pt x="83" y="77"/>
                    <a:pt x="82" y="78"/>
                  </a:cubicBezTo>
                  <a:cubicBezTo>
                    <a:pt x="82" y="79"/>
                    <a:pt x="82" y="79"/>
                    <a:pt x="82" y="80"/>
                  </a:cubicBezTo>
                  <a:cubicBezTo>
                    <a:pt x="82" y="82"/>
                    <a:pt x="82" y="83"/>
                    <a:pt x="81" y="85"/>
                  </a:cubicBezTo>
                  <a:cubicBezTo>
                    <a:pt x="81" y="86"/>
                    <a:pt x="80" y="87"/>
                    <a:pt x="79" y="88"/>
                  </a:cubicBezTo>
                  <a:cubicBezTo>
                    <a:pt x="79" y="88"/>
                    <a:pt x="80" y="88"/>
                    <a:pt x="80" y="88"/>
                  </a:cubicBezTo>
                  <a:cubicBezTo>
                    <a:pt x="82" y="89"/>
                    <a:pt x="84" y="90"/>
                    <a:pt x="86" y="92"/>
                  </a:cubicBezTo>
                  <a:cubicBezTo>
                    <a:pt x="87" y="90"/>
                    <a:pt x="88" y="88"/>
                    <a:pt x="89" y="87"/>
                  </a:cubicBezTo>
                  <a:cubicBezTo>
                    <a:pt x="90" y="86"/>
                    <a:pt x="91" y="86"/>
                    <a:pt x="92" y="85"/>
                  </a:cubicBezTo>
                  <a:cubicBezTo>
                    <a:pt x="93" y="85"/>
                    <a:pt x="95" y="85"/>
                    <a:pt x="96" y="85"/>
                  </a:cubicBezTo>
                  <a:cubicBezTo>
                    <a:pt x="96" y="85"/>
                    <a:pt x="97" y="85"/>
                    <a:pt x="97" y="85"/>
                  </a:cubicBezTo>
                  <a:cubicBezTo>
                    <a:pt x="98" y="85"/>
                    <a:pt x="98" y="86"/>
                    <a:pt x="99" y="86"/>
                  </a:cubicBezTo>
                  <a:cubicBezTo>
                    <a:pt x="99" y="86"/>
                    <a:pt x="100" y="85"/>
                    <a:pt x="100" y="85"/>
                  </a:cubicBezTo>
                  <a:cubicBezTo>
                    <a:pt x="100" y="84"/>
                    <a:pt x="100" y="84"/>
                    <a:pt x="100" y="83"/>
                  </a:cubicBezTo>
                  <a:cubicBezTo>
                    <a:pt x="101" y="81"/>
                    <a:pt x="102" y="79"/>
                    <a:pt x="104" y="78"/>
                  </a:cubicBezTo>
                  <a:cubicBezTo>
                    <a:pt x="104" y="78"/>
                    <a:pt x="104" y="78"/>
                    <a:pt x="104" y="78"/>
                  </a:cubicBezTo>
                  <a:cubicBezTo>
                    <a:pt x="104" y="78"/>
                    <a:pt x="104" y="78"/>
                    <a:pt x="104" y="78"/>
                  </a:cubicBezTo>
                  <a:cubicBezTo>
                    <a:pt x="108" y="76"/>
                    <a:pt x="111" y="72"/>
                    <a:pt x="112" y="67"/>
                  </a:cubicBezTo>
                  <a:cubicBezTo>
                    <a:pt x="113" y="65"/>
                    <a:pt x="114" y="63"/>
                    <a:pt x="114" y="61"/>
                  </a:cubicBezTo>
                  <a:cubicBezTo>
                    <a:pt x="114" y="58"/>
                    <a:pt x="114" y="56"/>
                    <a:pt x="112" y="54"/>
                  </a:cubicBezTo>
                  <a:cubicBezTo>
                    <a:pt x="111" y="52"/>
                    <a:pt x="108" y="51"/>
                    <a:pt x="106" y="51"/>
                  </a:cubicBezTo>
                  <a:cubicBezTo>
                    <a:pt x="104" y="50"/>
                    <a:pt x="102" y="50"/>
                    <a:pt x="99" y="50"/>
                  </a:cubicBezTo>
                  <a:cubicBezTo>
                    <a:pt x="98" y="50"/>
                    <a:pt x="97" y="50"/>
                    <a:pt x="96" y="50"/>
                  </a:cubicBezTo>
                  <a:cubicBezTo>
                    <a:pt x="95" y="50"/>
                    <a:pt x="93" y="50"/>
                    <a:pt x="92" y="50"/>
                  </a:cubicBezTo>
                  <a:cubicBezTo>
                    <a:pt x="90" y="50"/>
                    <a:pt x="88" y="49"/>
                    <a:pt x="85" y="48"/>
                  </a:cubicBezTo>
                  <a:cubicBezTo>
                    <a:pt x="81" y="47"/>
                    <a:pt x="77" y="44"/>
                    <a:pt x="74" y="40"/>
                  </a:cubicBezTo>
                  <a:cubicBezTo>
                    <a:pt x="72" y="39"/>
                    <a:pt x="70" y="37"/>
                    <a:pt x="69" y="36"/>
                  </a:cubicBezTo>
                  <a:cubicBezTo>
                    <a:pt x="67" y="34"/>
                    <a:pt x="65" y="33"/>
                    <a:pt x="63" y="32"/>
                  </a:cubicBezTo>
                  <a:cubicBezTo>
                    <a:pt x="59" y="30"/>
                    <a:pt x="54" y="29"/>
                    <a:pt x="49" y="30"/>
                  </a:cubicBezTo>
                  <a:cubicBezTo>
                    <a:pt x="46" y="30"/>
                    <a:pt x="43" y="31"/>
                    <a:pt x="41" y="32"/>
                  </a:cubicBezTo>
                  <a:cubicBezTo>
                    <a:pt x="39" y="34"/>
                    <a:pt x="38" y="35"/>
                    <a:pt x="36" y="37"/>
                  </a:cubicBezTo>
                  <a:cubicBezTo>
                    <a:pt x="35" y="37"/>
                    <a:pt x="33" y="38"/>
                    <a:pt x="32" y="38"/>
                  </a:cubicBezTo>
                  <a:cubicBezTo>
                    <a:pt x="31" y="38"/>
                    <a:pt x="29" y="38"/>
                    <a:pt x="28" y="38"/>
                  </a:cubicBezTo>
                  <a:cubicBezTo>
                    <a:pt x="26" y="38"/>
                    <a:pt x="23" y="37"/>
                    <a:pt x="21" y="35"/>
                  </a:cubicBezTo>
                  <a:cubicBezTo>
                    <a:pt x="21" y="35"/>
                    <a:pt x="21" y="35"/>
                    <a:pt x="21" y="35"/>
                  </a:cubicBezTo>
                  <a:cubicBezTo>
                    <a:pt x="21" y="35"/>
                    <a:pt x="21" y="35"/>
                    <a:pt x="21" y="35"/>
                  </a:cubicBezTo>
                  <a:cubicBezTo>
                    <a:pt x="20" y="35"/>
                    <a:pt x="19" y="34"/>
                    <a:pt x="18" y="33"/>
                  </a:cubicBezTo>
                  <a:cubicBezTo>
                    <a:pt x="18" y="33"/>
                    <a:pt x="17" y="32"/>
                    <a:pt x="17" y="31"/>
                  </a:cubicBezTo>
                  <a:cubicBezTo>
                    <a:pt x="17" y="31"/>
                    <a:pt x="17" y="30"/>
                    <a:pt x="17" y="29"/>
                  </a:cubicBezTo>
                  <a:cubicBezTo>
                    <a:pt x="17" y="27"/>
                    <a:pt x="18" y="24"/>
                    <a:pt x="18" y="22"/>
                  </a:cubicBezTo>
                  <a:cubicBezTo>
                    <a:pt x="19" y="19"/>
                    <a:pt x="18" y="16"/>
                    <a:pt x="17" y="14"/>
                  </a:cubicBezTo>
                  <a:cubicBezTo>
                    <a:pt x="16" y="12"/>
                    <a:pt x="14" y="10"/>
                    <a:pt x="12" y="8"/>
                  </a:cubicBezTo>
                  <a:cubicBezTo>
                    <a:pt x="12" y="8"/>
                    <a:pt x="12" y="8"/>
                    <a:pt x="12" y="8"/>
                  </a:cubicBezTo>
                  <a:cubicBezTo>
                    <a:pt x="15" y="9"/>
                    <a:pt x="17" y="11"/>
                    <a:pt x="19" y="13"/>
                  </a:cubicBezTo>
                  <a:cubicBezTo>
                    <a:pt x="19" y="14"/>
                    <a:pt x="19" y="14"/>
                    <a:pt x="19" y="14"/>
                  </a:cubicBezTo>
                  <a:cubicBezTo>
                    <a:pt x="19" y="14"/>
                    <a:pt x="20" y="14"/>
                    <a:pt x="20" y="13"/>
                  </a:cubicBezTo>
                  <a:cubicBezTo>
                    <a:pt x="20" y="12"/>
                    <a:pt x="20" y="11"/>
                    <a:pt x="21" y="10"/>
                  </a:cubicBezTo>
                  <a:cubicBezTo>
                    <a:pt x="21" y="11"/>
                    <a:pt x="21" y="12"/>
                    <a:pt x="20" y="13"/>
                  </a:cubicBezTo>
                  <a:cubicBezTo>
                    <a:pt x="20" y="14"/>
                    <a:pt x="20" y="15"/>
                    <a:pt x="20" y="15"/>
                  </a:cubicBezTo>
                  <a:cubicBezTo>
                    <a:pt x="20" y="16"/>
                    <a:pt x="20" y="16"/>
                    <a:pt x="20" y="16"/>
                  </a:cubicBezTo>
                  <a:cubicBezTo>
                    <a:pt x="20" y="16"/>
                    <a:pt x="20" y="17"/>
                    <a:pt x="20" y="17"/>
                  </a:cubicBezTo>
                  <a:cubicBezTo>
                    <a:pt x="21" y="19"/>
                    <a:pt x="21" y="20"/>
                    <a:pt x="21" y="22"/>
                  </a:cubicBezTo>
                  <a:cubicBezTo>
                    <a:pt x="20" y="23"/>
                    <a:pt x="20" y="25"/>
                    <a:pt x="20" y="26"/>
                  </a:cubicBezTo>
                  <a:cubicBezTo>
                    <a:pt x="19" y="30"/>
                    <a:pt x="19" y="30"/>
                    <a:pt x="19" y="30"/>
                  </a:cubicBezTo>
                  <a:cubicBezTo>
                    <a:pt x="19" y="31"/>
                    <a:pt x="18" y="31"/>
                    <a:pt x="19" y="32"/>
                  </a:cubicBezTo>
                  <a:cubicBezTo>
                    <a:pt x="19" y="33"/>
                    <a:pt x="20" y="34"/>
                    <a:pt x="21" y="35"/>
                  </a:cubicBezTo>
                  <a:cubicBezTo>
                    <a:pt x="23" y="36"/>
                    <a:pt x="26" y="37"/>
                    <a:pt x="28" y="37"/>
                  </a:cubicBezTo>
                  <a:cubicBezTo>
                    <a:pt x="30" y="37"/>
                    <a:pt x="33" y="36"/>
                    <a:pt x="35" y="35"/>
                  </a:cubicBezTo>
                  <a:cubicBezTo>
                    <a:pt x="36" y="33"/>
                    <a:pt x="38" y="32"/>
                    <a:pt x="39" y="30"/>
                  </a:cubicBezTo>
                  <a:cubicBezTo>
                    <a:pt x="41" y="28"/>
                    <a:pt x="41" y="26"/>
                    <a:pt x="42" y="24"/>
                  </a:cubicBezTo>
                  <a:cubicBezTo>
                    <a:pt x="43" y="22"/>
                    <a:pt x="43" y="21"/>
                    <a:pt x="43" y="19"/>
                  </a:cubicBezTo>
                  <a:cubicBezTo>
                    <a:pt x="43" y="18"/>
                    <a:pt x="42" y="17"/>
                    <a:pt x="41" y="15"/>
                  </a:cubicBezTo>
                  <a:cubicBezTo>
                    <a:pt x="41" y="15"/>
                    <a:pt x="41" y="15"/>
                    <a:pt x="41" y="15"/>
                  </a:cubicBezTo>
                  <a:cubicBezTo>
                    <a:pt x="42" y="16"/>
                    <a:pt x="43" y="16"/>
                    <a:pt x="43" y="17"/>
                  </a:cubicBezTo>
                  <a:cubicBezTo>
                    <a:pt x="43" y="18"/>
                    <a:pt x="44" y="19"/>
                    <a:pt x="44" y="19"/>
                  </a:cubicBezTo>
                  <a:cubicBezTo>
                    <a:pt x="44" y="20"/>
                    <a:pt x="44" y="21"/>
                    <a:pt x="44" y="22"/>
                  </a:cubicBezTo>
                  <a:cubicBezTo>
                    <a:pt x="44" y="22"/>
                    <a:pt x="44" y="23"/>
                    <a:pt x="44" y="23"/>
                  </a:cubicBezTo>
                  <a:cubicBezTo>
                    <a:pt x="45" y="23"/>
                    <a:pt x="45" y="23"/>
                    <a:pt x="45" y="23"/>
                  </a:cubicBezTo>
                  <a:cubicBezTo>
                    <a:pt x="46" y="23"/>
                    <a:pt x="47" y="22"/>
                    <a:pt x="48" y="22"/>
                  </a:cubicBezTo>
                  <a:cubicBezTo>
                    <a:pt x="49" y="21"/>
                    <a:pt x="50" y="20"/>
                    <a:pt x="52" y="18"/>
                  </a:cubicBezTo>
                  <a:cubicBezTo>
                    <a:pt x="51" y="20"/>
                    <a:pt x="49" y="21"/>
                    <a:pt x="48" y="22"/>
                  </a:cubicBezTo>
                  <a:cubicBezTo>
                    <a:pt x="47" y="23"/>
                    <a:pt x="46" y="24"/>
                    <a:pt x="46" y="24"/>
                  </a:cubicBezTo>
                  <a:cubicBezTo>
                    <a:pt x="45" y="24"/>
                    <a:pt x="44" y="25"/>
                    <a:pt x="44" y="25"/>
                  </a:cubicBezTo>
                  <a:cubicBezTo>
                    <a:pt x="44" y="26"/>
                    <a:pt x="43" y="27"/>
                    <a:pt x="43" y="28"/>
                  </a:cubicBezTo>
                  <a:cubicBezTo>
                    <a:pt x="42" y="29"/>
                    <a:pt x="42" y="30"/>
                    <a:pt x="41" y="31"/>
                  </a:cubicBezTo>
                  <a:cubicBezTo>
                    <a:pt x="44" y="30"/>
                    <a:pt x="46" y="29"/>
                    <a:pt x="49" y="28"/>
                  </a:cubicBezTo>
                  <a:cubicBezTo>
                    <a:pt x="54" y="27"/>
                    <a:pt x="59" y="28"/>
                    <a:pt x="64" y="30"/>
                  </a:cubicBezTo>
                  <a:cubicBezTo>
                    <a:pt x="65" y="31"/>
                    <a:pt x="66" y="32"/>
                    <a:pt x="68" y="33"/>
                  </a:cubicBezTo>
                  <a:cubicBezTo>
                    <a:pt x="68" y="32"/>
                    <a:pt x="68" y="31"/>
                    <a:pt x="68" y="30"/>
                  </a:cubicBezTo>
                  <a:cubicBezTo>
                    <a:pt x="68" y="28"/>
                    <a:pt x="67" y="26"/>
                    <a:pt x="67" y="25"/>
                  </a:cubicBezTo>
                  <a:cubicBezTo>
                    <a:pt x="66" y="24"/>
                    <a:pt x="65" y="22"/>
                    <a:pt x="63" y="22"/>
                  </a:cubicBezTo>
                  <a:cubicBezTo>
                    <a:pt x="62" y="21"/>
                    <a:pt x="62" y="21"/>
                    <a:pt x="60" y="20"/>
                  </a:cubicBezTo>
                  <a:cubicBezTo>
                    <a:pt x="60" y="21"/>
                    <a:pt x="60" y="21"/>
                    <a:pt x="60" y="21"/>
                  </a:cubicBezTo>
                  <a:cubicBezTo>
                    <a:pt x="59" y="22"/>
                    <a:pt x="57" y="23"/>
                    <a:pt x="56" y="24"/>
                  </a:cubicBezTo>
                  <a:cubicBezTo>
                    <a:pt x="56" y="24"/>
                    <a:pt x="56" y="24"/>
                    <a:pt x="56" y="24"/>
                  </a:cubicBezTo>
                  <a:cubicBezTo>
                    <a:pt x="58" y="21"/>
                    <a:pt x="60" y="18"/>
                    <a:pt x="61" y="15"/>
                  </a:cubicBezTo>
                  <a:cubicBezTo>
                    <a:pt x="62" y="13"/>
                    <a:pt x="62" y="12"/>
                    <a:pt x="62" y="10"/>
                  </a:cubicBezTo>
                  <a:cubicBezTo>
                    <a:pt x="62" y="8"/>
                    <a:pt x="61" y="7"/>
                    <a:pt x="60" y="6"/>
                  </a:cubicBezTo>
                  <a:cubicBezTo>
                    <a:pt x="59" y="6"/>
                    <a:pt x="58" y="6"/>
                    <a:pt x="57" y="6"/>
                  </a:cubicBezTo>
                  <a:cubicBezTo>
                    <a:pt x="55" y="7"/>
                    <a:pt x="52" y="7"/>
                    <a:pt x="49" y="6"/>
                  </a:cubicBezTo>
                  <a:cubicBezTo>
                    <a:pt x="47" y="6"/>
                    <a:pt x="44" y="5"/>
                    <a:pt x="42" y="4"/>
                  </a:cubicBezTo>
                  <a:cubicBezTo>
                    <a:pt x="40" y="4"/>
                    <a:pt x="39" y="4"/>
                    <a:pt x="38" y="3"/>
                  </a:cubicBezTo>
                  <a:cubicBezTo>
                    <a:pt x="37" y="3"/>
                    <a:pt x="35" y="3"/>
                    <a:pt x="34" y="4"/>
                  </a:cubicBezTo>
                  <a:cubicBezTo>
                    <a:pt x="34" y="4"/>
                    <a:pt x="34" y="4"/>
                    <a:pt x="34" y="4"/>
                  </a:cubicBezTo>
                  <a:cubicBezTo>
                    <a:pt x="32" y="5"/>
                    <a:pt x="31" y="7"/>
                    <a:pt x="30" y="9"/>
                  </a:cubicBezTo>
                  <a:cubicBezTo>
                    <a:pt x="29" y="10"/>
                    <a:pt x="29" y="12"/>
                    <a:pt x="29" y="14"/>
                  </a:cubicBezTo>
                  <a:cubicBezTo>
                    <a:pt x="29" y="16"/>
                    <a:pt x="29" y="19"/>
                    <a:pt x="29" y="21"/>
                  </a:cubicBezTo>
                  <a:cubicBezTo>
                    <a:pt x="30" y="23"/>
                    <a:pt x="30" y="25"/>
                    <a:pt x="31" y="26"/>
                  </a:cubicBezTo>
                  <a:cubicBezTo>
                    <a:pt x="31" y="26"/>
                    <a:pt x="31" y="26"/>
                    <a:pt x="31" y="26"/>
                  </a:cubicBezTo>
                  <a:cubicBezTo>
                    <a:pt x="29" y="25"/>
                    <a:pt x="28" y="23"/>
                    <a:pt x="27" y="21"/>
                  </a:cubicBezTo>
                  <a:cubicBezTo>
                    <a:pt x="27" y="19"/>
                    <a:pt x="26" y="17"/>
                    <a:pt x="27" y="14"/>
                  </a:cubicBezTo>
                  <a:cubicBezTo>
                    <a:pt x="27" y="12"/>
                    <a:pt x="27" y="10"/>
                    <a:pt x="29" y="8"/>
                  </a:cubicBezTo>
                  <a:cubicBezTo>
                    <a:pt x="29" y="8"/>
                    <a:pt x="29" y="8"/>
                    <a:pt x="29" y="8"/>
                  </a:cubicBezTo>
                  <a:cubicBezTo>
                    <a:pt x="29" y="7"/>
                    <a:pt x="29" y="7"/>
                    <a:pt x="29" y="7"/>
                  </a:cubicBezTo>
                  <a:cubicBezTo>
                    <a:pt x="29" y="6"/>
                    <a:pt x="28" y="5"/>
                    <a:pt x="28" y="5"/>
                  </a:cubicBezTo>
                  <a:cubicBezTo>
                    <a:pt x="27" y="5"/>
                    <a:pt x="27" y="5"/>
                    <a:pt x="26" y="5"/>
                  </a:cubicBezTo>
                  <a:cubicBezTo>
                    <a:pt x="22" y="4"/>
                    <a:pt x="18" y="2"/>
                    <a:pt x="14" y="0"/>
                  </a:cubicBezTo>
                  <a:cubicBezTo>
                    <a:pt x="10" y="1"/>
                    <a:pt x="6" y="4"/>
                    <a:pt x="4" y="8"/>
                  </a:cubicBezTo>
                  <a:cubicBezTo>
                    <a:pt x="3" y="10"/>
                    <a:pt x="3" y="12"/>
                    <a:pt x="3" y="15"/>
                  </a:cubicBezTo>
                  <a:cubicBezTo>
                    <a:pt x="3" y="17"/>
                    <a:pt x="3" y="19"/>
                    <a:pt x="4" y="21"/>
                  </a:cubicBezTo>
                  <a:cubicBezTo>
                    <a:pt x="5" y="28"/>
                    <a:pt x="5" y="28"/>
                    <a:pt x="5" y="28"/>
                  </a:cubicBezTo>
                  <a:cubicBezTo>
                    <a:pt x="6" y="30"/>
                    <a:pt x="6" y="33"/>
                    <a:pt x="6" y="35"/>
                  </a:cubicBezTo>
                  <a:cubicBezTo>
                    <a:pt x="6" y="36"/>
                    <a:pt x="6" y="37"/>
                    <a:pt x="6" y="38"/>
                  </a:cubicBezTo>
                  <a:cubicBezTo>
                    <a:pt x="6" y="40"/>
                    <a:pt x="6" y="41"/>
                    <a:pt x="6" y="42"/>
                  </a:cubicBezTo>
                  <a:cubicBezTo>
                    <a:pt x="6" y="44"/>
                    <a:pt x="6" y="46"/>
                    <a:pt x="7" y="48"/>
                  </a:cubicBezTo>
                  <a:cubicBezTo>
                    <a:pt x="8" y="50"/>
                    <a:pt x="10" y="52"/>
                    <a:pt x="12" y="53"/>
                  </a:cubicBezTo>
                  <a:cubicBezTo>
                    <a:pt x="13" y="53"/>
                    <a:pt x="14" y="53"/>
                    <a:pt x="15" y="53"/>
                  </a:cubicBezTo>
                  <a:cubicBezTo>
                    <a:pt x="16" y="53"/>
                    <a:pt x="18" y="53"/>
                    <a:pt x="19" y="53"/>
                  </a:cubicBezTo>
                  <a:cubicBezTo>
                    <a:pt x="21" y="52"/>
                    <a:pt x="23" y="52"/>
                    <a:pt x="25" y="51"/>
                  </a:cubicBezTo>
                  <a:cubicBezTo>
                    <a:pt x="28" y="51"/>
                    <a:pt x="30" y="51"/>
                    <a:pt x="32" y="52"/>
                  </a:cubicBezTo>
                  <a:cubicBezTo>
                    <a:pt x="37" y="53"/>
                    <a:pt x="41" y="53"/>
                    <a:pt x="46" y="53"/>
                  </a:cubicBezTo>
                  <a:cubicBezTo>
                    <a:pt x="50" y="52"/>
                    <a:pt x="54" y="50"/>
                    <a:pt x="58" y="47"/>
                  </a:cubicBezTo>
                  <a:cubicBezTo>
                    <a:pt x="58" y="47"/>
                    <a:pt x="58" y="47"/>
                    <a:pt x="58" y="47"/>
                  </a:cubicBezTo>
                  <a:cubicBezTo>
                    <a:pt x="58" y="47"/>
                    <a:pt x="58" y="47"/>
                    <a:pt x="58" y="47"/>
                  </a:cubicBezTo>
                  <a:cubicBezTo>
                    <a:pt x="62" y="46"/>
                    <a:pt x="66" y="46"/>
                    <a:pt x="71" y="48"/>
                  </a:cubicBezTo>
                  <a:cubicBezTo>
                    <a:pt x="73" y="49"/>
                    <a:pt x="75" y="50"/>
                    <a:pt x="76" y="52"/>
                  </a:cubicBezTo>
                  <a:cubicBezTo>
                    <a:pt x="77" y="55"/>
                    <a:pt x="77" y="57"/>
                    <a:pt x="77" y="59"/>
                  </a:cubicBezTo>
                  <a:cubicBezTo>
                    <a:pt x="77" y="60"/>
                    <a:pt x="77" y="61"/>
                    <a:pt x="77" y="62"/>
                  </a:cubicBezTo>
                  <a:cubicBezTo>
                    <a:pt x="78" y="62"/>
                    <a:pt x="79" y="61"/>
                    <a:pt x="80" y="61"/>
                  </a:cubicBezTo>
                  <a:cubicBezTo>
                    <a:pt x="81" y="61"/>
                    <a:pt x="82" y="61"/>
                    <a:pt x="84" y="61"/>
                  </a:cubicBezTo>
                  <a:cubicBezTo>
                    <a:pt x="85" y="61"/>
                    <a:pt x="86" y="61"/>
                    <a:pt x="88" y="62"/>
                  </a:cubicBezTo>
                  <a:cubicBezTo>
                    <a:pt x="89" y="63"/>
                    <a:pt x="90" y="64"/>
                    <a:pt x="91" y="65"/>
                  </a:cubicBezTo>
                  <a:cubicBezTo>
                    <a:pt x="92" y="66"/>
                    <a:pt x="92" y="67"/>
                    <a:pt x="93" y="68"/>
                  </a:cubicBezTo>
                  <a:cubicBezTo>
                    <a:pt x="93" y="69"/>
                    <a:pt x="93" y="69"/>
                    <a:pt x="93" y="69"/>
                  </a:cubicBezTo>
                  <a:cubicBezTo>
                    <a:pt x="93" y="68"/>
                    <a:pt x="94" y="68"/>
                    <a:pt x="94" y="67"/>
                  </a:cubicBezTo>
                  <a:cubicBezTo>
                    <a:pt x="95" y="66"/>
                    <a:pt x="95" y="65"/>
                    <a:pt x="96" y="65"/>
                  </a:cubicBezTo>
                  <a:cubicBezTo>
                    <a:pt x="97" y="64"/>
                    <a:pt x="98" y="63"/>
                    <a:pt x="99" y="63"/>
                  </a:cubicBezTo>
                  <a:cubicBezTo>
                    <a:pt x="99" y="62"/>
                    <a:pt x="99" y="62"/>
                    <a:pt x="99" y="62"/>
                  </a:cubicBezTo>
                  <a:cubicBezTo>
                    <a:pt x="99" y="61"/>
                    <a:pt x="99" y="60"/>
                    <a:pt x="99" y="59"/>
                  </a:cubicBezTo>
                  <a:cubicBezTo>
                    <a:pt x="100" y="60"/>
                    <a:pt x="100" y="61"/>
                    <a:pt x="100" y="62"/>
                  </a:cubicBezTo>
                  <a:cubicBezTo>
                    <a:pt x="100" y="62"/>
                    <a:pt x="100" y="62"/>
                    <a:pt x="100" y="62"/>
                  </a:cubicBezTo>
                  <a:cubicBezTo>
                    <a:pt x="101" y="62"/>
                    <a:pt x="101" y="62"/>
                    <a:pt x="101" y="62"/>
                  </a:cubicBezTo>
                  <a:cubicBezTo>
                    <a:pt x="103" y="62"/>
                    <a:pt x="104" y="61"/>
                    <a:pt x="106" y="62"/>
                  </a:cubicBezTo>
                  <a:cubicBezTo>
                    <a:pt x="106" y="62"/>
                    <a:pt x="106" y="62"/>
                    <a:pt x="106" y="62"/>
                  </a:cubicBezTo>
                  <a:cubicBezTo>
                    <a:pt x="103" y="63"/>
                    <a:pt x="100" y="64"/>
                    <a:pt x="98" y="66"/>
                  </a:cubicBezTo>
                  <a:cubicBezTo>
                    <a:pt x="96" y="68"/>
                    <a:pt x="95" y="69"/>
                    <a:pt x="95" y="70"/>
                  </a:cubicBezTo>
                  <a:cubicBezTo>
                    <a:pt x="94" y="71"/>
                    <a:pt x="94" y="72"/>
                    <a:pt x="93" y="73"/>
                  </a:cubicBezTo>
                  <a:cubicBezTo>
                    <a:pt x="93" y="74"/>
                    <a:pt x="93" y="75"/>
                    <a:pt x="93" y="76"/>
                  </a:cubicBezTo>
                  <a:cubicBezTo>
                    <a:pt x="93" y="76"/>
                    <a:pt x="93" y="76"/>
                    <a:pt x="93" y="76"/>
                  </a:cubicBezTo>
                  <a:cubicBezTo>
                    <a:pt x="93" y="75"/>
                    <a:pt x="93" y="75"/>
                    <a:pt x="93" y="75"/>
                  </a:cubicBezTo>
                  <a:cubicBezTo>
                    <a:pt x="92" y="74"/>
                    <a:pt x="92" y="74"/>
                    <a:pt x="92" y="73"/>
                  </a:cubicBezTo>
                  <a:cubicBezTo>
                    <a:pt x="92" y="72"/>
                    <a:pt x="92" y="70"/>
                    <a:pt x="91" y="69"/>
                  </a:cubicBezTo>
                  <a:cubicBezTo>
                    <a:pt x="90" y="67"/>
                    <a:pt x="88" y="65"/>
                    <a:pt x="86" y="64"/>
                  </a:cubicBezTo>
                  <a:cubicBezTo>
                    <a:pt x="84" y="63"/>
                    <a:pt x="82" y="63"/>
                    <a:pt x="80" y="63"/>
                  </a:cubicBezTo>
                  <a:cubicBezTo>
                    <a:pt x="79" y="63"/>
                    <a:pt x="77" y="63"/>
                    <a:pt x="76" y="64"/>
                  </a:cubicBezTo>
                  <a:cubicBezTo>
                    <a:pt x="76" y="64"/>
                    <a:pt x="76" y="65"/>
                    <a:pt x="75" y="66"/>
                  </a:cubicBezTo>
                  <a:cubicBezTo>
                    <a:pt x="74" y="68"/>
                    <a:pt x="72" y="70"/>
                    <a:pt x="70" y="71"/>
                  </a:cubicBezTo>
                  <a:cubicBezTo>
                    <a:pt x="70" y="71"/>
                    <a:pt x="70" y="71"/>
                    <a:pt x="70" y="71"/>
                  </a:cubicBezTo>
                  <a:cubicBezTo>
                    <a:pt x="69" y="72"/>
                    <a:pt x="68" y="73"/>
                    <a:pt x="67" y="75"/>
                  </a:cubicBezTo>
                  <a:cubicBezTo>
                    <a:pt x="66" y="77"/>
                    <a:pt x="65" y="79"/>
                    <a:pt x="65" y="81"/>
                  </a:cubicBezTo>
                  <a:cubicBezTo>
                    <a:pt x="65" y="79"/>
                    <a:pt x="66" y="76"/>
                    <a:pt x="66" y="74"/>
                  </a:cubicBezTo>
                  <a:cubicBezTo>
                    <a:pt x="67" y="73"/>
                    <a:pt x="67" y="73"/>
                    <a:pt x="68" y="72"/>
                  </a:cubicBezTo>
                  <a:cubicBezTo>
                    <a:pt x="65" y="73"/>
                    <a:pt x="61" y="73"/>
                    <a:pt x="58" y="72"/>
                  </a:cubicBezTo>
                  <a:cubicBezTo>
                    <a:pt x="58" y="72"/>
                    <a:pt x="58" y="72"/>
                    <a:pt x="58" y="72"/>
                  </a:cubicBezTo>
                  <a:cubicBezTo>
                    <a:pt x="62" y="72"/>
                    <a:pt x="66" y="71"/>
                    <a:pt x="69" y="69"/>
                  </a:cubicBezTo>
                  <a:cubicBezTo>
                    <a:pt x="71" y="68"/>
                    <a:pt x="73" y="67"/>
                    <a:pt x="73" y="65"/>
                  </a:cubicBezTo>
                  <a:cubicBezTo>
                    <a:pt x="74" y="63"/>
                    <a:pt x="75" y="61"/>
                    <a:pt x="75" y="59"/>
                  </a:cubicBezTo>
                  <a:cubicBezTo>
                    <a:pt x="75" y="57"/>
                    <a:pt x="75" y="55"/>
                    <a:pt x="74" y="53"/>
                  </a:cubicBezTo>
                  <a:cubicBezTo>
                    <a:pt x="73" y="52"/>
                    <a:pt x="71" y="50"/>
                    <a:pt x="70" y="49"/>
                  </a:cubicBezTo>
                  <a:cubicBezTo>
                    <a:pt x="66" y="47"/>
                    <a:pt x="62" y="47"/>
                    <a:pt x="58" y="47"/>
                  </a:cubicBezTo>
                  <a:cubicBezTo>
                    <a:pt x="55" y="50"/>
                    <a:pt x="51" y="53"/>
                    <a:pt x="46" y="54"/>
                  </a:cubicBezTo>
                  <a:cubicBezTo>
                    <a:pt x="41" y="55"/>
                    <a:pt x="36" y="55"/>
                    <a:pt x="32" y="54"/>
                  </a:cubicBezTo>
                  <a:cubicBezTo>
                    <a:pt x="30" y="54"/>
                    <a:pt x="28" y="53"/>
                    <a:pt x="26" y="54"/>
                  </a:cubicBezTo>
                  <a:cubicBezTo>
                    <a:pt x="24" y="54"/>
                    <a:pt x="22" y="55"/>
                    <a:pt x="19" y="56"/>
                  </a:cubicBezTo>
                  <a:cubicBezTo>
                    <a:pt x="19" y="56"/>
                    <a:pt x="19" y="56"/>
                    <a:pt x="19" y="56"/>
                  </a:cubicBezTo>
                  <a:cubicBezTo>
                    <a:pt x="18" y="56"/>
                    <a:pt x="18" y="56"/>
                    <a:pt x="18" y="56"/>
                  </a:cubicBezTo>
                  <a:cubicBezTo>
                    <a:pt x="18" y="56"/>
                    <a:pt x="18" y="56"/>
                    <a:pt x="18" y="56"/>
                  </a:cubicBezTo>
                  <a:cubicBezTo>
                    <a:pt x="17" y="56"/>
                    <a:pt x="16" y="56"/>
                    <a:pt x="15" y="56"/>
                  </a:cubicBezTo>
                  <a:cubicBezTo>
                    <a:pt x="14" y="56"/>
                    <a:pt x="13" y="56"/>
                    <a:pt x="11" y="56"/>
                  </a:cubicBezTo>
                  <a:cubicBezTo>
                    <a:pt x="10" y="57"/>
                    <a:pt x="9" y="58"/>
                    <a:pt x="9" y="59"/>
                  </a:cubicBezTo>
                  <a:cubicBezTo>
                    <a:pt x="7" y="61"/>
                    <a:pt x="6" y="63"/>
                    <a:pt x="6" y="65"/>
                  </a:cubicBezTo>
                  <a:cubicBezTo>
                    <a:pt x="5" y="68"/>
                    <a:pt x="6" y="70"/>
                    <a:pt x="8" y="72"/>
                  </a:cubicBezTo>
                  <a:cubicBezTo>
                    <a:pt x="9" y="74"/>
                    <a:pt x="12" y="75"/>
                    <a:pt x="14" y="75"/>
                  </a:cubicBezTo>
                  <a:cubicBezTo>
                    <a:pt x="16" y="76"/>
                    <a:pt x="19" y="76"/>
                    <a:pt x="21" y="75"/>
                  </a:cubicBezTo>
                  <a:cubicBezTo>
                    <a:pt x="24" y="75"/>
                    <a:pt x="26" y="74"/>
                    <a:pt x="28" y="73"/>
                  </a:cubicBezTo>
                  <a:cubicBezTo>
                    <a:pt x="31" y="73"/>
                    <a:pt x="33" y="72"/>
                    <a:pt x="36" y="72"/>
                  </a:cubicBezTo>
                  <a:cubicBezTo>
                    <a:pt x="38" y="72"/>
                    <a:pt x="41" y="73"/>
                    <a:pt x="43" y="74"/>
                  </a:cubicBezTo>
                  <a:cubicBezTo>
                    <a:pt x="42" y="75"/>
                    <a:pt x="42" y="75"/>
                    <a:pt x="42" y="75"/>
                  </a:cubicBezTo>
                  <a:cubicBezTo>
                    <a:pt x="40" y="74"/>
                    <a:pt x="38" y="73"/>
                    <a:pt x="36" y="74"/>
                  </a:cubicBezTo>
                  <a:cubicBezTo>
                    <a:pt x="35" y="74"/>
                    <a:pt x="35" y="74"/>
                    <a:pt x="34" y="74"/>
                  </a:cubicBezTo>
                  <a:cubicBezTo>
                    <a:pt x="35" y="74"/>
                    <a:pt x="35" y="75"/>
                    <a:pt x="36" y="75"/>
                  </a:cubicBezTo>
                  <a:cubicBezTo>
                    <a:pt x="37" y="76"/>
                    <a:pt x="38" y="78"/>
                    <a:pt x="38" y="80"/>
                  </a:cubicBezTo>
                  <a:cubicBezTo>
                    <a:pt x="38" y="78"/>
                    <a:pt x="37" y="77"/>
                    <a:pt x="35" y="76"/>
                  </a:cubicBezTo>
                  <a:cubicBezTo>
                    <a:pt x="35" y="75"/>
                    <a:pt x="34" y="75"/>
                    <a:pt x="33" y="75"/>
                  </a:cubicBezTo>
                  <a:cubicBezTo>
                    <a:pt x="32" y="74"/>
                    <a:pt x="32" y="74"/>
                    <a:pt x="32" y="74"/>
                  </a:cubicBezTo>
                  <a:cubicBezTo>
                    <a:pt x="31" y="75"/>
                    <a:pt x="30" y="75"/>
                    <a:pt x="29" y="75"/>
                  </a:cubicBezTo>
                  <a:cubicBezTo>
                    <a:pt x="26" y="77"/>
                    <a:pt x="26" y="77"/>
                    <a:pt x="26" y="77"/>
                  </a:cubicBezTo>
                  <a:cubicBezTo>
                    <a:pt x="25" y="77"/>
                    <a:pt x="24" y="77"/>
                    <a:pt x="24" y="77"/>
                  </a:cubicBezTo>
                  <a:cubicBezTo>
                    <a:pt x="23" y="78"/>
                    <a:pt x="22" y="78"/>
                    <a:pt x="22" y="78"/>
                  </a:cubicBezTo>
                  <a:cubicBezTo>
                    <a:pt x="19" y="78"/>
                    <a:pt x="16" y="79"/>
                    <a:pt x="13" y="78"/>
                  </a:cubicBezTo>
                  <a:cubicBezTo>
                    <a:pt x="11" y="78"/>
                    <a:pt x="8" y="77"/>
                    <a:pt x="6" y="75"/>
                  </a:cubicBezTo>
                  <a:cubicBezTo>
                    <a:pt x="6" y="76"/>
                    <a:pt x="6" y="76"/>
                    <a:pt x="6" y="76"/>
                  </a:cubicBezTo>
                  <a:cubicBezTo>
                    <a:pt x="5" y="77"/>
                    <a:pt x="4" y="78"/>
                    <a:pt x="3" y="79"/>
                  </a:cubicBezTo>
                  <a:cubicBezTo>
                    <a:pt x="2" y="80"/>
                    <a:pt x="1" y="81"/>
                    <a:pt x="0" y="81"/>
                  </a:cubicBezTo>
                  <a:cubicBezTo>
                    <a:pt x="1" y="84"/>
                    <a:pt x="3" y="85"/>
                    <a:pt x="8" y="85"/>
                  </a:cubicBezTo>
                  <a:cubicBezTo>
                    <a:pt x="15" y="86"/>
                    <a:pt x="18" y="90"/>
                    <a:pt x="23" y="93"/>
                  </a:cubicBezTo>
                  <a:cubicBezTo>
                    <a:pt x="28" y="96"/>
                    <a:pt x="33" y="97"/>
                    <a:pt x="43" y="90"/>
                  </a:cubicBezTo>
                  <a:cubicBezTo>
                    <a:pt x="45" y="88"/>
                    <a:pt x="46" y="86"/>
                    <a:pt x="48" y="84"/>
                  </a:cubicBezTo>
                  <a:cubicBezTo>
                    <a:pt x="48" y="84"/>
                    <a:pt x="48" y="84"/>
                    <a:pt x="48" y="84"/>
                  </a:cubicBezTo>
                  <a:cubicBezTo>
                    <a:pt x="49" y="83"/>
                    <a:pt x="51" y="81"/>
                    <a:pt x="52" y="79"/>
                  </a:cubicBezTo>
                  <a:cubicBezTo>
                    <a:pt x="53" y="77"/>
                    <a:pt x="53" y="75"/>
                    <a:pt x="53" y="72"/>
                  </a:cubicBezTo>
                  <a:cubicBezTo>
                    <a:pt x="53" y="71"/>
                    <a:pt x="52" y="70"/>
                    <a:pt x="51" y="69"/>
                  </a:cubicBezTo>
                  <a:cubicBezTo>
                    <a:pt x="51" y="69"/>
                    <a:pt x="50" y="68"/>
                    <a:pt x="49" y="67"/>
                  </a:cubicBezTo>
                  <a:cubicBezTo>
                    <a:pt x="47" y="66"/>
                    <a:pt x="45" y="65"/>
                    <a:pt x="43" y="63"/>
                  </a:cubicBezTo>
                  <a:cubicBezTo>
                    <a:pt x="39" y="61"/>
                    <a:pt x="35" y="60"/>
                    <a:pt x="30" y="60"/>
                  </a:cubicBezTo>
                  <a:cubicBezTo>
                    <a:pt x="26" y="60"/>
                    <a:pt x="21" y="62"/>
                    <a:pt x="17" y="63"/>
                  </a:cubicBezTo>
                  <a:cubicBezTo>
                    <a:pt x="17" y="63"/>
                    <a:pt x="17" y="63"/>
                    <a:pt x="17" y="63"/>
                  </a:cubicBezTo>
                  <a:cubicBezTo>
                    <a:pt x="21" y="60"/>
                    <a:pt x="25" y="59"/>
                    <a:pt x="30" y="58"/>
                  </a:cubicBezTo>
                  <a:cubicBezTo>
                    <a:pt x="33" y="57"/>
                    <a:pt x="35" y="58"/>
                    <a:pt x="38" y="58"/>
                  </a:cubicBezTo>
                  <a:cubicBezTo>
                    <a:pt x="40" y="59"/>
                    <a:pt x="43" y="60"/>
                    <a:pt x="45" y="61"/>
                  </a:cubicBezTo>
                  <a:cubicBezTo>
                    <a:pt x="46" y="61"/>
                    <a:pt x="47" y="62"/>
                    <a:pt x="48" y="63"/>
                  </a:cubicBezTo>
                  <a:cubicBezTo>
                    <a:pt x="49" y="62"/>
                    <a:pt x="49" y="62"/>
                    <a:pt x="50" y="61"/>
                  </a:cubicBezTo>
                  <a:cubicBezTo>
                    <a:pt x="51" y="61"/>
                    <a:pt x="53" y="60"/>
                    <a:pt x="54" y="60"/>
                  </a:cubicBezTo>
                  <a:cubicBezTo>
                    <a:pt x="56" y="59"/>
                    <a:pt x="59" y="58"/>
                    <a:pt x="61" y="59"/>
                  </a:cubicBezTo>
                  <a:cubicBezTo>
                    <a:pt x="59" y="59"/>
                    <a:pt x="56" y="60"/>
                    <a:pt x="54" y="61"/>
                  </a:cubicBezTo>
                  <a:cubicBezTo>
                    <a:pt x="53" y="61"/>
                    <a:pt x="52" y="62"/>
                    <a:pt x="51" y="63"/>
                  </a:cubicBezTo>
                  <a:cubicBezTo>
                    <a:pt x="51" y="63"/>
                    <a:pt x="50" y="64"/>
                    <a:pt x="50" y="64"/>
                  </a:cubicBezTo>
                  <a:cubicBezTo>
                    <a:pt x="50" y="65"/>
                    <a:pt x="50" y="65"/>
                    <a:pt x="50" y="65"/>
                  </a:cubicBezTo>
                  <a:cubicBezTo>
                    <a:pt x="52" y="66"/>
                    <a:pt x="52" y="66"/>
                    <a:pt x="52" y="66"/>
                  </a:cubicBezTo>
                  <a:cubicBezTo>
                    <a:pt x="52" y="66"/>
                    <a:pt x="53" y="67"/>
                    <a:pt x="53" y="68"/>
                  </a:cubicBezTo>
                  <a:cubicBezTo>
                    <a:pt x="54" y="69"/>
                    <a:pt x="55" y="70"/>
                    <a:pt x="55" y="72"/>
                  </a:cubicBezTo>
                  <a:cubicBezTo>
                    <a:pt x="56" y="75"/>
                    <a:pt x="54" y="77"/>
                    <a:pt x="53" y="80"/>
                  </a:cubicBezTo>
                  <a:cubicBezTo>
                    <a:pt x="52" y="82"/>
                    <a:pt x="50" y="83"/>
                    <a:pt x="48" y="85"/>
                  </a:cubicBezTo>
                  <a:cubicBezTo>
                    <a:pt x="48" y="84"/>
                    <a:pt x="48" y="84"/>
                    <a:pt x="48" y="84"/>
                  </a:cubicBezTo>
                  <a:cubicBezTo>
                    <a:pt x="50" y="89"/>
                    <a:pt x="53" y="97"/>
                    <a:pt x="65" y="94"/>
                  </a:cubicBezTo>
                  <a:cubicBezTo>
                    <a:pt x="66" y="93"/>
                    <a:pt x="66" y="92"/>
                    <a:pt x="67" y="92"/>
                  </a:cubicBezTo>
                  <a:moveTo>
                    <a:pt x="35" y="42"/>
                  </a:moveTo>
                  <a:cubicBezTo>
                    <a:pt x="35" y="42"/>
                    <a:pt x="35" y="42"/>
                    <a:pt x="35" y="42"/>
                  </a:cubicBezTo>
                  <a:cubicBezTo>
                    <a:pt x="35" y="42"/>
                    <a:pt x="35" y="42"/>
                    <a:pt x="35" y="42"/>
                  </a:cubicBezTo>
                  <a:cubicBezTo>
                    <a:pt x="35" y="42"/>
                    <a:pt x="35" y="42"/>
                    <a:pt x="35" y="42"/>
                  </a:cubicBezTo>
                  <a:cubicBezTo>
                    <a:pt x="35" y="42"/>
                    <a:pt x="35" y="42"/>
                    <a:pt x="35" y="42"/>
                  </a:cubicBezTo>
                </a:path>
              </a:pathLst>
            </a:custGeom>
            <a:solidFill>
              <a:srgbClr val="6BBF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53">
              <a:extLst>
                <a:ext uri="{FF2B5EF4-FFF2-40B4-BE49-F238E27FC236}">
                  <a16:creationId xmlns:a16="http://schemas.microsoft.com/office/drawing/2014/main" id="{C08F1450-9FBF-4F20-917C-1728A5004E58}"/>
                </a:ext>
              </a:extLst>
            </p:cNvPr>
            <p:cNvSpPr>
              <a:spLocks noChangeArrowheads="1"/>
            </p:cNvSpPr>
            <p:nvPr/>
          </p:nvSpPr>
          <p:spPr bwMode="auto">
            <a:xfrm>
              <a:off x="5106" y="3081"/>
              <a:ext cx="1" cy="1"/>
            </a:xfrm>
            <a:prstGeom prst="rect">
              <a:avLst/>
            </a:prstGeom>
            <a:solidFill>
              <a:srgbClr val="6BB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54">
              <a:extLst>
                <a:ext uri="{FF2B5EF4-FFF2-40B4-BE49-F238E27FC236}">
                  <a16:creationId xmlns:a16="http://schemas.microsoft.com/office/drawing/2014/main" id="{02192846-02AF-4FC7-9B2B-FC768D3DD7DF}"/>
                </a:ext>
              </a:extLst>
            </p:cNvPr>
            <p:cNvSpPr>
              <a:spLocks noChangeArrowheads="1"/>
            </p:cNvSpPr>
            <p:nvPr/>
          </p:nvSpPr>
          <p:spPr bwMode="auto">
            <a:xfrm>
              <a:off x="5106" y="3081"/>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55">
              <a:extLst>
                <a:ext uri="{FF2B5EF4-FFF2-40B4-BE49-F238E27FC236}">
                  <a16:creationId xmlns:a16="http://schemas.microsoft.com/office/drawing/2014/main" id="{EB669329-7A9E-45A2-A88E-7A18E2501632}"/>
                </a:ext>
              </a:extLst>
            </p:cNvPr>
            <p:cNvSpPr>
              <a:spLocks noChangeArrowheads="1"/>
            </p:cNvSpPr>
            <p:nvPr/>
          </p:nvSpPr>
          <p:spPr bwMode="auto">
            <a:xfrm>
              <a:off x="5106" y="3081"/>
              <a:ext cx="1" cy="1"/>
            </a:xfrm>
            <a:prstGeom prst="rect">
              <a:avLst/>
            </a:prstGeom>
            <a:solidFill>
              <a:srgbClr val="8CC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56">
              <a:extLst>
                <a:ext uri="{FF2B5EF4-FFF2-40B4-BE49-F238E27FC236}">
                  <a16:creationId xmlns:a16="http://schemas.microsoft.com/office/drawing/2014/main" id="{920FA83A-D791-4D5D-822F-4C036C0DB318}"/>
                </a:ext>
              </a:extLst>
            </p:cNvPr>
            <p:cNvSpPr>
              <a:spLocks noChangeArrowheads="1"/>
            </p:cNvSpPr>
            <p:nvPr/>
          </p:nvSpPr>
          <p:spPr bwMode="auto">
            <a:xfrm>
              <a:off x="5106" y="3081"/>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59">
            <a:extLst>
              <a:ext uri="{FF2B5EF4-FFF2-40B4-BE49-F238E27FC236}">
                <a16:creationId xmlns:a16="http://schemas.microsoft.com/office/drawing/2014/main" id="{55048E0B-DCD4-42F6-B557-603667BBDD42}"/>
              </a:ext>
            </a:extLst>
          </p:cNvPr>
          <p:cNvGrpSpPr>
            <a:grpSpLocks noChangeAspect="1"/>
          </p:cNvGrpSpPr>
          <p:nvPr/>
        </p:nvGrpSpPr>
        <p:grpSpPr bwMode="auto">
          <a:xfrm>
            <a:off x="7968560" y="3704205"/>
            <a:ext cx="640201" cy="650251"/>
            <a:chOff x="4893" y="2292"/>
            <a:chExt cx="483" cy="450"/>
          </a:xfrm>
        </p:grpSpPr>
        <p:sp>
          <p:nvSpPr>
            <p:cNvPr id="133" name="Freeform 60">
              <a:extLst>
                <a:ext uri="{FF2B5EF4-FFF2-40B4-BE49-F238E27FC236}">
                  <a16:creationId xmlns:a16="http://schemas.microsoft.com/office/drawing/2014/main" id="{EC4D30D0-D42D-4F5D-BE7F-1D2F06E83411}"/>
                </a:ext>
              </a:extLst>
            </p:cNvPr>
            <p:cNvSpPr>
              <a:spLocks noEditPoints="1"/>
            </p:cNvSpPr>
            <p:nvPr/>
          </p:nvSpPr>
          <p:spPr bwMode="auto">
            <a:xfrm>
              <a:off x="5162" y="2331"/>
              <a:ext cx="214" cy="411"/>
            </a:xfrm>
            <a:custGeom>
              <a:avLst/>
              <a:gdLst>
                <a:gd name="T0" fmla="*/ 66 w 89"/>
                <a:gd name="T1" fmla="*/ 23 h 171"/>
                <a:gd name="T2" fmla="*/ 37 w 89"/>
                <a:gd name="T3" fmla="*/ 2 h 171"/>
                <a:gd name="T4" fmla="*/ 8 w 89"/>
                <a:gd name="T5" fmla="*/ 26 h 171"/>
                <a:gd name="T6" fmla="*/ 17 w 89"/>
                <a:gd name="T7" fmla="*/ 45 h 171"/>
                <a:gd name="T8" fmla="*/ 7 w 89"/>
                <a:gd name="T9" fmla="*/ 51 h 171"/>
                <a:gd name="T10" fmla="*/ 0 w 89"/>
                <a:gd name="T11" fmla="*/ 50 h 171"/>
                <a:gd name="T12" fmla="*/ 0 w 89"/>
                <a:gd name="T13" fmla="*/ 61 h 171"/>
                <a:gd name="T14" fmla="*/ 4 w 89"/>
                <a:gd name="T15" fmla="*/ 62 h 171"/>
                <a:gd name="T16" fmla="*/ 26 w 89"/>
                <a:gd name="T17" fmla="*/ 62 h 171"/>
                <a:gd name="T18" fmla="*/ 24 w 89"/>
                <a:gd name="T19" fmla="*/ 64 h 171"/>
                <a:gd name="T20" fmla="*/ 4 w 89"/>
                <a:gd name="T21" fmla="*/ 62 h 171"/>
                <a:gd name="T22" fmla="*/ 1 w 89"/>
                <a:gd name="T23" fmla="*/ 73 h 171"/>
                <a:gd name="T24" fmla="*/ 17 w 89"/>
                <a:gd name="T25" fmla="*/ 74 h 171"/>
                <a:gd name="T26" fmla="*/ 6 w 89"/>
                <a:gd name="T27" fmla="*/ 121 h 171"/>
                <a:gd name="T28" fmla="*/ 6 w 89"/>
                <a:gd name="T29" fmla="*/ 167 h 171"/>
                <a:gd name="T30" fmla="*/ 13 w 89"/>
                <a:gd name="T31" fmla="*/ 168 h 171"/>
                <a:gd name="T32" fmla="*/ 13 w 89"/>
                <a:gd name="T33" fmla="*/ 108 h 171"/>
                <a:gd name="T34" fmla="*/ 25 w 89"/>
                <a:gd name="T35" fmla="*/ 87 h 171"/>
                <a:gd name="T36" fmla="*/ 24 w 89"/>
                <a:gd name="T37" fmla="*/ 90 h 171"/>
                <a:gd name="T38" fmla="*/ 59 w 89"/>
                <a:gd name="T39" fmla="*/ 119 h 171"/>
                <a:gd name="T40" fmla="*/ 80 w 89"/>
                <a:gd name="T41" fmla="*/ 82 h 171"/>
                <a:gd name="T42" fmla="*/ 66 w 89"/>
                <a:gd name="T43" fmla="*/ 23 h 171"/>
                <a:gd name="T44" fmla="*/ 31 w 89"/>
                <a:gd name="T45" fmla="*/ 68 h 171"/>
                <a:gd name="T46" fmla="*/ 30 w 89"/>
                <a:gd name="T47" fmla="*/ 62 h 171"/>
                <a:gd name="T48" fmla="*/ 31 w 89"/>
                <a:gd name="T49" fmla="*/ 68 h 171"/>
                <a:gd name="T50" fmla="*/ 18 w 89"/>
                <a:gd name="T51" fmla="*/ 52 h 171"/>
                <a:gd name="T52" fmla="*/ 14 w 89"/>
                <a:gd name="T53" fmla="*/ 50 h 171"/>
                <a:gd name="T54" fmla="*/ 19 w 89"/>
                <a:gd name="T55" fmla="*/ 46 h 171"/>
                <a:gd name="T56" fmla="*/ 24 w 89"/>
                <a:gd name="T57" fmla="*/ 48 h 171"/>
                <a:gd name="T58" fmla="*/ 18 w 89"/>
                <a:gd name="T59" fmla="*/ 52 h 171"/>
                <a:gd name="T60" fmla="*/ 25 w 89"/>
                <a:gd name="T61" fmla="*/ 55 h 171"/>
                <a:gd name="T62" fmla="*/ 28 w 89"/>
                <a:gd name="T63" fmla="*/ 49 h 171"/>
                <a:gd name="T64" fmla="*/ 28 w 89"/>
                <a:gd name="T65" fmla="*/ 49 h 171"/>
                <a:gd name="T66" fmla="*/ 29 w 89"/>
                <a:gd name="T67" fmla="*/ 49 h 171"/>
                <a:gd name="T68" fmla="*/ 29 w 89"/>
                <a:gd name="T69" fmla="*/ 55 h 171"/>
                <a:gd name="T70" fmla="*/ 25 w 89"/>
                <a:gd name="T71" fmla="*/ 5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171">
                  <a:moveTo>
                    <a:pt x="66" y="23"/>
                  </a:moveTo>
                  <a:cubicBezTo>
                    <a:pt x="61" y="11"/>
                    <a:pt x="50" y="5"/>
                    <a:pt x="37" y="2"/>
                  </a:cubicBezTo>
                  <a:cubicBezTo>
                    <a:pt x="25" y="0"/>
                    <a:pt x="7" y="8"/>
                    <a:pt x="8" y="26"/>
                  </a:cubicBezTo>
                  <a:cubicBezTo>
                    <a:pt x="9" y="35"/>
                    <a:pt x="13" y="41"/>
                    <a:pt x="17" y="45"/>
                  </a:cubicBezTo>
                  <a:cubicBezTo>
                    <a:pt x="11" y="50"/>
                    <a:pt x="7" y="51"/>
                    <a:pt x="7" y="51"/>
                  </a:cubicBezTo>
                  <a:cubicBezTo>
                    <a:pt x="4" y="51"/>
                    <a:pt x="1" y="50"/>
                    <a:pt x="0" y="50"/>
                  </a:cubicBezTo>
                  <a:cubicBezTo>
                    <a:pt x="2" y="51"/>
                    <a:pt x="1" y="61"/>
                    <a:pt x="0" y="61"/>
                  </a:cubicBezTo>
                  <a:cubicBezTo>
                    <a:pt x="0" y="61"/>
                    <a:pt x="1" y="61"/>
                    <a:pt x="4" y="62"/>
                  </a:cubicBezTo>
                  <a:cubicBezTo>
                    <a:pt x="9" y="62"/>
                    <a:pt x="19" y="63"/>
                    <a:pt x="26" y="62"/>
                  </a:cubicBezTo>
                  <a:cubicBezTo>
                    <a:pt x="25" y="63"/>
                    <a:pt x="25" y="64"/>
                    <a:pt x="24" y="64"/>
                  </a:cubicBezTo>
                  <a:cubicBezTo>
                    <a:pt x="22" y="64"/>
                    <a:pt x="13" y="66"/>
                    <a:pt x="4" y="62"/>
                  </a:cubicBezTo>
                  <a:cubicBezTo>
                    <a:pt x="5" y="63"/>
                    <a:pt x="2" y="73"/>
                    <a:pt x="1" y="73"/>
                  </a:cubicBezTo>
                  <a:cubicBezTo>
                    <a:pt x="7" y="74"/>
                    <a:pt x="13" y="74"/>
                    <a:pt x="17" y="74"/>
                  </a:cubicBezTo>
                  <a:cubicBezTo>
                    <a:pt x="8" y="76"/>
                    <a:pt x="6" y="98"/>
                    <a:pt x="6" y="121"/>
                  </a:cubicBezTo>
                  <a:cubicBezTo>
                    <a:pt x="6" y="144"/>
                    <a:pt x="6" y="167"/>
                    <a:pt x="6" y="167"/>
                  </a:cubicBezTo>
                  <a:cubicBezTo>
                    <a:pt x="6" y="167"/>
                    <a:pt x="8" y="171"/>
                    <a:pt x="13" y="168"/>
                  </a:cubicBezTo>
                  <a:cubicBezTo>
                    <a:pt x="13" y="168"/>
                    <a:pt x="11" y="127"/>
                    <a:pt x="13" y="108"/>
                  </a:cubicBezTo>
                  <a:cubicBezTo>
                    <a:pt x="15" y="90"/>
                    <a:pt x="19" y="87"/>
                    <a:pt x="25" y="87"/>
                  </a:cubicBezTo>
                  <a:cubicBezTo>
                    <a:pt x="24" y="88"/>
                    <a:pt x="24" y="89"/>
                    <a:pt x="24" y="90"/>
                  </a:cubicBezTo>
                  <a:cubicBezTo>
                    <a:pt x="18" y="109"/>
                    <a:pt x="38" y="128"/>
                    <a:pt x="59" y="119"/>
                  </a:cubicBezTo>
                  <a:cubicBezTo>
                    <a:pt x="82" y="110"/>
                    <a:pt x="79" y="86"/>
                    <a:pt x="80" y="82"/>
                  </a:cubicBezTo>
                  <a:cubicBezTo>
                    <a:pt x="89" y="42"/>
                    <a:pt x="67" y="26"/>
                    <a:pt x="66" y="23"/>
                  </a:cubicBezTo>
                  <a:close/>
                  <a:moveTo>
                    <a:pt x="31" y="68"/>
                  </a:moveTo>
                  <a:cubicBezTo>
                    <a:pt x="27" y="65"/>
                    <a:pt x="27" y="64"/>
                    <a:pt x="30" y="62"/>
                  </a:cubicBezTo>
                  <a:cubicBezTo>
                    <a:pt x="30" y="64"/>
                    <a:pt x="31" y="66"/>
                    <a:pt x="31" y="68"/>
                  </a:cubicBezTo>
                  <a:close/>
                  <a:moveTo>
                    <a:pt x="18" y="52"/>
                  </a:moveTo>
                  <a:cubicBezTo>
                    <a:pt x="14" y="52"/>
                    <a:pt x="11" y="52"/>
                    <a:pt x="14" y="50"/>
                  </a:cubicBezTo>
                  <a:cubicBezTo>
                    <a:pt x="17" y="48"/>
                    <a:pt x="19" y="46"/>
                    <a:pt x="19" y="46"/>
                  </a:cubicBezTo>
                  <a:cubicBezTo>
                    <a:pt x="21" y="47"/>
                    <a:pt x="23" y="48"/>
                    <a:pt x="24" y="48"/>
                  </a:cubicBezTo>
                  <a:cubicBezTo>
                    <a:pt x="24" y="50"/>
                    <a:pt x="21" y="53"/>
                    <a:pt x="18" y="52"/>
                  </a:cubicBezTo>
                  <a:close/>
                  <a:moveTo>
                    <a:pt x="25" y="55"/>
                  </a:moveTo>
                  <a:cubicBezTo>
                    <a:pt x="23" y="54"/>
                    <a:pt x="26" y="52"/>
                    <a:pt x="28" y="49"/>
                  </a:cubicBezTo>
                  <a:cubicBezTo>
                    <a:pt x="28" y="49"/>
                    <a:pt x="28" y="49"/>
                    <a:pt x="28" y="49"/>
                  </a:cubicBezTo>
                  <a:cubicBezTo>
                    <a:pt x="28" y="49"/>
                    <a:pt x="29" y="49"/>
                    <a:pt x="29" y="49"/>
                  </a:cubicBezTo>
                  <a:cubicBezTo>
                    <a:pt x="29" y="49"/>
                    <a:pt x="29" y="51"/>
                    <a:pt x="29" y="55"/>
                  </a:cubicBezTo>
                  <a:cubicBezTo>
                    <a:pt x="29" y="55"/>
                    <a:pt x="27" y="56"/>
                    <a:pt x="25" y="55"/>
                  </a:cubicBezTo>
                  <a:close/>
                </a:path>
              </a:pathLst>
            </a:custGeom>
            <a:solidFill>
              <a:srgbClr val="CC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1">
              <a:extLst>
                <a:ext uri="{FF2B5EF4-FFF2-40B4-BE49-F238E27FC236}">
                  <a16:creationId xmlns:a16="http://schemas.microsoft.com/office/drawing/2014/main" id="{6746147D-C106-4693-A77A-54EF69A1FBFD}"/>
                </a:ext>
              </a:extLst>
            </p:cNvPr>
            <p:cNvSpPr>
              <a:spLocks/>
            </p:cNvSpPr>
            <p:nvPr/>
          </p:nvSpPr>
          <p:spPr bwMode="auto">
            <a:xfrm>
              <a:off x="5165" y="2482"/>
              <a:ext cx="7" cy="19"/>
            </a:xfrm>
            <a:custGeom>
              <a:avLst/>
              <a:gdLst>
                <a:gd name="T0" fmla="*/ 0 w 3"/>
                <a:gd name="T1" fmla="*/ 8 h 8"/>
                <a:gd name="T2" fmla="*/ 3 w 3"/>
                <a:gd name="T3" fmla="*/ 1 h 8"/>
                <a:gd name="T4" fmla="*/ 3 w 3"/>
                <a:gd name="T5" fmla="*/ 1 h 8"/>
                <a:gd name="T6" fmla="*/ 0 w 3"/>
                <a:gd name="T7" fmla="*/ 8 h 8"/>
                <a:gd name="T8" fmla="*/ 0 w 3"/>
                <a:gd name="T9" fmla="*/ 8 h 8"/>
              </a:gdLst>
              <a:ahLst/>
              <a:cxnLst>
                <a:cxn ang="0">
                  <a:pos x="T0" y="T1"/>
                </a:cxn>
                <a:cxn ang="0">
                  <a:pos x="T2" y="T3"/>
                </a:cxn>
                <a:cxn ang="0">
                  <a:pos x="T4" y="T5"/>
                </a:cxn>
                <a:cxn ang="0">
                  <a:pos x="T6" y="T7"/>
                </a:cxn>
                <a:cxn ang="0">
                  <a:pos x="T8" y="T9"/>
                </a:cxn>
              </a:cxnLst>
              <a:rect l="0" t="0" r="r" b="b"/>
              <a:pathLst>
                <a:path w="3" h="8">
                  <a:moveTo>
                    <a:pt x="0" y="8"/>
                  </a:moveTo>
                  <a:cubicBezTo>
                    <a:pt x="1" y="8"/>
                    <a:pt x="3" y="1"/>
                    <a:pt x="3" y="1"/>
                  </a:cubicBezTo>
                  <a:cubicBezTo>
                    <a:pt x="3" y="1"/>
                    <a:pt x="3" y="1"/>
                    <a:pt x="3" y="1"/>
                  </a:cubicBezTo>
                  <a:cubicBezTo>
                    <a:pt x="2" y="0"/>
                    <a:pt x="0" y="8"/>
                    <a:pt x="0" y="8"/>
                  </a:cubicBezTo>
                  <a:cubicBezTo>
                    <a:pt x="0" y="8"/>
                    <a:pt x="0" y="8"/>
                    <a:pt x="0" y="8"/>
                  </a:cubicBezTo>
                  <a:close/>
                </a:path>
              </a:pathLst>
            </a:custGeom>
            <a:solidFill>
              <a:srgbClr val="CC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2">
              <a:extLst>
                <a:ext uri="{FF2B5EF4-FFF2-40B4-BE49-F238E27FC236}">
                  <a16:creationId xmlns:a16="http://schemas.microsoft.com/office/drawing/2014/main" id="{6D351857-CCE6-4BDE-B9F1-F48685A95FA1}"/>
                </a:ext>
              </a:extLst>
            </p:cNvPr>
            <p:cNvSpPr>
              <a:spLocks/>
            </p:cNvSpPr>
            <p:nvPr/>
          </p:nvSpPr>
          <p:spPr bwMode="auto">
            <a:xfrm>
              <a:off x="5160" y="2453"/>
              <a:ext cx="5" cy="19"/>
            </a:xfrm>
            <a:custGeom>
              <a:avLst/>
              <a:gdLst>
                <a:gd name="T0" fmla="*/ 1 w 2"/>
                <a:gd name="T1" fmla="*/ 0 h 8"/>
                <a:gd name="T2" fmla="*/ 1 w 2"/>
                <a:gd name="T3" fmla="*/ 0 h 8"/>
                <a:gd name="T4" fmla="*/ 1 w 2"/>
                <a:gd name="T5" fmla="*/ 0 h 8"/>
                <a:gd name="T6" fmla="*/ 1 w 2"/>
                <a:gd name="T7" fmla="*/ 8 h 8"/>
                <a:gd name="T8" fmla="*/ 1 w 2"/>
                <a:gd name="T9" fmla="*/ 0 h 8"/>
              </a:gdLst>
              <a:ahLst/>
              <a:cxnLst>
                <a:cxn ang="0">
                  <a:pos x="T0" y="T1"/>
                </a:cxn>
                <a:cxn ang="0">
                  <a:pos x="T2" y="T3"/>
                </a:cxn>
                <a:cxn ang="0">
                  <a:pos x="T4" y="T5"/>
                </a:cxn>
                <a:cxn ang="0">
                  <a:pos x="T6" y="T7"/>
                </a:cxn>
                <a:cxn ang="0">
                  <a:pos x="T8" y="T9"/>
                </a:cxn>
              </a:cxnLst>
              <a:rect l="0" t="0" r="r" b="b"/>
              <a:pathLst>
                <a:path w="2" h="8">
                  <a:moveTo>
                    <a:pt x="1" y="0"/>
                  </a:moveTo>
                  <a:cubicBezTo>
                    <a:pt x="1" y="0"/>
                    <a:pt x="1" y="0"/>
                    <a:pt x="1" y="0"/>
                  </a:cubicBezTo>
                  <a:cubicBezTo>
                    <a:pt x="1" y="0"/>
                    <a:pt x="1" y="0"/>
                    <a:pt x="1" y="0"/>
                  </a:cubicBezTo>
                  <a:cubicBezTo>
                    <a:pt x="0" y="0"/>
                    <a:pt x="0" y="8"/>
                    <a:pt x="1" y="8"/>
                  </a:cubicBezTo>
                  <a:cubicBezTo>
                    <a:pt x="2" y="8"/>
                    <a:pt x="2" y="1"/>
                    <a:pt x="1" y="0"/>
                  </a:cubicBezTo>
                  <a:close/>
                </a:path>
              </a:pathLst>
            </a:custGeom>
            <a:solidFill>
              <a:srgbClr val="CC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3">
              <a:extLst>
                <a:ext uri="{FF2B5EF4-FFF2-40B4-BE49-F238E27FC236}">
                  <a16:creationId xmlns:a16="http://schemas.microsoft.com/office/drawing/2014/main" id="{90B5F518-72B1-48DA-9937-8DC6B8C09B6F}"/>
                </a:ext>
              </a:extLst>
            </p:cNvPr>
            <p:cNvSpPr>
              <a:spLocks/>
            </p:cNvSpPr>
            <p:nvPr/>
          </p:nvSpPr>
          <p:spPr bwMode="auto">
            <a:xfrm>
              <a:off x="5102" y="2415"/>
              <a:ext cx="7" cy="21"/>
            </a:xfrm>
            <a:custGeom>
              <a:avLst/>
              <a:gdLst>
                <a:gd name="T0" fmla="*/ 1 w 3"/>
                <a:gd name="T1" fmla="*/ 0 h 9"/>
                <a:gd name="T2" fmla="*/ 1 w 3"/>
                <a:gd name="T3" fmla="*/ 1 h 9"/>
                <a:gd name="T4" fmla="*/ 1 w 3"/>
                <a:gd name="T5" fmla="*/ 1 h 9"/>
                <a:gd name="T6" fmla="*/ 2 w 3"/>
                <a:gd name="T7" fmla="*/ 9 h 9"/>
                <a:gd name="T8" fmla="*/ 1 w 3"/>
                <a:gd name="T9" fmla="*/ 0 h 9"/>
              </a:gdLst>
              <a:ahLst/>
              <a:cxnLst>
                <a:cxn ang="0">
                  <a:pos x="T0" y="T1"/>
                </a:cxn>
                <a:cxn ang="0">
                  <a:pos x="T2" y="T3"/>
                </a:cxn>
                <a:cxn ang="0">
                  <a:pos x="T4" y="T5"/>
                </a:cxn>
                <a:cxn ang="0">
                  <a:pos x="T6" y="T7"/>
                </a:cxn>
                <a:cxn ang="0">
                  <a:pos x="T8" y="T9"/>
                </a:cxn>
              </a:cxnLst>
              <a:rect l="0" t="0" r="r" b="b"/>
              <a:pathLst>
                <a:path w="3" h="9">
                  <a:moveTo>
                    <a:pt x="1" y="0"/>
                  </a:moveTo>
                  <a:cubicBezTo>
                    <a:pt x="1" y="0"/>
                    <a:pt x="1" y="0"/>
                    <a:pt x="1" y="1"/>
                  </a:cubicBezTo>
                  <a:cubicBezTo>
                    <a:pt x="1" y="1"/>
                    <a:pt x="1" y="1"/>
                    <a:pt x="1" y="1"/>
                  </a:cubicBezTo>
                  <a:cubicBezTo>
                    <a:pt x="0" y="1"/>
                    <a:pt x="1" y="9"/>
                    <a:pt x="2" y="9"/>
                  </a:cubicBezTo>
                  <a:cubicBezTo>
                    <a:pt x="3" y="9"/>
                    <a:pt x="3" y="0"/>
                    <a:pt x="1" y="0"/>
                  </a:cubicBezTo>
                  <a:close/>
                </a:path>
              </a:pathLst>
            </a:custGeom>
            <a:solidFill>
              <a:srgbClr val="CC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4">
              <a:extLst>
                <a:ext uri="{FF2B5EF4-FFF2-40B4-BE49-F238E27FC236}">
                  <a16:creationId xmlns:a16="http://schemas.microsoft.com/office/drawing/2014/main" id="{26E8950C-DD1C-4D44-9358-34EB4567FD4D}"/>
                </a:ext>
              </a:extLst>
            </p:cNvPr>
            <p:cNvSpPr>
              <a:spLocks/>
            </p:cNvSpPr>
            <p:nvPr/>
          </p:nvSpPr>
          <p:spPr bwMode="auto">
            <a:xfrm>
              <a:off x="5095" y="2446"/>
              <a:ext cx="9" cy="17"/>
            </a:xfrm>
            <a:custGeom>
              <a:avLst/>
              <a:gdLst>
                <a:gd name="T0" fmla="*/ 3 w 4"/>
                <a:gd name="T1" fmla="*/ 7 h 7"/>
                <a:gd name="T2" fmla="*/ 3 w 4"/>
                <a:gd name="T3" fmla="*/ 7 h 7"/>
                <a:gd name="T4" fmla="*/ 1 w 4"/>
                <a:gd name="T5" fmla="*/ 0 h 7"/>
                <a:gd name="T6" fmla="*/ 1 w 4"/>
                <a:gd name="T7" fmla="*/ 0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3" y="7"/>
                    <a:pt x="3" y="7"/>
                    <a:pt x="3" y="7"/>
                  </a:cubicBezTo>
                  <a:cubicBezTo>
                    <a:pt x="4" y="6"/>
                    <a:pt x="2" y="0"/>
                    <a:pt x="1" y="0"/>
                  </a:cubicBezTo>
                  <a:cubicBezTo>
                    <a:pt x="1" y="0"/>
                    <a:pt x="1" y="0"/>
                    <a:pt x="1" y="0"/>
                  </a:cubicBezTo>
                  <a:cubicBezTo>
                    <a:pt x="0" y="0"/>
                    <a:pt x="2" y="7"/>
                    <a:pt x="3" y="7"/>
                  </a:cubicBezTo>
                  <a:close/>
                </a:path>
              </a:pathLst>
            </a:custGeom>
            <a:solidFill>
              <a:srgbClr val="CC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5">
              <a:extLst>
                <a:ext uri="{FF2B5EF4-FFF2-40B4-BE49-F238E27FC236}">
                  <a16:creationId xmlns:a16="http://schemas.microsoft.com/office/drawing/2014/main" id="{7965448A-847A-4406-892C-9E505821D9CC}"/>
                </a:ext>
              </a:extLst>
            </p:cNvPr>
            <p:cNvSpPr>
              <a:spLocks noEditPoints="1"/>
            </p:cNvSpPr>
            <p:nvPr/>
          </p:nvSpPr>
          <p:spPr bwMode="auto">
            <a:xfrm>
              <a:off x="4893" y="2292"/>
              <a:ext cx="214" cy="414"/>
            </a:xfrm>
            <a:custGeom>
              <a:avLst/>
              <a:gdLst>
                <a:gd name="T0" fmla="*/ 88 w 89"/>
                <a:gd name="T1" fmla="*/ 50 h 172"/>
                <a:gd name="T2" fmla="*/ 82 w 89"/>
                <a:gd name="T3" fmla="*/ 51 h 172"/>
                <a:gd name="T4" fmla="*/ 71 w 89"/>
                <a:gd name="T5" fmla="*/ 45 h 172"/>
                <a:gd name="T6" fmla="*/ 81 w 89"/>
                <a:gd name="T7" fmla="*/ 26 h 172"/>
                <a:gd name="T8" fmla="*/ 51 w 89"/>
                <a:gd name="T9" fmla="*/ 3 h 172"/>
                <a:gd name="T10" fmla="*/ 23 w 89"/>
                <a:gd name="T11" fmla="*/ 24 h 172"/>
                <a:gd name="T12" fmla="*/ 8 w 89"/>
                <a:gd name="T13" fmla="*/ 83 h 172"/>
                <a:gd name="T14" fmla="*/ 30 w 89"/>
                <a:gd name="T15" fmla="*/ 120 h 172"/>
                <a:gd name="T16" fmla="*/ 65 w 89"/>
                <a:gd name="T17" fmla="*/ 90 h 172"/>
                <a:gd name="T18" fmla="*/ 64 w 89"/>
                <a:gd name="T19" fmla="*/ 87 h 172"/>
                <a:gd name="T20" fmla="*/ 76 w 89"/>
                <a:gd name="T21" fmla="*/ 108 h 172"/>
                <a:gd name="T22" fmla="*/ 75 w 89"/>
                <a:gd name="T23" fmla="*/ 169 h 172"/>
                <a:gd name="T24" fmla="*/ 83 w 89"/>
                <a:gd name="T25" fmla="*/ 168 h 172"/>
                <a:gd name="T26" fmla="*/ 83 w 89"/>
                <a:gd name="T27" fmla="*/ 121 h 172"/>
                <a:gd name="T28" fmla="*/ 71 w 89"/>
                <a:gd name="T29" fmla="*/ 74 h 172"/>
                <a:gd name="T30" fmla="*/ 88 w 89"/>
                <a:gd name="T31" fmla="*/ 73 h 172"/>
                <a:gd name="T32" fmla="*/ 84 w 89"/>
                <a:gd name="T33" fmla="*/ 62 h 172"/>
                <a:gd name="T34" fmla="*/ 65 w 89"/>
                <a:gd name="T35" fmla="*/ 65 h 172"/>
                <a:gd name="T36" fmla="*/ 62 w 89"/>
                <a:gd name="T37" fmla="*/ 62 h 172"/>
                <a:gd name="T38" fmla="*/ 84 w 89"/>
                <a:gd name="T39" fmla="*/ 62 h 172"/>
                <a:gd name="T40" fmla="*/ 89 w 89"/>
                <a:gd name="T41" fmla="*/ 61 h 172"/>
                <a:gd name="T42" fmla="*/ 88 w 89"/>
                <a:gd name="T43" fmla="*/ 50 h 172"/>
                <a:gd name="T44" fmla="*/ 59 w 89"/>
                <a:gd name="T45" fmla="*/ 63 h 172"/>
                <a:gd name="T46" fmla="*/ 57 w 89"/>
                <a:gd name="T47" fmla="*/ 69 h 172"/>
                <a:gd name="T48" fmla="*/ 59 w 89"/>
                <a:gd name="T49" fmla="*/ 63 h 172"/>
                <a:gd name="T50" fmla="*/ 64 w 89"/>
                <a:gd name="T51" fmla="*/ 55 h 172"/>
                <a:gd name="T52" fmla="*/ 60 w 89"/>
                <a:gd name="T53" fmla="*/ 56 h 172"/>
                <a:gd name="T54" fmla="*/ 60 w 89"/>
                <a:gd name="T55" fmla="*/ 56 h 172"/>
                <a:gd name="T56" fmla="*/ 59 w 89"/>
                <a:gd name="T57" fmla="*/ 49 h 172"/>
                <a:gd name="T58" fmla="*/ 61 w 89"/>
                <a:gd name="T59" fmla="*/ 49 h 172"/>
                <a:gd name="T60" fmla="*/ 61 w 89"/>
                <a:gd name="T61" fmla="*/ 49 h 172"/>
                <a:gd name="T62" fmla="*/ 64 w 89"/>
                <a:gd name="T63" fmla="*/ 55 h 172"/>
                <a:gd name="T64" fmla="*/ 71 w 89"/>
                <a:gd name="T65" fmla="*/ 53 h 172"/>
                <a:gd name="T66" fmla="*/ 64 w 89"/>
                <a:gd name="T67" fmla="*/ 48 h 172"/>
                <a:gd name="T68" fmla="*/ 70 w 89"/>
                <a:gd name="T69" fmla="*/ 46 h 172"/>
                <a:gd name="T70" fmla="*/ 74 w 89"/>
                <a:gd name="T71" fmla="*/ 51 h 172"/>
                <a:gd name="T72" fmla="*/ 71 w 89"/>
                <a:gd name="T7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72">
                  <a:moveTo>
                    <a:pt x="88" y="50"/>
                  </a:moveTo>
                  <a:cubicBezTo>
                    <a:pt x="87" y="50"/>
                    <a:pt x="85" y="51"/>
                    <a:pt x="82" y="51"/>
                  </a:cubicBezTo>
                  <a:cubicBezTo>
                    <a:pt x="82" y="51"/>
                    <a:pt x="77" y="50"/>
                    <a:pt x="71" y="45"/>
                  </a:cubicBezTo>
                  <a:cubicBezTo>
                    <a:pt x="76" y="41"/>
                    <a:pt x="80" y="36"/>
                    <a:pt x="81" y="26"/>
                  </a:cubicBezTo>
                  <a:cubicBezTo>
                    <a:pt x="82" y="8"/>
                    <a:pt x="64" y="0"/>
                    <a:pt x="51" y="3"/>
                  </a:cubicBezTo>
                  <a:cubicBezTo>
                    <a:pt x="38" y="5"/>
                    <a:pt x="27" y="12"/>
                    <a:pt x="23" y="24"/>
                  </a:cubicBezTo>
                  <a:cubicBezTo>
                    <a:pt x="21" y="27"/>
                    <a:pt x="0" y="42"/>
                    <a:pt x="8" y="83"/>
                  </a:cubicBezTo>
                  <a:cubicBezTo>
                    <a:pt x="9" y="86"/>
                    <a:pt x="7" y="110"/>
                    <a:pt x="30" y="120"/>
                  </a:cubicBezTo>
                  <a:cubicBezTo>
                    <a:pt x="51" y="128"/>
                    <a:pt x="70" y="109"/>
                    <a:pt x="65" y="90"/>
                  </a:cubicBezTo>
                  <a:cubicBezTo>
                    <a:pt x="65" y="89"/>
                    <a:pt x="64" y="88"/>
                    <a:pt x="64" y="87"/>
                  </a:cubicBezTo>
                  <a:cubicBezTo>
                    <a:pt x="70" y="87"/>
                    <a:pt x="74" y="90"/>
                    <a:pt x="76" y="108"/>
                  </a:cubicBezTo>
                  <a:cubicBezTo>
                    <a:pt x="77" y="127"/>
                    <a:pt x="75" y="169"/>
                    <a:pt x="75" y="169"/>
                  </a:cubicBezTo>
                  <a:cubicBezTo>
                    <a:pt x="81" y="172"/>
                    <a:pt x="83" y="168"/>
                    <a:pt x="83" y="168"/>
                  </a:cubicBezTo>
                  <a:cubicBezTo>
                    <a:pt x="83" y="168"/>
                    <a:pt x="83" y="145"/>
                    <a:pt x="83" y="121"/>
                  </a:cubicBezTo>
                  <a:cubicBezTo>
                    <a:pt x="83" y="98"/>
                    <a:pt x="81" y="76"/>
                    <a:pt x="71" y="74"/>
                  </a:cubicBezTo>
                  <a:cubicBezTo>
                    <a:pt x="76" y="74"/>
                    <a:pt x="82" y="74"/>
                    <a:pt x="88" y="73"/>
                  </a:cubicBezTo>
                  <a:cubicBezTo>
                    <a:pt x="86" y="73"/>
                    <a:pt x="83" y="63"/>
                    <a:pt x="84" y="62"/>
                  </a:cubicBezTo>
                  <a:cubicBezTo>
                    <a:pt x="75" y="66"/>
                    <a:pt x="67" y="65"/>
                    <a:pt x="65" y="65"/>
                  </a:cubicBezTo>
                  <a:cubicBezTo>
                    <a:pt x="63" y="65"/>
                    <a:pt x="63" y="63"/>
                    <a:pt x="62" y="62"/>
                  </a:cubicBezTo>
                  <a:cubicBezTo>
                    <a:pt x="70" y="63"/>
                    <a:pt x="79" y="63"/>
                    <a:pt x="84" y="62"/>
                  </a:cubicBezTo>
                  <a:cubicBezTo>
                    <a:pt x="87" y="62"/>
                    <a:pt x="89" y="61"/>
                    <a:pt x="89" y="61"/>
                  </a:cubicBezTo>
                  <a:cubicBezTo>
                    <a:pt x="87" y="62"/>
                    <a:pt x="87" y="51"/>
                    <a:pt x="88" y="50"/>
                  </a:cubicBezTo>
                  <a:close/>
                  <a:moveTo>
                    <a:pt x="59" y="63"/>
                  </a:moveTo>
                  <a:cubicBezTo>
                    <a:pt x="62" y="65"/>
                    <a:pt x="62" y="66"/>
                    <a:pt x="57" y="69"/>
                  </a:cubicBezTo>
                  <a:cubicBezTo>
                    <a:pt x="58" y="67"/>
                    <a:pt x="59" y="65"/>
                    <a:pt x="59" y="63"/>
                  </a:cubicBezTo>
                  <a:close/>
                  <a:moveTo>
                    <a:pt x="64" y="55"/>
                  </a:moveTo>
                  <a:cubicBezTo>
                    <a:pt x="61" y="56"/>
                    <a:pt x="60" y="56"/>
                    <a:pt x="60" y="56"/>
                  </a:cubicBezTo>
                  <a:cubicBezTo>
                    <a:pt x="60" y="56"/>
                    <a:pt x="60" y="56"/>
                    <a:pt x="60" y="56"/>
                  </a:cubicBezTo>
                  <a:cubicBezTo>
                    <a:pt x="60" y="52"/>
                    <a:pt x="59" y="49"/>
                    <a:pt x="59" y="49"/>
                  </a:cubicBezTo>
                  <a:cubicBezTo>
                    <a:pt x="60" y="49"/>
                    <a:pt x="60" y="49"/>
                    <a:pt x="61" y="49"/>
                  </a:cubicBezTo>
                  <a:cubicBezTo>
                    <a:pt x="61" y="49"/>
                    <a:pt x="61" y="49"/>
                    <a:pt x="61" y="49"/>
                  </a:cubicBezTo>
                  <a:cubicBezTo>
                    <a:pt x="62" y="52"/>
                    <a:pt x="66" y="54"/>
                    <a:pt x="64" y="55"/>
                  </a:cubicBezTo>
                  <a:close/>
                  <a:moveTo>
                    <a:pt x="71" y="53"/>
                  </a:moveTo>
                  <a:cubicBezTo>
                    <a:pt x="67" y="53"/>
                    <a:pt x="65" y="50"/>
                    <a:pt x="64" y="48"/>
                  </a:cubicBezTo>
                  <a:cubicBezTo>
                    <a:pt x="66" y="48"/>
                    <a:pt x="68" y="47"/>
                    <a:pt x="70" y="46"/>
                  </a:cubicBezTo>
                  <a:cubicBezTo>
                    <a:pt x="70" y="46"/>
                    <a:pt x="72" y="49"/>
                    <a:pt x="74" y="51"/>
                  </a:cubicBezTo>
                  <a:cubicBezTo>
                    <a:pt x="77" y="53"/>
                    <a:pt x="74" y="52"/>
                    <a:pt x="71" y="53"/>
                  </a:cubicBezTo>
                  <a:close/>
                </a:path>
              </a:pathLst>
            </a:custGeom>
            <a:solidFill>
              <a:srgbClr val="CC6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68">
            <a:extLst>
              <a:ext uri="{FF2B5EF4-FFF2-40B4-BE49-F238E27FC236}">
                <a16:creationId xmlns:a16="http://schemas.microsoft.com/office/drawing/2014/main" id="{33A92437-D850-4BB9-B0A8-C9980EACD5B6}"/>
              </a:ext>
            </a:extLst>
          </p:cNvPr>
          <p:cNvGrpSpPr>
            <a:grpSpLocks noChangeAspect="1"/>
          </p:cNvGrpSpPr>
          <p:nvPr/>
        </p:nvGrpSpPr>
        <p:grpSpPr bwMode="auto">
          <a:xfrm>
            <a:off x="7938124" y="2458916"/>
            <a:ext cx="646828" cy="429166"/>
            <a:chOff x="4715" y="1430"/>
            <a:chExt cx="488" cy="297"/>
          </a:xfrm>
        </p:grpSpPr>
        <p:sp>
          <p:nvSpPr>
            <p:cNvPr id="141" name="Freeform 69">
              <a:extLst>
                <a:ext uri="{FF2B5EF4-FFF2-40B4-BE49-F238E27FC236}">
                  <a16:creationId xmlns:a16="http://schemas.microsoft.com/office/drawing/2014/main" id="{264E4E4D-88C3-44C2-9FD1-00680DDE6C21}"/>
                </a:ext>
              </a:extLst>
            </p:cNvPr>
            <p:cNvSpPr>
              <a:spLocks/>
            </p:cNvSpPr>
            <p:nvPr/>
          </p:nvSpPr>
          <p:spPr bwMode="auto">
            <a:xfrm>
              <a:off x="4715" y="1430"/>
              <a:ext cx="488" cy="297"/>
            </a:xfrm>
            <a:custGeom>
              <a:avLst/>
              <a:gdLst>
                <a:gd name="T0" fmla="*/ 202 w 203"/>
                <a:gd name="T1" fmla="*/ 22 h 122"/>
                <a:gd name="T2" fmla="*/ 163 w 203"/>
                <a:gd name="T3" fmla="*/ 13 h 122"/>
                <a:gd name="T4" fmla="*/ 140 w 203"/>
                <a:gd name="T5" fmla="*/ 13 h 122"/>
                <a:gd name="T6" fmla="*/ 112 w 203"/>
                <a:gd name="T7" fmla="*/ 9 h 122"/>
                <a:gd name="T8" fmla="*/ 98 w 203"/>
                <a:gd name="T9" fmla="*/ 9 h 122"/>
                <a:gd name="T10" fmla="*/ 34 w 203"/>
                <a:gd name="T11" fmla="*/ 12 h 122"/>
                <a:gd name="T12" fmla="*/ 1 w 203"/>
                <a:gd name="T13" fmla="*/ 77 h 122"/>
                <a:gd name="T14" fmla="*/ 6 w 203"/>
                <a:gd name="T15" fmla="*/ 120 h 122"/>
                <a:gd name="T16" fmla="*/ 14 w 203"/>
                <a:gd name="T17" fmla="*/ 118 h 122"/>
                <a:gd name="T18" fmla="*/ 14 w 203"/>
                <a:gd name="T19" fmla="*/ 118 h 122"/>
                <a:gd name="T20" fmla="*/ 29 w 203"/>
                <a:gd name="T21" fmla="*/ 107 h 122"/>
                <a:gd name="T22" fmla="*/ 51 w 203"/>
                <a:gd name="T23" fmla="*/ 101 h 122"/>
                <a:gd name="T24" fmla="*/ 64 w 203"/>
                <a:gd name="T25" fmla="*/ 104 h 122"/>
                <a:gd name="T26" fmla="*/ 79 w 203"/>
                <a:gd name="T27" fmla="*/ 103 h 122"/>
                <a:gd name="T28" fmla="*/ 94 w 203"/>
                <a:gd name="T29" fmla="*/ 91 h 122"/>
                <a:gd name="T30" fmla="*/ 110 w 203"/>
                <a:gd name="T31" fmla="*/ 78 h 122"/>
                <a:gd name="T32" fmla="*/ 110 w 203"/>
                <a:gd name="T33" fmla="*/ 77 h 122"/>
                <a:gd name="T34" fmla="*/ 117 w 203"/>
                <a:gd name="T35" fmla="*/ 89 h 122"/>
                <a:gd name="T36" fmla="*/ 119 w 203"/>
                <a:gd name="T37" fmla="*/ 109 h 122"/>
                <a:gd name="T38" fmla="*/ 119 w 203"/>
                <a:gd name="T39" fmla="*/ 108 h 122"/>
                <a:gd name="T40" fmla="*/ 119 w 203"/>
                <a:gd name="T41" fmla="*/ 109 h 122"/>
                <a:gd name="T42" fmla="*/ 125 w 203"/>
                <a:gd name="T43" fmla="*/ 103 h 122"/>
                <a:gd name="T44" fmla="*/ 124 w 203"/>
                <a:gd name="T45" fmla="*/ 92 h 122"/>
                <a:gd name="T46" fmla="*/ 126 w 203"/>
                <a:gd name="T47" fmla="*/ 84 h 122"/>
                <a:gd name="T48" fmla="*/ 126 w 203"/>
                <a:gd name="T49" fmla="*/ 84 h 122"/>
                <a:gd name="T50" fmla="*/ 139 w 203"/>
                <a:gd name="T51" fmla="*/ 86 h 122"/>
                <a:gd name="T52" fmla="*/ 176 w 203"/>
                <a:gd name="T53" fmla="*/ 66 h 122"/>
                <a:gd name="T54" fmla="*/ 193 w 203"/>
                <a:gd name="T55" fmla="*/ 32 h 122"/>
                <a:gd name="T56" fmla="*/ 202 w 203"/>
                <a:gd name="T57"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122">
                  <a:moveTo>
                    <a:pt x="202" y="22"/>
                  </a:moveTo>
                  <a:cubicBezTo>
                    <a:pt x="199" y="14"/>
                    <a:pt x="181" y="13"/>
                    <a:pt x="163" y="13"/>
                  </a:cubicBezTo>
                  <a:cubicBezTo>
                    <a:pt x="153" y="12"/>
                    <a:pt x="146" y="12"/>
                    <a:pt x="140" y="13"/>
                  </a:cubicBezTo>
                  <a:cubicBezTo>
                    <a:pt x="121" y="14"/>
                    <a:pt x="112" y="9"/>
                    <a:pt x="112" y="9"/>
                  </a:cubicBezTo>
                  <a:cubicBezTo>
                    <a:pt x="104" y="11"/>
                    <a:pt x="98" y="9"/>
                    <a:pt x="98" y="9"/>
                  </a:cubicBezTo>
                  <a:cubicBezTo>
                    <a:pt x="86" y="10"/>
                    <a:pt x="57" y="0"/>
                    <a:pt x="34" y="12"/>
                  </a:cubicBezTo>
                  <a:cubicBezTo>
                    <a:pt x="12" y="24"/>
                    <a:pt x="1" y="48"/>
                    <a:pt x="1" y="77"/>
                  </a:cubicBezTo>
                  <a:cubicBezTo>
                    <a:pt x="2" y="106"/>
                    <a:pt x="0" y="122"/>
                    <a:pt x="6" y="120"/>
                  </a:cubicBezTo>
                  <a:cubicBezTo>
                    <a:pt x="8" y="120"/>
                    <a:pt x="10" y="119"/>
                    <a:pt x="14" y="118"/>
                  </a:cubicBezTo>
                  <a:cubicBezTo>
                    <a:pt x="14" y="118"/>
                    <a:pt x="14" y="118"/>
                    <a:pt x="14" y="118"/>
                  </a:cubicBezTo>
                  <a:cubicBezTo>
                    <a:pt x="20" y="115"/>
                    <a:pt x="26" y="112"/>
                    <a:pt x="29" y="107"/>
                  </a:cubicBezTo>
                  <a:cubicBezTo>
                    <a:pt x="33" y="99"/>
                    <a:pt x="42" y="97"/>
                    <a:pt x="51" y="101"/>
                  </a:cubicBezTo>
                  <a:cubicBezTo>
                    <a:pt x="56" y="103"/>
                    <a:pt x="60" y="104"/>
                    <a:pt x="64" y="104"/>
                  </a:cubicBezTo>
                  <a:cubicBezTo>
                    <a:pt x="70" y="105"/>
                    <a:pt x="75" y="104"/>
                    <a:pt x="79" y="103"/>
                  </a:cubicBezTo>
                  <a:cubicBezTo>
                    <a:pt x="86" y="100"/>
                    <a:pt x="87" y="97"/>
                    <a:pt x="94" y="91"/>
                  </a:cubicBezTo>
                  <a:cubicBezTo>
                    <a:pt x="101" y="85"/>
                    <a:pt x="110" y="83"/>
                    <a:pt x="110" y="78"/>
                  </a:cubicBezTo>
                  <a:cubicBezTo>
                    <a:pt x="110" y="78"/>
                    <a:pt x="110" y="77"/>
                    <a:pt x="110" y="77"/>
                  </a:cubicBezTo>
                  <a:cubicBezTo>
                    <a:pt x="110" y="83"/>
                    <a:pt x="117" y="84"/>
                    <a:pt x="117" y="89"/>
                  </a:cubicBezTo>
                  <a:cubicBezTo>
                    <a:pt x="117" y="94"/>
                    <a:pt x="115" y="102"/>
                    <a:pt x="119" y="109"/>
                  </a:cubicBezTo>
                  <a:cubicBezTo>
                    <a:pt x="119" y="109"/>
                    <a:pt x="119" y="109"/>
                    <a:pt x="119" y="108"/>
                  </a:cubicBezTo>
                  <a:cubicBezTo>
                    <a:pt x="119" y="109"/>
                    <a:pt x="119" y="109"/>
                    <a:pt x="119" y="109"/>
                  </a:cubicBezTo>
                  <a:cubicBezTo>
                    <a:pt x="119" y="109"/>
                    <a:pt x="129" y="107"/>
                    <a:pt x="125" y="103"/>
                  </a:cubicBezTo>
                  <a:cubicBezTo>
                    <a:pt x="123" y="100"/>
                    <a:pt x="123" y="96"/>
                    <a:pt x="124" y="92"/>
                  </a:cubicBezTo>
                  <a:cubicBezTo>
                    <a:pt x="126" y="88"/>
                    <a:pt x="128" y="86"/>
                    <a:pt x="126" y="84"/>
                  </a:cubicBezTo>
                  <a:cubicBezTo>
                    <a:pt x="126" y="84"/>
                    <a:pt x="126" y="84"/>
                    <a:pt x="126" y="84"/>
                  </a:cubicBezTo>
                  <a:cubicBezTo>
                    <a:pt x="128" y="86"/>
                    <a:pt x="132" y="86"/>
                    <a:pt x="139" y="86"/>
                  </a:cubicBezTo>
                  <a:cubicBezTo>
                    <a:pt x="151" y="86"/>
                    <a:pt x="172" y="81"/>
                    <a:pt x="176" y="66"/>
                  </a:cubicBezTo>
                  <a:cubicBezTo>
                    <a:pt x="181" y="51"/>
                    <a:pt x="183" y="39"/>
                    <a:pt x="193" y="32"/>
                  </a:cubicBezTo>
                  <a:cubicBezTo>
                    <a:pt x="202" y="26"/>
                    <a:pt x="203" y="26"/>
                    <a:pt x="202" y="22"/>
                  </a:cubicBezTo>
                  <a:close/>
                </a:path>
              </a:pathLst>
            </a:custGeom>
            <a:solidFill>
              <a:srgbClr val="A3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0">
              <a:extLst>
                <a:ext uri="{FF2B5EF4-FFF2-40B4-BE49-F238E27FC236}">
                  <a16:creationId xmlns:a16="http://schemas.microsoft.com/office/drawing/2014/main" id="{F3093149-941F-4BED-9447-AAF6D4BC6C28}"/>
                </a:ext>
              </a:extLst>
            </p:cNvPr>
            <p:cNvSpPr>
              <a:spLocks/>
            </p:cNvSpPr>
            <p:nvPr/>
          </p:nvSpPr>
          <p:spPr bwMode="auto">
            <a:xfrm>
              <a:off x="4811" y="1684"/>
              <a:ext cx="48" cy="26"/>
            </a:xfrm>
            <a:custGeom>
              <a:avLst/>
              <a:gdLst>
                <a:gd name="T0" fmla="*/ 6 w 20"/>
                <a:gd name="T1" fmla="*/ 0 h 11"/>
                <a:gd name="T2" fmla="*/ 0 w 20"/>
                <a:gd name="T3" fmla="*/ 1 h 11"/>
                <a:gd name="T4" fmla="*/ 0 w 20"/>
                <a:gd name="T5" fmla="*/ 1 h 11"/>
                <a:gd name="T6" fmla="*/ 20 w 20"/>
                <a:gd name="T7" fmla="*/ 1 h 11"/>
                <a:gd name="T8" fmla="*/ 6 w 20"/>
                <a:gd name="T9" fmla="*/ 0 h 11"/>
              </a:gdLst>
              <a:ahLst/>
              <a:cxnLst>
                <a:cxn ang="0">
                  <a:pos x="T0" y="T1"/>
                </a:cxn>
                <a:cxn ang="0">
                  <a:pos x="T2" y="T3"/>
                </a:cxn>
                <a:cxn ang="0">
                  <a:pos x="T4" y="T5"/>
                </a:cxn>
                <a:cxn ang="0">
                  <a:pos x="T6" y="T7"/>
                </a:cxn>
                <a:cxn ang="0">
                  <a:pos x="T8" y="T9"/>
                </a:cxn>
              </a:cxnLst>
              <a:rect l="0" t="0" r="r" b="b"/>
              <a:pathLst>
                <a:path w="20" h="11">
                  <a:moveTo>
                    <a:pt x="6" y="0"/>
                  </a:moveTo>
                  <a:cubicBezTo>
                    <a:pt x="4" y="0"/>
                    <a:pt x="2" y="0"/>
                    <a:pt x="0" y="1"/>
                  </a:cubicBezTo>
                  <a:cubicBezTo>
                    <a:pt x="0" y="1"/>
                    <a:pt x="0" y="1"/>
                    <a:pt x="0" y="1"/>
                  </a:cubicBezTo>
                  <a:cubicBezTo>
                    <a:pt x="4" y="11"/>
                    <a:pt x="16" y="11"/>
                    <a:pt x="20" y="1"/>
                  </a:cubicBezTo>
                  <a:cubicBezTo>
                    <a:pt x="16" y="1"/>
                    <a:pt x="9" y="1"/>
                    <a:pt x="6" y="0"/>
                  </a:cubicBezTo>
                  <a:close/>
                </a:path>
              </a:pathLst>
            </a:custGeom>
            <a:solidFill>
              <a:srgbClr val="A35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73">
            <a:extLst>
              <a:ext uri="{FF2B5EF4-FFF2-40B4-BE49-F238E27FC236}">
                <a16:creationId xmlns:a16="http://schemas.microsoft.com/office/drawing/2014/main" id="{E1D1F0CC-9AF7-4D9E-A5C8-7009238FBDB0}"/>
              </a:ext>
            </a:extLst>
          </p:cNvPr>
          <p:cNvGrpSpPr>
            <a:grpSpLocks noChangeAspect="1"/>
          </p:cNvGrpSpPr>
          <p:nvPr/>
        </p:nvGrpSpPr>
        <p:grpSpPr bwMode="auto">
          <a:xfrm>
            <a:off x="7886430" y="799837"/>
            <a:ext cx="546093" cy="661810"/>
            <a:chOff x="4786" y="488"/>
            <a:chExt cx="412" cy="458"/>
          </a:xfrm>
        </p:grpSpPr>
        <p:sp>
          <p:nvSpPr>
            <p:cNvPr id="145" name="Freeform 74">
              <a:extLst>
                <a:ext uri="{FF2B5EF4-FFF2-40B4-BE49-F238E27FC236}">
                  <a16:creationId xmlns:a16="http://schemas.microsoft.com/office/drawing/2014/main" id="{46A5CF92-0A60-45DC-9D4D-CA8C8C1C64FA}"/>
                </a:ext>
              </a:extLst>
            </p:cNvPr>
            <p:cNvSpPr>
              <a:spLocks noEditPoints="1"/>
            </p:cNvSpPr>
            <p:nvPr/>
          </p:nvSpPr>
          <p:spPr bwMode="auto">
            <a:xfrm>
              <a:off x="5020" y="558"/>
              <a:ext cx="178" cy="380"/>
            </a:xfrm>
            <a:custGeom>
              <a:avLst/>
              <a:gdLst>
                <a:gd name="T0" fmla="*/ 72 w 74"/>
                <a:gd name="T1" fmla="*/ 109 h 158"/>
                <a:gd name="T2" fmla="*/ 69 w 74"/>
                <a:gd name="T3" fmla="*/ 77 h 158"/>
                <a:gd name="T4" fmla="*/ 69 w 74"/>
                <a:gd name="T5" fmla="*/ 75 h 158"/>
                <a:gd name="T6" fmla="*/ 64 w 74"/>
                <a:gd name="T7" fmla="*/ 50 h 158"/>
                <a:gd name="T8" fmla="*/ 27 w 74"/>
                <a:gd name="T9" fmla="*/ 2 h 158"/>
                <a:gd name="T10" fmla="*/ 19 w 74"/>
                <a:gd name="T11" fmla="*/ 1 h 158"/>
                <a:gd name="T12" fmla="*/ 19 w 74"/>
                <a:gd name="T13" fmla="*/ 1 h 158"/>
                <a:gd name="T14" fmla="*/ 19 w 74"/>
                <a:gd name="T15" fmla="*/ 1 h 158"/>
                <a:gd name="T16" fmla="*/ 15 w 74"/>
                <a:gd name="T17" fmla="*/ 11 h 158"/>
                <a:gd name="T18" fmla="*/ 5 w 74"/>
                <a:gd name="T19" fmla="*/ 28 h 158"/>
                <a:gd name="T20" fmla="*/ 3 w 74"/>
                <a:gd name="T21" fmla="*/ 61 h 158"/>
                <a:gd name="T22" fmla="*/ 3 w 74"/>
                <a:gd name="T23" fmla="*/ 61 h 158"/>
                <a:gd name="T24" fmla="*/ 5 w 74"/>
                <a:gd name="T25" fmla="*/ 63 h 158"/>
                <a:gd name="T26" fmla="*/ 5 w 74"/>
                <a:gd name="T27" fmla="*/ 63 h 158"/>
                <a:gd name="T28" fmla="*/ 5 w 74"/>
                <a:gd name="T29" fmla="*/ 63 h 158"/>
                <a:gd name="T30" fmla="*/ 4 w 74"/>
                <a:gd name="T31" fmla="*/ 64 h 158"/>
                <a:gd name="T32" fmla="*/ 3 w 74"/>
                <a:gd name="T33" fmla="*/ 66 h 158"/>
                <a:gd name="T34" fmla="*/ 1 w 74"/>
                <a:gd name="T35" fmla="*/ 70 h 158"/>
                <a:gd name="T36" fmla="*/ 1 w 74"/>
                <a:gd name="T37" fmla="*/ 70 h 158"/>
                <a:gd name="T38" fmla="*/ 4 w 74"/>
                <a:gd name="T39" fmla="*/ 91 h 158"/>
                <a:gd name="T40" fmla="*/ 5 w 74"/>
                <a:gd name="T41" fmla="*/ 103 h 158"/>
                <a:gd name="T42" fmla="*/ 5 w 74"/>
                <a:gd name="T43" fmla="*/ 104 h 158"/>
                <a:gd name="T44" fmla="*/ 3 w 74"/>
                <a:gd name="T45" fmla="*/ 125 h 158"/>
                <a:gd name="T46" fmla="*/ 20 w 74"/>
                <a:gd name="T47" fmla="*/ 141 h 158"/>
                <a:gd name="T48" fmla="*/ 49 w 74"/>
                <a:gd name="T49" fmla="*/ 153 h 158"/>
                <a:gd name="T50" fmla="*/ 63 w 74"/>
                <a:gd name="T51" fmla="*/ 154 h 158"/>
                <a:gd name="T52" fmla="*/ 72 w 74"/>
                <a:gd name="T53" fmla="*/ 109 h 158"/>
                <a:gd name="T54" fmla="*/ 3 w 74"/>
                <a:gd name="T55" fmla="*/ 71 h 158"/>
                <a:gd name="T56" fmla="*/ 2 w 74"/>
                <a:gd name="T57" fmla="*/ 70 h 158"/>
                <a:gd name="T58" fmla="*/ 3 w 74"/>
                <a:gd name="T59" fmla="*/ 71 h 158"/>
                <a:gd name="T60" fmla="*/ 4 w 74"/>
                <a:gd name="T61" fmla="*/ 71 h 158"/>
                <a:gd name="T62" fmla="*/ 4 w 74"/>
                <a:gd name="T63" fmla="*/ 69 h 158"/>
                <a:gd name="T64" fmla="*/ 5 w 74"/>
                <a:gd name="T65" fmla="*/ 67 h 158"/>
                <a:gd name="T66" fmla="*/ 6 w 74"/>
                <a:gd name="T67" fmla="*/ 66 h 158"/>
                <a:gd name="T68" fmla="*/ 7 w 74"/>
                <a:gd name="T69" fmla="*/ 64 h 158"/>
                <a:gd name="T70" fmla="*/ 7 w 74"/>
                <a:gd name="T71" fmla="*/ 64 h 158"/>
                <a:gd name="T72" fmla="*/ 4 w 74"/>
                <a:gd name="T73" fmla="*/ 71 h 158"/>
                <a:gd name="T74" fmla="*/ 4 w 74"/>
                <a:gd name="T75" fmla="*/ 71 h 158"/>
                <a:gd name="T76" fmla="*/ 4 w 74"/>
                <a:gd name="T77" fmla="*/ 71 h 158"/>
                <a:gd name="T78" fmla="*/ 4 w 74"/>
                <a:gd name="T79" fmla="*/ 71 h 158"/>
                <a:gd name="T80" fmla="*/ 6 w 74"/>
                <a:gd name="T81" fmla="*/ 72 h 158"/>
                <a:gd name="T82" fmla="*/ 4 w 74"/>
                <a:gd name="T83" fmla="*/ 7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158">
                  <a:moveTo>
                    <a:pt x="72" y="109"/>
                  </a:moveTo>
                  <a:cubicBezTo>
                    <a:pt x="74" y="102"/>
                    <a:pt x="71" y="90"/>
                    <a:pt x="69" y="77"/>
                  </a:cubicBezTo>
                  <a:cubicBezTo>
                    <a:pt x="69" y="76"/>
                    <a:pt x="69" y="75"/>
                    <a:pt x="69" y="75"/>
                  </a:cubicBezTo>
                  <a:cubicBezTo>
                    <a:pt x="69" y="75"/>
                    <a:pt x="70" y="66"/>
                    <a:pt x="64" y="50"/>
                  </a:cubicBezTo>
                  <a:cubicBezTo>
                    <a:pt x="54" y="24"/>
                    <a:pt x="37" y="7"/>
                    <a:pt x="27" y="2"/>
                  </a:cubicBezTo>
                  <a:cubicBezTo>
                    <a:pt x="23" y="0"/>
                    <a:pt x="21" y="0"/>
                    <a:pt x="19" y="1"/>
                  </a:cubicBezTo>
                  <a:cubicBezTo>
                    <a:pt x="19" y="1"/>
                    <a:pt x="19" y="1"/>
                    <a:pt x="19" y="1"/>
                  </a:cubicBezTo>
                  <a:cubicBezTo>
                    <a:pt x="19" y="1"/>
                    <a:pt x="19" y="1"/>
                    <a:pt x="19" y="1"/>
                  </a:cubicBezTo>
                  <a:cubicBezTo>
                    <a:pt x="17" y="3"/>
                    <a:pt x="16" y="6"/>
                    <a:pt x="15" y="11"/>
                  </a:cubicBezTo>
                  <a:cubicBezTo>
                    <a:pt x="12" y="19"/>
                    <a:pt x="5" y="24"/>
                    <a:pt x="5" y="28"/>
                  </a:cubicBezTo>
                  <a:cubicBezTo>
                    <a:pt x="4" y="34"/>
                    <a:pt x="4" y="48"/>
                    <a:pt x="3" y="61"/>
                  </a:cubicBezTo>
                  <a:cubicBezTo>
                    <a:pt x="3" y="61"/>
                    <a:pt x="3" y="61"/>
                    <a:pt x="3" y="61"/>
                  </a:cubicBezTo>
                  <a:cubicBezTo>
                    <a:pt x="3" y="62"/>
                    <a:pt x="4" y="62"/>
                    <a:pt x="5" y="63"/>
                  </a:cubicBezTo>
                  <a:cubicBezTo>
                    <a:pt x="5" y="63"/>
                    <a:pt x="5" y="63"/>
                    <a:pt x="5" y="63"/>
                  </a:cubicBezTo>
                  <a:cubicBezTo>
                    <a:pt x="5" y="63"/>
                    <a:pt x="5" y="63"/>
                    <a:pt x="5" y="63"/>
                  </a:cubicBezTo>
                  <a:cubicBezTo>
                    <a:pt x="4" y="63"/>
                    <a:pt x="4" y="64"/>
                    <a:pt x="4" y="64"/>
                  </a:cubicBezTo>
                  <a:cubicBezTo>
                    <a:pt x="3" y="65"/>
                    <a:pt x="3" y="66"/>
                    <a:pt x="3" y="66"/>
                  </a:cubicBezTo>
                  <a:cubicBezTo>
                    <a:pt x="2" y="68"/>
                    <a:pt x="2" y="69"/>
                    <a:pt x="1" y="70"/>
                  </a:cubicBezTo>
                  <a:cubicBezTo>
                    <a:pt x="1" y="70"/>
                    <a:pt x="1" y="70"/>
                    <a:pt x="1" y="70"/>
                  </a:cubicBezTo>
                  <a:cubicBezTo>
                    <a:pt x="0" y="81"/>
                    <a:pt x="0" y="83"/>
                    <a:pt x="4" y="91"/>
                  </a:cubicBezTo>
                  <a:cubicBezTo>
                    <a:pt x="5" y="94"/>
                    <a:pt x="5" y="98"/>
                    <a:pt x="5" y="103"/>
                  </a:cubicBezTo>
                  <a:cubicBezTo>
                    <a:pt x="5" y="103"/>
                    <a:pt x="5" y="103"/>
                    <a:pt x="5" y="104"/>
                  </a:cubicBezTo>
                  <a:cubicBezTo>
                    <a:pt x="4" y="110"/>
                    <a:pt x="2" y="118"/>
                    <a:pt x="3" y="125"/>
                  </a:cubicBezTo>
                  <a:cubicBezTo>
                    <a:pt x="3" y="136"/>
                    <a:pt x="8" y="136"/>
                    <a:pt x="20" y="141"/>
                  </a:cubicBezTo>
                  <a:cubicBezTo>
                    <a:pt x="29" y="150"/>
                    <a:pt x="45" y="152"/>
                    <a:pt x="49" y="153"/>
                  </a:cubicBezTo>
                  <a:cubicBezTo>
                    <a:pt x="53" y="153"/>
                    <a:pt x="58" y="158"/>
                    <a:pt x="63" y="154"/>
                  </a:cubicBezTo>
                  <a:cubicBezTo>
                    <a:pt x="69" y="150"/>
                    <a:pt x="72" y="119"/>
                    <a:pt x="72" y="109"/>
                  </a:cubicBezTo>
                  <a:close/>
                  <a:moveTo>
                    <a:pt x="3" y="71"/>
                  </a:moveTo>
                  <a:cubicBezTo>
                    <a:pt x="3" y="71"/>
                    <a:pt x="2" y="71"/>
                    <a:pt x="2" y="70"/>
                  </a:cubicBezTo>
                  <a:cubicBezTo>
                    <a:pt x="2" y="71"/>
                    <a:pt x="3" y="71"/>
                    <a:pt x="3" y="71"/>
                  </a:cubicBezTo>
                  <a:close/>
                  <a:moveTo>
                    <a:pt x="4" y="71"/>
                  </a:moveTo>
                  <a:cubicBezTo>
                    <a:pt x="4" y="70"/>
                    <a:pt x="4" y="70"/>
                    <a:pt x="4" y="69"/>
                  </a:cubicBezTo>
                  <a:cubicBezTo>
                    <a:pt x="4" y="69"/>
                    <a:pt x="4" y="68"/>
                    <a:pt x="5" y="67"/>
                  </a:cubicBezTo>
                  <a:cubicBezTo>
                    <a:pt x="5" y="67"/>
                    <a:pt x="5" y="66"/>
                    <a:pt x="6" y="66"/>
                  </a:cubicBezTo>
                  <a:cubicBezTo>
                    <a:pt x="6" y="65"/>
                    <a:pt x="6" y="64"/>
                    <a:pt x="7" y="64"/>
                  </a:cubicBezTo>
                  <a:cubicBezTo>
                    <a:pt x="7" y="64"/>
                    <a:pt x="7" y="64"/>
                    <a:pt x="7" y="64"/>
                  </a:cubicBezTo>
                  <a:cubicBezTo>
                    <a:pt x="6" y="66"/>
                    <a:pt x="5" y="69"/>
                    <a:pt x="4" y="71"/>
                  </a:cubicBezTo>
                  <a:cubicBezTo>
                    <a:pt x="4" y="71"/>
                    <a:pt x="4" y="71"/>
                    <a:pt x="4" y="71"/>
                  </a:cubicBezTo>
                  <a:cubicBezTo>
                    <a:pt x="4" y="71"/>
                    <a:pt x="4" y="71"/>
                    <a:pt x="4" y="71"/>
                  </a:cubicBezTo>
                  <a:close/>
                  <a:moveTo>
                    <a:pt x="4" y="71"/>
                  </a:moveTo>
                  <a:cubicBezTo>
                    <a:pt x="5" y="72"/>
                    <a:pt x="6" y="72"/>
                    <a:pt x="6" y="72"/>
                  </a:cubicBezTo>
                  <a:cubicBezTo>
                    <a:pt x="6" y="72"/>
                    <a:pt x="5" y="72"/>
                    <a:pt x="4" y="71"/>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5">
              <a:extLst>
                <a:ext uri="{FF2B5EF4-FFF2-40B4-BE49-F238E27FC236}">
                  <a16:creationId xmlns:a16="http://schemas.microsoft.com/office/drawing/2014/main" id="{347B9B1B-23A0-4BD8-81F2-5C11094B4271}"/>
                </a:ext>
              </a:extLst>
            </p:cNvPr>
            <p:cNvSpPr>
              <a:spLocks/>
            </p:cNvSpPr>
            <p:nvPr/>
          </p:nvSpPr>
          <p:spPr bwMode="auto">
            <a:xfrm>
              <a:off x="4984" y="635"/>
              <a:ext cx="21" cy="9"/>
            </a:xfrm>
            <a:custGeom>
              <a:avLst/>
              <a:gdLst>
                <a:gd name="T0" fmla="*/ 7 w 9"/>
                <a:gd name="T1" fmla="*/ 3 h 4"/>
                <a:gd name="T2" fmla="*/ 9 w 9"/>
                <a:gd name="T3" fmla="*/ 4 h 4"/>
                <a:gd name="T4" fmla="*/ 9 w 9"/>
                <a:gd name="T5" fmla="*/ 0 h 4"/>
                <a:gd name="T6" fmla="*/ 5 w 9"/>
                <a:gd name="T7" fmla="*/ 0 h 4"/>
                <a:gd name="T8" fmla="*/ 0 w 9"/>
                <a:gd name="T9" fmla="*/ 0 h 4"/>
                <a:gd name="T10" fmla="*/ 0 w 9"/>
                <a:gd name="T11" fmla="*/ 0 h 4"/>
                <a:gd name="T12" fmla="*/ 0 w 9"/>
                <a:gd name="T13" fmla="*/ 1 h 4"/>
                <a:gd name="T14" fmla="*/ 0 w 9"/>
                <a:gd name="T15" fmla="*/ 4 h 4"/>
                <a:gd name="T16" fmla="*/ 2 w 9"/>
                <a:gd name="T17" fmla="*/ 3 h 4"/>
                <a:gd name="T18" fmla="*/ 5 w 9"/>
                <a:gd name="T19" fmla="*/ 3 h 4"/>
                <a:gd name="T20" fmla="*/ 7 w 9"/>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7" y="3"/>
                  </a:moveTo>
                  <a:cubicBezTo>
                    <a:pt x="8" y="4"/>
                    <a:pt x="8" y="4"/>
                    <a:pt x="9" y="4"/>
                  </a:cubicBezTo>
                  <a:cubicBezTo>
                    <a:pt x="9" y="3"/>
                    <a:pt x="9" y="2"/>
                    <a:pt x="9" y="0"/>
                  </a:cubicBezTo>
                  <a:cubicBezTo>
                    <a:pt x="8" y="0"/>
                    <a:pt x="6" y="0"/>
                    <a:pt x="5" y="0"/>
                  </a:cubicBezTo>
                  <a:cubicBezTo>
                    <a:pt x="3" y="0"/>
                    <a:pt x="2" y="0"/>
                    <a:pt x="0" y="0"/>
                  </a:cubicBezTo>
                  <a:cubicBezTo>
                    <a:pt x="0" y="0"/>
                    <a:pt x="0" y="0"/>
                    <a:pt x="0" y="0"/>
                  </a:cubicBezTo>
                  <a:cubicBezTo>
                    <a:pt x="0" y="1"/>
                    <a:pt x="0" y="1"/>
                    <a:pt x="0" y="1"/>
                  </a:cubicBezTo>
                  <a:cubicBezTo>
                    <a:pt x="0" y="2"/>
                    <a:pt x="0" y="3"/>
                    <a:pt x="0" y="4"/>
                  </a:cubicBezTo>
                  <a:cubicBezTo>
                    <a:pt x="1" y="3"/>
                    <a:pt x="2" y="3"/>
                    <a:pt x="2" y="3"/>
                  </a:cubicBezTo>
                  <a:cubicBezTo>
                    <a:pt x="3" y="3"/>
                    <a:pt x="4" y="3"/>
                    <a:pt x="5" y="3"/>
                  </a:cubicBezTo>
                  <a:cubicBezTo>
                    <a:pt x="5" y="3"/>
                    <a:pt x="6" y="3"/>
                    <a:pt x="7" y="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6">
              <a:extLst>
                <a:ext uri="{FF2B5EF4-FFF2-40B4-BE49-F238E27FC236}">
                  <a16:creationId xmlns:a16="http://schemas.microsoft.com/office/drawing/2014/main" id="{3BB2EEAD-C9E5-428F-B091-328548509F2C}"/>
                </a:ext>
              </a:extLst>
            </p:cNvPr>
            <p:cNvSpPr>
              <a:spLocks/>
            </p:cNvSpPr>
            <p:nvPr/>
          </p:nvSpPr>
          <p:spPr bwMode="auto">
            <a:xfrm>
              <a:off x="4984" y="644"/>
              <a:ext cx="26" cy="36"/>
            </a:xfrm>
            <a:custGeom>
              <a:avLst/>
              <a:gdLst>
                <a:gd name="T0" fmla="*/ 5 w 11"/>
                <a:gd name="T1" fmla="*/ 7 h 15"/>
                <a:gd name="T2" fmla="*/ 1 w 11"/>
                <a:gd name="T3" fmla="*/ 8 h 15"/>
                <a:gd name="T4" fmla="*/ 1 w 11"/>
                <a:gd name="T5" fmla="*/ 8 h 15"/>
                <a:gd name="T6" fmla="*/ 1 w 11"/>
                <a:gd name="T7" fmla="*/ 12 h 15"/>
                <a:gd name="T8" fmla="*/ 3 w 11"/>
                <a:gd name="T9" fmla="*/ 11 h 15"/>
                <a:gd name="T10" fmla="*/ 5 w 11"/>
                <a:gd name="T11" fmla="*/ 10 h 15"/>
                <a:gd name="T12" fmla="*/ 8 w 11"/>
                <a:gd name="T13" fmla="*/ 10 h 15"/>
                <a:gd name="T14" fmla="*/ 10 w 11"/>
                <a:gd name="T15" fmla="*/ 11 h 15"/>
                <a:gd name="T16" fmla="*/ 10 w 11"/>
                <a:gd name="T17" fmla="*/ 11 h 15"/>
                <a:gd name="T18" fmla="*/ 5 w 11"/>
                <a:gd name="T19" fmla="*/ 11 h 15"/>
                <a:gd name="T20" fmla="*/ 1 w 11"/>
                <a:gd name="T21" fmla="*/ 12 h 15"/>
                <a:gd name="T22" fmla="*/ 1 w 11"/>
                <a:gd name="T23" fmla="*/ 12 h 15"/>
                <a:gd name="T24" fmla="*/ 1 w 11"/>
                <a:gd name="T25" fmla="*/ 15 h 15"/>
                <a:gd name="T26" fmla="*/ 3 w 11"/>
                <a:gd name="T27" fmla="*/ 14 h 15"/>
                <a:gd name="T28" fmla="*/ 6 w 11"/>
                <a:gd name="T29" fmla="*/ 14 h 15"/>
                <a:gd name="T30" fmla="*/ 8 w 11"/>
                <a:gd name="T31" fmla="*/ 14 h 15"/>
                <a:gd name="T32" fmla="*/ 11 w 11"/>
                <a:gd name="T33" fmla="*/ 15 h 15"/>
                <a:gd name="T34" fmla="*/ 10 w 11"/>
                <a:gd name="T35" fmla="*/ 11 h 15"/>
                <a:gd name="T36" fmla="*/ 9 w 11"/>
                <a:gd name="T37" fmla="*/ 7 h 15"/>
                <a:gd name="T38" fmla="*/ 9 w 11"/>
                <a:gd name="T39" fmla="*/ 4 h 15"/>
                <a:gd name="T40" fmla="*/ 9 w 11"/>
                <a:gd name="T41" fmla="*/ 3 h 15"/>
                <a:gd name="T42" fmla="*/ 9 w 11"/>
                <a:gd name="T43" fmla="*/ 0 h 15"/>
                <a:gd name="T44" fmla="*/ 9 w 11"/>
                <a:gd name="T45" fmla="*/ 0 h 15"/>
                <a:gd name="T46" fmla="*/ 9 w 11"/>
                <a:gd name="T47" fmla="*/ 0 h 15"/>
                <a:gd name="T48" fmla="*/ 5 w 11"/>
                <a:gd name="T49" fmla="*/ 0 h 15"/>
                <a:gd name="T50" fmla="*/ 0 w 11"/>
                <a:gd name="T51" fmla="*/ 0 h 15"/>
                <a:gd name="T52" fmla="*/ 0 w 11"/>
                <a:gd name="T53" fmla="*/ 3 h 15"/>
                <a:gd name="T54" fmla="*/ 3 w 11"/>
                <a:gd name="T55" fmla="*/ 3 h 15"/>
                <a:gd name="T56" fmla="*/ 5 w 11"/>
                <a:gd name="T57" fmla="*/ 3 h 15"/>
                <a:gd name="T58" fmla="*/ 7 w 11"/>
                <a:gd name="T59" fmla="*/ 3 h 15"/>
                <a:gd name="T60" fmla="*/ 9 w 11"/>
                <a:gd name="T61" fmla="*/ 4 h 15"/>
                <a:gd name="T62" fmla="*/ 9 w 11"/>
                <a:gd name="T63" fmla="*/ 4 h 15"/>
                <a:gd name="T64" fmla="*/ 5 w 11"/>
                <a:gd name="T65" fmla="*/ 4 h 15"/>
                <a:gd name="T66" fmla="*/ 0 w 11"/>
                <a:gd name="T67" fmla="*/ 3 h 15"/>
                <a:gd name="T68" fmla="*/ 1 w 11"/>
                <a:gd name="T69" fmla="*/ 8 h 15"/>
                <a:gd name="T70" fmla="*/ 3 w 11"/>
                <a:gd name="T71" fmla="*/ 7 h 15"/>
                <a:gd name="T72" fmla="*/ 5 w 11"/>
                <a:gd name="T73" fmla="*/ 6 h 15"/>
                <a:gd name="T74" fmla="*/ 7 w 11"/>
                <a:gd name="T75" fmla="*/ 6 h 15"/>
                <a:gd name="T76" fmla="*/ 9 w 11"/>
                <a:gd name="T77" fmla="*/ 7 h 15"/>
                <a:gd name="T78" fmla="*/ 9 w 11"/>
                <a:gd name="T79" fmla="*/ 7 h 15"/>
                <a:gd name="T80" fmla="*/ 5 w 11"/>
                <a:gd name="T8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 h="15">
                  <a:moveTo>
                    <a:pt x="5" y="7"/>
                  </a:moveTo>
                  <a:cubicBezTo>
                    <a:pt x="3" y="7"/>
                    <a:pt x="2" y="7"/>
                    <a:pt x="1" y="8"/>
                  </a:cubicBezTo>
                  <a:cubicBezTo>
                    <a:pt x="1" y="8"/>
                    <a:pt x="1" y="8"/>
                    <a:pt x="1" y="8"/>
                  </a:cubicBezTo>
                  <a:cubicBezTo>
                    <a:pt x="1" y="9"/>
                    <a:pt x="1" y="11"/>
                    <a:pt x="1" y="12"/>
                  </a:cubicBezTo>
                  <a:cubicBezTo>
                    <a:pt x="1" y="11"/>
                    <a:pt x="2" y="11"/>
                    <a:pt x="3" y="11"/>
                  </a:cubicBezTo>
                  <a:cubicBezTo>
                    <a:pt x="4" y="10"/>
                    <a:pt x="4" y="10"/>
                    <a:pt x="5" y="10"/>
                  </a:cubicBezTo>
                  <a:cubicBezTo>
                    <a:pt x="6" y="10"/>
                    <a:pt x="7" y="10"/>
                    <a:pt x="8" y="10"/>
                  </a:cubicBezTo>
                  <a:cubicBezTo>
                    <a:pt x="8" y="10"/>
                    <a:pt x="9" y="11"/>
                    <a:pt x="10" y="11"/>
                  </a:cubicBezTo>
                  <a:cubicBezTo>
                    <a:pt x="10" y="11"/>
                    <a:pt x="10" y="11"/>
                    <a:pt x="10" y="11"/>
                  </a:cubicBezTo>
                  <a:cubicBezTo>
                    <a:pt x="8" y="11"/>
                    <a:pt x="7" y="11"/>
                    <a:pt x="5" y="11"/>
                  </a:cubicBezTo>
                  <a:cubicBezTo>
                    <a:pt x="4" y="11"/>
                    <a:pt x="2" y="11"/>
                    <a:pt x="1" y="12"/>
                  </a:cubicBezTo>
                  <a:cubicBezTo>
                    <a:pt x="1" y="12"/>
                    <a:pt x="1" y="12"/>
                    <a:pt x="1" y="12"/>
                  </a:cubicBezTo>
                  <a:cubicBezTo>
                    <a:pt x="1" y="13"/>
                    <a:pt x="1" y="14"/>
                    <a:pt x="1" y="15"/>
                  </a:cubicBezTo>
                  <a:cubicBezTo>
                    <a:pt x="1" y="15"/>
                    <a:pt x="2" y="15"/>
                    <a:pt x="3" y="14"/>
                  </a:cubicBezTo>
                  <a:cubicBezTo>
                    <a:pt x="4" y="14"/>
                    <a:pt x="5" y="14"/>
                    <a:pt x="6" y="14"/>
                  </a:cubicBezTo>
                  <a:cubicBezTo>
                    <a:pt x="7" y="14"/>
                    <a:pt x="8" y="14"/>
                    <a:pt x="8" y="14"/>
                  </a:cubicBezTo>
                  <a:cubicBezTo>
                    <a:pt x="9" y="14"/>
                    <a:pt x="10" y="15"/>
                    <a:pt x="11" y="15"/>
                  </a:cubicBezTo>
                  <a:cubicBezTo>
                    <a:pt x="10" y="14"/>
                    <a:pt x="10" y="13"/>
                    <a:pt x="10" y="11"/>
                  </a:cubicBezTo>
                  <a:cubicBezTo>
                    <a:pt x="10" y="10"/>
                    <a:pt x="10" y="9"/>
                    <a:pt x="9" y="7"/>
                  </a:cubicBezTo>
                  <a:cubicBezTo>
                    <a:pt x="9" y="6"/>
                    <a:pt x="9" y="5"/>
                    <a:pt x="9" y="4"/>
                  </a:cubicBezTo>
                  <a:cubicBezTo>
                    <a:pt x="9" y="4"/>
                    <a:pt x="9" y="4"/>
                    <a:pt x="9" y="3"/>
                  </a:cubicBezTo>
                  <a:cubicBezTo>
                    <a:pt x="9" y="2"/>
                    <a:pt x="9" y="1"/>
                    <a:pt x="9" y="0"/>
                  </a:cubicBezTo>
                  <a:cubicBezTo>
                    <a:pt x="9" y="0"/>
                    <a:pt x="9" y="0"/>
                    <a:pt x="9" y="0"/>
                  </a:cubicBezTo>
                  <a:cubicBezTo>
                    <a:pt x="9" y="0"/>
                    <a:pt x="9" y="0"/>
                    <a:pt x="9" y="0"/>
                  </a:cubicBezTo>
                  <a:cubicBezTo>
                    <a:pt x="8" y="0"/>
                    <a:pt x="6" y="0"/>
                    <a:pt x="5" y="0"/>
                  </a:cubicBezTo>
                  <a:cubicBezTo>
                    <a:pt x="3" y="0"/>
                    <a:pt x="2" y="0"/>
                    <a:pt x="0" y="0"/>
                  </a:cubicBezTo>
                  <a:cubicBezTo>
                    <a:pt x="0" y="1"/>
                    <a:pt x="0" y="2"/>
                    <a:pt x="0" y="3"/>
                  </a:cubicBezTo>
                  <a:cubicBezTo>
                    <a:pt x="1" y="3"/>
                    <a:pt x="2" y="3"/>
                    <a:pt x="3" y="3"/>
                  </a:cubicBezTo>
                  <a:cubicBezTo>
                    <a:pt x="3" y="3"/>
                    <a:pt x="4" y="3"/>
                    <a:pt x="5" y="3"/>
                  </a:cubicBezTo>
                  <a:cubicBezTo>
                    <a:pt x="6" y="3"/>
                    <a:pt x="6" y="3"/>
                    <a:pt x="7" y="3"/>
                  </a:cubicBezTo>
                  <a:cubicBezTo>
                    <a:pt x="8" y="4"/>
                    <a:pt x="9" y="4"/>
                    <a:pt x="9" y="4"/>
                  </a:cubicBezTo>
                  <a:cubicBezTo>
                    <a:pt x="9" y="4"/>
                    <a:pt x="9" y="4"/>
                    <a:pt x="9" y="4"/>
                  </a:cubicBezTo>
                  <a:cubicBezTo>
                    <a:pt x="8" y="4"/>
                    <a:pt x="6" y="4"/>
                    <a:pt x="5" y="4"/>
                  </a:cubicBezTo>
                  <a:cubicBezTo>
                    <a:pt x="3" y="3"/>
                    <a:pt x="2" y="3"/>
                    <a:pt x="0" y="3"/>
                  </a:cubicBezTo>
                  <a:cubicBezTo>
                    <a:pt x="0" y="5"/>
                    <a:pt x="0" y="6"/>
                    <a:pt x="1" y="8"/>
                  </a:cubicBezTo>
                  <a:cubicBezTo>
                    <a:pt x="1" y="7"/>
                    <a:pt x="2" y="7"/>
                    <a:pt x="3" y="7"/>
                  </a:cubicBezTo>
                  <a:cubicBezTo>
                    <a:pt x="3" y="7"/>
                    <a:pt x="4" y="6"/>
                    <a:pt x="5" y="6"/>
                  </a:cubicBezTo>
                  <a:cubicBezTo>
                    <a:pt x="6" y="6"/>
                    <a:pt x="6" y="6"/>
                    <a:pt x="7" y="6"/>
                  </a:cubicBezTo>
                  <a:cubicBezTo>
                    <a:pt x="8" y="7"/>
                    <a:pt x="9" y="7"/>
                    <a:pt x="9" y="7"/>
                  </a:cubicBezTo>
                  <a:cubicBezTo>
                    <a:pt x="9" y="7"/>
                    <a:pt x="9" y="7"/>
                    <a:pt x="9" y="7"/>
                  </a:cubicBezTo>
                  <a:cubicBezTo>
                    <a:pt x="8" y="7"/>
                    <a:pt x="6" y="7"/>
                    <a:pt x="5" y="7"/>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7">
              <a:extLst>
                <a:ext uri="{FF2B5EF4-FFF2-40B4-BE49-F238E27FC236}">
                  <a16:creationId xmlns:a16="http://schemas.microsoft.com/office/drawing/2014/main" id="{38810548-98A0-4803-8480-BE65191C01AD}"/>
                </a:ext>
              </a:extLst>
            </p:cNvPr>
            <p:cNvSpPr>
              <a:spLocks/>
            </p:cNvSpPr>
            <p:nvPr/>
          </p:nvSpPr>
          <p:spPr bwMode="auto">
            <a:xfrm>
              <a:off x="4984" y="690"/>
              <a:ext cx="36" cy="15"/>
            </a:xfrm>
            <a:custGeom>
              <a:avLst/>
              <a:gdLst>
                <a:gd name="T0" fmla="*/ 7 w 15"/>
                <a:gd name="T1" fmla="*/ 3 h 6"/>
                <a:gd name="T2" fmla="*/ 11 w 15"/>
                <a:gd name="T3" fmla="*/ 3 h 6"/>
                <a:gd name="T4" fmla="*/ 15 w 15"/>
                <a:gd name="T5" fmla="*/ 4 h 6"/>
                <a:gd name="T6" fmla="*/ 12 w 15"/>
                <a:gd name="T7" fmla="*/ 0 h 6"/>
                <a:gd name="T8" fmla="*/ 12 w 15"/>
                <a:gd name="T9" fmla="*/ 0 h 6"/>
                <a:gd name="T10" fmla="*/ 6 w 15"/>
                <a:gd name="T11" fmla="*/ 0 h 6"/>
                <a:gd name="T12" fmla="*/ 1 w 15"/>
                <a:gd name="T13" fmla="*/ 1 h 6"/>
                <a:gd name="T14" fmla="*/ 1 w 15"/>
                <a:gd name="T15" fmla="*/ 1 h 6"/>
                <a:gd name="T16" fmla="*/ 0 w 15"/>
                <a:gd name="T17" fmla="*/ 6 h 6"/>
                <a:gd name="T18" fmla="*/ 3 w 15"/>
                <a:gd name="T19" fmla="*/ 4 h 6"/>
                <a:gd name="T20" fmla="*/ 7 w 1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7" y="3"/>
                  </a:moveTo>
                  <a:cubicBezTo>
                    <a:pt x="9" y="3"/>
                    <a:pt x="10" y="3"/>
                    <a:pt x="11" y="3"/>
                  </a:cubicBezTo>
                  <a:cubicBezTo>
                    <a:pt x="12" y="3"/>
                    <a:pt x="14" y="4"/>
                    <a:pt x="15" y="4"/>
                  </a:cubicBezTo>
                  <a:cubicBezTo>
                    <a:pt x="14" y="3"/>
                    <a:pt x="13" y="2"/>
                    <a:pt x="12" y="0"/>
                  </a:cubicBezTo>
                  <a:cubicBezTo>
                    <a:pt x="12" y="0"/>
                    <a:pt x="12" y="0"/>
                    <a:pt x="12" y="0"/>
                  </a:cubicBezTo>
                  <a:cubicBezTo>
                    <a:pt x="10" y="0"/>
                    <a:pt x="8" y="0"/>
                    <a:pt x="6" y="0"/>
                  </a:cubicBezTo>
                  <a:cubicBezTo>
                    <a:pt x="4" y="0"/>
                    <a:pt x="2" y="1"/>
                    <a:pt x="1" y="1"/>
                  </a:cubicBezTo>
                  <a:cubicBezTo>
                    <a:pt x="1" y="1"/>
                    <a:pt x="1" y="1"/>
                    <a:pt x="1" y="1"/>
                  </a:cubicBezTo>
                  <a:cubicBezTo>
                    <a:pt x="0" y="3"/>
                    <a:pt x="0" y="5"/>
                    <a:pt x="0" y="6"/>
                  </a:cubicBezTo>
                  <a:cubicBezTo>
                    <a:pt x="1" y="5"/>
                    <a:pt x="2" y="5"/>
                    <a:pt x="3" y="4"/>
                  </a:cubicBezTo>
                  <a:cubicBezTo>
                    <a:pt x="5" y="4"/>
                    <a:pt x="6" y="4"/>
                    <a:pt x="7" y="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8">
              <a:extLst>
                <a:ext uri="{FF2B5EF4-FFF2-40B4-BE49-F238E27FC236}">
                  <a16:creationId xmlns:a16="http://schemas.microsoft.com/office/drawing/2014/main" id="{800972C9-A0A9-4E6D-9972-53A7D00603ED}"/>
                </a:ext>
              </a:extLst>
            </p:cNvPr>
            <p:cNvSpPr>
              <a:spLocks/>
            </p:cNvSpPr>
            <p:nvPr/>
          </p:nvSpPr>
          <p:spPr bwMode="auto">
            <a:xfrm>
              <a:off x="4986" y="680"/>
              <a:ext cx="26" cy="13"/>
            </a:xfrm>
            <a:custGeom>
              <a:avLst/>
              <a:gdLst>
                <a:gd name="T0" fmla="*/ 5 w 11"/>
                <a:gd name="T1" fmla="*/ 3 h 5"/>
                <a:gd name="T2" fmla="*/ 8 w 11"/>
                <a:gd name="T3" fmla="*/ 3 h 5"/>
                <a:gd name="T4" fmla="*/ 11 w 11"/>
                <a:gd name="T5" fmla="*/ 4 h 5"/>
                <a:gd name="T6" fmla="*/ 10 w 11"/>
                <a:gd name="T7" fmla="*/ 0 h 5"/>
                <a:gd name="T8" fmla="*/ 10 w 11"/>
                <a:gd name="T9" fmla="*/ 0 h 5"/>
                <a:gd name="T10" fmla="*/ 10 w 11"/>
                <a:gd name="T11" fmla="*/ 0 h 5"/>
                <a:gd name="T12" fmla="*/ 5 w 11"/>
                <a:gd name="T13" fmla="*/ 0 h 5"/>
                <a:gd name="T14" fmla="*/ 0 w 11"/>
                <a:gd name="T15" fmla="*/ 0 h 5"/>
                <a:gd name="T16" fmla="*/ 0 w 11"/>
                <a:gd name="T17" fmla="*/ 5 h 5"/>
                <a:gd name="T18" fmla="*/ 2 w 11"/>
                <a:gd name="T19" fmla="*/ 4 h 5"/>
                <a:gd name="T20" fmla="*/ 5 w 11"/>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
                  <a:moveTo>
                    <a:pt x="5" y="3"/>
                  </a:moveTo>
                  <a:cubicBezTo>
                    <a:pt x="6" y="3"/>
                    <a:pt x="7" y="3"/>
                    <a:pt x="8" y="3"/>
                  </a:cubicBezTo>
                  <a:cubicBezTo>
                    <a:pt x="9" y="3"/>
                    <a:pt x="10" y="4"/>
                    <a:pt x="11" y="4"/>
                  </a:cubicBezTo>
                  <a:cubicBezTo>
                    <a:pt x="11" y="3"/>
                    <a:pt x="10" y="2"/>
                    <a:pt x="10" y="0"/>
                  </a:cubicBezTo>
                  <a:cubicBezTo>
                    <a:pt x="10" y="0"/>
                    <a:pt x="10" y="0"/>
                    <a:pt x="10" y="0"/>
                  </a:cubicBezTo>
                  <a:cubicBezTo>
                    <a:pt x="10" y="0"/>
                    <a:pt x="10" y="0"/>
                    <a:pt x="10" y="0"/>
                  </a:cubicBezTo>
                  <a:cubicBezTo>
                    <a:pt x="8" y="0"/>
                    <a:pt x="6" y="0"/>
                    <a:pt x="5" y="0"/>
                  </a:cubicBezTo>
                  <a:cubicBezTo>
                    <a:pt x="3" y="0"/>
                    <a:pt x="1" y="0"/>
                    <a:pt x="0" y="0"/>
                  </a:cubicBezTo>
                  <a:cubicBezTo>
                    <a:pt x="0" y="2"/>
                    <a:pt x="0" y="4"/>
                    <a:pt x="0" y="5"/>
                  </a:cubicBezTo>
                  <a:cubicBezTo>
                    <a:pt x="0" y="5"/>
                    <a:pt x="1" y="4"/>
                    <a:pt x="2" y="4"/>
                  </a:cubicBezTo>
                  <a:cubicBezTo>
                    <a:pt x="3" y="4"/>
                    <a:pt x="4" y="3"/>
                    <a:pt x="5" y="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9">
              <a:extLst>
                <a:ext uri="{FF2B5EF4-FFF2-40B4-BE49-F238E27FC236}">
                  <a16:creationId xmlns:a16="http://schemas.microsoft.com/office/drawing/2014/main" id="{5EDEE7EE-0230-4420-A33B-ED9C4DA5DDB5}"/>
                </a:ext>
              </a:extLst>
            </p:cNvPr>
            <p:cNvSpPr>
              <a:spLocks/>
            </p:cNvSpPr>
            <p:nvPr/>
          </p:nvSpPr>
          <p:spPr bwMode="auto">
            <a:xfrm>
              <a:off x="4998" y="488"/>
              <a:ext cx="24" cy="19"/>
            </a:xfrm>
            <a:custGeom>
              <a:avLst/>
              <a:gdLst>
                <a:gd name="T0" fmla="*/ 2 w 10"/>
                <a:gd name="T1" fmla="*/ 6 h 8"/>
                <a:gd name="T2" fmla="*/ 5 w 10"/>
                <a:gd name="T3" fmla="*/ 5 h 8"/>
                <a:gd name="T4" fmla="*/ 8 w 10"/>
                <a:gd name="T5" fmla="*/ 6 h 8"/>
                <a:gd name="T6" fmla="*/ 10 w 10"/>
                <a:gd name="T7" fmla="*/ 8 h 8"/>
                <a:gd name="T8" fmla="*/ 10 w 10"/>
                <a:gd name="T9" fmla="*/ 6 h 8"/>
                <a:gd name="T10" fmla="*/ 1 w 10"/>
                <a:gd name="T11" fmla="*/ 5 h 8"/>
                <a:gd name="T12" fmla="*/ 0 w 10"/>
                <a:gd name="T13" fmla="*/ 8 h 8"/>
                <a:gd name="T14" fmla="*/ 2 w 10"/>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2" y="6"/>
                  </a:moveTo>
                  <a:cubicBezTo>
                    <a:pt x="3" y="5"/>
                    <a:pt x="4" y="5"/>
                    <a:pt x="5" y="5"/>
                  </a:cubicBezTo>
                  <a:cubicBezTo>
                    <a:pt x="6" y="5"/>
                    <a:pt x="7" y="5"/>
                    <a:pt x="8" y="6"/>
                  </a:cubicBezTo>
                  <a:cubicBezTo>
                    <a:pt x="9" y="6"/>
                    <a:pt x="10" y="7"/>
                    <a:pt x="10" y="8"/>
                  </a:cubicBezTo>
                  <a:cubicBezTo>
                    <a:pt x="10" y="7"/>
                    <a:pt x="10" y="6"/>
                    <a:pt x="10" y="6"/>
                  </a:cubicBezTo>
                  <a:cubicBezTo>
                    <a:pt x="8" y="0"/>
                    <a:pt x="1" y="5"/>
                    <a:pt x="1" y="5"/>
                  </a:cubicBezTo>
                  <a:cubicBezTo>
                    <a:pt x="1" y="5"/>
                    <a:pt x="1" y="6"/>
                    <a:pt x="0" y="8"/>
                  </a:cubicBezTo>
                  <a:cubicBezTo>
                    <a:pt x="1" y="7"/>
                    <a:pt x="1" y="7"/>
                    <a:pt x="2" y="6"/>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0">
              <a:extLst>
                <a:ext uri="{FF2B5EF4-FFF2-40B4-BE49-F238E27FC236}">
                  <a16:creationId xmlns:a16="http://schemas.microsoft.com/office/drawing/2014/main" id="{F0332FAE-0A64-4A12-84A9-3F4F19843D9D}"/>
                </a:ext>
              </a:extLst>
            </p:cNvPr>
            <p:cNvSpPr>
              <a:spLocks/>
            </p:cNvSpPr>
            <p:nvPr/>
          </p:nvSpPr>
          <p:spPr bwMode="auto">
            <a:xfrm>
              <a:off x="4991" y="521"/>
              <a:ext cx="29" cy="37"/>
            </a:xfrm>
            <a:custGeom>
              <a:avLst/>
              <a:gdLst>
                <a:gd name="T0" fmla="*/ 5 w 12"/>
                <a:gd name="T1" fmla="*/ 13 h 15"/>
                <a:gd name="T2" fmla="*/ 8 w 12"/>
                <a:gd name="T3" fmla="*/ 14 h 15"/>
                <a:gd name="T4" fmla="*/ 10 w 12"/>
                <a:gd name="T5" fmla="*/ 15 h 15"/>
                <a:gd name="T6" fmla="*/ 10 w 12"/>
                <a:gd name="T7" fmla="*/ 12 h 15"/>
                <a:gd name="T8" fmla="*/ 11 w 12"/>
                <a:gd name="T9" fmla="*/ 6 h 15"/>
                <a:gd name="T10" fmla="*/ 12 w 12"/>
                <a:gd name="T11" fmla="*/ 2 h 15"/>
                <a:gd name="T12" fmla="*/ 12 w 12"/>
                <a:gd name="T13" fmla="*/ 2 h 15"/>
                <a:gd name="T14" fmla="*/ 12 w 12"/>
                <a:gd name="T15" fmla="*/ 2 h 15"/>
                <a:gd name="T16" fmla="*/ 7 w 12"/>
                <a:gd name="T17" fmla="*/ 1 h 15"/>
                <a:gd name="T18" fmla="*/ 2 w 12"/>
                <a:gd name="T19" fmla="*/ 1 h 15"/>
                <a:gd name="T20" fmla="*/ 2 w 12"/>
                <a:gd name="T21" fmla="*/ 1 h 15"/>
                <a:gd name="T22" fmla="*/ 1 w 12"/>
                <a:gd name="T23" fmla="*/ 6 h 15"/>
                <a:gd name="T24" fmla="*/ 3 w 12"/>
                <a:gd name="T25" fmla="*/ 5 h 15"/>
                <a:gd name="T26" fmla="*/ 6 w 12"/>
                <a:gd name="T27" fmla="*/ 4 h 15"/>
                <a:gd name="T28" fmla="*/ 9 w 12"/>
                <a:gd name="T29" fmla="*/ 5 h 15"/>
                <a:gd name="T30" fmla="*/ 11 w 12"/>
                <a:gd name="T31" fmla="*/ 6 h 15"/>
                <a:gd name="T32" fmla="*/ 11 w 12"/>
                <a:gd name="T33" fmla="*/ 6 h 15"/>
                <a:gd name="T34" fmla="*/ 6 w 12"/>
                <a:gd name="T35" fmla="*/ 5 h 15"/>
                <a:gd name="T36" fmla="*/ 1 w 12"/>
                <a:gd name="T37" fmla="*/ 6 h 15"/>
                <a:gd name="T38" fmla="*/ 1 w 12"/>
                <a:gd name="T39" fmla="*/ 6 h 15"/>
                <a:gd name="T40" fmla="*/ 0 w 12"/>
                <a:gd name="T41" fmla="*/ 10 h 15"/>
                <a:gd name="T42" fmla="*/ 3 w 12"/>
                <a:gd name="T43" fmla="*/ 9 h 15"/>
                <a:gd name="T44" fmla="*/ 6 w 12"/>
                <a:gd name="T45" fmla="*/ 9 h 15"/>
                <a:gd name="T46" fmla="*/ 8 w 12"/>
                <a:gd name="T47" fmla="*/ 10 h 15"/>
                <a:gd name="T48" fmla="*/ 10 w 12"/>
                <a:gd name="T49" fmla="*/ 12 h 15"/>
                <a:gd name="T50" fmla="*/ 10 w 12"/>
                <a:gd name="T51" fmla="*/ 12 h 15"/>
                <a:gd name="T52" fmla="*/ 6 w 12"/>
                <a:gd name="T53" fmla="*/ 10 h 15"/>
                <a:gd name="T54" fmla="*/ 0 w 12"/>
                <a:gd name="T55" fmla="*/ 11 h 15"/>
                <a:gd name="T56" fmla="*/ 0 w 12"/>
                <a:gd name="T57" fmla="*/ 10 h 15"/>
                <a:gd name="T58" fmla="*/ 0 w 12"/>
                <a:gd name="T59" fmla="*/ 14 h 15"/>
                <a:gd name="T60" fmla="*/ 2 w 12"/>
                <a:gd name="T61" fmla="*/ 13 h 15"/>
                <a:gd name="T62" fmla="*/ 5 w 12"/>
                <a:gd name="T6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5">
                  <a:moveTo>
                    <a:pt x="5" y="13"/>
                  </a:moveTo>
                  <a:cubicBezTo>
                    <a:pt x="6" y="13"/>
                    <a:pt x="7" y="13"/>
                    <a:pt x="8" y="14"/>
                  </a:cubicBezTo>
                  <a:cubicBezTo>
                    <a:pt x="8" y="14"/>
                    <a:pt x="9" y="15"/>
                    <a:pt x="10" y="15"/>
                  </a:cubicBezTo>
                  <a:cubicBezTo>
                    <a:pt x="10" y="14"/>
                    <a:pt x="10" y="13"/>
                    <a:pt x="10" y="12"/>
                  </a:cubicBezTo>
                  <a:cubicBezTo>
                    <a:pt x="11" y="10"/>
                    <a:pt x="11" y="8"/>
                    <a:pt x="11" y="6"/>
                  </a:cubicBezTo>
                  <a:cubicBezTo>
                    <a:pt x="11" y="5"/>
                    <a:pt x="12" y="3"/>
                    <a:pt x="12" y="2"/>
                  </a:cubicBezTo>
                  <a:cubicBezTo>
                    <a:pt x="12" y="2"/>
                    <a:pt x="12" y="2"/>
                    <a:pt x="12" y="2"/>
                  </a:cubicBezTo>
                  <a:cubicBezTo>
                    <a:pt x="12" y="2"/>
                    <a:pt x="12" y="2"/>
                    <a:pt x="12" y="2"/>
                  </a:cubicBezTo>
                  <a:cubicBezTo>
                    <a:pt x="10" y="1"/>
                    <a:pt x="9" y="1"/>
                    <a:pt x="7" y="1"/>
                  </a:cubicBezTo>
                  <a:cubicBezTo>
                    <a:pt x="5" y="0"/>
                    <a:pt x="4" y="1"/>
                    <a:pt x="2" y="1"/>
                  </a:cubicBezTo>
                  <a:cubicBezTo>
                    <a:pt x="2" y="1"/>
                    <a:pt x="2" y="1"/>
                    <a:pt x="2" y="1"/>
                  </a:cubicBezTo>
                  <a:cubicBezTo>
                    <a:pt x="2" y="3"/>
                    <a:pt x="1" y="4"/>
                    <a:pt x="1" y="6"/>
                  </a:cubicBezTo>
                  <a:cubicBezTo>
                    <a:pt x="2" y="5"/>
                    <a:pt x="3" y="5"/>
                    <a:pt x="3" y="5"/>
                  </a:cubicBezTo>
                  <a:cubicBezTo>
                    <a:pt x="4" y="4"/>
                    <a:pt x="5" y="4"/>
                    <a:pt x="6" y="4"/>
                  </a:cubicBezTo>
                  <a:cubicBezTo>
                    <a:pt x="7" y="4"/>
                    <a:pt x="8" y="5"/>
                    <a:pt x="9" y="5"/>
                  </a:cubicBezTo>
                  <a:cubicBezTo>
                    <a:pt x="10" y="5"/>
                    <a:pt x="11" y="6"/>
                    <a:pt x="11" y="6"/>
                  </a:cubicBezTo>
                  <a:cubicBezTo>
                    <a:pt x="11" y="6"/>
                    <a:pt x="11" y="6"/>
                    <a:pt x="11" y="6"/>
                  </a:cubicBezTo>
                  <a:cubicBezTo>
                    <a:pt x="10" y="6"/>
                    <a:pt x="8" y="5"/>
                    <a:pt x="6" y="5"/>
                  </a:cubicBezTo>
                  <a:cubicBezTo>
                    <a:pt x="4" y="5"/>
                    <a:pt x="3" y="5"/>
                    <a:pt x="1" y="6"/>
                  </a:cubicBezTo>
                  <a:cubicBezTo>
                    <a:pt x="1" y="6"/>
                    <a:pt x="1" y="6"/>
                    <a:pt x="1" y="6"/>
                  </a:cubicBezTo>
                  <a:cubicBezTo>
                    <a:pt x="1" y="7"/>
                    <a:pt x="1" y="9"/>
                    <a:pt x="0" y="10"/>
                  </a:cubicBezTo>
                  <a:cubicBezTo>
                    <a:pt x="1" y="10"/>
                    <a:pt x="2" y="9"/>
                    <a:pt x="3" y="9"/>
                  </a:cubicBezTo>
                  <a:cubicBezTo>
                    <a:pt x="4" y="9"/>
                    <a:pt x="5" y="9"/>
                    <a:pt x="6" y="9"/>
                  </a:cubicBezTo>
                  <a:cubicBezTo>
                    <a:pt x="7" y="9"/>
                    <a:pt x="7" y="9"/>
                    <a:pt x="8" y="10"/>
                  </a:cubicBezTo>
                  <a:cubicBezTo>
                    <a:pt x="9" y="10"/>
                    <a:pt x="10" y="11"/>
                    <a:pt x="10" y="12"/>
                  </a:cubicBezTo>
                  <a:cubicBezTo>
                    <a:pt x="10" y="12"/>
                    <a:pt x="10" y="12"/>
                    <a:pt x="10" y="12"/>
                  </a:cubicBezTo>
                  <a:cubicBezTo>
                    <a:pt x="9" y="10"/>
                    <a:pt x="7" y="10"/>
                    <a:pt x="6" y="10"/>
                  </a:cubicBezTo>
                  <a:cubicBezTo>
                    <a:pt x="4" y="10"/>
                    <a:pt x="2" y="10"/>
                    <a:pt x="0" y="11"/>
                  </a:cubicBezTo>
                  <a:cubicBezTo>
                    <a:pt x="0" y="10"/>
                    <a:pt x="0" y="10"/>
                    <a:pt x="0" y="10"/>
                  </a:cubicBezTo>
                  <a:cubicBezTo>
                    <a:pt x="0" y="12"/>
                    <a:pt x="0" y="13"/>
                    <a:pt x="0" y="14"/>
                  </a:cubicBezTo>
                  <a:cubicBezTo>
                    <a:pt x="1" y="14"/>
                    <a:pt x="1" y="14"/>
                    <a:pt x="2" y="13"/>
                  </a:cubicBezTo>
                  <a:cubicBezTo>
                    <a:pt x="3" y="13"/>
                    <a:pt x="4" y="13"/>
                    <a:pt x="5" y="1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1">
              <a:extLst>
                <a:ext uri="{FF2B5EF4-FFF2-40B4-BE49-F238E27FC236}">
                  <a16:creationId xmlns:a16="http://schemas.microsoft.com/office/drawing/2014/main" id="{94A300B8-F357-4CF4-91A7-81A84CEAB111}"/>
                </a:ext>
              </a:extLst>
            </p:cNvPr>
            <p:cNvSpPr>
              <a:spLocks/>
            </p:cNvSpPr>
            <p:nvPr/>
          </p:nvSpPr>
          <p:spPr bwMode="auto">
            <a:xfrm>
              <a:off x="4988" y="555"/>
              <a:ext cx="27" cy="12"/>
            </a:xfrm>
            <a:custGeom>
              <a:avLst/>
              <a:gdLst>
                <a:gd name="T0" fmla="*/ 5 w 11"/>
                <a:gd name="T1" fmla="*/ 3 h 5"/>
                <a:gd name="T2" fmla="*/ 8 w 11"/>
                <a:gd name="T3" fmla="*/ 4 h 5"/>
                <a:gd name="T4" fmla="*/ 10 w 11"/>
                <a:gd name="T5" fmla="*/ 5 h 5"/>
                <a:gd name="T6" fmla="*/ 11 w 11"/>
                <a:gd name="T7" fmla="*/ 1 h 5"/>
                <a:gd name="T8" fmla="*/ 11 w 11"/>
                <a:gd name="T9" fmla="*/ 1 h 5"/>
                <a:gd name="T10" fmla="*/ 11 w 11"/>
                <a:gd name="T11" fmla="*/ 2 h 5"/>
                <a:gd name="T12" fmla="*/ 6 w 11"/>
                <a:gd name="T13" fmla="*/ 0 h 5"/>
                <a:gd name="T14" fmla="*/ 1 w 11"/>
                <a:gd name="T15" fmla="*/ 1 h 5"/>
                <a:gd name="T16" fmla="*/ 1 w 11"/>
                <a:gd name="T17" fmla="*/ 1 h 5"/>
                <a:gd name="T18" fmla="*/ 0 w 11"/>
                <a:gd name="T19" fmla="*/ 5 h 5"/>
                <a:gd name="T20" fmla="*/ 3 w 11"/>
                <a:gd name="T21" fmla="*/ 4 h 5"/>
                <a:gd name="T22" fmla="*/ 5 w 11"/>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5" y="3"/>
                  </a:moveTo>
                  <a:cubicBezTo>
                    <a:pt x="6" y="3"/>
                    <a:pt x="7" y="3"/>
                    <a:pt x="8" y="4"/>
                  </a:cubicBezTo>
                  <a:cubicBezTo>
                    <a:pt x="9" y="4"/>
                    <a:pt x="10" y="5"/>
                    <a:pt x="10" y="5"/>
                  </a:cubicBezTo>
                  <a:cubicBezTo>
                    <a:pt x="10" y="4"/>
                    <a:pt x="11" y="3"/>
                    <a:pt x="11" y="1"/>
                  </a:cubicBezTo>
                  <a:cubicBezTo>
                    <a:pt x="11" y="1"/>
                    <a:pt x="11" y="1"/>
                    <a:pt x="11" y="1"/>
                  </a:cubicBezTo>
                  <a:cubicBezTo>
                    <a:pt x="11" y="2"/>
                    <a:pt x="11" y="2"/>
                    <a:pt x="11" y="2"/>
                  </a:cubicBezTo>
                  <a:cubicBezTo>
                    <a:pt x="9" y="0"/>
                    <a:pt x="8" y="0"/>
                    <a:pt x="6" y="0"/>
                  </a:cubicBezTo>
                  <a:cubicBezTo>
                    <a:pt x="4" y="0"/>
                    <a:pt x="2" y="0"/>
                    <a:pt x="1" y="1"/>
                  </a:cubicBezTo>
                  <a:cubicBezTo>
                    <a:pt x="1" y="1"/>
                    <a:pt x="1" y="1"/>
                    <a:pt x="1" y="1"/>
                  </a:cubicBezTo>
                  <a:cubicBezTo>
                    <a:pt x="1" y="2"/>
                    <a:pt x="0" y="3"/>
                    <a:pt x="0" y="5"/>
                  </a:cubicBezTo>
                  <a:cubicBezTo>
                    <a:pt x="1" y="4"/>
                    <a:pt x="2" y="4"/>
                    <a:pt x="3" y="4"/>
                  </a:cubicBezTo>
                  <a:cubicBezTo>
                    <a:pt x="3" y="3"/>
                    <a:pt x="4" y="3"/>
                    <a:pt x="5" y="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2">
              <a:extLst>
                <a:ext uri="{FF2B5EF4-FFF2-40B4-BE49-F238E27FC236}">
                  <a16:creationId xmlns:a16="http://schemas.microsoft.com/office/drawing/2014/main" id="{DC2024D2-B89A-4FC0-9939-46ED600C17E7}"/>
                </a:ext>
              </a:extLst>
            </p:cNvPr>
            <p:cNvSpPr>
              <a:spLocks/>
            </p:cNvSpPr>
            <p:nvPr/>
          </p:nvSpPr>
          <p:spPr bwMode="auto">
            <a:xfrm>
              <a:off x="4988" y="565"/>
              <a:ext cx="24" cy="14"/>
            </a:xfrm>
            <a:custGeom>
              <a:avLst/>
              <a:gdLst>
                <a:gd name="T0" fmla="*/ 5 w 10"/>
                <a:gd name="T1" fmla="*/ 4 h 6"/>
                <a:gd name="T2" fmla="*/ 8 w 10"/>
                <a:gd name="T3" fmla="*/ 4 h 6"/>
                <a:gd name="T4" fmla="*/ 10 w 10"/>
                <a:gd name="T5" fmla="*/ 6 h 6"/>
                <a:gd name="T6" fmla="*/ 10 w 10"/>
                <a:gd name="T7" fmla="*/ 1 h 6"/>
                <a:gd name="T8" fmla="*/ 10 w 10"/>
                <a:gd name="T9" fmla="*/ 1 h 6"/>
                <a:gd name="T10" fmla="*/ 10 w 10"/>
                <a:gd name="T11" fmla="*/ 1 h 6"/>
                <a:gd name="T12" fmla="*/ 5 w 10"/>
                <a:gd name="T13" fmla="*/ 0 h 6"/>
                <a:gd name="T14" fmla="*/ 0 w 10"/>
                <a:gd name="T15" fmla="*/ 1 h 6"/>
                <a:gd name="T16" fmla="*/ 0 w 10"/>
                <a:gd name="T17" fmla="*/ 1 h 6"/>
                <a:gd name="T18" fmla="*/ 0 w 10"/>
                <a:gd name="T19" fmla="*/ 5 h 6"/>
                <a:gd name="T20" fmla="*/ 2 w 10"/>
                <a:gd name="T21" fmla="*/ 4 h 6"/>
                <a:gd name="T22" fmla="*/ 5 w 10"/>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
                  <a:moveTo>
                    <a:pt x="5" y="4"/>
                  </a:moveTo>
                  <a:cubicBezTo>
                    <a:pt x="6" y="4"/>
                    <a:pt x="7" y="4"/>
                    <a:pt x="8" y="4"/>
                  </a:cubicBezTo>
                  <a:cubicBezTo>
                    <a:pt x="8" y="4"/>
                    <a:pt x="9" y="5"/>
                    <a:pt x="10" y="6"/>
                  </a:cubicBezTo>
                  <a:cubicBezTo>
                    <a:pt x="10" y="4"/>
                    <a:pt x="10" y="3"/>
                    <a:pt x="10" y="1"/>
                  </a:cubicBezTo>
                  <a:cubicBezTo>
                    <a:pt x="10" y="1"/>
                    <a:pt x="10" y="1"/>
                    <a:pt x="10" y="1"/>
                  </a:cubicBezTo>
                  <a:cubicBezTo>
                    <a:pt x="10" y="1"/>
                    <a:pt x="10" y="1"/>
                    <a:pt x="10" y="1"/>
                  </a:cubicBezTo>
                  <a:cubicBezTo>
                    <a:pt x="9" y="1"/>
                    <a:pt x="7" y="0"/>
                    <a:pt x="5" y="0"/>
                  </a:cubicBezTo>
                  <a:cubicBezTo>
                    <a:pt x="4" y="0"/>
                    <a:pt x="2" y="0"/>
                    <a:pt x="0" y="1"/>
                  </a:cubicBezTo>
                  <a:cubicBezTo>
                    <a:pt x="0" y="1"/>
                    <a:pt x="0" y="1"/>
                    <a:pt x="0" y="1"/>
                  </a:cubicBezTo>
                  <a:cubicBezTo>
                    <a:pt x="0" y="2"/>
                    <a:pt x="0" y="3"/>
                    <a:pt x="0" y="5"/>
                  </a:cubicBezTo>
                  <a:cubicBezTo>
                    <a:pt x="1" y="4"/>
                    <a:pt x="1" y="4"/>
                    <a:pt x="2" y="4"/>
                  </a:cubicBezTo>
                  <a:cubicBezTo>
                    <a:pt x="3" y="4"/>
                    <a:pt x="4" y="4"/>
                    <a:pt x="5" y="4"/>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3">
              <a:extLst>
                <a:ext uri="{FF2B5EF4-FFF2-40B4-BE49-F238E27FC236}">
                  <a16:creationId xmlns:a16="http://schemas.microsoft.com/office/drawing/2014/main" id="{A1A47D4E-C094-47D5-8546-336D086C79E2}"/>
                </a:ext>
              </a:extLst>
            </p:cNvPr>
            <p:cNvSpPr>
              <a:spLocks/>
            </p:cNvSpPr>
            <p:nvPr/>
          </p:nvSpPr>
          <p:spPr bwMode="auto">
            <a:xfrm>
              <a:off x="4998" y="502"/>
              <a:ext cx="24" cy="12"/>
            </a:xfrm>
            <a:custGeom>
              <a:avLst/>
              <a:gdLst>
                <a:gd name="T0" fmla="*/ 5 w 10"/>
                <a:gd name="T1" fmla="*/ 3 h 5"/>
                <a:gd name="T2" fmla="*/ 7 w 10"/>
                <a:gd name="T3" fmla="*/ 3 h 5"/>
                <a:gd name="T4" fmla="*/ 10 w 10"/>
                <a:gd name="T5" fmla="*/ 5 h 5"/>
                <a:gd name="T6" fmla="*/ 10 w 10"/>
                <a:gd name="T7" fmla="*/ 2 h 5"/>
                <a:gd name="T8" fmla="*/ 10 w 10"/>
                <a:gd name="T9" fmla="*/ 2 h 5"/>
                <a:gd name="T10" fmla="*/ 10 w 10"/>
                <a:gd name="T11" fmla="*/ 2 h 5"/>
                <a:gd name="T12" fmla="*/ 8 w 10"/>
                <a:gd name="T13" fmla="*/ 0 h 5"/>
                <a:gd name="T14" fmla="*/ 5 w 10"/>
                <a:gd name="T15" fmla="*/ 0 h 5"/>
                <a:gd name="T16" fmla="*/ 0 w 10"/>
                <a:gd name="T17" fmla="*/ 2 h 5"/>
                <a:gd name="T18" fmla="*/ 0 w 10"/>
                <a:gd name="T19" fmla="*/ 2 h 5"/>
                <a:gd name="T20" fmla="*/ 0 w 10"/>
                <a:gd name="T21" fmla="*/ 2 h 5"/>
                <a:gd name="T22" fmla="*/ 0 w 10"/>
                <a:gd name="T23" fmla="*/ 5 h 5"/>
                <a:gd name="T24" fmla="*/ 2 w 10"/>
                <a:gd name="T25" fmla="*/ 3 h 5"/>
                <a:gd name="T26" fmla="*/ 5 w 10"/>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5">
                  <a:moveTo>
                    <a:pt x="5" y="3"/>
                  </a:moveTo>
                  <a:cubicBezTo>
                    <a:pt x="6" y="3"/>
                    <a:pt x="7" y="3"/>
                    <a:pt x="7" y="3"/>
                  </a:cubicBezTo>
                  <a:cubicBezTo>
                    <a:pt x="8" y="4"/>
                    <a:pt x="9" y="4"/>
                    <a:pt x="10" y="5"/>
                  </a:cubicBezTo>
                  <a:cubicBezTo>
                    <a:pt x="10" y="4"/>
                    <a:pt x="10" y="3"/>
                    <a:pt x="10" y="2"/>
                  </a:cubicBezTo>
                  <a:cubicBezTo>
                    <a:pt x="10" y="2"/>
                    <a:pt x="10" y="2"/>
                    <a:pt x="10" y="2"/>
                  </a:cubicBezTo>
                  <a:cubicBezTo>
                    <a:pt x="10" y="2"/>
                    <a:pt x="10" y="2"/>
                    <a:pt x="10" y="2"/>
                  </a:cubicBezTo>
                  <a:cubicBezTo>
                    <a:pt x="10" y="1"/>
                    <a:pt x="9" y="0"/>
                    <a:pt x="8" y="0"/>
                  </a:cubicBezTo>
                  <a:cubicBezTo>
                    <a:pt x="7" y="0"/>
                    <a:pt x="6" y="0"/>
                    <a:pt x="5" y="0"/>
                  </a:cubicBezTo>
                  <a:cubicBezTo>
                    <a:pt x="3" y="0"/>
                    <a:pt x="2" y="1"/>
                    <a:pt x="0" y="2"/>
                  </a:cubicBezTo>
                  <a:cubicBezTo>
                    <a:pt x="0" y="2"/>
                    <a:pt x="0" y="2"/>
                    <a:pt x="0" y="2"/>
                  </a:cubicBezTo>
                  <a:cubicBezTo>
                    <a:pt x="0" y="2"/>
                    <a:pt x="0" y="2"/>
                    <a:pt x="0" y="2"/>
                  </a:cubicBezTo>
                  <a:cubicBezTo>
                    <a:pt x="0" y="3"/>
                    <a:pt x="0" y="4"/>
                    <a:pt x="0" y="5"/>
                  </a:cubicBezTo>
                  <a:cubicBezTo>
                    <a:pt x="0" y="4"/>
                    <a:pt x="1" y="4"/>
                    <a:pt x="2" y="3"/>
                  </a:cubicBezTo>
                  <a:cubicBezTo>
                    <a:pt x="3" y="3"/>
                    <a:pt x="4" y="3"/>
                    <a:pt x="5" y="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4">
              <a:extLst>
                <a:ext uri="{FF2B5EF4-FFF2-40B4-BE49-F238E27FC236}">
                  <a16:creationId xmlns:a16="http://schemas.microsoft.com/office/drawing/2014/main" id="{9CD102D6-3F5E-4BC8-A41B-F9AD3BD2693F}"/>
                </a:ext>
              </a:extLst>
            </p:cNvPr>
            <p:cNvSpPr>
              <a:spLocks/>
            </p:cNvSpPr>
            <p:nvPr/>
          </p:nvSpPr>
          <p:spPr bwMode="auto">
            <a:xfrm>
              <a:off x="4969" y="700"/>
              <a:ext cx="53" cy="31"/>
            </a:xfrm>
            <a:custGeom>
              <a:avLst/>
              <a:gdLst>
                <a:gd name="T0" fmla="*/ 16 w 22"/>
                <a:gd name="T1" fmla="*/ 4 h 13"/>
                <a:gd name="T2" fmla="*/ 17 w 22"/>
                <a:gd name="T3" fmla="*/ 2 h 13"/>
                <a:gd name="T4" fmla="*/ 20 w 22"/>
                <a:gd name="T5" fmla="*/ 1 h 13"/>
                <a:gd name="T6" fmla="*/ 22 w 22"/>
                <a:gd name="T7" fmla="*/ 1 h 13"/>
                <a:gd name="T8" fmla="*/ 21 w 22"/>
                <a:gd name="T9" fmla="*/ 0 h 13"/>
                <a:gd name="T10" fmla="*/ 21 w 22"/>
                <a:gd name="T11" fmla="*/ 0 h 13"/>
                <a:gd name="T12" fmla="*/ 21 w 22"/>
                <a:gd name="T13" fmla="*/ 0 h 13"/>
                <a:gd name="T14" fmla="*/ 13 w 22"/>
                <a:gd name="T15" fmla="*/ 0 h 13"/>
                <a:gd name="T16" fmla="*/ 6 w 22"/>
                <a:gd name="T17" fmla="*/ 2 h 13"/>
                <a:gd name="T18" fmla="*/ 6 w 22"/>
                <a:gd name="T19" fmla="*/ 2 h 13"/>
                <a:gd name="T20" fmla="*/ 6 w 22"/>
                <a:gd name="T21" fmla="*/ 2 h 13"/>
                <a:gd name="T22" fmla="*/ 5 w 22"/>
                <a:gd name="T23" fmla="*/ 4 h 13"/>
                <a:gd name="T24" fmla="*/ 7 w 22"/>
                <a:gd name="T25" fmla="*/ 4 h 13"/>
                <a:gd name="T26" fmla="*/ 9 w 22"/>
                <a:gd name="T27" fmla="*/ 4 h 13"/>
                <a:gd name="T28" fmla="*/ 11 w 22"/>
                <a:gd name="T29" fmla="*/ 5 h 13"/>
                <a:gd name="T30" fmla="*/ 12 w 22"/>
                <a:gd name="T31" fmla="*/ 6 h 13"/>
                <a:gd name="T32" fmla="*/ 12 w 22"/>
                <a:gd name="T33" fmla="*/ 7 h 13"/>
                <a:gd name="T34" fmla="*/ 9 w 22"/>
                <a:gd name="T35" fmla="*/ 5 h 13"/>
                <a:gd name="T36" fmla="*/ 5 w 22"/>
                <a:gd name="T37" fmla="*/ 4 h 13"/>
                <a:gd name="T38" fmla="*/ 5 w 22"/>
                <a:gd name="T39" fmla="*/ 4 h 13"/>
                <a:gd name="T40" fmla="*/ 4 w 22"/>
                <a:gd name="T41" fmla="*/ 5 h 13"/>
                <a:gd name="T42" fmla="*/ 3 w 22"/>
                <a:gd name="T43" fmla="*/ 6 h 13"/>
                <a:gd name="T44" fmla="*/ 5 w 22"/>
                <a:gd name="T45" fmla="*/ 6 h 13"/>
                <a:gd name="T46" fmla="*/ 6 w 22"/>
                <a:gd name="T47" fmla="*/ 7 h 13"/>
                <a:gd name="T48" fmla="*/ 8 w 22"/>
                <a:gd name="T49" fmla="*/ 8 h 13"/>
                <a:gd name="T50" fmla="*/ 9 w 22"/>
                <a:gd name="T51" fmla="*/ 10 h 13"/>
                <a:gd name="T52" fmla="*/ 9 w 22"/>
                <a:gd name="T53" fmla="*/ 10 h 13"/>
                <a:gd name="T54" fmla="*/ 6 w 22"/>
                <a:gd name="T55" fmla="*/ 8 h 13"/>
                <a:gd name="T56" fmla="*/ 3 w 22"/>
                <a:gd name="T57" fmla="*/ 6 h 13"/>
                <a:gd name="T58" fmla="*/ 3 w 22"/>
                <a:gd name="T59" fmla="*/ 6 h 13"/>
                <a:gd name="T60" fmla="*/ 0 w 22"/>
                <a:gd name="T61" fmla="*/ 8 h 13"/>
                <a:gd name="T62" fmla="*/ 2 w 22"/>
                <a:gd name="T63" fmla="*/ 9 h 13"/>
                <a:gd name="T64" fmla="*/ 3 w 22"/>
                <a:gd name="T65" fmla="*/ 10 h 13"/>
                <a:gd name="T66" fmla="*/ 4 w 22"/>
                <a:gd name="T67" fmla="*/ 12 h 13"/>
                <a:gd name="T68" fmla="*/ 5 w 22"/>
                <a:gd name="T69" fmla="*/ 13 h 13"/>
                <a:gd name="T70" fmla="*/ 9 w 22"/>
                <a:gd name="T71" fmla="*/ 10 h 13"/>
                <a:gd name="T72" fmla="*/ 11 w 22"/>
                <a:gd name="T73" fmla="*/ 8 h 13"/>
                <a:gd name="T74" fmla="*/ 12 w 22"/>
                <a:gd name="T75" fmla="*/ 6 h 13"/>
                <a:gd name="T76" fmla="*/ 14 w 22"/>
                <a:gd name="T77" fmla="*/ 6 h 13"/>
                <a:gd name="T78" fmla="*/ 14 w 22"/>
                <a:gd name="T79" fmla="*/ 6 h 13"/>
                <a:gd name="T80" fmla="*/ 16 w 22"/>
                <a:gd name="T8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13">
                  <a:moveTo>
                    <a:pt x="16" y="4"/>
                  </a:moveTo>
                  <a:cubicBezTo>
                    <a:pt x="16" y="3"/>
                    <a:pt x="17" y="3"/>
                    <a:pt x="17" y="2"/>
                  </a:cubicBezTo>
                  <a:cubicBezTo>
                    <a:pt x="18" y="2"/>
                    <a:pt x="19" y="2"/>
                    <a:pt x="20" y="1"/>
                  </a:cubicBezTo>
                  <a:cubicBezTo>
                    <a:pt x="20" y="1"/>
                    <a:pt x="21" y="1"/>
                    <a:pt x="22" y="1"/>
                  </a:cubicBezTo>
                  <a:cubicBezTo>
                    <a:pt x="22" y="1"/>
                    <a:pt x="21" y="0"/>
                    <a:pt x="21" y="0"/>
                  </a:cubicBezTo>
                  <a:cubicBezTo>
                    <a:pt x="21" y="0"/>
                    <a:pt x="21" y="0"/>
                    <a:pt x="21" y="0"/>
                  </a:cubicBezTo>
                  <a:cubicBezTo>
                    <a:pt x="21" y="0"/>
                    <a:pt x="21" y="0"/>
                    <a:pt x="21" y="0"/>
                  </a:cubicBezTo>
                  <a:cubicBezTo>
                    <a:pt x="18" y="0"/>
                    <a:pt x="16" y="0"/>
                    <a:pt x="13" y="0"/>
                  </a:cubicBezTo>
                  <a:cubicBezTo>
                    <a:pt x="11" y="0"/>
                    <a:pt x="8" y="1"/>
                    <a:pt x="6" y="2"/>
                  </a:cubicBezTo>
                  <a:cubicBezTo>
                    <a:pt x="6" y="2"/>
                    <a:pt x="6" y="2"/>
                    <a:pt x="6" y="2"/>
                  </a:cubicBezTo>
                  <a:cubicBezTo>
                    <a:pt x="6" y="2"/>
                    <a:pt x="6" y="2"/>
                    <a:pt x="6" y="2"/>
                  </a:cubicBezTo>
                  <a:cubicBezTo>
                    <a:pt x="6" y="2"/>
                    <a:pt x="5" y="3"/>
                    <a:pt x="5" y="4"/>
                  </a:cubicBezTo>
                  <a:cubicBezTo>
                    <a:pt x="6" y="3"/>
                    <a:pt x="7" y="3"/>
                    <a:pt x="7" y="4"/>
                  </a:cubicBezTo>
                  <a:cubicBezTo>
                    <a:pt x="8" y="4"/>
                    <a:pt x="8" y="4"/>
                    <a:pt x="9" y="4"/>
                  </a:cubicBezTo>
                  <a:cubicBezTo>
                    <a:pt x="10" y="4"/>
                    <a:pt x="10" y="5"/>
                    <a:pt x="11" y="5"/>
                  </a:cubicBezTo>
                  <a:cubicBezTo>
                    <a:pt x="11" y="5"/>
                    <a:pt x="12" y="6"/>
                    <a:pt x="12" y="6"/>
                  </a:cubicBezTo>
                  <a:cubicBezTo>
                    <a:pt x="12" y="7"/>
                    <a:pt x="12" y="7"/>
                    <a:pt x="12" y="7"/>
                  </a:cubicBezTo>
                  <a:cubicBezTo>
                    <a:pt x="11" y="6"/>
                    <a:pt x="10" y="5"/>
                    <a:pt x="9" y="5"/>
                  </a:cubicBezTo>
                  <a:cubicBezTo>
                    <a:pt x="8" y="4"/>
                    <a:pt x="6" y="4"/>
                    <a:pt x="5" y="4"/>
                  </a:cubicBezTo>
                  <a:cubicBezTo>
                    <a:pt x="5" y="4"/>
                    <a:pt x="5" y="4"/>
                    <a:pt x="5" y="4"/>
                  </a:cubicBezTo>
                  <a:cubicBezTo>
                    <a:pt x="5" y="4"/>
                    <a:pt x="5" y="5"/>
                    <a:pt x="4" y="5"/>
                  </a:cubicBezTo>
                  <a:cubicBezTo>
                    <a:pt x="4" y="5"/>
                    <a:pt x="3" y="6"/>
                    <a:pt x="3" y="6"/>
                  </a:cubicBezTo>
                  <a:cubicBezTo>
                    <a:pt x="4" y="6"/>
                    <a:pt x="4" y="6"/>
                    <a:pt x="5" y="6"/>
                  </a:cubicBezTo>
                  <a:cubicBezTo>
                    <a:pt x="5" y="6"/>
                    <a:pt x="6" y="7"/>
                    <a:pt x="6" y="7"/>
                  </a:cubicBezTo>
                  <a:cubicBezTo>
                    <a:pt x="7" y="7"/>
                    <a:pt x="8" y="8"/>
                    <a:pt x="8" y="8"/>
                  </a:cubicBezTo>
                  <a:cubicBezTo>
                    <a:pt x="8" y="9"/>
                    <a:pt x="9" y="9"/>
                    <a:pt x="9" y="10"/>
                  </a:cubicBezTo>
                  <a:cubicBezTo>
                    <a:pt x="9" y="10"/>
                    <a:pt x="9" y="10"/>
                    <a:pt x="9" y="10"/>
                  </a:cubicBezTo>
                  <a:cubicBezTo>
                    <a:pt x="8" y="9"/>
                    <a:pt x="7" y="8"/>
                    <a:pt x="6" y="8"/>
                  </a:cubicBezTo>
                  <a:cubicBezTo>
                    <a:pt x="5" y="7"/>
                    <a:pt x="4" y="7"/>
                    <a:pt x="3" y="6"/>
                  </a:cubicBezTo>
                  <a:cubicBezTo>
                    <a:pt x="3" y="6"/>
                    <a:pt x="3" y="6"/>
                    <a:pt x="3" y="6"/>
                  </a:cubicBezTo>
                  <a:cubicBezTo>
                    <a:pt x="2" y="7"/>
                    <a:pt x="1" y="8"/>
                    <a:pt x="0" y="8"/>
                  </a:cubicBezTo>
                  <a:cubicBezTo>
                    <a:pt x="1" y="8"/>
                    <a:pt x="1" y="9"/>
                    <a:pt x="2" y="9"/>
                  </a:cubicBezTo>
                  <a:cubicBezTo>
                    <a:pt x="2" y="9"/>
                    <a:pt x="3" y="10"/>
                    <a:pt x="3" y="10"/>
                  </a:cubicBezTo>
                  <a:cubicBezTo>
                    <a:pt x="4" y="11"/>
                    <a:pt x="4" y="11"/>
                    <a:pt x="4" y="12"/>
                  </a:cubicBezTo>
                  <a:cubicBezTo>
                    <a:pt x="4" y="12"/>
                    <a:pt x="5" y="13"/>
                    <a:pt x="5" y="13"/>
                  </a:cubicBezTo>
                  <a:cubicBezTo>
                    <a:pt x="6" y="12"/>
                    <a:pt x="8" y="11"/>
                    <a:pt x="9" y="10"/>
                  </a:cubicBezTo>
                  <a:cubicBezTo>
                    <a:pt x="10" y="9"/>
                    <a:pt x="10" y="9"/>
                    <a:pt x="11" y="8"/>
                  </a:cubicBezTo>
                  <a:cubicBezTo>
                    <a:pt x="11" y="7"/>
                    <a:pt x="12" y="7"/>
                    <a:pt x="12" y="6"/>
                  </a:cubicBezTo>
                  <a:cubicBezTo>
                    <a:pt x="13" y="6"/>
                    <a:pt x="13" y="6"/>
                    <a:pt x="14" y="6"/>
                  </a:cubicBezTo>
                  <a:cubicBezTo>
                    <a:pt x="14" y="6"/>
                    <a:pt x="14" y="6"/>
                    <a:pt x="14" y="6"/>
                  </a:cubicBezTo>
                  <a:cubicBezTo>
                    <a:pt x="14" y="5"/>
                    <a:pt x="15" y="5"/>
                    <a:pt x="16" y="4"/>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85">
              <a:extLst>
                <a:ext uri="{FF2B5EF4-FFF2-40B4-BE49-F238E27FC236}">
                  <a16:creationId xmlns:a16="http://schemas.microsoft.com/office/drawing/2014/main" id="{40396049-228E-4AFE-B7D9-D80D57161B25}"/>
                </a:ext>
              </a:extLst>
            </p:cNvPr>
            <p:cNvSpPr>
              <a:spLocks/>
            </p:cNvSpPr>
            <p:nvPr/>
          </p:nvSpPr>
          <p:spPr bwMode="auto">
            <a:xfrm>
              <a:off x="5003" y="702"/>
              <a:ext cx="29" cy="24"/>
            </a:xfrm>
            <a:custGeom>
              <a:avLst/>
              <a:gdLst>
                <a:gd name="T0" fmla="*/ 8 w 12"/>
                <a:gd name="T1" fmla="*/ 0 h 10"/>
                <a:gd name="T2" fmla="*/ 8 w 12"/>
                <a:gd name="T3" fmla="*/ 0 h 10"/>
                <a:gd name="T4" fmla="*/ 8 w 12"/>
                <a:gd name="T5" fmla="*/ 0 h 10"/>
                <a:gd name="T6" fmla="*/ 4 w 12"/>
                <a:gd name="T7" fmla="*/ 2 h 10"/>
                <a:gd name="T8" fmla="*/ 0 w 12"/>
                <a:gd name="T9" fmla="*/ 5 h 10"/>
                <a:gd name="T10" fmla="*/ 2 w 12"/>
                <a:gd name="T11" fmla="*/ 6 h 10"/>
                <a:gd name="T12" fmla="*/ 4 w 12"/>
                <a:gd name="T13" fmla="*/ 8 h 10"/>
                <a:gd name="T14" fmla="*/ 5 w 12"/>
                <a:gd name="T15" fmla="*/ 6 h 10"/>
                <a:gd name="T16" fmla="*/ 6 w 12"/>
                <a:gd name="T17" fmla="*/ 4 h 10"/>
                <a:gd name="T18" fmla="*/ 7 w 12"/>
                <a:gd name="T19" fmla="*/ 2 h 10"/>
                <a:gd name="T20" fmla="*/ 9 w 12"/>
                <a:gd name="T21" fmla="*/ 1 h 10"/>
                <a:gd name="T22" fmla="*/ 9 w 12"/>
                <a:gd name="T23" fmla="*/ 1 h 10"/>
                <a:gd name="T24" fmla="*/ 7 w 12"/>
                <a:gd name="T25" fmla="*/ 4 h 10"/>
                <a:gd name="T26" fmla="*/ 4 w 12"/>
                <a:gd name="T27" fmla="*/ 8 h 10"/>
                <a:gd name="T28" fmla="*/ 4 w 12"/>
                <a:gd name="T29" fmla="*/ 8 h 10"/>
                <a:gd name="T30" fmla="*/ 4 w 12"/>
                <a:gd name="T31" fmla="*/ 8 h 10"/>
                <a:gd name="T32" fmla="*/ 8 w 12"/>
                <a:gd name="T33" fmla="*/ 10 h 10"/>
                <a:gd name="T34" fmla="*/ 9 w 12"/>
                <a:gd name="T35" fmla="*/ 8 h 10"/>
                <a:gd name="T36" fmla="*/ 9 w 12"/>
                <a:gd name="T37" fmla="*/ 6 h 10"/>
                <a:gd name="T38" fmla="*/ 10 w 12"/>
                <a:gd name="T39" fmla="*/ 4 h 10"/>
                <a:gd name="T40" fmla="*/ 12 w 12"/>
                <a:gd name="T41" fmla="*/ 3 h 10"/>
                <a:gd name="T42" fmla="*/ 10 w 12"/>
                <a:gd name="T43" fmla="*/ 1 h 10"/>
                <a:gd name="T44" fmla="*/ 9 w 12"/>
                <a:gd name="T45" fmla="*/ 1 h 10"/>
                <a:gd name="T46" fmla="*/ 8 w 12"/>
                <a:gd name="T4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0">
                  <a:moveTo>
                    <a:pt x="8" y="0"/>
                  </a:moveTo>
                  <a:cubicBezTo>
                    <a:pt x="8" y="0"/>
                    <a:pt x="8" y="0"/>
                    <a:pt x="8" y="0"/>
                  </a:cubicBezTo>
                  <a:cubicBezTo>
                    <a:pt x="8" y="0"/>
                    <a:pt x="8" y="0"/>
                    <a:pt x="8" y="0"/>
                  </a:cubicBezTo>
                  <a:cubicBezTo>
                    <a:pt x="6" y="0"/>
                    <a:pt x="5" y="1"/>
                    <a:pt x="4" y="2"/>
                  </a:cubicBezTo>
                  <a:cubicBezTo>
                    <a:pt x="2" y="3"/>
                    <a:pt x="1" y="4"/>
                    <a:pt x="0" y="5"/>
                  </a:cubicBezTo>
                  <a:cubicBezTo>
                    <a:pt x="1" y="5"/>
                    <a:pt x="1" y="6"/>
                    <a:pt x="2" y="6"/>
                  </a:cubicBezTo>
                  <a:cubicBezTo>
                    <a:pt x="3" y="7"/>
                    <a:pt x="3" y="7"/>
                    <a:pt x="4" y="8"/>
                  </a:cubicBezTo>
                  <a:cubicBezTo>
                    <a:pt x="4" y="7"/>
                    <a:pt x="5" y="6"/>
                    <a:pt x="5" y="6"/>
                  </a:cubicBezTo>
                  <a:cubicBezTo>
                    <a:pt x="5" y="5"/>
                    <a:pt x="6" y="4"/>
                    <a:pt x="6" y="4"/>
                  </a:cubicBezTo>
                  <a:cubicBezTo>
                    <a:pt x="6" y="3"/>
                    <a:pt x="7" y="3"/>
                    <a:pt x="7" y="2"/>
                  </a:cubicBezTo>
                  <a:cubicBezTo>
                    <a:pt x="8" y="2"/>
                    <a:pt x="8" y="1"/>
                    <a:pt x="9" y="1"/>
                  </a:cubicBezTo>
                  <a:cubicBezTo>
                    <a:pt x="9" y="1"/>
                    <a:pt x="9" y="1"/>
                    <a:pt x="9" y="1"/>
                  </a:cubicBezTo>
                  <a:cubicBezTo>
                    <a:pt x="8" y="2"/>
                    <a:pt x="7" y="3"/>
                    <a:pt x="7" y="4"/>
                  </a:cubicBezTo>
                  <a:cubicBezTo>
                    <a:pt x="6" y="5"/>
                    <a:pt x="5" y="7"/>
                    <a:pt x="4" y="8"/>
                  </a:cubicBezTo>
                  <a:cubicBezTo>
                    <a:pt x="4" y="8"/>
                    <a:pt x="4" y="8"/>
                    <a:pt x="4" y="8"/>
                  </a:cubicBezTo>
                  <a:cubicBezTo>
                    <a:pt x="4" y="8"/>
                    <a:pt x="4" y="8"/>
                    <a:pt x="4" y="8"/>
                  </a:cubicBezTo>
                  <a:cubicBezTo>
                    <a:pt x="5" y="9"/>
                    <a:pt x="7" y="9"/>
                    <a:pt x="8" y="10"/>
                  </a:cubicBezTo>
                  <a:cubicBezTo>
                    <a:pt x="8" y="9"/>
                    <a:pt x="8" y="9"/>
                    <a:pt x="9" y="8"/>
                  </a:cubicBezTo>
                  <a:cubicBezTo>
                    <a:pt x="9" y="7"/>
                    <a:pt x="9" y="7"/>
                    <a:pt x="9" y="6"/>
                  </a:cubicBezTo>
                  <a:cubicBezTo>
                    <a:pt x="9" y="5"/>
                    <a:pt x="10" y="5"/>
                    <a:pt x="10" y="4"/>
                  </a:cubicBezTo>
                  <a:cubicBezTo>
                    <a:pt x="10" y="4"/>
                    <a:pt x="11" y="3"/>
                    <a:pt x="12" y="3"/>
                  </a:cubicBezTo>
                  <a:cubicBezTo>
                    <a:pt x="11" y="2"/>
                    <a:pt x="10" y="2"/>
                    <a:pt x="10" y="1"/>
                  </a:cubicBezTo>
                  <a:cubicBezTo>
                    <a:pt x="9" y="1"/>
                    <a:pt x="9" y="1"/>
                    <a:pt x="9" y="1"/>
                  </a:cubicBezTo>
                  <a:cubicBezTo>
                    <a:pt x="9" y="1"/>
                    <a:pt x="8" y="0"/>
                    <a:pt x="8" y="0"/>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86">
              <a:extLst>
                <a:ext uri="{FF2B5EF4-FFF2-40B4-BE49-F238E27FC236}">
                  <a16:creationId xmlns:a16="http://schemas.microsoft.com/office/drawing/2014/main" id="{2F6A19F2-BA2B-4E4E-8367-29A9D1E76012}"/>
                </a:ext>
              </a:extLst>
            </p:cNvPr>
            <p:cNvSpPr>
              <a:spLocks/>
            </p:cNvSpPr>
            <p:nvPr/>
          </p:nvSpPr>
          <p:spPr bwMode="auto">
            <a:xfrm>
              <a:off x="4984" y="574"/>
              <a:ext cx="28" cy="61"/>
            </a:xfrm>
            <a:custGeom>
              <a:avLst/>
              <a:gdLst>
                <a:gd name="T0" fmla="*/ 5 w 12"/>
                <a:gd name="T1" fmla="*/ 24 h 25"/>
                <a:gd name="T2" fmla="*/ 9 w 12"/>
                <a:gd name="T3" fmla="*/ 25 h 25"/>
                <a:gd name="T4" fmla="*/ 10 w 12"/>
                <a:gd name="T5" fmla="*/ 17 h 25"/>
                <a:gd name="T6" fmla="*/ 10 w 12"/>
                <a:gd name="T7" fmla="*/ 13 h 25"/>
                <a:gd name="T8" fmla="*/ 5 w 12"/>
                <a:gd name="T9" fmla="*/ 12 h 25"/>
                <a:gd name="T10" fmla="*/ 1 w 12"/>
                <a:gd name="T11" fmla="*/ 12 h 25"/>
                <a:gd name="T12" fmla="*/ 6 w 12"/>
                <a:gd name="T13" fmla="*/ 11 h 25"/>
                <a:gd name="T14" fmla="*/ 10 w 12"/>
                <a:gd name="T15" fmla="*/ 13 h 25"/>
                <a:gd name="T16" fmla="*/ 11 w 12"/>
                <a:gd name="T17" fmla="*/ 6 h 25"/>
                <a:gd name="T18" fmla="*/ 12 w 12"/>
                <a:gd name="T19" fmla="*/ 2 h 25"/>
                <a:gd name="T20" fmla="*/ 7 w 12"/>
                <a:gd name="T21" fmla="*/ 0 h 25"/>
                <a:gd name="T22" fmla="*/ 2 w 12"/>
                <a:gd name="T23" fmla="*/ 1 h 25"/>
                <a:gd name="T24" fmla="*/ 4 w 12"/>
                <a:gd name="T25" fmla="*/ 4 h 25"/>
                <a:gd name="T26" fmla="*/ 9 w 12"/>
                <a:gd name="T27" fmla="*/ 4 h 25"/>
                <a:gd name="T28" fmla="*/ 11 w 12"/>
                <a:gd name="T29" fmla="*/ 6 h 25"/>
                <a:gd name="T30" fmla="*/ 1 w 12"/>
                <a:gd name="T31" fmla="*/ 5 h 25"/>
                <a:gd name="T32" fmla="*/ 1 w 12"/>
                <a:gd name="T33" fmla="*/ 8 h 25"/>
                <a:gd name="T34" fmla="*/ 6 w 12"/>
                <a:gd name="T35" fmla="*/ 7 h 25"/>
                <a:gd name="T36" fmla="*/ 11 w 12"/>
                <a:gd name="T37" fmla="*/ 9 h 25"/>
                <a:gd name="T38" fmla="*/ 6 w 12"/>
                <a:gd name="T39" fmla="*/ 8 h 25"/>
                <a:gd name="T40" fmla="*/ 2 w 12"/>
                <a:gd name="T41" fmla="*/ 8 h 25"/>
                <a:gd name="T42" fmla="*/ 1 w 12"/>
                <a:gd name="T43" fmla="*/ 8 h 25"/>
                <a:gd name="T44" fmla="*/ 1 w 12"/>
                <a:gd name="T45" fmla="*/ 12 h 25"/>
                <a:gd name="T46" fmla="*/ 3 w 12"/>
                <a:gd name="T47" fmla="*/ 16 h 25"/>
                <a:gd name="T48" fmla="*/ 8 w 12"/>
                <a:gd name="T49" fmla="*/ 16 h 25"/>
                <a:gd name="T50" fmla="*/ 10 w 12"/>
                <a:gd name="T51" fmla="*/ 17 h 25"/>
                <a:gd name="T52" fmla="*/ 0 w 12"/>
                <a:gd name="T53" fmla="*/ 16 h 25"/>
                <a:gd name="T54" fmla="*/ 2 w 12"/>
                <a:gd name="T55" fmla="*/ 20 h 25"/>
                <a:gd name="T56" fmla="*/ 7 w 12"/>
                <a:gd name="T57" fmla="*/ 20 h 25"/>
                <a:gd name="T58" fmla="*/ 9 w 12"/>
                <a:gd name="T59" fmla="*/ 21 h 25"/>
                <a:gd name="T60" fmla="*/ 0 w 12"/>
                <a:gd name="T61" fmla="*/ 20 h 25"/>
                <a:gd name="T62" fmla="*/ 0 w 12"/>
                <a:gd name="T6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25">
                  <a:moveTo>
                    <a:pt x="2" y="24"/>
                  </a:moveTo>
                  <a:cubicBezTo>
                    <a:pt x="3" y="24"/>
                    <a:pt x="4" y="24"/>
                    <a:pt x="5" y="24"/>
                  </a:cubicBezTo>
                  <a:cubicBezTo>
                    <a:pt x="6" y="24"/>
                    <a:pt x="6" y="24"/>
                    <a:pt x="7" y="24"/>
                  </a:cubicBezTo>
                  <a:cubicBezTo>
                    <a:pt x="8" y="25"/>
                    <a:pt x="9" y="25"/>
                    <a:pt x="9" y="25"/>
                  </a:cubicBezTo>
                  <a:cubicBezTo>
                    <a:pt x="9" y="24"/>
                    <a:pt x="9" y="23"/>
                    <a:pt x="10" y="21"/>
                  </a:cubicBezTo>
                  <a:cubicBezTo>
                    <a:pt x="10" y="20"/>
                    <a:pt x="10" y="19"/>
                    <a:pt x="10" y="17"/>
                  </a:cubicBezTo>
                  <a:cubicBezTo>
                    <a:pt x="10" y="16"/>
                    <a:pt x="10" y="15"/>
                    <a:pt x="10" y="13"/>
                  </a:cubicBezTo>
                  <a:cubicBezTo>
                    <a:pt x="10" y="13"/>
                    <a:pt x="10" y="13"/>
                    <a:pt x="10" y="13"/>
                  </a:cubicBezTo>
                  <a:cubicBezTo>
                    <a:pt x="10" y="13"/>
                    <a:pt x="10" y="13"/>
                    <a:pt x="10" y="13"/>
                  </a:cubicBezTo>
                  <a:cubicBezTo>
                    <a:pt x="9" y="13"/>
                    <a:pt x="7" y="12"/>
                    <a:pt x="5" y="12"/>
                  </a:cubicBezTo>
                  <a:cubicBezTo>
                    <a:pt x="4" y="12"/>
                    <a:pt x="2" y="12"/>
                    <a:pt x="1" y="12"/>
                  </a:cubicBezTo>
                  <a:cubicBezTo>
                    <a:pt x="1" y="12"/>
                    <a:pt x="1" y="12"/>
                    <a:pt x="1" y="12"/>
                  </a:cubicBezTo>
                  <a:cubicBezTo>
                    <a:pt x="1" y="12"/>
                    <a:pt x="2" y="12"/>
                    <a:pt x="3" y="11"/>
                  </a:cubicBezTo>
                  <a:cubicBezTo>
                    <a:pt x="4" y="11"/>
                    <a:pt x="5" y="11"/>
                    <a:pt x="6" y="11"/>
                  </a:cubicBezTo>
                  <a:cubicBezTo>
                    <a:pt x="6" y="12"/>
                    <a:pt x="7" y="12"/>
                    <a:pt x="8" y="12"/>
                  </a:cubicBezTo>
                  <a:cubicBezTo>
                    <a:pt x="9" y="12"/>
                    <a:pt x="10" y="13"/>
                    <a:pt x="10" y="13"/>
                  </a:cubicBezTo>
                  <a:cubicBezTo>
                    <a:pt x="10" y="12"/>
                    <a:pt x="11" y="10"/>
                    <a:pt x="11" y="9"/>
                  </a:cubicBezTo>
                  <a:cubicBezTo>
                    <a:pt x="11" y="8"/>
                    <a:pt x="11" y="7"/>
                    <a:pt x="11" y="6"/>
                  </a:cubicBezTo>
                  <a:cubicBezTo>
                    <a:pt x="11" y="4"/>
                    <a:pt x="12" y="3"/>
                    <a:pt x="12" y="2"/>
                  </a:cubicBezTo>
                  <a:cubicBezTo>
                    <a:pt x="12" y="2"/>
                    <a:pt x="12" y="2"/>
                    <a:pt x="12" y="2"/>
                  </a:cubicBezTo>
                  <a:cubicBezTo>
                    <a:pt x="12" y="2"/>
                    <a:pt x="12" y="2"/>
                    <a:pt x="12" y="2"/>
                  </a:cubicBezTo>
                  <a:cubicBezTo>
                    <a:pt x="10" y="1"/>
                    <a:pt x="9" y="0"/>
                    <a:pt x="7" y="0"/>
                  </a:cubicBezTo>
                  <a:cubicBezTo>
                    <a:pt x="5" y="0"/>
                    <a:pt x="3" y="0"/>
                    <a:pt x="2" y="1"/>
                  </a:cubicBezTo>
                  <a:cubicBezTo>
                    <a:pt x="2" y="1"/>
                    <a:pt x="2" y="1"/>
                    <a:pt x="2" y="1"/>
                  </a:cubicBezTo>
                  <a:cubicBezTo>
                    <a:pt x="2" y="2"/>
                    <a:pt x="1" y="3"/>
                    <a:pt x="1" y="4"/>
                  </a:cubicBezTo>
                  <a:cubicBezTo>
                    <a:pt x="2" y="4"/>
                    <a:pt x="3" y="4"/>
                    <a:pt x="4" y="4"/>
                  </a:cubicBezTo>
                  <a:cubicBezTo>
                    <a:pt x="5" y="4"/>
                    <a:pt x="6" y="4"/>
                    <a:pt x="6" y="4"/>
                  </a:cubicBezTo>
                  <a:cubicBezTo>
                    <a:pt x="7" y="4"/>
                    <a:pt x="8" y="4"/>
                    <a:pt x="9" y="4"/>
                  </a:cubicBezTo>
                  <a:cubicBezTo>
                    <a:pt x="10" y="5"/>
                    <a:pt x="10" y="5"/>
                    <a:pt x="11" y="5"/>
                  </a:cubicBezTo>
                  <a:cubicBezTo>
                    <a:pt x="11" y="6"/>
                    <a:pt x="11" y="6"/>
                    <a:pt x="11" y="6"/>
                  </a:cubicBezTo>
                  <a:cubicBezTo>
                    <a:pt x="10" y="5"/>
                    <a:pt x="8" y="5"/>
                    <a:pt x="6" y="4"/>
                  </a:cubicBezTo>
                  <a:cubicBezTo>
                    <a:pt x="5" y="4"/>
                    <a:pt x="3" y="4"/>
                    <a:pt x="1" y="5"/>
                  </a:cubicBezTo>
                  <a:cubicBezTo>
                    <a:pt x="1" y="5"/>
                    <a:pt x="1" y="5"/>
                    <a:pt x="1" y="5"/>
                  </a:cubicBezTo>
                  <a:cubicBezTo>
                    <a:pt x="1" y="6"/>
                    <a:pt x="1" y="7"/>
                    <a:pt x="1" y="8"/>
                  </a:cubicBezTo>
                  <a:cubicBezTo>
                    <a:pt x="2" y="8"/>
                    <a:pt x="3" y="8"/>
                    <a:pt x="3" y="7"/>
                  </a:cubicBezTo>
                  <a:cubicBezTo>
                    <a:pt x="4" y="7"/>
                    <a:pt x="5" y="7"/>
                    <a:pt x="6" y="7"/>
                  </a:cubicBezTo>
                  <a:cubicBezTo>
                    <a:pt x="7" y="8"/>
                    <a:pt x="8" y="8"/>
                    <a:pt x="8" y="8"/>
                  </a:cubicBezTo>
                  <a:cubicBezTo>
                    <a:pt x="9" y="8"/>
                    <a:pt x="10" y="9"/>
                    <a:pt x="11" y="9"/>
                  </a:cubicBezTo>
                  <a:cubicBezTo>
                    <a:pt x="11" y="9"/>
                    <a:pt x="11" y="9"/>
                    <a:pt x="11" y="9"/>
                  </a:cubicBezTo>
                  <a:cubicBezTo>
                    <a:pt x="9" y="9"/>
                    <a:pt x="7" y="8"/>
                    <a:pt x="6" y="8"/>
                  </a:cubicBezTo>
                  <a:cubicBezTo>
                    <a:pt x="5" y="8"/>
                    <a:pt x="4" y="8"/>
                    <a:pt x="3" y="8"/>
                  </a:cubicBezTo>
                  <a:cubicBezTo>
                    <a:pt x="3" y="8"/>
                    <a:pt x="3" y="8"/>
                    <a:pt x="2" y="8"/>
                  </a:cubicBezTo>
                  <a:cubicBezTo>
                    <a:pt x="2" y="8"/>
                    <a:pt x="1" y="8"/>
                    <a:pt x="1" y="8"/>
                  </a:cubicBezTo>
                  <a:cubicBezTo>
                    <a:pt x="1" y="8"/>
                    <a:pt x="1" y="8"/>
                    <a:pt x="1" y="8"/>
                  </a:cubicBezTo>
                  <a:cubicBezTo>
                    <a:pt x="1" y="8"/>
                    <a:pt x="1" y="8"/>
                    <a:pt x="1" y="8"/>
                  </a:cubicBezTo>
                  <a:cubicBezTo>
                    <a:pt x="1" y="10"/>
                    <a:pt x="1" y="11"/>
                    <a:pt x="1" y="12"/>
                  </a:cubicBezTo>
                  <a:cubicBezTo>
                    <a:pt x="0" y="14"/>
                    <a:pt x="0" y="15"/>
                    <a:pt x="0" y="16"/>
                  </a:cubicBezTo>
                  <a:cubicBezTo>
                    <a:pt x="1" y="16"/>
                    <a:pt x="2" y="16"/>
                    <a:pt x="3" y="16"/>
                  </a:cubicBezTo>
                  <a:cubicBezTo>
                    <a:pt x="3" y="15"/>
                    <a:pt x="4" y="16"/>
                    <a:pt x="5" y="16"/>
                  </a:cubicBezTo>
                  <a:cubicBezTo>
                    <a:pt x="6" y="16"/>
                    <a:pt x="7" y="16"/>
                    <a:pt x="8" y="16"/>
                  </a:cubicBezTo>
                  <a:cubicBezTo>
                    <a:pt x="8" y="16"/>
                    <a:pt x="9" y="17"/>
                    <a:pt x="10" y="17"/>
                  </a:cubicBezTo>
                  <a:cubicBezTo>
                    <a:pt x="10" y="17"/>
                    <a:pt x="10" y="17"/>
                    <a:pt x="10" y="17"/>
                  </a:cubicBezTo>
                  <a:cubicBezTo>
                    <a:pt x="8" y="17"/>
                    <a:pt x="7" y="16"/>
                    <a:pt x="5" y="16"/>
                  </a:cubicBezTo>
                  <a:cubicBezTo>
                    <a:pt x="3" y="16"/>
                    <a:pt x="2" y="16"/>
                    <a:pt x="0" y="16"/>
                  </a:cubicBezTo>
                  <a:cubicBezTo>
                    <a:pt x="0" y="18"/>
                    <a:pt x="0" y="19"/>
                    <a:pt x="0" y="20"/>
                  </a:cubicBezTo>
                  <a:cubicBezTo>
                    <a:pt x="1" y="20"/>
                    <a:pt x="2" y="20"/>
                    <a:pt x="2" y="20"/>
                  </a:cubicBezTo>
                  <a:cubicBezTo>
                    <a:pt x="3" y="20"/>
                    <a:pt x="4" y="20"/>
                    <a:pt x="5" y="20"/>
                  </a:cubicBezTo>
                  <a:cubicBezTo>
                    <a:pt x="6" y="20"/>
                    <a:pt x="7" y="20"/>
                    <a:pt x="7" y="20"/>
                  </a:cubicBezTo>
                  <a:cubicBezTo>
                    <a:pt x="8" y="20"/>
                    <a:pt x="9" y="21"/>
                    <a:pt x="9" y="21"/>
                  </a:cubicBezTo>
                  <a:cubicBezTo>
                    <a:pt x="9" y="21"/>
                    <a:pt x="9" y="21"/>
                    <a:pt x="9" y="21"/>
                  </a:cubicBezTo>
                  <a:cubicBezTo>
                    <a:pt x="8" y="21"/>
                    <a:pt x="6" y="21"/>
                    <a:pt x="5" y="20"/>
                  </a:cubicBezTo>
                  <a:cubicBezTo>
                    <a:pt x="3" y="20"/>
                    <a:pt x="2" y="20"/>
                    <a:pt x="0" y="20"/>
                  </a:cubicBezTo>
                  <a:cubicBezTo>
                    <a:pt x="0" y="20"/>
                    <a:pt x="0" y="20"/>
                    <a:pt x="0" y="20"/>
                  </a:cubicBezTo>
                  <a:cubicBezTo>
                    <a:pt x="0" y="22"/>
                    <a:pt x="0" y="24"/>
                    <a:pt x="0" y="25"/>
                  </a:cubicBezTo>
                  <a:cubicBezTo>
                    <a:pt x="1" y="25"/>
                    <a:pt x="2" y="25"/>
                    <a:pt x="2" y="24"/>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C0C92E47-8BAF-4273-A172-46CD928B03D1}"/>
                </a:ext>
              </a:extLst>
            </p:cNvPr>
            <p:cNvSpPr>
              <a:spLocks/>
            </p:cNvSpPr>
            <p:nvPr/>
          </p:nvSpPr>
          <p:spPr bwMode="auto">
            <a:xfrm>
              <a:off x="4996" y="509"/>
              <a:ext cx="26" cy="17"/>
            </a:xfrm>
            <a:custGeom>
              <a:avLst/>
              <a:gdLst>
                <a:gd name="T0" fmla="*/ 5 w 11"/>
                <a:gd name="T1" fmla="*/ 5 h 7"/>
                <a:gd name="T2" fmla="*/ 8 w 11"/>
                <a:gd name="T3" fmla="*/ 5 h 7"/>
                <a:gd name="T4" fmla="*/ 10 w 11"/>
                <a:gd name="T5" fmla="*/ 7 h 7"/>
                <a:gd name="T6" fmla="*/ 11 w 11"/>
                <a:gd name="T7" fmla="*/ 2 h 7"/>
                <a:gd name="T8" fmla="*/ 11 w 11"/>
                <a:gd name="T9" fmla="*/ 2 h 7"/>
                <a:gd name="T10" fmla="*/ 11 w 11"/>
                <a:gd name="T11" fmla="*/ 2 h 7"/>
                <a:gd name="T12" fmla="*/ 6 w 11"/>
                <a:gd name="T13" fmla="*/ 0 h 7"/>
                <a:gd name="T14" fmla="*/ 1 w 11"/>
                <a:gd name="T15" fmla="*/ 2 h 7"/>
                <a:gd name="T16" fmla="*/ 1 w 11"/>
                <a:gd name="T17" fmla="*/ 2 h 7"/>
                <a:gd name="T18" fmla="*/ 0 w 11"/>
                <a:gd name="T19" fmla="*/ 6 h 7"/>
                <a:gd name="T20" fmla="*/ 2 w 11"/>
                <a:gd name="T21" fmla="*/ 5 h 7"/>
                <a:gd name="T22" fmla="*/ 5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5" y="5"/>
                  </a:moveTo>
                  <a:cubicBezTo>
                    <a:pt x="6" y="5"/>
                    <a:pt x="7" y="5"/>
                    <a:pt x="8" y="5"/>
                  </a:cubicBezTo>
                  <a:cubicBezTo>
                    <a:pt x="9" y="6"/>
                    <a:pt x="9" y="6"/>
                    <a:pt x="10" y="7"/>
                  </a:cubicBezTo>
                  <a:cubicBezTo>
                    <a:pt x="10" y="5"/>
                    <a:pt x="10" y="4"/>
                    <a:pt x="11" y="2"/>
                  </a:cubicBezTo>
                  <a:cubicBezTo>
                    <a:pt x="11" y="2"/>
                    <a:pt x="11" y="2"/>
                    <a:pt x="11" y="2"/>
                  </a:cubicBezTo>
                  <a:cubicBezTo>
                    <a:pt x="11" y="2"/>
                    <a:pt x="11" y="2"/>
                    <a:pt x="11" y="2"/>
                  </a:cubicBezTo>
                  <a:cubicBezTo>
                    <a:pt x="9" y="1"/>
                    <a:pt x="7" y="0"/>
                    <a:pt x="6" y="0"/>
                  </a:cubicBezTo>
                  <a:cubicBezTo>
                    <a:pt x="4" y="1"/>
                    <a:pt x="2" y="1"/>
                    <a:pt x="1" y="2"/>
                  </a:cubicBezTo>
                  <a:cubicBezTo>
                    <a:pt x="1" y="2"/>
                    <a:pt x="1" y="2"/>
                    <a:pt x="1" y="2"/>
                  </a:cubicBezTo>
                  <a:cubicBezTo>
                    <a:pt x="0" y="3"/>
                    <a:pt x="0" y="5"/>
                    <a:pt x="0" y="6"/>
                  </a:cubicBezTo>
                  <a:cubicBezTo>
                    <a:pt x="1" y="6"/>
                    <a:pt x="1" y="5"/>
                    <a:pt x="2" y="5"/>
                  </a:cubicBezTo>
                  <a:cubicBezTo>
                    <a:pt x="3" y="5"/>
                    <a:pt x="4" y="5"/>
                    <a:pt x="5" y="5"/>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E3327F57-A8D2-413B-8838-3F6DEB530C35}"/>
                </a:ext>
              </a:extLst>
            </p:cNvPr>
            <p:cNvSpPr>
              <a:spLocks/>
            </p:cNvSpPr>
            <p:nvPr/>
          </p:nvSpPr>
          <p:spPr bwMode="auto">
            <a:xfrm>
              <a:off x="4964" y="719"/>
              <a:ext cx="17" cy="19"/>
            </a:xfrm>
            <a:custGeom>
              <a:avLst/>
              <a:gdLst>
                <a:gd name="T0" fmla="*/ 5 w 7"/>
                <a:gd name="T1" fmla="*/ 3 h 8"/>
                <a:gd name="T2" fmla="*/ 2 w 7"/>
                <a:gd name="T3" fmla="*/ 0 h 8"/>
                <a:gd name="T4" fmla="*/ 2 w 7"/>
                <a:gd name="T5" fmla="*/ 0 h 8"/>
                <a:gd name="T6" fmla="*/ 0 w 7"/>
                <a:gd name="T7" fmla="*/ 2 h 8"/>
                <a:gd name="T8" fmla="*/ 1 w 7"/>
                <a:gd name="T9" fmla="*/ 3 h 8"/>
                <a:gd name="T10" fmla="*/ 2 w 7"/>
                <a:gd name="T11" fmla="*/ 5 h 8"/>
                <a:gd name="T12" fmla="*/ 3 w 7"/>
                <a:gd name="T13" fmla="*/ 7 h 8"/>
                <a:gd name="T14" fmla="*/ 2 w 7"/>
                <a:gd name="T15" fmla="*/ 8 h 8"/>
                <a:gd name="T16" fmla="*/ 7 w 7"/>
                <a:gd name="T17" fmla="*/ 5 h 8"/>
                <a:gd name="T18" fmla="*/ 7 w 7"/>
                <a:gd name="T19" fmla="*/ 5 h 8"/>
                <a:gd name="T20" fmla="*/ 7 w 7"/>
                <a:gd name="T21" fmla="*/ 5 h 8"/>
                <a:gd name="T22" fmla="*/ 5 w 7"/>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5" y="3"/>
                  </a:moveTo>
                  <a:cubicBezTo>
                    <a:pt x="4" y="2"/>
                    <a:pt x="3" y="1"/>
                    <a:pt x="2" y="0"/>
                  </a:cubicBezTo>
                  <a:cubicBezTo>
                    <a:pt x="2" y="0"/>
                    <a:pt x="2" y="0"/>
                    <a:pt x="2" y="0"/>
                  </a:cubicBezTo>
                  <a:cubicBezTo>
                    <a:pt x="1" y="1"/>
                    <a:pt x="0" y="2"/>
                    <a:pt x="0" y="2"/>
                  </a:cubicBezTo>
                  <a:cubicBezTo>
                    <a:pt x="0" y="3"/>
                    <a:pt x="1" y="3"/>
                    <a:pt x="1" y="3"/>
                  </a:cubicBezTo>
                  <a:cubicBezTo>
                    <a:pt x="1" y="4"/>
                    <a:pt x="2" y="4"/>
                    <a:pt x="2" y="5"/>
                  </a:cubicBezTo>
                  <a:cubicBezTo>
                    <a:pt x="2" y="5"/>
                    <a:pt x="3" y="6"/>
                    <a:pt x="3" y="7"/>
                  </a:cubicBezTo>
                  <a:cubicBezTo>
                    <a:pt x="3" y="7"/>
                    <a:pt x="3" y="8"/>
                    <a:pt x="2" y="8"/>
                  </a:cubicBezTo>
                  <a:cubicBezTo>
                    <a:pt x="4" y="7"/>
                    <a:pt x="5" y="6"/>
                    <a:pt x="7" y="5"/>
                  </a:cubicBezTo>
                  <a:cubicBezTo>
                    <a:pt x="7" y="5"/>
                    <a:pt x="7" y="5"/>
                    <a:pt x="7" y="5"/>
                  </a:cubicBezTo>
                  <a:cubicBezTo>
                    <a:pt x="7" y="5"/>
                    <a:pt x="7" y="5"/>
                    <a:pt x="7" y="5"/>
                  </a:cubicBezTo>
                  <a:cubicBezTo>
                    <a:pt x="6" y="4"/>
                    <a:pt x="5" y="4"/>
                    <a:pt x="5" y="3"/>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89">
              <a:extLst>
                <a:ext uri="{FF2B5EF4-FFF2-40B4-BE49-F238E27FC236}">
                  <a16:creationId xmlns:a16="http://schemas.microsoft.com/office/drawing/2014/main" id="{C440278D-4692-440D-BEFD-CAA313A72872}"/>
                </a:ext>
              </a:extLst>
            </p:cNvPr>
            <p:cNvSpPr>
              <a:spLocks/>
            </p:cNvSpPr>
            <p:nvPr/>
          </p:nvSpPr>
          <p:spPr bwMode="auto">
            <a:xfrm>
              <a:off x="4786" y="553"/>
              <a:ext cx="190" cy="393"/>
            </a:xfrm>
            <a:custGeom>
              <a:avLst/>
              <a:gdLst>
                <a:gd name="T0" fmla="*/ 75 w 79"/>
                <a:gd name="T1" fmla="*/ 74 h 163"/>
                <a:gd name="T2" fmla="*/ 73 w 79"/>
                <a:gd name="T3" fmla="*/ 71 h 163"/>
                <a:gd name="T4" fmla="*/ 71 w 79"/>
                <a:gd name="T5" fmla="*/ 73 h 163"/>
                <a:gd name="T6" fmla="*/ 74 w 79"/>
                <a:gd name="T7" fmla="*/ 56 h 163"/>
                <a:gd name="T8" fmla="*/ 68 w 79"/>
                <a:gd name="T9" fmla="*/ 32 h 163"/>
                <a:gd name="T10" fmla="*/ 65 w 79"/>
                <a:gd name="T11" fmla="*/ 19 h 163"/>
                <a:gd name="T12" fmla="*/ 53 w 79"/>
                <a:gd name="T13" fmla="*/ 3 h 163"/>
                <a:gd name="T14" fmla="*/ 15 w 79"/>
                <a:gd name="T15" fmla="*/ 55 h 163"/>
                <a:gd name="T16" fmla="*/ 3 w 79"/>
                <a:gd name="T17" fmla="*/ 87 h 163"/>
                <a:gd name="T18" fmla="*/ 4 w 79"/>
                <a:gd name="T19" fmla="*/ 92 h 163"/>
                <a:gd name="T20" fmla="*/ 2 w 79"/>
                <a:gd name="T21" fmla="*/ 127 h 163"/>
                <a:gd name="T22" fmla="*/ 6 w 79"/>
                <a:gd name="T23" fmla="*/ 160 h 163"/>
                <a:gd name="T24" fmla="*/ 26 w 79"/>
                <a:gd name="T25" fmla="*/ 160 h 163"/>
                <a:gd name="T26" fmla="*/ 50 w 79"/>
                <a:gd name="T27" fmla="*/ 143 h 163"/>
                <a:gd name="T28" fmla="*/ 55 w 79"/>
                <a:gd name="T29" fmla="*/ 143 h 163"/>
                <a:gd name="T30" fmla="*/ 57 w 79"/>
                <a:gd name="T31" fmla="*/ 139 h 163"/>
                <a:gd name="T32" fmla="*/ 65 w 79"/>
                <a:gd name="T33" fmla="*/ 135 h 163"/>
                <a:gd name="T34" fmla="*/ 65 w 79"/>
                <a:gd name="T35" fmla="*/ 134 h 163"/>
                <a:gd name="T36" fmla="*/ 69 w 79"/>
                <a:gd name="T37" fmla="*/ 94 h 163"/>
                <a:gd name="T38" fmla="*/ 69 w 79"/>
                <a:gd name="T39" fmla="*/ 94 h 163"/>
                <a:gd name="T40" fmla="*/ 72 w 79"/>
                <a:gd name="T41" fmla="*/ 83 h 163"/>
                <a:gd name="T42" fmla="*/ 72 w 79"/>
                <a:gd name="T43" fmla="*/ 80 h 163"/>
                <a:gd name="T44" fmla="*/ 76 w 79"/>
                <a:gd name="T45" fmla="*/ 77 h 163"/>
                <a:gd name="T46" fmla="*/ 76 w 79"/>
                <a:gd name="T47" fmla="*/ 77 h 163"/>
                <a:gd name="T48" fmla="*/ 76 w 79"/>
                <a:gd name="T49" fmla="*/ 77 h 163"/>
                <a:gd name="T50" fmla="*/ 75 w 79"/>
                <a:gd name="T51" fmla="*/ 7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63">
                  <a:moveTo>
                    <a:pt x="75" y="74"/>
                  </a:moveTo>
                  <a:cubicBezTo>
                    <a:pt x="75" y="73"/>
                    <a:pt x="74" y="72"/>
                    <a:pt x="73" y="71"/>
                  </a:cubicBezTo>
                  <a:cubicBezTo>
                    <a:pt x="72" y="72"/>
                    <a:pt x="71" y="73"/>
                    <a:pt x="71" y="73"/>
                  </a:cubicBezTo>
                  <a:cubicBezTo>
                    <a:pt x="71" y="69"/>
                    <a:pt x="72" y="64"/>
                    <a:pt x="74" y="56"/>
                  </a:cubicBezTo>
                  <a:cubicBezTo>
                    <a:pt x="79" y="41"/>
                    <a:pt x="72" y="36"/>
                    <a:pt x="68" y="32"/>
                  </a:cubicBezTo>
                  <a:cubicBezTo>
                    <a:pt x="64" y="29"/>
                    <a:pt x="63" y="26"/>
                    <a:pt x="65" y="19"/>
                  </a:cubicBezTo>
                  <a:cubicBezTo>
                    <a:pt x="67" y="13"/>
                    <a:pt x="56" y="0"/>
                    <a:pt x="53" y="3"/>
                  </a:cubicBezTo>
                  <a:cubicBezTo>
                    <a:pt x="28" y="24"/>
                    <a:pt x="19" y="38"/>
                    <a:pt x="15" y="55"/>
                  </a:cubicBezTo>
                  <a:cubicBezTo>
                    <a:pt x="10" y="72"/>
                    <a:pt x="4" y="85"/>
                    <a:pt x="3" y="87"/>
                  </a:cubicBezTo>
                  <a:cubicBezTo>
                    <a:pt x="3" y="88"/>
                    <a:pt x="2" y="90"/>
                    <a:pt x="4" y="92"/>
                  </a:cubicBezTo>
                  <a:cubicBezTo>
                    <a:pt x="0" y="98"/>
                    <a:pt x="0" y="111"/>
                    <a:pt x="2" y="127"/>
                  </a:cubicBezTo>
                  <a:cubicBezTo>
                    <a:pt x="5" y="144"/>
                    <a:pt x="6" y="160"/>
                    <a:pt x="6" y="160"/>
                  </a:cubicBezTo>
                  <a:cubicBezTo>
                    <a:pt x="6" y="160"/>
                    <a:pt x="16" y="163"/>
                    <a:pt x="26" y="160"/>
                  </a:cubicBezTo>
                  <a:cubicBezTo>
                    <a:pt x="34" y="156"/>
                    <a:pt x="43" y="147"/>
                    <a:pt x="50" y="143"/>
                  </a:cubicBezTo>
                  <a:cubicBezTo>
                    <a:pt x="52" y="144"/>
                    <a:pt x="53" y="144"/>
                    <a:pt x="55" y="143"/>
                  </a:cubicBezTo>
                  <a:cubicBezTo>
                    <a:pt x="56" y="143"/>
                    <a:pt x="56" y="142"/>
                    <a:pt x="57" y="139"/>
                  </a:cubicBezTo>
                  <a:cubicBezTo>
                    <a:pt x="61" y="138"/>
                    <a:pt x="64" y="136"/>
                    <a:pt x="65" y="135"/>
                  </a:cubicBezTo>
                  <a:cubicBezTo>
                    <a:pt x="65" y="134"/>
                    <a:pt x="65" y="134"/>
                    <a:pt x="65" y="134"/>
                  </a:cubicBezTo>
                  <a:cubicBezTo>
                    <a:pt x="69" y="115"/>
                    <a:pt x="69" y="95"/>
                    <a:pt x="69" y="94"/>
                  </a:cubicBezTo>
                  <a:cubicBezTo>
                    <a:pt x="69" y="94"/>
                    <a:pt x="69" y="94"/>
                    <a:pt x="69" y="94"/>
                  </a:cubicBezTo>
                  <a:cubicBezTo>
                    <a:pt x="71" y="90"/>
                    <a:pt x="73" y="86"/>
                    <a:pt x="72" y="83"/>
                  </a:cubicBezTo>
                  <a:cubicBezTo>
                    <a:pt x="72" y="82"/>
                    <a:pt x="72" y="81"/>
                    <a:pt x="72" y="80"/>
                  </a:cubicBezTo>
                  <a:cubicBezTo>
                    <a:pt x="74" y="79"/>
                    <a:pt x="75" y="78"/>
                    <a:pt x="76" y="77"/>
                  </a:cubicBezTo>
                  <a:cubicBezTo>
                    <a:pt x="76" y="77"/>
                    <a:pt x="76" y="77"/>
                    <a:pt x="76" y="77"/>
                  </a:cubicBezTo>
                  <a:cubicBezTo>
                    <a:pt x="76" y="77"/>
                    <a:pt x="76" y="77"/>
                    <a:pt x="76" y="77"/>
                  </a:cubicBezTo>
                  <a:cubicBezTo>
                    <a:pt x="76" y="76"/>
                    <a:pt x="76" y="75"/>
                    <a:pt x="75" y="74"/>
                  </a:cubicBezTo>
                  <a:close/>
                </a:path>
              </a:pathLst>
            </a:custGeom>
            <a:solidFill>
              <a:srgbClr val="A7D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Elipse 169">
            <a:extLst>
              <a:ext uri="{FF2B5EF4-FFF2-40B4-BE49-F238E27FC236}">
                <a16:creationId xmlns:a16="http://schemas.microsoft.com/office/drawing/2014/main" id="{28694EFC-60F2-414B-964B-86974AD7971D}"/>
              </a:ext>
            </a:extLst>
          </p:cNvPr>
          <p:cNvSpPr/>
          <p:nvPr/>
        </p:nvSpPr>
        <p:spPr>
          <a:xfrm>
            <a:off x="4341575" y="787929"/>
            <a:ext cx="888897" cy="969059"/>
          </a:xfrm>
          <a:prstGeom prst="ellipse">
            <a:avLst/>
          </a:prstGeom>
          <a:noFill/>
          <a:ln w="57150">
            <a:solidFill>
              <a:srgbClr val="FF9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Elipse 171">
            <a:extLst>
              <a:ext uri="{FF2B5EF4-FFF2-40B4-BE49-F238E27FC236}">
                <a16:creationId xmlns:a16="http://schemas.microsoft.com/office/drawing/2014/main" id="{748F1C3F-E990-4373-B46B-228D205449EB}"/>
              </a:ext>
            </a:extLst>
          </p:cNvPr>
          <p:cNvSpPr/>
          <p:nvPr/>
        </p:nvSpPr>
        <p:spPr>
          <a:xfrm>
            <a:off x="4338270" y="2146957"/>
            <a:ext cx="888897" cy="9690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Elipse 173">
            <a:extLst>
              <a:ext uri="{FF2B5EF4-FFF2-40B4-BE49-F238E27FC236}">
                <a16:creationId xmlns:a16="http://schemas.microsoft.com/office/drawing/2014/main" id="{94E02D49-9DDF-40B1-86FF-9C7AAAB892D0}"/>
              </a:ext>
            </a:extLst>
          </p:cNvPr>
          <p:cNvSpPr/>
          <p:nvPr/>
        </p:nvSpPr>
        <p:spPr>
          <a:xfrm>
            <a:off x="4371457" y="3519632"/>
            <a:ext cx="888897" cy="969059"/>
          </a:xfrm>
          <a:prstGeom prst="ellipse">
            <a:avLst/>
          </a:prstGeom>
          <a:noFill/>
          <a:ln w="57150">
            <a:solidFill>
              <a:srgbClr val="B48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Elipse 175">
            <a:extLst>
              <a:ext uri="{FF2B5EF4-FFF2-40B4-BE49-F238E27FC236}">
                <a16:creationId xmlns:a16="http://schemas.microsoft.com/office/drawing/2014/main" id="{4494F573-C52C-4825-A98A-FC4F49F5653D}"/>
              </a:ext>
            </a:extLst>
          </p:cNvPr>
          <p:cNvSpPr/>
          <p:nvPr/>
        </p:nvSpPr>
        <p:spPr>
          <a:xfrm>
            <a:off x="4417183" y="5035942"/>
            <a:ext cx="888897" cy="969059"/>
          </a:xfrm>
          <a:prstGeom prst="ellipse">
            <a:avLst/>
          </a:prstGeom>
          <a:noFill/>
          <a:ln w="57150">
            <a:solidFill>
              <a:srgbClr val="F5A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Elipse 177">
            <a:extLst>
              <a:ext uri="{FF2B5EF4-FFF2-40B4-BE49-F238E27FC236}">
                <a16:creationId xmlns:a16="http://schemas.microsoft.com/office/drawing/2014/main" id="{0FB58DF6-6451-42A4-860F-D174EC3897BA}"/>
              </a:ext>
            </a:extLst>
          </p:cNvPr>
          <p:cNvSpPr/>
          <p:nvPr/>
        </p:nvSpPr>
        <p:spPr>
          <a:xfrm>
            <a:off x="7684542" y="676557"/>
            <a:ext cx="888897" cy="969059"/>
          </a:xfrm>
          <a:prstGeom prst="ellipse">
            <a:avLst/>
          </a:prstGeom>
          <a:noFill/>
          <a:ln w="57150">
            <a:solidFill>
              <a:srgbClr val="A7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Elipse 179">
            <a:extLst>
              <a:ext uri="{FF2B5EF4-FFF2-40B4-BE49-F238E27FC236}">
                <a16:creationId xmlns:a16="http://schemas.microsoft.com/office/drawing/2014/main" id="{402B4B1F-BAD4-4380-93BD-866896F2C16E}"/>
              </a:ext>
            </a:extLst>
          </p:cNvPr>
          <p:cNvSpPr/>
          <p:nvPr/>
        </p:nvSpPr>
        <p:spPr>
          <a:xfrm>
            <a:off x="7791856" y="2132183"/>
            <a:ext cx="888897" cy="969059"/>
          </a:xfrm>
          <a:prstGeom prst="ellipse">
            <a:avLst/>
          </a:prstGeom>
          <a:noFill/>
          <a:ln w="57150">
            <a:solidFill>
              <a:srgbClr val="A3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Elipse 181">
            <a:extLst>
              <a:ext uri="{FF2B5EF4-FFF2-40B4-BE49-F238E27FC236}">
                <a16:creationId xmlns:a16="http://schemas.microsoft.com/office/drawing/2014/main" id="{ABE571C9-32A8-4546-AA17-FF25D0993FD9}"/>
              </a:ext>
            </a:extLst>
          </p:cNvPr>
          <p:cNvSpPr/>
          <p:nvPr/>
        </p:nvSpPr>
        <p:spPr>
          <a:xfrm>
            <a:off x="7821681" y="3517833"/>
            <a:ext cx="888897" cy="969059"/>
          </a:xfrm>
          <a:prstGeom prst="ellipse">
            <a:avLst/>
          </a:prstGeom>
          <a:noFill/>
          <a:ln w="57150">
            <a:solidFill>
              <a:srgbClr val="CC6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Elipse 183">
            <a:extLst>
              <a:ext uri="{FF2B5EF4-FFF2-40B4-BE49-F238E27FC236}">
                <a16:creationId xmlns:a16="http://schemas.microsoft.com/office/drawing/2014/main" id="{D47F8B0A-7EA4-4009-B1B0-7734B17683E8}"/>
              </a:ext>
            </a:extLst>
          </p:cNvPr>
          <p:cNvSpPr/>
          <p:nvPr/>
        </p:nvSpPr>
        <p:spPr>
          <a:xfrm>
            <a:off x="7945609" y="4984477"/>
            <a:ext cx="888897" cy="969059"/>
          </a:xfrm>
          <a:prstGeom prst="ellipse">
            <a:avLst/>
          </a:prstGeom>
          <a:noFill/>
          <a:ln w="57150">
            <a:solidFill>
              <a:srgbClr val="6B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itle 20">
            <a:extLst>
              <a:ext uri="{FF2B5EF4-FFF2-40B4-BE49-F238E27FC236}">
                <a16:creationId xmlns:a16="http://schemas.microsoft.com/office/drawing/2014/main" id="{0E7E3841-ACB9-40FF-96EA-B0C75EB31FBD}"/>
              </a:ext>
            </a:extLst>
          </p:cNvPr>
          <p:cNvSpPr txBox="1">
            <a:spLocks/>
          </p:cNvSpPr>
          <p:nvPr/>
        </p:nvSpPr>
        <p:spPr bwMode="auto">
          <a:xfrm>
            <a:off x="5395533" y="769400"/>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Brain</a:t>
            </a:r>
          </a:p>
        </p:txBody>
      </p:sp>
      <p:sp>
        <p:nvSpPr>
          <p:cNvPr id="190" name="Title 20">
            <a:extLst>
              <a:ext uri="{FF2B5EF4-FFF2-40B4-BE49-F238E27FC236}">
                <a16:creationId xmlns:a16="http://schemas.microsoft.com/office/drawing/2014/main" id="{5404955A-1050-4465-9A2B-DA2A2F50AA95}"/>
              </a:ext>
            </a:extLst>
          </p:cNvPr>
          <p:cNvSpPr txBox="1">
            <a:spLocks/>
          </p:cNvSpPr>
          <p:nvPr/>
        </p:nvSpPr>
        <p:spPr bwMode="auto">
          <a:xfrm>
            <a:off x="5417532" y="2212427"/>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Heart</a:t>
            </a:r>
          </a:p>
        </p:txBody>
      </p:sp>
      <p:sp>
        <p:nvSpPr>
          <p:cNvPr id="192" name="Title 20">
            <a:extLst>
              <a:ext uri="{FF2B5EF4-FFF2-40B4-BE49-F238E27FC236}">
                <a16:creationId xmlns:a16="http://schemas.microsoft.com/office/drawing/2014/main" id="{88686844-945C-4B0F-82B0-B10DF44925A6}"/>
              </a:ext>
            </a:extLst>
          </p:cNvPr>
          <p:cNvSpPr txBox="1">
            <a:spLocks/>
          </p:cNvSpPr>
          <p:nvPr/>
        </p:nvSpPr>
        <p:spPr bwMode="auto">
          <a:xfrm>
            <a:off x="5427057" y="2455348"/>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194" name="Title 20">
            <a:extLst>
              <a:ext uri="{FF2B5EF4-FFF2-40B4-BE49-F238E27FC236}">
                <a16:creationId xmlns:a16="http://schemas.microsoft.com/office/drawing/2014/main" id="{95B1A9FD-1D67-4EE5-A889-67E67EFC65A7}"/>
              </a:ext>
            </a:extLst>
          </p:cNvPr>
          <p:cNvSpPr txBox="1">
            <a:spLocks/>
          </p:cNvSpPr>
          <p:nvPr/>
        </p:nvSpPr>
        <p:spPr bwMode="auto">
          <a:xfrm>
            <a:off x="5468056" y="3626172"/>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Stomach</a:t>
            </a:r>
          </a:p>
        </p:txBody>
      </p:sp>
      <p:sp>
        <p:nvSpPr>
          <p:cNvPr id="202" name="Title 20">
            <a:extLst>
              <a:ext uri="{FF2B5EF4-FFF2-40B4-BE49-F238E27FC236}">
                <a16:creationId xmlns:a16="http://schemas.microsoft.com/office/drawing/2014/main" id="{6182A95B-BAF6-485B-842B-874951645D60}"/>
              </a:ext>
            </a:extLst>
          </p:cNvPr>
          <p:cNvSpPr txBox="1">
            <a:spLocks/>
          </p:cNvSpPr>
          <p:nvPr/>
        </p:nvSpPr>
        <p:spPr bwMode="auto">
          <a:xfrm>
            <a:off x="5480196" y="5086695"/>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Uterus</a:t>
            </a:r>
          </a:p>
        </p:txBody>
      </p:sp>
      <p:sp>
        <p:nvSpPr>
          <p:cNvPr id="204" name="Title 20">
            <a:extLst>
              <a:ext uri="{FF2B5EF4-FFF2-40B4-BE49-F238E27FC236}">
                <a16:creationId xmlns:a16="http://schemas.microsoft.com/office/drawing/2014/main" id="{828D957F-4A8F-4E0C-BF2A-0C318E97DAC4}"/>
              </a:ext>
            </a:extLst>
          </p:cNvPr>
          <p:cNvSpPr txBox="1">
            <a:spLocks/>
          </p:cNvSpPr>
          <p:nvPr/>
        </p:nvSpPr>
        <p:spPr bwMode="auto">
          <a:xfrm>
            <a:off x="5489721" y="5329616"/>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206" name="Title 20">
            <a:extLst>
              <a:ext uri="{FF2B5EF4-FFF2-40B4-BE49-F238E27FC236}">
                <a16:creationId xmlns:a16="http://schemas.microsoft.com/office/drawing/2014/main" id="{47941317-D387-4F15-9F8A-1465153E8236}"/>
              </a:ext>
            </a:extLst>
          </p:cNvPr>
          <p:cNvSpPr txBox="1">
            <a:spLocks/>
          </p:cNvSpPr>
          <p:nvPr/>
        </p:nvSpPr>
        <p:spPr bwMode="auto">
          <a:xfrm>
            <a:off x="8772290" y="733362"/>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Lungs</a:t>
            </a:r>
          </a:p>
        </p:txBody>
      </p:sp>
      <p:sp>
        <p:nvSpPr>
          <p:cNvPr id="208" name="Title 20">
            <a:extLst>
              <a:ext uri="{FF2B5EF4-FFF2-40B4-BE49-F238E27FC236}">
                <a16:creationId xmlns:a16="http://schemas.microsoft.com/office/drawing/2014/main" id="{E0B4EB4A-BA97-400B-B64C-C98B77D55BC3}"/>
              </a:ext>
            </a:extLst>
          </p:cNvPr>
          <p:cNvSpPr txBox="1">
            <a:spLocks/>
          </p:cNvSpPr>
          <p:nvPr/>
        </p:nvSpPr>
        <p:spPr bwMode="auto">
          <a:xfrm>
            <a:off x="8781815" y="976283"/>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210" name="Title 20">
            <a:extLst>
              <a:ext uri="{FF2B5EF4-FFF2-40B4-BE49-F238E27FC236}">
                <a16:creationId xmlns:a16="http://schemas.microsoft.com/office/drawing/2014/main" id="{0A223EFE-5F8D-4528-9FCA-9294E72065B6}"/>
              </a:ext>
            </a:extLst>
          </p:cNvPr>
          <p:cNvSpPr txBox="1">
            <a:spLocks/>
          </p:cNvSpPr>
          <p:nvPr/>
        </p:nvSpPr>
        <p:spPr bwMode="auto">
          <a:xfrm>
            <a:off x="8791724" y="2190009"/>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Liver</a:t>
            </a:r>
          </a:p>
        </p:txBody>
      </p:sp>
      <p:sp>
        <p:nvSpPr>
          <p:cNvPr id="212" name="Title 20">
            <a:extLst>
              <a:ext uri="{FF2B5EF4-FFF2-40B4-BE49-F238E27FC236}">
                <a16:creationId xmlns:a16="http://schemas.microsoft.com/office/drawing/2014/main" id="{E7DB0074-E53C-414A-BE3F-DF697E0E51C4}"/>
              </a:ext>
            </a:extLst>
          </p:cNvPr>
          <p:cNvSpPr txBox="1">
            <a:spLocks/>
          </p:cNvSpPr>
          <p:nvPr/>
        </p:nvSpPr>
        <p:spPr bwMode="auto">
          <a:xfrm>
            <a:off x="8801249" y="2432930"/>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214" name="Title 20">
            <a:extLst>
              <a:ext uri="{FF2B5EF4-FFF2-40B4-BE49-F238E27FC236}">
                <a16:creationId xmlns:a16="http://schemas.microsoft.com/office/drawing/2014/main" id="{1F84888B-CFC7-446D-B563-7353360DBD64}"/>
              </a:ext>
            </a:extLst>
          </p:cNvPr>
          <p:cNvSpPr txBox="1">
            <a:spLocks/>
          </p:cNvSpPr>
          <p:nvPr/>
        </p:nvSpPr>
        <p:spPr bwMode="auto">
          <a:xfrm>
            <a:off x="8842248" y="3603754"/>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Kidneys</a:t>
            </a:r>
          </a:p>
        </p:txBody>
      </p:sp>
      <p:sp>
        <p:nvSpPr>
          <p:cNvPr id="216" name="Title 20">
            <a:extLst>
              <a:ext uri="{FF2B5EF4-FFF2-40B4-BE49-F238E27FC236}">
                <a16:creationId xmlns:a16="http://schemas.microsoft.com/office/drawing/2014/main" id="{5E1B8B02-0035-4F6F-A36F-8BCA82B52160}"/>
              </a:ext>
            </a:extLst>
          </p:cNvPr>
          <p:cNvSpPr txBox="1">
            <a:spLocks/>
          </p:cNvSpPr>
          <p:nvPr/>
        </p:nvSpPr>
        <p:spPr bwMode="auto">
          <a:xfrm>
            <a:off x="8851773" y="3846675"/>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218" name="Title 20">
            <a:extLst>
              <a:ext uri="{FF2B5EF4-FFF2-40B4-BE49-F238E27FC236}">
                <a16:creationId xmlns:a16="http://schemas.microsoft.com/office/drawing/2014/main" id="{262D4A81-4BB2-4FDE-99A0-27BF525CCB32}"/>
              </a:ext>
            </a:extLst>
          </p:cNvPr>
          <p:cNvSpPr txBox="1">
            <a:spLocks/>
          </p:cNvSpPr>
          <p:nvPr/>
        </p:nvSpPr>
        <p:spPr bwMode="auto">
          <a:xfrm>
            <a:off x="8854388" y="5064277"/>
            <a:ext cx="24868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dirty="0">
                <a:solidFill>
                  <a:srgbClr val="24AFE4"/>
                </a:solidFill>
                <a:latin typeface="Calibri" panose="020F0502020204030204" pitchFamily="34" charset="0"/>
                <a:cs typeface="Calibri" panose="020F0502020204030204" pitchFamily="34" charset="0"/>
              </a:rPr>
              <a:t>Intestine</a:t>
            </a:r>
          </a:p>
        </p:txBody>
      </p:sp>
      <p:sp>
        <p:nvSpPr>
          <p:cNvPr id="220" name="Title 20">
            <a:extLst>
              <a:ext uri="{FF2B5EF4-FFF2-40B4-BE49-F238E27FC236}">
                <a16:creationId xmlns:a16="http://schemas.microsoft.com/office/drawing/2014/main" id="{CA8204E7-ACEC-44D3-8B71-451A403639CD}"/>
              </a:ext>
            </a:extLst>
          </p:cNvPr>
          <p:cNvSpPr txBox="1">
            <a:spLocks/>
          </p:cNvSpPr>
          <p:nvPr/>
        </p:nvSpPr>
        <p:spPr bwMode="auto">
          <a:xfrm>
            <a:off x="8863913" y="5307198"/>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221" name="Elipse 220">
            <a:extLst>
              <a:ext uri="{FF2B5EF4-FFF2-40B4-BE49-F238E27FC236}">
                <a16:creationId xmlns:a16="http://schemas.microsoft.com/office/drawing/2014/main" id="{56A50D49-E384-4405-AA14-7F62ADFBA395}"/>
              </a:ext>
            </a:extLst>
          </p:cNvPr>
          <p:cNvSpPr/>
          <p:nvPr/>
        </p:nvSpPr>
        <p:spPr>
          <a:xfrm>
            <a:off x="2554514" y="3191495"/>
            <a:ext cx="237505" cy="237505"/>
          </a:xfrm>
          <a:prstGeom prst="ellipse">
            <a:avLst/>
          </a:prstGeom>
          <a:solidFill>
            <a:srgbClr val="F28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Elipse 222">
            <a:extLst>
              <a:ext uri="{FF2B5EF4-FFF2-40B4-BE49-F238E27FC236}">
                <a16:creationId xmlns:a16="http://schemas.microsoft.com/office/drawing/2014/main" id="{5A708FE2-7554-43EB-A08D-3D407999035B}"/>
              </a:ext>
            </a:extLst>
          </p:cNvPr>
          <p:cNvSpPr/>
          <p:nvPr/>
        </p:nvSpPr>
        <p:spPr>
          <a:xfrm>
            <a:off x="2547858" y="2911438"/>
            <a:ext cx="237505" cy="237505"/>
          </a:xfrm>
          <a:prstGeom prst="ellipse">
            <a:avLst/>
          </a:prstGeom>
          <a:solidFill>
            <a:srgbClr val="6BB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Elipse 224">
            <a:extLst>
              <a:ext uri="{FF2B5EF4-FFF2-40B4-BE49-F238E27FC236}">
                <a16:creationId xmlns:a16="http://schemas.microsoft.com/office/drawing/2014/main" id="{C7F018B2-297C-4F3F-92B0-6D34EB27C8BE}"/>
              </a:ext>
            </a:extLst>
          </p:cNvPr>
          <p:cNvSpPr/>
          <p:nvPr/>
        </p:nvSpPr>
        <p:spPr>
          <a:xfrm>
            <a:off x="2294653" y="2698245"/>
            <a:ext cx="237505" cy="237505"/>
          </a:xfrm>
          <a:prstGeom prst="ellipse">
            <a:avLst/>
          </a:prstGeom>
          <a:solidFill>
            <a:srgbClr val="CC6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Elipse 226">
            <a:extLst>
              <a:ext uri="{FF2B5EF4-FFF2-40B4-BE49-F238E27FC236}">
                <a16:creationId xmlns:a16="http://schemas.microsoft.com/office/drawing/2014/main" id="{65E5914D-D312-40D8-A56C-6386483A1EA4}"/>
              </a:ext>
            </a:extLst>
          </p:cNvPr>
          <p:cNvSpPr/>
          <p:nvPr/>
        </p:nvSpPr>
        <p:spPr>
          <a:xfrm>
            <a:off x="2844643" y="2702305"/>
            <a:ext cx="237505" cy="237505"/>
          </a:xfrm>
          <a:prstGeom prst="ellipse">
            <a:avLst/>
          </a:prstGeom>
          <a:solidFill>
            <a:srgbClr val="CC6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0">
            <a:extLst>
              <a:ext uri="{FF2B5EF4-FFF2-40B4-BE49-F238E27FC236}">
                <a16:creationId xmlns:a16="http://schemas.microsoft.com/office/drawing/2014/main" id="{C795D107-DB2C-4883-8B69-92EF8DE1737D}"/>
              </a:ext>
            </a:extLst>
          </p:cNvPr>
          <p:cNvSpPr txBox="1">
            <a:spLocks/>
          </p:cNvSpPr>
          <p:nvPr/>
        </p:nvSpPr>
        <p:spPr bwMode="auto">
          <a:xfrm>
            <a:off x="5477581" y="3869093"/>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4" name="Title 20">
            <a:extLst>
              <a:ext uri="{FF2B5EF4-FFF2-40B4-BE49-F238E27FC236}">
                <a16:creationId xmlns:a16="http://schemas.microsoft.com/office/drawing/2014/main" id="{7B31DED1-6662-450F-AA30-01C1FC518541}"/>
              </a:ext>
            </a:extLst>
          </p:cNvPr>
          <p:cNvSpPr txBox="1">
            <a:spLocks/>
          </p:cNvSpPr>
          <p:nvPr/>
        </p:nvSpPr>
        <p:spPr bwMode="auto">
          <a:xfrm>
            <a:off x="5407623" y="998701"/>
            <a:ext cx="2194719" cy="6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1200" dirty="0">
                <a:latin typeface="+mn-lt"/>
                <a:cs typeface="Calibri Light" panose="020F0302020204030204" pitchFamily="34" charset="0"/>
              </a:rPr>
              <a:t>Lorem ipsum dolor sit amet, consectetur adipiscing elit. Aliquam tincidunt</a:t>
            </a:r>
            <a:endParaRPr lang="en-US" altLang="es-MX" sz="1200" dirty="0">
              <a:latin typeface="+mn-lt"/>
              <a:cs typeface="Calibri Light" panose="020F0302020204030204" pitchFamily="34" charset="0"/>
            </a:endParaRPr>
          </a:p>
        </p:txBody>
      </p:sp>
      <p:sp>
        <p:nvSpPr>
          <p:cNvPr id="5" name="Elipse 4">
            <a:extLst>
              <a:ext uri="{FF2B5EF4-FFF2-40B4-BE49-F238E27FC236}">
                <a16:creationId xmlns:a16="http://schemas.microsoft.com/office/drawing/2014/main" id="{7850D512-845F-4756-8F9E-C107F8B14F80}"/>
              </a:ext>
            </a:extLst>
          </p:cNvPr>
          <p:cNvSpPr/>
          <p:nvPr/>
        </p:nvSpPr>
        <p:spPr>
          <a:xfrm>
            <a:off x="2528228" y="441126"/>
            <a:ext cx="237505" cy="237505"/>
          </a:xfrm>
          <a:prstGeom prst="ellipse">
            <a:avLst/>
          </a:prstGeom>
          <a:solidFill>
            <a:srgbClr val="FF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a:extLst>
              <a:ext uri="{FF2B5EF4-FFF2-40B4-BE49-F238E27FC236}">
                <a16:creationId xmlns:a16="http://schemas.microsoft.com/office/drawing/2014/main" id="{B9D8AD94-F69D-4ECB-97C6-D0ADB78AC3AD}"/>
              </a:ext>
            </a:extLst>
          </p:cNvPr>
          <p:cNvSpPr/>
          <p:nvPr/>
        </p:nvSpPr>
        <p:spPr>
          <a:xfrm>
            <a:off x="2673266" y="1801404"/>
            <a:ext cx="237505" cy="2375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a:extLst>
              <a:ext uri="{FF2B5EF4-FFF2-40B4-BE49-F238E27FC236}">
                <a16:creationId xmlns:a16="http://schemas.microsoft.com/office/drawing/2014/main" id="{95A55040-EB95-4ED8-B61F-AB31348421E1}"/>
              </a:ext>
            </a:extLst>
          </p:cNvPr>
          <p:cNvSpPr/>
          <p:nvPr/>
        </p:nvSpPr>
        <p:spPr>
          <a:xfrm>
            <a:off x="2310211" y="1551160"/>
            <a:ext cx="237505" cy="237505"/>
          </a:xfrm>
          <a:prstGeom prst="ellipse">
            <a:avLst/>
          </a:prstGeom>
          <a:solidFill>
            <a:srgbClr val="A7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a:extLst>
              <a:ext uri="{FF2B5EF4-FFF2-40B4-BE49-F238E27FC236}">
                <a16:creationId xmlns:a16="http://schemas.microsoft.com/office/drawing/2014/main" id="{2C0A9178-B270-467D-8628-C3E3752A0A90}"/>
              </a:ext>
            </a:extLst>
          </p:cNvPr>
          <p:cNvSpPr/>
          <p:nvPr/>
        </p:nvSpPr>
        <p:spPr>
          <a:xfrm>
            <a:off x="2847828" y="1551159"/>
            <a:ext cx="237505" cy="237505"/>
          </a:xfrm>
          <a:prstGeom prst="ellipse">
            <a:avLst/>
          </a:prstGeom>
          <a:solidFill>
            <a:srgbClr val="A7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a:extLst>
              <a:ext uri="{FF2B5EF4-FFF2-40B4-BE49-F238E27FC236}">
                <a16:creationId xmlns:a16="http://schemas.microsoft.com/office/drawing/2014/main" id="{2ED92B1F-78F7-4AAD-8AB3-F02A897C0E47}"/>
              </a:ext>
            </a:extLst>
          </p:cNvPr>
          <p:cNvSpPr/>
          <p:nvPr/>
        </p:nvSpPr>
        <p:spPr>
          <a:xfrm>
            <a:off x="2539663" y="2249529"/>
            <a:ext cx="237505" cy="237505"/>
          </a:xfrm>
          <a:prstGeom prst="ellipse">
            <a:avLst/>
          </a:prstGeom>
          <a:solidFill>
            <a:srgbClr val="B48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A8158E4C-32E4-48F4-9EE6-297B467881F3}"/>
              </a:ext>
            </a:extLst>
          </p:cNvPr>
          <p:cNvSpPr/>
          <p:nvPr/>
        </p:nvSpPr>
        <p:spPr>
          <a:xfrm>
            <a:off x="2330368" y="2394421"/>
            <a:ext cx="237505" cy="237505"/>
          </a:xfrm>
          <a:prstGeom prst="ellipse">
            <a:avLst/>
          </a:prstGeom>
          <a:solidFill>
            <a:srgbClr val="A3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19B6F983-A6C2-4113-9ABD-6A884BABD5DD}"/>
              </a:ext>
            </a:extLst>
          </p:cNvPr>
          <p:cNvSpPr txBox="1"/>
          <p:nvPr/>
        </p:nvSpPr>
        <p:spPr>
          <a:xfrm rot="16200000">
            <a:off x="-1302455" y="3133437"/>
            <a:ext cx="4240478" cy="523220"/>
          </a:xfrm>
          <a:prstGeom prst="rect">
            <a:avLst/>
          </a:prstGeom>
          <a:noFill/>
        </p:spPr>
        <p:txBody>
          <a:bodyPr wrap="square" rtlCol="0">
            <a:spAutoFit/>
          </a:bodyPr>
          <a:lstStyle/>
          <a:p>
            <a:pPr algn="ctr"/>
            <a:r>
              <a:rPr lang="en-US" sz="2800" b="1" dirty="0">
                <a:solidFill>
                  <a:srgbClr val="F5AA52"/>
                </a:solidFill>
              </a:rPr>
              <a:t>THE HUMAN </a:t>
            </a:r>
            <a:r>
              <a:rPr lang="en-US" sz="2800" b="1" dirty="0">
                <a:solidFill>
                  <a:schemeClr val="tx1">
                    <a:lumMod val="95000"/>
                    <a:lumOff val="5000"/>
                  </a:schemeClr>
                </a:solidFill>
              </a:rPr>
              <a:t>BODY</a:t>
            </a:r>
          </a:p>
        </p:txBody>
      </p:sp>
      <p:sp>
        <p:nvSpPr>
          <p:cNvPr id="13" name="CuadroTexto 12">
            <a:extLst>
              <a:ext uri="{FF2B5EF4-FFF2-40B4-BE49-F238E27FC236}">
                <a16:creationId xmlns:a16="http://schemas.microsoft.com/office/drawing/2014/main" id="{675E5E63-E194-4EC2-AAAA-F60BF5F67A83}"/>
              </a:ext>
            </a:extLst>
          </p:cNvPr>
          <p:cNvSpPr txBox="1"/>
          <p:nvPr/>
        </p:nvSpPr>
        <p:spPr>
          <a:xfrm rot="16200000">
            <a:off x="-964341" y="3196216"/>
            <a:ext cx="4240478" cy="369332"/>
          </a:xfrm>
          <a:prstGeom prst="rect">
            <a:avLst/>
          </a:prstGeom>
          <a:noFill/>
        </p:spPr>
        <p:txBody>
          <a:bodyPr wrap="square" rtlCol="0">
            <a:spAutoFit/>
          </a:bodyPr>
          <a:lstStyle/>
          <a:p>
            <a:pPr algn="ctr"/>
            <a:r>
              <a:rPr lang="en-US" dirty="0">
                <a:solidFill>
                  <a:schemeClr val="tx1">
                    <a:lumMod val="95000"/>
                    <a:lumOff val="5000"/>
                  </a:schemeClr>
                </a:solidFill>
              </a:rPr>
              <a:t>INTERNAL ORGANS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ED72A445-6FD7-4435-B3D9-6605A0FEC984}"/>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FDB8D548-ED86-4314-ADCF-7E8509129EA2}"/>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50B9C2E9-C1D4-461E-B980-1CAA7FBAC5BE}"/>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030F34C5-208B-497F-949E-6388BAB35249}"/>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CuadroTexto 13">
            <a:extLst>
              <a:ext uri="{FF2B5EF4-FFF2-40B4-BE49-F238E27FC236}">
                <a16:creationId xmlns:a16="http://schemas.microsoft.com/office/drawing/2014/main" id="{FEE10BA6-D00B-4B7E-933E-1AD656BBFC19}"/>
              </a:ext>
            </a:extLst>
          </p:cNvPr>
          <p:cNvSpPr txBox="1"/>
          <p:nvPr/>
        </p:nvSpPr>
        <p:spPr>
          <a:xfrm rot="16200000">
            <a:off x="-1302455" y="3133437"/>
            <a:ext cx="4240478" cy="523220"/>
          </a:xfrm>
          <a:prstGeom prst="rect">
            <a:avLst/>
          </a:prstGeom>
          <a:noFill/>
        </p:spPr>
        <p:txBody>
          <a:bodyPr wrap="square" rtlCol="0">
            <a:spAutoFit/>
          </a:bodyPr>
          <a:lstStyle/>
          <a:p>
            <a:pPr algn="ctr"/>
            <a:r>
              <a:rPr lang="en-US" sz="2800" b="1" dirty="0">
                <a:solidFill>
                  <a:srgbClr val="F5AA52"/>
                </a:solidFill>
              </a:rPr>
              <a:t>THE HUMAN </a:t>
            </a:r>
            <a:r>
              <a:rPr lang="en-US" sz="2800" b="1" dirty="0">
                <a:solidFill>
                  <a:schemeClr val="tx1">
                    <a:lumMod val="95000"/>
                    <a:lumOff val="5000"/>
                  </a:schemeClr>
                </a:solidFill>
              </a:rPr>
              <a:t>BODY</a:t>
            </a:r>
          </a:p>
        </p:txBody>
      </p:sp>
      <p:sp>
        <p:nvSpPr>
          <p:cNvPr id="15" name="CuadroTexto 14">
            <a:extLst>
              <a:ext uri="{FF2B5EF4-FFF2-40B4-BE49-F238E27FC236}">
                <a16:creationId xmlns:a16="http://schemas.microsoft.com/office/drawing/2014/main" id="{C3478650-60C8-4C1F-833F-6F444EA94F95}"/>
              </a:ext>
            </a:extLst>
          </p:cNvPr>
          <p:cNvSpPr txBox="1"/>
          <p:nvPr/>
        </p:nvSpPr>
        <p:spPr>
          <a:xfrm rot="16200000">
            <a:off x="-964341" y="3196216"/>
            <a:ext cx="4240478" cy="369332"/>
          </a:xfrm>
          <a:prstGeom prst="rect">
            <a:avLst/>
          </a:prstGeom>
          <a:noFill/>
        </p:spPr>
        <p:txBody>
          <a:bodyPr wrap="square" rtlCol="0">
            <a:spAutoFit/>
          </a:bodyPr>
          <a:lstStyle/>
          <a:p>
            <a:pPr algn="ctr"/>
            <a:r>
              <a:rPr lang="en-US" dirty="0">
                <a:solidFill>
                  <a:schemeClr val="tx1">
                    <a:lumMod val="95000"/>
                    <a:lumOff val="5000"/>
                  </a:schemeClr>
                </a:solidFill>
              </a:rPr>
              <a:t>SYSTEMS</a:t>
            </a:r>
          </a:p>
        </p:txBody>
      </p:sp>
      <p:pic>
        <p:nvPicPr>
          <p:cNvPr id="3077" name="Picture 5">
            <a:extLst>
              <a:ext uri="{FF2B5EF4-FFF2-40B4-BE49-F238E27FC236}">
                <a16:creationId xmlns:a16="http://schemas.microsoft.com/office/drawing/2014/main" id="{75ECA9ED-4153-4047-B30C-B7B4B18738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7319" y="1828901"/>
            <a:ext cx="11747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a:extLst>
              <a:ext uri="{FF2B5EF4-FFF2-40B4-BE49-F238E27FC236}">
                <a16:creationId xmlns:a16="http://schemas.microsoft.com/office/drawing/2014/main" id="{19F493CA-AB85-4C58-AE80-E681F1A5BE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5329" y="1803148"/>
            <a:ext cx="118427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12">
            <a:extLst>
              <a:ext uri="{FF2B5EF4-FFF2-40B4-BE49-F238E27FC236}">
                <a16:creationId xmlns:a16="http://schemas.microsoft.com/office/drawing/2014/main" id="{3703358E-603C-44FB-AAD2-6A33D8EB9E49}"/>
              </a:ext>
            </a:extLst>
          </p:cNvPr>
          <p:cNvGrpSpPr>
            <a:grpSpLocks noChangeAspect="1"/>
          </p:cNvGrpSpPr>
          <p:nvPr/>
        </p:nvGrpSpPr>
        <p:grpSpPr bwMode="auto">
          <a:xfrm>
            <a:off x="5299895" y="1814513"/>
            <a:ext cx="1027112" cy="2670175"/>
            <a:chOff x="3193" y="1087"/>
            <a:chExt cx="647" cy="1682"/>
          </a:xfrm>
        </p:grpSpPr>
        <p:sp>
          <p:nvSpPr>
            <p:cNvPr id="51" name="AutoShape 11">
              <a:extLst>
                <a:ext uri="{FF2B5EF4-FFF2-40B4-BE49-F238E27FC236}">
                  <a16:creationId xmlns:a16="http://schemas.microsoft.com/office/drawing/2014/main" id="{F3018741-7CF7-4374-8C59-1403AC208E63}"/>
                </a:ext>
              </a:extLst>
            </p:cNvPr>
            <p:cNvSpPr>
              <a:spLocks noChangeAspect="1" noChangeArrowheads="1" noTextEdit="1"/>
            </p:cNvSpPr>
            <p:nvPr/>
          </p:nvSpPr>
          <p:spPr bwMode="auto">
            <a:xfrm>
              <a:off x="3193" y="1089"/>
              <a:ext cx="647"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85" name="Picture 13">
              <a:extLst>
                <a:ext uri="{FF2B5EF4-FFF2-40B4-BE49-F238E27FC236}">
                  <a16:creationId xmlns:a16="http://schemas.microsoft.com/office/drawing/2014/main" id="{3419B19D-64BC-4BA3-B6E9-0AD4BE595B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93" y="1087"/>
              <a:ext cx="647"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9" name="Picture 17">
            <a:extLst>
              <a:ext uri="{FF2B5EF4-FFF2-40B4-BE49-F238E27FC236}">
                <a16:creationId xmlns:a16="http://schemas.microsoft.com/office/drawing/2014/main" id="{3F411421-70A1-4D11-B28F-ADB981318FF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6557" y="1828106"/>
            <a:ext cx="117792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a:extLst>
              <a:ext uri="{FF2B5EF4-FFF2-40B4-BE49-F238E27FC236}">
                <a16:creationId xmlns:a16="http://schemas.microsoft.com/office/drawing/2014/main" id="{DBDA6FAD-CB30-47DE-9EDE-9F7B99FDAE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1633" y="1868488"/>
            <a:ext cx="1179513"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 24">
            <a:extLst>
              <a:ext uri="{FF2B5EF4-FFF2-40B4-BE49-F238E27FC236}">
                <a16:creationId xmlns:a16="http://schemas.microsoft.com/office/drawing/2014/main" id="{19B8E437-C782-4546-8B04-2C52B0B64AFD}"/>
              </a:ext>
            </a:extLst>
          </p:cNvPr>
          <p:cNvGrpSpPr>
            <a:grpSpLocks noChangeAspect="1"/>
          </p:cNvGrpSpPr>
          <p:nvPr/>
        </p:nvGrpSpPr>
        <p:grpSpPr bwMode="auto">
          <a:xfrm>
            <a:off x="9067580" y="1871663"/>
            <a:ext cx="1166812" cy="2652712"/>
            <a:chOff x="5753" y="1071"/>
            <a:chExt cx="735" cy="1671"/>
          </a:xfrm>
        </p:grpSpPr>
        <p:sp>
          <p:nvSpPr>
            <p:cNvPr id="58" name="Freeform 25">
              <a:extLst>
                <a:ext uri="{FF2B5EF4-FFF2-40B4-BE49-F238E27FC236}">
                  <a16:creationId xmlns:a16="http://schemas.microsoft.com/office/drawing/2014/main" id="{997C10FE-18DB-41F6-9A2E-D064732B8C9C}"/>
                </a:ext>
              </a:extLst>
            </p:cNvPr>
            <p:cNvSpPr>
              <a:spLocks/>
            </p:cNvSpPr>
            <p:nvPr/>
          </p:nvSpPr>
          <p:spPr bwMode="auto">
            <a:xfrm>
              <a:off x="5753" y="1073"/>
              <a:ext cx="735" cy="1669"/>
            </a:xfrm>
            <a:custGeom>
              <a:avLst/>
              <a:gdLst>
                <a:gd name="T0" fmla="*/ 275 w 307"/>
                <a:gd name="T1" fmla="*/ 327 h 701"/>
                <a:gd name="T2" fmla="*/ 268 w 307"/>
                <a:gd name="T3" fmla="*/ 313 h 701"/>
                <a:gd name="T4" fmla="*/ 249 w 307"/>
                <a:gd name="T5" fmla="*/ 200 h 701"/>
                <a:gd name="T6" fmla="*/ 177 w 307"/>
                <a:gd name="T7" fmla="*/ 97 h 701"/>
                <a:gd name="T8" fmla="*/ 183 w 307"/>
                <a:gd name="T9" fmla="*/ 65 h 701"/>
                <a:gd name="T10" fmla="*/ 184 w 307"/>
                <a:gd name="T11" fmla="*/ 47 h 701"/>
                <a:gd name="T12" fmla="*/ 181 w 307"/>
                <a:gd name="T13" fmla="*/ 16 h 701"/>
                <a:gd name="T14" fmla="*/ 153 w 307"/>
                <a:gd name="T15" fmla="*/ 0 h 701"/>
                <a:gd name="T16" fmla="*/ 125 w 307"/>
                <a:gd name="T17" fmla="*/ 16 h 701"/>
                <a:gd name="T18" fmla="*/ 123 w 307"/>
                <a:gd name="T19" fmla="*/ 47 h 701"/>
                <a:gd name="T20" fmla="*/ 124 w 307"/>
                <a:gd name="T21" fmla="*/ 65 h 701"/>
                <a:gd name="T22" fmla="*/ 130 w 307"/>
                <a:gd name="T23" fmla="*/ 97 h 701"/>
                <a:gd name="T24" fmla="*/ 58 w 307"/>
                <a:gd name="T25" fmla="*/ 200 h 701"/>
                <a:gd name="T26" fmla="*/ 39 w 307"/>
                <a:gd name="T27" fmla="*/ 313 h 701"/>
                <a:gd name="T28" fmla="*/ 32 w 307"/>
                <a:gd name="T29" fmla="*/ 327 h 701"/>
                <a:gd name="T30" fmla="*/ 8 w 307"/>
                <a:gd name="T31" fmla="*/ 356 h 701"/>
                <a:gd name="T32" fmla="*/ 14 w 307"/>
                <a:gd name="T33" fmla="*/ 377 h 701"/>
                <a:gd name="T34" fmla="*/ 28 w 307"/>
                <a:gd name="T35" fmla="*/ 360 h 701"/>
                <a:gd name="T36" fmla="*/ 27 w 307"/>
                <a:gd name="T37" fmla="*/ 392 h 701"/>
                <a:gd name="T38" fmla="*/ 31 w 307"/>
                <a:gd name="T39" fmla="*/ 381 h 701"/>
                <a:gd name="T40" fmla="*/ 37 w 307"/>
                <a:gd name="T41" fmla="*/ 384 h 701"/>
                <a:gd name="T42" fmla="*/ 40 w 307"/>
                <a:gd name="T43" fmla="*/ 378 h 701"/>
                <a:gd name="T44" fmla="*/ 48 w 307"/>
                <a:gd name="T45" fmla="*/ 371 h 701"/>
                <a:gd name="T46" fmla="*/ 58 w 307"/>
                <a:gd name="T47" fmla="*/ 321 h 701"/>
                <a:gd name="T48" fmla="*/ 82 w 307"/>
                <a:gd name="T49" fmla="*/ 230 h 701"/>
                <a:gd name="T50" fmla="*/ 95 w 307"/>
                <a:gd name="T51" fmla="*/ 285 h 701"/>
                <a:gd name="T52" fmla="*/ 95 w 307"/>
                <a:gd name="T53" fmla="*/ 466 h 701"/>
                <a:gd name="T54" fmla="*/ 93 w 307"/>
                <a:gd name="T55" fmla="*/ 596 h 701"/>
                <a:gd name="T56" fmla="*/ 86 w 307"/>
                <a:gd name="T57" fmla="*/ 657 h 701"/>
                <a:gd name="T58" fmla="*/ 73 w 307"/>
                <a:gd name="T59" fmla="*/ 687 h 701"/>
                <a:gd name="T60" fmla="*/ 82 w 307"/>
                <a:gd name="T61" fmla="*/ 695 h 701"/>
                <a:gd name="T62" fmla="*/ 91 w 307"/>
                <a:gd name="T63" fmla="*/ 695 h 701"/>
                <a:gd name="T64" fmla="*/ 108 w 307"/>
                <a:gd name="T65" fmla="*/ 685 h 701"/>
                <a:gd name="T66" fmla="*/ 116 w 307"/>
                <a:gd name="T67" fmla="*/ 646 h 701"/>
                <a:gd name="T68" fmla="*/ 121 w 307"/>
                <a:gd name="T69" fmla="*/ 590 h 701"/>
                <a:gd name="T70" fmla="*/ 136 w 307"/>
                <a:gd name="T71" fmla="*/ 473 h 701"/>
                <a:gd name="T72" fmla="*/ 153 w 307"/>
                <a:gd name="T73" fmla="*/ 370 h 701"/>
                <a:gd name="T74" fmla="*/ 171 w 307"/>
                <a:gd name="T75" fmla="*/ 473 h 701"/>
                <a:gd name="T76" fmla="*/ 186 w 307"/>
                <a:gd name="T77" fmla="*/ 590 h 701"/>
                <a:gd name="T78" fmla="*/ 191 w 307"/>
                <a:gd name="T79" fmla="*/ 646 h 701"/>
                <a:gd name="T80" fmla="*/ 199 w 307"/>
                <a:gd name="T81" fmla="*/ 685 h 701"/>
                <a:gd name="T82" fmla="*/ 216 w 307"/>
                <a:gd name="T83" fmla="*/ 695 h 701"/>
                <a:gd name="T84" fmla="*/ 225 w 307"/>
                <a:gd name="T85" fmla="*/ 695 h 701"/>
                <a:gd name="T86" fmla="*/ 234 w 307"/>
                <a:gd name="T87" fmla="*/ 687 h 701"/>
                <a:gd name="T88" fmla="*/ 220 w 307"/>
                <a:gd name="T89" fmla="*/ 657 h 701"/>
                <a:gd name="T90" fmla="*/ 214 w 307"/>
                <a:gd name="T91" fmla="*/ 596 h 701"/>
                <a:gd name="T92" fmla="*/ 211 w 307"/>
                <a:gd name="T93" fmla="*/ 466 h 701"/>
                <a:gd name="T94" fmla="*/ 212 w 307"/>
                <a:gd name="T95" fmla="*/ 285 h 701"/>
                <a:gd name="T96" fmla="*/ 225 w 307"/>
                <a:gd name="T97" fmla="*/ 230 h 701"/>
                <a:gd name="T98" fmla="*/ 249 w 307"/>
                <a:gd name="T99" fmla="*/ 321 h 701"/>
                <a:gd name="T100" fmla="*/ 259 w 307"/>
                <a:gd name="T101" fmla="*/ 371 h 701"/>
                <a:gd name="T102" fmla="*/ 267 w 307"/>
                <a:gd name="T103" fmla="*/ 378 h 701"/>
                <a:gd name="T104" fmla="*/ 270 w 307"/>
                <a:gd name="T105" fmla="*/ 384 h 701"/>
                <a:gd name="T106" fmla="*/ 276 w 307"/>
                <a:gd name="T107" fmla="*/ 381 h 701"/>
                <a:gd name="T108" fmla="*/ 280 w 307"/>
                <a:gd name="T109" fmla="*/ 392 h 701"/>
                <a:gd name="T110" fmla="*/ 279 w 307"/>
                <a:gd name="T111" fmla="*/ 360 h 701"/>
                <a:gd name="T112" fmla="*/ 293 w 307"/>
                <a:gd name="T113" fmla="*/ 377 h 701"/>
                <a:gd name="T114" fmla="*/ 299 w 307"/>
                <a:gd name="T115" fmla="*/ 35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701">
                  <a:moveTo>
                    <a:pt x="304" y="350"/>
                  </a:moveTo>
                  <a:cubicBezTo>
                    <a:pt x="301" y="348"/>
                    <a:pt x="297" y="346"/>
                    <a:pt x="290" y="338"/>
                  </a:cubicBezTo>
                  <a:cubicBezTo>
                    <a:pt x="286" y="333"/>
                    <a:pt x="281" y="330"/>
                    <a:pt x="275" y="327"/>
                  </a:cubicBezTo>
                  <a:cubicBezTo>
                    <a:pt x="274" y="327"/>
                    <a:pt x="273" y="327"/>
                    <a:pt x="272" y="326"/>
                  </a:cubicBezTo>
                  <a:cubicBezTo>
                    <a:pt x="270" y="325"/>
                    <a:pt x="270" y="322"/>
                    <a:pt x="269" y="320"/>
                  </a:cubicBezTo>
                  <a:cubicBezTo>
                    <a:pt x="269" y="318"/>
                    <a:pt x="268" y="315"/>
                    <a:pt x="268" y="313"/>
                  </a:cubicBezTo>
                  <a:cubicBezTo>
                    <a:pt x="267" y="309"/>
                    <a:pt x="266" y="302"/>
                    <a:pt x="266" y="291"/>
                  </a:cubicBezTo>
                  <a:cubicBezTo>
                    <a:pt x="266" y="265"/>
                    <a:pt x="260" y="242"/>
                    <a:pt x="257" y="236"/>
                  </a:cubicBezTo>
                  <a:cubicBezTo>
                    <a:pt x="255" y="230"/>
                    <a:pt x="253" y="225"/>
                    <a:pt x="249" y="200"/>
                  </a:cubicBezTo>
                  <a:cubicBezTo>
                    <a:pt x="246" y="175"/>
                    <a:pt x="252" y="179"/>
                    <a:pt x="249" y="149"/>
                  </a:cubicBezTo>
                  <a:cubicBezTo>
                    <a:pt x="246" y="119"/>
                    <a:pt x="223" y="113"/>
                    <a:pt x="213" y="111"/>
                  </a:cubicBezTo>
                  <a:cubicBezTo>
                    <a:pt x="202" y="109"/>
                    <a:pt x="181" y="100"/>
                    <a:pt x="177" y="97"/>
                  </a:cubicBezTo>
                  <a:cubicBezTo>
                    <a:pt x="175" y="95"/>
                    <a:pt x="175" y="87"/>
                    <a:pt x="175" y="80"/>
                  </a:cubicBezTo>
                  <a:cubicBezTo>
                    <a:pt x="178" y="75"/>
                    <a:pt x="180" y="68"/>
                    <a:pt x="181" y="63"/>
                  </a:cubicBezTo>
                  <a:cubicBezTo>
                    <a:pt x="181" y="63"/>
                    <a:pt x="182" y="65"/>
                    <a:pt x="183" y="65"/>
                  </a:cubicBezTo>
                  <a:cubicBezTo>
                    <a:pt x="184" y="65"/>
                    <a:pt x="186" y="61"/>
                    <a:pt x="187" y="58"/>
                  </a:cubicBezTo>
                  <a:cubicBezTo>
                    <a:pt x="188" y="56"/>
                    <a:pt x="188" y="49"/>
                    <a:pt x="187" y="46"/>
                  </a:cubicBezTo>
                  <a:cubicBezTo>
                    <a:pt x="187" y="43"/>
                    <a:pt x="184" y="45"/>
                    <a:pt x="184" y="47"/>
                  </a:cubicBezTo>
                  <a:cubicBezTo>
                    <a:pt x="184" y="47"/>
                    <a:pt x="183" y="47"/>
                    <a:pt x="182" y="48"/>
                  </a:cubicBezTo>
                  <a:cubicBezTo>
                    <a:pt x="183" y="44"/>
                    <a:pt x="183" y="40"/>
                    <a:pt x="183" y="37"/>
                  </a:cubicBezTo>
                  <a:cubicBezTo>
                    <a:pt x="184" y="29"/>
                    <a:pt x="184" y="22"/>
                    <a:pt x="181" y="16"/>
                  </a:cubicBezTo>
                  <a:cubicBezTo>
                    <a:pt x="176" y="1"/>
                    <a:pt x="156"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1" y="0"/>
                    <a:pt x="131" y="1"/>
                    <a:pt x="125" y="16"/>
                  </a:cubicBezTo>
                  <a:cubicBezTo>
                    <a:pt x="123" y="22"/>
                    <a:pt x="122" y="29"/>
                    <a:pt x="124" y="37"/>
                  </a:cubicBezTo>
                  <a:cubicBezTo>
                    <a:pt x="124" y="40"/>
                    <a:pt x="124" y="44"/>
                    <a:pt x="124" y="48"/>
                  </a:cubicBezTo>
                  <a:cubicBezTo>
                    <a:pt x="124" y="47"/>
                    <a:pt x="123" y="47"/>
                    <a:pt x="123" y="47"/>
                  </a:cubicBezTo>
                  <a:cubicBezTo>
                    <a:pt x="122" y="45"/>
                    <a:pt x="120" y="43"/>
                    <a:pt x="119" y="46"/>
                  </a:cubicBezTo>
                  <a:cubicBezTo>
                    <a:pt x="119" y="49"/>
                    <a:pt x="119" y="56"/>
                    <a:pt x="120" y="58"/>
                  </a:cubicBezTo>
                  <a:cubicBezTo>
                    <a:pt x="121" y="61"/>
                    <a:pt x="122" y="65"/>
                    <a:pt x="124" y="65"/>
                  </a:cubicBezTo>
                  <a:cubicBezTo>
                    <a:pt x="125" y="65"/>
                    <a:pt x="126" y="63"/>
                    <a:pt x="126" y="63"/>
                  </a:cubicBezTo>
                  <a:cubicBezTo>
                    <a:pt x="127" y="68"/>
                    <a:pt x="129" y="75"/>
                    <a:pt x="132" y="80"/>
                  </a:cubicBezTo>
                  <a:cubicBezTo>
                    <a:pt x="132" y="87"/>
                    <a:pt x="132" y="95"/>
                    <a:pt x="130" y="97"/>
                  </a:cubicBezTo>
                  <a:cubicBezTo>
                    <a:pt x="126" y="100"/>
                    <a:pt x="105" y="109"/>
                    <a:pt x="94" y="111"/>
                  </a:cubicBezTo>
                  <a:cubicBezTo>
                    <a:pt x="84" y="113"/>
                    <a:pt x="61" y="119"/>
                    <a:pt x="58" y="149"/>
                  </a:cubicBezTo>
                  <a:cubicBezTo>
                    <a:pt x="54" y="179"/>
                    <a:pt x="61" y="175"/>
                    <a:pt x="58" y="200"/>
                  </a:cubicBezTo>
                  <a:cubicBezTo>
                    <a:pt x="54" y="225"/>
                    <a:pt x="52" y="230"/>
                    <a:pt x="49" y="236"/>
                  </a:cubicBezTo>
                  <a:cubicBezTo>
                    <a:pt x="47" y="242"/>
                    <a:pt x="41" y="265"/>
                    <a:pt x="41" y="291"/>
                  </a:cubicBezTo>
                  <a:cubicBezTo>
                    <a:pt x="41" y="302"/>
                    <a:pt x="40" y="309"/>
                    <a:pt x="39" y="313"/>
                  </a:cubicBezTo>
                  <a:cubicBezTo>
                    <a:pt x="38" y="315"/>
                    <a:pt x="38" y="318"/>
                    <a:pt x="37" y="320"/>
                  </a:cubicBezTo>
                  <a:cubicBezTo>
                    <a:pt x="37" y="322"/>
                    <a:pt x="37" y="325"/>
                    <a:pt x="35" y="326"/>
                  </a:cubicBezTo>
                  <a:cubicBezTo>
                    <a:pt x="34" y="327"/>
                    <a:pt x="33" y="327"/>
                    <a:pt x="32" y="327"/>
                  </a:cubicBezTo>
                  <a:cubicBezTo>
                    <a:pt x="26" y="330"/>
                    <a:pt x="20" y="333"/>
                    <a:pt x="16" y="338"/>
                  </a:cubicBezTo>
                  <a:cubicBezTo>
                    <a:pt x="10" y="346"/>
                    <a:pt x="6" y="348"/>
                    <a:pt x="3" y="350"/>
                  </a:cubicBezTo>
                  <a:cubicBezTo>
                    <a:pt x="0" y="352"/>
                    <a:pt x="1" y="358"/>
                    <a:pt x="8" y="356"/>
                  </a:cubicBezTo>
                  <a:cubicBezTo>
                    <a:pt x="15" y="355"/>
                    <a:pt x="20" y="346"/>
                    <a:pt x="21" y="346"/>
                  </a:cubicBezTo>
                  <a:cubicBezTo>
                    <a:pt x="23" y="347"/>
                    <a:pt x="20" y="360"/>
                    <a:pt x="18" y="365"/>
                  </a:cubicBezTo>
                  <a:cubicBezTo>
                    <a:pt x="17" y="369"/>
                    <a:pt x="15" y="374"/>
                    <a:pt x="14" y="377"/>
                  </a:cubicBezTo>
                  <a:cubicBezTo>
                    <a:pt x="13" y="380"/>
                    <a:pt x="12" y="385"/>
                    <a:pt x="14" y="388"/>
                  </a:cubicBezTo>
                  <a:cubicBezTo>
                    <a:pt x="16" y="391"/>
                    <a:pt x="19" y="387"/>
                    <a:pt x="21" y="380"/>
                  </a:cubicBezTo>
                  <a:cubicBezTo>
                    <a:pt x="24" y="373"/>
                    <a:pt x="28" y="360"/>
                    <a:pt x="28" y="360"/>
                  </a:cubicBezTo>
                  <a:cubicBezTo>
                    <a:pt x="28" y="360"/>
                    <a:pt x="25" y="371"/>
                    <a:pt x="24" y="377"/>
                  </a:cubicBezTo>
                  <a:cubicBezTo>
                    <a:pt x="22" y="384"/>
                    <a:pt x="18" y="392"/>
                    <a:pt x="21" y="395"/>
                  </a:cubicBezTo>
                  <a:cubicBezTo>
                    <a:pt x="23" y="397"/>
                    <a:pt x="26" y="395"/>
                    <a:pt x="27" y="392"/>
                  </a:cubicBezTo>
                  <a:cubicBezTo>
                    <a:pt x="28" y="388"/>
                    <a:pt x="30" y="383"/>
                    <a:pt x="30" y="383"/>
                  </a:cubicBezTo>
                  <a:cubicBezTo>
                    <a:pt x="31" y="377"/>
                    <a:pt x="35" y="362"/>
                    <a:pt x="35" y="362"/>
                  </a:cubicBezTo>
                  <a:cubicBezTo>
                    <a:pt x="35" y="362"/>
                    <a:pt x="33" y="375"/>
                    <a:pt x="31" y="381"/>
                  </a:cubicBezTo>
                  <a:cubicBezTo>
                    <a:pt x="30" y="384"/>
                    <a:pt x="29" y="388"/>
                    <a:pt x="29" y="391"/>
                  </a:cubicBezTo>
                  <a:cubicBezTo>
                    <a:pt x="29" y="393"/>
                    <a:pt x="30" y="394"/>
                    <a:pt x="32" y="394"/>
                  </a:cubicBezTo>
                  <a:cubicBezTo>
                    <a:pt x="34" y="393"/>
                    <a:pt x="36" y="389"/>
                    <a:pt x="37" y="384"/>
                  </a:cubicBezTo>
                  <a:cubicBezTo>
                    <a:pt x="38" y="379"/>
                    <a:pt x="40" y="371"/>
                    <a:pt x="41" y="367"/>
                  </a:cubicBezTo>
                  <a:cubicBezTo>
                    <a:pt x="42" y="365"/>
                    <a:pt x="42" y="364"/>
                    <a:pt x="42" y="365"/>
                  </a:cubicBezTo>
                  <a:cubicBezTo>
                    <a:pt x="42" y="367"/>
                    <a:pt x="40" y="374"/>
                    <a:pt x="40" y="378"/>
                  </a:cubicBezTo>
                  <a:cubicBezTo>
                    <a:pt x="39" y="382"/>
                    <a:pt x="39" y="385"/>
                    <a:pt x="41" y="385"/>
                  </a:cubicBezTo>
                  <a:cubicBezTo>
                    <a:pt x="42" y="385"/>
                    <a:pt x="43" y="385"/>
                    <a:pt x="45" y="383"/>
                  </a:cubicBezTo>
                  <a:cubicBezTo>
                    <a:pt x="46" y="381"/>
                    <a:pt x="47" y="375"/>
                    <a:pt x="48" y="371"/>
                  </a:cubicBezTo>
                  <a:cubicBezTo>
                    <a:pt x="49" y="364"/>
                    <a:pt x="51" y="358"/>
                    <a:pt x="52" y="352"/>
                  </a:cubicBezTo>
                  <a:cubicBezTo>
                    <a:pt x="53" y="347"/>
                    <a:pt x="54" y="334"/>
                    <a:pt x="55" y="330"/>
                  </a:cubicBezTo>
                  <a:cubicBezTo>
                    <a:pt x="56" y="327"/>
                    <a:pt x="58" y="321"/>
                    <a:pt x="58" y="321"/>
                  </a:cubicBezTo>
                  <a:cubicBezTo>
                    <a:pt x="58" y="321"/>
                    <a:pt x="58" y="321"/>
                    <a:pt x="58" y="321"/>
                  </a:cubicBezTo>
                  <a:cubicBezTo>
                    <a:pt x="62" y="310"/>
                    <a:pt x="70" y="283"/>
                    <a:pt x="76" y="267"/>
                  </a:cubicBezTo>
                  <a:cubicBezTo>
                    <a:pt x="83" y="246"/>
                    <a:pt x="81" y="239"/>
                    <a:pt x="82" y="230"/>
                  </a:cubicBezTo>
                  <a:cubicBezTo>
                    <a:pt x="82" y="224"/>
                    <a:pt x="89" y="209"/>
                    <a:pt x="93" y="193"/>
                  </a:cubicBezTo>
                  <a:cubicBezTo>
                    <a:pt x="100" y="208"/>
                    <a:pt x="107" y="228"/>
                    <a:pt x="103" y="249"/>
                  </a:cubicBezTo>
                  <a:cubicBezTo>
                    <a:pt x="95" y="285"/>
                    <a:pt x="98" y="275"/>
                    <a:pt x="95" y="285"/>
                  </a:cubicBezTo>
                  <a:cubicBezTo>
                    <a:pt x="93" y="297"/>
                    <a:pt x="90" y="308"/>
                    <a:pt x="89" y="320"/>
                  </a:cubicBezTo>
                  <a:cubicBezTo>
                    <a:pt x="86" y="346"/>
                    <a:pt x="84" y="373"/>
                    <a:pt x="89" y="399"/>
                  </a:cubicBezTo>
                  <a:cubicBezTo>
                    <a:pt x="90" y="409"/>
                    <a:pt x="96" y="464"/>
                    <a:pt x="95" y="466"/>
                  </a:cubicBezTo>
                  <a:cubicBezTo>
                    <a:pt x="94" y="473"/>
                    <a:pt x="90" y="489"/>
                    <a:pt x="88" y="497"/>
                  </a:cubicBezTo>
                  <a:cubicBezTo>
                    <a:pt x="87" y="506"/>
                    <a:pt x="87" y="518"/>
                    <a:pt x="88" y="542"/>
                  </a:cubicBezTo>
                  <a:cubicBezTo>
                    <a:pt x="89" y="565"/>
                    <a:pt x="92" y="583"/>
                    <a:pt x="93" y="596"/>
                  </a:cubicBezTo>
                  <a:cubicBezTo>
                    <a:pt x="94" y="607"/>
                    <a:pt x="92" y="635"/>
                    <a:pt x="91" y="643"/>
                  </a:cubicBezTo>
                  <a:cubicBezTo>
                    <a:pt x="91" y="644"/>
                    <a:pt x="91" y="645"/>
                    <a:pt x="91" y="647"/>
                  </a:cubicBezTo>
                  <a:cubicBezTo>
                    <a:pt x="90" y="649"/>
                    <a:pt x="88" y="653"/>
                    <a:pt x="86" y="657"/>
                  </a:cubicBezTo>
                  <a:cubicBezTo>
                    <a:pt x="83" y="663"/>
                    <a:pt x="76" y="674"/>
                    <a:pt x="73" y="677"/>
                  </a:cubicBezTo>
                  <a:cubicBezTo>
                    <a:pt x="71" y="679"/>
                    <a:pt x="67" y="685"/>
                    <a:pt x="71" y="687"/>
                  </a:cubicBezTo>
                  <a:cubicBezTo>
                    <a:pt x="72" y="688"/>
                    <a:pt x="73" y="687"/>
                    <a:pt x="73" y="687"/>
                  </a:cubicBezTo>
                  <a:cubicBezTo>
                    <a:pt x="72" y="689"/>
                    <a:pt x="73" y="691"/>
                    <a:pt x="74" y="692"/>
                  </a:cubicBezTo>
                  <a:cubicBezTo>
                    <a:pt x="75" y="692"/>
                    <a:pt x="76" y="692"/>
                    <a:pt x="76" y="692"/>
                  </a:cubicBezTo>
                  <a:cubicBezTo>
                    <a:pt x="76" y="693"/>
                    <a:pt x="78" y="696"/>
                    <a:pt x="82" y="695"/>
                  </a:cubicBezTo>
                  <a:cubicBezTo>
                    <a:pt x="82" y="695"/>
                    <a:pt x="83" y="699"/>
                    <a:pt x="86" y="699"/>
                  </a:cubicBezTo>
                  <a:cubicBezTo>
                    <a:pt x="87" y="699"/>
                    <a:pt x="88" y="699"/>
                    <a:pt x="88" y="698"/>
                  </a:cubicBezTo>
                  <a:cubicBezTo>
                    <a:pt x="89" y="698"/>
                    <a:pt x="90" y="697"/>
                    <a:pt x="91" y="695"/>
                  </a:cubicBezTo>
                  <a:cubicBezTo>
                    <a:pt x="91" y="695"/>
                    <a:pt x="90" y="698"/>
                    <a:pt x="94" y="699"/>
                  </a:cubicBezTo>
                  <a:cubicBezTo>
                    <a:pt x="98" y="701"/>
                    <a:pt x="102" y="699"/>
                    <a:pt x="104" y="694"/>
                  </a:cubicBezTo>
                  <a:cubicBezTo>
                    <a:pt x="106" y="690"/>
                    <a:pt x="106" y="689"/>
                    <a:pt x="108" y="685"/>
                  </a:cubicBezTo>
                  <a:cubicBezTo>
                    <a:pt x="110" y="681"/>
                    <a:pt x="109" y="670"/>
                    <a:pt x="110" y="666"/>
                  </a:cubicBezTo>
                  <a:cubicBezTo>
                    <a:pt x="112" y="661"/>
                    <a:pt x="116" y="660"/>
                    <a:pt x="116" y="656"/>
                  </a:cubicBezTo>
                  <a:cubicBezTo>
                    <a:pt x="116" y="654"/>
                    <a:pt x="116" y="650"/>
                    <a:pt x="116" y="646"/>
                  </a:cubicBezTo>
                  <a:cubicBezTo>
                    <a:pt x="116" y="646"/>
                    <a:pt x="116" y="630"/>
                    <a:pt x="116" y="630"/>
                  </a:cubicBezTo>
                  <a:cubicBezTo>
                    <a:pt x="116" y="623"/>
                    <a:pt x="116" y="623"/>
                    <a:pt x="116" y="623"/>
                  </a:cubicBezTo>
                  <a:cubicBezTo>
                    <a:pt x="117" y="612"/>
                    <a:pt x="119" y="601"/>
                    <a:pt x="121" y="590"/>
                  </a:cubicBezTo>
                  <a:cubicBezTo>
                    <a:pt x="124" y="572"/>
                    <a:pt x="129" y="542"/>
                    <a:pt x="130" y="523"/>
                  </a:cubicBezTo>
                  <a:cubicBezTo>
                    <a:pt x="132" y="499"/>
                    <a:pt x="135" y="478"/>
                    <a:pt x="136" y="474"/>
                  </a:cubicBezTo>
                  <a:cubicBezTo>
                    <a:pt x="136" y="474"/>
                    <a:pt x="136" y="474"/>
                    <a:pt x="136" y="473"/>
                  </a:cubicBezTo>
                  <a:cubicBezTo>
                    <a:pt x="141" y="458"/>
                    <a:pt x="145" y="443"/>
                    <a:pt x="146" y="427"/>
                  </a:cubicBezTo>
                  <a:cubicBezTo>
                    <a:pt x="147" y="422"/>
                    <a:pt x="147" y="417"/>
                    <a:pt x="148" y="411"/>
                  </a:cubicBezTo>
                  <a:cubicBezTo>
                    <a:pt x="150" y="385"/>
                    <a:pt x="149" y="371"/>
                    <a:pt x="153" y="370"/>
                  </a:cubicBezTo>
                  <a:cubicBezTo>
                    <a:pt x="158" y="371"/>
                    <a:pt x="157" y="385"/>
                    <a:pt x="159" y="411"/>
                  </a:cubicBezTo>
                  <a:cubicBezTo>
                    <a:pt x="159" y="417"/>
                    <a:pt x="160" y="422"/>
                    <a:pt x="161" y="427"/>
                  </a:cubicBezTo>
                  <a:cubicBezTo>
                    <a:pt x="162" y="443"/>
                    <a:pt x="166" y="458"/>
                    <a:pt x="171" y="473"/>
                  </a:cubicBezTo>
                  <a:cubicBezTo>
                    <a:pt x="171" y="474"/>
                    <a:pt x="171" y="474"/>
                    <a:pt x="171" y="474"/>
                  </a:cubicBezTo>
                  <a:cubicBezTo>
                    <a:pt x="172" y="478"/>
                    <a:pt x="175" y="499"/>
                    <a:pt x="176" y="523"/>
                  </a:cubicBezTo>
                  <a:cubicBezTo>
                    <a:pt x="178" y="542"/>
                    <a:pt x="183" y="572"/>
                    <a:pt x="186" y="590"/>
                  </a:cubicBezTo>
                  <a:cubicBezTo>
                    <a:pt x="188" y="601"/>
                    <a:pt x="190" y="612"/>
                    <a:pt x="190" y="623"/>
                  </a:cubicBezTo>
                  <a:cubicBezTo>
                    <a:pt x="191" y="630"/>
                    <a:pt x="191" y="630"/>
                    <a:pt x="191" y="630"/>
                  </a:cubicBezTo>
                  <a:cubicBezTo>
                    <a:pt x="191" y="630"/>
                    <a:pt x="191" y="646"/>
                    <a:pt x="191" y="646"/>
                  </a:cubicBezTo>
                  <a:cubicBezTo>
                    <a:pt x="191" y="650"/>
                    <a:pt x="191" y="654"/>
                    <a:pt x="191" y="656"/>
                  </a:cubicBezTo>
                  <a:cubicBezTo>
                    <a:pt x="191" y="660"/>
                    <a:pt x="195" y="661"/>
                    <a:pt x="197" y="666"/>
                  </a:cubicBezTo>
                  <a:cubicBezTo>
                    <a:pt x="198" y="670"/>
                    <a:pt x="197" y="681"/>
                    <a:pt x="199" y="685"/>
                  </a:cubicBezTo>
                  <a:cubicBezTo>
                    <a:pt x="201" y="689"/>
                    <a:pt x="201" y="690"/>
                    <a:pt x="203" y="694"/>
                  </a:cubicBezTo>
                  <a:cubicBezTo>
                    <a:pt x="205" y="699"/>
                    <a:pt x="209" y="701"/>
                    <a:pt x="213" y="699"/>
                  </a:cubicBezTo>
                  <a:cubicBezTo>
                    <a:pt x="216" y="698"/>
                    <a:pt x="216" y="695"/>
                    <a:pt x="216" y="695"/>
                  </a:cubicBezTo>
                  <a:cubicBezTo>
                    <a:pt x="217" y="697"/>
                    <a:pt x="218" y="698"/>
                    <a:pt x="218" y="698"/>
                  </a:cubicBezTo>
                  <a:cubicBezTo>
                    <a:pt x="219" y="699"/>
                    <a:pt x="220" y="699"/>
                    <a:pt x="221" y="699"/>
                  </a:cubicBezTo>
                  <a:cubicBezTo>
                    <a:pt x="224" y="699"/>
                    <a:pt x="225" y="695"/>
                    <a:pt x="225" y="695"/>
                  </a:cubicBezTo>
                  <a:cubicBezTo>
                    <a:pt x="229" y="696"/>
                    <a:pt x="230" y="693"/>
                    <a:pt x="230" y="692"/>
                  </a:cubicBezTo>
                  <a:cubicBezTo>
                    <a:pt x="230" y="692"/>
                    <a:pt x="232" y="692"/>
                    <a:pt x="233" y="692"/>
                  </a:cubicBezTo>
                  <a:cubicBezTo>
                    <a:pt x="234" y="691"/>
                    <a:pt x="235" y="689"/>
                    <a:pt x="234" y="687"/>
                  </a:cubicBezTo>
                  <a:cubicBezTo>
                    <a:pt x="234" y="687"/>
                    <a:pt x="235" y="688"/>
                    <a:pt x="236" y="687"/>
                  </a:cubicBezTo>
                  <a:cubicBezTo>
                    <a:pt x="240" y="685"/>
                    <a:pt x="236" y="679"/>
                    <a:pt x="233" y="677"/>
                  </a:cubicBezTo>
                  <a:cubicBezTo>
                    <a:pt x="231" y="674"/>
                    <a:pt x="224" y="663"/>
                    <a:pt x="220" y="657"/>
                  </a:cubicBezTo>
                  <a:cubicBezTo>
                    <a:pt x="219" y="653"/>
                    <a:pt x="217" y="649"/>
                    <a:pt x="216" y="647"/>
                  </a:cubicBezTo>
                  <a:cubicBezTo>
                    <a:pt x="216" y="645"/>
                    <a:pt x="216" y="644"/>
                    <a:pt x="215" y="643"/>
                  </a:cubicBezTo>
                  <a:cubicBezTo>
                    <a:pt x="215" y="635"/>
                    <a:pt x="213" y="607"/>
                    <a:pt x="214" y="596"/>
                  </a:cubicBezTo>
                  <a:cubicBezTo>
                    <a:pt x="215" y="583"/>
                    <a:pt x="218" y="565"/>
                    <a:pt x="219" y="542"/>
                  </a:cubicBezTo>
                  <a:cubicBezTo>
                    <a:pt x="219" y="518"/>
                    <a:pt x="220" y="506"/>
                    <a:pt x="219" y="497"/>
                  </a:cubicBezTo>
                  <a:cubicBezTo>
                    <a:pt x="217" y="489"/>
                    <a:pt x="213" y="473"/>
                    <a:pt x="211" y="466"/>
                  </a:cubicBezTo>
                  <a:cubicBezTo>
                    <a:pt x="211" y="464"/>
                    <a:pt x="217" y="409"/>
                    <a:pt x="218" y="399"/>
                  </a:cubicBezTo>
                  <a:cubicBezTo>
                    <a:pt x="222" y="373"/>
                    <a:pt x="220" y="346"/>
                    <a:pt x="218" y="320"/>
                  </a:cubicBezTo>
                  <a:cubicBezTo>
                    <a:pt x="217" y="308"/>
                    <a:pt x="214" y="297"/>
                    <a:pt x="212" y="285"/>
                  </a:cubicBezTo>
                  <a:cubicBezTo>
                    <a:pt x="209" y="275"/>
                    <a:pt x="212" y="285"/>
                    <a:pt x="204" y="249"/>
                  </a:cubicBezTo>
                  <a:cubicBezTo>
                    <a:pt x="200" y="228"/>
                    <a:pt x="207" y="208"/>
                    <a:pt x="214" y="193"/>
                  </a:cubicBezTo>
                  <a:cubicBezTo>
                    <a:pt x="218" y="209"/>
                    <a:pt x="224" y="224"/>
                    <a:pt x="225" y="230"/>
                  </a:cubicBezTo>
                  <a:cubicBezTo>
                    <a:pt x="226" y="239"/>
                    <a:pt x="224" y="246"/>
                    <a:pt x="231" y="267"/>
                  </a:cubicBezTo>
                  <a:cubicBezTo>
                    <a:pt x="237" y="283"/>
                    <a:pt x="245" y="310"/>
                    <a:pt x="249" y="321"/>
                  </a:cubicBezTo>
                  <a:cubicBezTo>
                    <a:pt x="249" y="321"/>
                    <a:pt x="249" y="321"/>
                    <a:pt x="249" y="321"/>
                  </a:cubicBezTo>
                  <a:cubicBezTo>
                    <a:pt x="249" y="321"/>
                    <a:pt x="251" y="327"/>
                    <a:pt x="252" y="330"/>
                  </a:cubicBezTo>
                  <a:cubicBezTo>
                    <a:pt x="252" y="334"/>
                    <a:pt x="254" y="347"/>
                    <a:pt x="255" y="352"/>
                  </a:cubicBezTo>
                  <a:cubicBezTo>
                    <a:pt x="255" y="358"/>
                    <a:pt x="257" y="364"/>
                    <a:pt x="259" y="371"/>
                  </a:cubicBezTo>
                  <a:cubicBezTo>
                    <a:pt x="260" y="375"/>
                    <a:pt x="261" y="381"/>
                    <a:pt x="262" y="383"/>
                  </a:cubicBezTo>
                  <a:cubicBezTo>
                    <a:pt x="263" y="385"/>
                    <a:pt x="265" y="385"/>
                    <a:pt x="266" y="385"/>
                  </a:cubicBezTo>
                  <a:cubicBezTo>
                    <a:pt x="268" y="385"/>
                    <a:pt x="268" y="382"/>
                    <a:pt x="267" y="378"/>
                  </a:cubicBezTo>
                  <a:cubicBezTo>
                    <a:pt x="267" y="374"/>
                    <a:pt x="265" y="367"/>
                    <a:pt x="265" y="365"/>
                  </a:cubicBezTo>
                  <a:cubicBezTo>
                    <a:pt x="264" y="364"/>
                    <a:pt x="265" y="365"/>
                    <a:pt x="266" y="367"/>
                  </a:cubicBezTo>
                  <a:cubicBezTo>
                    <a:pt x="267" y="371"/>
                    <a:pt x="268" y="379"/>
                    <a:pt x="270" y="384"/>
                  </a:cubicBezTo>
                  <a:cubicBezTo>
                    <a:pt x="271" y="389"/>
                    <a:pt x="272" y="393"/>
                    <a:pt x="274" y="394"/>
                  </a:cubicBezTo>
                  <a:cubicBezTo>
                    <a:pt x="277" y="394"/>
                    <a:pt x="278" y="393"/>
                    <a:pt x="278" y="391"/>
                  </a:cubicBezTo>
                  <a:cubicBezTo>
                    <a:pt x="278" y="388"/>
                    <a:pt x="276" y="384"/>
                    <a:pt x="276" y="381"/>
                  </a:cubicBezTo>
                  <a:cubicBezTo>
                    <a:pt x="274" y="375"/>
                    <a:pt x="272" y="362"/>
                    <a:pt x="272" y="362"/>
                  </a:cubicBezTo>
                  <a:cubicBezTo>
                    <a:pt x="272" y="362"/>
                    <a:pt x="276" y="377"/>
                    <a:pt x="277" y="383"/>
                  </a:cubicBezTo>
                  <a:cubicBezTo>
                    <a:pt x="277" y="383"/>
                    <a:pt x="279" y="388"/>
                    <a:pt x="280" y="392"/>
                  </a:cubicBezTo>
                  <a:cubicBezTo>
                    <a:pt x="281" y="395"/>
                    <a:pt x="284" y="397"/>
                    <a:pt x="286" y="395"/>
                  </a:cubicBezTo>
                  <a:cubicBezTo>
                    <a:pt x="289" y="392"/>
                    <a:pt x="285" y="384"/>
                    <a:pt x="283" y="377"/>
                  </a:cubicBezTo>
                  <a:cubicBezTo>
                    <a:pt x="281" y="371"/>
                    <a:pt x="279" y="360"/>
                    <a:pt x="279" y="360"/>
                  </a:cubicBezTo>
                  <a:cubicBezTo>
                    <a:pt x="279" y="360"/>
                    <a:pt x="283" y="373"/>
                    <a:pt x="285" y="380"/>
                  </a:cubicBezTo>
                  <a:cubicBezTo>
                    <a:pt x="287" y="387"/>
                    <a:pt x="290" y="391"/>
                    <a:pt x="292" y="388"/>
                  </a:cubicBezTo>
                  <a:cubicBezTo>
                    <a:pt x="295" y="385"/>
                    <a:pt x="294" y="380"/>
                    <a:pt x="293" y="377"/>
                  </a:cubicBezTo>
                  <a:cubicBezTo>
                    <a:pt x="292" y="374"/>
                    <a:pt x="290" y="369"/>
                    <a:pt x="289" y="365"/>
                  </a:cubicBezTo>
                  <a:cubicBezTo>
                    <a:pt x="287" y="360"/>
                    <a:pt x="284" y="347"/>
                    <a:pt x="285" y="346"/>
                  </a:cubicBezTo>
                  <a:cubicBezTo>
                    <a:pt x="287" y="346"/>
                    <a:pt x="292" y="355"/>
                    <a:pt x="299" y="356"/>
                  </a:cubicBezTo>
                  <a:cubicBezTo>
                    <a:pt x="306" y="358"/>
                    <a:pt x="307" y="352"/>
                    <a:pt x="304" y="350"/>
                  </a:cubicBezTo>
                  <a:close/>
                </a:path>
              </a:pathLst>
            </a:custGeom>
            <a:solidFill>
              <a:srgbClr val="FFB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98" name="Picture 26">
              <a:extLst>
                <a:ext uri="{FF2B5EF4-FFF2-40B4-BE49-F238E27FC236}">
                  <a16:creationId xmlns:a16="http://schemas.microsoft.com/office/drawing/2014/main" id="{2685BF3E-C447-4AFB-9C16-D0BD410A00A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18" y="2604"/>
              <a:ext cx="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a:extLst>
                <a:ext uri="{FF2B5EF4-FFF2-40B4-BE49-F238E27FC236}">
                  <a16:creationId xmlns:a16="http://schemas.microsoft.com/office/drawing/2014/main" id="{22AD2CB5-1758-49EB-871C-E25431DDEA0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20" y="2642"/>
              <a:ext cx="7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a:extLst>
                <a:ext uri="{FF2B5EF4-FFF2-40B4-BE49-F238E27FC236}">
                  <a16:creationId xmlns:a16="http://schemas.microsoft.com/office/drawing/2014/main" id="{D1DA04E2-2349-449D-84D4-32574D2FCDA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927" y="2644"/>
              <a:ext cx="7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29">
              <a:extLst>
                <a:ext uri="{FF2B5EF4-FFF2-40B4-BE49-F238E27FC236}">
                  <a16:creationId xmlns:a16="http://schemas.microsoft.com/office/drawing/2014/main" id="{DD9C27A2-B1EC-4836-8143-0D5C357603C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944" y="2628"/>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0">
              <a:extLst>
                <a:ext uri="{FF2B5EF4-FFF2-40B4-BE49-F238E27FC236}">
                  <a16:creationId xmlns:a16="http://schemas.microsoft.com/office/drawing/2014/main" id="{1A0C6952-6144-44F0-A654-047E28728821}"/>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968" y="2644"/>
              <a:ext cx="3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1">
              <a:extLst>
                <a:ext uri="{FF2B5EF4-FFF2-40B4-BE49-F238E27FC236}">
                  <a16:creationId xmlns:a16="http://schemas.microsoft.com/office/drawing/2014/main" id="{0689699A-9B66-4D10-BB12-B4F865E73A9B}"/>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966" y="2187"/>
              <a:ext cx="5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2">
              <a:extLst>
                <a:ext uri="{FF2B5EF4-FFF2-40B4-BE49-F238E27FC236}">
                  <a16:creationId xmlns:a16="http://schemas.microsoft.com/office/drawing/2014/main" id="{5732A282-99A6-47AB-94A6-7A43606166B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85" y="2249"/>
              <a:ext cx="4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3">
              <a:extLst>
                <a:ext uri="{FF2B5EF4-FFF2-40B4-BE49-F238E27FC236}">
                  <a16:creationId xmlns:a16="http://schemas.microsoft.com/office/drawing/2014/main" id="{BC16F59C-3114-42B9-AC9E-DDFB36A7EFD0}"/>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978" y="2302"/>
              <a:ext cx="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4">
              <a:extLst>
                <a:ext uri="{FF2B5EF4-FFF2-40B4-BE49-F238E27FC236}">
                  <a16:creationId xmlns:a16="http://schemas.microsoft.com/office/drawing/2014/main" id="{D2E0F328-D5C6-4242-82F9-1304831A5F43}"/>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004" y="2187"/>
              <a:ext cx="3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a:extLst>
                <a:ext uri="{FF2B5EF4-FFF2-40B4-BE49-F238E27FC236}">
                  <a16:creationId xmlns:a16="http://schemas.microsoft.com/office/drawing/2014/main" id="{5A5AEAB9-5DF0-41AD-B90E-7DD33F654F1E}"/>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978" y="2216"/>
              <a:ext cx="50"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6">
              <a:extLst>
                <a:ext uri="{FF2B5EF4-FFF2-40B4-BE49-F238E27FC236}">
                  <a16:creationId xmlns:a16="http://schemas.microsoft.com/office/drawing/2014/main" id="{E0C94D5A-B0ED-46BA-96CC-6F469AB818C3}"/>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956" y="2290"/>
              <a:ext cx="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7">
              <a:extLst>
                <a:ext uri="{FF2B5EF4-FFF2-40B4-BE49-F238E27FC236}">
                  <a16:creationId xmlns:a16="http://schemas.microsoft.com/office/drawing/2014/main" id="{3CC7B57E-9B23-4822-A38D-482427B8D502}"/>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978" y="2368"/>
              <a:ext cx="3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8">
              <a:extLst>
                <a:ext uri="{FF2B5EF4-FFF2-40B4-BE49-F238E27FC236}">
                  <a16:creationId xmlns:a16="http://schemas.microsoft.com/office/drawing/2014/main" id="{C543EA5C-DC43-4E23-925F-ED38789B428A}"/>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961" y="2406"/>
              <a:ext cx="6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39">
              <a:extLst>
                <a:ext uri="{FF2B5EF4-FFF2-40B4-BE49-F238E27FC236}">
                  <a16:creationId xmlns:a16="http://schemas.microsoft.com/office/drawing/2014/main" id="{D08640EA-551A-4E6B-8FDB-9CD45262F7E1}"/>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5995" y="2171"/>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40">
              <a:extLst>
                <a:ext uri="{FF2B5EF4-FFF2-40B4-BE49-F238E27FC236}">
                  <a16:creationId xmlns:a16="http://schemas.microsoft.com/office/drawing/2014/main" id="{D3EC80D4-E132-41BB-A51B-5866449C9BD9}"/>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5985" y="2080"/>
              <a:ext cx="3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41">
              <a:extLst>
                <a:ext uri="{FF2B5EF4-FFF2-40B4-BE49-F238E27FC236}">
                  <a16:creationId xmlns:a16="http://schemas.microsoft.com/office/drawing/2014/main" id="{53C20955-CD08-414B-BC7F-E3CE0398CCD5}"/>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6059" y="2056"/>
              <a:ext cx="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a:extLst>
                <a:ext uri="{FF2B5EF4-FFF2-40B4-BE49-F238E27FC236}">
                  <a16:creationId xmlns:a16="http://schemas.microsoft.com/office/drawing/2014/main" id="{6470DD99-EFF1-4400-8721-92097B35DB00}"/>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961" y="1971"/>
              <a:ext cx="2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a:extLst>
                <a:ext uri="{FF2B5EF4-FFF2-40B4-BE49-F238E27FC236}">
                  <a16:creationId xmlns:a16="http://schemas.microsoft.com/office/drawing/2014/main" id="{D8CD9A6F-7339-4033-8733-9EB008B241E7}"/>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5995" y="1723"/>
              <a:ext cx="129"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44">
              <a:extLst>
                <a:ext uri="{FF2B5EF4-FFF2-40B4-BE49-F238E27FC236}">
                  <a16:creationId xmlns:a16="http://schemas.microsoft.com/office/drawing/2014/main" id="{2E9CC037-98A6-49CB-8D43-C5210E3C0736}"/>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6004" y="1747"/>
              <a:ext cx="12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45">
              <a:extLst>
                <a:ext uri="{FF2B5EF4-FFF2-40B4-BE49-F238E27FC236}">
                  <a16:creationId xmlns:a16="http://schemas.microsoft.com/office/drawing/2014/main" id="{F65D58BC-96DC-4267-B0A2-AF120AD2B1D6}"/>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6035" y="1795"/>
              <a:ext cx="9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6">
              <a:extLst>
                <a:ext uri="{FF2B5EF4-FFF2-40B4-BE49-F238E27FC236}">
                  <a16:creationId xmlns:a16="http://schemas.microsoft.com/office/drawing/2014/main" id="{A1B8D444-2C8C-480B-AAB2-3D7763732A8B}"/>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021" y="1816"/>
              <a:ext cx="108"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7">
              <a:extLst>
                <a:ext uri="{FF2B5EF4-FFF2-40B4-BE49-F238E27FC236}">
                  <a16:creationId xmlns:a16="http://schemas.microsoft.com/office/drawing/2014/main" id="{192BC5DD-DF3D-4B82-9C36-A8460C0E3BDC}"/>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6021" y="2187"/>
              <a:ext cx="3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8">
              <a:extLst>
                <a:ext uri="{FF2B5EF4-FFF2-40B4-BE49-F238E27FC236}">
                  <a16:creationId xmlns:a16="http://schemas.microsoft.com/office/drawing/2014/main" id="{53720593-D9BC-435D-86D3-E82E4AB92235}"/>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6009" y="2206"/>
              <a:ext cx="36"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49">
              <a:extLst>
                <a:ext uri="{FF2B5EF4-FFF2-40B4-BE49-F238E27FC236}">
                  <a16:creationId xmlns:a16="http://schemas.microsoft.com/office/drawing/2014/main" id="{B09D1ADE-76E8-473A-8F41-2665B189E7E3}"/>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5963" y="1683"/>
              <a:ext cx="166"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50">
              <a:extLst>
                <a:ext uri="{FF2B5EF4-FFF2-40B4-BE49-F238E27FC236}">
                  <a16:creationId xmlns:a16="http://schemas.microsoft.com/office/drawing/2014/main" id="{E50E7C3E-1E7F-4ED4-B450-E2C98CF162B2}"/>
                </a:ext>
              </a:extLst>
            </p:cNvPr>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5995" y="1604"/>
              <a:ext cx="143"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51">
              <a:extLst>
                <a:ext uri="{FF2B5EF4-FFF2-40B4-BE49-F238E27FC236}">
                  <a16:creationId xmlns:a16="http://schemas.microsoft.com/office/drawing/2014/main" id="{D7968684-8C26-4B53-9725-0F8A884676DD}"/>
                </a:ext>
              </a:extLst>
            </p:cNvPr>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5995" y="1571"/>
              <a:ext cx="13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52">
              <a:extLst>
                <a:ext uri="{FF2B5EF4-FFF2-40B4-BE49-F238E27FC236}">
                  <a16:creationId xmlns:a16="http://schemas.microsoft.com/office/drawing/2014/main" id="{BD12FECC-D459-4C14-8AF3-6586AEFB274E}"/>
                </a:ext>
              </a:extLst>
            </p:cNvPr>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6052" y="1566"/>
              <a:ext cx="7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53">
              <a:extLst>
                <a:ext uri="{FF2B5EF4-FFF2-40B4-BE49-F238E27FC236}">
                  <a16:creationId xmlns:a16="http://schemas.microsoft.com/office/drawing/2014/main" id="{66C9BE6A-AA9A-4089-BA34-63D81FAFAC9F}"/>
                </a:ext>
              </a:extLst>
            </p:cNvPr>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6011" y="1630"/>
              <a:ext cx="10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54">
              <a:extLst>
                <a:ext uri="{FF2B5EF4-FFF2-40B4-BE49-F238E27FC236}">
                  <a16:creationId xmlns:a16="http://schemas.microsoft.com/office/drawing/2014/main" id="{6F1EB2DB-AC28-43F4-84E8-B8FE7B9951E0}"/>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6042" y="1647"/>
              <a:ext cx="8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55">
              <a:extLst>
                <a:ext uri="{FF2B5EF4-FFF2-40B4-BE49-F238E27FC236}">
                  <a16:creationId xmlns:a16="http://schemas.microsoft.com/office/drawing/2014/main" id="{D8C9988C-52B6-4348-8C90-5D759C60357E}"/>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5848" y="1661"/>
              <a:ext cx="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56">
              <a:extLst>
                <a:ext uri="{FF2B5EF4-FFF2-40B4-BE49-F238E27FC236}">
                  <a16:creationId xmlns:a16="http://schemas.microsoft.com/office/drawing/2014/main" id="{FDE41B2F-5BCD-41CD-85FD-C8C11099CDED}"/>
                </a:ext>
              </a:extLst>
            </p:cNvPr>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6014" y="1718"/>
              <a:ext cx="11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57">
              <a:extLst>
                <a:ext uri="{FF2B5EF4-FFF2-40B4-BE49-F238E27FC236}">
                  <a16:creationId xmlns:a16="http://schemas.microsoft.com/office/drawing/2014/main" id="{4ED60205-D5DB-4036-AF13-4E90CF148D37}"/>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6083" y="1818"/>
              <a:ext cx="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58">
              <a:extLst>
                <a:ext uri="{FF2B5EF4-FFF2-40B4-BE49-F238E27FC236}">
                  <a16:creationId xmlns:a16="http://schemas.microsoft.com/office/drawing/2014/main" id="{E7DAB370-F82A-4C82-B01E-FEDC486230F3}"/>
                </a:ext>
              </a:extLst>
            </p:cNvPr>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6071" y="1807"/>
              <a:ext cx="5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59">
              <a:extLst>
                <a:ext uri="{FF2B5EF4-FFF2-40B4-BE49-F238E27FC236}">
                  <a16:creationId xmlns:a16="http://schemas.microsoft.com/office/drawing/2014/main" id="{FBB7DDC9-7680-41CC-9599-BFDDAC4B4CA7}"/>
                </a:ext>
              </a:extLst>
            </p:cNvPr>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6059" y="1787"/>
              <a:ext cx="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60">
              <a:extLst>
                <a:ext uri="{FF2B5EF4-FFF2-40B4-BE49-F238E27FC236}">
                  <a16:creationId xmlns:a16="http://schemas.microsoft.com/office/drawing/2014/main" id="{E7C6DC38-54DC-42A1-A2B5-DCD69786814C}"/>
                </a:ext>
              </a:extLst>
            </p:cNvPr>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6035" y="1766"/>
              <a:ext cx="10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61">
              <a:extLst>
                <a:ext uri="{FF2B5EF4-FFF2-40B4-BE49-F238E27FC236}">
                  <a16:creationId xmlns:a16="http://schemas.microsoft.com/office/drawing/2014/main" id="{C9D95731-F3D5-447E-B2EF-02DE77F29C96}"/>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6062" y="1730"/>
              <a:ext cx="6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62">
              <a:extLst>
                <a:ext uri="{FF2B5EF4-FFF2-40B4-BE49-F238E27FC236}">
                  <a16:creationId xmlns:a16="http://schemas.microsoft.com/office/drawing/2014/main" id="{83389479-4228-495E-BAB6-0F4278496A8D}"/>
                </a:ext>
              </a:extLst>
            </p:cNvPr>
            <p:cNvPicPr>
              <a:picLocks noChangeAspect="1" noChangeArrowheads="1"/>
            </p:cNvPicPr>
            <p:nvPr/>
          </p:nvPicPr>
          <p:blipFill>
            <a:blip r:embed="rId43">
              <a:extLst>
                <a:ext uri="{28A0092B-C50C-407E-A947-70E740481C1C}">
                  <a14:useLocalDpi xmlns:a14="http://schemas.microsoft.com/office/drawing/2010/main"/>
                </a:ext>
              </a:extLst>
            </a:blip>
            <a:srcRect/>
            <a:stretch>
              <a:fillRect/>
            </a:stretch>
          </p:blipFill>
          <p:spPr bwMode="auto">
            <a:xfrm>
              <a:off x="6045" y="1545"/>
              <a:ext cx="8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63">
              <a:extLst>
                <a:ext uri="{FF2B5EF4-FFF2-40B4-BE49-F238E27FC236}">
                  <a16:creationId xmlns:a16="http://schemas.microsoft.com/office/drawing/2014/main" id="{70527876-28D5-4792-9B3D-FBA221811961}"/>
                </a:ext>
              </a:extLst>
            </p:cNvPr>
            <p:cNvPicPr>
              <a:picLocks noChangeAspect="1" noChangeArrowheads="1"/>
            </p:cNvPicPr>
            <p:nvPr/>
          </p:nvPicPr>
          <p:blipFill>
            <a:blip r:embed="rId44">
              <a:extLst>
                <a:ext uri="{28A0092B-C50C-407E-A947-70E740481C1C}">
                  <a14:useLocalDpi xmlns:a14="http://schemas.microsoft.com/office/drawing/2010/main"/>
                </a:ext>
              </a:extLst>
            </a:blip>
            <a:srcRect/>
            <a:stretch>
              <a:fillRect/>
            </a:stretch>
          </p:blipFill>
          <p:spPr bwMode="auto">
            <a:xfrm>
              <a:off x="6028" y="1521"/>
              <a:ext cx="10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64">
              <a:extLst>
                <a:ext uri="{FF2B5EF4-FFF2-40B4-BE49-F238E27FC236}">
                  <a16:creationId xmlns:a16="http://schemas.microsoft.com/office/drawing/2014/main" id="{E031E7D2-A0A0-4E12-8BFE-89FB70BEED7B}"/>
                </a:ext>
              </a:extLst>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6006" y="1499"/>
              <a:ext cx="12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65">
              <a:extLst>
                <a:ext uri="{FF2B5EF4-FFF2-40B4-BE49-F238E27FC236}">
                  <a16:creationId xmlns:a16="http://schemas.microsoft.com/office/drawing/2014/main" id="{0FA5DF74-1DD0-499C-8ECB-450179BFFC3A}"/>
                </a:ext>
              </a:extLst>
            </p:cNvPr>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5999" y="1466"/>
              <a:ext cx="13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66">
              <a:extLst>
                <a:ext uri="{FF2B5EF4-FFF2-40B4-BE49-F238E27FC236}">
                  <a16:creationId xmlns:a16="http://schemas.microsoft.com/office/drawing/2014/main" id="{C907D975-32AC-45BD-9D44-8798F0E68397}"/>
                </a:ext>
              </a:extLst>
            </p:cNvPr>
            <p:cNvPicPr>
              <a:picLocks noChangeAspect="1" noChangeArrowheads="1"/>
            </p:cNvPicPr>
            <p:nvPr/>
          </p:nvPicPr>
          <p:blipFill>
            <a:blip r:embed="rId47">
              <a:extLst>
                <a:ext uri="{28A0092B-C50C-407E-A947-70E740481C1C}">
                  <a14:useLocalDpi xmlns:a14="http://schemas.microsoft.com/office/drawing/2010/main"/>
                </a:ext>
              </a:extLst>
            </a:blip>
            <a:srcRect/>
            <a:stretch>
              <a:fillRect/>
            </a:stretch>
          </p:blipFill>
          <p:spPr bwMode="auto">
            <a:xfrm>
              <a:off x="5992" y="1445"/>
              <a:ext cx="1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Picture 67">
              <a:extLst>
                <a:ext uri="{FF2B5EF4-FFF2-40B4-BE49-F238E27FC236}">
                  <a16:creationId xmlns:a16="http://schemas.microsoft.com/office/drawing/2014/main" id="{FEB4F87A-DEFE-44FB-9B00-4152A555DA27}"/>
                </a:ext>
              </a:extLst>
            </p:cNvPr>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5990" y="1428"/>
              <a:ext cx="14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Picture 68">
              <a:extLst>
                <a:ext uri="{FF2B5EF4-FFF2-40B4-BE49-F238E27FC236}">
                  <a16:creationId xmlns:a16="http://schemas.microsoft.com/office/drawing/2014/main" id="{8E4AC6B8-0C4A-4DE7-BEEA-20306BAE5514}"/>
                </a:ext>
              </a:extLst>
            </p:cNvPr>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5985" y="1407"/>
              <a:ext cx="15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Picture 69">
              <a:extLst>
                <a:ext uri="{FF2B5EF4-FFF2-40B4-BE49-F238E27FC236}">
                  <a16:creationId xmlns:a16="http://schemas.microsoft.com/office/drawing/2014/main" id="{8196E7FF-2034-4059-A60D-913E53F8B223}"/>
                </a:ext>
              </a:extLst>
            </p:cNvPr>
            <p:cNvPicPr>
              <a:picLocks noChangeAspect="1" noChangeArrowheads="1"/>
            </p:cNvPicPr>
            <p:nvPr/>
          </p:nvPicPr>
          <p:blipFill>
            <a:blip r:embed="rId50">
              <a:extLst>
                <a:ext uri="{28A0092B-C50C-407E-A947-70E740481C1C}">
                  <a14:useLocalDpi xmlns:a14="http://schemas.microsoft.com/office/drawing/2010/main"/>
                </a:ext>
              </a:extLst>
            </a:blip>
            <a:srcRect/>
            <a:stretch>
              <a:fillRect/>
            </a:stretch>
          </p:blipFill>
          <p:spPr bwMode="auto">
            <a:xfrm>
              <a:off x="5985" y="1392"/>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70">
              <a:extLst>
                <a:ext uri="{FF2B5EF4-FFF2-40B4-BE49-F238E27FC236}">
                  <a16:creationId xmlns:a16="http://schemas.microsoft.com/office/drawing/2014/main" id="{8DCC5F05-C3B2-4124-8427-CC365AB7BF18}"/>
                </a:ext>
              </a:extLst>
            </p:cNvPr>
            <p:cNvPicPr>
              <a:picLocks noChangeAspect="1" noChangeArrowheads="1"/>
            </p:cNvPicPr>
            <p:nvPr/>
          </p:nvPicPr>
          <p:blipFill>
            <a:blip r:embed="rId51">
              <a:extLst>
                <a:ext uri="{28A0092B-C50C-407E-A947-70E740481C1C}">
                  <a14:useLocalDpi xmlns:a14="http://schemas.microsoft.com/office/drawing/2010/main"/>
                </a:ext>
              </a:extLst>
            </a:blip>
            <a:srcRect/>
            <a:stretch>
              <a:fillRect/>
            </a:stretch>
          </p:blipFill>
          <p:spPr bwMode="auto">
            <a:xfrm>
              <a:off x="6004" y="1373"/>
              <a:ext cx="12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71">
              <a:extLst>
                <a:ext uri="{FF2B5EF4-FFF2-40B4-BE49-F238E27FC236}">
                  <a16:creationId xmlns:a16="http://schemas.microsoft.com/office/drawing/2014/main" id="{9138AAF2-FB8E-4BEE-8935-802D200AF97B}"/>
                </a:ext>
              </a:extLst>
            </p:cNvPr>
            <p:cNvPicPr>
              <a:picLocks noChangeAspect="1" noChangeArrowheads="1"/>
            </p:cNvPicPr>
            <p:nvPr/>
          </p:nvPicPr>
          <p:blipFill>
            <a:blip r:embed="rId52">
              <a:extLst>
                <a:ext uri="{28A0092B-C50C-407E-A947-70E740481C1C}">
                  <a14:useLocalDpi xmlns:a14="http://schemas.microsoft.com/office/drawing/2010/main"/>
                </a:ext>
              </a:extLst>
            </a:blip>
            <a:srcRect/>
            <a:stretch>
              <a:fillRect/>
            </a:stretch>
          </p:blipFill>
          <p:spPr bwMode="auto">
            <a:xfrm>
              <a:off x="5896" y="1335"/>
              <a:ext cx="23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72">
              <a:extLst>
                <a:ext uri="{FF2B5EF4-FFF2-40B4-BE49-F238E27FC236}">
                  <a16:creationId xmlns:a16="http://schemas.microsoft.com/office/drawing/2014/main" id="{DCDEE047-562F-4743-868D-BD38F5446345}"/>
                </a:ext>
              </a:extLst>
            </p:cNvPr>
            <p:cNvPicPr>
              <a:picLocks noChangeAspect="1" noChangeArrowheads="1"/>
            </p:cNvPicPr>
            <p:nvPr/>
          </p:nvPicPr>
          <p:blipFill>
            <a:blip r:embed="rId53">
              <a:extLst>
                <a:ext uri="{28A0092B-C50C-407E-A947-70E740481C1C}">
                  <a14:useLocalDpi xmlns:a14="http://schemas.microsoft.com/office/drawing/2010/main"/>
                </a:ext>
              </a:extLst>
            </a:blip>
            <a:srcRect/>
            <a:stretch>
              <a:fillRect/>
            </a:stretch>
          </p:blipFill>
          <p:spPr bwMode="auto">
            <a:xfrm>
              <a:off x="6064" y="1204"/>
              <a:ext cx="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5" name="Picture 73">
              <a:extLst>
                <a:ext uri="{FF2B5EF4-FFF2-40B4-BE49-F238E27FC236}">
                  <a16:creationId xmlns:a16="http://schemas.microsoft.com/office/drawing/2014/main" id="{2656E8C3-F556-42ED-92E8-3C7DC1423B18}"/>
                </a:ext>
              </a:extLst>
            </p:cNvPr>
            <p:cNvPicPr>
              <a:picLocks noChangeAspect="1" noChangeArrowheads="1"/>
            </p:cNvPicPr>
            <p:nvPr/>
          </p:nvPicPr>
          <p:blipFill>
            <a:blip r:embed="rId54">
              <a:extLst>
                <a:ext uri="{28A0092B-C50C-407E-A947-70E740481C1C}">
                  <a14:useLocalDpi xmlns:a14="http://schemas.microsoft.com/office/drawing/2010/main"/>
                </a:ext>
              </a:extLst>
            </a:blip>
            <a:srcRect/>
            <a:stretch>
              <a:fillRect/>
            </a:stretch>
          </p:blipFill>
          <p:spPr bwMode="auto">
            <a:xfrm>
              <a:off x="6081" y="1231"/>
              <a:ext cx="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Picture 74">
              <a:extLst>
                <a:ext uri="{FF2B5EF4-FFF2-40B4-BE49-F238E27FC236}">
                  <a16:creationId xmlns:a16="http://schemas.microsoft.com/office/drawing/2014/main" id="{21357B6F-79EE-4FC5-95E2-F6CE9B1236B8}"/>
                </a:ext>
              </a:extLst>
            </p:cNvPr>
            <p:cNvPicPr>
              <a:picLocks noChangeAspect="1" noChangeArrowheads="1"/>
            </p:cNvPicPr>
            <p:nvPr/>
          </p:nvPicPr>
          <p:blipFill>
            <a:blip r:embed="rId55">
              <a:extLst>
                <a:ext uri="{28A0092B-C50C-407E-A947-70E740481C1C}">
                  <a14:useLocalDpi xmlns:a14="http://schemas.microsoft.com/office/drawing/2010/main"/>
                </a:ext>
              </a:extLst>
            </a:blip>
            <a:srcRect/>
            <a:stretch>
              <a:fillRect/>
            </a:stretch>
          </p:blipFill>
          <p:spPr bwMode="auto">
            <a:xfrm>
              <a:off x="5956" y="1276"/>
              <a:ext cx="17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7" name="Picture 75">
              <a:extLst>
                <a:ext uri="{FF2B5EF4-FFF2-40B4-BE49-F238E27FC236}">
                  <a16:creationId xmlns:a16="http://schemas.microsoft.com/office/drawing/2014/main" id="{AA3C9BE3-D530-4BC0-8F9E-2BFB340BEB55}"/>
                </a:ext>
              </a:extLst>
            </p:cNvPr>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5925" y="1297"/>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8" name="Picture 76">
              <a:extLst>
                <a:ext uri="{FF2B5EF4-FFF2-40B4-BE49-F238E27FC236}">
                  <a16:creationId xmlns:a16="http://schemas.microsoft.com/office/drawing/2014/main" id="{B9288D38-5D99-4EE8-9D44-26D2B1198B1E}"/>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6045" y="1302"/>
              <a:ext cx="6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9" name="Picture 77">
              <a:extLst>
                <a:ext uri="{FF2B5EF4-FFF2-40B4-BE49-F238E27FC236}">
                  <a16:creationId xmlns:a16="http://schemas.microsoft.com/office/drawing/2014/main" id="{3F7DFEB4-ABA5-4C6E-87E0-33AA64E36830}"/>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5863" y="1290"/>
              <a:ext cx="258"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0" name="Picture 78">
              <a:extLst>
                <a:ext uri="{FF2B5EF4-FFF2-40B4-BE49-F238E27FC236}">
                  <a16:creationId xmlns:a16="http://schemas.microsoft.com/office/drawing/2014/main" id="{4E9B5D1C-A2B1-408D-84E5-A603BF1F7155}"/>
                </a:ext>
              </a:extLst>
            </p:cNvPr>
            <p:cNvPicPr>
              <a:picLocks noChangeAspect="1" noChangeArrowheads="1"/>
            </p:cNvPicPr>
            <p:nvPr/>
          </p:nvPicPr>
          <p:blipFill>
            <a:blip r:embed="rId59">
              <a:extLst>
                <a:ext uri="{28A0092B-C50C-407E-A947-70E740481C1C}">
                  <a14:useLocalDpi xmlns:a14="http://schemas.microsoft.com/office/drawing/2010/main"/>
                </a:ext>
              </a:extLst>
            </a:blip>
            <a:srcRect/>
            <a:stretch>
              <a:fillRect/>
            </a:stretch>
          </p:blipFill>
          <p:spPr bwMode="auto">
            <a:xfrm>
              <a:off x="5927" y="1402"/>
              <a:ext cx="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1" name="Picture 79">
              <a:extLst>
                <a:ext uri="{FF2B5EF4-FFF2-40B4-BE49-F238E27FC236}">
                  <a16:creationId xmlns:a16="http://schemas.microsoft.com/office/drawing/2014/main" id="{25185570-6702-4608-9085-101858827A4A}"/>
                </a:ext>
              </a:extLst>
            </p:cNvPr>
            <p:cNvPicPr>
              <a:picLocks noChangeAspect="1" noChangeArrowheads="1"/>
            </p:cNvPicPr>
            <p:nvPr/>
          </p:nvPicPr>
          <p:blipFill>
            <a:blip r:embed="rId60">
              <a:extLst>
                <a:ext uri="{28A0092B-C50C-407E-A947-70E740481C1C}">
                  <a14:useLocalDpi xmlns:a14="http://schemas.microsoft.com/office/drawing/2010/main"/>
                </a:ext>
              </a:extLst>
            </a:blip>
            <a:srcRect/>
            <a:stretch>
              <a:fillRect/>
            </a:stretch>
          </p:blipFill>
          <p:spPr bwMode="auto">
            <a:xfrm>
              <a:off x="5824" y="1326"/>
              <a:ext cx="309"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2" name="Picture 80">
              <a:extLst>
                <a:ext uri="{FF2B5EF4-FFF2-40B4-BE49-F238E27FC236}">
                  <a16:creationId xmlns:a16="http://schemas.microsoft.com/office/drawing/2014/main" id="{9F72278C-3F70-4CAB-9AA2-BD6AC2D240CF}"/>
                </a:ext>
              </a:extLst>
            </p:cNvPr>
            <p:cNvPicPr>
              <a:picLocks noChangeAspect="1" noChangeArrowheads="1"/>
            </p:cNvPicPr>
            <p:nvPr/>
          </p:nvPicPr>
          <p:blipFill>
            <a:blip r:embed="rId61">
              <a:extLst>
                <a:ext uri="{28A0092B-C50C-407E-A947-70E740481C1C}">
                  <a14:useLocalDpi xmlns:a14="http://schemas.microsoft.com/office/drawing/2010/main"/>
                </a:ext>
              </a:extLst>
            </a:blip>
            <a:srcRect/>
            <a:stretch>
              <a:fillRect/>
            </a:stretch>
          </p:blipFill>
          <p:spPr bwMode="auto">
            <a:xfrm>
              <a:off x="5762" y="1837"/>
              <a:ext cx="10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 name="Picture 81">
              <a:extLst>
                <a:ext uri="{FF2B5EF4-FFF2-40B4-BE49-F238E27FC236}">
                  <a16:creationId xmlns:a16="http://schemas.microsoft.com/office/drawing/2014/main" id="{50D3E8E9-9ECB-43E0-B665-C67EAC698C28}"/>
                </a:ext>
              </a:extLst>
            </p:cNvPr>
            <p:cNvPicPr>
              <a:picLocks noChangeAspect="1" noChangeArrowheads="1"/>
            </p:cNvPicPr>
            <p:nvPr/>
          </p:nvPicPr>
          <p:blipFill>
            <a:blip r:embed="rId62">
              <a:extLst>
                <a:ext uri="{28A0092B-C50C-407E-A947-70E740481C1C}">
                  <a14:useLocalDpi xmlns:a14="http://schemas.microsoft.com/office/drawing/2010/main"/>
                </a:ext>
              </a:extLst>
            </a:blip>
            <a:srcRect/>
            <a:stretch>
              <a:fillRect/>
            </a:stretch>
          </p:blipFill>
          <p:spPr bwMode="auto">
            <a:xfrm>
              <a:off x="5784" y="1845"/>
              <a:ext cx="7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4" name="Picture 82">
              <a:extLst>
                <a:ext uri="{FF2B5EF4-FFF2-40B4-BE49-F238E27FC236}">
                  <a16:creationId xmlns:a16="http://schemas.microsoft.com/office/drawing/2014/main" id="{90FBEA88-497F-4D1D-9B0F-E928C9B82F07}"/>
                </a:ext>
              </a:extLst>
            </p:cNvPr>
            <p:cNvPicPr>
              <a:picLocks noChangeAspect="1" noChangeArrowheads="1"/>
            </p:cNvPicPr>
            <p:nvPr/>
          </p:nvPicPr>
          <p:blipFill>
            <a:blip r:embed="rId63">
              <a:extLst>
                <a:ext uri="{28A0092B-C50C-407E-A947-70E740481C1C}">
                  <a14:useLocalDpi xmlns:a14="http://schemas.microsoft.com/office/drawing/2010/main"/>
                </a:ext>
              </a:extLst>
            </a:blip>
            <a:srcRect/>
            <a:stretch>
              <a:fillRect/>
            </a:stretch>
          </p:blipFill>
          <p:spPr bwMode="auto">
            <a:xfrm>
              <a:off x="5805" y="1864"/>
              <a:ext cx="5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5" name="Picture 83">
              <a:extLst>
                <a:ext uri="{FF2B5EF4-FFF2-40B4-BE49-F238E27FC236}">
                  <a16:creationId xmlns:a16="http://schemas.microsoft.com/office/drawing/2014/main" id="{4317A290-7604-426C-8F27-39B04F9F3178}"/>
                </a:ext>
              </a:extLst>
            </p:cNvPr>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5822" y="1866"/>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6" name="Picture 84">
              <a:extLst>
                <a:ext uri="{FF2B5EF4-FFF2-40B4-BE49-F238E27FC236}">
                  <a16:creationId xmlns:a16="http://schemas.microsoft.com/office/drawing/2014/main" id="{72F1BA0F-67B6-4C48-8888-7261C2692A03}"/>
                </a:ext>
              </a:extLst>
            </p:cNvPr>
            <p:cNvPicPr>
              <a:picLocks noChangeAspect="1" noChangeArrowheads="1"/>
            </p:cNvPicPr>
            <p:nvPr/>
          </p:nvPicPr>
          <p:blipFill>
            <a:blip r:embed="rId65">
              <a:extLst>
                <a:ext uri="{28A0092B-C50C-407E-A947-70E740481C1C}">
                  <a14:useLocalDpi xmlns:a14="http://schemas.microsoft.com/office/drawing/2010/main"/>
                </a:ext>
              </a:extLst>
            </a:blip>
            <a:srcRect/>
            <a:stretch>
              <a:fillRect/>
            </a:stretch>
          </p:blipFill>
          <p:spPr bwMode="auto">
            <a:xfrm>
              <a:off x="5848" y="1859"/>
              <a:ext cx="2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7" name="Picture 85">
              <a:extLst>
                <a:ext uri="{FF2B5EF4-FFF2-40B4-BE49-F238E27FC236}">
                  <a16:creationId xmlns:a16="http://schemas.microsoft.com/office/drawing/2014/main" id="{9E17ED9C-047C-407D-99A1-698FC628CC29}"/>
                </a:ext>
              </a:extLst>
            </p:cNvPr>
            <p:cNvPicPr>
              <a:picLocks noChangeAspect="1" noChangeArrowheads="1"/>
            </p:cNvPicPr>
            <p:nvPr/>
          </p:nvPicPr>
          <p:blipFill>
            <a:blip r:embed="rId66">
              <a:extLst>
                <a:ext uri="{28A0092B-C50C-407E-A947-70E740481C1C}">
                  <a14:useLocalDpi xmlns:a14="http://schemas.microsoft.com/office/drawing/2010/main"/>
                </a:ext>
              </a:extLst>
            </a:blip>
            <a:srcRect/>
            <a:stretch>
              <a:fillRect/>
            </a:stretch>
          </p:blipFill>
          <p:spPr bwMode="auto">
            <a:xfrm>
              <a:off x="5959" y="1707"/>
              <a:ext cx="16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8" name="Picture 86">
              <a:extLst>
                <a:ext uri="{FF2B5EF4-FFF2-40B4-BE49-F238E27FC236}">
                  <a16:creationId xmlns:a16="http://schemas.microsoft.com/office/drawing/2014/main" id="{E8EB17CF-ACC1-4DFC-8532-1F683B725041}"/>
                </a:ext>
              </a:extLst>
            </p:cNvPr>
            <p:cNvPicPr>
              <a:picLocks noChangeAspect="1" noChangeArrowheads="1"/>
            </p:cNvPicPr>
            <p:nvPr/>
          </p:nvPicPr>
          <p:blipFill>
            <a:blip r:embed="rId67">
              <a:extLst>
                <a:ext uri="{28A0092B-C50C-407E-A947-70E740481C1C}">
                  <a14:useLocalDpi xmlns:a14="http://schemas.microsoft.com/office/drawing/2010/main"/>
                </a:ext>
              </a:extLst>
            </a:blip>
            <a:srcRect/>
            <a:stretch>
              <a:fillRect/>
            </a:stretch>
          </p:blipFill>
          <p:spPr bwMode="auto">
            <a:xfrm>
              <a:off x="5935" y="2632"/>
              <a:ext cx="5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9" name="Picture 87">
              <a:extLst>
                <a:ext uri="{FF2B5EF4-FFF2-40B4-BE49-F238E27FC236}">
                  <a16:creationId xmlns:a16="http://schemas.microsoft.com/office/drawing/2014/main" id="{4A5FEAD7-50B8-4E3A-8DD8-03CF050687D6}"/>
                </a:ext>
              </a:extLst>
            </p:cNvPr>
            <p:cNvPicPr>
              <a:picLocks noChangeAspect="1" noChangeArrowheads="1"/>
            </p:cNvPicPr>
            <p:nvPr/>
          </p:nvPicPr>
          <p:blipFill>
            <a:blip r:embed="rId68">
              <a:extLst>
                <a:ext uri="{28A0092B-C50C-407E-A947-70E740481C1C}">
                  <a14:useLocalDpi xmlns:a14="http://schemas.microsoft.com/office/drawing/2010/main"/>
                </a:ext>
              </a:extLst>
            </a:blip>
            <a:srcRect/>
            <a:stretch>
              <a:fillRect/>
            </a:stretch>
          </p:blipFill>
          <p:spPr bwMode="auto">
            <a:xfrm>
              <a:off x="5997" y="2559"/>
              <a:ext cx="2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0" name="Picture 88">
              <a:extLst>
                <a:ext uri="{FF2B5EF4-FFF2-40B4-BE49-F238E27FC236}">
                  <a16:creationId xmlns:a16="http://schemas.microsoft.com/office/drawing/2014/main" id="{D0FC2DEC-0210-4B1A-A547-F52F0FAEA956}"/>
                </a:ext>
              </a:extLst>
            </p:cNvPr>
            <p:cNvPicPr>
              <a:picLocks noChangeAspect="1" noChangeArrowheads="1"/>
            </p:cNvPicPr>
            <p:nvPr/>
          </p:nvPicPr>
          <p:blipFill>
            <a:blip r:embed="rId69">
              <a:extLst>
                <a:ext uri="{28A0092B-C50C-407E-A947-70E740481C1C}">
                  <a14:useLocalDpi xmlns:a14="http://schemas.microsoft.com/office/drawing/2010/main"/>
                </a:ext>
              </a:extLst>
            </a:blip>
            <a:srcRect/>
            <a:stretch>
              <a:fillRect/>
            </a:stretch>
          </p:blipFill>
          <p:spPr bwMode="auto">
            <a:xfrm>
              <a:off x="5992" y="2611"/>
              <a:ext cx="2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1" name="Picture 89">
              <a:extLst>
                <a:ext uri="{FF2B5EF4-FFF2-40B4-BE49-F238E27FC236}">
                  <a16:creationId xmlns:a16="http://schemas.microsoft.com/office/drawing/2014/main" id="{40535DD2-BC67-45A8-83E7-FF27957323FD}"/>
                </a:ext>
              </a:extLst>
            </p:cNvPr>
            <p:cNvPicPr>
              <a:picLocks noChangeAspect="1" noChangeArrowheads="1"/>
            </p:cNvPicPr>
            <p:nvPr/>
          </p:nvPicPr>
          <p:blipFill>
            <a:blip r:embed="rId70">
              <a:extLst>
                <a:ext uri="{28A0092B-C50C-407E-A947-70E740481C1C}">
                  <a14:useLocalDpi xmlns:a14="http://schemas.microsoft.com/office/drawing/2010/main"/>
                </a:ext>
              </a:extLst>
            </a:blip>
            <a:srcRect/>
            <a:stretch>
              <a:fillRect/>
            </a:stretch>
          </p:blipFill>
          <p:spPr bwMode="auto">
            <a:xfrm>
              <a:off x="5954" y="2613"/>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2" name="Picture 90">
              <a:extLst>
                <a:ext uri="{FF2B5EF4-FFF2-40B4-BE49-F238E27FC236}">
                  <a16:creationId xmlns:a16="http://schemas.microsoft.com/office/drawing/2014/main" id="{F98EFC1B-B411-428C-8FD0-E9F1D4FA600C}"/>
                </a:ext>
              </a:extLst>
            </p:cNvPr>
            <p:cNvPicPr>
              <a:picLocks noChangeAspect="1" noChangeArrowheads="1"/>
            </p:cNvPicPr>
            <p:nvPr/>
          </p:nvPicPr>
          <p:blipFill>
            <a:blip r:embed="rId71">
              <a:extLst>
                <a:ext uri="{28A0092B-C50C-407E-A947-70E740481C1C}">
                  <a14:useLocalDpi xmlns:a14="http://schemas.microsoft.com/office/drawing/2010/main"/>
                </a:ext>
              </a:extLst>
            </a:blip>
            <a:srcRect/>
            <a:stretch>
              <a:fillRect/>
            </a:stretch>
          </p:blipFill>
          <p:spPr bwMode="auto">
            <a:xfrm>
              <a:off x="5961" y="2223"/>
              <a:ext cx="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3" name="Picture 91">
              <a:extLst>
                <a:ext uri="{FF2B5EF4-FFF2-40B4-BE49-F238E27FC236}">
                  <a16:creationId xmlns:a16="http://schemas.microsoft.com/office/drawing/2014/main" id="{1F9410C3-DA20-405A-9BD1-F9784CE5AFA8}"/>
                </a:ext>
              </a:extLst>
            </p:cNvPr>
            <p:cNvPicPr>
              <a:picLocks noChangeAspect="1" noChangeArrowheads="1"/>
            </p:cNvPicPr>
            <p:nvPr/>
          </p:nvPicPr>
          <p:blipFill>
            <a:blip r:embed="rId72">
              <a:extLst>
                <a:ext uri="{28A0092B-C50C-407E-A947-70E740481C1C}">
                  <a14:useLocalDpi xmlns:a14="http://schemas.microsoft.com/office/drawing/2010/main"/>
                </a:ext>
              </a:extLst>
            </a:blip>
            <a:srcRect/>
            <a:stretch>
              <a:fillRect/>
            </a:stretch>
          </p:blipFill>
          <p:spPr bwMode="auto">
            <a:xfrm>
              <a:off x="6246" y="2604"/>
              <a:ext cx="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 name="Picture 92">
              <a:extLst>
                <a:ext uri="{FF2B5EF4-FFF2-40B4-BE49-F238E27FC236}">
                  <a16:creationId xmlns:a16="http://schemas.microsoft.com/office/drawing/2014/main" id="{F6F5E56C-DE75-4A67-8BBC-000F5F72ACA8}"/>
                </a:ext>
              </a:extLst>
            </p:cNvPr>
            <p:cNvPicPr>
              <a:picLocks noChangeAspect="1" noChangeArrowheads="1"/>
            </p:cNvPicPr>
            <p:nvPr/>
          </p:nvPicPr>
          <p:blipFill>
            <a:blip r:embed="rId73">
              <a:extLst>
                <a:ext uri="{28A0092B-C50C-407E-A947-70E740481C1C}">
                  <a14:useLocalDpi xmlns:a14="http://schemas.microsoft.com/office/drawing/2010/main"/>
                </a:ext>
              </a:extLst>
            </a:blip>
            <a:srcRect/>
            <a:stretch>
              <a:fillRect/>
            </a:stretch>
          </p:blipFill>
          <p:spPr bwMode="auto">
            <a:xfrm>
              <a:off x="6239" y="2642"/>
              <a:ext cx="7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5" name="Picture 93">
              <a:extLst>
                <a:ext uri="{FF2B5EF4-FFF2-40B4-BE49-F238E27FC236}">
                  <a16:creationId xmlns:a16="http://schemas.microsoft.com/office/drawing/2014/main" id="{1E6108BB-91BA-4D49-8046-AC0AA11B5153}"/>
                </a:ext>
              </a:extLst>
            </p:cNvPr>
            <p:cNvPicPr>
              <a:picLocks noChangeAspect="1" noChangeArrowheads="1"/>
            </p:cNvPicPr>
            <p:nvPr/>
          </p:nvPicPr>
          <p:blipFill>
            <a:blip r:embed="rId74">
              <a:extLst>
                <a:ext uri="{28A0092B-C50C-407E-A947-70E740481C1C}">
                  <a14:useLocalDpi xmlns:a14="http://schemas.microsoft.com/office/drawing/2010/main"/>
                </a:ext>
              </a:extLst>
            </a:blip>
            <a:srcRect/>
            <a:stretch>
              <a:fillRect/>
            </a:stretch>
          </p:blipFill>
          <p:spPr bwMode="auto">
            <a:xfrm>
              <a:off x="6234" y="2644"/>
              <a:ext cx="7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6" name="Picture 94">
              <a:extLst>
                <a:ext uri="{FF2B5EF4-FFF2-40B4-BE49-F238E27FC236}">
                  <a16:creationId xmlns:a16="http://schemas.microsoft.com/office/drawing/2014/main" id="{607D9E7E-D9E6-4D34-AF1D-6055AADDAB42}"/>
                </a:ext>
              </a:extLst>
            </p:cNvPr>
            <p:cNvPicPr>
              <a:picLocks noChangeAspect="1" noChangeArrowheads="1"/>
            </p:cNvPicPr>
            <p:nvPr/>
          </p:nvPicPr>
          <p:blipFill>
            <a:blip r:embed="rId75">
              <a:extLst>
                <a:ext uri="{28A0092B-C50C-407E-A947-70E740481C1C}">
                  <a14:useLocalDpi xmlns:a14="http://schemas.microsoft.com/office/drawing/2010/main"/>
                </a:ext>
              </a:extLst>
            </a:blip>
            <a:srcRect/>
            <a:stretch>
              <a:fillRect/>
            </a:stretch>
          </p:blipFill>
          <p:spPr bwMode="auto">
            <a:xfrm>
              <a:off x="6227" y="2628"/>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7" name="Picture 95">
              <a:extLst>
                <a:ext uri="{FF2B5EF4-FFF2-40B4-BE49-F238E27FC236}">
                  <a16:creationId xmlns:a16="http://schemas.microsoft.com/office/drawing/2014/main" id="{B74D98B9-1F41-4968-B705-9D95BE8924DA}"/>
                </a:ext>
              </a:extLst>
            </p:cNvPr>
            <p:cNvPicPr>
              <a:picLocks noChangeAspect="1" noChangeArrowheads="1"/>
            </p:cNvPicPr>
            <p:nvPr/>
          </p:nvPicPr>
          <p:blipFill>
            <a:blip r:embed="rId76">
              <a:extLst>
                <a:ext uri="{28A0092B-C50C-407E-A947-70E740481C1C}">
                  <a14:useLocalDpi xmlns:a14="http://schemas.microsoft.com/office/drawing/2010/main"/>
                </a:ext>
              </a:extLst>
            </a:blip>
            <a:srcRect/>
            <a:stretch>
              <a:fillRect/>
            </a:stretch>
          </p:blipFill>
          <p:spPr bwMode="auto">
            <a:xfrm>
              <a:off x="6232" y="2644"/>
              <a:ext cx="3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8" name="Picture 96">
              <a:extLst>
                <a:ext uri="{FF2B5EF4-FFF2-40B4-BE49-F238E27FC236}">
                  <a16:creationId xmlns:a16="http://schemas.microsoft.com/office/drawing/2014/main" id="{E9EF9C96-6CDC-4F44-A2D7-B2CA0170BDA8}"/>
                </a:ext>
              </a:extLst>
            </p:cNvPr>
            <p:cNvPicPr>
              <a:picLocks noChangeAspect="1" noChangeArrowheads="1"/>
            </p:cNvPicPr>
            <p:nvPr/>
          </p:nvPicPr>
          <p:blipFill>
            <a:blip r:embed="rId77">
              <a:extLst>
                <a:ext uri="{28A0092B-C50C-407E-A947-70E740481C1C}">
                  <a14:useLocalDpi xmlns:a14="http://schemas.microsoft.com/office/drawing/2010/main"/>
                </a:ext>
              </a:extLst>
            </a:blip>
            <a:srcRect/>
            <a:stretch>
              <a:fillRect/>
            </a:stretch>
          </p:blipFill>
          <p:spPr bwMode="auto">
            <a:xfrm>
              <a:off x="6224" y="2187"/>
              <a:ext cx="51"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9" name="Picture 97">
              <a:extLst>
                <a:ext uri="{FF2B5EF4-FFF2-40B4-BE49-F238E27FC236}">
                  <a16:creationId xmlns:a16="http://schemas.microsoft.com/office/drawing/2014/main" id="{5257FF3D-9DCE-4353-A65B-D9B1E94EF9B1}"/>
                </a:ext>
              </a:extLst>
            </p:cNvPr>
            <p:cNvPicPr>
              <a:picLocks noChangeAspect="1" noChangeArrowheads="1"/>
            </p:cNvPicPr>
            <p:nvPr/>
          </p:nvPicPr>
          <p:blipFill>
            <a:blip r:embed="rId78">
              <a:extLst>
                <a:ext uri="{28A0092B-C50C-407E-A947-70E740481C1C}">
                  <a14:useLocalDpi xmlns:a14="http://schemas.microsoft.com/office/drawing/2010/main"/>
                </a:ext>
              </a:extLst>
            </a:blip>
            <a:srcRect/>
            <a:stretch>
              <a:fillRect/>
            </a:stretch>
          </p:blipFill>
          <p:spPr bwMode="auto">
            <a:xfrm>
              <a:off x="6212" y="2249"/>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0" name="Picture 98">
              <a:extLst>
                <a:ext uri="{FF2B5EF4-FFF2-40B4-BE49-F238E27FC236}">
                  <a16:creationId xmlns:a16="http://schemas.microsoft.com/office/drawing/2014/main" id="{F0262BF1-C88C-4D01-AC64-380F6C57ADCD}"/>
                </a:ext>
              </a:extLst>
            </p:cNvPr>
            <p:cNvPicPr>
              <a:picLocks noChangeAspect="1" noChangeArrowheads="1"/>
            </p:cNvPicPr>
            <p:nvPr/>
          </p:nvPicPr>
          <p:blipFill>
            <a:blip r:embed="rId79">
              <a:extLst>
                <a:ext uri="{28A0092B-C50C-407E-A947-70E740481C1C}">
                  <a14:useLocalDpi xmlns:a14="http://schemas.microsoft.com/office/drawing/2010/main"/>
                </a:ext>
              </a:extLst>
            </a:blip>
            <a:srcRect/>
            <a:stretch>
              <a:fillRect/>
            </a:stretch>
          </p:blipFill>
          <p:spPr bwMode="auto">
            <a:xfrm>
              <a:off x="6212" y="2302"/>
              <a:ext cx="5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1" name="Picture 99">
              <a:extLst>
                <a:ext uri="{FF2B5EF4-FFF2-40B4-BE49-F238E27FC236}">
                  <a16:creationId xmlns:a16="http://schemas.microsoft.com/office/drawing/2014/main" id="{9C6D25DF-0CF4-487D-B5AA-67D9AEA52E51}"/>
                </a:ext>
              </a:extLst>
            </p:cNvPr>
            <p:cNvPicPr>
              <a:picLocks noChangeAspect="1" noChangeArrowheads="1"/>
            </p:cNvPicPr>
            <p:nvPr/>
          </p:nvPicPr>
          <p:blipFill>
            <a:blip r:embed="rId80">
              <a:extLst>
                <a:ext uri="{28A0092B-C50C-407E-A947-70E740481C1C}">
                  <a14:useLocalDpi xmlns:a14="http://schemas.microsoft.com/office/drawing/2010/main"/>
                </a:ext>
              </a:extLst>
            </a:blip>
            <a:srcRect/>
            <a:stretch>
              <a:fillRect/>
            </a:stretch>
          </p:blipFill>
          <p:spPr bwMode="auto">
            <a:xfrm>
              <a:off x="6198" y="2187"/>
              <a:ext cx="3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2" name="Picture 100">
              <a:extLst>
                <a:ext uri="{FF2B5EF4-FFF2-40B4-BE49-F238E27FC236}">
                  <a16:creationId xmlns:a16="http://schemas.microsoft.com/office/drawing/2014/main" id="{ADC2A703-1214-4288-B7B5-A05F04AE40E4}"/>
                </a:ext>
              </a:extLst>
            </p:cNvPr>
            <p:cNvPicPr>
              <a:picLocks noChangeAspect="1" noChangeArrowheads="1"/>
            </p:cNvPicPr>
            <p:nvPr/>
          </p:nvPicPr>
          <p:blipFill>
            <a:blip r:embed="rId81">
              <a:extLst>
                <a:ext uri="{28A0092B-C50C-407E-A947-70E740481C1C}">
                  <a14:useLocalDpi xmlns:a14="http://schemas.microsoft.com/office/drawing/2010/main"/>
                </a:ext>
              </a:extLst>
            </a:blip>
            <a:srcRect/>
            <a:stretch>
              <a:fillRect/>
            </a:stretch>
          </p:blipFill>
          <p:spPr bwMode="auto">
            <a:xfrm>
              <a:off x="6208" y="2216"/>
              <a:ext cx="50"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3" name="Picture 101">
              <a:extLst>
                <a:ext uri="{FF2B5EF4-FFF2-40B4-BE49-F238E27FC236}">
                  <a16:creationId xmlns:a16="http://schemas.microsoft.com/office/drawing/2014/main" id="{D1BA6F31-96B4-47A2-8BE0-29885A4B07D8}"/>
                </a:ext>
              </a:extLst>
            </p:cNvPr>
            <p:cNvPicPr>
              <a:picLocks noChangeAspect="1" noChangeArrowheads="1"/>
            </p:cNvPicPr>
            <p:nvPr/>
          </p:nvPicPr>
          <p:blipFill>
            <a:blip r:embed="rId82">
              <a:extLst>
                <a:ext uri="{28A0092B-C50C-407E-A947-70E740481C1C}">
                  <a14:useLocalDpi xmlns:a14="http://schemas.microsoft.com/office/drawing/2010/main"/>
                </a:ext>
              </a:extLst>
            </a:blip>
            <a:srcRect/>
            <a:stretch>
              <a:fillRect/>
            </a:stretch>
          </p:blipFill>
          <p:spPr bwMode="auto">
            <a:xfrm>
              <a:off x="6227" y="2290"/>
              <a:ext cx="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 name="Picture 102">
              <a:extLst>
                <a:ext uri="{FF2B5EF4-FFF2-40B4-BE49-F238E27FC236}">
                  <a16:creationId xmlns:a16="http://schemas.microsoft.com/office/drawing/2014/main" id="{03A8B94E-5B41-4EA6-97FE-F47405E44766}"/>
                </a:ext>
              </a:extLst>
            </p:cNvPr>
            <p:cNvPicPr>
              <a:picLocks noChangeAspect="1" noChangeArrowheads="1"/>
            </p:cNvPicPr>
            <p:nvPr/>
          </p:nvPicPr>
          <p:blipFill>
            <a:blip r:embed="rId83">
              <a:extLst>
                <a:ext uri="{28A0092B-C50C-407E-A947-70E740481C1C}">
                  <a14:useLocalDpi xmlns:a14="http://schemas.microsoft.com/office/drawing/2010/main"/>
                </a:ext>
              </a:extLst>
            </a:blip>
            <a:srcRect/>
            <a:stretch>
              <a:fillRect/>
            </a:stretch>
          </p:blipFill>
          <p:spPr bwMode="auto">
            <a:xfrm>
              <a:off x="6222" y="2368"/>
              <a:ext cx="3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 name="Picture 103">
              <a:extLst>
                <a:ext uri="{FF2B5EF4-FFF2-40B4-BE49-F238E27FC236}">
                  <a16:creationId xmlns:a16="http://schemas.microsoft.com/office/drawing/2014/main" id="{1BE0C9DC-9626-4F73-A863-F4E2EBED3C32}"/>
                </a:ext>
              </a:extLst>
            </p:cNvPr>
            <p:cNvPicPr>
              <a:picLocks noChangeAspect="1" noChangeArrowheads="1"/>
            </p:cNvPicPr>
            <p:nvPr/>
          </p:nvPicPr>
          <p:blipFill>
            <a:blip r:embed="rId84">
              <a:extLst>
                <a:ext uri="{28A0092B-C50C-407E-A947-70E740481C1C}">
                  <a14:useLocalDpi xmlns:a14="http://schemas.microsoft.com/office/drawing/2010/main"/>
                </a:ext>
              </a:extLst>
            </a:blip>
            <a:srcRect/>
            <a:stretch>
              <a:fillRect/>
            </a:stretch>
          </p:blipFill>
          <p:spPr bwMode="auto">
            <a:xfrm>
              <a:off x="6212" y="2406"/>
              <a:ext cx="6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 name="Picture 104">
              <a:extLst>
                <a:ext uri="{FF2B5EF4-FFF2-40B4-BE49-F238E27FC236}">
                  <a16:creationId xmlns:a16="http://schemas.microsoft.com/office/drawing/2014/main" id="{E6CB786F-9206-42C8-ACAC-E2A7207AB1D3}"/>
                </a:ext>
              </a:extLst>
            </p:cNvPr>
            <p:cNvPicPr>
              <a:picLocks noChangeAspect="1" noChangeArrowheads="1"/>
            </p:cNvPicPr>
            <p:nvPr/>
          </p:nvPicPr>
          <p:blipFill>
            <a:blip r:embed="rId85">
              <a:extLst>
                <a:ext uri="{28A0092B-C50C-407E-A947-70E740481C1C}">
                  <a14:useLocalDpi xmlns:a14="http://schemas.microsoft.com/office/drawing/2010/main"/>
                </a:ext>
              </a:extLst>
            </a:blip>
            <a:srcRect/>
            <a:stretch>
              <a:fillRect/>
            </a:stretch>
          </p:blipFill>
          <p:spPr bwMode="auto">
            <a:xfrm>
              <a:off x="6177" y="2171"/>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 name="Picture 105">
              <a:extLst>
                <a:ext uri="{FF2B5EF4-FFF2-40B4-BE49-F238E27FC236}">
                  <a16:creationId xmlns:a16="http://schemas.microsoft.com/office/drawing/2014/main" id="{7475DEA8-C528-4C0D-8460-564EE776C145}"/>
                </a:ext>
              </a:extLst>
            </p:cNvPr>
            <p:cNvPicPr>
              <a:picLocks noChangeAspect="1" noChangeArrowheads="1"/>
            </p:cNvPicPr>
            <p:nvPr/>
          </p:nvPicPr>
          <p:blipFill>
            <a:blip r:embed="rId86">
              <a:extLst>
                <a:ext uri="{28A0092B-C50C-407E-A947-70E740481C1C}">
                  <a14:useLocalDpi xmlns:a14="http://schemas.microsoft.com/office/drawing/2010/main"/>
                </a:ext>
              </a:extLst>
            </a:blip>
            <a:srcRect/>
            <a:stretch>
              <a:fillRect/>
            </a:stretch>
          </p:blipFill>
          <p:spPr bwMode="auto">
            <a:xfrm>
              <a:off x="6217" y="2080"/>
              <a:ext cx="3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 name="Picture 106">
              <a:extLst>
                <a:ext uri="{FF2B5EF4-FFF2-40B4-BE49-F238E27FC236}">
                  <a16:creationId xmlns:a16="http://schemas.microsoft.com/office/drawing/2014/main" id="{C1D66E38-B61F-4CF9-9677-E0A8B86DD22F}"/>
                </a:ext>
              </a:extLst>
            </p:cNvPr>
            <p:cNvPicPr>
              <a:picLocks noChangeAspect="1" noChangeArrowheads="1"/>
            </p:cNvPicPr>
            <p:nvPr/>
          </p:nvPicPr>
          <p:blipFill>
            <a:blip r:embed="rId87">
              <a:extLst>
                <a:ext uri="{28A0092B-C50C-407E-A947-70E740481C1C}">
                  <a14:useLocalDpi xmlns:a14="http://schemas.microsoft.com/office/drawing/2010/main"/>
                </a:ext>
              </a:extLst>
            </a:blip>
            <a:srcRect/>
            <a:stretch>
              <a:fillRect/>
            </a:stretch>
          </p:blipFill>
          <p:spPr bwMode="auto">
            <a:xfrm>
              <a:off x="6145" y="2056"/>
              <a:ext cx="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 name="Picture 107">
              <a:extLst>
                <a:ext uri="{FF2B5EF4-FFF2-40B4-BE49-F238E27FC236}">
                  <a16:creationId xmlns:a16="http://schemas.microsoft.com/office/drawing/2014/main" id="{0D3499E5-59CD-4281-ABBB-91FB68C8366A}"/>
                </a:ext>
              </a:extLst>
            </p:cNvPr>
            <p:cNvPicPr>
              <a:picLocks noChangeAspect="1" noChangeArrowheads="1"/>
            </p:cNvPicPr>
            <p:nvPr/>
          </p:nvPicPr>
          <p:blipFill>
            <a:blip r:embed="rId88">
              <a:extLst>
                <a:ext uri="{28A0092B-C50C-407E-A947-70E740481C1C}">
                  <a14:useLocalDpi xmlns:a14="http://schemas.microsoft.com/office/drawing/2010/main"/>
                </a:ext>
              </a:extLst>
            </a:blip>
            <a:srcRect/>
            <a:stretch>
              <a:fillRect/>
            </a:stretch>
          </p:blipFill>
          <p:spPr bwMode="auto">
            <a:xfrm>
              <a:off x="6251" y="1971"/>
              <a:ext cx="2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 name="Picture 108">
              <a:extLst>
                <a:ext uri="{FF2B5EF4-FFF2-40B4-BE49-F238E27FC236}">
                  <a16:creationId xmlns:a16="http://schemas.microsoft.com/office/drawing/2014/main" id="{3D8B2300-4D06-40D4-A7ED-39D6B9E734CE}"/>
                </a:ext>
              </a:extLst>
            </p:cNvPr>
            <p:cNvPicPr>
              <a:picLocks noChangeAspect="1" noChangeArrowheads="1"/>
            </p:cNvPicPr>
            <p:nvPr/>
          </p:nvPicPr>
          <p:blipFill>
            <a:blip r:embed="rId89">
              <a:extLst>
                <a:ext uri="{28A0092B-C50C-407E-A947-70E740481C1C}">
                  <a14:useLocalDpi xmlns:a14="http://schemas.microsoft.com/office/drawing/2010/main"/>
                </a:ext>
              </a:extLst>
            </a:blip>
            <a:srcRect/>
            <a:stretch>
              <a:fillRect/>
            </a:stretch>
          </p:blipFill>
          <p:spPr bwMode="auto">
            <a:xfrm>
              <a:off x="6112" y="1723"/>
              <a:ext cx="129"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 name="Picture 109">
              <a:extLst>
                <a:ext uri="{FF2B5EF4-FFF2-40B4-BE49-F238E27FC236}">
                  <a16:creationId xmlns:a16="http://schemas.microsoft.com/office/drawing/2014/main" id="{C3E2A25E-4340-4002-919B-177748550A1A}"/>
                </a:ext>
              </a:extLst>
            </p:cNvPr>
            <p:cNvPicPr>
              <a:picLocks noChangeAspect="1" noChangeArrowheads="1"/>
            </p:cNvPicPr>
            <p:nvPr/>
          </p:nvPicPr>
          <p:blipFill>
            <a:blip r:embed="rId90">
              <a:extLst>
                <a:ext uri="{28A0092B-C50C-407E-A947-70E740481C1C}">
                  <a14:useLocalDpi xmlns:a14="http://schemas.microsoft.com/office/drawing/2010/main"/>
                </a:ext>
              </a:extLst>
            </a:blip>
            <a:srcRect/>
            <a:stretch>
              <a:fillRect/>
            </a:stretch>
          </p:blipFill>
          <p:spPr bwMode="auto">
            <a:xfrm>
              <a:off x="6109" y="1747"/>
              <a:ext cx="12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2" name="Picture 110">
              <a:extLst>
                <a:ext uri="{FF2B5EF4-FFF2-40B4-BE49-F238E27FC236}">
                  <a16:creationId xmlns:a16="http://schemas.microsoft.com/office/drawing/2014/main" id="{5E9ABCB2-72D1-4EA7-BDD8-D249255852B2}"/>
                </a:ext>
              </a:extLst>
            </p:cNvPr>
            <p:cNvPicPr>
              <a:picLocks noChangeAspect="1" noChangeArrowheads="1"/>
            </p:cNvPicPr>
            <p:nvPr/>
          </p:nvPicPr>
          <p:blipFill>
            <a:blip r:embed="rId91">
              <a:extLst>
                <a:ext uri="{28A0092B-C50C-407E-A947-70E740481C1C}">
                  <a14:useLocalDpi xmlns:a14="http://schemas.microsoft.com/office/drawing/2010/main"/>
                </a:ext>
              </a:extLst>
            </a:blip>
            <a:srcRect/>
            <a:stretch>
              <a:fillRect/>
            </a:stretch>
          </p:blipFill>
          <p:spPr bwMode="auto">
            <a:xfrm>
              <a:off x="6112" y="1795"/>
              <a:ext cx="93"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3" name="Picture 111">
              <a:extLst>
                <a:ext uri="{FF2B5EF4-FFF2-40B4-BE49-F238E27FC236}">
                  <a16:creationId xmlns:a16="http://schemas.microsoft.com/office/drawing/2014/main" id="{4BF4EB83-C5E0-4326-B96D-0FF28495E714}"/>
                </a:ext>
              </a:extLst>
            </p:cNvPr>
            <p:cNvPicPr>
              <a:picLocks noChangeAspect="1" noChangeArrowheads="1"/>
            </p:cNvPicPr>
            <p:nvPr/>
          </p:nvPicPr>
          <p:blipFill>
            <a:blip r:embed="rId92">
              <a:extLst>
                <a:ext uri="{28A0092B-C50C-407E-A947-70E740481C1C}">
                  <a14:useLocalDpi xmlns:a14="http://schemas.microsoft.com/office/drawing/2010/main"/>
                </a:ext>
              </a:extLst>
            </a:blip>
            <a:srcRect/>
            <a:stretch>
              <a:fillRect/>
            </a:stretch>
          </p:blipFill>
          <p:spPr bwMode="auto">
            <a:xfrm>
              <a:off x="6112" y="1816"/>
              <a:ext cx="108"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 name="Picture 112">
              <a:extLst>
                <a:ext uri="{FF2B5EF4-FFF2-40B4-BE49-F238E27FC236}">
                  <a16:creationId xmlns:a16="http://schemas.microsoft.com/office/drawing/2014/main" id="{E95090A7-4B4C-48E7-8F77-C3A378D1CE17}"/>
                </a:ext>
              </a:extLst>
            </p:cNvPr>
            <p:cNvPicPr>
              <a:picLocks noChangeAspect="1" noChangeArrowheads="1"/>
            </p:cNvPicPr>
            <p:nvPr/>
          </p:nvPicPr>
          <p:blipFill>
            <a:blip r:embed="rId93">
              <a:extLst>
                <a:ext uri="{28A0092B-C50C-407E-A947-70E740481C1C}">
                  <a14:useLocalDpi xmlns:a14="http://schemas.microsoft.com/office/drawing/2010/main"/>
                </a:ext>
              </a:extLst>
            </a:blip>
            <a:srcRect/>
            <a:stretch>
              <a:fillRect/>
            </a:stretch>
          </p:blipFill>
          <p:spPr bwMode="auto">
            <a:xfrm>
              <a:off x="6179" y="2187"/>
              <a:ext cx="3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5" name="Picture 113">
              <a:extLst>
                <a:ext uri="{FF2B5EF4-FFF2-40B4-BE49-F238E27FC236}">
                  <a16:creationId xmlns:a16="http://schemas.microsoft.com/office/drawing/2014/main" id="{A45F1594-3FAE-45E3-858D-1B77C669454E}"/>
                </a:ext>
              </a:extLst>
            </p:cNvPr>
            <p:cNvPicPr>
              <a:picLocks noChangeAspect="1" noChangeArrowheads="1"/>
            </p:cNvPicPr>
            <p:nvPr/>
          </p:nvPicPr>
          <p:blipFill>
            <a:blip r:embed="rId94">
              <a:extLst>
                <a:ext uri="{28A0092B-C50C-407E-A947-70E740481C1C}">
                  <a14:useLocalDpi xmlns:a14="http://schemas.microsoft.com/office/drawing/2010/main"/>
                </a:ext>
              </a:extLst>
            </a:blip>
            <a:srcRect/>
            <a:stretch>
              <a:fillRect/>
            </a:stretch>
          </p:blipFill>
          <p:spPr bwMode="auto">
            <a:xfrm>
              <a:off x="6191" y="2199"/>
              <a:ext cx="3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6" name="Picture 114">
              <a:extLst>
                <a:ext uri="{FF2B5EF4-FFF2-40B4-BE49-F238E27FC236}">
                  <a16:creationId xmlns:a16="http://schemas.microsoft.com/office/drawing/2014/main" id="{2CAA0BBE-B06C-4DAB-A467-8E2B65254AEC}"/>
                </a:ext>
              </a:extLst>
            </p:cNvPr>
            <p:cNvPicPr>
              <a:picLocks noChangeAspect="1" noChangeArrowheads="1"/>
            </p:cNvPicPr>
            <p:nvPr/>
          </p:nvPicPr>
          <p:blipFill>
            <a:blip r:embed="rId95">
              <a:extLst>
                <a:ext uri="{28A0092B-C50C-407E-A947-70E740481C1C}">
                  <a14:useLocalDpi xmlns:a14="http://schemas.microsoft.com/office/drawing/2010/main"/>
                </a:ext>
              </a:extLst>
            </a:blip>
            <a:srcRect/>
            <a:stretch>
              <a:fillRect/>
            </a:stretch>
          </p:blipFill>
          <p:spPr bwMode="auto">
            <a:xfrm>
              <a:off x="6107" y="1683"/>
              <a:ext cx="165"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7" name="Picture 115">
              <a:extLst>
                <a:ext uri="{FF2B5EF4-FFF2-40B4-BE49-F238E27FC236}">
                  <a16:creationId xmlns:a16="http://schemas.microsoft.com/office/drawing/2014/main" id="{4A5A59B6-5D45-4C4A-84B1-C697447B11E0}"/>
                </a:ext>
              </a:extLst>
            </p:cNvPr>
            <p:cNvPicPr>
              <a:picLocks noChangeAspect="1" noChangeArrowheads="1"/>
            </p:cNvPicPr>
            <p:nvPr/>
          </p:nvPicPr>
          <p:blipFill>
            <a:blip r:embed="rId96">
              <a:extLst>
                <a:ext uri="{28A0092B-C50C-407E-A947-70E740481C1C}">
                  <a14:useLocalDpi xmlns:a14="http://schemas.microsoft.com/office/drawing/2010/main"/>
                </a:ext>
              </a:extLst>
            </a:blip>
            <a:srcRect/>
            <a:stretch>
              <a:fillRect/>
            </a:stretch>
          </p:blipFill>
          <p:spPr bwMode="auto">
            <a:xfrm>
              <a:off x="6100" y="1604"/>
              <a:ext cx="14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8" name="Picture 116">
              <a:extLst>
                <a:ext uri="{FF2B5EF4-FFF2-40B4-BE49-F238E27FC236}">
                  <a16:creationId xmlns:a16="http://schemas.microsoft.com/office/drawing/2014/main" id="{7A3F4530-ADC4-4530-BC19-AFA996D50367}"/>
                </a:ext>
              </a:extLst>
            </p:cNvPr>
            <p:cNvPicPr>
              <a:picLocks noChangeAspect="1" noChangeArrowheads="1"/>
            </p:cNvPicPr>
            <p:nvPr/>
          </p:nvPicPr>
          <p:blipFill>
            <a:blip r:embed="rId97">
              <a:extLst>
                <a:ext uri="{28A0092B-C50C-407E-A947-70E740481C1C}">
                  <a14:useLocalDpi xmlns:a14="http://schemas.microsoft.com/office/drawing/2010/main"/>
                </a:ext>
              </a:extLst>
            </a:blip>
            <a:srcRect/>
            <a:stretch>
              <a:fillRect/>
            </a:stretch>
          </p:blipFill>
          <p:spPr bwMode="auto">
            <a:xfrm>
              <a:off x="6105" y="1571"/>
              <a:ext cx="13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9" name="Picture 117">
              <a:extLst>
                <a:ext uri="{FF2B5EF4-FFF2-40B4-BE49-F238E27FC236}">
                  <a16:creationId xmlns:a16="http://schemas.microsoft.com/office/drawing/2014/main" id="{29FB319C-6CD5-485D-81B6-C8C5F51D9C12}"/>
                </a:ext>
              </a:extLst>
            </p:cNvPr>
            <p:cNvPicPr>
              <a:picLocks noChangeAspect="1" noChangeArrowheads="1"/>
            </p:cNvPicPr>
            <p:nvPr/>
          </p:nvPicPr>
          <p:blipFill>
            <a:blip r:embed="rId98">
              <a:extLst>
                <a:ext uri="{28A0092B-C50C-407E-A947-70E740481C1C}">
                  <a14:useLocalDpi xmlns:a14="http://schemas.microsoft.com/office/drawing/2010/main"/>
                </a:ext>
              </a:extLst>
            </a:blip>
            <a:srcRect/>
            <a:stretch>
              <a:fillRect/>
            </a:stretch>
          </p:blipFill>
          <p:spPr bwMode="auto">
            <a:xfrm>
              <a:off x="6107" y="1566"/>
              <a:ext cx="7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0" name="Picture 118">
              <a:extLst>
                <a:ext uri="{FF2B5EF4-FFF2-40B4-BE49-F238E27FC236}">
                  <a16:creationId xmlns:a16="http://schemas.microsoft.com/office/drawing/2014/main" id="{87C36ED5-0608-47B1-A518-5D0C73F4FB93}"/>
                </a:ext>
              </a:extLst>
            </p:cNvPr>
            <p:cNvPicPr>
              <a:picLocks noChangeAspect="1" noChangeArrowheads="1"/>
            </p:cNvPicPr>
            <p:nvPr/>
          </p:nvPicPr>
          <p:blipFill>
            <a:blip r:embed="rId99">
              <a:extLst>
                <a:ext uri="{28A0092B-C50C-407E-A947-70E740481C1C}">
                  <a14:useLocalDpi xmlns:a14="http://schemas.microsoft.com/office/drawing/2010/main"/>
                </a:ext>
              </a:extLst>
            </a:blip>
            <a:srcRect/>
            <a:stretch>
              <a:fillRect/>
            </a:stretch>
          </p:blipFill>
          <p:spPr bwMode="auto">
            <a:xfrm>
              <a:off x="6114" y="1630"/>
              <a:ext cx="10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1" name="Picture 119">
              <a:extLst>
                <a:ext uri="{FF2B5EF4-FFF2-40B4-BE49-F238E27FC236}">
                  <a16:creationId xmlns:a16="http://schemas.microsoft.com/office/drawing/2014/main" id="{B26B701E-08B0-4E58-8A92-80316FAB4F7E}"/>
                </a:ext>
              </a:extLst>
            </p:cNvPr>
            <p:cNvPicPr>
              <a:picLocks noChangeAspect="1" noChangeArrowheads="1"/>
            </p:cNvPicPr>
            <p:nvPr/>
          </p:nvPicPr>
          <p:blipFill>
            <a:blip r:embed="rId100">
              <a:extLst>
                <a:ext uri="{28A0092B-C50C-407E-A947-70E740481C1C}">
                  <a14:useLocalDpi xmlns:a14="http://schemas.microsoft.com/office/drawing/2010/main"/>
                </a:ext>
              </a:extLst>
            </a:blip>
            <a:srcRect/>
            <a:stretch>
              <a:fillRect/>
            </a:stretch>
          </p:blipFill>
          <p:spPr bwMode="auto">
            <a:xfrm>
              <a:off x="6109" y="1647"/>
              <a:ext cx="8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2" name="Picture 120">
              <a:extLst>
                <a:ext uri="{FF2B5EF4-FFF2-40B4-BE49-F238E27FC236}">
                  <a16:creationId xmlns:a16="http://schemas.microsoft.com/office/drawing/2014/main" id="{A564E593-10BA-4509-AF3F-B62144645502}"/>
                </a:ext>
              </a:extLst>
            </p:cNvPr>
            <p:cNvPicPr>
              <a:picLocks noChangeAspect="1" noChangeArrowheads="1"/>
            </p:cNvPicPr>
            <p:nvPr/>
          </p:nvPicPr>
          <p:blipFill>
            <a:blip r:embed="rId101">
              <a:extLst>
                <a:ext uri="{28A0092B-C50C-407E-A947-70E740481C1C}">
                  <a14:useLocalDpi xmlns:a14="http://schemas.microsoft.com/office/drawing/2010/main"/>
                </a:ext>
              </a:extLst>
            </a:blip>
            <a:srcRect/>
            <a:stretch>
              <a:fillRect/>
            </a:stretch>
          </p:blipFill>
          <p:spPr bwMode="auto">
            <a:xfrm>
              <a:off x="6325" y="1661"/>
              <a:ext cx="6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3" name="Picture 121">
              <a:extLst>
                <a:ext uri="{FF2B5EF4-FFF2-40B4-BE49-F238E27FC236}">
                  <a16:creationId xmlns:a16="http://schemas.microsoft.com/office/drawing/2014/main" id="{F66DD28A-504A-422E-853F-319CA0DF1FBB}"/>
                </a:ext>
              </a:extLst>
            </p:cNvPr>
            <p:cNvPicPr>
              <a:picLocks noChangeAspect="1" noChangeArrowheads="1"/>
            </p:cNvPicPr>
            <p:nvPr/>
          </p:nvPicPr>
          <p:blipFill>
            <a:blip r:embed="rId102">
              <a:extLst>
                <a:ext uri="{28A0092B-C50C-407E-A947-70E740481C1C}">
                  <a14:useLocalDpi xmlns:a14="http://schemas.microsoft.com/office/drawing/2010/main"/>
                </a:ext>
              </a:extLst>
            </a:blip>
            <a:srcRect/>
            <a:stretch>
              <a:fillRect/>
            </a:stretch>
          </p:blipFill>
          <p:spPr bwMode="auto">
            <a:xfrm>
              <a:off x="6112" y="1718"/>
              <a:ext cx="11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4" name="Picture 122">
              <a:extLst>
                <a:ext uri="{FF2B5EF4-FFF2-40B4-BE49-F238E27FC236}">
                  <a16:creationId xmlns:a16="http://schemas.microsoft.com/office/drawing/2014/main" id="{3E1AD562-9F06-4BC8-ABF8-8684C256C5AE}"/>
                </a:ext>
              </a:extLst>
            </p:cNvPr>
            <p:cNvPicPr>
              <a:picLocks noChangeAspect="1" noChangeArrowheads="1"/>
            </p:cNvPicPr>
            <p:nvPr/>
          </p:nvPicPr>
          <p:blipFill>
            <a:blip r:embed="rId103">
              <a:extLst>
                <a:ext uri="{28A0092B-C50C-407E-A947-70E740481C1C}">
                  <a14:useLocalDpi xmlns:a14="http://schemas.microsoft.com/office/drawing/2010/main"/>
                </a:ext>
              </a:extLst>
            </a:blip>
            <a:srcRect/>
            <a:stretch>
              <a:fillRect/>
            </a:stretch>
          </p:blipFill>
          <p:spPr bwMode="auto">
            <a:xfrm>
              <a:off x="6109" y="1818"/>
              <a:ext cx="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5" name="Picture 123">
              <a:extLst>
                <a:ext uri="{FF2B5EF4-FFF2-40B4-BE49-F238E27FC236}">
                  <a16:creationId xmlns:a16="http://schemas.microsoft.com/office/drawing/2014/main" id="{545BE229-5B8A-4828-B05F-9F33A1831E15}"/>
                </a:ext>
              </a:extLst>
            </p:cNvPr>
            <p:cNvPicPr>
              <a:picLocks noChangeAspect="1" noChangeArrowheads="1"/>
            </p:cNvPicPr>
            <p:nvPr/>
          </p:nvPicPr>
          <p:blipFill>
            <a:blip r:embed="rId104">
              <a:extLst>
                <a:ext uri="{28A0092B-C50C-407E-A947-70E740481C1C}">
                  <a14:useLocalDpi xmlns:a14="http://schemas.microsoft.com/office/drawing/2010/main"/>
                </a:ext>
              </a:extLst>
            </a:blip>
            <a:srcRect/>
            <a:stretch>
              <a:fillRect/>
            </a:stretch>
          </p:blipFill>
          <p:spPr bwMode="auto">
            <a:xfrm>
              <a:off x="6107" y="1807"/>
              <a:ext cx="5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6" name="Picture 124">
              <a:extLst>
                <a:ext uri="{FF2B5EF4-FFF2-40B4-BE49-F238E27FC236}">
                  <a16:creationId xmlns:a16="http://schemas.microsoft.com/office/drawing/2014/main" id="{E6869C96-3760-41BA-BF6C-33B736FB1C54}"/>
                </a:ext>
              </a:extLst>
            </p:cNvPr>
            <p:cNvPicPr>
              <a:picLocks noChangeAspect="1" noChangeArrowheads="1"/>
            </p:cNvPicPr>
            <p:nvPr/>
          </p:nvPicPr>
          <p:blipFill>
            <a:blip r:embed="rId105">
              <a:extLst>
                <a:ext uri="{28A0092B-C50C-407E-A947-70E740481C1C}">
                  <a14:useLocalDpi xmlns:a14="http://schemas.microsoft.com/office/drawing/2010/main"/>
                </a:ext>
              </a:extLst>
            </a:blip>
            <a:srcRect/>
            <a:stretch>
              <a:fillRect/>
            </a:stretch>
          </p:blipFill>
          <p:spPr bwMode="auto">
            <a:xfrm>
              <a:off x="6112" y="1787"/>
              <a:ext cx="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7" name="Picture 125">
              <a:extLst>
                <a:ext uri="{FF2B5EF4-FFF2-40B4-BE49-F238E27FC236}">
                  <a16:creationId xmlns:a16="http://schemas.microsoft.com/office/drawing/2014/main" id="{AF9E4571-AD1C-4187-BD57-C0B14C350504}"/>
                </a:ext>
              </a:extLst>
            </p:cNvPr>
            <p:cNvPicPr>
              <a:picLocks noChangeAspect="1" noChangeArrowheads="1"/>
            </p:cNvPicPr>
            <p:nvPr/>
          </p:nvPicPr>
          <p:blipFill>
            <a:blip r:embed="rId106">
              <a:extLst>
                <a:ext uri="{28A0092B-C50C-407E-A947-70E740481C1C}">
                  <a14:useLocalDpi xmlns:a14="http://schemas.microsoft.com/office/drawing/2010/main"/>
                </a:ext>
              </a:extLst>
            </a:blip>
            <a:srcRect/>
            <a:stretch>
              <a:fillRect/>
            </a:stretch>
          </p:blipFill>
          <p:spPr bwMode="auto">
            <a:xfrm>
              <a:off x="6102" y="1766"/>
              <a:ext cx="10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8" name="Picture 126">
              <a:extLst>
                <a:ext uri="{FF2B5EF4-FFF2-40B4-BE49-F238E27FC236}">
                  <a16:creationId xmlns:a16="http://schemas.microsoft.com/office/drawing/2014/main" id="{43C7B174-DE43-40FD-A6C1-1CE6F1EFE765}"/>
                </a:ext>
              </a:extLst>
            </p:cNvPr>
            <p:cNvPicPr>
              <a:picLocks noChangeAspect="1" noChangeArrowheads="1"/>
            </p:cNvPicPr>
            <p:nvPr/>
          </p:nvPicPr>
          <p:blipFill>
            <a:blip r:embed="rId107">
              <a:extLst>
                <a:ext uri="{28A0092B-C50C-407E-A947-70E740481C1C}">
                  <a14:useLocalDpi xmlns:a14="http://schemas.microsoft.com/office/drawing/2010/main"/>
                </a:ext>
              </a:extLst>
            </a:blip>
            <a:srcRect/>
            <a:stretch>
              <a:fillRect/>
            </a:stretch>
          </p:blipFill>
          <p:spPr bwMode="auto">
            <a:xfrm>
              <a:off x="6114" y="1730"/>
              <a:ext cx="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9" name="Picture 127">
              <a:extLst>
                <a:ext uri="{FF2B5EF4-FFF2-40B4-BE49-F238E27FC236}">
                  <a16:creationId xmlns:a16="http://schemas.microsoft.com/office/drawing/2014/main" id="{826B2D0A-7914-493C-B788-F6548C57ED06}"/>
                </a:ext>
              </a:extLst>
            </p:cNvPr>
            <p:cNvPicPr>
              <a:picLocks noChangeAspect="1" noChangeArrowheads="1"/>
            </p:cNvPicPr>
            <p:nvPr/>
          </p:nvPicPr>
          <p:blipFill>
            <a:blip r:embed="rId108">
              <a:extLst>
                <a:ext uri="{28A0092B-C50C-407E-A947-70E740481C1C}">
                  <a14:useLocalDpi xmlns:a14="http://schemas.microsoft.com/office/drawing/2010/main"/>
                </a:ext>
              </a:extLst>
            </a:blip>
            <a:srcRect/>
            <a:stretch>
              <a:fillRect/>
            </a:stretch>
          </p:blipFill>
          <p:spPr bwMode="auto">
            <a:xfrm>
              <a:off x="6107" y="1545"/>
              <a:ext cx="8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0" name="Picture 128">
              <a:extLst>
                <a:ext uri="{FF2B5EF4-FFF2-40B4-BE49-F238E27FC236}">
                  <a16:creationId xmlns:a16="http://schemas.microsoft.com/office/drawing/2014/main" id="{6605CF5A-BD20-41FA-925E-67764FC6D813}"/>
                </a:ext>
              </a:extLst>
            </p:cNvPr>
            <p:cNvPicPr>
              <a:picLocks noChangeAspect="1" noChangeArrowheads="1"/>
            </p:cNvPicPr>
            <p:nvPr/>
          </p:nvPicPr>
          <p:blipFill>
            <a:blip r:embed="rId109">
              <a:extLst>
                <a:ext uri="{28A0092B-C50C-407E-A947-70E740481C1C}">
                  <a14:useLocalDpi xmlns:a14="http://schemas.microsoft.com/office/drawing/2010/main"/>
                </a:ext>
              </a:extLst>
            </a:blip>
            <a:srcRect/>
            <a:stretch>
              <a:fillRect/>
            </a:stretch>
          </p:blipFill>
          <p:spPr bwMode="auto">
            <a:xfrm>
              <a:off x="6105" y="1521"/>
              <a:ext cx="10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1" name="Picture 129">
              <a:extLst>
                <a:ext uri="{FF2B5EF4-FFF2-40B4-BE49-F238E27FC236}">
                  <a16:creationId xmlns:a16="http://schemas.microsoft.com/office/drawing/2014/main" id="{DCF59BA4-B391-4B68-852B-BC7FDEBD1DAE}"/>
                </a:ext>
              </a:extLst>
            </p:cNvPr>
            <p:cNvPicPr>
              <a:picLocks noChangeAspect="1" noChangeArrowheads="1"/>
            </p:cNvPicPr>
            <p:nvPr/>
          </p:nvPicPr>
          <p:blipFill>
            <a:blip r:embed="rId110">
              <a:extLst>
                <a:ext uri="{28A0092B-C50C-407E-A947-70E740481C1C}">
                  <a14:useLocalDpi xmlns:a14="http://schemas.microsoft.com/office/drawing/2010/main"/>
                </a:ext>
              </a:extLst>
            </a:blip>
            <a:srcRect/>
            <a:stretch>
              <a:fillRect/>
            </a:stretch>
          </p:blipFill>
          <p:spPr bwMode="auto">
            <a:xfrm>
              <a:off x="6107" y="1499"/>
              <a:ext cx="12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2" name="Picture 130">
              <a:extLst>
                <a:ext uri="{FF2B5EF4-FFF2-40B4-BE49-F238E27FC236}">
                  <a16:creationId xmlns:a16="http://schemas.microsoft.com/office/drawing/2014/main" id="{98CA84C6-9E4F-4712-A651-9DB16B1944E1}"/>
                </a:ext>
              </a:extLst>
            </p:cNvPr>
            <p:cNvPicPr>
              <a:picLocks noChangeAspect="1" noChangeArrowheads="1"/>
            </p:cNvPicPr>
            <p:nvPr/>
          </p:nvPicPr>
          <p:blipFill>
            <a:blip r:embed="rId111">
              <a:extLst>
                <a:ext uri="{28A0092B-C50C-407E-A947-70E740481C1C}">
                  <a14:useLocalDpi xmlns:a14="http://schemas.microsoft.com/office/drawing/2010/main"/>
                </a:ext>
              </a:extLst>
            </a:blip>
            <a:srcRect/>
            <a:stretch>
              <a:fillRect/>
            </a:stretch>
          </p:blipFill>
          <p:spPr bwMode="auto">
            <a:xfrm>
              <a:off x="6105" y="1466"/>
              <a:ext cx="1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3" name="Picture 131">
              <a:extLst>
                <a:ext uri="{FF2B5EF4-FFF2-40B4-BE49-F238E27FC236}">
                  <a16:creationId xmlns:a16="http://schemas.microsoft.com/office/drawing/2014/main" id="{8C86501A-3D9A-4F5D-B0A7-22427909AF1A}"/>
                </a:ext>
              </a:extLst>
            </p:cNvPr>
            <p:cNvPicPr>
              <a:picLocks noChangeAspect="1" noChangeArrowheads="1"/>
            </p:cNvPicPr>
            <p:nvPr/>
          </p:nvPicPr>
          <p:blipFill>
            <a:blip r:embed="rId112">
              <a:extLst>
                <a:ext uri="{28A0092B-C50C-407E-A947-70E740481C1C}">
                  <a14:useLocalDpi xmlns:a14="http://schemas.microsoft.com/office/drawing/2010/main"/>
                </a:ext>
              </a:extLst>
            </a:blip>
            <a:srcRect/>
            <a:stretch>
              <a:fillRect/>
            </a:stretch>
          </p:blipFill>
          <p:spPr bwMode="auto">
            <a:xfrm>
              <a:off x="6105" y="1445"/>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4" name="Picture 132">
              <a:extLst>
                <a:ext uri="{FF2B5EF4-FFF2-40B4-BE49-F238E27FC236}">
                  <a16:creationId xmlns:a16="http://schemas.microsoft.com/office/drawing/2014/main" id="{C3396645-E95E-43D4-8CE3-23004967DD2D}"/>
                </a:ext>
              </a:extLst>
            </p:cNvPr>
            <p:cNvPicPr>
              <a:picLocks noChangeAspect="1" noChangeArrowheads="1"/>
            </p:cNvPicPr>
            <p:nvPr/>
          </p:nvPicPr>
          <p:blipFill>
            <a:blip r:embed="rId113">
              <a:extLst>
                <a:ext uri="{28A0092B-C50C-407E-A947-70E740481C1C}">
                  <a14:useLocalDpi xmlns:a14="http://schemas.microsoft.com/office/drawing/2010/main"/>
                </a:ext>
              </a:extLst>
            </a:blip>
            <a:srcRect/>
            <a:stretch>
              <a:fillRect/>
            </a:stretch>
          </p:blipFill>
          <p:spPr bwMode="auto">
            <a:xfrm>
              <a:off x="6107" y="1428"/>
              <a:ext cx="14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 name="Picture 133">
              <a:extLst>
                <a:ext uri="{FF2B5EF4-FFF2-40B4-BE49-F238E27FC236}">
                  <a16:creationId xmlns:a16="http://schemas.microsoft.com/office/drawing/2014/main" id="{19B7BF7B-14BF-4B92-B12B-E9AFDF94133D}"/>
                </a:ext>
              </a:extLst>
            </p:cNvPr>
            <p:cNvPicPr>
              <a:picLocks noChangeAspect="1" noChangeArrowheads="1"/>
            </p:cNvPicPr>
            <p:nvPr/>
          </p:nvPicPr>
          <p:blipFill>
            <a:blip r:embed="rId114">
              <a:extLst>
                <a:ext uri="{28A0092B-C50C-407E-A947-70E740481C1C}">
                  <a14:useLocalDpi xmlns:a14="http://schemas.microsoft.com/office/drawing/2010/main"/>
                </a:ext>
              </a:extLst>
            </a:blip>
            <a:srcRect/>
            <a:stretch>
              <a:fillRect/>
            </a:stretch>
          </p:blipFill>
          <p:spPr bwMode="auto">
            <a:xfrm>
              <a:off x="6105" y="1407"/>
              <a:ext cx="15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6" name="Picture 134">
              <a:extLst>
                <a:ext uri="{FF2B5EF4-FFF2-40B4-BE49-F238E27FC236}">
                  <a16:creationId xmlns:a16="http://schemas.microsoft.com/office/drawing/2014/main" id="{31528C70-C26C-4DCE-98FB-5E80B757CCE3}"/>
                </a:ext>
              </a:extLst>
            </p:cNvPr>
            <p:cNvPicPr>
              <a:picLocks noChangeAspect="1" noChangeArrowheads="1"/>
            </p:cNvPicPr>
            <p:nvPr/>
          </p:nvPicPr>
          <p:blipFill>
            <a:blip r:embed="rId115">
              <a:extLst>
                <a:ext uri="{28A0092B-C50C-407E-A947-70E740481C1C}">
                  <a14:useLocalDpi xmlns:a14="http://schemas.microsoft.com/office/drawing/2010/main"/>
                </a:ext>
              </a:extLst>
            </a:blip>
            <a:srcRect/>
            <a:stretch>
              <a:fillRect/>
            </a:stretch>
          </p:blipFill>
          <p:spPr bwMode="auto">
            <a:xfrm>
              <a:off x="6105" y="1392"/>
              <a:ext cx="1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7" name="Picture 135">
              <a:extLst>
                <a:ext uri="{FF2B5EF4-FFF2-40B4-BE49-F238E27FC236}">
                  <a16:creationId xmlns:a16="http://schemas.microsoft.com/office/drawing/2014/main" id="{84D7F72E-940D-472A-B613-D94804A52C4C}"/>
                </a:ext>
              </a:extLst>
            </p:cNvPr>
            <p:cNvPicPr>
              <a:picLocks noChangeAspect="1" noChangeArrowheads="1"/>
            </p:cNvPicPr>
            <p:nvPr/>
          </p:nvPicPr>
          <p:blipFill>
            <a:blip r:embed="rId116">
              <a:extLst>
                <a:ext uri="{28A0092B-C50C-407E-A947-70E740481C1C}">
                  <a14:useLocalDpi xmlns:a14="http://schemas.microsoft.com/office/drawing/2010/main"/>
                </a:ext>
              </a:extLst>
            </a:blip>
            <a:srcRect/>
            <a:stretch>
              <a:fillRect/>
            </a:stretch>
          </p:blipFill>
          <p:spPr bwMode="auto">
            <a:xfrm>
              <a:off x="6107" y="1373"/>
              <a:ext cx="12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8" name="Picture 136">
              <a:extLst>
                <a:ext uri="{FF2B5EF4-FFF2-40B4-BE49-F238E27FC236}">
                  <a16:creationId xmlns:a16="http://schemas.microsoft.com/office/drawing/2014/main" id="{3EA27A03-35C0-4E74-824E-3A4363EA226B}"/>
                </a:ext>
              </a:extLst>
            </p:cNvPr>
            <p:cNvPicPr>
              <a:picLocks noChangeAspect="1" noChangeArrowheads="1"/>
            </p:cNvPicPr>
            <p:nvPr/>
          </p:nvPicPr>
          <p:blipFill>
            <a:blip r:embed="rId117">
              <a:extLst>
                <a:ext uri="{28A0092B-C50C-407E-A947-70E740481C1C}">
                  <a14:useLocalDpi xmlns:a14="http://schemas.microsoft.com/office/drawing/2010/main"/>
                </a:ext>
              </a:extLst>
            </a:blip>
            <a:srcRect/>
            <a:stretch>
              <a:fillRect/>
            </a:stretch>
          </p:blipFill>
          <p:spPr bwMode="auto">
            <a:xfrm>
              <a:off x="6105" y="1335"/>
              <a:ext cx="23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9" name="Picture 137">
              <a:extLst>
                <a:ext uri="{FF2B5EF4-FFF2-40B4-BE49-F238E27FC236}">
                  <a16:creationId xmlns:a16="http://schemas.microsoft.com/office/drawing/2014/main" id="{3FE3D128-326A-4787-A286-2D188FA9B095}"/>
                </a:ext>
              </a:extLst>
            </p:cNvPr>
            <p:cNvPicPr>
              <a:picLocks noChangeAspect="1" noChangeArrowheads="1"/>
            </p:cNvPicPr>
            <p:nvPr/>
          </p:nvPicPr>
          <p:blipFill>
            <a:blip r:embed="rId118">
              <a:extLst>
                <a:ext uri="{28A0092B-C50C-407E-A947-70E740481C1C}">
                  <a14:useLocalDpi xmlns:a14="http://schemas.microsoft.com/office/drawing/2010/main"/>
                </a:ext>
              </a:extLst>
            </a:blip>
            <a:srcRect/>
            <a:stretch>
              <a:fillRect/>
            </a:stretch>
          </p:blipFill>
          <p:spPr bwMode="auto">
            <a:xfrm>
              <a:off x="6107" y="1204"/>
              <a:ext cx="6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0" name="Picture 138">
              <a:extLst>
                <a:ext uri="{FF2B5EF4-FFF2-40B4-BE49-F238E27FC236}">
                  <a16:creationId xmlns:a16="http://schemas.microsoft.com/office/drawing/2014/main" id="{A8A0B17D-AA14-4048-956E-A7D7C5FEB6F1}"/>
                </a:ext>
              </a:extLst>
            </p:cNvPr>
            <p:cNvPicPr>
              <a:picLocks noChangeAspect="1" noChangeArrowheads="1"/>
            </p:cNvPicPr>
            <p:nvPr/>
          </p:nvPicPr>
          <p:blipFill>
            <a:blip r:embed="rId119">
              <a:extLst>
                <a:ext uri="{28A0092B-C50C-407E-A947-70E740481C1C}">
                  <a14:useLocalDpi xmlns:a14="http://schemas.microsoft.com/office/drawing/2010/main"/>
                </a:ext>
              </a:extLst>
            </a:blip>
            <a:srcRect/>
            <a:stretch>
              <a:fillRect/>
            </a:stretch>
          </p:blipFill>
          <p:spPr bwMode="auto">
            <a:xfrm>
              <a:off x="6105" y="1231"/>
              <a:ext cx="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1" name="Picture 139">
              <a:extLst>
                <a:ext uri="{FF2B5EF4-FFF2-40B4-BE49-F238E27FC236}">
                  <a16:creationId xmlns:a16="http://schemas.microsoft.com/office/drawing/2014/main" id="{AD2CD489-55AB-4026-8AC5-D4645E705D27}"/>
                </a:ext>
              </a:extLst>
            </p:cNvPr>
            <p:cNvPicPr>
              <a:picLocks noChangeAspect="1" noChangeArrowheads="1"/>
            </p:cNvPicPr>
            <p:nvPr/>
          </p:nvPicPr>
          <p:blipFill>
            <a:blip r:embed="rId120">
              <a:extLst>
                <a:ext uri="{28A0092B-C50C-407E-A947-70E740481C1C}">
                  <a14:useLocalDpi xmlns:a14="http://schemas.microsoft.com/office/drawing/2010/main"/>
                </a:ext>
              </a:extLst>
            </a:blip>
            <a:srcRect/>
            <a:stretch>
              <a:fillRect/>
            </a:stretch>
          </p:blipFill>
          <p:spPr bwMode="auto">
            <a:xfrm>
              <a:off x="6107" y="1276"/>
              <a:ext cx="17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2" name="Picture 140">
              <a:extLst>
                <a:ext uri="{FF2B5EF4-FFF2-40B4-BE49-F238E27FC236}">
                  <a16:creationId xmlns:a16="http://schemas.microsoft.com/office/drawing/2014/main" id="{BE935D33-FC4B-4ACC-AC31-94C327C57477}"/>
                </a:ext>
              </a:extLst>
            </p:cNvPr>
            <p:cNvPicPr>
              <a:picLocks noChangeAspect="1" noChangeArrowheads="1"/>
            </p:cNvPicPr>
            <p:nvPr/>
          </p:nvPicPr>
          <p:blipFill>
            <a:blip r:embed="rId121">
              <a:extLst>
                <a:ext uri="{28A0092B-C50C-407E-A947-70E740481C1C}">
                  <a14:useLocalDpi xmlns:a14="http://schemas.microsoft.com/office/drawing/2010/main"/>
                </a:ext>
              </a:extLst>
            </a:blip>
            <a:srcRect/>
            <a:stretch>
              <a:fillRect/>
            </a:stretch>
          </p:blipFill>
          <p:spPr bwMode="auto">
            <a:xfrm>
              <a:off x="6107" y="1297"/>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3" name="Picture 141">
              <a:extLst>
                <a:ext uri="{FF2B5EF4-FFF2-40B4-BE49-F238E27FC236}">
                  <a16:creationId xmlns:a16="http://schemas.microsoft.com/office/drawing/2014/main" id="{C613DF54-07A9-47D2-BDCC-B65747D1CA0E}"/>
                </a:ext>
              </a:extLst>
            </p:cNvPr>
            <p:cNvPicPr>
              <a:picLocks noChangeAspect="1" noChangeArrowheads="1"/>
            </p:cNvPicPr>
            <p:nvPr/>
          </p:nvPicPr>
          <p:blipFill>
            <a:blip r:embed="rId122">
              <a:extLst>
                <a:ext uri="{28A0092B-C50C-407E-A947-70E740481C1C}">
                  <a14:useLocalDpi xmlns:a14="http://schemas.microsoft.com/office/drawing/2010/main"/>
                </a:ext>
              </a:extLst>
            </a:blip>
            <a:srcRect/>
            <a:stretch>
              <a:fillRect/>
            </a:stretch>
          </p:blipFill>
          <p:spPr bwMode="auto">
            <a:xfrm>
              <a:off x="6126" y="1302"/>
              <a:ext cx="6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4" name="Picture 142">
              <a:extLst>
                <a:ext uri="{FF2B5EF4-FFF2-40B4-BE49-F238E27FC236}">
                  <a16:creationId xmlns:a16="http://schemas.microsoft.com/office/drawing/2014/main" id="{AF0D572B-F36E-4E25-B4A9-6562B7BB6002}"/>
                </a:ext>
              </a:extLst>
            </p:cNvPr>
            <p:cNvPicPr>
              <a:picLocks noChangeAspect="1" noChangeArrowheads="1"/>
            </p:cNvPicPr>
            <p:nvPr/>
          </p:nvPicPr>
          <p:blipFill>
            <a:blip r:embed="rId123">
              <a:extLst>
                <a:ext uri="{28A0092B-C50C-407E-A947-70E740481C1C}">
                  <a14:useLocalDpi xmlns:a14="http://schemas.microsoft.com/office/drawing/2010/main"/>
                </a:ext>
              </a:extLst>
            </a:blip>
            <a:srcRect/>
            <a:stretch>
              <a:fillRect/>
            </a:stretch>
          </p:blipFill>
          <p:spPr bwMode="auto">
            <a:xfrm>
              <a:off x="6119" y="1290"/>
              <a:ext cx="25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 name="Picture 143">
              <a:extLst>
                <a:ext uri="{FF2B5EF4-FFF2-40B4-BE49-F238E27FC236}">
                  <a16:creationId xmlns:a16="http://schemas.microsoft.com/office/drawing/2014/main" id="{4B506CBB-874F-4576-8848-3F720C9A5DA8}"/>
                </a:ext>
              </a:extLst>
            </p:cNvPr>
            <p:cNvPicPr>
              <a:picLocks noChangeAspect="1" noChangeArrowheads="1"/>
            </p:cNvPicPr>
            <p:nvPr/>
          </p:nvPicPr>
          <p:blipFill>
            <a:blip r:embed="rId124">
              <a:extLst>
                <a:ext uri="{28A0092B-C50C-407E-A947-70E740481C1C}">
                  <a14:useLocalDpi xmlns:a14="http://schemas.microsoft.com/office/drawing/2010/main"/>
                </a:ext>
              </a:extLst>
            </a:blip>
            <a:srcRect/>
            <a:stretch>
              <a:fillRect/>
            </a:stretch>
          </p:blipFill>
          <p:spPr bwMode="auto">
            <a:xfrm>
              <a:off x="6234" y="1402"/>
              <a:ext cx="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6" name="Picture 144">
              <a:extLst>
                <a:ext uri="{FF2B5EF4-FFF2-40B4-BE49-F238E27FC236}">
                  <a16:creationId xmlns:a16="http://schemas.microsoft.com/office/drawing/2014/main" id="{71AAD78D-77B7-4AA3-924B-6043634E5B5D}"/>
                </a:ext>
              </a:extLst>
            </p:cNvPr>
            <p:cNvPicPr>
              <a:picLocks noChangeAspect="1" noChangeArrowheads="1"/>
            </p:cNvPicPr>
            <p:nvPr/>
          </p:nvPicPr>
          <p:blipFill>
            <a:blip r:embed="rId125">
              <a:extLst>
                <a:ext uri="{28A0092B-C50C-407E-A947-70E740481C1C}">
                  <a14:useLocalDpi xmlns:a14="http://schemas.microsoft.com/office/drawing/2010/main"/>
                </a:ext>
              </a:extLst>
            </a:blip>
            <a:srcRect/>
            <a:stretch>
              <a:fillRect/>
            </a:stretch>
          </p:blipFill>
          <p:spPr bwMode="auto">
            <a:xfrm>
              <a:off x="6107" y="1326"/>
              <a:ext cx="309"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7" name="Picture 145">
              <a:extLst>
                <a:ext uri="{FF2B5EF4-FFF2-40B4-BE49-F238E27FC236}">
                  <a16:creationId xmlns:a16="http://schemas.microsoft.com/office/drawing/2014/main" id="{FC8B7549-DFFB-41FF-B664-9B173118914D}"/>
                </a:ext>
              </a:extLst>
            </p:cNvPr>
            <p:cNvPicPr>
              <a:picLocks noChangeAspect="1" noChangeArrowheads="1"/>
            </p:cNvPicPr>
            <p:nvPr/>
          </p:nvPicPr>
          <p:blipFill>
            <a:blip r:embed="rId126">
              <a:extLst>
                <a:ext uri="{28A0092B-C50C-407E-A947-70E740481C1C}">
                  <a14:useLocalDpi xmlns:a14="http://schemas.microsoft.com/office/drawing/2010/main"/>
                </a:ext>
              </a:extLst>
            </a:blip>
            <a:srcRect/>
            <a:stretch>
              <a:fillRect/>
            </a:stretch>
          </p:blipFill>
          <p:spPr bwMode="auto">
            <a:xfrm>
              <a:off x="6371" y="1837"/>
              <a:ext cx="10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8" name="Picture 146">
              <a:extLst>
                <a:ext uri="{FF2B5EF4-FFF2-40B4-BE49-F238E27FC236}">
                  <a16:creationId xmlns:a16="http://schemas.microsoft.com/office/drawing/2014/main" id="{8138997E-B089-4275-9BDE-BB214FD00F3E}"/>
                </a:ext>
              </a:extLst>
            </p:cNvPr>
            <p:cNvPicPr>
              <a:picLocks noChangeAspect="1" noChangeArrowheads="1"/>
            </p:cNvPicPr>
            <p:nvPr/>
          </p:nvPicPr>
          <p:blipFill>
            <a:blip r:embed="rId127">
              <a:extLst>
                <a:ext uri="{28A0092B-C50C-407E-A947-70E740481C1C}">
                  <a14:useLocalDpi xmlns:a14="http://schemas.microsoft.com/office/drawing/2010/main"/>
                </a:ext>
              </a:extLst>
            </a:blip>
            <a:srcRect/>
            <a:stretch>
              <a:fillRect/>
            </a:stretch>
          </p:blipFill>
          <p:spPr bwMode="auto">
            <a:xfrm>
              <a:off x="6375" y="1845"/>
              <a:ext cx="7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9" name="Picture 147">
              <a:extLst>
                <a:ext uri="{FF2B5EF4-FFF2-40B4-BE49-F238E27FC236}">
                  <a16:creationId xmlns:a16="http://schemas.microsoft.com/office/drawing/2014/main" id="{4391B6F4-90D9-451C-9046-04FCC9843BC2}"/>
                </a:ext>
              </a:extLst>
            </p:cNvPr>
            <p:cNvPicPr>
              <a:picLocks noChangeAspect="1" noChangeArrowheads="1"/>
            </p:cNvPicPr>
            <p:nvPr/>
          </p:nvPicPr>
          <p:blipFill>
            <a:blip r:embed="rId128">
              <a:extLst>
                <a:ext uri="{28A0092B-C50C-407E-A947-70E740481C1C}">
                  <a14:useLocalDpi xmlns:a14="http://schemas.microsoft.com/office/drawing/2010/main"/>
                </a:ext>
              </a:extLst>
            </a:blip>
            <a:srcRect/>
            <a:stretch>
              <a:fillRect/>
            </a:stretch>
          </p:blipFill>
          <p:spPr bwMode="auto">
            <a:xfrm>
              <a:off x="6385" y="1864"/>
              <a:ext cx="5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0" name="Picture 148">
              <a:extLst>
                <a:ext uri="{FF2B5EF4-FFF2-40B4-BE49-F238E27FC236}">
                  <a16:creationId xmlns:a16="http://schemas.microsoft.com/office/drawing/2014/main" id="{2D1A2B26-DBAB-4598-8567-32540970337E}"/>
                </a:ext>
              </a:extLst>
            </p:cNvPr>
            <p:cNvPicPr>
              <a:picLocks noChangeAspect="1" noChangeArrowheads="1"/>
            </p:cNvPicPr>
            <p:nvPr/>
          </p:nvPicPr>
          <p:blipFill>
            <a:blip r:embed="rId129">
              <a:extLst>
                <a:ext uri="{28A0092B-C50C-407E-A947-70E740481C1C}">
                  <a14:useLocalDpi xmlns:a14="http://schemas.microsoft.com/office/drawing/2010/main"/>
                </a:ext>
              </a:extLst>
            </a:blip>
            <a:srcRect/>
            <a:stretch>
              <a:fillRect/>
            </a:stretch>
          </p:blipFill>
          <p:spPr bwMode="auto">
            <a:xfrm>
              <a:off x="6383" y="1866"/>
              <a:ext cx="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1" name="Picture 149">
              <a:extLst>
                <a:ext uri="{FF2B5EF4-FFF2-40B4-BE49-F238E27FC236}">
                  <a16:creationId xmlns:a16="http://schemas.microsoft.com/office/drawing/2014/main" id="{A56FEDB0-2C4C-4C11-9235-B46E1E8F28B8}"/>
                </a:ext>
              </a:extLst>
            </p:cNvPr>
            <p:cNvPicPr>
              <a:picLocks noChangeAspect="1" noChangeArrowheads="1"/>
            </p:cNvPicPr>
            <p:nvPr/>
          </p:nvPicPr>
          <p:blipFill>
            <a:blip r:embed="rId130">
              <a:extLst>
                <a:ext uri="{28A0092B-C50C-407E-A947-70E740481C1C}">
                  <a14:useLocalDpi xmlns:a14="http://schemas.microsoft.com/office/drawing/2010/main"/>
                </a:ext>
              </a:extLst>
            </a:blip>
            <a:srcRect/>
            <a:stretch>
              <a:fillRect/>
            </a:stretch>
          </p:blipFill>
          <p:spPr bwMode="auto">
            <a:xfrm>
              <a:off x="6361" y="1859"/>
              <a:ext cx="2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2" name="Picture 150">
              <a:extLst>
                <a:ext uri="{FF2B5EF4-FFF2-40B4-BE49-F238E27FC236}">
                  <a16:creationId xmlns:a16="http://schemas.microsoft.com/office/drawing/2014/main" id="{9D80647E-2AD0-4AC2-ABD7-FB115F1732AF}"/>
                </a:ext>
              </a:extLst>
            </p:cNvPr>
            <p:cNvPicPr>
              <a:picLocks noChangeAspect="1" noChangeArrowheads="1"/>
            </p:cNvPicPr>
            <p:nvPr/>
          </p:nvPicPr>
          <p:blipFill>
            <a:blip r:embed="rId131">
              <a:extLst>
                <a:ext uri="{28A0092B-C50C-407E-A947-70E740481C1C}">
                  <a14:useLocalDpi xmlns:a14="http://schemas.microsoft.com/office/drawing/2010/main"/>
                </a:ext>
              </a:extLst>
            </a:blip>
            <a:srcRect/>
            <a:stretch>
              <a:fillRect/>
            </a:stretch>
          </p:blipFill>
          <p:spPr bwMode="auto">
            <a:xfrm>
              <a:off x="5844" y="1728"/>
              <a:ext cx="5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3" name="Picture 151">
              <a:extLst>
                <a:ext uri="{FF2B5EF4-FFF2-40B4-BE49-F238E27FC236}">
                  <a16:creationId xmlns:a16="http://schemas.microsoft.com/office/drawing/2014/main" id="{3AABA998-FFBB-4D8E-86AC-2D984F007A93}"/>
                </a:ext>
              </a:extLst>
            </p:cNvPr>
            <p:cNvPicPr>
              <a:picLocks noChangeAspect="1" noChangeArrowheads="1"/>
            </p:cNvPicPr>
            <p:nvPr/>
          </p:nvPicPr>
          <p:blipFill>
            <a:blip r:embed="rId132">
              <a:extLst>
                <a:ext uri="{28A0092B-C50C-407E-A947-70E740481C1C}">
                  <a14:useLocalDpi xmlns:a14="http://schemas.microsoft.com/office/drawing/2010/main"/>
                </a:ext>
              </a:extLst>
            </a:blip>
            <a:srcRect/>
            <a:stretch>
              <a:fillRect/>
            </a:stretch>
          </p:blipFill>
          <p:spPr bwMode="auto">
            <a:xfrm>
              <a:off x="6335" y="1728"/>
              <a:ext cx="57"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4" name="Picture 152">
              <a:extLst>
                <a:ext uri="{FF2B5EF4-FFF2-40B4-BE49-F238E27FC236}">
                  <a16:creationId xmlns:a16="http://schemas.microsoft.com/office/drawing/2014/main" id="{EE14CD51-3933-4E83-8A23-A1C97B0608D4}"/>
                </a:ext>
              </a:extLst>
            </p:cNvPr>
            <p:cNvPicPr>
              <a:picLocks noChangeAspect="1" noChangeArrowheads="1"/>
            </p:cNvPicPr>
            <p:nvPr/>
          </p:nvPicPr>
          <p:blipFill>
            <a:blip r:embed="rId133">
              <a:extLst>
                <a:ext uri="{28A0092B-C50C-407E-A947-70E740481C1C}">
                  <a14:useLocalDpi xmlns:a14="http://schemas.microsoft.com/office/drawing/2010/main"/>
                </a:ext>
              </a:extLst>
            </a:blip>
            <a:srcRect/>
            <a:stretch>
              <a:fillRect/>
            </a:stretch>
          </p:blipFill>
          <p:spPr bwMode="auto">
            <a:xfrm>
              <a:off x="6112" y="1707"/>
              <a:ext cx="16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5" name="Picture 153">
              <a:extLst>
                <a:ext uri="{FF2B5EF4-FFF2-40B4-BE49-F238E27FC236}">
                  <a16:creationId xmlns:a16="http://schemas.microsoft.com/office/drawing/2014/main" id="{E0099221-BF5B-4F3B-BD66-733F36DB5C6C}"/>
                </a:ext>
              </a:extLst>
            </p:cNvPr>
            <p:cNvPicPr>
              <a:picLocks noChangeAspect="1" noChangeArrowheads="1"/>
            </p:cNvPicPr>
            <p:nvPr/>
          </p:nvPicPr>
          <p:blipFill>
            <a:blip r:embed="rId134">
              <a:extLst>
                <a:ext uri="{28A0092B-C50C-407E-A947-70E740481C1C}">
                  <a14:useLocalDpi xmlns:a14="http://schemas.microsoft.com/office/drawing/2010/main"/>
                </a:ext>
              </a:extLst>
            </a:blip>
            <a:srcRect/>
            <a:stretch>
              <a:fillRect/>
            </a:stretch>
          </p:blipFill>
          <p:spPr bwMode="auto">
            <a:xfrm>
              <a:off x="6251" y="2632"/>
              <a:ext cx="5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6" name="Picture 154">
              <a:extLst>
                <a:ext uri="{FF2B5EF4-FFF2-40B4-BE49-F238E27FC236}">
                  <a16:creationId xmlns:a16="http://schemas.microsoft.com/office/drawing/2014/main" id="{E8B4FD92-48D6-4C62-9C0F-D6F164D85C44}"/>
                </a:ext>
              </a:extLst>
            </p:cNvPr>
            <p:cNvPicPr>
              <a:picLocks noChangeAspect="1" noChangeArrowheads="1"/>
            </p:cNvPicPr>
            <p:nvPr/>
          </p:nvPicPr>
          <p:blipFill>
            <a:blip r:embed="rId135">
              <a:extLst>
                <a:ext uri="{28A0092B-C50C-407E-A947-70E740481C1C}">
                  <a14:useLocalDpi xmlns:a14="http://schemas.microsoft.com/office/drawing/2010/main"/>
                </a:ext>
              </a:extLst>
            </a:blip>
            <a:srcRect/>
            <a:stretch>
              <a:fillRect/>
            </a:stretch>
          </p:blipFill>
          <p:spPr bwMode="auto">
            <a:xfrm>
              <a:off x="6212" y="2559"/>
              <a:ext cx="2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7" name="Picture 155">
              <a:extLst>
                <a:ext uri="{FF2B5EF4-FFF2-40B4-BE49-F238E27FC236}">
                  <a16:creationId xmlns:a16="http://schemas.microsoft.com/office/drawing/2014/main" id="{5EACA775-443E-4017-954C-60F3A0BF0644}"/>
                </a:ext>
              </a:extLst>
            </p:cNvPr>
            <p:cNvPicPr>
              <a:picLocks noChangeAspect="1" noChangeArrowheads="1"/>
            </p:cNvPicPr>
            <p:nvPr/>
          </p:nvPicPr>
          <p:blipFill>
            <a:blip r:embed="rId136">
              <a:extLst>
                <a:ext uri="{28A0092B-C50C-407E-A947-70E740481C1C}">
                  <a14:useLocalDpi xmlns:a14="http://schemas.microsoft.com/office/drawing/2010/main"/>
                </a:ext>
              </a:extLst>
            </a:blip>
            <a:srcRect/>
            <a:stretch>
              <a:fillRect/>
            </a:stretch>
          </p:blipFill>
          <p:spPr bwMode="auto">
            <a:xfrm>
              <a:off x="6222" y="2611"/>
              <a:ext cx="2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8" name="Picture 156">
              <a:extLst>
                <a:ext uri="{FF2B5EF4-FFF2-40B4-BE49-F238E27FC236}">
                  <a16:creationId xmlns:a16="http://schemas.microsoft.com/office/drawing/2014/main" id="{B18786A6-3498-444A-BBAD-88A8910AB36D}"/>
                </a:ext>
              </a:extLst>
            </p:cNvPr>
            <p:cNvPicPr>
              <a:picLocks noChangeAspect="1" noChangeArrowheads="1"/>
            </p:cNvPicPr>
            <p:nvPr/>
          </p:nvPicPr>
          <p:blipFill>
            <a:blip r:embed="rId137">
              <a:extLst>
                <a:ext uri="{28A0092B-C50C-407E-A947-70E740481C1C}">
                  <a14:useLocalDpi xmlns:a14="http://schemas.microsoft.com/office/drawing/2010/main"/>
                </a:ext>
              </a:extLst>
            </a:blip>
            <a:srcRect/>
            <a:stretch>
              <a:fillRect/>
            </a:stretch>
          </p:blipFill>
          <p:spPr bwMode="auto">
            <a:xfrm>
              <a:off x="6248" y="2613"/>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9" name="Picture 157">
              <a:extLst>
                <a:ext uri="{FF2B5EF4-FFF2-40B4-BE49-F238E27FC236}">
                  <a16:creationId xmlns:a16="http://schemas.microsoft.com/office/drawing/2014/main" id="{D612CC9C-A890-49A6-9798-95EA763DF881}"/>
                </a:ext>
              </a:extLst>
            </p:cNvPr>
            <p:cNvPicPr>
              <a:picLocks noChangeAspect="1" noChangeArrowheads="1"/>
            </p:cNvPicPr>
            <p:nvPr/>
          </p:nvPicPr>
          <p:blipFill>
            <a:blip r:embed="rId138">
              <a:extLst>
                <a:ext uri="{28A0092B-C50C-407E-A947-70E740481C1C}">
                  <a14:useLocalDpi xmlns:a14="http://schemas.microsoft.com/office/drawing/2010/main"/>
                </a:ext>
              </a:extLst>
            </a:blip>
            <a:srcRect/>
            <a:stretch>
              <a:fillRect/>
            </a:stretch>
          </p:blipFill>
          <p:spPr bwMode="auto">
            <a:xfrm>
              <a:off x="6234" y="2223"/>
              <a:ext cx="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0" name="Picture 158">
              <a:extLst>
                <a:ext uri="{FF2B5EF4-FFF2-40B4-BE49-F238E27FC236}">
                  <a16:creationId xmlns:a16="http://schemas.microsoft.com/office/drawing/2014/main" id="{B9064343-4BFB-46D2-991E-4E75967B6015}"/>
                </a:ext>
              </a:extLst>
            </p:cNvPr>
            <p:cNvPicPr>
              <a:picLocks noChangeAspect="1" noChangeArrowheads="1"/>
            </p:cNvPicPr>
            <p:nvPr/>
          </p:nvPicPr>
          <p:blipFill>
            <a:blip r:embed="rId139">
              <a:extLst>
                <a:ext uri="{28A0092B-C50C-407E-A947-70E740481C1C}">
                  <a14:useLocalDpi xmlns:a14="http://schemas.microsoft.com/office/drawing/2010/main"/>
                </a:ext>
              </a:extLst>
            </a:blip>
            <a:srcRect/>
            <a:stretch>
              <a:fillRect/>
            </a:stretch>
          </p:blipFill>
          <p:spPr bwMode="auto">
            <a:xfrm>
              <a:off x="5824" y="1576"/>
              <a:ext cx="10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1" name="Picture 159">
              <a:extLst>
                <a:ext uri="{FF2B5EF4-FFF2-40B4-BE49-F238E27FC236}">
                  <a16:creationId xmlns:a16="http://schemas.microsoft.com/office/drawing/2014/main" id="{AB491929-D838-46BD-9349-48D876660692}"/>
                </a:ext>
              </a:extLst>
            </p:cNvPr>
            <p:cNvPicPr>
              <a:picLocks noChangeAspect="1" noChangeArrowheads="1"/>
            </p:cNvPicPr>
            <p:nvPr/>
          </p:nvPicPr>
          <p:blipFill>
            <a:blip r:embed="rId140">
              <a:extLst>
                <a:ext uri="{28A0092B-C50C-407E-A947-70E740481C1C}">
                  <a14:useLocalDpi xmlns:a14="http://schemas.microsoft.com/office/drawing/2010/main"/>
                </a:ext>
              </a:extLst>
            </a:blip>
            <a:srcRect/>
            <a:stretch>
              <a:fillRect/>
            </a:stretch>
          </p:blipFill>
          <p:spPr bwMode="auto">
            <a:xfrm>
              <a:off x="6124" y="1271"/>
              <a:ext cx="316"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2" name="Picture 160">
              <a:extLst>
                <a:ext uri="{FF2B5EF4-FFF2-40B4-BE49-F238E27FC236}">
                  <a16:creationId xmlns:a16="http://schemas.microsoft.com/office/drawing/2014/main" id="{A052F731-4131-4F96-A53B-B3D2F9065E19}"/>
                </a:ext>
              </a:extLst>
            </p:cNvPr>
            <p:cNvPicPr>
              <a:picLocks noChangeAspect="1" noChangeArrowheads="1"/>
            </p:cNvPicPr>
            <p:nvPr/>
          </p:nvPicPr>
          <p:blipFill>
            <a:blip r:embed="rId141">
              <a:extLst>
                <a:ext uri="{28A0092B-C50C-407E-A947-70E740481C1C}">
                  <a14:useLocalDpi xmlns:a14="http://schemas.microsoft.com/office/drawing/2010/main"/>
                </a:ext>
              </a:extLst>
            </a:blip>
            <a:srcRect/>
            <a:stretch>
              <a:fillRect/>
            </a:stretch>
          </p:blipFill>
          <p:spPr bwMode="auto">
            <a:xfrm>
              <a:off x="6315" y="1576"/>
              <a:ext cx="10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3" name="Picture 161">
              <a:extLst>
                <a:ext uri="{FF2B5EF4-FFF2-40B4-BE49-F238E27FC236}">
                  <a16:creationId xmlns:a16="http://schemas.microsoft.com/office/drawing/2014/main" id="{617139B1-EB29-4630-A58A-B33EE673C579}"/>
                </a:ext>
              </a:extLst>
            </p:cNvPr>
            <p:cNvPicPr>
              <a:picLocks noChangeAspect="1" noChangeArrowheads="1"/>
            </p:cNvPicPr>
            <p:nvPr/>
          </p:nvPicPr>
          <p:blipFill>
            <a:blip r:embed="rId142">
              <a:extLst>
                <a:ext uri="{28A0092B-C50C-407E-A947-70E740481C1C}">
                  <a14:useLocalDpi xmlns:a14="http://schemas.microsoft.com/office/drawing/2010/main"/>
                </a:ext>
              </a:extLst>
            </a:blip>
            <a:srcRect/>
            <a:stretch>
              <a:fillRect/>
            </a:stretch>
          </p:blipFill>
          <p:spPr bwMode="auto">
            <a:xfrm>
              <a:off x="5801" y="1271"/>
              <a:ext cx="316"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162">
              <a:extLst>
                <a:ext uri="{FF2B5EF4-FFF2-40B4-BE49-F238E27FC236}">
                  <a16:creationId xmlns:a16="http://schemas.microsoft.com/office/drawing/2014/main" id="{1590C565-0908-45CC-B3E0-57CB0BB76A9A}"/>
                </a:ext>
              </a:extLst>
            </p:cNvPr>
            <p:cNvSpPr>
              <a:spLocks/>
            </p:cNvSpPr>
            <p:nvPr/>
          </p:nvSpPr>
          <p:spPr bwMode="auto">
            <a:xfrm>
              <a:off x="6050" y="1083"/>
              <a:ext cx="141" cy="133"/>
            </a:xfrm>
            <a:custGeom>
              <a:avLst/>
              <a:gdLst>
                <a:gd name="T0" fmla="*/ 50 w 59"/>
                <a:gd name="T1" fmla="*/ 13 h 56"/>
                <a:gd name="T2" fmla="*/ 35 w 59"/>
                <a:gd name="T3" fmla="*/ 2 h 56"/>
                <a:gd name="T4" fmla="*/ 30 w 59"/>
                <a:gd name="T5" fmla="*/ 1 h 56"/>
                <a:gd name="T6" fmla="*/ 29 w 59"/>
                <a:gd name="T7" fmla="*/ 1 h 56"/>
                <a:gd name="T8" fmla="*/ 24 w 59"/>
                <a:gd name="T9" fmla="*/ 2 h 56"/>
                <a:gd name="T10" fmla="*/ 8 w 59"/>
                <a:gd name="T11" fmla="*/ 13 h 56"/>
                <a:gd name="T12" fmla="*/ 1 w 59"/>
                <a:gd name="T13" fmla="*/ 31 h 56"/>
                <a:gd name="T14" fmla="*/ 6 w 59"/>
                <a:gd name="T15" fmla="*/ 50 h 56"/>
                <a:gd name="T16" fmla="*/ 20 w 59"/>
                <a:gd name="T17" fmla="*/ 54 h 56"/>
                <a:gd name="T18" fmla="*/ 28 w 59"/>
                <a:gd name="T19" fmla="*/ 53 h 56"/>
                <a:gd name="T20" fmla="*/ 28 w 59"/>
                <a:gd name="T21" fmla="*/ 53 h 56"/>
                <a:gd name="T22" fmla="*/ 29 w 59"/>
                <a:gd name="T23" fmla="*/ 53 h 56"/>
                <a:gd name="T24" fmla="*/ 31 w 59"/>
                <a:gd name="T25" fmla="*/ 53 h 56"/>
                <a:gd name="T26" fmla="*/ 31 w 59"/>
                <a:gd name="T27" fmla="*/ 53 h 56"/>
                <a:gd name="T28" fmla="*/ 39 w 59"/>
                <a:gd name="T29" fmla="*/ 54 h 56"/>
                <a:gd name="T30" fmla="*/ 53 w 59"/>
                <a:gd name="T31" fmla="*/ 50 h 56"/>
                <a:gd name="T32" fmla="*/ 58 w 59"/>
                <a:gd name="T33" fmla="*/ 31 h 56"/>
                <a:gd name="T34" fmla="*/ 50 w 59"/>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6">
                  <a:moveTo>
                    <a:pt x="50" y="13"/>
                  </a:moveTo>
                  <a:cubicBezTo>
                    <a:pt x="48" y="7"/>
                    <a:pt x="37" y="4"/>
                    <a:pt x="35" y="2"/>
                  </a:cubicBezTo>
                  <a:cubicBezTo>
                    <a:pt x="33" y="0"/>
                    <a:pt x="30" y="1"/>
                    <a:pt x="30" y="1"/>
                  </a:cubicBezTo>
                  <a:cubicBezTo>
                    <a:pt x="29" y="1"/>
                    <a:pt x="29" y="1"/>
                    <a:pt x="29" y="1"/>
                  </a:cubicBezTo>
                  <a:cubicBezTo>
                    <a:pt x="29" y="1"/>
                    <a:pt x="26" y="0"/>
                    <a:pt x="24" y="2"/>
                  </a:cubicBezTo>
                  <a:cubicBezTo>
                    <a:pt x="22" y="4"/>
                    <a:pt x="11" y="7"/>
                    <a:pt x="8" y="13"/>
                  </a:cubicBezTo>
                  <a:cubicBezTo>
                    <a:pt x="6" y="20"/>
                    <a:pt x="0" y="27"/>
                    <a:pt x="1" y="31"/>
                  </a:cubicBezTo>
                  <a:cubicBezTo>
                    <a:pt x="3" y="36"/>
                    <a:pt x="6" y="48"/>
                    <a:pt x="6" y="50"/>
                  </a:cubicBezTo>
                  <a:cubicBezTo>
                    <a:pt x="6" y="52"/>
                    <a:pt x="17" y="56"/>
                    <a:pt x="20" y="54"/>
                  </a:cubicBezTo>
                  <a:cubicBezTo>
                    <a:pt x="22" y="53"/>
                    <a:pt x="26" y="53"/>
                    <a:pt x="28" y="53"/>
                  </a:cubicBezTo>
                  <a:cubicBezTo>
                    <a:pt x="28" y="53"/>
                    <a:pt x="28" y="53"/>
                    <a:pt x="28" y="53"/>
                  </a:cubicBezTo>
                  <a:cubicBezTo>
                    <a:pt x="28" y="53"/>
                    <a:pt x="29" y="53"/>
                    <a:pt x="29" y="53"/>
                  </a:cubicBezTo>
                  <a:cubicBezTo>
                    <a:pt x="30" y="53"/>
                    <a:pt x="31" y="53"/>
                    <a:pt x="31" y="53"/>
                  </a:cubicBezTo>
                  <a:cubicBezTo>
                    <a:pt x="31" y="53"/>
                    <a:pt x="31" y="53"/>
                    <a:pt x="31" y="53"/>
                  </a:cubicBezTo>
                  <a:cubicBezTo>
                    <a:pt x="33" y="53"/>
                    <a:pt x="37" y="53"/>
                    <a:pt x="39" y="54"/>
                  </a:cubicBezTo>
                  <a:cubicBezTo>
                    <a:pt x="42" y="56"/>
                    <a:pt x="52" y="52"/>
                    <a:pt x="53" y="50"/>
                  </a:cubicBezTo>
                  <a:cubicBezTo>
                    <a:pt x="53" y="48"/>
                    <a:pt x="56" y="36"/>
                    <a:pt x="58" y="31"/>
                  </a:cubicBezTo>
                  <a:cubicBezTo>
                    <a:pt x="59" y="27"/>
                    <a:pt x="53" y="20"/>
                    <a:pt x="50" y="13"/>
                  </a:cubicBezTo>
                  <a:close/>
                </a:path>
              </a:pathLst>
            </a:custGeom>
            <a:solidFill>
              <a:srgbClr val="A13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35" name="Picture 163">
              <a:extLst>
                <a:ext uri="{FF2B5EF4-FFF2-40B4-BE49-F238E27FC236}">
                  <a16:creationId xmlns:a16="http://schemas.microsoft.com/office/drawing/2014/main" id="{DA76A15E-B1ED-40B8-8124-14F7F95327FA}"/>
                </a:ext>
              </a:extLst>
            </p:cNvPr>
            <p:cNvPicPr>
              <a:picLocks noChangeAspect="1" noChangeArrowheads="1"/>
            </p:cNvPicPr>
            <p:nvPr/>
          </p:nvPicPr>
          <p:blipFill>
            <a:blip r:embed="rId143">
              <a:extLst>
                <a:ext uri="{28A0092B-C50C-407E-A947-70E740481C1C}">
                  <a14:useLocalDpi xmlns:a14="http://schemas.microsoft.com/office/drawing/2010/main"/>
                </a:ext>
              </a:extLst>
            </a:blip>
            <a:srcRect/>
            <a:stretch>
              <a:fillRect/>
            </a:stretch>
          </p:blipFill>
          <p:spPr bwMode="auto">
            <a:xfrm>
              <a:off x="6040" y="1071"/>
              <a:ext cx="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6" name="Picture 164">
              <a:extLst>
                <a:ext uri="{FF2B5EF4-FFF2-40B4-BE49-F238E27FC236}">
                  <a16:creationId xmlns:a16="http://schemas.microsoft.com/office/drawing/2014/main" id="{DA586C2A-CE82-4E19-A9BF-3B8093359391}"/>
                </a:ext>
              </a:extLst>
            </p:cNvPr>
            <p:cNvPicPr>
              <a:picLocks noChangeAspect="1" noChangeArrowheads="1"/>
            </p:cNvPicPr>
            <p:nvPr/>
          </p:nvPicPr>
          <p:blipFill>
            <a:blip r:embed="rId144">
              <a:extLst>
                <a:ext uri="{28A0092B-C50C-407E-A947-70E740481C1C}">
                  <a14:useLocalDpi xmlns:a14="http://schemas.microsoft.com/office/drawing/2010/main"/>
                </a:ext>
              </a:extLst>
            </a:blip>
            <a:srcRect/>
            <a:stretch>
              <a:fillRect/>
            </a:stretch>
          </p:blipFill>
          <p:spPr bwMode="auto">
            <a:xfrm>
              <a:off x="6040" y="1142"/>
              <a:ext cx="7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7" name="Picture 165">
              <a:extLst>
                <a:ext uri="{FF2B5EF4-FFF2-40B4-BE49-F238E27FC236}">
                  <a16:creationId xmlns:a16="http://schemas.microsoft.com/office/drawing/2014/main" id="{31AA7758-C7EF-419A-BB39-B65D18E450F1}"/>
                </a:ext>
              </a:extLst>
            </p:cNvPr>
            <p:cNvPicPr>
              <a:picLocks noChangeAspect="1" noChangeArrowheads="1"/>
            </p:cNvPicPr>
            <p:nvPr/>
          </p:nvPicPr>
          <p:blipFill>
            <a:blip r:embed="rId145">
              <a:extLst>
                <a:ext uri="{28A0092B-C50C-407E-A947-70E740481C1C}">
                  <a14:useLocalDpi xmlns:a14="http://schemas.microsoft.com/office/drawing/2010/main"/>
                </a:ext>
              </a:extLst>
            </a:blip>
            <a:srcRect/>
            <a:stretch>
              <a:fillRect/>
            </a:stretch>
          </p:blipFill>
          <p:spPr bwMode="auto">
            <a:xfrm>
              <a:off x="6054" y="1173"/>
              <a:ext cx="7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8" name="Picture 166">
              <a:extLst>
                <a:ext uri="{FF2B5EF4-FFF2-40B4-BE49-F238E27FC236}">
                  <a16:creationId xmlns:a16="http://schemas.microsoft.com/office/drawing/2014/main" id="{B4BBFCCE-273B-4847-954B-86F117DB9E13}"/>
                </a:ext>
              </a:extLst>
            </p:cNvPr>
            <p:cNvPicPr>
              <a:picLocks noChangeAspect="1" noChangeArrowheads="1"/>
            </p:cNvPicPr>
            <p:nvPr/>
          </p:nvPicPr>
          <p:blipFill>
            <a:blip r:embed="rId146">
              <a:extLst>
                <a:ext uri="{28A0092B-C50C-407E-A947-70E740481C1C}">
                  <a14:useLocalDpi xmlns:a14="http://schemas.microsoft.com/office/drawing/2010/main"/>
                </a:ext>
              </a:extLst>
            </a:blip>
            <a:srcRect/>
            <a:stretch>
              <a:fillRect/>
            </a:stretch>
          </p:blipFill>
          <p:spPr bwMode="auto">
            <a:xfrm>
              <a:off x="6109" y="1071"/>
              <a:ext cx="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9" name="Picture 167">
              <a:extLst>
                <a:ext uri="{FF2B5EF4-FFF2-40B4-BE49-F238E27FC236}">
                  <a16:creationId xmlns:a16="http://schemas.microsoft.com/office/drawing/2014/main" id="{F1631B13-2A79-46D8-B75F-6635B1550638}"/>
                </a:ext>
              </a:extLst>
            </p:cNvPr>
            <p:cNvPicPr>
              <a:picLocks noChangeAspect="1" noChangeArrowheads="1"/>
            </p:cNvPicPr>
            <p:nvPr/>
          </p:nvPicPr>
          <p:blipFill>
            <a:blip r:embed="rId147">
              <a:extLst>
                <a:ext uri="{28A0092B-C50C-407E-A947-70E740481C1C}">
                  <a14:useLocalDpi xmlns:a14="http://schemas.microsoft.com/office/drawing/2010/main"/>
                </a:ext>
              </a:extLst>
            </a:blip>
            <a:srcRect/>
            <a:stretch>
              <a:fillRect/>
            </a:stretch>
          </p:blipFill>
          <p:spPr bwMode="auto">
            <a:xfrm>
              <a:off x="6119" y="1142"/>
              <a:ext cx="7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0" name="Picture 168">
              <a:extLst>
                <a:ext uri="{FF2B5EF4-FFF2-40B4-BE49-F238E27FC236}">
                  <a16:creationId xmlns:a16="http://schemas.microsoft.com/office/drawing/2014/main" id="{E1AC4460-90EC-4E12-8D70-A27090AC8E50}"/>
                </a:ext>
              </a:extLst>
            </p:cNvPr>
            <p:cNvPicPr>
              <a:picLocks noChangeAspect="1" noChangeArrowheads="1"/>
            </p:cNvPicPr>
            <p:nvPr/>
          </p:nvPicPr>
          <p:blipFill>
            <a:blip r:embed="rId148">
              <a:extLst>
                <a:ext uri="{28A0092B-C50C-407E-A947-70E740481C1C}">
                  <a14:useLocalDpi xmlns:a14="http://schemas.microsoft.com/office/drawing/2010/main"/>
                </a:ext>
              </a:extLst>
            </a:blip>
            <a:srcRect/>
            <a:stretch>
              <a:fillRect/>
            </a:stretch>
          </p:blipFill>
          <p:spPr bwMode="auto">
            <a:xfrm>
              <a:off x="6109" y="1173"/>
              <a:ext cx="7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169">
              <a:extLst>
                <a:ext uri="{FF2B5EF4-FFF2-40B4-BE49-F238E27FC236}">
                  <a16:creationId xmlns:a16="http://schemas.microsoft.com/office/drawing/2014/main" id="{27A280EE-B7A0-4B74-856D-F0199738D2F5}"/>
                </a:ext>
              </a:extLst>
            </p:cNvPr>
            <p:cNvSpPr>
              <a:spLocks/>
            </p:cNvSpPr>
            <p:nvPr/>
          </p:nvSpPr>
          <p:spPr bwMode="auto">
            <a:xfrm>
              <a:off x="6083" y="1092"/>
              <a:ext cx="26" cy="15"/>
            </a:xfrm>
            <a:custGeom>
              <a:avLst/>
              <a:gdLst>
                <a:gd name="T0" fmla="*/ 4 w 11"/>
                <a:gd name="T1" fmla="*/ 6 h 6"/>
                <a:gd name="T2" fmla="*/ 4 w 11"/>
                <a:gd name="T3" fmla="*/ 6 h 6"/>
                <a:gd name="T4" fmla="*/ 0 w 11"/>
                <a:gd name="T5" fmla="*/ 5 h 6"/>
                <a:gd name="T6" fmla="*/ 0 w 11"/>
                <a:gd name="T7" fmla="*/ 4 h 6"/>
                <a:gd name="T8" fmla="*/ 1 w 11"/>
                <a:gd name="T9" fmla="*/ 4 h 6"/>
                <a:gd name="T10" fmla="*/ 4 w 11"/>
                <a:gd name="T11" fmla="*/ 6 h 6"/>
                <a:gd name="T12" fmla="*/ 6 w 11"/>
                <a:gd name="T13" fmla="*/ 5 h 6"/>
                <a:gd name="T14" fmla="*/ 7 w 11"/>
                <a:gd name="T15" fmla="*/ 5 h 6"/>
                <a:gd name="T16" fmla="*/ 10 w 11"/>
                <a:gd name="T17" fmla="*/ 1 h 6"/>
                <a:gd name="T18" fmla="*/ 10 w 11"/>
                <a:gd name="T19" fmla="*/ 0 h 6"/>
                <a:gd name="T20" fmla="*/ 10 w 11"/>
                <a:gd name="T21" fmla="*/ 0 h 6"/>
                <a:gd name="T22" fmla="*/ 11 w 11"/>
                <a:gd name="T23" fmla="*/ 1 h 6"/>
                <a:gd name="T24" fmla="*/ 8 w 11"/>
                <a:gd name="T25" fmla="*/ 5 h 6"/>
                <a:gd name="T26" fmla="*/ 6 w 11"/>
                <a:gd name="T27" fmla="*/ 6 h 6"/>
                <a:gd name="T28" fmla="*/ 4 w 11"/>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6">
                  <a:moveTo>
                    <a:pt x="4" y="6"/>
                  </a:moveTo>
                  <a:cubicBezTo>
                    <a:pt x="4" y="6"/>
                    <a:pt x="4" y="6"/>
                    <a:pt x="4" y="6"/>
                  </a:cubicBezTo>
                  <a:cubicBezTo>
                    <a:pt x="2" y="6"/>
                    <a:pt x="1" y="6"/>
                    <a:pt x="0" y="5"/>
                  </a:cubicBezTo>
                  <a:cubicBezTo>
                    <a:pt x="0" y="4"/>
                    <a:pt x="0" y="4"/>
                    <a:pt x="0" y="4"/>
                  </a:cubicBezTo>
                  <a:cubicBezTo>
                    <a:pt x="0" y="4"/>
                    <a:pt x="1" y="4"/>
                    <a:pt x="1" y="4"/>
                  </a:cubicBezTo>
                  <a:cubicBezTo>
                    <a:pt x="2" y="5"/>
                    <a:pt x="3" y="5"/>
                    <a:pt x="4" y="6"/>
                  </a:cubicBezTo>
                  <a:cubicBezTo>
                    <a:pt x="4" y="6"/>
                    <a:pt x="5" y="5"/>
                    <a:pt x="6" y="5"/>
                  </a:cubicBezTo>
                  <a:cubicBezTo>
                    <a:pt x="6" y="5"/>
                    <a:pt x="7" y="5"/>
                    <a:pt x="7" y="5"/>
                  </a:cubicBezTo>
                  <a:cubicBezTo>
                    <a:pt x="9" y="4"/>
                    <a:pt x="10" y="2"/>
                    <a:pt x="10" y="1"/>
                  </a:cubicBezTo>
                  <a:cubicBezTo>
                    <a:pt x="10" y="0"/>
                    <a:pt x="10" y="0"/>
                    <a:pt x="10" y="0"/>
                  </a:cubicBezTo>
                  <a:cubicBezTo>
                    <a:pt x="10" y="0"/>
                    <a:pt x="10" y="0"/>
                    <a:pt x="10" y="0"/>
                  </a:cubicBezTo>
                  <a:cubicBezTo>
                    <a:pt x="10" y="0"/>
                    <a:pt x="11" y="0"/>
                    <a:pt x="11" y="1"/>
                  </a:cubicBezTo>
                  <a:cubicBezTo>
                    <a:pt x="10" y="3"/>
                    <a:pt x="9" y="5"/>
                    <a:pt x="8" y="5"/>
                  </a:cubicBezTo>
                  <a:cubicBezTo>
                    <a:pt x="7" y="6"/>
                    <a:pt x="7" y="6"/>
                    <a:pt x="6" y="6"/>
                  </a:cubicBezTo>
                  <a:cubicBezTo>
                    <a:pt x="5" y="6"/>
                    <a:pt x="5" y="6"/>
                    <a:pt x="4" y="6"/>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0">
              <a:extLst>
                <a:ext uri="{FF2B5EF4-FFF2-40B4-BE49-F238E27FC236}">
                  <a16:creationId xmlns:a16="http://schemas.microsoft.com/office/drawing/2014/main" id="{0585DF6B-D48A-4E77-BC9C-F66BF3133ECC}"/>
                </a:ext>
              </a:extLst>
            </p:cNvPr>
            <p:cNvSpPr>
              <a:spLocks/>
            </p:cNvSpPr>
            <p:nvPr/>
          </p:nvSpPr>
          <p:spPr bwMode="auto">
            <a:xfrm>
              <a:off x="6088" y="1104"/>
              <a:ext cx="31" cy="77"/>
            </a:xfrm>
            <a:custGeom>
              <a:avLst/>
              <a:gdLst>
                <a:gd name="T0" fmla="*/ 13 w 13"/>
                <a:gd name="T1" fmla="*/ 32 h 32"/>
                <a:gd name="T2" fmla="*/ 12 w 13"/>
                <a:gd name="T3" fmla="*/ 32 h 32"/>
                <a:gd name="T4" fmla="*/ 8 w 13"/>
                <a:gd name="T5" fmla="*/ 30 h 32"/>
                <a:gd name="T6" fmla="*/ 7 w 13"/>
                <a:gd name="T7" fmla="*/ 28 h 32"/>
                <a:gd name="T8" fmla="*/ 5 w 13"/>
                <a:gd name="T9" fmla="*/ 26 h 32"/>
                <a:gd name="T10" fmla="*/ 4 w 13"/>
                <a:gd name="T11" fmla="*/ 25 h 32"/>
                <a:gd name="T12" fmla="*/ 1 w 13"/>
                <a:gd name="T13" fmla="*/ 23 h 32"/>
                <a:gd name="T14" fmla="*/ 1 w 13"/>
                <a:gd name="T15" fmla="*/ 16 h 32"/>
                <a:gd name="T16" fmla="*/ 1 w 13"/>
                <a:gd name="T17" fmla="*/ 15 h 32"/>
                <a:gd name="T18" fmla="*/ 2 w 13"/>
                <a:gd name="T19" fmla="*/ 10 h 32"/>
                <a:gd name="T20" fmla="*/ 2 w 13"/>
                <a:gd name="T21" fmla="*/ 8 h 32"/>
                <a:gd name="T22" fmla="*/ 2 w 13"/>
                <a:gd name="T23" fmla="*/ 5 h 32"/>
                <a:gd name="T24" fmla="*/ 2 w 13"/>
                <a:gd name="T25" fmla="*/ 3 h 32"/>
                <a:gd name="T26" fmla="*/ 3 w 13"/>
                <a:gd name="T27" fmla="*/ 1 h 32"/>
                <a:gd name="T28" fmla="*/ 3 w 13"/>
                <a:gd name="T29" fmla="*/ 1 h 32"/>
                <a:gd name="T30" fmla="*/ 4 w 13"/>
                <a:gd name="T31" fmla="*/ 1 h 32"/>
                <a:gd name="T32" fmla="*/ 3 w 13"/>
                <a:gd name="T33" fmla="*/ 4 h 32"/>
                <a:gd name="T34" fmla="*/ 2 w 13"/>
                <a:gd name="T35" fmla="*/ 5 h 32"/>
                <a:gd name="T36" fmla="*/ 3 w 13"/>
                <a:gd name="T37" fmla="*/ 8 h 32"/>
                <a:gd name="T38" fmla="*/ 3 w 13"/>
                <a:gd name="T39" fmla="*/ 10 h 32"/>
                <a:gd name="T40" fmla="*/ 2 w 13"/>
                <a:gd name="T41" fmla="*/ 15 h 32"/>
                <a:gd name="T42" fmla="*/ 1 w 13"/>
                <a:gd name="T43" fmla="*/ 16 h 32"/>
                <a:gd name="T44" fmla="*/ 2 w 13"/>
                <a:gd name="T45" fmla="*/ 22 h 32"/>
                <a:gd name="T46" fmla="*/ 4 w 13"/>
                <a:gd name="T47" fmla="*/ 24 h 32"/>
                <a:gd name="T48" fmla="*/ 6 w 13"/>
                <a:gd name="T49" fmla="*/ 25 h 32"/>
                <a:gd name="T50" fmla="*/ 8 w 13"/>
                <a:gd name="T51" fmla="*/ 28 h 32"/>
                <a:gd name="T52" fmla="*/ 9 w 13"/>
                <a:gd name="T53" fmla="*/ 29 h 32"/>
                <a:gd name="T54" fmla="*/ 13 w 13"/>
                <a:gd name="T55" fmla="*/ 31 h 32"/>
                <a:gd name="T56" fmla="*/ 13 w 13"/>
                <a:gd name="T57" fmla="*/ 32 h 32"/>
                <a:gd name="T58" fmla="*/ 13 w 13"/>
                <a:gd name="T5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32">
                  <a:moveTo>
                    <a:pt x="13" y="32"/>
                  </a:moveTo>
                  <a:cubicBezTo>
                    <a:pt x="13" y="32"/>
                    <a:pt x="13" y="32"/>
                    <a:pt x="12" y="32"/>
                  </a:cubicBezTo>
                  <a:cubicBezTo>
                    <a:pt x="11" y="32"/>
                    <a:pt x="9" y="31"/>
                    <a:pt x="8" y="30"/>
                  </a:cubicBezTo>
                  <a:cubicBezTo>
                    <a:pt x="8" y="29"/>
                    <a:pt x="7" y="29"/>
                    <a:pt x="7" y="28"/>
                  </a:cubicBezTo>
                  <a:cubicBezTo>
                    <a:pt x="7" y="27"/>
                    <a:pt x="6" y="27"/>
                    <a:pt x="5" y="26"/>
                  </a:cubicBezTo>
                  <a:cubicBezTo>
                    <a:pt x="5" y="26"/>
                    <a:pt x="4" y="25"/>
                    <a:pt x="4" y="25"/>
                  </a:cubicBezTo>
                  <a:cubicBezTo>
                    <a:pt x="3" y="24"/>
                    <a:pt x="2" y="24"/>
                    <a:pt x="1" y="23"/>
                  </a:cubicBezTo>
                  <a:cubicBezTo>
                    <a:pt x="0" y="21"/>
                    <a:pt x="0" y="19"/>
                    <a:pt x="1" y="16"/>
                  </a:cubicBezTo>
                  <a:cubicBezTo>
                    <a:pt x="1" y="16"/>
                    <a:pt x="1" y="15"/>
                    <a:pt x="1" y="15"/>
                  </a:cubicBezTo>
                  <a:cubicBezTo>
                    <a:pt x="2" y="13"/>
                    <a:pt x="2" y="12"/>
                    <a:pt x="2" y="10"/>
                  </a:cubicBezTo>
                  <a:cubicBezTo>
                    <a:pt x="2" y="9"/>
                    <a:pt x="2" y="9"/>
                    <a:pt x="2" y="8"/>
                  </a:cubicBezTo>
                  <a:cubicBezTo>
                    <a:pt x="1" y="7"/>
                    <a:pt x="1" y="6"/>
                    <a:pt x="2" y="5"/>
                  </a:cubicBezTo>
                  <a:cubicBezTo>
                    <a:pt x="2" y="5"/>
                    <a:pt x="2" y="4"/>
                    <a:pt x="2" y="3"/>
                  </a:cubicBezTo>
                  <a:cubicBezTo>
                    <a:pt x="3" y="3"/>
                    <a:pt x="3" y="2"/>
                    <a:pt x="3" y="1"/>
                  </a:cubicBezTo>
                  <a:cubicBezTo>
                    <a:pt x="3" y="1"/>
                    <a:pt x="3" y="1"/>
                    <a:pt x="3" y="1"/>
                  </a:cubicBezTo>
                  <a:cubicBezTo>
                    <a:pt x="3" y="0"/>
                    <a:pt x="4" y="1"/>
                    <a:pt x="4" y="1"/>
                  </a:cubicBezTo>
                  <a:cubicBezTo>
                    <a:pt x="4" y="2"/>
                    <a:pt x="4" y="3"/>
                    <a:pt x="3" y="4"/>
                  </a:cubicBezTo>
                  <a:cubicBezTo>
                    <a:pt x="3" y="4"/>
                    <a:pt x="2" y="5"/>
                    <a:pt x="2" y="5"/>
                  </a:cubicBezTo>
                  <a:cubicBezTo>
                    <a:pt x="2" y="6"/>
                    <a:pt x="2" y="7"/>
                    <a:pt x="3" y="8"/>
                  </a:cubicBezTo>
                  <a:cubicBezTo>
                    <a:pt x="3" y="9"/>
                    <a:pt x="3" y="9"/>
                    <a:pt x="3" y="10"/>
                  </a:cubicBezTo>
                  <a:cubicBezTo>
                    <a:pt x="3" y="12"/>
                    <a:pt x="2" y="13"/>
                    <a:pt x="2" y="15"/>
                  </a:cubicBezTo>
                  <a:cubicBezTo>
                    <a:pt x="2" y="16"/>
                    <a:pt x="2" y="16"/>
                    <a:pt x="1" y="16"/>
                  </a:cubicBezTo>
                  <a:cubicBezTo>
                    <a:pt x="1" y="19"/>
                    <a:pt x="1" y="21"/>
                    <a:pt x="2" y="22"/>
                  </a:cubicBezTo>
                  <a:cubicBezTo>
                    <a:pt x="2" y="23"/>
                    <a:pt x="3" y="24"/>
                    <a:pt x="4" y="24"/>
                  </a:cubicBezTo>
                  <a:cubicBezTo>
                    <a:pt x="5" y="24"/>
                    <a:pt x="5" y="25"/>
                    <a:pt x="6" y="25"/>
                  </a:cubicBezTo>
                  <a:cubicBezTo>
                    <a:pt x="7" y="26"/>
                    <a:pt x="7" y="27"/>
                    <a:pt x="8" y="28"/>
                  </a:cubicBezTo>
                  <a:cubicBezTo>
                    <a:pt x="8" y="28"/>
                    <a:pt x="9" y="29"/>
                    <a:pt x="9" y="29"/>
                  </a:cubicBezTo>
                  <a:cubicBezTo>
                    <a:pt x="10" y="30"/>
                    <a:pt x="11" y="31"/>
                    <a:pt x="13" y="31"/>
                  </a:cubicBezTo>
                  <a:cubicBezTo>
                    <a:pt x="13" y="32"/>
                    <a:pt x="13" y="32"/>
                    <a:pt x="13" y="32"/>
                  </a:cubicBezTo>
                  <a:cubicBezTo>
                    <a:pt x="13" y="32"/>
                    <a:pt x="13" y="32"/>
                    <a:pt x="13" y="32"/>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1">
              <a:extLst>
                <a:ext uri="{FF2B5EF4-FFF2-40B4-BE49-F238E27FC236}">
                  <a16:creationId xmlns:a16="http://schemas.microsoft.com/office/drawing/2014/main" id="{E869F8D4-DD0C-4D3F-8810-6BA8BF8F1231}"/>
                </a:ext>
              </a:extLst>
            </p:cNvPr>
            <p:cNvSpPr>
              <a:spLocks/>
            </p:cNvSpPr>
            <p:nvPr/>
          </p:nvSpPr>
          <p:spPr bwMode="auto">
            <a:xfrm>
              <a:off x="6074" y="1114"/>
              <a:ext cx="16" cy="33"/>
            </a:xfrm>
            <a:custGeom>
              <a:avLst/>
              <a:gdLst>
                <a:gd name="T0" fmla="*/ 6 w 7"/>
                <a:gd name="T1" fmla="*/ 14 h 14"/>
                <a:gd name="T2" fmla="*/ 6 w 7"/>
                <a:gd name="T3" fmla="*/ 14 h 14"/>
                <a:gd name="T4" fmla="*/ 6 w 7"/>
                <a:gd name="T5" fmla="*/ 14 h 14"/>
                <a:gd name="T6" fmla="*/ 5 w 7"/>
                <a:gd name="T7" fmla="*/ 13 h 14"/>
                <a:gd name="T8" fmla="*/ 4 w 7"/>
                <a:gd name="T9" fmla="*/ 13 h 14"/>
                <a:gd name="T10" fmla="*/ 2 w 7"/>
                <a:gd name="T11" fmla="*/ 12 h 14"/>
                <a:gd name="T12" fmla="*/ 2 w 7"/>
                <a:gd name="T13" fmla="*/ 7 h 14"/>
                <a:gd name="T14" fmla="*/ 2 w 7"/>
                <a:gd name="T15" fmla="*/ 6 h 14"/>
                <a:gd name="T16" fmla="*/ 3 w 7"/>
                <a:gd name="T17" fmla="*/ 3 h 14"/>
                <a:gd name="T18" fmla="*/ 2 w 7"/>
                <a:gd name="T19" fmla="*/ 2 h 14"/>
                <a:gd name="T20" fmla="*/ 0 w 7"/>
                <a:gd name="T21" fmla="*/ 1 h 14"/>
                <a:gd name="T22" fmla="*/ 0 w 7"/>
                <a:gd name="T23" fmla="*/ 0 h 14"/>
                <a:gd name="T24" fmla="*/ 0 w 7"/>
                <a:gd name="T25" fmla="*/ 0 h 14"/>
                <a:gd name="T26" fmla="*/ 2 w 7"/>
                <a:gd name="T27" fmla="*/ 1 h 14"/>
                <a:gd name="T28" fmla="*/ 4 w 7"/>
                <a:gd name="T29" fmla="*/ 3 h 14"/>
                <a:gd name="T30" fmla="*/ 3 w 7"/>
                <a:gd name="T31" fmla="*/ 7 h 14"/>
                <a:gd name="T32" fmla="*/ 3 w 7"/>
                <a:gd name="T33" fmla="*/ 7 h 14"/>
                <a:gd name="T34" fmla="*/ 3 w 7"/>
                <a:gd name="T35" fmla="*/ 12 h 14"/>
                <a:gd name="T36" fmla="*/ 5 w 7"/>
                <a:gd name="T37" fmla="*/ 12 h 14"/>
                <a:gd name="T38" fmla="*/ 5 w 7"/>
                <a:gd name="T39" fmla="*/ 12 h 14"/>
                <a:gd name="T40" fmla="*/ 6 w 7"/>
                <a:gd name="T41" fmla="*/ 13 h 14"/>
                <a:gd name="T42" fmla="*/ 6 w 7"/>
                <a:gd name="T43" fmla="*/ 13 h 14"/>
                <a:gd name="T44" fmla="*/ 7 w 7"/>
                <a:gd name="T45" fmla="*/ 13 h 14"/>
                <a:gd name="T46" fmla="*/ 6 w 7"/>
                <a:gd name="T47" fmla="*/ 14 h 14"/>
                <a:gd name="T48" fmla="*/ 6 w 7"/>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4">
                  <a:moveTo>
                    <a:pt x="6" y="14"/>
                  </a:moveTo>
                  <a:cubicBezTo>
                    <a:pt x="6" y="14"/>
                    <a:pt x="6" y="14"/>
                    <a:pt x="6" y="14"/>
                  </a:cubicBezTo>
                  <a:cubicBezTo>
                    <a:pt x="6" y="14"/>
                    <a:pt x="6" y="14"/>
                    <a:pt x="6" y="14"/>
                  </a:cubicBezTo>
                  <a:cubicBezTo>
                    <a:pt x="5" y="14"/>
                    <a:pt x="5" y="13"/>
                    <a:pt x="5" y="13"/>
                  </a:cubicBezTo>
                  <a:cubicBezTo>
                    <a:pt x="4" y="13"/>
                    <a:pt x="4" y="13"/>
                    <a:pt x="4" y="13"/>
                  </a:cubicBezTo>
                  <a:cubicBezTo>
                    <a:pt x="4" y="13"/>
                    <a:pt x="3" y="13"/>
                    <a:pt x="2" y="12"/>
                  </a:cubicBezTo>
                  <a:cubicBezTo>
                    <a:pt x="1" y="11"/>
                    <a:pt x="1" y="9"/>
                    <a:pt x="2" y="7"/>
                  </a:cubicBezTo>
                  <a:cubicBezTo>
                    <a:pt x="2" y="7"/>
                    <a:pt x="2" y="6"/>
                    <a:pt x="2" y="6"/>
                  </a:cubicBezTo>
                  <a:cubicBezTo>
                    <a:pt x="3" y="5"/>
                    <a:pt x="4" y="4"/>
                    <a:pt x="3" y="3"/>
                  </a:cubicBezTo>
                  <a:cubicBezTo>
                    <a:pt x="3" y="3"/>
                    <a:pt x="3" y="3"/>
                    <a:pt x="2" y="2"/>
                  </a:cubicBezTo>
                  <a:cubicBezTo>
                    <a:pt x="1" y="2"/>
                    <a:pt x="0" y="2"/>
                    <a:pt x="0" y="1"/>
                  </a:cubicBezTo>
                  <a:cubicBezTo>
                    <a:pt x="0" y="1"/>
                    <a:pt x="0" y="0"/>
                    <a:pt x="0" y="0"/>
                  </a:cubicBezTo>
                  <a:cubicBezTo>
                    <a:pt x="0" y="0"/>
                    <a:pt x="0" y="0"/>
                    <a:pt x="0" y="0"/>
                  </a:cubicBezTo>
                  <a:cubicBezTo>
                    <a:pt x="1" y="1"/>
                    <a:pt x="1" y="1"/>
                    <a:pt x="2" y="1"/>
                  </a:cubicBezTo>
                  <a:cubicBezTo>
                    <a:pt x="3" y="2"/>
                    <a:pt x="4" y="2"/>
                    <a:pt x="4" y="3"/>
                  </a:cubicBezTo>
                  <a:cubicBezTo>
                    <a:pt x="5" y="4"/>
                    <a:pt x="4" y="6"/>
                    <a:pt x="3" y="7"/>
                  </a:cubicBezTo>
                  <a:cubicBezTo>
                    <a:pt x="3" y="7"/>
                    <a:pt x="3" y="7"/>
                    <a:pt x="3" y="7"/>
                  </a:cubicBezTo>
                  <a:cubicBezTo>
                    <a:pt x="2" y="8"/>
                    <a:pt x="1" y="10"/>
                    <a:pt x="3" y="12"/>
                  </a:cubicBezTo>
                  <a:cubicBezTo>
                    <a:pt x="3" y="12"/>
                    <a:pt x="4" y="12"/>
                    <a:pt x="5" y="12"/>
                  </a:cubicBezTo>
                  <a:cubicBezTo>
                    <a:pt x="5" y="12"/>
                    <a:pt x="5" y="12"/>
                    <a:pt x="5" y="12"/>
                  </a:cubicBezTo>
                  <a:cubicBezTo>
                    <a:pt x="5" y="13"/>
                    <a:pt x="6" y="13"/>
                    <a:pt x="6" y="13"/>
                  </a:cubicBezTo>
                  <a:cubicBezTo>
                    <a:pt x="6" y="13"/>
                    <a:pt x="6" y="13"/>
                    <a:pt x="6" y="13"/>
                  </a:cubicBezTo>
                  <a:cubicBezTo>
                    <a:pt x="6" y="13"/>
                    <a:pt x="7" y="13"/>
                    <a:pt x="7" y="13"/>
                  </a:cubicBezTo>
                  <a:cubicBezTo>
                    <a:pt x="7" y="13"/>
                    <a:pt x="7" y="14"/>
                    <a:pt x="6" y="14"/>
                  </a:cubicBezTo>
                  <a:cubicBezTo>
                    <a:pt x="6" y="14"/>
                    <a:pt x="6" y="14"/>
                    <a:pt x="6" y="14"/>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72">
              <a:extLst>
                <a:ext uri="{FF2B5EF4-FFF2-40B4-BE49-F238E27FC236}">
                  <a16:creationId xmlns:a16="http://schemas.microsoft.com/office/drawing/2014/main" id="{B639CA3D-5028-41F1-8579-69EAB102BAD7}"/>
                </a:ext>
              </a:extLst>
            </p:cNvPr>
            <p:cNvSpPr>
              <a:spLocks/>
            </p:cNvSpPr>
            <p:nvPr/>
          </p:nvSpPr>
          <p:spPr bwMode="auto">
            <a:xfrm>
              <a:off x="6098" y="1121"/>
              <a:ext cx="14" cy="43"/>
            </a:xfrm>
            <a:custGeom>
              <a:avLst/>
              <a:gdLst>
                <a:gd name="T0" fmla="*/ 1 w 6"/>
                <a:gd name="T1" fmla="*/ 18 h 18"/>
                <a:gd name="T2" fmla="*/ 0 w 6"/>
                <a:gd name="T3" fmla="*/ 18 h 18"/>
                <a:gd name="T4" fmla="*/ 1 w 6"/>
                <a:gd name="T5" fmla="*/ 18 h 18"/>
                <a:gd name="T6" fmla="*/ 1 w 6"/>
                <a:gd name="T7" fmla="*/ 17 h 18"/>
                <a:gd name="T8" fmla="*/ 3 w 6"/>
                <a:gd name="T9" fmla="*/ 14 h 18"/>
                <a:gd name="T10" fmla="*/ 3 w 6"/>
                <a:gd name="T11" fmla="*/ 12 h 18"/>
                <a:gd name="T12" fmla="*/ 2 w 6"/>
                <a:gd name="T13" fmla="*/ 10 h 18"/>
                <a:gd name="T14" fmla="*/ 3 w 6"/>
                <a:gd name="T15" fmla="*/ 5 h 18"/>
                <a:gd name="T16" fmla="*/ 4 w 6"/>
                <a:gd name="T17" fmla="*/ 4 h 18"/>
                <a:gd name="T18" fmla="*/ 5 w 6"/>
                <a:gd name="T19" fmla="*/ 3 h 18"/>
                <a:gd name="T20" fmla="*/ 5 w 6"/>
                <a:gd name="T21" fmla="*/ 1 h 18"/>
                <a:gd name="T22" fmla="*/ 3 w 6"/>
                <a:gd name="T23" fmla="*/ 1 h 18"/>
                <a:gd name="T24" fmla="*/ 3 w 6"/>
                <a:gd name="T25" fmla="*/ 1 h 18"/>
                <a:gd name="T26" fmla="*/ 3 w 6"/>
                <a:gd name="T27" fmla="*/ 0 h 18"/>
                <a:gd name="T28" fmla="*/ 5 w 6"/>
                <a:gd name="T29" fmla="*/ 1 h 18"/>
                <a:gd name="T30" fmla="*/ 6 w 6"/>
                <a:gd name="T31" fmla="*/ 3 h 18"/>
                <a:gd name="T32" fmla="*/ 5 w 6"/>
                <a:gd name="T33" fmla="*/ 5 h 18"/>
                <a:gd name="T34" fmla="*/ 4 w 6"/>
                <a:gd name="T35" fmla="*/ 6 h 18"/>
                <a:gd name="T36" fmla="*/ 3 w 6"/>
                <a:gd name="T37" fmla="*/ 10 h 18"/>
                <a:gd name="T38" fmla="*/ 3 w 6"/>
                <a:gd name="T39" fmla="*/ 11 h 18"/>
                <a:gd name="T40" fmla="*/ 4 w 6"/>
                <a:gd name="T41" fmla="*/ 14 h 18"/>
                <a:gd name="T42" fmla="*/ 2 w 6"/>
                <a:gd name="T43" fmla="*/ 18 h 18"/>
                <a:gd name="T44" fmla="*/ 1 w 6"/>
                <a:gd name="T45" fmla="*/ 18 h 18"/>
                <a:gd name="T46" fmla="*/ 1 w 6"/>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18">
                  <a:moveTo>
                    <a:pt x="1" y="18"/>
                  </a:moveTo>
                  <a:cubicBezTo>
                    <a:pt x="1" y="18"/>
                    <a:pt x="1" y="18"/>
                    <a:pt x="0" y="18"/>
                  </a:cubicBezTo>
                  <a:cubicBezTo>
                    <a:pt x="0" y="18"/>
                    <a:pt x="0" y="18"/>
                    <a:pt x="1" y="18"/>
                  </a:cubicBezTo>
                  <a:cubicBezTo>
                    <a:pt x="1" y="17"/>
                    <a:pt x="1" y="17"/>
                    <a:pt x="1" y="17"/>
                  </a:cubicBezTo>
                  <a:cubicBezTo>
                    <a:pt x="2" y="16"/>
                    <a:pt x="3" y="16"/>
                    <a:pt x="3" y="14"/>
                  </a:cubicBezTo>
                  <a:cubicBezTo>
                    <a:pt x="3" y="13"/>
                    <a:pt x="3" y="13"/>
                    <a:pt x="3" y="12"/>
                  </a:cubicBezTo>
                  <a:cubicBezTo>
                    <a:pt x="2" y="11"/>
                    <a:pt x="2" y="11"/>
                    <a:pt x="2" y="10"/>
                  </a:cubicBezTo>
                  <a:cubicBezTo>
                    <a:pt x="2" y="8"/>
                    <a:pt x="2" y="6"/>
                    <a:pt x="3" y="5"/>
                  </a:cubicBezTo>
                  <a:cubicBezTo>
                    <a:pt x="4" y="5"/>
                    <a:pt x="4" y="4"/>
                    <a:pt x="4" y="4"/>
                  </a:cubicBezTo>
                  <a:cubicBezTo>
                    <a:pt x="4" y="4"/>
                    <a:pt x="5" y="3"/>
                    <a:pt x="5" y="3"/>
                  </a:cubicBezTo>
                  <a:cubicBezTo>
                    <a:pt x="5" y="2"/>
                    <a:pt x="5" y="2"/>
                    <a:pt x="5" y="1"/>
                  </a:cubicBezTo>
                  <a:cubicBezTo>
                    <a:pt x="4" y="1"/>
                    <a:pt x="4" y="1"/>
                    <a:pt x="3" y="1"/>
                  </a:cubicBezTo>
                  <a:cubicBezTo>
                    <a:pt x="3" y="1"/>
                    <a:pt x="3" y="1"/>
                    <a:pt x="3" y="1"/>
                  </a:cubicBezTo>
                  <a:cubicBezTo>
                    <a:pt x="3" y="1"/>
                    <a:pt x="3" y="0"/>
                    <a:pt x="3" y="0"/>
                  </a:cubicBezTo>
                  <a:cubicBezTo>
                    <a:pt x="4" y="0"/>
                    <a:pt x="5" y="0"/>
                    <a:pt x="5" y="1"/>
                  </a:cubicBezTo>
                  <a:cubicBezTo>
                    <a:pt x="6" y="1"/>
                    <a:pt x="6" y="2"/>
                    <a:pt x="6" y="3"/>
                  </a:cubicBezTo>
                  <a:cubicBezTo>
                    <a:pt x="6" y="4"/>
                    <a:pt x="5" y="4"/>
                    <a:pt x="5" y="5"/>
                  </a:cubicBezTo>
                  <a:cubicBezTo>
                    <a:pt x="4" y="5"/>
                    <a:pt x="4" y="5"/>
                    <a:pt x="4" y="6"/>
                  </a:cubicBezTo>
                  <a:cubicBezTo>
                    <a:pt x="3" y="7"/>
                    <a:pt x="3" y="8"/>
                    <a:pt x="3" y="10"/>
                  </a:cubicBezTo>
                  <a:cubicBezTo>
                    <a:pt x="3" y="10"/>
                    <a:pt x="3" y="11"/>
                    <a:pt x="3" y="11"/>
                  </a:cubicBezTo>
                  <a:cubicBezTo>
                    <a:pt x="4" y="12"/>
                    <a:pt x="4" y="13"/>
                    <a:pt x="4" y="14"/>
                  </a:cubicBezTo>
                  <a:cubicBezTo>
                    <a:pt x="4" y="16"/>
                    <a:pt x="3" y="17"/>
                    <a:pt x="2" y="18"/>
                  </a:cubicBezTo>
                  <a:cubicBezTo>
                    <a:pt x="1" y="18"/>
                    <a:pt x="1" y="18"/>
                    <a:pt x="1" y="18"/>
                  </a:cubicBezTo>
                  <a:cubicBezTo>
                    <a:pt x="1" y="18"/>
                    <a:pt x="1" y="18"/>
                    <a:pt x="1" y="18"/>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Freeform 173">
              <a:extLst>
                <a:ext uri="{FF2B5EF4-FFF2-40B4-BE49-F238E27FC236}">
                  <a16:creationId xmlns:a16="http://schemas.microsoft.com/office/drawing/2014/main" id="{8CC3B50A-0F41-4F9E-A984-49799C9E2B42}"/>
                </a:ext>
              </a:extLst>
            </p:cNvPr>
            <p:cNvSpPr>
              <a:spLocks/>
            </p:cNvSpPr>
            <p:nvPr/>
          </p:nvSpPr>
          <p:spPr bwMode="auto">
            <a:xfrm>
              <a:off x="6062" y="1142"/>
              <a:ext cx="57" cy="48"/>
            </a:xfrm>
            <a:custGeom>
              <a:avLst/>
              <a:gdLst>
                <a:gd name="T0" fmla="*/ 21 w 24"/>
                <a:gd name="T1" fmla="*/ 20 h 20"/>
                <a:gd name="T2" fmla="*/ 20 w 24"/>
                <a:gd name="T3" fmla="*/ 20 h 20"/>
                <a:gd name="T4" fmla="*/ 15 w 24"/>
                <a:gd name="T5" fmla="*/ 18 h 20"/>
                <a:gd name="T6" fmla="*/ 14 w 24"/>
                <a:gd name="T7" fmla="*/ 16 h 20"/>
                <a:gd name="T8" fmla="*/ 9 w 24"/>
                <a:gd name="T9" fmla="*/ 14 h 20"/>
                <a:gd name="T10" fmla="*/ 4 w 24"/>
                <a:gd name="T11" fmla="*/ 12 h 20"/>
                <a:gd name="T12" fmla="*/ 1 w 24"/>
                <a:gd name="T13" fmla="*/ 8 h 20"/>
                <a:gd name="T14" fmla="*/ 1 w 24"/>
                <a:gd name="T15" fmla="*/ 5 h 20"/>
                <a:gd name="T16" fmla="*/ 1 w 24"/>
                <a:gd name="T17" fmla="*/ 4 h 20"/>
                <a:gd name="T18" fmla="*/ 0 w 24"/>
                <a:gd name="T19" fmla="*/ 1 h 20"/>
                <a:gd name="T20" fmla="*/ 0 w 24"/>
                <a:gd name="T21" fmla="*/ 0 h 20"/>
                <a:gd name="T22" fmla="*/ 0 w 24"/>
                <a:gd name="T23" fmla="*/ 0 h 20"/>
                <a:gd name="T24" fmla="*/ 2 w 24"/>
                <a:gd name="T25" fmla="*/ 4 h 20"/>
                <a:gd name="T26" fmla="*/ 2 w 24"/>
                <a:gd name="T27" fmla="*/ 5 h 20"/>
                <a:gd name="T28" fmla="*/ 1 w 24"/>
                <a:gd name="T29" fmla="*/ 8 h 20"/>
                <a:gd name="T30" fmla="*/ 5 w 24"/>
                <a:gd name="T31" fmla="*/ 11 h 20"/>
                <a:gd name="T32" fmla="*/ 9 w 24"/>
                <a:gd name="T33" fmla="*/ 13 h 20"/>
                <a:gd name="T34" fmla="*/ 14 w 24"/>
                <a:gd name="T35" fmla="*/ 16 h 20"/>
                <a:gd name="T36" fmla="*/ 16 w 24"/>
                <a:gd name="T37" fmla="*/ 17 h 20"/>
                <a:gd name="T38" fmla="*/ 20 w 24"/>
                <a:gd name="T39" fmla="*/ 19 h 20"/>
                <a:gd name="T40" fmla="*/ 23 w 24"/>
                <a:gd name="T41" fmla="*/ 19 h 20"/>
                <a:gd name="T42" fmla="*/ 23 w 24"/>
                <a:gd name="T43" fmla="*/ 17 h 20"/>
                <a:gd name="T44" fmla="*/ 23 w 24"/>
                <a:gd name="T45" fmla="*/ 17 h 20"/>
                <a:gd name="T46" fmla="*/ 23 w 24"/>
                <a:gd name="T47" fmla="*/ 16 h 20"/>
                <a:gd name="T48" fmla="*/ 24 w 24"/>
                <a:gd name="T49" fmla="*/ 16 h 20"/>
                <a:gd name="T50" fmla="*/ 24 w 24"/>
                <a:gd name="T51" fmla="*/ 17 h 20"/>
                <a:gd name="T52" fmla="*/ 23 w 24"/>
                <a:gd name="T53" fmla="*/ 19 h 20"/>
                <a:gd name="T54" fmla="*/ 21 w 24"/>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0">
                  <a:moveTo>
                    <a:pt x="21" y="20"/>
                  </a:moveTo>
                  <a:cubicBezTo>
                    <a:pt x="21" y="20"/>
                    <a:pt x="20" y="20"/>
                    <a:pt x="20" y="20"/>
                  </a:cubicBezTo>
                  <a:cubicBezTo>
                    <a:pt x="18" y="20"/>
                    <a:pt x="17" y="19"/>
                    <a:pt x="15" y="18"/>
                  </a:cubicBezTo>
                  <a:cubicBezTo>
                    <a:pt x="15" y="17"/>
                    <a:pt x="14" y="17"/>
                    <a:pt x="14" y="16"/>
                  </a:cubicBezTo>
                  <a:cubicBezTo>
                    <a:pt x="12" y="15"/>
                    <a:pt x="10" y="15"/>
                    <a:pt x="9" y="14"/>
                  </a:cubicBezTo>
                  <a:cubicBezTo>
                    <a:pt x="7" y="14"/>
                    <a:pt x="6" y="13"/>
                    <a:pt x="4" y="12"/>
                  </a:cubicBezTo>
                  <a:cubicBezTo>
                    <a:pt x="2" y="11"/>
                    <a:pt x="1" y="10"/>
                    <a:pt x="1" y="8"/>
                  </a:cubicBezTo>
                  <a:cubicBezTo>
                    <a:pt x="0" y="7"/>
                    <a:pt x="1" y="6"/>
                    <a:pt x="1" y="5"/>
                  </a:cubicBezTo>
                  <a:cubicBezTo>
                    <a:pt x="1" y="5"/>
                    <a:pt x="1" y="4"/>
                    <a:pt x="1" y="4"/>
                  </a:cubicBezTo>
                  <a:cubicBezTo>
                    <a:pt x="1" y="3"/>
                    <a:pt x="1" y="1"/>
                    <a:pt x="0" y="1"/>
                  </a:cubicBezTo>
                  <a:cubicBezTo>
                    <a:pt x="0" y="1"/>
                    <a:pt x="0" y="0"/>
                    <a:pt x="0" y="0"/>
                  </a:cubicBezTo>
                  <a:cubicBezTo>
                    <a:pt x="0" y="0"/>
                    <a:pt x="0" y="0"/>
                    <a:pt x="0" y="0"/>
                  </a:cubicBezTo>
                  <a:cubicBezTo>
                    <a:pt x="2" y="0"/>
                    <a:pt x="2" y="2"/>
                    <a:pt x="2" y="4"/>
                  </a:cubicBezTo>
                  <a:cubicBezTo>
                    <a:pt x="2" y="4"/>
                    <a:pt x="2" y="5"/>
                    <a:pt x="2" y="5"/>
                  </a:cubicBezTo>
                  <a:cubicBezTo>
                    <a:pt x="1" y="6"/>
                    <a:pt x="1" y="7"/>
                    <a:pt x="1" y="8"/>
                  </a:cubicBezTo>
                  <a:cubicBezTo>
                    <a:pt x="2" y="9"/>
                    <a:pt x="3" y="11"/>
                    <a:pt x="5" y="11"/>
                  </a:cubicBezTo>
                  <a:cubicBezTo>
                    <a:pt x="6" y="12"/>
                    <a:pt x="7" y="13"/>
                    <a:pt x="9" y="13"/>
                  </a:cubicBezTo>
                  <a:cubicBezTo>
                    <a:pt x="11" y="14"/>
                    <a:pt x="12" y="15"/>
                    <a:pt x="14" y="16"/>
                  </a:cubicBezTo>
                  <a:cubicBezTo>
                    <a:pt x="15" y="16"/>
                    <a:pt x="15" y="16"/>
                    <a:pt x="16" y="17"/>
                  </a:cubicBezTo>
                  <a:cubicBezTo>
                    <a:pt x="17" y="18"/>
                    <a:pt x="19" y="19"/>
                    <a:pt x="20" y="19"/>
                  </a:cubicBezTo>
                  <a:cubicBezTo>
                    <a:pt x="21" y="19"/>
                    <a:pt x="22" y="19"/>
                    <a:pt x="23" y="19"/>
                  </a:cubicBezTo>
                  <a:cubicBezTo>
                    <a:pt x="23" y="18"/>
                    <a:pt x="23" y="18"/>
                    <a:pt x="23" y="17"/>
                  </a:cubicBezTo>
                  <a:cubicBezTo>
                    <a:pt x="23" y="17"/>
                    <a:pt x="23" y="17"/>
                    <a:pt x="23" y="17"/>
                  </a:cubicBezTo>
                  <a:cubicBezTo>
                    <a:pt x="23" y="16"/>
                    <a:pt x="23" y="16"/>
                    <a:pt x="23" y="16"/>
                  </a:cubicBezTo>
                  <a:cubicBezTo>
                    <a:pt x="23" y="16"/>
                    <a:pt x="23" y="16"/>
                    <a:pt x="24" y="16"/>
                  </a:cubicBezTo>
                  <a:cubicBezTo>
                    <a:pt x="24" y="16"/>
                    <a:pt x="24" y="17"/>
                    <a:pt x="24" y="17"/>
                  </a:cubicBezTo>
                  <a:cubicBezTo>
                    <a:pt x="24" y="18"/>
                    <a:pt x="24" y="19"/>
                    <a:pt x="23" y="19"/>
                  </a:cubicBezTo>
                  <a:cubicBezTo>
                    <a:pt x="22" y="20"/>
                    <a:pt x="22" y="20"/>
                    <a:pt x="21" y="20"/>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1" name="Freeform 174">
              <a:extLst>
                <a:ext uri="{FF2B5EF4-FFF2-40B4-BE49-F238E27FC236}">
                  <a16:creationId xmlns:a16="http://schemas.microsoft.com/office/drawing/2014/main" id="{8FFE0D25-7A3C-4CEE-916E-9DF208F3F169}"/>
                </a:ext>
              </a:extLst>
            </p:cNvPr>
            <p:cNvSpPr>
              <a:spLocks/>
            </p:cNvSpPr>
            <p:nvPr/>
          </p:nvSpPr>
          <p:spPr bwMode="auto">
            <a:xfrm>
              <a:off x="6054" y="1154"/>
              <a:ext cx="41" cy="29"/>
            </a:xfrm>
            <a:custGeom>
              <a:avLst/>
              <a:gdLst>
                <a:gd name="T0" fmla="*/ 10 w 17"/>
                <a:gd name="T1" fmla="*/ 12 h 12"/>
                <a:gd name="T2" fmla="*/ 6 w 17"/>
                <a:gd name="T3" fmla="*/ 10 h 12"/>
                <a:gd name="T4" fmla="*/ 6 w 17"/>
                <a:gd name="T5" fmla="*/ 10 h 12"/>
                <a:gd name="T6" fmla="*/ 6 w 17"/>
                <a:gd name="T7" fmla="*/ 9 h 12"/>
                <a:gd name="T8" fmla="*/ 4 w 17"/>
                <a:gd name="T9" fmla="*/ 9 h 12"/>
                <a:gd name="T10" fmla="*/ 4 w 17"/>
                <a:gd name="T11" fmla="*/ 9 h 12"/>
                <a:gd name="T12" fmla="*/ 1 w 17"/>
                <a:gd name="T13" fmla="*/ 9 h 12"/>
                <a:gd name="T14" fmla="*/ 0 w 17"/>
                <a:gd name="T15" fmla="*/ 8 h 12"/>
                <a:gd name="T16" fmla="*/ 1 w 17"/>
                <a:gd name="T17" fmla="*/ 8 h 12"/>
                <a:gd name="T18" fmla="*/ 4 w 17"/>
                <a:gd name="T19" fmla="*/ 8 h 12"/>
                <a:gd name="T20" fmla="*/ 4 w 17"/>
                <a:gd name="T21" fmla="*/ 8 h 12"/>
                <a:gd name="T22" fmla="*/ 6 w 17"/>
                <a:gd name="T23" fmla="*/ 9 h 12"/>
                <a:gd name="T24" fmla="*/ 7 w 17"/>
                <a:gd name="T25" fmla="*/ 9 h 12"/>
                <a:gd name="T26" fmla="*/ 7 w 17"/>
                <a:gd name="T27" fmla="*/ 9 h 12"/>
                <a:gd name="T28" fmla="*/ 11 w 17"/>
                <a:gd name="T29" fmla="*/ 11 h 12"/>
                <a:gd name="T30" fmla="*/ 12 w 17"/>
                <a:gd name="T31" fmla="*/ 11 h 12"/>
                <a:gd name="T32" fmla="*/ 13 w 17"/>
                <a:gd name="T33" fmla="*/ 10 h 12"/>
                <a:gd name="T34" fmla="*/ 15 w 17"/>
                <a:gd name="T35" fmla="*/ 10 h 12"/>
                <a:gd name="T36" fmla="*/ 15 w 17"/>
                <a:gd name="T37" fmla="*/ 6 h 12"/>
                <a:gd name="T38" fmla="*/ 14 w 17"/>
                <a:gd name="T39" fmla="*/ 5 h 12"/>
                <a:gd name="T40" fmla="*/ 12 w 17"/>
                <a:gd name="T41" fmla="*/ 4 h 12"/>
                <a:gd name="T42" fmla="*/ 11 w 17"/>
                <a:gd name="T43" fmla="*/ 0 h 12"/>
                <a:gd name="T44" fmla="*/ 12 w 17"/>
                <a:gd name="T45" fmla="*/ 0 h 12"/>
                <a:gd name="T46" fmla="*/ 12 w 17"/>
                <a:gd name="T47" fmla="*/ 1 h 12"/>
                <a:gd name="T48" fmla="*/ 13 w 17"/>
                <a:gd name="T49" fmla="*/ 3 h 12"/>
                <a:gd name="T50" fmla="*/ 14 w 17"/>
                <a:gd name="T51" fmla="*/ 4 h 12"/>
                <a:gd name="T52" fmla="*/ 15 w 17"/>
                <a:gd name="T53" fmla="*/ 5 h 12"/>
                <a:gd name="T54" fmla="*/ 16 w 17"/>
                <a:gd name="T55" fmla="*/ 11 h 12"/>
                <a:gd name="T56" fmla="*/ 16 w 17"/>
                <a:gd name="T57" fmla="*/ 11 h 12"/>
                <a:gd name="T58" fmla="*/ 15 w 17"/>
                <a:gd name="T59" fmla="*/ 11 h 12"/>
                <a:gd name="T60" fmla="*/ 13 w 17"/>
                <a:gd name="T61" fmla="*/ 11 h 12"/>
                <a:gd name="T62" fmla="*/ 13 w 17"/>
                <a:gd name="T63" fmla="*/ 11 h 12"/>
                <a:gd name="T64" fmla="*/ 11 w 17"/>
                <a:gd name="T65" fmla="*/ 12 h 12"/>
                <a:gd name="T66" fmla="*/ 10 w 17"/>
                <a:gd name="T6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2">
                  <a:moveTo>
                    <a:pt x="10" y="12"/>
                  </a:moveTo>
                  <a:cubicBezTo>
                    <a:pt x="9" y="12"/>
                    <a:pt x="7" y="11"/>
                    <a:pt x="6" y="10"/>
                  </a:cubicBezTo>
                  <a:cubicBezTo>
                    <a:pt x="6" y="10"/>
                    <a:pt x="6" y="10"/>
                    <a:pt x="6" y="10"/>
                  </a:cubicBezTo>
                  <a:cubicBezTo>
                    <a:pt x="6" y="10"/>
                    <a:pt x="6" y="9"/>
                    <a:pt x="6" y="9"/>
                  </a:cubicBezTo>
                  <a:cubicBezTo>
                    <a:pt x="5" y="9"/>
                    <a:pt x="5" y="9"/>
                    <a:pt x="4" y="9"/>
                  </a:cubicBezTo>
                  <a:cubicBezTo>
                    <a:pt x="4" y="9"/>
                    <a:pt x="4" y="9"/>
                    <a:pt x="4" y="9"/>
                  </a:cubicBezTo>
                  <a:cubicBezTo>
                    <a:pt x="3" y="9"/>
                    <a:pt x="2" y="9"/>
                    <a:pt x="1" y="9"/>
                  </a:cubicBezTo>
                  <a:cubicBezTo>
                    <a:pt x="0" y="8"/>
                    <a:pt x="0" y="8"/>
                    <a:pt x="0" y="8"/>
                  </a:cubicBezTo>
                  <a:cubicBezTo>
                    <a:pt x="1" y="8"/>
                    <a:pt x="1" y="8"/>
                    <a:pt x="1" y="8"/>
                  </a:cubicBezTo>
                  <a:cubicBezTo>
                    <a:pt x="2" y="8"/>
                    <a:pt x="3" y="8"/>
                    <a:pt x="4" y="8"/>
                  </a:cubicBezTo>
                  <a:cubicBezTo>
                    <a:pt x="4" y="8"/>
                    <a:pt x="4" y="8"/>
                    <a:pt x="4" y="8"/>
                  </a:cubicBezTo>
                  <a:cubicBezTo>
                    <a:pt x="5" y="8"/>
                    <a:pt x="6" y="8"/>
                    <a:pt x="6" y="9"/>
                  </a:cubicBezTo>
                  <a:cubicBezTo>
                    <a:pt x="7" y="9"/>
                    <a:pt x="7" y="9"/>
                    <a:pt x="7" y="9"/>
                  </a:cubicBezTo>
                  <a:cubicBezTo>
                    <a:pt x="7" y="9"/>
                    <a:pt x="7" y="9"/>
                    <a:pt x="7" y="9"/>
                  </a:cubicBezTo>
                  <a:cubicBezTo>
                    <a:pt x="8" y="11"/>
                    <a:pt x="9" y="12"/>
                    <a:pt x="11" y="11"/>
                  </a:cubicBezTo>
                  <a:cubicBezTo>
                    <a:pt x="11" y="11"/>
                    <a:pt x="12" y="11"/>
                    <a:pt x="12" y="11"/>
                  </a:cubicBezTo>
                  <a:cubicBezTo>
                    <a:pt x="12" y="10"/>
                    <a:pt x="13" y="10"/>
                    <a:pt x="13" y="10"/>
                  </a:cubicBezTo>
                  <a:cubicBezTo>
                    <a:pt x="14" y="10"/>
                    <a:pt x="14" y="10"/>
                    <a:pt x="15" y="10"/>
                  </a:cubicBezTo>
                  <a:cubicBezTo>
                    <a:pt x="16" y="9"/>
                    <a:pt x="16" y="7"/>
                    <a:pt x="15" y="6"/>
                  </a:cubicBezTo>
                  <a:cubicBezTo>
                    <a:pt x="14" y="6"/>
                    <a:pt x="14" y="5"/>
                    <a:pt x="14" y="5"/>
                  </a:cubicBezTo>
                  <a:cubicBezTo>
                    <a:pt x="13" y="5"/>
                    <a:pt x="13" y="5"/>
                    <a:pt x="12" y="4"/>
                  </a:cubicBezTo>
                  <a:cubicBezTo>
                    <a:pt x="11" y="3"/>
                    <a:pt x="11" y="2"/>
                    <a:pt x="11" y="0"/>
                  </a:cubicBezTo>
                  <a:cubicBezTo>
                    <a:pt x="11" y="0"/>
                    <a:pt x="12" y="0"/>
                    <a:pt x="12" y="0"/>
                  </a:cubicBezTo>
                  <a:cubicBezTo>
                    <a:pt x="12" y="0"/>
                    <a:pt x="12" y="0"/>
                    <a:pt x="12" y="1"/>
                  </a:cubicBezTo>
                  <a:cubicBezTo>
                    <a:pt x="12" y="2"/>
                    <a:pt x="12" y="3"/>
                    <a:pt x="13" y="3"/>
                  </a:cubicBezTo>
                  <a:cubicBezTo>
                    <a:pt x="13" y="4"/>
                    <a:pt x="14" y="4"/>
                    <a:pt x="14" y="4"/>
                  </a:cubicBezTo>
                  <a:cubicBezTo>
                    <a:pt x="14" y="5"/>
                    <a:pt x="15" y="5"/>
                    <a:pt x="15" y="5"/>
                  </a:cubicBezTo>
                  <a:cubicBezTo>
                    <a:pt x="17" y="7"/>
                    <a:pt x="17" y="9"/>
                    <a:pt x="16" y="11"/>
                  </a:cubicBezTo>
                  <a:cubicBezTo>
                    <a:pt x="16" y="11"/>
                    <a:pt x="16" y="11"/>
                    <a:pt x="16" y="11"/>
                  </a:cubicBezTo>
                  <a:cubicBezTo>
                    <a:pt x="15" y="11"/>
                    <a:pt x="15" y="11"/>
                    <a:pt x="15" y="11"/>
                  </a:cubicBezTo>
                  <a:cubicBezTo>
                    <a:pt x="15" y="11"/>
                    <a:pt x="14" y="11"/>
                    <a:pt x="13" y="11"/>
                  </a:cubicBezTo>
                  <a:cubicBezTo>
                    <a:pt x="13" y="11"/>
                    <a:pt x="13" y="11"/>
                    <a:pt x="13" y="11"/>
                  </a:cubicBezTo>
                  <a:cubicBezTo>
                    <a:pt x="12" y="12"/>
                    <a:pt x="12" y="12"/>
                    <a:pt x="11" y="12"/>
                  </a:cubicBezTo>
                  <a:cubicBezTo>
                    <a:pt x="11" y="12"/>
                    <a:pt x="10" y="12"/>
                    <a:pt x="10" y="12"/>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2" name="Freeform 175">
              <a:extLst>
                <a:ext uri="{FF2B5EF4-FFF2-40B4-BE49-F238E27FC236}">
                  <a16:creationId xmlns:a16="http://schemas.microsoft.com/office/drawing/2014/main" id="{C83B3D05-C3C3-45D7-999B-52EC2FB33AF2}"/>
                </a:ext>
              </a:extLst>
            </p:cNvPr>
            <p:cNvSpPr>
              <a:spLocks/>
            </p:cNvSpPr>
            <p:nvPr/>
          </p:nvSpPr>
          <p:spPr bwMode="auto">
            <a:xfrm>
              <a:off x="6071" y="1185"/>
              <a:ext cx="34" cy="15"/>
            </a:xfrm>
            <a:custGeom>
              <a:avLst/>
              <a:gdLst>
                <a:gd name="T0" fmla="*/ 5 w 14"/>
                <a:gd name="T1" fmla="*/ 6 h 6"/>
                <a:gd name="T2" fmla="*/ 4 w 14"/>
                <a:gd name="T3" fmla="*/ 5 h 6"/>
                <a:gd name="T4" fmla="*/ 0 w 14"/>
                <a:gd name="T5" fmla="*/ 2 h 6"/>
                <a:gd name="T6" fmla="*/ 0 w 14"/>
                <a:gd name="T7" fmla="*/ 2 h 6"/>
                <a:gd name="T8" fmla="*/ 1 w 14"/>
                <a:gd name="T9" fmla="*/ 2 h 6"/>
                <a:gd name="T10" fmla="*/ 4 w 14"/>
                <a:gd name="T11" fmla="*/ 4 h 6"/>
                <a:gd name="T12" fmla="*/ 6 w 14"/>
                <a:gd name="T13" fmla="*/ 5 h 6"/>
                <a:gd name="T14" fmla="*/ 7 w 14"/>
                <a:gd name="T15" fmla="*/ 4 h 6"/>
                <a:gd name="T16" fmla="*/ 7 w 14"/>
                <a:gd name="T17" fmla="*/ 3 h 6"/>
                <a:gd name="T18" fmla="*/ 10 w 14"/>
                <a:gd name="T19" fmla="*/ 3 h 6"/>
                <a:gd name="T20" fmla="*/ 12 w 14"/>
                <a:gd name="T21" fmla="*/ 3 h 6"/>
                <a:gd name="T22" fmla="*/ 13 w 14"/>
                <a:gd name="T23" fmla="*/ 2 h 6"/>
                <a:gd name="T24" fmla="*/ 13 w 14"/>
                <a:gd name="T25" fmla="*/ 1 h 6"/>
                <a:gd name="T26" fmla="*/ 13 w 14"/>
                <a:gd name="T27" fmla="*/ 1 h 6"/>
                <a:gd name="T28" fmla="*/ 14 w 14"/>
                <a:gd name="T29" fmla="*/ 1 h 6"/>
                <a:gd name="T30" fmla="*/ 14 w 14"/>
                <a:gd name="T31" fmla="*/ 2 h 6"/>
                <a:gd name="T32" fmla="*/ 12 w 14"/>
                <a:gd name="T33" fmla="*/ 3 h 6"/>
                <a:gd name="T34" fmla="*/ 10 w 14"/>
                <a:gd name="T35" fmla="*/ 4 h 6"/>
                <a:gd name="T36" fmla="*/ 8 w 14"/>
                <a:gd name="T37" fmla="*/ 4 h 6"/>
                <a:gd name="T38" fmla="*/ 7 w 14"/>
                <a:gd name="T39" fmla="*/ 5 h 6"/>
                <a:gd name="T40" fmla="*/ 6 w 14"/>
                <a:gd name="T41" fmla="*/ 5 h 6"/>
                <a:gd name="T42" fmla="*/ 5 w 1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6">
                  <a:moveTo>
                    <a:pt x="5" y="6"/>
                  </a:moveTo>
                  <a:cubicBezTo>
                    <a:pt x="5" y="6"/>
                    <a:pt x="4" y="6"/>
                    <a:pt x="4" y="5"/>
                  </a:cubicBezTo>
                  <a:cubicBezTo>
                    <a:pt x="2" y="5"/>
                    <a:pt x="1" y="4"/>
                    <a:pt x="0" y="2"/>
                  </a:cubicBezTo>
                  <a:cubicBezTo>
                    <a:pt x="0" y="2"/>
                    <a:pt x="0" y="2"/>
                    <a:pt x="0" y="2"/>
                  </a:cubicBezTo>
                  <a:cubicBezTo>
                    <a:pt x="0" y="2"/>
                    <a:pt x="1" y="2"/>
                    <a:pt x="1" y="2"/>
                  </a:cubicBezTo>
                  <a:cubicBezTo>
                    <a:pt x="1" y="3"/>
                    <a:pt x="3" y="4"/>
                    <a:pt x="4" y="4"/>
                  </a:cubicBezTo>
                  <a:cubicBezTo>
                    <a:pt x="4" y="5"/>
                    <a:pt x="5" y="5"/>
                    <a:pt x="6" y="5"/>
                  </a:cubicBezTo>
                  <a:cubicBezTo>
                    <a:pt x="6" y="4"/>
                    <a:pt x="6" y="4"/>
                    <a:pt x="7" y="4"/>
                  </a:cubicBezTo>
                  <a:cubicBezTo>
                    <a:pt x="7" y="4"/>
                    <a:pt x="7" y="3"/>
                    <a:pt x="7" y="3"/>
                  </a:cubicBezTo>
                  <a:cubicBezTo>
                    <a:pt x="8" y="3"/>
                    <a:pt x="9" y="3"/>
                    <a:pt x="10" y="3"/>
                  </a:cubicBezTo>
                  <a:cubicBezTo>
                    <a:pt x="11" y="3"/>
                    <a:pt x="11" y="3"/>
                    <a:pt x="12" y="3"/>
                  </a:cubicBezTo>
                  <a:cubicBezTo>
                    <a:pt x="12" y="2"/>
                    <a:pt x="13" y="2"/>
                    <a:pt x="13" y="2"/>
                  </a:cubicBezTo>
                  <a:cubicBezTo>
                    <a:pt x="13" y="2"/>
                    <a:pt x="13" y="1"/>
                    <a:pt x="13" y="1"/>
                  </a:cubicBezTo>
                  <a:cubicBezTo>
                    <a:pt x="13" y="1"/>
                    <a:pt x="13" y="1"/>
                    <a:pt x="13" y="1"/>
                  </a:cubicBezTo>
                  <a:cubicBezTo>
                    <a:pt x="13" y="0"/>
                    <a:pt x="13" y="1"/>
                    <a:pt x="14" y="1"/>
                  </a:cubicBezTo>
                  <a:cubicBezTo>
                    <a:pt x="14" y="1"/>
                    <a:pt x="14" y="2"/>
                    <a:pt x="14" y="2"/>
                  </a:cubicBezTo>
                  <a:cubicBezTo>
                    <a:pt x="13" y="3"/>
                    <a:pt x="13" y="3"/>
                    <a:pt x="12" y="3"/>
                  </a:cubicBezTo>
                  <a:cubicBezTo>
                    <a:pt x="12" y="4"/>
                    <a:pt x="11" y="4"/>
                    <a:pt x="10" y="4"/>
                  </a:cubicBezTo>
                  <a:cubicBezTo>
                    <a:pt x="9" y="4"/>
                    <a:pt x="8" y="4"/>
                    <a:pt x="8" y="4"/>
                  </a:cubicBezTo>
                  <a:cubicBezTo>
                    <a:pt x="8" y="4"/>
                    <a:pt x="7" y="4"/>
                    <a:pt x="7" y="5"/>
                  </a:cubicBezTo>
                  <a:cubicBezTo>
                    <a:pt x="7" y="5"/>
                    <a:pt x="7" y="5"/>
                    <a:pt x="6" y="5"/>
                  </a:cubicBezTo>
                  <a:cubicBezTo>
                    <a:pt x="6" y="6"/>
                    <a:pt x="5" y="6"/>
                    <a:pt x="5" y="6"/>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3" name="Freeform 176">
              <a:extLst>
                <a:ext uri="{FF2B5EF4-FFF2-40B4-BE49-F238E27FC236}">
                  <a16:creationId xmlns:a16="http://schemas.microsoft.com/office/drawing/2014/main" id="{ACDD32F8-0F87-425A-8BDD-AED98B125D9B}"/>
                </a:ext>
              </a:extLst>
            </p:cNvPr>
            <p:cNvSpPr>
              <a:spLocks/>
            </p:cNvSpPr>
            <p:nvPr/>
          </p:nvSpPr>
          <p:spPr bwMode="auto">
            <a:xfrm>
              <a:off x="6083" y="1188"/>
              <a:ext cx="34" cy="23"/>
            </a:xfrm>
            <a:custGeom>
              <a:avLst/>
              <a:gdLst>
                <a:gd name="T0" fmla="*/ 2 w 14"/>
                <a:gd name="T1" fmla="*/ 10 h 10"/>
                <a:gd name="T2" fmla="*/ 0 w 14"/>
                <a:gd name="T3" fmla="*/ 10 h 10"/>
                <a:gd name="T4" fmla="*/ 0 w 14"/>
                <a:gd name="T5" fmla="*/ 9 h 10"/>
                <a:gd name="T6" fmla="*/ 1 w 14"/>
                <a:gd name="T7" fmla="*/ 9 h 10"/>
                <a:gd name="T8" fmla="*/ 3 w 14"/>
                <a:gd name="T9" fmla="*/ 9 h 10"/>
                <a:gd name="T10" fmla="*/ 5 w 14"/>
                <a:gd name="T11" fmla="*/ 7 h 10"/>
                <a:gd name="T12" fmla="*/ 5 w 14"/>
                <a:gd name="T13" fmla="*/ 7 h 10"/>
                <a:gd name="T14" fmla="*/ 5 w 14"/>
                <a:gd name="T15" fmla="*/ 6 h 10"/>
                <a:gd name="T16" fmla="*/ 7 w 14"/>
                <a:gd name="T17" fmla="*/ 5 h 10"/>
                <a:gd name="T18" fmla="*/ 8 w 14"/>
                <a:gd name="T19" fmla="*/ 5 h 10"/>
                <a:gd name="T20" fmla="*/ 8 w 14"/>
                <a:gd name="T21" fmla="*/ 5 h 10"/>
                <a:gd name="T22" fmla="*/ 13 w 14"/>
                <a:gd name="T23" fmla="*/ 1 h 10"/>
                <a:gd name="T24" fmla="*/ 13 w 14"/>
                <a:gd name="T25" fmla="*/ 0 h 10"/>
                <a:gd name="T26" fmla="*/ 13 w 14"/>
                <a:gd name="T27" fmla="*/ 0 h 10"/>
                <a:gd name="T28" fmla="*/ 14 w 14"/>
                <a:gd name="T29" fmla="*/ 1 h 10"/>
                <a:gd name="T30" fmla="*/ 8 w 14"/>
                <a:gd name="T31" fmla="*/ 6 h 10"/>
                <a:gd name="T32" fmla="*/ 8 w 14"/>
                <a:gd name="T33" fmla="*/ 6 h 10"/>
                <a:gd name="T34" fmla="*/ 7 w 14"/>
                <a:gd name="T35" fmla="*/ 6 h 10"/>
                <a:gd name="T36" fmla="*/ 6 w 14"/>
                <a:gd name="T37" fmla="*/ 7 h 10"/>
                <a:gd name="T38" fmla="*/ 6 w 14"/>
                <a:gd name="T39" fmla="*/ 7 h 10"/>
                <a:gd name="T40" fmla="*/ 6 w 14"/>
                <a:gd name="T41" fmla="*/ 8 h 10"/>
                <a:gd name="T42" fmla="*/ 3 w 14"/>
                <a:gd name="T43" fmla="*/ 10 h 10"/>
                <a:gd name="T44" fmla="*/ 2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2" y="10"/>
                  </a:moveTo>
                  <a:cubicBezTo>
                    <a:pt x="2" y="10"/>
                    <a:pt x="1" y="10"/>
                    <a:pt x="0" y="10"/>
                  </a:cubicBezTo>
                  <a:cubicBezTo>
                    <a:pt x="0" y="10"/>
                    <a:pt x="0" y="9"/>
                    <a:pt x="0" y="9"/>
                  </a:cubicBezTo>
                  <a:cubicBezTo>
                    <a:pt x="0" y="9"/>
                    <a:pt x="0" y="9"/>
                    <a:pt x="1" y="9"/>
                  </a:cubicBezTo>
                  <a:cubicBezTo>
                    <a:pt x="1" y="9"/>
                    <a:pt x="2" y="9"/>
                    <a:pt x="3" y="9"/>
                  </a:cubicBezTo>
                  <a:cubicBezTo>
                    <a:pt x="4" y="9"/>
                    <a:pt x="5" y="8"/>
                    <a:pt x="5" y="7"/>
                  </a:cubicBezTo>
                  <a:cubicBezTo>
                    <a:pt x="5" y="7"/>
                    <a:pt x="5" y="7"/>
                    <a:pt x="5" y="7"/>
                  </a:cubicBezTo>
                  <a:cubicBezTo>
                    <a:pt x="5" y="7"/>
                    <a:pt x="5" y="7"/>
                    <a:pt x="5" y="6"/>
                  </a:cubicBezTo>
                  <a:cubicBezTo>
                    <a:pt x="5" y="6"/>
                    <a:pt x="6" y="5"/>
                    <a:pt x="7" y="5"/>
                  </a:cubicBezTo>
                  <a:cubicBezTo>
                    <a:pt x="7" y="5"/>
                    <a:pt x="7" y="5"/>
                    <a:pt x="8" y="5"/>
                  </a:cubicBezTo>
                  <a:cubicBezTo>
                    <a:pt x="8" y="5"/>
                    <a:pt x="8" y="5"/>
                    <a:pt x="8" y="5"/>
                  </a:cubicBezTo>
                  <a:cubicBezTo>
                    <a:pt x="10" y="5"/>
                    <a:pt x="12" y="3"/>
                    <a:pt x="13" y="1"/>
                  </a:cubicBezTo>
                  <a:cubicBezTo>
                    <a:pt x="13" y="1"/>
                    <a:pt x="13" y="0"/>
                    <a:pt x="13" y="0"/>
                  </a:cubicBezTo>
                  <a:cubicBezTo>
                    <a:pt x="13" y="0"/>
                    <a:pt x="13" y="0"/>
                    <a:pt x="13" y="0"/>
                  </a:cubicBezTo>
                  <a:cubicBezTo>
                    <a:pt x="13" y="0"/>
                    <a:pt x="14" y="0"/>
                    <a:pt x="14" y="1"/>
                  </a:cubicBezTo>
                  <a:cubicBezTo>
                    <a:pt x="13" y="3"/>
                    <a:pt x="11" y="6"/>
                    <a:pt x="8" y="6"/>
                  </a:cubicBezTo>
                  <a:cubicBezTo>
                    <a:pt x="8" y="6"/>
                    <a:pt x="8" y="6"/>
                    <a:pt x="8" y="6"/>
                  </a:cubicBezTo>
                  <a:cubicBezTo>
                    <a:pt x="7" y="6"/>
                    <a:pt x="7" y="6"/>
                    <a:pt x="7" y="6"/>
                  </a:cubicBezTo>
                  <a:cubicBezTo>
                    <a:pt x="6" y="6"/>
                    <a:pt x="6" y="6"/>
                    <a:pt x="6" y="7"/>
                  </a:cubicBezTo>
                  <a:cubicBezTo>
                    <a:pt x="6" y="7"/>
                    <a:pt x="6" y="7"/>
                    <a:pt x="6" y="7"/>
                  </a:cubicBezTo>
                  <a:cubicBezTo>
                    <a:pt x="6" y="7"/>
                    <a:pt x="6" y="7"/>
                    <a:pt x="6" y="8"/>
                  </a:cubicBezTo>
                  <a:cubicBezTo>
                    <a:pt x="6" y="9"/>
                    <a:pt x="4" y="10"/>
                    <a:pt x="3" y="10"/>
                  </a:cubicBezTo>
                  <a:cubicBezTo>
                    <a:pt x="3" y="10"/>
                    <a:pt x="3" y="10"/>
                    <a:pt x="2" y="10"/>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4" name="Freeform 177">
              <a:extLst>
                <a:ext uri="{FF2B5EF4-FFF2-40B4-BE49-F238E27FC236}">
                  <a16:creationId xmlns:a16="http://schemas.microsoft.com/office/drawing/2014/main" id="{11D7F9D9-D041-4411-B01F-848A9D80E695}"/>
                </a:ext>
              </a:extLst>
            </p:cNvPr>
            <p:cNvSpPr>
              <a:spLocks/>
            </p:cNvSpPr>
            <p:nvPr/>
          </p:nvSpPr>
          <p:spPr bwMode="auto">
            <a:xfrm>
              <a:off x="6107" y="1192"/>
              <a:ext cx="7" cy="27"/>
            </a:xfrm>
            <a:custGeom>
              <a:avLst/>
              <a:gdLst>
                <a:gd name="T0" fmla="*/ 1 w 3"/>
                <a:gd name="T1" fmla="*/ 11 h 11"/>
                <a:gd name="T2" fmla="*/ 0 w 3"/>
                <a:gd name="T3" fmla="*/ 11 h 11"/>
                <a:gd name="T4" fmla="*/ 0 w 3"/>
                <a:gd name="T5" fmla="*/ 11 h 11"/>
                <a:gd name="T6" fmla="*/ 1 w 3"/>
                <a:gd name="T7" fmla="*/ 10 h 11"/>
                <a:gd name="T8" fmla="*/ 1 w 3"/>
                <a:gd name="T9" fmla="*/ 10 h 11"/>
                <a:gd name="T10" fmla="*/ 1 w 3"/>
                <a:gd name="T11" fmla="*/ 9 h 11"/>
                <a:gd name="T12" fmla="*/ 1 w 3"/>
                <a:gd name="T13" fmla="*/ 6 h 11"/>
                <a:gd name="T14" fmla="*/ 1 w 3"/>
                <a:gd name="T15" fmla="*/ 5 h 11"/>
                <a:gd name="T16" fmla="*/ 0 w 3"/>
                <a:gd name="T17" fmla="*/ 5 h 11"/>
                <a:gd name="T18" fmla="*/ 2 w 3"/>
                <a:gd name="T19" fmla="*/ 1 h 11"/>
                <a:gd name="T20" fmla="*/ 2 w 3"/>
                <a:gd name="T21" fmla="*/ 1 h 11"/>
                <a:gd name="T22" fmla="*/ 2 w 3"/>
                <a:gd name="T23" fmla="*/ 1 h 11"/>
                <a:gd name="T24" fmla="*/ 1 w 3"/>
                <a:gd name="T25" fmla="*/ 4 h 11"/>
                <a:gd name="T26" fmla="*/ 1 w 3"/>
                <a:gd name="T27" fmla="*/ 5 h 11"/>
                <a:gd name="T28" fmla="*/ 2 w 3"/>
                <a:gd name="T29" fmla="*/ 5 h 11"/>
                <a:gd name="T30" fmla="*/ 2 w 3"/>
                <a:gd name="T31" fmla="*/ 8 h 11"/>
                <a:gd name="T32" fmla="*/ 1 w 3"/>
                <a:gd name="T33" fmla="*/ 11 h 11"/>
                <a:gd name="T34" fmla="*/ 1 w 3"/>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11">
                  <a:moveTo>
                    <a:pt x="1" y="11"/>
                  </a:moveTo>
                  <a:cubicBezTo>
                    <a:pt x="1" y="11"/>
                    <a:pt x="1" y="11"/>
                    <a:pt x="0" y="11"/>
                  </a:cubicBezTo>
                  <a:cubicBezTo>
                    <a:pt x="0" y="11"/>
                    <a:pt x="0" y="11"/>
                    <a:pt x="0" y="11"/>
                  </a:cubicBezTo>
                  <a:cubicBezTo>
                    <a:pt x="0" y="10"/>
                    <a:pt x="0" y="10"/>
                    <a:pt x="1" y="10"/>
                  </a:cubicBezTo>
                  <a:cubicBezTo>
                    <a:pt x="1" y="10"/>
                    <a:pt x="1" y="10"/>
                    <a:pt x="1" y="10"/>
                  </a:cubicBezTo>
                  <a:cubicBezTo>
                    <a:pt x="1" y="10"/>
                    <a:pt x="1" y="9"/>
                    <a:pt x="1" y="9"/>
                  </a:cubicBezTo>
                  <a:cubicBezTo>
                    <a:pt x="1" y="8"/>
                    <a:pt x="1" y="7"/>
                    <a:pt x="1" y="6"/>
                  </a:cubicBezTo>
                  <a:cubicBezTo>
                    <a:pt x="1" y="5"/>
                    <a:pt x="1" y="5"/>
                    <a:pt x="1" y="5"/>
                  </a:cubicBezTo>
                  <a:cubicBezTo>
                    <a:pt x="1" y="5"/>
                    <a:pt x="0" y="5"/>
                    <a:pt x="0" y="5"/>
                  </a:cubicBezTo>
                  <a:cubicBezTo>
                    <a:pt x="0" y="3"/>
                    <a:pt x="1" y="2"/>
                    <a:pt x="2" y="1"/>
                  </a:cubicBezTo>
                  <a:cubicBezTo>
                    <a:pt x="2" y="0"/>
                    <a:pt x="2" y="0"/>
                    <a:pt x="2" y="1"/>
                  </a:cubicBezTo>
                  <a:cubicBezTo>
                    <a:pt x="3" y="1"/>
                    <a:pt x="3" y="1"/>
                    <a:pt x="2" y="1"/>
                  </a:cubicBezTo>
                  <a:cubicBezTo>
                    <a:pt x="2" y="2"/>
                    <a:pt x="1" y="3"/>
                    <a:pt x="1" y="4"/>
                  </a:cubicBezTo>
                  <a:cubicBezTo>
                    <a:pt x="1" y="5"/>
                    <a:pt x="1" y="5"/>
                    <a:pt x="1" y="5"/>
                  </a:cubicBezTo>
                  <a:cubicBezTo>
                    <a:pt x="2" y="5"/>
                    <a:pt x="2" y="5"/>
                    <a:pt x="2" y="5"/>
                  </a:cubicBezTo>
                  <a:cubicBezTo>
                    <a:pt x="2" y="6"/>
                    <a:pt x="2" y="7"/>
                    <a:pt x="2" y="8"/>
                  </a:cubicBezTo>
                  <a:cubicBezTo>
                    <a:pt x="2" y="10"/>
                    <a:pt x="2" y="10"/>
                    <a:pt x="1" y="11"/>
                  </a:cubicBezTo>
                  <a:cubicBezTo>
                    <a:pt x="1" y="11"/>
                    <a:pt x="1" y="11"/>
                    <a:pt x="1" y="11"/>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Freeform 178">
              <a:extLst>
                <a:ext uri="{FF2B5EF4-FFF2-40B4-BE49-F238E27FC236}">
                  <a16:creationId xmlns:a16="http://schemas.microsoft.com/office/drawing/2014/main" id="{56DEA998-366C-4BF4-925E-A3B581254005}"/>
                </a:ext>
              </a:extLst>
            </p:cNvPr>
            <p:cNvSpPr>
              <a:spLocks/>
            </p:cNvSpPr>
            <p:nvPr/>
          </p:nvSpPr>
          <p:spPr bwMode="auto">
            <a:xfrm>
              <a:off x="6131" y="1092"/>
              <a:ext cx="26" cy="15"/>
            </a:xfrm>
            <a:custGeom>
              <a:avLst/>
              <a:gdLst>
                <a:gd name="T0" fmla="*/ 7 w 11"/>
                <a:gd name="T1" fmla="*/ 6 h 6"/>
                <a:gd name="T2" fmla="*/ 7 w 11"/>
                <a:gd name="T3" fmla="*/ 6 h 6"/>
                <a:gd name="T4" fmla="*/ 11 w 11"/>
                <a:gd name="T5" fmla="*/ 5 h 6"/>
                <a:gd name="T6" fmla="*/ 11 w 11"/>
                <a:gd name="T7" fmla="*/ 4 h 6"/>
                <a:gd name="T8" fmla="*/ 10 w 11"/>
                <a:gd name="T9" fmla="*/ 4 h 6"/>
                <a:gd name="T10" fmla="*/ 7 w 11"/>
                <a:gd name="T11" fmla="*/ 6 h 6"/>
                <a:gd name="T12" fmla="*/ 5 w 11"/>
                <a:gd name="T13" fmla="*/ 5 h 6"/>
                <a:gd name="T14" fmla="*/ 4 w 11"/>
                <a:gd name="T15" fmla="*/ 5 h 6"/>
                <a:gd name="T16" fmla="*/ 1 w 11"/>
                <a:gd name="T17" fmla="*/ 1 h 6"/>
                <a:gd name="T18" fmla="*/ 1 w 11"/>
                <a:gd name="T19" fmla="*/ 0 h 6"/>
                <a:gd name="T20" fmla="*/ 1 w 11"/>
                <a:gd name="T21" fmla="*/ 0 h 6"/>
                <a:gd name="T22" fmla="*/ 0 w 11"/>
                <a:gd name="T23" fmla="*/ 1 h 6"/>
                <a:gd name="T24" fmla="*/ 3 w 11"/>
                <a:gd name="T25" fmla="*/ 5 h 6"/>
                <a:gd name="T26" fmla="*/ 5 w 11"/>
                <a:gd name="T27" fmla="*/ 6 h 6"/>
                <a:gd name="T28" fmla="*/ 7 w 11"/>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6">
                  <a:moveTo>
                    <a:pt x="7" y="6"/>
                  </a:moveTo>
                  <a:cubicBezTo>
                    <a:pt x="7" y="6"/>
                    <a:pt x="7" y="6"/>
                    <a:pt x="7" y="6"/>
                  </a:cubicBezTo>
                  <a:cubicBezTo>
                    <a:pt x="8" y="6"/>
                    <a:pt x="10" y="6"/>
                    <a:pt x="11" y="5"/>
                  </a:cubicBezTo>
                  <a:cubicBezTo>
                    <a:pt x="11" y="4"/>
                    <a:pt x="11" y="4"/>
                    <a:pt x="11" y="4"/>
                  </a:cubicBezTo>
                  <a:cubicBezTo>
                    <a:pt x="11" y="4"/>
                    <a:pt x="10" y="4"/>
                    <a:pt x="10" y="4"/>
                  </a:cubicBezTo>
                  <a:cubicBezTo>
                    <a:pt x="9" y="5"/>
                    <a:pt x="8" y="5"/>
                    <a:pt x="7" y="6"/>
                  </a:cubicBezTo>
                  <a:cubicBezTo>
                    <a:pt x="6" y="6"/>
                    <a:pt x="6" y="5"/>
                    <a:pt x="5" y="5"/>
                  </a:cubicBezTo>
                  <a:cubicBezTo>
                    <a:pt x="5" y="5"/>
                    <a:pt x="4" y="5"/>
                    <a:pt x="4" y="5"/>
                  </a:cubicBezTo>
                  <a:cubicBezTo>
                    <a:pt x="2" y="4"/>
                    <a:pt x="1" y="2"/>
                    <a:pt x="1" y="1"/>
                  </a:cubicBezTo>
                  <a:cubicBezTo>
                    <a:pt x="1" y="0"/>
                    <a:pt x="1" y="0"/>
                    <a:pt x="1" y="0"/>
                  </a:cubicBezTo>
                  <a:cubicBezTo>
                    <a:pt x="1" y="0"/>
                    <a:pt x="1" y="0"/>
                    <a:pt x="1" y="0"/>
                  </a:cubicBezTo>
                  <a:cubicBezTo>
                    <a:pt x="0" y="0"/>
                    <a:pt x="0" y="0"/>
                    <a:pt x="0" y="1"/>
                  </a:cubicBezTo>
                  <a:cubicBezTo>
                    <a:pt x="0" y="3"/>
                    <a:pt x="2" y="5"/>
                    <a:pt x="3" y="5"/>
                  </a:cubicBezTo>
                  <a:cubicBezTo>
                    <a:pt x="4" y="6"/>
                    <a:pt x="4" y="6"/>
                    <a:pt x="5" y="6"/>
                  </a:cubicBezTo>
                  <a:cubicBezTo>
                    <a:pt x="6" y="6"/>
                    <a:pt x="6" y="6"/>
                    <a:pt x="7" y="6"/>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6" name="Freeform 179">
              <a:extLst>
                <a:ext uri="{FF2B5EF4-FFF2-40B4-BE49-F238E27FC236}">
                  <a16:creationId xmlns:a16="http://schemas.microsoft.com/office/drawing/2014/main" id="{FA49DCC9-21B4-4108-A5F8-781418999C83}"/>
                </a:ext>
              </a:extLst>
            </p:cNvPr>
            <p:cNvSpPr>
              <a:spLocks/>
            </p:cNvSpPr>
            <p:nvPr/>
          </p:nvSpPr>
          <p:spPr bwMode="auto">
            <a:xfrm>
              <a:off x="6121" y="1104"/>
              <a:ext cx="32" cy="77"/>
            </a:xfrm>
            <a:custGeom>
              <a:avLst/>
              <a:gdLst>
                <a:gd name="T0" fmla="*/ 0 w 13"/>
                <a:gd name="T1" fmla="*/ 32 h 32"/>
                <a:gd name="T2" fmla="*/ 0 w 13"/>
                <a:gd name="T3" fmla="*/ 32 h 32"/>
                <a:gd name="T4" fmla="*/ 5 w 13"/>
                <a:gd name="T5" fmla="*/ 30 h 32"/>
                <a:gd name="T6" fmla="*/ 6 w 13"/>
                <a:gd name="T7" fmla="*/ 28 h 32"/>
                <a:gd name="T8" fmla="*/ 8 w 13"/>
                <a:gd name="T9" fmla="*/ 26 h 32"/>
                <a:gd name="T10" fmla="*/ 9 w 13"/>
                <a:gd name="T11" fmla="*/ 25 h 32"/>
                <a:gd name="T12" fmla="*/ 12 w 13"/>
                <a:gd name="T13" fmla="*/ 23 h 32"/>
                <a:gd name="T14" fmla="*/ 12 w 13"/>
                <a:gd name="T15" fmla="*/ 16 h 32"/>
                <a:gd name="T16" fmla="*/ 12 w 13"/>
                <a:gd name="T17" fmla="*/ 15 h 32"/>
                <a:gd name="T18" fmla="*/ 11 w 13"/>
                <a:gd name="T19" fmla="*/ 10 h 32"/>
                <a:gd name="T20" fmla="*/ 11 w 13"/>
                <a:gd name="T21" fmla="*/ 8 h 32"/>
                <a:gd name="T22" fmla="*/ 11 w 13"/>
                <a:gd name="T23" fmla="*/ 5 h 32"/>
                <a:gd name="T24" fmla="*/ 11 w 13"/>
                <a:gd name="T25" fmla="*/ 3 h 32"/>
                <a:gd name="T26" fmla="*/ 10 w 13"/>
                <a:gd name="T27" fmla="*/ 1 h 32"/>
                <a:gd name="T28" fmla="*/ 10 w 13"/>
                <a:gd name="T29" fmla="*/ 1 h 32"/>
                <a:gd name="T30" fmla="*/ 9 w 13"/>
                <a:gd name="T31" fmla="*/ 1 h 32"/>
                <a:gd name="T32" fmla="*/ 10 w 13"/>
                <a:gd name="T33" fmla="*/ 4 h 32"/>
                <a:gd name="T34" fmla="*/ 11 w 13"/>
                <a:gd name="T35" fmla="*/ 5 h 32"/>
                <a:gd name="T36" fmla="*/ 10 w 13"/>
                <a:gd name="T37" fmla="*/ 8 h 32"/>
                <a:gd name="T38" fmla="*/ 10 w 13"/>
                <a:gd name="T39" fmla="*/ 10 h 32"/>
                <a:gd name="T40" fmla="*/ 11 w 13"/>
                <a:gd name="T41" fmla="*/ 15 h 32"/>
                <a:gd name="T42" fmla="*/ 11 w 13"/>
                <a:gd name="T43" fmla="*/ 16 h 32"/>
                <a:gd name="T44" fmla="*/ 11 w 13"/>
                <a:gd name="T45" fmla="*/ 22 h 32"/>
                <a:gd name="T46" fmla="*/ 9 w 13"/>
                <a:gd name="T47" fmla="*/ 24 h 32"/>
                <a:gd name="T48" fmla="*/ 7 w 13"/>
                <a:gd name="T49" fmla="*/ 25 h 32"/>
                <a:gd name="T50" fmla="*/ 5 w 13"/>
                <a:gd name="T51" fmla="*/ 28 h 32"/>
                <a:gd name="T52" fmla="*/ 4 w 13"/>
                <a:gd name="T53" fmla="*/ 29 h 32"/>
                <a:gd name="T54" fmla="*/ 0 w 13"/>
                <a:gd name="T55" fmla="*/ 31 h 32"/>
                <a:gd name="T56" fmla="*/ 0 w 13"/>
                <a:gd name="T57" fmla="*/ 32 h 32"/>
                <a:gd name="T58" fmla="*/ 0 w 13"/>
                <a:gd name="T5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32">
                  <a:moveTo>
                    <a:pt x="0" y="32"/>
                  </a:moveTo>
                  <a:cubicBezTo>
                    <a:pt x="0" y="32"/>
                    <a:pt x="0" y="32"/>
                    <a:pt x="0" y="32"/>
                  </a:cubicBezTo>
                  <a:cubicBezTo>
                    <a:pt x="2" y="32"/>
                    <a:pt x="3" y="31"/>
                    <a:pt x="5" y="30"/>
                  </a:cubicBezTo>
                  <a:cubicBezTo>
                    <a:pt x="5" y="29"/>
                    <a:pt x="5" y="29"/>
                    <a:pt x="6" y="28"/>
                  </a:cubicBezTo>
                  <a:cubicBezTo>
                    <a:pt x="6" y="27"/>
                    <a:pt x="7" y="27"/>
                    <a:pt x="8" y="26"/>
                  </a:cubicBezTo>
                  <a:cubicBezTo>
                    <a:pt x="8" y="26"/>
                    <a:pt x="9" y="25"/>
                    <a:pt x="9" y="25"/>
                  </a:cubicBezTo>
                  <a:cubicBezTo>
                    <a:pt x="10" y="24"/>
                    <a:pt x="11" y="24"/>
                    <a:pt x="12" y="23"/>
                  </a:cubicBezTo>
                  <a:cubicBezTo>
                    <a:pt x="13" y="21"/>
                    <a:pt x="13" y="19"/>
                    <a:pt x="12" y="16"/>
                  </a:cubicBezTo>
                  <a:cubicBezTo>
                    <a:pt x="12" y="16"/>
                    <a:pt x="12" y="15"/>
                    <a:pt x="12" y="15"/>
                  </a:cubicBezTo>
                  <a:cubicBezTo>
                    <a:pt x="11" y="13"/>
                    <a:pt x="11" y="12"/>
                    <a:pt x="11" y="10"/>
                  </a:cubicBezTo>
                  <a:cubicBezTo>
                    <a:pt x="11" y="9"/>
                    <a:pt x="11" y="9"/>
                    <a:pt x="11" y="8"/>
                  </a:cubicBezTo>
                  <a:cubicBezTo>
                    <a:pt x="11" y="7"/>
                    <a:pt x="12" y="6"/>
                    <a:pt x="11" y="5"/>
                  </a:cubicBezTo>
                  <a:cubicBezTo>
                    <a:pt x="11" y="5"/>
                    <a:pt x="11" y="4"/>
                    <a:pt x="11" y="3"/>
                  </a:cubicBezTo>
                  <a:cubicBezTo>
                    <a:pt x="10" y="3"/>
                    <a:pt x="10" y="2"/>
                    <a:pt x="10" y="1"/>
                  </a:cubicBezTo>
                  <a:cubicBezTo>
                    <a:pt x="10" y="1"/>
                    <a:pt x="10" y="1"/>
                    <a:pt x="10" y="1"/>
                  </a:cubicBezTo>
                  <a:cubicBezTo>
                    <a:pt x="9" y="0"/>
                    <a:pt x="9" y="1"/>
                    <a:pt x="9" y="1"/>
                  </a:cubicBezTo>
                  <a:cubicBezTo>
                    <a:pt x="9" y="2"/>
                    <a:pt x="9" y="3"/>
                    <a:pt x="10" y="4"/>
                  </a:cubicBezTo>
                  <a:cubicBezTo>
                    <a:pt x="10" y="4"/>
                    <a:pt x="10" y="5"/>
                    <a:pt x="11" y="5"/>
                  </a:cubicBezTo>
                  <a:cubicBezTo>
                    <a:pt x="11" y="6"/>
                    <a:pt x="11" y="7"/>
                    <a:pt x="10" y="8"/>
                  </a:cubicBezTo>
                  <a:cubicBezTo>
                    <a:pt x="10" y="9"/>
                    <a:pt x="10" y="9"/>
                    <a:pt x="10" y="10"/>
                  </a:cubicBezTo>
                  <a:cubicBezTo>
                    <a:pt x="10" y="12"/>
                    <a:pt x="10" y="13"/>
                    <a:pt x="11" y="15"/>
                  </a:cubicBezTo>
                  <a:cubicBezTo>
                    <a:pt x="11" y="16"/>
                    <a:pt x="11" y="16"/>
                    <a:pt x="11" y="16"/>
                  </a:cubicBezTo>
                  <a:cubicBezTo>
                    <a:pt x="12" y="19"/>
                    <a:pt x="12" y="21"/>
                    <a:pt x="11" y="22"/>
                  </a:cubicBezTo>
                  <a:cubicBezTo>
                    <a:pt x="11" y="23"/>
                    <a:pt x="10" y="24"/>
                    <a:pt x="9" y="24"/>
                  </a:cubicBezTo>
                  <a:cubicBezTo>
                    <a:pt x="8" y="24"/>
                    <a:pt x="8" y="25"/>
                    <a:pt x="7" y="25"/>
                  </a:cubicBezTo>
                  <a:cubicBezTo>
                    <a:pt x="6" y="26"/>
                    <a:pt x="6" y="27"/>
                    <a:pt x="5" y="28"/>
                  </a:cubicBezTo>
                  <a:cubicBezTo>
                    <a:pt x="5" y="28"/>
                    <a:pt x="4" y="29"/>
                    <a:pt x="4" y="29"/>
                  </a:cubicBezTo>
                  <a:cubicBezTo>
                    <a:pt x="3" y="30"/>
                    <a:pt x="2" y="31"/>
                    <a:pt x="0" y="31"/>
                  </a:cubicBezTo>
                  <a:cubicBezTo>
                    <a:pt x="0" y="32"/>
                    <a:pt x="0" y="32"/>
                    <a:pt x="0" y="32"/>
                  </a:cubicBezTo>
                  <a:cubicBezTo>
                    <a:pt x="0" y="32"/>
                    <a:pt x="0" y="32"/>
                    <a:pt x="0" y="32"/>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7" name="Freeform 180">
              <a:extLst>
                <a:ext uri="{FF2B5EF4-FFF2-40B4-BE49-F238E27FC236}">
                  <a16:creationId xmlns:a16="http://schemas.microsoft.com/office/drawing/2014/main" id="{CB016932-FF5E-422B-A31F-A4DD6480859D}"/>
                </a:ext>
              </a:extLst>
            </p:cNvPr>
            <p:cNvSpPr>
              <a:spLocks/>
            </p:cNvSpPr>
            <p:nvPr/>
          </p:nvSpPr>
          <p:spPr bwMode="auto">
            <a:xfrm>
              <a:off x="6150" y="1114"/>
              <a:ext cx="17" cy="33"/>
            </a:xfrm>
            <a:custGeom>
              <a:avLst/>
              <a:gdLst>
                <a:gd name="T0" fmla="*/ 1 w 7"/>
                <a:gd name="T1" fmla="*/ 14 h 14"/>
                <a:gd name="T2" fmla="*/ 1 w 7"/>
                <a:gd name="T3" fmla="*/ 14 h 14"/>
                <a:gd name="T4" fmla="*/ 1 w 7"/>
                <a:gd name="T5" fmla="*/ 14 h 14"/>
                <a:gd name="T6" fmla="*/ 2 w 7"/>
                <a:gd name="T7" fmla="*/ 13 h 14"/>
                <a:gd name="T8" fmla="*/ 2 w 7"/>
                <a:gd name="T9" fmla="*/ 13 h 14"/>
                <a:gd name="T10" fmla="*/ 5 w 7"/>
                <a:gd name="T11" fmla="*/ 12 h 14"/>
                <a:gd name="T12" fmla="*/ 5 w 7"/>
                <a:gd name="T13" fmla="*/ 7 h 14"/>
                <a:gd name="T14" fmla="*/ 4 w 7"/>
                <a:gd name="T15" fmla="*/ 6 h 14"/>
                <a:gd name="T16" fmla="*/ 3 w 7"/>
                <a:gd name="T17" fmla="*/ 3 h 14"/>
                <a:gd name="T18" fmla="*/ 5 w 7"/>
                <a:gd name="T19" fmla="*/ 2 h 14"/>
                <a:gd name="T20" fmla="*/ 7 w 7"/>
                <a:gd name="T21" fmla="*/ 1 h 14"/>
                <a:gd name="T22" fmla="*/ 7 w 7"/>
                <a:gd name="T23" fmla="*/ 0 h 14"/>
                <a:gd name="T24" fmla="*/ 6 w 7"/>
                <a:gd name="T25" fmla="*/ 0 h 14"/>
                <a:gd name="T26" fmla="*/ 5 w 7"/>
                <a:gd name="T27" fmla="*/ 1 h 14"/>
                <a:gd name="T28" fmla="*/ 3 w 7"/>
                <a:gd name="T29" fmla="*/ 3 h 14"/>
                <a:gd name="T30" fmla="*/ 4 w 7"/>
                <a:gd name="T31" fmla="*/ 7 h 14"/>
                <a:gd name="T32" fmla="*/ 4 w 7"/>
                <a:gd name="T33" fmla="*/ 7 h 14"/>
                <a:gd name="T34" fmla="*/ 4 w 7"/>
                <a:gd name="T35" fmla="*/ 12 h 14"/>
                <a:gd name="T36" fmla="*/ 2 w 7"/>
                <a:gd name="T37" fmla="*/ 12 h 14"/>
                <a:gd name="T38" fmla="*/ 2 w 7"/>
                <a:gd name="T39" fmla="*/ 12 h 14"/>
                <a:gd name="T40" fmla="*/ 1 w 7"/>
                <a:gd name="T41" fmla="*/ 13 h 14"/>
                <a:gd name="T42" fmla="*/ 1 w 7"/>
                <a:gd name="T43" fmla="*/ 13 h 14"/>
                <a:gd name="T44" fmla="*/ 0 w 7"/>
                <a:gd name="T45" fmla="*/ 13 h 14"/>
                <a:gd name="T46" fmla="*/ 1 w 7"/>
                <a:gd name="T47" fmla="*/ 14 h 14"/>
                <a:gd name="T48" fmla="*/ 1 w 7"/>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4">
                  <a:moveTo>
                    <a:pt x="1" y="14"/>
                  </a:moveTo>
                  <a:cubicBezTo>
                    <a:pt x="1" y="14"/>
                    <a:pt x="1" y="14"/>
                    <a:pt x="1" y="14"/>
                  </a:cubicBezTo>
                  <a:cubicBezTo>
                    <a:pt x="1" y="14"/>
                    <a:pt x="1" y="14"/>
                    <a:pt x="1" y="14"/>
                  </a:cubicBezTo>
                  <a:cubicBezTo>
                    <a:pt x="2" y="14"/>
                    <a:pt x="2" y="13"/>
                    <a:pt x="2" y="13"/>
                  </a:cubicBezTo>
                  <a:cubicBezTo>
                    <a:pt x="2" y="13"/>
                    <a:pt x="2" y="13"/>
                    <a:pt x="2" y="13"/>
                  </a:cubicBezTo>
                  <a:cubicBezTo>
                    <a:pt x="3" y="13"/>
                    <a:pt x="4" y="13"/>
                    <a:pt x="5" y="12"/>
                  </a:cubicBezTo>
                  <a:cubicBezTo>
                    <a:pt x="6" y="11"/>
                    <a:pt x="6" y="9"/>
                    <a:pt x="5" y="7"/>
                  </a:cubicBezTo>
                  <a:cubicBezTo>
                    <a:pt x="5" y="7"/>
                    <a:pt x="5" y="6"/>
                    <a:pt x="4" y="6"/>
                  </a:cubicBezTo>
                  <a:cubicBezTo>
                    <a:pt x="3" y="5"/>
                    <a:pt x="3" y="4"/>
                    <a:pt x="3" y="3"/>
                  </a:cubicBezTo>
                  <a:cubicBezTo>
                    <a:pt x="4" y="3"/>
                    <a:pt x="4" y="3"/>
                    <a:pt x="5" y="2"/>
                  </a:cubicBezTo>
                  <a:cubicBezTo>
                    <a:pt x="6" y="2"/>
                    <a:pt x="7" y="2"/>
                    <a:pt x="7" y="1"/>
                  </a:cubicBezTo>
                  <a:cubicBezTo>
                    <a:pt x="7" y="1"/>
                    <a:pt x="7" y="0"/>
                    <a:pt x="7" y="0"/>
                  </a:cubicBezTo>
                  <a:cubicBezTo>
                    <a:pt x="7" y="0"/>
                    <a:pt x="7" y="0"/>
                    <a:pt x="6" y="0"/>
                  </a:cubicBezTo>
                  <a:cubicBezTo>
                    <a:pt x="6" y="1"/>
                    <a:pt x="5" y="1"/>
                    <a:pt x="5" y="1"/>
                  </a:cubicBezTo>
                  <a:cubicBezTo>
                    <a:pt x="4" y="2"/>
                    <a:pt x="3" y="2"/>
                    <a:pt x="3" y="3"/>
                  </a:cubicBezTo>
                  <a:cubicBezTo>
                    <a:pt x="2" y="4"/>
                    <a:pt x="3" y="6"/>
                    <a:pt x="4" y="7"/>
                  </a:cubicBezTo>
                  <a:cubicBezTo>
                    <a:pt x="4" y="7"/>
                    <a:pt x="4" y="7"/>
                    <a:pt x="4" y="7"/>
                  </a:cubicBezTo>
                  <a:cubicBezTo>
                    <a:pt x="5" y="8"/>
                    <a:pt x="6" y="10"/>
                    <a:pt x="4" y="12"/>
                  </a:cubicBezTo>
                  <a:cubicBezTo>
                    <a:pt x="3" y="12"/>
                    <a:pt x="3" y="12"/>
                    <a:pt x="2" y="12"/>
                  </a:cubicBezTo>
                  <a:cubicBezTo>
                    <a:pt x="2" y="12"/>
                    <a:pt x="2" y="12"/>
                    <a:pt x="2" y="12"/>
                  </a:cubicBezTo>
                  <a:cubicBezTo>
                    <a:pt x="2" y="13"/>
                    <a:pt x="1" y="13"/>
                    <a:pt x="1" y="13"/>
                  </a:cubicBezTo>
                  <a:cubicBezTo>
                    <a:pt x="1" y="13"/>
                    <a:pt x="1" y="13"/>
                    <a:pt x="1" y="13"/>
                  </a:cubicBezTo>
                  <a:cubicBezTo>
                    <a:pt x="0" y="13"/>
                    <a:pt x="0" y="13"/>
                    <a:pt x="0" y="13"/>
                  </a:cubicBezTo>
                  <a:cubicBezTo>
                    <a:pt x="0" y="13"/>
                    <a:pt x="0" y="14"/>
                    <a:pt x="1" y="14"/>
                  </a:cubicBezTo>
                  <a:cubicBezTo>
                    <a:pt x="1" y="14"/>
                    <a:pt x="1" y="14"/>
                    <a:pt x="1" y="14"/>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8" name="Freeform 181">
              <a:extLst>
                <a:ext uri="{FF2B5EF4-FFF2-40B4-BE49-F238E27FC236}">
                  <a16:creationId xmlns:a16="http://schemas.microsoft.com/office/drawing/2014/main" id="{77BFF5C7-E73D-4987-85D5-FBDC7200F23B}"/>
                </a:ext>
              </a:extLst>
            </p:cNvPr>
            <p:cNvSpPr>
              <a:spLocks/>
            </p:cNvSpPr>
            <p:nvPr/>
          </p:nvSpPr>
          <p:spPr bwMode="auto">
            <a:xfrm>
              <a:off x="6129" y="1121"/>
              <a:ext cx="14" cy="43"/>
            </a:xfrm>
            <a:custGeom>
              <a:avLst/>
              <a:gdLst>
                <a:gd name="T0" fmla="*/ 5 w 6"/>
                <a:gd name="T1" fmla="*/ 18 h 18"/>
                <a:gd name="T2" fmla="*/ 5 w 6"/>
                <a:gd name="T3" fmla="*/ 18 h 18"/>
                <a:gd name="T4" fmla="*/ 5 w 6"/>
                <a:gd name="T5" fmla="*/ 18 h 18"/>
                <a:gd name="T6" fmla="*/ 5 w 6"/>
                <a:gd name="T7" fmla="*/ 17 h 18"/>
                <a:gd name="T8" fmla="*/ 3 w 6"/>
                <a:gd name="T9" fmla="*/ 14 h 18"/>
                <a:gd name="T10" fmla="*/ 3 w 6"/>
                <a:gd name="T11" fmla="*/ 12 h 18"/>
                <a:gd name="T12" fmla="*/ 4 w 6"/>
                <a:gd name="T13" fmla="*/ 10 h 18"/>
                <a:gd name="T14" fmla="*/ 3 w 6"/>
                <a:gd name="T15" fmla="*/ 5 h 18"/>
                <a:gd name="T16" fmla="*/ 2 w 6"/>
                <a:gd name="T17" fmla="*/ 4 h 18"/>
                <a:gd name="T18" fmla="*/ 1 w 6"/>
                <a:gd name="T19" fmla="*/ 3 h 18"/>
                <a:gd name="T20" fmla="*/ 1 w 6"/>
                <a:gd name="T21" fmla="*/ 1 h 18"/>
                <a:gd name="T22" fmla="*/ 3 w 6"/>
                <a:gd name="T23" fmla="*/ 1 h 18"/>
                <a:gd name="T24" fmla="*/ 3 w 6"/>
                <a:gd name="T25" fmla="*/ 1 h 18"/>
                <a:gd name="T26" fmla="*/ 3 w 6"/>
                <a:gd name="T27" fmla="*/ 0 h 18"/>
                <a:gd name="T28" fmla="*/ 1 w 6"/>
                <a:gd name="T29" fmla="*/ 1 h 18"/>
                <a:gd name="T30" fmla="*/ 0 w 6"/>
                <a:gd name="T31" fmla="*/ 3 h 18"/>
                <a:gd name="T32" fmla="*/ 1 w 6"/>
                <a:gd name="T33" fmla="*/ 5 h 18"/>
                <a:gd name="T34" fmla="*/ 2 w 6"/>
                <a:gd name="T35" fmla="*/ 6 h 18"/>
                <a:gd name="T36" fmla="*/ 3 w 6"/>
                <a:gd name="T37" fmla="*/ 10 h 18"/>
                <a:gd name="T38" fmla="*/ 2 w 6"/>
                <a:gd name="T39" fmla="*/ 11 h 18"/>
                <a:gd name="T40" fmla="*/ 2 w 6"/>
                <a:gd name="T41" fmla="*/ 14 h 18"/>
                <a:gd name="T42" fmla="*/ 4 w 6"/>
                <a:gd name="T43" fmla="*/ 18 h 18"/>
                <a:gd name="T44" fmla="*/ 5 w 6"/>
                <a:gd name="T45" fmla="*/ 18 h 18"/>
                <a:gd name="T46" fmla="*/ 5 w 6"/>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18">
                  <a:moveTo>
                    <a:pt x="5" y="18"/>
                  </a:moveTo>
                  <a:cubicBezTo>
                    <a:pt x="5" y="18"/>
                    <a:pt x="5" y="18"/>
                    <a:pt x="5" y="18"/>
                  </a:cubicBezTo>
                  <a:cubicBezTo>
                    <a:pt x="6" y="18"/>
                    <a:pt x="6" y="18"/>
                    <a:pt x="5" y="18"/>
                  </a:cubicBezTo>
                  <a:cubicBezTo>
                    <a:pt x="5" y="17"/>
                    <a:pt x="5" y="17"/>
                    <a:pt x="5" y="17"/>
                  </a:cubicBezTo>
                  <a:cubicBezTo>
                    <a:pt x="4" y="16"/>
                    <a:pt x="3" y="16"/>
                    <a:pt x="3" y="14"/>
                  </a:cubicBezTo>
                  <a:cubicBezTo>
                    <a:pt x="3" y="13"/>
                    <a:pt x="3" y="13"/>
                    <a:pt x="3" y="12"/>
                  </a:cubicBezTo>
                  <a:cubicBezTo>
                    <a:pt x="4" y="11"/>
                    <a:pt x="4" y="11"/>
                    <a:pt x="4" y="10"/>
                  </a:cubicBezTo>
                  <a:cubicBezTo>
                    <a:pt x="4" y="8"/>
                    <a:pt x="4" y="6"/>
                    <a:pt x="3" y="5"/>
                  </a:cubicBezTo>
                  <a:cubicBezTo>
                    <a:pt x="2" y="5"/>
                    <a:pt x="2" y="4"/>
                    <a:pt x="2" y="4"/>
                  </a:cubicBezTo>
                  <a:cubicBezTo>
                    <a:pt x="1" y="4"/>
                    <a:pt x="1" y="3"/>
                    <a:pt x="1" y="3"/>
                  </a:cubicBezTo>
                  <a:cubicBezTo>
                    <a:pt x="1" y="2"/>
                    <a:pt x="1" y="2"/>
                    <a:pt x="1" y="1"/>
                  </a:cubicBezTo>
                  <a:cubicBezTo>
                    <a:pt x="2" y="1"/>
                    <a:pt x="2" y="1"/>
                    <a:pt x="3" y="1"/>
                  </a:cubicBezTo>
                  <a:cubicBezTo>
                    <a:pt x="3" y="1"/>
                    <a:pt x="3" y="1"/>
                    <a:pt x="3" y="1"/>
                  </a:cubicBezTo>
                  <a:cubicBezTo>
                    <a:pt x="3" y="1"/>
                    <a:pt x="3" y="0"/>
                    <a:pt x="3" y="0"/>
                  </a:cubicBezTo>
                  <a:cubicBezTo>
                    <a:pt x="2" y="0"/>
                    <a:pt x="1" y="0"/>
                    <a:pt x="1" y="1"/>
                  </a:cubicBezTo>
                  <a:cubicBezTo>
                    <a:pt x="0" y="1"/>
                    <a:pt x="0" y="2"/>
                    <a:pt x="0" y="3"/>
                  </a:cubicBezTo>
                  <a:cubicBezTo>
                    <a:pt x="0" y="4"/>
                    <a:pt x="1" y="4"/>
                    <a:pt x="1" y="5"/>
                  </a:cubicBezTo>
                  <a:cubicBezTo>
                    <a:pt x="2" y="5"/>
                    <a:pt x="2" y="5"/>
                    <a:pt x="2" y="6"/>
                  </a:cubicBezTo>
                  <a:cubicBezTo>
                    <a:pt x="3" y="7"/>
                    <a:pt x="3" y="8"/>
                    <a:pt x="3" y="10"/>
                  </a:cubicBezTo>
                  <a:cubicBezTo>
                    <a:pt x="3" y="10"/>
                    <a:pt x="3" y="11"/>
                    <a:pt x="2" y="11"/>
                  </a:cubicBezTo>
                  <a:cubicBezTo>
                    <a:pt x="2" y="12"/>
                    <a:pt x="2" y="13"/>
                    <a:pt x="2" y="14"/>
                  </a:cubicBezTo>
                  <a:cubicBezTo>
                    <a:pt x="2" y="16"/>
                    <a:pt x="3" y="17"/>
                    <a:pt x="4" y="18"/>
                  </a:cubicBezTo>
                  <a:cubicBezTo>
                    <a:pt x="5" y="18"/>
                    <a:pt x="5" y="18"/>
                    <a:pt x="5" y="18"/>
                  </a:cubicBezTo>
                  <a:cubicBezTo>
                    <a:pt x="5" y="18"/>
                    <a:pt x="5" y="18"/>
                    <a:pt x="5" y="18"/>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9" name="Freeform 182">
              <a:extLst>
                <a:ext uri="{FF2B5EF4-FFF2-40B4-BE49-F238E27FC236}">
                  <a16:creationId xmlns:a16="http://schemas.microsoft.com/office/drawing/2014/main" id="{261B5D42-112E-44BD-9525-62FD69A6B688}"/>
                </a:ext>
              </a:extLst>
            </p:cNvPr>
            <p:cNvSpPr>
              <a:spLocks/>
            </p:cNvSpPr>
            <p:nvPr/>
          </p:nvSpPr>
          <p:spPr bwMode="auto">
            <a:xfrm>
              <a:off x="6121" y="1142"/>
              <a:ext cx="58" cy="48"/>
            </a:xfrm>
            <a:custGeom>
              <a:avLst/>
              <a:gdLst>
                <a:gd name="T0" fmla="*/ 3 w 24"/>
                <a:gd name="T1" fmla="*/ 20 h 20"/>
                <a:gd name="T2" fmla="*/ 4 w 24"/>
                <a:gd name="T3" fmla="*/ 20 h 20"/>
                <a:gd name="T4" fmla="*/ 9 w 24"/>
                <a:gd name="T5" fmla="*/ 18 h 20"/>
                <a:gd name="T6" fmla="*/ 10 w 24"/>
                <a:gd name="T7" fmla="*/ 16 h 20"/>
                <a:gd name="T8" fmla="*/ 15 w 24"/>
                <a:gd name="T9" fmla="*/ 14 h 20"/>
                <a:gd name="T10" fmla="*/ 20 w 24"/>
                <a:gd name="T11" fmla="*/ 12 h 20"/>
                <a:gd name="T12" fmla="*/ 23 w 24"/>
                <a:gd name="T13" fmla="*/ 8 h 20"/>
                <a:gd name="T14" fmla="*/ 23 w 24"/>
                <a:gd name="T15" fmla="*/ 5 h 20"/>
                <a:gd name="T16" fmla="*/ 23 w 24"/>
                <a:gd name="T17" fmla="*/ 4 h 20"/>
                <a:gd name="T18" fmla="*/ 24 w 24"/>
                <a:gd name="T19" fmla="*/ 1 h 20"/>
                <a:gd name="T20" fmla="*/ 24 w 24"/>
                <a:gd name="T21" fmla="*/ 0 h 20"/>
                <a:gd name="T22" fmla="*/ 24 w 24"/>
                <a:gd name="T23" fmla="*/ 0 h 20"/>
                <a:gd name="T24" fmla="*/ 22 w 24"/>
                <a:gd name="T25" fmla="*/ 4 h 20"/>
                <a:gd name="T26" fmla="*/ 22 w 24"/>
                <a:gd name="T27" fmla="*/ 5 h 20"/>
                <a:gd name="T28" fmla="*/ 22 w 24"/>
                <a:gd name="T29" fmla="*/ 8 h 20"/>
                <a:gd name="T30" fmla="*/ 19 w 24"/>
                <a:gd name="T31" fmla="*/ 11 h 20"/>
                <a:gd name="T32" fmla="*/ 15 w 24"/>
                <a:gd name="T33" fmla="*/ 13 h 20"/>
                <a:gd name="T34" fmla="*/ 10 w 24"/>
                <a:gd name="T35" fmla="*/ 16 h 20"/>
                <a:gd name="T36" fmla="*/ 8 w 24"/>
                <a:gd name="T37" fmla="*/ 17 h 20"/>
                <a:gd name="T38" fmla="*/ 4 w 24"/>
                <a:gd name="T39" fmla="*/ 19 h 20"/>
                <a:gd name="T40" fmla="*/ 1 w 24"/>
                <a:gd name="T41" fmla="*/ 19 h 20"/>
                <a:gd name="T42" fmla="*/ 1 w 24"/>
                <a:gd name="T43" fmla="*/ 17 h 20"/>
                <a:gd name="T44" fmla="*/ 1 w 24"/>
                <a:gd name="T45" fmla="*/ 17 h 20"/>
                <a:gd name="T46" fmla="*/ 1 w 24"/>
                <a:gd name="T47" fmla="*/ 16 h 20"/>
                <a:gd name="T48" fmla="*/ 0 w 24"/>
                <a:gd name="T49" fmla="*/ 16 h 20"/>
                <a:gd name="T50" fmla="*/ 0 w 24"/>
                <a:gd name="T51" fmla="*/ 17 h 20"/>
                <a:gd name="T52" fmla="*/ 1 w 24"/>
                <a:gd name="T53" fmla="*/ 19 h 20"/>
                <a:gd name="T54" fmla="*/ 3 w 24"/>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0">
                  <a:moveTo>
                    <a:pt x="3" y="20"/>
                  </a:moveTo>
                  <a:cubicBezTo>
                    <a:pt x="3" y="20"/>
                    <a:pt x="4" y="20"/>
                    <a:pt x="4" y="20"/>
                  </a:cubicBezTo>
                  <a:cubicBezTo>
                    <a:pt x="6" y="20"/>
                    <a:pt x="7" y="19"/>
                    <a:pt x="9" y="18"/>
                  </a:cubicBezTo>
                  <a:cubicBezTo>
                    <a:pt x="9" y="17"/>
                    <a:pt x="10" y="17"/>
                    <a:pt x="10" y="16"/>
                  </a:cubicBezTo>
                  <a:cubicBezTo>
                    <a:pt x="12" y="15"/>
                    <a:pt x="14" y="15"/>
                    <a:pt x="15" y="14"/>
                  </a:cubicBezTo>
                  <a:cubicBezTo>
                    <a:pt x="17" y="14"/>
                    <a:pt x="18" y="13"/>
                    <a:pt x="20" y="12"/>
                  </a:cubicBezTo>
                  <a:cubicBezTo>
                    <a:pt x="22" y="11"/>
                    <a:pt x="23" y="10"/>
                    <a:pt x="23" y="8"/>
                  </a:cubicBezTo>
                  <a:cubicBezTo>
                    <a:pt x="23" y="7"/>
                    <a:pt x="23" y="6"/>
                    <a:pt x="23" y="5"/>
                  </a:cubicBezTo>
                  <a:cubicBezTo>
                    <a:pt x="23" y="5"/>
                    <a:pt x="23" y="4"/>
                    <a:pt x="23" y="4"/>
                  </a:cubicBezTo>
                  <a:cubicBezTo>
                    <a:pt x="23" y="3"/>
                    <a:pt x="23" y="1"/>
                    <a:pt x="24" y="1"/>
                  </a:cubicBezTo>
                  <a:cubicBezTo>
                    <a:pt x="24" y="1"/>
                    <a:pt x="24" y="0"/>
                    <a:pt x="24" y="0"/>
                  </a:cubicBezTo>
                  <a:cubicBezTo>
                    <a:pt x="24" y="0"/>
                    <a:pt x="24" y="0"/>
                    <a:pt x="24" y="0"/>
                  </a:cubicBezTo>
                  <a:cubicBezTo>
                    <a:pt x="22" y="0"/>
                    <a:pt x="22" y="2"/>
                    <a:pt x="22" y="4"/>
                  </a:cubicBezTo>
                  <a:cubicBezTo>
                    <a:pt x="22" y="4"/>
                    <a:pt x="22" y="5"/>
                    <a:pt x="22" y="5"/>
                  </a:cubicBezTo>
                  <a:cubicBezTo>
                    <a:pt x="22" y="6"/>
                    <a:pt x="23" y="7"/>
                    <a:pt x="22" y="8"/>
                  </a:cubicBezTo>
                  <a:cubicBezTo>
                    <a:pt x="22" y="9"/>
                    <a:pt x="21" y="11"/>
                    <a:pt x="19" y="11"/>
                  </a:cubicBezTo>
                  <a:cubicBezTo>
                    <a:pt x="18" y="12"/>
                    <a:pt x="16" y="13"/>
                    <a:pt x="15" y="13"/>
                  </a:cubicBezTo>
                  <a:cubicBezTo>
                    <a:pt x="13" y="14"/>
                    <a:pt x="12" y="15"/>
                    <a:pt x="10" y="16"/>
                  </a:cubicBezTo>
                  <a:cubicBezTo>
                    <a:pt x="9" y="16"/>
                    <a:pt x="9" y="16"/>
                    <a:pt x="8" y="17"/>
                  </a:cubicBezTo>
                  <a:cubicBezTo>
                    <a:pt x="7" y="18"/>
                    <a:pt x="5" y="19"/>
                    <a:pt x="4" y="19"/>
                  </a:cubicBezTo>
                  <a:cubicBezTo>
                    <a:pt x="3" y="19"/>
                    <a:pt x="2" y="19"/>
                    <a:pt x="1" y="19"/>
                  </a:cubicBezTo>
                  <a:cubicBezTo>
                    <a:pt x="1" y="18"/>
                    <a:pt x="1" y="18"/>
                    <a:pt x="1" y="17"/>
                  </a:cubicBezTo>
                  <a:cubicBezTo>
                    <a:pt x="1" y="17"/>
                    <a:pt x="1" y="17"/>
                    <a:pt x="1" y="17"/>
                  </a:cubicBezTo>
                  <a:cubicBezTo>
                    <a:pt x="1" y="16"/>
                    <a:pt x="1" y="16"/>
                    <a:pt x="1" y="16"/>
                  </a:cubicBezTo>
                  <a:cubicBezTo>
                    <a:pt x="1" y="16"/>
                    <a:pt x="1" y="16"/>
                    <a:pt x="0" y="16"/>
                  </a:cubicBezTo>
                  <a:cubicBezTo>
                    <a:pt x="0" y="16"/>
                    <a:pt x="0" y="17"/>
                    <a:pt x="0" y="17"/>
                  </a:cubicBezTo>
                  <a:cubicBezTo>
                    <a:pt x="0" y="18"/>
                    <a:pt x="0" y="19"/>
                    <a:pt x="1" y="19"/>
                  </a:cubicBezTo>
                  <a:cubicBezTo>
                    <a:pt x="1" y="20"/>
                    <a:pt x="2" y="20"/>
                    <a:pt x="3" y="20"/>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0" name="Freeform 183">
              <a:extLst>
                <a:ext uri="{FF2B5EF4-FFF2-40B4-BE49-F238E27FC236}">
                  <a16:creationId xmlns:a16="http://schemas.microsoft.com/office/drawing/2014/main" id="{1582FED4-2D44-47DC-966F-3F99D14F27EB}"/>
                </a:ext>
              </a:extLst>
            </p:cNvPr>
            <p:cNvSpPr>
              <a:spLocks/>
            </p:cNvSpPr>
            <p:nvPr/>
          </p:nvSpPr>
          <p:spPr bwMode="auto">
            <a:xfrm>
              <a:off x="6145" y="1154"/>
              <a:ext cx="41" cy="29"/>
            </a:xfrm>
            <a:custGeom>
              <a:avLst/>
              <a:gdLst>
                <a:gd name="T0" fmla="*/ 7 w 17"/>
                <a:gd name="T1" fmla="*/ 12 h 12"/>
                <a:gd name="T2" fmla="*/ 11 w 17"/>
                <a:gd name="T3" fmla="*/ 10 h 12"/>
                <a:gd name="T4" fmla="*/ 11 w 17"/>
                <a:gd name="T5" fmla="*/ 10 h 12"/>
                <a:gd name="T6" fmla="*/ 11 w 17"/>
                <a:gd name="T7" fmla="*/ 9 h 12"/>
                <a:gd name="T8" fmla="*/ 13 w 17"/>
                <a:gd name="T9" fmla="*/ 9 h 12"/>
                <a:gd name="T10" fmla="*/ 13 w 17"/>
                <a:gd name="T11" fmla="*/ 9 h 12"/>
                <a:gd name="T12" fmla="*/ 16 w 17"/>
                <a:gd name="T13" fmla="*/ 9 h 12"/>
                <a:gd name="T14" fmla="*/ 16 w 17"/>
                <a:gd name="T15" fmla="*/ 8 h 12"/>
                <a:gd name="T16" fmla="*/ 16 w 17"/>
                <a:gd name="T17" fmla="*/ 8 h 12"/>
                <a:gd name="T18" fmla="*/ 13 w 17"/>
                <a:gd name="T19" fmla="*/ 8 h 12"/>
                <a:gd name="T20" fmla="*/ 13 w 17"/>
                <a:gd name="T21" fmla="*/ 8 h 12"/>
                <a:gd name="T22" fmla="*/ 10 w 17"/>
                <a:gd name="T23" fmla="*/ 9 h 12"/>
                <a:gd name="T24" fmla="*/ 10 w 17"/>
                <a:gd name="T25" fmla="*/ 9 h 12"/>
                <a:gd name="T26" fmla="*/ 10 w 17"/>
                <a:gd name="T27" fmla="*/ 9 h 12"/>
                <a:gd name="T28" fmla="*/ 6 w 17"/>
                <a:gd name="T29" fmla="*/ 11 h 12"/>
                <a:gd name="T30" fmla="*/ 5 w 17"/>
                <a:gd name="T31" fmla="*/ 11 h 12"/>
                <a:gd name="T32" fmla="*/ 4 w 17"/>
                <a:gd name="T33" fmla="*/ 10 h 12"/>
                <a:gd name="T34" fmla="*/ 2 w 17"/>
                <a:gd name="T35" fmla="*/ 10 h 12"/>
                <a:gd name="T36" fmla="*/ 2 w 17"/>
                <a:gd name="T37" fmla="*/ 6 h 12"/>
                <a:gd name="T38" fmla="*/ 3 w 17"/>
                <a:gd name="T39" fmla="*/ 5 h 12"/>
                <a:gd name="T40" fmla="*/ 5 w 17"/>
                <a:gd name="T41" fmla="*/ 4 h 12"/>
                <a:gd name="T42" fmla="*/ 6 w 17"/>
                <a:gd name="T43" fmla="*/ 0 h 12"/>
                <a:gd name="T44" fmla="*/ 5 w 17"/>
                <a:gd name="T45" fmla="*/ 0 h 12"/>
                <a:gd name="T46" fmla="*/ 5 w 17"/>
                <a:gd name="T47" fmla="*/ 1 h 12"/>
                <a:gd name="T48" fmla="*/ 4 w 17"/>
                <a:gd name="T49" fmla="*/ 3 h 12"/>
                <a:gd name="T50" fmla="*/ 3 w 17"/>
                <a:gd name="T51" fmla="*/ 4 h 12"/>
                <a:gd name="T52" fmla="*/ 2 w 17"/>
                <a:gd name="T53" fmla="*/ 5 h 12"/>
                <a:gd name="T54" fmla="*/ 1 w 17"/>
                <a:gd name="T55" fmla="*/ 11 h 12"/>
                <a:gd name="T56" fmla="*/ 1 w 17"/>
                <a:gd name="T57" fmla="*/ 11 h 12"/>
                <a:gd name="T58" fmla="*/ 2 w 17"/>
                <a:gd name="T59" fmla="*/ 11 h 12"/>
                <a:gd name="T60" fmla="*/ 3 w 17"/>
                <a:gd name="T61" fmla="*/ 11 h 12"/>
                <a:gd name="T62" fmla="*/ 4 w 17"/>
                <a:gd name="T63" fmla="*/ 11 h 12"/>
                <a:gd name="T64" fmla="*/ 6 w 17"/>
                <a:gd name="T65" fmla="*/ 12 h 12"/>
                <a:gd name="T66" fmla="*/ 7 w 17"/>
                <a:gd name="T6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2">
                  <a:moveTo>
                    <a:pt x="7" y="12"/>
                  </a:moveTo>
                  <a:cubicBezTo>
                    <a:pt x="8" y="12"/>
                    <a:pt x="10" y="11"/>
                    <a:pt x="11" y="10"/>
                  </a:cubicBezTo>
                  <a:cubicBezTo>
                    <a:pt x="11" y="10"/>
                    <a:pt x="11" y="10"/>
                    <a:pt x="11" y="10"/>
                  </a:cubicBezTo>
                  <a:cubicBezTo>
                    <a:pt x="11" y="10"/>
                    <a:pt x="11" y="9"/>
                    <a:pt x="11" y="9"/>
                  </a:cubicBezTo>
                  <a:cubicBezTo>
                    <a:pt x="11" y="9"/>
                    <a:pt x="12" y="9"/>
                    <a:pt x="13" y="9"/>
                  </a:cubicBezTo>
                  <a:cubicBezTo>
                    <a:pt x="13" y="9"/>
                    <a:pt x="13" y="9"/>
                    <a:pt x="13" y="9"/>
                  </a:cubicBezTo>
                  <a:cubicBezTo>
                    <a:pt x="14" y="9"/>
                    <a:pt x="15" y="9"/>
                    <a:pt x="16" y="9"/>
                  </a:cubicBezTo>
                  <a:cubicBezTo>
                    <a:pt x="16" y="8"/>
                    <a:pt x="17" y="8"/>
                    <a:pt x="16" y="8"/>
                  </a:cubicBezTo>
                  <a:cubicBezTo>
                    <a:pt x="16" y="8"/>
                    <a:pt x="16" y="8"/>
                    <a:pt x="16" y="8"/>
                  </a:cubicBezTo>
                  <a:cubicBezTo>
                    <a:pt x="15" y="8"/>
                    <a:pt x="14" y="8"/>
                    <a:pt x="13" y="8"/>
                  </a:cubicBezTo>
                  <a:cubicBezTo>
                    <a:pt x="13" y="8"/>
                    <a:pt x="13" y="8"/>
                    <a:pt x="13" y="8"/>
                  </a:cubicBezTo>
                  <a:cubicBezTo>
                    <a:pt x="12" y="8"/>
                    <a:pt x="11" y="8"/>
                    <a:pt x="10" y="9"/>
                  </a:cubicBezTo>
                  <a:cubicBezTo>
                    <a:pt x="10" y="9"/>
                    <a:pt x="10" y="9"/>
                    <a:pt x="10" y="9"/>
                  </a:cubicBezTo>
                  <a:cubicBezTo>
                    <a:pt x="10" y="9"/>
                    <a:pt x="10" y="9"/>
                    <a:pt x="10" y="9"/>
                  </a:cubicBezTo>
                  <a:cubicBezTo>
                    <a:pt x="9" y="11"/>
                    <a:pt x="7" y="12"/>
                    <a:pt x="6" y="11"/>
                  </a:cubicBezTo>
                  <a:cubicBezTo>
                    <a:pt x="5" y="11"/>
                    <a:pt x="5" y="11"/>
                    <a:pt x="5" y="11"/>
                  </a:cubicBezTo>
                  <a:cubicBezTo>
                    <a:pt x="4" y="10"/>
                    <a:pt x="4" y="10"/>
                    <a:pt x="4" y="10"/>
                  </a:cubicBezTo>
                  <a:cubicBezTo>
                    <a:pt x="3" y="10"/>
                    <a:pt x="2" y="10"/>
                    <a:pt x="2" y="10"/>
                  </a:cubicBezTo>
                  <a:cubicBezTo>
                    <a:pt x="1" y="9"/>
                    <a:pt x="1" y="7"/>
                    <a:pt x="2" y="6"/>
                  </a:cubicBezTo>
                  <a:cubicBezTo>
                    <a:pt x="3" y="6"/>
                    <a:pt x="3" y="5"/>
                    <a:pt x="3" y="5"/>
                  </a:cubicBezTo>
                  <a:cubicBezTo>
                    <a:pt x="4" y="5"/>
                    <a:pt x="4" y="5"/>
                    <a:pt x="5" y="4"/>
                  </a:cubicBezTo>
                  <a:cubicBezTo>
                    <a:pt x="6" y="3"/>
                    <a:pt x="6" y="2"/>
                    <a:pt x="6" y="0"/>
                  </a:cubicBezTo>
                  <a:cubicBezTo>
                    <a:pt x="5" y="0"/>
                    <a:pt x="5" y="0"/>
                    <a:pt x="5" y="0"/>
                  </a:cubicBezTo>
                  <a:cubicBezTo>
                    <a:pt x="5" y="0"/>
                    <a:pt x="5" y="0"/>
                    <a:pt x="5" y="1"/>
                  </a:cubicBezTo>
                  <a:cubicBezTo>
                    <a:pt x="5" y="2"/>
                    <a:pt x="5" y="3"/>
                    <a:pt x="4" y="3"/>
                  </a:cubicBezTo>
                  <a:cubicBezTo>
                    <a:pt x="4" y="4"/>
                    <a:pt x="3" y="4"/>
                    <a:pt x="3" y="4"/>
                  </a:cubicBezTo>
                  <a:cubicBezTo>
                    <a:pt x="2" y="5"/>
                    <a:pt x="2" y="5"/>
                    <a:pt x="2" y="5"/>
                  </a:cubicBezTo>
                  <a:cubicBezTo>
                    <a:pt x="0" y="7"/>
                    <a:pt x="0" y="9"/>
                    <a:pt x="1" y="11"/>
                  </a:cubicBezTo>
                  <a:cubicBezTo>
                    <a:pt x="1" y="11"/>
                    <a:pt x="1" y="11"/>
                    <a:pt x="1" y="11"/>
                  </a:cubicBezTo>
                  <a:cubicBezTo>
                    <a:pt x="2" y="11"/>
                    <a:pt x="2" y="11"/>
                    <a:pt x="2" y="11"/>
                  </a:cubicBezTo>
                  <a:cubicBezTo>
                    <a:pt x="2" y="11"/>
                    <a:pt x="3" y="11"/>
                    <a:pt x="3" y="11"/>
                  </a:cubicBezTo>
                  <a:cubicBezTo>
                    <a:pt x="4" y="11"/>
                    <a:pt x="4" y="11"/>
                    <a:pt x="4" y="11"/>
                  </a:cubicBezTo>
                  <a:cubicBezTo>
                    <a:pt x="5" y="12"/>
                    <a:pt x="5" y="12"/>
                    <a:pt x="6" y="12"/>
                  </a:cubicBezTo>
                  <a:cubicBezTo>
                    <a:pt x="6" y="12"/>
                    <a:pt x="6" y="12"/>
                    <a:pt x="7" y="12"/>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1" name="Freeform 184">
              <a:extLst>
                <a:ext uri="{FF2B5EF4-FFF2-40B4-BE49-F238E27FC236}">
                  <a16:creationId xmlns:a16="http://schemas.microsoft.com/office/drawing/2014/main" id="{F40B4CC9-D487-42BF-8150-E7F7E740DFF5}"/>
                </a:ext>
              </a:extLst>
            </p:cNvPr>
            <p:cNvSpPr>
              <a:spLocks/>
            </p:cNvSpPr>
            <p:nvPr/>
          </p:nvSpPr>
          <p:spPr bwMode="auto">
            <a:xfrm>
              <a:off x="6136" y="1185"/>
              <a:ext cx="33" cy="15"/>
            </a:xfrm>
            <a:custGeom>
              <a:avLst/>
              <a:gdLst>
                <a:gd name="T0" fmla="*/ 9 w 14"/>
                <a:gd name="T1" fmla="*/ 6 h 6"/>
                <a:gd name="T2" fmla="*/ 10 w 14"/>
                <a:gd name="T3" fmla="*/ 5 h 6"/>
                <a:gd name="T4" fmla="*/ 14 w 14"/>
                <a:gd name="T5" fmla="*/ 2 h 6"/>
                <a:gd name="T6" fmla="*/ 14 w 14"/>
                <a:gd name="T7" fmla="*/ 2 h 6"/>
                <a:gd name="T8" fmla="*/ 13 w 14"/>
                <a:gd name="T9" fmla="*/ 2 h 6"/>
                <a:gd name="T10" fmla="*/ 10 w 14"/>
                <a:gd name="T11" fmla="*/ 4 h 6"/>
                <a:gd name="T12" fmla="*/ 8 w 14"/>
                <a:gd name="T13" fmla="*/ 5 h 6"/>
                <a:gd name="T14" fmla="*/ 7 w 14"/>
                <a:gd name="T15" fmla="*/ 4 h 6"/>
                <a:gd name="T16" fmla="*/ 6 w 14"/>
                <a:gd name="T17" fmla="*/ 3 h 6"/>
                <a:gd name="T18" fmla="*/ 4 w 14"/>
                <a:gd name="T19" fmla="*/ 3 h 6"/>
                <a:gd name="T20" fmla="*/ 2 w 14"/>
                <a:gd name="T21" fmla="*/ 3 h 6"/>
                <a:gd name="T22" fmla="*/ 1 w 14"/>
                <a:gd name="T23" fmla="*/ 2 h 6"/>
                <a:gd name="T24" fmla="*/ 1 w 14"/>
                <a:gd name="T25" fmla="*/ 1 h 6"/>
                <a:gd name="T26" fmla="*/ 1 w 14"/>
                <a:gd name="T27" fmla="*/ 1 h 6"/>
                <a:gd name="T28" fmla="*/ 0 w 14"/>
                <a:gd name="T29" fmla="*/ 1 h 6"/>
                <a:gd name="T30" fmla="*/ 0 w 14"/>
                <a:gd name="T31" fmla="*/ 2 h 6"/>
                <a:gd name="T32" fmla="*/ 1 w 14"/>
                <a:gd name="T33" fmla="*/ 3 h 6"/>
                <a:gd name="T34" fmla="*/ 4 w 14"/>
                <a:gd name="T35" fmla="*/ 4 h 6"/>
                <a:gd name="T36" fmla="*/ 6 w 14"/>
                <a:gd name="T37" fmla="*/ 4 h 6"/>
                <a:gd name="T38" fmla="*/ 7 w 14"/>
                <a:gd name="T39" fmla="*/ 5 h 6"/>
                <a:gd name="T40" fmla="*/ 8 w 14"/>
                <a:gd name="T41" fmla="*/ 5 h 6"/>
                <a:gd name="T42" fmla="*/ 9 w 1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6">
                  <a:moveTo>
                    <a:pt x="9" y="6"/>
                  </a:moveTo>
                  <a:cubicBezTo>
                    <a:pt x="9" y="6"/>
                    <a:pt x="10" y="6"/>
                    <a:pt x="10" y="5"/>
                  </a:cubicBezTo>
                  <a:cubicBezTo>
                    <a:pt x="12" y="5"/>
                    <a:pt x="13" y="4"/>
                    <a:pt x="14" y="2"/>
                  </a:cubicBezTo>
                  <a:cubicBezTo>
                    <a:pt x="14" y="2"/>
                    <a:pt x="14" y="2"/>
                    <a:pt x="14" y="2"/>
                  </a:cubicBezTo>
                  <a:cubicBezTo>
                    <a:pt x="14" y="2"/>
                    <a:pt x="13" y="2"/>
                    <a:pt x="13" y="2"/>
                  </a:cubicBezTo>
                  <a:cubicBezTo>
                    <a:pt x="12" y="3"/>
                    <a:pt x="11" y="4"/>
                    <a:pt x="10" y="4"/>
                  </a:cubicBezTo>
                  <a:cubicBezTo>
                    <a:pt x="9" y="5"/>
                    <a:pt x="9" y="5"/>
                    <a:pt x="8" y="5"/>
                  </a:cubicBezTo>
                  <a:cubicBezTo>
                    <a:pt x="8" y="4"/>
                    <a:pt x="8" y="4"/>
                    <a:pt x="7" y="4"/>
                  </a:cubicBezTo>
                  <a:cubicBezTo>
                    <a:pt x="7" y="4"/>
                    <a:pt x="7" y="3"/>
                    <a:pt x="6" y="3"/>
                  </a:cubicBezTo>
                  <a:cubicBezTo>
                    <a:pt x="6" y="3"/>
                    <a:pt x="5" y="3"/>
                    <a:pt x="4" y="3"/>
                  </a:cubicBezTo>
                  <a:cubicBezTo>
                    <a:pt x="3" y="3"/>
                    <a:pt x="2" y="3"/>
                    <a:pt x="2" y="3"/>
                  </a:cubicBezTo>
                  <a:cubicBezTo>
                    <a:pt x="1" y="2"/>
                    <a:pt x="1" y="2"/>
                    <a:pt x="1" y="2"/>
                  </a:cubicBezTo>
                  <a:cubicBezTo>
                    <a:pt x="1" y="2"/>
                    <a:pt x="1" y="1"/>
                    <a:pt x="1" y="1"/>
                  </a:cubicBezTo>
                  <a:cubicBezTo>
                    <a:pt x="1" y="1"/>
                    <a:pt x="1" y="1"/>
                    <a:pt x="1" y="1"/>
                  </a:cubicBezTo>
                  <a:cubicBezTo>
                    <a:pt x="1" y="0"/>
                    <a:pt x="0" y="1"/>
                    <a:pt x="0" y="1"/>
                  </a:cubicBezTo>
                  <a:cubicBezTo>
                    <a:pt x="0" y="1"/>
                    <a:pt x="0" y="2"/>
                    <a:pt x="0" y="2"/>
                  </a:cubicBezTo>
                  <a:cubicBezTo>
                    <a:pt x="0" y="3"/>
                    <a:pt x="1" y="3"/>
                    <a:pt x="1" y="3"/>
                  </a:cubicBezTo>
                  <a:cubicBezTo>
                    <a:pt x="2" y="4"/>
                    <a:pt x="3" y="4"/>
                    <a:pt x="4" y="4"/>
                  </a:cubicBezTo>
                  <a:cubicBezTo>
                    <a:pt x="5" y="4"/>
                    <a:pt x="5" y="4"/>
                    <a:pt x="6" y="4"/>
                  </a:cubicBezTo>
                  <a:cubicBezTo>
                    <a:pt x="6" y="4"/>
                    <a:pt x="6" y="4"/>
                    <a:pt x="7" y="5"/>
                  </a:cubicBezTo>
                  <a:cubicBezTo>
                    <a:pt x="7" y="5"/>
                    <a:pt x="7" y="5"/>
                    <a:pt x="8" y="5"/>
                  </a:cubicBezTo>
                  <a:cubicBezTo>
                    <a:pt x="8" y="6"/>
                    <a:pt x="8" y="6"/>
                    <a:pt x="9" y="6"/>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2" name="Freeform 185">
              <a:extLst>
                <a:ext uri="{FF2B5EF4-FFF2-40B4-BE49-F238E27FC236}">
                  <a16:creationId xmlns:a16="http://schemas.microsoft.com/office/drawing/2014/main" id="{33461C0F-A808-45A7-9958-EDAE1266148B}"/>
                </a:ext>
              </a:extLst>
            </p:cNvPr>
            <p:cNvSpPr>
              <a:spLocks/>
            </p:cNvSpPr>
            <p:nvPr/>
          </p:nvSpPr>
          <p:spPr bwMode="auto">
            <a:xfrm>
              <a:off x="6124" y="1188"/>
              <a:ext cx="33" cy="23"/>
            </a:xfrm>
            <a:custGeom>
              <a:avLst/>
              <a:gdLst>
                <a:gd name="T0" fmla="*/ 11 w 14"/>
                <a:gd name="T1" fmla="*/ 10 h 10"/>
                <a:gd name="T2" fmla="*/ 14 w 14"/>
                <a:gd name="T3" fmla="*/ 10 h 10"/>
                <a:gd name="T4" fmla="*/ 14 w 14"/>
                <a:gd name="T5" fmla="*/ 9 h 10"/>
                <a:gd name="T6" fmla="*/ 13 w 14"/>
                <a:gd name="T7" fmla="*/ 9 h 10"/>
                <a:gd name="T8" fmla="*/ 11 w 14"/>
                <a:gd name="T9" fmla="*/ 9 h 10"/>
                <a:gd name="T10" fmla="*/ 9 w 14"/>
                <a:gd name="T11" fmla="*/ 7 h 10"/>
                <a:gd name="T12" fmla="*/ 9 w 14"/>
                <a:gd name="T13" fmla="*/ 7 h 10"/>
                <a:gd name="T14" fmla="*/ 9 w 14"/>
                <a:gd name="T15" fmla="*/ 6 h 10"/>
                <a:gd name="T16" fmla="*/ 7 w 14"/>
                <a:gd name="T17" fmla="*/ 5 h 10"/>
                <a:gd name="T18" fmla="*/ 6 w 14"/>
                <a:gd name="T19" fmla="*/ 5 h 10"/>
                <a:gd name="T20" fmla="*/ 6 w 14"/>
                <a:gd name="T21" fmla="*/ 5 h 10"/>
                <a:gd name="T22" fmla="*/ 1 w 14"/>
                <a:gd name="T23" fmla="*/ 1 h 10"/>
                <a:gd name="T24" fmla="*/ 1 w 14"/>
                <a:gd name="T25" fmla="*/ 0 h 10"/>
                <a:gd name="T26" fmla="*/ 1 w 14"/>
                <a:gd name="T27" fmla="*/ 0 h 10"/>
                <a:gd name="T28" fmla="*/ 0 w 14"/>
                <a:gd name="T29" fmla="*/ 1 h 10"/>
                <a:gd name="T30" fmla="*/ 6 w 14"/>
                <a:gd name="T31" fmla="*/ 6 h 10"/>
                <a:gd name="T32" fmla="*/ 6 w 14"/>
                <a:gd name="T33" fmla="*/ 6 h 10"/>
                <a:gd name="T34" fmla="*/ 7 w 14"/>
                <a:gd name="T35" fmla="*/ 6 h 10"/>
                <a:gd name="T36" fmla="*/ 8 w 14"/>
                <a:gd name="T37" fmla="*/ 7 h 10"/>
                <a:gd name="T38" fmla="*/ 8 w 14"/>
                <a:gd name="T39" fmla="*/ 7 h 10"/>
                <a:gd name="T40" fmla="*/ 8 w 14"/>
                <a:gd name="T41" fmla="*/ 8 h 10"/>
                <a:gd name="T42" fmla="*/ 10 w 14"/>
                <a:gd name="T43" fmla="*/ 10 h 10"/>
                <a:gd name="T44" fmla="*/ 11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11" y="10"/>
                  </a:moveTo>
                  <a:cubicBezTo>
                    <a:pt x="12" y="10"/>
                    <a:pt x="13" y="10"/>
                    <a:pt x="14" y="10"/>
                  </a:cubicBezTo>
                  <a:cubicBezTo>
                    <a:pt x="14" y="10"/>
                    <a:pt x="14" y="9"/>
                    <a:pt x="14" y="9"/>
                  </a:cubicBezTo>
                  <a:cubicBezTo>
                    <a:pt x="14" y="9"/>
                    <a:pt x="14" y="9"/>
                    <a:pt x="13" y="9"/>
                  </a:cubicBezTo>
                  <a:cubicBezTo>
                    <a:pt x="12" y="9"/>
                    <a:pt x="12" y="9"/>
                    <a:pt x="11" y="9"/>
                  </a:cubicBezTo>
                  <a:cubicBezTo>
                    <a:pt x="10" y="9"/>
                    <a:pt x="9" y="8"/>
                    <a:pt x="9" y="7"/>
                  </a:cubicBezTo>
                  <a:cubicBezTo>
                    <a:pt x="9" y="7"/>
                    <a:pt x="9" y="7"/>
                    <a:pt x="9" y="7"/>
                  </a:cubicBezTo>
                  <a:cubicBezTo>
                    <a:pt x="9" y="7"/>
                    <a:pt x="9" y="7"/>
                    <a:pt x="9" y="6"/>
                  </a:cubicBezTo>
                  <a:cubicBezTo>
                    <a:pt x="9" y="6"/>
                    <a:pt x="8" y="5"/>
                    <a:pt x="7" y="5"/>
                  </a:cubicBezTo>
                  <a:cubicBezTo>
                    <a:pt x="7" y="5"/>
                    <a:pt x="7" y="5"/>
                    <a:pt x="6" y="5"/>
                  </a:cubicBezTo>
                  <a:cubicBezTo>
                    <a:pt x="6" y="5"/>
                    <a:pt x="6" y="5"/>
                    <a:pt x="6" y="5"/>
                  </a:cubicBezTo>
                  <a:cubicBezTo>
                    <a:pt x="4" y="5"/>
                    <a:pt x="2" y="3"/>
                    <a:pt x="1" y="1"/>
                  </a:cubicBezTo>
                  <a:cubicBezTo>
                    <a:pt x="1" y="1"/>
                    <a:pt x="1" y="0"/>
                    <a:pt x="1" y="0"/>
                  </a:cubicBezTo>
                  <a:cubicBezTo>
                    <a:pt x="1" y="0"/>
                    <a:pt x="1" y="0"/>
                    <a:pt x="1" y="0"/>
                  </a:cubicBezTo>
                  <a:cubicBezTo>
                    <a:pt x="0" y="0"/>
                    <a:pt x="0" y="0"/>
                    <a:pt x="0" y="1"/>
                  </a:cubicBezTo>
                  <a:cubicBezTo>
                    <a:pt x="1" y="3"/>
                    <a:pt x="3" y="6"/>
                    <a:pt x="6" y="6"/>
                  </a:cubicBezTo>
                  <a:cubicBezTo>
                    <a:pt x="6" y="6"/>
                    <a:pt x="6" y="6"/>
                    <a:pt x="6" y="6"/>
                  </a:cubicBezTo>
                  <a:cubicBezTo>
                    <a:pt x="7" y="6"/>
                    <a:pt x="7" y="6"/>
                    <a:pt x="7" y="6"/>
                  </a:cubicBezTo>
                  <a:cubicBezTo>
                    <a:pt x="8" y="6"/>
                    <a:pt x="8" y="6"/>
                    <a:pt x="8" y="7"/>
                  </a:cubicBezTo>
                  <a:cubicBezTo>
                    <a:pt x="8" y="7"/>
                    <a:pt x="8" y="7"/>
                    <a:pt x="8" y="7"/>
                  </a:cubicBezTo>
                  <a:cubicBezTo>
                    <a:pt x="8" y="7"/>
                    <a:pt x="8" y="7"/>
                    <a:pt x="8" y="8"/>
                  </a:cubicBezTo>
                  <a:cubicBezTo>
                    <a:pt x="8" y="9"/>
                    <a:pt x="9" y="10"/>
                    <a:pt x="10" y="10"/>
                  </a:cubicBezTo>
                  <a:cubicBezTo>
                    <a:pt x="11" y="10"/>
                    <a:pt x="11" y="10"/>
                    <a:pt x="11" y="10"/>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3" name="Freeform 186">
              <a:extLst>
                <a:ext uri="{FF2B5EF4-FFF2-40B4-BE49-F238E27FC236}">
                  <a16:creationId xmlns:a16="http://schemas.microsoft.com/office/drawing/2014/main" id="{6BF7BBA6-623D-4B20-B697-04849132C9D2}"/>
                </a:ext>
              </a:extLst>
            </p:cNvPr>
            <p:cNvSpPr>
              <a:spLocks/>
            </p:cNvSpPr>
            <p:nvPr/>
          </p:nvSpPr>
          <p:spPr bwMode="auto">
            <a:xfrm>
              <a:off x="6126" y="1192"/>
              <a:ext cx="7" cy="27"/>
            </a:xfrm>
            <a:custGeom>
              <a:avLst/>
              <a:gdLst>
                <a:gd name="T0" fmla="*/ 2 w 3"/>
                <a:gd name="T1" fmla="*/ 11 h 11"/>
                <a:gd name="T2" fmla="*/ 2 w 3"/>
                <a:gd name="T3" fmla="*/ 11 h 11"/>
                <a:gd name="T4" fmla="*/ 3 w 3"/>
                <a:gd name="T5" fmla="*/ 11 h 11"/>
                <a:gd name="T6" fmla="*/ 2 w 3"/>
                <a:gd name="T7" fmla="*/ 10 h 11"/>
                <a:gd name="T8" fmla="*/ 2 w 3"/>
                <a:gd name="T9" fmla="*/ 10 h 11"/>
                <a:gd name="T10" fmla="*/ 1 w 3"/>
                <a:gd name="T11" fmla="*/ 9 h 11"/>
                <a:gd name="T12" fmla="*/ 2 w 3"/>
                <a:gd name="T13" fmla="*/ 6 h 11"/>
                <a:gd name="T14" fmla="*/ 2 w 3"/>
                <a:gd name="T15" fmla="*/ 5 h 11"/>
                <a:gd name="T16" fmla="*/ 3 w 3"/>
                <a:gd name="T17" fmla="*/ 5 h 11"/>
                <a:gd name="T18" fmla="*/ 1 w 3"/>
                <a:gd name="T19" fmla="*/ 1 h 11"/>
                <a:gd name="T20" fmla="*/ 0 w 3"/>
                <a:gd name="T21" fmla="*/ 1 h 11"/>
                <a:gd name="T22" fmla="*/ 0 w 3"/>
                <a:gd name="T23" fmla="*/ 1 h 11"/>
                <a:gd name="T24" fmla="*/ 2 w 3"/>
                <a:gd name="T25" fmla="*/ 4 h 11"/>
                <a:gd name="T26" fmla="*/ 1 w 3"/>
                <a:gd name="T27" fmla="*/ 5 h 11"/>
                <a:gd name="T28" fmla="*/ 1 w 3"/>
                <a:gd name="T29" fmla="*/ 5 h 11"/>
                <a:gd name="T30" fmla="*/ 1 w 3"/>
                <a:gd name="T31" fmla="*/ 8 h 11"/>
                <a:gd name="T32" fmla="*/ 1 w 3"/>
                <a:gd name="T33" fmla="*/ 11 h 11"/>
                <a:gd name="T34" fmla="*/ 2 w 3"/>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11">
                  <a:moveTo>
                    <a:pt x="2" y="11"/>
                  </a:moveTo>
                  <a:cubicBezTo>
                    <a:pt x="2" y="11"/>
                    <a:pt x="2" y="11"/>
                    <a:pt x="2" y="11"/>
                  </a:cubicBezTo>
                  <a:cubicBezTo>
                    <a:pt x="3" y="11"/>
                    <a:pt x="3" y="11"/>
                    <a:pt x="3" y="11"/>
                  </a:cubicBezTo>
                  <a:cubicBezTo>
                    <a:pt x="3" y="10"/>
                    <a:pt x="2" y="10"/>
                    <a:pt x="2" y="10"/>
                  </a:cubicBezTo>
                  <a:cubicBezTo>
                    <a:pt x="2" y="10"/>
                    <a:pt x="2" y="10"/>
                    <a:pt x="2" y="10"/>
                  </a:cubicBezTo>
                  <a:cubicBezTo>
                    <a:pt x="1" y="10"/>
                    <a:pt x="1" y="9"/>
                    <a:pt x="1" y="9"/>
                  </a:cubicBezTo>
                  <a:cubicBezTo>
                    <a:pt x="1" y="8"/>
                    <a:pt x="2" y="7"/>
                    <a:pt x="2" y="6"/>
                  </a:cubicBezTo>
                  <a:cubicBezTo>
                    <a:pt x="2" y="5"/>
                    <a:pt x="2" y="5"/>
                    <a:pt x="2" y="5"/>
                  </a:cubicBezTo>
                  <a:cubicBezTo>
                    <a:pt x="2" y="5"/>
                    <a:pt x="2" y="5"/>
                    <a:pt x="3" y="5"/>
                  </a:cubicBezTo>
                  <a:cubicBezTo>
                    <a:pt x="3" y="3"/>
                    <a:pt x="2" y="2"/>
                    <a:pt x="1" y="1"/>
                  </a:cubicBezTo>
                  <a:cubicBezTo>
                    <a:pt x="1" y="0"/>
                    <a:pt x="1" y="0"/>
                    <a:pt x="0" y="1"/>
                  </a:cubicBezTo>
                  <a:cubicBezTo>
                    <a:pt x="0" y="1"/>
                    <a:pt x="0" y="1"/>
                    <a:pt x="0" y="1"/>
                  </a:cubicBezTo>
                  <a:cubicBezTo>
                    <a:pt x="1" y="2"/>
                    <a:pt x="2" y="3"/>
                    <a:pt x="2" y="4"/>
                  </a:cubicBezTo>
                  <a:cubicBezTo>
                    <a:pt x="2" y="5"/>
                    <a:pt x="2" y="5"/>
                    <a:pt x="1" y="5"/>
                  </a:cubicBezTo>
                  <a:cubicBezTo>
                    <a:pt x="1" y="5"/>
                    <a:pt x="1" y="5"/>
                    <a:pt x="1" y="5"/>
                  </a:cubicBezTo>
                  <a:cubicBezTo>
                    <a:pt x="1" y="6"/>
                    <a:pt x="1" y="7"/>
                    <a:pt x="1" y="8"/>
                  </a:cubicBezTo>
                  <a:cubicBezTo>
                    <a:pt x="0" y="10"/>
                    <a:pt x="1" y="10"/>
                    <a:pt x="1" y="11"/>
                  </a:cubicBezTo>
                  <a:cubicBezTo>
                    <a:pt x="2" y="11"/>
                    <a:pt x="2" y="11"/>
                    <a:pt x="2" y="11"/>
                  </a:cubicBezTo>
                  <a:close/>
                </a:path>
              </a:pathLst>
            </a:custGeom>
            <a:solidFill>
              <a:srgbClr val="EDB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59" name="Picture 187">
              <a:extLst>
                <a:ext uri="{FF2B5EF4-FFF2-40B4-BE49-F238E27FC236}">
                  <a16:creationId xmlns:a16="http://schemas.microsoft.com/office/drawing/2014/main" id="{323D2194-4F60-45FF-AD48-91FD43424DEE}"/>
                </a:ext>
              </a:extLst>
            </p:cNvPr>
            <p:cNvPicPr>
              <a:picLocks noChangeAspect="1" noChangeArrowheads="1"/>
            </p:cNvPicPr>
            <p:nvPr/>
          </p:nvPicPr>
          <p:blipFill>
            <a:blip r:embed="rId149">
              <a:extLst>
                <a:ext uri="{28A0092B-C50C-407E-A947-70E740481C1C}">
                  <a14:useLocalDpi xmlns:a14="http://schemas.microsoft.com/office/drawing/2010/main"/>
                </a:ext>
              </a:extLst>
            </a:blip>
            <a:srcRect/>
            <a:stretch>
              <a:fillRect/>
            </a:stretch>
          </p:blipFill>
          <p:spPr bwMode="auto">
            <a:xfrm>
              <a:off x="6093" y="1176"/>
              <a:ext cx="5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4" name="Freeform 188">
              <a:extLst>
                <a:ext uri="{FF2B5EF4-FFF2-40B4-BE49-F238E27FC236}">
                  <a16:creationId xmlns:a16="http://schemas.microsoft.com/office/drawing/2014/main" id="{CD45F9F8-4EB5-4E5B-A50E-91AC1F41D9D7}"/>
                </a:ext>
              </a:extLst>
            </p:cNvPr>
            <p:cNvSpPr>
              <a:spLocks/>
            </p:cNvSpPr>
            <p:nvPr/>
          </p:nvSpPr>
          <p:spPr bwMode="auto">
            <a:xfrm>
              <a:off x="6098" y="1161"/>
              <a:ext cx="45" cy="39"/>
            </a:xfrm>
            <a:custGeom>
              <a:avLst/>
              <a:gdLst>
                <a:gd name="T0" fmla="*/ 17 w 19"/>
                <a:gd name="T1" fmla="*/ 6 h 16"/>
                <a:gd name="T2" fmla="*/ 9 w 19"/>
                <a:gd name="T3" fmla="*/ 0 h 16"/>
                <a:gd name="T4" fmla="*/ 2 w 19"/>
                <a:gd name="T5" fmla="*/ 6 h 16"/>
                <a:gd name="T6" fmla="*/ 9 w 19"/>
                <a:gd name="T7" fmla="*/ 16 h 16"/>
                <a:gd name="T8" fmla="*/ 17 w 19"/>
                <a:gd name="T9" fmla="*/ 6 h 16"/>
              </a:gdLst>
              <a:ahLst/>
              <a:cxnLst>
                <a:cxn ang="0">
                  <a:pos x="T0" y="T1"/>
                </a:cxn>
                <a:cxn ang="0">
                  <a:pos x="T2" y="T3"/>
                </a:cxn>
                <a:cxn ang="0">
                  <a:pos x="T4" y="T5"/>
                </a:cxn>
                <a:cxn ang="0">
                  <a:pos x="T6" y="T7"/>
                </a:cxn>
                <a:cxn ang="0">
                  <a:pos x="T8" y="T9"/>
                </a:cxn>
              </a:cxnLst>
              <a:rect l="0" t="0" r="r" b="b"/>
              <a:pathLst>
                <a:path w="19" h="16">
                  <a:moveTo>
                    <a:pt x="17" y="6"/>
                  </a:moveTo>
                  <a:cubicBezTo>
                    <a:pt x="16" y="0"/>
                    <a:pt x="9" y="0"/>
                    <a:pt x="9" y="0"/>
                  </a:cubicBezTo>
                  <a:cubicBezTo>
                    <a:pt x="9" y="0"/>
                    <a:pt x="3" y="0"/>
                    <a:pt x="2" y="6"/>
                  </a:cubicBezTo>
                  <a:cubicBezTo>
                    <a:pt x="0" y="12"/>
                    <a:pt x="3" y="16"/>
                    <a:pt x="9" y="16"/>
                  </a:cubicBezTo>
                  <a:cubicBezTo>
                    <a:pt x="16" y="16"/>
                    <a:pt x="19" y="12"/>
                    <a:pt x="17" y="6"/>
                  </a:cubicBezTo>
                  <a:close/>
                </a:path>
              </a:pathLst>
            </a:custGeom>
            <a:solidFill>
              <a:srgbClr val="ECB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61" name="Picture 189">
              <a:extLst>
                <a:ext uri="{FF2B5EF4-FFF2-40B4-BE49-F238E27FC236}">
                  <a16:creationId xmlns:a16="http://schemas.microsoft.com/office/drawing/2014/main" id="{3068D5BC-6E0C-42B6-87A3-68129FE3DEEF}"/>
                </a:ext>
              </a:extLst>
            </p:cNvPr>
            <p:cNvPicPr>
              <a:picLocks noChangeAspect="1" noChangeArrowheads="1"/>
            </p:cNvPicPr>
            <p:nvPr/>
          </p:nvPicPr>
          <p:blipFill>
            <a:blip r:embed="rId150">
              <a:extLst>
                <a:ext uri="{28A0092B-C50C-407E-A947-70E740481C1C}">
                  <a14:useLocalDpi xmlns:a14="http://schemas.microsoft.com/office/drawing/2010/main"/>
                </a:ext>
              </a:extLst>
            </a:blip>
            <a:srcRect/>
            <a:stretch>
              <a:fillRect/>
            </a:stretch>
          </p:blipFill>
          <p:spPr bwMode="auto">
            <a:xfrm>
              <a:off x="6090" y="1157"/>
              <a:ext cx="5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55" name="TextBox 30">
            <a:extLst>
              <a:ext uri="{FF2B5EF4-FFF2-40B4-BE49-F238E27FC236}">
                <a16:creationId xmlns:a16="http://schemas.microsoft.com/office/drawing/2014/main" id="{C3901050-ADAA-4538-8782-E6812D0E1C6C}"/>
              </a:ext>
            </a:extLst>
          </p:cNvPr>
          <p:cNvSpPr txBox="1">
            <a:spLocks noChangeArrowheads="1"/>
          </p:cNvSpPr>
          <p:nvPr/>
        </p:nvSpPr>
        <p:spPr bwMode="auto">
          <a:xfrm>
            <a:off x="1992493" y="766762"/>
            <a:ext cx="838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latin typeface="+mn-lt"/>
              <a:cs typeface="Calibri Light" panose="020F0302020204030204" pitchFamily="34" charset="0"/>
            </a:endParaRPr>
          </a:p>
        </p:txBody>
      </p:sp>
      <p:sp>
        <p:nvSpPr>
          <p:cNvPr id="3256" name="Title 20">
            <a:extLst>
              <a:ext uri="{FF2B5EF4-FFF2-40B4-BE49-F238E27FC236}">
                <a16:creationId xmlns:a16="http://schemas.microsoft.com/office/drawing/2014/main" id="{2D7110F8-B049-4C35-999D-5FC7CCB1ADFB}"/>
              </a:ext>
            </a:extLst>
          </p:cNvPr>
          <p:cNvSpPr txBox="1">
            <a:spLocks/>
          </p:cNvSpPr>
          <p:nvPr/>
        </p:nvSpPr>
        <p:spPr bwMode="auto">
          <a:xfrm>
            <a:off x="2647319" y="4665129"/>
            <a:ext cx="10268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Digestive System</a:t>
            </a:r>
          </a:p>
        </p:txBody>
      </p:sp>
      <p:sp>
        <p:nvSpPr>
          <p:cNvPr id="3257" name="Title 20">
            <a:extLst>
              <a:ext uri="{FF2B5EF4-FFF2-40B4-BE49-F238E27FC236}">
                <a16:creationId xmlns:a16="http://schemas.microsoft.com/office/drawing/2014/main" id="{5DA40B6C-2234-42E8-9D39-241BA0F5E12C}"/>
              </a:ext>
            </a:extLst>
          </p:cNvPr>
          <p:cNvSpPr txBox="1">
            <a:spLocks/>
          </p:cNvSpPr>
          <p:nvPr/>
        </p:nvSpPr>
        <p:spPr bwMode="auto">
          <a:xfrm>
            <a:off x="3935329"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Muscular System</a:t>
            </a:r>
          </a:p>
        </p:txBody>
      </p:sp>
      <p:sp>
        <p:nvSpPr>
          <p:cNvPr id="3258" name="Title 20">
            <a:extLst>
              <a:ext uri="{FF2B5EF4-FFF2-40B4-BE49-F238E27FC236}">
                <a16:creationId xmlns:a16="http://schemas.microsoft.com/office/drawing/2014/main" id="{6504EA77-1103-43F4-9D88-E460AD368AA9}"/>
              </a:ext>
            </a:extLst>
          </p:cNvPr>
          <p:cNvSpPr txBox="1">
            <a:spLocks/>
          </p:cNvSpPr>
          <p:nvPr/>
        </p:nvSpPr>
        <p:spPr bwMode="auto">
          <a:xfrm>
            <a:off x="5248375" y="4665129"/>
            <a:ext cx="117303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Integumentary System</a:t>
            </a:r>
          </a:p>
        </p:txBody>
      </p:sp>
      <p:sp>
        <p:nvSpPr>
          <p:cNvPr id="3260" name="Title 20">
            <a:extLst>
              <a:ext uri="{FF2B5EF4-FFF2-40B4-BE49-F238E27FC236}">
                <a16:creationId xmlns:a16="http://schemas.microsoft.com/office/drawing/2014/main" id="{59D77DBB-8956-4C89-B8CF-2C4E96DF09C9}"/>
              </a:ext>
            </a:extLst>
          </p:cNvPr>
          <p:cNvSpPr txBox="1">
            <a:spLocks/>
          </p:cNvSpPr>
          <p:nvPr/>
        </p:nvSpPr>
        <p:spPr bwMode="auto">
          <a:xfrm>
            <a:off x="6536557"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Lymphatic System</a:t>
            </a:r>
          </a:p>
        </p:txBody>
      </p:sp>
      <p:sp>
        <p:nvSpPr>
          <p:cNvPr id="3262" name="Title 20">
            <a:extLst>
              <a:ext uri="{FF2B5EF4-FFF2-40B4-BE49-F238E27FC236}">
                <a16:creationId xmlns:a16="http://schemas.microsoft.com/office/drawing/2014/main" id="{40568513-C094-4DD5-AA92-6777B9A8476B}"/>
              </a:ext>
            </a:extLst>
          </p:cNvPr>
          <p:cNvSpPr txBox="1">
            <a:spLocks/>
          </p:cNvSpPr>
          <p:nvPr/>
        </p:nvSpPr>
        <p:spPr bwMode="auto">
          <a:xfrm>
            <a:off x="7824738"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Endocrine System</a:t>
            </a:r>
          </a:p>
        </p:txBody>
      </p:sp>
      <p:sp>
        <p:nvSpPr>
          <p:cNvPr id="3263" name="Title 20">
            <a:extLst>
              <a:ext uri="{FF2B5EF4-FFF2-40B4-BE49-F238E27FC236}">
                <a16:creationId xmlns:a16="http://schemas.microsoft.com/office/drawing/2014/main" id="{9AFD7447-BEEC-4FDD-9036-6F537D1EE51A}"/>
              </a:ext>
            </a:extLst>
          </p:cNvPr>
          <p:cNvSpPr txBox="1">
            <a:spLocks/>
          </p:cNvSpPr>
          <p:nvPr/>
        </p:nvSpPr>
        <p:spPr bwMode="auto">
          <a:xfrm>
            <a:off x="9070036"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Nervous System</a:t>
            </a:r>
          </a:p>
        </p:txBody>
      </p:sp>
      <p:sp>
        <p:nvSpPr>
          <p:cNvPr id="192" name="TextBox 30">
            <a:extLst>
              <a:ext uri="{FF2B5EF4-FFF2-40B4-BE49-F238E27FC236}">
                <a16:creationId xmlns:a16="http://schemas.microsoft.com/office/drawing/2014/main" id="{491EBF36-D794-46E0-8A67-8AF7A72369C8}"/>
              </a:ext>
            </a:extLst>
          </p:cNvPr>
          <p:cNvSpPr txBox="1">
            <a:spLocks noChangeArrowheads="1"/>
          </p:cNvSpPr>
          <p:nvPr/>
        </p:nvSpPr>
        <p:spPr bwMode="auto">
          <a:xfrm>
            <a:off x="2185494" y="5404437"/>
            <a:ext cx="838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latin typeface="+mn-lt"/>
              <a:cs typeface="Calibri Light" panose="020F0302020204030204" pitchFamily="34"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B2A6E34D-E9BE-486E-8F3F-6998E999BFB4}"/>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1D41AFD3-8149-4142-9895-8EE08B2EFD4C}"/>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B7C2E02A-CEA7-475C-962D-B23753B4A6FA}"/>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B3A29481-EB12-49C5-B4D7-C837B683CD73}"/>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CuadroTexto 22">
            <a:extLst>
              <a:ext uri="{FF2B5EF4-FFF2-40B4-BE49-F238E27FC236}">
                <a16:creationId xmlns:a16="http://schemas.microsoft.com/office/drawing/2014/main" id="{74F19454-D68D-4BA3-8CD6-5B198198B769}"/>
              </a:ext>
            </a:extLst>
          </p:cNvPr>
          <p:cNvSpPr txBox="1"/>
          <p:nvPr/>
        </p:nvSpPr>
        <p:spPr>
          <a:xfrm rot="16200000">
            <a:off x="-1302455" y="3133437"/>
            <a:ext cx="4240478" cy="523220"/>
          </a:xfrm>
          <a:prstGeom prst="rect">
            <a:avLst/>
          </a:prstGeom>
          <a:noFill/>
        </p:spPr>
        <p:txBody>
          <a:bodyPr wrap="square" rtlCol="0">
            <a:spAutoFit/>
          </a:bodyPr>
          <a:lstStyle/>
          <a:p>
            <a:pPr algn="ctr"/>
            <a:r>
              <a:rPr lang="en-US" sz="2800" b="1" dirty="0">
                <a:solidFill>
                  <a:srgbClr val="F5AA52"/>
                </a:solidFill>
              </a:rPr>
              <a:t>THE HUMAN </a:t>
            </a:r>
            <a:r>
              <a:rPr lang="en-US" sz="2800" b="1" dirty="0">
                <a:solidFill>
                  <a:schemeClr val="tx1">
                    <a:lumMod val="95000"/>
                    <a:lumOff val="5000"/>
                  </a:schemeClr>
                </a:solidFill>
              </a:rPr>
              <a:t>BODY</a:t>
            </a:r>
          </a:p>
        </p:txBody>
      </p:sp>
      <p:sp>
        <p:nvSpPr>
          <p:cNvPr id="25" name="CuadroTexto 24">
            <a:extLst>
              <a:ext uri="{FF2B5EF4-FFF2-40B4-BE49-F238E27FC236}">
                <a16:creationId xmlns:a16="http://schemas.microsoft.com/office/drawing/2014/main" id="{035A3F4A-0927-4705-B8ED-15239EB20DC8}"/>
              </a:ext>
            </a:extLst>
          </p:cNvPr>
          <p:cNvSpPr txBox="1"/>
          <p:nvPr/>
        </p:nvSpPr>
        <p:spPr>
          <a:xfrm rot="16200000">
            <a:off x="-964341" y="3196216"/>
            <a:ext cx="4240478" cy="369332"/>
          </a:xfrm>
          <a:prstGeom prst="rect">
            <a:avLst/>
          </a:prstGeom>
          <a:noFill/>
        </p:spPr>
        <p:txBody>
          <a:bodyPr wrap="square" rtlCol="0">
            <a:spAutoFit/>
          </a:bodyPr>
          <a:lstStyle/>
          <a:p>
            <a:pPr algn="ctr"/>
            <a:r>
              <a:rPr lang="en-US" dirty="0">
                <a:solidFill>
                  <a:schemeClr val="tx1">
                    <a:lumMod val="95000"/>
                    <a:lumOff val="5000"/>
                  </a:schemeClr>
                </a:solidFill>
              </a:rPr>
              <a:t>SYSTEMS</a:t>
            </a:r>
          </a:p>
        </p:txBody>
      </p:sp>
      <p:sp>
        <p:nvSpPr>
          <p:cNvPr id="27" name="TextBox 30">
            <a:extLst>
              <a:ext uri="{FF2B5EF4-FFF2-40B4-BE49-F238E27FC236}">
                <a16:creationId xmlns:a16="http://schemas.microsoft.com/office/drawing/2014/main" id="{DEE1A32E-DBA5-4F92-B906-F1CBDC20FC53}"/>
              </a:ext>
            </a:extLst>
          </p:cNvPr>
          <p:cNvSpPr txBox="1">
            <a:spLocks noChangeArrowheads="1"/>
          </p:cNvSpPr>
          <p:nvPr/>
        </p:nvSpPr>
        <p:spPr bwMode="auto">
          <a:xfrm>
            <a:off x="1992493" y="766762"/>
            <a:ext cx="838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latin typeface="+mn-lt"/>
              <a:cs typeface="Calibri Light" panose="020F0302020204030204" pitchFamily="34" charset="0"/>
            </a:endParaRPr>
          </a:p>
        </p:txBody>
      </p:sp>
      <p:sp>
        <p:nvSpPr>
          <p:cNvPr id="29" name="Title 20">
            <a:extLst>
              <a:ext uri="{FF2B5EF4-FFF2-40B4-BE49-F238E27FC236}">
                <a16:creationId xmlns:a16="http://schemas.microsoft.com/office/drawing/2014/main" id="{84815A64-C92A-4034-A1F3-2C391EC3088F}"/>
              </a:ext>
            </a:extLst>
          </p:cNvPr>
          <p:cNvSpPr txBox="1">
            <a:spLocks/>
          </p:cNvSpPr>
          <p:nvPr/>
        </p:nvSpPr>
        <p:spPr bwMode="auto">
          <a:xfrm>
            <a:off x="2647319" y="4665129"/>
            <a:ext cx="10268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Skeletal System</a:t>
            </a:r>
          </a:p>
        </p:txBody>
      </p:sp>
      <p:sp>
        <p:nvSpPr>
          <p:cNvPr id="31" name="Title 20">
            <a:extLst>
              <a:ext uri="{FF2B5EF4-FFF2-40B4-BE49-F238E27FC236}">
                <a16:creationId xmlns:a16="http://schemas.microsoft.com/office/drawing/2014/main" id="{A2815A11-DA74-49CC-85B3-1ED040EB4FE6}"/>
              </a:ext>
            </a:extLst>
          </p:cNvPr>
          <p:cNvSpPr txBox="1">
            <a:spLocks/>
          </p:cNvSpPr>
          <p:nvPr/>
        </p:nvSpPr>
        <p:spPr bwMode="auto">
          <a:xfrm>
            <a:off x="3935329" y="4665129"/>
            <a:ext cx="11301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Man Reproductive System</a:t>
            </a:r>
          </a:p>
        </p:txBody>
      </p:sp>
      <p:sp>
        <p:nvSpPr>
          <p:cNvPr id="33" name="Title 20">
            <a:extLst>
              <a:ext uri="{FF2B5EF4-FFF2-40B4-BE49-F238E27FC236}">
                <a16:creationId xmlns:a16="http://schemas.microsoft.com/office/drawing/2014/main" id="{EB993C98-FEF1-44D4-B1FB-22542882AA45}"/>
              </a:ext>
            </a:extLst>
          </p:cNvPr>
          <p:cNvSpPr txBox="1">
            <a:spLocks/>
          </p:cNvSpPr>
          <p:nvPr/>
        </p:nvSpPr>
        <p:spPr bwMode="auto">
          <a:xfrm>
            <a:off x="5248376" y="4665129"/>
            <a:ext cx="116681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Female Reproductive  System</a:t>
            </a:r>
          </a:p>
        </p:txBody>
      </p:sp>
      <p:sp>
        <p:nvSpPr>
          <p:cNvPr id="35" name="Title 20">
            <a:extLst>
              <a:ext uri="{FF2B5EF4-FFF2-40B4-BE49-F238E27FC236}">
                <a16:creationId xmlns:a16="http://schemas.microsoft.com/office/drawing/2014/main" id="{FACC3E27-A41A-4E5C-920A-5EA5B89677F0}"/>
              </a:ext>
            </a:extLst>
          </p:cNvPr>
          <p:cNvSpPr txBox="1">
            <a:spLocks/>
          </p:cNvSpPr>
          <p:nvPr/>
        </p:nvSpPr>
        <p:spPr bwMode="auto">
          <a:xfrm>
            <a:off x="6536557"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Respiratory System</a:t>
            </a:r>
          </a:p>
        </p:txBody>
      </p:sp>
      <p:sp>
        <p:nvSpPr>
          <p:cNvPr id="37" name="Title 20">
            <a:extLst>
              <a:ext uri="{FF2B5EF4-FFF2-40B4-BE49-F238E27FC236}">
                <a16:creationId xmlns:a16="http://schemas.microsoft.com/office/drawing/2014/main" id="{590236FB-7363-4276-959A-59FE0A43A6AB}"/>
              </a:ext>
            </a:extLst>
          </p:cNvPr>
          <p:cNvSpPr txBox="1">
            <a:spLocks/>
          </p:cNvSpPr>
          <p:nvPr/>
        </p:nvSpPr>
        <p:spPr bwMode="auto">
          <a:xfrm>
            <a:off x="7824738"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rgbClr val="F5AA52"/>
                </a:solidFill>
                <a:latin typeface="+mn-lt"/>
                <a:cs typeface="Calibri" panose="020F0502020204030204" pitchFamily="34" charset="0"/>
              </a:rPr>
              <a:t>Urinary System</a:t>
            </a:r>
          </a:p>
        </p:txBody>
      </p:sp>
      <p:sp>
        <p:nvSpPr>
          <p:cNvPr id="39" name="Title 20">
            <a:extLst>
              <a:ext uri="{FF2B5EF4-FFF2-40B4-BE49-F238E27FC236}">
                <a16:creationId xmlns:a16="http://schemas.microsoft.com/office/drawing/2014/main" id="{EBEBC7D6-2E32-48BA-8A1C-091C760F9686}"/>
              </a:ext>
            </a:extLst>
          </p:cNvPr>
          <p:cNvSpPr txBox="1">
            <a:spLocks/>
          </p:cNvSpPr>
          <p:nvPr/>
        </p:nvSpPr>
        <p:spPr bwMode="auto">
          <a:xfrm>
            <a:off x="9070036" y="4665129"/>
            <a:ext cx="113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err="1">
                <a:solidFill>
                  <a:srgbClr val="F5AA52"/>
                </a:solidFill>
                <a:latin typeface="+mn-lt"/>
                <a:cs typeface="Calibri" panose="020F0502020204030204" pitchFamily="34" charset="0"/>
              </a:rPr>
              <a:t>Circularory</a:t>
            </a:r>
            <a:r>
              <a:rPr lang="en-US" altLang="es-MX" sz="1200" dirty="0">
                <a:solidFill>
                  <a:srgbClr val="F5AA52"/>
                </a:solidFill>
                <a:latin typeface="+mn-lt"/>
                <a:cs typeface="Calibri" panose="020F0502020204030204" pitchFamily="34" charset="0"/>
              </a:rPr>
              <a:t> System</a:t>
            </a:r>
          </a:p>
        </p:txBody>
      </p:sp>
      <p:sp>
        <p:nvSpPr>
          <p:cNvPr id="41" name="TextBox 30">
            <a:extLst>
              <a:ext uri="{FF2B5EF4-FFF2-40B4-BE49-F238E27FC236}">
                <a16:creationId xmlns:a16="http://schemas.microsoft.com/office/drawing/2014/main" id="{87E408D3-8326-463B-A546-67544AD370F6}"/>
              </a:ext>
            </a:extLst>
          </p:cNvPr>
          <p:cNvSpPr txBox="1">
            <a:spLocks noChangeArrowheads="1"/>
          </p:cNvSpPr>
          <p:nvPr/>
        </p:nvSpPr>
        <p:spPr bwMode="auto">
          <a:xfrm>
            <a:off x="2185494" y="5404437"/>
            <a:ext cx="838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latin typeface="+mn-lt"/>
              <a:cs typeface="Calibri Light" panose="020F0302020204030204" pitchFamily="34" charset="0"/>
            </a:endParaRPr>
          </a:p>
        </p:txBody>
      </p:sp>
      <p:grpSp>
        <p:nvGrpSpPr>
          <p:cNvPr id="42" name="Group 4">
            <a:extLst>
              <a:ext uri="{FF2B5EF4-FFF2-40B4-BE49-F238E27FC236}">
                <a16:creationId xmlns:a16="http://schemas.microsoft.com/office/drawing/2014/main" id="{40439CF9-6CAC-4FB8-BBCB-3D359BDC9DC5}"/>
              </a:ext>
            </a:extLst>
          </p:cNvPr>
          <p:cNvGrpSpPr>
            <a:grpSpLocks noChangeAspect="1"/>
          </p:cNvGrpSpPr>
          <p:nvPr/>
        </p:nvGrpSpPr>
        <p:grpSpPr bwMode="auto">
          <a:xfrm>
            <a:off x="9113838" y="1878013"/>
            <a:ext cx="1166812" cy="2649537"/>
            <a:chOff x="5741" y="1183"/>
            <a:chExt cx="735" cy="1669"/>
          </a:xfrm>
        </p:grpSpPr>
        <p:sp>
          <p:nvSpPr>
            <p:cNvPr id="44" name="Freeform 5">
              <a:extLst>
                <a:ext uri="{FF2B5EF4-FFF2-40B4-BE49-F238E27FC236}">
                  <a16:creationId xmlns:a16="http://schemas.microsoft.com/office/drawing/2014/main" id="{0F79E082-6F21-4AA9-BC4D-72C96CA8670E}"/>
                </a:ext>
              </a:extLst>
            </p:cNvPr>
            <p:cNvSpPr>
              <a:spLocks/>
            </p:cNvSpPr>
            <p:nvPr/>
          </p:nvSpPr>
          <p:spPr bwMode="auto">
            <a:xfrm>
              <a:off x="5741" y="1183"/>
              <a:ext cx="735" cy="1669"/>
            </a:xfrm>
            <a:custGeom>
              <a:avLst/>
              <a:gdLst>
                <a:gd name="T0" fmla="*/ 276 w 307"/>
                <a:gd name="T1" fmla="*/ 327 h 701"/>
                <a:gd name="T2" fmla="*/ 268 w 307"/>
                <a:gd name="T3" fmla="*/ 313 h 701"/>
                <a:gd name="T4" fmla="*/ 250 w 307"/>
                <a:gd name="T5" fmla="*/ 200 h 701"/>
                <a:gd name="T6" fmla="*/ 177 w 307"/>
                <a:gd name="T7" fmla="*/ 97 h 701"/>
                <a:gd name="T8" fmla="*/ 184 w 307"/>
                <a:gd name="T9" fmla="*/ 65 h 701"/>
                <a:gd name="T10" fmla="*/ 184 w 307"/>
                <a:gd name="T11" fmla="*/ 47 h 701"/>
                <a:gd name="T12" fmla="*/ 182 w 307"/>
                <a:gd name="T13" fmla="*/ 16 h 701"/>
                <a:gd name="T14" fmla="*/ 154 w 307"/>
                <a:gd name="T15" fmla="*/ 0 h 701"/>
                <a:gd name="T16" fmla="*/ 126 w 307"/>
                <a:gd name="T17" fmla="*/ 16 h 701"/>
                <a:gd name="T18" fmla="*/ 123 w 307"/>
                <a:gd name="T19" fmla="*/ 47 h 701"/>
                <a:gd name="T20" fmla="*/ 124 w 307"/>
                <a:gd name="T21" fmla="*/ 65 h 701"/>
                <a:gd name="T22" fmla="*/ 130 w 307"/>
                <a:gd name="T23" fmla="*/ 97 h 701"/>
                <a:gd name="T24" fmla="*/ 58 w 307"/>
                <a:gd name="T25" fmla="*/ 200 h 701"/>
                <a:gd name="T26" fmla="*/ 39 w 307"/>
                <a:gd name="T27" fmla="*/ 313 h 701"/>
                <a:gd name="T28" fmla="*/ 32 w 307"/>
                <a:gd name="T29" fmla="*/ 327 h 701"/>
                <a:gd name="T30" fmla="*/ 8 w 307"/>
                <a:gd name="T31" fmla="*/ 356 h 701"/>
                <a:gd name="T32" fmla="*/ 15 w 307"/>
                <a:gd name="T33" fmla="*/ 377 h 701"/>
                <a:gd name="T34" fmla="*/ 28 w 307"/>
                <a:gd name="T35" fmla="*/ 360 h 701"/>
                <a:gd name="T36" fmla="*/ 27 w 307"/>
                <a:gd name="T37" fmla="*/ 392 h 701"/>
                <a:gd name="T38" fmla="*/ 32 w 307"/>
                <a:gd name="T39" fmla="*/ 381 h 701"/>
                <a:gd name="T40" fmla="*/ 38 w 307"/>
                <a:gd name="T41" fmla="*/ 384 h 701"/>
                <a:gd name="T42" fmla="*/ 40 w 307"/>
                <a:gd name="T43" fmla="*/ 378 h 701"/>
                <a:gd name="T44" fmla="*/ 48 w 307"/>
                <a:gd name="T45" fmla="*/ 371 h 701"/>
                <a:gd name="T46" fmla="*/ 58 w 307"/>
                <a:gd name="T47" fmla="*/ 321 h 701"/>
                <a:gd name="T48" fmla="*/ 82 w 307"/>
                <a:gd name="T49" fmla="*/ 230 h 701"/>
                <a:gd name="T50" fmla="*/ 96 w 307"/>
                <a:gd name="T51" fmla="*/ 285 h 701"/>
                <a:gd name="T52" fmla="*/ 96 w 307"/>
                <a:gd name="T53" fmla="*/ 466 h 701"/>
                <a:gd name="T54" fmla="*/ 93 w 307"/>
                <a:gd name="T55" fmla="*/ 596 h 701"/>
                <a:gd name="T56" fmla="*/ 87 w 307"/>
                <a:gd name="T57" fmla="*/ 657 h 701"/>
                <a:gd name="T58" fmla="*/ 73 w 307"/>
                <a:gd name="T59" fmla="*/ 687 h 701"/>
                <a:gd name="T60" fmla="*/ 82 w 307"/>
                <a:gd name="T61" fmla="*/ 695 h 701"/>
                <a:gd name="T62" fmla="*/ 91 w 307"/>
                <a:gd name="T63" fmla="*/ 695 h 701"/>
                <a:gd name="T64" fmla="*/ 108 w 307"/>
                <a:gd name="T65" fmla="*/ 685 h 701"/>
                <a:gd name="T66" fmla="*/ 116 w 307"/>
                <a:gd name="T67" fmla="*/ 646 h 701"/>
                <a:gd name="T68" fmla="*/ 121 w 307"/>
                <a:gd name="T69" fmla="*/ 590 h 701"/>
                <a:gd name="T70" fmla="*/ 137 w 307"/>
                <a:gd name="T71" fmla="*/ 473 h 701"/>
                <a:gd name="T72" fmla="*/ 154 w 307"/>
                <a:gd name="T73" fmla="*/ 370 h 701"/>
                <a:gd name="T74" fmla="*/ 171 w 307"/>
                <a:gd name="T75" fmla="*/ 473 h 701"/>
                <a:gd name="T76" fmla="*/ 187 w 307"/>
                <a:gd name="T77" fmla="*/ 590 h 701"/>
                <a:gd name="T78" fmla="*/ 191 w 307"/>
                <a:gd name="T79" fmla="*/ 646 h 701"/>
                <a:gd name="T80" fmla="*/ 199 w 307"/>
                <a:gd name="T81" fmla="*/ 685 h 701"/>
                <a:gd name="T82" fmla="*/ 216 w 307"/>
                <a:gd name="T83" fmla="*/ 695 h 701"/>
                <a:gd name="T84" fmla="*/ 225 w 307"/>
                <a:gd name="T85" fmla="*/ 695 h 701"/>
                <a:gd name="T86" fmla="*/ 234 w 307"/>
                <a:gd name="T87" fmla="*/ 687 h 701"/>
                <a:gd name="T88" fmla="*/ 221 w 307"/>
                <a:gd name="T89" fmla="*/ 657 h 701"/>
                <a:gd name="T90" fmla="*/ 215 w 307"/>
                <a:gd name="T91" fmla="*/ 596 h 701"/>
                <a:gd name="T92" fmla="*/ 212 w 307"/>
                <a:gd name="T93" fmla="*/ 466 h 701"/>
                <a:gd name="T94" fmla="*/ 212 w 307"/>
                <a:gd name="T95" fmla="*/ 285 h 701"/>
                <a:gd name="T96" fmla="*/ 226 w 307"/>
                <a:gd name="T97" fmla="*/ 230 h 701"/>
                <a:gd name="T98" fmla="*/ 249 w 307"/>
                <a:gd name="T99" fmla="*/ 321 h 701"/>
                <a:gd name="T100" fmla="*/ 259 w 307"/>
                <a:gd name="T101" fmla="*/ 371 h 701"/>
                <a:gd name="T102" fmla="*/ 268 w 307"/>
                <a:gd name="T103" fmla="*/ 378 h 701"/>
                <a:gd name="T104" fmla="*/ 270 w 307"/>
                <a:gd name="T105" fmla="*/ 384 h 701"/>
                <a:gd name="T106" fmla="*/ 276 w 307"/>
                <a:gd name="T107" fmla="*/ 381 h 701"/>
                <a:gd name="T108" fmla="*/ 280 w 307"/>
                <a:gd name="T109" fmla="*/ 392 h 701"/>
                <a:gd name="T110" fmla="*/ 279 w 307"/>
                <a:gd name="T111" fmla="*/ 360 h 701"/>
                <a:gd name="T112" fmla="*/ 293 w 307"/>
                <a:gd name="T113" fmla="*/ 377 h 701"/>
                <a:gd name="T114" fmla="*/ 299 w 307"/>
                <a:gd name="T115" fmla="*/ 35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701">
                  <a:moveTo>
                    <a:pt x="304" y="350"/>
                  </a:moveTo>
                  <a:cubicBezTo>
                    <a:pt x="301" y="348"/>
                    <a:pt x="297" y="346"/>
                    <a:pt x="291" y="338"/>
                  </a:cubicBezTo>
                  <a:cubicBezTo>
                    <a:pt x="287" y="333"/>
                    <a:pt x="281" y="330"/>
                    <a:pt x="276" y="327"/>
                  </a:cubicBezTo>
                  <a:cubicBezTo>
                    <a:pt x="274" y="327"/>
                    <a:pt x="273" y="327"/>
                    <a:pt x="272" y="326"/>
                  </a:cubicBezTo>
                  <a:cubicBezTo>
                    <a:pt x="271" y="325"/>
                    <a:pt x="270" y="322"/>
                    <a:pt x="270" y="320"/>
                  </a:cubicBezTo>
                  <a:cubicBezTo>
                    <a:pt x="269" y="318"/>
                    <a:pt x="269" y="315"/>
                    <a:pt x="268" y="313"/>
                  </a:cubicBezTo>
                  <a:cubicBezTo>
                    <a:pt x="267" y="309"/>
                    <a:pt x="266" y="302"/>
                    <a:pt x="266" y="291"/>
                  </a:cubicBezTo>
                  <a:cubicBezTo>
                    <a:pt x="266" y="265"/>
                    <a:pt x="261" y="242"/>
                    <a:pt x="258" y="236"/>
                  </a:cubicBezTo>
                  <a:cubicBezTo>
                    <a:pt x="255" y="230"/>
                    <a:pt x="253" y="225"/>
                    <a:pt x="250" y="200"/>
                  </a:cubicBezTo>
                  <a:cubicBezTo>
                    <a:pt x="246" y="175"/>
                    <a:pt x="253" y="179"/>
                    <a:pt x="250" y="149"/>
                  </a:cubicBezTo>
                  <a:cubicBezTo>
                    <a:pt x="247" y="119"/>
                    <a:pt x="223" y="113"/>
                    <a:pt x="213" y="111"/>
                  </a:cubicBezTo>
                  <a:cubicBezTo>
                    <a:pt x="203" y="109"/>
                    <a:pt x="181" y="100"/>
                    <a:pt x="177" y="97"/>
                  </a:cubicBezTo>
                  <a:cubicBezTo>
                    <a:pt x="175" y="95"/>
                    <a:pt x="175" y="87"/>
                    <a:pt x="175" y="80"/>
                  </a:cubicBezTo>
                  <a:cubicBezTo>
                    <a:pt x="178" y="75"/>
                    <a:pt x="180" y="68"/>
                    <a:pt x="181" y="63"/>
                  </a:cubicBezTo>
                  <a:cubicBezTo>
                    <a:pt x="182" y="63"/>
                    <a:pt x="183" y="65"/>
                    <a:pt x="184" y="65"/>
                  </a:cubicBezTo>
                  <a:cubicBezTo>
                    <a:pt x="185" y="65"/>
                    <a:pt x="187" y="61"/>
                    <a:pt x="187" y="58"/>
                  </a:cubicBezTo>
                  <a:cubicBezTo>
                    <a:pt x="188" y="56"/>
                    <a:pt x="189" y="49"/>
                    <a:pt x="188" y="46"/>
                  </a:cubicBezTo>
                  <a:cubicBezTo>
                    <a:pt x="187" y="43"/>
                    <a:pt x="185" y="45"/>
                    <a:pt x="184" y="47"/>
                  </a:cubicBezTo>
                  <a:cubicBezTo>
                    <a:pt x="184" y="47"/>
                    <a:pt x="183" y="47"/>
                    <a:pt x="183" y="48"/>
                  </a:cubicBezTo>
                  <a:cubicBezTo>
                    <a:pt x="183" y="44"/>
                    <a:pt x="183" y="40"/>
                    <a:pt x="184" y="37"/>
                  </a:cubicBezTo>
                  <a:cubicBezTo>
                    <a:pt x="185" y="29"/>
                    <a:pt x="184" y="22"/>
                    <a:pt x="182" y="16"/>
                  </a:cubicBezTo>
                  <a:cubicBezTo>
                    <a:pt x="177" y="1"/>
                    <a:pt x="157"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1" y="0"/>
                    <a:pt x="131" y="1"/>
                    <a:pt x="126" y="16"/>
                  </a:cubicBezTo>
                  <a:cubicBezTo>
                    <a:pt x="123" y="22"/>
                    <a:pt x="123" y="29"/>
                    <a:pt x="124" y="37"/>
                  </a:cubicBezTo>
                  <a:cubicBezTo>
                    <a:pt x="124" y="40"/>
                    <a:pt x="125" y="44"/>
                    <a:pt x="125" y="48"/>
                  </a:cubicBezTo>
                  <a:cubicBezTo>
                    <a:pt x="124" y="47"/>
                    <a:pt x="124" y="47"/>
                    <a:pt x="123" y="47"/>
                  </a:cubicBezTo>
                  <a:cubicBezTo>
                    <a:pt x="123" y="45"/>
                    <a:pt x="121" y="43"/>
                    <a:pt x="120" y="46"/>
                  </a:cubicBezTo>
                  <a:cubicBezTo>
                    <a:pt x="119" y="49"/>
                    <a:pt x="120" y="56"/>
                    <a:pt x="120" y="58"/>
                  </a:cubicBezTo>
                  <a:cubicBezTo>
                    <a:pt x="121" y="61"/>
                    <a:pt x="123" y="65"/>
                    <a:pt x="124" y="65"/>
                  </a:cubicBezTo>
                  <a:cubicBezTo>
                    <a:pt x="125" y="65"/>
                    <a:pt x="126" y="63"/>
                    <a:pt x="126" y="63"/>
                  </a:cubicBezTo>
                  <a:cubicBezTo>
                    <a:pt x="128" y="68"/>
                    <a:pt x="129" y="75"/>
                    <a:pt x="132" y="80"/>
                  </a:cubicBezTo>
                  <a:cubicBezTo>
                    <a:pt x="133" y="87"/>
                    <a:pt x="132" y="95"/>
                    <a:pt x="130" y="97"/>
                  </a:cubicBezTo>
                  <a:cubicBezTo>
                    <a:pt x="126" y="100"/>
                    <a:pt x="105" y="109"/>
                    <a:pt x="95" y="111"/>
                  </a:cubicBezTo>
                  <a:cubicBezTo>
                    <a:pt x="84" y="113"/>
                    <a:pt x="61" y="119"/>
                    <a:pt x="58" y="149"/>
                  </a:cubicBezTo>
                  <a:cubicBezTo>
                    <a:pt x="55" y="179"/>
                    <a:pt x="61" y="175"/>
                    <a:pt x="58" y="200"/>
                  </a:cubicBezTo>
                  <a:cubicBezTo>
                    <a:pt x="54" y="225"/>
                    <a:pt x="53" y="230"/>
                    <a:pt x="50" y="236"/>
                  </a:cubicBezTo>
                  <a:cubicBezTo>
                    <a:pt x="47" y="242"/>
                    <a:pt x="41" y="265"/>
                    <a:pt x="41" y="291"/>
                  </a:cubicBezTo>
                  <a:cubicBezTo>
                    <a:pt x="41" y="302"/>
                    <a:pt x="40" y="309"/>
                    <a:pt x="39" y="313"/>
                  </a:cubicBezTo>
                  <a:cubicBezTo>
                    <a:pt x="39" y="315"/>
                    <a:pt x="38" y="318"/>
                    <a:pt x="38" y="320"/>
                  </a:cubicBezTo>
                  <a:cubicBezTo>
                    <a:pt x="37" y="322"/>
                    <a:pt x="37" y="325"/>
                    <a:pt x="35" y="326"/>
                  </a:cubicBezTo>
                  <a:cubicBezTo>
                    <a:pt x="34" y="327"/>
                    <a:pt x="33" y="327"/>
                    <a:pt x="32" y="327"/>
                  </a:cubicBezTo>
                  <a:cubicBezTo>
                    <a:pt x="26" y="330"/>
                    <a:pt x="21" y="333"/>
                    <a:pt x="17" y="338"/>
                  </a:cubicBezTo>
                  <a:cubicBezTo>
                    <a:pt x="10" y="346"/>
                    <a:pt x="6" y="348"/>
                    <a:pt x="3" y="350"/>
                  </a:cubicBezTo>
                  <a:cubicBezTo>
                    <a:pt x="0" y="352"/>
                    <a:pt x="1" y="358"/>
                    <a:pt x="8" y="356"/>
                  </a:cubicBezTo>
                  <a:cubicBezTo>
                    <a:pt x="15" y="355"/>
                    <a:pt x="20" y="346"/>
                    <a:pt x="22" y="346"/>
                  </a:cubicBezTo>
                  <a:cubicBezTo>
                    <a:pt x="24" y="347"/>
                    <a:pt x="20" y="360"/>
                    <a:pt x="18" y="365"/>
                  </a:cubicBezTo>
                  <a:cubicBezTo>
                    <a:pt x="17" y="369"/>
                    <a:pt x="16" y="374"/>
                    <a:pt x="15" y="377"/>
                  </a:cubicBezTo>
                  <a:cubicBezTo>
                    <a:pt x="14" y="380"/>
                    <a:pt x="13" y="385"/>
                    <a:pt x="15" y="388"/>
                  </a:cubicBezTo>
                  <a:cubicBezTo>
                    <a:pt x="17" y="391"/>
                    <a:pt x="20" y="387"/>
                    <a:pt x="22" y="380"/>
                  </a:cubicBezTo>
                  <a:cubicBezTo>
                    <a:pt x="24" y="373"/>
                    <a:pt x="28" y="360"/>
                    <a:pt x="28" y="360"/>
                  </a:cubicBezTo>
                  <a:cubicBezTo>
                    <a:pt x="28" y="360"/>
                    <a:pt x="26" y="371"/>
                    <a:pt x="24" y="377"/>
                  </a:cubicBezTo>
                  <a:cubicBezTo>
                    <a:pt x="22" y="384"/>
                    <a:pt x="18" y="392"/>
                    <a:pt x="22" y="395"/>
                  </a:cubicBezTo>
                  <a:cubicBezTo>
                    <a:pt x="24" y="397"/>
                    <a:pt x="26" y="395"/>
                    <a:pt x="27" y="392"/>
                  </a:cubicBezTo>
                  <a:cubicBezTo>
                    <a:pt x="29" y="388"/>
                    <a:pt x="30" y="383"/>
                    <a:pt x="30" y="383"/>
                  </a:cubicBezTo>
                  <a:cubicBezTo>
                    <a:pt x="32" y="377"/>
                    <a:pt x="35" y="362"/>
                    <a:pt x="35" y="362"/>
                  </a:cubicBezTo>
                  <a:cubicBezTo>
                    <a:pt x="35" y="362"/>
                    <a:pt x="33" y="375"/>
                    <a:pt x="32" y="381"/>
                  </a:cubicBezTo>
                  <a:cubicBezTo>
                    <a:pt x="31" y="384"/>
                    <a:pt x="29" y="388"/>
                    <a:pt x="29" y="391"/>
                  </a:cubicBezTo>
                  <a:cubicBezTo>
                    <a:pt x="29" y="393"/>
                    <a:pt x="31" y="394"/>
                    <a:pt x="33" y="394"/>
                  </a:cubicBezTo>
                  <a:cubicBezTo>
                    <a:pt x="35" y="393"/>
                    <a:pt x="36" y="389"/>
                    <a:pt x="38" y="384"/>
                  </a:cubicBezTo>
                  <a:cubicBezTo>
                    <a:pt x="39" y="379"/>
                    <a:pt x="41" y="371"/>
                    <a:pt x="42" y="367"/>
                  </a:cubicBezTo>
                  <a:cubicBezTo>
                    <a:pt x="42" y="365"/>
                    <a:pt x="43" y="364"/>
                    <a:pt x="43" y="365"/>
                  </a:cubicBezTo>
                  <a:cubicBezTo>
                    <a:pt x="43" y="367"/>
                    <a:pt x="41" y="374"/>
                    <a:pt x="40" y="378"/>
                  </a:cubicBezTo>
                  <a:cubicBezTo>
                    <a:pt x="39" y="382"/>
                    <a:pt x="39" y="385"/>
                    <a:pt x="41" y="385"/>
                  </a:cubicBezTo>
                  <a:cubicBezTo>
                    <a:pt x="43" y="385"/>
                    <a:pt x="44" y="385"/>
                    <a:pt x="45" y="383"/>
                  </a:cubicBezTo>
                  <a:cubicBezTo>
                    <a:pt x="46" y="381"/>
                    <a:pt x="47" y="375"/>
                    <a:pt x="48" y="371"/>
                  </a:cubicBezTo>
                  <a:cubicBezTo>
                    <a:pt x="50" y="365"/>
                    <a:pt x="52" y="358"/>
                    <a:pt x="53" y="353"/>
                  </a:cubicBezTo>
                  <a:cubicBezTo>
                    <a:pt x="53" y="347"/>
                    <a:pt x="55" y="334"/>
                    <a:pt x="56" y="330"/>
                  </a:cubicBezTo>
                  <a:cubicBezTo>
                    <a:pt x="57" y="327"/>
                    <a:pt x="58" y="321"/>
                    <a:pt x="58" y="321"/>
                  </a:cubicBezTo>
                  <a:cubicBezTo>
                    <a:pt x="58" y="321"/>
                    <a:pt x="58" y="321"/>
                    <a:pt x="58" y="321"/>
                  </a:cubicBezTo>
                  <a:cubicBezTo>
                    <a:pt x="62" y="310"/>
                    <a:pt x="71" y="283"/>
                    <a:pt x="76" y="267"/>
                  </a:cubicBezTo>
                  <a:cubicBezTo>
                    <a:pt x="83" y="246"/>
                    <a:pt x="81" y="239"/>
                    <a:pt x="82" y="230"/>
                  </a:cubicBezTo>
                  <a:cubicBezTo>
                    <a:pt x="83" y="224"/>
                    <a:pt x="89" y="209"/>
                    <a:pt x="93" y="193"/>
                  </a:cubicBezTo>
                  <a:cubicBezTo>
                    <a:pt x="100" y="208"/>
                    <a:pt x="107" y="228"/>
                    <a:pt x="103" y="249"/>
                  </a:cubicBezTo>
                  <a:cubicBezTo>
                    <a:pt x="96" y="285"/>
                    <a:pt x="98" y="275"/>
                    <a:pt x="96" y="285"/>
                  </a:cubicBezTo>
                  <a:cubicBezTo>
                    <a:pt x="93" y="297"/>
                    <a:pt x="91" y="308"/>
                    <a:pt x="89" y="320"/>
                  </a:cubicBezTo>
                  <a:cubicBezTo>
                    <a:pt x="87" y="346"/>
                    <a:pt x="85" y="373"/>
                    <a:pt x="89" y="399"/>
                  </a:cubicBezTo>
                  <a:cubicBezTo>
                    <a:pt x="91" y="409"/>
                    <a:pt x="96" y="464"/>
                    <a:pt x="96" y="466"/>
                  </a:cubicBezTo>
                  <a:cubicBezTo>
                    <a:pt x="94" y="473"/>
                    <a:pt x="90" y="489"/>
                    <a:pt x="89" y="497"/>
                  </a:cubicBezTo>
                  <a:cubicBezTo>
                    <a:pt x="87" y="506"/>
                    <a:pt x="88" y="518"/>
                    <a:pt x="88" y="542"/>
                  </a:cubicBezTo>
                  <a:cubicBezTo>
                    <a:pt x="89" y="565"/>
                    <a:pt x="92" y="583"/>
                    <a:pt x="93" y="596"/>
                  </a:cubicBezTo>
                  <a:cubicBezTo>
                    <a:pt x="94" y="607"/>
                    <a:pt x="92" y="635"/>
                    <a:pt x="92" y="643"/>
                  </a:cubicBezTo>
                  <a:cubicBezTo>
                    <a:pt x="92" y="644"/>
                    <a:pt x="91" y="645"/>
                    <a:pt x="91" y="647"/>
                  </a:cubicBezTo>
                  <a:cubicBezTo>
                    <a:pt x="90" y="649"/>
                    <a:pt x="89" y="653"/>
                    <a:pt x="87" y="657"/>
                  </a:cubicBezTo>
                  <a:cubicBezTo>
                    <a:pt x="84" y="663"/>
                    <a:pt x="76" y="674"/>
                    <a:pt x="74" y="677"/>
                  </a:cubicBezTo>
                  <a:cubicBezTo>
                    <a:pt x="71" y="679"/>
                    <a:pt x="67" y="685"/>
                    <a:pt x="71" y="687"/>
                  </a:cubicBezTo>
                  <a:cubicBezTo>
                    <a:pt x="72" y="688"/>
                    <a:pt x="73" y="687"/>
                    <a:pt x="73" y="687"/>
                  </a:cubicBezTo>
                  <a:cubicBezTo>
                    <a:pt x="73" y="689"/>
                    <a:pt x="73" y="691"/>
                    <a:pt x="75" y="692"/>
                  </a:cubicBezTo>
                  <a:cubicBezTo>
                    <a:pt x="76" y="692"/>
                    <a:pt x="77" y="692"/>
                    <a:pt x="77" y="692"/>
                  </a:cubicBezTo>
                  <a:cubicBezTo>
                    <a:pt x="77" y="693"/>
                    <a:pt x="79" y="696"/>
                    <a:pt x="82" y="695"/>
                  </a:cubicBezTo>
                  <a:cubicBezTo>
                    <a:pt x="82" y="695"/>
                    <a:pt x="83" y="699"/>
                    <a:pt x="86" y="699"/>
                  </a:cubicBezTo>
                  <a:cubicBezTo>
                    <a:pt x="87" y="699"/>
                    <a:pt x="88" y="699"/>
                    <a:pt x="89" y="698"/>
                  </a:cubicBezTo>
                  <a:cubicBezTo>
                    <a:pt x="90" y="698"/>
                    <a:pt x="90" y="697"/>
                    <a:pt x="91" y="695"/>
                  </a:cubicBezTo>
                  <a:cubicBezTo>
                    <a:pt x="91" y="695"/>
                    <a:pt x="91" y="698"/>
                    <a:pt x="94" y="699"/>
                  </a:cubicBezTo>
                  <a:cubicBezTo>
                    <a:pt x="98" y="701"/>
                    <a:pt x="102" y="699"/>
                    <a:pt x="104" y="694"/>
                  </a:cubicBezTo>
                  <a:cubicBezTo>
                    <a:pt x="107" y="690"/>
                    <a:pt x="106" y="689"/>
                    <a:pt x="108" y="685"/>
                  </a:cubicBezTo>
                  <a:cubicBezTo>
                    <a:pt x="110" y="681"/>
                    <a:pt x="109" y="670"/>
                    <a:pt x="111" y="666"/>
                  </a:cubicBezTo>
                  <a:cubicBezTo>
                    <a:pt x="112" y="661"/>
                    <a:pt x="116" y="660"/>
                    <a:pt x="116" y="656"/>
                  </a:cubicBezTo>
                  <a:cubicBezTo>
                    <a:pt x="116" y="654"/>
                    <a:pt x="117" y="650"/>
                    <a:pt x="116" y="646"/>
                  </a:cubicBezTo>
                  <a:cubicBezTo>
                    <a:pt x="116" y="646"/>
                    <a:pt x="116" y="630"/>
                    <a:pt x="116" y="630"/>
                  </a:cubicBezTo>
                  <a:cubicBezTo>
                    <a:pt x="117" y="623"/>
                    <a:pt x="117" y="623"/>
                    <a:pt x="117" y="623"/>
                  </a:cubicBezTo>
                  <a:cubicBezTo>
                    <a:pt x="117" y="612"/>
                    <a:pt x="119" y="601"/>
                    <a:pt x="121" y="590"/>
                  </a:cubicBezTo>
                  <a:cubicBezTo>
                    <a:pt x="124" y="572"/>
                    <a:pt x="129" y="542"/>
                    <a:pt x="131" y="523"/>
                  </a:cubicBezTo>
                  <a:cubicBezTo>
                    <a:pt x="133" y="499"/>
                    <a:pt x="135" y="478"/>
                    <a:pt x="136" y="474"/>
                  </a:cubicBezTo>
                  <a:cubicBezTo>
                    <a:pt x="136" y="474"/>
                    <a:pt x="136" y="474"/>
                    <a:pt x="137" y="473"/>
                  </a:cubicBezTo>
                  <a:cubicBezTo>
                    <a:pt x="141" y="458"/>
                    <a:pt x="145" y="443"/>
                    <a:pt x="147" y="427"/>
                  </a:cubicBezTo>
                  <a:cubicBezTo>
                    <a:pt x="147" y="422"/>
                    <a:pt x="148" y="417"/>
                    <a:pt x="148" y="411"/>
                  </a:cubicBezTo>
                  <a:cubicBezTo>
                    <a:pt x="150" y="385"/>
                    <a:pt x="149" y="371"/>
                    <a:pt x="154" y="370"/>
                  </a:cubicBezTo>
                  <a:cubicBezTo>
                    <a:pt x="158" y="371"/>
                    <a:pt x="158" y="385"/>
                    <a:pt x="159" y="411"/>
                  </a:cubicBezTo>
                  <a:cubicBezTo>
                    <a:pt x="160" y="417"/>
                    <a:pt x="160" y="422"/>
                    <a:pt x="161" y="427"/>
                  </a:cubicBezTo>
                  <a:cubicBezTo>
                    <a:pt x="163" y="443"/>
                    <a:pt x="166" y="458"/>
                    <a:pt x="171" y="473"/>
                  </a:cubicBezTo>
                  <a:cubicBezTo>
                    <a:pt x="171" y="474"/>
                    <a:pt x="171" y="474"/>
                    <a:pt x="171" y="474"/>
                  </a:cubicBezTo>
                  <a:cubicBezTo>
                    <a:pt x="173" y="478"/>
                    <a:pt x="175" y="499"/>
                    <a:pt x="177" y="523"/>
                  </a:cubicBezTo>
                  <a:cubicBezTo>
                    <a:pt x="178" y="542"/>
                    <a:pt x="183" y="572"/>
                    <a:pt x="187" y="590"/>
                  </a:cubicBezTo>
                  <a:cubicBezTo>
                    <a:pt x="189" y="601"/>
                    <a:pt x="190" y="612"/>
                    <a:pt x="191" y="623"/>
                  </a:cubicBezTo>
                  <a:cubicBezTo>
                    <a:pt x="191" y="630"/>
                    <a:pt x="191" y="630"/>
                    <a:pt x="191" y="630"/>
                  </a:cubicBezTo>
                  <a:cubicBezTo>
                    <a:pt x="191" y="630"/>
                    <a:pt x="191" y="646"/>
                    <a:pt x="191" y="646"/>
                  </a:cubicBezTo>
                  <a:cubicBezTo>
                    <a:pt x="191" y="650"/>
                    <a:pt x="191" y="654"/>
                    <a:pt x="191" y="656"/>
                  </a:cubicBezTo>
                  <a:cubicBezTo>
                    <a:pt x="192" y="660"/>
                    <a:pt x="196" y="661"/>
                    <a:pt x="197" y="666"/>
                  </a:cubicBezTo>
                  <a:cubicBezTo>
                    <a:pt x="198" y="670"/>
                    <a:pt x="197" y="681"/>
                    <a:pt x="199" y="685"/>
                  </a:cubicBezTo>
                  <a:cubicBezTo>
                    <a:pt x="201" y="689"/>
                    <a:pt x="201" y="690"/>
                    <a:pt x="203" y="694"/>
                  </a:cubicBezTo>
                  <a:cubicBezTo>
                    <a:pt x="205" y="699"/>
                    <a:pt x="210" y="701"/>
                    <a:pt x="213" y="699"/>
                  </a:cubicBezTo>
                  <a:cubicBezTo>
                    <a:pt x="217" y="698"/>
                    <a:pt x="216" y="695"/>
                    <a:pt x="216" y="695"/>
                  </a:cubicBezTo>
                  <a:cubicBezTo>
                    <a:pt x="217" y="697"/>
                    <a:pt x="218" y="698"/>
                    <a:pt x="219" y="698"/>
                  </a:cubicBezTo>
                  <a:cubicBezTo>
                    <a:pt x="220" y="699"/>
                    <a:pt x="221" y="699"/>
                    <a:pt x="222" y="699"/>
                  </a:cubicBezTo>
                  <a:cubicBezTo>
                    <a:pt x="224" y="699"/>
                    <a:pt x="225" y="695"/>
                    <a:pt x="225" y="695"/>
                  </a:cubicBezTo>
                  <a:cubicBezTo>
                    <a:pt x="229" y="696"/>
                    <a:pt x="231" y="693"/>
                    <a:pt x="231" y="692"/>
                  </a:cubicBezTo>
                  <a:cubicBezTo>
                    <a:pt x="231" y="692"/>
                    <a:pt x="232" y="692"/>
                    <a:pt x="233" y="692"/>
                  </a:cubicBezTo>
                  <a:cubicBezTo>
                    <a:pt x="234" y="691"/>
                    <a:pt x="235" y="689"/>
                    <a:pt x="234" y="687"/>
                  </a:cubicBezTo>
                  <a:cubicBezTo>
                    <a:pt x="234" y="687"/>
                    <a:pt x="235" y="688"/>
                    <a:pt x="236" y="687"/>
                  </a:cubicBezTo>
                  <a:cubicBezTo>
                    <a:pt x="240" y="685"/>
                    <a:pt x="236" y="679"/>
                    <a:pt x="234" y="677"/>
                  </a:cubicBezTo>
                  <a:cubicBezTo>
                    <a:pt x="231" y="674"/>
                    <a:pt x="224" y="663"/>
                    <a:pt x="221" y="657"/>
                  </a:cubicBezTo>
                  <a:cubicBezTo>
                    <a:pt x="219" y="653"/>
                    <a:pt x="217" y="649"/>
                    <a:pt x="217" y="647"/>
                  </a:cubicBezTo>
                  <a:cubicBezTo>
                    <a:pt x="216" y="645"/>
                    <a:pt x="216" y="644"/>
                    <a:pt x="216" y="643"/>
                  </a:cubicBezTo>
                  <a:cubicBezTo>
                    <a:pt x="215" y="635"/>
                    <a:pt x="214" y="607"/>
                    <a:pt x="215" y="596"/>
                  </a:cubicBezTo>
                  <a:cubicBezTo>
                    <a:pt x="215" y="583"/>
                    <a:pt x="218" y="565"/>
                    <a:pt x="219" y="542"/>
                  </a:cubicBezTo>
                  <a:cubicBezTo>
                    <a:pt x="220" y="518"/>
                    <a:pt x="221" y="506"/>
                    <a:pt x="219" y="497"/>
                  </a:cubicBezTo>
                  <a:cubicBezTo>
                    <a:pt x="217" y="489"/>
                    <a:pt x="213" y="473"/>
                    <a:pt x="212" y="466"/>
                  </a:cubicBezTo>
                  <a:cubicBezTo>
                    <a:pt x="211" y="464"/>
                    <a:pt x="217" y="409"/>
                    <a:pt x="218" y="399"/>
                  </a:cubicBezTo>
                  <a:cubicBezTo>
                    <a:pt x="223" y="373"/>
                    <a:pt x="221" y="346"/>
                    <a:pt x="218" y="320"/>
                  </a:cubicBezTo>
                  <a:cubicBezTo>
                    <a:pt x="217" y="308"/>
                    <a:pt x="214" y="297"/>
                    <a:pt x="212" y="285"/>
                  </a:cubicBezTo>
                  <a:cubicBezTo>
                    <a:pt x="210" y="275"/>
                    <a:pt x="212" y="285"/>
                    <a:pt x="205" y="249"/>
                  </a:cubicBezTo>
                  <a:cubicBezTo>
                    <a:pt x="200" y="228"/>
                    <a:pt x="207" y="208"/>
                    <a:pt x="214" y="193"/>
                  </a:cubicBezTo>
                  <a:cubicBezTo>
                    <a:pt x="219" y="209"/>
                    <a:pt x="225" y="224"/>
                    <a:pt x="226" y="230"/>
                  </a:cubicBezTo>
                  <a:cubicBezTo>
                    <a:pt x="227" y="239"/>
                    <a:pt x="224" y="246"/>
                    <a:pt x="231" y="267"/>
                  </a:cubicBezTo>
                  <a:cubicBezTo>
                    <a:pt x="237" y="283"/>
                    <a:pt x="246" y="310"/>
                    <a:pt x="249" y="321"/>
                  </a:cubicBezTo>
                  <a:cubicBezTo>
                    <a:pt x="249" y="321"/>
                    <a:pt x="249" y="321"/>
                    <a:pt x="249" y="321"/>
                  </a:cubicBezTo>
                  <a:cubicBezTo>
                    <a:pt x="249" y="321"/>
                    <a:pt x="251" y="327"/>
                    <a:pt x="252" y="330"/>
                  </a:cubicBezTo>
                  <a:cubicBezTo>
                    <a:pt x="253" y="334"/>
                    <a:pt x="254" y="347"/>
                    <a:pt x="255" y="353"/>
                  </a:cubicBezTo>
                  <a:cubicBezTo>
                    <a:pt x="256" y="358"/>
                    <a:pt x="258" y="365"/>
                    <a:pt x="259" y="371"/>
                  </a:cubicBezTo>
                  <a:cubicBezTo>
                    <a:pt x="260" y="375"/>
                    <a:pt x="261" y="381"/>
                    <a:pt x="263" y="383"/>
                  </a:cubicBezTo>
                  <a:cubicBezTo>
                    <a:pt x="264" y="385"/>
                    <a:pt x="265" y="385"/>
                    <a:pt x="266" y="385"/>
                  </a:cubicBezTo>
                  <a:cubicBezTo>
                    <a:pt x="268" y="385"/>
                    <a:pt x="268" y="382"/>
                    <a:pt x="268" y="378"/>
                  </a:cubicBezTo>
                  <a:cubicBezTo>
                    <a:pt x="267" y="374"/>
                    <a:pt x="265" y="367"/>
                    <a:pt x="265" y="365"/>
                  </a:cubicBezTo>
                  <a:cubicBezTo>
                    <a:pt x="265" y="364"/>
                    <a:pt x="266" y="365"/>
                    <a:pt x="266" y="367"/>
                  </a:cubicBezTo>
                  <a:cubicBezTo>
                    <a:pt x="267" y="371"/>
                    <a:pt x="269" y="379"/>
                    <a:pt x="270" y="384"/>
                  </a:cubicBezTo>
                  <a:cubicBezTo>
                    <a:pt x="271" y="389"/>
                    <a:pt x="273" y="393"/>
                    <a:pt x="275" y="394"/>
                  </a:cubicBezTo>
                  <a:cubicBezTo>
                    <a:pt x="277" y="394"/>
                    <a:pt x="279" y="393"/>
                    <a:pt x="279" y="391"/>
                  </a:cubicBezTo>
                  <a:cubicBezTo>
                    <a:pt x="279" y="388"/>
                    <a:pt x="277" y="384"/>
                    <a:pt x="276" y="381"/>
                  </a:cubicBezTo>
                  <a:cubicBezTo>
                    <a:pt x="275" y="375"/>
                    <a:pt x="272" y="362"/>
                    <a:pt x="272" y="362"/>
                  </a:cubicBezTo>
                  <a:cubicBezTo>
                    <a:pt x="272" y="362"/>
                    <a:pt x="276" y="377"/>
                    <a:pt x="277" y="383"/>
                  </a:cubicBezTo>
                  <a:cubicBezTo>
                    <a:pt x="277" y="383"/>
                    <a:pt x="279" y="388"/>
                    <a:pt x="280" y="392"/>
                  </a:cubicBezTo>
                  <a:cubicBezTo>
                    <a:pt x="281" y="395"/>
                    <a:pt x="284" y="397"/>
                    <a:pt x="286" y="395"/>
                  </a:cubicBezTo>
                  <a:cubicBezTo>
                    <a:pt x="290" y="392"/>
                    <a:pt x="285" y="384"/>
                    <a:pt x="283" y="377"/>
                  </a:cubicBezTo>
                  <a:cubicBezTo>
                    <a:pt x="282" y="371"/>
                    <a:pt x="279" y="360"/>
                    <a:pt x="279" y="360"/>
                  </a:cubicBezTo>
                  <a:cubicBezTo>
                    <a:pt x="279" y="360"/>
                    <a:pt x="284" y="373"/>
                    <a:pt x="286" y="380"/>
                  </a:cubicBezTo>
                  <a:cubicBezTo>
                    <a:pt x="288" y="387"/>
                    <a:pt x="291" y="391"/>
                    <a:pt x="293" y="388"/>
                  </a:cubicBezTo>
                  <a:cubicBezTo>
                    <a:pt x="295" y="385"/>
                    <a:pt x="294" y="380"/>
                    <a:pt x="293" y="377"/>
                  </a:cubicBezTo>
                  <a:cubicBezTo>
                    <a:pt x="292" y="374"/>
                    <a:pt x="291" y="369"/>
                    <a:pt x="289" y="365"/>
                  </a:cubicBezTo>
                  <a:cubicBezTo>
                    <a:pt x="288" y="360"/>
                    <a:pt x="284" y="347"/>
                    <a:pt x="286" y="346"/>
                  </a:cubicBezTo>
                  <a:cubicBezTo>
                    <a:pt x="287" y="346"/>
                    <a:pt x="292" y="355"/>
                    <a:pt x="299" y="356"/>
                  </a:cubicBezTo>
                  <a:cubicBezTo>
                    <a:pt x="306" y="358"/>
                    <a:pt x="307" y="352"/>
                    <a:pt x="304" y="350"/>
                  </a:cubicBezTo>
                  <a:close/>
                </a:path>
              </a:pathLst>
            </a:custGeom>
            <a:solidFill>
              <a:srgbClr val="FFB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9CAF14A4-8D52-43AF-8D93-DD0D8A0405AE}"/>
                </a:ext>
              </a:extLst>
            </p:cNvPr>
            <p:cNvSpPr>
              <a:spLocks/>
            </p:cNvSpPr>
            <p:nvPr/>
          </p:nvSpPr>
          <p:spPr bwMode="auto">
            <a:xfrm>
              <a:off x="5999" y="1574"/>
              <a:ext cx="120" cy="78"/>
            </a:xfrm>
            <a:custGeom>
              <a:avLst/>
              <a:gdLst>
                <a:gd name="T0" fmla="*/ 1 w 50"/>
                <a:gd name="T1" fmla="*/ 32 h 33"/>
                <a:gd name="T2" fmla="*/ 1 w 50"/>
                <a:gd name="T3" fmla="*/ 31 h 33"/>
                <a:gd name="T4" fmla="*/ 3 w 50"/>
                <a:gd name="T5" fmla="*/ 31 h 33"/>
                <a:gd name="T6" fmla="*/ 4 w 50"/>
                <a:gd name="T7" fmla="*/ 30 h 33"/>
                <a:gd name="T8" fmla="*/ 5 w 50"/>
                <a:gd name="T9" fmla="*/ 29 h 33"/>
                <a:gd name="T10" fmla="*/ 8 w 50"/>
                <a:gd name="T11" fmla="*/ 27 h 33"/>
                <a:gd name="T12" fmla="*/ 13 w 50"/>
                <a:gd name="T13" fmla="*/ 18 h 33"/>
                <a:gd name="T14" fmla="*/ 19 w 50"/>
                <a:gd name="T15" fmla="*/ 9 h 33"/>
                <a:gd name="T16" fmla="*/ 20 w 50"/>
                <a:gd name="T17" fmla="*/ 8 h 33"/>
                <a:gd name="T18" fmla="*/ 21 w 50"/>
                <a:gd name="T19" fmla="*/ 8 h 33"/>
                <a:gd name="T20" fmla="*/ 22 w 50"/>
                <a:gd name="T21" fmla="*/ 7 h 33"/>
                <a:gd name="T22" fmla="*/ 24 w 50"/>
                <a:gd name="T23" fmla="*/ 6 h 33"/>
                <a:gd name="T24" fmla="*/ 30 w 50"/>
                <a:gd name="T25" fmla="*/ 5 h 33"/>
                <a:gd name="T26" fmla="*/ 39 w 50"/>
                <a:gd name="T27" fmla="*/ 3 h 33"/>
                <a:gd name="T28" fmla="*/ 45 w 50"/>
                <a:gd name="T29" fmla="*/ 1 h 33"/>
                <a:gd name="T30" fmla="*/ 47 w 50"/>
                <a:gd name="T31" fmla="*/ 0 h 33"/>
                <a:gd name="T32" fmla="*/ 50 w 50"/>
                <a:gd name="T33" fmla="*/ 4 h 33"/>
                <a:gd name="T34" fmla="*/ 50 w 50"/>
                <a:gd name="T35" fmla="*/ 4 h 33"/>
                <a:gd name="T36" fmla="*/ 50 w 50"/>
                <a:gd name="T37" fmla="*/ 4 h 33"/>
                <a:gd name="T38" fmla="*/ 49 w 50"/>
                <a:gd name="T39" fmla="*/ 4 h 33"/>
                <a:gd name="T40" fmla="*/ 47 w 50"/>
                <a:gd name="T41" fmla="*/ 5 h 33"/>
                <a:gd name="T42" fmla="*/ 40 w 50"/>
                <a:gd name="T43" fmla="*/ 7 h 33"/>
                <a:gd name="T44" fmla="*/ 30 w 50"/>
                <a:gd name="T45" fmla="*/ 8 h 33"/>
                <a:gd name="T46" fmla="*/ 25 w 50"/>
                <a:gd name="T47" fmla="*/ 9 h 33"/>
                <a:gd name="T48" fmla="*/ 23 w 50"/>
                <a:gd name="T49" fmla="*/ 10 h 33"/>
                <a:gd name="T50" fmla="*/ 22 w 50"/>
                <a:gd name="T51" fmla="*/ 10 h 33"/>
                <a:gd name="T52" fmla="*/ 22 w 50"/>
                <a:gd name="T53" fmla="*/ 11 h 33"/>
                <a:gd name="T54" fmla="*/ 21 w 50"/>
                <a:gd name="T55" fmla="*/ 11 h 33"/>
                <a:gd name="T56" fmla="*/ 15 w 50"/>
                <a:gd name="T57" fmla="*/ 19 h 33"/>
                <a:gd name="T58" fmla="*/ 9 w 50"/>
                <a:gd name="T59" fmla="*/ 28 h 33"/>
                <a:gd name="T60" fmla="*/ 6 w 50"/>
                <a:gd name="T61" fmla="*/ 30 h 33"/>
                <a:gd name="T62" fmla="*/ 5 w 50"/>
                <a:gd name="T63" fmla="*/ 31 h 33"/>
                <a:gd name="T64" fmla="*/ 4 w 50"/>
                <a:gd name="T65" fmla="*/ 32 h 33"/>
                <a:gd name="T66" fmla="*/ 2 w 50"/>
                <a:gd name="T67" fmla="*/ 32 h 33"/>
                <a:gd name="T68" fmla="*/ 1 w 50"/>
                <a:gd name="T69" fmla="*/ 33 h 33"/>
                <a:gd name="T70" fmla="*/ 0 w 50"/>
                <a:gd name="T71" fmla="*/ 32 h 33"/>
                <a:gd name="T72" fmla="*/ 1 w 50"/>
                <a:gd name="T7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33">
                  <a:moveTo>
                    <a:pt x="1" y="32"/>
                  </a:moveTo>
                  <a:cubicBezTo>
                    <a:pt x="1" y="32"/>
                    <a:pt x="1" y="31"/>
                    <a:pt x="1" y="31"/>
                  </a:cubicBezTo>
                  <a:cubicBezTo>
                    <a:pt x="2" y="31"/>
                    <a:pt x="3" y="31"/>
                    <a:pt x="3" y="31"/>
                  </a:cubicBezTo>
                  <a:cubicBezTo>
                    <a:pt x="3" y="30"/>
                    <a:pt x="4" y="30"/>
                    <a:pt x="4" y="30"/>
                  </a:cubicBezTo>
                  <a:cubicBezTo>
                    <a:pt x="5" y="30"/>
                    <a:pt x="5" y="29"/>
                    <a:pt x="5" y="29"/>
                  </a:cubicBezTo>
                  <a:cubicBezTo>
                    <a:pt x="6" y="28"/>
                    <a:pt x="7" y="28"/>
                    <a:pt x="8" y="27"/>
                  </a:cubicBezTo>
                  <a:cubicBezTo>
                    <a:pt x="10" y="24"/>
                    <a:pt x="11" y="22"/>
                    <a:pt x="13" y="18"/>
                  </a:cubicBezTo>
                  <a:cubicBezTo>
                    <a:pt x="14" y="15"/>
                    <a:pt x="16" y="12"/>
                    <a:pt x="19" y="9"/>
                  </a:cubicBezTo>
                  <a:cubicBezTo>
                    <a:pt x="20" y="8"/>
                    <a:pt x="20" y="8"/>
                    <a:pt x="20" y="8"/>
                  </a:cubicBezTo>
                  <a:cubicBezTo>
                    <a:pt x="21" y="8"/>
                    <a:pt x="21" y="8"/>
                    <a:pt x="21" y="8"/>
                  </a:cubicBezTo>
                  <a:cubicBezTo>
                    <a:pt x="22" y="7"/>
                    <a:pt x="22" y="7"/>
                    <a:pt x="22" y="7"/>
                  </a:cubicBezTo>
                  <a:cubicBezTo>
                    <a:pt x="22" y="7"/>
                    <a:pt x="23" y="6"/>
                    <a:pt x="24" y="6"/>
                  </a:cubicBezTo>
                  <a:cubicBezTo>
                    <a:pt x="26" y="5"/>
                    <a:pt x="28" y="5"/>
                    <a:pt x="30" y="5"/>
                  </a:cubicBezTo>
                  <a:cubicBezTo>
                    <a:pt x="33" y="4"/>
                    <a:pt x="37" y="4"/>
                    <a:pt x="39" y="3"/>
                  </a:cubicBezTo>
                  <a:cubicBezTo>
                    <a:pt x="42" y="3"/>
                    <a:pt x="44" y="2"/>
                    <a:pt x="45" y="1"/>
                  </a:cubicBezTo>
                  <a:cubicBezTo>
                    <a:pt x="46" y="1"/>
                    <a:pt x="46" y="0"/>
                    <a:pt x="47" y="0"/>
                  </a:cubicBezTo>
                  <a:cubicBezTo>
                    <a:pt x="50" y="4"/>
                    <a:pt x="50" y="4"/>
                    <a:pt x="50" y="4"/>
                  </a:cubicBezTo>
                  <a:cubicBezTo>
                    <a:pt x="50" y="4"/>
                    <a:pt x="50" y="4"/>
                    <a:pt x="50" y="4"/>
                  </a:cubicBezTo>
                  <a:cubicBezTo>
                    <a:pt x="50" y="4"/>
                    <a:pt x="50" y="4"/>
                    <a:pt x="50" y="4"/>
                  </a:cubicBezTo>
                  <a:cubicBezTo>
                    <a:pt x="50" y="4"/>
                    <a:pt x="49" y="4"/>
                    <a:pt x="49" y="4"/>
                  </a:cubicBezTo>
                  <a:cubicBezTo>
                    <a:pt x="49" y="4"/>
                    <a:pt x="48" y="5"/>
                    <a:pt x="47" y="5"/>
                  </a:cubicBezTo>
                  <a:cubicBezTo>
                    <a:pt x="45" y="6"/>
                    <a:pt x="43" y="7"/>
                    <a:pt x="40" y="7"/>
                  </a:cubicBezTo>
                  <a:cubicBezTo>
                    <a:pt x="37" y="8"/>
                    <a:pt x="34" y="8"/>
                    <a:pt x="30" y="8"/>
                  </a:cubicBezTo>
                  <a:cubicBezTo>
                    <a:pt x="29" y="8"/>
                    <a:pt x="27" y="9"/>
                    <a:pt x="25" y="9"/>
                  </a:cubicBezTo>
                  <a:cubicBezTo>
                    <a:pt x="25" y="9"/>
                    <a:pt x="24" y="9"/>
                    <a:pt x="23" y="10"/>
                  </a:cubicBezTo>
                  <a:cubicBezTo>
                    <a:pt x="22" y="10"/>
                    <a:pt x="22" y="10"/>
                    <a:pt x="22" y="10"/>
                  </a:cubicBezTo>
                  <a:cubicBezTo>
                    <a:pt x="22" y="11"/>
                    <a:pt x="22" y="11"/>
                    <a:pt x="22" y="11"/>
                  </a:cubicBezTo>
                  <a:cubicBezTo>
                    <a:pt x="21" y="11"/>
                    <a:pt x="21" y="11"/>
                    <a:pt x="21" y="11"/>
                  </a:cubicBezTo>
                  <a:cubicBezTo>
                    <a:pt x="18" y="13"/>
                    <a:pt x="16" y="16"/>
                    <a:pt x="15" y="19"/>
                  </a:cubicBezTo>
                  <a:cubicBezTo>
                    <a:pt x="13" y="22"/>
                    <a:pt x="11" y="25"/>
                    <a:pt x="9" y="28"/>
                  </a:cubicBezTo>
                  <a:cubicBezTo>
                    <a:pt x="8" y="29"/>
                    <a:pt x="7" y="30"/>
                    <a:pt x="6" y="30"/>
                  </a:cubicBezTo>
                  <a:cubicBezTo>
                    <a:pt x="6" y="31"/>
                    <a:pt x="5" y="31"/>
                    <a:pt x="5" y="31"/>
                  </a:cubicBezTo>
                  <a:cubicBezTo>
                    <a:pt x="4" y="31"/>
                    <a:pt x="4" y="32"/>
                    <a:pt x="4" y="32"/>
                  </a:cubicBezTo>
                  <a:cubicBezTo>
                    <a:pt x="3" y="32"/>
                    <a:pt x="2" y="32"/>
                    <a:pt x="2" y="32"/>
                  </a:cubicBezTo>
                  <a:cubicBezTo>
                    <a:pt x="1" y="32"/>
                    <a:pt x="1" y="33"/>
                    <a:pt x="1" y="33"/>
                  </a:cubicBezTo>
                  <a:cubicBezTo>
                    <a:pt x="1" y="33"/>
                    <a:pt x="1" y="32"/>
                    <a:pt x="0" y="32"/>
                  </a:cubicBezTo>
                  <a:cubicBezTo>
                    <a:pt x="0" y="32"/>
                    <a:pt x="1" y="32"/>
                    <a:pt x="1" y="3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3EC5060A-4FEB-49F3-82D4-E68CB0485841}"/>
                </a:ext>
              </a:extLst>
            </p:cNvPr>
            <p:cNvSpPr>
              <a:spLocks/>
            </p:cNvSpPr>
            <p:nvPr/>
          </p:nvSpPr>
          <p:spPr bwMode="auto">
            <a:xfrm>
              <a:off x="5963" y="1562"/>
              <a:ext cx="134" cy="24"/>
            </a:xfrm>
            <a:custGeom>
              <a:avLst/>
              <a:gdLst>
                <a:gd name="T0" fmla="*/ 55 w 56"/>
                <a:gd name="T1" fmla="*/ 9 h 10"/>
                <a:gd name="T2" fmla="*/ 51 w 56"/>
                <a:gd name="T3" fmla="*/ 9 h 10"/>
                <a:gd name="T4" fmla="*/ 38 w 56"/>
                <a:gd name="T5" fmla="*/ 10 h 10"/>
                <a:gd name="T6" fmla="*/ 37 w 56"/>
                <a:gd name="T7" fmla="*/ 10 h 10"/>
                <a:gd name="T8" fmla="*/ 36 w 56"/>
                <a:gd name="T9" fmla="*/ 9 h 10"/>
                <a:gd name="T10" fmla="*/ 32 w 56"/>
                <a:gd name="T11" fmla="*/ 9 h 10"/>
                <a:gd name="T12" fmla="*/ 22 w 56"/>
                <a:gd name="T13" fmla="*/ 5 h 10"/>
                <a:gd name="T14" fmla="*/ 14 w 56"/>
                <a:gd name="T15" fmla="*/ 4 h 10"/>
                <a:gd name="T16" fmla="*/ 13 w 56"/>
                <a:gd name="T17" fmla="*/ 4 h 10"/>
                <a:gd name="T18" fmla="*/ 13 w 56"/>
                <a:gd name="T19" fmla="*/ 4 h 10"/>
                <a:gd name="T20" fmla="*/ 12 w 56"/>
                <a:gd name="T21" fmla="*/ 5 h 10"/>
                <a:gd name="T22" fmla="*/ 6 w 56"/>
                <a:gd name="T23" fmla="*/ 7 h 10"/>
                <a:gd name="T24" fmla="*/ 1 w 56"/>
                <a:gd name="T25" fmla="*/ 8 h 10"/>
                <a:gd name="T26" fmla="*/ 1 w 56"/>
                <a:gd name="T27" fmla="*/ 7 h 10"/>
                <a:gd name="T28" fmla="*/ 6 w 56"/>
                <a:gd name="T29" fmla="*/ 5 h 10"/>
                <a:gd name="T30" fmla="*/ 11 w 56"/>
                <a:gd name="T31" fmla="*/ 3 h 10"/>
                <a:gd name="T32" fmla="*/ 12 w 56"/>
                <a:gd name="T33" fmla="*/ 2 h 10"/>
                <a:gd name="T34" fmla="*/ 12 w 56"/>
                <a:gd name="T35" fmla="*/ 2 h 10"/>
                <a:gd name="T36" fmla="*/ 12 w 56"/>
                <a:gd name="T37" fmla="*/ 2 h 10"/>
                <a:gd name="T38" fmla="*/ 13 w 56"/>
                <a:gd name="T39" fmla="*/ 1 h 10"/>
                <a:gd name="T40" fmla="*/ 14 w 56"/>
                <a:gd name="T41" fmla="*/ 1 h 10"/>
                <a:gd name="T42" fmla="*/ 14 w 56"/>
                <a:gd name="T43" fmla="*/ 0 h 10"/>
                <a:gd name="T44" fmla="*/ 14 w 56"/>
                <a:gd name="T45" fmla="*/ 0 h 10"/>
                <a:gd name="T46" fmla="*/ 17 w 56"/>
                <a:gd name="T47" fmla="*/ 0 h 10"/>
                <a:gd name="T48" fmla="*/ 23 w 56"/>
                <a:gd name="T49" fmla="*/ 2 h 10"/>
                <a:gd name="T50" fmla="*/ 33 w 56"/>
                <a:gd name="T51" fmla="*/ 5 h 10"/>
                <a:gd name="T52" fmla="*/ 37 w 56"/>
                <a:gd name="T53" fmla="*/ 5 h 10"/>
                <a:gd name="T54" fmla="*/ 37 w 56"/>
                <a:gd name="T55" fmla="*/ 5 h 10"/>
                <a:gd name="T56" fmla="*/ 38 w 56"/>
                <a:gd name="T57" fmla="*/ 5 h 10"/>
                <a:gd name="T58" fmla="*/ 51 w 56"/>
                <a:gd name="T59" fmla="*/ 4 h 10"/>
                <a:gd name="T60" fmla="*/ 56 w 56"/>
                <a:gd name="T61" fmla="*/ 5 h 10"/>
                <a:gd name="T62" fmla="*/ 55 w 56"/>
                <a:gd name="T6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10">
                  <a:moveTo>
                    <a:pt x="56" y="7"/>
                  </a:moveTo>
                  <a:cubicBezTo>
                    <a:pt x="56" y="7"/>
                    <a:pt x="55" y="9"/>
                    <a:pt x="55" y="9"/>
                  </a:cubicBezTo>
                  <a:cubicBezTo>
                    <a:pt x="54" y="9"/>
                    <a:pt x="54" y="9"/>
                    <a:pt x="53" y="9"/>
                  </a:cubicBezTo>
                  <a:cubicBezTo>
                    <a:pt x="52" y="9"/>
                    <a:pt x="52" y="9"/>
                    <a:pt x="51" y="9"/>
                  </a:cubicBezTo>
                  <a:cubicBezTo>
                    <a:pt x="50" y="9"/>
                    <a:pt x="48" y="9"/>
                    <a:pt x="47" y="9"/>
                  </a:cubicBezTo>
                  <a:cubicBezTo>
                    <a:pt x="45" y="9"/>
                    <a:pt x="41" y="10"/>
                    <a:pt x="38" y="10"/>
                  </a:cubicBezTo>
                  <a:cubicBezTo>
                    <a:pt x="37" y="10"/>
                    <a:pt x="37" y="10"/>
                    <a:pt x="37" y="10"/>
                  </a:cubicBezTo>
                  <a:cubicBezTo>
                    <a:pt x="37" y="10"/>
                    <a:pt x="37" y="10"/>
                    <a:pt x="37" y="10"/>
                  </a:cubicBezTo>
                  <a:cubicBezTo>
                    <a:pt x="37" y="9"/>
                    <a:pt x="37" y="9"/>
                    <a:pt x="37" y="9"/>
                  </a:cubicBezTo>
                  <a:cubicBezTo>
                    <a:pt x="36" y="9"/>
                    <a:pt x="36" y="9"/>
                    <a:pt x="36" y="9"/>
                  </a:cubicBezTo>
                  <a:cubicBezTo>
                    <a:pt x="35" y="9"/>
                    <a:pt x="35" y="9"/>
                    <a:pt x="35" y="9"/>
                  </a:cubicBezTo>
                  <a:cubicBezTo>
                    <a:pt x="34" y="9"/>
                    <a:pt x="33" y="9"/>
                    <a:pt x="32" y="9"/>
                  </a:cubicBezTo>
                  <a:cubicBezTo>
                    <a:pt x="30" y="8"/>
                    <a:pt x="29" y="7"/>
                    <a:pt x="27" y="7"/>
                  </a:cubicBezTo>
                  <a:cubicBezTo>
                    <a:pt x="25" y="6"/>
                    <a:pt x="24" y="5"/>
                    <a:pt x="22" y="5"/>
                  </a:cubicBezTo>
                  <a:cubicBezTo>
                    <a:pt x="20" y="4"/>
                    <a:pt x="19" y="4"/>
                    <a:pt x="17" y="3"/>
                  </a:cubicBezTo>
                  <a:cubicBezTo>
                    <a:pt x="16" y="3"/>
                    <a:pt x="15" y="3"/>
                    <a:pt x="14" y="4"/>
                  </a:cubicBezTo>
                  <a:cubicBezTo>
                    <a:pt x="13" y="4"/>
                    <a:pt x="13" y="4"/>
                    <a:pt x="13" y="4"/>
                  </a:cubicBezTo>
                  <a:cubicBezTo>
                    <a:pt x="13" y="4"/>
                    <a:pt x="13" y="4"/>
                    <a:pt x="13" y="4"/>
                  </a:cubicBezTo>
                  <a:cubicBezTo>
                    <a:pt x="13" y="4"/>
                    <a:pt x="13" y="4"/>
                    <a:pt x="13" y="4"/>
                  </a:cubicBezTo>
                  <a:cubicBezTo>
                    <a:pt x="13" y="4"/>
                    <a:pt x="13" y="4"/>
                    <a:pt x="13" y="4"/>
                  </a:cubicBezTo>
                  <a:cubicBezTo>
                    <a:pt x="13" y="5"/>
                    <a:pt x="13" y="5"/>
                    <a:pt x="13" y="5"/>
                  </a:cubicBezTo>
                  <a:cubicBezTo>
                    <a:pt x="12" y="5"/>
                    <a:pt x="12" y="5"/>
                    <a:pt x="12" y="5"/>
                  </a:cubicBezTo>
                  <a:cubicBezTo>
                    <a:pt x="11" y="6"/>
                    <a:pt x="11" y="6"/>
                    <a:pt x="10" y="6"/>
                  </a:cubicBezTo>
                  <a:cubicBezTo>
                    <a:pt x="9" y="7"/>
                    <a:pt x="7" y="7"/>
                    <a:pt x="6" y="7"/>
                  </a:cubicBezTo>
                  <a:cubicBezTo>
                    <a:pt x="5" y="7"/>
                    <a:pt x="4" y="7"/>
                    <a:pt x="3" y="8"/>
                  </a:cubicBezTo>
                  <a:cubicBezTo>
                    <a:pt x="2" y="8"/>
                    <a:pt x="1" y="8"/>
                    <a:pt x="1" y="8"/>
                  </a:cubicBezTo>
                  <a:cubicBezTo>
                    <a:pt x="1" y="8"/>
                    <a:pt x="0" y="8"/>
                    <a:pt x="0" y="7"/>
                  </a:cubicBezTo>
                  <a:cubicBezTo>
                    <a:pt x="0" y="7"/>
                    <a:pt x="0" y="7"/>
                    <a:pt x="1" y="7"/>
                  </a:cubicBezTo>
                  <a:cubicBezTo>
                    <a:pt x="1" y="7"/>
                    <a:pt x="2" y="7"/>
                    <a:pt x="3" y="6"/>
                  </a:cubicBezTo>
                  <a:cubicBezTo>
                    <a:pt x="4" y="6"/>
                    <a:pt x="5" y="6"/>
                    <a:pt x="6" y="5"/>
                  </a:cubicBezTo>
                  <a:cubicBezTo>
                    <a:pt x="7" y="5"/>
                    <a:pt x="8" y="5"/>
                    <a:pt x="9" y="4"/>
                  </a:cubicBezTo>
                  <a:cubicBezTo>
                    <a:pt x="9" y="4"/>
                    <a:pt x="10" y="4"/>
                    <a:pt x="11" y="3"/>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3" y="1"/>
                    <a:pt x="13" y="1"/>
                    <a:pt x="13" y="1"/>
                  </a:cubicBezTo>
                  <a:cubicBezTo>
                    <a:pt x="14" y="1"/>
                    <a:pt x="14" y="1"/>
                    <a:pt x="14" y="1"/>
                  </a:cubicBezTo>
                  <a:cubicBezTo>
                    <a:pt x="14" y="1"/>
                    <a:pt x="14" y="1"/>
                    <a:pt x="14" y="1"/>
                  </a:cubicBezTo>
                  <a:cubicBezTo>
                    <a:pt x="14" y="1"/>
                    <a:pt x="14" y="1"/>
                    <a:pt x="14" y="1"/>
                  </a:cubicBezTo>
                  <a:cubicBezTo>
                    <a:pt x="15" y="0"/>
                    <a:pt x="14" y="1"/>
                    <a:pt x="14" y="0"/>
                  </a:cubicBezTo>
                  <a:cubicBezTo>
                    <a:pt x="14" y="0"/>
                    <a:pt x="14" y="0"/>
                    <a:pt x="14" y="0"/>
                  </a:cubicBezTo>
                  <a:cubicBezTo>
                    <a:pt x="14" y="0"/>
                    <a:pt x="14" y="0"/>
                    <a:pt x="14" y="0"/>
                  </a:cubicBezTo>
                  <a:cubicBezTo>
                    <a:pt x="15" y="0"/>
                    <a:pt x="15" y="0"/>
                    <a:pt x="15" y="0"/>
                  </a:cubicBezTo>
                  <a:cubicBezTo>
                    <a:pt x="15" y="0"/>
                    <a:pt x="16" y="0"/>
                    <a:pt x="17" y="0"/>
                  </a:cubicBezTo>
                  <a:cubicBezTo>
                    <a:pt x="17" y="0"/>
                    <a:pt x="17" y="0"/>
                    <a:pt x="18" y="0"/>
                  </a:cubicBezTo>
                  <a:cubicBezTo>
                    <a:pt x="20" y="1"/>
                    <a:pt x="21" y="1"/>
                    <a:pt x="23" y="2"/>
                  </a:cubicBezTo>
                  <a:cubicBezTo>
                    <a:pt x="25" y="2"/>
                    <a:pt x="27" y="3"/>
                    <a:pt x="28" y="3"/>
                  </a:cubicBezTo>
                  <a:cubicBezTo>
                    <a:pt x="30" y="4"/>
                    <a:pt x="32" y="4"/>
                    <a:pt x="33" y="5"/>
                  </a:cubicBezTo>
                  <a:cubicBezTo>
                    <a:pt x="34" y="5"/>
                    <a:pt x="35" y="5"/>
                    <a:pt x="36" y="5"/>
                  </a:cubicBezTo>
                  <a:cubicBezTo>
                    <a:pt x="37" y="5"/>
                    <a:pt x="37" y="5"/>
                    <a:pt x="37" y="5"/>
                  </a:cubicBezTo>
                  <a:cubicBezTo>
                    <a:pt x="37" y="5"/>
                    <a:pt x="37" y="5"/>
                    <a:pt x="37" y="5"/>
                  </a:cubicBezTo>
                  <a:cubicBezTo>
                    <a:pt x="37" y="5"/>
                    <a:pt x="37" y="5"/>
                    <a:pt x="37" y="5"/>
                  </a:cubicBezTo>
                  <a:cubicBezTo>
                    <a:pt x="37" y="5"/>
                    <a:pt x="37" y="5"/>
                    <a:pt x="37" y="5"/>
                  </a:cubicBezTo>
                  <a:cubicBezTo>
                    <a:pt x="38" y="5"/>
                    <a:pt x="38" y="5"/>
                    <a:pt x="38" y="5"/>
                  </a:cubicBezTo>
                  <a:cubicBezTo>
                    <a:pt x="41" y="5"/>
                    <a:pt x="44" y="5"/>
                    <a:pt x="47" y="4"/>
                  </a:cubicBezTo>
                  <a:cubicBezTo>
                    <a:pt x="48" y="4"/>
                    <a:pt x="49" y="4"/>
                    <a:pt x="51" y="4"/>
                  </a:cubicBezTo>
                  <a:cubicBezTo>
                    <a:pt x="52" y="4"/>
                    <a:pt x="53" y="4"/>
                    <a:pt x="54" y="4"/>
                  </a:cubicBezTo>
                  <a:cubicBezTo>
                    <a:pt x="55" y="4"/>
                    <a:pt x="55" y="4"/>
                    <a:pt x="56" y="5"/>
                  </a:cubicBezTo>
                  <a:cubicBezTo>
                    <a:pt x="56" y="5"/>
                    <a:pt x="56" y="7"/>
                    <a:pt x="56" y="6"/>
                  </a:cubicBezTo>
                  <a:cubicBezTo>
                    <a:pt x="56" y="6"/>
                    <a:pt x="55" y="7"/>
                    <a:pt x="55" y="7"/>
                  </a:cubicBezTo>
                  <a:cubicBezTo>
                    <a:pt x="55" y="7"/>
                    <a:pt x="55" y="7"/>
                    <a:pt x="56" y="7"/>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DDCECF1B-5411-4FD5-99C9-0C59678DABBC}"/>
                </a:ext>
              </a:extLst>
            </p:cNvPr>
            <p:cNvSpPr>
              <a:spLocks/>
            </p:cNvSpPr>
            <p:nvPr/>
          </p:nvSpPr>
          <p:spPr bwMode="auto">
            <a:xfrm>
              <a:off x="6059" y="1326"/>
              <a:ext cx="22" cy="157"/>
            </a:xfrm>
            <a:custGeom>
              <a:avLst/>
              <a:gdLst>
                <a:gd name="T0" fmla="*/ 1 w 9"/>
                <a:gd name="T1" fmla="*/ 45 h 66"/>
                <a:gd name="T2" fmla="*/ 2 w 9"/>
                <a:gd name="T3" fmla="*/ 51 h 66"/>
                <a:gd name="T4" fmla="*/ 2 w 9"/>
                <a:gd name="T5" fmla="*/ 56 h 66"/>
                <a:gd name="T6" fmla="*/ 2 w 9"/>
                <a:gd name="T7" fmla="*/ 64 h 66"/>
                <a:gd name="T8" fmla="*/ 6 w 9"/>
                <a:gd name="T9" fmla="*/ 66 h 66"/>
                <a:gd name="T10" fmla="*/ 6 w 9"/>
                <a:gd name="T11" fmla="*/ 56 h 66"/>
                <a:gd name="T12" fmla="*/ 5 w 9"/>
                <a:gd name="T13" fmla="*/ 50 h 66"/>
                <a:gd name="T14" fmla="*/ 4 w 9"/>
                <a:gd name="T15" fmla="*/ 45 h 66"/>
                <a:gd name="T16" fmla="*/ 3 w 9"/>
                <a:gd name="T17" fmla="*/ 39 h 66"/>
                <a:gd name="T18" fmla="*/ 3 w 9"/>
                <a:gd name="T19" fmla="*/ 36 h 66"/>
                <a:gd name="T20" fmla="*/ 3 w 9"/>
                <a:gd name="T21" fmla="*/ 33 h 66"/>
                <a:gd name="T22" fmla="*/ 4 w 9"/>
                <a:gd name="T23" fmla="*/ 27 h 66"/>
                <a:gd name="T24" fmla="*/ 6 w 9"/>
                <a:gd name="T25" fmla="*/ 21 h 66"/>
                <a:gd name="T26" fmla="*/ 8 w 9"/>
                <a:gd name="T27" fmla="*/ 16 h 66"/>
                <a:gd name="T28" fmla="*/ 9 w 9"/>
                <a:gd name="T29" fmla="*/ 11 h 66"/>
                <a:gd name="T30" fmla="*/ 9 w 9"/>
                <a:gd name="T31" fmla="*/ 6 h 66"/>
                <a:gd name="T32" fmla="*/ 8 w 9"/>
                <a:gd name="T33" fmla="*/ 4 h 66"/>
                <a:gd name="T34" fmla="*/ 7 w 9"/>
                <a:gd name="T35" fmla="*/ 3 h 66"/>
                <a:gd name="T36" fmla="*/ 6 w 9"/>
                <a:gd name="T37" fmla="*/ 1 h 66"/>
                <a:gd name="T38" fmla="*/ 6 w 9"/>
                <a:gd name="T39" fmla="*/ 0 h 66"/>
                <a:gd name="T40" fmla="*/ 5 w 9"/>
                <a:gd name="T41" fmla="*/ 0 h 66"/>
                <a:gd name="T42" fmla="*/ 5 w 9"/>
                <a:gd name="T43" fmla="*/ 1 h 66"/>
                <a:gd name="T44" fmla="*/ 5 w 9"/>
                <a:gd name="T45" fmla="*/ 2 h 66"/>
                <a:gd name="T46" fmla="*/ 6 w 9"/>
                <a:gd name="T47" fmla="*/ 4 h 66"/>
                <a:gd name="T48" fmla="*/ 6 w 9"/>
                <a:gd name="T49" fmla="*/ 5 h 66"/>
                <a:gd name="T50" fmla="*/ 7 w 9"/>
                <a:gd name="T51" fmla="*/ 6 h 66"/>
                <a:gd name="T52" fmla="*/ 7 w 9"/>
                <a:gd name="T53" fmla="*/ 11 h 66"/>
                <a:gd name="T54" fmla="*/ 6 w 9"/>
                <a:gd name="T55" fmla="*/ 15 h 66"/>
                <a:gd name="T56" fmla="*/ 4 w 9"/>
                <a:gd name="T57" fmla="*/ 21 h 66"/>
                <a:gd name="T58" fmla="*/ 2 w 9"/>
                <a:gd name="T59" fmla="*/ 26 h 66"/>
                <a:gd name="T60" fmla="*/ 0 w 9"/>
                <a:gd name="T61" fmla="*/ 33 h 66"/>
                <a:gd name="T62" fmla="*/ 0 w 9"/>
                <a:gd name="T63" fmla="*/ 36 h 66"/>
                <a:gd name="T64" fmla="*/ 0 w 9"/>
                <a:gd name="T65" fmla="*/ 39 h 66"/>
                <a:gd name="T66" fmla="*/ 1 w 9"/>
                <a:gd name="T67"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66">
                  <a:moveTo>
                    <a:pt x="1" y="45"/>
                  </a:moveTo>
                  <a:cubicBezTo>
                    <a:pt x="1" y="47"/>
                    <a:pt x="2" y="49"/>
                    <a:pt x="2" y="51"/>
                  </a:cubicBezTo>
                  <a:cubicBezTo>
                    <a:pt x="2" y="53"/>
                    <a:pt x="2" y="54"/>
                    <a:pt x="2" y="56"/>
                  </a:cubicBezTo>
                  <a:cubicBezTo>
                    <a:pt x="2" y="60"/>
                    <a:pt x="2" y="63"/>
                    <a:pt x="2" y="64"/>
                  </a:cubicBezTo>
                  <a:cubicBezTo>
                    <a:pt x="3" y="65"/>
                    <a:pt x="5" y="65"/>
                    <a:pt x="6" y="66"/>
                  </a:cubicBezTo>
                  <a:cubicBezTo>
                    <a:pt x="6" y="65"/>
                    <a:pt x="6" y="61"/>
                    <a:pt x="6" y="56"/>
                  </a:cubicBezTo>
                  <a:cubicBezTo>
                    <a:pt x="5" y="54"/>
                    <a:pt x="5" y="52"/>
                    <a:pt x="5" y="50"/>
                  </a:cubicBezTo>
                  <a:cubicBezTo>
                    <a:pt x="5" y="49"/>
                    <a:pt x="5" y="47"/>
                    <a:pt x="4" y="45"/>
                  </a:cubicBezTo>
                  <a:cubicBezTo>
                    <a:pt x="4" y="43"/>
                    <a:pt x="3" y="41"/>
                    <a:pt x="3" y="39"/>
                  </a:cubicBezTo>
                  <a:cubicBezTo>
                    <a:pt x="3" y="38"/>
                    <a:pt x="3" y="37"/>
                    <a:pt x="3" y="36"/>
                  </a:cubicBezTo>
                  <a:cubicBezTo>
                    <a:pt x="3" y="35"/>
                    <a:pt x="3" y="34"/>
                    <a:pt x="3" y="33"/>
                  </a:cubicBezTo>
                  <a:cubicBezTo>
                    <a:pt x="3" y="31"/>
                    <a:pt x="4" y="29"/>
                    <a:pt x="4" y="27"/>
                  </a:cubicBezTo>
                  <a:cubicBezTo>
                    <a:pt x="5" y="25"/>
                    <a:pt x="6" y="23"/>
                    <a:pt x="6" y="21"/>
                  </a:cubicBezTo>
                  <a:cubicBezTo>
                    <a:pt x="7" y="20"/>
                    <a:pt x="8" y="18"/>
                    <a:pt x="8" y="16"/>
                  </a:cubicBezTo>
                  <a:cubicBezTo>
                    <a:pt x="8" y="14"/>
                    <a:pt x="9" y="12"/>
                    <a:pt x="9" y="11"/>
                  </a:cubicBezTo>
                  <a:cubicBezTo>
                    <a:pt x="9" y="9"/>
                    <a:pt x="9" y="7"/>
                    <a:pt x="9" y="6"/>
                  </a:cubicBezTo>
                  <a:cubicBezTo>
                    <a:pt x="8" y="6"/>
                    <a:pt x="8" y="5"/>
                    <a:pt x="8" y="4"/>
                  </a:cubicBezTo>
                  <a:cubicBezTo>
                    <a:pt x="8" y="4"/>
                    <a:pt x="8" y="3"/>
                    <a:pt x="7" y="3"/>
                  </a:cubicBezTo>
                  <a:cubicBezTo>
                    <a:pt x="7" y="2"/>
                    <a:pt x="7" y="1"/>
                    <a:pt x="6" y="1"/>
                  </a:cubicBezTo>
                  <a:cubicBezTo>
                    <a:pt x="6" y="0"/>
                    <a:pt x="6" y="0"/>
                    <a:pt x="6" y="0"/>
                  </a:cubicBezTo>
                  <a:cubicBezTo>
                    <a:pt x="6" y="0"/>
                    <a:pt x="5" y="0"/>
                    <a:pt x="5" y="0"/>
                  </a:cubicBezTo>
                  <a:cubicBezTo>
                    <a:pt x="4" y="0"/>
                    <a:pt x="4" y="1"/>
                    <a:pt x="5" y="1"/>
                  </a:cubicBezTo>
                  <a:cubicBezTo>
                    <a:pt x="5" y="1"/>
                    <a:pt x="5" y="1"/>
                    <a:pt x="5" y="2"/>
                  </a:cubicBezTo>
                  <a:cubicBezTo>
                    <a:pt x="5" y="2"/>
                    <a:pt x="6" y="3"/>
                    <a:pt x="6" y="4"/>
                  </a:cubicBezTo>
                  <a:cubicBezTo>
                    <a:pt x="6" y="4"/>
                    <a:pt x="6" y="4"/>
                    <a:pt x="6" y="5"/>
                  </a:cubicBezTo>
                  <a:cubicBezTo>
                    <a:pt x="7" y="5"/>
                    <a:pt x="7" y="6"/>
                    <a:pt x="7" y="6"/>
                  </a:cubicBezTo>
                  <a:cubicBezTo>
                    <a:pt x="7" y="8"/>
                    <a:pt x="7" y="9"/>
                    <a:pt x="7" y="11"/>
                  </a:cubicBezTo>
                  <a:cubicBezTo>
                    <a:pt x="7" y="12"/>
                    <a:pt x="6" y="14"/>
                    <a:pt x="6" y="15"/>
                  </a:cubicBezTo>
                  <a:cubicBezTo>
                    <a:pt x="5" y="17"/>
                    <a:pt x="5" y="19"/>
                    <a:pt x="4" y="21"/>
                  </a:cubicBezTo>
                  <a:cubicBezTo>
                    <a:pt x="3" y="22"/>
                    <a:pt x="3" y="24"/>
                    <a:pt x="2" y="26"/>
                  </a:cubicBezTo>
                  <a:cubicBezTo>
                    <a:pt x="1" y="28"/>
                    <a:pt x="0" y="30"/>
                    <a:pt x="0" y="33"/>
                  </a:cubicBezTo>
                  <a:cubicBezTo>
                    <a:pt x="0" y="34"/>
                    <a:pt x="0" y="35"/>
                    <a:pt x="0" y="36"/>
                  </a:cubicBezTo>
                  <a:cubicBezTo>
                    <a:pt x="0" y="37"/>
                    <a:pt x="0" y="38"/>
                    <a:pt x="0" y="39"/>
                  </a:cubicBezTo>
                  <a:cubicBezTo>
                    <a:pt x="0" y="41"/>
                    <a:pt x="1" y="43"/>
                    <a:pt x="1" y="45"/>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1F587D6F-80BC-4DF0-8422-F23C26FC966B}"/>
                </a:ext>
              </a:extLst>
            </p:cNvPr>
            <p:cNvSpPr>
              <a:spLocks/>
            </p:cNvSpPr>
            <p:nvPr/>
          </p:nvSpPr>
          <p:spPr bwMode="auto">
            <a:xfrm>
              <a:off x="6090" y="1326"/>
              <a:ext cx="58" cy="191"/>
            </a:xfrm>
            <a:custGeom>
              <a:avLst/>
              <a:gdLst>
                <a:gd name="T0" fmla="*/ 20 w 24"/>
                <a:gd name="T1" fmla="*/ 1 h 80"/>
                <a:gd name="T2" fmla="*/ 19 w 24"/>
                <a:gd name="T3" fmla="*/ 2 h 80"/>
                <a:gd name="T4" fmla="*/ 18 w 24"/>
                <a:gd name="T5" fmla="*/ 4 h 80"/>
                <a:gd name="T6" fmla="*/ 18 w 24"/>
                <a:gd name="T7" fmla="*/ 13 h 80"/>
                <a:gd name="T8" fmla="*/ 20 w 24"/>
                <a:gd name="T9" fmla="*/ 20 h 80"/>
                <a:gd name="T10" fmla="*/ 22 w 24"/>
                <a:gd name="T11" fmla="*/ 26 h 80"/>
                <a:gd name="T12" fmla="*/ 24 w 24"/>
                <a:gd name="T13" fmla="*/ 35 h 80"/>
                <a:gd name="T14" fmla="*/ 24 w 24"/>
                <a:gd name="T15" fmla="*/ 39 h 80"/>
                <a:gd name="T16" fmla="*/ 24 w 24"/>
                <a:gd name="T17" fmla="*/ 43 h 80"/>
                <a:gd name="T18" fmla="*/ 23 w 24"/>
                <a:gd name="T19" fmla="*/ 45 h 80"/>
                <a:gd name="T20" fmla="*/ 23 w 24"/>
                <a:gd name="T21" fmla="*/ 46 h 80"/>
                <a:gd name="T22" fmla="*/ 23 w 24"/>
                <a:gd name="T23" fmla="*/ 47 h 80"/>
                <a:gd name="T24" fmla="*/ 23 w 24"/>
                <a:gd name="T25" fmla="*/ 51 h 80"/>
                <a:gd name="T26" fmla="*/ 22 w 24"/>
                <a:gd name="T27" fmla="*/ 59 h 80"/>
                <a:gd name="T28" fmla="*/ 18 w 24"/>
                <a:gd name="T29" fmla="*/ 66 h 80"/>
                <a:gd name="T30" fmla="*/ 14 w 24"/>
                <a:gd name="T31" fmla="*/ 71 h 80"/>
                <a:gd name="T32" fmla="*/ 10 w 24"/>
                <a:gd name="T33" fmla="*/ 75 h 80"/>
                <a:gd name="T34" fmla="*/ 6 w 24"/>
                <a:gd name="T35" fmla="*/ 78 h 80"/>
                <a:gd name="T36" fmla="*/ 3 w 24"/>
                <a:gd name="T37" fmla="*/ 80 h 80"/>
                <a:gd name="T38" fmla="*/ 0 w 24"/>
                <a:gd name="T39" fmla="*/ 79 h 80"/>
                <a:gd name="T40" fmla="*/ 1 w 24"/>
                <a:gd name="T41" fmla="*/ 77 h 80"/>
                <a:gd name="T42" fmla="*/ 1 w 24"/>
                <a:gd name="T43" fmla="*/ 77 h 80"/>
                <a:gd name="T44" fmla="*/ 1 w 24"/>
                <a:gd name="T45" fmla="*/ 77 h 80"/>
                <a:gd name="T46" fmla="*/ 4 w 24"/>
                <a:gd name="T47" fmla="*/ 75 h 80"/>
                <a:gd name="T48" fmla="*/ 7 w 24"/>
                <a:gd name="T49" fmla="*/ 72 h 80"/>
                <a:gd name="T50" fmla="*/ 11 w 24"/>
                <a:gd name="T51" fmla="*/ 69 h 80"/>
                <a:gd name="T52" fmla="*/ 16 w 24"/>
                <a:gd name="T53" fmla="*/ 64 h 80"/>
                <a:gd name="T54" fmla="*/ 19 w 24"/>
                <a:gd name="T55" fmla="*/ 58 h 80"/>
                <a:gd name="T56" fmla="*/ 20 w 24"/>
                <a:gd name="T57" fmla="*/ 51 h 80"/>
                <a:gd name="T58" fmla="*/ 20 w 24"/>
                <a:gd name="T59" fmla="*/ 46 h 80"/>
                <a:gd name="T60" fmla="*/ 20 w 24"/>
                <a:gd name="T61" fmla="*/ 45 h 80"/>
                <a:gd name="T62" fmla="*/ 20 w 24"/>
                <a:gd name="T63" fmla="*/ 44 h 80"/>
                <a:gd name="T64" fmla="*/ 21 w 24"/>
                <a:gd name="T65" fmla="*/ 42 h 80"/>
                <a:gd name="T66" fmla="*/ 21 w 24"/>
                <a:gd name="T67" fmla="*/ 38 h 80"/>
                <a:gd name="T68" fmla="*/ 21 w 24"/>
                <a:gd name="T69" fmla="*/ 35 h 80"/>
                <a:gd name="T70" fmla="*/ 20 w 24"/>
                <a:gd name="T71" fmla="*/ 27 h 80"/>
                <a:gd name="T72" fmla="*/ 18 w 24"/>
                <a:gd name="T73" fmla="*/ 20 h 80"/>
                <a:gd name="T74" fmla="*/ 16 w 24"/>
                <a:gd name="T75" fmla="*/ 14 h 80"/>
                <a:gd name="T76" fmla="*/ 16 w 24"/>
                <a:gd name="T77" fmla="*/ 4 h 80"/>
                <a:gd name="T78" fmla="*/ 18 w 24"/>
                <a:gd name="T79" fmla="*/ 1 h 80"/>
                <a:gd name="T80" fmla="*/ 18 w 24"/>
                <a:gd name="T81" fmla="*/ 0 h 80"/>
                <a:gd name="T82" fmla="*/ 19 w 24"/>
                <a:gd name="T83" fmla="*/ 0 h 80"/>
                <a:gd name="T84" fmla="*/ 20 w 24"/>
                <a:gd name="T8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80">
                  <a:moveTo>
                    <a:pt x="20" y="1"/>
                  </a:moveTo>
                  <a:cubicBezTo>
                    <a:pt x="20" y="1"/>
                    <a:pt x="20" y="1"/>
                    <a:pt x="19" y="2"/>
                  </a:cubicBezTo>
                  <a:cubicBezTo>
                    <a:pt x="19" y="2"/>
                    <a:pt x="18" y="3"/>
                    <a:pt x="18" y="4"/>
                  </a:cubicBezTo>
                  <a:cubicBezTo>
                    <a:pt x="17" y="6"/>
                    <a:pt x="17" y="10"/>
                    <a:pt x="18" y="13"/>
                  </a:cubicBezTo>
                  <a:cubicBezTo>
                    <a:pt x="18" y="15"/>
                    <a:pt x="19" y="17"/>
                    <a:pt x="20" y="20"/>
                  </a:cubicBezTo>
                  <a:cubicBezTo>
                    <a:pt x="21" y="22"/>
                    <a:pt x="22" y="24"/>
                    <a:pt x="22" y="26"/>
                  </a:cubicBezTo>
                  <a:cubicBezTo>
                    <a:pt x="23" y="29"/>
                    <a:pt x="24" y="32"/>
                    <a:pt x="24" y="35"/>
                  </a:cubicBezTo>
                  <a:cubicBezTo>
                    <a:pt x="24" y="36"/>
                    <a:pt x="24" y="37"/>
                    <a:pt x="24" y="39"/>
                  </a:cubicBezTo>
                  <a:cubicBezTo>
                    <a:pt x="24" y="40"/>
                    <a:pt x="24" y="42"/>
                    <a:pt x="24" y="43"/>
                  </a:cubicBezTo>
                  <a:cubicBezTo>
                    <a:pt x="23" y="45"/>
                    <a:pt x="23" y="45"/>
                    <a:pt x="23" y="45"/>
                  </a:cubicBezTo>
                  <a:cubicBezTo>
                    <a:pt x="23" y="45"/>
                    <a:pt x="23" y="46"/>
                    <a:pt x="23" y="46"/>
                  </a:cubicBezTo>
                  <a:cubicBezTo>
                    <a:pt x="23" y="47"/>
                    <a:pt x="23" y="47"/>
                    <a:pt x="23" y="47"/>
                  </a:cubicBezTo>
                  <a:cubicBezTo>
                    <a:pt x="23" y="48"/>
                    <a:pt x="23" y="49"/>
                    <a:pt x="23" y="51"/>
                  </a:cubicBezTo>
                  <a:cubicBezTo>
                    <a:pt x="23" y="53"/>
                    <a:pt x="23" y="56"/>
                    <a:pt x="22" y="59"/>
                  </a:cubicBezTo>
                  <a:cubicBezTo>
                    <a:pt x="21" y="62"/>
                    <a:pt x="20" y="64"/>
                    <a:pt x="18" y="66"/>
                  </a:cubicBezTo>
                  <a:cubicBezTo>
                    <a:pt x="17" y="68"/>
                    <a:pt x="15" y="70"/>
                    <a:pt x="14" y="71"/>
                  </a:cubicBezTo>
                  <a:cubicBezTo>
                    <a:pt x="12" y="73"/>
                    <a:pt x="11" y="74"/>
                    <a:pt x="10" y="75"/>
                  </a:cubicBezTo>
                  <a:cubicBezTo>
                    <a:pt x="8" y="76"/>
                    <a:pt x="7" y="77"/>
                    <a:pt x="6" y="78"/>
                  </a:cubicBezTo>
                  <a:cubicBezTo>
                    <a:pt x="4" y="79"/>
                    <a:pt x="3" y="80"/>
                    <a:pt x="3" y="80"/>
                  </a:cubicBezTo>
                  <a:cubicBezTo>
                    <a:pt x="2" y="80"/>
                    <a:pt x="1" y="80"/>
                    <a:pt x="0" y="79"/>
                  </a:cubicBezTo>
                  <a:cubicBezTo>
                    <a:pt x="0" y="78"/>
                    <a:pt x="0" y="77"/>
                    <a:pt x="1" y="77"/>
                  </a:cubicBezTo>
                  <a:cubicBezTo>
                    <a:pt x="1" y="77"/>
                    <a:pt x="1" y="77"/>
                    <a:pt x="1" y="77"/>
                  </a:cubicBezTo>
                  <a:cubicBezTo>
                    <a:pt x="1" y="77"/>
                    <a:pt x="1" y="77"/>
                    <a:pt x="1" y="77"/>
                  </a:cubicBezTo>
                  <a:cubicBezTo>
                    <a:pt x="1" y="77"/>
                    <a:pt x="2" y="76"/>
                    <a:pt x="4" y="75"/>
                  </a:cubicBezTo>
                  <a:cubicBezTo>
                    <a:pt x="5" y="74"/>
                    <a:pt x="6" y="73"/>
                    <a:pt x="7" y="72"/>
                  </a:cubicBezTo>
                  <a:cubicBezTo>
                    <a:pt x="9" y="71"/>
                    <a:pt x="10" y="70"/>
                    <a:pt x="11" y="69"/>
                  </a:cubicBezTo>
                  <a:cubicBezTo>
                    <a:pt x="13" y="67"/>
                    <a:pt x="14" y="66"/>
                    <a:pt x="16" y="64"/>
                  </a:cubicBezTo>
                  <a:cubicBezTo>
                    <a:pt x="17" y="62"/>
                    <a:pt x="18" y="60"/>
                    <a:pt x="19" y="58"/>
                  </a:cubicBezTo>
                  <a:cubicBezTo>
                    <a:pt x="19" y="56"/>
                    <a:pt x="20" y="53"/>
                    <a:pt x="20" y="51"/>
                  </a:cubicBezTo>
                  <a:cubicBezTo>
                    <a:pt x="20" y="49"/>
                    <a:pt x="20" y="48"/>
                    <a:pt x="20" y="46"/>
                  </a:cubicBezTo>
                  <a:cubicBezTo>
                    <a:pt x="20" y="45"/>
                    <a:pt x="20" y="45"/>
                    <a:pt x="20" y="45"/>
                  </a:cubicBezTo>
                  <a:cubicBezTo>
                    <a:pt x="20" y="45"/>
                    <a:pt x="20" y="45"/>
                    <a:pt x="20" y="44"/>
                  </a:cubicBezTo>
                  <a:cubicBezTo>
                    <a:pt x="21" y="42"/>
                    <a:pt x="21" y="42"/>
                    <a:pt x="21" y="42"/>
                  </a:cubicBezTo>
                  <a:cubicBezTo>
                    <a:pt x="21" y="41"/>
                    <a:pt x="21" y="40"/>
                    <a:pt x="21" y="38"/>
                  </a:cubicBezTo>
                  <a:cubicBezTo>
                    <a:pt x="21" y="37"/>
                    <a:pt x="22" y="36"/>
                    <a:pt x="21" y="35"/>
                  </a:cubicBezTo>
                  <a:cubicBezTo>
                    <a:pt x="21" y="32"/>
                    <a:pt x="21" y="30"/>
                    <a:pt x="20" y="27"/>
                  </a:cubicBezTo>
                  <a:cubicBezTo>
                    <a:pt x="19" y="25"/>
                    <a:pt x="18" y="23"/>
                    <a:pt x="18" y="20"/>
                  </a:cubicBezTo>
                  <a:cubicBezTo>
                    <a:pt x="17" y="18"/>
                    <a:pt x="16" y="16"/>
                    <a:pt x="16" y="14"/>
                  </a:cubicBezTo>
                  <a:cubicBezTo>
                    <a:pt x="15" y="10"/>
                    <a:pt x="15" y="6"/>
                    <a:pt x="16" y="4"/>
                  </a:cubicBezTo>
                  <a:cubicBezTo>
                    <a:pt x="17" y="2"/>
                    <a:pt x="17" y="2"/>
                    <a:pt x="18" y="1"/>
                  </a:cubicBezTo>
                  <a:cubicBezTo>
                    <a:pt x="18" y="0"/>
                    <a:pt x="18" y="0"/>
                    <a:pt x="18" y="0"/>
                  </a:cubicBezTo>
                  <a:cubicBezTo>
                    <a:pt x="19" y="0"/>
                    <a:pt x="19" y="0"/>
                    <a:pt x="19" y="0"/>
                  </a:cubicBezTo>
                  <a:cubicBezTo>
                    <a:pt x="20" y="0"/>
                    <a:pt x="20" y="1"/>
                    <a:pt x="20"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5C6EDB02-5DE5-4A18-8A51-F275AB8728CD}"/>
                </a:ext>
              </a:extLst>
            </p:cNvPr>
            <p:cNvSpPr>
              <a:spLocks/>
            </p:cNvSpPr>
            <p:nvPr/>
          </p:nvSpPr>
          <p:spPr bwMode="auto">
            <a:xfrm>
              <a:off x="6011" y="1500"/>
              <a:ext cx="122" cy="38"/>
            </a:xfrm>
            <a:custGeom>
              <a:avLst/>
              <a:gdLst>
                <a:gd name="T0" fmla="*/ 50 w 51"/>
                <a:gd name="T1" fmla="*/ 16 h 16"/>
                <a:gd name="T2" fmla="*/ 47 w 51"/>
                <a:gd name="T3" fmla="*/ 16 h 16"/>
                <a:gd name="T4" fmla="*/ 44 w 51"/>
                <a:gd name="T5" fmla="*/ 16 h 16"/>
                <a:gd name="T6" fmla="*/ 40 w 51"/>
                <a:gd name="T7" fmla="*/ 16 h 16"/>
                <a:gd name="T8" fmla="*/ 37 w 51"/>
                <a:gd name="T9" fmla="*/ 15 h 16"/>
                <a:gd name="T10" fmla="*/ 30 w 51"/>
                <a:gd name="T11" fmla="*/ 14 h 16"/>
                <a:gd name="T12" fmla="*/ 26 w 51"/>
                <a:gd name="T13" fmla="*/ 13 h 16"/>
                <a:gd name="T14" fmla="*/ 23 w 51"/>
                <a:gd name="T15" fmla="*/ 11 h 16"/>
                <a:gd name="T16" fmla="*/ 20 w 51"/>
                <a:gd name="T17" fmla="*/ 8 h 16"/>
                <a:gd name="T18" fmla="*/ 19 w 51"/>
                <a:gd name="T19" fmla="*/ 6 h 16"/>
                <a:gd name="T20" fmla="*/ 18 w 51"/>
                <a:gd name="T21" fmla="*/ 4 h 16"/>
                <a:gd name="T22" fmla="*/ 17 w 51"/>
                <a:gd name="T23" fmla="*/ 4 h 16"/>
                <a:gd name="T24" fmla="*/ 17 w 51"/>
                <a:gd name="T25" fmla="*/ 4 h 16"/>
                <a:gd name="T26" fmla="*/ 17 w 51"/>
                <a:gd name="T27" fmla="*/ 4 h 16"/>
                <a:gd name="T28" fmla="*/ 17 w 51"/>
                <a:gd name="T29" fmla="*/ 4 h 16"/>
                <a:gd name="T30" fmla="*/ 14 w 51"/>
                <a:gd name="T31" fmla="*/ 2 h 16"/>
                <a:gd name="T32" fmla="*/ 10 w 51"/>
                <a:gd name="T33" fmla="*/ 2 h 16"/>
                <a:gd name="T34" fmla="*/ 7 w 51"/>
                <a:gd name="T35" fmla="*/ 2 h 16"/>
                <a:gd name="T36" fmla="*/ 0 w 51"/>
                <a:gd name="T37" fmla="*/ 2 h 16"/>
                <a:gd name="T38" fmla="*/ 0 w 51"/>
                <a:gd name="T39" fmla="*/ 1 h 16"/>
                <a:gd name="T40" fmla="*/ 0 w 51"/>
                <a:gd name="T41" fmla="*/ 1 h 16"/>
                <a:gd name="T42" fmla="*/ 0 w 51"/>
                <a:gd name="T43" fmla="*/ 1 h 16"/>
                <a:gd name="T44" fmla="*/ 7 w 51"/>
                <a:gd name="T45" fmla="*/ 0 h 16"/>
                <a:gd name="T46" fmla="*/ 11 w 51"/>
                <a:gd name="T47" fmla="*/ 0 h 16"/>
                <a:gd name="T48" fmla="*/ 14 w 51"/>
                <a:gd name="T49" fmla="*/ 0 h 16"/>
                <a:gd name="T50" fmla="*/ 18 w 51"/>
                <a:gd name="T51" fmla="*/ 1 h 16"/>
                <a:gd name="T52" fmla="*/ 18 w 51"/>
                <a:gd name="T53" fmla="*/ 1 h 16"/>
                <a:gd name="T54" fmla="*/ 18 w 51"/>
                <a:gd name="T55" fmla="*/ 2 h 16"/>
                <a:gd name="T56" fmla="*/ 19 w 51"/>
                <a:gd name="T57" fmla="*/ 2 h 16"/>
                <a:gd name="T58" fmla="*/ 19 w 51"/>
                <a:gd name="T59" fmla="*/ 3 h 16"/>
                <a:gd name="T60" fmla="*/ 21 w 51"/>
                <a:gd name="T61" fmla="*/ 4 h 16"/>
                <a:gd name="T62" fmla="*/ 23 w 51"/>
                <a:gd name="T63" fmla="*/ 7 h 16"/>
                <a:gd name="T64" fmla="*/ 25 w 51"/>
                <a:gd name="T65" fmla="*/ 9 h 16"/>
                <a:gd name="T66" fmla="*/ 27 w 51"/>
                <a:gd name="T67" fmla="*/ 11 h 16"/>
                <a:gd name="T68" fmla="*/ 30 w 51"/>
                <a:gd name="T69" fmla="*/ 12 h 16"/>
                <a:gd name="T70" fmla="*/ 37 w 51"/>
                <a:gd name="T71" fmla="*/ 12 h 16"/>
                <a:gd name="T72" fmla="*/ 44 w 51"/>
                <a:gd name="T73" fmla="*/ 13 h 16"/>
                <a:gd name="T74" fmla="*/ 47 w 51"/>
                <a:gd name="T75" fmla="*/ 13 h 16"/>
                <a:gd name="T76" fmla="*/ 51 w 51"/>
                <a:gd name="T77" fmla="*/ 14 h 16"/>
                <a:gd name="T78" fmla="*/ 51 w 51"/>
                <a:gd name="T79" fmla="*/ 15 h 16"/>
                <a:gd name="T80" fmla="*/ 50 w 51"/>
                <a:gd name="T8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16">
                  <a:moveTo>
                    <a:pt x="50" y="16"/>
                  </a:moveTo>
                  <a:cubicBezTo>
                    <a:pt x="49" y="16"/>
                    <a:pt x="48" y="16"/>
                    <a:pt x="47" y="16"/>
                  </a:cubicBezTo>
                  <a:cubicBezTo>
                    <a:pt x="46" y="16"/>
                    <a:pt x="45" y="16"/>
                    <a:pt x="44" y="16"/>
                  </a:cubicBezTo>
                  <a:cubicBezTo>
                    <a:pt x="42" y="16"/>
                    <a:pt x="41" y="16"/>
                    <a:pt x="40" y="16"/>
                  </a:cubicBezTo>
                  <a:cubicBezTo>
                    <a:pt x="39" y="16"/>
                    <a:pt x="38" y="15"/>
                    <a:pt x="37" y="15"/>
                  </a:cubicBezTo>
                  <a:cubicBezTo>
                    <a:pt x="34" y="15"/>
                    <a:pt x="32" y="15"/>
                    <a:pt x="30" y="14"/>
                  </a:cubicBezTo>
                  <a:cubicBezTo>
                    <a:pt x="28" y="14"/>
                    <a:pt x="27" y="14"/>
                    <a:pt x="26" y="13"/>
                  </a:cubicBezTo>
                  <a:cubicBezTo>
                    <a:pt x="25" y="13"/>
                    <a:pt x="24" y="12"/>
                    <a:pt x="23" y="11"/>
                  </a:cubicBezTo>
                  <a:cubicBezTo>
                    <a:pt x="22" y="10"/>
                    <a:pt x="21" y="9"/>
                    <a:pt x="20" y="8"/>
                  </a:cubicBezTo>
                  <a:cubicBezTo>
                    <a:pt x="20" y="7"/>
                    <a:pt x="19" y="6"/>
                    <a:pt x="19" y="6"/>
                  </a:cubicBezTo>
                  <a:cubicBezTo>
                    <a:pt x="18" y="5"/>
                    <a:pt x="18" y="5"/>
                    <a:pt x="18" y="4"/>
                  </a:cubicBezTo>
                  <a:cubicBezTo>
                    <a:pt x="17" y="4"/>
                    <a:pt x="17" y="4"/>
                    <a:pt x="17" y="4"/>
                  </a:cubicBezTo>
                  <a:cubicBezTo>
                    <a:pt x="17" y="4"/>
                    <a:pt x="17" y="4"/>
                    <a:pt x="17" y="4"/>
                  </a:cubicBezTo>
                  <a:cubicBezTo>
                    <a:pt x="17" y="4"/>
                    <a:pt x="17" y="4"/>
                    <a:pt x="17" y="4"/>
                  </a:cubicBezTo>
                  <a:cubicBezTo>
                    <a:pt x="17" y="4"/>
                    <a:pt x="17" y="4"/>
                    <a:pt x="17" y="4"/>
                  </a:cubicBezTo>
                  <a:cubicBezTo>
                    <a:pt x="15" y="3"/>
                    <a:pt x="15" y="3"/>
                    <a:pt x="14" y="2"/>
                  </a:cubicBezTo>
                  <a:cubicBezTo>
                    <a:pt x="13" y="2"/>
                    <a:pt x="12" y="2"/>
                    <a:pt x="10" y="2"/>
                  </a:cubicBezTo>
                  <a:cubicBezTo>
                    <a:pt x="7" y="2"/>
                    <a:pt x="7" y="2"/>
                    <a:pt x="7" y="2"/>
                  </a:cubicBezTo>
                  <a:cubicBezTo>
                    <a:pt x="5" y="2"/>
                    <a:pt x="3" y="2"/>
                    <a:pt x="0" y="2"/>
                  </a:cubicBezTo>
                  <a:cubicBezTo>
                    <a:pt x="0" y="2"/>
                    <a:pt x="0" y="1"/>
                    <a:pt x="0" y="1"/>
                  </a:cubicBezTo>
                  <a:cubicBezTo>
                    <a:pt x="0" y="1"/>
                    <a:pt x="0" y="1"/>
                    <a:pt x="0" y="1"/>
                  </a:cubicBezTo>
                  <a:cubicBezTo>
                    <a:pt x="0" y="1"/>
                    <a:pt x="0" y="1"/>
                    <a:pt x="0" y="1"/>
                  </a:cubicBezTo>
                  <a:cubicBezTo>
                    <a:pt x="3" y="1"/>
                    <a:pt x="5" y="0"/>
                    <a:pt x="7" y="0"/>
                  </a:cubicBezTo>
                  <a:cubicBezTo>
                    <a:pt x="11" y="0"/>
                    <a:pt x="11" y="0"/>
                    <a:pt x="11" y="0"/>
                  </a:cubicBezTo>
                  <a:cubicBezTo>
                    <a:pt x="12" y="0"/>
                    <a:pt x="13" y="0"/>
                    <a:pt x="14" y="0"/>
                  </a:cubicBezTo>
                  <a:cubicBezTo>
                    <a:pt x="15" y="0"/>
                    <a:pt x="17" y="1"/>
                    <a:pt x="18" y="1"/>
                  </a:cubicBezTo>
                  <a:cubicBezTo>
                    <a:pt x="18" y="1"/>
                    <a:pt x="18" y="1"/>
                    <a:pt x="18" y="1"/>
                  </a:cubicBezTo>
                  <a:cubicBezTo>
                    <a:pt x="18" y="2"/>
                    <a:pt x="18" y="1"/>
                    <a:pt x="18" y="2"/>
                  </a:cubicBezTo>
                  <a:cubicBezTo>
                    <a:pt x="19" y="2"/>
                    <a:pt x="19" y="2"/>
                    <a:pt x="19" y="2"/>
                  </a:cubicBezTo>
                  <a:cubicBezTo>
                    <a:pt x="19" y="3"/>
                    <a:pt x="19" y="3"/>
                    <a:pt x="19" y="3"/>
                  </a:cubicBezTo>
                  <a:cubicBezTo>
                    <a:pt x="20" y="3"/>
                    <a:pt x="20" y="3"/>
                    <a:pt x="21" y="4"/>
                  </a:cubicBezTo>
                  <a:cubicBezTo>
                    <a:pt x="21" y="5"/>
                    <a:pt x="22" y="6"/>
                    <a:pt x="23" y="7"/>
                  </a:cubicBezTo>
                  <a:cubicBezTo>
                    <a:pt x="23" y="8"/>
                    <a:pt x="24" y="8"/>
                    <a:pt x="25" y="9"/>
                  </a:cubicBezTo>
                  <a:cubicBezTo>
                    <a:pt x="26" y="10"/>
                    <a:pt x="26" y="10"/>
                    <a:pt x="27" y="11"/>
                  </a:cubicBezTo>
                  <a:cubicBezTo>
                    <a:pt x="28" y="11"/>
                    <a:pt x="29" y="11"/>
                    <a:pt x="30" y="12"/>
                  </a:cubicBezTo>
                  <a:cubicBezTo>
                    <a:pt x="32" y="12"/>
                    <a:pt x="35" y="12"/>
                    <a:pt x="37" y="12"/>
                  </a:cubicBezTo>
                  <a:cubicBezTo>
                    <a:pt x="39" y="12"/>
                    <a:pt x="41" y="13"/>
                    <a:pt x="44" y="13"/>
                  </a:cubicBezTo>
                  <a:cubicBezTo>
                    <a:pt x="45" y="13"/>
                    <a:pt x="46" y="13"/>
                    <a:pt x="47" y="13"/>
                  </a:cubicBezTo>
                  <a:cubicBezTo>
                    <a:pt x="48" y="14"/>
                    <a:pt x="49" y="14"/>
                    <a:pt x="51" y="14"/>
                  </a:cubicBezTo>
                  <a:cubicBezTo>
                    <a:pt x="51" y="14"/>
                    <a:pt x="51" y="15"/>
                    <a:pt x="51" y="15"/>
                  </a:cubicBezTo>
                  <a:cubicBezTo>
                    <a:pt x="51" y="16"/>
                    <a:pt x="51" y="16"/>
                    <a:pt x="50" y="16"/>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CCD6E17D-732A-4914-B488-346DA28EEBE3}"/>
                </a:ext>
              </a:extLst>
            </p:cNvPr>
            <p:cNvSpPr>
              <a:spLocks/>
            </p:cNvSpPr>
            <p:nvPr/>
          </p:nvSpPr>
          <p:spPr bwMode="auto">
            <a:xfrm>
              <a:off x="5997" y="1538"/>
              <a:ext cx="134" cy="24"/>
            </a:xfrm>
            <a:custGeom>
              <a:avLst/>
              <a:gdLst>
                <a:gd name="T0" fmla="*/ 4 w 56"/>
                <a:gd name="T1" fmla="*/ 7 h 10"/>
                <a:gd name="T2" fmla="*/ 9 w 56"/>
                <a:gd name="T3" fmla="*/ 4 h 10"/>
                <a:gd name="T4" fmla="*/ 13 w 56"/>
                <a:gd name="T5" fmla="*/ 2 h 10"/>
                <a:gd name="T6" fmla="*/ 18 w 56"/>
                <a:gd name="T7" fmla="*/ 0 h 10"/>
                <a:gd name="T8" fmla="*/ 20 w 56"/>
                <a:gd name="T9" fmla="*/ 0 h 10"/>
                <a:gd name="T10" fmla="*/ 23 w 56"/>
                <a:gd name="T11" fmla="*/ 0 h 10"/>
                <a:gd name="T12" fmla="*/ 29 w 56"/>
                <a:gd name="T13" fmla="*/ 2 h 10"/>
                <a:gd name="T14" fmla="*/ 34 w 56"/>
                <a:gd name="T15" fmla="*/ 4 h 10"/>
                <a:gd name="T16" fmla="*/ 39 w 56"/>
                <a:gd name="T17" fmla="*/ 6 h 10"/>
                <a:gd name="T18" fmla="*/ 44 w 56"/>
                <a:gd name="T19" fmla="*/ 7 h 10"/>
                <a:gd name="T20" fmla="*/ 46 w 56"/>
                <a:gd name="T21" fmla="*/ 7 h 10"/>
                <a:gd name="T22" fmla="*/ 47 w 56"/>
                <a:gd name="T23" fmla="*/ 7 h 10"/>
                <a:gd name="T24" fmla="*/ 48 w 56"/>
                <a:gd name="T25" fmla="*/ 7 h 10"/>
                <a:gd name="T26" fmla="*/ 51 w 56"/>
                <a:gd name="T27" fmla="*/ 6 h 10"/>
                <a:gd name="T28" fmla="*/ 53 w 56"/>
                <a:gd name="T29" fmla="*/ 4 h 10"/>
                <a:gd name="T30" fmla="*/ 54 w 56"/>
                <a:gd name="T31" fmla="*/ 3 h 10"/>
                <a:gd name="T32" fmla="*/ 55 w 56"/>
                <a:gd name="T33" fmla="*/ 2 h 10"/>
                <a:gd name="T34" fmla="*/ 56 w 56"/>
                <a:gd name="T35" fmla="*/ 3 h 10"/>
                <a:gd name="T36" fmla="*/ 56 w 56"/>
                <a:gd name="T37" fmla="*/ 4 h 10"/>
                <a:gd name="T38" fmla="*/ 55 w 56"/>
                <a:gd name="T39" fmla="*/ 6 h 10"/>
                <a:gd name="T40" fmla="*/ 53 w 56"/>
                <a:gd name="T41" fmla="*/ 8 h 10"/>
                <a:gd name="T42" fmla="*/ 48 w 56"/>
                <a:gd name="T43" fmla="*/ 10 h 10"/>
                <a:gd name="T44" fmla="*/ 47 w 56"/>
                <a:gd name="T45" fmla="*/ 10 h 10"/>
                <a:gd name="T46" fmla="*/ 46 w 56"/>
                <a:gd name="T47" fmla="*/ 10 h 10"/>
                <a:gd name="T48" fmla="*/ 43 w 56"/>
                <a:gd name="T49" fmla="*/ 10 h 10"/>
                <a:gd name="T50" fmla="*/ 38 w 56"/>
                <a:gd name="T51" fmla="*/ 9 h 10"/>
                <a:gd name="T52" fmla="*/ 33 w 56"/>
                <a:gd name="T53" fmla="*/ 6 h 10"/>
                <a:gd name="T54" fmla="*/ 28 w 56"/>
                <a:gd name="T55" fmla="*/ 4 h 10"/>
                <a:gd name="T56" fmla="*/ 23 w 56"/>
                <a:gd name="T57" fmla="*/ 2 h 10"/>
                <a:gd name="T58" fmla="*/ 21 w 56"/>
                <a:gd name="T59" fmla="*/ 1 h 10"/>
                <a:gd name="T60" fmla="*/ 18 w 56"/>
                <a:gd name="T61" fmla="*/ 2 h 10"/>
                <a:gd name="T62" fmla="*/ 14 w 56"/>
                <a:gd name="T63" fmla="*/ 3 h 10"/>
                <a:gd name="T64" fmla="*/ 10 w 56"/>
                <a:gd name="T65" fmla="*/ 5 h 10"/>
                <a:gd name="T66" fmla="*/ 6 w 56"/>
                <a:gd name="T67" fmla="*/ 7 h 10"/>
                <a:gd name="T68" fmla="*/ 3 w 56"/>
                <a:gd name="T69" fmla="*/ 9 h 10"/>
                <a:gd name="T70" fmla="*/ 0 w 56"/>
                <a:gd name="T71" fmla="*/ 8 h 10"/>
                <a:gd name="T72" fmla="*/ 2 w 56"/>
                <a:gd name="T73" fmla="*/ 8 h 10"/>
                <a:gd name="T74" fmla="*/ 4 w 56"/>
                <a:gd name="T7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
                  <a:moveTo>
                    <a:pt x="4" y="7"/>
                  </a:moveTo>
                  <a:cubicBezTo>
                    <a:pt x="6" y="6"/>
                    <a:pt x="7" y="5"/>
                    <a:pt x="9" y="4"/>
                  </a:cubicBezTo>
                  <a:cubicBezTo>
                    <a:pt x="10" y="3"/>
                    <a:pt x="11" y="3"/>
                    <a:pt x="13" y="2"/>
                  </a:cubicBezTo>
                  <a:cubicBezTo>
                    <a:pt x="14" y="1"/>
                    <a:pt x="16" y="0"/>
                    <a:pt x="18" y="0"/>
                  </a:cubicBezTo>
                  <a:cubicBezTo>
                    <a:pt x="19" y="0"/>
                    <a:pt x="19" y="0"/>
                    <a:pt x="20" y="0"/>
                  </a:cubicBezTo>
                  <a:cubicBezTo>
                    <a:pt x="21" y="0"/>
                    <a:pt x="22" y="0"/>
                    <a:pt x="23" y="0"/>
                  </a:cubicBezTo>
                  <a:cubicBezTo>
                    <a:pt x="25" y="0"/>
                    <a:pt x="27" y="1"/>
                    <a:pt x="29" y="2"/>
                  </a:cubicBezTo>
                  <a:cubicBezTo>
                    <a:pt x="31" y="2"/>
                    <a:pt x="33" y="3"/>
                    <a:pt x="34" y="4"/>
                  </a:cubicBezTo>
                  <a:cubicBezTo>
                    <a:pt x="36" y="4"/>
                    <a:pt x="37" y="5"/>
                    <a:pt x="39" y="6"/>
                  </a:cubicBezTo>
                  <a:cubicBezTo>
                    <a:pt x="41" y="6"/>
                    <a:pt x="42" y="7"/>
                    <a:pt x="44" y="7"/>
                  </a:cubicBezTo>
                  <a:cubicBezTo>
                    <a:pt x="44" y="7"/>
                    <a:pt x="45" y="7"/>
                    <a:pt x="46" y="7"/>
                  </a:cubicBezTo>
                  <a:cubicBezTo>
                    <a:pt x="46" y="7"/>
                    <a:pt x="46" y="7"/>
                    <a:pt x="47" y="7"/>
                  </a:cubicBezTo>
                  <a:cubicBezTo>
                    <a:pt x="47" y="7"/>
                    <a:pt x="47" y="7"/>
                    <a:pt x="48" y="7"/>
                  </a:cubicBezTo>
                  <a:cubicBezTo>
                    <a:pt x="49" y="6"/>
                    <a:pt x="50" y="6"/>
                    <a:pt x="51" y="6"/>
                  </a:cubicBezTo>
                  <a:cubicBezTo>
                    <a:pt x="52" y="5"/>
                    <a:pt x="52" y="5"/>
                    <a:pt x="53" y="4"/>
                  </a:cubicBezTo>
                  <a:cubicBezTo>
                    <a:pt x="54" y="3"/>
                    <a:pt x="54" y="3"/>
                    <a:pt x="54" y="3"/>
                  </a:cubicBezTo>
                  <a:cubicBezTo>
                    <a:pt x="55" y="2"/>
                    <a:pt x="55" y="2"/>
                    <a:pt x="55" y="2"/>
                  </a:cubicBezTo>
                  <a:cubicBezTo>
                    <a:pt x="56" y="2"/>
                    <a:pt x="56" y="3"/>
                    <a:pt x="56" y="3"/>
                  </a:cubicBezTo>
                  <a:cubicBezTo>
                    <a:pt x="56" y="3"/>
                    <a:pt x="56" y="3"/>
                    <a:pt x="56" y="4"/>
                  </a:cubicBezTo>
                  <a:cubicBezTo>
                    <a:pt x="56" y="4"/>
                    <a:pt x="55" y="5"/>
                    <a:pt x="55" y="6"/>
                  </a:cubicBezTo>
                  <a:cubicBezTo>
                    <a:pt x="54" y="7"/>
                    <a:pt x="54" y="8"/>
                    <a:pt x="53" y="8"/>
                  </a:cubicBezTo>
                  <a:cubicBezTo>
                    <a:pt x="51" y="9"/>
                    <a:pt x="50" y="10"/>
                    <a:pt x="48" y="10"/>
                  </a:cubicBezTo>
                  <a:cubicBezTo>
                    <a:pt x="48" y="10"/>
                    <a:pt x="48" y="10"/>
                    <a:pt x="47" y="10"/>
                  </a:cubicBezTo>
                  <a:cubicBezTo>
                    <a:pt x="47" y="10"/>
                    <a:pt x="46" y="10"/>
                    <a:pt x="46" y="10"/>
                  </a:cubicBezTo>
                  <a:cubicBezTo>
                    <a:pt x="45" y="10"/>
                    <a:pt x="44" y="10"/>
                    <a:pt x="43" y="10"/>
                  </a:cubicBezTo>
                  <a:cubicBezTo>
                    <a:pt x="42" y="10"/>
                    <a:pt x="40" y="9"/>
                    <a:pt x="38" y="9"/>
                  </a:cubicBezTo>
                  <a:cubicBezTo>
                    <a:pt x="36" y="8"/>
                    <a:pt x="35" y="7"/>
                    <a:pt x="33" y="6"/>
                  </a:cubicBezTo>
                  <a:cubicBezTo>
                    <a:pt x="31" y="5"/>
                    <a:pt x="30" y="4"/>
                    <a:pt x="28" y="4"/>
                  </a:cubicBezTo>
                  <a:cubicBezTo>
                    <a:pt x="27" y="3"/>
                    <a:pt x="25" y="2"/>
                    <a:pt x="23" y="2"/>
                  </a:cubicBezTo>
                  <a:cubicBezTo>
                    <a:pt x="22" y="2"/>
                    <a:pt x="21" y="2"/>
                    <a:pt x="21" y="1"/>
                  </a:cubicBezTo>
                  <a:cubicBezTo>
                    <a:pt x="20" y="1"/>
                    <a:pt x="19" y="2"/>
                    <a:pt x="18" y="2"/>
                  </a:cubicBezTo>
                  <a:cubicBezTo>
                    <a:pt x="16" y="2"/>
                    <a:pt x="15" y="3"/>
                    <a:pt x="14" y="3"/>
                  </a:cubicBezTo>
                  <a:cubicBezTo>
                    <a:pt x="12" y="4"/>
                    <a:pt x="11" y="5"/>
                    <a:pt x="10" y="5"/>
                  </a:cubicBezTo>
                  <a:cubicBezTo>
                    <a:pt x="8" y="6"/>
                    <a:pt x="7" y="7"/>
                    <a:pt x="6" y="7"/>
                  </a:cubicBezTo>
                  <a:cubicBezTo>
                    <a:pt x="5" y="8"/>
                    <a:pt x="4" y="8"/>
                    <a:pt x="3" y="9"/>
                  </a:cubicBezTo>
                  <a:cubicBezTo>
                    <a:pt x="2" y="9"/>
                    <a:pt x="0" y="9"/>
                    <a:pt x="0" y="8"/>
                  </a:cubicBezTo>
                  <a:cubicBezTo>
                    <a:pt x="0" y="8"/>
                    <a:pt x="1" y="8"/>
                    <a:pt x="2" y="8"/>
                  </a:cubicBezTo>
                  <a:cubicBezTo>
                    <a:pt x="3" y="8"/>
                    <a:pt x="4" y="7"/>
                    <a:pt x="4" y="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3BCEE3EC-A60D-4202-AD4F-B5A873298017}"/>
                </a:ext>
              </a:extLst>
            </p:cNvPr>
            <p:cNvSpPr>
              <a:spLocks/>
            </p:cNvSpPr>
            <p:nvPr/>
          </p:nvSpPr>
          <p:spPr bwMode="auto">
            <a:xfrm>
              <a:off x="5994" y="1533"/>
              <a:ext cx="53" cy="7"/>
            </a:xfrm>
            <a:custGeom>
              <a:avLst/>
              <a:gdLst>
                <a:gd name="T0" fmla="*/ 5 w 22"/>
                <a:gd name="T1" fmla="*/ 3 h 3"/>
                <a:gd name="T2" fmla="*/ 0 w 22"/>
                <a:gd name="T3" fmla="*/ 0 h 3"/>
                <a:gd name="T4" fmla="*/ 5 w 22"/>
                <a:gd name="T5" fmla="*/ 2 h 3"/>
                <a:gd name="T6" fmla="*/ 12 w 22"/>
                <a:gd name="T7" fmla="*/ 1 h 3"/>
                <a:gd name="T8" fmla="*/ 16 w 22"/>
                <a:gd name="T9" fmla="*/ 1 h 3"/>
                <a:gd name="T10" fmla="*/ 21 w 22"/>
                <a:gd name="T11" fmla="*/ 2 h 3"/>
                <a:gd name="T12" fmla="*/ 20 w 22"/>
                <a:gd name="T13" fmla="*/ 3 h 3"/>
                <a:gd name="T14" fmla="*/ 19 w 22"/>
                <a:gd name="T15" fmla="*/ 3 h 3"/>
                <a:gd name="T16" fmla="*/ 16 w 22"/>
                <a:gd name="T17" fmla="*/ 2 h 3"/>
                <a:gd name="T18" fmla="*/ 12 w 22"/>
                <a:gd name="T19" fmla="*/ 3 h 3"/>
                <a:gd name="T20" fmla="*/ 5 w 22"/>
                <a:gd name="T21" fmla="*/ 3 h 3"/>
                <a:gd name="T22" fmla="*/ 5 w 22"/>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
                  <a:moveTo>
                    <a:pt x="5" y="3"/>
                  </a:moveTo>
                  <a:cubicBezTo>
                    <a:pt x="3" y="3"/>
                    <a:pt x="0" y="1"/>
                    <a:pt x="0" y="0"/>
                  </a:cubicBezTo>
                  <a:cubicBezTo>
                    <a:pt x="1" y="0"/>
                    <a:pt x="4" y="2"/>
                    <a:pt x="5" y="2"/>
                  </a:cubicBezTo>
                  <a:cubicBezTo>
                    <a:pt x="8" y="2"/>
                    <a:pt x="10" y="1"/>
                    <a:pt x="12" y="1"/>
                  </a:cubicBezTo>
                  <a:cubicBezTo>
                    <a:pt x="13" y="1"/>
                    <a:pt x="15" y="1"/>
                    <a:pt x="16" y="1"/>
                  </a:cubicBezTo>
                  <a:cubicBezTo>
                    <a:pt x="17" y="1"/>
                    <a:pt x="20" y="1"/>
                    <a:pt x="21" y="2"/>
                  </a:cubicBezTo>
                  <a:cubicBezTo>
                    <a:pt x="22" y="2"/>
                    <a:pt x="20" y="2"/>
                    <a:pt x="20" y="3"/>
                  </a:cubicBezTo>
                  <a:cubicBezTo>
                    <a:pt x="20" y="3"/>
                    <a:pt x="19" y="3"/>
                    <a:pt x="19" y="3"/>
                  </a:cubicBezTo>
                  <a:cubicBezTo>
                    <a:pt x="18" y="2"/>
                    <a:pt x="17" y="2"/>
                    <a:pt x="16" y="2"/>
                  </a:cubicBezTo>
                  <a:cubicBezTo>
                    <a:pt x="15" y="2"/>
                    <a:pt x="13" y="3"/>
                    <a:pt x="12" y="3"/>
                  </a:cubicBezTo>
                  <a:cubicBezTo>
                    <a:pt x="10" y="3"/>
                    <a:pt x="8" y="3"/>
                    <a:pt x="5" y="3"/>
                  </a:cubicBezTo>
                  <a:cubicBezTo>
                    <a:pt x="5" y="3"/>
                    <a:pt x="5" y="3"/>
                    <a:pt x="5"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DB8349AA-C8C6-4C0E-83ED-CC064C8C9433}"/>
                </a:ext>
              </a:extLst>
            </p:cNvPr>
            <p:cNvSpPr>
              <a:spLocks/>
            </p:cNvSpPr>
            <p:nvPr/>
          </p:nvSpPr>
          <p:spPr bwMode="auto">
            <a:xfrm>
              <a:off x="6062" y="1498"/>
              <a:ext cx="33" cy="35"/>
            </a:xfrm>
            <a:custGeom>
              <a:avLst/>
              <a:gdLst>
                <a:gd name="T0" fmla="*/ 1 w 14"/>
                <a:gd name="T1" fmla="*/ 1 h 15"/>
                <a:gd name="T2" fmla="*/ 2 w 14"/>
                <a:gd name="T3" fmla="*/ 1 h 15"/>
                <a:gd name="T4" fmla="*/ 2 w 14"/>
                <a:gd name="T5" fmla="*/ 2 h 15"/>
                <a:gd name="T6" fmla="*/ 3 w 14"/>
                <a:gd name="T7" fmla="*/ 3 h 15"/>
                <a:gd name="T8" fmla="*/ 6 w 14"/>
                <a:gd name="T9" fmla="*/ 4 h 15"/>
                <a:gd name="T10" fmla="*/ 7 w 14"/>
                <a:gd name="T11" fmla="*/ 5 h 15"/>
                <a:gd name="T12" fmla="*/ 9 w 14"/>
                <a:gd name="T13" fmla="*/ 6 h 15"/>
                <a:gd name="T14" fmla="*/ 10 w 14"/>
                <a:gd name="T15" fmla="*/ 7 h 15"/>
                <a:gd name="T16" fmla="*/ 11 w 14"/>
                <a:gd name="T17" fmla="*/ 9 h 15"/>
                <a:gd name="T18" fmla="*/ 12 w 14"/>
                <a:gd name="T19" fmla="*/ 12 h 15"/>
                <a:gd name="T20" fmla="*/ 12 w 14"/>
                <a:gd name="T21" fmla="*/ 13 h 15"/>
                <a:gd name="T22" fmla="*/ 13 w 14"/>
                <a:gd name="T23" fmla="*/ 14 h 15"/>
                <a:gd name="T24" fmla="*/ 13 w 14"/>
                <a:gd name="T25" fmla="*/ 14 h 15"/>
                <a:gd name="T26" fmla="*/ 12 w 14"/>
                <a:gd name="T27" fmla="*/ 14 h 15"/>
                <a:gd name="T28" fmla="*/ 12 w 14"/>
                <a:gd name="T29" fmla="*/ 14 h 15"/>
                <a:gd name="T30" fmla="*/ 12 w 14"/>
                <a:gd name="T31" fmla="*/ 14 h 15"/>
                <a:gd name="T32" fmla="*/ 12 w 14"/>
                <a:gd name="T33" fmla="*/ 15 h 15"/>
                <a:gd name="T34" fmla="*/ 12 w 14"/>
                <a:gd name="T35" fmla="*/ 14 h 15"/>
                <a:gd name="T36" fmla="*/ 13 w 14"/>
                <a:gd name="T37" fmla="*/ 13 h 15"/>
                <a:gd name="T38" fmla="*/ 13 w 14"/>
                <a:gd name="T39" fmla="*/ 15 h 15"/>
                <a:gd name="T40" fmla="*/ 13 w 14"/>
                <a:gd name="T41" fmla="*/ 15 h 15"/>
                <a:gd name="T42" fmla="*/ 13 w 14"/>
                <a:gd name="T43" fmla="*/ 15 h 15"/>
                <a:gd name="T44" fmla="*/ 12 w 14"/>
                <a:gd name="T45" fmla="*/ 15 h 15"/>
                <a:gd name="T46" fmla="*/ 11 w 14"/>
                <a:gd name="T47" fmla="*/ 15 h 15"/>
                <a:gd name="T48" fmla="*/ 11 w 14"/>
                <a:gd name="T49" fmla="*/ 13 h 15"/>
                <a:gd name="T50" fmla="*/ 11 w 14"/>
                <a:gd name="T51" fmla="*/ 12 h 15"/>
                <a:gd name="T52" fmla="*/ 9 w 14"/>
                <a:gd name="T53" fmla="*/ 10 h 15"/>
                <a:gd name="T54" fmla="*/ 9 w 14"/>
                <a:gd name="T55" fmla="*/ 8 h 15"/>
                <a:gd name="T56" fmla="*/ 8 w 14"/>
                <a:gd name="T57" fmla="*/ 7 h 15"/>
                <a:gd name="T58" fmla="*/ 6 w 14"/>
                <a:gd name="T59" fmla="*/ 6 h 15"/>
                <a:gd name="T60" fmla="*/ 5 w 14"/>
                <a:gd name="T61" fmla="*/ 5 h 15"/>
                <a:gd name="T62" fmla="*/ 2 w 14"/>
                <a:gd name="T63" fmla="*/ 4 h 15"/>
                <a:gd name="T64" fmla="*/ 1 w 14"/>
                <a:gd name="T65" fmla="*/ 3 h 15"/>
                <a:gd name="T66" fmla="*/ 1 w 14"/>
                <a:gd name="T67" fmla="*/ 2 h 15"/>
                <a:gd name="T68" fmla="*/ 0 w 14"/>
                <a:gd name="T69" fmla="*/ 2 h 15"/>
                <a:gd name="T70" fmla="*/ 0 w 14"/>
                <a:gd name="T71" fmla="*/ 2 h 15"/>
                <a:gd name="T72" fmla="*/ 0 w 14"/>
                <a:gd name="T73" fmla="*/ 1 h 15"/>
                <a:gd name="T74" fmla="*/ 1 w 14"/>
                <a:gd name="T7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15">
                  <a:moveTo>
                    <a:pt x="1" y="1"/>
                  </a:moveTo>
                  <a:cubicBezTo>
                    <a:pt x="1" y="1"/>
                    <a:pt x="1" y="1"/>
                    <a:pt x="2" y="1"/>
                  </a:cubicBezTo>
                  <a:cubicBezTo>
                    <a:pt x="2" y="1"/>
                    <a:pt x="2" y="2"/>
                    <a:pt x="2" y="2"/>
                  </a:cubicBezTo>
                  <a:cubicBezTo>
                    <a:pt x="3" y="2"/>
                    <a:pt x="3" y="2"/>
                    <a:pt x="3" y="3"/>
                  </a:cubicBezTo>
                  <a:cubicBezTo>
                    <a:pt x="4" y="3"/>
                    <a:pt x="5" y="3"/>
                    <a:pt x="6" y="4"/>
                  </a:cubicBezTo>
                  <a:cubicBezTo>
                    <a:pt x="6" y="4"/>
                    <a:pt x="7" y="5"/>
                    <a:pt x="7" y="5"/>
                  </a:cubicBezTo>
                  <a:cubicBezTo>
                    <a:pt x="8" y="5"/>
                    <a:pt x="8" y="6"/>
                    <a:pt x="9" y="6"/>
                  </a:cubicBezTo>
                  <a:cubicBezTo>
                    <a:pt x="9" y="7"/>
                    <a:pt x="10" y="7"/>
                    <a:pt x="10" y="7"/>
                  </a:cubicBezTo>
                  <a:cubicBezTo>
                    <a:pt x="10" y="8"/>
                    <a:pt x="11" y="9"/>
                    <a:pt x="11" y="9"/>
                  </a:cubicBezTo>
                  <a:cubicBezTo>
                    <a:pt x="12" y="10"/>
                    <a:pt x="12" y="11"/>
                    <a:pt x="12" y="12"/>
                  </a:cubicBezTo>
                  <a:cubicBezTo>
                    <a:pt x="12" y="12"/>
                    <a:pt x="12" y="13"/>
                    <a:pt x="12" y="13"/>
                  </a:cubicBezTo>
                  <a:cubicBezTo>
                    <a:pt x="13" y="13"/>
                    <a:pt x="13" y="14"/>
                    <a:pt x="13" y="14"/>
                  </a:cubicBezTo>
                  <a:cubicBezTo>
                    <a:pt x="13" y="14"/>
                    <a:pt x="13" y="14"/>
                    <a:pt x="13" y="14"/>
                  </a:cubicBezTo>
                  <a:cubicBezTo>
                    <a:pt x="12" y="14"/>
                    <a:pt x="13" y="14"/>
                    <a:pt x="12" y="14"/>
                  </a:cubicBezTo>
                  <a:cubicBezTo>
                    <a:pt x="12" y="14"/>
                    <a:pt x="12" y="14"/>
                    <a:pt x="12" y="14"/>
                  </a:cubicBezTo>
                  <a:cubicBezTo>
                    <a:pt x="12" y="14"/>
                    <a:pt x="12" y="14"/>
                    <a:pt x="12" y="14"/>
                  </a:cubicBezTo>
                  <a:cubicBezTo>
                    <a:pt x="11" y="14"/>
                    <a:pt x="12" y="15"/>
                    <a:pt x="12" y="15"/>
                  </a:cubicBezTo>
                  <a:cubicBezTo>
                    <a:pt x="12" y="15"/>
                    <a:pt x="12" y="14"/>
                    <a:pt x="12" y="14"/>
                  </a:cubicBezTo>
                  <a:cubicBezTo>
                    <a:pt x="12" y="13"/>
                    <a:pt x="12" y="13"/>
                    <a:pt x="13" y="13"/>
                  </a:cubicBezTo>
                  <a:cubicBezTo>
                    <a:pt x="13" y="13"/>
                    <a:pt x="14" y="14"/>
                    <a:pt x="13" y="15"/>
                  </a:cubicBezTo>
                  <a:cubicBezTo>
                    <a:pt x="13" y="15"/>
                    <a:pt x="13" y="15"/>
                    <a:pt x="13" y="15"/>
                  </a:cubicBezTo>
                  <a:cubicBezTo>
                    <a:pt x="13" y="15"/>
                    <a:pt x="13" y="15"/>
                    <a:pt x="13" y="15"/>
                  </a:cubicBezTo>
                  <a:cubicBezTo>
                    <a:pt x="12" y="15"/>
                    <a:pt x="12" y="15"/>
                    <a:pt x="12" y="15"/>
                  </a:cubicBezTo>
                  <a:cubicBezTo>
                    <a:pt x="11" y="15"/>
                    <a:pt x="12" y="15"/>
                    <a:pt x="11" y="15"/>
                  </a:cubicBezTo>
                  <a:cubicBezTo>
                    <a:pt x="11" y="14"/>
                    <a:pt x="11" y="14"/>
                    <a:pt x="11" y="13"/>
                  </a:cubicBezTo>
                  <a:cubicBezTo>
                    <a:pt x="11" y="13"/>
                    <a:pt x="11" y="13"/>
                    <a:pt x="11" y="12"/>
                  </a:cubicBezTo>
                  <a:cubicBezTo>
                    <a:pt x="10" y="12"/>
                    <a:pt x="10" y="11"/>
                    <a:pt x="9" y="10"/>
                  </a:cubicBezTo>
                  <a:cubicBezTo>
                    <a:pt x="9" y="9"/>
                    <a:pt x="9" y="9"/>
                    <a:pt x="9" y="8"/>
                  </a:cubicBezTo>
                  <a:cubicBezTo>
                    <a:pt x="8" y="8"/>
                    <a:pt x="8" y="8"/>
                    <a:pt x="8" y="7"/>
                  </a:cubicBezTo>
                  <a:cubicBezTo>
                    <a:pt x="7" y="7"/>
                    <a:pt x="7" y="7"/>
                    <a:pt x="6" y="6"/>
                  </a:cubicBezTo>
                  <a:cubicBezTo>
                    <a:pt x="6" y="6"/>
                    <a:pt x="5" y="6"/>
                    <a:pt x="5" y="5"/>
                  </a:cubicBezTo>
                  <a:cubicBezTo>
                    <a:pt x="4" y="5"/>
                    <a:pt x="3" y="4"/>
                    <a:pt x="2" y="4"/>
                  </a:cubicBezTo>
                  <a:cubicBezTo>
                    <a:pt x="2" y="4"/>
                    <a:pt x="2" y="3"/>
                    <a:pt x="1" y="3"/>
                  </a:cubicBezTo>
                  <a:cubicBezTo>
                    <a:pt x="1" y="3"/>
                    <a:pt x="1" y="3"/>
                    <a:pt x="1" y="2"/>
                  </a:cubicBezTo>
                  <a:cubicBezTo>
                    <a:pt x="0" y="2"/>
                    <a:pt x="0" y="2"/>
                    <a:pt x="0" y="2"/>
                  </a:cubicBezTo>
                  <a:cubicBezTo>
                    <a:pt x="0" y="2"/>
                    <a:pt x="0" y="2"/>
                    <a:pt x="0" y="2"/>
                  </a:cubicBezTo>
                  <a:cubicBezTo>
                    <a:pt x="0" y="1"/>
                    <a:pt x="0" y="1"/>
                    <a:pt x="0" y="1"/>
                  </a:cubicBezTo>
                  <a:cubicBezTo>
                    <a:pt x="0" y="0"/>
                    <a:pt x="1" y="0"/>
                    <a:pt x="1"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55C38F6E-0436-4554-B14A-18F4EB8ECB19}"/>
                </a:ext>
              </a:extLst>
            </p:cNvPr>
            <p:cNvSpPr>
              <a:spLocks/>
            </p:cNvSpPr>
            <p:nvPr/>
          </p:nvSpPr>
          <p:spPr bwMode="auto">
            <a:xfrm>
              <a:off x="6014" y="1514"/>
              <a:ext cx="52" cy="10"/>
            </a:xfrm>
            <a:custGeom>
              <a:avLst/>
              <a:gdLst>
                <a:gd name="T0" fmla="*/ 4 w 22"/>
                <a:gd name="T1" fmla="*/ 3 h 4"/>
                <a:gd name="T2" fmla="*/ 7 w 22"/>
                <a:gd name="T3" fmla="*/ 2 h 4"/>
                <a:gd name="T4" fmla="*/ 11 w 22"/>
                <a:gd name="T5" fmla="*/ 1 h 4"/>
                <a:gd name="T6" fmla="*/ 13 w 22"/>
                <a:gd name="T7" fmla="*/ 1 h 4"/>
                <a:gd name="T8" fmla="*/ 14 w 22"/>
                <a:gd name="T9" fmla="*/ 0 h 4"/>
                <a:gd name="T10" fmla="*/ 16 w 22"/>
                <a:gd name="T11" fmla="*/ 1 h 4"/>
                <a:gd name="T12" fmla="*/ 18 w 22"/>
                <a:gd name="T13" fmla="*/ 1 h 4"/>
                <a:gd name="T14" fmla="*/ 19 w 22"/>
                <a:gd name="T15" fmla="*/ 1 h 4"/>
                <a:gd name="T16" fmla="*/ 20 w 22"/>
                <a:gd name="T17" fmla="*/ 2 h 4"/>
                <a:gd name="T18" fmla="*/ 21 w 22"/>
                <a:gd name="T19" fmla="*/ 2 h 4"/>
                <a:gd name="T20" fmla="*/ 22 w 22"/>
                <a:gd name="T21" fmla="*/ 3 h 4"/>
                <a:gd name="T22" fmla="*/ 21 w 22"/>
                <a:gd name="T23" fmla="*/ 3 h 4"/>
                <a:gd name="T24" fmla="*/ 21 w 22"/>
                <a:gd name="T25" fmla="*/ 3 h 4"/>
                <a:gd name="T26" fmla="*/ 20 w 22"/>
                <a:gd name="T27" fmla="*/ 3 h 4"/>
                <a:gd name="T28" fmla="*/ 19 w 22"/>
                <a:gd name="T29" fmla="*/ 3 h 4"/>
                <a:gd name="T30" fmla="*/ 18 w 22"/>
                <a:gd name="T31" fmla="*/ 3 h 4"/>
                <a:gd name="T32" fmla="*/ 16 w 22"/>
                <a:gd name="T33" fmla="*/ 2 h 4"/>
                <a:gd name="T34" fmla="*/ 15 w 22"/>
                <a:gd name="T35" fmla="*/ 2 h 4"/>
                <a:gd name="T36" fmla="*/ 13 w 22"/>
                <a:gd name="T37" fmla="*/ 2 h 4"/>
                <a:gd name="T38" fmla="*/ 11 w 22"/>
                <a:gd name="T39" fmla="*/ 3 h 4"/>
                <a:gd name="T40" fmla="*/ 7 w 22"/>
                <a:gd name="T41" fmla="*/ 3 h 4"/>
                <a:gd name="T42" fmla="*/ 5 w 22"/>
                <a:gd name="T43" fmla="*/ 4 h 4"/>
                <a:gd name="T44" fmla="*/ 4 w 22"/>
                <a:gd name="T45" fmla="*/ 4 h 4"/>
                <a:gd name="T46" fmla="*/ 0 w 22"/>
                <a:gd name="T47" fmla="*/ 2 h 4"/>
                <a:gd name="T48" fmla="*/ 4 w 22"/>
                <a:gd name="T4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
                  <a:moveTo>
                    <a:pt x="4" y="3"/>
                  </a:moveTo>
                  <a:cubicBezTo>
                    <a:pt x="5" y="3"/>
                    <a:pt x="6" y="2"/>
                    <a:pt x="7" y="2"/>
                  </a:cubicBezTo>
                  <a:cubicBezTo>
                    <a:pt x="8" y="2"/>
                    <a:pt x="9" y="1"/>
                    <a:pt x="11" y="1"/>
                  </a:cubicBezTo>
                  <a:cubicBezTo>
                    <a:pt x="11" y="1"/>
                    <a:pt x="12" y="1"/>
                    <a:pt x="13" y="1"/>
                  </a:cubicBezTo>
                  <a:cubicBezTo>
                    <a:pt x="13" y="1"/>
                    <a:pt x="14" y="0"/>
                    <a:pt x="14" y="0"/>
                  </a:cubicBezTo>
                  <a:cubicBezTo>
                    <a:pt x="15" y="0"/>
                    <a:pt x="16" y="1"/>
                    <a:pt x="16" y="1"/>
                  </a:cubicBezTo>
                  <a:cubicBezTo>
                    <a:pt x="17" y="1"/>
                    <a:pt x="18" y="1"/>
                    <a:pt x="18" y="1"/>
                  </a:cubicBezTo>
                  <a:cubicBezTo>
                    <a:pt x="19" y="1"/>
                    <a:pt x="19" y="1"/>
                    <a:pt x="19" y="1"/>
                  </a:cubicBezTo>
                  <a:cubicBezTo>
                    <a:pt x="20" y="1"/>
                    <a:pt x="20" y="1"/>
                    <a:pt x="20" y="2"/>
                  </a:cubicBezTo>
                  <a:cubicBezTo>
                    <a:pt x="21" y="2"/>
                    <a:pt x="21" y="2"/>
                    <a:pt x="21" y="2"/>
                  </a:cubicBezTo>
                  <a:cubicBezTo>
                    <a:pt x="22" y="2"/>
                    <a:pt x="22" y="3"/>
                    <a:pt x="22" y="3"/>
                  </a:cubicBezTo>
                  <a:cubicBezTo>
                    <a:pt x="22" y="3"/>
                    <a:pt x="21" y="4"/>
                    <a:pt x="21" y="3"/>
                  </a:cubicBezTo>
                  <a:cubicBezTo>
                    <a:pt x="21" y="3"/>
                    <a:pt x="21" y="3"/>
                    <a:pt x="21" y="3"/>
                  </a:cubicBezTo>
                  <a:cubicBezTo>
                    <a:pt x="21" y="3"/>
                    <a:pt x="20" y="3"/>
                    <a:pt x="20" y="3"/>
                  </a:cubicBezTo>
                  <a:cubicBezTo>
                    <a:pt x="20" y="3"/>
                    <a:pt x="19" y="3"/>
                    <a:pt x="19" y="3"/>
                  </a:cubicBezTo>
                  <a:cubicBezTo>
                    <a:pt x="19" y="3"/>
                    <a:pt x="18" y="3"/>
                    <a:pt x="18" y="3"/>
                  </a:cubicBezTo>
                  <a:cubicBezTo>
                    <a:pt x="17" y="2"/>
                    <a:pt x="17" y="2"/>
                    <a:pt x="16" y="2"/>
                  </a:cubicBezTo>
                  <a:cubicBezTo>
                    <a:pt x="16" y="2"/>
                    <a:pt x="15" y="2"/>
                    <a:pt x="15" y="2"/>
                  </a:cubicBezTo>
                  <a:cubicBezTo>
                    <a:pt x="14" y="2"/>
                    <a:pt x="13" y="2"/>
                    <a:pt x="13" y="2"/>
                  </a:cubicBezTo>
                  <a:cubicBezTo>
                    <a:pt x="12" y="2"/>
                    <a:pt x="12" y="3"/>
                    <a:pt x="11" y="3"/>
                  </a:cubicBezTo>
                  <a:cubicBezTo>
                    <a:pt x="10" y="3"/>
                    <a:pt x="8" y="3"/>
                    <a:pt x="7" y="3"/>
                  </a:cubicBezTo>
                  <a:cubicBezTo>
                    <a:pt x="7" y="4"/>
                    <a:pt x="6" y="4"/>
                    <a:pt x="5" y="4"/>
                  </a:cubicBezTo>
                  <a:cubicBezTo>
                    <a:pt x="5" y="4"/>
                    <a:pt x="4" y="4"/>
                    <a:pt x="4" y="4"/>
                  </a:cubicBezTo>
                  <a:cubicBezTo>
                    <a:pt x="3" y="4"/>
                    <a:pt x="0" y="2"/>
                    <a:pt x="0" y="2"/>
                  </a:cubicBezTo>
                  <a:cubicBezTo>
                    <a:pt x="0" y="1"/>
                    <a:pt x="4" y="3"/>
                    <a:pt x="4"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3453A544-5BDA-4823-9DF7-19DA30C63433}"/>
                </a:ext>
              </a:extLst>
            </p:cNvPr>
            <p:cNvSpPr>
              <a:spLocks/>
            </p:cNvSpPr>
            <p:nvPr/>
          </p:nvSpPr>
          <p:spPr bwMode="auto">
            <a:xfrm>
              <a:off x="6002" y="1519"/>
              <a:ext cx="64" cy="19"/>
            </a:xfrm>
            <a:custGeom>
              <a:avLst/>
              <a:gdLst>
                <a:gd name="T0" fmla="*/ 0 w 27"/>
                <a:gd name="T1" fmla="*/ 8 h 8"/>
                <a:gd name="T2" fmla="*/ 3 w 27"/>
                <a:gd name="T3" fmla="*/ 5 h 8"/>
                <a:gd name="T4" fmla="*/ 9 w 27"/>
                <a:gd name="T5" fmla="*/ 3 h 8"/>
                <a:gd name="T6" fmla="*/ 10 w 27"/>
                <a:gd name="T7" fmla="*/ 4 h 8"/>
                <a:gd name="T8" fmla="*/ 19 w 27"/>
                <a:gd name="T9" fmla="*/ 3 h 8"/>
                <a:gd name="T10" fmla="*/ 21 w 27"/>
                <a:gd name="T11" fmla="*/ 2 h 8"/>
                <a:gd name="T12" fmla="*/ 26 w 27"/>
                <a:gd name="T13" fmla="*/ 0 h 8"/>
                <a:gd name="T14" fmla="*/ 27 w 27"/>
                <a:gd name="T15" fmla="*/ 1 h 8"/>
                <a:gd name="T16" fmla="*/ 26 w 27"/>
                <a:gd name="T17" fmla="*/ 2 h 8"/>
                <a:gd name="T18" fmla="*/ 22 w 27"/>
                <a:gd name="T19" fmla="*/ 3 h 8"/>
                <a:gd name="T20" fmla="*/ 20 w 27"/>
                <a:gd name="T21" fmla="*/ 4 h 8"/>
                <a:gd name="T22" fmla="*/ 10 w 27"/>
                <a:gd name="T23" fmla="*/ 5 h 8"/>
                <a:gd name="T24" fmla="*/ 9 w 27"/>
                <a:gd name="T25" fmla="*/ 5 h 8"/>
                <a:gd name="T26" fmla="*/ 5 w 27"/>
                <a:gd name="T27" fmla="*/ 6 h 8"/>
                <a:gd name="T28" fmla="*/ 0 w 27"/>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
                  <a:moveTo>
                    <a:pt x="0" y="8"/>
                  </a:moveTo>
                  <a:cubicBezTo>
                    <a:pt x="3" y="5"/>
                    <a:pt x="3" y="5"/>
                    <a:pt x="3" y="5"/>
                  </a:cubicBezTo>
                  <a:cubicBezTo>
                    <a:pt x="4" y="3"/>
                    <a:pt x="7" y="3"/>
                    <a:pt x="9" y="3"/>
                  </a:cubicBezTo>
                  <a:cubicBezTo>
                    <a:pt x="10" y="4"/>
                    <a:pt x="10" y="4"/>
                    <a:pt x="10" y="4"/>
                  </a:cubicBezTo>
                  <a:cubicBezTo>
                    <a:pt x="13" y="4"/>
                    <a:pt x="17" y="4"/>
                    <a:pt x="19" y="3"/>
                  </a:cubicBezTo>
                  <a:cubicBezTo>
                    <a:pt x="20" y="3"/>
                    <a:pt x="21" y="2"/>
                    <a:pt x="21" y="2"/>
                  </a:cubicBezTo>
                  <a:cubicBezTo>
                    <a:pt x="23" y="1"/>
                    <a:pt x="24" y="0"/>
                    <a:pt x="26" y="0"/>
                  </a:cubicBezTo>
                  <a:cubicBezTo>
                    <a:pt x="26" y="0"/>
                    <a:pt x="27" y="1"/>
                    <a:pt x="27" y="1"/>
                  </a:cubicBezTo>
                  <a:cubicBezTo>
                    <a:pt x="27" y="1"/>
                    <a:pt x="26" y="2"/>
                    <a:pt x="26" y="2"/>
                  </a:cubicBezTo>
                  <a:cubicBezTo>
                    <a:pt x="24" y="2"/>
                    <a:pt x="23" y="3"/>
                    <a:pt x="22" y="3"/>
                  </a:cubicBezTo>
                  <a:cubicBezTo>
                    <a:pt x="21" y="4"/>
                    <a:pt x="21" y="4"/>
                    <a:pt x="20" y="4"/>
                  </a:cubicBezTo>
                  <a:cubicBezTo>
                    <a:pt x="17" y="6"/>
                    <a:pt x="14" y="5"/>
                    <a:pt x="10" y="5"/>
                  </a:cubicBezTo>
                  <a:cubicBezTo>
                    <a:pt x="9" y="5"/>
                    <a:pt x="9" y="5"/>
                    <a:pt x="9" y="5"/>
                  </a:cubicBezTo>
                  <a:cubicBezTo>
                    <a:pt x="7" y="5"/>
                    <a:pt x="6" y="5"/>
                    <a:pt x="5" y="6"/>
                  </a:cubicBezTo>
                  <a:cubicBezTo>
                    <a:pt x="5" y="6"/>
                    <a:pt x="1" y="8"/>
                    <a:pt x="0" y="8"/>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D2DD0F67-CAAA-40AD-B326-D3651A847BD2}"/>
                </a:ext>
              </a:extLst>
            </p:cNvPr>
            <p:cNvSpPr>
              <a:spLocks/>
            </p:cNvSpPr>
            <p:nvPr/>
          </p:nvSpPr>
          <p:spPr bwMode="auto">
            <a:xfrm>
              <a:off x="6006" y="1552"/>
              <a:ext cx="94" cy="88"/>
            </a:xfrm>
            <a:custGeom>
              <a:avLst/>
              <a:gdLst>
                <a:gd name="T0" fmla="*/ 38 w 39"/>
                <a:gd name="T1" fmla="*/ 3 h 37"/>
                <a:gd name="T2" fmla="*/ 36 w 39"/>
                <a:gd name="T3" fmla="*/ 4 h 37"/>
                <a:gd name="T4" fmla="*/ 33 w 39"/>
                <a:gd name="T5" fmla="*/ 3 h 37"/>
                <a:gd name="T6" fmla="*/ 29 w 39"/>
                <a:gd name="T7" fmla="*/ 3 h 37"/>
                <a:gd name="T8" fmla="*/ 25 w 39"/>
                <a:gd name="T9" fmla="*/ 2 h 37"/>
                <a:gd name="T10" fmla="*/ 22 w 39"/>
                <a:gd name="T11" fmla="*/ 2 h 37"/>
                <a:gd name="T12" fmla="*/ 21 w 39"/>
                <a:gd name="T13" fmla="*/ 3 h 37"/>
                <a:gd name="T14" fmla="*/ 20 w 39"/>
                <a:gd name="T15" fmla="*/ 3 h 37"/>
                <a:gd name="T16" fmla="*/ 20 w 39"/>
                <a:gd name="T17" fmla="*/ 4 h 37"/>
                <a:gd name="T18" fmla="*/ 19 w 39"/>
                <a:gd name="T19" fmla="*/ 5 h 37"/>
                <a:gd name="T20" fmla="*/ 18 w 39"/>
                <a:gd name="T21" fmla="*/ 6 h 37"/>
                <a:gd name="T22" fmla="*/ 18 w 39"/>
                <a:gd name="T23" fmla="*/ 7 h 37"/>
                <a:gd name="T24" fmla="*/ 17 w 39"/>
                <a:gd name="T25" fmla="*/ 12 h 37"/>
                <a:gd name="T26" fmla="*/ 14 w 39"/>
                <a:gd name="T27" fmla="*/ 17 h 37"/>
                <a:gd name="T28" fmla="*/ 10 w 39"/>
                <a:gd name="T29" fmla="*/ 21 h 37"/>
                <a:gd name="T30" fmla="*/ 7 w 39"/>
                <a:gd name="T31" fmla="*/ 25 h 37"/>
                <a:gd name="T32" fmla="*/ 7 w 39"/>
                <a:gd name="T33" fmla="*/ 27 h 37"/>
                <a:gd name="T34" fmla="*/ 6 w 39"/>
                <a:gd name="T35" fmla="*/ 29 h 37"/>
                <a:gd name="T36" fmla="*/ 5 w 39"/>
                <a:gd name="T37" fmla="*/ 33 h 37"/>
                <a:gd name="T38" fmla="*/ 3 w 39"/>
                <a:gd name="T39" fmla="*/ 35 h 37"/>
                <a:gd name="T40" fmla="*/ 0 w 39"/>
                <a:gd name="T41" fmla="*/ 37 h 37"/>
                <a:gd name="T42" fmla="*/ 3 w 39"/>
                <a:gd name="T43" fmla="*/ 33 h 37"/>
                <a:gd name="T44" fmla="*/ 4 w 39"/>
                <a:gd name="T45" fmla="*/ 33 h 37"/>
                <a:gd name="T46" fmla="*/ 4 w 39"/>
                <a:gd name="T47" fmla="*/ 29 h 37"/>
                <a:gd name="T48" fmla="*/ 5 w 39"/>
                <a:gd name="T49" fmla="*/ 26 h 37"/>
                <a:gd name="T50" fmla="*/ 6 w 39"/>
                <a:gd name="T51" fmla="*/ 24 h 37"/>
                <a:gd name="T52" fmla="*/ 9 w 39"/>
                <a:gd name="T53" fmla="*/ 20 h 37"/>
                <a:gd name="T54" fmla="*/ 13 w 39"/>
                <a:gd name="T55" fmla="*/ 16 h 37"/>
                <a:gd name="T56" fmla="*/ 14 w 39"/>
                <a:gd name="T57" fmla="*/ 14 h 37"/>
                <a:gd name="T58" fmla="*/ 15 w 39"/>
                <a:gd name="T59" fmla="*/ 12 h 37"/>
                <a:gd name="T60" fmla="*/ 16 w 39"/>
                <a:gd name="T61" fmla="*/ 6 h 37"/>
                <a:gd name="T62" fmla="*/ 16 w 39"/>
                <a:gd name="T63" fmla="*/ 5 h 37"/>
                <a:gd name="T64" fmla="*/ 17 w 39"/>
                <a:gd name="T65" fmla="*/ 4 h 37"/>
                <a:gd name="T66" fmla="*/ 18 w 39"/>
                <a:gd name="T67" fmla="*/ 2 h 37"/>
                <a:gd name="T68" fmla="*/ 19 w 39"/>
                <a:gd name="T69" fmla="*/ 1 h 37"/>
                <a:gd name="T70" fmla="*/ 21 w 39"/>
                <a:gd name="T71" fmla="*/ 1 h 37"/>
                <a:gd name="T72" fmla="*/ 22 w 39"/>
                <a:gd name="T73" fmla="*/ 0 h 37"/>
                <a:gd name="T74" fmla="*/ 25 w 39"/>
                <a:gd name="T75" fmla="*/ 0 h 37"/>
                <a:gd name="T76" fmla="*/ 29 w 39"/>
                <a:gd name="T77" fmla="*/ 1 h 37"/>
                <a:gd name="T78" fmla="*/ 33 w 39"/>
                <a:gd name="T79" fmla="*/ 1 h 37"/>
                <a:gd name="T80" fmla="*/ 35 w 39"/>
                <a:gd name="T81" fmla="*/ 1 h 37"/>
                <a:gd name="T82" fmla="*/ 38 w 39"/>
                <a:gd name="T83" fmla="*/ 1 h 37"/>
                <a:gd name="T84" fmla="*/ 39 w 39"/>
                <a:gd name="T85" fmla="*/ 2 h 37"/>
                <a:gd name="T86" fmla="*/ 38 w 39"/>
                <a:gd name="T87" fmla="*/ 3 h 37"/>
                <a:gd name="T88" fmla="*/ 38 w 39"/>
                <a:gd name="T8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 h="37">
                  <a:moveTo>
                    <a:pt x="38" y="3"/>
                  </a:moveTo>
                  <a:cubicBezTo>
                    <a:pt x="38" y="3"/>
                    <a:pt x="37" y="3"/>
                    <a:pt x="36" y="4"/>
                  </a:cubicBezTo>
                  <a:cubicBezTo>
                    <a:pt x="35" y="4"/>
                    <a:pt x="34" y="4"/>
                    <a:pt x="33" y="3"/>
                  </a:cubicBezTo>
                  <a:cubicBezTo>
                    <a:pt x="31" y="3"/>
                    <a:pt x="30" y="3"/>
                    <a:pt x="29" y="3"/>
                  </a:cubicBezTo>
                  <a:cubicBezTo>
                    <a:pt x="27" y="3"/>
                    <a:pt x="26" y="2"/>
                    <a:pt x="25" y="2"/>
                  </a:cubicBezTo>
                  <a:cubicBezTo>
                    <a:pt x="24" y="2"/>
                    <a:pt x="23" y="2"/>
                    <a:pt x="22" y="2"/>
                  </a:cubicBezTo>
                  <a:cubicBezTo>
                    <a:pt x="21" y="3"/>
                    <a:pt x="21" y="3"/>
                    <a:pt x="21" y="3"/>
                  </a:cubicBezTo>
                  <a:cubicBezTo>
                    <a:pt x="21" y="3"/>
                    <a:pt x="21" y="3"/>
                    <a:pt x="20" y="3"/>
                  </a:cubicBezTo>
                  <a:cubicBezTo>
                    <a:pt x="20" y="3"/>
                    <a:pt x="20" y="4"/>
                    <a:pt x="20" y="4"/>
                  </a:cubicBezTo>
                  <a:cubicBezTo>
                    <a:pt x="19" y="4"/>
                    <a:pt x="19" y="4"/>
                    <a:pt x="19" y="5"/>
                  </a:cubicBezTo>
                  <a:cubicBezTo>
                    <a:pt x="19" y="5"/>
                    <a:pt x="19" y="6"/>
                    <a:pt x="18" y="6"/>
                  </a:cubicBezTo>
                  <a:cubicBezTo>
                    <a:pt x="18" y="7"/>
                    <a:pt x="18" y="7"/>
                    <a:pt x="18" y="7"/>
                  </a:cubicBezTo>
                  <a:cubicBezTo>
                    <a:pt x="18" y="9"/>
                    <a:pt x="18" y="10"/>
                    <a:pt x="17" y="12"/>
                  </a:cubicBezTo>
                  <a:cubicBezTo>
                    <a:pt x="17" y="14"/>
                    <a:pt x="15" y="16"/>
                    <a:pt x="14" y="17"/>
                  </a:cubicBezTo>
                  <a:cubicBezTo>
                    <a:pt x="13" y="19"/>
                    <a:pt x="11" y="20"/>
                    <a:pt x="10" y="21"/>
                  </a:cubicBezTo>
                  <a:cubicBezTo>
                    <a:pt x="9" y="22"/>
                    <a:pt x="8" y="24"/>
                    <a:pt x="7" y="25"/>
                  </a:cubicBezTo>
                  <a:cubicBezTo>
                    <a:pt x="7" y="25"/>
                    <a:pt x="7" y="26"/>
                    <a:pt x="7" y="27"/>
                  </a:cubicBezTo>
                  <a:cubicBezTo>
                    <a:pt x="6" y="28"/>
                    <a:pt x="6" y="28"/>
                    <a:pt x="6" y="29"/>
                  </a:cubicBezTo>
                  <a:cubicBezTo>
                    <a:pt x="6" y="30"/>
                    <a:pt x="5" y="32"/>
                    <a:pt x="5" y="33"/>
                  </a:cubicBezTo>
                  <a:cubicBezTo>
                    <a:pt x="4" y="34"/>
                    <a:pt x="4" y="34"/>
                    <a:pt x="3" y="35"/>
                  </a:cubicBezTo>
                  <a:cubicBezTo>
                    <a:pt x="2" y="36"/>
                    <a:pt x="0" y="37"/>
                    <a:pt x="0" y="37"/>
                  </a:cubicBezTo>
                  <a:cubicBezTo>
                    <a:pt x="0" y="37"/>
                    <a:pt x="2" y="35"/>
                    <a:pt x="3" y="33"/>
                  </a:cubicBezTo>
                  <a:cubicBezTo>
                    <a:pt x="3" y="33"/>
                    <a:pt x="4" y="33"/>
                    <a:pt x="4" y="33"/>
                  </a:cubicBezTo>
                  <a:cubicBezTo>
                    <a:pt x="4" y="32"/>
                    <a:pt x="4" y="30"/>
                    <a:pt x="4" y="29"/>
                  </a:cubicBezTo>
                  <a:cubicBezTo>
                    <a:pt x="5" y="28"/>
                    <a:pt x="5" y="27"/>
                    <a:pt x="5" y="26"/>
                  </a:cubicBezTo>
                  <a:cubicBezTo>
                    <a:pt x="5" y="26"/>
                    <a:pt x="5" y="25"/>
                    <a:pt x="6" y="24"/>
                  </a:cubicBezTo>
                  <a:cubicBezTo>
                    <a:pt x="7" y="23"/>
                    <a:pt x="8" y="21"/>
                    <a:pt x="9" y="20"/>
                  </a:cubicBezTo>
                  <a:cubicBezTo>
                    <a:pt x="10" y="19"/>
                    <a:pt x="11" y="17"/>
                    <a:pt x="13" y="16"/>
                  </a:cubicBezTo>
                  <a:cubicBezTo>
                    <a:pt x="13" y="15"/>
                    <a:pt x="14" y="15"/>
                    <a:pt x="14" y="14"/>
                  </a:cubicBezTo>
                  <a:cubicBezTo>
                    <a:pt x="15" y="13"/>
                    <a:pt x="15" y="13"/>
                    <a:pt x="15" y="12"/>
                  </a:cubicBezTo>
                  <a:cubicBezTo>
                    <a:pt x="16" y="10"/>
                    <a:pt x="16" y="8"/>
                    <a:pt x="16" y="6"/>
                  </a:cubicBezTo>
                  <a:cubicBezTo>
                    <a:pt x="16" y="5"/>
                    <a:pt x="16" y="5"/>
                    <a:pt x="16" y="5"/>
                  </a:cubicBezTo>
                  <a:cubicBezTo>
                    <a:pt x="17" y="4"/>
                    <a:pt x="17" y="4"/>
                    <a:pt x="17" y="4"/>
                  </a:cubicBezTo>
                  <a:cubicBezTo>
                    <a:pt x="17" y="3"/>
                    <a:pt x="18" y="3"/>
                    <a:pt x="18" y="2"/>
                  </a:cubicBezTo>
                  <a:cubicBezTo>
                    <a:pt x="18" y="2"/>
                    <a:pt x="19" y="2"/>
                    <a:pt x="19" y="1"/>
                  </a:cubicBezTo>
                  <a:cubicBezTo>
                    <a:pt x="20" y="1"/>
                    <a:pt x="20" y="1"/>
                    <a:pt x="21" y="1"/>
                  </a:cubicBezTo>
                  <a:cubicBezTo>
                    <a:pt x="22" y="0"/>
                    <a:pt x="22" y="0"/>
                    <a:pt x="22" y="0"/>
                  </a:cubicBezTo>
                  <a:cubicBezTo>
                    <a:pt x="23" y="0"/>
                    <a:pt x="24" y="0"/>
                    <a:pt x="25" y="0"/>
                  </a:cubicBezTo>
                  <a:cubicBezTo>
                    <a:pt x="26" y="0"/>
                    <a:pt x="28" y="0"/>
                    <a:pt x="29" y="1"/>
                  </a:cubicBezTo>
                  <a:cubicBezTo>
                    <a:pt x="31" y="1"/>
                    <a:pt x="32" y="1"/>
                    <a:pt x="33" y="1"/>
                  </a:cubicBezTo>
                  <a:cubicBezTo>
                    <a:pt x="34" y="1"/>
                    <a:pt x="35" y="1"/>
                    <a:pt x="35" y="1"/>
                  </a:cubicBezTo>
                  <a:cubicBezTo>
                    <a:pt x="37" y="1"/>
                    <a:pt x="38" y="1"/>
                    <a:pt x="38" y="1"/>
                  </a:cubicBezTo>
                  <a:cubicBezTo>
                    <a:pt x="39" y="1"/>
                    <a:pt x="39" y="2"/>
                    <a:pt x="39" y="2"/>
                  </a:cubicBezTo>
                  <a:cubicBezTo>
                    <a:pt x="39" y="3"/>
                    <a:pt x="39" y="3"/>
                    <a:pt x="38" y="3"/>
                  </a:cubicBezTo>
                  <a:cubicBezTo>
                    <a:pt x="38" y="3"/>
                    <a:pt x="38" y="3"/>
                    <a:pt x="38"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FA51682A-CC7E-4E74-80B7-0453648B0F04}"/>
                </a:ext>
              </a:extLst>
            </p:cNvPr>
            <p:cNvSpPr>
              <a:spLocks/>
            </p:cNvSpPr>
            <p:nvPr/>
          </p:nvSpPr>
          <p:spPr bwMode="auto">
            <a:xfrm>
              <a:off x="6002" y="1590"/>
              <a:ext cx="38" cy="22"/>
            </a:xfrm>
            <a:custGeom>
              <a:avLst/>
              <a:gdLst>
                <a:gd name="T0" fmla="*/ 0 w 16"/>
                <a:gd name="T1" fmla="*/ 8 h 9"/>
                <a:gd name="T2" fmla="*/ 4 w 16"/>
                <a:gd name="T3" fmla="*/ 5 h 9"/>
                <a:gd name="T4" fmla="*/ 8 w 16"/>
                <a:gd name="T5" fmla="*/ 2 h 9"/>
                <a:gd name="T6" fmla="*/ 13 w 16"/>
                <a:gd name="T7" fmla="*/ 1 h 9"/>
                <a:gd name="T8" fmla="*/ 14 w 16"/>
                <a:gd name="T9" fmla="*/ 0 h 9"/>
                <a:gd name="T10" fmla="*/ 15 w 16"/>
                <a:gd name="T11" fmla="*/ 0 h 9"/>
                <a:gd name="T12" fmla="*/ 16 w 16"/>
                <a:gd name="T13" fmla="*/ 1 h 9"/>
                <a:gd name="T14" fmla="*/ 13 w 16"/>
                <a:gd name="T15" fmla="*/ 2 h 9"/>
                <a:gd name="T16" fmla="*/ 9 w 16"/>
                <a:gd name="T17" fmla="*/ 3 h 9"/>
                <a:gd name="T18" fmla="*/ 5 w 16"/>
                <a:gd name="T19" fmla="*/ 6 h 9"/>
                <a:gd name="T20" fmla="*/ 0 w 16"/>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0" y="8"/>
                  </a:moveTo>
                  <a:cubicBezTo>
                    <a:pt x="0" y="8"/>
                    <a:pt x="3" y="6"/>
                    <a:pt x="4" y="5"/>
                  </a:cubicBezTo>
                  <a:cubicBezTo>
                    <a:pt x="5" y="4"/>
                    <a:pt x="7" y="2"/>
                    <a:pt x="8" y="2"/>
                  </a:cubicBezTo>
                  <a:cubicBezTo>
                    <a:pt x="9" y="1"/>
                    <a:pt x="11" y="1"/>
                    <a:pt x="13" y="1"/>
                  </a:cubicBezTo>
                  <a:cubicBezTo>
                    <a:pt x="13" y="1"/>
                    <a:pt x="14" y="1"/>
                    <a:pt x="14" y="0"/>
                  </a:cubicBezTo>
                  <a:cubicBezTo>
                    <a:pt x="14" y="0"/>
                    <a:pt x="15" y="0"/>
                    <a:pt x="15" y="0"/>
                  </a:cubicBezTo>
                  <a:cubicBezTo>
                    <a:pt x="16" y="0"/>
                    <a:pt x="16" y="1"/>
                    <a:pt x="16" y="1"/>
                  </a:cubicBezTo>
                  <a:cubicBezTo>
                    <a:pt x="15" y="2"/>
                    <a:pt x="14" y="2"/>
                    <a:pt x="13" y="2"/>
                  </a:cubicBezTo>
                  <a:cubicBezTo>
                    <a:pt x="11" y="2"/>
                    <a:pt x="10" y="3"/>
                    <a:pt x="9" y="3"/>
                  </a:cubicBezTo>
                  <a:cubicBezTo>
                    <a:pt x="7" y="4"/>
                    <a:pt x="6" y="5"/>
                    <a:pt x="5" y="6"/>
                  </a:cubicBezTo>
                  <a:cubicBezTo>
                    <a:pt x="4" y="7"/>
                    <a:pt x="0" y="9"/>
                    <a:pt x="0" y="8"/>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85C23FD6-6977-4CF4-BC96-89FB02AAFEE1}"/>
                </a:ext>
              </a:extLst>
            </p:cNvPr>
            <p:cNvSpPr>
              <a:spLocks/>
            </p:cNvSpPr>
            <p:nvPr/>
          </p:nvSpPr>
          <p:spPr bwMode="auto">
            <a:xfrm>
              <a:off x="6011" y="1638"/>
              <a:ext cx="51" cy="29"/>
            </a:xfrm>
            <a:custGeom>
              <a:avLst/>
              <a:gdLst>
                <a:gd name="T0" fmla="*/ 20 w 21"/>
                <a:gd name="T1" fmla="*/ 10 h 12"/>
                <a:gd name="T2" fmla="*/ 20 w 21"/>
                <a:gd name="T3" fmla="*/ 10 h 12"/>
                <a:gd name="T4" fmla="*/ 19 w 21"/>
                <a:gd name="T5" fmla="*/ 10 h 12"/>
                <a:gd name="T6" fmla="*/ 18 w 21"/>
                <a:gd name="T7" fmla="*/ 10 h 12"/>
                <a:gd name="T8" fmla="*/ 17 w 21"/>
                <a:gd name="T9" fmla="*/ 9 h 12"/>
                <a:gd name="T10" fmla="*/ 17 w 21"/>
                <a:gd name="T11" fmla="*/ 9 h 12"/>
                <a:gd name="T12" fmla="*/ 16 w 21"/>
                <a:gd name="T13" fmla="*/ 8 h 12"/>
                <a:gd name="T14" fmla="*/ 16 w 21"/>
                <a:gd name="T15" fmla="*/ 7 h 12"/>
                <a:gd name="T16" fmla="*/ 16 w 21"/>
                <a:gd name="T17" fmla="*/ 6 h 12"/>
                <a:gd name="T18" fmla="*/ 14 w 21"/>
                <a:gd name="T19" fmla="*/ 4 h 12"/>
                <a:gd name="T20" fmla="*/ 12 w 21"/>
                <a:gd name="T21" fmla="*/ 3 h 12"/>
                <a:gd name="T22" fmla="*/ 4 w 21"/>
                <a:gd name="T23" fmla="*/ 1 h 12"/>
                <a:gd name="T24" fmla="*/ 0 w 21"/>
                <a:gd name="T25" fmla="*/ 0 h 12"/>
                <a:gd name="T26" fmla="*/ 0 w 21"/>
                <a:gd name="T27" fmla="*/ 0 h 12"/>
                <a:gd name="T28" fmla="*/ 0 w 21"/>
                <a:gd name="T29" fmla="*/ 0 h 12"/>
                <a:gd name="T30" fmla="*/ 1 w 21"/>
                <a:gd name="T31" fmla="*/ 0 h 12"/>
                <a:gd name="T32" fmla="*/ 1 w 21"/>
                <a:gd name="T33" fmla="*/ 1 h 12"/>
                <a:gd name="T34" fmla="*/ 4 w 21"/>
                <a:gd name="T35" fmla="*/ 2 h 12"/>
                <a:gd name="T36" fmla="*/ 11 w 21"/>
                <a:gd name="T37" fmla="*/ 5 h 12"/>
                <a:gd name="T38" fmla="*/ 13 w 21"/>
                <a:gd name="T39" fmla="*/ 6 h 12"/>
                <a:gd name="T40" fmla="*/ 14 w 21"/>
                <a:gd name="T41" fmla="*/ 7 h 12"/>
                <a:gd name="T42" fmla="*/ 15 w 21"/>
                <a:gd name="T43" fmla="*/ 8 h 12"/>
                <a:gd name="T44" fmla="*/ 15 w 21"/>
                <a:gd name="T45" fmla="*/ 8 h 12"/>
                <a:gd name="T46" fmla="*/ 15 w 21"/>
                <a:gd name="T47" fmla="*/ 9 h 12"/>
                <a:gd name="T48" fmla="*/ 16 w 21"/>
                <a:gd name="T49" fmla="*/ 10 h 12"/>
                <a:gd name="T50" fmla="*/ 18 w 21"/>
                <a:gd name="T51" fmla="*/ 11 h 12"/>
                <a:gd name="T52" fmla="*/ 19 w 21"/>
                <a:gd name="T53" fmla="*/ 12 h 12"/>
                <a:gd name="T54" fmla="*/ 20 w 21"/>
                <a:gd name="T55" fmla="*/ 12 h 12"/>
                <a:gd name="T56" fmla="*/ 21 w 21"/>
                <a:gd name="T57" fmla="*/ 11 h 12"/>
                <a:gd name="T58" fmla="*/ 20 w 21"/>
                <a:gd name="T5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12">
                  <a:moveTo>
                    <a:pt x="20" y="10"/>
                  </a:moveTo>
                  <a:cubicBezTo>
                    <a:pt x="20" y="10"/>
                    <a:pt x="20" y="10"/>
                    <a:pt x="20" y="10"/>
                  </a:cubicBezTo>
                  <a:cubicBezTo>
                    <a:pt x="20" y="10"/>
                    <a:pt x="20" y="10"/>
                    <a:pt x="19" y="10"/>
                  </a:cubicBezTo>
                  <a:cubicBezTo>
                    <a:pt x="19" y="10"/>
                    <a:pt x="19" y="10"/>
                    <a:pt x="18" y="10"/>
                  </a:cubicBezTo>
                  <a:cubicBezTo>
                    <a:pt x="18" y="9"/>
                    <a:pt x="18" y="10"/>
                    <a:pt x="17" y="9"/>
                  </a:cubicBezTo>
                  <a:cubicBezTo>
                    <a:pt x="17" y="9"/>
                    <a:pt x="17" y="9"/>
                    <a:pt x="17" y="9"/>
                  </a:cubicBezTo>
                  <a:cubicBezTo>
                    <a:pt x="17" y="8"/>
                    <a:pt x="17" y="8"/>
                    <a:pt x="16" y="8"/>
                  </a:cubicBezTo>
                  <a:cubicBezTo>
                    <a:pt x="16" y="8"/>
                    <a:pt x="16" y="7"/>
                    <a:pt x="16" y="7"/>
                  </a:cubicBezTo>
                  <a:cubicBezTo>
                    <a:pt x="16" y="7"/>
                    <a:pt x="16" y="6"/>
                    <a:pt x="16" y="6"/>
                  </a:cubicBezTo>
                  <a:cubicBezTo>
                    <a:pt x="15" y="5"/>
                    <a:pt x="15" y="5"/>
                    <a:pt x="14" y="4"/>
                  </a:cubicBezTo>
                  <a:cubicBezTo>
                    <a:pt x="13" y="4"/>
                    <a:pt x="13" y="3"/>
                    <a:pt x="12" y="3"/>
                  </a:cubicBezTo>
                  <a:cubicBezTo>
                    <a:pt x="9" y="2"/>
                    <a:pt x="6" y="1"/>
                    <a:pt x="4" y="1"/>
                  </a:cubicBezTo>
                  <a:cubicBezTo>
                    <a:pt x="3" y="0"/>
                    <a:pt x="1" y="0"/>
                    <a:pt x="0" y="0"/>
                  </a:cubicBezTo>
                  <a:cubicBezTo>
                    <a:pt x="0" y="0"/>
                    <a:pt x="0" y="0"/>
                    <a:pt x="0" y="0"/>
                  </a:cubicBezTo>
                  <a:cubicBezTo>
                    <a:pt x="0" y="0"/>
                    <a:pt x="0" y="0"/>
                    <a:pt x="0" y="0"/>
                  </a:cubicBezTo>
                  <a:cubicBezTo>
                    <a:pt x="0" y="0"/>
                    <a:pt x="0" y="0"/>
                    <a:pt x="1" y="0"/>
                  </a:cubicBezTo>
                  <a:cubicBezTo>
                    <a:pt x="1" y="0"/>
                    <a:pt x="1" y="1"/>
                    <a:pt x="1" y="1"/>
                  </a:cubicBezTo>
                  <a:cubicBezTo>
                    <a:pt x="2" y="2"/>
                    <a:pt x="3" y="2"/>
                    <a:pt x="4" y="2"/>
                  </a:cubicBezTo>
                  <a:cubicBezTo>
                    <a:pt x="6" y="3"/>
                    <a:pt x="9" y="4"/>
                    <a:pt x="11" y="5"/>
                  </a:cubicBezTo>
                  <a:cubicBezTo>
                    <a:pt x="12" y="5"/>
                    <a:pt x="12" y="5"/>
                    <a:pt x="13" y="6"/>
                  </a:cubicBezTo>
                  <a:cubicBezTo>
                    <a:pt x="13" y="6"/>
                    <a:pt x="14" y="6"/>
                    <a:pt x="14" y="7"/>
                  </a:cubicBezTo>
                  <a:cubicBezTo>
                    <a:pt x="14" y="7"/>
                    <a:pt x="14" y="7"/>
                    <a:pt x="15" y="8"/>
                  </a:cubicBezTo>
                  <a:cubicBezTo>
                    <a:pt x="15" y="8"/>
                    <a:pt x="15" y="8"/>
                    <a:pt x="15" y="8"/>
                  </a:cubicBezTo>
                  <a:cubicBezTo>
                    <a:pt x="15" y="9"/>
                    <a:pt x="15" y="9"/>
                    <a:pt x="15" y="9"/>
                  </a:cubicBezTo>
                  <a:cubicBezTo>
                    <a:pt x="16" y="10"/>
                    <a:pt x="16" y="10"/>
                    <a:pt x="16" y="10"/>
                  </a:cubicBezTo>
                  <a:cubicBezTo>
                    <a:pt x="16" y="11"/>
                    <a:pt x="17" y="11"/>
                    <a:pt x="18" y="11"/>
                  </a:cubicBezTo>
                  <a:cubicBezTo>
                    <a:pt x="18" y="11"/>
                    <a:pt x="18" y="11"/>
                    <a:pt x="19" y="12"/>
                  </a:cubicBezTo>
                  <a:cubicBezTo>
                    <a:pt x="19" y="12"/>
                    <a:pt x="20" y="12"/>
                    <a:pt x="20" y="12"/>
                  </a:cubicBezTo>
                  <a:cubicBezTo>
                    <a:pt x="20" y="12"/>
                    <a:pt x="21" y="12"/>
                    <a:pt x="21" y="11"/>
                  </a:cubicBezTo>
                  <a:cubicBezTo>
                    <a:pt x="21" y="11"/>
                    <a:pt x="21" y="10"/>
                    <a:pt x="20" y="1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B59C6076-7475-45BD-95D5-0CDE9D9492A3}"/>
                </a:ext>
              </a:extLst>
            </p:cNvPr>
            <p:cNvSpPr>
              <a:spLocks/>
            </p:cNvSpPr>
            <p:nvPr/>
          </p:nvSpPr>
          <p:spPr bwMode="auto">
            <a:xfrm>
              <a:off x="5999" y="1655"/>
              <a:ext cx="98" cy="33"/>
            </a:xfrm>
            <a:custGeom>
              <a:avLst/>
              <a:gdLst>
                <a:gd name="T0" fmla="*/ 7 w 41"/>
                <a:gd name="T1" fmla="*/ 3 h 14"/>
                <a:gd name="T2" fmla="*/ 10 w 41"/>
                <a:gd name="T3" fmla="*/ 4 h 14"/>
                <a:gd name="T4" fmla="*/ 14 w 41"/>
                <a:gd name="T5" fmla="*/ 4 h 14"/>
                <a:gd name="T6" fmla="*/ 17 w 41"/>
                <a:gd name="T7" fmla="*/ 3 h 14"/>
                <a:gd name="T8" fmla="*/ 21 w 41"/>
                <a:gd name="T9" fmla="*/ 3 h 14"/>
                <a:gd name="T10" fmla="*/ 24 w 41"/>
                <a:gd name="T11" fmla="*/ 3 h 14"/>
                <a:gd name="T12" fmla="*/ 26 w 41"/>
                <a:gd name="T13" fmla="*/ 3 h 14"/>
                <a:gd name="T14" fmla="*/ 30 w 41"/>
                <a:gd name="T15" fmla="*/ 5 h 14"/>
                <a:gd name="T16" fmla="*/ 35 w 41"/>
                <a:gd name="T17" fmla="*/ 8 h 14"/>
                <a:gd name="T18" fmla="*/ 39 w 41"/>
                <a:gd name="T19" fmla="*/ 11 h 14"/>
                <a:gd name="T20" fmla="*/ 40 w 41"/>
                <a:gd name="T21" fmla="*/ 12 h 14"/>
                <a:gd name="T22" fmla="*/ 40 w 41"/>
                <a:gd name="T23" fmla="*/ 12 h 14"/>
                <a:gd name="T24" fmla="*/ 39 w 41"/>
                <a:gd name="T25" fmla="*/ 12 h 14"/>
                <a:gd name="T26" fmla="*/ 39 w 41"/>
                <a:gd name="T27" fmla="*/ 13 h 14"/>
                <a:gd name="T28" fmla="*/ 40 w 41"/>
                <a:gd name="T29" fmla="*/ 12 h 14"/>
                <a:gd name="T30" fmla="*/ 41 w 41"/>
                <a:gd name="T31" fmla="*/ 13 h 14"/>
                <a:gd name="T32" fmla="*/ 40 w 41"/>
                <a:gd name="T33" fmla="*/ 14 h 14"/>
                <a:gd name="T34" fmla="*/ 40 w 41"/>
                <a:gd name="T35" fmla="*/ 14 h 14"/>
                <a:gd name="T36" fmla="*/ 39 w 41"/>
                <a:gd name="T37" fmla="*/ 14 h 14"/>
                <a:gd name="T38" fmla="*/ 38 w 41"/>
                <a:gd name="T39" fmla="*/ 14 h 14"/>
                <a:gd name="T40" fmla="*/ 33 w 41"/>
                <a:gd name="T41" fmla="*/ 11 h 14"/>
                <a:gd name="T42" fmla="*/ 28 w 41"/>
                <a:gd name="T43" fmla="*/ 7 h 14"/>
                <a:gd name="T44" fmla="*/ 25 w 41"/>
                <a:gd name="T45" fmla="*/ 5 h 14"/>
                <a:gd name="T46" fmla="*/ 23 w 41"/>
                <a:gd name="T47" fmla="*/ 5 h 14"/>
                <a:gd name="T48" fmla="*/ 22 w 41"/>
                <a:gd name="T49" fmla="*/ 5 h 14"/>
                <a:gd name="T50" fmla="*/ 18 w 41"/>
                <a:gd name="T51" fmla="*/ 5 h 14"/>
                <a:gd name="T52" fmla="*/ 14 w 41"/>
                <a:gd name="T53" fmla="*/ 6 h 14"/>
                <a:gd name="T54" fmla="*/ 10 w 41"/>
                <a:gd name="T55" fmla="*/ 5 h 14"/>
                <a:gd name="T56" fmla="*/ 7 w 41"/>
                <a:gd name="T57" fmla="*/ 5 h 14"/>
                <a:gd name="T58" fmla="*/ 1 w 41"/>
                <a:gd name="T59" fmla="*/ 0 h 14"/>
                <a:gd name="T60" fmla="*/ 7 w 41"/>
                <a:gd name="T6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14">
                  <a:moveTo>
                    <a:pt x="7" y="3"/>
                  </a:moveTo>
                  <a:cubicBezTo>
                    <a:pt x="8" y="3"/>
                    <a:pt x="9" y="3"/>
                    <a:pt x="10" y="4"/>
                  </a:cubicBezTo>
                  <a:cubicBezTo>
                    <a:pt x="11" y="4"/>
                    <a:pt x="13" y="4"/>
                    <a:pt x="14" y="4"/>
                  </a:cubicBezTo>
                  <a:cubicBezTo>
                    <a:pt x="15" y="4"/>
                    <a:pt x="16" y="4"/>
                    <a:pt x="17" y="3"/>
                  </a:cubicBezTo>
                  <a:cubicBezTo>
                    <a:pt x="19" y="3"/>
                    <a:pt x="20" y="3"/>
                    <a:pt x="21" y="3"/>
                  </a:cubicBezTo>
                  <a:cubicBezTo>
                    <a:pt x="22" y="3"/>
                    <a:pt x="23" y="3"/>
                    <a:pt x="24" y="3"/>
                  </a:cubicBezTo>
                  <a:cubicBezTo>
                    <a:pt x="24" y="3"/>
                    <a:pt x="25" y="3"/>
                    <a:pt x="26" y="3"/>
                  </a:cubicBezTo>
                  <a:cubicBezTo>
                    <a:pt x="27" y="3"/>
                    <a:pt x="28" y="4"/>
                    <a:pt x="30" y="5"/>
                  </a:cubicBezTo>
                  <a:cubicBezTo>
                    <a:pt x="32" y="6"/>
                    <a:pt x="34" y="7"/>
                    <a:pt x="35" y="8"/>
                  </a:cubicBezTo>
                  <a:cubicBezTo>
                    <a:pt x="37" y="10"/>
                    <a:pt x="38" y="11"/>
                    <a:pt x="39" y="11"/>
                  </a:cubicBezTo>
                  <a:cubicBezTo>
                    <a:pt x="39" y="12"/>
                    <a:pt x="40" y="12"/>
                    <a:pt x="40" y="12"/>
                  </a:cubicBezTo>
                  <a:cubicBezTo>
                    <a:pt x="40" y="12"/>
                    <a:pt x="40" y="12"/>
                    <a:pt x="40" y="12"/>
                  </a:cubicBezTo>
                  <a:cubicBezTo>
                    <a:pt x="40" y="12"/>
                    <a:pt x="40" y="12"/>
                    <a:pt x="39" y="12"/>
                  </a:cubicBezTo>
                  <a:cubicBezTo>
                    <a:pt x="39" y="13"/>
                    <a:pt x="39" y="13"/>
                    <a:pt x="39" y="13"/>
                  </a:cubicBezTo>
                  <a:cubicBezTo>
                    <a:pt x="39" y="12"/>
                    <a:pt x="40" y="12"/>
                    <a:pt x="40" y="12"/>
                  </a:cubicBezTo>
                  <a:cubicBezTo>
                    <a:pt x="41" y="12"/>
                    <a:pt x="41" y="13"/>
                    <a:pt x="41" y="13"/>
                  </a:cubicBezTo>
                  <a:cubicBezTo>
                    <a:pt x="41" y="13"/>
                    <a:pt x="41" y="14"/>
                    <a:pt x="40" y="14"/>
                  </a:cubicBezTo>
                  <a:cubicBezTo>
                    <a:pt x="40" y="14"/>
                    <a:pt x="40" y="14"/>
                    <a:pt x="40" y="14"/>
                  </a:cubicBezTo>
                  <a:cubicBezTo>
                    <a:pt x="39" y="14"/>
                    <a:pt x="39" y="14"/>
                    <a:pt x="39" y="14"/>
                  </a:cubicBezTo>
                  <a:cubicBezTo>
                    <a:pt x="39" y="14"/>
                    <a:pt x="38" y="14"/>
                    <a:pt x="38" y="14"/>
                  </a:cubicBezTo>
                  <a:cubicBezTo>
                    <a:pt x="36" y="13"/>
                    <a:pt x="35" y="12"/>
                    <a:pt x="33" y="11"/>
                  </a:cubicBezTo>
                  <a:cubicBezTo>
                    <a:pt x="32" y="9"/>
                    <a:pt x="30" y="8"/>
                    <a:pt x="28" y="7"/>
                  </a:cubicBezTo>
                  <a:cubicBezTo>
                    <a:pt x="27" y="6"/>
                    <a:pt x="26" y="6"/>
                    <a:pt x="25" y="5"/>
                  </a:cubicBezTo>
                  <a:cubicBezTo>
                    <a:pt x="25" y="5"/>
                    <a:pt x="24" y="5"/>
                    <a:pt x="23" y="5"/>
                  </a:cubicBezTo>
                  <a:cubicBezTo>
                    <a:pt x="23" y="5"/>
                    <a:pt x="22" y="5"/>
                    <a:pt x="22" y="5"/>
                  </a:cubicBezTo>
                  <a:cubicBezTo>
                    <a:pt x="20" y="5"/>
                    <a:pt x="19" y="5"/>
                    <a:pt x="18" y="5"/>
                  </a:cubicBezTo>
                  <a:cubicBezTo>
                    <a:pt x="16" y="6"/>
                    <a:pt x="15" y="6"/>
                    <a:pt x="14" y="6"/>
                  </a:cubicBezTo>
                  <a:cubicBezTo>
                    <a:pt x="13" y="6"/>
                    <a:pt x="11" y="6"/>
                    <a:pt x="10" y="5"/>
                  </a:cubicBezTo>
                  <a:cubicBezTo>
                    <a:pt x="9" y="5"/>
                    <a:pt x="8" y="5"/>
                    <a:pt x="7" y="5"/>
                  </a:cubicBezTo>
                  <a:cubicBezTo>
                    <a:pt x="5" y="4"/>
                    <a:pt x="0" y="1"/>
                    <a:pt x="1" y="0"/>
                  </a:cubicBezTo>
                  <a:cubicBezTo>
                    <a:pt x="1" y="0"/>
                    <a:pt x="6" y="2"/>
                    <a:pt x="7"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0024A7AF-B4C6-4DCA-8811-6F4E544054E2}"/>
                </a:ext>
              </a:extLst>
            </p:cNvPr>
            <p:cNvSpPr>
              <a:spLocks/>
            </p:cNvSpPr>
            <p:nvPr/>
          </p:nvSpPr>
          <p:spPr bwMode="auto">
            <a:xfrm>
              <a:off x="6006" y="1702"/>
              <a:ext cx="87" cy="57"/>
            </a:xfrm>
            <a:custGeom>
              <a:avLst/>
              <a:gdLst>
                <a:gd name="T0" fmla="*/ 0 w 36"/>
                <a:gd name="T1" fmla="*/ 22 h 24"/>
                <a:gd name="T2" fmla="*/ 2 w 36"/>
                <a:gd name="T3" fmla="*/ 21 h 24"/>
                <a:gd name="T4" fmla="*/ 3 w 36"/>
                <a:gd name="T5" fmla="*/ 20 h 24"/>
                <a:gd name="T6" fmla="*/ 5 w 36"/>
                <a:gd name="T7" fmla="*/ 19 h 24"/>
                <a:gd name="T8" fmla="*/ 10 w 36"/>
                <a:gd name="T9" fmla="*/ 15 h 24"/>
                <a:gd name="T10" fmla="*/ 13 w 36"/>
                <a:gd name="T11" fmla="*/ 12 h 24"/>
                <a:gd name="T12" fmla="*/ 15 w 36"/>
                <a:gd name="T13" fmla="*/ 10 h 24"/>
                <a:gd name="T14" fmla="*/ 16 w 36"/>
                <a:gd name="T15" fmla="*/ 8 h 24"/>
                <a:gd name="T16" fmla="*/ 18 w 36"/>
                <a:gd name="T17" fmla="*/ 7 h 24"/>
                <a:gd name="T18" fmla="*/ 21 w 36"/>
                <a:gd name="T19" fmla="*/ 5 h 24"/>
                <a:gd name="T20" fmla="*/ 27 w 36"/>
                <a:gd name="T21" fmla="*/ 1 h 24"/>
                <a:gd name="T22" fmla="*/ 32 w 36"/>
                <a:gd name="T23" fmla="*/ 0 h 24"/>
                <a:gd name="T24" fmla="*/ 34 w 36"/>
                <a:gd name="T25" fmla="*/ 0 h 24"/>
                <a:gd name="T26" fmla="*/ 36 w 36"/>
                <a:gd name="T27" fmla="*/ 2 h 24"/>
                <a:gd name="T28" fmla="*/ 34 w 36"/>
                <a:gd name="T29" fmla="*/ 4 h 24"/>
                <a:gd name="T30" fmla="*/ 34 w 36"/>
                <a:gd name="T31" fmla="*/ 4 h 24"/>
                <a:gd name="T32" fmla="*/ 32 w 36"/>
                <a:gd name="T33" fmla="*/ 4 h 24"/>
                <a:gd name="T34" fmla="*/ 28 w 36"/>
                <a:gd name="T35" fmla="*/ 5 h 24"/>
                <a:gd name="T36" fmla="*/ 23 w 36"/>
                <a:gd name="T37" fmla="*/ 8 h 24"/>
                <a:gd name="T38" fmla="*/ 20 w 36"/>
                <a:gd name="T39" fmla="*/ 10 h 24"/>
                <a:gd name="T40" fmla="*/ 19 w 36"/>
                <a:gd name="T41" fmla="*/ 11 h 24"/>
                <a:gd name="T42" fmla="*/ 18 w 36"/>
                <a:gd name="T43" fmla="*/ 12 h 24"/>
                <a:gd name="T44" fmla="*/ 15 w 36"/>
                <a:gd name="T45" fmla="*/ 15 h 24"/>
                <a:gd name="T46" fmla="*/ 12 w 36"/>
                <a:gd name="T47" fmla="*/ 17 h 24"/>
                <a:gd name="T48" fmla="*/ 7 w 36"/>
                <a:gd name="T49" fmla="*/ 21 h 24"/>
                <a:gd name="T50" fmla="*/ 4 w 36"/>
                <a:gd name="T51" fmla="*/ 22 h 24"/>
                <a:gd name="T52" fmla="*/ 3 w 36"/>
                <a:gd name="T53" fmla="*/ 23 h 24"/>
                <a:gd name="T54" fmla="*/ 1 w 36"/>
                <a:gd name="T55" fmla="*/ 24 h 24"/>
                <a:gd name="T56" fmla="*/ 0 w 36"/>
                <a:gd name="T57" fmla="*/ 24 h 24"/>
                <a:gd name="T58" fmla="*/ 0 w 36"/>
                <a:gd name="T5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4">
                  <a:moveTo>
                    <a:pt x="0" y="22"/>
                  </a:moveTo>
                  <a:cubicBezTo>
                    <a:pt x="0" y="22"/>
                    <a:pt x="1" y="22"/>
                    <a:pt x="2" y="21"/>
                  </a:cubicBezTo>
                  <a:cubicBezTo>
                    <a:pt x="2" y="21"/>
                    <a:pt x="3" y="21"/>
                    <a:pt x="3" y="20"/>
                  </a:cubicBezTo>
                  <a:cubicBezTo>
                    <a:pt x="4" y="20"/>
                    <a:pt x="5" y="19"/>
                    <a:pt x="5" y="19"/>
                  </a:cubicBezTo>
                  <a:cubicBezTo>
                    <a:pt x="7" y="18"/>
                    <a:pt x="8" y="16"/>
                    <a:pt x="10" y="15"/>
                  </a:cubicBezTo>
                  <a:cubicBezTo>
                    <a:pt x="11" y="14"/>
                    <a:pt x="12" y="13"/>
                    <a:pt x="13" y="12"/>
                  </a:cubicBezTo>
                  <a:cubicBezTo>
                    <a:pt x="13" y="11"/>
                    <a:pt x="14" y="11"/>
                    <a:pt x="15" y="10"/>
                  </a:cubicBezTo>
                  <a:cubicBezTo>
                    <a:pt x="16" y="8"/>
                    <a:pt x="16" y="8"/>
                    <a:pt x="16" y="8"/>
                  </a:cubicBezTo>
                  <a:cubicBezTo>
                    <a:pt x="17" y="8"/>
                    <a:pt x="17" y="7"/>
                    <a:pt x="18" y="7"/>
                  </a:cubicBezTo>
                  <a:cubicBezTo>
                    <a:pt x="19" y="6"/>
                    <a:pt x="20" y="5"/>
                    <a:pt x="21" y="5"/>
                  </a:cubicBezTo>
                  <a:cubicBezTo>
                    <a:pt x="23" y="3"/>
                    <a:pt x="25" y="2"/>
                    <a:pt x="27" y="1"/>
                  </a:cubicBezTo>
                  <a:cubicBezTo>
                    <a:pt x="29" y="1"/>
                    <a:pt x="31" y="0"/>
                    <a:pt x="32" y="0"/>
                  </a:cubicBezTo>
                  <a:cubicBezTo>
                    <a:pt x="33" y="0"/>
                    <a:pt x="34" y="0"/>
                    <a:pt x="34" y="0"/>
                  </a:cubicBezTo>
                  <a:cubicBezTo>
                    <a:pt x="35" y="0"/>
                    <a:pt x="36" y="1"/>
                    <a:pt x="36" y="2"/>
                  </a:cubicBezTo>
                  <a:cubicBezTo>
                    <a:pt x="36" y="3"/>
                    <a:pt x="35" y="4"/>
                    <a:pt x="34" y="4"/>
                  </a:cubicBezTo>
                  <a:cubicBezTo>
                    <a:pt x="34" y="4"/>
                    <a:pt x="34" y="4"/>
                    <a:pt x="34" y="4"/>
                  </a:cubicBezTo>
                  <a:cubicBezTo>
                    <a:pt x="34" y="4"/>
                    <a:pt x="33" y="4"/>
                    <a:pt x="32" y="4"/>
                  </a:cubicBezTo>
                  <a:cubicBezTo>
                    <a:pt x="31" y="4"/>
                    <a:pt x="30" y="4"/>
                    <a:pt x="28" y="5"/>
                  </a:cubicBezTo>
                  <a:cubicBezTo>
                    <a:pt x="27" y="5"/>
                    <a:pt x="25" y="6"/>
                    <a:pt x="23" y="8"/>
                  </a:cubicBezTo>
                  <a:cubicBezTo>
                    <a:pt x="22" y="8"/>
                    <a:pt x="21" y="9"/>
                    <a:pt x="20" y="10"/>
                  </a:cubicBezTo>
                  <a:cubicBezTo>
                    <a:pt x="20" y="10"/>
                    <a:pt x="19" y="10"/>
                    <a:pt x="19" y="11"/>
                  </a:cubicBezTo>
                  <a:cubicBezTo>
                    <a:pt x="18" y="12"/>
                    <a:pt x="18" y="12"/>
                    <a:pt x="18" y="12"/>
                  </a:cubicBezTo>
                  <a:cubicBezTo>
                    <a:pt x="17" y="13"/>
                    <a:pt x="16" y="14"/>
                    <a:pt x="15" y="15"/>
                  </a:cubicBezTo>
                  <a:cubicBezTo>
                    <a:pt x="14" y="15"/>
                    <a:pt x="13" y="16"/>
                    <a:pt x="12" y="17"/>
                  </a:cubicBezTo>
                  <a:cubicBezTo>
                    <a:pt x="10" y="19"/>
                    <a:pt x="8" y="20"/>
                    <a:pt x="7" y="21"/>
                  </a:cubicBezTo>
                  <a:cubicBezTo>
                    <a:pt x="6" y="21"/>
                    <a:pt x="5" y="22"/>
                    <a:pt x="4" y="22"/>
                  </a:cubicBezTo>
                  <a:cubicBezTo>
                    <a:pt x="4" y="22"/>
                    <a:pt x="3" y="23"/>
                    <a:pt x="3" y="23"/>
                  </a:cubicBezTo>
                  <a:cubicBezTo>
                    <a:pt x="2" y="24"/>
                    <a:pt x="1" y="24"/>
                    <a:pt x="1" y="24"/>
                  </a:cubicBezTo>
                  <a:cubicBezTo>
                    <a:pt x="1" y="24"/>
                    <a:pt x="0" y="24"/>
                    <a:pt x="0" y="24"/>
                  </a:cubicBezTo>
                  <a:cubicBezTo>
                    <a:pt x="0" y="23"/>
                    <a:pt x="0" y="23"/>
                    <a:pt x="0" y="22"/>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C81103DD-066C-480A-938B-9B26091CEA55}"/>
                </a:ext>
              </a:extLst>
            </p:cNvPr>
            <p:cNvSpPr>
              <a:spLocks/>
            </p:cNvSpPr>
            <p:nvPr/>
          </p:nvSpPr>
          <p:spPr bwMode="auto">
            <a:xfrm>
              <a:off x="6002" y="1717"/>
              <a:ext cx="86" cy="80"/>
            </a:xfrm>
            <a:custGeom>
              <a:avLst/>
              <a:gdLst>
                <a:gd name="T0" fmla="*/ 36 w 36"/>
                <a:gd name="T1" fmla="*/ 3 h 34"/>
                <a:gd name="T2" fmla="*/ 36 w 36"/>
                <a:gd name="T3" fmla="*/ 4 h 34"/>
                <a:gd name="T4" fmla="*/ 36 w 36"/>
                <a:gd name="T5" fmla="*/ 3 h 34"/>
                <a:gd name="T6" fmla="*/ 33 w 36"/>
                <a:gd name="T7" fmla="*/ 4 h 34"/>
                <a:gd name="T8" fmla="*/ 30 w 36"/>
                <a:gd name="T9" fmla="*/ 4 h 34"/>
                <a:gd name="T10" fmla="*/ 27 w 36"/>
                <a:gd name="T11" fmla="*/ 5 h 34"/>
                <a:gd name="T12" fmla="*/ 24 w 36"/>
                <a:gd name="T13" fmla="*/ 7 h 34"/>
                <a:gd name="T14" fmla="*/ 23 w 36"/>
                <a:gd name="T15" fmla="*/ 7 h 34"/>
                <a:gd name="T16" fmla="*/ 22 w 36"/>
                <a:gd name="T17" fmla="*/ 8 h 34"/>
                <a:gd name="T18" fmla="*/ 20 w 36"/>
                <a:gd name="T19" fmla="*/ 10 h 34"/>
                <a:gd name="T20" fmla="*/ 18 w 36"/>
                <a:gd name="T21" fmla="*/ 13 h 34"/>
                <a:gd name="T22" fmla="*/ 17 w 36"/>
                <a:gd name="T23" fmla="*/ 15 h 34"/>
                <a:gd name="T24" fmla="*/ 17 w 36"/>
                <a:gd name="T25" fmla="*/ 18 h 34"/>
                <a:gd name="T26" fmla="*/ 16 w 36"/>
                <a:gd name="T27" fmla="*/ 21 h 34"/>
                <a:gd name="T28" fmla="*/ 15 w 36"/>
                <a:gd name="T29" fmla="*/ 25 h 34"/>
                <a:gd name="T30" fmla="*/ 14 w 36"/>
                <a:gd name="T31" fmla="*/ 26 h 34"/>
                <a:gd name="T32" fmla="*/ 13 w 36"/>
                <a:gd name="T33" fmla="*/ 27 h 34"/>
                <a:gd name="T34" fmla="*/ 10 w 36"/>
                <a:gd name="T35" fmla="*/ 29 h 34"/>
                <a:gd name="T36" fmla="*/ 8 w 36"/>
                <a:gd name="T37" fmla="*/ 31 h 34"/>
                <a:gd name="T38" fmla="*/ 5 w 36"/>
                <a:gd name="T39" fmla="*/ 32 h 34"/>
                <a:gd name="T40" fmla="*/ 2 w 36"/>
                <a:gd name="T41" fmla="*/ 34 h 34"/>
                <a:gd name="T42" fmla="*/ 1 w 36"/>
                <a:gd name="T43" fmla="*/ 33 h 34"/>
                <a:gd name="T44" fmla="*/ 1 w 36"/>
                <a:gd name="T45" fmla="*/ 32 h 34"/>
                <a:gd name="T46" fmla="*/ 1 w 36"/>
                <a:gd name="T47" fmla="*/ 32 h 34"/>
                <a:gd name="T48" fmla="*/ 4 w 36"/>
                <a:gd name="T49" fmla="*/ 31 h 34"/>
                <a:gd name="T50" fmla="*/ 6 w 36"/>
                <a:gd name="T51" fmla="*/ 29 h 34"/>
                <a:gd name="T52" fmla="*/ 9 w 36"/>
                <a:gd name="T53" fmla="*/ 28 h 34"/>
                <a:gd name="T54" fmla="*/ 11 w 36"/>
                <a:gd name="T55" fmla="*/ 25 h 34"/>
                <a:gd name="T56" fmla="*/ 12 w 36"/>
                <a:gd name="T57" fmla="*/ 24 h 34"/>
                <a:gd name="T58" fmla="*/ 13 w 36"/>
                <a:gd name="T59" fmla="*/ 23 h 34"/>
                <a:gd name="T60" fmla="*/ 14 w 36"/>
                <a:gd name="T61" fmla="*/ 21 h 34"/>
                <a:gd name="T62" fmla="*/ 14 w 36"/>
                <a:gd name="T63" fmla="*/ 18 h 34"/>
                <a:gd name="T64" fmla="*/ 15 w 36"/>
                <a:gd name="T65" fmla="*/ 15 h 34"/>
                <a:gd name="T66" fmla="*/ 16 w 36"/>
                <a:gd name="T67" fmla="*/ 11 h 34"/>
                <a:gd name="T68" fmla="*/ 18 w 36"/>
                <a:gd name="T69" fmla="*/ 9 h 34"/>
                <a:gd name="T70" fmla="*/ 20 w 36"/>
                <a:gd name="T71" fmla="*/ 6 h 34"/>
                <a:gd name="T72" fmla="*/ 22 w 36"/>
                <a:gd name="T73" fmla="*/ 5 h 34"/>
                <a:gd name="T74" fmla="*/ 23 w 36"/>
                <a:gd name="T75" fmla="*/ 4 h 34"/>
                <a:gd name="T76" fmla="*/ 26 w 36"/>
                <a:gd name="T77" fmla="*/ 3 h 34"/>
                <a:gd name="T78" fmla="*/ 29 w 36"/>
                <a:gd name="T79" fmla="*/ 2 h 34"/>
                <a:gd name="T80" fmla="*/ 32 w 36"/>
                <a:gd name="T81" fmla="*/ 1 h 34"/>
                <a:gd name="T82" fmla="*/ 35 w 36"/>
                <a:gd name="T83" fmla="*/ 1 h 34"/>
                <a:gd name="T84" fmla="*/ 35 w 36"/>
                <a:gd name="T85" fmla="*/ 0 h 34"/>
                <a:gd name="T86" fmla="*/ 36 w 36"/>
                <a:gd name="T87" fmla="*/ 1 h 34"/>
                <a:gd name="T88" fmla="*/ 36 w 36"/>
                <a:gd name="T8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4">
                  <a:moveTo>
                    <a:pt x="36" y="3"/>
                  </a:moveTo>
                  <a:cubicBezTo>
                    <a:pt x="36" y="4"/>
                    <a:pt x="36" y="4"/>
                    <a:pt x="36" y="4"/>
                  </a:cubicBezTo>
                  <a:cubicBezTo>
                    <a:pt x="36" y="3"/>
                    <a:pt x="36" y="3"/>
                    <a:pt x="36" y="3"/>
                  </a:cubicBezTo>
                  <a:cubicBezTo>
                    <a:pt x="35" y="3"/>
                    <a:pt x="34" y="3"/>
                    <a:pt x="33" y="4"/>
                  </a:cubicBezTo>
                  <a:cubicBezTo>
                    <a:pt x="32" y="4"/>
                    <a:pt x="31" y="4"/>
                    <a:pt x="30" y="4"/>
                  </a:cubicBezTo>
                  <a:cubicBezTo>
                    <a:pt x="29" y="5"/>
                    <a:pt x="28" y="5"/>
                    <a:pt x="27" y="5"/>
                  </a:cubicBezTo>
                  <a:cubicBezTo>
                    <a:pt x="26" y="6"/>
                    <a:pt x="25" y="6"/>
                    <a:pt x="24" y="7"/>
                  </a:cubicBezTo>
                  <a:cubicBezTo>
                    <a:pt x="24" y="7"/>
                    <a:pt x="23" y="7"/>
                    <a:pt x="23" y="7"/>
                  </a:cubicBezTo>
                  <a:cubicBezTo>
                    <a:pt x="22" y="8"/>
                    <a:pt x="22" y="8"/>
                    <a:pt x="22" y="8"/>
                  </a:cubicBezTo>
                  <a:cubicBezTo>
                    <a:pt x="21" y="9"/>
                    <a:pt x="21" y="10"/>
                    <a:pt x="20" y="10"/>
                  </a:cubicBezTo>
                  <a:cubicBezTo>
                    <a:pt x="19" y="11"/>
                    <a:pt x="19" y="12"/>
                    <a:pt x="18" y="13"/>
                  </a:cubicBezTo>
                  <a:cubicBezTo>
                    <a:pt x="18" y="13"/>
                    <a:pt x="17" y="14"/>
                    <a:pt x="17" y="15"/>
                  </a:cubicBezTo>
                  <a:cubicBezTo>
                    <a:pt x="17" y="16"/>
                    <a:pt x="17" y="17"/>
                    <a:pt x="17" y="18"/>
                  </a:cubicBezTo>
                  <a:cubicBezTo>
                    <a:pt x="17" y="19"/>
                    <a:pt x="17" y="20"/>
                    <a:pt x="16" y="21"/>
                  </a:cubicBezTo>
                  <a:cubicBezTo>
                    <a:pt x="16" y="22"/>
                    <a:pt x="15" y="24"/>
                    <a:pt x="15" y="25"/>
                  </a:cubicBezTo>
                  <a:cubicBezTo>
                    <a:pt x="14" y="25"/>
                    <a:pt x="14" y="25"/>
                    <a:pt x="14" y="26"/>
                  </a:cubicBezTo>
                  <a:cubicBezTo>
                    <a:pt x="13" y="27"/>
                    <a:pt x="13" y="27"/>
                    <a:pt x="13" y="27"/>
                  </a:cubicBezTo>
                  <a:cubicBezTo>
                    <a:pt x="12" y="28"/>
                    <a:pt x="11" y="28"/>
                    <a:pt x="10" y="29"/>
                  </a:cubicBezTo>
                  <a:cubicBezTo>
                    <a:pt x="9" y="30"/>
                    <a:pt x="8" y="30"/>
                    <a:pt x="8" y="31"/>
                  </a:cubicBezTo>
                  <a:cubicBezTo>
                    <a:pt x="7" y="31"/>
                    <a:pt x="6" y="32"/>
                    <a:pt x="5" y="32"/>
                  </a:cubicBezTo>
                  <a:cubicBezTo>
                    <a:pt x="2" y="34"/>
                    <a:pt x="2" y="34"/>
                    <a:pt x="2" y="34"/>
                  </a:cubicBezTo>
                  <a:cubicBezTo>
                    <a:pt x="1" y="34"/>
                    <a:pt x="1" y="34"/>
                    <a:pt x="1" y="33"/>
                  </a:cubicBezTo>
                  <a:cubicBezTo>
                    <a:pt x="0" y="33"/>
                    <a:pt x="1" y="32"/>
                    <a:pt x="1" y="32"/>
                  </a:cubicBezTo>
                  <a:cubicBezTo>
                    <a:pt x="1" y="32"/>
                    <a:pt x="1" y="32"/>
                    <a:pt x="1" y="32"/>
                  </a:cubicBezTo>
                  <a:cubicBezTo>
                    <a:pt x="4" y="31"/>
                    <a:pt x="4" y="31"/>
                    <a:pt x="4" y="31"/>
                  </a:cubicBezTo>
                  <a:cubicBezTo>
                    <a:pt x="5" y="30"/>
                    <a:pt x="6" y="30"/>
                    <a:pt x="6" y="29"/>
                  </a:cubicBezTo>
                  <a:cubicBezTo>
                    <a:pt x="7" y="29"/>
                    <a:pt x="8" y="28"/>
                    <a:pt x="9" y="28"/>
                  </a:cubicBezTo>
                  <a:cubicBezTo>
                    <a:pt x="10" y="27"/>
                    <a:pt x="10" y="26"/>
                    <a:pt x="11" y="25"/>
                  </a:cubicBezTo>
                  <a:cubicBezTo>
                    <a:pt x="12" y="24"/>
                    <a:pt x="12" y="24"/>
                    <a:pt x="12" y="24"/>
                  </a:cubicBezTo>
                  <a:cubicBezTo>
                    <a:pt x="12" y="24"/>
                    <a:pt x="13" y="24"/>
                    <a:pt x="13" y="23"/>
                  </a:cubicBezTo>
                  <a:cubicBezTo>
                    <a:pt x="14" y="22"/>
                    <a:pt x="14" y="22"/>
                    <a:pt x="14" y="21"/>
                  </a:cubicBezTo>
                  <a:cubicBezTo>
                    <a:pt x="14" y="20"/>
                    <a:pt x="14" y="19"/>
                    <a:pt x="14" y="18"/>
                  </a:cubicBezTo>
                  <a:cubicBezTo>
                    <a:pt x="14" y="17"/>
                    <a:pt x="15" y="16"/>
                    <a:pt x="15" y="15"/>
                  </a:cubicBezTo>
                  <a:cubicBezTo>
                    <a:pt x="15" y="14"/>
                    <a:pt x="16" y="12"/>
                    <a:pt x="16" y="11"/>
                  </a:cubicBezTo>
                  <a:cubicBezTo>
                    <a:pt x="17" y="10"/>
                    <a:pt x="17" y="10"/>
                    <a:pt x="18" y="9"/>
                  </a:cubicBezTo>
                  <a:cubicBezTo>
                    <a:pt x="19" y="8"/>
                    <a:pt x="19" y="7"/>
                    <a:pt x="20" y="6"/>
                  </a:cubicBezTo>
                  <a:cubicBezTo>
                    <a:pt x="22" y="5"/>
                    <a:pt x="22" y="5"/>
                    <a:pt x="22" y="5"/>
                  </a:cubicBezTo>
                  <a:cubicBezTo>
                    <a:pt x="22" y="5"/>
                    <a:pt x="22" y="5"/>
                    <a:pt x="23" y="4"/>
                  </a:cubicBezTo>
                  <a:cubicBezTo>
                    <a:pt x="24" y="4"/>
                    <a:pt x="25" y="3"/>
                    <a:pt x="26" y="3"/>
                  </a:cubicBezTo>
                  <a:cubicBezTo>
                    <a:pt x="27" y="2"/>
                    <a:pt x="28" y="2"/>
                    <a:pt x="29" y="2"/>
                  </a:cubicBezTo>
                  <a:cubicBezTo>
                    <a:pt x="30" y="1"/>
                    <a:pt x="31" y="1"/>
                    <a:pt x="32" y="1"/>
                  </a:cubicBezTo>
                  <a:cubicBezTo>
                    <a:pt x="33" y="1"/>
                    <a:pt x="34" y="1"/>
                    <a:pt x="35" y="1"/>
                  </a:cubicBezTo>
                  <a:cubicBezTo>
                    <a:pt x="35" y="0"/>
                    <a:pt x="35" y="0"/>
                    <a:pt x="35" y="0"/>
                  </a:cubicBezTo>
                  <a:cubicBezTo>
                    <a:pt x="36" y="1"/>
                    <a:pt x="36" y="1"/>
                    <a:pt x="36" y="1"/>
                  </a:cubicBezTo>
                  <a:cubicBezTo>
                    <a:pt x="36" y="2"/>
                    <a:pt x="36" y="2"/>
                    <a:pt x="36"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4D7D2270-F870-44C7-A66D-12D97E5651FB}"/>
                </a:ext>
              </a:extLst>
            </p:cNvPr>
            <p:cNvSpPr>
              <a:spLocks/>
            </p:cNvSpPr>
            <p:nvPr/>
          </p:nvSpPr>
          <p:spPr bwMode="auto">
            <a:xfrm>
              <a:off x="5947" y="1464"/>
              <a:ext cx="155" cy="88"/>
            </a:xfrm>
            <a:custGeom>
              <a:avLst/>
              <a:gdLst>
                <a:gd name="T0" fmla="*/ 64 w 65"/>
                <a:gd name="T1" fmla="*/ 19 h 37"/>
                <a:gd name="T2" fmla="*/ 63 w 65"/>
                <a:gd name="T3" fmla="*/ 15 h 37"/>
                <a:gd name="T4" fmla="*/ 63 w 65"/>
                <a:gd name="T5" fmla="*/ 14 h 37"/>
                <a:gd name="T6" fmla="*/ 62 w 65"/>
                <a:gd name="T7" fmla="*/ 13 h 37"/>
                <a:gd name="T8" fmla="*/ 62 w 65"/>
                <a:gd name="T9" fmla="*/ 12 h 37"/>
                <a:gd name="T10" fmla="*/ 62 w 65"/>
                <a:gd name="T11" fmla="*/ 12 h 37"/>
                <a:gd name="T12" fmla="*/ 62 w 65"/>
                <a:gd name="T13" fmla="*/ 12 h 37"/>
                <a:gd name="T14" fmla="*/ 61 w 65"/>
                <a:gd name="T15" fmla="*/ 12 h 37"/>
                <a:gd name="T16" fmla="*/ 61 w 65"/>
                <a:gd name="T17" fmla="*/ 12 h 37"/>
                <a:gd name="T18" fmla="*/ 59 w 65"/>
                <a:gd name="T19" fmla="*/ 9 h 37"/>
                <a:gd name="T20" fmla="*/ 55 w 65"/>
                <a:gd name="T21" fmla="*/ 7 h 37"/>
                <a:gd name="T22" fmla="*/ 51 w 65"/>
                <a:gd name="T23" fmla="*/ 5 h 37"/>
                <a:gd name="T24" fmla="*/ 47 w 65"/>
                <a:gd name="T25" fmla="*/ 3 h 37"/>
                <a:gd name="T26" fmla="*/ 37 w 65"/>
                <a:gd name="T27" fmla="*/ 0 h 37"/>
                <a:gd name="T28" fmla="*/ 32 w 65"/>
                <a:gd name="T29" fmla="*/ 0 h 37"/>
                <a:gd name="T30" fmla="*/ 29 w 65"/>
                <a:gd name="T31" fmla="*/ 0 h 37"/>
                <a:gd name="T32" fmla="*/ 26 w 65"/>
                <a:gd name="T33" fmla="*/ 0 h 37"/>
                <a:gd name="T34" fmla="*/ 15 w 65"/>
                <a:gd name="T35" fmla="*/ 4 h 37"/>
                <a:gd name="T36" fmla="*/ 5 w 65"/>
                <a:gd name="T37" fmla="*/ 11 h 37"/>
                <a:gd name="T38" fmla="*/ 1 w 65"/>
                <a:gd name="T39" fmla="*/ 15 h 37"/>
                <a:gd name="T40" fmla="*/ 0 w 65"/>
                <a:gd name="T41" fmla="*/ 16 h 37"/>
                <a:gd name="T42" fmla="*/ 2 w 65"/>
                <a:gd name="T43" fmla="*/ 20 h 37"/>
                <a:gd name="T44" fmla="*/ 4 w 65"/>
                <a:gd name="T45" fmla="*/ 18 h 37"/>
                <a:gd name="T46" fmla="*/ 8 w 65"/>
                <a:gd name="T47" fmla="*/ 14 h 37"/>
                <a:gd name="T48" fmla="*/ 17 w 65"/>
                <a:gd name="T49" fmla="*/ 8 h 37"/>
                <a:gd name="T50" fmla="*/ 27 w 65"/>
                <a:gd name="T51" fmla="*/ 5 h 37"/>
                <a:gd name="T52" fmla="*/ 29 w 65"/>
                <a:gd name="T53" fmla="*/ 5 h 37"/>
                <a:gd name="T54" fmla="*/ 32 w 65"/>
                <a:gd name="T55" fmla="*/ 5 h 37"/>
                <a:gd name="T56" fmla="*/ 36 w 65"/>
                <a:gd name="T57" fmla="*/ 5 h 37"/>
                <a:gd name="T58" fmla="*/ 45 w 65"/>
                <a:gd name="T59" fmla="*/ 7 h 37"/>
                <a:gd name="T60" fmla="*/ 49 w 65"/>
                <a:gd name="T61" fmla="*/ 9 h 37"/>
                <a:gd name="T62" fmla="*/ 53 w 65"/>
                <a:gd name="T63" fmla="*/ 11 h 37"/>
                <a:gd name="T64" fmla="*/ 55 w 65"/>
                <a:gd name="T65" fmla="*/ 13 h 37"/>
                <a:gd name="T66" fmla="*/ 58 w 65"/>
                <a:gd name="T67" fmla="*/ 15 h 37"/>
                <a:gd name="T68" fmla="*/ 58 w 65"/>
                <a:gd name="T69" fmla="*/ 15 h 37"/>
                <a:gd name="T70" fmla="*/ 58 w 65"/>
                <a:gd name="T71" fmla="*/ 15 h 37"/>
                <a:gd name="T72" fmla="*/ 58 w 65"/>
                <a:gd name="T73" fmla="*/ 15 h 37"/>
                <a:gd name="T74" fmla="*/ 58 w 65"/>
                <a:gd name="T75" fmla="*/ 16 h 37"/>
                <a:gd name="T76" fmla="*/ 59 w 65"/>
                <a:gd name="T77" fmla="*/ 17 h 37"/>
                <a:gd name="T78" fmla="*/ 60 w 65"/>
                <a:gd name="T79" fmla="*/ 20 h 37"/>
                <a:gd name="T80" fmla="*/ 60 w 65"/>
                <a:gd name="T81" fmla="*/ 28 h 37"/>
                <a:gd name="T82" fmla="*/ 59 w 65"/>
                <a:gd name="T83" fmla="*/ 37 h 37"/>
                <a:gd name="T84" fmla="*/ 61 w 65"/>
                <a:gd name="T85" fmla="*/ 33 h 37"/>
                <a:gd name="T86" fmla="*/ 64 w 65"/>
                <a:gd name="T87" fmla="*/ 32 h 37"/>
                <a:gd name="T88" fmla="*/ 64 w 65"/>
                <a:gd name="T89" fmla="*/ 32 h 37"/>
                <a:gd name="T90" fmla="*/ 64 w 65"/>
                <a:gd name="T91" fmla="*/ 28 h 37"/>
                <a:gd name="T92" fmla="*/ 64 w 65"/>
                <a:gd name="T93"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37">
                  <a:moveTo>
                    <a:pt x="64" y="19"/>
                  </a:moveTo>
                  <a:cubicBezTo>
                    <a:pt x="64" y="18"/>
                    <a:pt x="64" y="17"/>
                    <a:pt x="63" y="15"/>
                  </a:cubicBezTo>
                  <a:cubicBezTo>
                    <a:pt x="63" y="15"/>
                    <a:pt x="63" y="14"/>
                    <a:pt x="63" y="14"/>
                  </a:cubicBezTo>
                  <a:cubicBezTo>
                    <a:pt x="62" y="13"/>
                    <a:pt x="62" y="13"/>
                    <a:pt x="62" y="13"/>
                  </a:cubicBezTo>
                  <a:cubicBezTo>
                    <a:pt x="62" y="12"/>
                    <a:pt x="62" y="12"/>
                    <a:pt x="62" y="12"/>
                  </a:cubicBezTo>
                  <a:cubicBezTo>
                    <a:pt x="62" y="12"/>
                    <a:pt x="62" y="12"/>
                    <a:pt x="62" y="12"/>
                  </a:cubicBezTo>
                  <a:cubicBezTo>
                    <a:pt x="62" y="12"/>
                    <a:pt x="62" y="12"/>
                    <a:pt x="62" y="12"/>
                  </a:cubicBezTo>
                  <a:cubicBezTo>
                    <a:pt x="62" y="12"/>
                    <a:pt x="61" y="12"/>
                    <a:pt x="61" y="12"/>
                  </a:cubicBezTo>
                  <a:cubicBezTo>
                    <a:pt x="61" y="12"/>
                    <a:pt x="61" y="12"/>
                    <a:pt x="61" y="12"/>
                  </a:cubicBezTo>
                  <a:cubicBezTo>
                    <a:pt x="61" y="11"/>
                    <a:pt x="60" y="10"/>
                    <a:pt x="59" y="9"/>
                  </a:cubicBezTo>
                  <a:cubicBezTo>
                    <a:pt x="57" y="8"/>
                    <a:pt x="56" y="7"/>
                    <a:pt x="55" y="7"/>
                  </a:cubicBezTo>
                  <a:cubicBezTo>
                    <a:pt x="54" y="6"/>
                    <a:pt x="52" y="5"/>
                    <a:pt x="51" y="5"/>
                  </a:cubicBezTo>
                  <a:cubicBezTo>
                    <a:pt x="50" y="4"/>
                    <a:pt x="48" y="4"/>
                    <a:pt x="47" y="3"/>
                  </a:cubicBezTo>
                  <a:cubicBezTo>
                    <a:pt x="44" y="2"/>
                    <a:pt x="41" y="1"/>
                    <a:pt x="37" y="0"/>
                  </a:cubicBezTo>
                  <a:cubicBezTo>
                    <a:pt x="35" y="0"/>
                    <a:pt x="34" y="0"/>
                    <a:pt x="32" y="0"/>
                  </a:cubicBezTo>
                  <a:cubicBezTo>
                    <a:pt x="31" y="0"/>
                    <a:pt x="30" y="0"/>
                    <a:pt x="29" y="0"/>
                  </a:cubicBezTo>
                  <a:cubicBezTo>
                    <a:pt x="28" y="0"/>
                    <a:pt x="27" y="0"/>
                    <a:pt x="26" y="0"/>
                  </a:cubicBezTo>
                  <a:cubicBezTo>
                    <a:pt x="22" y="1"/>
                    <a:pt x="19" y="2"/>
                    <a:pt x="15" y="4"/>
                  </a:cubicBezTo>
                  <a:cubicBezTo>
                    <a:pt x="11" y="6"/>
                    <a:pt x="8" y="8"/>
                    <a:pt x="5" y="11"/>
                  </a:cubicBezTo>
                  <a:cubicBezTo>
                    <a:pt x="3" y="12"/>
                    <a:pt x="2" y="14"/>
                    <a:pt x="1" y="15"/>
                  </a:cubicBezTo>
                  <a:cubicBezTo>
                    <a:pt x="0" y="15"/>
                    <a:pt x="0" y="16"/>
                    <a:pt x="0" y="16"/>
                  </a:cubicBezTo>
                  <a:cubicBezTo>
                    <a:pt x="1" y="17"/>
                    <a:pt x="1" y="19"/>
                    <a:pt x="2" y="20"/>
                  </a:cubicBezTo>
                  <a:cubicBezTo>
                    <a:pt x="3" y="19"/>
                    <a:pt x="3" y="19"/>
                    <a:pt x="4" y="18"/>
                  </a:cubicBezTo>
                  <a:cubicBezTo>
                    <a:pt x="5" y="17"/>
                    <a:pt x="7" y="15"/>
                    <a:pt x="8" y="14"/>
                  </a:cubicBezTo>
                  <a:cubicBezTo>
                    <a:pt x="11" y="11"/>
                    <a:pt x="14" y="9"/>
                    <a:pt x="17" y="8"/>
                  </a:cubicBezTo>
                  <a:cubicBezTo>
                    <a:pt x="20" y="6"/>
                    <a:pt x="24" y="5"/>
                    <a:pt x="27" y="5"/>
                  </a:cubicBezTo>
                  <a:cubicBezTo>
                    <a:pt x="28" y="5"/>
                    <a:pt x="29" y="5"/>
                    <a:pt x="29" y="5"/>
                  </a:cubicBezTo>
                  <a:cubicBezTo>
                    <a:pt x="30" y="4"/>
                    <a:pt x="31" y="5"/>
                    <a:pt x="32" y="5"/>
                  </a:cubicBezTo>
                  <a:cubicBezTo>
                    <a:pt x="33" y="5"/>
                    <a:pt x="35" y="5"/>
                    <a:pt x="36" y="5"/>
                  </a:cubicBezTo>
                  <a:cubicBezTo>
                    <a:pt x="39" y="6"/>
                    <a:pt x="42" y="7"/>
                    <a:pt x="45" y="7"/>
                  </a:cubicBezTo>
                  <a:cubicBezTo>
                    <a:pt x="46" y="8"/>
                    <a:pt x="48" y="9"/>
                    <a:pt x="49" y="9"/>
                  </a:cubicBezTo>
                  <a:cubicBezTo>
                    <a:pt x="50" y="10"/>
                    <a:pt x="51" y="10"/>
                    <a:pt x="53" y="11"/>
                  </a:cubicBezTo>
                  <a:cubicBezTo>
                    <a:pt x="54" y="11"/>
                    <a:pt x="55" y="12"/>
                    <a:pt x="55" y="13"/>
                  </a:cubicBezTo>
                  <a:cubicBezTo>
                    <a:pt x="56" y="13"/>
                    <a:pt x="57" y="14"/>
                    <a:pt x="58" y="15"/>
                  </a:cubicBezTo>
                  <a:cubicBezTo>
                    <a:pt x="58" y="15"/>
                    <a:pt x="58" y="15"/>
                    <a:pt x="58" y="15"/>
                  </a:cubicBezTo>
                  <a:cubicBezTo>
                    <a:pt x="58" y="15"/>
                    <a:pt x="58" y="15"/>
                    <a:pt x="58" y="15"/>
                  </a:cubicBezTo>
                  <a:cubicBezTo>
                    <a:pt x="58" y="15"/>
                    <a:pt x="58" y="15"/>
                    <a:pt x="58" y="15"/>
                  </a:cubicBezTo>
                  <a:cubicBezTo>
                    <a:pt x="58" y="16"/>
                    <a:pt x="58" y="16"/>
                    <a:pt x="58" y="16"/>
                  </a:cubicBezTo>
                  <a:cubicBezTo>
                    <a:pt x="59" y="16"/>
                    <a:pt x="59" y="17"/>
                    <a:pt x="59" y="17"/>
                  </a:cubicBezTo>
                  <a:cubicBezTo>
                    <a:pt x="59" y="18"/>
                    <a:pt x="59" y="19"/>
                    <a:pt x="60" y="20"/>
                  </a:cubicBezTo>
                  <a:cubicBezTo>
                    <a:pt x="60" y="23"/>
                    <a:pt x="60" y="26"/>
                    <a:pt x="60" y="28"/>
                  </a:cubicBezTo>
                  <a:cubicBezTo>
                    <a:pt x="60" y="30"/>
                    <a:pt x="59" y="37"/>
                    <a:pt x="59" y="37"/>
                  </a:cubicBezTo>
                  <a:cubicBezTo>
                    <a:pt x="59" y="37"/>
                    <a:pt x="60" y="33"/>
                    <a:pt x="61" y="33"/>
                  </a:cubicBezTo>
                  <a:cubicBezTo>
                    <a:pt x="62" y="33"/>
                    <a:pt x="63" y="33"/>
                    <a:pt x="64" y="32"/>
                  </a:cubicBezTo>
                  <a:cubicBezTo>
                    <a:pt x="64" y="32"/>
                    <a:pt x="64" y="32"/>
                    <a:pt x="64" y="32"/>
                  </a:cubicBezTo>
                  <a:cubicBezTo>
                    <a:pt x="64" y="32"/>
                    <a:pt x="64" y="30"/>
                    <a:pt x="64" y="28"/>
                  </a:cubicBezTo>
                  <a:cubicBezTo>
                    <a:pt x="65" y="26"/>
                    <a:pt x="65" y="23"/>
                    <a:pt x="64" y="19"/>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6DBF37B5-7C1F-4BE8-927F-B741B74D0AE5}"/>
                </a:ext>
              </a:extLst>
            </p:cNvPr>
            <p:cNvSpPr>
              <a:spLocks/>
            </p:cNvSpPr>
            <p:nvPr/>
          </p:nvSpPr>
          <p:spPr bwMode="auto">
            <a:xfrm>
              <a:off x="6114" y="1462"/>
              <a:ext cx="158" cy="52"/>
            </a:xfrm>
            <a:custGeom>
              <a:avLst/>
              <a:gdLst>
                <a:gd name="T0" fmla="*/ 66 w 66"/>
                <a:gd name="T1" fmla="*/ 20 h 22"/>
                <a:gd name="T2" fmla="*/ 58 w 66"/>
                <a:gd name="T3" fmla="*/ 11 h 22"/>
                <a:gd name="T4" fmla="*/ 44 w 66"/>
                <a:gd name="T5" fmla="*/ 4 h 22"/>
                <a:gd name="T6" fmla="*/ 28 w 66"/>
                <a:gd name="T7" fmla="*/ 0 h 22"/>
                <a:gd name="T8" fmla="*/ 24 w 66"/>
                <a:gd name="T9" fmla="*/ 0 h 22"/>
                <a:gd name="T10" fmla="*/ 20 w 66"/>
                <a:gd name="T11" fmla="*/ 0 h 22"/>
                <a:gd name="T12" fmla="*/ 11 w 66"/>
                <a:gd name="T13" fmla="*/ 3 h 22"/>
                <a:gd name="T14" fmla="*/ 8 w 66"/>
                <a:gd name="T15" fmla="*/ 5 h 22"/>
                <a:gd name="T16" fmla="*/ 5 w 66"/>
                <a:gd name="T17" fmla="*/ 8 h 22"/>
                <a:gd name="T18" fmla="*/ 2 w 66"/>
                <a:gd name="T19" fmla="*/ 12 h 22"/>
                <a:gd name="T20" fmla="*/ 0 w 66"/>
                <a:gd name="T21" fmla="*/ 15 h 22"/>
                <a:gd name="T22" fmla="*/ 1 w 66"/>
                <a:gd name="T23" fmla="*/ 17 h 22"/>
                <a:gd name="T24" fmla="*/ 2 w 66"/>
                <a:gd name="T25" fmla="*/ 16 h 22"/>
                <a:gd name="T26" fmla="*/ 8 w 66"/>
                <a:gd name="T27" fmla="*/ 11 h 22"/>
                <a:gd name="T28" fmla="*/ 11 w 66"/>
                <a:gd name="T29" fmla="*/ 9 h 22"/>
                <a:gd name="T30" fmla="*/ 14 w 66"/>
                <a:gd name="T31" fmla="*/ 7 h 22"/>
                <a:gd name="T32" fmla="*/ 20 w 66"/>
                <a:gd name="T33" fmla="*/ 5 h 22"/>
                <a:gd name="T34" fmla="*/ 24 w 66"/>
                <a:gd name="T35" fmla="*/ 5 h 22"/>
                <a:gd name="T36" fmla="*/ 28 w 66"/>
                <a:gd name="T37" fmla="*/ 5 h 22"/>
                <a:gd name="T38" fmla="*/ 42 w 66"/>
                <a:gd name="T39" fmla="*/ 8 h 22"/>
                <a:gd name="T40" fmla="*/ 55 w 66"/>
                <a:gd name="T41" fmla="*/ 15 h 22"/>
                <a:gd name="T42" fmla="*/ 61 w 66"/>
                <a:gd name="T43" fmla="*/ 22 h 22"/>
                <a:gd name="T44" fmla="*/ 66 w 6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2">
                  <a:moveTo>
                    <a:pt x="66" y="20"/>
                  </a:moveTo>
                  <a:cubicBezTo>
                    <a:pt x="63" y="18"/>
                    <a:pt x="60" y="13"/>
                    <a:pt x="58" y="11"/>
                  </a:cubicBezTo>
                  <a:cubicBezTo>
                    <a:pt x="53" y="8"/>
                    <a:pt x="49" y="6"/>
                    <a:pt x="44" y="4"/>
                  </a:cubicBezTo>
                  <a:cubicBezTo>
                    <a:pt x="38" y="2"/>
                    <a:pt x="33" y="1"/>
                    <a:pt x="28" y="0"/>
                  </a:cubicBezTo>
                  <a:cubicBezTo>
                    <a:pt x="24" y="0"/>
                    <a:pt x="24" y="0"/>
                    <a:pt x="24" y="0"/>
                  </a:cubicBezTo>
                  <a:cubicBezTo>
                    <a:pt x="22" y="0"/>
                    <a:pt x="21" y="0"/>
                    <a:pt x="20" y="0"/>
                  </a:cubicBezTo>
                  <a:cubicBezTo>
                    <a:pt x="17" y="1"/>
                    <a:pt x="14" y="2"/>
                    <a:pt x="11" y="3"/>
                  </a:cubicBezTo>
                  <a:cubicBezTo>
                    <a:pt x="10" y="4"/>
                    <a:pt x="9" y="4"/>
                    <a:pt x="8" y="5"/>
                  </a:cubicBezTo>
                  <a:cubicBezTo>
                    <a:pt x="7" y="6"/>
                    <a:pt x="6" y="7"/>
                    <a:pt x="5" y="8"/>
                  </a:cubicBezTo>
                  <a:cubicBezTo>
                    <a:pt x="4" y="9"/>
                    <a:pt x="3" y="10"/>
                    <a:pt x="2" y="12"/>
                  </a:cubicBezTo>
                  <a:cubicBezTo>
                    <a:pt x="1" y="13"/>
                    <a:pt x="1" y="14"/>
                    <a:pt x="0" y="15"/>
                  </a:cubicBezTo>
                  <a:cubicBezTo>
                    <a:pt x="0" y="16"/>
                    <a:pt x="0" y="16"/>
                    <a:pt x="1" y="17"/>
                  </a:cubicBezTo>
                  <a:cubicBezTo>
                    <a:pt x="1" y="17"/>
                    <a:pt x="2" y="17"/>
                    <a:pt x="2" y="16"/>
                  </a:cubicBezTo>
                  <a:cubicBezTo>
                    <a:pt x="2" y="16"/>
                    <a:pt x="8" y="12"/>
                    <a:pt x="8" y="11"/>
                  </a:cubicBezTo>
                  <a:cubicBezTo>
                    <a:pt x="11" y="9"/>
                    <a:pt x="11" y="9"/>
                    <a:pt x="11" y="9"/>
                  </a:cubicBezTo>
                  <a:cubicBezTo>
                    <a:pt x="12" y="9"/>
                    <a:pt x="13" y="8"/>
                    <a:pt x="14" y="7"/>
                  </a:cubicBezTo>
                  <a:cubicBezTo>
                    <a:pt x="16" y="6"/>
                    <a:pt x="18" y="6"/>
                    <a:pt x="20" y="5"/>
                  </a:cubicBezTo>
                  <a:cubicBezTo>
                    <a:pt x="21" y="5"/>
                    <a:pt x="23" y="5"/>
                    <a:pt x="24" y="5"/>
                  </a:cubicBezTo>
                  <a:cubicBezTo>
                    <a:pt x="28" y="5"/>
                    <a:pt x="28" y="5"/>
                    <a:pt x="28" y="5"/>
                  </a:cubicBezTo>
                  <a:cubicBezTo>
                    <a:pt x="32" y="5"/>
                    <a:pt x="37" y="6"/>
                    <a:pt x="42" y="8"/>
                  </a:cubicBezTo>
                  <a:cubicBezTo>
                    <a:pt x="47" y="10"/>
                    <a:pt x="51" y="12"/>
                    <a:pt x="55" y="15"/>
                  </a:cubicBezTo>
                  <a:cubicBezTo>
                    <a:pt x="58" y="17"/>
                    <a:pt x="59" y="19"/>
                    <a:pt x="61" y="22"/>
                  </a:cubicBezTo>
                  <a:cubicBezTo>
                    <a:pt x="63" y="22"/>
                    <a:pt x="65" y="22"/>
                    <a:pt x="66" y="2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4">
              <a:extLst>
                <a:ext uri="{FF2B5EF4-FFF2-40B4-BE49-F238E27FC236}">
                  <a16:creationId xmlns:a16="http://schemas.microsoft.com/office/drawing/2014/main" id="{84E69981-4283-4489-B0B3-3927C87EA823}"/>
                </a:ext>
              </a:extLst>
            </p:cNvPr>
            <p:cNvSpPr>
              <a:spLocks/>
            </p:cNvSpPr>
            <p:nvPr/>
          </p:nvSpPr>
          <p:spPr bwMode="auto">
            <a:xfrm>
              <a:off x="6009" y="1802"/>
              <a:ext cx="88" cy="153"/>
            </a:xfrm>
            <a:custGeom>
              <a:avLst/>
              <a:gdLst>
                <a:gd name="T0" fmla="*/ 37 w 37"/>
                <a:gd name="T1" fmla="*/ 1 h 64"/>
                <a:gd name="T2" fmla="*/ 37 w 37"/>
                <a:gd name="T3" fmla="*/ 3 h 64"/>
                <a:gd name="T4" fmla="*/ 36 w 37"/>
                <a:gd name="T5" fmla="*/ 5 h 64"/>
                <a:gd name="T6" fmla="*/ 29 w 37"/>
                <a:gd name="T7" fmla="*/ 10 h 64"/>
                <a:gd name="T8" fmla="*/ 20 w 37"/>
                <a:gd name="T9" fmla="*/ 18 h 64"/>
                <a:gd name="T10" fmla="*/ 14 w 37"/>
                <a:gd name="T11" fmla="*/ 23 h 64"/>
                <a:gd name="T12" fmla="*/ 9 w 37"/>
                <a:gd name="T13" fmla="*/ 27 h 64"/>
                <a:gd name="T14" fmla="*/ 5 w 37"/>
                <a:gd name="T15" fmla="*/ 33 h 64"/>
                <a:gd name="T16" fmla="*/ 4 w 37"/>
                <a:gd name="T17" fmla="*/ 39 h 64"/>
                <a:gd name="T18" fmla="*/ 4 w 37"/>
                <a:gd name="T19" fmla="*/ 51 h 64"/>
                <a:gd name="T20" fmla="*/ 4 w 37"/>
                <a:gd name="T21" fmla="*/ 59 h 64"/>
                <a:gd name="T22" fmla="*/ 3 w 37"/>
                <a:gd name="T23" fmla="*/ 62 h 64"/>
                <a:gd name="T24" fmla="*/ 3 w 37"/>
                <a:gd name="T25" fmla="*/ 63 h 64"/>
                <a:gd name="T26" fmla="*/ 2 w 37"/>
                <a:gd name="T27" fmla="*/ 63 h 64"/>
                <a:gd name="T28" fmla="*/ 1 w 37"/>
                <a:gd name="T29" fmla="*/ 63 h 64"/>
                <a:gd name="T30" fmla="*/ 1 w 37"/>
                <a:gd name="T31" fmla="*/ 62 h 64"/>
                <a:gd name="T32" fmla="*/ 1 w 37"/>
                <a:gd name="T33" fmla="*/ 62 h 64"/>
                <a:gd name="T34" fmla="*/ 2 w 37"/>
                <a:gd name="T35" fmla="*/ 59 h 64"/>
                <a:gd name="T36" fmla="*/ 1 w 37"/>
                <a:gd name="T37" fmla="*/ 51 h 64"/>
                <a:gd name="T38" fmla="*/ 0 w 37"/>
                <a:gd name="T39" fmla="*/ 38 h 64"/>
                <a:gd name="T40" fmla="*/ 2 w 37"/>
                <a:gd name="T41" fmla="*/ 31 h 64"/>
                <a:gd name="T42" fmla="*/ 6 w 37"/>
                <a:gd name="T43" fmla="*/ 25 h 64"/>
                <a:gd name="T44" fmla="*/ 12 w 37"/>
                <a:gd name="T45" fmla="*/ 19 h 64"/>
                <a:gd name="T46" fmla="*/ 17 w 37"/>
                <a:gd name="T47" fmla="*/ 15 h 64"/>
                <a:gd name="T48" fmla="*/ 26 w 37"/>
                <a:gd name="T49" fmla="*/ 7 h 64"/>
                <a:gd name="T50" fmla="*/ 33 w 37"/>
                <a:gd name="T51" fmla="*/ 2 h 64"/>
                <a:gd name="T52" fmla="*/ 35 w 37"/>
                <a:gd name="T53" fmla="*/ 0 h 64"/>
                <a:gd name="T54" fmla="*/ 36 w 37"/>
                <a:gd name="T55" fmla="*/ 0 h 64"/>
                <a:gd name="T56" fmla="*/ 37 w 37"/>
                <a:gd name="T5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64">
                  <a:moveTo>
                    <a:pt x="37" y="1"/>
                  </a:moveTo>
                  <a:cubicBezTo>
                    <a:pt x="37" y="1"/>
                    <a:pt x="37" y="2"/>
                    <a:pt x="37" y="3"/>
                  </a:cubicBezTo>
                  <a:cubicBezTo>
                    <a:pt x="37" y="3"/>
                    <a:pt x="37" y="4"/>
                    <a:pt x="36" y="5"/>
                  </a:cubicBezTo>
                  <a:cubicBezTo>
                    <a:pt x="34" y="6"/>
                    <a:pt x="32" y="8"/>
                    <a:pt x="29" y="10"/>
                  </a:cubicBezTo>
                  <a:cubicBezTo>
                    <a:pt x="26" y="13"/>
                    <a:pt x="23" y="15"/>
                    <a:pt x="20" y="18"/>
                  </a:cubicBezTo>
                  <a:cubicBezTo>
                    <a:pt x="18" y="20"/>
                    <a:pt x="16" y="21"/>
                    <a:pt x="14" y="23"/>
                  </a:cubicBezTo>
                  <a:cubicBezTo>
                    <a:pt x="12" y="24"/>
                    <a:pt x="11" y="25"/>
                    <a:pt x="9" y="27"/>
                  </a:cubicBezTo>
                  <a:cubicBezTo>
                    <a:pt x="8" y="29"/>
                    <a:pt x="6" y="31"/>
                    <a:pt x="5" y="33"/>
                  </a:cubicBezTo>
                  <a:cubicBezTo>
                    <a:pt x="5" y="35"/>
                    <a:pt x="4" y="37"/>
                    <a:pt x="4" y="39"/>
                  </a:cubicBezTo>
                  <a:cubicBezTo>
                    <a:pt x="3" y="43"/>
                    <a:pt x="3" y="47"/>
                    <a:pt x="4" y="51"/>
                  </a:cubicBezTo>
                  <a:cubicBezTo>
                    <a:pt x="4" y="54"/>
                    <a:pt x="4" y="57"/>
                    <a:pt x="4" y="59"/>
                  </a:cubicBezTo>
                  <a:cubicBezTo>
                    <a:pt x="3" y="60"/>
                    <a:pt x="3" y="61"/>
                    <a:pt x="3" y="62"/>
                  </a:cubicBezTo>
                  <a:cubicBezTo>
                    <a:pt x="3" y="62"/>
                    <a:pt x="3" y="63"/>
                    <a:pt x="3" y="63"/>
                  </a:cubicBezTo>
                  <a:cubicBezTo>
                    <a:pt x="3" y="63"/>
                    <a:pt x="3" y="64"/>
                    <a:pt x="2" y="63"/>
                  </a:cubicBezTo>
                  <a:cubicBezTo>
                    <a:pt x="2" y="63"/>
                    <a:pt x="1" y="63"/>
                    <a:pt x="1" y="63"/>
                  </a:cubicBezTo>
                  <a:cubicBezTo>
                    <a:pt x="1" y="62"/>
                    <a:pt x="1" y="62"/>
                    <a:pt x="1" y="62"/>
                  </a:cubicBezTo>
                  <a:cubicBezTo>
                    <a:pt x="1" y="62"/>
                    <a:pt x="1" y="62"/>
                    <a:pt x="1" y="62"/>
                  </a:cubicBezTo>
                  <a:cubicBezTo>
                    <a:pt x="2" y="61"/>
                    <a:pt x="2" y="60"/>
                    <a:pt x="2" y="59"/>
                  </a:cubicBezTo>
                  <a:cubicBezTo>
                    <a:pt x="2" y="57"/>
                    <a:pt x="1" y="54"/>
                    <a:pt x="1" y="51"/>
                  </a:cubicBezTo>
                  <a:cubicBezTo>
                    <a:pt x="1" y="47"/>
                    <a:pt x="0" y="43"/>
                    <a:pt x="0" y="38"/>
                  </a:cubicBezTo>
                  <a:cubicBezTo>
                    <a:pt x="1" y="36"/>
                    <a:pt x="1" y="33"/>
                    <a:pt x="2" y="31"/>
                  </a:cubicBezTo>
                  <a:cubicBezTo>
                    <a:pt x="3" y="29"/>
                    <a:pt x="5" y="27"/>
                    <a:pt x="6" y="25"/>
                  </a:cubicBezTo>
                  <a:cubicBezTo>
                    <a:pt x="8" y="23"/>
                    <a:pt x="10" y="21"/>
                    <a:pt x="12" y="19"/>
                  </a:cubicBezTo>
                  <a:cubicBezTo>
                    <a:pt x="13" y="18"/>
                    <a:pt x="15" y="16"/>
                    <a:pt x="17" y="15"/>
                  </a:cubicBezTo>
                  <a:cubicBezTo>
                    <a:pt x="20" y="12"/>
                    <a:pt x="24" y="10"/>
                    <a:pt x="26" y="7"/>
                  </a:cubicBezTo>
                  <a:cubicBezTo>
                    <a:pt x="29" y="5"/>
                    <a:pt x="31" y="3"/>
                    <a:pt x="33" y="2"/>
                  </a:cubicBezTo>
                  <a:cubicBezTo>
                    <a:pt x="33" y="1"/>
                    <a:pt x="34" y="0"/>
                    <a:pt x="35" y="0"/>
                  </a:cubicBezTo>
                  <a:cubicBezTo>
                    <a:pt x="35" y="0"/>
                    <a:pt x="36" y="0"/>
                    <a:pt x="36" y="0"/>
                  </a:cubicBezTo>
                  <a:cubicBezTo>
                    <a:pt x="37" y="0"/>
                    <a:pt x="37" y="1"/>
                    <a:pt x="37"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
              <a:extLst>
                <a:ext uri="{FF2B5EF4-FFF2-40B4-BE49-F238E27FC236}">
                  <a16:creationId xmlns:a16="http://schemas.microsoft.com/office/drawing/2014/main" id="{AC23735F-2E4E-4A20-ACC1-9027650297B3}"/>
                </a:ext>
              </a:extLst>
            </p:cNvPr>
            <p:cNvSpPr>
              <a:spLocks/>
            </p:cNvSpPr>
            <p:nvPr/>
          </p:nvSpPr>
          <p:spPr bwMode="auto">
            <a:xfrm>
              <a:off x="5978" y="1890"/>
              <a:ext cx="40" cy="38"/>
            </a:xfrm>
            <a:custGeom>
              <a:avLst/>
              <a:gdLst>
                <a:gd name="T0" fmla="*/ 17 w 17"/>
                <a:gd name="T1" fmla="*/ 1 h 16"/>
                <a:gd name="T2" fmla="*/ 17 w 17"/>
                <a:gd name="T3" fmla="*/ 2 h 16"/>
                <a:gd name="T4" fmla="*/ 15 w 17"/>
                <a:gd name="T5" fmla="*/ 4 h 16"/>
                <a:gd name="T6" fmla="*/ 13 w 17"/>
                <a:gd name="T7" fmla="*/ 7 h 16"/>
                <a:gd name="T8" fmla="*/ 10 w 17"/>
                <a:gd name="T9" fmla="*/ 10 h 16"/>
                <a:gd name="T10" fmla="*/ 7 w 17"/>
                <a:gd name="T11" fmla="*/ 12 h 16"/>
                <a:gd name="T12" fmla="*/ 4 w 17"/>
                <a:gd name="T13" fmla="*/ 14 h 16"/>
                <a:gd name="T14" fmla="*/ 0 w 17"/>
                <a:gd name="T15" fmla="*/ 15 h 16"/>
                <a:gd name="T16" fmla="*/ 8 w 17"/>
                <a:gd name="T17" fmla="*/ 9 h 16"/>
                <a:gd name="T18" fmla="*/ 12 w 17"/>
                <a:gd name="T19" fmla="*/ 5 h 16"/>
                <a:gd name="T20" fmla="*/ 14 w 17"/>
                <a:gd name="T21" fmla="*/ 1 h 16"/>
                <a:gd name="T22" fmla="*/ 14 w 17"/>
                <a:gd name="T23" fmla="*/ 0 h 16"/>
                <a:gd name="T24" fmla="*/ 15 w 17"/>
                <a:gd name="T25" fmla="*/ 0 h 16"/>
                <a:gd name="T26" fmla="*/ 17 w 17"/>
                <a:gd name="T27" fmla="*/ 1 h 16"/>
                <a:gd name="T28" fmla="*/ 17 w 17"/>
                <a:gd name="T2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6">
                  <a:moveTo>
                    <a:pt x="17" y="1"/>
                  </a:moveTo>
                  <a:cubicBezTo>
                    <a:pt x="17" y="1"/>
                    <a:pt x="17" y="1"/>
                    <a:pt x="17" y="2"/>
                  </a:cubicBezTo>
                  <a:cubicBezTo>
                    <a:pt x="16" y="3"/>
                    <a:pt x="16" y="3"/>
                    <a:pt x="15" y="4"/>
                  </a:cubicBezTo>
                  <a:cubicBezTo>
                    <a:pt x="15" y="5"/>
                    <a:pt x="14" y="6"/>
                    <a:pt x="13" y="7"/>
                  </a:cubicBezTo>
                  <a:cubicBezTo>
                    <a:pt x="12" y="8"/>
                    <a:pt x="11" y="9"/>
                    <a:pt x="10" y="10"/>
                  </a:cubicBezTo>
                  <a:cubicBezTo>
                    <a:pt x="9" y="10"/>
                    <a:pt x="8" y="11"/>
                    <a:pt x="7" y="12"/>
                  </a:cubicBezTo>
                  <a:cubicBezTo>
                    <a:pt x="6" y="13"/>
                    <a:pt x="5" y="13"/>
                    <a:pt x="4" y="14"/>
                  </a:cubicBezTo>
                  <a:cubicBezTo>
                    <a:pt x="3" y="15"/>
                    <a:pt x="0" y="16"/>
                    <a:pt x="0" y="15"/>
                  </a:cubicBezTo>
                  <a:cubicBezTo>
                    <a:pt x="0" y="15"/>
                    <a:pt x="5" y="12"/>
                    <a:pt x="8" y="9"/>
                  </a:cubicBezTo>
                  <a:cubicBezTo>
                    <a:pt x="9" y="8"/>
                    <a:pt x="11" y="5"/>
                    <a:pt x="12" y="5"/>
                  </a:cubicBezTo>
                  <a:cubicBezTo>
                    <a:pt x="13" y="4"/>
                    <a:pt x="13" y="2"/>
                    <a:pt x="14" y="1"/>
                  </a:cubicBezTo>
                  <a:cubicBezTo>
                    <a:pt x="15" y="1"/>
                    <a:pt x="14" y="0"/>
                    <a:pt x="14" y="0"/>
                  </a:cubicBezTo>
                  <a:cubicBezTo>
                    <a:pt x="15" y="0"/>
                    <a:pt x="15" y="0"/>
                    <a:pt x="15" y="0"/>
                  </a:cubicBezTo>
                  <a:cubicBezTo>
                    <a:pt x="16" y="0"/>
                    <a:pt x="17" y="0"/>
                    <a:pt x="17" y="1"/>
                  </a:cubicBezTo>
                  <a:cubicBezTo>
                    <a:pt x="17" y="1"/>
                    <a:pt x="17" y="1"/>
                    <a:pt x="17"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6">
              <a:extLst>
                <a:ext uri="{FF2B5EF4-FFF2-40B4-BE49-F238E27FC236}">
                  <a16:creationId xmlns:a16="http://schemas.microsoft.com/office/drawing/2014/main" id="{C2349D43-A6EF-440F-BE48-E969802B00BB}"/>
                </a:ext>
              </a:extLst>
            </p:cNvPr>
            <p:cNvSpPr>
              <a:spLocks/>
            </p:cNvSpPr>
            <p:nvPr/>
          </p:nvSpPr>
          <p:spPr bwMode="auto">
            <a:xfrm>
              <a:off x="5978" y="1831"/>
              <a:ext cx="81" cy="38"/>
            </a:xfrm>
            <a:custGeom>
              <a:avLst/>
              <a:gdLst>
                <a:gd name="T0" fmla="*/ 34 w 34"/>
                <a:gd name="T1" fmla="*/ 1 h 16"/>
                <a:gd name="T2" fmla="*/ 32 w 34"/>
                <a:gd name="T3" fmla="*/ 5 h 16"/>
                <a:gd name="T4" fmla="*/ 28 w 34"/>
                <a:gd name="T5" fmla="*/ 8 h 16"/>
                <a:gd name="T6" fmla="*/ 24 w 34"/>
                <a:gd name="T7" fmla="*/ 10 h 16"/>
                <a:gd name="T8" fmla="*/ 20 w 34"/>
                <a:gd name="T9" fmla="*/ 11 h 16"/>
                <a:gd name="T10" fmla="*/ 16 w 34"/>
                <a:gd name="T11" fmla="*/ 11 h 16"/>
                <a:gd name="T12" fmla="*/ 14 w 34"/>
                <a:gd name="T13" fmla="*/ 11 h 16"/>
                <a:gd name="T14" fmla="*/ 12 w 34"/>
                <a:gd name="T15" fmla="*/ 12 h 16"/>
                <a:gd name="T16" fmla="*/ 8 w 34"/>
                <a:gd name="T17" fmla="*/ 13 h 16"/>
                <a:gd name="T18" fmla="*/ 4 w 34"/>
                <a:gd name="T19" fmla="*/ 14 h 16"/>
                <a:gd name="T20" fmla="*/ 0 w 34"/>
                <a:gd name="T21" fmla="*/ 16 h 16"/>
                <a:gd name="T22" fmla="*/ 3 w 34"/>
                <a:gd name="T23" fmla="*/ 13 h 16"/>
                <a:gd name="T24" fmla="*/ 4 w 34"/>
                <a:gd name="T25" fmla="*/ 12 h 16"/>
                <a:gd name="T26" fmla="*/ 5 w 34"/>
                <a:gd name="T27" fmla="*/ 12 h 16"/>
                <a:gd name="T28" fmla="*/ 5 w 34"/>
                <a:gd name="T29" fmla="*/ 14 h 16"/>
                <a:gd name="T30" fmla="*/ 4 w 34"/>
                <a:gd name="T31" fmla="*/ 14 h 16"/>
                <a:gd name="T32" fmla="*/ 3 w 34"/>
                <a:gd name="T33" fmla="*/ 13 h 16"/>
                <a:gd name="T34" fmla="*/ 7 w 34"/>
                <a:gd name="T35" fmla="*/ 11 h 16"/>
                <a:gd name="T36" fmla="*/ 9 w 34"/>
                <a:gd name="T37" fmla="*/ 10 h 16"/>
                <a:gd name="T38" fmla="*/ 11 w 34"/>
                <a:gd name="T39" fmla="*/ 9 h 16"/>
                <a:gd name="T40" fmla="*/ 15 w 34"/>
                <a:gd name="T41" fmla="*/ 8 h 16"/>
                <a:gd name="T42" fmla="*/ 17 w 34"/>
                <a:gd name="T43" fmla="*/ 8 h 16"/>
                <a:gd name="T44" fmla="*/ 19 w 34"/>
                <a:gd name="T45" fmla="*/ 7 h 16"/>
                <a:gd name="T46" fmla="*/ 23 w 34"/>
                <a:gd name="T47" fmla="*/ 6 h 16"/>
                <a:gd name="T48" fmla="*/ 27 w 34"/>
                <a:gd name="T49" fmla="*/ 5 h 16"/>
                <a:gd name="T50" fmla="*/ 30 w 34"/>
                <a:gd name="T51" fmla="*/ 3 h 16"/>
                <a:gd name="T52" fmla="*/ 33 w 34"/>
                <a:gd name="T53" fmla="*/ 0 h 16"/>
                <a:gd name="T54" fmla="*/ 34 w 34"/>
                <a:gd name="T55" fmla="*/ 0 h 16"/>
                <a:gd name="T56" fmla="*/ 34 w 34"/>
                <a:gd name="T5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16">
                  <a:moveTo>
                    <a:pt x="34" y="1"/>
                  </a:moveTo>
                  <a:cubicBezTo>
                    <a:pt x="34" y="3"/>
                    <a:pt x="33" y="4"/>
                    <a:pt x="32" y="5"/>
                  </a:cubicBezTo>
                  <a:cubicBezTo>
                    <a:pt x="31" y="6"/>
                    <a:pt x="30" y="7"/>
                    <a:pt x="28" y="8"/>
                  </a:cubicBezTo>
                  <a:cubicBezTo>
                    <a:pt x="27" y="9"/>
                    <a:pt x="26" y="9"/>
                    <a:pt x="24" y="10"/>
                  </a:cubicBezTo>
                  <a:cubicBezTo>
                    <a:pt x="23" y="10"/>
                    <a:pt x="21" y="10"/>
                    <a:pt x="20" y="11"/>
                  </a:cubicBezTo>
                  <a:cubicBezTo>
                    <a:pt x="16" y="11"/>
                    <a:pt x="16" y="11"/>
                    <a:pt x="16" y="11"/>
                  </a:cubicBezTo>
                  <a:cubicBezTo>
                    <a:pt x="14" y="11"/>
                    <a:pt x="14" y="11"/>
                    <a:pt x="14" y="11"/>
                  </a:cubicBezTo>
                  <a:cubicBezTo>
                    <a:pt x="13" y="11"/>
                    <a:pt x="12" y="11"/>
                    <a:pt x="12" y="12"/>
                  </a:cubicBezTo>
                  <a:cubicBezTo>
                    <a:pt x="10" y="12"/>
                    <a:pt x="9" y="12"/>
                    <a:pt x="8" y="13"/>
                  </a:cubicBezTo>
                  <a:cubicBezTo>
                    <a:pt x="7" y="13"/>
                    <a:pt x="5" y="14"/>
                    <a:pt x="4" y="14"/>
                  </a:cubicBezTo>
                  <a:cubicBezTo>
                    <a:pt x="0" y="16"/>
                    <a:pt x="0" y="16"/>
                    <a:pt x="0" y="16"/>
                  </a:cubicBezTo>
                  <a:cubicBezTo>
                    <a:pt x="3" y="13"/>
                    <a:pt x="3" y="13"/>
                    <a:pt x="3" y="13"/>
                  </a:cubicBezTo>
                  <a:cubicBezTo>
                    <a:pt x="4" y="12"/>
                    <a:pt x="4" y="12"/>
                    <a:pt x="4" y="12"/>
                  </a:cubicBezTo>
                  <a:cubicBezTo>
                    <a:pt x="4" y="12"/>
                    <a:pt x="5" y="12"/>
                    <a:pt x="5" y="12"/>
                  </a:cubicBezTo>
                  <a:cubicBezTo>
                    <a:pt x="5" y="13"/>
                    <a:pt x="5" y="13"/>
                    <a:pt x="5" y="14"/>
                  </a:cubicBezTo>
                  <a:cubicBezTo>
                    <a:pt x="4" y="14"/>
                    <a:pt x="4" y="14"/>
                    <a:pt x="4" y="14"/>
                  </a:cubicBezTo>
                  <a:cubicBezTo>
                    <a:pt x="3" y="13"/>
                    <a:pt x="3" y="13"/>
                    <a:pt x="3" y="13"/>
                  </a:cubicBezTo>
                  <a:cubicBezTo>
                    <a:pt x="4" y="12"/>
                    <a:pt x="6" y="11"/>
                    <a:pt x="7" y="11"/>
                  </a:cubicBezTo>
                  <a:cubicBezTo>
                    <a:pt x="9" y="10"/>
                    <a:pt x="9" y="10"/>
                    <a:pt x="9" y="10"/>
                  </a:cubicBezTo>
                  <a:cubicBezTo>
                    <a:pt x="9" y="9"/>
                    <a:pt x="10" y="9"/>
                    <a:pt x="11" y="9"/>
                  </a:cubicBezTo>
                  <a:cubicBezTo>
                    <a:pt x="12" y="8"/>
                    <a:pt x="14" y="8"/>
                    <a:pt x="15" y="8"/>
                  </a:cubicBezTo>
                  <a:cubicBezTo>
                    <a:pt x="16" y="8"/>
                    <a:pt x="17" y="8"/>
                    <a:pt x="17" y="8"/>
                  </a:cubicBezTo>
                  <a:cubicBezTo>
                    <a:pt x="19" y="7"/>
                    <a:pt x="19" y="7"/>
                    <a:pt x="19" y="7"/>
                  </a:cubicBezTo>
                  <a:cubicBezTo>
                    <a:pt x="21" y="7"/>
                    <a:pt x="22" y="7"/>
                    <a:pt x="23" y="6"/>
                  </a:cubicBezTo>
                  <a:cubicBezTo>
                    <a:pt x="24" y="6"/>
                    <a:pt x="25" y="5"/>
                    <a:pt x="27" y="5"/>
                  </a:cubicBezTo>
                  <a:cubicBezTo>
                    <a:pt x="28" y="4"/>
                    <a:pt x="29" y="3"/>
                    <a:pt x="30" y="3"/>
                  </a:cubicBezTo>
                  <a:cubicBezTo>
                    <a:pt x="31" y="2"/>
                    <a:pt x="32" y="1"/>
                    <a:pt x="33" y="0"/>
                  </a:cubicBezTo>
                  <a:cubicBezTo>
                    <a:pt x="33" y="0"/>
                    <a:pt x="34" y="0"/>
                    <a:pt x="34" y="0"/>
                  </a:cubicBezTo>
                  <a:cubicBezTo>
                    <a:pt x="34" y="1"/>
                    <a:pt x="34" y="1"/>
                    <a:pt x="34"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7">
              <a:extLst>
                <a:ext uri="{FF2B5EF4-FFF2-40B4-BE49-F238E27FC236}">
                  <a16:creationId xmlns:a16="http://schemas.microsoft.com/office/drawing/2014/main" id="{835429FD-803A-4AEE-8EC8-D4F5540678D0}"/>
                </a:ext>
              </a:extLst>
            </p:cNvPr>
            <p:cNvSpPr>
              <a:spLocks/>
            </p:cNvSpPr>
            <p:nvPr/>
          </p:nvSpPr>
          <p:spPr bwMode="auto">
            <a:xfrm>
              <a:off x="6074" y="1512"/>
              <a:ext cx="138" cy="516"/>
            </a:xfrm>
            <a:custGeom>
              <a:avLst/>
              <a:gdLst>
                <a:gd name="T0" fmla="*/ 12 w 58"/>
                <a:gd name="T1" fmla="*/ 0 h 217"/>
                <a:gd name="T2" fmla="*/ 11 w 58"/>
                <a:gd name="T3" fmla="*/ 21 h 217"/>
                <a:gd name="T4" fmla="*/ 18 w 58"/>
                <a:gd name="T5" fmla="*/ 45 h 217"/>
                <a:gd name="T6" fmla="*/ 18 w 58"/>
                <a:gd name="T7" fmla="*/ 54 h 217"/>
                <a:gd name="T8" fmla="*/ 11 w 58"/>
                <a:gd name="T9" fmla="*/ 81 h 217"/>
                <a:gd name="T10" fmla="*/ 6 w 58"/>
                <a:gd name="T11" fmla="*/ 105 h 217"/>
                <a:gd name="T12" fmla="*/ 7 w 58"/>
                <a:gd name="T13" fmla="*/ 110 h 217"/>
                <a:gd name="T14" fmla="*/ 7 w 58"/>
                <a:gd name="T15" fmla="*/ 110 h 217"/>
                <a:gd name="T16" fmla="*/ 7 w 58"/>
                <a:gd name="T17" fmla="*/ 111 h 217"/>
                <a:gd name="T18" fmla="*/ 9 w 58"/>
                <a:gd name="T19" fmla="*/ 114 h 217"/>
                <a:gd name="T20" fmla="*/ 20 w 58"/>
                <a:gd name="T21" fmla="*/ 137 h 217"/>
                <a:gd name="T22" fmla="*/ 23 w 58"/>
                <a:gd name="T23" fmla="*/ 144 h 217"/>
                <a:gd name="T24" fmla="*/ 27 w 58"/>
                <a:gd name="T25" fmla="*/ 150 h 217"/>
                <a:gd name="T26" fmla="*/ 44 w 58"/>
                <a:gd name="T27" fmla="*/ 167 h 217"/>
                <a:gd name="T28" fmla="*/ 57 w 58"/>
                <a:gd name="T29" fmla="*/ 195 h 217"/>
                <a:gd name="T30" fmla="*/ 58 w 58"/>
                <a:gd name="T31" fmla="*/ 213 h 217"/>
                <a:gd name="T32" fmla="*/ 55 w 58"/>
                <a:gd name="T33" fmla="*/ 206 h 217"/>
                <a:gd name="T34" fmla="*/ 51 w 58"/>
                <a:gd name="T35" fmla="*/ 183 h 217"/>
                <a:gd name="T36" fmla="*/ 27 w 58"/>
                <a:gd name="T37" fmla="*/ 156 h 217"/>
                <a:gd name="T38" fmla="*/ 21 w 58"/>
                <a:gd name="T39" fmla="*/ 148 h 217"/>
                <a:gd name="T40" fmla="*/ 18 w 58"/>
                <a:gd name="T41" fmla="*/ 144 h 217"/>
                <a:gd name="T42" fmla="*/ 6 w 58"/>
                <a:gd name="T43" fmla="*/ 121 h 217"/>
                <a:gd name="T44" fmla="*/ 2 w 58"/>
                <a:gd name="T45" fmla="*/ 114 h 217"/>
                <a:gd name="T46" fmla="*/ 2 w 58"/>
                <a:gd name="T47" fmla="*/ 112 h 217"/>
                <a:gd name="T48" fmla="*/ 2 w 58"/>
                <a:gd name="T49" fmla="*/ 112 h 217"/>
                <a:gd name="T50" fmla="*/ 2 w 58"/>
                <a:gd name="T51" fmla="*/ 111 h 217"/>
                <a:gd name="T52" fmla="*/ 0 w 58"/>
                <a:gd name="T53" fmla="*/ 100 h 217"/>
                <a:gd name="T54" fmla="*/ 11 w 58"/>
                <a:gd name="T55" fmla="*/ 62 h 217"/>
                <a:gd name="T56" fmla="*/ 12 w 58"/>
                <a:gd name="T57" fmla="*/ 50 h 217"/>
                <a:gd name="T58" fmla="*/ 9 w 58"/>
                <a:gd name="T59" fmla="*/ 33 h 217"/>
                <a:gd name="T60" fmla="*/ 6 w 58"/>
                <a:gd name="T61" fmla="*/ 14 h 217"/>
                <a:gd name="T62" fmla="*/ 8 w 58"/>
                <a:gd name="T63"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217">
                  <a:moveTo>
                    <a:pt x="11" y="0"/>
                  </a:moveTo>
                  <a:cubicBezTo>
                    <a:pt x="11" y="0"/>
                    <a:pt x="11" y="0"/>
                    <a:pt x="12" y="0"/>
                  </a:cubicBezTo>
                  <a:cubicBezTo>
                    <a:pt x="12" y="1"/>
                    <a:pt x="12" y="7"/>
                    <a:pt x="11" y="14"/>
                  </a:cubicBezTo>
                  <a:cubicBezTo>
                    <a:pt x="11" y="16"/>
                    <a:pt x="11" y="18"/>
                    <a:pt x="11" y="21"/>
                  </a:cubicBezTo>
                  <a:cubicBezTo>
                    <a:pt x="12" y="24"/>
                    <a:pt x="13" y="27"/>
                    <a:pt x="14" y="31"/>
                  </a:cubicBezTo>
                  <a:cubicBezTo>
                    <a:pt x="15" y="35"/>
                    <a:pt x="17" y="40"/>
                    <a:pt x="18" y="45"/>
                  </a:cubicBezTo>
                  <a:cubicBezTo>
                    <a:pt x="18" y="47"/>
                    <a:pt x="18" y="48"/>
                    <a:pt x="18" y="50"/>
                  </a:cubicBezTo>
                  <a:cubicBezTo>
                    <a:pt x="18" y="51"/>
                    <a:pt x="18" y="53"/>
                    <a:pt x="18" y="54"/>
                  </a:cubicBezTo>
                  <a:cubicBezTo>
                    <a:pt x="18" y="57"/>
                    <a:pt x="17" y="60"/>
                    <a:pt x="16" y="63"/>
                  </a:cubicBezTo>
                  <a:cubicBezTo>
                    <a:pt x="15" y="69"/>
                    <a:pt x="13" y="75"/>
                    <a:pt x="11" y="81"/>
                  </a:cubicBezTo>
                  <a:cubicBezTo>
                    <a:pt x="9" y="87"/>
                    <a:pt x="7" y="94"/>
                    <a:pt x="6" y="100"/>
                  </a:cubicBezTo>
                  <a:cubicBezTo>
                    <a:pt x="6" y="102"/>
                    <a:pt x="6" y="103"/>
                    <a:pt x="6" y="105"/>
                  </a:cubicBezTo>
                  <a:cubicBezTo>
                    <a:pt x="6" y="106"/>
                    <a:pt x="7" y="108"/>
                    <a:pt x="7" y="110"/>
                  </a:cubicBezTo>
                  <a:cubicBezTo>
                    <a:pt x="7" y="110"/>
                    <a:pt x="7" y="110"/>
                    <a:pt x="7" y="110"/>
                  </a:cubicBezTo>
                  <a:cubicBezTo>
                    <a:pt x="7" y="110"/>
                    <a:pt x="7" y="110"/>
                    <a:pt x="7" y="110"/>
                  </a:cubicBezTo>
                  <a:cubicBezTo>
                    <a:pt x="7" y="110"/>
                    <a:pt x="7" y="110"/>
                    <a:pt x="7" y="110"/>
                  </a:cubicBezTo>
                  <a:cubicBezTo>
                    <a:pt x="7" y="110"/>
                    <a:pt x="7" y="110"/>
                    <a:pt x="7" y="110"/>
                  </a:cubicBezTo>
                  <a:cubicBezTo>
                    <a:pt x="7" y="111"/>
                    <a:pt x="7" y="111"/>
                    <a:pt x="7" y="111"/>
                  </a:cubicBezTo>
                  <a:cubicBezTo>
                    <a:pt x="8" y="112"/>
                    <a:pt x="8" y="112"/>
                    <a:pt x="8" y="112"/>
                  </a:cubicBezTo>
                  <a:cubicBezTo>
                    <a:pt x="9" y="114"/>
                    <a:pt x="9" y="114"/>
                    <a:pt x="9" y="114"/>
                  </a:cubicBezTo>
                  <a:cubicBezTo>
                    <a:pt x="9" y="116"/>
                    <a:pt x="10" y="117"/>
                    <a:pt x="11" y="119"/>
                  </a:cubicBezTo>
                  <a:cubicBezTo>
                    <a:pt x="14" y="125"/>
                    <a:pt x="17" y="131"/>
                    <a:pt x="20" y="137"/>
                  </a:cubicBezTo>
                  <a:cubicBezTo>
                    <a:pt x="21" y="139"/>
                    <a:pt x="21" y="140"/>
                    <a:pt x="22" y="142"/>
                  </a:cubicBezTo>
                  <a:cubicBezTo>
                    <a:pt x="23" y="144"/>
                    <a:pt x="23" y="144"/>
                    <a:pt x="23" y="144"/>
                  </a:cubicBezTo>
                  <a:cubicBezTo>
                    <a:pt x="24" y="145"/>
                    <a:pt x="24" y="145"/>
                    <a:pt x="25" y="146"/>
                  </a:cubicBezTo>
                  <a:cubicBezTo>
                    <a:pt x="25" y="147"/>
                    <a:pt x="26" y="149"/>
                    <a:pt x="27" y="150"/>
                  </a:cubicBezTo>
                  <a:cubicBezTo>
                    <a:pt x="28" y="151"/>
                    <a:pt x="29" y="152"/>
                    <a:pt x="30" y="154"/>
                  </a:cubicBezTo>
                  <a:cubicBezTo>
                    <a:pt x="35" y="158"/>
                    <a:pt x="39" y="162"/>
                    <a:pt x="44" y="167"/>
                  </a:cubicBezTo>
                  <a:cubicBezTo>
                    <a:pt x="47" y="172"/>
                    <a:pt x="51" y="176"/>
                    <a:pt x="53" y="181"/>
                  </a:cubicBezTo>
                  <a:cubicBezTo>
                    <a:pt x="56" y="186"/>
                    <a:pt x="57" y="191"/>
                    <a:pt x="57" y="195"/>
                  </a:cubicBezTo>
                  <a:cubicBezTo>
                    <a:pt x="58" y="200"/>
                    <a:pt x="57" y="204"/>
                    <a:pt x="57" y="207"/>
                  </a:cubicBezTo>
                  <a:cubicBezTo>
                    <a:pt x="57" y="210"/>
                    <a:pt x="57" y="212"/>
                    <a:pt x="58" y="213"/>
                  </a:cubicBezTo>
                  <a:cubicBezTo>
                    <a:pt x="58" y="215"/>
                    <a:pt x="58" y="216"/>
                    <a:pt x="58" y="217"/>
                  </a:cubicBezTo>
                  <a:cubicBezTo>
                    <a:pt x="57" y="217"/>
                    <a:pt x="55" y="210"/>
                    <a:pt x="55" y="206"/>
                  </a:cubicBezTo>
                  <a:cubicBezTo>
                    <a:pt x="55" y="203"/>
                    <a:pt x="56" y="200"/>
                    <a:pt x="55" y="196"/>
                  </a:cubicBezTo>
                  <a:cubicBezTo>
                    <a:pt x="54" y="192"/>
                    <a:pt x="53" y="187"/>
                    <a:pt x="51" y="183"/>
                  </a:cubicBezTo>
                  <a:cubicBezTo>
                    <a:pt x="48" y="178"/>
                    <a:pt x="45" y="174"/>
                    <a:pt x="41" y="170"/>
                  </a:cubicBezTo>
                  <a:cubicBezTo>
                    <a:pt x="37" y="165"/>
                    <a:pt x="32" y="161"/>
                    <a:pt x="27" y="156"/>
                  </a:cubicBezTo>
                  <a:cubicBezTo>
                    <a:pt x="26" y="155"/>
                    <a:pt x="25" y="154"/>
                    <a:pt x="24" y="153"/>
                  </a:cubicBezTo>
                  <a:cubicBezTo>
                    <a:pt x="23" y="151"/>
                    <a:pt x="22" y="150"/>
                    <a:pt x="21" y="148"/>
                  </a:cubicBezTo>
                  <a:cubicBezTo>
                    <a:pt x="20" y="148"/>
                    <a:pt x="20" y="147"/>
                    <a:pt x="19" y="146"/>
                  </a:cubicBezTo>
                  <a:cubicBezTo>
                    <a:pt x="18" y="144"/>
                    <a:pt x="18" y="144"/>
                    <a:pt x="18" y="144"/>
                  </a:cubicBezTo>
                  <a:cubicBezTo>
                    <a:pt x="17" y="143"/>
                    <a:pt x="16" y="141"/>
                    <a:pt x="16" y="139"/>
                  </a:cubicBezTo>
                  <a:cubicBezTo>
                    <a:pt x="12" y="133"/>
                    <a:pt x="9" y="128"/>
                    <a:pt x="6" y="121"/>
                  </a:cubicBezTo>
                  <a:cubicBezTo>
                    <a:pt x="5" y="119"/>
                    <a:pt x="4" y="118"/>
                    <a:pt x="3" y="116"/>
                  </a:cubicBezTo>
                  <a:cubicBezTo>
                    <a:pt x="2" y="114"/>
                    <a:pt x="2" y="114"/>
                    <a:pt x="2" y="114"/>
                  </a:cubicBezTo>
                  <a:cubicBezTo>
                    <a:pt x="2" y="112"/>
                    <a:pt x="2" y="112"/>
                    <a:pt x="2" y="112"/>
                  </a:cubicBezTo>
                  <a:cubicBezTo>
                    <a:pt x="2" y="112"/>
                    <a:pt x="2" y="112"/>
                    <a:pt x="2" y="112"/>
                  </a:cubicBezTo>
                  <a:cubicBezTo>
                    <a:pt x="2" y="112"/>
                    <a:pt x="2" y="112"/>
                    <a:pt x="2" y="112"/>
                  </a:cubicBezTo>
                  <a:cubicBezTo>
                    <a:pt x="2" y="112"/>
                    <a:pt x="2" y="112"/>
                    <a:pt x="2" y="112"/>
                  </a:cubicBezTo>
                  <a:cubicBezTo>
                    <a:pt x="2" y="112"/>
                    <a:pt x="2" y="112"/>
                    <a:pt x="2" y="112"/>
                  </a:cubicBezTo>
                  <a:cubicBezTo>
                    <a:pt x="2" y="111"/>
                    <a:pt x="2" y="111"/>
                    <a:pt x="2" y="111"/>
                  </a:cubicBezTo>
                  <a:cubicBezTo>
                    <a:pt x="1" y="109"/>
                    <a:pt x="1" y="107"/>
                    <a:pt x="1" y="105"/>
                  </a:cubicBezTo>
                  <a:cubicBezTo>
                    <a:pt x="0" y="104"/>
                    <a:pt x="0" y="102"/>
                    <a:pt x="0" y="100"/>
                  </a:cubicBezTo>
                  <a:cubicBezTo>
                    <a:pt x="1" y="92"/>
                    <a:pt x="3" y="86"/>
                    <a:pt x="5" y="79"/>
                  </a:cubicBezTo>
                  <a:cubicBezTo>
                    <a:pt x="7" y="73"/>
                    <a:pt x="9" y="67"/>
                    <a:pt x="11" y="62"/>
                  </a:cubicBezTo>
                  <a:cubicBezTo>
                    <a:pt x="11" y="59"/>
                    <a:pt x="12" y="56"/>
                    <a:pt x="12" y="54"/>
                  </a:cubicBezTo>
                  <a:cubicBezTo>
                    <a:pt x="12" y="52"/>
                    <a:pt x="12" y="51"/>
                    <a:pt x="12" y="50"/>
                  </a:cubicBezTo>
                  <a:cubicBezTo>
                    <a:pt x="12" y="49"/>
                    <a:pt x="12" y="47"/>
                    <a:pt x="12" y="46"/>
                  </a:cubicBezTo>
                  <a:cubicBezTo>
                    <a:pt x="11" y="41"/>
                    <a:pt x="10" y="37"/>
                    <a:pt x="9" y="33"/>
                  </a:cubicBezTo>
                  <a:cubicBezTo>
                    <a:pt x="7" y="29"/>
                    <a:pt x="7" y="25"/>
                    <a:pt x="6" y="22"/>
                  </a:cubicBezTo>
                  <a:cubicBezTo>
                    <a:pt x="6" y="18"/>
                    <a:pt x="6" y="15"/>
                    <a:pt x="6" y="14"/>
                  </a:cubicBezTo>
                  <a:cubicBezTo>
                    <a:pt x="6" y="13"/>
                    <a:pt x="6" y="13"/>
                    <a:pt x="7" y="12"/>
                  </a:cubicBezTo>
                  <a:cubicBezTo>
                    <a:pt x="7" y="12"/>
                    <a:pt x="8" y="12"/>
                    <a:pt x="8" y="12"/>
                  </a:cubicBezTo>
                  <a:lnTo>
                    <a:pt x="11" y="0"/>
                  </a:ln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8">
              <a:extLst>
                <a:ext uri="{FF2B5EF4-FFF2-40B4-BE49-F238E27FC236}">
                  <a16:creationId xmlns:a16="http://schemas.microsoft.com/office/drawing/2014/main" id="{7992958E-0300-4B11-AC32-905A7F9A1E9A}"/>
                </a:ext>
              </a:extLst>
            </p:cNvPr>
            <p:cNvSpPr>
              <a:spLocks/>
            </p:cNvSpPr>
            <p:nvPr/>
          </p:nvSpPr>
          <p:spPr bwMode="auto">
            <a:xfrm>
              <a:off x="5942" y="1828"/>
              <a:ext cx="167" cy="853"/>
            </a:xfrm>
            <a:custGeom>
              <a:avLst/>
              <a:gdLst>
                <a:gd name="T0" fmla="*/ 70 w 70"/>
                <a:gd name="T1" fmla="*/ 1 h 358"/>
                <a:gd name="T2" fmla="*/ 67 w 70"/>
                <a:gd name="T3" fmla="*/ 0 h 358"/>
                <a:gd name="T4" fmla="*/ 23 w 70"/>
                <a:gd name="T5" fmla="*/ 85 h 358"/>
                <a:gd name="T6" fmla="*/ 21 w 70"/>
                <a:gd name="T7" fmla="*/ 97 h 358"/>
                <a:gd name="T8" fmla="*/ 22 w 70"/>
                <a:gd name="T9" fmla="*/ 147 h 358"/>
                <a:gd name="T10" fmla="*/ 32 w 70"/>
                <a:gd name="T11" fmla="*/ 196 h 358"/>
                <a:gd name="T12" fmla="*/ 30 w 70"/>
                <a:gd name="T13" fmla="*/ 202 h 358"/>
                <a:gd name="T14" fmla="*/ 19 w 70"/>
                <a:gd name="T15" fmla="*/ 229 h 358"/>
                <a:gd name="T16" fmla="*/ 21 w 70"/>
                <a:gd name="T17" fmla="*/ 358 h 358"/>
                <a:gd name="T18" fmla="*/ 21 w 70"/>
                <a:gd name="T19" fmla="*/ 355 h 358"/>
                <a:gd name="T20" fmla="*/ 22 w 70"/>
                <a:gd name="T21" fmla="*/ 351 h 358"/>
                <a:gd name="T22" fmla="*/ 22 w 70"/>
                <a:gd name="T23" fmla="*/ 231 h 358"/>
                <a:gd name="T24" fmla="*/ 33 w 70"/>
                <a:gd name="T25" fmla="*/ 203 h 358"/>
                <a:gd name="T26" fmla="*/ 35 w 70"/>
                <a:gd name="T27" fmla="*/ 197 h 358"/>
                <a:gd name="T28" fmla="*/ 35 w 70"/>
                <a:gd name="T29" fmla="*/ 197 h 358"/>
                <a:gd name="T30" fmla="*/ 26 w 70"/>
                <a:gd name="T31" fmla="*/ 147 h 358"/>
                <a:gd name="T32" fmla="*/ 24 w 70"/>
                <a:gd name="T33" fmla="*/ 98 h 358"/>
                <a:gd name="T34" fmla="*/ 26 w 70"/>
                <a:gd name="T35" fmla="*/ 86 h 358"/>
                <a:gd name="T36" fmla="*/ 69 w 70"/>
                <a:gd name="T37" fmla="*/ 3 h 358"/>
                <a:gd name="T38" fmla="*/ 70 w 70"/>
                <a:gd name="T39" fmla="*/ 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58">
                  <a:moveTo>
                    <a:pt x="70" y="1"/>
                  </a:moveTo>
                  <a:cubicBezTo>
                    <a:pt x="69" y="0"/>
                    <a:pt x="68" y="0"/>
                    <a:pt x="67" y="0"/>
                  </a:cubicBezTo>
                  <a:cubicBezTo>
                    <a:pt x="35" y="15"/>
                    <a:pt x="28" y="52"/>
                    <a:pt x="23" y="85"/>
                  </a:cubicBezTo>
                  <a:cubicBezTo>
                    <a:pt x="22" y="89"/>
                    <a:pt x="21" y="93"/>
                    <a:pt x="21" y="97"/>
                  </a:cubicBezTo>
                  <a:cubicBezTo>
                    <a:pt x="19" y="114"/>
                    <a:pt x="21" y="131"/>
                    <a:pt x="22" y="147"/>
                  </a:cubicBezTo>
                  <a:cubicBezTo>
                    <a:pt x="24" y="163"/>
                    <a:pt x="34" y="180"/>
                    <a:pt x="32" y="196"/>
                  </a:cubicBezTo>
                  <a:cubicBezTo>
                    <a:pt x="31" y="198"/>
                    <a:pt x="31" y="200"/>
                    <a:pt x="30" y="202"/>
                  </a:cubicBezTo>
                  <a:cubicBezTo>
                    <a:pt x="27" y="211"/>
                    <a:pt x="24" y="221"/>
                    <a:pt x="19" y="229"/>
                  </a:cubicBezTo>
                  <a:cubicBezTo>
                    <a:pt x="0" y="271"/>
                    <a:pt x="8" y="316"/>
                    <a:pt x="21" y="358"/>
                  </a:cubicBezTo>
                  <a:cubicBezTo>
                    <a:pt x="21" y="357"/>
                    <a:pt x="21" y="356"/>
                    <a:pt x="21" y="355"/>
                  </a:cubicBezTo>
                  <a:cubicBezTo>
                    <a:pt x="21" y="353"/>
                    <a:pt x="22" y="352"/>
                    <a:pt x="22" y="351"/>
                  </a:cubicBezTo>
                  <a:cubicBezTo>
                    <a:pt x="11" y="311"/>
                    <a:pt x="4" y="269"/>
                    <a:pt x="22" y="231"/>
                  </a:cubicBezTo>
                  <a:cubicBezTo>
                    <a:pt x="27" y="223"/>
                    <a:pt x="31" y="212"/>
                    <a:pt x="33" y="203"/>
                  </a:cubicBezTo>
                  <a:cubicBezTo>
                    <a:pt x="34" y="201"/>
                    <a:pt x="35" y="199"/>
                    <a:pt x="35" y="197"/>
                  </a:cubicBezTo>
                  <a:cubicBezTo>
                    <a:pt x="35" y="197"/>
                    <a:pt x="35" y="197"/>
                    <a:pt x="35" y="197"/>
                  </a:cubicBezTo>
                  <a:cubicBezTo>
                    <a:pt x="37" y="180"/>
                    <a:pt x="27" y="163"/>
                    <a:pt x="26" y="147"/>
                  </a:cubicBezTo>
                  <a:cubicBezTo>
                    <a:pt x="24" y="131"/>
                    <a:pt x="22" y="114"/>
                    <a:pt x="24" y="98"/>
                  </a:cubicBezTo>
                  <a:cubicBezTo>
                    <a:pt x="25" y="94"/>
                    <a:pt x="25" y="90"/>
                    <a:pt x="26" y="86"/>
                  </a:cubicBezTo>
                  <a:cubicBezTo>
                    <a:pt x="32" y="52"/>
                    <a:pt x="38" y="17"/>
                    <a:pt x="69" y="3"/>
                  </a:cubicBezTo>
                  <a:cubicBezTo>
                    <a:pt x="70" y="3"/>
                    <a:pt x="70" y="2"/>
                    <a:pt x="70"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9">
              <a:extLst>
                <a:ext uri="{FF2B5EF4-FFF2-40B4-BE49-F238E27FC236}">
                  <a16:creationId xmlns:a16="http://schemas.microsoft.com/office/drawing/2014/main" id="{5A16DC54-117A-4117-9F6C-5B9E1C68C382}"/>
                </a:ext>
              </a:extLst>
            </p:cNvPr>
            <p:cNvSpPr>
              <a:spLocks/>
            </p:cNvSpPr>
            <p:nvPr/>
          </p:nvSpPr>
          <p:spPr bwMode="auto">
            <a:xfrm>
              <a:off x="5973" y="2326"/>
              <a:ext cx="43" cy="395"/>
            </a:xfrm>
            <a:custGeom>
              <a:avLst/>
              <a:gdLst>
                <a:gd name="T0" fmla="*/ 11 w 18"/>
                <a:gd name="T1" fmla="*/ 166 h 166"/>
                <a:gd name="T2" fmla="*/ 10 w 18"/>
                <a:gd name="T3" fmla="*/ 125 h 166"/>
                <a:gd name="T4" fmla="*/ 9 w 18"/>
                <a:gd name="T5" fmla="*/ 121 h 166"/>
                <a:gd name="T6" fmla="*/ 14 w 18"/>
                <a:gd name="T7" fmla="*/ 6 h 166"/>
                <a:gd name="T8" fmla="*/ 15 w 18"/>
                <a:gd name="T9" fmla="*/ 1 h 166"/>
                <a:gd name="T10" fmla="*/ 17 w 18"/>
                <a:gd name="T11" fmla="*/ 0 h 166"/>
                <a:gd name="T12" fmla="*/ 18 w 18"/>
                <a:gd name="T13" fmla="*/ 2 h 166"/>
                <a:gd name="T14" fmla="*/ 17 w 18"/>
                <a:gd name="T15" fmla="*/ 6 h 166"/>
                <a:gd name="T16" fmla="*/ 12 w 18"/>
                <a:gd name="T17" fmla="*/ 121 h 166"/>
                <a:gd name="T18" fmla="*/ 13 w 18"/>
                <a:gd name="T19" fmla="*/ 124 h 166"/>
                <a:gd name="T20" fmla="*/ 14 w 18"/>
                <a:gd name="T21" fmla="*/ 160 h 166"/>
                <a:gd name="T22" fmla="*/ 11 w 18"/>
                <a:gd name="T2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6">
                  <a:moveTo>
                    <a:pt x="11" y="166"/>
                  </a:moveTo>
                  <a:cubicBezTo>
                    <a:pt x="11" y="166"/>
                    <a:pt x="17" y="153"/>
                    <a:pt x="10" y="125"/>
                  </a:cubicBezTo>
                  <a:cubicBezTo>
                    <a:pt x="9" y="121"/>
                    <a:pt x="9" y="121"/>
                    <a:pt x="9" y="121"/>
                  </a:cubicBezTo>
                  <a:cubicBezTo>
                    <a:pt x="0" y="83"/>
                    <a:pt x="7" y="44"/>
                    <a:pt x="14" y="6"/>
                  </a:cubicBezTo>
                  <a:cubicBezTo>
                    <a:pt x="15" y="1"/>
                    <a:pt x="15" y="1"/>
                    <a:pt x="15" y="1"/>
                  </a:cubicBezTo>
                  <a:cubicBezTo>
                    <a:pt x="15" y="0"/>
                    <a:pt x="16" y="0"/>
                    <a:pt x="17" y="0"/>
                  </a:cubicBezTo>
                  <a:cubicBezTo>
                    <a:pt x="18" y="0"/>
                    <a:pt x="18" y="1"/>
                    <a:pt x="18" y="2"/>
                  </a:cubicBezTo>
                  <a:cubicBezTo>
                    <a:pt x="17" y="6"/>
                    <a:pt x="17" y="6"/>
                    <a:pt x="17" y="6"/>
                  </a:cubicBezTo>
                  <a:cubicBezTo>
                    <a:pt x="11" y="44"/>
                    <a:pt x="4" y="83"/>
                    <a:pt x="12" y="121"/>
                  </a:cubicBezTo>
                  <a:cubicBezTo>
                    <a:pt x="13" y="124"/>
                    <a:pt x="13" y="124"/>
                    <a:pt x="13" y="124"/>
                  </a:cubicBezTo>
                  <a:cubicBezTo>
                    <a:pt x="16" y="136"/>
                    <a:pt x="17" y="147"/>
                    <a:pt x="14" y="160"/>
                  </a:cubicBezTo>
                  <a:cubicBezTo>
                    <a:pt x="14" y="162"/>
                    <a:pt x="12" y="166"/>
                    <a:pt x="11" y="166"/>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0">
              <a:extLst>
                <a:ext uri="{FF2B5EF4-FFF2-40B4-BE49-F238E27FC236}">
                  <a16:creationId xmlns:a16="http://schemas.microsoft.com/office/drawing/2014/main" id="{26F00CA4-C0CD-4FE3-8CD0-C1674EC13B79}"/>
                </a:ext>
              </a:extLst>
            </p:cNvPr>
            <p:cNvSpPr>
              <a:spLocks/>
            </p:cNvSpPr>
            <p:nvPr/>
          </p:nvSpPr>
          <p:spPr bwMode="auto">
            <a:xfrm>
              <a:off x="5983" y="2364"/>
              <a:ext cx="43" cy="359"/>
            </a:xfrm>
            <a:custGeom>
              <a:avLst/>
              <a:gdLst>
                <a:gd name="T0" fmla="*/ 1 w 18"/>
                <a:gd name="T1" fmla="*/ 150 h 151"/>
                <a:gd name="T2" fmla="*/ 3 w 18"/>
                <a:gd name="T3" fmla="*/ 134 h 151"/>
                <a:gd name="T4" fmla="*/ 4 w 18"/>
                <a:gd name="T5" fmla="*/ 102 h 151"/>
                <a:gd name="T6" fmla="*/ 5 w 18"/>
                <a:gd name="T7" fmla="*/ 73 h 151"/>
                <a:gd name="T8" fmla="*/ 10 w 18"/>
                <a:gd name="T9" fmla="*/ 59 h 151"/>
                <a:gd name="T10" fmla="*/ 15 w 18"/>
                <a:gd name="T11" fmla="*/ 37 h 151"/>
                <a:gd name="T12" fmla="*/ 9 w 18"/>
                <a:gd name="T13" fmla="*/ 20 h 151"/>
                <a:gd name="T14" fmla="*/ 4 w 18"/>
                <a:gd name="T15" fmla="*/ 2 h 151"/>
                <a:gd name="T16" fmla="*/ 5 w 18"/>
                <a:gd name="T17" fmla="*/ 0 h 151"/>
                <a:gd name="T18" fmla="*/ 5 w 18"/>
                <a:gd name="T19" fmla="*/ 0 h 151"/>
                <a:gd name="T20" fmla="*/ 7 w 18"/>
                <a:gd name="T21" fmla="*/ 2 h 151"/>
                <a:gd name="T22" fmla="*/ 12 w 18"/>
                <a:gd name="T23" fmla="*/ 19 h 151"/>
                <a:gd name="T24" fmla="*/ 18 w 18"/>
                <a:gd name="T25" fmla="*/ 37 h 151"/>
                <a:gd name="T26" fmla="*/ 13 w 18"/>
                <a:gd name="T27" fmla="*/ 60 h 151"/>
                <a:gd name="T28" fmla="*/ 9 w 18"/>
                <a:gd name="T29" fmla="*/ 73 h 151"/>
                <a:gd name="T30" fmla="*/ 8 w 18"/>
                <a:gd name="T31" fmla="*/ 102 h 151"/>
                <a:gd name="T32" fmla="*/ 6 w 18"/>
                <a:gd name="T33" fmla="*/ 135 h 151"/>
                <a:gd name="T34" fmla="*/ 1 w 18"/>
                <a:gd name="T35"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51">
                  <a:moveTo>
                    <a:pt x="1" y="150"/>
                  </a:moveTo>
                  <a:cubicBezTo>
                    <a:pt x="0" y="150"/>
                    <a:pt x="1" y="139"/>
                    <a:pt x="3" y="134"/>
                  </a:cubicBezTo>
                  <a:cubicBezTo>
                    <a:pt x="6" y="123"/>
                    <a:pt x="5" y="113"/>
                    <a:pt x="4" y="102"/>
                  </a:cubicBezTo>
                  <a:cubicBezTo>
                    <a:pt x="4" y="92"/>
                    <a:pt x="3" y="82"/>
                    <a:pt x="5" y="73"/>
                  </a:cubicBezTo>
                  <a:cubicBezTo>
                    <a:pt x="6" y="68"/>
                    <a:pt x="8" y="63"/>
                    <a:pt x="10" y="59"/>
                  </a:cubicBezTo>
                  <a:cubicBezTo>
                    <a:pt x="12" y="51"/>
                    <a:pt x="15" y="44"/>
                    <a:pt x="15" y="37"/>
                  </a:cubicBezTo>
                  <a:cubicBezTo>
                    <a:pt x="14" y="29"/>
                    <a:pt x="12" y="25"/>
                    <a:pt x="9" y="20"/>
                  </a:cubicBezTo>
                  <a:cubicBezTo>
                    <a:pt x="6" y="16"/>
                    <a:pt x="4" y="11"/>
                    <a:pt x="4" y="2"/>
                  </a:cubicBezTo>
                  <a:cubicBezTo>
                    <a:pt x="4" y="1"/>
                    <a:pt x="4" y="0"/>
                    <a:pt x="5" y="0"/>
                  </a:cubicBezTo>
                  <a:cubicBezTo>
                    <a:pt x="5" y="0"/>
                    <a:pt x="5" y="0"/>
                    <a:pt x="5" y="0"/>
                  </a:cubicBezTo>
                  <a:cubicBezTo>
                    <a:pt x="6" y="0"/>
                    <a:pt x="7" y="1"/>
                    <a:pt x="7" y="2"/>
                  </a:cubicBezTo>
                  <a:cubicBezTo>
                    <a:pt x="7" y="10"/>
                    <a:pt x="9" y="14"/>
                    <a:pt x="12" y="19"/>
                  </a:cubicBezTo>
                  <a:cubicBezTo>
                    <a:pt x="15" y="23"/>
                    <a:pt x="18" y="28"/>
                    <a:pt x="18" y="37"/>
                  </a:cubicBezTo>
                  <a:cubicBezTo>
                    <a:pt x="18" y="45"/>
                    <a:pt x="15" y="53"/>
                    <a:pt x="13" y="60"/>
                  </a:cubicBezTo>
                  <a:cubicBezTo>
                    <a:pt x="11" y="64"/>
                    <a:pt x="10" y="69"/>
                    <a:pt x="9" y="73"/>
                  </a:cubicBezTo>
                  <a:cubicBezTo>
                    <a:pt x="7" y="83"/>
                    <a:pt x="7" y="92"/>
                    <a:pt x="8" y="102"/>
                  </a:cubicBezTo>
                  <a:cubicBezTo>
                    <a:pt x="8" y="113"/>
                    <a:pt x="9" y="124"/>
                    <a:pt x="6" y="135"/>
                  </a:cubicBezTo>
                  <a:cubicBezTo>
                    <a:pt x="4" y="140"/>
                    <a:pt x="1" y="151"/>
                    <a:pt x="1" y="15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1">
              <a:extLst>
                <a:ext uri="{FF2B5EF4-FFF2-40B4-BE49-F238E27FC236}">
                  <a16:creationId xmlns:a16="http://schemas.microsoft.com/office/drawing/2014/main" id="{4A3A1F3A-8161-4646-A3D1-584D8084CB7D}"/>
                </a:ext>
              </a:extLst>
            </p:cNvPr>
            <p:cNvSpPr>
              <a:spLocks/>
            </p:cNvSpPr>
            <p:nvPr/>
          </p:nvSpPr>
          <p:spPr bwMode="auto">
            <a:xfrm>
              <a:off x="5956" y="1969"/>
              <a:ext cx="67" cy="183"/>
            </a:xfrm>
            <a:custGeom>
              <a:avLst/>
              <a:gdLst>
                <a:gd name="T0" fmla="*/ 1 w 28"/>
                <a:gd name="T1" fmla="*/ 77 h 77"/>
                <a:gd name="T2" fmla="*/ 6 w 28"/>
                <a:gd name="T3" fmla="*/ 54 h 77"/>
                <a:gd name="T4" fmla="*/ 6 w 28"/>
                <a:gd name="T5" fmla="*/ 48 h 77"/>
                <a:gd name="T6" fmla="*/ 6 w 28"/>
                <a:gd name="T7" fmla="*/ 42 h 77"/>
                <a:gd name="T8" fmla="*/ 23 w 28"/>
                <a:gd name="T9" fmla="*/ 3 h 77"/>
                <a:gd name="T10" fmla="*/ 27 w 28"/>
                <a:gd name="T11" fmla="*/ 1 h 77"/>
                <a:gd name="T12" fmla="*/ 26 w 28"/>
                <a:gd name="T13" fmla="*/ 5 h 77"/>
                <a:gd name="T14" fmla="*/ 9 w 28"/>
                <a:gd name="T15" fmla="*/ 42 h 77"/>
                <a:gd name="T16" fmla="*/ 9 w 28"/>
                <a:gd name="T17" fmla="*/ 48 h 77"/>
                <a:gd name="T18" fmla="*/ 9 w 28"/>
                <a:gd name="T19" fmla="*/ 54 h 77"/>
                <a:gd name="T20" fmla="*/ 1 w 28"/>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77">
                  <a:moveTo>
                    <a:pt x="1" y="77"/>
                  </a:moveTo>
                  <a:cubicBezTo>
                    <a:pt x="0" y="76"/>
                    <a:pt x="6" y="61"/>
                    <a:pt x="6" y="54"/>
                  </a:cubicBezTo>
                  <a:cubicBezTo>
                    <a:pt x="6" y="52"/>
                    <a:pt x="6" y="50"/>
                    <a:pt x="6" y="48"/>
                  </a:cubicBezTo>
                  <a:cubicBezTo>
                    <a:pt x="6" y="46"/>
                    <a:pt x="6" y="44"/>
                    <a:pt x="6" y="42"/>
                  </a:cubicBezTo>
                  <a:cubicBezTo>
                    <a:pt x="6" y="27"/>
                    <a:pt x="13" y="13"/>
                    <a:pt x="23" y="3"/>
                  </a:cubicBezTo>
                  <a:cubicBezTo>
                    <a:pt x="24" y="2"/>
                    <a:pt x="26" y="0"/>
                    <a:pt x="27" y="1"/>
                  </a:cubicBezTo>
                  <a:cubicBezTo>
                    <a:pt x="28" y="1"/>
                    <a:pt x="26" y="5"/>
                    <a:pt x="26" y="5"/>
                  </a:cubicBezTo>
                  <a:cubicBezTo>
                    <a:pt x="16" y="15"/>
                    <a:pt x="10" y="28"/>
                    <a:pt x="9" y="42"/>
                  </a:cubicBezTo>
                  <a:cubicBezTo>
                    <a:pt x="9" y="44"/>
                    <a:pt x="9" y="46"/>
                    <a:pt x="9" y="48"/>
                  </a:cubicBezTo>
                  <a:cubicBezTo>
                    <a:pt x="9" y="50"/>
                    <a:pt x="9" y="52"/>
                    <a:pt x="9" y="54"/>
                  </a:cubicBezTo>
                  <a:cubicBezTo>
                    <a:pt x="9" y="61"/>
                    <a:pt x="1" y="77"/>
                    <a:pt x="1" y="7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2">
              <a:extLst>
                <a:ext uri="{FF2B5EF4-FFF2-40B4-BE49-F238E27FC236}">
                  <a16:creationId xmlns:a16="http://schemas.microsoft.com/office/drawing/2014/main" id="{520842C0-F4A8-4EB0-8811-D5862010E3CC}"/>
                </a:ext>
              </a:extLst>
            </p:cNvPr>
            <p:cNvSpPr>
              <a:spLocks/>
            </p:cNvSpPr>
            <p:nvPr/>
          </p:nvSpPr>
          <p:spPr bwMode="auto">
            <a:xfrm>
              <a:off x="6002" y="2000"/>
              <a:ext cx="45" cy="135"/>
            </a:xfrm>
            <a:custGeom>
              <a:avLst/>
              <a:gdLst>
                <a:gd name="T0" fmla="*/ 14 w 19"/>
                <a:gd name="T1" fmla="*/ 43 h 57"/>
                <a:gd name="T2" fmla="*/ 14 w 19"/>
                <a:gd name="T3" fmla="*/ 39 h 57"/>
                <a:gd name="T4" fmla="*/ 15 w 19"/>
                <a:gd name="T5" fmla="*/ 33 h 57"/>
                <a:gd name="T6" fmla="*/ 0 w 19"/>
                <a:gd name="T7" fmla="*/ 3 h 57"/>
                <a:gd name="T8" fmla="*/ 0 w 19"/>
                <a:gd name="T9" fmla="*/ 1 h 57"/>
                <a:gd name="T10" fmla="*/ 3 w 19"/>
                <a:gd name="T11" fmla="*/ 1 h 57"/>
                <a:gd name="T12" fmla="*/ 18 w 19"/>
                <a:gd name="T13" fmla="*/ 33 h 57"/>
                <a:gd name="T14" fmla="*/ 18 w 19"/>
                <a:gd name="T15" fmla="*/ 39 h 57"/>
                <a:gd name="T16" fmla="*/ 17 w 19"/>
                <a:gd name="T17" fmla="*/ 43 h 57"/>
                <a:gd name="T18" fmla="*/ 16 w 19"/>
                <a:gd name="T19" fmla="*/ 57 h 57"/>
                <a:gd name="T20" fmla="*/ 14 w 19"/>
                <a:gd name="T21"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7">
                  <a:moveTo>
                    <a:pt x="14" y="43"/>
                  </a:moveTo>
                  <a:cubicBezTo>
                    <a:pt x="14" y="42"/>
                    <a:pt x="14" y="40"/>
                    <a:pt x="14" y="39"/>
                  </a:cubicBezTo>
                  <a:cubicBezTo>
                    <a:pt x="15" y="37"/>
                    <a:pt x="15" y="35"/>
                    <a:pt x="15" y="33"/>
                  </a:cubicBezTo>
                  <a:cubicBezTo>
                    <a:pt x="15" y="24"/>
                    <a:pt x="11" y="14"/>
                    <a:pt x="0" y="3"/>
                  </a:cubicBezTo>
                  <a:cubicBezTo>
                    <a:pt x="0" y="2"/>
                    <a:pt x="0" y="1"/>
                    <a:pt x="0" y="1"/>
                  </a:cubicBezTo>
                  <a:cubicBezTo>
                    <a:pt x="1" y="0"/>
                    <a:pt x="2" y="0"/>
                    <a:pt x="3" y="1"/>
                  </a:cubicBezTo>
                  <a:cubicBezTo>
                    <a:pt x="10" y="8"/>
                    <a:pt x="19" y="20"/>
                    <a:pt x="18" y="33"/>
                  </a:cubicBezTo>
                  <a:cubicBezTo>
                    <a:pt x="18" y="35"/>
                    <a:pt x="18" y="37"/>
                    <a:pt x="18" y="39"/>
                  </a:cubicBezTo>
                  <a:cubicBezTo>
                    <a:pt x="17" y="41"/>
                    <a:pt x="17" y="42"/>
                    <a:pt x="17" y="43"/>
                  </a:cubicBezTo>
                  <a:cubicBezTo>
                    <a:pt x="17" y="47"/>
                    <a:pt x="17" y="57"/>
                    <a:pt x="16" y="57"/>
                  </a:cubicBezTo>
                  <a:cubicBezTo>
                    <a:pt x="16" y="57"/>
                    <a:pt x="13" y="47"/>
                    <a:pt x="14" y="4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
              <a:extLst>
                <a:ext uri="{FF2B5EF4-FFF2-40B4-BE49-F238E27FC236}">
                  <a16:creationId xmlns:a16="http://schemas.microsoft.com/office/drawing/2014/main" id="{FD3114FB-CB26-43E2-962B-08C49C5C7BFD}"/>
                </a:ext>
              </a:extLst>
            </p:cNvPr>
            <p:cNvSpPr>
              <a:spLocks/>
            </p:cNvSpPr>
            <p:nvPr/>
          </p:nvSpPr>
          <p:spPr bwMode="auto">
            <a:xfrm>
              <a:off x="5980" y="2283"/>
              <a:ext cx="46" cy="79"/>
            </a:xfrm>
            <a:custGeom>
              <a:avLst/>
              <a:gdLst>
                <a:gd name="T0" fmla="*/ 18 w 19"/>
                <a:gd name="T1" fmla="*/ 0 h 33"/>
                <a:gd name="T2" fmla="*/ 3 w 19"/>
                <a:gd name="T3" fmla="*/ 18 h 33"/>
                <a:gd name="T4" fmla="*/ 3 w 19"/>
                <a:gd name="T5" fmla="*/ 22 h 33"/>
                <a:gd name="T6" fmla="*/ 3 w 19"/>
                <a:gd name="T7" fmla="*/ 24 h 33"/>
                <a:gd name="T8" fmla="*/ 1 w 19"/>
                <a:gd name="T9" fmla="*/ 33 h 33"/>
                <a:gd name="T10" fmla="*/ 5 w 19"/>
                <a:gd name="T11" fmla="*/ 25 h 33"/>
                <a:gd name="T12" fmla="*/ 5 w 19"/>
                <a:gd name="T13" fmla="*/ 22 h 33"/>
                <a:gd name="T14" fmla="*/ 6 w 19"/>
                <a:gd name="T15" fmla="*/ 18 h 33"/>
                <a:gd name="T16" fmla="*/ 19 w 19"/>
                <a:gd name="T17" fmla="*/ 2 h 33"/>
                <a:gd name="T18" fmla="*/ 18 w 1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3">
                  <a:moveTo>
                    <a:pt x="18" y="0"/>
                  </a:moveTo>
                  <a:cubicBezTo>
                    <a:pt x="12" y="4"/>
                    <a:pt x="5" y="9"/>
                    <a:pt x="3" y="18"/>
                  </a:cubicBezTo>
                  <a:cubicBezTo>
                    <a:pt x="3" y="19"/>
                    <a:pt x="3" y="20"/>
                    <a:pt x="3" y="22"/>
                  </a:cubicBezTo>
                  <a:cubicBezTo>
                    <a:pt x="3" y="23"/>
                    <a:pt x="3" y="24"/>
                    <a:pt x="3" y="24"/>
                  </a:cubicBezTo>
                  <a:cubicBezTo>
                    <a:pt x="2" y="27"/>
                    <a:pt x="0" y="33"/>
                    <a:pt x="1" y="33"/>
                  </a:cubicBezTo>
                  <a:cubicBezTo>
                    <a:pt x="1" y="33"/>
                    <a:pt x="4" y="28"/>
                    <a:pt x="5" y="25"/>
                  </a:cubicBezTo>
                  <a:cubicBezTo>
                    <a:pt x="5" y="24"/>
                    <a:pt x="5" y="23"/>
                    <a:pt x="5" y="22"/>
                  </a:cubicBezTo>
                  <a:cubicBezTo>
                    <a:pt x="5" y="21"/>
                    <a:pt x="5" y="19"/>
                    <a:pt x="6" y="18"/>
                  </a:cubicBezTo>
                  <a:cubicBezTo>
                    <a:pt x="7" y="12"/>
                    <a:pt x="11" y="7"/>
                    <a:pt x="19" y="2"/>
                  </a:cubicBezTo>
                  <a:cubicBezTo>
                    <a:pt x="18" y="2"/>
                    <a:pt x="18" y="1"/>
                    <a:pt x="18" y="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4">
              <a:extLst>
                <a:ext uri="{FF2B5EF4-FFF2-40B4-BE49-F238E27FC236}">
                  <a16:creationId xmlns:a16="http://schemas.microsoft.com/office/drawing/2014/main" id="{D376DCB4-D41E-49FF-A362-534D872F1E81}"/>
                </a:ext>
              </a:extLst>
            </p:cNvPr>
            <p:cNvSpPr>
              <a:spLocks/>
            </p:cNvSpPr>
            <p:nvPr/>
          </p:nvSpPr>
          <p:spPr bwMode="auto">
            <a:xfrm>
              <a:off x="6188" y="2283"/>
              <a:ext cx="46" cy="79"/>
            </a:xfrm>
            <a:custGeom>
              <a:avLst/>
              <a:gdLst>
                <a:gd name="T0" fmla="*/ 1 w 19"/>
                <a:gd name="T1" fmla="*/ 0 h 33"/>
                <a:gd name="T2" fmla="*/ 16 w 19"/>
                <a:gd name="T3" fmla="*/ 18 h 33"/>
                <a:gd name="T4" fmla="*/ 16 w 19"/>
                <a:gd name="T5" fmla="*/ 22 h 33"/>
                <a:gd name="T6" fmla="*/ 16 w 19"/>
                <a:gd name="T7" fmla="*/ 24 h 33"/>
                <a:gd name="T8" fmla="*/ 18 w 19"/>
                <a:gd name="T9" fmla="*/ 33 h 33"/>
                <a:gd name="T10" fmla="*/ 14 w 19"/>
                <a:gd name="T11" fmla="*/ 25 h 33"/>
                <a:gd name="T12" fmla="*/ 14 w 19"/>
                <a:gd name="T13" fmla="*/ 22 h 33"/>
                <a:gd name="T14" fmla="*/ 13 w 19"/>
                <a:gd name="T15" fmla="*/ 18 h 33"/>
                <a:gd name="T16" fmla="*/ 0 w 19"/>
                <a:gd name="T17" fmla="*/ 2 h 33"/>
                <a:gd name="T18" fmla="*/ 1 w 1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3">
                  <a:moveTo>
                    <a:pt x="1" y="0"/>
                  </a:moveTo>
                  <a:cubicBezTo>
                    <a:pt x="7" y="4"/>
                    <a:pt x="14" y="9"/>
                    <a:pt x="16" y="18"/>
                  </a:cubicBezTo>
                  <a:cubicBezTo>
                    <a:pt x="16" y="19"/>
                    <a:pt x="16" y="20"/>
                    <a:pt x="16" y="22"/>
                  </a:cubicBezTo>
                  <a:cubicBezTo>
                    <a:pt x="16" y="23"/>
                    <a:pt x="16" y="24"/>
                    <a:pt x="16" y="24"/>
                  </a:cubicBezTo>
                  <a:cubicBezTo>
                    <a:pt x="17" y="27"/>
                    <a:pt x="19" y="33"/>
                    <a:pt x="18" y="33"/>
                  </a:cubicBezTo>
                  <a:cubicBezTo>
                    <a:pt x="18" y="33"/>
                    <a:pt x="15" y="28"/>
                    <a:pt x="14" y="25"/>
                  </a:cubicBezTo>
                  <a:cubicBezTo>
                    <a:pt x="14" y="24"/>
                    <a:pt x="14" y="23"/>
                    <a:pt x="14" y="22"/>
                  </a:cubicBezTo>
                  <a:cubicBezTo>
                    <a:pt x="14" y="21"/>
                    <a:pt x="14" y="19"/>
                    <a:pt x="13" y="18"/>
                  </a:cubicBezTo>
                  <a:cubicBezTo>
                    <a:pt x="12" y="12"/>
                    <a:pt x="8" y="7"/>
                    <a:pt x="0" y="2"/>
                  </a:cubicBezTo>
                  <a:cubicBezTo>
                    <a:pt x="1" y="2"/>
                    <a:pt x="1" y="1"/>
                    <a:pt x="1" y="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a:extLst>
                <a:ext uri="{FF2B5EF4-FFF2-40B4-BE49-F238E27FC236}">
                  <a16:creationId xmlns:a16="http://schemas.microsoft.com/office/drawing/2014/main" id="{58D03F47-9F74-462D-992F-4057762F4411}"/>
                </a:ext>
              </a:extLst>
            </p:cNvPr>
            <p:cNvSpPr>
              <a:spLocks/>
            </p:cNvSpPr>
            <p:nvPr/>
          </p:nvSpPr>
          <p:spPr bwMode="auto">
            <a:xfrm>
              <a:off x="6026" y="1912"/>
              <a:ext cx="45" cy="150"/>
            </a:xfrm>
            <a:custGeom>
              <a:avLst/>
              <a:gdLst>
                <a:gd name="T0" fmla="*/ 11 w 19"/>
                <a:gd name="T1" fmla="*/ 43 h 63"/>
                <a:gd name="T2" fmla="*/ 12 w 19"/>
                <a:gd name="T3" fmla="*/ 36 h 63"/>
                <a:gd name="T4" fmla="*/ 12 w 19"/>
                <a:gd name="T5" fmla="*/ 24 h 63"/>
                <a:gd name="T6" fmla="*/ 7 w 19"/>
                <a:gd name="T7" fmla="*/ 15 h 63"/>
                <a:gd name="T8" fmla="*/ 0 w 19"/>
                <a:gd name="T9" fmla="*/ 2 h 63"/>
                <a:gd name="T10" fmla="*/ 2 w 19"/>
                <a:gd name="T11" fmla="*/ 0 h 63"/>
                <a:gd name="T12" fmla="*/ 4 w 19"/>
                <a:gd name="T13" fmla="*/ 2 h 63"/>
                <a:gd name="T14" fmla="*/ 9 w 19"/>
                <a:gd name="T15" fmla="*/ 13 h 63"/>
                <a:gd name="T16" fmla="*/ 16 w 19"/>
                <a:gd name="T17" fmla="*/ 23 h 63"/>
                <a:gd name="T18" fmla="*/ 15 w 19"/>
                <a:gd name="T19" fmla="*/ 36 h 63"/>
                <a:gd name="T20" fmla="*/ 14 w 19"/>
                <a:gd name="T21" fmla="*/ 43 h 63"/>
                <a:gd name="T22" fmla="*/ 18 w 19"/>
                <a:gd name="T23" fmla="*/ 62 h 63"/>
                <a:gd name="T24" fmla="*/ 11 w 19"/>
                <a:gd name="T25"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3">
                  <a:moveTo>
                    <a:pt x="11" y="43"/>
                  </a:moveTo>
                  <a:cubicBezTo>
                    <a:pt x="11" y="41"/>
                    <a:pt x="11" y="38"/>
                    <a:pt x="12" y="36"/>
                  </a:cubicBezTo>
                  <a:cubicBezTo>
                    <a:pt x="13" y="32"/>
                    <a:pt x="13" y="28"/>
                    <a:pt x="12" y="24"/>
                  </a:cubicBezTo>
                  <a:cubicBezTo>
                    <a:pt x="12" y="21"/>
                    <a:pt x="9" y="18"/>
                    <a:pt x="7" y="15"/>
                  </a:cubicBezTo>
                  <a:cubicBezTo>
                    <a:pt x="4" y="11"/>
                    <a:pt x="1" y="7"/>
                    <a:pt x="0" y="2"/>
                  </a:cubicBezTo>
                  <a:cubicBezTo>
                    <a:pt x="0" y="1"/>
                    <a:pt x="1" y="0"/>
                    <a:pt x="2" y="0"/>
                  </a:cubicBezTo>
                  <a:cubicBezTo>
                    <a:pt x="3" y="0"/>
                    <a:pt x="4" y="1"/>
                    <a:pt x="4" y="2"/>
                  </a:cubicBezTo>
                  <a:cubicBezTo>
                    <a:pt x="4" y="6"/>
                    <a:pt x="7" y="9"/>
                    <a:pt x="9" y="13"/>
                  </a:cubicBezTo>
                  <a:cubicBezTo>
                    <a:pt x="12" y="16"/>
                    <a:pt x="15" y="19"/>
                    <a:pt x="16" y="23"/>
                  </a:cubicBezTo>
                  <a:cubicBezTo>
                    <a:pt x="17" y="28"/>
                    <a:pt x="16" y="32"/>
                    <a:pt x="15" y="36"/>
                  </a:cubicBezTo>
                  <a:cubicBezTo>
                    <a:pt x="15" y="39"/>
                    <a:pt x="14" y="41"/>
                    <a:pt x="14" y="43"/>
                  </a:cubicBezTo>
                  <a:cubicBezTo>
                    <a:pt x="14" y="49"/>
                    <a:pt x="19" y="62"/>
                    <a:pt x="18" y="62"/>
                  </a:cubicBezTo>
                  <a:cubicBezTo>
                    <a:pt x="18" y="63"/>
                    <a:pt x="11" y="50"/>
                    <a:pt x="11" y="4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6">
              <a:extLst>
                <a:ext uri="{FF2B5EF4-FFF2-40B4-BE49-F238E27FC236}">
                  <a16:creationId xmlns:a16="http://schemas.microsoft.com/office/drawing/2014/main" id="{A3623D1A-72DD-4E9A-86FB-D5814081AE61}"/>
                </a:ext>
              </a:extLst>
            </p:cNvPr>
            <p:cNvSpPr>
              <a:spLocks/>
            </p:cNvSpPr>
            <p:nvPr/>
          </p:nvSpPr>
          <p:spPr bwMode="auto">
            <a:xfrm>
              <a:off x="6059" y="1966"/>
              <a:ext cx="22" cy="62"/>
            </a:xfrm>
            <a:custGeom>
              <a:avLst/>
              <a:gdLst>
                <a:gd name="T0" fmla="*/ 0 w 9"/>
                <a:gd name="T1" fmla="*/ 11 h 26"/>
                <a:gd name="T2" fmla="*/ 0 w 9"/>
                <a:gd name="T3" fmla="*/ 6 h 26"/>
                <a:gd name="T4" fmla="*/ 1 w 9"/>
                <a:gd name="T5" fmla="*/ 4 h 26"/>
                <a:gd name="T6" fmla="*/ 2 w 9"/>
                <a:gd name="T7" fmla="*/ 1 h 26"/>
                <a:gd name="T8" fmla="*/ 4 w 9"/>
                <a:gd name="T9" fmla="*/ 10 h 26"/>
                <a:gd name="T10" fmla="*/ 9 w 9"/>
                <a:gd name="T11" fmla="*/ 26 h 26"/>
                <a:gd name="T12" fmla="*/ 0 w 9"/>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0" y="11"/>
                  </a:moveTo>
                  <a:cubicBezTo>
                    <a:pt x="0" y="6"/>
                    <a:pt x="0" y="6"/>
                    <a:pt x="0" y="6"/>
                  </a:cubicBezTo>
                  <a:cubicBezTo>
                    <a:pt x="0" y="5"/>
                    <a:pt x="0" y="4"/>
                    <a:pt x="1" y="4"/>
                  </a:cubicBezTo>
                  <a:cubicBezTo>
                    <a:pt x="2" y="4"/>
                    <a:pt x="2" y="0"/>
                    <a:pt x="2" y="1"/>
                  </a:cubicBezTo>
                  <a:cubicBezTo>
                    <a:pt x="4" y="10"/>
                    <a:pt x="4" y="10"/>
                    <a:pt x="4" y="10"/>
                  </a:cubicBezTo>
                  <a:cubicBezTo>
                    <a:pt x="4" y="16"/>
                    <a:pt x="9" y="25"/>
                    <a:pt x="9" y="26"/>
                  </a:cubicBezTo>
                  <a:cubicBezTo>
                    <a:pt x="8" y="26"/>
                    <a:pt x="1" y="17"/>
                    <a:pt x="0" y="1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7">
              <a:extLst>
                <a:ext uri="{FF2B5EF4-FFF2-40B4-BE49-F238E27FC236}">
                  <a16:creationId xmlns:a16="http://schemas.microsoft.com/office/drawing/2014/main" id="{16EA569A-DDDE-4683-B487-54830F4CE857}"/>
                </a:ext>
              </a:extLst>
            </p:cNvPr>
            <p:cNvSpPr>
              <a:spLocks/>
            </p:cNvSpPr>
            <p:nvPr/>
          </p:nvSpPr>
          <p:spPr bwMode="auto">
            <a:xfrm>
              <a:off x="6112" y="1833"/>
              <a:ext cx="160" cy="850"/>
            </a:xfrm>
            <a:custGeom>
              <a:avLst/>
              <a:gdLst>
                <a:gd name="T0" fmla="*/ 45 w 67"/>
                <a:gd name="T1" fmla="*/ 229 h 357"/>
                <a:gd name="T2" fmla="*/ 44 w 67"/>
                <a:gd name="T3" fmla="*/ 352 h 357"/>
                <a:gd name="T4" fmla="*/ 44 w 67"/>
                <a:gd name="T5" fmla="*/ 354 h 357"/>
                <a:gd name="T6" fmla="*/ 44 w 67"/>
                <a:gd name="T7" fmla="*/ 354 h 357"/>
                <a:gd name="T8" fmla="*/ 44 w 67"/>
                <a:gd name="T9" fmla="*/ 354 h 357"/>
                <a:gd name="T10" fmla="*/ 45 w 67"/>
                <a:gd name="T11" fmla="*/ 355 h 357"/>
                <a:gd name="T12" fmla="*/ 46 w 67"/>
                <a:gd name="T13" fmla="*/ 357 h 357"/>
                <a:gd name="T14" fmla="*/ 48 w 67"/>
                <a:gd name="T15" fmla="*/ 227 h 357"/>
                <a:gd name="T16" fmla="*/ 37 w 67"/>
                <a:gd name="T17" fmla="*/ 200 h 357"/>
                <a:gd name="T18" fmla="*/ 35 w 67"/>
                <a:gd name="T19" fmla="*/ 194 h 357"/>
                <a:gd name="T20" fmla="*/ 40 w 67"/>
                <a:gd name="T21" fmla="*/ 145 h 357"/>
                <a:gd name="T22" fmla="*/ 42 w 67"/>
                <a:gd name="T23" fmla="*/ 95 h 357"/>
                <a:gd name="T24" fmla="*/ 40 w 67"/>
                <a:gd name="T25" fmla="*/ 83 h 357"/>
                <a:gd name="T26" fmla="*/ 0 w 67"/>
                <a:gd name="T27" fmla="*/ 0 h 357"/>
                <a:gd name="T28" fmla="*/ 0 w 67"/>
                <a:gd name="T29" fmla="*/ 4 h 357"/>
                <a:gd name="T30" fmla="*/ 37 w 67"/>
                <a:gd name="T31" fmla="*/ 84 h 357"/>
                <a:gd name="T32" fmla="*/ 39 w 67"/>
                <a:gd name="T33" fmla="*/ 95 h 357"/>
                <a:gd name="T34" fmla="*/ 37 w 67"/>
                <a:gd name="T35" fmla="*/ 145 h 357"/>
                <a:gd name="T36" fmla="*/ 31 w 67"/>
                <a:gd name="T37" fmla="*/ 195 h 357"/>
                <a:gd name="T38" fmla="*/ 32 w 67"/>
                <a:gd name="T39" fmla="*/ 195 h 357"/>
                <a:gd name="T40" fmla="*/ 33 w 67"/>
                <a:gd name="T41" fmla="*/ 201 h 357"/>
                <a:gd name="T42" fmla="*/ 45 w 67"/>
                <a:gd name="T43" fmla="*/ 22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357">
                  <a:moveTo>
                    <a:pt x="45" y="229"/>
                  </a:moveTo>
                  <a:cubicBezTo>
                    <a:pt x="63" y="268"/>
                    <a:pt x="56" y="311"/>
                    <a:pt x="44" y="352"/>
                  </a:cubicBezTo>
                  <a:cubicBezTo>
                    <a:pt x="44" y="352"/>
                    <a:pt x="44" y="353"/>
                    <a:pt x="44" y="354"/>
                  </a:cubicBezTo>
                  <a:cubicBezTo>
                    <a:pt x="44" y="354"/>
                    <a:pt x="44" y="354"/>
                    <a:pt x="44" y="354"/>
                  </a:cubicBezTo>
                  <a:cubicBezTo>
                    <a:pt x="44" y="354"/>
                    <a:pt x="44" y="354"/>
                    <a:pt x="44" y="354"/>
                  </a:cubicBezTo>
                  <a:cubicBezTo>
                    <a:pt x="44" y="354"/>
                    <a:pt x="45" y="355"/>
                    <a:pt x="45" y="355"/>
                  </a:cubicBezTo>
                  <a:cubicBezTo>
                    <a:pt x="45" y="356"/>
                    <a:pt x="45" y="357"/>
                    <a:pt x="46" y="357"/>
                  </a:cubicBezTo>
                  <a:cubicBezTo>
                    <a:pt x="59" y="314"/>
                    <a:pt x="67" y="269"/>
                    <a:pt x="48" y="227"/>
                  </a:cubicBezTo>
                  <a:cubicBezTo>
                    <a:pt x="43" y="219"/>
                    <a:pt x="39" y="209"/>
                    <a:pt x="37" y="200"/>
                  </a:cubicBezTo>
                  <a:cubicBezTo>
                    <a:pt x="36" y="198"/>
                    <a:pt x="35" y="196"/>
                    <a:pt x="35" y="194"/>
                  </a:cubicBezTo>
                  <a:cubicBezTo>
                    <a:pt x="33" y="178"/>
                    <a:pt x="39" y="161"/>
                    <a:pt x="40" y="145"/>
                  </a:cubicBezTo>
                  <a:cubicBezTo>
                    <a:pt x="42" y="129"/>
                    <a:pt x="44" y="112"/>
                    <a:pt x="42" y="95"/>
                  </a:cubicBezTo>
                  <a:cubicBezTo>
                    <a:pt x="41" y="91"/>
                    <a:pt x="41" y="87"/>
                    <a:pt x="40" y="83"/>
                  </a:cubicBezTo>
                  <a:cubicBezTo>
                    <a:pt x="35" y="52"/>
                    <a:pt x="29" y="16"/>
                    <a:pt x="0" y="0"/>
                  </a:cubicBezTo>
                  <a:cubicBezTo>
                    <a:pt x="0" y="2"/>
                    <a:pt x="0" y="3"/>
                    <a:pt x="0" y="4"/>
                  </a:cubicBezTo>
                  <a:cubicBezTo>
                    <a:pt x="26" y="20"/>
                    <a:pt x="31" y="52"/>
                    <a:pt x="37" y="84"/>
                  </a:cubicBezTo>
                  <a:cubicBezTo>
                    <a:pt x="37" y="88"/>
                    <a:pt x="38" y="92"/>
                    <a:pt x="39" y="95"/>
                  </a:cubicBezTo>
                  <a:cubicBezTo>
                    <a:pt x="40" y="112"/>
                    <a:pt x="39" y="129"/>
                    <a:pt x="37" y="145"/>
                  </a:cubicBezTo>
                  <a:cubicBezTo>
                    <a:pt x="35" y="161"/>
                    <a:pt x="30" y="178"/>
                    <a:pt x="31" y="195"/>
                  </a:cubicBezTo>
                  <a:cubicBezTo>
                    <a:pt x="32" y="195"/>
                    <a:pt x="32" y="195"/>
                    <a:pt x="32" y="195"/>
                  </a:cubicBezTo>
                  <a:cubicBezTo>
                    <a:pt x="32" y="197"/>
                    <a:pt x="33" y="199"/>
                    <a:pt x="33" y="201"/>
                  </a:cubicBezTo>
                  <a:cubicBezTo>
                    <a:pt x="36" y="210"/>
                    <a:pt x="39" y="221"/>
                    <a:pt x="45" y="229"/>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8">
              <a:extLst>
                <a:ext uri="{FF2B5EF4-FFF2-40B4-BE49-F238E27FC236}">
                  <a16:creationId xmlns:a16="http://schemas.microsoft.com/office/drawing/2014/main" id="{77EEC005-0775-422B-A1AA-E61230265C8A}"/>
                </a:ext>
              </a:extLst>
            </p:cNvPr>
            <p:cNvSpPr>
              <a:spLocks/>
            </p:cNvSpPr>
            <p:nvPr/>
          </p:nvSpPr>
          <p:spPr bwMode="auto">
            <a:xfrm>
              <a:off x="6198" y="2326"/>
              <a:ext cx="41" cy="395"/>
            </a:xfrm>
            <a:custGeom>
              <a:avLst/>
              <a:gdLst>
                <a:gd name="T0" fmla="*/ 3 w 17"/>
                <a:gd name="T1" fmla="*/ 157 h 166"/>
                <a:gd name="T2" fmla="*/ 5 w 17"/>
                <a:gd name="T3" fmla="*/ 124 h 166"/>
                <a:gd name="T4" fmla="*/ 6 w 17"/>
                <a:gd name="T5" fmla="*/ 121 h 166"/>
                <a:gd name="T6" fmla="*/ 1 w 17"/>
                <a:gd name="T7" fmla="*/ 6 h 166"/>
                <a:gd name="T8" fmla="*/ 0 w 17"/>
                <a:gd name="T9" fmla="*/ 2 h 166"/>
                <a:gd name="T10" fmla="*/ 1 w 17"/>
                <a:gd name="T11" fmla="*/ 0 h 166"/>
                <a:gd name="T12" fmla="*/ 3 w 17"/>
                <a:gd name="T13" fmla="*/ 1 h 166"/>
                <a:gd name="T14" fmla="*/ 4 w 17"/>
                <a:gd name="T15" fmla="*/ 6 h 166"/>
                <a:gd name="T16" fmla="*/ 9 w 17"/>
                <a:gd name="T17" fmla="*/ 121 h 166"/>
                <a:gd name="T18" fmla="*/ 8 w 17"/>
                <a:gd name="T19" fmla="*/ 125 h 166"/>
                <a:gd name="T20" fmla="*/ 6 w 17"/>
                <a:gd name="T21" fmla="*/ 159 h 166"/>
                <a:gd name="T22" fmla="*/ 8 w 17"/>
                <a:gd name="T23" fmla="*/ 166 h 166"/>
                <a:gd name="T24" fmla="*/ 3 w 17"/>
                <a:gd name="T25"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6">
                  <a:moveTo>
                    <a:pt x="3" y="157"/>
                  </a:moveTo>
                  <a:cubicBezTo>
                    <a:pt x="1" y="144"/>
                    <a:pt x="2" y="136"/>
                    <a:pt x="5" y="124"/>
                  </a:cubicBezTo>
                  <a:cubicBezTo>
                    <a:pt x="6" y="121"/>
                    <a:pt x="6" y="121"/>
                    <a:pt x="6" y="121"/>
                  </a:cubicBezTo>
                  <a:cubicBezTo>
                    <a:pt x="14" y="83"/>
                    <a:pt x="7" y="44"/>
                    <a:pt x="1" y="6"/>
                  </a:cubicBezTo>
                  <a:cubicBezTo>
                    <a:pt x="0" y="2"/>
                    <a:pt x="0" y="2"/>
                    <a:pt x="0" y="2"/>
                  </a:cubicBezTo>
                  <a:cubicBezTo>
                    <a:pt x="0" y="1"/>
                    <a:pt x="0" y="0"/>
                    <a:pt x="1" y="0"/>
                  </a:cubicBezTo>
                  <a:cubicBezTo>
                    <a:pt x="2" y="0"/>
                    <a:pt x="3" y="0"/>
                    <a:pt x="3" y="1"/>
                  </a:cubicBezTo>
                  <a:cubicBezTo>
                    <a:pt x="4" y="6"/>
                    <a:pt x="4" y="6"/>
                    <a:pt x="4" y="6"/>
                  </a:cubicBezTo>
                  <a:cubicBezTo>
                    <a:pt x="11" y="44"/>
                    <a:pt x="17" y="83"/>
                    <a:pt x="9" y="121"/>
                  </a:cubicBezTo>
                  <a:cubicBezTo>
                    <a:pt x="8" y="125"/>
                    <a:pt x="8" y="125"/>
                    <a:pt x="8" y="125"/>
                  </a:cubicBezTo>
                  <a:cubicBezTo>
                    <a:pt x="5" y="136"/>
                    <a:pt x="2" y="148"/>
                    <a:pt x="6" y="159"/>
                  </a:cubicBezTo>
                  <a:cubicBezTo>
                    <a:pt x="7" y="161"/>
                    <a:pt x="8" y="165"/>
                    <a:pt x="8" y="166"/>
                  </a:cubicBezTo>
                  <a:cubicBezTo>
                    <a:pt x="7" y="166"/>
                    <a:pt x="4" y="159"/>
                    <a:pt x="3" y="15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9">
              <a:extLst>
                <a:ext uri="{FF2B5EF4-FFF2-40B4-BE49-F238E27FC236}">
                  <a16:creationId xmlns:a16="http://schemas.microsoft.com/office/drawing/2014/main" id="{7D85E5A9-F7EC-4787-A075-F5F5D1E4C6C0}"/>
                </a:ext>
              </a:extLst>
            </p:cNvPr>
            <p:cNvSpPr>
              <a:spLocks/>
            </p:cNvSpPr>
            <p:nvPr/>
          </p:nvSpPr>
          <p:spPr bwMode="auto">
            <a:xfrm>
              <a:off x="6188" y="2364"/>
              <a:ext cx="46" cy="359"/>
            </a:xfrm>
            <a:custGeom>
              <a:avLst/>
              <a:gdLst>
                <a:gd name="T0" fmla="*/ 14 w 19"/>
                <a:gd name="T1" fmla="*/ 142 h 151"/>
                <a:gd name="T2" fmla="*/ 12 w 19"/>
                <a:gd name="T3" fmla="*/ 135 h 151"/>
                <a:gd name="T4" fmla="*/ 10 w 19"/>
                <a:gd name="T5" fmla="*/ 102 h 151"/>
                <a:gd name="T6" fmla="*/ 9 w 19"/>
                <a:gd name="T7" fmla="*/ 73 h 151"/>
                <a:gd name="T8" fmla="*/ 5 w 19"/>
                <a:gd name="T9" fmla="*/ 60 h 151"/>
                <a:gd name="T10" fmla="*/ 0 w 19"/>
                <a:gd name="T11" fmla="*/ 37 h 151"/>
                <a:gd name="T12" fmla="*/ 6 w 19"/>
                <a:gd name="T13" fmla="*/ 19 h 151"/>
                <a:gd name="T14" fmla="*/ 11 w 19"/>
                <a:gd name="T15" fmla="*/ 2 h 151"/>
                <a:gd name="T16" fmla="*/ 12 w 19"/>
                <a:gd name="T17" fmla="*/ 0 h 151"/>
                <a:gd name="T18" fmla="*/ 12 w 19"/>
                <a:gd name="T19" fmla="*/ 0 h 151"/>
                <a:gd name="T20" fmla="*/ 14 w 19"/>
                <a:gd name="T21" fmla="*/ 2 h 151"/>
                <a:gd name="T22" fmla="*/ 9 w 19"/>
                <a:gd name="T23" fmla="*/ 20 h 151"/>
                <a:gd name="T24" fmla="*/ 3 w 19"/>
                <a:gd name="T25" fmla="*/ 37 h 151"/>
                <a:gd name="T26" fmla="*/ 8 w 19"/>
                <a:gd name="T27" fmla="*/ 59 h 151"/>
                <a:gd name="T28" fmla="*/ 12 w 19"/>
                <a:gd name="T29" fmla="*/ 73 h 151"/>
                <a:gd name="T30" fmla="*/ 13 w 19"/>
                <a:gd name="T31" fmla="*/ 102 h 151"/>
                <a:gd name="T32" fmla="*/ 15 w 19"/>
                <a:gd name="T33" fmla="*/ 134 h 151"/>
                <a:gd name="T34" fmla="*/ 18 w 19"/>
                <a:gd name="T35" fmla="*/ 142 h 151"/>
                <a:gd name="T36" fmla="*/ 17 w 19"/>
                <a:gd name="T37" fmla="*/ 150 h 151"/>
                <a:gd name="T38" fmla="*/ 14 w 19"/>
                <a:gd name="T39" fmla="*/ 1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51">
                  <a:moveTo>
                    <a:pt x="14" y="142"/>
                  </a:moveTo>
                  <a:cubicBezTo>
                    <a:pt x="13" y="139"/>
                    <a:pt x="13" y="137"/>
                    <a:pt x="12" y="135"/>
                  </a:cubicBezTo>
                  <a:cubicBezTo>
                    <a:pt x="9" y="124"/>
                    <a:pt x="9" y="113"/>
                    <a:pt x="10" y="102"/>
                  </a:cubicBezTo>
                  <a:cubicBezTo>
                    <a:pt x="11" y="92"/>
                    <a:pt x="11" y="83"/>
                    <a:pt x="9" y="73"/>
                  </a:cubicBezTo>
                  <a:cubicBezTo>
                    <a:pt x="8" y="69"/>
                    <a:pt x="7" y="64"/>
                    <a:pt x="5" y="60"/>
                  </a:cubicBezTo>
                  <a:cubicBezTo>
                    <a:pt x="3" y="53"/>
                    <a:pt x="0" y="45"/>
                    <a:pt x="0" y="37"/>
                  </a:cubicBezTo>
                  <a:cubicBezTo>
                    <a:pt x="0" y="28"/>
                    <a:pt x="3" y="23"/>
                    <a:pt x="6" y="19"/>
                  </a:cubicBezTo>
                  <a:cubicBezTo>
                    <a:pt x="8" y="14"/>
                    <a:pt x="11" y="10"/>
                    <a:pt x="11" y="2"/>
                  </a:cubicBezTo>
                  <a:cubicBezTo>
                    <a:pt x="11" y="1"/>
                    <a:pt x="12" y="0"/>
                    <a:pt x="12" y="0"/>
                  </a:cubicBezTo>
                  <a:cubicBezTo>
                    <a:pt x="12" y="0"/>
                    <a:pt x="12" y="0"/>
                    <a:pt x="12" y="0"/>
                  </a:cubicBezTo>
                  <a:cubicBezTo>
                    <a:pt x="13" y="0"/>
                    <a:pt x="14" y="1"/>
                    <a:pt x="14" y="2"/>
                  </a:cubicBezTo>
                  <a:cubicBezTo>
                    <a:pt x="14" y="11"/>
                    <a:pt x="11" y="16"/>
                    <a:pt x="9" y="20"/>
                  </a:cubicBezTo>
                  <a:cubicBezTo>
                    <a:pt x="6" y="25"/>
                    <a:pt x="3" y="29"/>
                    <a:pt x="3" y="37"/>
                  </a:cubicBezTo>
                  <a:cubicBezTo>
                    <a:pt x="3" y="44"/>
                    <a:pt x="6" y="51"/>
                    <a:pt x="8" y="59"/>
                  </a:cubicBezTo>
                  <a:cubicBezTo>
                    <a:pt x="10" y="63"/>
                    <a:pt x="11" y="68"/>
                    <a:pt x="12" y="73"/>
                  </a:cubicBezTo>
                  <a:cubicBezTo>
                    <a:pt x="15" y="82"/>
                    <a:pt x="14" y="92"/>
                    <a:pt x="13" y="102"/>
                  </a:cubicBezTo>
                  <a:cubicBezTo>
                    <a:pt x="13" y="113"/>
                    <a:pt x="12" y="123"/>
                    <a:pt x="15" y="134"/>
                  </a:cubicBezTo>
                  <a:cubicBezTo>
                    <a:pt x="16" y="137"/>
                    <a:pt x="17" y="139"/>
                    <a:pt x="18" y="142"/>
                  </a:cubicBezTo>
                  <a:cubicBezTo>
                    <a:pt x="19" y="144"/>
                    <a:pt x="18" y="150"/>
                    <a:pt x="17" y="150"/>
                  </a:cubicBezTo>
                  <a:cubicBezTo>
                    <a:pt x="17" y="151"/>
                    <a:pt x="16" y="144"/>
                    <a:pt x="14" y="142"/>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0">
              <a:extLst>
                <a:ext uri="{FF2B5EF4-FFF2-40B4-BE49-F238E27FC236}">
                  <a16:creationId xmlns:a16="http://schemas.microsoft.com/office/drawing/2014/main" id="{4257FE07-298F-497B-B3FF-BC56C8AF9D2F}"/>
                </a:ext>
              </a:extLst>
            </p:cNvPr>
            <p:cNvSpPr>
              <a:spLocks/>
            </p:cNvSpPr>
            <p:nvPr/>
          </p:nvSpPr>
          <p:spPr bwMode="auto">
            <a:xfrm>
              <a:off x="6179" y="1966"/>
              <a:ext cx="69" cy="186"/>
            </a:xfrm>
            <a:custGeom>
              <a:avLst/>
              <a:gdLst>
                <a:gd name="T0" fmla="*/ 20 w 29"/>
                <a:gd name="T1" fmla="*/ 55 h 78"/>
                <a:gd name="T2" fmla="*/ 20 w 29"/>
                <a:gd name="T3" fmla="*/ 49 h 78"/>
                <a:gd name="T4" fmla="*/ 20 w 29"/>
                <a:gd name="T5" fmla="*/ 43 h 78"/>
                <a:gd name="T6" fmla="*/ 3 w 29"/>
                <a:gd name="T7" fmla="*/ 6 h 78"/>
                <a:gd name="T8" fmla="*/ 1 w 29"/>
                <a:gd name="T9" fmla="*/ 1 h 78"/>
                <a:gd name="T10" fmla="*/ 5 w 29"/>
                <a:gd name="T11" fmla="*/ 4 h 78"/>
                <a:gd name="T12" fmla="*/ 23 w 29"/>
                <a:gd name="T13" fmla="*/ 43 h 78"/>
                <a:gd name="T14" fmla="*/ 23 w 29"/>
                <a:gd name="T15" fmla="*/ 49 h 78"/>
                <a:gd name="T16" fmla="*/ 23 w 29"/>
                <a:gd name="T17" fmla="*/ 55 h 78"/>
                <a:gd name="T18" fmla="*/ 28 w 29"/>
                <a:gd name="T19" fmla="*/ 78 h 78"/>
                <a:gd name="T20" fmla="*/ 20 w 29"/>
                <a:gd name="T21"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78">
                  <a:moveTo>
                    <a:pt x="20" y="55"/>
                  </a:moveTo>
                  <a:cubicBezTo>
                    <a:pt x="20" y="53"/>
                    <a:pt x="20" y="51"/>
                    <a:pt x="20" y="49"/>
                  </a:cubicBezTo>
                  <a:cubicBezTo>
                    <a:pt x="20" y="47"/>
                    <a:pt x="20" y="45"/>
                    <a:pt x="20" y="43"/>
                  </a:cubicBezTo>
                  <a:cubicBezTo>
                    <a:pt x="19" y="29"/>
                    <a:pt x="13" y="16"/>
                    <a:pt x="3" y="6"/>
                  </a:cubicBezTo>
                  <a:cubicBezTo>
                    <a:pt x="2" y="6"/>
                    <a:pt x="0" y="2"/>
                    <a:pt x="1" y="1"/>
                  </a:cubicBezTo>
                  <a:cubicBezTo>
                    <a:pt x="2" y="0"/>
                    <a:pt x="5" y="3"/>
                    <a:pt x="5" y="4"/>
                  </a:cubicBezTo>
                  <a:cubicBezTo>
                    <a:pt x="16" y="14"/>
                    <a:pt x="22" y="28"/>
                    <a:pt x="23" y="43"/>
                  </a:cubicBezTo>
                  <a:cubicBezTo>
                    <a:pt x="23" y="45"/>
                    <a:pt x="23" y="47"/>
                    <a:pt x="23" y="49"/>
                  </a:cubicBezTo>
                  <a:cubicBezTo>
                    <a:pt x="23" y="51"/>
                    <a:pt x="23" y="53"/>
                    <a:pt x="23" y="55"/>
                  </a:cubicBezTo>
                  <a:cubicBezTo>
                    <a:pt x="23" y="62"/>
                    <a:pt x="29" y="77"/>
                    <a:pt x="28" y="78"/>
                  </a:cubicBezTo>
                  <a:cubicBezTo>
                    <a:pt x="27" y="78"/>
                    <a:pt x="20" y="62"/>
                    <a:pt x="20" y="55"/>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1">
              <a:extLst>
                <a:ext uri="{FF2B5EF4-FFF2-40B4-BE49-F238E27FC236}">
                  <a16:creationId xmlns:a16="http://schemas.microsoft.com/office/drawing/2014/main" id="{69B9FA57-D133-40C1-A8EC-7B76EF024C6D}"/>
                </a:ext>
              </a:extLst>
            </p:cNvPr>
            <p:cNvSpPr>
              <a:spLocks/>
            </p:cNvSpPr>
            <p:nvPr/>
          </p:nvSpPr>
          <p:spPr bwMode="auto">
            <a:xfrm>
              <a:off x="6157" y="2000"/>
              <a:ext cx="46" cy="135"/>
            </a:xfrm>
            <a:custGeom>
              <a:avLst/>
              <a:gdLst>
                <a:gd name="T0" fmla="*/ 3 w 19"/>
                <a:gd name="T1" fmla="*/ 57 h 57"/>
                <a:gd name="T2" fmla="*/ 2 w 19"/>
                <a:gd name="T3" fmla="*/ 43 h 57"/>
                <a:gd name="T4" fmla="*/ 1 w 19"/>
                <a:gd name="T5" fmla="*/ 39 h 57"/>
                <a:gd name="T6" fmla="*/ 0 w 19"/>
                <a:gd name="T7" fmla="*/ 33 h 57"/>
                <a:gd name="T8" fmla="*/ 16 w 19"/>
                <a:gd name="T9" fmla="*/ 1 h 57"/>
                <a:gd name="T10" fmla="*/ 19 w 19"/>
                <a:gd name="T11" fmla="*/ 1 h 57"/>
                <a:gd name="T12" fmla="*/ 19 w 19"/>
                <a:gd name="T13" fmla="*/ 3 h 57"/>
                <a:gd name="T14" fmla="*/ 4 w 19"/>
                <a:gd name="T15" fmla="*/ 33 h 57"/>
                <a:gd name="T16" fmla="*/ 5 w 19"/>
                <a:gd name="T17" fmla="*/ 39 h 57"/>
                <a:gd name="T18" fmla="*/ 5 w 19"/>
                <a:gd name="T19" fmla="*/ 43 h 57"/>
                <a:gd name="T20" fmla="*/ 3 w 1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7">
                  <a:moveTo>
                    <a:pt x="3" y="57"/>
                  </a:moveTo>
                  <a:cubicBezTo>
                    <a:pt x="3" y="57"/>
                    <a:pt x="2" y="47"/>
                    <a:pt x="2" y="43"/>
                  </a:cubicBezTo>
                  <a:cubicBezTo>
                    <a:pt x="2" y="42"/>
                    <a:pt x="1" y="41"/>
                    <a:pt x="1" y="39"/>
                  </a:cubicBezTo>
                  <a:cubicBezTo>
                    <a:pt x="1" y="37"/>
                    <a:pt x="1" y="35"/>
                    <a:pt x="0" y="33"/>
                  </a:cubicBezTo>
                  <a:cubicBezTo>
                    <a:pt x="0" y="20"/>
                    <a:pt x="9" y="8"/>
                    <a:pt x="16" y="1"/>
                  </a:cubicBezTo>
                  <a:cubicBezTo>
                    <a:pt x="17" y="0"/>
                    <a:pt x="18" y="0"/>
                    <a:pt x="19" y="1"/>
                  </a:cubicBezTo>
                  <a:cubicBezTo>
                    <a:pt x="19" y="1"/>
                    <a:pt x="19" y="2"/>
                    <a:pt x="19" y="3"/>
                  </a:cubicBezTo>
                  <a:cubicBezTo>
                    <a:pt x="8" y="14"/>
                    <a:pt x="3" y="24"/>
                    <a:pt x="4" y="33"/>
                  </a:cubicBezTo>
                  <a:cubicBezTo>
                    <a:pt x="4" y="35"/>
                    <a:pt x="4" y="37"/>
                    <a:pt x="5" y="39"/>
                  </a:cubicBezTo>
                  <a:cubicBezTo>
                    <a:pt x="5" y="40"/>
                    <a:pt x="5" y="42"/>
                    <a:pt x="5" y="43"/>
                  </a:cubicBezTo>
                  <a:cubicBezTo>
                    <a:pt x="6" y="47"/>
                    <a:pt x="4" y="57"/>
                    <a:pt x="3" y="5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2">
              <a:extLst>
                <a:ext uri="{FF2B5EF4-FFF2-40B4-BE49-F238E27FC236}">
                  <a16:creationId xmlns:a16="http://schemas.microsoft.com/office/drawing/2014/main" id="{F39EA725-9EF0-420A-ABC8-771F67CC1F4C}"/>
                </a:ext>
              </a:extLst>
            </p:cNvPr>
            <p:cNvSpPr>
              <a:spLocks/>
            </p:cNvSpPr>
            <p:nvPr/>
          </p:nvSpPr>
          <p:spPr bwMode="auto">
            <a:xfrm>
              <a:off x="6133" y="1907"/>
              <a:ext cx="44" cy="155"/>
            </a:xfrm>
            <a:custGeom>
              <a:avLst/>
              <a:gdLst>
                <a:gd name="T0" fmla="*/ 1 w 18"/>
                <a:gd name="T1" fmla="*/ 64 h 65"/>
                <a:gd name="T2" fmla="*/ 5 w 18"/>
                <a:gd name="T3" fmla="*/ 45 h 65"/>
                <a:gd name="T4" fmla="*/ 4 w 18"/>
                <a:gd name="T5" fmla="*/ 38 h 65"/>
                <a:gd name="T6" fmla="*/ 3 w 18"/>
                <a:gd name="T7" fmla="*/ 25 h 65"/>
                <a:gd name="T8" fmla="*/ 9 w 18"/>
                <a:gd name="T9" fmla="*/ 15 h 65"/>
                <a:gd name="T10" fmla="*/ 15 w 18"/>
                <a:gd name="T11" fmla="*/ 1 h 65"/>
                <a:gd name="T12" fmla="*/ 17 w 18"/>
                <a:gd name="T13" fmla="*/ 2 h 65"/>
                <a:gd name="T14" fmla="*/ 18 w 18"/>
                <a:gd name="T15" fmla="*/ 4 h 65"/>
                <a:gd name="T16" fmla="*/ 12 w 18"/>
                <a:gd name="T17" fmla="*/ 17 h 65"/>
                <a:gd name="T18" fmla="*/ 6 w 18"/>
                <a:gd name="T19" fmla="*/ 26 h 65"/>
                <a:gd name="T20" fmla="*/ 7 w 18"/>
                <a:gd name="T21" fmla="*/ 38 h 65"/>
                <a:gd name="T22" fmla="*/ 8 w 18"/>
                <a:gd name="T23" fmla="*/ 45 h 65"/>
                <a:gd name="T24" fmla="*/ 1 w 18"/>
                <a:gd name="T2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5">
                  <a:moveTo>
                    <a:pt x="1" y="64"/>
                  </a:moveTo>
                  <a:cubicBezTo>
                    <a:pt x="0" y="64"/>
                    <a:pt x="5" y="51"/>
                    <a:pt x="5" y="45"/>
                  </a:cubicBezTo>
                  <a:cubicBezTo>
                    <a:pt x="5" y="43"/>
                    <a:pt x="4" y="41"/>
                    <a:pt x="4" y="38"/>
                  </a:cubicBezTo>
                  <a:cubicBezTo>
                    <a:pt x="3" y="34"/>
                    <a:pt x="2" y="30"/>
                    <a:pt x="3" y="25"/>
                  </a:cubicBezTo>
                  <a:cubicBezTo>
                    <a:pt x="4" y="21"/>
                    <a:pt x="7" y="18"/>
                    <a:pt x="9" y="15"/>
                  </a:cubicBezTo>
                  <a:cubicBezTo>
                    <a:pt x="12" y="11"/>
                    <a:pt x="15" y="5"/>
                    <a:pt x="15" y="1"/>
                  </a:cubicBezTo>
                  <a:cubicBezTo>
                    <a:pt x="15" y="0"/>
                    <a:pt x="16" y="2"/>
                    <a:pt x="17" y="2"/>
                  </a:cubicBezTo>
                  <a:cubicBezTo>
                    <a:pt x="18" y="2"/>
                    <a:pt x="18" y="3"/>
                    <a:pt x="18" y="4"/>
                  </a:cubicBezTo>
                  <a:cubicBezTo>
                    <a:pt x="18" y="9"/>
                    <a:pt x="15" y="13"/>
                    <a:pt x="12" y="17"/>
                  </a:cubicBezTo>
                  <a:cubicBezTo>
                    <a:pt x="10" y="20"/>
                    <a:pt x="7" y="23"/>
                    <a:pt x="6" y="26"/>
                  </a:cubicBezTo>
                  <a:cubicBezTo>
                    <a:pt x="5" y="30"/>
                    <a:pt x="6" y="34"/>
                    <a:pt x="7" y="38"/>
                  </a:cubicBezTo>
                  <a:cubicBezTo>
                    <a:pt x="7" y="40"/>
                    <a:pt x="8" y="43"/>
                    <a:pt x="8" y="45"/>
                  </a:cubicBezTo>
                  <a:cubicBezTo>
                    <a:pt x="8" y="52"/>
                    <a:pt x="1" y="65"/>
                    <a:pt x="1" y="64"/>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3">
              <a:extLst>
                <a:ext uri="{FF2B5EF4-FFF2-40B4-BE49-F238E27FC236}">
                  <a16:creationId xmlns:a16="http://schemas.microsoft.com/office/drawing/2014/main" id="{73D8D0D4-D9E8-483B-B463-321F6902F985}"/>
                </a:ext>
              </a:extLst>
            </p:cNvPr>
            <p:cNvSpPr>
              <a:spLocks/>
            </p:cNvSpPr>
            <p:nvPr/>
          </p:nvSpPr>
          <p:spPr bwMode="auto">
            <a:xfrm>
              <a:off x="6126" y="1966"/>
              <a:ext cx="19" cy="65"/>
            </a:xfrm>
            <a:custGeom>
              <a:avLst/>
              <a:gdLst>
                <a:gd name="T0" fmla="*/ 0 w 8"/>
                <a:gd name="T1" fmla="*/ 27 h 27"/>
                <a:gd name="T2" fmla="*/ 4 w 8"/>
                <a:gd name="T3" fmla="*/ 10 h 27"/>
                <a:gd name="T4" fmla="*/ 6 w 8"/>
                <a:gd name="T5" fmla="*/ 1 h 27"/>
                <a:gd name="T6" fmla="*/ 7 w 8"/>
                <a:gd name="T7" fmla="*/ 4 h 27"/>
                <a:gd name="T8" fmla="*/ 8 w 8"/>
                <a:gd name="T9" fmla="*/ 6 h 27"/>
                <a:gd name="T10" fmla="*/ 7 w 8"/>
                <a:gd name="T11" fmla="*/ 11 h 27"/>
                <a:gd name="T12" fmla="*/ 0 w 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0" y="27"/>
                  </a:moveTo>
                  <a:cubicBezTo>
                    <a:pt x="0" y="27"/>
                    <a:pt x="3" y="16"/>
                    <a:pt x="4" y="10"/>
                  </a:cubicBezTo>
                  <a:cubicBezTo>
                    <a:pt x="6" y="1"/>
                    <a:pt x="6" y="1"/>
                    <a:pt x="6" y="1"/>
                  </a:cubicBezTo>
                  <a:cubicBezTo>
                    <a:pt x="6" y="0"/>
                    <a:pt x="6" y="4"/>
                    <a:pt x="7" y="4"/>
                  </a:cubicBezTo>
                  <a:cubicBezTo>
                    <a:pt x="8" y="4"/>
                    <a:pt x="8" y="5"/>
                    <a:pt x="8" y="6"/>
                  </a:cubicBezTo>
                  <a:cubicBezTo>
                    <a:pt x="7" y="11"/>
                    <a:pt x="7" y="11"/>
                    <a:pt x="7" y="11"/>
                  </a:cubicBezTo>
                  <a:cubicBezTo>
                    <a:pt x="7" y="17"/>
                    <a:pt x="1" y="27"/>
                    <a:pt x="0" y="2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4">
              <a:extLst>
                <a:ext uri="{FF2B5EF4-FFF2-40B4-BE49-F238E27FC236}">
                  <a16:creationId xmlns:a16="http://schemas.microsoft.com/office/drawing/2014/main" id="{D3C334D1-241E-4056-BE61-4DAE901A6E06}"/>
                </a:ext>
              </a:extLst>
            </p:cNvPr>
            <p:cNvSpPr>
              <a:spLocks/>
            </p:cNvSpPr>
            <p:nvPr/>
          </p:nvSpPr>
          <p:spPr bwMode="auto">
            <a:xfrm>
              <a:off x="6090" y="1695"/>
              <a:ext cx="120" cy="62"/>
            </a:xfrm>
            <a:custGeom>
              <a:avLst/>
              <a:gdLst>
                <a:gd name="T0" fmla="*/ 30 w 50"/>
                <a:gd name="T1" fmla="*/ 19 h 26"/>
                <a:gd name="T2" fmla="*/ 26 w 50"/>
                <a:gd name="T3" fmla="*/ 15 h 26"/>
                <a:gd name="T4" fmla="*/ 23 w 50"/>
                <a:gd name="T5" fmla="*/ 12 h 26"/>
                <a:gd name="T6" fmla="*/ 2 w 50"/>
                <a:gd name="T7" fmla="*/ 5 h 26"/>
                <a:gd name="T8" fmla="*/ 0 w 50"/>
                <a:gd name="T9" fmla="*/ 3 h 26"/>
                <a:gd name="T10" fmla="*/ 2 w 50"/>
                <a:gd name="T11" fmla="*/ 2 h 26"/>
                <a:gd name="T12" fmla="*/ 26 w 50"/>
                <a:gd name="T13" fmla="*/ 10 h 26"/>
                <a:gd name="T14" fmla="*/ 29 w 50"/>
                <a:gd name="T15" fmla="*/ 13 h 26"/>
                <a:gd name="T16" fmla="*/ 32 w 50"/>
                <a:gd name="T17" fmla="*/ 17 h 26"/>
                <a:gd name="T18" fmla="*/ 49 w 50"/>
                <a:gd name="T19" fmla="*/ 25 h 26"/>
                <a:gd name="T20" fmla="*/ 30 w 50"/>
                <a:gd name="T2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6">
                  <a:moveTo>
                    <a:pt x="30" y="19"/>
                  </a:moveTo>
                  <a:cubicBezTo>
                    <a:pt x="29" y="18"/>
                    <a:pt x="27" y="16"/>
                    <a:pt x="26" y="15"/>
                  </a:cubicBezTo>
                  <a:cubicBezTo>
                    <a:pt x="25" y="14"/>
                    <a:pt x="24" y="13"/>
                    <a:pt x="23" y="12"/>
                  </a:cubicBezTo>
                  <a:cubicBezTo>
                    <a:pt x="18" y="7"/>
                    <a:pt x="10" y="4"/>
                    <a:pt x="2" y="5"/>
                  </a:cubicBezTo>
                  <a:cubicBezTo>
                    <a:pt x="1" y="5"/>
                    <a:pt x="0" y="4"/>
                    <a:pt x="0" y="3"/>
                  </a:cubicBezTo>
                  <a:cubicBezTo>
                    <a:pt x="0" y="2"/>
                    <a:pt x="1" y="2"/>
                    <a:pt x="2" y="2"/>
                  </a:cubicBezTo>
                  <a:cubicBezTo>
                    <a:pt x="10" y="0"/>
                    <a:pt x="20" y="3"/>
                    <a:pt x="26" y="10"/>
                  </a:cubicBezTo>
                  <a:cubicBezTo>
                    <a:pt x="27" y="11"/>
                    <a:pt x="28" y="12"/>
                    <a:pt x="29" y="13"/>
                  </a:cubicBezTo>
                  <a:cubicBezTo>
                    <a:pt x="30" y="14"/>
                    <a:pt x="31" y="16"/>
                    <a:pt x="32" y="17"/>
                  </a:cubicBezTo>
                  <a:cubicBezTo>
                    <a:pt x="37" y="21"/>
                    <a:pt x="50" y="24"/>
                    <a:pt x="49" y="25"/>
                  </a:cubicBezTo>
                  <a:cubicBezTo>
                    <a:pt x="49" y="26"/>
                    <a:pt x="35" y="24"/>
                    <a:pt x="30" y="19"/>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5">
              <a:extLst>
                <a:ext uri="{FF2B5EF4-FFF2-40B4-BE49-F238E27FC236}">
                  <a16:creationId xmlns:a16="http://schemas.microsoft.com/office/drawing/2014/main" id="{73A25FC1-9E0C-4A07-9580-2CD7850DD756}"/>
                </a:ext>
              </a:extLst>
            </p:cNvPr>
            <p:cNvSpPr>
              <a:spLocks/>
            </p:cNvSpPr>
            <p:nvPr/>
          </p:nvSpPr>
          <p:spPr bwMode="auto">
            <a:xfrm>
              <a:off x="6133" y="1698"/>
              <a:ext cx="82" cy="16"/>
            </a:xfrm>
            <a:custGeom>
              <a:avLst/>
              <a:gdLst>
                <a:gd name="T0" fmla="*/ 15 w 34"/>
                <a:gd name="T1" fmla="*/ 7 h 7"/>
                <a:gd name="T2" fmla="*/ 11 w 34"/>
                <a:gd name="T3" fmla="*/ 7 h 7"/>
                <a:gd name="T4" fmla="*/ 1 w 34"/>
                <a:gd name="T5" fmla="*/ 6 h 7"/>
                <a:gd name="T6" fmla="*/ 0 w 34"/>
                <a:gd name="T7" fmla="*/ 5 h 7"/>
                <a:gd name="T8" fmla="*/ 2 w 34"/>
                <a:gd name="T9" fmla="*/ 3 h 7"/>
                <a:gd name="T10" fmla="*/ 12 w 34"/>
                <a:gd name="T11" fmla="*/ 4 h 7"/>
                <a:gd name="T12" fmla="*/ 18 w 34"/>
                <a:gd name="T13" fmla="*/ 4 h 7"/>
                <a:gd name="T14" fmla="*/ 23 w 34"/>
                <a:gd name="T15" fmla="*/ 1 h 7"/>
                <a:gd name="T16" fmla="*/ 34 w 34"/>
                <a:gd name="T17" fmla="*/ 1 h 7"/>
                <a:gd name="T18" fmla="*/ 25 w 34"/>
                <a:gd name="T19" fmla="*/ 4 h 7"/>
                <a:gd name="T20" fmla="*/ 19 w 34"/>
                <a:gd name="T21" fmla="*/ 7 h 7"/>
                <a:gd name="T22" fmla="*/ 15 w 34"/>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7">
                  <a:moveTo>
                    <a:pt x="15" y="7"/>
                  </a:moveTo>
                  <a:cubicBezTo>
                    <a:pt x="14" y="7"/>
                    <a:pt x="12" y="7"/>
                    <a:pt x="11" y="7"/>
                  </a:cubicBezTo>
                  <a:cubicBezTo>
                    <a:pt x="8" y="7"/>
                    <a:pt x="5" y="7"/>
                    <a:pt x="1" y="6"/>
                  </a:cubicBezTo>
                  <a:cubicBezTo>
                    <a:pt x="1" y="6"/>
                    <a:pt x="0" y="5"/>
                    <a:pt x="0" y="5"/>
                  </a:cubicBezTo>
                  <a:cubicBezTo>
                    <a:pt x="0" y="4"/>
                    <a:pt x="1" y="3"/>
                    <a:pt x="2" y="3"/>
                  </a:cubicBezTo>
                  <a:cubicBezTo>
                    <a:pt x="5" y="3"/>
                    <a:pt x="8" y="4"/>
                    <a:pt x="12" y="4"/>
                  </a:cubicBezTo>
                  <a:cubicBezTo>
                    <a:pt x="14" y="4"/>
                    <a:pt x="16" y="4"/>
                    <a:pt x="18" y="4"/>
                  </a:cubicBezTo>
                  <a:cubicBezTo>
                    <a:pt x="20" y="3"/>
                    <a:pt x="21" y="2"/>
                    <a:pt x="23" y="1"/>
                  </a:cubicBezTo>
                  <a:cubicBezTo>
                    <a:pt x="26" y="0"/>
                    <a:pt x="34" y="0"/>
                    <a:pt x="34" y="1"/>
                  </a:cubicBezTo>
                  <a:cubicBezTo>
                    <a:pt x="33" y="1"/>
                    <a:pt x="28" y="1"/>
                    <a:pt x="25" y="4"/>
                  </a:cubicBezTo>
                  <a:cubicBezTo>
                    <a:pt x="23" y="6"/>
                    <a:pt x="21" y="6"/>
                    <a:pt x="19" y="7"/>
                  </a:cubicBezTo>
                  <a:cubicBezTo>
                    <a:pt x="18" y="7"/>
                    <a:pt x="16" y="7"/>
                    <a:pt x="15" y="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6">
              <a:extLst>
                <a:ext uri="{FF2B5EF4-FFF2-40B4-BE49-F238E27FC236}">
                  <a16:creationId xmlns:a16="http://schemas.microsoft.com/office/drawing/2014/main" id="{71434CB1-E57B-4DA7-AF41-88D7592C8793}"/>
                </a:ext>
              </a:extLst>
            </p:cNvPr>
            <p:cNvSpPr>
              <a:spLocks/>
            </p:cNvSpPr>
            <p:nvPr/>
          </p:nvSpPr>
          <p:spPr bwMode="auto">
            <a:xfrm>
              <a:off x="6081" y="1733"/>
              <a:ext cx="146" cy="117"/>
            </a:xfrm>
            <a:custGeom>
              <a:avLst/>
              <a:gdLst>
                <a:gd name="T0" fmla="*/ 52 w 61"/>
                <a:gd name="T1" fmla="*/ 43 h 49"/>
                <a:gd name="T2" fmla="*/ 50 w 61"/>
                <a:gd name="T3" fmla="*/ 39 h 49"/>
                <a:gd name="T4" fmla="*/ 49 w 61"/>
                <a:gd name="T5" fmla="*/ 36 h 49"/>
                <a:gd name="T6" fmla="*/ 40 w 61"/>
                <a:gd name="T7" fmla="*/ 28 h 49"/>
                <a:gd name="T8" fmla="*/ 30 w 61"/>
                <a:gd name="T9" fmla="*/ 22 h 49"/>
                <a:gd name="T10" fmla="*/ 1 w 61"/>
                <a:gd name="T11" fmla="*/ 3 h 49"/>
                <a:gd name="T12" fmla="*/ 1 w 61"/>
                <a:gd name="T13" fmla="*/ 1 h 49"/>
                <a:gd name="T14" fmla="*/ 3 w 61"/>
                <a:gd name="T15" fmla="*/ 1 h 49"/>
                <a:gd name="T16" fmla="*/ 31 w 61"/>
                <a:gd name="T17" fmla="*/ 19 h 49"/>
                <a:gd name="T18" fmla="*/ 42 w 61"/>
                <a:gd name="T19" fmla="*/ 25 h 49"/>
                <a:gd name="T20" fmla="*/ 52 w 61"/>
                <a:gd name="T21" fmla="*/ 34 h 49"/>
                <a:gd name="T22" fmla="*/ 54 w 61"/>
                <a:gd name="T23" fmla="*/ 38 h 49"/>
                <a:gd name="T24" fmla="*/ 55 w 61"/>
                <a:gd name="T25" fmla="*/ 41 h 49"/>
                <a:gd name="T26" fmla="*/ 60 w 61"/>
                <a:gd name="T27" fmla="*/ 48 h 49"/>
                <a:gd name="T28" fmla="*/ 52 w 61"/>
                <a:gd name="T2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49">
                  <a:moveTo>
                    <a:pt x="52" y="43"/>
                  </a:moveTo>
                  <a:cubicBezTo>
                    <a:pt x="51" y="42"/>
                    <a:pt x="51" y="40"/>
                    <a:pt x="50" y="39"/>
                  </a:cubicBezTo>
                  <a:cubicBezTo>
                    <a:pt x="50" y="38"/>
                    <a:pt x="50" y="37"/>
                    <a:pt x="49" y="36"/>
                  </a:cubicBezTo>
                  <a:cubicBezTo>
                    <a:pt x="47" y="32"/>
                    <a:pt x="44" y="30"/>
                    <a:pt x="40" y="28"/>
                  </a:cubicBezTo>
                  <a:cubicBezTo>
                    <a:pt x="37" y="26"/>
                    <a:pt x="33" y="24"/>
                    <a:pt x="30" y="22"/>
                  </a:cubicBezTo>
                  <a:cubicBezTo>
                    <a:pt x="20" y="17"/>
                    <a:pt x="9" y="11"/>
                    <a:pt x="1" y="3"/>
                  </a:cubicBezTo>
                  <a:cubicBezTo>
                    <a:pt x="0" y="2"/>
                    <a:pt x="0" y="1"/>
                    <a:pt x="1" y="1"/>
                  </a:cubicBezTo>
                  <a:cubicBezTo>
                    <a:pt x="2" y="0"/>
                    <a:pt x="3" y="0"/>
                    <a:pt x="3" y="1"/>
                  </a:cubicBezTo>
                  <a:cubicBezTo>
                    <a:pt x="11" y="8"/>
                    <a:pt x="21" y="14"/>
                    <a:pt x="31" y="19"/>
                  </a:cubicBezTo>
                  <a:cubicBezTo>
                    <a:pt x="35" y="21"/>
                    <a:pt x="38" y="23"/>
                    <a:pt x="42" y="25"/>
                  </a:cubicBezTo>
                  <a:cubicBezTo>
                    <a:pt x="46" y="27"/>
                    <a:pt x="50" y="30"/>
                    <a:pt x="52" y="34"/>
                  </a:cubicBezTo>
                  <a:cubicBezTo>
                    <a:pt x="53" y="36"/>
                    <a:pt x="53" y="37"/>
                    <a:pt x="54" y="38"/>
                  </a:cubicBezTo>
                  <a:cubicBezTo>
                    <a:pt x="54" y="39"/>
                    <a:pt x="54" y="40"/>
                    <a:pt x="55" y="41"/>
                  </a:cubicBezTo>
                  <a:cubicBezTo>
                    <a:pt x="56" y="43"/>
                    <a:pt x="61" y="48"/>
                    <a:pt x="60" y="48"/>
                  </a:cubicBezTo>
                  <a:cubicBezTo>
                    <a:pt x="60" y="49"/>
                    <a:pt x="53" y="45"/>
                    <a:pt x="52" y="4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7">
              <a:extLst>
                <a:ext uri="{FF2B5EF4-FFF2-40B4-BE49-F238E27FC236}">
                  <a16:creationId xmlns:a16="http://schemas.microsoft.com/office/drawing/2014/main" id="{6DDD172A-06ED-434E-9424-D6775AE56923}"/>
                </a:ext>
              </a:extLst>
            </p:cNvPr>
            <p:cNvSpPr>
              <a:spLocks/>
            </p:cNvSpPr>
            <p:nvPr/>
          </p:nvSpPr>
          <p:spPr bwMode="auto">
            <a:xfrm>
              <a:off x="6150" y="1778"/>
              <a:ext cx="77" cy="34"/>
            </a:xfrm>
            <a:custGeom>
              <a:avLst/>
              <a:gdLst>
                <a:gd name="T0" fmla="*/ 21 w 32"/>
                <a:gd name="T1" fmla="*/ 9 h 14"/>
                <a:gd name="T2" fmla="*/ 17 w 32"/>
                <a:gd name="T3" fmla="*/ 6 h 14"/>
                <a:gd name="T4" fmla="*/ 4 w 32"/>
                <a:gd name="T5" fmla="*/ 4 h 14"/>
                <a:gd name="T6" fmla="*/ 3 w 32"/>
                <a:gd name="T7" fmla="*/ 2 h 14"/>
                <a:gd name="T8" fmla="*/ 1 w 32"/>
                <a:gd name="T9" fmla="*/ 0 h 14"/>
                <a:gd name="T10" fmla="*/ 18 w 32"/>
                <a:gd name="T11" fmla="*/ 3 h 14"/>
                <a:gd name="T12" fmla="*/ 23 w 32"/>
                <a:gd name="T13" fmla="*/ 6 h 14"/>
                <a:gd name="T14" fmla="*/ 31 w 32"/>
                <a:gd name="T15" fmla="*/ 13 h 14"/>
                <a:gd name="T16" fmla="*/ 21 w 32"/>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21" y="9"/>
                  </a:moveTo>
                  <a:cubicBezTo>
                    <a:pt x="20" y="8"/>
                    <a:pt x="18" y="7"/>
                    <a:pt x="17" y="6"/>
                  </a:cubicBezTo>
                  <a:cubicBezTo>
                    <a:pt x="13" y="5"/>
                    <a:pt x="8" y="4"/>
                    <a:pt x="4" y="4"/>
                  </a:cubicBezTo>
                  <a:cubicBezTo>
                    <a:pt x="3" y="4"/>
                    <a:pt x="2" y="3"/>
                    <a:pt x="3" y="2"/>
                  </a:cubicBezTo>
                  <a:cubicBezTo>
                    <a:pt x="3" y="1"/>
                    <a:pt x="0" y="0"/>
                    <a:pt x="1" y="0"/>
                  </a:cubicBezTo>
                  <a:cubicBezTo>
                    <a:pt x="5" y="1"/>
                    <a:pt x="14" y="1"/>
                    <a:pt x="18" y="3"/>
                  </a:cubicBezTo>
                  <a:cubicBezTo>
                    <a:pt x="20" y="4"/>
                    <a:pt x="21" y="5"/>
                    <a:pt x="23" y="6"/>
                  </a:cubicBezTo>
                  <a:cubicBezTo>
                    <a:pt x="23" y="6"/>
                    <a:pt x="32" y="13"/>
                    <a:pt x="31" y="13"/>
                  </a:cubicBezTo>
                  <a:cubicBezTo>
                    <a:pt x="31" y="14"/>
                    <a:pt x="21" y="9"/>
                    <a:pt x="21" y="9"/>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8">
              <a:extLst>
                <a:ext uri="{FF2B5EF4-FFF2-40B4-BE49-F238E27FC236}">
                  <a16:creationId xmlns:a16="http://schemas.microsoft.com/office/drawing/2014/main" id="{A1E94ED0-8B94-4A5E-B0EE-2141D72D9140}"/>
                </a:ext>
              </a:extLst>
            </p:cNvPr>
            <p:cNvSpPr>
              <a:spLocks/>
            </p:cNvSpPr>
            <p:nvPr/>
          </p:nvSpPr>
          <p:spPr bwMode="auto">
            <a:xfrm>
              <a:off x="6129" y="1767"/>
              <a:ext cx="52" cy="61"/>
            </a:xfrm>
            <a:custGeom>
              <a:avLst/>
              <a:gdLst>
                <a:gd name="T0" fmla="*/ 15 w 22"/>
                <a:gd name="T1" fmla="*/ 18 h 26"/>
                <a:gd name="T2" fmla="*/ 10 w 22"/>
                <a:gd name="T3" fmla="*/ 13 h 26"/>
                <a:gd name="T4" fmla="*/ 6 w 22"/>
                <a:gd name="T5" fmla="*/ 7 h 26"/>
                <a:gd name="T6" fmla="*/ 1 w 22"/>
                <a:gd name="T7" fmla="*/ 3 h 26"/>
                <a:gd name="T8" fmla="*/ 0 w 22"/>
                <a:gd name="T9" fmla="*/ 2 h 26"/>
                <a:gd name="T10" fmla="*/ 2 w 22"/>
                <a:gd name="T11" fmla="*/ 0 h 26"/>
                <a:gd name="T12" fmla="*/ 8 w 22"/>
                <a:gd name="T13" fmla="*/ 5 h 26"/>
                <a:gd name="T14" fmla="*/ 10 w 22"/>
                <a:gd name="T15" fmla="*/ 8 h 26"/>
                <a:gd name="T16" fmla="*/ 12 w 22"/>
                <a:gd name="T17" fmla="*/ 11 h 26"/>
                <a:gd name="T18" fmla="*/ 16 w 22"/>
                <a:gd name="T19" fmla="*/ 16 h 26"/>
                <a:gd name="T20" fmla="*/ 21 w 22"/>
                <a:gd name="T21" fmla="*/ 26 h 26"/>
                <a:gd name="T22" fmla="*/ 15 w 22"/>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6">
                  <a:moveTo>
                    <a:pt x="15" y="18"/>
                  </a:moveTo>
                  <a:cubicBezTo>
                    <a:pt x="14" y="16"/>
                    <a:pt x="11" y="15"/>
                    <a:pt x="10" y="13"/>
                  </a:cubicBezTo>
                  <a:cubicBezTo>
                    <a:pt x="9" y="12"/>
                    <a:pt x="6" y="8"/>
                    <a:pt x="6" y="7"/>
                  </a:cubicBezTo>
                  <a:cubicBezTo>
                    <a:pt x="5" y="6"/>
                    <a:pt x="3" y="4"/>
                    <a:pt x="1" y="3"/>
                  </a:cubicBezTo>
                  <a:cubicBezTo>
                    <a:pt x="0" y="3"/>
                    <a:pt x="0" y="2"/>
                    <a:pt x="0" y="2"/>
                  </a:cubicBezTo>
                  <a:cubicBezTo>
                    <a:pt x="0" y="1"/>
                    <a:pt x="1" y="0"/>
                    <a:pt x="2" y="0"/>
                  </a:cubicBezTo>
                  <a:cubicBezTo>
                    <a:pt x="4" y="1"/>
                    <a:pt x="6" y="2"/>
                    <a:pt x="8" y="5"/>
                  </a:cubicBezTo>
                  <a:cubicBezTo>
                    <a:pt x="9" y="6"/>
                    <a:pt x="10" y="7"/>
                    <a:pt x="10" y="8"/>
                  </a:cubicBezTo>
                  <a:cubicBezTo>
                    <a:pt x="11" y="9"/>
                    <a:pt x="11" y="10"/>
                    <a:pt x="12" y="11"/>
                  </a:cubicBezTo>
                  <a:cubicBezTo>
                    <a:pt x="13" y="13"/>
                    <a:pt x="15" y="15"/>
                    <a:pt x="16" y="16"/>
                  </a:cubicBezTo>
                  <a:cubicBezTo>
                    <a:pt x="18" y="19"/>
                    <a:pt x="22" y="25"/>
                    <a:pt x="21" y="26"/>
                  </a:cubicBezTo>
                  <a:cubicBezTo>
                    <a:pt x="21" y="26"/>
                    <a:pt x="17" y="20"/>
                    <a:pt x="15" y="18"/>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9">
              <a:extLst>
                <a:ext uri="{FF2B5EF4-FFF2-40B4-BE49-F238E27FC236}">
                  <a16:creationId xmlns:a16="http://schemas.microsoft.com/office/drawing/2014/main" id="{71C28178-4854-4D14-933A-6A250934E22F}"/>
                </a:ext>
              </a:extLst>
            </p:cNvPr>
            <p:cNvSpPr>
              <a:spLocks/>
            </p:cNvSpPr>
            <p:nvPr/>
          </p:nvSpPr>
          <p:spPr bwMode="auto">
            <a:xfrm>
              <a:off x="6124" y="1857"/>
              <a:ext cx="108" cy="50"/>
            </a:xfrm>
            <a:custGeom>
              <a:avLst/>
              <a:gdLst>
                <a:gd name="T0" fmla="*/ 45 w 45"/>
                <a:gd name="T1" fmla="*/ 21 h 21"/>
                <a:gd name="T2" fmla="*/ 35 w 45"/>
                <a:gd name="T3" fmla="*/ 16 h 21"/>
                <a:gd name="T4" fmla="*/ 34 w 45"/>
                <a:gd name="T5" fmla="*/ 16 h 21"/>
                <a:gd name="T6" fmla="*/ 24 w 45"/>
                <a:gd name="T7" fmla="*/ 10 h 21"/>
                <a:gd name="T8" fmla="*/ 18 w 45"/>
                <a:gd name="T9" fmla="*/ 8 h 21"/>
                <a:gd name="T10" fmla="*/ 12 w 45"/>
                <a:gd name="T11" fmla="*/ 7 h 21"/>
                <a:gd name="T12" fmla="*/ 1 w 45"/>
                <a:gd name="T13" fmla="*/ 4 h 21"/>
                <a:gd name="T14" fmla="*/ 0 w 45"/>
                <a:gd name="T15" fmla="*/ 2 h 21"/>
                <a:gd name="T16" fmla="*/ 3 w 45"/>
                <a:gd name="T17" fmla="*/ 1 h 21"/>
                <a:gd name="T18" fmla="*/ 12 w 45"/>
                <a:gd name="T19" fmla="*/ 3 h 21"/>
                <a:gd name="T20" fmla="*/ 19 w 45"/>
                <a:gd name="T21" fmla="*/ 4 h 21"/>
                <a:gd name="T22" fmla="*/ 26 w 45"/>
                <a:gd name="T23" fmla="*/ 7 h 21"/>
                <a:gd name="T24" fmla="*/ 36 w 45"/>
                <a:gd name="T25" fmla="*/ 13 h 21"/>
                <a:gd name="T26" fmla="*/ 37 w 45"/>
                <a:gd name="T27" fmla="*/ 14 h 21"/>
                <a:gd name="T28" fmla="*/ 45 w 4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21">
                  <a:moveTo>
                    <a:pt x="45" y="21"/>
                  </a:moveTo>
                  <a:cubicBezTo>
                    <a:pt x="44" y="21"/>
                    <a:pt x="38" y="18"/>
                    <a:pt x="35" y="16"/>
                  </a:cubicBezTo>
                  <a:cubicBezTo>
                    <a:pt x="34" y="16"/>
                    <a:pt x="34" y="16"/>
                    <a:pt x="34" y="16"/>
                  </a:cubicBezTo>
                  <a:cubicBezTo>
                    <a:pt x="31" y="14"/>
                    <a:pt x="28" y="12"/>
                    <a:pt x="24" y="10"/>
                  </a:cubicBezTo>
                  <a:cubicBezTo>
                    <a:pt x="23" y="9"/>
                    <a:pt x="21" y="8"/>
                    <a:pt x="18" y="8"/>
                  </a:cubicBezTo>
                  <a:cubicBezTo>
                    <a:pt x="16" y="7"/>
                    <a:pt x="14" y="7"/>
                    <a:pt x="12" y="7"/>
                  </a:cubicBezTo>
                  <a:cubicBezTo>
                    <a:pt x="8" y="6"/>
                    <a:pt x="4" y="6"/>
                    <a:pt x="1" y="4"/>
                  </a:cubicBezTo>
                  <a:cubicBezTo>
                    <a:pt x="0" y="3"/>
                    <a:pt x="0" y="2"/>
                    <a:pt x="0" y="2"/>
                  </a:cubicBezTo>
                  <a:cubicBezTo>
                    <a:pt x="1" y="1"/>
                    <a:pt x="2" y="0"/>
                    <a:pt x="3" y="1"/>
                  </a:cubicBezTo>
                  <a:cubicBezTo>
                    <a:pt x="5" y="3"/>
                    <a:pt x="9" y="3"/>
                    <a:pt x="12" y="3"/>
                  </a:cubicBezTo>
                  <a:cubicBezTo>
                    <a:pt x="15" y="4"/>
                    <a:pt x="17" y="4"/>
                    <a:pt x="19" y="4"/>
                  </a:cubicBezTo>
                  <a:cubicBezTo>
                    <a:pt x="22" y="5"/>
                    <a:pt x="24" y="6"/>
                    <a:pt x="26" y="7"/>
                  </a:cubicBezTo>
                  <a:cubicBezTo>
                    <a:pt x="29" y="9"/>
                    <a:pt x="32" y="11"/>
                    <a:pt x="36" y="13"/>
                  </a:cubicBezTo>
                  <a:cubicBezTo>
                    <a:pt x="37" y="14"/>
                    <a:pt x="37" y="14"/>
                    <a:pt x="37" y="14"/>
                  </a:cubicBezTo>
                  <a:cubicBezTo>
                    <a:pt x="39" y="16"/>
                    <a:pt x="45" y="21"/>
                    <a:pt x="45" y="2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0">
              <a:extLst>
                <a:ext uri="{FF2B5EF4-FFF2-40B4-BE49-F238E27FC236}">
                  <a16:creationId xmlns:a16="http://schemas.microsoft.com/office/drawing/2014/main" id="{CA6FF824-0DDA-455D-BC49-067B939259EB}"/>
                </a:ext>
              </a:extLst>
            </p:cNvPr>
            <p:cNvSpPr>
              <a:spLocks/>
            </p:cNvSpPr>
            <p:nvPr/>
          </p:nvSpPr>
          <p:spPr bwMode="auto">
            <a:xfrm>
              <a:off x="6162" y="1866"/>
              <a:ext cx="79" cy="20"/>
            </a:xfrm>
            <a:custGeom>
              <a:avLst/>
              <a:gdLst>
                <a:gd name="T0" fmla="*/ 17 w 33"/>
                <a:gd name="T1" fmla="*/ 3 h 8"/>
                <a:gd name="T2" fmla="*/ 14 w 33"/>
                <a:gd name="T3" fmla="*/ 4 h 8"/>
                <a:gd name="T4" fmla="*/ 12 w 33"/>
                <a:gd name="T5" fmla="*/ 4 h 8"/>
                <a:gd name="T6" fmla="*/ 5 w 33"/>
                <a:gd name="T7" fmla="*/ 4 h 8"/>
                <a:gd name="T8" fmla="*/ 3 w 33"/>
                <a:gd name="T9" fmla="*/ 2 h 8"/>
                <a:gd name="T10" fmla="*/ 1 w 33"/>
                <a:gd name="T11" fmla="*/ 0 h 8"/>
                <a:gd name="T12" fmla="*/ 11 w 33"/>
                <a:gd name="T13" fmla="*/ 1 h 8"/>
                <a:gd name="T14" fmla="*/ 13 w 33"/>
                <a:gd name="T15" fmla="*/ 0 h 8"/>
                <a:gd name="T16" fmla="*/ 17 w 33"/>
                <a:gd name="T17" fmla="*/ 0 h 8"/>
                <a:gd name="T18" fmla="*/ 32 w 33"/>
                <a:gd name="T19" fmla="*/ 8 h 8"/>
                <a:gd name="T20" fmla="*/ 17 w 33"/>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17" y="3"/>
                  </a:moveTo>
                  <a:cubicBezTo>
                    <a:pt x="16" y="3"/>
                    <a:pt x="15" y="4"/>
                    <a:pt x="14" y="4"/>
                  </a:cubicBezTo>
                  <a:cubicBezTo>
                    <a:pt x="13" y="4"/>
                    <a:pt x="12" y="4"/>
                    <a:pt x="12" y="4"/>
                  </a:cubicBezTo>
                  <a:cubicBezTo>
                    <a:pt x="9" y="4"/>
                    <a:pt x="7" y="4"/>
                    <a:pt x="5" y="4"/>
                  </a:cubicBezTo>
                  <a:cubicBezTo>
                    <a:pt x="4" y="4"/>
                    <a:pt x="3" y="3"/>
                    <a:pt x="3" y="2"/>
                  </a:cubicBezTo>
                  <a:cubicBezTo>
                    <a:pt x="3" y="1"/>
                    <a:pt x="0" y="0"/>
                    <a:pt x="1" y="0"/>
                  </a:cubicBezTo>
                  <a:cubicBezTo>
                    <a:pt x="3" y="0"/>
                    <a:pt x="9" y="1"/>
                    <a:pt x="11" y="1"/>
                  </a:cubicBezTo>
                  <a:cubicBezTo>
                    <a:pt x="12" y="1"/>
                    <a:pt x="13" y="0"/>
                    <a:pt x="13" y="0"/>
                  </a:cubicBezTo>
                  <a:cubicBezTo>
                    <a:pt x="15" y="0"/>
                    <a:pt x="16" y="0"/>
                    <a:pt x="17" y="0"/>
                  </a:cubicBezTo>
                  <a:cubicBezTo>
                    <a:pt x="22" y="0"/>
                    <a:pt x="33" y="7"/>
                    <a:pt x="32" y="8"/>
                  </a:cubicBezTo>
                  <a:cubicBezTo>
                    <a:pt x="32" y="8"/>
                    <a:pt x="22" y="3"/>
                    <a:pt x="17"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1">
              <a:extLst>
                <a:ext uri="{FF2B5EF4-FFF2-40B4-BE49-F238E27FC236}">
                  <a16:creationId xmlns:a16="http://schemas.microsoft.com/office/drawing/2014/main" id="{319B5F01-81CB-46C0-A5DC-8701705A0EB5}"/>
                </a:ext>
              </a:extLst>
            </p:cNvPr>
            <p:cNvSpPr>
              <a:spLocks/>
            </p:cNvSpPr>
            <p:nvPr/>
          </p:nvSpPr>
          <p:spPr bwMode="auto">
            <a:xfrm>
              <a:off x="6057" y="1286"/>
              <a:ext cx="31" cy="183"/>
            </a:xfrm>
            <a:custGeom>
              <a:avLst/>
              <a:gdLst>
                <a:gd name="T0" fmla="*/ 4 w 13"/>
                <a:gd name="T1" fmla="*/ 1 h 77"/>
                <a:gd name="T2" fmla="*/ 3 w 13"/>
                <a:gd name="T3" fmla="*/ 4 h 77"/>
                <a:gd name="T4" fmla="*/ 2 w 13"/>
                <a:gd name="T5" fmla="*/ 8 h 77"/>
                <a:gd name="T6" fmla="*/ 2 w 13"/>
                <a:gd name="T7" fmla="*/ 13 h 77"/>
                <a:gd name="T8" fmla="*/ 2 w 13"/>
                <a:gd name="T9" fmla="*/ 19 h 77"/>
                <a:gd name="T10" fmla="*/ 3 w 13"/>
                <a:gd name="T11" fmla="*/ 25 h 77"/>
                <a:gd name="T12" fmla="*/ 5 w 13"/>
                <a:gd name="T13" fmla="*/ 31 h 77"/>
                <a:gd name="T14" fmla="*/ 8 w 13"/>
                <a:gd name="T15" fmla="*/ 38 h 77"/>
                <a:gd name="T16" fmla="*/ 10 w 13"/>
                <a:gd name="T17" fmla="*/ 45 h 77"/>
                <a:gd name="T18" fmla="*/ 12 w 13"/>
                <a:gd name="T19" fmla="*/ 52 h 77"/>
                <a:gd name="T20" fmla="*/ 12 w 13"/>
                <a:gd name="T21" fmla="*/ 59 h 77"/>
                <a:gd name="T22" fmla="*/ 12 w 13"/>
                <a:gd name="T23" fmla="*/ 65 h 77"/>
                <a:gd name="T24" fmla="*/ 12 w 13"/>
                <a:gd name="T25" fmla="*/ 70 h 77"/>
                <a:gd name="T26" fmla="*/ 12 w 13"/>
                <a:gd name="T27" fmla="*/ 73 h 77"/>
                <a:gd name="T28" fmla="*/ 12 w 13"/>
                <a:gd name="T29" fmla="*/ 76 h 77"/>
                <a:gd name="T30" fmla="*/ 12 w 13"/>
                <a:gd name="T31" fmla="*/ 77 h 77"/>
                <a:gd name="T32" fmla="*/ 12 w 13"/>
                <a:gd name="T33" fmla="*/ 77 h 77"/>
                <a:gd name="T34" fmla="*/ 11 w 13"/>
                <a:gd name="T35" fmla="*/ 77 h 77"/>
                <a:gd name="T36" fmla="*/ 10 w 13"/>
                <a:gd name="T37" fmla="*/ 76 h 77"/>
                <a:gd name="T38" fmla="*/ 9 w 13"/>
                <a:gd name="T39" fmla="*/ 74 h 77"/>
                <a:gd name="T40" fmla="*/ 8 w 13"/>
                <a:gd name="T41" fmla="*/ 70 h 77"/>
                <a:gd name="T42" fmla="*/ 9 w 13"/>
                <a:gd name="T43" fmla="*/ 65 h 77"/>
                <a:gd name="T44" fmla="*/ 9 w 13"/>
                <a:gd name="T45" fmla="*/ 59 h 77"/>
                <a:gd name="T46" fmla="*/ 8 w 13"/>
                <a:gd name="T47" fmla="*/ 53 h 77"/>
                <a:gd name="T48" fmla="*/ 7 w 13"/>
                <a:gd name="T49" fmla="*/ 46 h 77"/>
                <a:gd name="T50" fmla="*/ 5 w 13"/>
                <a:gd name="T51" fmla="*/ 39 h 77"/>
                <a:gd name="T52" fmla="*/ 2 w 13"/>
                <a:gd name="T53" fmla="*/ 32 h 77"/>
                <a:gd name="T54" fmla="*/ 1 w 13"/>
                <a:gd name="T55" fmla="*/ 25 h 77"/>
                <a:gd name="T56" fmla="*/ 0 w 13"/>
                <a:gd name="T57" fmla="*/ 19 h 77"/>
                <a:gd name="T58" fmla="*/ 0 w 13"/>
                <a:gd name="T59" fmla="*/ 13 h 77"/>
                <a:gd name="T60" fmla="*/ 1 w 13"/>
                <a:gd name="T61" fmla="*/ 8 h 77"/>
                <a:gd name="T62" fmla="*/ 2 w 13"/>
                <a:gd name="T63" fmla="*/ 4 h 77"/>
                <a:gd name="T64" fmla="*/ 3 w 13"/>
                <a:gd name="T65" fmla="*/ 1 h 77"/>
                <a:gd name="T66" fmla="*/ 3 w 13"/>
                <a:gd name="T67" fmla="*/ 0 h 77"/>
                <a:gd name="T68" fmla="*/ 4 w 13"/>
                <a:gd name="T69"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 h="77">
                  <a:moveTo>
                    <a:pt x="4" y="1"/>
                  </a:moveTo>
                  <a:cubicBezTo>
                    <a:pt x="4" y="1"/>
                    <a:pt x="3" y="2"/>
                    <a:pt x="3" y="4"/>
                  </a:cubicBezTo>
                  <a:cubicBezTo>
                    <a:pt x="3" y="5"/>
                    <a:pt x="3" y="6"/>
                    <a:pt x="2" y="8"/>
                  </a:cubicBezTo>
                  <a:cubicBezTo>
                    <a:pt x="2" y="9"/>
                    <a:pt x="2" y="11"/>
                    <a:pt x="2" y="13"/>
                  </a:cubicBezTo>
                  <a:cubicBezTo>
                    <a:pt x="2" y="15"/>
                    <a:pt x="2" y="16"/>
                    <a:pt x="2" y="19"/>
                  </a:cubicBezTo>
                  <a:cubicBezTo>
                    <a:pt x="2" y="21"/>
                    <a:pt x="3" y="23"/>
                    <a:pt x="3" y="25"/>
                  </a:cubicBezTo>
                  <a:cubicBezTo>
                    <a:pt x="4" y="27"/>
                    <a:pt x="4" y="29"/>
                    <a:pt x="5" y="31"/>
                  </a:cubicBezTo>
                  <a:cubicBezTo>
                    <a:pt x="6" y="34"/>
                    <a:pt x="7" y="36"/>
                    <a:pt x="8" y="38"/>
                  </a:cubicBezTo>
                  <a:cubicBezTo>
                    <a:pt x="8" y="40"/>
                    <a:pt x="10" y="43"/>
                    <a:pt x="10" y="45"/>
                  </a:cubicBezTo>
                  <a:cubicBezTo>
                    <a:pt x="11" y="47"/>
                    <a:pt x="11" y="50"/>
                    <a:pt x="12" y="52"/>
                  </a:cubicBezTo>
                  <a:cubicBezTo>
                    <a:pt x="12" y="54"/>
                    <a:pt x="12" y="57"/>
                    <a:pt x="12" y="59"/>
                  </a:cubicBezTo>
                  <a:cubicBezTo>
                    <a:pt x="12" y="61"/>
                    <a:pt x="12" y="63"/>
                    <a:pt x="12" y="65"/>
                  </a:cubicBezTo>
                  <a:cubicBezTo>
                    <a:pt x="12" y="67"/>
                    <a:pt x="12" y="68"/>
                    <a:pt x="12" y="70"/>
                  </a:cubicBezTo>
                  <a:cubicBezTo>
                    <a:pt x="12" y="71"/>
                    <a:pt x="12" y="72"/>
                    <a:pt x="12" y="73"/>
                  </a:cubicBezTo>
                  <a:cubicBezTo>
                    <a:pt x="13" y="74"/>
                    <a:pt x="13" y="75"/>
                    <a:pt x="12" y="76"/>
                  </a:cubicBezTo>
                  <a:cubicBezTo>
                    <a:pt x="12" y="76"/>
                    <a:pt x="12" y="77"/>
                    <a:pt x="12" y="77"/>
                  </a:cubicBezTo>
                  <a:cubicBezTo>
                    <a:pt x="12" y="77"/>
                    <a:pt x="12" y="77"/>
                    <a:pt x="12" y="77"/>
                  </a:cubicBezTo>
                  <a:cubicBezTo>
                    <a:pt x="12" y="77"/>
                    <a:pt x="11" y="77"/>
                    <a:pt x="11" y="77"/>
                  </a:cubicBezTo>
                  <a:cubicBezTo>
                    <a:pt x="11" y="77"/>
                    <a:pt x="10" y="77"/>
                    <a:pt x="10" y="76"/>
                  </a:cubicBezTo>
                  <a:cubicBezTo>
                    <a:pt x="9" y="76"/>
                    <a:pt x="9" y="75"/>
                    <a:pt x="9" y="74"/>
                  </a:cubicBezTo>
                  <a:cubicBezTo>
                    <a:pt x="9" y="73"/>
                    <a:pt x="8" y="71"/>
                    <a:pt x="8" y="70"/>
                  </a:cubicBezTo>
                  <a:cubicBezTo>
                    <a:pt x="8" y="68"/>
                    <a:pt x="9" y="67"/>
                    <a:pt x="9" y="65"/>
                  </a:cubicBezTo>
                  <a:cubicBezTo>
                    <a:pt x="9" y="63"/>
                    <a:pt x="9" y="61"/>
                    <a:pt x="9" y="59"/>
                  </a:cubicBezTo>
                  <a:cubicBezTo>
                    <a:pt x="9" y="57"/>
                    <a:pt x="9" y="55"/>
                    <a:pt x="8" y="53"/>
                  </a:cubicBezTo>
                  <a:cubicBezTo>
                    <a:pt x="8" y="50"/>
                    <a:pt x="8" y="48"/>
                    <a:pt x="7" y="46"/>
                  </a:cubicBezTo>
                  <a:cubicBezTo>
                    <a:pt x="6" y="44"/>
                    <a:pt x="5" y="41"/>
                    <a:pt x="5" y="39"/>
                  </a:cubicBezTo>
                  <a:cubicBezTo>
                    <a:pt x="4" y="37"/>
                    <a:pt x="3" y="35"/>
                    <a:pt x="2" y="32"/>
                  </a:cubicBezTo>
                  <a:cubicBezTo>
                    <a:pt x="1" y="30"/>
                    <a:pt x="1" y="28"/>
                    <a:pt x="1" y="25"/>
                  </a:cubicBezTo>
                  <a:cubicBezTo>
                    <a:pt x="0" y="23"/>
                    <a:pt x="0" y="21"/>
                    <a:pt x="0" y="19"/>
                  </a:cubicBezTo>
                  <a:cubicBezTo>
                    <a:pt x="0" y="17"/>
                    <a:pt x="0" y="15"/>
                    <a:pt x="0" y="13"/>
                  </a:cubicBezTo>
                  <a:cubicBezTo>
                    <a:pt x="0" y="11"/>
                    <a:pt x="1" y="9"/>
                    <a:pt x="1" y="8"/>
                  </a:cubicBezTo>
                  <a:cubicBezTo>
                    <a:pt x="1" y="6"/>
                    <a:pt x="1" y="5"/>
                    <a:pt x="2" y="4"/>
                  </a:cubicBezTo>
                  <a:cubicBezTo>
                    <a:pt x="2" y="2"/>
                    <a:pt x="3" y="1"/>
                    <a:pt x="3" y="1"/>
                  </a:cubicBezTo>
                  <a:cubicBezTo>
                    <a:pt x="3" y="0"/>
                    <a:pt x="3" y="0"/>
                    <a:pt x="3" y="0"/>
                  </a:cubicBezTo>
                  <a:cubicBezTo>
                    <a:pt x="4" y="0"/>
                    <a:pt x="4" y="1"/>
                    <a:pt x="4"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2">
              <a:extLst>
                <a:ext uri="{FF2B5EF4-FFF2-40B4-BE49-F238E27FC236}">
                  <a16:creationId xmlns:a16="http://schemas.microsoft.com/office/drawing/2014/main" id="{E492FA02-E5A9-4A9D-88EF-33710EE4B5F9}"/>
                </a:ext>
              </a:extLst>
            </p:cNvPr>
            <p:cNvSpPr>
              <a:spLocks/>
            </p:cNvSpPr>
            <p:nvPr/>
          </p:nvSpPr>
          <p:spPr bwMode="auto">
            <a:xfrm>
              <a:off x="6117" y="1290"/>
              <a:ext cx="38" cy="234"/>
            </a:xfrm>
            <a:custGeom>
              <a:avLst/>
              <a:gdLst>
                <a:gd name="T0" fmla="*/ 16 w 16"/>
                <a:gd name="T1" fmla="*/ 1 h 98"/>
                <a:gd name="T2" fmla="*/ 16 w 16"/>
                <a:gd name="T3" fmla="*/ 4 h 98"/>
                <a:gd name="T4" fmla="*/ 16 w 16"/>
                <a:gd name="T5" fmla="*/ 9 h 98"/>
                <a:gd name="T6" fmla="*/ 15 w 16"/>
                <a:gd name="T7" fmla="*/ 14 h 98"/>
                <a:gd name="T8" fmla="*/ 15 w 16"/>
                <a:gd name="T9" fmla="*/ 21 h 98"/>
                <a:gd name="T10" fmla="*/ 13 w 16"/>
                <a:gd name="T11" fmla="*/ 28 h 98"/>
                <a:gd name="T12" fmla="*/ 12 w 16"/>
                <a:gd name="T13" fmla="*/ 35 h 98"/>
                <a:gd name="T14" fmla="*/ 10 w 16"/>
                <a:gd name="T15" fmla="*/ 43 h 98"/>
                <a:gd name="T16" fmla="*/ 7 w 16"/>
                <a:gd name="T17" fmla="*/ 51 h 98"/>
                <a:gd name="T18" fmla="*/ 5 w 16"/>
                <a:gd name="T19" fmla="*/ 58 h 98"/>
                <a:gd name="T20" fmla="*/ 5 w 16"/>
                <a:gd name="T21" fmla="*/ 60 h 98"/>
                <a:gd name="T22" fmla="*/ 5 w 16"/>
                <a:gd name="T23" fmla="*/ 62 h 98"/>
                <a:gd name="T24" fmla="*/ 4 w 16"/>
                <a:gd name="T25" fmla="*/ 65 h 98"/>
                <a:gd name="T26" fmla="*/ 4 w 16"/>
                <a:gd name="T27" fmla="*/ 72 h 98"/>
                <a:gd name="T28" fmla="*/ 5 w 16"/>
                <a:gd name="T29" fmla="*/ 77 h 98"/>
                <a:gd name="T30" fmla="*/ 6 w 16"/>
                <a:gd name="T31" fmla="*/ 81 h 98"/>
                <a:gd name="T32" fmla="*/ 10 w 16"/>
                <a:gd name="T33" fmla="*/ 98 h 98"/>
                <a:gd name="T34" fmla="*/ 7 w 16"/>
                <a:gd name="T35" fmla="*/ 95 h 98"/>
                <a:gd name="T36" fmla="*/ 2 w 16"/>
                <a:gd name="T37" fmla="*/ 82 h 98"/>
                <a:gd name="T38" fmla="*/ 1 w 16"/>
                <a:gd name="T39" fmla="*/ 77 h 98"/>
                <a:gd name="T40" fmla="*/ 1 w 16"/>
                <a:gd name="T41" fmla="*/ 72 h 98"/>
                <a:gd name="T42" fmla="*/ 1 w 16"/>
                <a:gd name="T43" fmla="*/ 65 h 98"/>
                <a:gd name="T44" fmla="*/ 1 w 16"/>
                <a:gd name="T45" fmla="*/ 61 h 98"/>
                <a:gd name="T46" fmla="*/ 2 w 16"/>
                <a:gd name="T47" fmla="*/ 60 h 98"/>
                <a:gd name="T48" fmla="*/ 2 w 16"/>
                <a:gd name="T49" fmla="*/ 58 h 98"/>
                <a:gd name="T50" fmla="*/ 4 w 16"/>
                <a:gd name="T51" fmla="*/ 50 h 98"/>
                <a:gd name="T52" fmla="*/ 7 w 16"/>
                <a:gd name="T53" fmla="*/ 42 h 98"/>
                <a:gd name="T54" fmla="*/ 9 w 16"/>
                <a:gd name="T55" fmla="*/ 35 h 98"/>
                <a:gd name="T56" fmla="*/ 11 w 16"/>
                <a:gd name="T57" fmla="*/ 27 h 98"/>
                <a:gd name="T58" fmla="*/ 13 w 16"/>
                <a:gd name="T59" fmla="*/ 20 h 98"/>
                <a:gd name="T60" fmla="*/ 14 w 16"/>
                <a:gd name="T61" fmla="*/ 14 h 98"/>
                <a:gd name="T62" fmla="*/ 14 w 16"/>
                <a:gd name="T63" fmla="*/ 8 h 98"/>
                <a:gd name="T64" fmla="*/ 15 w 16"/>
                <a:gd name="T65" fmla="*/ 4 h 98"/>
                <a:gd name="T66" fmla="*/ 15 w 16"/>
                <a:gd name="T67" fmla="*/ 1 h 98"/>
                <a:gd name="T68" fmla="*/ 15 w 16"/>
                <a:gd name="T69" fmla="*/ 0 h 98"/>
                <a:gd name="T70" fmla="*/ 16 w 16"/>
                <a:gd name="T71"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98">
                  <a:moveTo>
                    <a:pt x="16" y="1"/>
                  </a:moveTo>
                  <a:cubicBezTo>
                    <a:pt x="16" y="1"/>
                    <a:pt x="16" y="2"/>
                    <a:pt x="16" y="4"/>
                  </a:cubicBezTo>
                  <a:cubicBezTo>
                    <a:pt x="16" y="5"/>
                    <a:pt x="16" y="7"/>
                    <a:pt x="16" y="9"/>
                  </a:cubicBezTo>
                  <a:cubicBezTo>
                    <a:pt x="16" y="10"/>
                    <a:pt x="16" y="12"/>
                    <a:pt x="15" y="14"/>
                  </a:cubicBezTo>
                  <a:cubicBezTo>
                    <a:pt x="15" y="16"/>
                    <a:pt x="15" y="18"/>
                    <a:pt x="15" y="21"/>
                  </a:cubicBezTo>
                  <a:cubicBezTo>
                    <a:pt x="14" y="23"/>
                    <a:pt x="14" y="25"/>
                    <a:pt x="13" y="28"/>
                  </a:cubicBezTo>
                  <a:cubicBezTo>
                    <a:pt x="13" y="30"/>
                    <a:pt x="13" y="33"/>
                    <a:pt x="12" y="35"/>
                  </a:cubicBezTo>
                  <a:cubicBezTo>
                    <a:pt x="11" y="38"/>
                    <a:pt x="10" y="41"/>
                    <a:pt x="10" y="43"/>
                  </a:cubicBezTo>
                  <a:cubicBezTo>
                    <a:pt x="9" y="46"/>
                    <a:pt x="8" y="48"/>
                    <a:pt x="7" y="51"/>
                  </a:cubicBezTo>
                  <a:cubicBezTo>
                    <a:pt x="7" y="54"/>
                    <a:pt x="6" y="56"/>
                    <a:pt x="5" y="58"/>
                  </a:cubicBezTo>
                  <a:cubicBezTo>
                    <a:pt x="5" y="60"/>
                    <a:pt x="5" y="60"/>
                    <a:pt x="5" y="60"/>
                  </a:cubicBezTo>
                  <a:cubicBezTo>
                    <a:pt x="5" y="61"/>
                    <a:pt x="5" y="61"/>
                    <a:pt x="5" y="62"/>
                  </a:cubicBezTo>
                  <a:cubicBezTo>
                    <a:pt x="5" y="63"/>
                    <a:pt x="5" y="64"/>
                    <a:pt x="4" y="65"/>
                  </a:cubicBezTo>
                  <a:cubicBezTo>
                    <a:pt x="4" y="68"/>
                    <a:pt x="4" y="70"/>
                    <a:pt x="4" y="72"/>
                  </a:cubicBezTo>
                  <a:cubicBezTo>
                    <a:pt x="4" y="74"/>
                    <a:pt x="5" y="75"/>
                    <a:pt x="5" y="77"/>
                  </a:cubicBezTo>
                  <a:cubicBezTo>
                    <a:pt x="5" y="78"/>
                    <a:pt x="6" y="80"/>
                    <a:pt x="6" y="81"/>
                  </a:cubicBezTo>
                  <a:cubicBezTo>
                    <a:pt x="6" y="83"/>
                    <a:pt x="10" y="98"/>
                    <a:pt x="10" y="98"/>
                  </a:cubicBezTo>
                  <a:cubicBezTo>
                    <a:pt x="9" y="98"/>
                    <a:pt x="7" y="95"/>
                    <a:pt x="7" y="95"/>
                  </a:cubicBezTo>
                  <a:cubicBezTo>
                    <a:pt x="7" y="95"/>
                    <a:pt x="3" y="84"/>
                    <a:pt x="2" y="82"/>
                  </a:cubicBezTo>
                  <a:cubicBezTo>
                    <a:pt x="2" y="81"/>
                    <a:pt x="1" y="79"/>
                    <a:pt x="1" y="77"/>
                  </a:cubicBezTo>
                  <a:cubicBezTo>
                    <a:pt x="1" y="76"/>
                    <a:pt x="1" y="74"/>
                    <a:pt x="1" y="72"/>
                  </a:cubicBezTo>
                  <a:cubicBezTo>
                    <a:pt x="1" y="70"/>
                    <a:pt x="0" y="67"/>
                    <a:pt x="1" y="65"/>
                  </a:cubicBezTo>
                  <a:cubicBezTo>
                    <a:pt x="1" y="64"/>
                    <a:pt x="1" y="63"/>
                    <a:pt x="1" y="61"/>
                  </a:cubicBezTo>
                  <a:cubicBezTo>
                    <a:pt x="1" y="61"/>
                    <a:pt x="1" y="60"/>
                    <a:pt x="2" y="60"/>
                  </a:cubicBezTo>
                  <a:cubicBezTo>
                    <a:pt x="2" y="59"/>
                    <a:pt x="2" y="58"/>
                    <a:pt x="2" y="58"/>
                  </a:cubicBezTo>
                  <a:cubicBezTo>
                    <a:pt x="3" y="55"/>
                    <a:pt x="4" y="53"/>
                    <a:pt x="4" y="50"/>
                  </a:cubicBezTo>
                  <a:cubicBezTo>
                    <a:pt x="5" y="48"/>
                    <a:pt x="6" y="45"/>
                    <a:pt x="7" y="42"/>
                  </a:cubicBezTo>
                  <a:cubicBezTo>
                    <a:pt x="8" y="40"/>
                    <a:pt x="9" y="37"/>
                    <a:pt x="9" y="35"/>
                  </a:cubicBezTo>
                  <a:cubicBezTo>
                    <a:pt x="10" y="32"/>
                    <a:pt x="11" y="30"/>
                    <a:pt x="11" y="27"/>
                  </a:cubicBezTo>
                  <a:cubicBezTo>
                    <a:pt x="12" y="25"/>
                    <a:pt x="12" y="23"/>
                    <a:pt x="13" y="20"/>
                  </a:cubicBezTo>
                  <a:cubicBezTo>
                    <a:pt x="13" y="18"/>
                    <a:pt x="13" y="16"/>
                    <a:pt x="14" y="14"/>
                  </a:cubicBezTo>
                  <a:cubicBezTo>
                    <a:pt x="14" y="12"/>
                    <a:pt x="14" y="10"/>
                    <a:pt x="14" y="8"/>
                  </a:cubicBezTo>
                  <a:cubicBezTo>
                    <a:pt x="14" y="7"/>
                    <a:pt x="15" y="5"/>
                    <a:pt x="15" y="4"/>
                  </a:cubicBezTo>
                  <a:cubicBezTo>
                    <a:pt x="15" y="2"/>
                    <a:pt x="15" y="1"/>
                    <a:pt x="15" y="1"/>
                  </a:cubicBezTo>
                  <a:cubicBezTo>
                    <a:pt x="15" y="0"/>
                    <a:pt x="15" y="0"/>
                    <a:pt x="15" y="0"/>
                  </a:cubicBezTo>
                  <a:cubicBezTo>
                    <a:pt x="16" y="0"/>
                    <a:pt x="16" y="0"/>
                    <a:pt x="16"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3">
              <a:extLst>
                <a:ext uri="{FF2B5EF4-FFF2-40B4-BE49-F238E27FC236}">
                  <a16:creationId xmlns:a16="http://schemas.microsoft.com/office/drawing/2014/main" id="{21760824-53C9-4054-AD20-83191FA4F13B}"/>
                </a:ext>
              </a:extLst>
            </p:cNvPr>
            <p:cNvSpPr>
              <a:spLocks/>
            </p:cNvSpPr>
            <p:nvPr/>
          </p:nvSpPr>
          <p:spPr bwMode="auto">
            <a:xfrm>
              <a:off x="5942" y="1450"/>
              <a:ext cx="199" cy="74"/>
            </a:xfrm>
            <a:custGeom>
              <a:avLst/>
              <a:gdLst>
                <a:gd name="T0" fmla="*/ 79 w 83"/>
                <a:gd name="T1" fmla="*/ 21 h 31"/>
                <a:gd name="T2" fmla="*/ 55 w 83"/>
                <a:gd name="T3" fmla="*/ 5 h 31"/>
                <a:gd name="T4" fmla="*/ 32 w 83"/>
                <a:gd name="T5" fmla="*/ 1 h 31"/>
                <a:gd name="T6" fmla="*/ 18 w 83"/>
                <a:gd name="T7" fmla="*/ 5 h 31"/>
                <a:gd name="T8" fmla="*/ 0 w 83"/>
                <a:gd name="T9" fmla="*/ 18 h 31"/>
                <a:gd name="T10" fmla="*/ 0 w 83"/>
                <a:gd name="T11" fmla="*/ 18 h 31"/>
                <a:gd name="T12" fmla="*/ 2 w 83"/>
                <a:gd name="T13" fmla="*/ 21 h 31"/>
                <a:gd name="T14" fmla="*/ 19 w 83"/>
                <a:gd name="T15" fmla="*/ 8 h 31"/>
                <a:gd name="T16" fmla="*/ 32 w 83"/>
                <a:gd name="T17" fmla="*/ 4 h 31"/>
                <a:gd name="T18" fmla="*/ 53 w 83"/>
                <a:gd name="T19" fmla="*/ 8 h 31"/>
                <a:gd name="T20" fmla="*/ 78 w 83"/>
                <a:gd name="T21" fmla="*/ 31 h 31"/>
                <a:gd name="T22" fmla="*/ 81 w 83"/>
                <a:gd name="T23" fmla="*/ 28 h 31"/>
                <a:gd name="T24" fmla="*/ 82 w 83"/>
                <a:gd name="T25" fmla="*/ 28 h 31"/>
                <a:gd name="T26" fmla="*/ 83 w 83"/>
                <a:gd name="T27" fmla="*/ 28 h 31"/>
                <a:gd name="T28" fmla="*/ 79 w 83"/>
                <a:gd name="T2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31">
                  <a:moveTo>
                    <a:pt x="79" y="21"/>
                  </a:moveTo>
                  <a:cubicBezTo>
                    <a:pt x="71" y="12"/>
                    <a:pt x="63" y="8"/>
                    <a:pt x="55" y="5"/>
                  </a:cubicBezTo>
                  <a:cubicBezTo>
                    <a:pt x="47" y="3"/>
                    <a:pt x="39" y="0"/>
                    <a:pt x="32" y="1"/>
                  </a:cubicBezTo>
                  <a:cubicBezTo>
                    <a:pt x="27" y="1"/>
                    <a:pt x="23" y="3"/>
                    <a:pt x="18" y="5"/>
                  </a:cubicBezTo>
                  <a:cubicBezTo>
                    <a:pt x="11" y="8"/>
                    <a:pt x="5" y="12"/>
                    <a:pt x="0" y="18"/>
                  </a:cubicBezTo>
                  <a:cubicBezTo>
                    <a:pt x="0" y="18"/>
                    <a:pt x="0" y="18"/>
                    <a:pt x="0" y="18"/>
                  </a:cubicBezTo>
                  <a:cubicBezTo>
                    <a:pt x="1" y="19"/>
                    <a:pt x="1" y="20"/>
                    <a:pt x="2" y="21"/>
                  </a:cubicBezTo>
                  <a:cubicBezTo>
                    <a:pt x="7" y="16"/>
                    <a:pt x="13" y="11"/>
                    <a:pt x="19" y="8"/>
                  </a:cubicBezTo>
                  <a:cubicBezTo>
                    <a:pt x="24" y="6"/>
                    <a:pt x="28" y="5"/>
                    <a:pt x="32" y="4"/>
                  </a:cubicBezTo>
                  <a:cubicBezTo>
                    <a:pt x="39" y="4"/>
                    <a:pt x="45" y="5"/>
                    <a:pt x="53" y="8"/>
                  </a:cubicBezTo>
                  <a:cubicBezTo>
                    <a:pt x="61" y="11"/>
                    <a:pt x="71" y="20"/>
                    <a:pt x="78" y="31"/>
                  </a:cubicBezTo>
                  <a:cubicBezTo>
                    <a:pt x="79" y="30"/>
                    <a:pt x="80" y="29"/>
                    <a:pt x="81" y="28"/>
                  </a:cubicBezTo>
                  <a:cubicBezTo>
                    <a:pt x="82" y="28"/>
                    <a:pt x="82" y="28"/>
                    <a:pt x="82" y="28"/>
                  </a:cubicBezTo>
                  <a:cubicBezTo>
                    <a:pt x="82" y="28"/>
                    <a:pt x="83" y="28"/>
                    <a:pt x="83" y="28"/>
                  </a:cubicBezTo>
                  <a:cubicBezTo>
                    <a:pt x="82" y="25"/>
                    <a:pt x="80" y="21"/>
                    <a:pt x="79" y="2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4">
              <a:extLst>
                <a:ext uri="{FF2B5EF4-FFF2-40B4-BE49-F238E27FC236}">
                  <a16:creationId xmlns:a16="http://schemas.microsoft.com/office/drawing/2014/main" id="{4B0A51E6-0EFD-483D-8B81-4EFC5A8DE08D}"/>
                </a:ext>
              </a:extLst>
            </p:cNvPr>
            <p:cNvSpPr>
              <a:spLocks/>
            </p:cNvSpPr>
            <p:nvPr/>
          </p:nvSpPr>
          <p:spPr bwMode="auto">
            <a:xfrm>
              <a:off x="6105" y="1450"/>
              <a:ext cx="172" cy="57"/>
            </a:xfrm>
            <a:custGeom>
              <a:avLst/>
              <a:gdLst>
                <a:gd name="T0" fmla="*/ 72 w 72"/>
                <a:gd name="T1" fmla="*/ 21 h 24"/>
                <a:gd name="T2" fmla="*/ 54 w 72"/>
                <a:gd name="T3" fmla="*/ 5 h 24"/>
                <a:gd name="T4" fmla="*/ 40 w 72"/>
                <a:gd name="T5" fmla="*/ 1 h 24"/>
                <a:gd name="T6" fmla="*/ 17 w 72"/>
                <a:gd name="T7" fmla="*/ 5 h 24"/>
                <a:gd name="T8" fmla="*/ 1 w 72"/>
                <a:gd name="T9" fmla="*/ 13 h 24"/>
                <a:gd name="T10" fmla="*/ 1 w 72"/>
                <a:gd name="T11" fmla="*/ 15 h 24"/>
                <a:gd name="T12" fmla="*/ 3 w 72"/>
                <a:gd name="T13" fmla="*/ 16 h 24"/>
                <a:gd name="T14" fmla="*/ 19 w 72"/>
                <a:gd name="T15" fmla="*/ 8 h 24"/>
                <a:gd name="T16" fmla="*/ 40 w 72"/>
                <a:gd name="T17" fmla="*/ 4 h 24"/>
                <a:gd name="T18" fmla="*/ 53 w 72"/>
                <a:gd name="T19" fmla="*/ 8 h 24"/>
                <a:gd name="T20" fmla="*/ 70 w 72"/>
                <a:gd name="T21" fmla="*/ 24 h 24"/>
                <a:gd name="T22" fmla="*/ 72 w 72"/>
                <a:gd name="T2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24">
                  <a:moveTo>
                    <a:pt x="72" y="21"/>
                  </a:moveTo>
                  <a:cubicBezTo>
                    <a:pt x="66" y="16"/>
                    <a:pt x="61" y="8"/>
                    <a:pt x="54" y="5"/>
                  </a:cubicBezTo>
                  <a:cubicBezTo>
                    <a:pt x="49" y="3"/>
                    <a:pt x="45" y="1"/>
                    <a:pt x="40" y="1"/>
                  </a:cubicBezTo>
                  <a:cubicBezTo>
                    <a:pt x="33" y="0"/>
                    <a:pt x="25" y="3"/>
                    <a:pt x="17" y="5"/>
                  </a:cubicBezTo>
                  <a:cubicBezTo>
                    <a:pt x="12" y="7"/>
                    <a:pt x="6" y="9"/>
                    <a:pt x="1" y="13"/>
                  </a:cubicBezTo>
                  <a:cubicBezTo>
                    <a:pt x="0" y="13"/>
                    <a:pt x="0" y="14"/>
                    <a:pt x="1" y="15"/>
                  </a:cubicBezTo>
                  <a:cubicBezTo>
                    <a:pt x="1" y="16"/>
                    <a:pt x="2" y="16"/>
                    <a:pt x="3" y="16"/>
                  </a:cubicBezTo>
                  <a:cubicBezTo>
                    <a:pt x="8" y="12"/>
                    <a:pt x="14" y="10"/>
                    <a:pt x="19" y="8"/>
                  </a:cubicBezTo>
                  <a:cubicBezTo>
                    <a:pt x="27" y="5"/>
                    <a:pt x="33" y="4"/>
                    <a:pt x="40" y="4"/>
                  </a:cubicBezTo>
                  <a:cubicBezTo>
                    <a:pt x="44" y="5"/>
                    <a:pt x="48" y="6"/>
                    <a:pt x="53" y="8"/>
                  </a:cubicBezTo>
                  <a:cubicBezTo>
                    <a:pt x="59" y="11"/>
                    <a:pt x="64" y="19"/>
                    <a:pt x="70" y="24"/>
                  </a:cubicBezTo>
                  <a:cubicBezTo>
                    <a:pt x="70" y="23"/>
                    <a:pt x="71" y="22"/>
                    <a:pt x="72" y="2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5">
              <a:extLst>
                <a:ext uri="{FF2B5EF4-FFF2-40B4-BE49-F238E27FC236}">
                  <a16:creationId xmlns:a16="http://schemas.microsoft.com/office/drawing/2014/main" id="{BD43F543-76C2-4723-BEAE-BE52E355433E}"/>
                </a:ext>
              </a:extLst>
            </p:cNvPr>
            <p:cNvSpPr>
              <a:spLocks/>
            </p:cNvSpPr>
            <p:nvPr/>
          </p:nvSpPr>
          <p:spPr bwMode="auto">
            <a:xfrm>
              <a:off x="6004" y="1619"/>
              <a:ext cx="29" cy="55"/>
            </a:xfrm>
            <a:custGeom>
              <a:avLst/>
              <a:gdLst>
                <a:gd name="T0" fmla="*/ 12 w 12"/>
                <a:gd name="T1" fmla="*/ 0 h 23"/>
                <a:gd name="T2" fmla="*/ 10 w 12"/>
                <a:gd name="T3" fmla="*/ 2 h 23"/>
                <a:gd name="T4" fmla="*/ 10 w 12"/>
                <a:gd name="T5" fmla="*/ 10 h 23"/>
                <a:gd name="T6" fmla="*/ 10 w 12"/>
                <a:gd name="T7" fmla="*/ 11 h 23"/>
                <a:gd name="T8" fmla="*/ 10 w 12"/>
                <a:gd name="T9" fmla="*/ 12 h 23"/>
                <a:gd name="T10" fmla="*/ 10 w 12"/>
                <a:gd name="T11" fmla="*/ 13 h 23"/>
                <a:gd name="T12" fmla="*/ 8 w 12"/>
                <a:gd name="T13" fmla="*/ 15 h 23"/>
                <a:gd name="T14" fmla="*/ 7 w 12"/>
                <a:gd name="T15" fmla="*/ 18 h 23"/>
                <a:gd name="T16" fmla="*/ 5 w 12"/>
                <a:gd name="T17" fmla="*/ 19 h 23"/>
                <a:gd name="T18" fmla="*/ 4 w 12"/>
                <a:gd name="T19" fmla="*/ 21 h 23"/>
                <a:gd name="T20" fmla="*/ 2 w 12"/>
                <a:gd name="T21" fmla="*/ 22 h 23"/>
                <a:gd name="T22" fmla="*/ 1 w 12"/>
                <a:gd name="T23" fmla="*/ 22 h 23"/>
                <a:gd name="T24" fmla="*/ 1 w 12"/>
                <a:gd name="T25" fmla="*/ 22 h 23"/>
                <a:gd name="T26" fmla="*/ 1 w 12"/>
                <a:gd name="T27" fmla="*/ 23 h 23"/>
                <a:gd name="T28" fmla="*/ 1 w 12"/>
                <a:gd name="T29" fmla="*/ 23 h 23"/>
                <a:gd name="T30" fmla="*/ 3 w 12"/>
                <a:gd name="T31" fmla="*/ 23 h 23"/>
                <a:gd name="T32" fmla="*/ 4 w 12"/>
                <a:gd name="T33" fmla="*/ 22 h 23"/>
                <a:gd name="T34" fmla="*/ 6 w 12"/>
                <a:gd name="T35" fmla="*/ 21 h 23"/>
                <a:gd name="T36" fmla="*/ 8 w 12"/>
                <a:gd name="T37" fmla="*/ 19 h 23"/>
                <a:gd name="T38" fmla="*/ 10 w 12"/>
                <a:gd name="T39" fmla="*/ 16 h 23"/>
                <a:gd name="T40" fmla="*/ 11 w 12"/>
                <a:gd name="T41" fmla="*/ 13 h 23"/>
                <a:gd name="T42" fmla="*/ 12 w 12"/>
                <a:gd name="T43" fmla="*/ 12 h 23"/>
                <a:gd name="T44" fmla="*/ 12 w 12"/>
                <a:gd name="T45" fmla="*/ 12 h 23"/>
                <a:gd name="T46" fmla="*/ 12 w 12"/>
                <a:gd name="T47" fmla="*/ 10 h 23"/>
                <a:gd name="T48" fmla="*/ 12 w 12"/>
                <a:gd name="T49" fmla="*/ 3 h 23"/>
                <a:gd name="T50" fmla="*/ 12 w 12"/>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23">
                  <a:moveTo>
                    <a:pt x="12" y="0"/>
                  </a:moveTo>
                  <a:cubicBezTo>
                    <a:pt x="12" y="0"/>
                    <a:pt x="11" y="1"/>
                    <a:pt x="10" y="2"/>
                  </a:cubicBezTo>
                  <a:cubicBezTo>
                    <a:pt x="10" y="4"/>
                    <a:pt x="10" y="7"/>
                    <a:pt x="10" y="10"/>
                  </a:cubicBezTo>
                  <a:cubicBezTo>
                    <a:pt x="10" y="11"/>
                    <a:pt x="10" y="11"/>
                    <a:pt x="10" y="11"/>
                  </a:cubicBezTo>
                  <a:cubicBezTo>
                    <a:pt x="10" y="11"/>
                    <a:pt x="10" y="12"/>
                    <a:pt x="10" y="12"/>
                  </a:cubicBezTo>
                  <a:cubicBezTo>
                    <a:pt x="10" y="13"/>
                    <a:pt x="10" y="13"/>
                    <a:pt x="10" y="13"/>
                  </a:cubicBezTo>
                  <a:cubicBezTo>
                    <a:pt x="9" y="14"/>
                    <a:pt x="9" y="14"/>
                    <a:pt x="8" y="15"/>
                  </a:cubicBezTo>
                  <a:cubicBezTo>
                    <a:pt x="8" y="16"/>
                    <a:pt x="7" y="17"/>
                    <a:pt x="7" y="18"/>
                  </a:cubicBezTo>
                  <a:cubicBezTo>
                    <a:pt x="6" y="18"/>
                    <a:pt x="6" y="19"/>
                    <a:pt x="5" y="19"/>
                  </a:cubicBezTo>
                  <a:cubicBezTo>
                    <a:pt x="5" y="20"/>
                    <a:pt x="4" y="20"/>
                    <a:pt x="4" y="21"/>
                  </a:cubicBezTo>
                  <a:cubicBezTo>
                    <a:pt x="3" y="21"/>
                    <a:pt x="3" y="22"/>
                    <a:pt x="2" y="22"/>
                  </a:cubicBezTo>
                  <a:cubicBezTo>
                    <a:pt x="1" y="22"/>
                    <a:pt x="1" y="22"/>
                    <a:pt x="1" y="22"/>
                  </a:cubicBezTo>
                  <a:cubicBezTo>
                    <a:pt x="1" y="22"/>
                    <a:pt x="1" y="22"/>
                    <a:pt x="1" y="22"/>
                  </a:cubicBezTo>
                  <a:cubicBezTo>
                    <a:pt x="1" y="22"/>
                    <a:pt x="0" y="23"/>
                    <a:pt x="1" y="23"/>
                  </a:cubicBezTo>
                  <a:cubicBezTo>
                    <a:pt x="1" y="23"/>
                    <a:pt x="1" y="23"/>
                    <a:pt x="1" y="23"/>
                  </a:cubicBezTo>
                  <a:cubicBezTo>
                    <a:pt x="1" y="23"/>
                    <a:pt x="2" y="23"/>
                    <a:pt x="3" y="23"/>
                  </a:cubicBezTo>
                  <a:cubicBezTo>
                    <a:pt x="3" y="23"/>
                    <a:pt x="4" y="22"/>
                    <a:pt x="4" y="22"/>
                  </a:cubicBezTo>
                  <a:cubicBezTo>
                    <a:pt x="5" y="22"/>
                    <a:pt x="5" y="21"/>
                    <a:pt x="6" y="21"/>
                  </a:cubicBezTo>
                  <a:cubicBezTo>
                    <a:pt x="7" y="20"/>
                    <a:pt x="8" y="19"/>
                    <a:pt x="8" y="19"/>
                  </a:cubicBezTo>
                  <a:cubicBezTo>
                    <a:pt x="9" y="18"/>
                    <a:pt x="9" y="17"/>
                    <a:pt x="10" y="16"/>
                  </a:cubicBezTo>
                  <a:cubicBezTo>
                    <a:pt x="10" y="15"/>
                    <a:pt x="11" y="14"/>
                    <a:pt x="11" y="13"/>
                  </a:cubicBezTo>
                  <a:cubicBezTo>
                    <a:pt x="12" y="12"/>
                    <a:pt x="12" y="12"/>
                    <a:pt x="12" y="12"/>
                  </a:cubicBezTo>
                  <a:cubicBezTo>
                    <a:pt x="12" y="12"/>
                    <a:pt x="12" y="12"/>
                    <a:pt x="12" y="12"/>
                  </a:cubicBezTo>
                  <a:cubicBezTo>
                    <a:pt x="12" y="10"/>
                    <a:pt x="12" y="10"/>
                    <a:pt x="12" y="10"/>
                  </a:cubicBezTo>
                  <a:cubicBezTo>
                    <a:pt x="12" y="8"/>
                    <a:pt x="12" y="5"/>
                    <a:pt x="12" y="3"/>
                  </a:cubicBezTo>
                  <a:cubicBezTo>
                    <a:pt x="12" y="2"/>
                    <a:pt x="12" y="1"/>
                    <a:pt x="12"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6">
              <a:extLst>
                <a:ext uri="{FF2B5EF4-FFF2-40B4-BE49-F238E27FC236}">
                  <a16:creationId xmlns:a16="http://schemas.microsoft.com/office/drawing/2014/main" id="{FF608A7B-F3D3-45B4-97AB-94463250DF23}"/>
                </a:ext>
              </a:extLst>
            </p:cNvPr>
            <p:cNvSpPr>
              <a:spLocks/>
            </p:cNvSpPr>
            <p:nvPr/>
          </p:nvSpPr>
          <p:spPr bwMode="auto">
            <a:xfrm>
              <a:off x="5968" y="1567"/>
              <a:ext cx="31" cy="26"/>
            </a:xfrm>
            <a:custGeom>
              <a:avLst/>
              <a:gdLst>
                <a:gd name="T0" fmla="*/ 0 w 13"/>
                <a:gd name="T1" fmla="*/ 10 h 11"/>
                <a:gd name="T2" fmla="*/ 2 w 13"/>
                <a:gd name="T3" fmla="*/ 9 h 11"/>
                <a:gd name="T4" fmla="*/ 5 w 13"/>
                <a:gd name="T5" fmla="*/ 8 h 11"/>
                <a:gd name="T6" fmla="*/ 7 w 13"/>
                <a:gd name="T7" fmla="*/ 6 h 11"/>
                <a:gd name="T8" fmla="*/ 8 w 13"/>
                <a:gd name="T9" fmla="*/ 5 h 11"/>
                <a:gd name="T10" fmla="*/ 9 w 13"/>
                <a:gd name="T11" fmla="*/ 4 h 11"/>
                <a:gd name="T12" fmla="*/ 10 w 13"/>
                <a:gd name="T13" fmla="*/ 4 h 11"/>
                <a:gd name="T14" fmla="*/ 11 w 13"/>
                <a:gd name="T15" fmla="*/ 3 h 11"/>
                <a:gd name="T16" fmla="*/ 11 w 13"/>
                <a:gd name="T17" fmla="*/ 1 h 11"/>
                <a:gd name="T18" fmla="*/ 12 w 13"/>
                <a:gd name="T19" fmla="*/ 0 h 11"/>
                <a:gd name="T20" fmla="*/ 12 w 13"/>
                <a:gd name="T21" fmla="*/ 0 h 11"/>
                <a:gd name="T22" fmla="*/ 13 w 13"/>
                <a:gd name="T23" fmla="*/ 1 h 11"/>
                <a:gd name="T24" fmla="*/ 13 w 13"/>
                <a:gd name="T25" fmla="*/ 1 h 11"/>
                <a:gd name="T26" fmla="*/ 12 w 13"/>
                <a:gd name="T27" fmla="*/ 3 h 11"/>
                <a:gd name="T28" fmla="*/ 11 w 13"/>
                <a:gd name="T29" fmla="*/ 4 h 11"/>
                <a:gd name="T30" fmla="*/ 10 w 13"/>
                <a:gd name="T31" fmla="*/ 6 h 11"/>
                <a:gd name="T32" fmla="*/ 9 w 13"/>
                <a:gd name="T33" fmla="*/ 7 h 11"/>
                <a:gd name="T34" fmla="*/ 8 w 13"/>
                <a:gd name="T35" fmla="*/ 8 h 11"/>
                <a:gd name="T36" fmla="*/ 5 w 13"/>
                <a:gd name="T37" fmla="*/ 9 h 11"/>
                <a:gd name="T38" fmla="*/ 4 w 13"/>
                <a:gd name="T39" fmla="*/ 10 h 11"/>
                <a:gd name="T40" fmla="*/ 3 w 13"/>
                <a:gd name="T41" fmla="*/ 10 h 11"/>
                <a:gd name="T42" fmla="*/ 0 w 13"/>
                <a:gd name="T43" fmla="*/ 11 h 11"/>
                <a:gd name="T44" fmla="*/ 0 w 13"/>
                <a:gd name="T45" fmla="*/ 10 h 11"/>
                <a:gd name="T46" fmla="*/ 0 w 13"/>
                <a:gd name="T4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1">
                  <a:moveTo>
                    <a:pt x="0" y="10"/>
                  </a:moveTo>
                  <a:cubicBezTo>
                    <a:pt x="0" y="10"/>
                    <a:pt x="1" y="9"/>
                    <a:pt x="2" y="9"/>
                  </a:cubicBezTo>
                  <a:cubicBezTo>
                    <a:pt x="3" y="9"/>
                    <a:pt x="4" y="8"/>
                    <a:pt x="5" y="8"/>
                  </a:cubicBezTo>
                  <a:cubicBezTo>
                    <a:pt x="6" y="7"/>
                    <a:pt x="6" y="7"/>
                    <a:pt x="7" y="6"/>
                  </a:cubicBezTo>
                  <a:cubicBezTo>
                    <a:pt x="8" y="5"/>
                    <a:pt x="8" y="5"/>
                    <a:pt x="8" y="5"/>
                  </a:cubicBezTo>
                  <a:cubicBezTo>
                    <a:pt x="9" y="5"/>
                    <a:pt x="9" y="5"/>
                    <a:pt x="9" y="4"/>
                  </a:cubicBezTo>
                  <a:cubicBezTo>
                    <a:pt x="10" y="4"/>
                    <a:pt x="10" y="4"/>
                    <a:pt x="10" y="4"/>
                  </a:cubicBezTo>
                  <a:cubicBezTo>
                    <a:pt x="10" y="3"/>
                    <a:pt x="10" y="3"/>
                    <a:pt x="11" y="3"/>
                  </a:cubicBezTo>
                  <a:cubicBezTo>
                    <a:pt x="11" y="2"/>
                    <a:pt x="11" y="1"/>
                    <a:pt x="11" y="1"/>
                  </a:cubicBezTo>
                  <a:cubicBezTo>
                    <a:pt x="11" y="1"/>
                    <a:pt x="12" y="0"/>
                    <a:pt x="12" y="0"/>
                  </a:cubicBezTo>
                  <a:cubicBezTo>
                    <a:pt x="12" y="0"/>
                    <a:pt x="12" y="0"/>
                    <a:pt x="12" y="0"/>
                  </a:cubicBezTo>
                  <a:cubicBezTo>
                    <a:pt x="12" y="0"/>
                    <a:pt x="12" y="0"/>
                    <a:pt x="13" y="1"/>
                  </a:cubicBezTo>
                  <a:cubicBezTo>
                    <a:pt x="13" y="1"/>
                    <a:pt x="13" y="1"/>
                    <a:pt x="13" y="1"/>
                  </a:cubicBezTo>
                  <a:cubicBezTo>
                    <a:pt x="13" y="2"/>
                    <a:pt x="13" y="3"/>
                    <a:pt x="12" y="3"/>
                  </a:cubicBezTo>
                  <a:cubicBezTo>
                    <a:pt x="12" y="4"/>
                    <a:pt x="12" y="4"/>
                    <a:pt x="11" y="4"/>
                  </a:cubicBezTo>
                  <a:cubicBezTo>
                    <a:pt x="11" y="5"/>
                    <a:pt x="11" y="5"/>
                    <a:pt x="10" y="6"/>
                  </a:cubicBezTo>
                  <a:cubicBezTo>
                    <a:pt x="10" y="6"/>
                    <a:pt x="10" y="6"/>
                    <a:pt x="9" y="7"/>
                  </a:cubicBezTo>
                  <a:cubicBezTo>
                    <a:pt x="8" y="8"/>
                    <a:pt x="8" y="8"/>
                    <a:pt x="8" y="8"/>
                  </a:cubicBezTo>
                  <a:cubicBezTo>
                    <a:pt x="7" y="8"/>
                    <a:pt x="6" y="9"/>
                    <a:pt x="5" y="9"/>
                  </a:cubicBezTo>
                  <a:cubicBezTo>
                    <a:pt x="5" y="9"/>
                    <a:pt x="4" y="10"/>
                    <a:pt x="4" y="10"/>
                  </a:cubicBezTo>
                  <a:cubicBezTo>
                    <a:pt x="4" y="10"/>
                    <a:pt x="3" y="10"/>
                    <a:pt x="3" y="10"/>
                  </a:cubicBezTo>
                  <a:cubicBezTo>
                    <a:pt x="1" y="10"/>
                    <a:pt x="0" y="11"/>
                    <a:pt x="0" y="11"/>
                  </a:cubicBezTo>
                  <a:cubicBezTo>
                    <a:pt x="0" y="11"/>
                    <a:pt x="0" y="11"/>
                    <a:pt x="0" y="10"/>
                  </a:cubicBezTo>
                  <a:cubicBezTo>
                    <a:pt x="0" y="10"/>
                    <a:pt x="0" y="10"/>
                    <a:pt x="0" y="1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7">
              <a:extLst>
                <a:ext uri="{FF2B5EF4-FFF2-40B4-BE49-F238E27FC236}">
                  <a16:creationId xmlns:a16="http://schemas.microsoft.com/office/drawing/2014/main" id="{40CACF6D-E6E7-47AB-9CA1-542478D4F71D}"/>
                </a:ext>
              </a:extLst>
            </p:cNvPr>
            <p:cNvSpPr>
              <a:spLocks/>
            </p:cNvSpPr>
            <p:nvPr/>
          </p:nvSpPr>
          <p:spPr bwMode="auto">
            <a:xfrm>
              <a:off x="6107" y="1619"/>
              <a:ext cx="36" cy="181"/>
            </a:xfrm>
            <a:custGeom>
              <a:avLst/>
              <a:gdLst>
                <a:gd name="T0" fmla="*/ 8 w 15"/>
                <a:gd name="T1" fmla="*/ 0 h 76"/>
                <a:gd name="T2" fmla="*/ 8 w 15"/>
                <a:gd name="T3" fmla="*/ 6 h 76"/>
                <a:gd name="T4" fmla="*/ 8 w 15"/>
                <a:gd name="T5" fmla="*/ 6 h 76"/>
                <a:gd name="T6" fmla="*/ 7 w 15"/>
                <a:gd name="T7" fmla="*/ 19 h 76"/>
                <a:gd name="T8" fmla="*/ 7 w 15"/>
                <a:gd name="T9" fmla="*/ 25 h 76"/>
                <a:gd name="T10" fmla="*/ 6 w 15"/>
                <a:gd name="T11" fmla="*/ 32 h 76"/>
                <a:gd name="T12" fmla="*/ 6 w 15"/>
                <a:gd name="T13" fmla="*/ 39 h 76"/>
                <a:gd name="T14" fmla="*/ 6 w 15"/>
                <a:gd name="T15" fmla="*/ 46 h 76"/>
                <a:gd name="T16" fmla="*/ 6 w 15"/>
                <a:gd name="T17" fmla="*/ 53 h 76"/>
                <a:gd name="T18" fmla="*/ 6 w 15"/>
                <a:gd name="T19" fmla="*/ 57 h 76"/>
                <a:gd name="T20" fmla="*/ 5 w 15"/>
                <a:gd name="T21" fmla="*/ 60 h 76"/>
                <a:gd name="T22" fmla="*/ 5 w 15"/>
                <a:gd name="T23" fmla="*/ 62 h 76"/>
                <a:gd name="T24" fmla="*/ 5 w 15"/>
                <a:gd name="T25" fmla="*/ 63 h 76"/>
                <a:gd name="T26" fmla="*/ 5 w 15"/>
                <a:gd name="T27" fmla="*/ 63 h 76"/>
                <a:gd name="T28" fmla="*/ 4 w 15"/>
                <a:gd name="T29" fmla="*/ 66 h 76"/>
                <a:gd name="T30" fmla="*/ 3 w 15"/>
                <a:gd name="T31" fmla="*/ 69 h 76"/>
                <a:gd name="T32" fmla="*/ 1 w 15"/>
                <a:gd name="T33" fmla="*/ 71 h 76"/>
                <a:gd name="T34" fmla="*/ 0 w 15"/>
                <a:gd name="T35" fmla="*/ 73 h 76"/>
                <a:gd name="T36" fmla="*/ 4 w 15"/>
                <a:gd name="T37" fmla="*/ 76 h 76"/>
                <a:gd name="T38" fmla="*/ 5 w 15"/>
                <a:gd name="T39" fmla="*/ 74 h 76"/>
                <a:gd name="T40" fmla="*/ 7 w 15"/>
                <a:gd name="T41" fmla="*/ 71 h 76"/>
                <a:gd name="T42" fmla="*/ 8 w 15"/>
                <a:gd name="T43" fmla="*/ 68 h 76"/>
                <a:gd name="T44" fmla="*/ 9 w 15"/>
                <a:gd name="T45" fmla="*/ 65 h 76"/>
                <a:gd name="T46" fmla="*/ 10 w 15"/>
                <a:gd name="T47" fmla="*/ 64 h 76"/>
                <a:gd name="T48" fmla="*/ 10 w 15"/>
                <a:gd name="T49" fmla="*/ 63 h 76"/>
                <a:gd name="T50" fmla="*/ 10 w 15"/>
                <a:gd name="T51" fmla="*/ 61 h 76"/>
                <a:gd name="T52" fmla="*/ 11 w 15"/>
                <a:gd name="T53" fmla="*/ 58 h 76"/>
                <a:gd name="T54" fmla="*/ 11 w 15"/>
                <a:gd name="T55" fmla="*/ 54 h 76"/>
                <a:gd name="T56" fmla="*/ 12 w 15"/>
                <a:gd name="T57" fmla="*/ 46 h 76"/>
                <a:gd name="T58" fmla="*/ 12 w 15"/>
                <a:gd name="T59" fmla="*/ 39 h 76"/>
                <a:gd name="T60" fmla="*/ 12 w 15"/>
                <a:gd name="T61" fmla="*/ 32 h 76"/>
                <a:gd name="T62" fmla="*/ 13 w 15"/>
                <a:gd name="T63" fmla="*/ 25 h 76"/>
                <a:gd name="T64" fmla="*/ 13 w 15"/>
                <a:gd name="T65" fmla="*/ 19 h 76"/>
                <a:gd name="T66" fmla="*/ 14 w 15"/>
                <a:gd name="T67" fmla="*/ 7 h 76"/>
                <a:gd name="T68" fmla="*/ 14 w 15"/>
                <a:gd name="T69" fmla="*/ 0 h 76"/>
                <a:gd name="T70" fmla="*/ 8 w 15"/>
                <a:gd name="T7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76">
                  <a:moveTo>
                    <a:pt x="8" y="0"/>
                  </a:moveTo>
                  <a:cubicBezTo>
                    <a:pt x="8" y="2"/>
                    <a:pt x="8" y="5"/>
                    <a:pt x="8" y="6"/>
                  </a:cubicBezTo>
                  <a:cubicBezTo>
                    <a:pt x="8" y="6"/>
                    <a:pt x="8" y="6"/>
                    <a:pt x="8" y="6"/>
                  </a:cubicBezTo>
                  <a:cubicBezTo>
                    <a:pt x="8" y="6"/>
                    <a:pt x="7" y="11"/>
                    <a:pt x="7" y="19"/>
                  </a:cubicBezTo>
                  <a:cubicBezTo>
                    <a:pt x="7" y="21"/>
                    <a:pt x="7" y="23"/>
                    <a:pt x="7" y="25"/>
                  </a:cubicBezTo>
                  <a:cubicBezTo>
                    <a:pt x="7" y="27"/>
                    <a:pt x="7" y="29"/>
                    <a:pt x="6" y="32"/>
                  </a:cubicBezTo>
                  <a:cubicBezTo>
                    <a:pt x="6" y="34"/>
                    <a:pt x="6" y="36"/>
                    <a:pt x="6" y="39"/>
                  </a:cubicBezTo>
                  <a:cubicBezTo>
                    <a:pt x="6" y="41"/>
                    <a:pt x="6" y="44"/>
                    <a:pt x="6" y="46"/>
                  </a:cubicBezTo>
                  <a:cubicBezTo>
                    <a:pt x="6" y="49"/>
                    <a:pt x="6" y="51"/>
                    <a:pt x="6" y="53"/>
                  </a:cubicBezTo>
                  <a:cubicBezTo>
                    <a:pt x="6" y="55"/>
                    <a:pt x="6" y="56"/>
                    <a:pt x="6" y="57"/>
                  </a:cubicBezTo>
                  <a:cubicBezTo>
                    <a:pt x="6" y="58"/>
                    <a:pt x="6" y="59"/>
                    <a:pt x="5" y="60"/>
                  </a:cubicBezTo>
                  <a:cubicBezTo>
                    <a:pt x="5" y="62"/>
                    <a:pt x="5" y="62"/>
                    <a:pt x="5" y="62"/>
                  </a:cubicBezTo>
                  <a:cubicBezTo>
                    <a:pt x="5" y="63"/>
                    <a:pt x="5" y="63"/>
                    <a:pt x="5" y="63"/>
                  </a:cubicBezTo>
                  <a:cubicBezTo>
                    <a:pt x="5" y="63"/>
                    <a:pt x="5" y="63"/>
                    <a:pt x="5" y="63"/>
                  </a:cubicBezTo>
                  <a:cubicBezTo>
                    <a:pt x="4" y="64"/>
                    <a:pt x="4" y="66"/>
                    <a:pt x="4" y="66"/>
                  </a:cubicBezTo>
                  <a:cubicBezTo>
                    <a:pt x="3" y="67"/>
                    <a:pt x="3" y="68"/>
                    <a:pt x="3" y="69"/>
                  </a:cubicBezTo>
                  <a:cubicBezTo>
                    <a:pt x="2" y="70"/>
                    <a:pt x="2" y="70"/>
                    <a:pt x="1" y="71"/>
                  </a:cubicBezTo>
                  <a:cubicBezTo>
                    <a:pt x="1" y="72"/>
                    <a:pt x="0" y="72"/>
                    <a:pt x="0" y="73"/>
                  </a:cubicBezTo>
                  <a:cubicBezTo>
                    <a:pt x="1" y="73"/>
                    <a:pt x="3" y="74"/>
                    <a:pt x="4" y="76"/>
                  </a:cubicBezTo>
                  <a:cubicBezTo>
                    <a:pt x="4" y="75"/>
                    <a:pt x="5" y="74"/>
                    <a:pt x="5" y="74"/>
                  </a:cubicBezTo>
                  <a:cubicBezTo>
                    <a:pt x="6" y="73"/>
                    <a:pt x="6" y="72"/>
                    <a:pt x="7" y="71"/>
                  </a:cubicBezTo>
                  <a:cubicBezTo>
                    <a:pt x="7" y="70"/>
                    <a:pt x="8" y="69"/>
                    <a:pt x="8" y="68"/>
                  </a:cubicBezTo>
                  <a:cubicBezTo>
                    <a:pt x="9" y="67"/>
                    <a:pt x="9" y="66"/>
                    <a:pt x="9" y="65"/>
                  </a:cubicBezTo>
                  <a:cubicBezTo>
                    <a:pt x="10" y="64"/>
                    <a:pt x="10" y="64"/>
                    <a:pt x="10" y="64"/>
                  </a:cubicBezTo>
                  <a:cubicBezTo>
                    <a:pt x="10" y="64"/>
                    <a:pt x="10" y="63"/>
                    <a:pt x="10" y="63"/>
                  </a:cubicBezTo>
                  <a:cubicBezTo>
                    <a:pt x="10" y="61"/>
                    <a:pt x="10" y="61"/>
                    <a:pt x="10" y="61"/>
                  </a:cubicBezTo>
                  <a:cubicBezTo>
                    <a:pt x="11" y="60"/>
                    <a:pt x="11" y="59"/>
                    <a:pt x="11" y="58"/>
                  </a:cubicBezTo>
                  <a:cubicBezTo>
                    <a:pt x="11" y="56"/>
                    <a:pt x="11" y="55"/>
                    <a:pt x="11" y="54"/>
                  </a:cubicBezTo>
                  <a:cubicBezTo>
                    <a:pt x="12" y="51"/>
                    <a:pt x="12" y="49"/>
                    <a:pt x="12" y="46"/>
                  </a:cubicBezTo>
                  <a:cubicBezTo>
                    <a:pt x="12" y="44"/>
                    <a:pt x="12" y="41"/>
                    <a:pt x="12" y="39"/>
                  </a:cubicBezTo>
                  <a:cubicBezTo>
                    <a:pt x="12" y="36"/>
                    <a:pt x="12" y="34"/>
                    <a:pt x="12" y="32"/>
                  </a:cubicBezTo>
                  <a:cubicBezTo>
                    <a:pt x="13" y="29"/>
                    <a:pt x="13" y="27"/>
                    <a:pt x="13" y="25"/>
                  </a:cubicBezTo>
                  <a:cubicBezTo>
                    <a:pt x="13" y="23"/>
                    <a:pt x="13" y="21"/>
                    <a:pt x="13" y="19"/>
                  </a:cubicBezTo>
                  <a:cubicBezTo>
                    <a:pt x="14" y="12"/>
                    <a:pt x="14" y="7"/>
                    <a:pt x="14" y="7"/>
                  </a:cubicBezTo>
                  <a:cubicBezTo>
                    <a:pt x="14" y="7"/>
                    <a:pt x="15" y="2"/>
                    <a:pt x="14" y="0"/>
                  </a:cubicBezTo>
                  <a:cubicBezTo>
                    <a:pt x="12" y="0"/>
                    <a:pt x="9" y="1"/>
                    <a:pt x="8"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8">
              <a:extLst>
                <a:ext uri="{FF2B5EF4-FFF2-40B4-BE49-F238E27FC236}">
                  <a16:creationId xmlns:a16="http://schemas.microsoft.com/office/drawing/2014/main" id="{ACE716E9-0C7F-419E-B2B4-099CF07CFAEC}"/>
                </a:ext>
              </a:extLst>
            </p:cNvPr>
            <p:cNvSpPr>
              <a:spLocks/>
            </p:cNvSpPr>
            <p:nvPr/>
          </p:nvSpPr>
          <p:spPr bwMode="auto">
            <a:xfrm>
              <a:off x="5985" y="1783"/>
              <a:ext cx="136" cy="955"/>
            </a:xfrm>
            <a:custGeom>
              <a:avLst/>
              <a:gdLst>
                <a:gd name="T0" fmla="*/ 57 w 57"/>
                <a:gd name="T1" fmla="*/ 3 h 401"/>
                <a:gd name="T2" fmla="*/ 55 w 57"/>
                <a:gd name="T3" fmla="*/ 6 h 401"/>
                <a:gd name="T4" fmla="*/ 53 w 57"/>
                <a:gd name="T5" fmla="*/ 8 h 401"/>
                <a:gd name="T6" fmla="*/ 49 w 57"/>
                <a:gd name="T7" fmla="*/ 13 h 401"/>
                <a:gd name="T8" fmla="*/ 45 w 57"/>
                <a:gd name="T9" fmla="*/ 18 h 401"/>
                <a:gd name="T10" fmla="*/ 39 w 57"/>
                <a:gd name="T11" fmla="*/ 26 h 401"/>
                <a:gd name="T12" fmla="*/ 34 w 57"/>
                <a:gd name="T13" fmla="*/ 35 h 401"/>
                <a:gd name="T14" fmla="*/ 28 w 57"/>
                <a:gd name="T15" fmla="*/ 46 h 401"/>
                <a:gd name="T16" fmla="*/ 25 w 57"/>
                <a:gd name="T17" fmla="*/ 52 h 401"/>
                <a:gd name="T18" fmla="*/ 23 w 57"/>
                <a:gd name="T19" fmla="*/ 58 h 401"/>
                <a:gd name="T20" fmla="*/ 19 w 57"/>
                <a:gd name="T21" fmla="*/ 73 h 401"/>
                <a:gd name="T22" fmla="*/ 17 w 57"/>
                <a:gd name="T23" fmla="*/ 80 h 401"/>
                <a:gd name="T24" fmla="*/ 16 w 57"/>
                <a:gd name="T25" fmla="*/ 88 h 401"/>
                <a:gd name="T26" fmla="*/ 17 w 57"/>
                <a:gd name="T27" fmla="*/ 123 h 401"/>
                <a:gd name="T28" fmla="*/ 20 w 57"/>
                <a:gd name="T29" fmla="*/ 160 h 401"/>
                <a:gd name="T30" fmla="*/ 18 w 57"/>
                <a:gd name="T31" fmla="*/ 199 h 401"/>
                <a:gd name="T32" fmla="*/ 14 w 57"/>
                <a:gd name="T33" fmla="*/ 236 h 401"/>
                <a:gd name="T34" fmla="*/ 12 w 57"/>
                <a:gd name="T35" fmla="*/ 245 h 401"/>
                <a:gd name="T36" fmla="*/ 11 w 57"/>
                <a:gd name="T37" fmla="*/ 254 h 401"/>
                <a:gd name="T38" fmla="*/ 10 w 57"/>
                <a:gd name="T39" fmla="*/ 263 h 401"/>
                <a:gd name="T40" fmla="*/ 10 w 57"/>
                <a:gd name="T41" fmla="*/ 272 h 401"/>
                <a:gd name="T42" fmla="*/ 10 w 57"/>
                <a:gd name="T43" fmla="*/ 307 h 401"/>
                <a:gd name="T44" fmla="*/ 5 w 57"/>
                <a:gd name="T45" fmla="*/ 338 h 401"/>
                <a:gd name="T46" fmla="*/ 3 w 57"/>
                <a:gd name="T47" fmla="*/ 364 h 401"/>
                <a:gd name="T48" fmla="*/ 5 w 57"/>
                <a:gd name="T49" fmla="*/ 384 h 401"/>
                <a:gd name="T50" fmla="*/ 5 w 57"/>
                <a:gd name="T51" fmla="*/ 397 h 401"/>
                <a:gd name="T52" fmla="*/ 3 w 57"/>
                <a:gd name="T53" fmla="*/ 400 h 401"/>
                <a:gd name="T54" fmla="*/ 2 w 57"/>
                <a:gd name="T55" fmla="*/ 401 h 401"/>
                <a:gd name="T56" fmla="*/ 4 w 57"/>
                <a:gd name="T57" fmla="*/ 397 h 401"/>
                <a:gd name="T58" fmla="*/ 3 w 57"/>
                <a:gd name="T59" fmla="*/ 384 h 401"/>
                <a:gd name="T60" fmla="*/ 1 w 57"/>
                <a:gd name="T61" fmla="*/ 364 h 401"/>
                <a:gd name="T62" fmla="*/ 2 w 57"/>
                <a:gd name="T63" fmla="*/ 338 h 401"/>
                <a:gd name="T64" fmla="*/ 7 w 57"/>
                <a:gd name="T65" fmla="*/ 307 h 401"/>
                <a:gd name="T66" fmla="*/ 7 w 57"/>
                <a:gd name="T67" fmla="*/ 272 h 401"/>
                <a:gd name="T68" fmla="*/ 7 w 57"/>
                <a:gd name="T69" fmla="*/ 263 h 401"/>
                <a:gd name="T70" fmla="*/ 7 w 57"/>
                <a:gd name="T71" fmla="*/ 253 h 401"/>
                <a:gd name="T72" fmla="*/ 9 w 57"/>
                <a:gd name="T73" fmla="*/ 244 h 401"/>
                <a:gd name="T74" fmla="*/ 11 w 57"/>
                <a:gd name="T75" fmla="*/ 235 h 401"/>
                <a:gd name="T76" fmla="*/ 14 w 57"/>
                <a:gd name="T77" fmla="*/ 203 h 401"/>
                <a:gd name="T78" fmla="*/ 15 w 57"/>
                <a:gd name="T79" fmla="*/ 193 h 401"/>
                <a:gd name="T80" fmla="*/ 16 w 57"/>
                <a:gd name="T81" fmla="*/ 160 h 401"/>
                <a:gd name="T82" fmla="*/ 12 w 57"/>
                <a:gd name="T83" fmla="*/ 123 h 401"/>
                <a:gd name="T84" fmla="*/ 12 w 57"/>
                <a:gd name="T85" fmla="*/ 88 h 401"/>
                <a:gd name="T86" fmla="*/ 13 w 57"/>
                <a:gd name="T87" fmla="*/ 80 h 401"/>
                <a:gd name="T88" fmla="*/ 14 w 57"/>
                <a:gd name="T89" fmla="*/ 72 h 401"/>
                <a:gd name="T90" fmla="*/ 18 w 57"/>
                <a:gd name="T91" fmla="*/ 57 h 401"/>
                <a:gd name="T92" fmla="*/ 21 w 57"/>
                <a:gd name="T93" fmla="*/ 50 h 401"/>
                <a:gd name="T94" fmla="*/ 23 w 57"/>
                <a:gd name="T95" fmla="*/ 44 h 401"/>
                <a:gd name="T96" fmla="*/ 29 w 57"/>
                <a:gd name="T97" fmla="*/ 32 h 401"/>
                <a:gd name="T98" fmla="*/ 35 w 57"/>
                <a:gd name="T99" fmla="*/ 23 h 401"/>
                <a:gd name="T100" fmla="*/ 41 w 57"/>
                <a:gd name="T101" fmla="*/ 15 h 401"/>
                <a:gd name="T102" fmla="*/ 46 w 57"/>
                <a:gd name="T103" fmla="*/ 9 h 401"/>
                <a:gd name="T104" fmla="*/ 49 w 57"/>
                <a:gd name="T105" fmla="*/ 5 h 401"/>
                <a:gd name="T106" fmla="*/ 53 w 57"/>
                <a:gd name="T107" fmla="*/ 1 h 401"/>
                <a:gd name="T108" fmla="*/ 53 w 57"/>
                <a:gd name="T109" fmla="*/ 2 h 401"/>
                <a:gd name="T110" fmla="*/ 57 w 57"/>
                <a:gd name="T111"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 h="401">
                  <a:moveTo>
                    <a:pt x="57" y="3"/>
                  </a:moveTo>
                  <a:cubicBezTo>
                    <a:pt x="57" y="3"/>
                    <a:pt x="56" y="5"/>
                    <a:pt x="55" y="6"/>
                  </a:cubicBezTo>
                  <a:cubicBezTo>
                    <a:pt x="55" y="6"/>
                    <a:pt x="54" y="7"/>
                    <a:pt x="53" y="8"/>
                  </a:cubicBezTo>
                  <a:cubicBezTo>
                    <a:pt x="52" y="10"/>
                    <a:pt x="51" y="11"/>
                    <a:pt x="49" y="13"/>
                  </a:cubicBezTo>
                  <a:cubicBezTo>
                    <a:pt x="48" y="14"/>
                    <a:pt x="46" y="16"/>
                    <a:pt x="45" y="18"/>
                  </a:cubicBezTo>
                  <a:cubicBezTo>
                    <a:pt x="43" y="20"/>
                    <a:pt x="41" y="23"/>
                    <a:pt x="39" y="26"/>
                  </a:cubicBezTo>
                  <a:cubicBezTo>
                    <a:pt x="37" y="28"/>
                    <a:pt x="35" y="32"/>
                    <a:pt x="34" y="35"/>
                  </a:cubicBezTo>
                  <a:cubicBezTo>
                    <a:pt x="31" y="38"/>
                    <a:pt x="30" y="42"/>
                    <a:pt x="28" y="46"/>
                  </a:cubicBezTo>
                  <a:cubicBezTo>
                    <a:pt x="27" y="48"/>
                    <a:pt x="26" y="50"/>
                    <a:pt x="25" y="52"/>
                  </a:cubicBezTo>
                  <a:cubicBezTo>
                    <a:pt x="24" y="54"/>
                    <a:pt x="23" y="56"/>
                    <a:pt x="23" y="58"/>
                  </a:cubicBezTo>
                  <a:cubicBezTo>
                    <a:pt x="21" y="63"/>
                    <a:pt x="20" y="68"/>
                    <a:pt x="19" y="73"/>
                  </a:cubicBezTo>
                  <a:cubicBezTo>
                    <a:pt x="18" y="75"/>
                    <a:pt x="17" y="78"/>
                    <a:pt x="17" y="80"/>
                  </a:cubicBezTo>
                  <a:cubicBezTo>
                    <a:pt x="17" y="83"/>
                    <a:pt x="16" y="86"/>
                    <a:pt x="16" y="88"/>
                  </a:cubicBezTo>
                  <a:cubicBezTo>
                    <a:pt x="15" y="99"/>
                    <a:pt x="16" y="111"/>
                    <a:pt x="17" y="123"/>
                  </a:cubicBezTo>
                  <a:cubicBezTo>
                    <a:pt x="17" y="135"/>
                    <a:pt x="19" y="147"/>
                    <a:pt x="20" y="160"/>
                  </a:cubicBezTo>
                  <a:cubicBezTo>
                    <a:pt x="21" y="173"/>
                    <a:pt x="21" y="186"/>
                    <a:pt x="18" y="199"/>
                  </a:cubicBezTo>
                  <a:cubicBezTo>
                    <a:pt x="16" y="212"/>
                    <a:pt x="18" y="224"/>
                    <a:pt x="14" y="236"/>
                  </a:cubicBezTo>
                  <a:cubicBezTo>
                    <a:pt x="13" y="238"/>
                    <a:pt x="13" y="242"/>
                    <a:pt x="12" y="245"/>
                  </a:cubicBezTo>
                  <a:cubicBezTo>
                    <a:pt x="12" y="248"/>
                    <a:pt x="11" y="251"/>
                    <a:pt x="11" y="254"/>
                  </a:cubicBezTo>
                  <a:cubicBezTo>
                    <a:pt x="11" y="257"/>
                    <a:pt x="11" y="260"/>
                    <a:pt x="10" y="263"/>
                  </a:cubicBezTo>
                  <a:cubicBezTo>
                    <a:pt x="10" y="266"/>
                    <a:pt x="10" y="269"/>
                    <a:pt x="10" y="272"/>
                  </a:cubicBezTo>
                  <a:cubicBezTo>
                    <a:pt x="10" y="284"/>
                    <a:pt x="11" y="296"/>
                    <a:pt x="10" y="307"/>
                  </a:cubicBezTo>
                  <a:cubicBezTo>
                    <a:pt x="9" y="318"/>
                    <a:pt x="7" y="328"/>
                    <a:pt x="5" y="338"/>
                  </a:cubicBezTo>
                  <a:cubicBezTo>
                    <a:pt x="4" y="347"/>
                    <a:pt x="3" y="356"/>
                    <a:pt x="3" y="364"/>
                  </a:cubicBezTo>
                  <a:cubicBezTo>
                    <a:pt x="4" y="372"/>
                    <a:pt x="5" y="379"/>
                    <a:pt x="5" y="384"/>
                  </a:cubicBezTo>
                  <a:cubicBezTo>
                    <a:pt x="5" y="390"/>
                    <a:pt x="7" y="395"/>
                    <a:pt x="5" y="397"/>
                  </a:cubicBezTo>
                  <a:cubicBezTo>
                    <a:pt x="4" y="399"/>
                    <a:pt x="4" y="399"/>
                    <a:pt x="3" y="400"/>
                  </a:cubicBezTo>
                  <a:cubicBezTo>
                    <a:pt x="2" y="401"/>
                    <a:pt x="2" y="401"/>
                    <a:pt x="2" y="401"/>
                  </a:cubicBezTo>
                  <a:cubicBezTo>
                    <a:pt x="2" y="401"/>
                    <a:pt x="3" y="400"/>
                    <a:pt x="4" y="397"/>
                  </a:cubicBezTo>
                  <a:cubicBezTo>
                    <a:pt x="5" y="394"/>
                    <a:pt x="2" y="390"/>
                    <a:pt x="3" y="384"/>
                  </a:cubicBezTo>
                  <a:cubicBezTo>
                    <a:pt x="2" y="379"/>
                    <a:pt x="2" y="372"/>
                    <a:pt x="1" y="364"/>
                  </a:cubicBezTo>
                  <a:cubicBezTo>
                    <a:pt x="0" y="356"/>
                    <a:pt x="1" y="347"/>
                    <a:pt x="2" y="338"/>
                  </a:cubicBezTo>
                  <a:cubicBezTo>
                    <a:pt x="4" y="328"/>
                    <a:pt x="6" y="318"/>
                    <a:pt x="7" y="307"/>
                  </a:cubicBezTo>
                  <a:cubicBezTo>
                    <a:pt x="7" y="296"/>
                    <a:pt x="7" y="284"/>
                    <a:pt x="7" y="272"/>
                  </a:cubicBezTo>
                  <a:cubicBezTo>
                    <a:pt x="7" y="269"/>
                    <a:pt x="7" y="266"/>
                    <a:pt x="7" y="263"/>
                  </a:cubicBezTo>
                  <a:cubicBezTo>
                    <a:pt x="7" y="260"/>
                    <a:pt x="7" y="257"/>
                    <a:pt x="7" y="253"/>
                  </a:cubicBezTo>
                  <a:cubicBezTo>
                    <a:pt x="8" y="250"/>
                    <a:pt x="8" y="247"/>
                    <a:pt x="9" y="244"/>
                  </a:cubicBezTo>
                  <a:cubicBezTo>
                    <a:pt x="9" y="241"/>
                    <a:pt x="10" y="238"/>
                    <a:pt x="11" y="235"/>
                  </a:cubicBezTo>
                  <a:cubicBezTo>
                    <a:pt x="12" y="230"/>
                    <a:pt x="13" y="211"/>
                    <a:pt x="14" y="203"/>
                  </a:cubicBezTo>
                  <a:cubicBezTo>
                    <a:pt x="14" y="199"/>
                    <a:pt x="15" y="196"/>
                    <a:pt x="15" y="193"/>
                  </a:cubicBezTo>
                  <a:cubicBezTo>
                    <a:pt x="17" y="182"/>
                    <a:pt x="16" y="171"/>
                    <a:pt x="16" y="160"/>
                  </a:cubicBezTo>
                  <a:cubicBezTo>
                    <a:pt x="15" y="148"/>
                    <a:pt x="13" y="135"/>
                    <a:pt x="12" y="123"/>
                  </a:cubicBezTo>
                  <a:cubicBezTo>
                    <a:pt x="11" y="111"/>
                    <a:pt x="11" y="99"/>
                    <a:pt x="12" y="88"/>
                  </a:cubicBezTo>
                  <a:cubicBezTo>
                    <a:pt x="12" y="85"/>
                    <a:pt x="12" y="82"/>
                    <a:pt x="13" y="80"/>
                  </a:cubicBezTo>
                  <a:cubicBezTo>
                    <a:pt x="13" y="77"/>
                    <a:pt x="14" y="74"/>
                    <a:pt x="14" y="72"/>
                  </a:cubicBezTo>
                  <a:cubicBezTo>
                    <a:pt x="15" y="66"/>
                    <a:pt x="17" y="62"/>
                    <a:pt x="18" y="57"/>
                  </a:cubicBezTo>
                  <a:cubicBezTo>
                    <a:pt x="19" y="55"/>
                    <a:pt x="20" y="52"/>
                    <a:pt x="21" y="50"/>
                  </a:cubicBezTo>
                  <a:cubicBezTo>
                    <a:pt x="22" y="48"/>
                    <a:pt x="22" y="46"/>
                    <a:pt x="23" y="44"/>
                  </a:cubicBezTo>
                  <a:cubicBezTo>
                    <a:pt x="25" y="40"/>
                    <a:pt x="27" y="36"/>
                    <a:pt x="29" y="32"/>
                  </a:cubicBezTo>
                  <a:cubicBezTo>
                    <a:pt x="31" y="29"/>
                    <a:pt x="33" y="26"/>
                    <a:pt x="35" y="23"/>
                  </a:cubicBezTo>
                  <a:cubicBezTo>
                    <a:pt x="37" y="20"/>
                    <a:pt x="39" y="18"/>
                    <a:pt x="41" y="15"/>
                  </a:cubicBezTo>
                  <a:cubicBezTo>
                    <a:pt x="43" y="13"/>
                    <a:pt x="44" y="11"/>
                    <a:pt x="46" y="9"/>
                  </a:cubicBezTo>
                  <a:cubicBezTo>
                    <a:pt x="47" y="8"/>
                    <a:pt x="48" y="6"/>
                    <a:pt x="49" y="5"/>
                  </a:cubicBezTo>
                  <a:cubicBezTo>
                    <a:pt x="50" y="4"/>
                    <a:pt x="53" y="1"/>
                    <a:pt x="53" y="1"/>
                  </a:cubicBezTo>
                  <a:cubicBezTo>
                    <a:pt x="54" y="0"/>
                    <a:pt x="53" y="2"/>
                    <a:pt x="53" y="2"/>
                  </a:cubicBezTo>
                  <a:cubicBezTo>
                    <a:pt x="54" y="2"/>
                    <a:pt x="57" y="2"/>
                    <a:pt x="57" y="3"/>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59">
              <a:extLst>
                <a:ext uri="{FF2B5EF4-FFF2-40B4-BE49-F238E27FC236}">
                  <a16:creationId xmlns:a16="http://schemas.microsoft.com/office/drawing/2014/main" id="{3FA9FFE4-053F-46A9-975F-B13A1D8EA97F}"/>
                </a:ext>
              </a:extLst>
            </p:cNvPr>
            <p:cNvSpPr>
              <a:spLocks/>
            </p:cNvSpPr>
            <p:nvPr/>
          </p:nvSpPr>
          <p:spPr bwMode="auto">
            <a:xfrm>
              <a:off x="5973" y="1971"/>
              <a:ext cx="50" cy="93"/>
            </a:xfrm>
            <a:custGeom>
              <a:avLst/>
              <a:gdLst>
                <a:gd name="T0" fmla="*/ 21 w 21"/>
                <a:gd name="T1" fmla="*/ 1 h 39"/>
                <a:gd name="T2" fmla="*/ 20 w 21"/>
                <a:gd name="T3" fmla="*/ 3 h 39"/>
                <a:gd name="T4" fmla="*/ 18 w 21"/>
                <a:gd name="T5" fmla="*/ 4 h 39"/>
                <a:gd name="T6" fmla="*/ 17 w 21"/>
                <a:gd name="T7" fmla="*/ 6 h 39"/>
                <a:gd name="T8" fmla="*/ 11 w 21"/>
                <a:gd name="T9" fmla="*/ 20 h 39"/>
                <a:gd name="T10" fmla="*/ 5 w 21"/>
                <a:gd name="T11" fmla="*/ 33 h 39"/>
                <a:gd name="T12" fmla="*/ 2 w 21"/>
                <a:gd name="T13" fmla="*/ 38 h 39"/>
                <a:gd name="T14" fmla="*/ 0 w 21"/>
                <a:gd name="T15" fmla="*/ 39 h 39"/>
                <a:gd name="T16" fmla="*/ 0 w 21"/>
                <a:gd name="T17" fmla="*/ 39 h 39"/>
                <a:gd name="T18" fmla="*/ 0 w 21"/>
                <a:gd name="T19" fmla="*/ 38 h 39"/>
                <a:gd name="T20" fmla="*/ 0 w 21"/>
                <a:gd name="T21" fmla="*/ 38 h 39"/>
                <a:gd name="T22" fmla="*/ 1 w 21"/>
                <a:gd name="T23" fmla="*/ 37 h 39"/>
                <a:gd name="T24" fmla="*/ 3 w 21"/>
                <a:gd name="T25" fmla="*/ 33 h 39"/>
                <a:gd name="T26" fmla="*/ 9 w 21"/>
                <a:gd name="T27" fmla="*/ 19 h 39"/>
                <a:gd name="T28" fmla="*/ 15 w 21"/>
                <a:gd name="T29" fmla="*/ 6 h 39"/>
                <a:gd name="T30" fmla="*/ 19 w 21"/>
                <a:gd name="T31" fmla="*/ 2 h 39"/>
                <a:gd name="T32" fmla="*/ 20 w 21"/>
                <a:gd name="T33" fmla="*/ 1 h 39"/>
                <a:gd name="T34" fmla="*/ 21 w 21"/>
                <a:gd name="T35" fmla="*/ 1 h 39"/>
                <a:gd name="T36" fmla="*/ 21 w 21"/>
                <a:gd name="T3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9">
                  <a:moveTo>
                    <a:pt x="21" y="1"/>
                  </a:moveTo>
                  <a:cubicBezTo>
                    <a:pt x="21" y="1"/>
                    <a:pt x="20" y="2"/>
                    <a:pt x="20" y="3"/>
                  </a:cubicBezTo>
                  <a:cubicBezTo>
                    <a:pt x="19" y="3"/>
                    <a:pt x="19" y="4"/>
                    <a:pt x="18" y="4"/>
                  </a:cubicBezTo>
                  <a:cubicBezTo>
                    <a:pt x="18" y="5"/>
                    <a:pt x="17" y="6"/>
                    <a:pt x="17" y="6"/>
                  </a:cubicBezTo>
                  <a:cubicBezTo>
                    <a:pt x="15" y="10"/>
                    <a:pt x="12" y="15"/>
                    <a:pt x="11" y="20"/>
                  </a:cubicBezTo>
                  <a:cubicBezTo>
                    <a:pt x="9" y="25"/>
                    <a:pt x="7" y="30"/>
                    <a:pt x="5" y="33"/>
                  </a:cubicBezTo>
                  <a:cubicBezTo>
                    <a:pt x="4" y="35"/>
                    <a:pt x="2" y="37"/>
                    <a:pt x="2" y="38"/>
                  </a:cubicBezTo>
                  <a:cubicBezTo>
                    <a:pt x="1" y="39"/>
                    <a:pt x="0" y="39"/>
                    <a:pt x="0" y="39"/>
                  </a:cubicBezTo>
                  <a:cubicBezTo>
                    <a:pt x="0" y="39"/>
                    <a:pt x="0" y="39"/>
                    <a:pt x="0" y="39"/>
                  </a:cubicBezTo>
                  <a:cubicBezTo>
                    <a:pt x="0" y="39"/>
                    <a:pt x="0" y="39"/>
                    <a:pt x="0" y="38"/>
                  </a:cubicBezTo>
                  <a:cubicBezTo>
                    <a:pt x="0" y="38"/>
                    <a:pt x="0" y="38"/>
                    <a:pt x="0" y="38"/>
                  </a:cubicBezTo>
                  <a:cubicBezTo>
                    <a:pt x="0" y="38"/>
                    <a:pt x="0" y="38"/>
                    <a:pt x="1" y="37"/>
                  </a:cubicBezTo>
                  <a:cubicBezTo>
                    <a:pt x="2" y="36"/>
                    <a:pt x="3" y="35"/>
                    <a:pt x="3" y="33"/>
                  </a:cubicBezTo>
                  <a:cubicBezTo>
                    <a:pt x="5" y="29"/>
                    <a:pt x="7" y="24"/>
                    <a:pt x="9" y="19"/>
                  </a:cubicBezTo>
                  <a:cubicBezTo>
                    <a:pt x="11" y="14"/>
                    <a:pt x="13" y="9"/>
                    <a:pt x="15" y="6"/>
                  </a:cubicBezTo>
                  <a:cubicBezTo>
                    <a:pt x="17" y="4"/>
                    <a:pt x="18" y="3"/>
                    <a:pt x="19" y="2"/>
                  </a:cubicBezTo>
                  <a:cubicBezTo>
                    <a:pt x="20" y="1"/>
                    <a:pt x="20" y="1"/>
                    <a:pt x="20" y="1"/>
                  </a:cubicBezTo>
                  <a:cubicBezTo>
                    <a:pt x="20" y="0"/>
                    <a:pt x="21" y="0"/>
                    <a:pt x="21" y="1"/>
                  </a:cubicBezTo>
                  <a:cubicBezTo>
                    <a:pt x="21" y="1"/>
                    <a:pt x="21" y="1"/>
                    <a:pt x="21"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0">
              <a:extLst>
                <a:ext uri="{FF2B5EF4-FFF2-40B4-BE49-F238E27FC236}">
                  <a16:creationId xmlns:a16="http://schemas.microsoft.com/office/drawing/2014/main" id="{DCD9C24A-B052-4568-AE4C-1D07EBF4FA99}"/>
                </a:ext>
              </a:extLst>
            </p:cNvPr>
            <p:cNvSpPr>
              <a:spLocks/>
            </p:cNvSpPr>
            <p:nvPr/>
          </p:nvSpPr>
          <p:spPr bwMode="auto">
            <a:xfrm>
              <a:off x="6016" y="1971"/>
              <a:ext cx="43" cy="148"/>
            </a:xfrm>
            <a:custGeom>
              <a:avLst/>
              <a:gdLst>
                <a:gd name="T0" fmla="*/ 3 w 18"/>
                <a:gd name="T1" fmla="*/ 2 h 62"/>
                <a:gd name="T2" fmla="*/ 3 w 18"/>
                <a:gd name="T3" fmla="*/ 2 h 62"/>
                <a:gd name="T4" fmla="*/ 2 w 18"/>
                <a:gd name="T5" fmla="*/ 4 h 62"/>
                <a:gd name="T6" fmla="*/ 4 w 18"/>
                <a:gd name="T7" fmla="*/ 11 h 62"/>
                <a:gd name="T8" fmla="*/ 6 w 18"/>
                <a:gd name="T9" fmla="*/ 15 h 62"/>
                <a:gd name="T10" fmla="*/ 8 w 18"/>
                <a:gd name="T11" fmla="*/ 20 h 62"/>
                <a:gd name="T12" fmla="*/ 10 w 18"/>
                <a:gd name="T13" fmla="*/ 25 h 62"/>
                <a:gd name="T14" fmla="*/ 13 w 18"/>
                <a:gd name="T15" fmla="*/ 30 h 62"/>
                <a:gd name="T16" fmla="*/ 14 w 18"/>
                <a:gd name="T17" fmla="*/ 36 h 62"/>
                <a:gd name="T18" fmla="*/ 15 w 18"/>
                <a:gd name="T19" fmla="*/ 42 h 62"/>
                <a:gd name="T20" fmla="*/ 14 w 18"/>
                <a:gd name="T21" fmla="*/ 47 h 62"/>
                <a:gd name="T22" fmla="*/ 15 w 18"/>
                <a:gd name="T23" fmla="*/ 52 h 62"/>
                <a:gd name="T24" fmla="*/ 16 w 18"/>
                <a:gd name="T25" fmla="*/ 56 h 62"/>
                <a:gd name="T26" fmla="*/ 17 w 18"/>
                <a:gd name="T27" fmla="*/ 58 h 62"/>
                <a:gd name="T28" fmla="*/ 18 w 18"/>
                <a:gd name="T29" fmla="*/ 61 h 62"/>
                <a:gd name="T30" fmla="*/ 18 w 18"/>
                <a:gd name="T31" fmla="*/ 61 h 62"/>
                <a:gd name="T32" fmla="*/ 18 w 18"/>
                <a:gd name="T33" fmla="*/ 62 h 62"/>
                <a:gd name="T34" fmla="*/ 17 w 18"/>
                <a:gd name="T35" fmla="*/ 61 h 62"/>
                <a:gd name="T36" fmla="*/ 16 w 18"/>
                <a:gd name="T37" fmla="*/ 59 h 62"/>
                <a:gd name="T38" fmla="*/ 15 w 18"/>
                <a:gd name="T39" fmla="*/ 56 h 62"/>
                <a:gd name="T40" fmla="*/ 13 w 18"/>
                <a:gd name="T41" fmla="*/ 52 h 62"/>
                <a:gd name="T42" fmla="*/ 13 w 18"/>
                <a:gd name="T43" fmla="*/ 47 h 62"/>
                <a:gd name="T44" fmla="*/ 13 w 18"/>
                <a:gd name="T45" fmla="*/ 42 h 62"/>
                <a:gd name="T46" fmla="*/ 13 w 18"/>
                <a:gd name="T47" fmla="*/ 36 h 62"/>
                <a:gd name="T48" fmla="*/ 11 w 18"/>
                <a:gd name="T49" fmla="*/ 31 h 62"/>
                <a:gd name="T50" fmla="*/ 9 w 18"/>
                <a:gd name="T51" fmla="*/ 26 h 62"/>
                <a:gd name="T52" fmla="*/ 6 w 18"/>
                <a:gd name="T53" fmla="*/ 21 h 62"/>
                <a:gd name="T54" fmla="*/ 4 w 18"/>
                <a:gd name="T55" fmla="*/ 16 h 62"/>
                <a:gd name="T56" fmla="*/ 1 w 18"/>
                <a:gd name="T57" fmla="*/ 12 h 62"/>
                <a:gd name="T58" fmla="*/ 0 w 18"/>
                <a:gd name="T59" fmla="*/ 8 h 62"/>
                <a:gd name="T60" fmla="*/ 0 w 18"/>
                <a:gd name="T61" fmla="*/ 4 h 62"/>
                <a:gd name="T62" fmla="*/ 0 w 18"/>
                <a:gd name="T63" fmla="*/ 2 h 62"/>
                <a:gd name="T64" fmla="*/ 0 w 18"/>
                <a:gd name="T65" fmla="*/ 1 h 62"/>
                <a:gd name="T66" fmla="*/ 2 w 18"/>
                <a:gd name="T67" fmla="*/ 0 h 62"/>
                <a:gd name="T68" fmla="*/ 3 w 18"/>
                <a:gd name="T69" fmla="*/ 2 h 62"/>
                <a:gd name="T70" fmla="*/ 3 w 18"/>
                <a:gd name="T71"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62">
                  <a:moveTo>
                    <a:pt x="3" y="2"/>
                  </a:moveTo>
                  <a:cubicBezTo>
                    <a:pt x="3" y="2"/>
                    <a:pt x="3" y="2"/>
                    <a:pt x="3" y="2"/>
                  </a:cubicBezTo>
                  <a:cubicBezTo>
                    <a:pt x="2" y="3"/>
                    <a:pt x="2" y="4"/>
                    <a:pt x="2" y="4"/>
                  </a:cubicBezTo>
                  <a:cubicBezTo>
                    <a:pt x="2" y="6"/>
                    <a:pt x="3" y="8"/>
                    <a:pt x="4" y="11"/>
                  </a:cubicBezTo>
                  <a:cubicBezTo>
                    <a:pt x="4" y="12"/>
                    <a:pt x="5" y="13"/>
                    <a:pt x="6" y="15"/>
                  </a:cubicBezTo>
                  <a:cubicBezTo>
                    <a:pt x="6" y="16"/>
                    <a:pt x="7" y="18"/>
                    <a:pt x="8" y="20"/>
                  </a:cubicBezTo>
                  <a:cubicBezTo>
                    <a:pt x="9" y="21"/>
                    <a:pt x="9" y="23"/>
                    <a:pt x="10" y="25"/>
                  </a:cubicBezTo>
                  <a:cubicBezTo>
                    <a:pt x="11" y="27"/>
                    <a:pt x="12" y="28"/>
                    <a:pt x="13" y="30"/>
                  </a:cubicBezTo>
                  <a:cubicBezTo>
                    <a:pt x="13" y="32"/>
                    <a:pt x="14" y="34"/>
                    <a:pt x="14" y="36"/>
                  </a:cubicBezTo>
                  <a:cubicBezTo>
                    <a:pt x="15" y="38"/>
                    <a:pt x="15" y="40"/>
                    <a:pt x="15" y="42"/>
                  </a:cubicBezTo>
                  <a:cubicBezTo>
                    <a:pt x="15" y="44"/>
                    <a:pt x="14" y="45"/>
                    <a:pt x="14" y="47"/>
                  </a:cubicBezTo>
                  <a:cubicBezTo>
                    <a:pt x="14" y="49"/>
                    <a:pt x="14" y="50"/>
                    <a:pt x="15" y="52"/>
                  </a:cubicBezTo>
                  <a:cubicBezTo>
                    <a:pt x="15" y="53"/>
                    <a:pt x="15" y="55"/>
                    <a:pt x="16" y="56"/>
                  </a:cubicBezTo>
                  <a:cubicBezTo>
                    <a:pt x="16" y="57"/>
                    <a:pt x="16" y="58"/>
                    <a:pt x="17" y="58"/>
                  </a:cubicBezTo>
                  <a:cubicBezTo>
                    <a:pt x="18" y="60"/>
                    <a:pt x="18" y="61"/>
                    <a:pt x="18" y="61"/>
                  </a:cubicBezTo>
                  <a:cubicBezTo>
                    <a:pt x="18" y="61"/>
                    <a:pt x="18" y="61"/>
                    <a:pt x="18" y="61"/>
                  </a:cubicBezTo>
                  <a:cubicBezTo>
                    <a:pt x="18" y="61"/>
                    <a:pt x="18" y="61"/>
                    <a:pt x="18" y="62"/>
                  </a:cubicBezTo>
                  <a:cubicBezTo>
                    <a:pt x="18" y="62"/>
                    <a:pt x="17" y="62"/>
                    <a:pt x="17" y="61"/>
                  </a:cubicBezTo>
                  <a:cubicBezTo>
                    <a:pt x="17" y="61"/>
                    <a:pt x="17" y="60"/>
                    <a:pt x="16" y="59"/>
                  </a:cubicBezTo>
                  <a:cubicBezTo>
                    <a:pt x="15" y="58"/>
                    <a:pt x="15" y="57"/>
                    <a:pt x="15" y="56"/>
                  </a:cubicBezTo>
                  <a:cubicBezTo>
                    <a:pt x="14" y="55"/>
                    <a:pt x="14" y="53"/>
                    <a:pt x="13" y="52"/>
                  </a:cubicBezTo>
                  <a:cubicBezTo>
                    <a:pt x="13" y="50"/>
                    <a:pt x="13" y="49"/>
                    <a:pt x="13" y="47"/>
                  </a:cubicBezTo>
                  <a:cubicBezTo>
                    <a:pt x="13" y="45"/>
                    <a:pt x="13" y="44"/>
                    <a:pt x="13" y="42"/>
                  </a:cubicBezTo>
                  <a:cubicBezTo>
                    <a:pt x="13" y="40"/>
                    <a:pt x="13" y="38"/>
                    <a:pt x="13" y="36"/>
                  </a:cubicBezTo>
                  <a:cubicBezTo>
                    <a:pt x="12" y="35"/>
                    <a:pt x="12" y="33"/>
                    <a:pt x="11" y="31"/>
                  </a:cubicBezTo>
                  <a:cubicBezTo>
                    <a:pt x="10" y="29"/>
                    <a:pt x="9" y="27"/>
                    <a:pt x="9" y="26"/>
                  </a:cubicBezTo>
                  <a:cubicBezTo>
                    <a:pt x="8" y="24"/>
                    <a:pt x="7" y="22"/>
                    <a:pt x="6" y="21"/>
                  </a:cubicBezTo>
                  <a:cubicBezTo>
                    <a:pt x="5" y="19"/>
                    <a:pt x="4" y="17"/>
                    <a:pt x="4" y="16"/>
                  </a:cubicBezTo>
                  <a:cubicBezTo>
                    <a:pt x="3" y="14"/>
                    <a:pt x="2" y="13"/>
                    <a:pt x="1" y="12"/>
                  </a:cubicBezTo>
                  <a:cubicBezTo>
                    <a:pt x="1" y="10"/>
                    <a:pt x="0" y="9"/>
                    <a:pt x="0" y="8"/>
                  </a:cubicBezTo>
                  <a:cubicBezTo>
                    <a:pt x="0" y="6"/>
                    <a:pt x="0" y="5"/>
                    <a:pt x="0" y="4"/>
                  </a:cubicBezTo>
                  <a:cubicBezTo>
                    <a:pt x="0" y="3"/>
                    <a:pt x="0" y="2"/>
                    <a:pt x="0" y="2"/>
                  </a:cubicBezTo>
                  <a:cubicBezTo>
                    <a:pt x="0" y="1"/>
                    <a:pt x="0" y="1"/>
                    <a:pt x="0" y="1"/>
                  </a:cubicBezTo>
                  <a:cubicBezTo>
                    <a:pt x="0" y="1"/>
                    <a:pt x="1" y="0"/>
                    <a:pt x="2" y="0"/>
                  </a:cubicBezTo>
                  <a:cubicBezTo>
                    <a:pt x="2" y="0"/>
                    <a:pt x="3" y="1"/>
                    <a:pt x="3" y="2"/>
                  </a:cubicBezTo>
                  <a:cubicBezTo>
                    <a:pt x="3" y="2"/>
                    <a:pt x="3" y="2"/>
                    <a:pt x="3"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1">
              <a:extLst>
                <a:ext uri="{FF2B5EF4-FFF2-40B4-BE49-F238E27FC236}">
                  <a16:creationId xmlns:a16="http://schemas.microsoft.com/office/drawing/2014/main" id="{1544B08B-D2E4-4877-B218-E101D66BB0CC}"/>
                </a:ext>
              </a:extLst>
            </p:cNvPr>
            <p:cNvSpPr>
              <a:spLocks/>
            </p:cNvSpPr>
            <p:nvPr/>
          </p:nvSpPr>
          <p:spPr bwMode="auto">
            <a:xfrm>
              <a:off x="5980" y="2105"/>
              <a:ext cx="43" cy="173"/>
            </a:xfrm>
            <a:custGeom>
              <a:avLst/>
              <a:gdLst>
                <a:gd name="T0" fmla="*/ 18 w 18"/>
                <a:gd name="T1" fmla="*/ 1 h 73"/>
                <a:gd name="T2" fmla="*/ 18 w 18"/>
                <a:gd name="T3" fmla="*/ 2 h 73"/>
                <a:gd name="T4" fmla="*/ 17 w 18"/>
                <a:gd name="T5" fmla="*/ 4 h 73"/>
                <a:gd name="T6" fmla="*/ 14 w 18"/>
                <a:gd name="T7" fmla="*/ 12 h 73"/>
                <a:gd name="T8" fmla="*/ 12 w 18"/>
                <a:gd name="T9" fmla="*/ 17 h 73"/>
                <a:gd name="T10" fmla="*/ 10 w 18"/>
                <a:gd name="T11" fmla="*/ 23 h 73"/>
                <a:gd name="T12" fmla="*/ 8 w 18"/>
                <a:gd name="T13" fmla="*/ 29 h 73"/>
                <a:gd name="T14" fmla="*/ 6 w 18"/>
                <a:gd name="T15" fmla="*/ 36 h 73"/>
                <a:gd name="T16" fmla="*/ 6 w 18"/>
                <a:gd name="T17" fmla="*/ 42 h 73"/>
                <a:gd name="T18" fmla="*/ 6 w 18"/>
                <a:gd name="T19" fmla="*/ 49 h 73"/>
                <a:gd name="T20" fmla="*/ 6 w 18"/>
                <a:gd name="T21" fmla="*/ 55 h 73"/>
                <a:gd name="T22" fmla="*/ 5 w 18"/>
                <a:gd name="T23" fmla="*/ 61 h 73"/>
                <a:gd name="T24" fmla="*/ 3 w 18"/>
                <a:gd name="T25" fmla="*/ 69 h 73"/>
                <a:gd name="T26" fmla="*/ 1 w 18"/>
                <a:gd name="T27" fmla="*/ 72 h 73"/>
                <a:gd name="T28" fmla="*/ 1 w 18"/>
                <a:gd name="T29" fmla="*/ 73 h 73"/>
                <a:gd name="T30" fmla="*/ 0 w 18"/>
                <a:gd name="T31" fmla="*/ 72 h 73"/>
                <a:gd name="T32" fmla="*/ 0 w 18"/>
                <a:gd name="T33" fmla="*/ 72 h 73"/>
                <a:gd name="T34" fmla="*/ 2 w 18"/>
                <a:gd name="T35" fmla="*/ 69 h 73"/>
                <a:gd name="T36" fmla="*/ 4 w 18"/>
                <a:gd name="T37" fmla="*/ 61 h 73"/>
                <a:gd name="T38" fmla="*/ 4 w 18"/>
                <a:gd name="T39" fmla="*/ 55 h 73"/>
                <a:gd name="T40" fmla="*/ 4 w 18"/>
                <a:gd name="T41" fmla="*/ 52 h 73"/>
                <a:gd name="T42" fmla="*/ 4 w 18"/>
                <a:gd name="T43" fmla="*/ 49 h 73"/>
                <a:gd name="T44" fmla="*/ 4 w 18"/>
                <a:gd name="T45" fmla="*/ 42 h 73"/>
                <a:gd name="T46" fmla="*/ 4 w 18"/>
                <a:gd name="T47" fmla="*/ 35 h 73"/>
                <a:gd name="T48" fmla="*/ 6 w 18"/>
                <a:gd name="T49" fmla="*/ 29 h 73"/>
                <a:gd name="T50" fmla="*/ 8 w 18"/>
                <a:gd name="T51" fmla="*/ 22 h 73"/>
                <a:gd name="T52" fmla="*/ 10 w 18"/>
                <a:gd name="T53" fmla="*/ 16 h 73"/>
                <a:gd name="T54" fmla="*/ 12 w 18"/>
                <a:gd name="T55" fmla="*/ 11 h 73"/>
                <a:gd name="T56" fmla="*/ 15 w 18"/>
                <a:gd name="T57" fmla="*/ 3 h 73"/>
                <a:gd name="T58" fmla="*/ 16 w 18"/>
                <a:gd name="T59" fmla="*/ 1 h 73"/>
                <a:gd name="T60" fmla="*/ 17 w 18"/>
                <a:gd name="T61" fmla="*/ 0 h 73"/>
                <a:gd name="T62" fmla="*/ 18 w 18"/>
                <a:gd name="T63"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73">
                  <a:moveTo>
                    <a:pt x="18" y="1"/>
                  </a:moveTo>
                  <a:cubicBezTo>
                    <a:pt x="18" y="1"/>
                    <a:pt x="18" y="1"/>
                    <a:pt x="18" y="2"/>
                  </a:cubicBezTo>
                  <a:cubicBezTo>
                    <a:pt x="18" y="2"/>
                    <a:pt x="18" y="3"/>
                    <a:pt x="17" y="4"/>
                  </a:cubicBezTo>
                  <a:cubicBezTo>
                    <a:pt x="17" y="6"/>
                    <a:pt x="16" y="9"/>
                    <a:pt x="14" y="12"/>
                  </a:cubicBezTo>
                  <a:cubicBezTo>
                    <a:pt x="14" y="14"/>
                    <a:pt x="13" y="15"/>
                    <a:pt x="12" y="17"/>
                  </a:cubicBezTo>
                  <a:cubicBezTo>
                    <a:pt x="12" y="19"/>
                    <a:pt x="11" y="21"/>
                    <a:pt x="10" y="23"/>
                  </a:cubicBezTo>
                  <a:cubicBezTo>
                    <a:pt x="9" y="25"/>
                    <a:pt x="8" y="27"/>
                    <a:pt x="8" y="29"/>
                  </a:cubicBezTo>
                  <a:cubicBezTo>
                    <a:pt x="7" y="31"/>
                    <a:pt x="7" y="34"/>
                    <a:pt x="6" y="36"/>
                  </a:cubicBezTo>
                  <a:cubicBezTo>
                    <a:pt x="6" y="38"/>
                    <a:pt x="6" y="40"/>
                    <a:pt x="6" y="42"/>
                  </a:cubicBezTo>
                  <a:cubicBezTo>
                    <a:pt x="5" y="45"/>
                    <a:pt x="6" y="47"/>
                    <a:pt x="6" y="49"/>
                  </a:cubicBezTo>
                  <a:cubicBezTo>
                    <a:pt x="6" y="51"/>
                    <a:pt x="6" y="53"/>
                    <a:pt x="6" y="55"/>
                  </a:cubicBezTo>
                  <a:cubicBezTo>
                    <a:pt x="6" y="58"/>
                    <a:pt x="6" y="59"/>
                    <a:pt x="5" y="61"/>
                  </a:cubicBezTo>
                  <a:cubicBezTo>
                    <a:pt x="4" y="65"/>
                    <a:pt x="3" y="67"/>
                    <a:pt x="3" y="69"/>
                  </a:cubicBezTo>
                  <a:cubicBezTo>
                    <a:pt x="2" y="71"/>
                    <a:pt x="1" y="72"/>
                    <a:pt x="1" y="72"/>
                  </a:cubicBezTo>
                  <a:cubicBezTo>
                    <a:pt x="1" y="73"/>
                    <a:pt x="1" y="73"/>
                    <a:pt x="1" y="73"/>
                  </a:cubicBezTo>
                  <a:cubicBezTo>
                    <a:pt x="0" y="72"/>
                    <a:pt x="0" y="72"/>
                    <a:pt x="0" y="72"/>
                  </a:cubicBezTo>
                  <a:cubicBezTo>
                    <a:pt x="0" y="72"/>
                    <a:pt x="0" y="72"/>
                    <a:pt x="0" y="72"/>
                  </a:cubicBezTo>
                  <a:cubicBezTo>
                    <a:pt x="0" y="72"/>
                    <a:pt x="1" y="71"/>
                    <a:pt x="2" y="69"/>
                  </a:cubicBezTo>
                  <a:cubicBezTo>
                    <a:pt x="2" y="67"/>
                    <a:pt x="3" y="64"/>
                    <a:pt x="4" y="61"/>
                  </a:cubicBezTo>
                  <a:cubicBezTo>
                    <a:pt x="4" y="59"/>
                    <a:pt x="4" y="57"/>
                    <a:pt x="4" y="55"/>
                  </a:cubicBezTo>
                  <a:cubicBezTo>
                    <a:pt x="4" y="54"/>
                    <a:pt x="4" y="53"/>
                    <a:pt x="4" y="52"/>
                  </a:cubicBezTo>
                  <a:cubicBezTo>
                    <a:pt x="4" y="51"/>
                    <a:pt x="4" y="50"/>
                    <a:pt x="4" y="49"/>
                  </a:cubicBezTo>
                  <a:cubicBezTo>
                    <a:pt x="4" y="47"/>
                    <a:pt x="4" y="45"/>
                    <a:pt x="4" y="42"/>
                  </a:cubicBezTo>
                  <a:cubicBezTo>
                    <a:pt x="3" y="40"/>
                    <a:pt x="4" y="38"/>
                    <a:pt x="4" y="35"/>
                  </a:cubicBezTo>
                  <a:cubicBezTo>
                    <a:pt x="4" y="33"/>
                    <a:pt x="5" y="31"/>
                    <a:pt x="6" y="29"/>
                  </a:cubicBezTo>
                  <a:cubicBezTo>
                    <a:pt x="6" y="26"/>
                    <a:pt x="7" y="24"/>
                    <a:pt x="8" y="22"/>
                  </a:cubicBezTo>
                  <a:cubicBezTo>
                    <a:pt x="9" y="20"/>
                    <a:pt x="10" y="18"/>
                    <a:pt x="10" y="16"/>
                  </a:cubicBezTo>
                  <a:cubicBezTo>
                    <a:pt x="11" y="14"/>
                    <a:pt x="12" y="13"/>
                    <a:pt x="12" y="11"/>
                  </a:cubicBezTo>
                  <a:cubicBezTo>
                    <a:pt x="14" y="8"/>
                    <a:pt x="15" y="5"/>
                    <a:pt x="15" y="3"/>
                  </a:cubicBezTo>
                  <a:cubicBezTo>
                    <a:pt x="16" y="2"/>
                    <a:pt x="16" y="1"/>
                    <a:pt x="16" y="1"/>
                  </a:cubicBezTo>
                  <a:cubicBezTo>
                    <a:pt x="17" y="1"/>
                    <a:pt x="17" y="0"/>
                    <a:pt x="17" y="0"/>
                  </a:cubicBezTo>
                  <a:cubicBezTo>
                    <a:pt x="17" y="0"/>
                    <a:pt x="18" y="0"/>
                    <a:pt x="18"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2">
              <a:extLst>
                <a:ext uri="{FF2B5EF4-FFF2-40B4-BE49-F238E27FC236}">
                  <a16:creationId xmlns:a16="http://schemas.microsoft.com/office/drawing/2014/main" id="{32BFEB7F-F92A-4D7F-AE87-BC7C5B046DD7}"/>
                </a:ext>
              </a:extLst>
            </p:cNvPr>
            <p:cNvSpPr>
              <a:spLocks/>
            </p:cNvSpPr>
            <p:nvPr/>
          </p:nvSpPr>
          <p:spPr bwMode="auto">
            <a:xfrm>
              <a:off x="5971" y="2354"/>
              <a:ext cx="43" cy="148"/>
            </a:xfrm>
            <a:custGeom>
              <a:avLst/>
              <a:gdLst>
                <a:gd name="T0" fmla="*/ 17 w 18"/>
                <a:gd name="T1" fmla="*/ 3 h 62"/>
                <a:gd name="T2" fmla="*/ 16 w 18"/>
                <a:gd name="T3" fmla="*/ 5 h 62"/>
                <a:gd name="T4" fmla="*/ 13 w 18"/>
                <a:gd name="T5" fmla="*/ 12 h 62"/>
                <a:gd name="T6" fmla="*/ 9 w 18"/>
                <a:gd name="T7" fmla="*/ 21 h 62"/>
                <a:gd name="T8" fmla="*/ 7 w 18"/>
                <a:gd name="T9" fmla="*/ 31 h 62"/>
                <a:gd name="T10" fmla="*/ 7 w 18"/>
                <a:gd name="T11" fmla="*/ 43 h 62"/>
                <a:gd name="T12" fmla="*/ 5 w 18"/>
                <a:gd name="T13" fmla="*/ 53 h 62"/>
                <a:gd name="T14" fmla="*/ 4 w 18"/>
                <a:gd name="T15" fmla="*/ 57 h 62"/>
                <a:gd name="T16" fmla="*/ 2 w 18"/>
                <a:gd name="T17" fmla="*/ 59 h 62"/>
                <a:gd name="T18" fmla="*/ 0 w 18"/>
                <a:gd name="T19" fmla="*/ 61 h 62"/>
                <a:gd name="T20" fmla="*/ 3 w 18"/>
                <a:gd name="T21" fmla="*/ 56 h 62"/>
                <a:gd name="T22" fmla="*/ 4 w 18"/>
                <a:gd name="T23" fmla="*/ 52 h 62"/>
                <a:gd name="T24" fmla="*/ 5 w 18"/>
                <a:gd name="T25" fmla="*/ 43 h 62"/>
                <a:gd name="T26" fmla="*/ 5 w 18"/>
                <a:gd name="T27" fmla="*/ 31 h 62"/>
                <a:gd name="T28" fmla="*/ 7 w 18"/>
                <a:gd name="T29" fmla="*/ 20 h 62"/>
                <a:gd name="T30" fmla="*/ 11 w 18"/>
                <a:gd name="T31" fmla="*/ 10 h 62"/>
                <a:gd name="T32" fmla="*/ 14 w 18"/>
                <a:gd name="T33" fmla="*/ 4 h 62"/>
                <a:gd name="T34" fmla="*/ 15 w 18"/>
                <a:gd name="T35" fmla="*/ 2 h 62"/>
                <a:gd name="T36" fmla="*/ 17 w 18"/>
                <a:gd name="T37" fmla="*/ 1 h 62"/>
                <a:gd name="T38" fmla="*/ 18 w 18"/>
                <a:gd name="T39" fmla="*/ 3 h 62"/>
                <a:gd name="T40" fmla="*/ 18 w 18"/>
                <a:gd name="T41" fmla="*/ 3 h 62"/>
                <a:gd name="T42" fmla="*/ 17 w 18"/>
                <a:gd name="T4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62">
                  <a:moveTo>
                    <a:pt x="17" y="3"/>
                  </a:moveTo>
                  <a:cubicBezTo>
                    <a:pt x="17" y="3"/>
                    <a:pt x="17" y="4"/>
                    <a:pt x="16" y="5"/>
                  </a:cubicBezTo>
                  <a:cubicBezTo>
                    <a:pt x="16" y="7"/>
                    <a:pt x="15" y="9"/>
                    <a:pt x="13" y="12"/>
                  </a:cubicBezTo>
                  <a:cubicBezTo>
                    <a:pt x="12" y="14"/>
                    <a:pt x="10" y="17"/>
                    <a:pt x="9" y="21"/>
                  </a:cubicBezTo>
                  <a:cubicBezTo>
                    <a:pt x="8" y="24"/>
                    <a:pt x="7" y="28"/>
                    <a:pt x="7" y="31"/>
                  </a:cubicBezTo>
                  <a:cubicBezTo>
                    <a:pt x="7" y="35"/>
                    <a:pt x="7" y="39"/>
                    <a:pt x="7" y="43"/>
                  </a:cubicBezTo>
                  <a:cubicBezTo>
                    <a:pt x="7" y="46"/>
                    <a:pt x="6" y="50"/>
                    <a:pt x="5" y="53"/>
                  </a:cubicBezTo>
                  <a:cubicBezTo>
                    <a:pt x="5" y="54"/>
                    <a:pt x="4" y="56"/>
                    <a:pt x="4" y="57"/>
                  </a:cubicBezTo>
                  <a:cubicBezTo>
                    <a:pt x="3" y="58"/>
                    <a:pt x="3" y="59"/>
                    <a:pt x="2" y="59"/>
                  </a:cubicBezTo>
                  <a:cubicBezTo>
                    <a:pt x="2" y="60"/>
                    <a:pt x="0" y="62"/>
                    <a:pt x="0" y="61"/>
                  </a:cubicBezTo>
                  <a:cubicBezTo>
                    <a:pt x="0" y="61"/>
                    <a:pt x="2" y="57"/>
                    <a:pt x="3" y="56"/>
                  </a:cubicBezTo>
                  <a:cubicBezTo>
                    <a:pt x="3" y="55"/>
                    <a:pt x="4" y="54"/>
                    <a:pt x="4" y="52"/>
                  </a:cubicBezTo>
                  <a:cubicBezTo>
                    <a:pt x="5" y="50"/>
                    <a:pt x="5" y="46"/>
                    <a:pt x="5" y="43"/>
                  </a:cubicBezTo>
                  <a:cubicBezTo>
                    <a:pt x="5" y="39"/>
                    <a:pt x="5" y="35"/>
                    <a:pt x="5" y="31"/>
                  </a:cubicBezTo>
                  <a:cubicBezTo>
                    <a:pt x="5" y="27"/>
                    <a:pt x="6" y="23"/>
                    <a:pt x="7" y="20"/>
                  </a:cubicBezTo>
                  <a:cubicBezTo>
                    <a:pt x="8" y="16"/>
                    <a:pt x="10" y="13"/>
                    <a:pt x="11" y="10"/>
                  </a:cubicBezTo>
                  <a:cubicBezTo>
                    <a:pt x="12" y="8"/>
                    <a:pt x="13" y="6"/>
                    <a:pt x="14" y="4"/>
                  </a:cubicBezTo>
                  <a:cubicBezTo>
                    <a:pt x="14" y="3"/>
                    <a:pt x="15" y="2"/>
                    <a:pt x="15" y="2"/>
                  </a:cubicBezTo>
                  <a:cubicBezTo>
                    <a:pt x="15" y="1"/>
                    <a:pt x="16" y="0"/>
                    <a:pt x="17" y="1"/>
                  </a:cubicBezTo>
                  <a:cubicBezTo>
                    <a:pt x="17" y="1"/>
                    <a:pt x="18" y="2"/>
                    <a:pt x="18" y="3"/>
                  </a:cubicBezTo>
                  <a:cubicBezTo>
                    <a:pt x="18" y="3"/>
                    <a:pt x="18" y="3"/>
                    <a:pt x="18" y="3"/>
                  </a:cubicBezTo>
                  <a:lnTo>
                    <a:pt x="17" y="3"/>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3">
              <a:extLst>
                <a:ext uri="{FF2B5EF4-FFF2-40B4-BE49-F238E27FC236}">
                  <a16:creationId xmlns:a16="http://schemas.microsoft.com/office/drawing/2014/main" id="{3C355483-3276-4BC3-8F0B-A23EFD68761E}"/>
                </a:ext>
              </a:extLst>
            </p:cNvPr>
            <p:cNvSpPr>
              <a:spLocks/>
            </p:cNvSpPr>
            <p:nvPr/>
          </p:nvSpPr>
          <p:spPr bwMode="auto">
            <a:xfrm>
              <a:off x="6006" y="2445"/>
              <a:ext cx="22" cy="88"/>
            </a:xfrm>
            <a:custGeom>
              <a:avLst/>
              <a:gdLst>
                <a:gd name="T0" fmla="*/ 1 w 9"/>
                <a:gd name="T1" fmla="*/ 1 h 37"/>
                <a:gd name="T2" fmla="*/ 2 w 9"/>
                <a:gd name="T3" fmla="*/ 1 h 37"/>
                <a:gd name="T4" fmla="*/ 3 w 9"/>
                <a:gd name="T5" fmla="*/ 1 h 37"/>
                <a:gd name="T6" fmla="*/ 5 w 9"/>
                <a:gd name="T7" fmla="*/ 2 h 37"/>
                <a:gd name="T8" fmla="*/ 7 w 9"/>
                <a:gd name="T9" fmla="*/ 5 h 37"/>
                <a:gd name="T10" fmla="*/ 8 w 9"/>
                <a:gd name="T11" fmla="*/ 7 h 37"/>
                <a:gd name="T12" fmla="*/ 9 w 9"/>
                <a:gd name="T13" fmla="*/ 11 h 37"/>
                <a:gd name="T14" fmla="*/ 8 w 9"/>
                <a:gd name="T15" fmla="*/ 14 h 37"/>
                <a:gd name="T16" fmla="*/ 8 w 9"/>
                <a:gd name="T17" fmla="*/ 18 h 37"/>
                <a:gd name="T18" fmla="*/ 6 w 9"/>
                <a:gd name="T19" fmla="*/ 25 h 37"/>
                <a:gd name="T20" fmla="*/ 5 w 9"/>
                <a:gd name="T21" fmla="*/ 28 h 37"/>
                <a:gd name="T22" fmla="*/ 4 w 9"/>
                <a:gd name="T23" fmla="*/ 31 h 37"/>
                <a:gd name="T24" fmla="*/ 4 w 9"/>
                <a:gd name="T25" fmla="*/ 37 h 37"/>
                <a:gd name="T26" fmla="*/ 3 w 9"/>
                <a:gd name="T27" fmla="*/ 35 h 37"/>
                <a:gd name="T28" fmla="*/ 3 w 9"/>
                <a:gd name="T29" fmla="*/ 33 h 37"/>
                <a:gd name="T30" fmla="*/ 3 w 9"/>
                <a:gd name="T31" fmla="*/ 30 h 37"/>
                <a:gd name="T32" fmla="*/ 3 w 9"/>
                <a:gd name="T33" fmla="*/ 28 h 37"/>
                <a:gd name="T34" fmla="*/ 4 w 9"/>
                <a:gd name="T35" fmla="*/ 24 h 37"/>
                <a:gd name="T36" fmla="*/ 6 w 9"/>
                <a:gd name="T37" fmla="*/ 18 h 37"/>
                <a:gd name="T38" fmla="*/ 6 w 9"/>
                <a:gd name="T39" fmla="*/ 14 h 37"/>
                <a:gd name="T40" fmla="*/ 6 w 9"/>
                <a:gd name="T41" fmla="*/ 11 h 37"/>
                <a:gd name="T42" fmla="*/ 6 w 9"/>
                <a:gd name="T43" fmla="*/ 8 h 37"/>
                <a:gd name="T44" fmla="*/ 5 w 9"/>
                <a:gd name="T45" fmla="*/ 6 h 37"/>
                <a:gd name="T46" fmla="*/ 3 w 9"/>
                <a:gd name="T47" fmla="*/ 4 h 37"/>
                <a:gd name="T48" fmla="*/ 2 w 9"/>
                <a:gd name="T49" fmla="*/ 4 h 37"/>
                <a:gd name="T50" fmla="*/ 1 w 9"/>
                <a:gd name="T51" fmla="*/ 3 h 37"/>
                <a:gd name="T52" fmla="*/ 1 w 9"/>
                <a:gd name="T53" fmla="*/ 3 h 37"/>
                <a:gd name="T54" fmla="*/ 0 w 9"/>
                <a:gd name="T55" fmla="*/ 2 h 37"/>
                <a:gd name="T56" fmla="*/ 1 w 9"/>
                <a:gd name="T57" fmla="*/ 1 h 37"/>
                <a:gd name="T58" fmla="*/ 1 w 9"/>
                <a:gd name="T5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37">
                  <a:moveTo>
                    <a:pt x="1" y="1"/>
                  </a:moveTo>
                  <a:cubicBezTo>
                    <a:pt x="1" y="1"/>
                    <a:pt x="2" y="1"/>
                    <a:pt x="2" y="1"/>
                  </a:cubicBezTo>
                  <a:cubicBezTo>
                    <a:pt x="2" y="1"/>
                    <a:pt x="2" y="1"/>
                    <a:pt x="3" y="1"/>
                  </a:cubicBezTo>
                  <a:cubicBezTo>
                    <a:pt x="4" y="1"/>
                    <a:pt x="4" y="2"/>
                    <a:pt x="5" y="2"/>
                  </a:cubicBezTo>
                  <a:cubicBezTo>
                    <a:pt x="6" y="3"/>
                    <a:pt x="6" y="4"/>
                    <a:pt x="7" y="5"/>
                  </a:cubicBezTo>
                  <a:cubicBezTo>
                    <a:pt x="7" y="5"/>
                    <a:pt x="8" y="6"/>
                    <a:pt x="8" y="7"/>
                  </a:cubicBezTo>
                  <a:cubicBezTo>
                    <a:pt x="8" y="9"/>
                    <a:pt x="9" y="10"/>
                    <a:pt x="9" y="11"/>
                  </a:cubicBezTo>
                  <a:cubicBezTo>
                    <a:pt x="9" y="12"/>
                    <a:pt x="9" y="13"/>
                    <a:pt x="8" y="14"/>
                  </a:cubicBezTo>
                  <a:cubicBezTo>
                    <a:pt x="8" y="16"/>
                    <a:pt x="8" y="17"/>
                    <a:pt x="8" y="18"/>
                  </a:cubicBezTo>
                  <a:cubicBezTo>
                    <a:pt x="7" y="20"/>
                    <a:pt x="6" y="23"/>
                    <a:pt x="6" y="25"/>
                  </a:cubicBezTo>
                  <a:cubicBezTo>
                    <a:pt x="5" y="26"/>
                    <a:pt x="5" y="27"/>
                    <a:pt x="5" y="28"/>
                  </a:cubicBezTo>
                  <a:cubicBezTo>
                    <a:pt x="4" y="29"/>
                    <a:pt x="4" y="30"/>
                    <a:pt x="4" y="31"/>
                  </a:cubicBezTo>
                  <a:cubicBezTo>
                    <a:pt x="4" y="34"/>
                    <a:pt x="4" y="37"/>
                    <a:pt x="4" y="37"/>
                  </a:cubicBezTo>
                  <a:cubicBezTo>
                    <a:pt x="3" y="37"/>
                    <a:pt x="3" y="36"/>
                    <a:pt x="3" y="35"/>
                  </a:cubicBezTo>
                  <a:cubicBezTo>
                    <a:pt x="3" y="34"/>
                    <a:pt x="3" y="34"/>
                    <a:pt x="3" y="33"/>
                  </a:cubicBezTo>
                  <a:cubicBezTo>
                    <a:pt x="3" y="32"/>
                    <a:pt x="3" y="31"/>
                    <a:pt x="3" y="30"/>
                  </a:cubicBezTo>
                  <a:cubicBezTo>
                    <a:pt x="3" y="30"/>
                    <a:pt x="3" y="29"/>
                    <a:pt x="3" y="28"/>
                  </a:cubicBezTo>
                  <a:cubicBezTo>
                    <a:pt x="4" y="27"/>
                    <a:pt x="4" y="25"/>
                    <a:pt x="4" y="24"/>
                  </a:cubicBezTo>
                  <a:cubicBezTo>
                    <a:pt x="5" y="22"/>
                    <a:pt x="5" y="20"/>
                    <a:pt x="6" y="18"/>
                  </a:cubicBezTo>
                  <a:cubicBezTo>
                    <a:pt x="6" y="16"/>
                    <a:pt x="6" y="15"/>
                    <a:pt x="6" y="14"/>
                  </a:cubicBezTo>
                  <a:cubicBezTo>
                    <a:pt x="7" y="13"/>
                    <a:pt x="6" y="12"/>
                    <a:pt x="6" y="11"/>
                  </a:cubicBezTo>
                  <a:cubicBezTo>
                    <a:pt x="6" y="10"/>
                    <a:pt x="6" y="9"/>
                    <a:pt x="6" y="8"/>
                  </a:cubicBezTo>
                  <a:cubicBezTo>
                    <a:pt x="6" y="7"/>
                    <a:pt x="5" y="6"/>
                    <a:pt x="5" y="6"/>
                  </a:cubicBezTo>
                  <a:cubicBezTo>
                    <a:pt x="4" y="5"/>
                    <a:pt x="4" y="5"/>
                    <a:pt x="3" y="4"/>
                  </a:cubicBezTo>
                  <a:cubicBezTo>
                    <a:pt x="3" y="4"/>
                    <a:pt x="3" y="4"/>
                    <a:pt x="2" y="4"/>
                  </a:cubicBezTo>
                  <a:cubicBezTo>
                    <a:pt x="2" y="3"/>
                    <a:pt x="1" y="3"/>
                    <a:pt x="1" y="3"/>
                  </a:cubicBezTo>
                  <a:cubicBezTo>
                    <a:pt x="1" y="3"/>
                    <a:pt x="1" y="3"/>
                    <a:pt x="1" y="3"/>
                  </a:cubicBezTo>
                  <a:cubicBezTo>
                    <a:pt x="0" y="3"/>
                    <a:pt x="0" y="2"/>
                    <a:pt x="0" y="2"/>
                  </a:cubicBezTo>
                  <a:cubicBezTo>
                    <a:pt x="0" y="1"/>
                    <a:pt x="1" y="0"/>
                    <a:pt x="1" y="1"/>
                  </a:cubicBezTo>
                  <a:cubicBezTo>
                    <a:pt x="1" y="1"/>
                    <a:pt x="1" y="1"/>
                    <a:pt x="1"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4">
              <a:extLst>
                <a:ext uri="{FF2B5EF4-FFF2-40B4-BE49-F238E27FC236}">
                  <a16:creationId xmlns:a16="http://schemas.microsoft.com/office/drawing/2014/main" id="{4146EFF6-8C67-4443-8CA1-0B0269954859}"/>
                </a:ext>
              </a:extLst>
            </p:cNvPr>
            <p:cNvSpPr>
              <a:spLocks/>
            </p:cNvSpPr>
            <p:nvPr/>
          </p:nvSpPr>
          <p:spPr bwMode="auto">
            <a:xfrm>
              <a:off x="5968" y="2554"/>
              <a:ext cx="31" cy="65"/>
            </a:xfrm>
            <a:custGeom>
              <a:avLst/>
              <a:gdLst>
                <a:gd name="T0" fmla="*/ 13 w 13"/>
                <a:gd name="T1" fmla="*/ 1 h 27"/>
                <a:gd name="T2" fmla="*/ 13 w 13"/>
                <a:gd name="T3" fmla="*/ 1 h 27"/>
                <a:gd name="T4" fmla="*/ 12 w 13"/>
                <a:gd name="T5" fmla="*/ 2 h 27"/>
                <a:gd name="T6" fmla="*/ 12 w 13"/>
                <a:gd name="T7" fmla="*/ 4 h 27"/>
                <a:gd name="T8" fmla="*/ 10 w 13"/>
                <a:gd name="T9" fmla="*/ 5 h 27"/>
                <a:gd name="T10" fmla="*/ 7 w 13"/>
                <a:gd name="T11" fmla="*/ 9 h 27"/>
                <a:gd name="T12" fmla="*/ 6 w 13"/>
                <a:gd name="T13" fmla="*/ 11 h 27"/>
                <a:gd name="T14" fmla="*/ 4 w 13"/>
                <a:gd name="T15" fmla="*/ 13 h 27"/>
                <a:gd name="T16" fmla="*/ 2 w 13"/>
                <a:gd name="T17" fmla="*/ 18 h 27"/>
                <a:gd name="T18" fmla="*/ 2 w 13"/>
                <a:gd name="T19" fmla="*/ 20 h 27"/>
                <a:gd name="T20" fmla="*/ 2 w 13"/>
                <a:gd name="T21" fmla="*/ 23 h 27"/>
                <a:gd name="T22" fmla="*/ 2 w 13"/>
                <a:gd name="T23" fmla="*/ 27 h 27"/>
                <a:gd name="T24" fmla="*/ 1 w 13"/>
                <a:gd name="T25" fmla="*/ 26 h 27"/>
                <a:gd name="T26" fmla="*/ 0 w 13"/>
                <a:gd name="T27" fmla="*/ 22 h 27"/>
                <a:gd name="T28" fmla="*/ 1 w 13"/>
                <a:gd name="T29" fmla="*/ 20 h 27"/>
                <a:gd name="T30" fmla="*/ 1 w 13"/>
                <a:gd name="T31" fmla="*/ 17 h 27"/>
                <a:gd name="T32" fmla="*/ 3 w 13"/>
                <a:gd name="T33" fmla="*/ 12 h 27"/>
                <a:gd name="T34" fmla="*/ 4 w 13"/>
                <a:gd name="T35" fmla="*/ 10 h 27"/>
                <a:gd name="T36" fmla="*/ 6 w 13"/>
                <a:gd name="T37" fmla="*/ 8 h 27"/>
                <a:gd name="T38" fmla="*/ 9 w 13"/>
                <a:gd name="T39" fmla="*/ 4 h 27"/>
                <a:gd name="T40" fmla="*/ 10 w 13"/>
                <a:gd name="T41" fmla="*/ 3 h 27"/>
                <a:gd name="T42" fmla="*/ 11 w 13"/>
                <a:gd name="T43" fmla="*/ 1 h 27"/>
                <a:gd name="T44" fmla="*/ 11 w 13"/>
                <a:gd name="T45" fmla="*/ 1 h 27"/>
                <a:gd name="T46" fmla="*/ 12 w 13"/>
                <a:gd name="T47" fmla="*/ 0 h 27"/>
                <a:gd name="T48" fmla="*/ 13 w 13"/>
                <a:gd name="T4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7">
                  <a:moveTo>
                    <a:pt x="13" y="1"/>
                  </a:moveTo>
                  <a:cubicBezTo>
                    <a:pt x="13" y="1"/>
                    <a:pt x="13" y="1"/>
                    <a:pt x="13" y="1"/>
                  </a:cubicBezTo>
                  <a:cubicBezTo>
                    <a:pt x="13" y="2"/>
                    <a:pt x="13" y="2"/>
                    <a:pt x="12" y="2"/>
                  </a:cubicBezTo>
                  <a:cubicBezTo>
                    <a:pt x="12" y="3"/>
                    <a:pt x="12" y="3"/>
                    <a:pt x="12" y="4"/>
                  </a:cubicBezTo>
                  <a:cubicBezTo>
                    <a:pt x="11" y="4"/>
                    <a:pt x="11" y="4"/>
                    <a:pt x="10" y="5"/>
                  </a:cubicBezTo>
                  <a:cubicBezTo>
                    <a:pt x="9" y="6"/>
                    <a:pt x="8" y="7"/>
                    <a:pt x="7" y="9"/>
                  </a:cubicBezTo>
                  <a:cubicBezTo>
                    <a:pt x="7" y="9"/>
                    <a:pt x="6" y="10"/>
                    <a:pt x="6" y="11"/>
                  </a:cubicBezTo>
                  <a:cubicBezTo>
                    <a:pt x="5" y="11"/>
                    <a:pt x="4" y="12"/>
                    <a:pt x="4" y="13"/>
                  </a:cubicBezTo>
                  <a:cubicBezTo>
                    <a:pt x="3" y="14"/>
                    <a:pt x="3" y="16"/>
                    <a:pt x="2" y="18"/>
                  </a:cubicBezTo>
                  <a:cubicBezTo>
                    <a:pt x="2" y="18"/>
                    <a:pt x="2" y="19"/>
                    <a:pt x="2" y="20"/>
                  </a:cubicBezTo>
                  <a:cubicBezTo>
                    <a:pt x="2" y="21"/>
                    <a:pt x="2" y="22"/>
                    <a:pt x="2" y="23"/>
                  </a:cubicBezTo>
                  <a:cubicBezTo>
                    <a:pt x="2" y="24"/>
                    <a:pt x="2" y="27"/>
                    <a:pt x="2" y="27"/>
                  </a:cubicBezTo>
                  <a:cubicBezTo>
                    <a:pt x="1" y="27"/>
                    <a:pt x="1" y="26"/>
                    <a:pt x="1" y="26"/>
                  </a:cubicBezTo>
                  <a:cubicBezTo>
                    <a:pt x="1" y="25"/>
                    <a:pt x="1" y="24"/>
                    <a:pt x="0" y="22"/>
                  </a:cubicBezTo>
                  <a:cubicBezTo>
                    <a:pt x="0" y="21"/>
                    <a:pt x="0" y="21"/>
                    <a:pt x="1" y="20"/>
                  </a:cubicBezTo>
                  <a:cubicBezTo>
                    <a:pt x="1" y="19"/>
                    <a:pt x="1" y="18"/>
                    <a:pt x="1" y="17"/>
                  </a:cubicBezTo>
                  <a:cubicBezTo>
                    <a:pt x="1" y="16"/>
                    <a:pt x="2" y="14"/>
                    <a:pt x="3" y="12"/>
                  </a:cubicBezTo>
                  <a:cubicBezTo>
                    <a:pt x="3" y="11"/>
                    <a:pt x="4" y="10"/>
                    <a:pt x="4" y="10"/>
                  </a:cubicBezTo>
                  <a:cubicBezTo>
                    <a:pt x="5" y="9"/>
                    <a:pt x="5" y="8"/>
                    <a:pt x="6" y="8"/>
                  </a:cubicBezTo>
                  <a:cubicBezTo>
                    <a:pt x="7" y="6"/>
                    <a:pt x="8" y="5"/>
                    <a:pt x="9" y="4"/>
                  </a:cubicBezTo>
                  <a:cubicBezTo>
                    <a:pt x="9" y="4"/>
                    <a:pt x="10" y="3"/>
                    <a:pt x="10" y="3"/>
                  </a:cubicBezTo>
                  <a:cubicBezTo>
                    <a:pt x="10" y="2"/>
                    <a:pt x="11" y="2"/>
                    <a:pt x="11" y="1"/>
                  </a:cubicBezTo>
                  <a:cubicBezTo>
                    <a:pt x="11" y="1"/>
                    <a:pt x="11" y="1"/>
                    <a:pt x="11" y="1"/>
                  </a:cubicBezTo>
                  <a:cubicBezTo>
                    <a:pt x="11" y="0"/>
                    <a:pt x="12" y="1"/>
                    <a:pt x="12" y="0"/>
                  </a:cubicBezTo>
                  <a:cubicBezTo>
                    <a:pt x="12" y="1"/>
                    <a:pt x="13" y="1"/>
                    <a:pt x="13"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5">
              <a:extLst>
                <a:ext uri="{FF2B5EF4-FFF2-40B4-BE49-F238E27FC236}">
                  <a16:creationId xmlns:a16="http://schemas.microsoft.com/office/drawing/2014/main" id="{2C4A7394-8104-492A-9B94-DC30124FE7E3}"/>
                </a:ext>
              </a:extLst>
            </p:cNvPr>
            <p:cNvSpPr>
              <a:spLocks/>
            </p:cNvSpPr>
            <p:nvPr/>
          </p:nvSpPr>
          <p:spPr bwMode="auto">
            <a:xfrm>
              <a:off x="5973" y="2640"/>
              <a:ext cx="19" cy="60"/>
            </a:xfrm>
            <a:custGeom>
              <a:avLst/>
              <a:gdLst>
                <a:gd name="T0" fmla="*/ 3 w 8"/>
                <a:gd name="T1" fmla="*/ 22 h 25"/>
                <a:gd name="T2" fmla="*/ 4 w 8"/>
                <a:gd name="T3" fmla="*/ 13 h 25"/>
                <a:gd name="T4" fmla="*/ 5 w 8"/>
                <a:gd name="T5" fmla="*/ 4 h 25"/>
                <a:gd name="T6" fmla="*/ 7 w 8"/>
                <a:gd name="T7" fmla="*/ 0 h 25"/>
                <a:gd name="T8" fmla="*/ 7 w 8"/>
                <a:gd name="T9" fmla="*/ 0 h 25"/>
                <a:gd name="T10" fmla="*/ 7 w 8"/>
                <a:gd name="T11" fmla="*/ 1 h 25"/>
                <a:gd name="T12" fmla="*/ 6 w 8"/>
                <a:gd name="T13" fmla="*/ 4 h 25"/>
                <a:gd name="T14" fmla="*/ 5 w 8"/>
                <a:gd name="T15" fmla="*/ 13 h 25"/>
                <a:gd name="T16" fmla="*/ 4 w 8"/>
                <a:gd name="T17" fmla="*/ 22 h 25"/>
                <a:gd name="T18" fmla="*/ 2 w 8"/>
                <a:gd name="T19" fmla="*/ 24 h 25"/>
                <a:gd name="T20" fmla="*/ 0 w 8"/>
                <a:gd name="T21" fmla="*/ 25 h 25"/>
                <a:gd name="T22" fmla="*/ 3 w 8"/>
                <a:gd name="T2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
                  <a:moveTo>
                    <a:pt x="3" y="22"/>
                  </a:moveTo>
                  <a:cubicBezTo>
                    <a:pt x="4" y="20"/>
                    <a:pt x="4" y="16"/>
                    <a:pt x="4" y="13"/>
                  </a:cubicBezTo>
                  <a:cubicBezTo>
                    <a:pt x="4" y="9"/>
                    <a:pt x="4" y="6"/>
                    <a:pt x="5" y="4"/>
                  </a:cubicBezTo>
                  <a:cubicBezTo>
                    <a:pt x="6" y="2"/>
                    <a:pt x="7" y="0"/>
                    <a:pt x="7" y="0"/>
                  </a:cubicBezTo>
                  <a:cubicBezTo>
                    <a:pt x="7" y="0"/>
                    <a:pt x="7" y="0"/>
                    <a:pt x="7" y="0"/>
                  </a:cubicBezTo>
                  <a:cubicBezTo>
                    <a:pt x="7" y="0"/>
                    <a:pt x="8" y="0"/>
                    <a:pt x="7" y="1"/>
                  </a:cubicBezTo>
                  <a:cubicBezTo>
                    <a:pt x="7" y="1"/>
                    <a:pt x="7" y="2"/>
                    <a:pt x="6" y="4"/>
                  </a:cubicBezTo>
                  <a:cubicBezTo>
                    <a:pt x="5" y="7"/>
                    <a:pt x="5" y="10"/>
                    <a:pt x="5" y="13"/>
                  </a:cubicBezTo>
                  <a:cubicBezTo>
                    <a:pt x="5" y="16"/>
                    <a:pt x="5" y="19"/>
                    <a:pt x="4" y="22"/>
                  </a:cubicBezTo>
                  <a:cubicBezTo>
                    <a:pt x="3" y="23"/>
                    <a:pt x="3" y="24"/>
                    <a:pt x="2" y="24"/>
                  </a:cubicBezTo>
                  <a:cubicBezTo>
                    <a:pt x="2" y="25"/>
                    <a:pt x="1" y="25"/>
                    <a:pt x="0" y="25"/>
                  </a:cubicBezTo>
                  <a:cubicBezTo>
                    <a:pt x="0" y="25"/>
                    <a:pt x="2" y="24"/>
                    <a:pt x="3" y="2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6">
              <a:extLst>
                <a:ext uri="{FF2B5EF4-FFF2-40B4-BE49-F238E27FC236}">
                  <a16:creationId xmlns:a16="http://schemas.microsoft.com/office/drawing/2014/main" id="{75066C81-E5E5-4FF5-A085-3E6B70D09755}"/>
                </a:ext>
              </a:extLst>
            </p:cNvPr>
            <p:cNvSpPr>
              <a:spLocks/>
            </p:cNvSpPr>
            <p:nvPr/>
          </p:nvSpPr>
          <p:spPr bwMode="auto">
            <a:xfrm>
              <a:off x="6018" y="2121"/>
              <a:ext cx="34" cy="91"/>
            </a:xfrm>
            <a:custGeom>
              <a:avLst/>
              <a:gdLst>
                <a:gd name="T0" fmla="*/ 2 w 14"/>
                <a:gd name="T1" fmla="*/ 1 h 38"/>
                <a:gd name="T2" fmla="*/ 6 w 14"/>
                <a:gd name="T3" fmla="*/ 6 h 38"/>
                <a:gd name="T4" fmla="*/ 10 w 14"/>
                <a:gd name="T5" fmla="*/ 11 h 38"/>
                <a:gd name="T6" fmla="*/ 13 w 14"/>
                <a:gd name="T7" fmla="*/ 18 h 38"/>
                <a:gd name="T8" fmla="*/ 13 w 14"/>
                <a:gd name="T9" fmla="*/ 22 h 38"/>
                <a:gd name="T10" fmla="*/ 13 w 14"/>
                <a:gd name="T11" fmla="*/ 25 h 38"/>
                <a:gd name="T12" fmla="*/ 13 w 14"/>
                <a:gd name="T13" fmla="*/ 32 h 38"/>
                <a:gd name="T14" fmla="*/ 13 w 14"/>
                <a:gd name="T15" fmla="*/ 34 h 38"/>
                <a:gd name="T16" fmla="*/ 13 w 14"/>
                <a:gd name="T17" fmla="*/ 36 h 38"/>
                <a:gd name="T18" fmla="*/ 14 w 14"/>
                <a:gd name="T19" fmla="*/ 38 h 38"/>
                <a:gd name="T20" fmla="*/ 14 w 14"/>
                <a:gd name="T21" fmla="*/ 38 h 38"/>
                <a:gd name="T22" fmla="*/ 14 w 14"/>
                <a:gd name="T23" fmla="*/ 38 h 38"/>
                <a:gd name="T24" fmla="*/ 13 w 14"/>
                <a:gd name="T25" fmla="*/ 38 h 38"/>
                <a:gd name="T26" fmla="*/ 12 w 14"/>
                <a:gd name="T27" fmla="*/ 36 h 38"/>
                <a:gd name="T28" fmla="*/ 12 w 14"/>
                <a:gd name="T29" fmla="*/ 34 h 38"/>
                <a:gd name="T30" fmla="*/ 11 w 14"/>
                <a:gd name="T31" fmla="*/ 32 h 38"/>
                <a:gd name="T32" fmla="*/ 11 w 14"/>
                <a:gd name="T33" fmla="*/ 25 h 38"/>
                <a:gd name="T34" fmla="*/ 11 w 14"/>
                <a:gd name="T35" fmla="*/ 22 h 38"/>
                <a:gd name="T36" fmla="*/ 11 w 14"/>
                <a:gd name="T37" fmla="*/ 18 h 38"/>
                <a:gd name="T38" fmla="*/ 8 w 14"/>
                <a:gd name="T39" fmla="*/ 12 h 38"/>
                <a:gd name="T40" fmla="*/ 4 w 14"/>
                <a:gd name="T41" fmla="*/ 7 h 38"/>
                <a:gd name="T42" fmla="*/ 0 w 14"/>
                <a:gd name="T43" fmla="*/ 2 h 38"/>
                <a:gd name="T44" fmla="*/ 0 w 14"/>
                <a:gd name="T45" fmla="*/ 1 h 38"/>
                <a:gd name="T46" fmla="*/ 2 w 14"/>
                <a:gd name="T47" fmla="*/ 1 h 38"/>
                <a:gd name="T48" fmla="*/ 2 w 14"/>
                <a:gd name="T4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38">
                  <a:moveTo>
                    <a:pt x="2" y="1"/>
                  </a:moveTo>
                  <a:cubicBezTo>
                    <a:pt x="2" y="1"/>
                    <a:pt x="4" y="3"/>
                    <a:pt x="6" y="6"/>
                  </a:cubicBezTo>
                  <a:cubicBezTo>
                    <a:pt x="7" y="7"/>
                    <a:pt x="9" y="9"/>
                    <a:pt x="10" y="11"/>
                  </a:cubicBezTo>
                  <a:cubicBezTo>
                    <a:pt x="11" y="13"/>
                    <a:pt x="12" y="15"/>
                    <a:pt x="13" y="18"/>
                  </a:cubicBezTo>
                  <a:cubicBezTo>
                    <a:pt x="13" y="19"/>
                    <a:pt x="13" y="21"/>
                    <a:pt x="13" y="22"/>
                  </a:cubicBezTo>
                  <a:cubicBezTo>
                    <a:pt x="13" y="23"/>
                    <a:pt x="13" y="24"/>
                    <a:pt x="13" y="25"/>
                  </a:cubicBezTo>
                  <a:cubicBezTo>
                    <a:pt x="13" y="28"/>
                    <a:pt x="13" y="30"/>
                    <a:pt x="13" y="32"/>
                  </a:cubicBezTo>
                  <a:cubicBezTo>
                    <a:pt x="13" y="33"/>
                    <a:pt x="13" y="34"/>
                    <a:pt x="13" y="34"/>
                  </a:cubicBezTo>
                  <a:cubicBezTo>
                    <a:pt x="13" y="35"/>
                    <a:pt x="13" y="36"/>
                    <a:pt x="13" y="36"/>
                  </a:cubicBezTo>
                  <a:cubicBezTo>
                    <a:pt x="14" y="37"/>
                    <a:pt x="14" y="38"/>
                    <a:pt x="14" y="38"/>
                  </a:cubicBezTo>
                  <a:cubicBezTo>
                    <a:pt x="14" y="38"/>
                    <a:pt x="14" y="38"/>
                    <a:pt x="14" y="38"/>
                  </a:cubicBezTo>
                  <a:cubicBezTo>
                    <a:pt x="14" y="38"/>
                    <a:pt x="14" y="38"/>
                    <a:pt x="14" y="38"/>
                  </a:cubicBezTo>
                  <a:cubicBezTo>
                    <a:pt x="14" y="38"/>
                    <a:pt x="13" y="38"/>
                    <a:pt x="13" y="38"/>
                  </a:cubicBezTo>
                  <a:cubicBezTo>
                    <a:pt x="13" y="38"/>
                    <a:pt x="13" y="37"/>
                    <a:pt x="12" y="36"/>
                  </a:cubicBezTo>
                  <a:cubicBezTo>
                    <a:pt x="12" y="36"/>
                    <a:pt x="12" y="35"/>
                    <a:pt x="12" y="34"/>
                  </a:cubicBezTo>
                  <a:cubicBezTo>
                    <a:pt x="12" y="34"/>
                    <a:pt x="12" y="33"/>
                    <a:pt x="11" y="32"/>
                  </a:cubicBezTo>
                  <a:cubicBezTo>
                    <a:pt x="11" y="30"/>
                    <a:pt x="11" y="28"/>
                    <a:pt x="11" y="25"/>
                  </a:cubicBezTo>
                  <a:cubicBezTo>
                    <a:pt x="12" y="24"/>
                    <a:pt x="11" y="23"/>
                    <a:pt x="11" y="22"/>
                  </a:cubicBezTo>
                  <a:cubicBezTo>
                    <a:pt x="11" y="21"/>
                    <a:pt x="11" y="19"/>
                    <a:pt x="11" y="18"/>
                  </a:cubicBezTo>
                  <a:cubicBezTo>
                    <a:pt x="10" y="16"/>
                    <a:pt x="9" y="14"/>
                    <a:pt x="8" y="12"/>
                  </a:cubicBezTo>
                  <a:cubicBezTo>
                    <a:pt x="7" y="10"/>
                    <a:pt x="6" y="9"/>
                    <a:pt x="4" y="7"/>
                  </a:cubicBezTo>
                  <a:cubicBezTo>
                    <a:pt x="2" y="4"/>
                    <a:pt x="0" y="2"/>
                    <a:pt x="0" y="2"/>
                  </a:cubicBezTo>
                  <a:cubicBezTo>
                    <a:pt x="0" y="2"/>
                    <a:pt x="0" y="1"/>
                    <a:pt x="0" y="1"/>
                  </a:cubicBezTo>
                  <a:cubicBezTo>
                    <a:pt x="1" y="0"/>
                    <a:pt x="2" y="0"/>
                    <a:pt x="2" y="1"/>
                  </a:cubicBezTo>
                  <a:cubicBezTo>
                    <a:pt x="2" y="1"/>
                    <a:pt x="2" y="1"/>
                    <a:pt x="2"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7">
              <a:extLst>
                <a:ext uri="{FF2B5EF4-FFF2-40B4-BE49-F238E27FC236}">
                  <a16:creationId xmlns:a16="http://schemas.microsoft.com/office/drawing/2014/main" id="{3CBE6577-1001-4FD1-926E-AA36A2A16DF8}"/>
                </a:ext>
              </a:extLst>
            </p:cNvPr>
            <p:cNvSpPr>
              <a:spLocks/>
            </p:cNvSpPr>
            <p:nvPr/>
          </p:nvSpPr>
          <p:spPr bwMode="auto">
            <a:xfrm>
              <a:off x="5973" y="2062"/>
              <a:ext cx="45" cy="73"/>
            </a:xfrm>
            <a:custGeom>
              <a:avLst/>
              <a:gdLst>
                <a:gd name="T0" fmla="*/ 18 w 19"/>
                <a:gd name="T1" fmla="*/ 0 h 31"/>
                <a:gd name="T2" fmla="*/ 19 w 19"/>
                <a:gd name="T3" fmla="*/ 1 h 31"/>
                <a:gd name="T4" fmla="*/ 19 w 19"/>
                <a:gd name="T5" fmla="*/ 2 h 31"/>
                <a:gd name="T6" fmla="*/ 18 w 19"/>
                <a:gd name="T7" fmla="*/ 6 h 31"/>
                <a:gd name="T8" fmla="*/ 15 w 19"/>
                <a:gd name="T9" fmla="*/ 11 h 31"/>
                <a:gd name="T10" fmla="*/ 14 w 19"/>
                <a:gd name="T11" fmla="*/ 13 h 31"/>
                <a:gd name="T12" fmla="*/ 13 w 19"/>
                <a:gd name="T13" fmla="*/ 14 h 31"/>
                <a:gd name="T14" fmla="*/ 11 w 19"/>
                <a:gd name="T15" fmla="*/ 17 h 31"/>
                <a:gd name="T16" fmla="*/ 9 w 19"/>
                <a:gd name="T17" fmla="*/ 19 h 31"/>
                <a:gd name="T18" fmla="*/ 6 w 19"/>
                <a:gd name="T19" fmla="*/ 21 h 31"/>
                <a:gd name="T20" fmla="*/ 5 w 19"/>
                <a:gd name="T21" fmla="*/ 24 h 31"/>
                <a:gd name="T22" fmla="*/ 3 w 19"/>
                <a:gd name="T23" fmla="*/ 26 h 31"/>
                <a:gd name="T24" fmla="*/ 2 w 19"/>
                <a:gd name="T25" fmla="*/ 29 h 31"/>
                <a:gd name="T26" fmla="*/ 1 w 19"/>
                <a:gd name="T27" fmla="*/ 31 h 31"/>
                <a:gd name="T28" fmla="*/ 1 w 19"/>
                <a:gd name="T29" fmla="*/ 31 h 31"/>
                <a:gd name="T30" fmla="*/ 0 w 19"/>
                <a:gd name="T31" fmla="*/ 31 h 31"/>
                <a:gd name="T32" fmla="*/ 0 w 19"/>
                <a:gd name="T33" fmla="*/ 31 h 31"/>
                <a:gd name="T34" fmla="*/ 1 w 19"/>
                <a:gd name="T35" fmla="*/ 29 h 31"/>
                <a:gd name="T36" fmla="*/ 2 w 19"/>
                <a:gd name="T37" fmla="*/ 25 h 31"/>
                <a:gd name="T38" fmla="*/ 3 w 19"/>
                <a:gd name="T39" fmla="*/ 23 h 31"/>
                <a:gd name="T40" fmla="*/ 5 w 19"/>
                <a:gd name="T41" fmla="*/ 20 h 31"/>
                <a:gd name="T42" fmla="*/ 7 w 19"/>
                <a:gd name="T43" fmla="*/ 18 h 31"/>
                <a:gd name="T44" fmla="*/ 10 w 19"/>
                <a:gd name="T45" fmla="*/ 15 h 31"/>
                <a:gd name="T46" fmla="*/ 12 w 19"/>
                <a:gd name="T47" fmla="*/ 13 h 31"/>
                <a:gd name="T48" fmla="*/ 13 w 19"/>
                <a:gd name="T49" fmla="*/ 12 h 31"/>
                <a:gd name="T50" fmla="*/ 14 w 19"/>
                <a:gd name="T51" fmla="*/ 10 h 31"/>
                <a:gd name="T52" fmla="*/ 16 w 19"/>
                <a:gd name="T53" fmla="*/ 5 h 31"/>
                <a:gd name="T54" fmla="*/ 17 w 19"/>
                <a:gd name="T55" fmla="*/ 2 h 31"/>
                <a:gd name="T56" fmla="*/ 17 w 19"/>
                <a:gd name="T57" fmla="*/ 1 h 31"/>
                <a:gd name="T58" fmla="*/ 17 w 19"/>
                <a:gd name="T59" fmla="*/ 0 h 31"/>
                <a:gd name="T60" fmla="*/ 18 w 19"/>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31">
                  <a:moveTo>
                    <a:pt x="18" y="0"/>
                  </a:moveTo>
                  <a:cubicBezTo>
                    <a:pt x="18" y="0"/>
                    <a:pt x="18" y="0"/>
                    <a:pt x="19" y="1"/>
                  </a:cubicBezTo>
                  <a:cubicBezTo>
                    <a:pt x="19" y="1"/>
                    <a:pt x="19" y="1"/>
                    <a:pt x="19" y="2"/>
                  </a:cubicBezTo>
                  <a:cubicBezTo>
                    <a:pt x="19" y="3"/>
                    <a:pt x="18" y="4"/>
                    <a:pt x="18" y="6"/>
                  </a:cubicBezTo>
                  <a:cubicBezTo>
                    <a:pt x="17" y="8"/>
                    <a:pt x="16" y="9"/>
                    <a:pt x="15" y="11"/>
                  </a:cubicBezTo>
                  <a:cubicBezTo>
                    <a:pt x="15" y="12"/>
                    <a:pt x="15" y="12"/>
                    <a:pt x="14" y="13"/>
                  </a:cubicBezTo>
                  <a:cubicBezTo>
                    <a:pt x="13" y="14"/>
                    <a:pt x="13" y="14"/>
                    <a:pt x="13" y="14"/>
                  </a:cubicBezTo>
                  <a:cubicBezTo>
                    <a:pt x="12" y="15"/>
                    <a:pt x="12" y="16"/>
                    <a:pt x="11" y="17"/>
                  </a:cubicBezTo>
                  <a:cubicBezTo>
                    <a:pt x="10" y="17"/>
                    <a:pt x="9" y="18"/>
                    <a:pt x="9" y="19"/>
                  </a:cubicBezTo>
                  <a:cubicBezTo>
                    <a:pt x="8" y="20"/>
                    <a:pt x="7" y="20"/>
                    <a:pt x="6" y="21"/>
                  </a:cubicBezTo>
                  <a:cubicBezTo>
                    <a:pt x="6" y="22"/>
                    <a:pt x="5" y="23"/>
                    <a:pt x="5" y="24"/>
                  </a:cubicBezTo>
                  <a:cubicBezTo>
                    <a:pt x="4" y="24"/>
                    <a:pt x="4" y="25"/>
                    <a:pt x="3" y="26"/>
                  </a:cubicBezTo>
                  <a:cubicBezTo>
                    <a:pt x="2" y="27"/>
                    <a:pt x="2" y="29"/>
                    <a:pt x="2" y="29"/>
                  </a:cubicBezTo>
                  <a:cubicBezTo>
                    <a:pt x="1" y="30"/>
                    <a:pt x="1" y="31"/>
                    <a:pt x="1" y="31"/>
                  </a:cubicBezTo>
                  <a:cubicBezTo>
                    <a:pt x="1" y="31"/>
                    <a:pt x="1" y="31"/>
                    <a:pt x="1" y="31"/>
                  </a:cubicBezTo>
                  <a:cubicBezTo>
                    <a:pt x="1" y="31"/>
                    <a:pt x="1" y="31"/>
                    <a:pt x="0" y="31"/>
                  </a:cubicBezTo>
                  <a:cubicBezTo>
                    <a:pt x="0" y="31"/>
                    <a:pt x="0" y="31"/>
                    <a:pt x="0" y="31"/>
                  </a:cubicBezTo>
                  <a:cubicBezTo>
                    <a:pt x="0" y="31"/>
                    <a:pt x="0" y="30"/>
                    <a:pt x="1" y="29"/>
                  </a:cubicBezTo>
                  <a:cubicBezTo>
                    <a:pt x="1" y="28"/>
                    <a:pt x="1" y="27"/>
                    <a:pt x="2" y="25"/>
                  </a:cubicBezTo>
                  <a:cubicBezTo>
                    <a:pt x="3" y="24"/>
                    <a:pt x="3" y="24"/>
                    <a:pt x="3" y="23"/>
                  </a:cubicBezTo>
                  <a:cubicBezTo>
                    <a:pt x="4" y="22"/>
                    <a:pt x="5" y="21"/>
                    <a:pt x="5" y="20"/>
                  </a:cubicBezTo>
                  <a:cubicBezTo>
                    <a:pt x="6" y="19"/>
                    <a:pt x="7" y="19"/>
                    <a:pt x="7" y="18"/>
                  </a:cubicBezTo>
                  <a:cubicBezTo>
                    <a:pt x="8" y="17"/>
                    <a:pt x="9" y="16"/>
                    <a:pt x="10" y="15"/>
                  </a:cubicBezTo>
                  <a:cubicBezTo>
                    <a:pt x="10" y="14"/>
                    <a:pt x="11" y="14"/>
                    <a:pt x="12" y="13"/>
                  </a:cubicBezTo>
                  <a:cubicBezTo>
                    <a:pt x="13" y="12"/>
                    <a:pt x="13" y="12"/>
                    <a:pt x="13" y="12"/>
                  </a:cubicBezTo>
                  <a:cubicBezTo>
                    <a:pt x="13" y="11"/>
                    <a:pt x="13" y="11"/>
                    <a:pt x="14" y="10"/>
                  </a:cubicBezTo>
                  <a:cubicBezTo>
                    <a:pt x="15" y="9"/>
                    <a:pt x="15" y="7"/>
                    <a:pt x="16" y="5"/>
                  </a:cubicBezTo>
                  <a:cubicBezTo>
                    <a:pt x="17" y="4"/>
                    <a:pt x="17" y="3"/>
                    <a:pt x="17" y="2"/>
                  </a:cubicBezTo>
                  <a:cubicBezTo>
                    <a:pt x="17" y="1"/>
                    <a:pt x="17" y="1"/>
                    <a:pt x="17" y="1"/>
                  </a:cubicBezTo>
                  <a:cubicBezTo>
                    <a:pt x="17" y="1"/>
                    <a:pt x="17" y="0"/>
                    <a:pt x="17" y="0"/>
                  </a:cubicBezTo>
                  <a:cubicBezTo>
                    <a:pt x="17" y="0"/>
                    <a:pt x="18" y="0"/>
                    <a:pt x="18"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68">
              <a:extLst>
                <a:ext uri="{FF2B5EF4-FFF2-40B4-BE49-F238E27FC236}">
                  <a16:creationId xmlns:a16="http://schemas.microsoft.com/office/drawing/2014/main" id="{D276591D-AD40-45DA-ABDD-B9FC102DF2F7}"/>
                </a:ext>
              </a:extLst>
            </p:cNvPr>
            <p:cNvSpPr>
              <a:spLocks/>
            </p:cNvSpPr>
            <p:nvPr/>
          </p:nvSpPr>
          <p:spPr bwMode="auto">
            <a:xfrm>
              <a:off x="6021" y="2307"/>
              <a:ext cx="19" cy="76"/>
            </a:xfrm>
            <a:custGeom>
              <a:avLst/>
              <a:gdLst>
                <a:gd name="T0" fmla="*/ 8 w 8"/>
                <a:gd name="T1" fmla="*/ 31 h 32"/>
                <a:gd name="T2" fmla="*/ 7 w 8"/>
                <a:gd name="T3" fmla="*/ 30 h 32"/>
                <a:gd name="T4" fmla="*/ 6 w 8"/>
                <a:gd name="T5" fmla="*/ 26 h 32"/>
                <a:gd name="T6" fmla="*/ 5 w 8"/>
                <a:gd name="T7" fmla="*/ 24 h 32"/>
                <a:gd name="T8" fmla="*/ 5 w 8"/>
                <a:gd name="T9" fmla="*/ 21 h 32"/>
                <a:gd name="T10" fmla="*/ 5 w 8"/>
                <a:gd name="T11" fmla="*/ 17 h 32"/>
                <a:gd name="T12" fmla="*/ 5 w 8"/>
                <a:gd name="T13" fmla="*/ 14 h 32"/>
                <a:gd name="T14" fmla="*/ 4 w 8"/>
                <a:gd name="T15" fmla="*/ 11 h 32"/>
                <a:gd name="T16" fmla="*/ 4 w 8"/>
                <a:gd name="T17" fmla="*/ 9 h 32"/>
                <a:gd name="T18" fmla="*/ 4 w 8"/>
                <a:gd name="T19" fmla="*/ 7 h 32"/>
                <a:gd name="T20" fmla="*/ 1 w 8"/>
                <a:gd name="T21" fmla="*/ 0 h 32"/>
                <a:gd name="T22" fmla="*/ 1 w 8"/>
                <a:gd name="T23" fmla="*/ 4 h 32"/>
                <a:gd name="T24" fmla="*/ 1 w 8"/>
                <a:gd name="T25" fmla="*/ 4 h 32"/>
                <a:gd name="T26" fmla="*/ 2 w 8"/>
                <a:gd name="T27" fmla="*/ 8 h 32"/>
                <a:gd name="T28" fmla="*/ 2 w 8"/>
                <a:gd name="T29" fmla="*/ 9 h 32"/>
                <a:gd name="T30" fmla="*/ 3 w 8"/>
                <a:gd name="T31" fmla="*/ 11 h 32"/>
                <a:gd name="T32" fmla="*/ 3 w 8"/>
                <a:gd name="T33" fmla="*/ 14 h 32"/>
                <a:gd name="T34" fmla="*/ 3 w 8"/>
                <a:gd name="T35" fmla="*/ 18 h 32"/>
                <a:gd name="T36" fmla="*/ 3 w 8"/>
                <a:gd name="T37" fmla="*/ 21 h 32"/>
                <a:gd name="T38" fmla="*/ 4 w 8"/>
                <a:gd name="T39" fmla="*/ 24 h 32"/>
                <a:gd name="T40" fmla="*/ 5 w 8"/>
                <a:gd name="T41" fmla="*/ 26 h 32"/>
                <a:gd name="T42" fmla="*/ 6 w 8"/>
                <a:gd name="T43" fmla="*/ 30 h 32"/>
                <a:gd name="T44" fmla="*/ 7 w 8"/>
                <a:gd name="T45" fmla="*/ 32 h 32"/>
                <a:gd name="T46" fmla="*/ 7 w 8"/>
                <a:gd name="T47" fmla="*/ 32 h 32"/>
                <a:gd name="T48" fmla="*/ 8 w 8"/>
                <a:gd name="T4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32">
                  <a:moveTo>
                    <a:pt x="8" y="31"/>
                  </a:moveTo>
                  <a:cubicBezTo>
                    <a:pt x="8" y="31"/>
                    <a:pt x="7" y="31"/>
                    <a:pt x="7" y="30"/>
                  </a:cubicBezTo>
                  <a:cubicBezTo>
                    <a:pt x="7" y="29"/>
                    <a:pt x="6" y="28"/>
                    <a:pt x="6" y="26"/>
                  </a:cubicBezTo>
                  <a:cubicBezTo>
                    <a:pt x="6" y="25"/>
                    <a:pt x="5" y="24"/>
                    <a:pt x="5" y="24"/>
                  </a:cubicBezTo>
                  <a:cubicBezTo>
                    <a:pt x="5" y="23"/>
                    <a:pt x="5" y="22"/>
                    <a:pt x="5" y="21"/>
                  </a:cubicBezTo>
                  <a:cubicBezTo>
                    <a:pt x="5" y="20"/>
                    <a:pt x="4" y="19"/>
                    <a:pt x="5" y="17"/>
                  </a:cubicBezTo>
                  <a:cubicBezTo>
                    <a:pt x="4" y="16"/>
                    <a:pt x="4" y="15"/>
                    <a:pt x="5" y="14"/>
                  </a:cubicBezTo>
                  <a:cubicBezTo>
                    <a:pt x="4" y="13"/>
                    <a:pt x="4" y="12"/>
                    <a:pt x="4" y="11"/>
                  </a:cubicBezTo>
                  <a:cubicBezTo>
                    <a:pt x="4" y="9"/>
                    <a:pt x="4" y="9"/>
                    <a:pt x="4" y="9"/>
                  </a:cubicBezTo>
                  <a:cubicBezTo>
                    <a:pt x="4" y="9"/>
                    <a:pt x="4" y="8"/>
                    <a:pt x="4" y="7"/>
                  </a:cubicBezTo>
                  <a:cubicBezTo>
                    <a:pt x="3" y="5"/>
                    <a:pt x="1" y="1"/>
                    <a:pt x="1" y="0"/>
                  </a:cubicBezTo>
                  <a:cubicBezTo>
                    <a:pt x="0" y="0"/>
                    <a:pt x="1" y="3"/>
                    <a:pt x="1" y="4"/>
                  </a:cubicBezTo>
                  <a:cubicBezTo>
                    <a:pt x="1" y="4"/>
                    <a:pt x="1" y="4"/>
                    <a:pt x="1" y="4"/>
                  </a:cubicBezTo>
                  <a:cubicBezTo>
                    <a:pt x="1" y="5"/>
                    <a:pt x="2" y="6"/>
                    <a:pt x="2" y="8"/>
                  </a:cubicBezTo>
                  <a:cubicBezTo>
                    <a:pt x="2" y="8"/>
                    <a:pt x="2" y="9"/>
                    <a:pt x="2" y="9"/>
                  </a:cubicBezTo>
                  <a:cubicBezTo>
                    <a:pt x="3" y="11"/>
                    <a:pt x="3" y="11"/>
                    <a:pt x="3" y="11"/>
                  </a:cubicBezTo>
                  <a:cubicBezTo>
                    <a:pt x="3" y="12"/>
                    <a:pt x="3" y="13"/>
                    <a:pt x="3" y="14"/>
                  </a:cubicBezTo>
                  <a:cubicBezTo>
                    <a:pt x="3" y="15"/>
                    <a:pt x="3" y="16"/>
                    <a:pt x="3" y="18"/>
                  </a:cubicBezTo>
                  <a:cubicBezTo>
                    <a:pt x="3" y="19"/>
                    <a:pt x="3" y="20"/>
                    <a:pt x="3" y="21"/>
                  </a:cubicBezTo>
                  <a:cubicBezTo>
                    <a:pt x="3" y="22"/>
                    <a:pt x="4" y="23"/>
                    <a:pt x="4" y="24"/>
                  </a:cubicBezTo>
                  <a:cubicBezTo>
                    <a:pt x="4" y="25"/>
                    <a:pt x="4" y="26"/>
                    <a:pt x="5" y="26"/>
                  </a:cubicBezTo>
                  <a:cubicBezTo>
                    <a:pt x="5" y="28"/>
                    <a:pt x="6" y="29"/>
                    <a:pt x="6" y="30"/>
                  </a:cubicBezTo>
                  <a:cubicBezTo>
                    <a:pt x="7" y="31"/>
                    <a:pt x="7" y="32"/>
                    <a:pt x="7" y="32"/>
                  </a:cubicBezTo>
                  <a:cubicBezTo>
                    <a:pt x="7" y="32"/>
                    <a:pt x="7" y="32"/>
                    <a:pt x="7" y="32"/>
                  </a:cubicBezTo>
                  <a:cubicBezTo>
                    <a:pt x="8" y="32"/>
                    <a:pt x="8" y="32"/>
                    <a:pt x="8" y="3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9">
              <a:extLst>
                <a:ext uri="{FF2B5EF4-FFF2-40B4-BE49-F238E27FC236}">
                  <a16:creationId xmlns:a16="http://schemas.microsoft.com/office/drawing/2014/main" id="{936B951C-5BE1-4D06-90D0-DE339F355903}"/>
                </a:ext>
              </a:extLst>
            </p:cNvPr>
            <p:cNvSpPr>
              <a:spLocks/>
            </p:cNvSpPr>
            <p:nvPr/>
          </p:nvSpPr>
          <p:spPr bwMode="auto">
            <a:xfrm>
              <a:off x="6174" y="2312"/>
              <a:ext cx="19" cy="71"/>
            </a:xfrm>
            <a:custGeom>
              <a:avLst/>
              <a:gdLst>
                <a:gd name="T0" fmla="*/ 1 w 8"/>
                <a:gd name="T1" fmla="*/ 29 h 30"/>
                <a:gd name="T2" fmla="*/ 1 w 8"/>
                <a:gd name="T3" fmla="*/ 28 h 30"/>
                <a:gd name="T4" fmla="*/ 2 w 8"/>
                <a:gd name="T5" fmla="*/ 24 h 30"/>
                <a:gd name="T6" fmla="*/ 3 w 8"/>
                <a:gd name="T7" fmla="*/ 22 h 30"/>
                <a:gd name="T8" fmla="*/ 4 w 8"/>
                <a:gd name="T9" fmla="*/ 19 h 30"/>
                <a:gd name="T10" fmla="*/ 4 w 8"/>
                <a:gd name="T11" fmla="*/ 15 h 30"/>
                <a:gd name="T12" fmla="*/ 4 w 8"/>
                <a:gd name="T13" fmla="*/ 12 h 30"/>
                <a:gd name="T14" fmla="*/ 4 w 8"/>
                <a:gd name="T15" fmla="*/ 9 h 30"/>
                <a:gd name="T16" fmla="*/ 4 w 8"/>
                <a:gd name="T17" fmla="*/ 7 h 30"/>
                <a:gd name="T18" fmla="*/ 4 w 8"/>
                <a:gd name="T19" fmla="*/ 5 h 30"/>
                <a:gd name="T20" fmla="*/ 6 w 8"/>
                <a:gd name="T21" fmla="*/ 0 h 30"/>
                <a:gd name="T22" fmla="*/ 8 w 8"/>
                <a:gd name="T23" fmla="*/ 2 h 30"/>
                <a:gd name="T24" fmla="*/ 8 w 8"/>
                <a:gd name="T25" fmla="*/ 2 h 30"/>
                <a:gd name="T26" fmla="*/ 6 w 8"/>
                <a:gd name="T27" fmla="*/ 6 h 30"/>
                <a:gd name="T28" fmla="*/ 6 w 8"/>
                <a:gd name="T29" fmla="*/ 7 h 30"/>
                <a:gd name="T30" fmla="*/ 6 w 8"/>
                <a:gd name="T31" fmla="*/ 9 h 30"/>
                <a:gd name="T32" fmla="*/ 6 w 8"/>
                <a:gd name="T33" fmla="*/ 12 h 30"/>
                <a:gd name="T34" fmla="*/ 5 w 8"/>
                <a:gd name="T35" fmla="*/ 16 h 30"/>
                <a:gd name="T36" fmla="*/ 5 w 8"/>
                <a:gd name="T37" fmla="*/ 19 h 30"/>
                <a:gd name="T38" fmla="*/ 5 w 8"/>
                <a:gd name="T39" fmla="*/ 22 h 30"/>
                <a:gd name="T40" fmla="*/ 4 w 8"/>
                <a:gd name="T41" fmla="*/ 24 h 30"/>
                <a:gd name="T42" fmla="*/ 2 w 8"/>
                <a:gd name="T43" fmla="*/ 28 h 30"/>
                <a:gd name="T44" fmla="*/ 1 w 8"/>
                <a:gd name="T45" fmla="*/ 30 h 30"/>
                <a:gd name="T46" fmla="*/ 1 w 8"/>
                <a:gd name="T47" fmla="*/ 30 h 30"/>
                <a:gd name="T48" fmla="*/ 1 w 8"/>
                <a:gd name="T4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30">
                  <a:moveTo>
                    <a:pt x="1" y="29"/>
                  </a:moveTo>
                  <a:cubicBezTo>
                    <a:pt x="1" y="29"/>
                    <a:pt x="1" y="29"/>
                    <a:pt x="1" y="28"/>
                  </a:cubicBezTo>
                  <a:cubicBezTo>
                    <a:pt x="2" y="27"/>
                    <a:pt x="2" y="26"/>
                    <a:pt x="2" y="24"/>
                  </a:cubicBezTo>
                  <a:cubicBezTo>
                    <a:pt x="3" y="23"/>
                    <a:pt x="3" y="22"/>
                    <a:pt x="3" y="22"/>
                  </a:cubicBezTo>
                  <a:cubicBezTo>
                    <a:pt x="3" y="21"/>
                    <a:pt x="4" y="20"/>
                    <a:pt x="4" y="19"/>
                  </a:cubicBezTo>
                  <a:cubicBezTo>
                    <a:pt x="4" y="18"/>
                    <a:pt x="4" y="17"/>
                    <a:pt x="4" y="15"/>
                  </a:cubicBezTo>
                  <a:cubicBezTo>
                    <a:pt x="4" y="14"/>
                    <a:pt x="4" y="13"/>
                    <a:pt x="4" y="12"/>
                  </a:cubicBezTo>
                  <a:cubicBezTo>
                    <a:pt x="4" y="11"/>
                    <a:pt x="4" y="10"/>
                    <a:pt x="4" y="9"/>
                  </a:cubicBezTo>
                  <a:cubicBezTo>
                    <a:pt x="4" y="7"/>
                    <a:pt x="4" y="7"/>
                    <a:pt x="4" y="7"/>
                  </a:cubicBezTo>
                  <a:cubicBezTo>
                    <a:pt x="4" y="7"/>
                    <a:pt x="4" y="6"/>
                    <a:pt x="4" y="5"/>
                  </a:cubicBezTo>
                  <a:cubicBezTo>
                    <a:pt x="5" y="3"/>
                    <a:pt x="6" y="2"/>
                    <a:pt x="6" y="0"/>
                  </a:cubicBezTo>
                  <a:cubicBezTo>
                    <a:pt x="7" y="1"/>
                    <a:pt x="7" y="1"/>
                    <a:pt x="8" y="2"/>
                  </a:cubicBezTo>
                  <a:cubicBezTo>
                    <a:pt x="8" y="2"/>
                    <a:pt x="8" y="2"/>
                    <a:pt x="8" y="2"/>
                  </a:cubicBezTo>
                  <a:cubicBezTo>
                    <a:pt x="7" y="3"/>
                    <a:pt x="7" y="4"/>
                    <a:pt x="6" y="6"/>
                  </a:cubicBezTo>
                  <a:cubicBezTo>
                    <a:pt x="6" y="6"/>
                    <a:pt x="6" y="7"/>
                    <a:pt x="6" y="7"/>
                  </a:cubicBezTo>
                  <a:cubicBezTo>
                    <a:pt x="6" y="9"/>
                    <a:pt x="6" y="9"/>
                    <a:pt x="6" y="9"/>
                  </a:cubicBezTo>
                  <a:cubicBezTo>
                    <a:pt x="6" y="10"/>
                    <a:pt x="6" y="11"/>
                    <a:pt x="6" y="12"/>
                  </a:cubicBezTo>
                  <a:cubicBezTo>
                    <a:pt x="5" y="13"/>
                    <a:pt x="5" y="14"/>
                    <a:pt x="5" y="16"/>
                  </a:cubicBezTo>
                  <a:cubicBezTo>
                    <a:pt x="5" y="17"/>
                    <a:pt x="5" y="18"/>
                    <a:pt x="5" y="19"/>
                  </a:cubicBezTo>
                  <a:cubicBezTo>
                    <a:pt x="5" y="20"/>
                    <a:pt x="5" y="21"/>
                    <a:pt x="5" y="22"/>
                  </a:cubicBezTo>
                  <a:cubicBezTo>
                    <a:pt x="4" y="23"/>
                    <a:pt x="4" y="24"/>
                    <a:pt x="4" y="24"/>
                  </a:cubicBezTo>
                  <a:cubicBezTo>
                    <a:pt x="3" y="26"/>
                    <a:pt x="3" y="27"/>
                    <a:pt x="2" y="28"/>
                  </a:cubicBezTo>
                  <a:cubicBezTo>
                    <a:pt x="2" y="29"/>
                    <a:pt x="1" y="30"/>
                    <a:pt x="1" y="30"/>
                  </a:cubicBezTo>
                  <a:cubicBezTo>
                    <a:pt x="1" y="30"/>
                    <a:pt x="1" y="30"/>
                    <a:pt x="1" y="30"/>
                  </a:cubicBezTo>
                  <a:cubicBezTo>
                    <a:pt x="1" y="30"/>
                    <a:pt x="0" y="30"/>
                    <a:pt x="1" y="29"/>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0">
              <a:extLst>
                <a:ext uri="{FF2B5EF4-FFF2-40B4-BE49-F238E27FC236}">
                  <a16:creationId xmlns:a16="http://schemas.microsoft.com/office/drawing/2014/main" id="{5714ECCA-38E7-4AEF-B7E1-ADD4B361ACD4}"/>
                </a:ext>
              </a:extLst>
            </p:cNvPr>
            <p:cNvSpPr>
              <a:spLocks/>
            </p:cNvSpPr>
            <p:nvPr/>
          </p:nvSpPr>
          <p:spPr bwMode="auto">
            <a:xfrm>
              <a:off x="6054" y="1862"/>
              <a:ext cx="39" cy="90"/>
            </a:xfrm>
            <a:custGeom>
              <a:avLst/>
              <a:gdLst>
                <a:gd name="T0" fmla="*/ 4 w 16"/>
                <a:gd name="T1" fmla="*/ 2 h 38"/>
                <a:gd name="T2" fmla="*/ 3 w 16"/>
                <a:gd name="T3" fmla="*/ 4 h 38"/>
                <a:gd name="T4" fmla="*/ 3 w 16"/>
                <a:gd name="T5" fmla="*/ 8 h 38"/>
                <a:gd name="T6" fmla="*/ 4 w 16"/>
                <a:gd name="T7" fmla="*/ 10 h 38"/>
                <a:gd name="T8" fmla="*/ 5 w 16"/>
                <a:gd name="T9" fmla="*/ 13 h 38"/>
                <a:gd name="T10" fmla="*/ 7 w 16"/>
                <a:gd name="T11" fmla="*/ 16 h 38"/>
                <a:gd name="T12" fmla="*/ 10 w 16"/>
                <a:gd name="T13" fmla="*/ 19 h 38"/>
                <a:gd name="T14" fmla="*/ 12 w 16"/>
                <a:gd name="T15" fmla="*/ 22 h 38"/>
                <a:gd name="T16" fmla="*/ 14 w 16"/>
                <a:gd name="T17" fmla="*/ 25 h 38"/>
                <a:gd name="T18" fmla="*/ 16 w 16"/>
                <a:gd name="T19" fmla="*/ 28 h 38"/>
                <a:gd name="T20" fmla="*/ 16 w 16"/>
                <a:gd name="T21" fmla="*/ 31 h 38"/>
                <a:gd name="T22" fmla="*/ 16 w 16"/>
                <a:gd name="T23" fmla="*/ 34 h 38"/>
                <a:gd name="T24" fmla="*/ 16 w 16"/>
                <a:gd name="T25" fmla="*/ 36 h 38"/>
                <a:gd name="T26" fmla="*/ 15 w 16"/>
                <a:gd name="T27" fmla="*/ 37 h 38"/>
                <a:gd name="T28" fmla="*/ 15 w 16"/>
                <a:gd name="T29" fmla="*/ 38 h 38"/>
                <a:gd name="T30" fmla="*/ 14 w 16"/>
                <a:gd name="T31" fmla="*/ 37 h 38"/>
                <a:gd name="T32" fmla="*/ 14 w 16"/>
                <a:gd name="T33" fmla="*/ 37 h 38"/>
                <a:gd name="T34" fmla="*/ 15 w 16"/>
                <a:gd name="T35" fmla="*/ 35 h 38"/>
                <a:gd name="T36" fmla="*/ 15 w 16"/>
                <a:gd name="T37" fmla="*/ 34 h 38"/>
                <a:gd name="T38" fmla="*/ 15 w 16"/>
                <a:gd name="T39" fmla="*/ 31 h 38"/>
                <a:gd name="T40" fmla="*/ 14 w 16"/>
                <a:gd name="T41" fmla="*/ 28 h 38"/>
                <a:gd name="T42" fmla="*/ 13 w 16"/>
                <a:gd name="T43" fmla="*/ 25 h 38"/>
                <a:gd name="T44" fmla="*/ 11 w 16"/>
                <a:gd name="T45" fmla="*/ 23 h 38"/>
                <a:gd name="T46" fmla="*/ 8 w 16"/>
                <a:gd name="T47" fmla="*/ 20 h 38"/>
                <a:gd name="T48" fmla="*/ 6 w 16"/>
                <a:gd name="T49" fmla="*/ 17 h 38"/>
                <a:gd name="T50" fmla="*/ 4 w 16"/>
                <a:gd name="T51" fmla="*/ 14 h 38"/>
                <a:gd name="T52" fmla="*/ 2 w 16"/>
                <a:gd name="T53" fmla="*/ 11 h 38"/>
                <a:gd name="T54" fmla="*/ 1 w 16"/>
                <a:gd name="T55" fmla="*/ 8 h 38"/>
                <a:gd name="T56" fmla="*/ 1 w 16"/>
                <a:gd name="T57" fmla="*/ 3 h 38"/>
                <a:gd name="T58" fmla="*/ 1 w 16"/>
                <a:gd name="T59" fmla="*/ 1 h 38"/>
                <a:gd name="T60" fmla="*/ 3 w 16"/>
                <a:gd name="T61" fmla="*/ 0 h 38"/>
                <a:gd name="T62" fmla="*/ 4 w 16"/>
                <a:gd name="T63" fmla="*/ 2 h 38"/>
                <a:gd name="T64" fmla="*/ 4 w 16"/>
                <a:gd name="T6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8">
                  <a:moveTo>
                    <a:pt x="4" y="2"/>
                  </a:moveTo>
                  <a:cubicBezTo>
                    <a:pt x="4" y="2"/>
                    <a:pt x="4" y="3"/>
                    <a:pt x="3" y="4"/>
                  </a:cubicBezTo>
                  <a:cubicBezTo>
                    <a:pt x="3" y="5"/>
                    <a:pt x="3" y="6"/>
                    <a:pt x="3" y="8"/>
                  </a:cubicBezTo>
                  <a:cubicBezTo>
                    <a:pt x="3" y="8"/>
                    <a:pt x="4" y="9"/>
                    <a:pt x="4" y="10"/>
                  </a:cubicBezTo>
                  <a:cubicBezTo>
                    <a:pt x="4" y="11"/>
                    <a:pt x="5" y="12"/>
                    <a:pt x="5" y="13"/>
                  </a:cubicBezTo>
                  <a:cubicBezTo>
                    <a:pt x="6" y="14"/>
                    <a:pt x="7" y="15"/>
                    <a:pt x="7" y="16"/>
                  </a:cubicBezTo>
                  <a:cubicBezTo>
                    <a:pt x="8" y="17"/>
                    <a:pt x="9" y="18"/>
                    <a:pt x="10" y="19"/>
                  </a:cubicBezTo>
                  <a:cubicBezTo>
                    <a:pt x="11" y="20"/>
                    <a:pt x="11" y="21"/>
                    <a:pt x="12" y="22"/>
                  </a:cubicBezTo>
                  <a:cubicBezTo>
                    <a:pt x="13" y="23"/>
                    <a:pt x="14" y="24"/>
                    <a:pt x="14" y="25"/>
                  </a:cubicBezTo>
                  <a:cubicBezTo>
                    <a:pt x="15" y="26"/>
                    <a:pt x="15" y="27"/>
                    <a:pt x="16" y="28"/>
                  </a:cubicBezTo>
                  <a:cubicBezTo>
                    <a:pt x="16" y="29"/>
                    <a:pt x="16" y="30"/>
                    <a:pt x="16" y="31"/>
                  </a:cubicBezTo>
                  <a:cubicBezTo>
                    <a:pt x="16" y="32"/>
                    <a:pt x="16" y="33"/>
                    <a:pt x="16" y="34"/>
                  </a:cubicBezTo>
                  <a:cubicBezTo>
                    <a:pt x="16" y="35"/>
                    <a:pt x="16" y="35"/>
                    <a:pt x="16" y="36"/>
                  </a:cubicBezTo>
                  <a:cubicBezTo>
                    <a:pt x="15" y="37"/>
                    <a:pt x="15" y="37"/>
                    <a:pt x="15" y="37"/>
                  </a:cubicBezTo>
                  <a:cubicBezTo>
                    <a:pt x="15" y="38"/>
                    <a:pt x="15" y="38"/>
                    <a:pt x="15" y="38"/>
                  </a:cubicBezTo>
                  <a:cubicBezTo>
                    <a:pt x="14" y="38"/>
                    <a:pt x="14" y="37"/>
                    <a:pt x="14" y="37"/>
                  </a:cubicBezTo>
                  <a:cubicBezTo>
                    <a:pt x="14" y="37"/>
                    <a:pt x="14" y="37"/>
                    <a:pt x="14" y="37"/>
                  </a:cubicBezTo>
                  <a:cubicBezTo>
                    <a:pt x="14" y="37"/>
                    <a:pt x="15" y="36"/>
                    <a:pt x="15" y="35"/>
                  </a:cubicBezTo>
                  <a:cubicBezTo>
                    <a:pt x="15" y="35"/>
                    <a:pt x="15" y="34"/>
                    <a:pt x="15" y="34"/>
                  </a:cubicBezTo>
                  <a:cubicBezTo>
                    <a:pt x="15" y="33"/>
                    <a:pt x="15" y="32"/>
                    <a:pt x="15" y="31"/>
                  </a:cubicBezTo>
                  <a:cubicBezTo>
                    <a:pt x="15" y="30"/>
                    <a:pt x="15" y="29"/>
                    <a:pt x="14" y="28"/>
                  </a:cubicBezTo>
                  <a:cubicBezTo>
                    <a:pt x="14" y="27"/>
                    <a:pt x="14" y="27"/>
                    <a:pt x="13" y="25"/>
                  </a:cubicBezTo>
                  <a:cubicBezTo>
                    <a:pt x="12" y="25"/>
                    <a:pt x="12" y="24"/>
                    <a:pt x="11" y="23"/>
                  </a:cubicBezTo>
                  <a:cubicBezTo>
                    <a:pt x="10" y="22"/>
                    <a:pt x="9" y="21"/>
                    <a:pt x="8" y="20"/>
                  </a:cubicBezTo>
                  <a:cubicBezTo>
                    <a:pt x="8" y="19"/>
                    <a:pt x="7" y="18"/>
                    <a:pt x="6" y="17"/>
                  </a:cubicBezTo>
                  <a:cubicBezTo>
                    <a:pt x="5" y="16"/>
                    <a:pt x="4" y="15"/>
                    <a:pt x="4" y="14"/>
                  </a:cubicBezTo>
                  <a:cubicBezTo>
                    <a:pt x="3" y="13"/>
                    <a:pt x="2" y="12"/>
                    <a:pt x="2" y="11"/>
                  </a:cubicBezTo>
                  <a:cubicBezTo>
                    <a:pt x="1" y="10"/>
                    <a:pt x="1" y="9"/>
                    <a:pt x="1" y="8"/>
                  </a:cubicBezTo>
                  <a:cubicBezTo>
                    <a:pt x="0" y="6"/>
                    <a:pt x="0" y="4"/>
                    <a:pt x="1" y="3"/>
                  </a:cubicBezTo>
                  <a:cubicBezTo>
                    <a:pt x="1" y="2"/>
                    <a:pt x="1" y="1"/>
                    <a:pt x="1" y="1"/>
                  </a:cubicBezTo>
                  <a:cubicBezTo>
                    <a:pt x="1" y="1"/>
                    <a:pt x="2" y="0"/>
                    <a:pt x="3" y="0"/>
                  </a:cubicBezTo>
                  <a:cubicBezTo>
                    <a:pt x="3" y="0"/>
                    <a:pt x="4" y="1"/>
                    <a:pt x="4" y="2"/>
                  </a:cubicBezTo>
                  <a:cubicBezTo>
                    <a:pt x="4" y="2"/>
                    <a:pt x="4" y="2"/>
                    <a:pt x="4"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1">
              <a:extLst>
                <a:ext uri="{FF2B5EF4-FFF2-40B4-BE49-F238E27FC236}">
                  <a16:creationId xmlns:a16="http://schemas.microsoft.com/office/drawing/2014/main" id="{70E6E286-3594-4FED-8601-853E74FF01EA}"/>
                </a:ext>
              </a:extLst>
            </p:cNvPr>
            <p:cNvSpPr>
              <a:spLocks/>
            </p:cNvSpPr>
            <p:nvPr/>
          </p:nvSpPr>
          <p:spPr bwMode="auto">
            <a:xfrm>
              <a:off x="6088" y="1788"/>
              <a:ext cx="141" cy="950"/>
            </a:xfrm>
            <a:custGeom>
              <a:avLst/>
              <a:gdLst>
                <a:gd name="T0" fmla="*/ 55 w 59"/>
                <a:gd name="T1" fmla="*/ 395 h 399"/>
                <a:gd name="T2" fmla="*/ 57 w 59"/>
                <a:gd name="T3" fmla="*/ 382 h 399"/>
                <a:gd name="T4" fmla="*/ 59 w 59"/>
                <a:gd name="T5" fmla="*/ 362 h 399"/>
                <a:gd name="T6" fmla="*/ 57 w 59"/>
                <a:gd name="T7" fmla="*/ 336 h 399"/>
                <a:gd name="T8" fmla="*/ 53 w 59"/>
                <a:gd name="T9" fmla="*/ 305 h 399"/>
                <a:gd name="T10" fmla="*/ 53 w 59"/>
                <a:gd name="T11" fmla="*/ 270 h 399"/>
                <a:gd name="T12" fmla="*/ 53 w 59"/>
                <a:gd name="T13" fmla="*/ 261 h 399"/>
                <a:gd name="T14" fmla="*/ 52 w 59"/>
                <a:gd name="T15" fmla="*/ 251 h 399"/>
                <a:gd name="T16" fmla="*/ 51 w 59"/>
                <a:gd name="T17" fmla="*/ 242 h 399"/>
                <a:gd name="T18" fmla="*/ 49 w 59"/>
                <a:gd name="T19" fmla="*/ 233 h 399"/>
                <a:gd name="T20" fmla="*/ 43 w 59"/>
                <a:gd name="T21" fmla="*/ 202 h 399"/>
                <a:gd name="T22" fmla="*/ 42 w 59"/>
                <a:gd name="T23" fmla="*/ 201 h 399"/>
                <a:gd name="T24" fmla="*/ 41 w 59"/>
                <a:gd name="T25" fmla="*/ 196 h 399"/>
                <a:gd name="T26" fmla="*/ 40 w 59"/>
                <a:gd name="T27" fmla="*/ 158 h 399"/>
                <a:gd name="T28" fmla="*/ 43 w 59"/>
                <a:gd name="T29" fmla="*/ 121 h 399"/>
                <a:gd name="T30" fmla="*/ 44 w 59"/>
                <a:gd name="T31" fmla="*/ 86 h 399"/>
                <a:gd name="T32" fmla="*/ 43 w 59"/>
                <a:gd name="T33" fmla="*/ 78 h 399"/>
                <a:gd name="T34" fmla="*/ 41 w 59"/>
                <a:gd name="T35" fmla="*/ 70 h 399"/>
                <a:gd name="T36" fmla="*/ 37 w 59"/>
                <a:gd name="T37" fmla="*/ 55 h 399"/>
                <a:gd name="T38" fmla="*/ 35 w 59"/>
                <a:gd name="T39" fmla="*/ 48 h 399"/>
                <a:gd name="T40" fmla="*/ 32 w 59"/>
                <a:gd name="T41" fmla="*/ 42 h 399"/>
                <a:gd name="T42" fmla="*/ 26 w 59"/>
                <a:gd name="T43" fmla="*/ 30 h 399"/>
                <a:gd name="T44" fmla="*/ 20 w 59"/>
                <a:gd name="T45" fmla="*/ 21 h 399"/>
                <a:gd name="T46" fmla="*/ 15 w 59"/>
                <a:gd name="T47" fmla="*/ 13 h 399"/>
                <a:gd name="T48" fmla="*/ 10 w 59"/>
                <a:gd name="T49" fmla="*/ 7 h 399"/>
                <a:gd name="T50" fmla="*/ 6 w 59"/>
                <a:gd name="T51" fmla="*/ 3 h 399"/>
                <a:gd name="T52" fmla="*/ 3 w 59"/>
                <a:gd name="T53" fmla="*/ 0 h 399"/>
                <a:gd name="T54" fmla="*/ 0 w 59"/>
                <a:gd name="T55" fmla="*/ 3 h 399"/>
                <a:gd name="T56" fmla="*/ 0 w 59"/>
                <a:gd name="T57" fmla="*/ 4 h 399"/>
                <a:gd name="T58" fmla="*/ 3 w 59"/>
                <a:gd name="T59" fmla="*/ 6 h 399"/>
                <a:gd name="T60" fmla="*/ 6 w 59"/>
                <a:gd name="T61" fmla="*/ 11 h 399"/>
                <a:gd name="T62" fmla="*/ 11 w 59"/>
                <a:gd name="T63" fmla="*/ 16 h 399"/>
                <a:gd name="T64" fmla="*/ 16 w 59"/>
                <a:gd name="T65" fmla="*/ 24 h 399"/>
                <a:gd name="T66" fmla="*/ 22 w 59"/>
                <a:gd name="T67" fmla="*/ 33 h 399"/>
                <a:gd name="T68" fmla="*/ 28 w 59"/>
                <a:gd name="T69" fmla="*/ 44 h 399"/>
                <a:gd name="T70" fmla="*/ 30 w 59"/>
                <a:gd name="T71" fmla="*/ 50 h 399"/>
                <a:gd name="T72" fmla="*/ 33 w 59"/>
                <a:gd name="T73" fmla="*/ 56 h 399"/>
                <a:gd name="T74" fmla="*/ 37 w 59"/>
                <a:gd name="T75" fmla="*/ 71 h 399"/>
                <a:gd name="T76" fmla="*/ 38 w 59"/>
                <a:gd name="T77" fmla="*/ 78 h 399"/>
                <a:gd name="T78" fmla="*/ 39 w 59"/>
                <a:gd name="T79" fmla="*/ 86 h 399"/>
                <a:gd name="T80" fmla="*/ 39 w 59"/>
                <a:gd name="T81" fmla="*/ 121 h 399"/>
                <a:gd name="T82" fmla="*/ 36 w 59"/>
                <a:gd name="T83" fmla="*/ 158 h 399"/>
                <a:gd name="T84" fmla="*/ 37 w 59"/>
                <a:gd name="T85" fmla="*/ 197 h 399"/>
                <a:gd name="T86" fmla="*/ 45 w 59"/>
                <a:gd name="T87" fmla="*/ 234 h 399"/>
                <a:gd name="T88" fmla="*/ 47 w 59"/>
                <a:gd name="T89" fmla="*/ 243 h 399"/>
                <a:gd name="T90" fmla="*/ 49 w 59"/>
                <a:gd name="T91" fmla="*/ 252 h 399"/>
                <a:gd name="T92" fmla="*/ 49 w 59"/>
                <a:gd name="T93" fmla="*/ 261 h 399"/>
                <a:gd name="T94" fmla="*/ 49 w 59"/>
                <a:gd name="T95" fmla="*/ 270 h 399"/>
                <a:gd name="T96" fmla="*/ 50 w 59"/>
                <a:gd name="T97" fmla="*/ 305 h 399"/>
                <a:gd name="T98" fmla="*/ 54 w 59"/>
                <a:gd name="T99" fmla="*/ 336 h 399"/>
                <a:gd name="T100" fmla="*/ 56 w 59"/>
                <a:gd name="T101" fmla="*/ 362 h 399"/>
                <a:gd name="T102" fmla="*/ 55 w 59"/>
                <a:gd name="T103" fmla="*/ 382 h 399"/>
                <a:gd name="T104" fmla="*/ 54 w 59"/>
                <a:gd name="T105" fmla="*/ 395 h 399"/>
                <a:gd name="T106" fmla="*/ 57 w 59"/>
                <a:gd name="T107" fmla="*/ 398 h 399"/>
                <a:gd name="T108" fmla="*/ 57 w 59"/>
                <a:gd name="T109" fmla="*/ 399 h 399"/>
                <a:gd name="T110" fmla="*/ 55 w 59"/>
                <a:gd name="T111" fmla="*/ 39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399">
                  <a:moveTo>
                    <a:pt x="55" y="395"/>
                  </a:moveTo>
                  <a:cubicBezTo>
                    <a:pt x="54" y="392"/>
                    <a:pt x="57" y="388"/>
                    <a:pt x="57" y="382"/>
                  </a:cubicBezTo>
                  <a:cubicBezTo>
                    <a:pt x="57" y="377"/>
                    <a:pt x="58" y="370"/>
                    <a:pt x="59" y="362"/>
                  </a:cubicBezTo>
                  <a:cubicBezTo>
                    <a:pt x="59" y="354"/>
                    <a:pt x="58" y="345"/>
                    <a:pt x="57" y="336"/>
                  </a:cubicBezTo>
                  <a:cubicBezTo>
                    <a:pt x="56" y="326"/>
                    <a:pt x="54" y="316"/>
                    <a:pt x="53" y="305"/>
                  </a:cubicBezTo>
                  <a:cubicBezTo>
                    <a:pt x="52" y="294"/>
                    <a:pt x="53" y="282"/>
                    <a:pt x="53" y="270"/>
                  </a:cubicBezTo>
                  <a:cubicBezTo>
                    <a:pt x="53" y="267"/>
                    <a:pt x="53" y="264"/>
                    <a:pt x="53" y="261"/>
                  </a:cubicBezTo>
                  <a:cubicBezTo>
                    <a:pt x="52" y="258"/>
                    <a:pt x="52" y="255"/>
                    <a:pt x="52" y="251"/>
                  </a:cubicBezTo>
                  <a:cubicBezTo>
                    <a:pt x="52" y="248"/>
                    <a:pt x="51" y="245"/>
                    <a:pt x="51" y="242"/>
                  </a:cubicBezTo>
                  <a:cubicBezTo>
                    <a:pt x="50" y="239"/>
                    <a:pt x="50" y="236"/>
                    <a:pt x="49" y="233"/>
                  </a:cubicBezTo>
                  <a:cubicBezTo>
                    <a:pt x="47" y="226"/>
                    <a:pt x="43" y="202"/>
                    <a:pt x="43" y="202"/>
                  </a:cubicBezTo>
                  <a:cubicBezTo>
                    <a:pt x="42" y="201"/>
                    <a:pt x="42" y="201"/>
                    <a:pt x="42" y="201"/>
                  </a:cubicBezTo>
                  <a:cubicBezTo>
                    <a:pt x="41" y="196"/>
                    <a:pt x="41" y="196"/>
                    <a:pt x="41" y="196"/>
                  </a:cubicBezTo>
                  <a:cubicBezTo>
                    <a:pt x="39" y="184"/>
                    <a:pt x="39" y="171"/>
                    <a:pt x="40" y="158"/>
                  </a:cubicBezTo>
                  <a:cubicBezTo>
                    <a:pt x="41" y="146"/>
                    <a:pt x="42" y="133"/>
                    <a:pt x="43" y="121"/>
                  </a:cubicBezTo>
                  <a:cubicBezTo>
                    <a:pt x="44" y="109"/>
                    <a:pt x="45" y="97"/>
                    <a:pt x="44" y="86"/>
                  </a:cubicBezTo>
                  <a:cubicBezTo>
                    <a:pt x="44" y="83"/>
                    <a:pt x="43" y="80"/>
                    <a:pt x="43" y="78"/>
                  </a:cubicBezTo>
                  <a:cubicBezTo>
                    <a:pt x="43" y="75"/>
                    <a:pt x="42" y="72"/>
                    <a:pt x="41" y="70"/>
                  </a:cubicBezTo>
                  <a:cubicBezTo>
                    <a:pt x="41" y="64"/>
                    <a:pt x="39" y="60"/>
                    <a:pt x="37" y="55"/>
                  </a:cubicBezTo>
                  <a:cubicBezTo>
                    <a:pt x="37" y="53"/>
                    <a:pt x="36" y="50"/>
                    <a:pt x="35" y="48"/>
                  </a:cubicBezTo>
                  <a:cubicBezTo>
                    <a:pt x="34" y="46"/>
                    <a:pt x="33" y="44"/>
                    <a:pt x="32" y="42"/>
                  </a:cubicBezTo>
                  <a:cubicBezTo>
                    <a:pt x="30" y="38"/>
                    <a:pt x="28" y="34"/>
                    <a:pt x="26" y="30"/>
                  </a:cubicBezTo>
                  <a:cubicBezTo>
                    <a:pt x="24" y="27"/>
                    <a:pt x="22" y="24"/>
                    <a:pt x="20" y="21"/>
                  </a:cubicBezTo>
                  <a:cubicBezTo>
                    <a:pt x="18" y="18"/>
                    <a:pt x="17" y="16"/>
                    <a:pt x="15" y="13"/>
                  </a:cubicBezTo>
                  <a:cubicBezTo>
                    <a:pt x="13" y="11"/>
                    <a:pt x="11" y="9"/>
                    <a:pt x="10" y="7"/>
                  </a:cubicBezTo>
                  <a:cubicBezTo>
                    <a:pt x="9" y="6"/>
                    <a:pt x="7" y="4"/>
                    <a:pt x="6" y="3"/>
                  </a:cubicBezTo>
                  <a:cubicBezTo>
                    <a:pt x="6" y="2"/>
                    <a:pt x="4" y="1"/>
                    <a:pt x="3" y="0"/>
                  </a:cubicBezTo>
                  <a:cubicBezTo>
                    <a:pt x="3" y="1"/>
                    <a:pt x="1" y="2"/>
                    <a:pt x="0" y="3"/>
                  </a:cubicBezTo>
                  <a:cubicBezTo>
                    <a:pt x="0" y="4"/>
                    <a:pt x="0" y="4"/>
                    <a:pt x="0" y="4"/>
                  </a:cubicBezTo>
                  <a:cubicBezTo>
                    <a:pt x="1" y="4"/>
                    <a:pt x="2" y="5"/>
                    <a:pt x="3" y="6"/>
                  </a:cubicBezTo>
                  <a:cubicBezTo>
                    <a:pt x="4" y="8"/>
                    <a:pt x="5" y="9"/>
                    <a:pt x="6" y="11"/>
                  </a:cubicBezTo>
                  <a:cubicBezTo>
                    <a:pt x="8" y="12"/>
                    <a:pt x="9" y="14"/>
                    <a:pt x="11" y="16"/>
                  </a:cubicBezTo>
                  <a:cubicBezTo>
                    <a:pt x="13" y="18"/>
                    <a:pt x="14" y="21"/>
                    <a:pt x="16" y="24"/>
                  </a:cubicBezTo>
                  <a:cubicBezTo>
                    <a:pt x="18" y="26"/>
                    <a:pt x="20" y="30"/>
                    <a:pt x="22" y="33"/>
                  </a:cubicBezTo>
                  <a:cubicBezTo>
                    <a:pt x="24" y="36"/>
                    <a:pt x="26" y="40"/>
                    <a:pt x="28" y="44"/>
                  </a:cubicBezTo>
                  <a:cubicBezTo>
                    <a:pt x="29" y="46"/>
                    <a:pt x="30" y="48"/>
                    <a:pt x="30" y="50"/>
                  </a:cubicBezTo>
                  <a:cubicBezTo>
                    <a:pt x="31" y="52"/>
                    <a:pt x="32" y="54"/>
                    <a:pt x="33" y="56"/>
                  </a:cubicBezTo>
                  <a:cubicBezTo>
                    <a:pt x="34" y="61"/>
                    <a:pt x="36" y="66"/>
                    <a:pt x="37" y="71"/>
                  </a:cubicBezTo>
                  <a:cubicBezTo>
                    <a:pt x="37" y="73"/>
                    <a:pt x="38" y="76"/>
                    <a:pt x="38" y="78"/>
                  </a:cubicBezTo>
                  <a:cubicBezTo>
                    <a:pt x="39" y="81"/>
                    <a:pt x="39" y="84"/>
                    <a:pt x="39" y="86"/>
                  </a:cubicBezTo>
                  <a:cubicBezTo>
                    <a:pt x="40" y="97"/>
                    <a:pt x="40" y="109"/>
                    <a:pt x="39" y="121"/>
                  </a:cubicBezTo>
                  <a:cubicBezTo>
                    <a:pt x="38" y="133"/>
                    <a:pt x="36" y="145"/>
                    <a:pt x="36" y="158"/>
                  </a:cubicBezTo>
                  <a:cubicBezTo>
                    <a:pt x="35" y="171"/>
                    <a:pt x="35" y="184"/>
                    <a:pt x="37" y="197"/>
                  </a:cubicBezTo>
                  <a:cubicBezTo>
                    <a:pt x="40" y="210"/>
                    <a:pt x="42" y="222"/>
                    <a:pt x="45" y="234"/>
                  </a:cubicBezTo>
                  <a:cubicBezTo>
                    <a:pt x="46" y="236"/>
                    <a:pt x="47" y="240"/>
                    <a:pt x="47" y="243"/>
                  </a:cubicBezTo>
                  <a:cubicBezTo>
                    <a:pt x="48" y="246"/>
                    <a:pt x="48" y="249"/>
                    <a:pt x="49" y="252"/>
                  </a:cubicBezTo>
                  <a:cubicBezTo>
                    <a:pt x="49" y="255"/>
                    <a:pt x="49" y="258"/>
                    <a:pt x="49" y="261"/>
                  </a:cubicBezTo>
                  <a:cubicBezTo>
                    <a:pt x="49" y="264"/>
                    <a:pt x="49" y="267"/>
                    <a:pt x="49" y="270"/>
                  </a:cubicBezTo>
                  <a:cubicBezTo>
                    <a:pt x="49" y="282"/>
                    <a:pt x="49" y="294"/>
                    <a:pt x="50" y="305"/>
                  </a:cubicBezTo>
                  <a:cubicBezTo>
                    <a:pt x="51" y="316"/>
                    <a:pt x="53" y="326"/>
                    <a:pt x="54" y="336"/>
                  </a:cubicBezTo>
                  <a:cubicBezTo>
                    <a:pt x="56" y="345"/>
                    <a:pt x="57" y="354"/>
                    <a:pt x="56" y="362"/>
                  </a:cubicBezTo>
                  <a:cubicBezTo>
                    <a:pt x="55" y="370"/>
                    <a:pt x="55" y="377"/>
                    <a:pt x="55" y="382"/>
                  </a:cubicBezTo>
                  <a:cubicBezTo>
                    <a:pt x="55" y="388"/>
                    <a:pt x="53" y="393"/>
                    <a:pt x="54" y="395"/>
                  </a:cubicBezTo>
                  <a:cubicBezTo>
                    <a:pt x="55" y="397"/>
                    <a:pt x="56" y="397"/>
                    <a:pt x="57" y="398"/>
                  </a:cubicBezTo>
                  <a:cubicBezTo>
                    <a:pt x="57" y="399"/>
                    <a:pt x="57" y="399"/>
                    <a:pt x="57" y="399"/>
                  </a:cubicBezTo>
                  <a:cubicBezTo>
                    <a:pt x="58" y="399"/>
                    <a:pt x="56" y="398"/>
                    <a:pt x="55" y="395"/>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2">
              <a:extLst>
                <a:ext uri="{FF2B5EF4-FFF2-40B4-BE49-F238E27FC236}">
                  <a16:creationId xmlns:a16="http://schemas.microsoft.com/office/drawing/2014/main" id="{7E5165AD-DF9B-49FF-B20D-456ED5380E10}"/>
                </a:ext>
              </a:extLst>
            </p:cNvPr>
            <p:cNvSpPr>
              <a:spLocks/>
            </p:cNvSpPr>
            <p:nvPr/>
          </p:nvSpPr>
          <p:spPr bwMode="auto">
            <a:xfrm>
              <a:off x="6184" y="1971"/>
              <a:ext cx="50" cy="93"/>
            </a:xfrm>
            <a:custGeom>
              <a:avLst/>
              <a:gdLst>
                <a:gd name="T0" fmla="*/ 0 w 21"/>
                <a:gd name="T1" fmla="*/ 1 h 39"/>
                <a:gd name="T2" fmla="*/ 1 w 21"/>
                <a:gd name="T3" fmla="*/ 3 h 39"/>
                <a:gd name="T4" fmla="*/ 2 w 21"/>
                <a:gd name="T5" fmla="*/ 4 h 39"/>
                <a:gd name="T6" fmla="*/ 4 w 21"/>
                <a:gd name="T7" fmla="*/ 6 h 39"/>
                <a:gd name="T8" fmla="*/ 10 w 21"/>
                <a:gd name="T9" fmla="*/ 20 h 39"/>
                <a:gd name="T10" fmla="*/ 16 w 21"/>
                <a:gd name="T11" fmla="*/ 33 h 39"/>
                <a:gd name="T12" fmla="*/ 19 w 21"/>
                <a:gd name="T13" fmla="*/ 38 h 39"/>
                <a:gd name="T14" fmla="*/ 20 w 21"/>
                <a:gd name="T15" fmla="*/ 39 h 39"/>
                <a:gd name="T16" fmla="*/ 21 w 21"/>
                <a:gd name="T17" fmla="*/ 39 h 39"/>
                <a:gd name="T18" fmla="*/ 21 w 21"/>
                <a:gd name="T19" fmla="*/ 38 h 39"/>
                <a:gd name="T20" fmla="*/ 21 w 21"/>
                <a:gd name="T21" fmla="*/ 38 h 39"/>
                <a:gd name="T22" fmla="*/ 20 w 21"/>
                <a:gd name="T23" fmla="*/ 37 h 39"/>
                <a:gd name="T24" fmla="*/ 17 w 21"/>
                <a:gd name="T25" fmla="*/ 33 h 39"/>
                <a:gd name="T26" fmla="*/ 11 w 21"/>
                <a:gd name="T27" fmla="*/ 19 h 39"/>
                <a:gd name="T28" fmla="*/ 5 w 21"/>
                <a:gd name="T29" fmla="*/ 6 h 39"/>
                <a:gd name="T30" fmla="*/ 2 w 21"/>
                <a:gd name="T31" fmla="*/ 2 h 39"/>
                <a:gd name="T32" fmla="*/ 0 w 21"/>
                <a:gd name="T33" fmla="*/ 1 h 39"/>
                <a:gd name="T34" fmla="*/ 0 w 21"/>
                <a:gd name="T35" fmla="*/ 1 h 39"/>
                <a:gd name="T36" fmla="*/ 0 w 21"/>
                <a:gd name="T3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9">
                  <a:moveTo>
                    <a:pt x="0" y="1"/>
                  </a:moveTo>
                  <a:cubicBezTo>
                    <a:pt x="0" y="1"/>
                    <a:pt x="0" y="2"/>
                    <a:pt x="1" y="3"/>
                  </a:cubicBezTo>
                  <a:cubicBezTo>
                    <a:pt x="1" y="3"/>
                    <a:pt x="2" y="4"/>
                    <a:pt x="2" y="4"/>
                  </a:cubicBezTo>
                  <a:cubicBezTo>
                    <a:pt x="3" y="5"/>
                    <a:pt x="3" y="6"/>
                    <a:pt x="4" y="6"/>
                  </a:cubicBezTo>
                  <a:cubicBezTo>
                    <a:pt x="6" y="10"/>
                    <a:pt x="8" y="15"/>
                    <a:pt x="10" y="20"/>
                  </a:cubicBezTo>
                  <a:cubicBezTo>
                    <a:pt x="12" y="25"/>
                    <a:pt x="14" y="30"/>
                    <a:pt x="16" y="33"/>
                  </a:cubicBezTo>
                  <a:cubicBezTo>
                    <a:pt x="17" y="35"/>
                    <a:pt x="18" y="37"/>
                    <a:pt x="19" y="38"/>
                  </a:cubicBezTo>
                  <a:cubicBezTo>
                    <a:pt x="20" y="39"/>
                    <a:pt x="20" y="39"/>
                    <a:pt x="20" y="39"/>
                  </a:cubicBezTo>
                  <a:cubicBezTo>
                    <a:pt x="20" y="39"/>
                    <a:pt x="21" y="39"/>
                    <a:pt x="21" y="39"/>
                  </a:cubicBezTo>
                  <a:cubicBezTo>
                    <a:pt x="21" y="39"/>
                    <a:pt x="21" y="39"/>
                    <a:pt x="21" y="38"/>
                  </a:cubicBezTo>
                  <a:cubicBezTo>
                    <a:pt x="21" y="38"/>
                    <a:pt x="21" y="38"/>
                    <a:pt x="21" y="38"/>
                  </a:cubicBezTo>
                  <a:cubicBezTo>
                    <a:pt x="21" y="38"/>
                    <a:pt x="20" y="38"/>
                    <a:pt x="20" y="37"/>
                  </a:cubicBezTo>
                  <a:cubicBezTo>
                    <a:pt x="19" y="36"/>
                    <a:pt x="18" y="35"/>
                    <a:pt x="17" y="33"/>
                  </a:cubicBezTo>
                  <a:cubicBezTo>
                    <a:pt x="15" y="29"/>
                    <a:pt x="13" y="24"/>
                    <a:pt x="11" y="19"/>
                  </a:cubicBezTo>
                  <a:cubicBezTo>
                    <a:pt x="10" y="14"/>
                    <a:pt x="8" y="9"/>
                    <a:pt x="5" y="6"/>
                  </a:cubicBezTo>
                  <a:cubicBezTo>
                    <a:pt x="4" y="4"/>
                    <a:pt x="3" y="3"/>
                    <a:pt x="2" y="2"/>
                  </a:cubicBezTo>
                  <a:cubicBezTo>
                    <a:pt x="1" y="1"/>
                    <a:pt x="0" y="1"/>
                    <a:pt x="0" y="1"/>
                  </a:cubicBezTo>
                  <a:cubicBezTo>
                    <a:pt x="0" y="0"/>
                    <a:pt x="0" y="0"/>
                    <a:pt x="0" y="1"/>
                  </a:cubicBezTo>
                  <a:cubicBezTo>
                    <a:pt x="0" y="1"/>
                    <a:pt x="0" y="1"/>
                    <a:pt x="0"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3">
              <a:extLst>
                <a:ext uri="{FF2B5EF4-FFF2-40B4-BE49-F238E27FC236}">
                  <a16:creationId xmlns:a16="http://schemas.microsoft.com/office/drawing/2014/main" id="{5657DE88-7B46-4608-9FB9-1F385183C985}"/>
                </a:ext>
              </a:extLst>
            </p:cNvPr>
            <p:cNvSpPr>
              <a:spLocks/>
            </p:cNvSpPr>
            <p:nvPr/>
          </p:nvSpPr>
          <p:spPr bwMode="auto">
            <a:xfrm>
              <a:off x="6145" y="1971"/>
              <a:ext cx="46" cy="148"/>
            </a:xfrm>
            <a:custGeom>
              <a:avLst/>
              <a:gdLst>
                <a:gd name="T0" fmla="*/ 16 w 19"/>
                <a:gd name="T1" fmla="*/ 2 h 62"/>
                <a:gd name="T2" fmla="*/ 16 w 19"/>
                <a:gd name="T3" fmla="*/ 2 h 62"/>
                <a:gd name="T4" fmla="*/ 16 w 19"/>
                <a:gd name="T5" fmla="*/ 4 h 62"/>
                <a:gd name="T6" fmla="*/ 15 w 19"/>
                <a:gd name="T7" fmla="*/ 11 h 62"/>
                <a:gd name="T8" fmla="*/ 13 w 19"/>
                <a:gd name="T9" fmla="*/ 15 h 62"/>
                <a:gd name="T10" fmla="*/ 11 w 19"/>
                <a:gd name="T11" fmla="*/ 20 h 62"/>
                <a:gd name="T12" fmla="*/ 8 w 19"/>
                <a:gd name="T13" fmla="*/ 25 h 62"/>
                <a:gd name="T14" fmla="*/ 6 w 19"/>
                <a:gd name="T15" fmla="*/ 30 h 62"/>
                <a:gd name="T16" fmla="*/ 4 w 19"/>
                <a:gd name="T17" fmla="*/ 36 h 62"/>
                <a:gd name="T18" fmla="*/ 4 w 19"/>
                <a:gd name="T19" fmla="*/ 42 h 62"/>
                <a:gd name="T20" fmla="*/ 4 w 19"/>
                <a:gd name="T21" fmla="*/ 47 h 62"/>
                <a:gd name="T22" fmla="*/ 4 w 19"/>
                <a:gd name="T23" fmla="*/ 52 h 62"/>
                <a:gd name="T24" fmla="*/ 3 w 19"/>
                <a:gd name="T25" fmla="*/ 56 h 62"/>
                <a:gd name="T26" fmla="*/ 2 w 19"/>
                <a:gd name="T27" fmla="*/ 58 h 62"/>
                <a:gd name="T28" fmla="*/ 1 w 19"/>
                <a:gd name="T29" fmla="*/ 61 h 62"/>
                <a:gd name="T30" fmla="*/ 1 w 19"/>
                <a:gd name="T31" fmla="*/ 61 h 62"/>
                <a:gd name="T32" fmla="*/ 1 w 19"/>
                <a:gd name="T33" fmla="*/ 62 h 62"/>
                <a:gd name="T34" fmla="*/ 1 w 19"/>
                <a:gd name="T35" fmla="*/ 61 h 62"/>
                <a:gd name="T36" fmla="*/ 3 w 19"/>
                <a:gd name="T37" fmla="*/ 59 h 62"/>
                <a:gd name="T38" fmla="*/ 4 w 19"/>
                <a:gd name="T39" fmla="*/ 56 h 62"/>
                <a:gd name="T40" fmla="*/ 5 w 19"/>
                <a:gd name="T41" fmla="*/ 52 h 62"/>
                <a:gd name="T42" fmla="*/ 6 w 19"/>
                <a:gd name="T43" fmla="*/ 47 h 62"/>
                <a:gd name="T44" fmla="*/ 6 w 19"/>
                <a:gd name="T45" fmla="*/ 42 h 62"/>
                <a:gd name="T46" fmla="*/ 6 w 19"/>
                <a:gd name="T47" fmla="*/ 36 h 62"/>
                <a:gd name="T48" fmla="*/ 8 w 19"/>
                <a:gd name="T49" fmla="*/ 31 h 62"/>
                <a:gd name="T50" fmla="*/ 10 w 19"/>
                <a:gd name="T51" fmla="*/ 26 h 62"/>
                <a:gd name="T52" fmla="*/ 13 w 19"/>
                <a:gd name="T53" fmla="*/ 21 h 62"/>
                <a:gd name="T54" fmla="*/ 15 w 19"/>
                <a:gd name="T55" fmla="*/ 16 h 62"/>
                <a:gd name="T56" fmla="*/ 17 w 19"/>
                <a:gd name="T57" fmla="*/ 12 h 62"/>
                <a:gd name="T58" fmla="*/ 19 w 19"/>
                <a:gd name="T59" fmla="*/ 8 h 62"/>
                <a:gd name="T60" fmla="*/ 19 w 19"/>
                <a:gd name="T61" fmla="*/ 4 h 62"/>
                <a:gd name="T62" fmla="*/ 19 w 19"/>
                <a:gd name="T63" fmla="*/ 2 h 62"/>
                <a:gd name="T64" fmla="*/ 18 w 19"/>
                <a:gd name="T65" fmla="*/ 1 h 62"/>
                <a:gd name="T66" fmla="*/ 17 w 19"/>
                <a:gd name="T67" fmla="*/ 0 h 62"/>
                <a:gd name="T68" fmla="*/ 16 w 19"/>
                <a:gd name="T69" fmla="*/ 2 h 62"/>
                <a:gd name="T70" fmla="*/ 16 w 19"/>
                <a:gd name="T71"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62">
                  <a:moveTo>
                    <a:pt x="16" y="2"/>
                  </a:moveTo>
                  <a:cubicBezTo>
                    <a:pt x="16" y="2"/>
                    <a:pt x="16" y="2"/>
                    <a:pt x="16" y="2"/>
                  </a:cubicBezTo>
                  <a:cubicBezTo>
                    <a:pt x="16" y="3"/>
                    <a:pt x="16" y="4"/>
                    <a:pt x="16" y="4"/>
                  </a:cubicBezTo>
                  <a:cubicBezTo>
                    <a:pt x="16" y="6"/>
                    <a:pt x="16" y="8"/>
                    <a:pt x="15" y="11"/>
                  </a:cubicBezTo>
                  <a:cubicBezTo>
                    <a:pt x="14" y="12"/>
                    <a:pt x="14" y="13"/>
                    <a:pt x="13" y="15"/>
                  </a:cubicBezTo>
                  <a:cubicBezTo>
                    <a:pt x="12" y="16"/>
                    <a:pt x="11" y="18"/>
                    <a:pt x="11" y="20"/>
                  </a:cubicBezTo>
                  <a:cubicBezTo>
                    <a:pt x="10" y="21"/>
                    <a:pt x="9" y="23"/>
                    <a:pt x="8" y="25"/>
                  </a:cubicBezTo>
                  <a:cubicBezTo>
                    <a:pt x="7" y="27"/>
                    <a:pt x="7" y="28"/>
                    <a:pt x="6" y="30"/>
                  </a:cubicBezTo>
                  <a:cubicBezTo>
                    <a:pt x="5" y="32"/>
                    <a:pt x="5" y="34"/>
                    <a:pt x="4" y="36"/>
                  </a:cubicBezTo>
                  <a:cubicBezTo>
                    <a:pt x="4" y="38"/>
                    <a:pt x="4" y="40"/>
                    <a:pt x="4" y="42"/>
                  </a:cubicBezTo>
                  <a:cubicBezTo>
                    <a:pt x="4" y="44"/>
                    <a:pt x="4" y="45"/>
                    <a:pt x="4" y="47"/>
                  </a:cubicBezTo>
                  <a:cubicBezTo>
                    <a:pt x="4" y="49"/>
                    <a:pt x="4" y="50"/>
                    <a:pt x="4" y="52"/>
                  </a:cubicBezTo>
                  <a:cubicBezTo>
                    <a:pt x="4" y="53"/>
                    <a:pt x="3" y="55"/>
                    <a:pt x="3" y="56"/>
                  </a:cubicBezTo>
                  <a:cubicBezTo>
                    <a:pt x="2" y="57"/>
                    <a:pt x="2" y="58"/>
                    <a:pt x="2" y="58"/>
                  </a:cubicBezTo>
                  <a:cubicBezTo>
                    <a:pt x="1" y="60"/>
                    <a:pt x="1" y="61"/>
                    <a:pt x="1" y="61"/>
                  </a:cubicBezTo>
                  <a:cubicBezTo>
                    <a:pt x="1" y="61"/>
                    <a:pt x="1" y="61"/>
                    <a:pt x="1" y="61"/>
                  </a:cubicBezTo>
                  <a:cubicBezTo>
                    <a:pt x="0" y="61"/>
                    <a:pt x="1" y="61"/>
                    <a:pt x="1" y="62"/>
                  </a:cubicBezTo>
                  <a:cubicBezTo>
                    <a:pt x="1" y="62"/>
                    <a:pt x="1" y="62"/>
                    <a:pt x="1" y="61"/>
                  </a:cubicBezTo>
                  <a:cubicBezTo>
                    <a:pt x="1" y="61"/>
                    <a:pt x="2" y="60"/>
                    <a:pt x="3" y="59"/>
                  </a:cubicBezTo>
                  <a:cubicBezTo>
                    <a:pt x="3" y="58"/>
                    <a:pt x="4" y="57"/>
                    <a:pt x="4" y="56"/>
                  </a:cubicBezTo>
                  <a:cubicBezTo>
                    <a:pt x="4" y="55"/>
                    <a:pt x="5" y="53"/>
                    <a:pt x="5" y="52"/>
                  </a:cubicBezTo>
                  <a:cubicBezTo>
                    <a:pt x="5" y="50"/>
                    <a:pt x="5" y="49"/>
                    <a:pt x="6" y="47"/>
                  </a:cubicBezTo>
                  <a:cubicBezTo>
                    <a:pt x="6" y="45"/>
                    <a:pt x="6" y="44"/>
                    <a:pt x="6" y="42"/>
                  </a:cubicBezTo>
                  <a:cubicBezTo>
                    <a:pt x="6" y="40"/>
                    <a:pt x="6" y="38"/>
                    <a:pt x="6" y="36"/>
                  </a:cubicBezTo>
                  <a:cubicBezTo>
                    <a:pt x="6" y="35"/>
                    <a:pt x="7" y="33"/>
                    <a:pt x="8" y="31"/>
                  </a:cubicBezTo>
                  <a:cubicBezTo>
                    <a:pt x="8" y="29"/>
                    <a:pt x="9" y="27"/>
                    <a:pt x="10" y="26"/>
                  </a:cubicBezTo>
                  <a:cubicBezTo>
                    <a:pt x="11" y="24"/>
                    <a:pt x="12" y="22"/>
                    <a:pt x="13" y="21"/>
                  </a:cubicBezTo>
                  <a:cubicBezTo>
                    <a:pt x="13" y="19"/>
                    <a:pt x="14" y="17"/>
                    <a:pt x="15" y="16"/>
                  </a:cubicBezTo>
                  <a:cubicBezTo>
                    <a:pt x="16" y="14"/>
                    <a:pt x="17" y="13"/>
                    <a:pt x="17" y="12"/>
                  </a:cubicBezTo>
                  <a:cubicBezTo>
                    <a:pt x="18" y="10"/>
                    <a:pt x="18" y="9"/>
                    <a:pt x="19" y="8"/>
                  </a:cubicBezTo>
                  <a:cubicBezTo>
                    <a:pt x="19" y="6"/>
                    <a:pt x="19" y="5"/>
                    <a:pt x="19" y="4"/>
                  </a:cubicBezTo>
                  <a:cubicBezTo>
                    <a:pt x="19" y="3"/>
                    <a:pt x="19" y="2"/>
                    <a:pt x="19" y="2"/>
                  </a:cubicBezTo>
                  <a:cubicBezTo>
                    <a:pt x="18" y="1"/>
                    <a:pt x="18" y="1"/>
                    <a:pt x="18" y="1"/>
                  </a:cubicBezTo>
                  <a:cubicBezTo>
                    <a:pt x="18" y="1"/>
                    <a:pt x="18" y="0"/>
                    <a:pt x="17" y="0"/>
                  </a:cubicBezTo>
                  <a:cubicBezTo>
                    <a:pt x="16" y="0"/>
                    <a:pt x="16" y="1"/>
                    <a:pt x="16" y="2"/>
                  </a:cubicBezTo>
                  <a:cubicBezTo>
                    <a:pt x="16" y="2"/>
                    <a:pt x="16" y="2"/>
                    <a:pt x="16"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4">
              <a:extLst>
                <a:ext uri="{FF2B5EF4-FFF2-40B4-BE49-F238E27FC236}">
                  <a16:creationId xmlns:a16="http://schemas.microsoft.com/office/drawing/2014/main" id="{943E48DD-4A1E-4F89-AB70-E33D833897F5}"/>
                </a:ext>
              </a:extLst>
            </p:cNvPr>
            <p:cNvSpPr>
              <a:spLocks/>
            </p:cNvSpPr>
            <p:nvPr/>
          </p:nvSpPr>
          <p:spPr bwMode="auto">
            <a:xfrm>
              <a:off x="6181" y="2105"/>
              <a:ext cx="43" cy="173"/>
            </a:xfrm>
            <a:custGeom>
              <a:avLst/>
              <a:gdLst>
                <a:gd name="T0" fmla="*/ 1 w 18"/>
                <a:gd name="T1" fmla="*/ 1 h 73"/>
                <a:gd name="T2" fmla="*/ 0 w 18"/>
                <a:gd name="T3" fmla="*/ 2 h 73"/>
                <a:gd name="T4" fmla="*/ 1 w 18"/>
                <a:gd name="T5" fmla="*/ 4 h 73"/>
                <a:gd name="T6" fmla="*/ 4 w 18"/>
                <a:gd name="T7" fmla="*/ 12 h 73"/>
                <a:gd name="T8" fmla="*/ 6 w 18"/>
                <a:gd name="T9" fmla="*/ 17 h 73"/>
                <a:gd name="T10" fmla="*/ 9 w 18"/>
                <a:gd name="T11" fmla="*/ 23 h 73"/>
                <a:gd name="T12" fmla="*/ 11 w 18"/>
                <a:gd name="T13" fmla="*/ 29 h 73"/>
                <a:gd name="T14" fmla="*/ 12 w 18"/>
                <a:gd name="T15" fmla="*/ 36 h 73"/>
                <a:gd name="T16" fmla="*/ 13 w 18"/>
                <a:gd name="T17" fmla="*/ 42 h 73"/>
                <a:gd name="T18" fmla="*/ 13 w 18"/>
                <a:gd name="T19" fmla="*/ 49 h 73"/>
                <a:gd name="T20" fmla="*/ 13 w 18"/>
                <a:gd name="T21" fmla="*/ 55 h 73"/>
                <a:gd name="T22" fmla="*/ 13 w 18"/>
                <a:gd name="T23" fmla="*/ 61 h 73"/>
                <a:gd name="T24" fmla="*/ 16 w 18"/>
                <a:gd name="T25" fmla="*/ 69 h 73"/>
                <a:gd name="T26" fmla="*/ 17 w 18"/>
                <a:gd name="T27" fmla="*/ 72 h 73"/>
                <a:gd name="T28" fmla="*/ 18 w 18"/>
                <a:gd name="T29" fmla="*/ 73 h 73"/>
                <a:gd name="T30" fmla="*/ 18 w 18"/>
                <a:gd name="T31" fmla="*/ 72 h 73"/>
                <a:gd name="T32" fmla="*/ 18 w 18"/>
                <a:gd name="T33" fmla="*/ 72 h 73"/>
                <a:gd name="T34" fmla="*/ 17 w 18"/>
                <a:gd name="T35" fmla="*/ 69 h 73"/>
                <a:gd name="T36" fmla="*/ 15 w 18"/>
                <a:gd name="T37" fmla="*/ 61 h 73"/>
                <a:gd name="T38" fmla="*/ 14 w 18"/>
                <a:gd name="T39" fmla="*/ 55 h 73"/>
                <a:gd name="T40" fmla="*/ 14 w 18"/>
                <a:gd name="T41" fmla="*/ 52 h 73"/>
                <a:gd name="T42" fmla="*/ 15 w 18"/>
                <a:gd name="T43" fmla="*/ 49 h 73"/>
                <a:gd name="T44" fmla="*/ 15 w 18"/>
                <a:gd name="T45" fmla="*/ 42 h 73"/>
                <a:gd name="T46" fmla="*/ 14 w 18"/>
                <a:gd name="T47" fmla="*/ 35 h 73"/>
                <a:gd name="T48" fmla="*/ 13 w 18"/>
                <a:gd name="T49" fmla="*/ 29 h 73"/>
                <a:gd name="T50" fmla="*/ 11 w 18"/>
                <a:gd name="T51" fmla="*/ 22 h 73"/>
                <a:gd name="T52" fmla="*/ 8 w 18"/>
                <a:gd name="T53" fmla="*/ 16 h 73"/>
                <a:gd name="T54" fmla="*/ 6 w 18"/>
                <a:gd name="T55" fmla="*/ 11 h 73"/>
                <a:gd name="T56" fmla="*/ 3 w 18"/>
                <a:gd name="T57" fmla="*/ 3 h 73"/>
                <a:gd name="T58" fmla="*/ 2 w 18"/>
                <a:gd name="T59" fmla="*/ 1 h 73"/>
                <a:gd name="T60" fmla="*/ 2 w 18"/>
                <a:gd name="T61" fmla="*/ 0 h 73"/>
                <a:gd name="T62" fmla="*/ 1 w 18"/>
                <a:gd name="T63"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73">
                  <a:moveTo>
                    <a:pt x="1" y="1"/>
                  </a:moveTo>
                  <a:cubicBezTo>
                    <a:pt x="1" y="1"/>
                    <a:pt x="0" y="1"/>
                    <a:pt x="0" y="2"/>
                  </a:cubicBezTo>
                  <a:cubicBezTo>
                    <a:pt x="0" y="2"/>
                    <a:pt x="1" y="3"/>
                    <a:pt x="1" y="4"/>
                  </a:cubicBezTo>
                  <a:cubicBezTo>
                    <a:pt x="2" y="6"/>
                    <a:pt x="3" y="9"/>
                    <a:pt x="4" y="12"/>
                  </a:cubicBezTo>
                  <a:cubicBezTo>
                    <a:pt x="5" y="14"/>
                    <a:pt x="5" y="15"/>
                    <a:pt x="6" y="17"/>
                  </a:cubicBezTo>
                  <a:cubicBezTo>
                    <a:pt x="7" y="19"/>
                    <a:pt x="8" y="21"/>
                    <a:pt x="9" y="23"/>
                  </a:cubicBezTo>
                  <a:cubicBezTo>
                    <a:pt x="9" y="25"/>
                    <a:pt x="10" y="27"/>
                    <a:pt x="11" y="29"/>
                  </a:cubicBezTo>
                  <a:cubicBezTo>
                    <a:pt x="11" y="31"/>
                    <a:pt x="12" y="34"/>
                    <a:pt x="12" y="36"/>
                  </a:cubicBezTo>
                  <a:cubicBezTo>
                    <a:pt x="13" y="38"/>
                    <a:pt x="13" y="40"/>
                    <a:pt x="13" y="42"/>
                  </a:cubicBezTo>
                  <a:cubicBezTo>
                    <a:pt x="13" y="45"/>
                    <a:pt x="13" y="47"/>
                    <a:pt x="13" y="49"/>
                  </a:cubicBezTo>
                  <a:cubicBezTo>
                    <a:pt x="13" y="51"/>
                    <a:pt x="12" y="53"/>
                    <a:pt x="13" y="55"/>
                  </a:cubicBezTo>
                  <a:cubicBezTo>
                    <a:pt x="13" y="58"/>
                    <a:pt x="13" y="59"/>
                    <a:pt x="13" y="61"/>
                  </a:cubicBezTo>
                  <a:cubicBezTo>
                    <a:pt x="14" y="65"/>
                    <a:pt x="15" y="67"/>
                    <a:pt x="16" y="69"/>
                  </a:cubicBezTo>
                  <a:cubicBezTo>
                    <a:pt x="17" y="71"/>
                    <a:pt x="17" y="72"/>
                    <a:pt x="17" y="72"/>
                  </a:cubicBezTo>
                  <a:cubicBezTo>
                    <a:pt x="17" y="73"/>
                    <a:pt x="18" y="73"/>
                    <a:pt x="18" y="73"/>
                  </a:cubicBezTo>
                  <a:cubicBezTo>
                    <a:pt x="18" y="72"/>
                    <a:pt x="18" y="72"/>
                    <a:pt x="18" y="72"/>
                  </a:cubicBezTo>
                  <a:cubicBezTo>
                    <a:pt x="18" y="72"/>
                    <a:pt x="18" y="72"/>
                    <a:pt x="18" y="72"/>
                  </a:cubicBezTo>
                  <a:cubicBezTo>
                    <a:pt x="18" y="72"/>
                    <a:pt x="18" y="71"/>
                    <a:pt x="17" y="69"/>
                  </a:cubicBezTo>
                  <a:cubicBezTo>
                    <a:pt x="16" y="67"/>
                    <a:pt x="15" y="64"/>
                    <a:pt x="15" y="61"/>
                  </a:cubicBezTo>
                  <a:cubicBezTo>
                    <a:pt x="15" y="59"/>
                    <a:pt x="14" y="57"/>
                    <a:pt x="14" y="55"/>
                  </a:cubicBezTo>
                  <a:cubicBezTo>
                    <a:pt x="14" y="54"/>
                    <a:pt x="14" y="53"/>
                    <a:pt x="14" y="52"/>
                  </a:cubicBezTo>
                  <a:cubicBezTo>
                    <a:pt x="14" y="51"/>
                    <a:pt x="14" y="50"/>
                    <a:pt x="15" y="49"/>
                  </a:cubicBezTo>
                  <a:cubicBezTo>
                    <a:pt x="15" y="47"/>
                    <a:pt x="15" y="45"/>
                    <a:pt x="15" y="42"/>
                  </a:cubicBezTo>
                  <a:cubicBezTo>
                    <a:pt x="15" y="40"/>
                    <a:pt x="15" y="38"/>
                    <a:pt x="14" y="35"/>
                  </a:cubicBezTo>
                  <a:cubicBezTo>
                    <a:pt x="14" y="33"/>
                    <a:pt x="14" y="31"/>
                    <a:pt x="13" y="29"/>
                  </a:cubicBezTo>
                  <a:cubicBezTo>
                    <a:pt x="12" y="26"/>
                    <a:pt x="11" y="24"/>
                    <a:pt x="11" y="22"/>
                  </a:cubicBezTo>
                  <a:cubicBezTo>
                    <a:pt x="10" y="20"/>
                    <a:pt x="9" y="18"/>
                    <a:pt x="8" y="16"/>
                  </a:cubicBezTo>
                  <a:cubicBezTo>
                    <a:pt x="8" y="14"/>
                    <a:pt x="7" y="13"/>
                    <a:pt x="6" y="11"/>
                  </a:cubicBezTo>
                  <a:cubicBezTo>
                    <a:pt x="5" y="8"/>
                    <a:pt x="4" y="5"/>
                    <a:pt x="3" y="3"/>
                  </a:cubicBezTo>
                  <a:cubicBezTo>
                    <a:pt x="3" y="2"/>
                    <a:pt x="3" y="1"/>
                    <a:pt x="2" y="1"/>
                  </a:cubicBezTo>
                  <a:cubicBezTo>
                    <a:pt x="2" y="1"/>
                    <a:pt x="2" y="0"/>
                    <a:pt x="2" y="0"/>
                  </a:cubicBezTo>
                  <a:cubicBezTo>
                    <a:pt x="1" y="0"/>
                    <a:pt x="1" y="0"/>
                    <a:pt x="1"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5">
              <a:extLst>
                <a:ext uri="{FF2B5EF4-FFF2-40B4-BE49-F238E27FC236}">
                  <a16:creationId xmlns:a16="http://schemas.microsoft.com/office/drawing/2014/main" id="{89415377-6F2A-4903-8B5B-7B73FD59CAC5}"/>
                </a:ext>
              </a:extLst>
            </p:cNvPr>
            <p:cNvSpPr>
              <a:spLocks/>
            </p:cNvSpPr>
            <p:nvPr/>
          </p:nvSpPr>
          <p:spPr bwMode="auto">
            <a:xfrm>
              <a:off x="6203" y="2354"/>
              <a:ext cx="43" cy="148"/>
            </a:xfrm>
            <a:custGeom>
              <a:avLst/>
              <a:gdLst>
                <a:gd name="T0" fmla="*/ 0 w 18"/>
                <a:gd name="T1" fmla="*/ 3 h 62"/>
                <a:gd name="T2" fmla="*/ 1 w 18"/>
                <a:gd name="T3" fmla="*/ 5 h 62"/>
                <a:gd name="T4" fmla="*/ 4 w 18"/>
                <a:gd name="T5" fmla="*/ 12 h 62"/>
                <a:gd name="T6" fmla="*/ 8 w 18"/>
                <a:gd name="T7" fmla="*/ 21 h 62"/>
                <a:gd name="T8" fmla="*/ 10 w 18"/>
                <a:gd name="T9" fmla="*/ 31 h 62"/>
                <a:gd name="T10" fmla="*/ 11 w 18"/>
                <a:gd name="T11" fmla="*/ 43 h 62"/>
                <a:gd name="T12" fmla="*/ 12 w 18"/>
                <a:gd name="T13" fmla="*/ 53 h 62"/>
                <a:gd name="T14" fmla="*/ 14 w 18"/>
                <a:gd name="T15" fmla="*/ 57 h 62"/>
                <a:gd name="T16" fmla="*/ 15 w 18"/>
                <a:gd name="T17" fmla="*/ 59 h 62"/>
                <a:gd name="T18" fmla="*/ 18 w 18"/>
                <a:gd name="T19" fmla="*/ 61 h 62"/>
                <a:gd name="T20" fmla="*/ 15 w 18"/>
                <a:gd name="T21" fmla="*/ 56 h 62"/>
                <a:gd name="T22" fmla="*/ 13 w 18"/>
                <a:gd name="T23" fmla="*/ 52 h 62"/>
                <a:gd name="T24" fmla="*/ 12 w 18"/>
                <a:gd name="T25" fmla="*/ 43 h 62"/>
                <a:gd name="T26" fmla="*/ 12 w 18"/>
                <a:gd name="T27" fmla="*/ 31 h 62"/>
                <a:gd name="T28" fmla="*/ 11 w 18"/>
                <a:gd name="T29" fmla="*/ 20 h 62"/>
                <a:gd name="T30" fmla="*/ 7 w 18"/>
                <a:gd name="T31" fmla="*/ 10 h 62"/>
                <a:gd name="T32" fmla="*/ 4 w 18"/>
                <a:gd name="T33" fmla="*/ 4 h 62"/>
                <a:gd name="T34" fmla="*/ 3 w 18"/>
                <a:gd name="T35" fmla="*/ 2 h 62"/>
                <a:gd name="T36" fmla="*/ 1 w 18"/>
                <a:gd name="T37" fmla="*/ 1 h 62"/>
                <a:gd name="T38" fmla="*/ 0 w 18"/>
                <a:gd name="T39" fmla="*/ 3 h 62"/>
                <a:gd name="T40" fmla="*/ 0 w 18"/>
                <a:gd name="T41"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2">
                  <a:moveTo>
                    <a:pt x="0" y="3"/>
                  </a:moveTo>
                  <a:cubicBezTo>
                    <a:pt x="0" y="3"/>
                    <a:pt x="0" y="4"/>
                    <a:pt x="1" y="5"/>
                  </a:cubicBezTo>
                  <a:cubicBezTo>
                    <a:pt x="2" y="7"/>
                    <a:pt x="3" y="9"/>
                    <a:pt x="4" y="12"/>
                  </a:cubicBezTo>
                  <a:cubicBezTo>
                    <a:pt x="6" y="14"/>
                    <a:pt x="7" y="17"/>
                    <a:pt x="8" y="21"/>
                  </a:cubicBezTo>
                  <a:cubicBezTo>
                    <a:pt x="10" y="24"/>
                    <a:pt x="10" y="28"/>
                    <a:pt x="10" y="31"/>
                  </a:cubicBezTo>
                  <a:cubicBezTo>
                    <a:pt x="11" y="35"/>
                    <a:pt x="10" y="39"/>
                    <a:pt x="11" y="43"/>
                  </a:cubicBezTo>
                  <a:cubicBezTo>
                    <a:pt x="11" y="46"/>
                    <a:pt x="11" y="50"/>
                    <a:pt x="12" y="53"/>
                  </a:cubicBezTo>
                  <a:cubicBezTo>
                    <a:pt x="13" y="54"/>
                    <a:pt x="13" y="56"/>
                    <a:pt x="14" y="57"/>
                  </a:cubicBezTo>
                  <a:cubicBezTo>
                    <a:pt x="14" y="58"/>
                    <a:pt x="15" y="59"/>
                    <a:pt x="15" y="59"/>
                  </a:cubicBezTo>
                  <a:cubicBezTo>
                    <a:pt x="16" y="60"/>
                    <a:pt x="18" y="62"/>
                    <a:pt x="18" y="61"/>
                  </a:cubicBezTo>
                  <a:cubicBezTo>
                    <a:pt x="18" y="61"/>
                    <a:pt x="15" y="57"/>
                    <a:pt x="15" y="56"/>
                  </a:cubicBezTo>
                  <a:cubicBezTo>
                    <a:pt x="14" y="55"/>
                    <a:pt x="14" y="54"/>
                    <a:pt x="13" y="52"/>
                  </a:cubicBezTo>
                  <a:cubicBezTo>
                    <a:pt x="13" y="50"/>
                    <a:pt x="12" y="46"/>
                    <a:pt x="12" y="43"/>
                  </a:cubicBezTo>
                  <a:cubicBezTo>
                    <a:pt x="12" y="39"/>
                    <a:pt x="12" y="35"/>
                    <a:pt x="12" y="31"/>
                  </a:cubicBezTo>
                  <a:cubicBezTo>
                    <a:pt x="13" y="27"/>
                    <a:pt x="12" y="23"/>
                    <a:pt x="11" y="20"/>
                  </a:cubicBezTo>
                  <a:cubicBezTo>
                    <a:pt x="9" y="16"/>
                    <a:pt x="8" y="13"/>
                    <a:pt x="7" y="10"/>
                  </a:cubicBezTo>
                  <a:cubicBezTo>
                    <a:pt x="5" y="8"/>
                    <a:pt x="4" y="6"/>
                    <a:pt x="4" y="4"/>
                  </a:cubicBezTo>
                  <a:cubicBezTo>
                    <a:pt x="3" y="3"/>
                    <a:pt x="3" y="2"/>
                    <a:pt x="3" y="2"/>
                  </a:cubicBezTo>
                  <a:cubicBezTo>
                    <a:pt x="3" y="1"/>
                    <a:pt x="2" y="0"/>
                    <a:pt x="1" y="1"/>
                  </a:cubicBezTo>
                  <a:cubicBezTo>
                    <a:pt x="0" y="1"/>
                    <a:pt x="0" y="2"/>
                    <a:pt x="0" y="3"/>
                  </a:cubicBezTo>
                  <a:cubicBezTo>
                    <a:pt x="0" y="3"/>
                    <a:pt x="0" y="3"/>
                    <a:pt x="0" y="3"/>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6">
              <a:extLst>
                <a:ext uri="{FF2B5EF4-FFF2-40B4-BE49-F238E27FC236}">
                  <a16:creationId xmlns:a16="http://schemas.microsoft.com/office/drawing/2014/main" id="{2A4B4824-F98A-4BB9-B7D5-9E267DDB34CC}"/>
                </a:ext>
              </a:extLst>
            </p:cNvPr>
            <p:cNvSpPr>
              <a:spLocks/>
            </p:cNvSpPr>
            <p:nvPr/>
          </p:nvSpPr>
          <p:spPr bwMode="auto">
            <a:xfrm>
              <a:off x="6188" y="2445"/>
              <a:ext cx="22" cy="88"/>
            </a:xfrm>
            <a:custGeom>
              <a:avLst/>
              <a:gdLst>
                <a:gd name="T0" fmla="*/ 7 w 9"/>
                <a:gd name="T1" fmla="*/ 1 h 37"/>
                <a:gd name="T2" fmla="*/ 7 w 9"/>
                <a:gd name="T3" fmla="*/ 1 h 37"/>
                <a:gd name="T4" fmla="*/ 6 w 9"/>
                <a:gd name="T5" fmla="*/ 1 h 37"/>
                <a:gd name="T6" fmla="*/ 4 w 9"/>
                <a:gd name="T7" fmla="*/ 2 h 37"/>
                <a:gd name="T8" fmla="*/ 2 w 9"/>
                <a:gd name="T9" fmla="*/ 5 h 37"/>
                <a:gd name="T10" fmla="*/ 0 w 9"/>
                <a:gd name="T11" fmla="*/ 7 h 37"/>
                <a:gd name="T12" fmla="*/ 0 w 9"/>
                <a:gd name="T13" fmla="*/ 11 h 37"/>
                <a:gd name="T14" fmla="*/ 0 w 9"/>
                <a:gd name="T15" fmla="*/ 14 h 37"/>
                <a:gd name="T16" fmla="*/ 1 w 9"/>
                <a:gd name="T17" fmla="*/ 18 h 37"/>
                <a:gd name="T18" fmla="*/ 3 w 9"/>
                <a:gd name="T19" fmla="*/ 25 h 37"/>
                <a:gd name="T20" fmla="*/ 4 w 9"/>
                <a:gd name="T21" fmla="*/ 28 h 37"/>
                <a:gd name="T22" fmla="*/ 4 w 9"/>
                <a:gd name="T23" fmla="*/ 31 h 37"/>
                <a:gd name="T24" fmla="*/ 5 w 9"/>
                <a:gd name="T25" fmla="*/ 37 h 37"/>
                <a:gd name="T26" fmla="*/ 6 w 9"/>
                <a:gd name="T27" fmla="*/ 35 h 37"/>
                <a:gd name="T28" fmla="*/ 6 w 9"/>
                <a:gd name="T29" fmla="*/ 33 h 37"/>
                <a:gd name="T30" fmla="*/ 6 w 9"/>
                <a:gd name="T31" fmla="*/ 30 h 37"/>
                <a:gd name="T32" fmla="*/ 5 w 9"/>
                <a:gd name="T33" fmla="*/ 28 h 37"/>
                <a:gd name="T34" fmla="*/ 5 w 9"/>
                <a:gd name="T35" fmla="*/ 24 h 37"/>
                <a:gd name="T36" fmla="*/ 3 w 9"/>
                <a:gd name="T37" fmla="*/ 18 h 37"/>
                <a:gd name="T38" fmla="*/ 2 w 9"/>
                <a:gd name="T39" fmla="*/ 14 h 37"/>
                <a:gd name="T40" fmla="*/ 2 w 9"/>
                <a:gd name="T41" fmla="*/ 11 h 37"/>
                <a:gd name="T42" fmla="*/ 3 w 9"/>
                <a:gd name="T43" fmla="*/ 8 h 37"/>
                <a:gd name="T44" fmla="*/ 4 w 9"/>
                <a:gd name="T45" fmla="*/ 6 h 37"/>
                <a:gd name="T46" fmla="*/ 5 w 9"/>
                <a:gd name="T47" fmla="*/ 4 h 37"/>
                <a:gd name="T48" fmla="*/ 6 w 9"/>
                <a:gd name="T49" fmla="*/ 4 h 37"/>
                <a:gd name="T50" fmla="*/ 7 w 9"/>
                <a:gd name="T51" fmla="*/ 3 h 37"/>
                <a:gd name="T52" fmla="*/ 8 w 9"/>
                <a:gd name="T53" fmla="*/ 3 h 37"/>
                <a:gd name="T54" fmla="*/ 9 w 9"/>
                <a:gd name="T55" fmla="*/ 2 h 37"/>
                <a:gd name="T56" fmla="*/ 7 w 9"/>
                <a:gd name="T57" fmla="*/ 1 h 37"/>
                <a:gd name="T58" fmla="*/ 7 w 9"/>
                <a:gd name="T5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37">
                  <a:moveTo>
                    <a:pt x="7" y="1"/>
                  </a:moveTo>
                  <a:cubicBezTo>
                    <a:pt x="7" y="1"/>
                    <a:pt x="7" y="1"/>
                    <a:pt x="7" y="1"/>
                  </a:cubicBezTo>
                  <a:cubicBezTo>
                    <a:pt x="6" y="1"/>
                    <a:pt x="6" y="1"/>
                    <a:pt x="6" y="1"/>
                  </a:cubicBezTo>
                  <a:cubicBezTo>
                    <a:pt x="5" y="1"/>
                    <a:pt x="4" y="2"/>
                    <a:pt x="4" y="2"/>
                  </a:cubicBezTo>
                  <a:cubicBezTo>
                    <a:pt x="3" y="3"/>
                    <a:pt x="2" y="4"/>
                    <a:pt x="2" y="5"/>
                  </a:cubicBezTo>
                  <a:cubicBezTo>
                    <a:pt x="1" y="5"/>
                    <a:pt x="1" y="6"/>
                    <a:pt x="0" y="7"/>
                  </a:cubicBezTo>
                  <a:cubicBezTo>
                    <a:pt x="0" y="9"/>
                    <a:pt x="0" y="10"/>
                    <a:pt x="0" y="11"/>
                  </a:cubicBezTo>
                  <a:cubicBezTo>
                    <a:pt x="0" y="12"/>
                    <a:pt x="0" y="13"/>
                    <a:pt x="0" y="14"/>
                  </a:cubicBezTo>
                  <a:cubicBezTo>
                    <a:pt x="0" y="16"/>
                    <a:pt x="1" y="17"/>
                    <a:pt x="1" y="18"/>
                  </a:cubicBezTo>
                  <a:cubicBezTo>
                    <a:pt x="2" y="20"/>
                    <a:pt x="2" y="23"/>
                    <a:pt x="3" y="25"/>
                  </a:cubicBezTo>
                  <a:cubicBezTo>
                    <a:pt x="3" y="26"/>
                    <a:pt x="4" y="27"/>
                    <a:pt x="4" y="28"/>
                  </a:cubicBezTo>
                  <a:cubicBezTo>
                    <a:pt x="4" y="29"/>
                    <a:pt x="4" y="30"/>
                    <a:pt x="4" y="31"/>
                  </a:cubicBezTo>
                  <a:cubicBezTo>
                    <a:pt x="5" y="34"/>
                    <a:pt x="5" y="37"/>
                    <a:pt x="5" y="37"/>
                  </a:cubicBezTo>
                  <a:cubicBezTo>
                    <a:pt x="5" y="37"/>
                    <a:pt x="5" y="36"/>
                    <a:pt x="6" y="35"/>
                  </a:cubicBezTo>
                  <a:cubicBezTo>
                    <a:pt x="6" y="34"/>
                    <a:pt x="6" y="34"/>
                    <a:pt x="6" y="33"/>
                  </a:cubicBezTo>
                  <a:cubicBezTo>
                    <a:pt x="6" y="32"/>
                    <a:pt x="6" y="31"/>
                    <a:pt x="6" y="30"/>
                  </a:cubicBezTo>
                  <a:cubicBezTo>
                    <a:pt x="6" y="30"/>
                    <a:pt x="5" y="29"/>
                    <a:pt x="5" y="28"/>
                  </a:cubicBezTo>
                  <a:cubicBezTo>
                    <a:pt x="5" y="27"/>
                    <a:pt x="5" y="25"/>
                    <a:pt x="5" y="24"/>
                  </a:cubicBezTo>
                  <a:cubicBezTo>
                    <a:pt x="4" y="22"/>
                    <a:pt x="3" y="20"/>
                    <a:pt x="3" y="18"/>
                  </a:cubicBezTo>
                  <a:cubicBezTo>
                    <a:pt x="3" y="16"/>
                    <a:pt x="2" y="15"/>
                    <a:pt x="2" y="14"/>
                  </a:cubicBezTo>
                  <a:cubicBezTo>
                    <a:pt x="2" y="13"/>
                    <a:pt x="2" y="12"/>
                    <a:pt x="2" y="11"/>
                  </a:cubicBezTo>
                  <a:cubicBezTo>
                    <a:pt x="2" y="10"/>
                    <a:pt x="2" y="9"/>
                    <a:pt x="3" y="8"/>
                  </a:cubicBezTo>
                  <a:cubicBezTo>
                    <a:pt x="3" y="7"/>
                    <a:pt x="3" y="6"/>
                    <a:pt x="4" y="6"/>
                  </a:cubicBezTo>
                  <a:cubicBezTo>
                    <a:pt x="4" y="5"/>
                    <a:pt x="5" y="5"/>
                    <a:pt x="5" y="4"/>
                  </a:cubicBezTo>
                  <a:cubicBezTo>
                    <a:pt x="6" y="4"/>
                    <a:pt x="6" y="4"/>
                    <a:pt x="6" y="4"/>
                  </a:cubicBezTo>
                  <a:cubicBezTo>
                    <a:pt x="7" y="3"/>
                    <a:pt x="7" y="3"/>
                    <a:pt x="7" y="3"/>
                  </a:cubicBezTo>
                  <a:cubicBezTo>
                    <a:pt x="8" y="3"/>
                    <a:pt x="8" y="3"/>
                    <a:pt x="8" y="3"/>
                  </a:cubicBezTo>
                  <a:cubicBezTo>
                    <a:pt x="9" y="3"/>
                    <a:pt x="9" y="2"/>
                    <a:pt x="9" y="2"/>
                  </a:cubicBezTo>
                  <a:cubicBezTo>
                    <a:pt x="9" y="1"/>
                    <a:pt x="8" y="0"/>
                    <a:pt x="7" y="1"/>
                  </a:cubicBezTo>
                  <a:cubicBezTo>
                    <a:pt x="7" y="1"/>
                    <a:pt x="7" y="1"/>
                    <a:pt x="7"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7">
              <a:extLst>
                <a:ext uri="{FF2B5EF4-FFF2-40B4-BE49-F238E27FC236}">
                  <a16:creationId xmlns:a16="http://schemas.microsoft.com/office/drawing/2014/main" id="{62856C33-BA85-42E8-AD93-AECC84A19DE4}"/>
                </a:ext>
              </a:extLst>
            </p:cNvPr>
            <p:cNvSpPr>
              <a:spLocks/>
            </p:cNvSpPr>
            <p:nvPr/>
          </p:nvSpPr>
          <p:spPr bwMode="auto">
            <a:xfrm>
              <a:off x="6217" y="2554"/>
              <a:ext cx="29" cy="65"/>
            </a:xfrm>
            <a:custGeom>
              <a:avLst/>
              <a:gdLst>
                <a:gd name="T0" fmla="*/ 0 w 12"/>
                <a:gd name="T1" fmla="*/ 1 h 27"/>
                <a:gd name="T2" fmla="*/ 0 w 12"/>
                <a:gd name="T3" fmla="*/ 1 h 27"/>
                <a:gd name="T4" fmla="*/ 0 w 12"/>
                <a:gd name="T5" fmla="*/ 2 h 27"/>
                <a:gd name="T6" fmla="*/ 1 w 12"/>
                <a:gd name="T7" fmla="*/ 4 h 27"/>
                <a:gd name="T8" fmla="*/ 2 w 12"/>
                <a:gd name="T9" fmla="*/ 5 h 27"/>
                <a:gd name="T10" fmla="*/ 5 w 12"/>
                <a:gd name="T11" fmla="*/ 9 h 27"/>
                <a:gd name="T12" fmla="*/ 7 w 12"/>
                <a:gd name="T13" fmla="*/ 11 h 27"/>
                <a:gd name="T14" fmla="*/ 9 w 12"/>
                <a:gd name="T15" fmla="*/ 13 h 27"/>
                <a:gd name="T16" fmla="*/ 10 w 12"/>
                <a:gd name="T17" fmla="*/ 18 h 27"/>
                <a:gd name="T18" fmla="*/ 11 w 12"/>
                <a:gd name="T19" fmla="*/ 20 h 27"/>
                <a:gd name="T20" fmla="*/ 11 w 12"/>
                <a:gd name="T21" fmla="*/ 23 h 27"/>
                <a:gd name="T22" fmla="*/ 11 w 12"/>
                <a:gd name="T23" fmla="*/ 27 h 27"/>
                <a:gd name="T24" fmla="*/ 12 w 12"/>
                <a:gd name="T25" fmla="*/ 26 h 27"/>
                <a:gd name="T26" fmla="*/ 12 w 12"/>
                <a:gd name="T27" fmla="*/ 22 h 27"/>
                <a:gd name="T28" fmla="*/ 12 w 12"/>
                <a:gd name="T29" fmla="*/ 20 h 27"/>
                <a:gd name="T30" fmla="*/ 12 w 12"/>
                <a:gd name="T31" fmla="*/ 17 h 27"/>
                <a:gd name="T32" fmla="*/ 10 w 12"/>
                <a:gd name="T33" fmla="*/ 12 h 27"/>
                <a:gd name="T34" fmla="*/ 8 w 12"/>
                <a:gd name="T35" fmla="*/ 10 h 27"/>
                <a:gd name="T36" fmla="*/ 7 w 12"/>
                <a:gd name="T37" fmla="*/ 8 h 27"/>
                <a:gd name="T38" fmla="*/ 4 w 12"/>
                <a:gd name="T39" fmla="*/ 4 h 27"/>
                <a:gd name="T40" fmla="*/ 2 w 12"/>
                <a:gd name="T41" fmla="*/ 3 h 27"/>
                <a:gd name="T42" fmla="*/ 2 w 12"/>
                <a:gd name="T43" fmla="*/ 1 h 27"/>
                <a:gd name="T44" fmla="*/ 1 w 12"/>
                <a:gd name="T45" fmla="*/ 1 h 27"/>
                <a:gd name="T46" fmla="*/ 1 w 12"/>
                <a:gd name="T47" fmla="*/ 0 h 27"/>
                <a:gd name="T48" fmla="*/ 0 w 12"/>
                <a:gd name="T4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27">
                  <a:moveTo>
                    <a:pt x="0" y="1"/>
                  </a:moveTo>
                  <a:cubicBezTo>
                    <a:pt x="0" y="1"/>
                    <a:pt x="0" y="1"/>
                    <a:pt x="0" y="1"/>
                  </a:cubicBezTo>
                  <a:cubicBezTo>
                    <a:pt x="0" y="2"/>
                    <a:pt x="0" y="2"/>
                    <a:pt x="0" y="2"/>
                  </a:cubicBezTo>
                  <a:cubicBezTo>
                    <a:pt x="0" y="3"/>
                    <a:pt x="1" y="3"/>
                    <a:pt x="1" y="4"/>
                  </a:cubicBezTo>
                  <a:cubicBezTo>
                    <a:pt x="1" y="4"/>
                    <a:pt x="2" y="4"/>
                    <a:pt x="2" y="5"/>
                  </a:cubicBezTo>
                  <a:cubicBezTo>
                    <a:pt x="3" y="6"/>
                    <a:pt x="4" y="7"/>
                    <a:pt x="5" y="9"/>
                  </a:cubicBezTo>
                  <a:cubicBezTo>
                    <a:pt x="6" y="9"/>
                    <a:pt x="6" y="10"/>
                    <a:pt x="7" y="11"/>
                  </a:cubicBezTo>
                  <a:cubicBezTo>
                    <a:pt x="8" y="11"/>
                    <a:pt x="8" y="12"/>
                    <a:pt x="9" y="13"/>
                  </a:cubicBezTo>
                  <a:cubicBezTo>
                    <a:pt x="9" y="14"/>
                    <a:pt x="10" y="16"/>
                    <a:pt x="10" y="18"/>
                  </a:cubicBezTo>
                  <a:cubicBezTo>
                    <a:pt x="11" y="18"/>
                    <a:pt x="11" y="19"/>
                    <a:pt x="11" y="20"/>
                  </a:cubicBezTo>
                  <a:cubicBezTo>
                    <a:pt x="11" y="21"/>
                    <a:pt x="11" y="22"/>
                    <a:pt x="11" y="23"/>
                  </a:cubicBezTo>
                  <a:cubicBezTo>
                    <a:pt x="11" y="24"/>
                    <a:pt x="11" y="27"/>
                    <a:pt x="11" y="27"/>
                  </a:cubicBezTo>
                  <a:cubicBezTo>
                    <a:pt x="11" y="27"/>
                    <a:pt x="11" y="26"/>
                    <a:pt x="12" y="26"/>
                  </a:cubicBezTo>
                  <a:cubicBezTo>
                    <a:pt x="12" y="25"/>
                    <a:pt x="12" y="24"/>
                    <a:pt x="12" y="22"/>
                  </a:cubicBezTo>
                  <a:cubicBezTo>
                    <a:pt x="12" y="21"/>
                    <a:pt x="12" y="21"/>
                    <a:pt x="12" y="20"/>
                  </a:cubicBezTo>
                  <a:cubicBezTo>
                    <a:pt x="12" y="19"/>
                    <a:pt x="12" y="18"/>
                    <a:pt x="12" y="17"/>
                  </a:cubicBezTo>
                  <a:cubicBezTo>
                    <a:pt x="11" y="16"/>
                    <a:pt x="11" y="14"/>
                    <a:pt x="10" y="12"/>
                  </a:cubicBezTo>
                  <a:cubicBezTo>
                    <a:pt x="9" y="11"/>
                    <a:pt x="9" y="10"/>
                    <a:pt x="8" y="10"/>
                  </a:cubicBezTo>
                  <a:cubicBezTo>
                    <a:pt x="8" y="9"/>
                    <a:pt x="7" y="8"/>
                    <a:pt x="7" y="8"/>
                  </a:cubicBezTo>
                  <a:cubicBezTo>
                    <a:pt x="5" y="6"/>
                    <a:pt x="4" y="5"/>
                    <a:pt x="4" y="4"/>
                  </a:cubicBezTo>
                  <a:cubicBezTo>
                    <a:pt x="3" y="4"/>
                    <a:pt x="3" y="3"/>
                    <a:pt x="2" y="3"/>
                  </a:cubicBezTo>
                  <a:cubicBezTo>
                    <a:pt x="2" y="2"/>
                    <a:pt x="2" y="2"/>
                    <a:pt x="2" y="1"/>
                  </a:cubicBezTo>
                  <a:cubicBezTo>
                    <a:pt x="1" y="1"/>
                    <a:pt x="1" y="1"/>
                    <a:pt x="1" y="1"/>
                  </a:cubicBezTo>
                  <a:cubicBezTo>
                    <a:pt x="1" y="0"/>
                    <a:pt x="1" y="1"/>
                    <a:pt x="1" y="0"/>
                  </a:cubicBezTo>
                  <a:cubicBezTo>
                    <a:pt x="0" y="1"/>
                    <a:pt x="0" y="1"/>
                    <a:pt x="0"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8">
              <a:extLst>
                <a:ext uri="{FF2B5EF4-FFF2-40B4-BE49-F238E27FC236}">
                  <a16:creationId xmlns:a16="http://schemas.microsoft.com/office/drawing/2014/main" id="{6290B6B5-29D7-47BC-876A-E15F5F8122E4}"/>
                </a:ext>
              </a:extLst>
            </p:cNvPr>
            <p:cNvSpPr>
              <a:spLocks/>
            </p:cNvSpPr>
            <p:nvPr/>
          </p:nvSpPr>
          <p:spPr bwMode="auto">
            <a:xfrm>
              <a:off x="6224" y="2640"/>
              <a:ext cx="17" cy="60"/>
            </a:xfrm>
            <a:custGeom>
              <a:avLst/>
              <a:gdLst>
                <a:gd name="T0" fmla="*/ 4 w 7"/>
                <a:gd name="T1" fmla="*/ 22 h 25"/>
                <a:gd name="T2" fmla="*/ 4 w 7"/>
                <a:gd name="T3" fmla="*/ 13 h 25"/>
                <a:gd name="T4" fmla="*/ 2 w 7"/>
                <a:gd name="T5" fmla="*/ 4 h 25"/>
                <a:gd name="T6" fmla="*/ 1 w 7"/>
                <a:gd name="T7" fmla="*/ 0 h 25"/>
                <a:gd name="T8" fmla="*/ 0 w 7"/>
                <a:gd name="T9" fmla="*/ 0 h 25"/>
                <a:gd name="T10" fmla="*/ 0 w 7"/>
                <a:gd name="T11" fmla="*/ 1 h 25"/>
                <a:gd name="T12" fmla="*/ 1 w 7"/>
                <a:gd name="T13" fmla="*/ 4 h 25"/>
                <a:gd name="T14" fmla="*/ 3 w 7"/>
                <a:gd name="T15" fmla="*/ 13 h 25"/>
                <a:gd name="T16" fmla="*/ 4 w 7"/>
                <a:gd name="T17" fmla="*/ 22 h 25"/>
                <a:gd name="T18" fmla="*/ 5 w 7"/>
                <a:gd name="T19" fmla="*/ 24 h 25"/>
                <a:gd name="T20" fmla="*/ 7 w 7"/>
                <a:gd name="T21" fmla="*/ 25 h 25"/>
                <a:gd name="T22" fmla="*/ 4 w 7"/>
                <a:gd name="T2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5">
                  <a:moveTo>
                    <a:pt x="4" y="22"/>
                  </a:moveTo>
                  <a:cubicBezTo>
                    <a:pt x="4" y="20"/>
                    <a:pt x="4" y="16"/>
                    <a:pt x="4" y="13"/>
                  </a:cubicBezTo>
                  <a:cubicBezTo>
                    <a:pt x="4" y="9"/>
                    <a:pt x="3" y="6"/>
                    <a:pt x="2" y="4"/>
                  </a:cubicBezTo>
                  <a:cubicBezTo>
                    <a:pt x="2" y="2"/>
                    <a:pt x="1" y="0"/>
                    <a:pt x="1" y="0"/>
                  </a:cubicBezTo>
                  <a:cubicBezTo>
                    <a:pt x="1" y="0"/>
                    <a:pt x="1" y="0"/>
                    <a:pt x="0" y="0"/>
                  </a:cubicBezTo>
                  <a:cubicBezTo>
                    <a:pt x="0" y="0"/>
                    <a:pt x="0" y="0"/>
                    <a:pt x="0" y="1"/>
                  </a:cubicBezTo>
                  <a:cubicBezTo>
                    <a:pt x="0" y="1"/>
                    <a:pt x="1" y="2"/>
                    <a:pt x="1" y="4"/>
                  </a:cubicBezTo>
                  <a:cubicBezTo>
                    <a:pt x="2" y="7"/>
                    <a:pt x="3" y="10"/>
                    <a:pt x="3" y="13"/>
                  </a:cubicBezTo>
                  <a:cubicBezTo>
                    <a:pt x="3" y="16"/>
                    <a:pt x="3" y="19"/>
                    <a:pt x="4" y="22"/>
                  </a:cubicBezTo>
                  <a:cubicBezTo>
                    <a:pt x="4" y="23"/>
                    <a:pt x="5" y="24"/>
                    <a:pt x="5" y="24"/>
                  </a:cubicBezTo>
                  <a:cubicBezTo>
                    <a:pt x="6" y="25"/>
                    <a:pt x="7" y="25"/>
                    <a:pt x="7" y="25"/>
                  </a:cubicBezTo>
                  <a:cubicBezTo>
                    <a:pt x="7" y="25"/>
                    <a:pt x="5" y="24"/>
                    <a:pt x="4" y="2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79">
              <a:extLst>
                <a:ext uri="{FF2B5EF4-FFF2-40B4-BE49-F238E27FC236}">
                  <a16:creationId xmlns:a16="http://schemas.microsoft.com/office/drawing/2014/main" id="{6C6FE9F3-C655-4D79-AE0E-6235CEE85625}"/>
                </a:ext>
              </a:extLst>
            </p:cNvPr>
            <p:cNvSpPr>
              <a:spLocks/>
            </p:cNvSpPr>
            <p:nvPr/>
          </p:nvSpPr>
          <p:spPr bwMode="auto">
            <a:xfrm>
              <a:off x="6153" y="2121"/>
              <a:ext cx="35" cy="91"/>
            </a:xfrm>
            <a:custGeom>
              <a:avLst/>
              <a:gdLst>
                <a:gd name="T0" fmla="*/ 12 w 15"/>
                <a:gd name="T1" fmla="*/ 1 h 38"/>
                <a:gd name="T2" fmla="*/ 9 w 15"/>
                <a:gd name="T3" fmla="*/ 6 h 38"/>
                <a:gd name="T4" fmla="*/ 5 w 15"/>
                <a:gd name="T5" fmla="*/ 11 h 38"/>
                <a:gd name="T6" fmla="*/ 2 w 15"/>
                <a:gd name="T7" fmla="*/ 18 h 38"/>
                <a:gd name="T8" fmla="*/ 2 w 15"/>
                <a:gd name="T9" fmla="*/ 22 h 38"/>
                <a:gd name="T10" fmla="*/ 2 w 15"/>
                <a:gd name="T11" fmla="*/ 25 h 38"/>
                <a:gd name="T12" fmla="*/ 2 w 15"/>
                <a:gd name="T13" fmla="*/ 32 h 38"/>
                <a:gd name="T14" fmla="*/ 2 w 15"/>
                <a:gd name="T15" fmla="*/ 34 h 38"/>
                <a:gd name="T16" fmla="*/ 1 w 15"/>
                <a:gd name="T17" fmla="*/ 36 h 38"/>
                <a:gd name="T18" fmla="*/ 1 w 15"/>
                <a:gd name="T19" fmla="*/ 38 h 38"/>
                <a:gd name="T20" fmla="*/ 0 w 15"/>
                <a:gd name="T21" fmla="*/ 38 h 38"/>
                <a:gd name="T22" fmla="*/ 1 w 15"/>
                <a:gd name="T23" fmla="*/ 38 h 38"/>
                <a:gd name="T24" fmla="*/ 1 w 15"/>
                <a:gd name="T25" fmla="*/ 38 h 38"/>
                <a:gd name="T26" fmla="*/ 2 w 15"/>
                <a:gd name="T27" fmla="*/ 36 h 38"/>
                <a:gd name="T28" fmla="*/ 3 w 15"/>
                <a:gd name="T29" fmla="*/ 34 h 38"/>
                <a:gd name="T30" fmla="*/ 3 w 15"/>
                <a:gd name="T31" fmla="*/ 32 h 38"/>
                <a:gd name="T32" fmla="*/ 3 w 15"/>
                <a:gd name="T33" fmla="*/ 25 h 38"/>
                <a:gd name="T34" fmla="*/ 3 w 15"/>
                <a:gd name="T35" fmla="*/ 22 h 38"/>
                <a:gd name="T36" fmla="*/ 4 w 15"/>
                <a:gd name="T37" fmla="*/ 18 h 38"/>
                <a:gd name="T38" fmla="*/ 6 w 15"/>
                <a:gd name="T39" fmla="*/ 12 h 38"/>
                <a:gd name="T40" fmla="*/ 10 w 15"/>
                <a:gd name="T41" fmla="*/ 7 h 38"/>
                <a:gd name="T42" fmla="*/ 14 w 15"/>
                <a:gd name="T43" fmla="*/ 2 h 38"/>
                <a:gd name="T44" fmla="*/ 14 w 15"/>
                <a:gd name="T45" fmla="*/ 1 h 38"/>
                <a:gd name="T46" fmla="*/ 13 w 15"/>
                <a:gd name="T47" fmla="*/ 1 h 38"/>
                <a:gd name="T48" fmla="*/ 12 w 15"/>
                <a:gd name="T4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38">
                  <a:moveTo>
                    <a:pt x="12" y="1"/>
                  </a:moveTo>
                  <a:cubicBezTo>
                    <a:pt x="12" y="1"/>
                    <a:pt x="11" y="3"/>
                    <a:pt x="9" y="6"/>
                  </a:cubicBezTo>
                  <a:cubicBezTo>
                    <a:pt x="7" y="7"/>
                    <a:pt x="6" y="9"/>
                    <a:pt x="5" y="11"/>
                  </a:cubicBezTo>
                  <a:cubicBezTo>
                    <a:pt x="4" y="13"/>
                    <a:pt x="2" y="15"/>
                    <a:pt x="2" y="18"/>
                  </a:cubicBezTo>
                  <a:cubicBezTo>
                    <a:pt x="2" y="19"/>
                    <a:pt x="2" y="21"/>
                    <a:pt x="2" y="22"/>
                  </a:cubicBezTo>
                  <a:cubicBezTo>
                    <a:pt x="2" y="23"/>
                    <a:pt x="2" y="24"/>
                    <a:pt x="2" y="25"/>
                  </a:cubicBezTo>
                  <a:cubicBezTo>
                    <a:pt x="2" y="28"/>
                    <a:pt x="2" y="30"/>
                    <a:pt x="2" y="32"/>
                  </a:cubicBezTo>
                  <a:cubicBezTo>
                    <a:pt x="2" y="33"/>
                    <a:pt x="2" y="34"/>
                    <a:pt x="2" y="34"/>
                  </a:cubicBezTo>
                  <a:cubicBezTo>
                    <a:pt x="1" y="35"/>
                    <a:pt x="1" y="36"/>
                    <a:pt x="1" y="36"/>
                  </a:cubicBezTo>
                  <a:cubicBezTo>
                    <a:pt x="1" y="37"/>
                    <a:pt x="1" y="38"/>
                    <a:pt x="1" y="38"/>
                  </a:cubicBezTo>
                  <a:cubicBezTo>
                    <a:pt x="0" y="38"/>
                    <a:pt x="0" y="38"/>
                    <a:pt x="0" y="38"/>
                  </a:cubicBezTo>
                  <a:cubicBezTo>
                    <a:pt x="0" y="38"/>
                    <a:pt x="0" y="38"/>
                    <a:pt x="1" y="38"/>
                  </a:cubicBezTo>
                  <a:cubicBezTo>
                    <a:pt x="1" y="38"/>
                    <a:pt x="1" y="38"/>
                    <a:pt x="1" y="38"/>
                  </a:cubicBezTo>
                  <a:cubicBezTo>
                    <a:pt x="1" y="38"/>
                    <a:pt x="2" y="37"/>
                    <a:pt x="2" y="36"/>
                  </a:cubicBezTo>
                  <a:cubicBezTo>
                    <a:pt x="2" y="36"/>
                    <a:pt x="3" y="35"/>
                    <a:pt x="3" y="34"/>
                  </a:cubicBezTo>
                  <a:cubicBezTo>
                    <a:pt x="3" y="34"/>
                    <a:pt x="3" y="33"/>
                    <a:pt x="3" y="32"/>
                  </a:cubicBezTo>
                  <a:cubicBezTo>
                    <a:pt x="3" y="30"/>
                    <a:pt x="3" y="28"/>
                    <a:pt x="3" y="25"/>
                  </a:cubicBezTo>
                  <a:cubicBezTo>
                    <a:pt x="3" y="24"/>
                    <a:pt x="3" y="23"/>
                    <a:pt x="3" y="22"/>
                  </a:cubicBezTo>
                  <a:cubicBezTo>
                    <a:pt x="3" y="21"/>
                    <a:pt x="3" y="19"/>
                    <a:pt x="4" y="18"/>
                  </a:cubicBezTo>
                  <a:cubicBezTo>
                    <a:pt x="4" y="16"/>
                    <a:pt x="5" y="14"/>
                    <a:pt x="6" y="12"/>
                  </a:cubicBezTo>
                  <a:cubicBezTo>
                    <a:pt x="8" y="10"/>
                    <a:pt x="9" y="9"/>
                    <a:pt x="10" y="7"/>
                  </a:cubicBezTo>
                  <a:cubicBezTo>
                    <a:pt x="13" y="4"/>
                    <a:pt x="14" y="2"/>
                    <a:pt x="14" y="2"/>
                  </a:cubicBezTo>
                  <a:cubicBezTo>
                    <a:pt x="15" y="2"/>
                    <a:pt x="15" y="1"/>
                    <a:pt x="14" y="1"/>
                  </a:cubicBezTo>
                  <a:cubicBezTo>
                    <a:pt x="14" y="0"/>
                    <a:pt x="13" y="0"/>
                    <a:pt x="13" y="1"/>
                  </a:cubicBezTo>
                  <a:cubicBezTo>
                    <a:pt x="13" y="1"/>
                    <a:pt x="12" y="1"/>
                    <a:pt x="12"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0">
              <a:extLst>
                <a:ext uri="{FF2B5EF4-FFF2-40B4-BE49-F238E27FC236}">
                  <a16:creationId xmlns:a16="http://schemas.microsoft.com/office/drawing/2014/main" id="{99748BBC-BE97-4368-BED4-9538A2C31E3F}"/>
                </a:ext>
              </a:extLst>
            </p:cNvPr>
            <p:cNvSpPr>
              <a:spLocks/>
            </p:cNvSpPr>
            <p:nvPr/>
          </p:nvSpPr>
          <p:spPr bwMode="auto">
            <a:xfrm>
              <a:off x="6188" y="2062"/>
              <a:ext cx="46" cy="73"/>
            </a:xfrm>
            <a:custGeom>
              <a:avLst/>
              <a:gdLst>
                <a:gd name="T0" fmla="*/ 0 w 19"/>
                <a:gd name="T1" fmla="*/ 0 h 31"/>
                <a:gd name="T2" fmla="*/ 0 w 19"/>
                <a:gd name="T3" fmla="*/ 1 h 31"/>
                <a:gd name="T4" fmla="*/ 0 w 19"/>
                <a:gd name="T5" fmla="*/ 2 h 31"/>
                <a:gd name="T6" fmla="*/ 1 w 19"/>
                <a:gd name="T7" fmla="*/ 6 h 31"/>
                <a:gd name="T8" fmla="*/ 3 w 19"/>
                <a:gd name="T9" fmla="*/ 11 h 31"/>
                <a:gd name="T10" fmla="*/ 4 w 19"/>
                <a:gd name="T11" fmla="*/ 13 h 31"/>
                <a:gd name="T12" fmla="*/ 5 w 19"/>
                <a:gd name="T13" fmla="*/ 14 h 31"/>
                <a:gd name="T14" fmla="*/ 8 w 19"/>
                <a:gd name="T15" fmla="*/ 17 h 31"/>
                <a:gd name="T16" fmla="*/ 10 w 19"/>
                <a:gd name="T17" fmla="*/ 19 h 31"/>
                <a:gd name="T18" fmla="*/ 12 w 19"/>
                <a:gd name="T19" fmla="*/ 21 h 31"/>
                <a:gd name="T20" fmla="*/ 14 w 19"/>
                <a:gd name="T21" fmla="*/ 24 h 31"/>
                <a:gd name="T22" fmla="*/ 15 w 19"/>
                <a:gd name="T23" fmla="*/ 26 h 31"/>
                <a:gd name="T24" fmla="*/ 17 w 19"/>
                <a:gd name="T25" fmla="*/ 29 h 31"/>
                <a:gd name="T26" fmla="*/ 18 w 19"/>
                <a:gd name="T27" fmla="*/ 31 h 31"/>
                <a:gd name="T28" fmla="*/ 18 w 19"/>
                <a:gd name="T29" fmla="*/ 31 h 31"/>
                <a:gd name="T30" fmla="*/ 18 w 19"/>
                <a:gd name="T31" fmla="*/ 31 h 31"/>
                <a:gd name="T32" fmla="*/ 19 w 19"/>
                <a:gd name="T33" fmla="*/ 31 h 31"/>
                <a:gd name="T34" fmla="*/ 18 w 19"/>
                <a:gd name="T35" fmla="*/ 29 h 31"/>
                <a:gd name="T36" fmla="*/ 16 w 19"/>
                <a:gd name="T37" fmla="*/ 25 h 31"/>
                <a:gd name="T38" fmla="*/ 15 w 19"/>
                <a:gd name="T39" fmla="*/ 23 h 31"/>
                <a:gd name="T40" fmla="*/ 13 w 19"/>
                <a:gd name="T41" fmla="*/ 20 h 31"/>
                <a:gd name="T42" fmla="*/ 11 w 19"/>
                <a:gd name="T43" fmla="*/ 18 h 31"/>
                <a:gd name="T44" fmla="*/ 9 w 19"/>
                <a:gd name="T45" fmla="*/ 15 h 31"/>
                <a:gd name="T46" fmla="*/ 7 w 19"/>
                <a:gd name="T47" fmla="*/ 13 h 31"/>
                <a:gd name="T48" fmla="*/ 6 w 19"/>
                <a:gd name="T49" fmla="*/ 12 h 31"/>
                <a:gd name="T50" fmla="*/ 5 w 19"/>
                <a:gd name="T51" fmla="*/ 10 h 31"/>
                <a:gd name="T52" fmla="*/ 3 w 19"/>
                <a:gd name="T53" fmla="*/ 5 h 31"/>
                <a:gd name="T54" fmla="*/ 2 w 19"/>
                <a:gd name="T55" fmla="*/ 2 h 31"/>
                <a:gd name="T56" fmla="*/ 2 w 19"/>
                <a:gd name="T57" fmla="*/ 1 h 31"/>
                <a:gd name="T58" fmla="*/ 1 w 19"/>
                <a:gd name="T59" fmla="*/ 0 h 31"/>
                <a:gd name="T60" fmla="*/ 0 w 19"/>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31">
                  <a:moveTo>
                    <a:pt x="0" y="0"/>
                  </a:moveTo>
                  <a:cubicBezTo>
                    <a:pt x="0" y="0"/>
                    <a:pt x="0" y="0"/>
                    <a:pt x="0" y="1"/>
                  </a:cubicBezTo>
                  <a:cubicBezTo>
                    <a:pt x="0" y="1"/>
                    <a:pt x="0" y="1"/>
                    <a:pt x="0" y="2"/>
                  </a:cubicBezTo>
                  <a:cubicBezTo>
                    <a:pt x="0" y="3"/>
                    <a:pt x="0" y="4"/>
                    <a:pt x="1" y="6"/>
                  </a:cubicBezTo>
                  <a:cubicBezTo>
                    <a:pt x="1" y="8"/>
                    <a:pt x="2" y="9"/>
                    <a:pt x="3" y="11"/>
                  </a:cubicBezTo>
                  <a:cubicBezTo>
                    <a:pt x="4" y="12"/>
                    <a:pt x="4" y="12"/>
                    <a:pt x="4" y="13"/>
                  </a:cubicBezTo>
                  <a:cubicBezTo>
                    <a:pt x="5" y="14"/>
                    <a:pt x="5" y="14"/>
                    <a:pt x="5" y="14"/>
                  </a:cubicBezTo>
                  <a:cubicBezTo>
                    <a:pt x="6" y="15"/>
                    <a:pt x="7" y="16"/>
                    <a:pt x="8" y="17"/>
                  </a:cubicBezTo>
                  <a:cubicBezTo>
                    <a:pt x="9" y="17"/>
                    <a:pt x="9" y="18"/>
                    <a:pt x="10" y="19"/>
                  </a:cubicBezTo>
                  <a:cubicBezTo>
                    <a:pt x="11" y="20"/>
                    <a:pt x="11" y="20"/>
                    <a:pt x="12" y="21"/>
                  </a:cubicBezTo>
                  <a:cubicBezTo>
                    <a:pt x="13" y="22"/>
                    <a:pt x="13" y="23"/>
                    <a:pt x="14" y="24"/>
                  </a:cubicBezTo>
                  <a:cubicBezTo>
                    <a:pt x="14" y="24"/>
                    <a:pt x="15" y="25"/>
                    <a:pt x="15" y="26"/>
                  </a:cubicBezTo>
                  <a:cubicBezTo>
                    <a:pt x="16" y="27"/>
                    <a:pt x="17" y="29"/>
                    <a:pt x="17" y="29"/>
                  </a:cubicBezTo>
                  <a:cubicBezTo>
                    <a:pt x="17" y="30"/>
                    <a:pt x="18" y="31"/>
                    <a:pt x="18" y="31"/>
                  </a:cubicBezTo>
                  <a:cubicBezTo>
                    <a:pt x="18" y="31"/>
                    <a:pt x="18" y="31"/>
                    <a:pt x="18" y="31"/>
                  </a:cubicBezTo>
                  <a:cubicBezTo>
                    <a:pt x="18" y="31"/>
                    <a:pt x="18" y="31"/>
                    <a:pt x="18" y="31"/>
                  </a:cubicBezTo>
                  <a:cubicBezTo>
                    <a:pt x="18" y="31"/>
                    <a:pt x="19" y="31"/>
                    <a:pt x="19" y="31"/>
                  </a:cubicBezTo>
                  <a:cubicBezTo>
                    <a:pt x="19" y="31"/>
                    <a:pt x="18" y="30"/>
                    <a:pt x="18" y="29"/>
                  </a:cubicBezTo>
                  <a:cubicBezTo>
                    <a:pt x="18" y="28"/>
                    <a:pt x="17" y="27"/>
                    <a:pt x="16" y="25"/>
                  </a:cubicBezTo>
                  <a:cubicBezTo>
                    <a:pt x="16" y="24"/>
                    <a:pt x="16" y="24"/>
                    <a:pt x="15" y="23"/>
                  </a:cubicBezTo>
                  <a:cubicBezTo>
                    <a:pt x="15" y="22"/>
                    <a:pt x="14" y="21"/>
                    <a:pt x="13" y="20"/>
                  </a:cubicBezTo>
                  <a:cubicBezTo>
                    <a:pt x="13" y="19"/>
                    <a:pt x="12" y="19"/>
                    <a:pt x="11" y="18"/>
                  </a:cubicBezTo>
                  <a:cubicBezTo>
                    <a:pt x="11" y="17"/>
                    <a:pt x="10" y="16"/>
                    <a:pt x="9" y="15"/>
                  </a:cubicBezTo>
                  <a:cubicBezTo>
                    <a:pt x="8" y="14"/>
                    <a:pt x="7" y="14"/>
                    <a:pt x="7" y="13"/>
                  </a:cubicBezTo>
                  <a:cubicBezTo>
                    <a:pt x="6" y="12"/>
                    <a:pt x="6" y="12"/>
                    <a:pt x="6" y="12"/>
                  </a:cubicBezTo>
                  <a:cubicBezTo>
                    <a:pt x="5" y="11"/>
                    <a:pt x="5" y="11"/>
                    <a:pt x="5" y="10"/>
                  </a:cubicBezTo>
                  <a:cubicBezTo>
                    <a:pt x="4" y="9"/>
                    <a:pt x="3" y="7"/>
                    <a:pt x="3" y="5"/>
                  </a:cubicBezTo>
                  <a:cubicBezTo>
                    <a:pt x="2" y="4"/>
                    <a:pt x="2" y="3"/>
                    <a:pt x="2" y="2"/>
                  </a:cubicBezTo>
                  <a:cubicBezTo>
                    <a:pt x="2" y="1"/>
                    <a:pt x="2" y="1"/>
                    <a:pt x="2" y="1"/>
                  </a:cubicBezTo>
                  <a:cubicBezTo>
                    <a:pt x="2" y="1"/>
                    <a:pt x="1" y="0"/>
                    <a:pt x="1" y="0"/>
                  </a:cubicBezTo>
                  <a:cubicBezTo>
                    <a:pt x="1" y="0"/>
                    <a:pt x="1" y="0"/>
                    <a:pt x="0"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1">
              <a:extLst>
                <a:ext uri="{FF2B5EF4-FFF2-40B4-BE49-F238E27FC236}">
                  <a16:creationId xmlns:a16="http://schemas.microsoft.com/office/drawing/2014/main" id="{B01CB05B-0AA9-4DE0-9AFC-08AEE3D19C21}"/>
                </a:ext>
              </a:extLst>
            </p:cNvPr>
            <p:cNvSpPr>
              <a:spLocks/>
            </p:cNvSpPr>
            <p:nvPr/>
          </p:nvSpPr>
          <p:spPr bwMode="auto">
            <a:xfrm>
              <a:off x="6112" y="1862"/>
              <a:ext cx="38" cy="90"/>
            </a:xfrm>
            <a:custGeom>
              <a:avLst/>
              <a:gdLst>
                <a:gd name="T0" fmla="*/ 13 w 16"/>
                <a:gd name="T1" fmla="*/ 2 h 38"/>
                <a:gd name="T2" fmla="*/ 13 w 16"/>
                <a:gd name="T3" fmla="*/ 4 h 38"/>
                <a:gd name="T4" fmla="*/ 13 w 16"/>
                <a:gd name="T5" fmla="*/ 8 h 38"/>
                <a:gd name="T6" fmla="*/ 13 w 16"/>
                <a:gd name="T7" fmla="*/ 10 h 38"/>
                <a:gd name="T8" fmla="*/ 11 w 16"/>
                <a:gd name="T9" fmla="*/ 13 h 38"/>
                <a:gd name="T10" fmla="*/ 9 w 16"/>
                <a:gd name="T11" fmla="*/ 16 h 38"/>
                <a:gd name="T12" fmla="*/ 7 w 16"/>
                <a:gd name="T13" fmla="*/ 19 h 38"/>
                <a:gd name="T14" fmla="*/ 4 w 16"/>
                <a:gd name="T15" fmla="*/ 22 h 38"/>
                <a:gd name="T16" fmla="*/ 2 w 16"/>
                <a:gd name="T17" fmla="*/ 25 h 38"/>
                <a:gd name="T18" fmla="*/ 1 w 16"/>
                <a:gd name="T19" fmla="*/ 28 h 38"/>
                <a:gd name="T20" fmla="*/ 0 w 16"/>
                <a:gd name="T21" fmla="*/ 31 h 38"/>
                <a:gd name="T22" fmla="*/ 0 w 16"/>
                <a:gd name="T23" fmla="*/ 34 h 38"/>
                <a:gd name="T24" fmla="*/ 1 w 16"/>
                <a:gd name="T25" fmla="*/ 36 h 38"/>
                <a:gd name="T26" fmla="*/ 1 w 16"/>
                <a:gd name="T27" fmla="*/ 37 h 38"/>
                <a:gd name="T28" fmla="*/ 2 w 16"/>
                <a:gd name="T29" fmla="*/ 38 h 38"/>
                <a:gd name="T30" fmla="*/ 2 w 16"/>
                <a:gd name="T31" fmla="*/ 37 h 38"/>
                <a:gd name="T32" fmla="*/ 2 w 16"/>
                <a:gd name="T33" fmla="*/ 37 h 38"/>
                <a:gd name="T34" fmla="*/ 2 w 16"/>
                <a:gd name="T35" fmla="*/ 35 h 38"/>
                <a:gd name="T36" fmla="*/ 1 w 16"/>
                <a:gd name="T37" fmla="*/ 34 h 38"/>
                <a:gd name="T38" fmla="*/ 1 w 16"/>
                <a:gd name="T39" fmla="*/ 31 h 38"/>
                <a:gd name="T40" fmla="*/ 2 w 16"/>
                <a:gd name="T41" fmla="*/ 28 h 38"/>
                <a:gd name="T42" fmla="*/ 4 w 16"/>
                <a:gd name="T43" fmla="*/ 25 h 38"/>
                <a:gd name="T44" fmla="*/ 6 w 16"/>
                <a:gd name="T45" fmla="*/ 23 h 38"/>
                <a:gd name="T46" fmla="*/ 8 w 16"/>
                <a:gd name="T47" fmla="*/ 20 h 38"/>
                <a:gd name="T48" fmla="*/ 11 w 16"/>
                <a:gd name="T49" fmla="*/ 17 h 38"/>
                <a:gd name="T50" fmla="*/ 13 w 16"/>
                <a:gd name="T51" fmla="*/ 14 h 38"/>
                <a:gd name="T52" fmla="*/ 15 w 16"/>
                <a:gd name="T53" fmla="*/ 11 h 38"/>
                <a:gd name="T54" fmla="*/ 16 w 16"/>
                <a:gd name="T55" fmla="*/ 8 h 38"/>
                <a:gd name="T56" fmla="*/ 16 w 16"/>
                <a:gd name="T57" fmla="*/ 3 h 38"/>
                <a:gd name="T58" fmla="*/ 15 w 16"/>
                <a:gd name="T59" fmla="*/ 1 h 38"/>
                <a:gd name="T60" fmla="*/ 14 w 16"/>
                <a:gd name="T61" fmla="*/ 0 h 38"/>
                <a:gd name="T62" fmla="*/ 13 w 16"/>
                <a:gd name="T63" fmla="*/ 2 h 38"/>
                <a:gd name="T64" fmla="*/ 13 w 16"/>
                <a:gd name="T6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8">
                  <a:moveTo>
                    <a:pt x="13" y="2"/>
                  </a:moveTo>
                  <a:cubicBezTo>
                    <a:pt x="13" y="2"/>
                    <a:pt x="13" y="3"/>
                    <a:pt x="13" y="4"/>
                  </a:cubicBezTo>
                  <a:cubicBezTo>
                    <a:pt x="13" y="5"/>
                    <a:pt x="14" y="6"/>
                    <a:pt x="13" y="8"/>
                  </a:cubicBezTo>
                  <a:cubicBezTo>
                    <a:pt x="13" y="8"/>
                    <a:pt x="13" y="9"/>
                    <a:pt x="13" y="10"/>
                  </a:cubicBezTo>
                  <a:cubicBezTo>
                    <a:pt x="12" y="11"/>
                    <a:pt x="12" y="12"/>
                    <a:pt x="11" y="13"/>
                  </a:cubicBezTo>
                  <a:cubicBezTo>
                    <a:pt x="11" y="14"/>
                    <a:pt x="10" y="15"/>
                    <a:pt x="9" y="16"/>
                  </a:cubicBezTo>
                  <a:cubicBezTo>
                    <a:pt x="8" y="17"/>
                    <a:pt x="8" y="18"/>
                    <a:pt x="7" y="19"/>
                  </a:cubicBezTo>
                  <a:cubicBezTo>
                    <a:pt x="6" y="20"/>
                    <a:pt x="5" y="21"/>
                    <a:pt x="4" y="22"/>
                  </a:cubicBezTo>
                  <a:cubicBezTo>
                    <a:pt x="4" y="23"/>
                    <a:pt x="3" y="24"/>
                    <a:pt x="2" y="25"/>
                  </a:cubicBezTo>
                  <a:cubicBezTo>
                    <a:pt x="2" y="26"/>
                    <a:pt x="1" y="27"/>
                    <a:pt x="1" y="28"/>
                  </a:cubicBezTo>
                  <a:cubicBezTo>
                    <a:pt x="0" y="29"/>
                    <a:pt x="0" y="30"/>
                    <a:pt x="0" y="31"/>
                  </a:cubicBezTo>
                  <a:cubicBezTo>
                    <a:pt x="0" y="32"/>
                    <a:pt x="0" y="33"/>
                    <a:pt x="0" y="34"/>
                  </a:cubicBezTo>
                  <a:cubicBezTo>
                    <a:pt x="0" y="35"/>
                    <a:pt x="1" y="35"/>
                    <a:pt x="1" y="36"/>
                  </a:cubicBezTo>
                  <a:cubicBezTo>
                    <a:pt x="1" y="37"/>
                    <a:pt x="1" y="37"/>
                    <a:pt x="1" y="37"/>
                  </a:cubicBezTo>
                  <a:cubicBezTo>
                    <a:pt x="1" y="38"/>
                    <a:pt x="2" y="38"/>
                    <a:pt x="2" y="38"/>
                  </a:cubicBezTo>
                  <a:cubicBezTo>
                    <a:pt x="2" y="38"/>
                    <a:pt x="2" y="37"/>
                    <a:pt x="2" y="37"/>
                  </a:cubicBezTo>
                  <a:cubicBezTo>
                    <a:pt x="2" y="37"/>
                    <a:pt x="2" y="37"/>
                    <a:pt x="2" y="37"/>
                  </a:cubicBezTo>
                  <a:cubicBezTo>
                    <a:pt x="2" y="37"/>
                    <a:pt x="2" y="36"/>
                    <a:pt x="2" y="35"/>
                  </a:cubicBezTo>
                  <a:cubicBezTo>
                    <a:pt x="2" y="35"/>
                    <a:pt x="1" y="34"/>
                    <a:pt x="1" y="34"/>
                  </a:cubicBezTo>
                  <a:cubicBezTo>
                    <a:pt x="1" y="33"/>
                    <a:pt x="1" y="32"/>
                    <a:pt x="1" y="31"/>
                  </a:cubicBezTo>
                  <a:cubicBezTo>
                    <a:pt x="2" y="30"/>
                    <a:pt x="2" y="29"/>
                    <a:pt x="2" y="28"/>
                  </a:cubicBezTo>
                  <a:cubicBezTo>
                    <a:pt x="3" y="27"/>
                    <a:pt x="3" y="27"/>
                    <a:pt x="4" y="25"/>
                  </a:cubicBezTo>
                  <a:cubicBezTo>
                    <a:pt x="4" y="25"/>
                    <a:pt x="5" y="24"/>
                    <a:pt x="6" y="23"/>
                  </a:cubicBezTo>
                  <a:cubicBezTo>
                    <a:pt x="6" y="22"/>
                    <a:pt x="7" y="21"/>
                    <a:pt x="8" y="20"/>
                  </a:cubicBezTo>
                  <a:cubicBezTo>
                    <a:pt x="9" y="19"/>
                    <a:pt x="10" y="18"/>
                    <a:pt x="11" y="17"/>
                  </a:cubicBezTo>
                  <a:cubicBezTo>
                    <a:pt x="11" y="16"/>
                    <a:pt x="12" y="15"/>
                    <a:pt x="13" y="14"/>
                  </a:cubicBezTo>
                  <a:cubicBezTo>
                    <a:pt x="14" y="13"/>
                    <a:pt x="14" y="12"/>
                    <a:pt x="15" y="11"/>
                  </a:cubicBezTo>
                  <a:cubicBezTo>
                    <a:pt x="15" y="10"/>
                    <a:pt x="16" y="9"/>
                    <a:pt x="16" y="8"/>
                  </a:cubicBezTo>
                  <a:cubicBezTo>
                    <a:pt x="16" y="6"/>
                    <a:pt x="16" y="4"/>
                    <a:pt x="16" y="3"/>
                  </a:cubicBezTo>
                  <a:cubicBezTo>
                    <a:pt x="16" y="2"/>
                    <a:pt x="15" y="1"/>
                    <a:pt x="15" y="1"/>
                  </a:cubicBezTo>
                  <a:cubicBezTo>
                    <a:pt x="15" y="1"/>
                    <a:pt x="15" y="0"/>
                    <a:pt x="14" y="0"/>
                  </a:cubicBezTo>
                  <a:cubicBezTo>
                    <a:pt x="13" y="0"/>
                    <a:pt x="13" y="1"/>
                    <a:pt x="13" y="2"/>
                  </a:cubicBezTo>
                  <a:cubicBezTo>
                    <a:pt x="13" y="2"/>
                    <a:pt x="13" y="2"/>
                    <a:pt x="13"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2">
              <a:extLst>
                <a:ext uri="{FF2B5EF4-FFF2-40B4-BE49-F238E27FC236}">
                  <a16:creationId xmlns:a16="http://schemas.microsoft.com/office/drawing/2014/main" id="{0BC261A9-6EA8-4D8D-AC90-9AB4D3DFE00E}"/>
                </a:ext>
              </a:extLst>
            </p:cNvPr>
            <p:cNvSpPr>
              <a:spLocks noEditPoints="1"/>
            </p:cNvSpPr>
            <p:nvPr/>
          </p:nvSpPr>
          <p:spPr bwMode="auto">
            <a:xfrm>
              <a:off x="5939" y="2692"/>
              <a:ext cx="53" cy="96"/>
            </a:xfrm>
            <a:custGeom>
              <a:avLst/>
              <a:gdLst>
                <a:gd name="T0" fmla="*/ 12 w 22"/>
                <a:gd name="T1" fmla="*/ 40 h 40"/>
                <a:gd name="T2" fmla="*/ 11 w 22"/>
                <a:gd name="T3" fmla="*/ 40 h 40"/>
                <a:gd name="T4" fmla="*/ 6 w 22"/>
                <a:gd name="T5" fmla="*/ 39 h 40"/>
                <a:gd name="T6" fmla="*/ 1 w 22"/>
                <a:gd name="T7" fmla="*/ 35 h 40"/>
                <a:gd name="T8" fmla="*/ 2 w 22"/>
                <a:gd name="T9" fmla="*/ 30 h 40"/>
                <a:gd name="T10" fmla="*/ 7 w 22"/>
                <a:gd name="T11" fmla="*/ 24 h 40"/>
                <a:gd name="T12" fmla="*/ 8 w 22"/>
                <a:gd name="T13" fmla="*/ 23 h 40"/>
                <a:gd name="T14" fmla="*/ 22 w 22"/>
                <a:gd name="T15" fmla="*/ 0 h 40"/>
                <a:gd name="T16" fmla="*/ 22 w 22"/>
                <a:gd name="T17" fmla="*/ 3 h 40"/>
                <a:gd name="T18" fmla="*/ 18 w 22"/>
                <a:gd name="T19" fmla="*/ 27 h 40"/>
                <a:gd name="T20" fmla="*/ 19 w 22"/>
                <a:gd name="T21" fmla="*/ 29 h 40"/>
                <a:gd name="T22" fmla="*/ 20 w 22"/>
                <a:gd name="T23" fmla="*/ 36 h 40"/>
                <a:gd name="T24" fmla="*/ 12 w 22"/>
                <a:gd name="T25" fmla="*/ 40 h 40"/>
                <a:gd name="T26" fmla="*/ 19 w 22"/>
                <a:gd name="T27" fmla="*/ 8 h 40"/>
                <a:gd name="T28" fmla="*/ 10 w 22"/>
                <a:gd name="T29" fmla="*/ 24 h 40"/>
                <a:gd name="T30" fmla="*/ 8 w 22"/>
                <a:gd name="T31" fmla="*/ 26 h 40"/>
                <a:gd name="T32" fmla="*/ 3 w 22"/>
                <a:gd name="T33" fmla="*/ 31 h 40"/>
                <a:gd name="T34" fmla="*/ 2 w 22"/>
                <a:gd name="T35" fmla="*/ 35 h 40"/>
                <a:gd name="T36" fmla="*/ 6 w 22"/>
                <a:gd name="T37" fmla="*/ 37 h 40"/>
                <a:gd name="T38" fmla="*/ 12 w 22"/>
                <a:gd name="T39" fmla="*/ 38 h 40"/>
                <a:gd name="T40" fmla="*/ 12 w 22"/>
                <a:gd name="T41" fmla="*/ 38 h 40"/>
                <a:gd name="T42" fmla="*/ 19 w 22"/>
                <a:gd name="T43" fmla="*/ 35 h 40"/>
                <a:gd name="T44" fmla="*/ 18 w 22"/>
                <a:gd name="T45" fmla="*/ 29 h 40"/>
                <a:gd name="T46" fmla="*/ 17 w 22"/>
                <a:gd name="T47" fmla="*/ 27 h 40"/>
                <a:gd name="T48" fmla="*/ 19 w 22"/>
                <a:gd name="T4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0">
                  <a:moveTo>
                    <a:pt x="12" y="40"/>
                  </a:moveTo>
                  <a:cubicBezTo>
                    <a:pt x="12" y="40"/>
                    <a:pt x="12" y="40"/>
                    <a:pt x="11" y="40"/>
                  </a:cubicBezTo>
                  <a:cubicBezTo>
                    <a:pt x="10" y="40"/>
                    <a:pt x="8" y="40"/>
                    <a:pt x="6" y="39"/>
                  </a:cubicBezTo>
                  <a:cubicBezTo>
                    <a:pt x="3" y="38"/>
                    <a:pt x="1" y="37"/>
                    <a:pt x="1" y="35"/>
                  </a:cubicBezTo>
                  <a:cubicBezTo>
                    <a:pt x="0" y="34"/>
                    <a:pt x="1" y="32"/>
                    <a:pt x="2" y="30"/>
                  </a:cubicBezTo>
                  <a:cubicBezTo>
                    <a:pt x="3" y="28"/>
                    <a:pt x="5" y="26"/>
                    <a:pt x="7" y="24"/>
                  </a:cubicBezTo>
                  <a:cubicBezTo>
                    <a:pt x="8" y="23"/>
                    <a:pt x="8" y="23"/>
                    <a:pt x="8" y="23"/>
                  </a:cubicBezTo>
                  <a:cubicBezTo>
                    <a:pt x="12" y="20"/>
                    <a:pt x="19" y="5"/>
                    <a:pt x="22" y="0"/>
                  </a:cubicBezTo>
                  <a:cubicBezTo>
                    <a:pt x="22" y="3"/>
                    <a:pt x="22" y="3"/>
                    <a:pt x="22" y="3"/>
                  </a:cubicBezTo>
                  <a:cubicBezTo>
                    <a:pt x="16" y="16"/>
                    <a:pt x="17" y="24"/>
                    <a:pt x="18" y="27"/>
                  </a:cubicBezTo>
                  <a:cubicBezTo>
                    <a:pt x="19" y="27"/>
                    <a:pt x="19" y="28"/>
                    <a:pt x="19" y="29"/>
                  </a:cubicBezTo>
                  <a:cubicBezTo>
                    <a:pt x="20" y="31"/>
                    <a:pt x="21" y="34"/>
                    <a:pt x="20" y="36"/>
                  </a:cubicBezTo>
                  <a:cubicBezTo>
                    <a:pt x="19" y="39"/>
                    <a:pt x="16" y="40"/>
                    <a:pt x="12" y="40"/>
                  </a:cubicBezTo>
                  <a:close/>
                  <a:moveTo>
                    <a:pt x="19" y="8"/>
                  </a:moveTo>
                  <a:cubicBezTo>
                    <a:pt x="15" y="14"/>
                    <a:pt x="12" y="22"/>
                    <a:pt x="10" y="24"/>
                  </a:cubicBezTo>
                  <a:cubicBezTo>
                    <a:pt x="8" y="26"/>
                    <a:pt x="8" y="26"/>
                    <a:pt x="8" y="26"/>
                  </a:cubicBezTo>
                  <a:cubicBezTo>
                    <a:pt x="6" y="27"/>
                    <a:pt x="5" y="29"/>
                    <a:pt x="3" y="31"/>
                  </a:cubicBezTo>
                  <a:cubicBezTo>
                    <a:pt x="3" y="32"/>
                    <a:pt x="2" y="34"/>
                    <a:pt x="2" y="35"/>
                  </a:cubicBezTo>
                  <a:cubicBezTo>
                    <a:pt x="3" y="36"/>
                    <a:pt x="4" y="37"/>
                    <a:pt x="6" y="37"/>
                  </a:cubicBezTo>
                  <a:cubicBezTo>
                    <a:pt x="8" y="38"/>
                    <a:pt x="10" y="38"/>
                    <a:pt x="12" y="38"/>
                  </a:cubicBezTo>
                  <a:cubicBezTo>
                    <a:pt x="12" y="38"/>
                    <a:pt x="12" y="38"/>
                    <a:pt x="12" y="38"/>
                  </a:cubicBezTo>
                  <a:cubicBezTo>
                    <a:pt x="14" y="38"/>
                    <a:pt x="17" y="38"/>
                    <a:pt x="19" y="35"/>
                  </a:cubicBezTo>
                  <a:cubicBezTo>
                    <a:pt x="19" y="34"/>
                    <a:pt x="19" y="31"/>
                    <a:pt x="18" y="29"/>
                  </a:cubicBezTo>
                  <a:cubicBezTo>
                    <a:pt x="17" y="29"/>
                    <a:pt x="17" y="28"/>
                    <a:pt x="17" y="27"/>
                  </a:cubicBezTo>
                  <a:cubicBezTo>
                    <a:pt x="16" y="24"/>
                    <a:pt x="16" y="15"/>
                    <a:pt x="19" y="8"/>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3">
              <a:extLst>
                <a:ext uri="{FF2B5EF4-FFF2-40B4-BE49-F238E27FC236}">
                  <a16:creationId xmlns:a16="http://schemas.microsoft.com/office/drawing/2014/main" id="{8FBBA6B6-4D8F-42FC-9494-CAEE828C290C}"/>
                </a:ext>
              </a:extLst>
            </p:cNvPr>
            <p:cNvSpPr>
              <a:spLocks/>
            </p:cNvSpPr>
            <p:nvPr/>
          </p:nvSpPr>
          <p:spPr bwMode="auto">
            <a:xfrm>
              <a:off x="5913" y="2773"/>
              <a:ext cx="31" cy="29"/>
            </a:xfrm>
            <a:custGeom>
              <a:avLst/>
              <a:gdLst>
                <a:gd name="T0" fmla="*/ 13 w 13"/>
                <a:gd name="T1" fmla="*/ 1 h 12"/>
                <a:gd name="T2" fmla="*/ 13 w 13"/>
                <a:gd name="T3" fmla="*/ 1 h 12"/>
                <a:gd name="T4" fmla="*/ 12 w 13"/>
                <a:gd name="T5" fmla="*/ 2 h 12"/>
                <a:gd name="T6" fmla="*/ 11 w 13"/>
                <a:gd name="T7" fmla="*/ 3 h 12"/>
                <a:gd name="T8" fmla="*/ 7 w 13"/>
                <a:gd name="T9" fmla="*/ 7 h 12"/>
                <a:gd name="T10" fmla="*/ 0 w 13"/>
                <a:gd name="T11" fmla="*/ 12 h 12"/>
                <a:gd name="T12" fmla="*/ 0 w 13"/>
                <a:gd name="T13" fmla="*/ 12 h 12"/>
                <a:gd name="T14" fmla="*/ 0 w 13"/>
                <a:gd name="T15" fmla="*/ 12 h 12"/>
                <a:gd name="T16" fmla="*/ 6 w 13"/>
                <a:gd name="T17" fmla="*/ 6 h 12"/>
                <a:gd name="T18" fmla="*/ 10 w 13"/>
                <a:gd name="T19" fmla="*/ 2 h 12"/>
                <a:gd name="T20" fmla="*/ 11 w 13"/>
                <a:gd name="T21" fmla="*/ 1 h 12"/>
                <a:gd name="T22" fmla="*/ 12 w 13"/>
                <a:gd name="T23" fmla="*/ 0 h 12"/>
                <a:gd name="T24" fmla="*/ 12 w 13"/>
                <a:gd name="T25" fmla="*/ 0 h 12"/>
                <a:gd name="T26" fmla="*/ 13 w 13"/>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2">
                  <a:moveTo>
                    <a:pt x="13" y="1"/>
                  </a:moveTo>
                  <a:cubicBezTo>
                    <a:pt x="13" y="1"/>
                    <a:pt x="13" y="1"/>
                    <a:pt x="13" y="1"/>
                  </a:cubicBezTo>
                  <a:cubicBezTo>
                    <a:pt x="13" y="2"/>
                    <a:pt x="12" y="2"/>
                    <a:pt x="12" y="2"/>
                  </a:cubicBezTo>
                  <a:cubicBezTo>
                    <a:pt x="12" y="2"/>
                    <a:pt x="12" y="3"/>
                    <a:pt x="11" y="3"/>
                  </a:cubicBezTo>
                  <a:cubicBezTo>
                    <a:pt x="10" y="4"/>
                    <a:pt x="8" y="5"/>
                    <a:pt x="7" y="7"/>
                  </a:cubicBezTo>
                  <a:cubicBezTo>
                    <a:pt x="4" y="9"/>
                    <a:pt x="0" y="12"/>
                    <a:pt x="0" y="12"/>
                  </a:cubicBezTo>
                  <a:cubicBezTo>
                    <a:pt x="0" y="12"/>
                    <a:pt x="0" y="12"/>
                    <a:pt x="0" y="12"/>
                  </a:cubicBezTo>
                  <a:cubicBezTo>
                    <a:pt x="0" y="12"/>
                    <a:pt x="0" y="12"/>
                    <a:pt x="0" y="12"/>
                  </a:cubicBezTo>
                  <a:cubicBezTo>
                    <a:pt x="0" y="12"/>
                    <a:pt x="3" y="9"/>
                    <a:pt x="6" y="6"/>
                  </a:cubicBezTo>
                  <a:cubicBezTo>
                    <a:pt x="7" y="5"/>
                    <a:pt x="9" y="3"/>
                    <a:pt x="10" y="2"/>
                  </a:cubicBezTo>
                  <a:cubicBezTo>
                    <a:pt x="11" y="2"/>
                    <a:pt x="11" y="1"/>
                    <a:pt x="11" y="1"/>
                  </a:cubicBezTo>
                  <a:cubicBezTo>
                    <a:pt x="11" y="1"/>
                    <a:pt x="12" y="0"/>
                    <a:pt x="12" y="0"/>
                  </a:cubicBezTo>
                  <a:cubicBezTo>
                    <a:pt x="12" y="0"/>
                    <a:pt x="12" y="0"/>
                    <a:pt x="12" y="0"/>
                  </a:cubicBezTo>
                  <a:cubicBezTo>
                    <a:pt x="12" y="1"/>
                    <a:pt x="13" y="1"/>
                    <a:pt x="13"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4">
              <a:extLst>
                <a:ext uri="{FF2B5EF4-FFF2-40B4-BE49-F238E27FC236}">
                  <a16:creationId xmlns:a16="http://schemas.microsoft.com/office/drawing/2014/main" id="{88BF5418-B4E7-4D97-BAB5-B2D3A6EFFEA5}"/>
                </a:ext>
              </a:extLst>
            </p:cNvPr>
            <p:cNvSpPr>
              <a:spLocks/>
            </p:cNvSpPr>
            <p:nvPr/>
          </p:nvSpPr>
          <p:spPr bwMode="auto">
            <a:xfrm>
              <a:off x="5920" y="2780"/>
              <a:ext cx="27" cy="36"/>
            </a:xfrm>
            <a:custGeom>
              <a:avLst/>
              <a:gdLst>
                <a:gd name="T0" fmla="*/ 11 w 11"/>
                <a:gd name="T1" fmla="*/ 0 h 15"/>
                <a:gd name="T2" fmla="*/ 11 w 11"/>
                <a:gd name="T3" fmla="*/ 0 h 15"/>
                <a:gd name="T4" fmla="*/ 11 w 11"/>
                <a:gd name="T5" fmla="*/ 1 h 15"/>
                <a:gd name="T6" fmla="*/ 10 w 11"/>
                <a:gd name="T7" fmla="*/ 3 h 15"/>
                <a:gd name="T8" fmla="*/ 6 w 11"/>
                <a:gd name="T9" fmla="*/ 8 h 15"/>
                <a:gd name="T10" fmla="*/ 0 w 11"/>
                <a:gd name="T11" fmla="*/ 15 h 15"/>
                <a:gd name="T12" fmla="*/ 0 w 11"/>
                <a:gd name="T13" fmla="*/ 15 h 15"/>
                <a:gd name="T14" fmla="*/ 0 w 11"/>
                <a:gd name="T15" fmla="*/ 14 h 15"/>
                <a:gd name="T16" fmla="*/ 5 w 11"/>
                <a:gd name="T17" fmla="*/ 7 h 15"/>
                <a:gd name="T18" fmla="*/ 9 w 11"/>
                <a:gd name="T19" fmla="*/ 2 h 15"/>
                <a:gd name="T20" fmla="*/ 10 w 11"/>
                <a:gd name="T21" fmla="*/ 0 h 15"/>
                <a:gd name="T22" fmla="*/ 10 w 11"/>
                <a:gd name="T23" fmla="*/ 0 h 15"/>
                <a:gd name="T24" fmla="*/ 11 w 11"/>
                <a:gd name="T25" fmla="*/ 0 h 15"/>
                <a:gd name="T26" fmla="*/ 11 w 11"/>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5">
                  <a:moveTo>
                    <a:pt x="11" y="0"/>
                  </a:moveTo>
                  <a:cubicBezTo>
                    <a:pt x="11" y="0"/>
                    <a:pt x="11" y="0"/>
                    <a:pt x="11" y="0"/>
                  </a:cubicBezTo>
                  <a:cubicBezTo>
                    <a:pt x="11" y="1"/>
                    <a:pt x="11" y="1"/>
                    <a:pt x="11" y="1"/>
                  </a:cubicBezTo>
                  <a:cubicBezTo>
                    <a:pt x="11" y="1"/>
                    <a:pt x="10" y="2"/>
                    <a:pt x="10" y="3"/>
                  </a:cubicBezTo>
                  <a:cubicBezTo>
                    <a:pt x="9" y="4"/>
                    <a:pt x="7" y="6"/>
                    <a:pt x="6" y="8"/>
                  </a:cubicBezTo>
                  <a:cubicBezTo>
                    <a:pt x="3" y="11"/>
                    <a:pt x="0" y="15"/>
                    <a:pt x="0" y="15"/>
                  </a:cubicBezTo>
                  <a:cubicBezTo>
                    <a:pt x="0" y="15"/>
                    <a:pt x="0" y="15"/>
                    <a:pt x="0" y="15"/>
                  </a:cubicBezTo>
                  <a:cubicBezTo>
                    <a:pt x="0" y="15"/>
                    <a:pt x="0" y="14"/>
                    <a:pt x="0" y="14"/>
                  </a:cubicBezTo>
                  <a:cubicBezTo>
                    <a:pt x="0" y="14"/>
                    <a:pt x="2" y="11"/>
                    <a:pt x="5" y="7"/>
                  </a:cubicBezTo>
                  <a:cubicBezTo>
                    <a:pt x="7" y="5"/>
                    <a:pt x="8" y="3"/>
                    <a:pt x="9" y="2"/>
                  </a:cubicBezTo>
                  <a:cubicBezTo>
                    <a:pt x="9" y="1"/>
                    <a:pt x="10" y="1"/>
                    <a:pt x="10" y="0"/>
                  </a:cubicBezTo>
                  <a:cubicBezTo>
                    <a:pt x="10" y="0"/>
                    <a:pt x="10" y="0"/>
                    <a:pt x="10" y="0"/>
                  </a:cubicBezTo>
                  <a:cubicBezTo>
                    <a:pt x="10" y="0"/>
                    <a:pt x="11" y="0"/>
                    <a:pt x="11" y="0"/>
                  </a:cubicBezTo>
                  <a:cubicBezTo>
                    <a:pt x="11" y="0"/>
                    <a:pt x="11" y="0"/>
                    <a:pt x="11"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5">
              <a:extLst>
                <a:ext uri="{FF2B5EF4-FFF2-40B4-BE49-F238E27FC236}">
                  <a16:creationId xmlns:a16="http://schemas.microsoft.com/office/drawing/2014/main" id="{9EBE9B3C-4014-4163-9361-3997FEB5BAEA}"/>
                </a:ext>
              </a:extLst>
            </p:cNvPr>
            <p:cNvSpPr>
              <a:spLocks/>
            </p:cNvSpPr>
            <p:nvPr/>
          </p:nvSpPr>
          <p:spPr bwMode="auto">
            <a:xfrm>
              <a:off x="5930" y="2783"/>
              <a:ext cx="26" cy="40"/>
            </a:xfrm>
            <a:custGeom>
              <a:avLst/>
              <a:gdLst>
                <a:gd name="T0" fmla="*/ 11 w 11"/>
                <a:gd name="T1" fmla="*/ 1 h 17"/>
                <a:gd name="T2" fmla="*/ 11 w 11"/>
                <a:gd name="T3" fmla="*/ 1 h 17"/>
                <a:gd name="T4" fmla="*/ 11 w 11"/>
                <a:gd name="T5" fmla="*/ 2 h 17"/>
                <a:gd name="T6" fmla="*/ 10 w 11"/>
                <a:gd name="T7" fmla="*/ 4 h 17"/>
                <a:gd name="T8" fmla="*/ 8 w 11"/>
                <a:gd name="T9" fmla="*/ 6 h 17"/>
                <a:gd name="T10" fmla="*/ 7 w 11"/>
                <a:gd name="T11" fmla="*/ 9 h 17"/>
                <a:gd name="T12" fmla="*/ 6 w 11"/>
                <a:gd name="T13" fmla="*/ 11 h 17"/>
                <a:gd name="T14" fmla="*/ 5 w 11"/>
                <a:gd name="T15" fmla="*/ 12 h 17"/>
                <a:gd name="T16" fmla="*/ 3 w 11"/>
                <a:gd name="T17" fmla="*/ 15 h 17"/>
                <a:gd name="T18" fmla="*/ 1 w 11"/>
                <a:gd name="T19" fmla="*/ 17 h 17"/>
                <a:gd name="T20" fmla="*/ 0 w 11"/>
                <a:gd name="T21" fmla="*/ 17 h 17"/>
                <a:gd name="T22" fmla="*/ 0 w 11"/>
                <a:gd name="T23" fmla="*/ 17 h 17"/>
                <a:gd name="T24" fmla="*/ 2 w 11"/>
                <a:gd name="T25" fmla="*/ 14 h 17"/>
                <a:gd name="T26" fmla="*/ 4 w 11"/>
                <a:gd name="T27" fmla="*/ 12 h 17"/>
                <a:gd name="T28" fmla="*/ 5 w 11"/>
                <a:gd name="T29" fmla="*/ 10 h 17"/>
                <a:gd name="T30" fmla="*/ 6 w 11"/>
                <a:gd name="T31" fmla="*/ 9 h 17"/>
                <a:gd name="T32" fmla="*/ 7 w 11"/>
                <a:gd name="T33" fmla="*/ 7 h 17"/>
                <a:gd name="T34" fmla="*/ 7 w 11"/>
                <a:gd name="T35" fmla="*/ 6 h 17"/>
                <a:gd name="T36" fmla="*/ 8 w 11"/>
                <a:gd name="T37" fmla="*/ 3 h 17"/>
                <a:gd name="T38" fmla="*/ 9 w 11"/>
                <a:gd name="T39" fmla="*/ 1 h 17"/>
                <a:gd name="T40" fmla="*/ 10 w 11"/>
                <a:gd name="T41" fmla="*/ 0 h 17"/>
                <a:gd name="T42" fmla="*/ 10 w 11"/>
                <a:gd name="T43" fmla="*/ 0 h 17"/>
                <a:gd name="T44" fmla="*/ 11 w 11"/>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7">
                  <a:moveTo>
                    <a:pt x="11" y="1"/>
                  </a:moveTo>
                  <a:cubicBezTo>
                    <a:pt x="11" y="1"/>
                    <a:pt x="11" y="1"/>
                    <a:pt x="11" y="1"/>
                  </a:cubicBezTo>
                  <a:cubicBezTo>
                    <a:pt x="11" y="1"/>
                    <a:pt x="11" y="1"/>
                    <a:pt x="11" y="2"/>
                  </a:cubicBezTo>
                  <a:cubicBezTo>
                    <a:pt x="10" y="2"/>
                    <a:pt x="10" y="3"/>
                    <a:pt x="10" y="4"/>
                  </a:cubicBezTo>
                  <a:cubicBezTo>
                    <a:pt x="9" y="4"/>
                    <a:pt x="9" y="5"/>
                    <a:pt x="8" y="6"/>
                  </a:cubicBezTo>
                  <a:cubicBezTo>
                    <a:pt x="8" y="7"/>
                    <a:pt x="7" y="8"/>
                    <a:pt x="7" y="9"/>
                  </a:cubicBezTo>
                  <a:cubicBezTo>
                    <a:pt x="6" y="10"/>
                    <a:pt x="6" y="11"/>
                    <a:pt x="6" y="11"/>
                  </a:cubicBezTo>
                  <a:cubicBezTo>
                    <a:pt x="5" y="12"/>
                    <a:pt x="5" y="12"/>
                    <a:pt x="5" y="12"/>
                  </a:cubicBezTo>
                  <a:cubicBezTo>
                    <a:pt x="4" y="13"/>
                    <a:pt x="3" y="14"/>
                    <a:pt x="3" y="15"/>
                  </a:cubicBezTo>
                  <a:cubicBezTo>
                    <a:pt x="1" y="16"/>
                    <a:pt x="1" y="17"/>
                    <a:pt x="1" y="17"/>
                  </a:cubicBezTo>
                  <a:cubicBezTo>
                    <a:pt x="0" y="17"/>
                    <a:pt x="0" y="17"/>
                    <a:pt x="0" y="17"/>
                  </a:cubicBezTo>
                  <a:cubicBezTo>
                    <a:pt x="0" y="17"/>
                    <a:pt x="0" y="17"/>
                    <a:pt x="0" y="17"/>
                  </a:cubicBezTo>
                  <a:cubicBezTo>
                    <a:pt x="0" y="17"/>
                    <a:pt x="1" y="16"/>
                    <a:pt x="2" y="14"/>
                  </a:cubicBezTo>
                  <a:cubicBezTo>
                    <a:pt x="3" y="14"/>
                    <a:pt x="3" y="13"/>
                    <a:pt x="4" y="12"/>
                  </a:cubicBezTo>
                  <a:cubicBezTo>
                    <a:pt x="4" y="11"/>
                    <a:pt x="5" y="11"/>
                    <a:pt x="5" y="10"/>
                  </a:cubicBezTo>
                  <a:cubicBezTo>
                    <a:pt x="5" y="10"/>
                    <a:pt x="5" y="9"/>
                    <a:pt x="6" y="9"/>
                  </a:cubicBezTo>
                  <a:cubicBezTo>
                    <a:pt x="6" y="8"/>
                    <a:pt x="6" y="8"/>
                    <a:pt x="7" y="7"/>
                  </a:cubicBezTo>
                  <a:cubicBezTo>
                    <a:pt x="7" y="7"/>
                    <a:pt x="7" y="6"/>
                    <a:pt x="7" y="6"/>
                  </a:cubicBezTo>
                  <a:cubicBezTo>
                    <a:pt x="8" y="5"/>
                    <a:pt x="8" y="4"/>
                    <a:pt x="8" y="3"/>
                  </a:cubicBezTo>
                  <a:cubicBezTo>
                    <a:pt x="9" y="2"/>
                    <a:pt x="9" y="1"/>
                    <a:pt x="9" y="1"/>
                  </a:cubicBezTo>
                  <a:cubicBezTo>
                    <a:pt x="9" y="1"/>
                    <a:pt x="9" y="1"/>
                    <a:pt x="10" y="0"/>
                  </a:cubicBezTo>
                  <a:cubicBezTo>
                    <a:pt x="10" y="0"/>
                    <a:pt x="10" y="0"/>
                    <a:pt x="10" y="0"/>
                  </a:cubicBezTo>
                  <a:cubicBezTo>
                    <a:pt x="10" y="0"/>
                    <a:pt x="11" y="1"/>
                    <a:pt x="11"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6">
              <a:extLst>
                <a:ext uri="{FF2B5EF4-FFF2-40B4-BE49-F238E27FC236}">
                  <a16:creationId xmlns:a16="http://schemas.microsoft.com/office/drawing/2014/main" id="{B8357789-4B87-4F57-9A59-36EEDDE94927}"/>
                </a:ext>
              </a:extLst>
            </p:cNvPr>
            <p:cNvSpPr>
              <a:spLocks/>
            </p:cNvSpPr>
            <p:nvPr/>
          </p:nvSpPr>
          <p:spPr bwMode="auto">
            <a:xfrm>
              <a:off x="5947" y="2785"/>
              <a:ext cx="19" cy="43"/>
            </a:xfrm>
            <a:custGeom>
              <a:avLst/>
              <a:gdLst>
                <a:gd name="T0" fmla="*/ 8 w 8"/>
                <a:gd name="T1" fmla="*/ 1 h 18"/>
                <a:gd name="T2" fmla="*/ 4 w 8"/>
                <a:gd name="T3" fmla="*/ 10 h 18"/>
                <a:gd name="T4" fmla="*/ 0 w 8"/>
                <a:gd name="T5" fmla="*/ 18 h 18"/>
                <a:gd name="T6" fmla="*/ 0 w 8"/>
                <a:gd name="T7" fmla="*/ 18 h 18"/>
                <a:gd name="T8" fmla="*/ 0 w 8"/>
                <a:gd name="T9" fmla="*/ 18 h 18"/>
                <a:gd name="T10" fmla="*/ 0 w 8"/>
                <a:gd name="T11" fmla="*/ 18 h 18"/>
                <a:gd name="T12" fmla="*/ 3 w 8"/>
                <a:gd name="T13" fmla="*/ 9 h 18"/>
                <a:gd name="T14" fmla="*/ 6 w 8"/>
                <a:gd name="T15" fmla="*/ 0 h 18"/>
                <a:gd name="T16" fmla="*/ 7 w 8"/>
                <a:gd name="T17" fmla="*/ 0 h 18"/>
                <a:gd name="T18" fmla="*/ 8 w 8"/>
                <a:gd name="T19" fmla="*/ 1 h 18"/>
                <a:gd name="T20" fmla="*/ 8 w 8"/>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8">
                  <a:moveTo>
                    <a:pt x="8" y="1"/>
                  </a:moveTo>
                  <a:cubicBezTo>
                    <a:pt x="8" y="1"/>
                    <a:pt x="6" y="5"/>
                    <a:pt x="4" y="10"/>
                  </a:cubicBezTo>
                  <a:cubicBezTo>
                    <a:pt x="2" y="14"/>
                    <a:pt x="0" y="18"/>
                    <a:pt x="0" y="18"/>
                  </a:cubicBezTo>
                  <a:cubicBezTo>
                    <a:pt x="0" y="18"/>
                    <a:pt x="0" y="18"/>
                    <a:pt x="0" y="18"/>
                  </a:cubicBezTo>
                  <a:cubicBezTo>
                    <a:pt x="0" y="18"/>
                    <a:pt x="0" y="18"/>
                    <a:pt x="0" y="18"/>
                  </a:cubicBezTo>
                  <a:cubicBezTo>
                    <a:pt x="0" y="18"/>
                    <a:pt x="0" y="18"/>
                    <a:pt x="0" y="18"/>
                  </a:cubicBezTo>
                  <a:cubicBezTo>
                    <a:pt x="0" y="18"/>
                    <a:pt x="2" y="13"/>
                    <a:pt x="3" y="9"/>
                  </a:cubicBezTo>
                  <a:cubicBezTo>
                    <a:pt x="5" y="5"/>
                    <a:pt x="6" y="0"/>
                    <a:pt x="6" y="0"/>
                  </a:cubicBezTo>
                  <a:cubicBezTo>
                    <a:pt x="6" y="0"/>
                    <a:pt x="7" y="0"/>
                    <a:pt x="7" y="0"/>
                  </a:cubicBezTo>
                  <a:cubicBezTo>
                    <a:pt x="8" y="0"/>
                    <a:pt x="8" y="0"/>
                    <a:pt x="8" y="1"/>
                  </a:cubicBezTo>
                  <a:cubicBezTo>
                    <a:pt x="8" y="1"/>
                    <a:pt x="8" y="1"/>
                    <a:pt x="8"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7">
              <a:extLst>
                <a:ext uri="{FF2B5EF4-FFF2-40B4-BE49-F238E27FC236}">
                  <a16:creationId xmlns:a16="http://schemas.microsoft.com/office/drawing/2014/main" id="{3CE778A0-6B6F-4369-A4F8-AE55FB91C34F}"/>
                </a:ext>
              </a:extLst>
            </p:cNvPr>
            <p:cNvSpPr>
              <a:spLocks/>
            </p:cNvSpPr>
            <p:nvPr/>
          </p:nvSpPr>
          <p:spPr bwMode="auto">
            <a:xfrm>
              <a:off x="5971" y="2783"/>
              <a:ext cx="9" cy="47"/>
            </a:xfrm>
            <a:custGeom>
              <a:avLst/>
              <a:gdLst>
                <a:gd name="T0" fmla="*/ 4 w 4"/>
                <a:gd name="T1" fmla="*/ 1 h 20"/>
                <a:gd name="T2" fmla="*/ 4 w 4"/>
                <a:gd name="T3" fmla="*/ 4 h 20"/>
                <a:gd name="T4" fmla="*/ 3 w 4"/>
                <a:gd name="T5" fmla="*/ 10 h 20"/>
                <a:gd name="T6" fmla="*/ 3 w 4"/>
                <a:gd name="T7" fmla="*/ 14 h 20"/>
                <a:gd name="T8" fmla="*/ 2 w 4"/>
                <a:gd name="T9" fmla="*/ 17 h 20"/>
                <a:gd name="T10" fmla="*/ 1 w 4"/>
                <a:gd name="T11" fmla="*/ 20 h 20"/>
                <a:gd name="T12" fmla="*/ 0 w 4"/>
                <a:gd name="T13" fmla="*/ 20 h 20"/>
                <a:gd name="T14" fmla="*/ 0 w 4"/>
                <a:gd name="T15" fmla="*/ 19 h 20"/>
                <a:gd name="T16" fmla="*/ 0 w 4"/>
                <a:gd name="T17" fmla="*/ 19 h 20"/>
                <a:gd name="T18" fmla="*/ 1 w 4"/>
                <a:gd name="T19" fmla="*/ 17 h 20"/>
                <a:gd name="T20" fmla="*/ 2 w 4"/>
                <a:gd name="T21" fmla="*/ 14 h 20"/>
                <a:gd name="T22" fmla="*/ 2 w 4"/>
                <a:gd name="T23" fmla="*/ 10 h 20"/>
                <a:gd name="T24" fmla="*/ 2 w 4"/>
                <a:gd name="T25" fmla="*/ 4 h 20"/>
                <a:gd name="T26" fmla="*/ 2 w 4"/>
                <a:gd name="T27" fmla="*/ 1 h 20"/>
                <a:gd name="T28" fmla="*/ 3 w 4"/>
                <a:gd name="T29" fmla="*/ 0 h 20"/>
                <a:gd name="T30" fmla="*/ 4 w 4"/>
                <a:gd name="T31" fmla="*/ 1 h 20"/>
                <a:gd name="T32" fmla="*/ 4 w 4"/>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0">
                  <a:moveTo>
                    <a:pt x="4" y="1"/>
                  </a:moveTo>
                  <a:cubicBezTo>
                    <a:pt x="4" y="1"/>
                    <a:pt x="4" y="2"/>
                    <a:pt x="4" y="4"/>
                  </a:cubicBezTo>
                  <a:cubicBezTo>
                    <a:pt x="4" y="6"/>
                    <a:pt x="3" y="8"/>
                    <a:pt x="3" y="10"/>
                  </a:cubicBezTo>
                  <a:cubicBezTo>
                    <a:pt x="3" y="12"/>
                    <a:pt x="3" y="13"/>
                    <a:pt x="3" y="14"/>
                  </a:cubicBezTo>
                  <a:cubicBezTo>
                    <a:pt x="2" y="15"/>
                    <a:pt x="2" y="16"/>
                    <a:pt x="2" y="17"/>
                  </a:cubicBezTo>
                  <a:cubicBezTo>
                    <a:pt x="1" y="18"/>
                    <a:pt x="1" y="20"/>
                    <a:pt x="1" y="20"/>
                  </a:cubicBezTo>
                  <a:cubicBezTo>
                    <a:pt x="1" y="20"/>
                    <a:pt x="0" y="20"/>
                    <a:pt x="0" y="20"/>
                  </a:cubicBezTo>
                  <a:cubicBezTo>
                    <a:pt x="0" y="20"/>
                    <a:pt x="0" y="20"/>
                    <a:pt x="0" y="19"/>
                  </a:cubicBezTo>
                  <a:cubicBezTo>
                    <a:pt x="0" y="19"/>
                    <a:pt x="0" y="19"/>
                    <a:pt x="0" y="19"/>
                  </a:cubicBezTo>
                  <a:cubicBezTo>
                    <a:pt x="0" y="19"/>
                    <a:pt x="1" y="18"/>
                    <a:pt x="1" y="17"/>
                  </a:cubicBezTo>
                  <a:cubicBezTo>
                    <a:pt x="1" y="16"/>
                    <a:pt x="2" y="15"/>
                    <a:pt x="2" y="14"/>
                  </a:cubicBezTo>
                  <a:cubicBezTo>
                    <a:pt x="2" y="13"/>
                    <a:pt x="2" y="11"/>
                    <a:pt x="2" y="10"/>
                  </a:cubicBezTo>
                  <a:cubicBezTo>
                    <a:pt x="2" y="8"/>
                    <a:pt x="2" y="6"/>
                    <a:pt x="2" y="4"/>
                  </a:cubicBezTo>
                  <a:cubicBezTo>
                    <a:pt x="2" y="2"/>
                    <a:pt x="2" y="1"/>
                    <a:pt x="2" y="1"/>
                  </a:cubicBezTo>
                  <a:cubicBezTo>
                    <a:pt x="2" y="0"/>
                    <a:pt x="2" y="0"/>
                    <a:pt x="3" y="0"/>
                  </a:cubicBezTo>
                  <a:cubicBezTo>
                    <a:pt x="4" y="0"/>
                    <a:pt x="4" y="0"/>
                    <a:pt x="4" y="1"/>
                  </a:cubicBezTo>
                  <a:cubicBezTo>
                    <a:pt x="4" y="1"/>
                    <a:pt x="4" y="1"/>
                    <a:pt x="4"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88">
              <a:extLst>
                <a:ext uri="{FF2B5EF4-FFF2-40B4-BE49-F238E27FC236}">
                  <a16:creationId xmlns:a16="http://schemas.microsoft.com/office/drawing/2014/main" id="{8189A738-7CFC-4990-AAB4-A6307C533885}"/>
                </a:ext>
              </a:extLst>
            </p:cNvPr>
            <p:cNvSpPr>
              <a:spLocks/>
            </p:cNvSpPr>
            <p:nvPr/>
          </p:nvSpPr>
          <p:spPr bwMode="auto">
            <a:xfrm>
              <a:off x="5980" y="2747"/>
              <a:ext cx="14" cy="36"/>
            </a:xfrm>
            <a:custGeom>
              <a:avLst/>
              <a:gdLst>
                <a:gd name="T0" fmla="*/ 1 w 6"/>
                <a:gd name="T1" fmla="*/ 0 h 15"/>
                <a:gd name="T2" fmla="*/ 3 w 6"/>
                <a:gd name="T3" fmla="*/ 2 h 15"/>
                <a:gd name="T4" fmla="*/ 3 w 6"/>
                <a:gd name="T5" fmla="*/ 3 h 15"/>
                <a:gd name="T6" fmla="*/ 4 w 6"/>
                <a:gd name="T7" fmla="*/ 4 h 15"/>
                <a:gd name="T8" fmla="*/ 5 w 6"/>
                <a:gd name="T9" fmla="*/ 7 h 15"/>
                <a:gd name="T10" fmla="*/ 6 w 6"/>
                <a:gd name="T11" fmla="*/ 12 h 15"/>
                <a:gd name="T12" fmla="*/ 6 w 6"/>
                <a:gd name="T13" fmla="*/ 14 h 15"/>
                <a:gd name="T14" fmla="*/ 6 w 6"/>
                <a:gd name="T15" fmla="*/ 15 h 15"/>
                <a:gd name="T16" fmla="*/ 6 w 6"/>
                <a:gd name="T17" fmla="*/ 15 h 15"/>
                <a:gd name="T18" fmla="*/ 5 w 6"/>
                <a:gd name="T19" fmla="*/ 15 h 15"/>
                <a:gd name="T20" fmla="*/ 5 w 6"/>
                <a:gd name="T21" fmla="*/ 14 h 15"/>
                <a:gd name="T22" fmla="*/ 6 w 6"/>
                <a:gd name="T23" fmla="*/ 12 h 15"/>
                <a:gd name="T24" fmla="*/ 5 w 6"/>
                <a:gd name="T25" fmla="*/ 7 h 15"/>
                <a:gd name="T26" fmla="*/ 3 w 6"/>
                <a:gd name="T27" fmla="*/ 5 h 15"/>
                <a:gd name="T28" fmla="*/ 3 w 6"/>
                <a:gd name="T29" fmla="*/ 4 h 15"/>
                <a:gd name="T30" fmla="*/ 2 w 6"/>
                <a:gd name="T31" fmla="*/ 3 h 15"/>
                <a:gd name="T32" fmla="*/ 0 w 6"/>
                <a:gd name="T33" fmla="*/ 1 h 15"/>
                <a:gd name="T34" fmla="*/ 0 w 6"/>
                <a:gd name="T35" fmla="*/ 0 h 15"/>
                <a:gd name="T36" fmla="*/ 1 w 6"/>
                <a:gd name="T37" fmla="*/ 0 h 15"/>
                <a:gd name="T38" fmla="*/ 1 w 6"/>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5">
                  <a:moveTo>
                    <a:pt x="1" y="0"/>
                  </a:moveTo>
                  <a:cubicBezTo>
                    <a:pt x="1" y="0"/>
                    <a:pt x="2" y="1"/>
                    <a:pt x="3" y="2"/>
                  </a:cubicBezTo>
                  <a:cubicBezTo>
                    <a:pt x="3" y="2"/>
                    <a:pt x="3" y="3"/>
                    <a:pt x="3" y="3"/>
                  </a:cubicBezTo>
                  <a:cubicBezTo>
                    <a:pt x="4" y="3"/>
                    <a:pt x="4" y="4"/>
                    <a:pt x="4" y="4"/>
                  </a:cubicBezTo>
                  <a:cubicBezTo>
                    <a:pt x="5" y="5"/>
                    <a:pt x="5" y="6"/>
                    <a:pt x="5" y="7"/>
                  </a:cubicBezTo>
                  <a:cubicBezTo>
                    <a:pt x="6" y="9"/>
                    <a:pt x="6" y="11"/>
                    <a:pt x="6" y="12"/>
                  </a:cubicBezTo>
                  <a:cubicBezTo>
                    <a:pt x="6" y="13"/>
                    <a:pt x="6" y="14"/>
                    <a:pt x="6" y="14"/>
                  </a:cubicBezTo>
                  <a:cubicBezTo>
                    <a:pt x="6" y="15"/>
                    <a:pt x="6" y="15"/>
                    <a:pt x="6" y="15"/>
                  </a:cubicBezTo>
                  <a:cubicBezTo>
                    <a:pt x="6" y="15"/>
                    <a:pt x="6" y="15"/>
                    <a:pt x="6" y="15"/>
                  </a:cubicBezTo>
                  <a:cubicBezTo>
                    <a:pt x="5" y="15"/>
                    <a:pt x="5" y="15"/>
                    <a:pt x="5" y="15"/>
                  </a:cubicBezTo>
                  <a:cubicBezTo>
                    <a:pt x="5" y="15"/>
                    <a:pt x="5" y="15"/>
                    <a:pt x="5" y="14"/>
                  </a:cubicBezTo>
                  <a:cubicBezTo>
                    <a:pt x="5" y="14"/>
                    <a:pt x="6" y="13"/>
                    <a:pt x="6" y="12"/>
                  </a:cubicBezTo>
                  <a:cubicBezTo>
                    <a:pt x="6" y="11"/>
                    <a:pt x="5" y="9"/>
                    <a:pt x="5" y="7"/>
                  </a:cubicBezTo>
                  <a:cubicBezTo>
                    <a:pt x="4" y="6"/>
                    <a:pt x="4" y="5"/>
                    <a:pt x="3" y="5"/>
                  </a:cubicBezTo>
                  <a:cubicBezTo>
                    <a:pt x="3" y="4"/>
                    <a:pt x="3" y="4"/>
                    <a:pt x="3" y="4"/>
                  </a:cubicBezTo>
                  <a:cubicBezTo>
                    <a:pt x="2" y="3"/>
                    <a:pt x="2" y="3"/>
                    <a:pt x="2" y="3"/>
                  </a:cubicBezTo>
                  <a:cubicBezTo>
                    <a:pt x="1" y="2"/>
                    <a:pt x="0" y="1"/>
                    <a:pt x="0" y="1"/>
                  </a:cubicBezTo>
                  <a:cubicBezTo>
                    <a:pt x="0" y="1"/>
                    <a:pt x="0" y="0"/>
                    <a:pt x="0" y="0"/>
                  </a:cubicBezTo>
                  <a:cubicBezTo>
                    <a:pt x="0" y="0"/>
                    <a:pt x="1" y="0"/>
                    <a:pt x="1" y="0"/>
                  </a:cubicBezTo>
                  <a:cubicBezTo>
                    <a:pt x="1" y="0"/>
                    <a:pt x="1" y="0"/>
                    <a:pt x="1"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9">
              <a:extLst>
                <a:ext uri="{FF2B5EF4-FFF2-40B4-BE49-F238E27FC236}">
                  <a16:creationId xmlns:a16="http://schemas.microsoft.com/office/drawing/2014/main" id="{3ED23FFC-EE3F-4A5F-A9B4-B058E9B45849}"/>
                </a:ext>
              </a:extLst>
            </p:cNvPr>
            <p:cNvSpPr>
              <a:spLocks/>
            </p:cNvSpPr>
            <p:nvPr/>
          </p:nvSpPr>
          <p:spPr bwMode="auto">
            <a:xfrm>
              <a:off x="5983" y="2778"/>
              <a:ext cx="7" cy="26"/>
            </a:xfrm>
            <a:custGeom>
              <a:avLst/>
              <a:gdLst>
                <a:gd name="T0" fmla="*/ 2 w 3"/>
                <a:gd name="T1" fmla="*/ 0 h 11"/>
                <a:gd name="T2" fmla="*/ 2 w 3"/>
                <a:gd name="T3" fmla="*/ 1 h 11"/>
                <a:gd name="T4" fmla="*/ 2 w 3"/>
                <a:gd name="T5" fmla="*/ 1 h 11"/>
                <a:gd name="T6" fmla="*/ 2 w 3"/>
                <a:gd name="T7" fmla="*/ 2 h 11"/>
                <a:gd name="T8" fmla="*/ 2 w 3"/>
                <a:gd name="T9" fmla="*/ 4 h 11"/>
                <a:gd name="T10" fmla="*/ 1 w 3"/>
                <a:gd name="T11" fmla="*/ 6 h 11"/>
                <a:gd name="T12" fmla="*/ 1 w 3"/>
                <a:gd name="T13" fmla="*/ 8 h 11"/>
                <a:gd name="T14" fmla="*/ 2 w 3"/>
                <a:gd name="T15" fmla="*/ 10 h 11"/>
                <a:gd name="T16" fmla="*/ 2 w 3"/>
                <a:gd name="T17" fmla="*/ 11 h 11"/>
                <a:gd name="T18" fmla="*/ 2 w 3"/>
                <a:gd name="T19" fmla="*/ 11 h 11"/>
                <a:gd name="T20" fmla="*/ 2 w 3"/>
                <a:gd name="T21" fmla="*/ 11 h 11"/>
                <a:gd name="T22" fmla="*/ 2 w 3"/>
                <a:gd name="T23" fmla="*/ 11 h 11"/>
                <a:gd name="T24" fmla="*/ 1 w 3"/>
                <a:gd name="T25" fmla="*/ 10 h 11"/>
                <a:gd name="T26" fmla="*/ 1 w 3"/>
                <a:gd name="T27" fmla="*/ 8 h 11"/>
                <a:gd name="T28" fmla="*/ 0 w 3"/>
                <a:gd name="T29" fmla="*/ 6 h 11"/>
                <a:gd name="T30" fmla="*/ 1 w 3"/>
                <a:gd name="T31" fmla="*/ 4 h 11"/>
                <a:gd name="T32" fmla="*/ 1 w 3"/>
                <a:gd name="T33" fmla="*/ 2 h 11"/>
                <a:gd name="T34" fmla="*/ 1 w 3"/>
                <a:gd name="T35" fmla="*/ 1 h 11"/>
                <a:gd name="T36" fmla="*/ 1 w 3"/>
                <a:gd name="T37" fmla="*/ 1 h 11"/>
                <a:gd name="T38" fmla="*/ 1 w 3"/>
                <a:gd name="T39" fmla="*/ 0 h 11"/>
                <a:gd name="T40" fmla="*/ 2 w 3"/>
                <a:gd name="T41" fmla="*/ 0 h 11"/>
                <a:gd name="T42" fmla="*/ 2 w 3"/>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1">
                  <a:moveTo>
                    <a:pt x="2" y="0"/>
                  </a:moveTo>
                  <a:cubicBezTo>
                    <a:pt x="2" y="0"/>
                    <a:pt x="2" y="0"/>
                    <a:pt x="2" y="1"/>
                  </a:cubicBezTo>
                  <a:cubicBezTo>
                    <a:pt x="2" y="1"/>
                    <a:pt x="2" y="1"/>
                    <a:pt x="2" y="1"/>
                  </a:cubicBezTo>
                  <a:cubicBezTo>
                    <a:pt x="2" y="2"/>
                    <a:pt x="2" y="2"/>
                    <a:pt x="2" y="2"/>
                  </a:cubicBezTo>
                  <a:cubicBezTo>
                    <a:pt x="2" y="3"/>
                    <a:pt x="2" y="3"/>
                    <a:pt x="2" y="4"/>
                  </a:cubicBezTo>
                  <a:cubicBezTo>
                    <a:pt x="2" y="5"/>
                    <a:pt x="1" y="5"/>
                    <a:pt x="1" y="6"/>
                  </a:cubicBezTo>
                  <a:cubicBezTo>
                    <a:pt x="1" y="7"/>
                    <a:pt x="1" y="7"/>
                    <a:pt x="1" y="8"/>
                  </a:cubicBezTo>
                  <a:cubicBezTo>
                    <a:pt x="1" y="9"/>
                    <a:pt x="1" y="9"/>
                    <a:pt x="2" y="10"/>
                  </a:cubicBezTo>
                  <a:cubicBezTo>
                    <a:pt x="2" y="11"/>
                    <a:pt x="3" y="11"/>
                    <a:pt x="2" y="11"/>
                  </a:cubicBezTo>
                  <a:cubicBezTo>
                    <a:pt x="2" y="11"/>
                    <a:pt x="2" y="11"/>
                    <a:pt x="2" y="11"/>
                  </a:cubicBezTo>
                  <a:cubicBezTo>
                    <a:pt x="2" y="11"/>
                    <a:pt x="2" y="11"/>
                    <a:pt x="2" y="11"/>
                  </a:cubicBezTo>
                  <a:cubicBezTo>
                    <a:pt x="2" y="11"/>
                    <a:pt x="2" y="11"/>
                    <a:pt x="2" y="11"/>
                  </a:cubicBezTo>
                  <a:cubicBezTo>
                    <a:pt x="2" y="11"/>
                    <a:pt x="2" y="11"/>
                    <a:pt x="1" y="10"/>
                  </a:cubicBezTo>
                  <a:cubicBezTo>
                    <a:pt x="1" y="9"/>
                    <a:pt x="1" y="9"/>
                    <a:pt x="1" y="8"/>
                  </a:cubicBezTo>
                  <a:cubicBezTo>
                    <a:pt x="0" y="7"/>
                    <a:pt x="0" y="7"/>
                    <a:pt x="0" y="6"/>
                  </a:cubicBezTo>
                  <a:cubicBezTo>
                    <a:pt x="0" y="5"/>
                    <a:pt x="1" y="5"/>
                    <a:pt x="1" y="4"/>
                  </a:cubicBezTo>
                  <a:cubicBezTo>
                    <a:pt x="1" y="3"/>
                    <a:pt x="1" y="3"/>
                    <a:pt x="1" y="2"/>
                  </a:cubicBezTo>
                  <a:cubicBezTo>
                    <a:pt x="1" y="2"/>
                    <a:pt x="1" y="2"/>
                    <a:pt x="1" y="1"/>
                  </a:cubicBezTo>
                  <a:cubicBezTo>
                    <a:pt x="1" y="1"/>
                    <a:pt x="1" y="1"/>
                    <a:pt x="1" y="1"/>
                  </a:cubicBezTo>
                  <a:cubicBezTo>
                    <a:pt x="0" y="0"/>
                    <a:pt x="1" y="0"/>
                    <a:pt x="1" y="0"/>
                  </a:cubicBezTo>
                  <a:cubicBezTo>
                    <a:pt x="1" y="0"/>
                    <a:pt x="2" y="0"/>
                    <a:pt x="2" y="0"/>
                  </a:cubicBezTo>
                  <a:cubicBezTo>
                    <a:pt x="2" y="0"/>
                    <a:pt x="2" y="0"/>
                    <a:pt x="2"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0">
              <a:extLst>
                <a:ext uri="{FF2B5EF4-FFF2-40B4-BE49-F238E27FC236}">
                  <a16:creationId xmlns:a16="http://schemas.microsoft.com/office/drawing/2014/main" id="{2ADC9E61-88DC-4EC7-BE39-42666907FA63}"/>
                </a:ext>
              </a:extLst>
            </p:cNvPr>
            <p:cNvSpPr>
              <a:spLocks/>
            </p:cNvSpPr>
            <p:nvPr/>
          </p:nvSpPr>
          <p:spPr bwMode="auto">
            <a:xfrm>
              <a:off x="5983" y="2723"/>
              <a:ext cx="14" cy="38"/>
            </a:xfrm>
            <a:custGeom>
              <a:avLst/>
              <a:gdLst>
                <a:gd name="T0" fmla="*/ 6 w 6"/>
                <a:gd name="T1" fmla="*/ 0 h 16"/>
                <a:gd name="T2" fmla="*/ 4 w 6"/>
                <a:gd name="T3" fmla="*/ 4 h 16"/>
                <a:gd name="T4" fmla="*/ 3 w 6"/>
                <a:gd name="T5" fmla="*/ 5 h 16"/>
                <a:gd name="T6" fmla="*/ 1 w 6"/>
                <a:gd name="T7" fmla="*/ 8 h 16"/>
                <a:gd name="T8" fmla="*/ 1 w 6"/>
                <a:gd name="T9" fmla="*/ 12 h 16"/>
                <a:gd name="T10" fmla="*/ 1 w 6"/>
                <a:gd name="T11" fmla="*/ 15 h 16"/>
                <a:gd name="T12" fmla="*/ 1 w 6"/>
                <a:gd name="T13" fmla="*/ 16 h 16"/>
                <a:gd name="T14" fmla="*/ 1 w 6"/>
                <a:gd name="T15" fmla="*/ 16 h 16"/>
                <a:gd name="T16" fmla="*/ 1 w 6"/>
                <a:gd name="T17" fmla="*/ 16 h 16"/>
                <a:gd name="T18" fmla="*/ 2 w 6"/>
                <a:gd name="T19" fmla="*/ 12 h 16"/>
                <a:gd name="T20" fmla="*/ 2 w 6"/>
                <a:gd name="T21" fmla="*/ 9 h 16"/>
                <a:gd name="T22" fmla="*/ 4 w 6"/>
                <a:gd name="T23" fmla="*/ 6 h 16"/>
                <a:gd name="T24" fmla="*/ 5 w 6"/>
                <a:gd name="T25" fmla="*/ 5 h 16"/>
                <a:gd name="T26" fmla="*/ 6 w 6"/>
                <a:gd name="T27" fmla="*/ 2 h 16"/>
                <a:gd name="T28" fmla="*/ 6 w 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6">
                  <a:moveTo>
                    <a:pt x="6" y="0"/>
                  </a:moveTo>
                  <a:cubicBezTo>
                    <a:pt x="5" y="1"/>
                    <a:pt x="5" y="3"/>
                    <a:pt x="4" y="4"/>
                  </a:cubicBezTo>
                  <a:cubicBezTo>
                    <a:pt x="4" y="4"/>
                    <a:pt x="3" y="5"/>
                    <a:pt x="3" y="5"/>
                  </a:cubicBezTo>
                  <a:cubicBezTo>
                    <a:pt x="2" y="6"/>
                    <a:pt x="1" y="7"/>
                    <a:pt x="1" y="8"/>
                  </a:cubicBezTo>
                  <a:cubicBezTo>
                    <a:pt x="0" y="10"/>
                    <a:pt x="1" y="11"/>
                    <a:pt x="1" y="12"/>
                  </a:cubicBezTo>
                  <a:cubicBezTo>
                    <a:pt x="1" y="13"/>
                    <a:pt x="1" y="14"/>
                    <a:pt x="1" y="15"/>
                  </a:cubicBezTo>
                  <a:cubicBezTo>
                    <a:pt x="0" y="15"/>
                    <a:pt x="1" y="16"/>
                    <a:pt x="1" y="16"/>
                  </a:cubicBezTo>
                  <a:cubicBezTo>
                    <a:pt x="1" y="16"/>
                    <a:pt x="1" y="16"/>
                    <a:pt x="1" y="16"/>
                  </a:cubicBezTo>
                  <a:cubicBezTo>
                    <a:pt x="1" y="16"/>
                    <a:pt x="1" y="16"/>
                    <a:pt x="1" y="16"/>
                  </a:cubicBezTo>
                  <a:cubicBezTo>
                    <a:pt x="2" y="14"/>
                    <a:pt x="2" y="13"/>
                    <a:pt x="2" y="12"/>
                  </a:cubicBezTo>
                  <a:cubicBezTo>
                    <a:pt x="1" y="11"/>
                    <a:pt x="1" y="10"/>
                    <a:pt x="2" y="9"/>
                  </a:cubicBezTo>
                  <a:cubicBezTo>
                    <a:pt x="2" y="7"/>
                    <a:pt x="3" y="7"/>
                    <a:pt x="4" y="6"/>
                  </a:cubicBezTo>
                  <a:cubicBezTo>
                    <a:pt x="4" y="5"/>
                    <a:pt x="4" y="5"/>
                    <a:pt x="5" y="5"/>
                  </a:cubicBezTo>
                  <a:cubicBezTo>
                    <a:pt x="5" y="4"/>
                    <a:pt x="6" y="3"/>
                    <a:pt x="6" y="2"/>
                  </a:cubicBezTo>
                  <a:cubicBezTo>
                    <a:pt x="6" y="1"/>
                    <a:pt x="6" y="1"/>
                    <a:pt x="6"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1">
              <a:extLst>
                <a:ext uri="{FF2B5EF4-FFF2-40B4-BE49-F238E27FC236}">
                  <a16:creationId xmlns:a16="http://schemas.microsoft.com/office/drawing/2014/main" id="{970367B9-B672-4040-A82F-96FE8F8501F9}"/>
                </a:ext>
              </a:extLst>
            </p:cNvPr>
            <p:cNvSpPr>
              <a:spLocks/>
            </p:cNvSpPr>
            <p:nvPr/>
          </p:nvSpPr>
          <p:spPr bwMode="auto">
            <a:xfrm>
              <a:off x="5983" y="2719"/>
              <a:ext cx="11" cy="42"/>
            </a:xfrm>
            <a:custGeom>
              <a:avLst/>
              <a:gdLst>
                <a:gd name="T0" fmla="*/ 1 w 5"/>
                <a:gd name="T1" fmla="*/ 1 h 18"/>
                <a:gd name="T2" fmla="*/ 1 w 5"/>
                <a:gd name="T3" fmla="*/ 1 h 18"/>
                <a:gd name="T4" fmla="*/ 1 w 5"/>
                <a:gd name="T5" fmla="*/ 2 h 18"/>
                <a:gd name="T6" fmla="*/ 1 w 5"/>
                <a:gd name="T7" fmla="*/ 3 h 18"/>
                <a:gd name="T8" fmla="*/ 1 w 5"/>
                <a:gd name="T9" fmla="*/ 5 h 18"/>
                <a:gd name="T10" fmla="*/ 1 w 5"/>
                <a:gd name="T11" fmla="*/ 6 h 18"/>
                <a:gd name="T12" fmla="*/ 2 w 5"/>
                <a:gd name="T13" fmla="*/ 8 h 18"/>
                <a:gd name="T14" fmla="*/ 2 w 5"/>
                <a:gd name="T15" fmla="*/ 9 h 18"/>
                <a:gd name="T16" fmla="*/ 4 w 5"/>
                <a:gd name="T17" fmla="*/ 12 h 18"/>
                <a:gd name="T18" fmla="*/ 5 w 5"/>
                <a:gd name="T19" fmla="*/ 15 h 18"/>
                <a:gd name="T20" fmla="*/ 5 w 5"/>
                <a:gd name="T21" fmla="*/ 17 h 18"/>
                <a:gd name="T22" fmla="*/ 5 w 5"/>
                <a:gd name="T23" fmla="*/ 18 h 18"/>
                <a:gd name="T24" fmla="*/ 5 w 5"/>
                <a:gd name="T25" fmla="*/ 18 h 18"/>
                <a:gd name="T26" fmla="*/ 4 w 5"/>
                <a:gd name="T27" fmla="*/ 18 h 18"/>
                <a:gd name="T28" fmla="*/ 4 w 5"/>
                <a:gd name="T29" fmla="*/ 18 h 18"/>
                <a:gd name="T30" fmla="*/ 4 w 5"/>
                <a:gd name="T31" fmla="*/ 17 h 18"/>
                <a:gd name="T32" fmla="*/ 4 w 5"/>
                <a:gd name="T33" fmla="*/ 15 h 18"/>
                <a:gd name="T34" fmla="*/ 4 w 5"/>
                <a:gd name="T35" fmla="*/ 12 h 18"/>
                <a:gd name="T36" fmla="*/ 2 w 5"/>
                <a:gd name="T37" fmla="*/ 9 h 18"/>
                <a:gd name="T38" fmla="*/ 1 w 5"/>
                <a:gd name="T39" fmla="*/ 8 h 18"/>
                <a:gd name="T40" fmla="*/ 0 w 5"/>
                <a:gd name="T41" fmla="*/ 6 h 18"/>
                <a:gd name="T42" fmla="*/ 0 w 5"/>
                <a:gd name="T43" fmla="*/ 5 h 18"/>
                <a:gd name="T44" fmla="*/ 0 w 5"/>
                <a:gd name="T45" fmla="*/ 3 h 18"/>
                <a:gd name="T46" fmla="*/ 0 w 5"/>
                <a:gd name="T47" fmla="*/ 2 h 18"/>
                <a:gd name="T48" fmla="*/ 0 w 5"/>
                <a:gd name="T49" fmla="*/ 1 h 18"/>
                <a:gd name="T50" fmla="*/ 0 w 5"/>
                <a:gd name="T51" fmla="*/ 0 h 18"/>
                <a:gd name="T52" fmla="*/ 1 w 5"/>
                <a:gd name="T53" fmla="*/ 0 h 18"/>
                <a:gd name="T54" fmla="*/ 1 w 5"/>
                <a:gd name="T55" fmla="*/ 1 h 18"/>
                <a:gd name="T56" fmla="*/ 1 w 5"/>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18">
                  <a:moveTo>
                    <a:pt x="1" y="1"/>
                  </a:moveTo>
                  <a:cubicBezTo>
                    <a:pt x="1" y="1"/>
                    <a:pt x="1" y="1"/>
                    <a:pt x="1" y="1"/>
                  </a:cubicBezTo>
                  <a:cubicBezTo>
                    <a:pt x="1" y="2"/>
                    <a:pt x="1" y="2"/>
                    <a:pt x="1" y="2"/>
                  </a:cubicBezTo>
                  <a:cubicBezTo>
                    <a:pt x="1" y="3"/>
                    <a:pt x="1" y="3"/>
                    <a:pt x="1" y="3"/>
                  </a:cubicBezTo>
                  <a:cubicBezTo>
                    <a:pt x="1" y="4"/>
                    <a:pt x="1" y="4"/>
                    <a:pt x="1" y="5"/>
                  </a:cubicBezTo>
                  <a:cubicBezTo>
                    <a:pt x="1" y="5"/>
                    <a:pt x="1" y="6"/>
                    <a:pt x="1" y="6"/>
                  </a:cubicBezTo>
                  <a:cubicBezTo>
                    <a:pt x="1" y="7"/>
                    <a:pt x="2" y="7"/>
                    <a:pt x="2" y="8"/>
                  </a:cubicBezTo>
                  <a:cubicBezTo>
                    <a:pt x="2" y="9"/>
                    <a:pt x="2" y="9"/>
                    <a:pt x="2" y="9"/>
                  </a:cubicBezTo>
                  <a:cubicBezTo>
                    <a:pt x="3" y="10"/>
                    <a:pt x="4" y="11"/>
                    <a:pt x="4" y="12"/>
                  </a:cubicBezTo>
                  <a:cubicBezTo>
                    <a:pt x="4" y="13"/>
                    <a:pt x="5" y="14"/>
                    <a:pt x="5" y="15"/>
                  </a:cubicBezTo>
                  <a:cubicBezTo>
                    <a:pt x="5" y="16"/>
                    <a:pt x="5" y="17"/>
                    <a:pt x="5" y="17"/>
                  </a:cubicBezTo>
                  <a:cubicBezTo>
                    <a:pt x="5" y="18"/>
                    <a:pt x="5" y="18"/>
                    <a:pt x="5" y="18"/>
                  </a:cubicBezTo>
                  <a:cubicBezTo>
                    <a:pt x="5" y="18"/>
                    <a:pt x="5" y="18"/>
                    <a:pt x="5" y="18"/>
                  </a:cubicBezTo>
                  <a:cubicBezTo>
                    <a:pt x="4" y="18"/>
                    <a:pt x="4" y="18"/>
                    <a:pt x="4" y="18"/>
                  </a:cubicBezTo>
                  <a:cubicBezTo>
                    <a:pt x="4" y="18"/>
                    <a:pt x="4" y="18"/>
                    <a:pt x="4" y="18"/>
                  </a:cubicBezTo>
                  <a:cubicBezTo>
                    <a:pt x="4" y="18"/>
                    <a:pt x="4" y="18"/>
                    <a:pt x="4" y="17"/>
                  </a:cubicBezTo>
                  <a:cubicBezTo>
                    <a:pt x="5" y="17"/>
                    <a:pt x="5" y="16"/>
                    <a:pt x="4" y="15"/>
                  </a:cubicBezTo>
                  <a:cubicBezTo>
                    <a:pt x="4" y="14"/>
                    <a:pt x="4" y="13"/>
                    <a:pt x="4" y="12"/>
                  </a:cubicBezTo>
                  <a:cubicBezTo>
                    <a:pt x="3" y="11"/>
                    <a:pt x="2" y="10"/>
                    <a:pt x="2" y="9"/>
                  </a:cubicBezTo>
                  <a:cubicBezTo>
                    <a:pt x="1" y="8"/>
                    <a:pt x="1" y="8"/>
                    <a:pt x="1" y="8"/>
                  </a:cubicBezTo>
                  <a:cubicBezTo>
                    <a:pt x="1" y="7"/>
                    <a:pt x="1" y="7"/>
                    <a:pt x="0" y="6"/>
                  </a:cubicBezTo>
                  <a:cubicBezTo>
                    <a:pt x="0" y="6"/>
                    <a:pt x="0" y="5"/>
                    <a:pt x="0" y="5"/>
                  </a:cubicBezTo>
                  <a:cubicBezTo>
                    <a:pt x="0" y="4"/>
                    <a:pt x="0" y="4"/>
                    <a:pt x="0" y="3"/>
                  </a:cubicBezTo>
                  <a:cubicBezTo>
                    <a:pt x="0" y="3"/>
                    <a:pt x="0" y="2"/>
                    <a:pt x="0" y="2"/>
                  </a:cubicBezTo>
                  <a:cubicBezTo>
                    <a:pt x="0" y="2"/>
                    <a:pt x="0" y="1"/>
                    <a:pt x="0" y="1"/>
                  </a:cubicBezTo>
                  <a:cubicBezTo>
                    <a:pt x="0" y="1"/>
                    <a:pt x="0" y="0"/>
                    <a:pt x="0" y="0"/>
                  </a:cubicBezTo>
                  <a:cubicBezTo>
                    <a:pt x="0" y="0"/>
                    <a:pt x="1" y="0"/>
                    <a:pt x="1" y="0"/>
                  </a:cubicBezTo>
                  <a:cubicBezTo>
                    <a:pt x="1" y="0"/>
                    <a:pt x="1" y="0"/>
                    <a:pt x="1" y="1"/>
                  </a:cubicBezTo>
                  <a:cubicBezTo>
                    <a:pt x="1" y="1"/>
                    <a:pt x="1" y="1"/>
                    <a:pt x="1"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2">
              <a:extLst>
                <a:ext uri="{FF2B5EF4-FFF2-40B4-BE49-F238E27FC236}">
                  <a16:creationId xmlns:a16="http://schemas.microsoft.com/office/drawing/2014/main" id="{63AF4F31-4900-4199-81C0-38184581A877}"/>
                </a:ext>
              </a:extLst>
            </p:cNvPr>
            <p:cNvSpPr>
              <a:spLocks noEditPoints="1"/>
            </p:cNvSpPr>
            <p:nvPr/>
          </p:nvSpPr>
          <p:spPr bwMode="auto">
            <a:xfrm>
              <a:off x="6222" y="2697"/>
              <a:ext cx="53" cy="91"/>
            </a:xfrm>
            <a:custGeom>
              <a:avLst/>
              <a:gdLst>
                <a:gd name="T0" fmla="*/ 2 w 22"/>
                <a:gd name="T1" fmla="*/ 34 h 38"/>
                <a:gd name="T2" fmla="*/ 3 w 22"/>
                <a:gd name="T3" fmla="*/ 27 h 38"/>
                <a:gd name="T4" fmla="*/ 4 w 22"/>
                <a:gd name="T5" fmla="*/ 25 h 38"/>
                <a:gd name="T6" fmla="*/ 0 w 22"/>
                <a:gd name="T7" fmla="*/ 1 h 38"/>
                <a:gd name="T8" fmla="*/ 1 w 22"/>
                <a:gd name="T9" fmla="*/ 0 h 38"/>
                <a:gd name="T10" fmla="*/ 14 w 22"/>
                <a:gd name="T11" fmla="*/ 21 h 38"/>
                <a:gd name="T12" fmla="*/ 15 w 22"/>
                <a:gd name="T13" fmla="*/ 22 h 38"/>
                <a:gd name="T14" fmla="*/ 20 w 22"/>
                <a:gd name="T15" fmla="*/ 28 h 38"/>
                <a:gd name="T16" fmla="*/ 21 w 22"/>
                <a:gd name="T17" fmla="*/ 33 h 38"/>
                <a:gd name="T18" fmla="*/ 16 w 22"/>
                <a:gd name="T19" fmla="*/ 37 h 38"/>
                <a:gd name="T20" fmla="*/ 11 w 22"/>
                <a:gd name="T21" fmla="*/ 38 h 38"/>
                <a:gd name="T22" fmla="*/ 10 w 22"/>
                <a:gd name="T23" fmla="*/ 38 h 38"/>
                <a:gd name="T24" fmla="*/ 2 w 22"/>
                <a:gd name="T25" fmla="*/ 34 h 38"/>
                <a:gd name="T26" fmla="*/ 5 w 22"/>
                <a:gd name="T27" fmla="*/ 25 h 38"/>
                <a:gd name="T28" fmla="*/ 4 w 22"/>
                <a:gd name="T29" fmla="*/ 27 h 38"/>
                <a:gd name="T30" fmla="*/ 3 w 22"/>
                <a:gd name="T31" fmla="*/ 33 h 38"/>
                <a:gd name="T32" fmla="*/ 10 w 22"/>
                <a:gd name="T33" fmla="*/ 36 h 38"/>
                <a:gd name="T34" fmla="*/ 10 w 22"/>
                <a:gd name="T35" fmla="*/ 36 h 38"/>
                <a:gd name="T36" fmla="*/ 16 w 22"/>
                <a:gd name="T37" fmla="*/ 35 h 38"/>
                <a:gd name="T38" fmla="*/ 20 w 22"/>
                <a:gd name="T39" fmla="*/ 33 h 38"/>
                <a:gd name="T40" fmla="*/ 19 w 22"/>
                <a:gd name="T41" fmla="*/ 29 h 38"/>
                <a:gd name="T42" fmla="*/ 14 w 22"/>
                <a:gd name="T43" fmla="*/ 24 h 38"/>
                <a:gd name="T44" fmla="*/ 12 w 22"/>
                <a:gd name="T45" fmla="*/ 22 h 38"/>
                <a:gd name="T46" fmla="*/ 4 w 22"/>
                <a:gd name="T47" fmla="*/ 9 h 38"/>
                <a:gd name="T48" fmla="*/ 5 w 22"/>
                <a:gd name="T4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8">
                  <a:moveTo>
                    <a:pt x="2" y="34"/>
                  </a:moveTo>
                  <a:cubicBezTo>
                    <a:pt x="1" y="32"/>
                    <a:pt x="2" y="29"/>
                    <a:pt x="3" y="27"/>
                  </a:cubicBezTo>
                  <a:cubicBezTo>
                    <a:pt x="3" y="26"/>
                    <a:pt x="3" y="25"/>
                    <a:pt x="4" y="25"/>
                  </a:cubicBezTo>
                  <a:cubicBezTo>
                    <a:pt x="5" y="22"/>
                    <a:pt x="6" y="14"/>
                    <a:pt x="0" y="1"/>
                  </a:cubicBezTo>
                  <a:cubicBezTo>
                    <a:pt x="1" y="0"/>
                    <a:pt x="1" y="0"/>
                    <a:pt x="1" y="0"/>
                  </a:cubicBezTo>
                  <a:cubicBezTo>
                    <a:pt x="4" y="4"/>
                    <a:pt x="10" y="18"/>
                    <a:pt x="14" y="21"/>
                  </a:cubicBezTo>
                  <a:cubicBezTo>
                    <a:pt x="15" y="22"/>
                    <a:pt x="15" y="22"/>
                    <a:pt x="15" y="22"/>
                  </a:cubicBezTo>
                  <a:cubicBezTo>
                    <a:pt x="17" y="24"/>
                    <a:pt x="19" y="26"/>
                    <a:pt x="20" y="28"/>
                  </a:cubicBezTo>
                  <a:cubicBezTo>
                    <a:pt x="21" y="30"/>
                    <a:pt x="22" y="32"/>
                    <a:pt x="21" y="33"/>
                  </a:cubicBezTo>
                  <a:cubicBezTo>
                    <a:pt x="21" y="35"/>
                    <a:pt x="19" y="36"/>
                    <a:pt x="16" y="37"/>
                  </a:cubicBezTo>
                  <a:cubicBezTo>
                    <a:pt x="14" y="38"/>
                    <a:pt x="12" y="38"/>
                    <a:pt x="11" y="38"/>
                  </a:cubicBezTo>
                  <a:cubicBezTo>
                    <a:pt x="10" y="38"/>
                    <a:pt x="10" y="38"/>
                    <a:pt x="10" y="38"/>
                  </a:cubicBezTo>
                  <a:cubicBezTo>
                    <a:pt x="6" y="38"/>
                    <a:pt x="3" y="37"/>
                    <a:pt x="2" y="34"/>
                  </a:cubicBezTo>
                  <a:close/>
                  <a:moveTo>
                    <a:pt x="5" y="25"/>
                  </a:moveTo>
                  <a:cubicBezTo>
                    <a:pt x="5" y="26"/>
                    <a:pt x="5" y="27"/>
                    <a:pt x="4" y="27"/>
                  </a:cubicBezTo>
                  <a:cubicBezTo>
                    <a:pt x="3" y="29"/>
                    <a:pt x="3" y="32"/>
                    <a:pt x="3" y="33"/>
                  </a:cubicBezTo>
                  <a:cubicBezTo>
                    <a:pt x="4" y="36"/>
                    <a:pt x="8" y="36"/>
                    <a:pt x="10" y="36"/>
                  </a:cubicBezTo>
                  <a:cubicBezTo>
                    <a:pt x="10" y="36"/>
                    <a:pt x="10" y="36"/>
                    <a:pt x="10" y="36"/>
                  </a:cubicBezTo>
                  <a:cubicBezTo>
                    <a:pt x="12" y="36"/>
                    <a:pt x="14" y="36"/>
                    <a:pt x="16" y="35"/>
                  </a:cubicBezTo>
                  <a:cubicBezTo>
                    <a:pt x="18" y="35"/>
                    <a:pt x="19" y="34"/>
                    <a:pt x="20" y="33"/>
                  </a:cubicBezTo>
                  <a:cubicBezTo>
                    <a:pt x="20" y="32"/>
                    <a:pt x="19" y="30"/>
                    <a:pt x="19" y="29"/>
                  </a:cubicBezTo>
                  <a:cubicBezTo>
                    <a:pt x="17" y="27"/>
                    <a:pt x="15" y="25"/>
                    <a:pt x="14" y="24"/>
                  </a:cubicBezTo>
                  <a:cubicBezTo>
                    <a:pt x="12" y="22"/>
                    <a:pt x="12" y="22"/>
                    <a:pt x="12" y="22"/>
                  </a:cubicBezTo>
                  <a:cubicBezTo>
                    <a:pt x="10" y="20"/>
                    <a:pt x="8" y="14"/>
                    <a:pt x="4" y="9"/>
                  </a:cubicBezTo>
                  <a:cubicBezTo>
                    <a:pt x="7" y="16"/>
                    <a:pt x="6" y="22"/>
                    <a:pt x="5" y="25"/>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3">
              <a:extLst>
                <a:ext uri="{FF2B5EF4-FFF2-40B4-BE49-F238E27FC236}">
                  <a16:creationId xmlns:a16="http://schemas.microsoft.com/office/drawing/2014/main" id="{675A7531-1ACE-440C-8D7D-DFF890D07A44}"/>
                </a:ext>
              </a:extLst>
            </p:cNvPr>
            <p:cNvSpPr>
              <a:spLocks/>
            </p:cNvSpPr>
            <p:nvPr/>
          </p:nvSpPr>
          <p:spPr bwMode="auto">
            <a:xfrm>
              <a:off x="6270" y="2773"/>
              <a:ext cx="31" cy="29"/>
            </a:xfrm>
            <a:custGeom>
              <a:avLst/>
              <a:gdLst>
                <a:gd name="T0" fmla="*/ 0 w 13"/>
                <a:gd name="T1" fmla="*/ 1 h 12"/>
                <a:gd name="T2" fmla="*/ 0 w 13"/>
                <a:gd name="T3" fmla="*/ 1 h 12"/>
                <a:gd name="T4" fmla="*/ 1 w 13"/>
                <a:gd name="T5" fmla="*/ 2 h 12"/>
                <a:gd name="T6" fmla="*/ 2 w 13"/>
                <a:gd name="T7" fmla="*/ 3 h 12"/>
                <a:gd name="T8" fmla="*/ 6 w 13"/>
                <a:gd name="T9" fmla="*/ 7 h 12"/>
                <a:gd name="T10" fmla="*/ 13 w 13"/>
                <a:gd name="T11" fmla="*/ 12 h 12"/>
                <a:gd name="T12" fmla="*/ 13 w 13"/>
                <a:gd name="T13" fmla="*/ 12 h 12"/>
                <a:gd name="T14" fmla="*/ 13 w 13"/>
                <a:gd name="T15" fmla="*/ 12 h 12"/>
                <a:gd name="T16" fmla="*/ 7 w 13"/>
                <a:gd name="T17" fmla="*/ 6 h 12"/>
                <a:gd name="T18" fmla="*/ 3 w 13"/>
                <a:gd name="T19" fmla="*/ 2 h 12"/>
                <a:gd name="T20" fmla="*/ 2 w 13"/>
                <a:gd name="T21" fmla="*/ 1 h 12"/>
                <a:gd name="T22" fmla="*/ 1 w 13"/>
                <a:gd name="T23" fmla="*/ 0 h 12"/>
                <a:gd name="T24" fmla="*/ 1 w 13"/>
                <a:gd name="T25" fmla="*/ 0 h 12"/>
                <a:gd name="T26" fmla="*/ 0 w 13"/>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2">
                  <a:moveTo>
                    <a:pt x="0" y="1"/>
                  </a:moveTo>
                  <a:cubicBezTo>
                    <a:pt x="0" y="1"/>
                    <a:pt x="0" y="1"/>
                    <a:pt x="0" y="1"/>
                  </a:cubicBezTo>
                  <a:cubicBezTo>
                    <a:pt x="0" y="2"/>
                    <a:pt x="0" y="2"/>
                    <a:pt x="1" y="2"/>
                  </a:cubicBezTo>
                  <a:cubicBezTo>
                    <a:pt x="1" y="2"/>
                    <a:pt x="1" y="3"/>
                    <a:pt x="2" y="3"/>
                  </a:cubicBezTo>
                  <a:cubicBezTo>
                    <a:pt x="3" y="4"/>
                    <a:pt x="5" y="5"/>
                    <a:pt x="6" y="7"/>
                  </a:cubicBezTo>
                  <a:cubicBezTo>
                    <a:pt x="9" y="9"/>
                    <a:pt x="13" y="12"/>
                    <a:pt x="13" y="12"/>
                  </a:cubicBezTo>
                  <a:cubicBezTo>
                    <a:pt x="13" y="12"/>
                    <a:pt x="13" y="12"/>
                    <a:pt x="13" y="12"/>
                  </a:cubicBezTo>
                  <a:cubicBezTo>
                    <a:pt x="13" y="12"/>
                    <a:pt x="13" y="12"/>
                    <a:pt x="13" y="12"/>
                  </a:cubicBezTo>
                  <a:cubicBezTo>
                    <a:pt x="13" y="12"/>
                    <a:pt x="10" y="9"/>
                    <a:pt x="7" y="6"/>
                  </a:cubicBezTo>
                  <a:cubicBezTo>
                    <a:pt x="5" y="5"/>
                    <a:pt x="4" y="3"/>
                    <a:pt x="3" y="2"/>
                  </a:cubicBezTo>
                  <a:cubicBezTo>
                    <a:pt x="2" y="2"/>
                    <a:pt x="2" y="1"/>
                    <a:pt x="2" y="1"/>
                  </a:cubicBezTo>
                  <a:cubicBezTo>
                    <a:pt x="1" y="1"/>
                    <a:pt x="1" y="0"/>
                    <a:pt x="1" y="0"/>
                  </a:cubicBezTo>
                  <a:cubicBezTo>
                    <a:pt x="1" y="0"/>
                    <a:pt x="1" y="0"/>
                    <a:pt x="1" y="0"/>
                  </a:cubicBezTo>
                  <a:cubicBezTo>
                    <a:pt x="1" y="1"/>
                    <a:pt x="0" y="1"/>
                    <a:pt x="0"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4">
              <a:extLst>
                <a:ext uri="{FF2B5EF4-FFF2-40B4-BE49-F238E27FC236}">
                  <a16:creationId xmlns:a16="http://schemas.microsoft.com/office/drawing/2014/main" id="{24942F72-9D0C-41B8-B917-17AEF982004B}"/>
                </a:ext>
              </a:extLst>
            </p:cNvPr>
            <p:cNvSpPr>
              <a:spLocks/>
            </p:cNvSpPr>
            <p:nvPr/>
          </p:nvSpPr>
          <p:spPr bwMode="auto">
            <a:xfrm>
              <a:off x="6268" y="2780"/>
              <a:ext cx="26" cy="36"/>
            </a:xfrm>
            <a:custGeom>
              <a:avLst/>
              <a:gdLst>
                <a:gd name="T0" fmla="*/ 0 w 11"/>
                <a:gd name="T1" fmla="*/ 0 h 15"/>
                <a:gd name="T2" fmla="*/ 0 w 11"/>
                <a:gd name="T3" fmla="*/ 0 h 15"/>
                <a:gd name="T4" fmla="*/ 0 w 11"/>
                <a:gd name="T5" fmla="*/ 1 h 15"/>
                <a:gd name="T6" fmla="*/ 1 w 11"/>
                <a:gd name="T7" fmla="*/ 3 h 15"/>
                <a:gd name="T8" fmla="*/ 5 w 11"/>
                <a:gd name="T9" fmla="*/ 8 h 15"/>
                <a:gd name="T10" fmla="*/ 11 w 11"/>
                <a:gd name="T11" fmla="*/ 15 h 15"/>
                <a:gd name="T12" fmla="*/ 11 w 11"/>
                <a:gd name="T13" fmla="*/ 15 h 15"/>
                <a:gd name="T14" fmla="*/ 11 w 11"/>
                <a:gd name="T15" fmla="*/ 14 h 15"/>
                <a:gd name="T16" fmla="*/ 6 w 11"/>
                <a:gd name="T17" fmla="*/ 7 h 15"/>
                <a:gd name="T18" fmla="*/ 2 w 11"/>
                <a:gd name="T19" fmla="*/ 2 h 15"/>
                <a:gd name="T20" fmla="*/ 1 w 11"/>
                <a:gd name="T21" fmla="*/ 0 h 15"/>
                <a:gd name="T22" fmla="*/ 1 w 11"/>
                <a:gd name="T23" fmla="*/ 0 h 15"/>
                <a:gd name="T24" fmla="*/ 0 w 11"/>
                <a:gd name="T25" fmla="*/ 0 h 15"/>
                <a:gd name="T26" fmla="*/ 0 w 11"/>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5">
                  <a:moveTo>
                    <a:pt x="0" y="0"/>
                  </a:moveTo>
                  <a:cubicBezTo>
                    <a:pt x="0" y="0"/>
                    <a:pt x="0" y="0"/>
                    <a:pt x="0" y="0"/>
                  </a:cubicBezTo>
                  <a:cubicBezTo>
                    <a:pt x="0" y="1"/>
                    <a:pt x="0" y="1"/>
                    <a:pt x="0" y="1"/>
                  </a:cubicBezTo>
                  <a:cubicBezTo>
                    <a:pt x="0" y="1"/>
                    <a:pt x="1" y="2"/>
                    <a:pt x="1" y="3"/>
                  </a:cubicBezTo>
                  <a:cubicBezTo>
                    <a:pt x="2" y="4"/>
                    <a:pt x="4" y="6"/>
                    <a:pt x="5" y="8"/>
                  </a:cubicBezTo>
                  <a:cubicBezTo>
                    <a:pt x="8" y="11"/>
                    <a:pt x="11" y="15"/>
                    <a:pt x="11" y="15"/>
                  </a:cubicBezTo>
                  <a:cubicBezTo>
                    <a:pt x="11" y="15"/>
                    <a:pt x="11" y="15"/>
                    <a:pt x="11" y="15"/>
                  </a:cubicBezTo>
                  <a:cubicBezTo>
                    <a:pt x="11" y="15"/>
                    <a:pt x="11" y="14"/>
                    <a:pt x="11" y="14"/>
                  </a:cubicBezTo>
                  <a:cubicBezTo>
                    <a:pt x="11" y="14"/>
                    <a:pt x="8" y="11"/>
                    <a:pt x="6" y="7"/>
                  </a:cubicBezTo>
                  <a:cubicBezTo>
                    <a:pt x="4" y="5"/>
                    <a:pt x="3" y="3"/>
                    <a:pt x="2" y="2"/>
                  </a:cubicBezTo>
                  <a:cubicBezTo>
                    <a:pt x="2" y="1"/>
                    <a:pt x="1" y="1"/>
                    <a:pt x="1" y="0"/>
                  </a:cubicBezTo>
                  <a:cubicBezTo>
                    <a:pt x="1" y="0"/>
                    <a:pt x="1" y="0"/>
                    <a:pt x="1" y="0"/>
                  </a:cubicBezTo>
                  <a:cubicBezTo>
                    <a:pt x="1" y="0"/>
                    <a:pt x="0" y="0"/>
                    <a:pt x="0" y="0"/>
                  </a:cubicBezTo>
                  <a:cubicBezTo>
                    <a:pt x="0" y="0"/>
                    <a:pt x="0" y="0"/>
                    <a:pt x="0"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5">
              <a:extLst>
                <a:ext uri="{FF2B5EF4-FFF2-40B4-BE49-F238E27FC236}">
                  <a16:creationId xmlns:a16="http://schemas.microsoft.com/office/drawing/2014/main" id="{04A91388-ACB1-46B6-B63A-32207DCAAFF7}"/>
                </a:ext>
              </a:extLst>
            </p:cNvPr>
            <p:cNvSpPr>
              <a:spLocks/>
            </p:cNvSpPr>
            <p:nvPr/>
          </p:nvSpPr>
          <p:spPr bwMode="auto">
            <a:xfrm>
              <a:off x="6258" y="2783"/>
              <a:ext cx="26" cy="40"/>
            </a:xfrm>
            <a:custGeom>
              <a:avLst/>
              <a:gdLst>
                <a:gd name="T0" fmla="*/ 0 w 11"/>
                <a:gd name="T1" fmla="*/ 1 h 17"/>
                <a:gd name="T2" fmla="*/ 0 w 11"/>
                <a:gd name="T3" fmla="*/ 1 h 17"/>
                <a:gd name="T4" fmla="*/ 0 w 11"/>
                <a:gd name="T5" fmla="*/ 2 h 17"/>
                <a:gd name="T6" fmla="*/ 1 w 11"/>
                <a:gd name="T7" fmla="*/ 4 h 17"/>
                <a:gd name="T8" fmla="*/ 3 w 11"/>
                <a:gd name="T9" fmla="*/ 6 h 17"/>
                <a:gd name="T10" fmla="*/ 4 w 11"/>
                <a:gd name="T11" fmla="*/ 9 h 17"/>
                <a:gd name="T12" fmla="*/ 5 w 11"/>
                <a:gd name="T13" fmla="*/ 11 h 17"/>
                <a:gd name="T14" fmla="*/ 6 w 11"/>
                <a:gd name="T15" fmla="*/ 12 h 17"/>
                <a:gd name="T16" fmla="*/ 8 w 11"/>
                <a:gd name="T17" fmla="*/ 15 h 17"/>
                <a:gd name="T18" fmla="*/ 10 w 11"/>
                <a:gd name="T19" fmla="*/ 17 h 17"/>
                <a:gd name="T20" fmla="*/ 11 w 11"/>
                <a:gd name="T21" fmla="*/ 17 h 17"/>
                <a:gd name="T22" fmla="*/ 11 w 11"/>
                <a:gd name="T23" fmla="*/ 17 h 17"/>
                <a:gd name="T24" fmla="*/ 9 w 11"/>
                <a:gd name="T25" fmla="*/ 14 h 17"/>
                <a:gd name="T26" fmla="*/ 7 w 11"/>
                <a:gd name="T27" fmla="*/ 12 h 17"/>
                <a:gd name="T28" fmla="*/ 6 w 11"/>
                <a:gd name="T29" fmla="*/ 10 h 17"/>
                <a:gd name="T30" fmla="*/ 5 w 11"/>
                <a:gd name="T31" fmla="*/ 9 h 17"/>
                <a:gd name="T32" fmla="*/ 4 w 11"/>
                <a:gd name="T33" fmla="*/ 7 h 17"/>
                <a:gd name="T34" fmla="*/ 4 w 11"/>
                <a:gd name="T35" fmla="*/ 6 h 17"/>
                <a:gd name="T36" fmla="*/ 3 w 11"/>
                <a:gd name="T37" fmla="*/ 3 h 17"/>
                <a:gd name="T38" fmla="*/ 2 w 11"/>
                <a:gd name="T39" fmla="*/ 1 h 17"/>
                <a:gd name="T40" fmla="*/ 1 w 11"/>
                <a:gd name="T41" fmla="*/ 0 h 17"/>
                <a:gd name="T42" fmla="*/ 1 w 11"/>
                <a:gd name="T43" fmla="*/ 0 h 17"/>
                <a:gd name="T44" fmla="*/ 0 w 11"/>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7">
                  <a:moveTo>
                    <a:pt x="0" y="1"/>
                  </a:moveTo>
                  <a:cubicBezTo>
                    <a:pt x="0" y="1"/>
                    <a:pt x="0" y="1"/>
                    <a:pt x="0" y="1"/>
                  </a:cubicBezTo>
                  <a:cubicBezTo>
                    <a:pt x="0" y="1"/>
                    <a:pt x="0" y="1"/>
                    <a:pt x="0" y="2"/>
                  </a:cubicBezTo>
                  <a:cubicBezTo>
                    <a:pt x="1" y="2"/>
                    <a:pt x="1" y="3"/>
                    <a:pt x="1" y="4"/>
                  </a:cubicBezTo>
                  <a:cubicBezTo>
                    <a:pt x="2" y="4"/>
                    <a:pt x="2" y="5"/>
                    <a:pt x="3" y="6"/>
                  </a:cubicBezTo>
                  <a:cubicBezTo>
                    <a:pt x="3" y="7"/>
                    <a:pt x="4" y="8"/>
                    <a:pt x="4" y="9"/>
                  </a:cubicBezTo>
                  <a:cubicBezTo>
                    <a:pt x="5" y="10"/>
                    <a:pt x="5" y="11"/>
                    <a:pt x="5" y="11"/>
                  </a:cubicBezTo>
                  <a:cubicBezTo>
                    <a:pt x="6" y="12"/>
                    <a:pt x="6" y="12"/>
                    <a:pt x="6" y="12"/>
                  </a:cubicBezTo>
                  <a:cubicBezTo>
                    <a:pt x="7" y="13"/>
                    <a:pt x="8" y="14"/>
                    <a:pt x="8" y="15"/>
                  </a:cubicBezTo>
                  <a:cubicBezTo>
                    <a:pt x="10" y="16"/>
                    <a:pt x="10" y="17"/>
                    <a:pt x="10" y="17"/>
                  </a:cubicBezTo>
                  <a:cubicBezTo>
                    <a:pt x="10" y="17"/>
                    <a:pt x="11" y="17"/>
                    <a:pt x="11" y="17"/>
                  </a:cubicBezTo>
                  <a:cubicBezTo>
                    <a:pt x="11" y="17"/>
                    <a:pt x="11" y="17"/>
                    <a:pt x="11" y="17"/>
                  </a:cubicBezTo>
                  <a:cubicBezTo>
                    <a:pt x="11" y="17"/>
                    <a:pt x="10" y="16"/>
                    <a:pt x="9" y="14"/>
                  </a:cubicBezTo>
                  <a:cubicBezTo>
                    <a:pt x="8" y="14"/>
                    <a:pt x="8" y="13"/>
                    <a:pt x="7" y="12"/>
                  </a:cubicBezTo>
                  <a:cubicBezTo>
                    <a:pt x="7" y="11"/>
                    <a:pt x="6" y="11"/>
                    <a:pt x="6" y="10"/>
                  </a:cubicBezTo>
                  <a:cubicBezTo>
                    <a:pt x="6" y="10"/>
                    <a:pt x="5" y="9"/>
                    <a:pt x="5" y="9"/>
                  </a:cubicBezTo>
                  <a:cubicBezTo>
                    <a:pt x="5" y="8"/>
                    <a:pt x="5" y="8"/>
                    <a:pt x="4" y="7"/>
                  </a:cubicBezTo>
                  <a:cubicBezTo>
                    <a:pt x="4" y="7"/>
                    <a:pt x="4" y="6"/>
                    <a:pt x="4" y="6"/>
                  </a:cubicBezTo>
                  <a:cubicBezTo>
                    <a:pt x="3" y="5"/>
                    <a:pt x="3" y="4"/>
                    <a:pt x="3" y="3"/>
                  </a:cubicBezTo>
                  <a:cubicBezTo>
                    <a:pt x="2" y="2"/>
                    <a:pt x="2" y="1"/>
                    <a:pt x="2" y="1"/>
                  </a:cubicBezTo>
                  <a:cubicBezTo>
                    <a:pt x="2" y="1"/>
                    <a:pt x="2" y="1"/>
                    <a:pt x="1" y="0"/>
                  </a:cubicBezTo>
                  <a:cubicBezTo>
                    <a:pt x="1" y="0"/>
                    <a:pt x="1" y="0"/>
                    <a:pt x="1" y="0"/>
                  </a:cubicBezTo>
                  <a:cubicBezTo>
                    <a:pt x="1" y="0"/>
                    <a:pt x="0" y="1"/>
                    <a:pt x="0"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6">
              <a:extLst>
                <a:ext uri="{FF2B5EF4-FFF2-40B4-BE49-F238E27FC236}">
                  <a16:creationId xmlns:a16="http://schemas.microsoft.com/office/drawing/2014/main" id="{765FA867-D9F5-4F7F-A978-49056F48A7D3}"/>
                </a:ext>
              </a:extLst>
            </p:cNvPr>
            <p:cNvSpPr>
              <a:spLocks/>
            </p:cNvSpPr>
            <p:nvPr/>
          </p:nvSpPr>
          <p:spPr bwMode="auto">
            <a:xfrm>
              <a:off x="6248" y="2785"/>
              <a:ext cx="20" cy="43"/>
            </a:xfrm>
            <a:custGeom>
              <a:avLst/>
              <a:gdLst>
                <a:gd name="T0" fmla="*/ 0 w 8"/>
                <a:gd name="T1" fmla="*/ 1 h 18"/>
                <a:gd name="T2" fmla="*/ 3 w 8"/>
                <a:gd name="T3" fmla="*/ 10 h 18"/>
                <a:gd name="T4" fmla="*/ 8 w 8"/>
                <a:gd name="T5" fmla="*/ 18 h 18"/>
                <a:gd name="T6" fmla="*/ 8 w 8"/>
                <a:gd name="T7" fmla="*/ 18 h 18"/>
                <a:gd name="T8" fmla="*/ 8 w 8"/>
                <a:gd name="T9" fmla="*/ 18 h 18"/>
                <a:gd name="T10" fmla="*/ 8 w 8"/>
                <a:gd name="T11" fmla="*/ 18 h 18"/>
                <a:gd name="T12" fmla="*/ 4 w 8"/>
                <a:gd name="T13" fmla="*/ 9 h 18"/>
                <a:gd name="T14" fmla="*/ 2 w 8"/>
                <a:gd name="T15" fmla="*/ 0 h 18"/>
                <a:gd name="T16" fmla="*/ 1 w 8"/>
                <a:gd name="T17" fmla="*/ 0 h 18"/>
                <a:gd name="T18" fmla="*/ 0 w 8"/>
                <a:gd name="T19" fmla="*/ 1 h 18"/>
                <a:gd name="T20" fmla="*/ 0 w 8"/>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8">
                  <a:moveTo>
                    <a:pt x="0" y="1"/>
                  </a:moveTo>
                  <a:cubicBezTo>
                    <a:pt x="0" y="1"/>
                    <a:pt x="2" y="5"/>
                    <a:pt x="3" y="10"/>
                  </a:cubicBezTo>
                  <a:cubicBezTo>
                    <a:pt x="6" y="14"/>
                    <a:pt x="8" y="18"/>
                    <a:pt x="8" y="18"/>
                  </a:cubicBezTo>
                  <a:cubicBezTo>
                    <a:pt x="8" y="18"/>
                    <a:pt x="8" y="18"/>
                    <a:pt x="8" y="18"/>
                  </a:cubicBezTo>
                  <a:cubicBezTo>
                    <a:pt x="8" y="18"/>
                    <a:pt x="8" y="18"/>
                    <a:pt x="8" y="18"/>
                  </a:cubicBezTo>
                  <a:cubicBezTo>
                    <a:pt x="8" y="18"/>
                    <a:pt x="8" y="18"/>
                    <a:pt x="8" y="18"/>
                  </a:cubicBezTo>
                  <a:cubicBezTo>
                    <a:pt x="8" y="18"/>
                    <a:pt x="6" y="13"/>
                    <a:pt x="4" y="9"/>
                  </a:cubicBezTo>
                  <a:cubicBezTo>
                    <a:pt x="3" y="5"/>
                    <a:pt x="2" y="0"/>
                    <a:pt x="2" y="0"/>
                  </a:cubicBezTo>
                  <a:cubicBezTo>
                    <a:pt x="2" y="0"/>
                    <a:pt x="1" y="0"/>
                    <a:pt x="1" y="0"/>
                  </a:cubicBezTo>
                  <a:cubicBezTo>
                    <a:pt x="0" y="0"/>
                    <a:pt x="0" y="0"/>
                    <a:pt x="0" y="1"/>
                  </a:cubicBezTo>
                  <a:cubicBezTo>
                    <a:pt x="0" y="1"/>
                    <a:pt x="0" y="1"/>
                    <a:pt x="0"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7">
              <a:extLst>
                <a:ext uri="{FF2B5EF4-FFF2-40B4-BE49-F238E27FC236}">
                  <a16:creationId xmlns:a16="http://schemas.microsoft.com/office/drawing/2014/main" id="{F4E6B8D8-67A5-45A8-8B42-DFFE81D3B9A1}"/>
                </a:ext>
              </a:extLst>
            </p:cNvPr>
            <p:cNvSpPr>
              <a:spLocks/>
            </p:cNvSpPr>
            <p:nvPr/>
          </p:nvSpPr>
          <p:spPr bwMode="auto">
            <a:xfrm>
              <a:off x="6234" y="2783"/>
              <a:ext cx="10" cy="47"/>
            </a:xfrm>
            <a:custGeom>
              <a:avLst/>
              <a:gdLst>
                <a:gd name="T0" fmla="*/ 0 w 4"/>
                <a:gd name="T1" fmla="*/ 1 h 20"/>
                <a:gd name="T2" fmla="*/ 0 w 4"/>
                <a:gd name="T3" fmla="*/ 4 h 20"/>
                <a:gd name="T4" fmla="*/ 1 w 4"/>
                <a:gd name="T5" fmla="*/ 10 h 20"/>
                <a:gd name="T6" fmla="*/ 1 w 4"/>
                <a:gd name="T7" fmla="*/ 14 h 20"/>
                <a:gd name="T8" fmla="*/ 2 w 4"/>
                <a:gd name="T9" fmla="*/ 17 h 20"/>
                <a:gd name="T10" fmla="*/ 3 w 4"/>
                <a:gd name="T11" fmla="*/ 20 h 20"/>
                <a:gd name="T12" fmla="*/ 4 w 4"/>
                <a:gd name="T13" fmla="*/ 20 h 20"/>
                <a:gd name="T14" fmla="*/ 4 w 4"/>
                <a:gd name="T15" fmla="*/ 19 h 20"/>
                <a:gd name="T16" fmla="*/ 4 w 4"/>
                <a:gd name="T17" fmla="*/ 19 h 20"/>
                <a:gd name="T18" fmla="*/ 3 w 4"/>
                <a:gd name="T19" fmla="*/ 17 h 20"/>
                <a:gd name="T20" fmla="*/ 2 w 4"/>
                <a:gd name="T21" fmla="*/ 14 h 20"/>
                <a:gd name="T22" fmla="*/ 2 w 4"/>
                <a:gd name="T23" fmla="*/ 10 h 20"/>
                <a:gd name="T24" fmla="*/ 2 w 4"/>
                <a:gd name="T25" fmla="*/ 4 h 20"/>
                <a:gd name="T26" fmla="*/ 2 w 4"/>
                <a:gd name="T27" fmla="*/ 1 h 20"/>
                <a:gd name="T28" fmla="*/ 1 w 4"/>
                <a:gd name="T29" fmla="*/ 0 h 20"/>
                <a:gd name="T30" fmla="*/ 0 w 4"/>
                <a:gd name="T31" fmla="*/ 1 h 20"/>
                <a:gd name="T32" fmla="*/ 0 w 4"/>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0">
                  <a:moveTo>
                    <a:pt x="0" y="1"/>
                  </a:moveTo>
                  <a:cubicBezTo>
                    <a:pt x="0" y="1"/>
                    <a:pt x="0" y="2"/>
                    <a:pt x="0" y="4"/>
                  </a:cubicBezTo>
                  <a:cubicBezTo>
                    <a:pt x="0" y="6"/>
                    <a:pt x="1" y="8"/>
                    <a:pt x="1" y="10"/>
                  </a:cubicBezTo>
                  <a:cubicBezTo>
                    <a:pt x="1" y="12"/>
                    <a:pt x="1" y="13"/>
                    <a:pt x="1" y="14"/>
                  </a:cubicBezTo>
                  <a:cubicBezTo>
                    <a:pt x="2" y="15"/>
                    <a:pt x="2" y="16"/>
                    <a:pt x="2" y="17"/>
                  </a:cubicBezTo>
                  <a:cubicBezTo>
                    <a:pt x="3" y="18"/>
                    <a:pt x="3" y="20"/>
                    <a:pt x="3" y="20"/>
                  </a:cubicBezTo>
                  <a:cubicBezTo>
                    <a:pt x="3" y="20"/>
                    <a:pt x="4" y="20"/>
                    <a:pt x="4" y="20"/>
                  </a:cubicBezTo>
                  <a:cubicBezTo>
                    <a:pt x="4" y="20"/>
                    <a:pt x="4" y="20"/>
                    <a:pt x="4" y="19"/>
                  </a:cubicBezTo>
                  <a:cubicBezTo>
                    <a:pt x="4" y="19"/>
                    <a:pt x="4" y="19"/>
                    <a:pt x="4" y="19"/>
                  </a:cubicBezTo>
                  <a:cubicBezTo>
                    <a:pt x="4" y="19"/>
                    <a:pt x="3" y="18"/>
                    <a:pt x="3" y="17"/>
                  </a:cubicBezTo>
                  <a:cubicBezTo>
                    <a:pt x="2" y="16"/>
                    <a:pt x="2" y="15"/>
                    <a:pt x="2" y="14"/>
                  </a:cubicBezTo>
                  <a:cubicBezTo>
                    <a:pt x="2" y="13"/>
                    <a:pt x="2" y="11"/>
                    <a:pt x="2" y="10"/>
                  </a:cubicBezTo>
                  <a:cubicBezTo>
                    <a:pt x="2" y="8"/>
                    <a:pt x="2" y="6"/>
                    <a:pt x="2" y="4"/>
                  </a:cubicBezTo>
                  <a:cubicBezTo>
                    <a:pt x="2" y="2"/>
                    <a:pt x="2" y="1"/>
                    <a:pt x="2" y="1"/>
                  </a:cubicBezTo>
                  <a:cubicBezTo>
                    <a:pt x="2" y="0"/>
                    <a:pt x="1" y="0"/>
                    <a:pt x="1" y="0"/>
                  </a:cubicBezTo>
                  <a:cubicBezTo>
                    <a:pt x="0" y="0"/>
                    <a:pt x="0" y="0"/>
                    <a:pt x="0" y="1"/>
                  </a:cubicBezTo>
                  <a:cubicBezTo>
                    <a:pt x="0" y="1"/>
                    <a:pt x="0" y="1"/>
                    <a:pt x="0"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8">
              <a:extLst>
                <a:ext uri="{FF2B5EF4-FFF2-40B4-BE49-F238E27FC236}">
                  <a16:creationId xmlns:a16="http://schemas.microsoft.com/office/drawing/2014/main" id="{4768EDC1-6D12-4C58-86C3-E327923D7C97}"/>
                </a:ext>
              </a:extLst>
            </p:cNvPr>
            <p:cNvSpPr>
              <a:spLocks/>
            </p:cNvSpPr>
            <p:nvPr/>
          </p:nvSpPr>
          <p:spPr bwMode="auto">
            <a:xfrm>
              <a:off x="6220" y="2747"/>
              <a:ext cx="14" cy="36"/>
            </a:xfrm>
            <a:custGeom>
              <a:avLst/>
              <a:gdLst>
                <a:gd name="T0" fmla="*/ 5 w 6"/>
                <a:gd name="T1" fmla="*/ 0 h 15"/>
                <a:gd name="T2" fmla="*/ 3 w 6"/>
                <a:gd name="T3" fmla="*/ 2 h 15"/>
                <a:gd name="T4" fmla="*/ 3 w 6"/>
                <a:gd name="T5" fmla="*/ 3 h 15"/>
                <a:gd name="T6" fmla="*/ 2 w 6"/>
                <a:gd name="T7" fmla="*/ 4 h 15"/>
                <a:gd name="T8" fmla="*/ 1 w 6"/>
                <a:gd name="T9" fmla="*/ 7 h 15"/>
                <a:gd name="T10" fmla="*/ 0 w 6"/>
                <a:gd name="T11" fmla="*/ 12 h 15"/>
                <a:gd name="T12" fmla="*/ 0 w 6"/>
                <a:gd name="T13" fmla="*/ 14 h 15"/>
                <a:gd name="T14" fmla="*/ 0 w 6"/>
                <a:gd name="T15" fmla="*/ 15 h 15"/>
                <a:gd name="T16" fmla="*/ 0 w 6"/>
                <a:gd name="T17" fmla="*/ 15 h 15"/>
                <a:gd name="T18" fmla="*/ 1 w 6"/>
                <a:gd name="T19" fmla="*/ 15 h 15"/>
                <a:gd name="T20" fmla="*/ 0 w 6"/>
                <a:gd name="T21" fmla="*/ 14 h 15"/>
                <a:gd name="T22" fmla="*/ 0 w 6"/>
                <a:gd name="T23" fmla="*/ 12 h 15"/>
                <a:gd name="T24" fmla="*/ 1 w 6"/>
                <a:gd name="T25" fmla="*/ 7 h 15"/>
                <a:gd name="T26" fmla="*/ 2 w 6"/>
                <a:gd name="T27" fmla="*/ 5 h 15"/>
                <a:gd name="T28" fmla="*/ 3 w 6"/>
                <a:gd name="T29" fmla="*/ 4 h 15"/>
                <a:gd name="T30" fmla="*/ 4 w 6"/>
                <a:gd name="T31" fmla="*/ 3 h 15"/>
                <a:gd name="T32" fmla="*/ 6 w 6"/>
                <a:gd name="T33" fmla="*/ 1 h 15"/>
                <a:gd name="T34" fmla="*/ 6 w 6"/>
                <a:gd name="T35" fmla="*/ 0 h 15"/>
                <a:gd name="T36" fmla="*/ 5 w 6"/>
                <a:gd name="T37" fmla="*/ 0 h 15"/>
                <a:gd name="T38" fmla="*/ 5 w 6"/>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5">
                  <a:moveTo>
                    <a:pt x="5" y="0"/>
                  </a:moveTo>
                  <a:cubicBezTo>
                    <a:pt x="5" y="0"/>
                    <a:pt x="4" y="1"/>
                    <a:pt x="3" y="2"/>
                  </a:cubicBezTo>
                  <a:cubicBezTo>
                    <a:pt x="3" y="2"/>
                    <a:pt x="3" y="3"/>
                    <a:pt x="3" y="3"/>
                  </a:cubicBezTo>
                  <a:cubicBezTo>
                    <a:pt x="2" y="3"/>
                    <a:pt x="2" y="4"/>
                    <a:pt x="2" y="4"/>
                  </a:cubicBezTo>
                  <a:cubicBezTo>
                    <a:pt x="1" y="5"/>
                    <a:pt x="1" y="6"/>
                    <a:pt x="1" y="7"/>
                  </a:cubicBezTo>
                  <a:cubicBezTo>
                    <a:pt x="0" y="9"/>
                    <a:pt x="0" y="11"/>
                    <a:pt x="0" y="12"/>
                  </a:cubicBezTo>
                  <a:cubicBezTo>
                    <a:pt x="0" y="13"/>
                    <a:pt x="0" y="14"/>
                    <a:pt x="0" y="14"/>
                  </a:cubicBezTo>
                  <a:cubicBezTo>
                    <a:pt x="0" y="15"/>
                    <a:pt x="0" y="15"/>
                    <a:pt x="0" y="15"/>
                  </a:cubicBezTo>
                  <a:cubicBezTo>
                    <a:pt x="0" y="15"/>
                    <a:pt x="0" y="15"/>
                    <a:pt x="0" y="15"/>
                  </a:cubicBezTo>
                  <a:cubicBezTo>
                    <a:pt x="1" y="15"/>
                    <a:pt x="1" y="15"/>
                    <a:pt x="1" y="15"/>
                  </a:cubicBezTo>
                  <a:cubicBezTo>
                    <a:pt x="1" y="15"/>
                    <a:pt x="1" y="15"/>
                    <a:pt x="0" y="14"/>
                  </a:cubicBezTo>
                  <a:cubicBezTo>
                    <a:pt x="0" y="14"/>
                    <a:pt x="0" y="13"/>
                    <a:pt x="0" y="12"/>
                  </a:cubicBezTo>
                  <a:cubicBezTo>
                    <a:pt x="0" y="11"/>
                    <a:pt x="1" y="9"/>
                    <a:pt x="1" y="7"/>
                  </a:cubicBezTo>
                  <a:cubicBezTo>
                    <a:pt x="2" y="6"/>
                    <a:pt x="2" y="5"/>
                    <a:pt x="2" y="5"/>
                  </a:cubicBezTo>
                  <a:cubicBezTo>
                    <a:pt x="3" y="4"/>
                    <a:pt x="3" y="4"/>
                    <a:pt x="3" y="4"/>
                  </a:cubicBezTo>
                  <a:cubicBezTo>
                    <a:pt x="3" y="3"/>
                    <a:pt x="4" y="3"/>
                    <a:pt x="4" y="3"/>
                  </a:cubicBezTo>
                  <a:cubicBezTo>
                    <a:pt x="5" y="2"/>
                    <a:pt x="6" y="1"/>
                    <a:pt x="6" y="1"/>
                  </a:cubicBezTo>
                  <a:cubicBezTo>
                    <a:pt x="6" y="1"/>
                    <a:pt x="6" y="0"/>
                    <a:pt x="6" y="0"/>
                  </a:cubicBezTo>
                  <a:cubicBezTo>
                    <a:pt x="6" y="0"/>
                    <a:pt x="5" y="0"/>
                    <a:pt x="5" y="0"/>
                  </a:cubicBezTo>
                  <a:cubicBezTo>
                    <a:pt x="5" y="0"/>
                    <a:pt x="5" y="0"/>
                    <a:pt x="5"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9">
              <a:extLst>
                <a:ext uri="{FF2B5EF4-FFF2-40B4-BE49-F238E27FC236}">
                  <a16:creationId xmlns:a16="http://schemas.microsoft.com/office/drawing/2014/main" id="{767FD9CD-EF50-4048-A93A-BDA200B5792A}"/>
                </a:ext>
              </a:extLst>
            </p:cNvPr>
            <p:cNvSpPr>
              <a:spLocks/>
            </p:cNvSpPr>
            <p:nvPr/>
          </p:nvSpPr>
          <p:spPr bwMode="auto">
            <a:xfrm>
              <a:off x="6224" y="2778"/>
              <a:ext cx="8" cy="26"/>
            </a:xfrm>
            <a:custGeom>
              <a:avLst/>
              <a:gdLst>
                <a:gd name="T0" fmla="*/ 1 w 3"/>
                <a:gd name="T1" fmla="*/ 0 h 11"/>
                <a:gd name="T2" fmla="*/ 1 w 3"/>
                <a:gd name="T3" fmla="*/ 1 h 11"/>
                <a:gd name="T4" fmla="*/ 1 w 3"/>
                <a:gd name="T5" fmla="*/ 1 h 11"/>
                <a:gd name="T6" fmla="*/ 1 w 3"/>
                <a:gd name="T7" fmla="*/ 2 h 11"/>
                <a:gd name="T8" fmla="*/ 1 w 3"/>
                <a:gd name="T9" fmla="*/ 4 h 11"/>
                <a:gd name="T10" fmla="*/ 2 w 3"/>
                <a:gd name="T11" fmla="*/ 6 h 11"/>
                <a:gd name="T12" fmla="*/ 2 w 3"/>
                <a:gd name="T13" fmla="*/ 8 h 11"/>
                <a:gd name="T14" fmla="*/ 1 w 3"/>
                <a:gd name="T15" fmla="*/ 10 h 11"/>
                <a:gd name="T16" fmla="*/ 0 w 3"/>
                <a:gd name="T17" fmla="*/ 11 h 11"/>
                <a:gd name="T18" fmla="*/ 1 w 3"/>
                <a:gd name="T19" fmla="*/ 11 h 11"/>
                <a:gd name="T20" fmla="*/ 1 w 3"/>
                <a:gd name="T21" fmla="*/ 11 h 11"/>
                <a:gd name="T22" fmla="*/ 1 w 3"/>
                <a:gd name="T23" fmla="*/ 11 h 11"/>
                <a:gd name="T24" fmla="*/ 2 w 3"/>
                <a:gd name="T25" fmla="*/ 10 h 11"/>
                <a:gd name="T26" fmla="*/ 2 w 3"/>
                <a:gd name="T27" fmla="*/ 8 h 11"/>
                <a:gd name="T28" fmla="*/ 3 w 3"/>
                <a:gd name="T29" fmla="*/ 6 h 11"/>
                <a:gd name="T30" fmla="*/ 2 w 3"/>
                <a:gd name="T31" fmla="*/ 4 h 11"/>
                <a:gd name="T32" fmla="*/ 2 w 3"/>
                <a:gd name="T33" fmla="*/ 2 h 11"/>
                <a:gd name="T34" fmla="*/ 2 w 3"/>
                <a:gd name="T35" fmla="*/ 1 h 11"/>
                <a:gd name="T36" fmla="*/ 2 w 3"/>
                <a:gd name="T37" fmla="*/ 1 h 11"/>
                <a:gd name="T38" fmla="*/ 2 w 3"/>
                <a:gd name="T39" fmla="*/ 0 h 11"/>
                <a:gd name="T40" fmla="*/ 1 w 3"/>
                <a:gd name="T41" fmla="*/ 0 h 11"/>
                <a:gd name="T42" fmla="*/ 1 w 3"/>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1">
                  <a:moveTo>
                    <a:pt x="1" y="0"/>
                  </a:moveTo>
                  <a:cubicBezTo>
                    <a:pt x="1" y="0"/>
                    <a:pt x="1" y="0"/>
                    <a:pt x="1" y="1"/>
                  </a:cubicBezTo>
                  <a:cubicBezTo>
                    <a:pt x="1" y="1"/>
                    <a:pt x="1" y="1"/>
                    <a:pt x="1" y="1"/>
                  </a:cubicBezTo>
                  <a:cubicBezTo>
                    <a:pt x="1" y="2"/>
                    <a:pt x="1" y="2"/>
                    <a:pt x="1" y="2"/>
                  </a:cubicBezTo>
                  <a:cubicBezTo>
                    <a:pt x="1" y="3"/>
                    <a:pt x="1" y="3"/>
                    <a:pt x="1" y="4"/>
                  </a:cubicBezTo>
                  <a:cubicBezTo>
                    <a:pt x="1" y="5"/>
                    <a:pt x="2" y="5"/>
                    <a:pt x="2" y="6"/>
                  </a:cubicBezTo>
                  <a:cubicBezTo>
                    <a:pt x="2" y="7"/>
                    <a:pt x="2" y="7"/>
                    <a:pt x="2" y="8"/>
                  </a:cubicBezTo>
                  <a:cubicBezTo>
                    <a:pt x="2" y="9"/>
                    <a:pt x="2" y="9"/>
                    <a:pt x="1" y="10"/>
                  </a:cubicBezTo>
                  <a:cubicBezTo>
                    <a:pt x="1" y="11"/>
                    <a:pt x="0" y="11"/>
                    <a:pt x="0" y="11"/>
                  </a:cubicBezTo>
                  <a:cubicBezTo>
                    <a:pt x="1" y="11"/>
                    <a:pt x="1" y="11"/>
                    <a:pt x="1" y="11"/>
                  </a:cubicBezTo>
                  <a:cubicBezTo>
                    <a:pt x="1" y="11"/>
                    <a:pt x="1" y="11"/>
                    <a:pt x="1" y="11"/>
                  </a:cubicBezTo>
                  <a:cubicBezTo>
                    <a:pt x="1" y="11"/>
                    <a:pt x="1" y="11"/>
                    <a:pt x="1" y="11"/>
                  </a:cubicBezTo>
                  <a:cubicBezTo>
                    <a:pt x="1" y="11"/>
                    <a:pt x="1" y="11"/>
                    <a:pt x="2" y="10"/>
                  </a:cubicBezTo>
                  <a:cubicBezTo>
                    <a:pt x="2" y="9"/>
                    <a:pt x="2" y="9"/>
                    <a:pt x="2" y="8"/>
                  </a:cubicBezTo>
                  <a:cubicBezTo>
                    <a:pt x="3" y="7"/>
                    <a:pt x="2" y="7"/>
                    <a:pt x="3" y="6"/>
                  </a:cubicBezTo>
                  <a:cubicBezTo>
                    <a:pt x="3" y="5"/>
                    <a:pt x="2" y="5"/>
                    <a:pt x="2" y="4"/>
                  </a:cubicBezTo>
                  <a:cubicBezTo>
                    <a:pt x="2" y="3"/>
                    <a:pt x="2" y="3"/>
                    <a:pt x="2" y="2"/>
                  </a:cubicBezTo>
                  <a:cubicBezTo>
                    <a:pt x="2" y="2"/>
                    <a:pt x="2" y="2"/>
                    <a:pt x="2" y="1"/>
                  </a:cubicBezTo>
                  <a:cubicBezTo>
                    <a:pt x="2" y="1"/>
                    <a:pt x="2" y="1"/>
                    <a:pt x="2" y="1"/>
                  </a:cubicBezTo>
                  <a:cubicBezTo>
                    <a:pt x="3" y="0"/>
                    <a:pt x="2" y="0"/>
                    <a:pt x="2" y="0"/>
                  </a:cubicBezTo>
                  <a:cubicBezTo>
                    <a:pt x="2" y="0"/>
                    <a:pt x="1" y="0"/>
                    <a:pt x="1" y="0"/>
                  </a:cubicBezTo>
                  <a:cubicBezTo>
                    <a:pt x="1" y="0"/>
                    <a:pt x="1" y="0"/>
                    <a:pt x="1"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0">
              <a:extLst>
                <a:ext uri="{FF2B5EF4-FFF2-40B4-BE49-F238E27FC236}">
                  <a16:creationId xmlns:a16="http://schemas.microsoft.com/office/drawing/2014/main" id="{1D94FC9F-E2FC-4F4C-A398-9A9FBEC0AF8C}"/>
                </a:ext>
              </a:extLst>
            </p:cNvPr>
            <p:cNvSpPr>
              <a:spLocks/>
            </p:cNvSpPr>
            <p:nvPr/>
          </p:nvSpPr>
          <p:spPr bwMode="auto">
            <a:xfrm>
              <a:off x="6217" y="2723"/>
              <a:ext cx="15" cy="38"/>
            </a:xfrm>
            <a:custGeom>
              <a:avLst/>
              <a:gdLst>
                <a:gd name="T0" fmla="*/ 5 w 6"/>
                <a:gd name="T1" fmla="*/ 12 h 16"/>
                <a:gd name="T2" fmla="*/ 5 w 6"/>
                <a:gd name="T3" fmla="*/ 8 h 16"/>
                <a:gd name="T4" fmla="*/ 3 w 6"/>
                <a:gd name="T5" fmla="*/ 5 h 16"/>
                <a:gd name="T6" fmla="*/ 2 w 6"/>
                <a:gd name="T7" fmla="*/ 4 h 16"/>
                <a:gd name="T8" fmla="*/ 0 w 6"/>
                <a:gd name="T9" fmla="*/ 1 h 16"/>
                <a:gd name="T10" fmla="*/ 0 w 6"/>
                <a:gd name="T11" fmla="*/ 1 h 16"/>
                <a:gd name="T12" fmla="*/ 1 w 6"/>
                <a:gd name="T13" fmla="*/ 5 h 16"/>
                <a:gd name="T14" fmla="*/ 2 w 6"/>
                <a:gd name="T15" fmla="*/ 6 h 16"/>
                <a:gd name="T16" fmla="*/ 4 w 6"/>
                <a:gd name="T17" fmla="*/ 9 h 16"/>
                <a:gd name="T18" fmla="*/ 4 w 6"/>
                <a:gd name="T19" fmla="*/ 12 h 16"/>
                <a:gd name="T20" fmla="*/ 4 w 6"/>
                <a:gd name="T21" fmla="*/ 16 h 16"/>
                <a:gd name="T22" fmla="*/ 5 w 6"/>
                <a:gd name="T23" fmla="*/ 16 h 16"/>
                <a:gd name="T24" fmla="*/ 5 w 6"/>
                <a:gd name="T25" fmla="*/ 16 h 16"/>
                <a:gd name="T26" fmla="*/ 5 w 6"/>
                <a:gd name="T27" fmla="*/ 15 h 16"/>
                <a:gd name="T28" fmla="*/ 5 w 6"/>
                <a:gd name="T2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6">
                  <a:moveTo>
                    <a:pt x="5" y="12"/>
                  </a:moveTo>
                  <a:cubicBezTo>
                    <a:pt x="5" y="11"/>
                    <a:pt x="6" y="10"/>
                    <a:pt x="5" y="8"/>
                  </a:cubicBezTo>
                  <a:cubicBezTo>
                    <a:pt x="5" y="7"/>
                    <a:pt x="4" y="6"/>
                    <a:pt x="3" y="5"/>
                  </a:cubicBezTo>
                  <a:cubicBezTo>
                    <a:pt x="3" y="5"/>
                    <a:pt x="2" y="4"/>
                    <a:pt x="2" y="4"/>
                  </a:cubicBezTo>
                  <a:cubicBezTo>
                    <a:pt x="1" y="3"/>
                    <a:pt x="1" y="2"/>
                    <a:pt x="0" y="1"/>
                  </a:cubicBezTo>
                  <a:cubicBezTo>
                    <a:pt x="0" y="1"/>
                    <a:pt x="0" y="0"/>
                    <a:pt x="0" y="1"/>
                  </a:cubicBezTo>
                  <a:cubicBezTo>
                    <a:pt x="0" y="2"/>
                    <a:pt x="0" y="2"/>
                    <a:pt x="1" y="5"/>
                  </a:cubicBezTo>
                  <a:cubicBezTo>
                    <a:pt x="2" y="5"/>
                    <a:pt x="2" y="5"/>
                    <a:pt x="2" y="6"/>
                  </a:cubicBezTo>
                  <a:cubicBezTo>
                    <a:pt x="3" y="7"/>
                    <a:pt x="4" y="7"/>
                    <a:pt x="4" y="9"/>
                  </a:cubicBezTo>
                  <a:cubicBezTo>
                    <a:pt x="5" y="10"/>
                    <a:pt x="4" y="11"/>
                    <a:pt x="4" y="12"/>
                  </a:cubicBezTo>
                  <a:cubicBezTo>
                    <a:pt x="4" y="13"/>
                    <a:pt x="4" y="14"/>
                    <a:pt x="4" y="16"/>
                  </a:cubicBezTo>
                  <a:cubicBezTo>
                    <a:pt x="5" y="16"/>
                    <a:pt x="5" y="16"/>
                    <a:pt x="5" y="16"/>
                  </a:cubicBezTo>
                  <a:cubicBezTo>
                    <a:pt x="5" y="16"/>
                    <a:pt x="5" y="16"/>
                    <a:pt x="5" y="16"/>
                  </a:cubicBezTo>
                  <a:cubicBezTo>
                    <a:pt x="5" y="16"/>
                    <a:pt x="6" y="15"/>
                    <a:pt x="5" y="15"/>
                  </a:cubicBezTo>
                  <a:cubicBezTo>
                    <a:pt x="5" y="14"/>
                    <a:pt x="5" y="13"/>
                    <a:pt x="5" y="1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1">
              <a:extLst>
                <a:ext uri="{FF2B5EF4-FFF2-40B4-BE49-F238E27FC236}">
                  <a16:creationId xmlns:a16="http://schemas.microsoft.com/office/drawing/2014/main" id="{38247A79-B45E-4ECE-AA8C-6C8F0BDBB949}"/>
                </a:ext>
              </a:extLst>
            </p:cNvPr>
            <p:cNvSpPr>
              <a:spLocks/>
            </p:cNvSpPr>
            <p:nvPr/>
          </p:nvSpPr>
          <p:spPr bwMode="auto">
            <a:xfrm>
              <a:off x="6220" y="2719"/>
              <a:ext cx="12" cy="42"/>
            </a:xfrm>
            <a:custGeom>
              <a:avLst/>
              <a:gdLst>
                <a:gd name="T0" fmla="*/ 4 w 5"/>
                <a:gd name="T1" fmla="*/ 1 h 18"/>
                <a:gd name="T2" fmla="*/ 4 w 5"/>
                <a:gd name="T3" fmla="*/ 1 h 18"/>
                <a:gd name="T4" fmla="*/ 4 w 5"/>
                <a:gd name="T5" fmla="*/ 2 h 18"/>
                <a:gd name="T6" fmla="*/ 4 w 5"/>
                <a:gd name="T7" fmla="*/ 3 h 18"/>
                <a:gd name="T8" fmla="*/ 4 w 5"/>
                <a:gd name="T9" fmla="*/ 5 h 18"/>
                <a:gd name="T10" fmla="*/ 4 w 5"/>
                <a:gd name="T11" fmla="*/ 6 h 18"/>
                <a:gd name="T12" fmla="*/ 3 w 5"/>
                <a:gd name="T13" fmla="*/ 8 h 18"/>
                <a:gd name="T14" fmla="*/ 2 w 5"/>
                <a:gd name="T15" fmla="*/ 9 h 18"/>
                <a:gd name="T16" fmla="*/ 1 w 5"/>
                <a:gd name="T17" fmla="*/ 12 h 18"/>
                <a:gd name="T18" fmla="*/ 0 w 5"/>
                <a:gd name="T19" fmla="*/ 15 h 18"/>
                <a:gd name="T20" fmla="*/ 0 w 5"/>
                <a:gd name="T21" fmla="*/ 17 h 18"/>
                <a:gd name="T22" fmla="*/ 0 w 5"/>
                <a:gd name="T23" fmla="*/ 18 h 18"/>
                <a:gd name="T24" fmla="*/ 0 w 5"/>
                <a:gd name="T25" fmla="*/ 18 h 18"/>
                <a:gd name="T26" fmla="*/ 1 w 5"/>
                <a:gd name="T27" fmla="*/ 18 h 18"/>
                <a:gd name="T28" fmla="*/ 1 w 5"/>
                <a:gd name="T29" fmla="*/ 18 h 18"/>
                <a:gd name="T30" fmla="*/ 0 w 5"/>
                <a:gd name="T31" fmla="*/ 17 h 18"/>
                <a:gd name="T32" fmla="*/ 1 w 5"/>
                <a:gd name="T33" fmla="*/ 15 h 18"/>
                <a:gd name="T34" fmla="*/ 1 w 5"/>
                <a:gd name="T35" fmla="*/ 12 h 18"/>
                <a:gd name="T36" fmla="*/ 3 w 5"/>
                <a:gd name="T37" fmla="*/ 9 h 18"/>
                <a:gd name="T38" fmla="*/ 4 w 5"/>
                <a:gd name="T39" fmla="*/ 8 h 18"/>
                <a:gd name="T40" fmla="*/ 5 w 5"/>
                <a:gd name="T41" fmla="*/ 6 h 18"/>
                <a:gd name="T42" fmla="*/ 5 w 5"/>
                <a:gd name="T43" fmla="*/ 5 h 18"/>
                <a:gd name="T44" fmla="*/ 5 w 5"/>
                <a:gd name="T45" fmla="*/ 3 h 18"/>
                <a:gd name="T46" fmla="*/ 5 w 5"/>
                <a:gd name="T47" fmla="*/ 2 h 18"/>
                <a:gd name="T48" fmla="*/ 5 w 5"/>
                <a:gd name="T49" fmla="*/ 1 h 18"/>
                <a:gd name="T50" fmla="*/ 5 w 5"/>
                <a:gd name="T51" fmla="*/ 0 h 18"/>
                <a:gd name="T52" fmla="*/ 4 w 5"/>
                <a:gd name="T53" fmla="*/ 0 h 18"/>
                <a:gd name="T54" fmla="*/ 4 w 5"/>
                <a:gd name="T55" fmla="*/ 1 h 18"/>
                <a:gd name="T56" fmla="*/ 4 w 5"/>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18">
                  <a:moveTo>
                    <a:pt x="4" y="1"/>
                  </a:moveTo>
                  <a:cubicBezTo>
                    <a:pt x="4" y="1"/>
                    <a:pt x="4" y="1"/>
                    <a:pt x="4" y="1"/>
                  </a:cubicBezTo>
                  <a:cubicBezTo>
                    <a:pt x="4" y="2"/>
                    <a:pt x="4" y="2"/>
                    <a:pt x="4" y="2"/>
                  </a:cubicBezTo>
                  <a:cubicBezTo>
                    <a:pt x="4" y="3"/>
                    <a:pt x="4" y="3"/>
                    <a:pt x="4" y="3"/>
                  </a:cubicBezTo>
                  <a:cubicBezTo>
                    <a:pt x="4" y="4"/>
                    <a:pt x="4" y="4"/>
                    <a:pt x="4" y="5"/>
                  </a:cubicBezTo>
                  <a:cubicBezTo>
                    <a:pt x="4" y="5"/>
                    <a:pt x="4" y="6"/>
                    <a:pt x="4" y="6"/>
                  </a:cubicBezTo>
                  <a:cubicBezTo>
                    <a:pt x="4" y="7"/>
                    <a:pt x="3" y="7"/>
                    <a:pt x="3" y="8"/>
                  </a:cubicBezTo>
                  <a:cubicBezTo>
                    <a:pt x="2" y="9"/>
                    <a:pt x="2" y="9"/>
                    <a:pt x="2" y="9"/>
                  </a:cubicBezTo>
                  <a:cubicBezTo>
                    <a:pt x="2" y="10"/>
                    <a:pt x="1" y="11"/>
                    <a:pt x="1" y="12"/>
                  </a:cubicBezTo>
                  <a:cubicBezTo>
                    <a:pt x="1" y="13"/>
                    <a:pt x="0" y="14"/>
                    <a:pt x="0" y="15"/>
                  </a:cubicBezTo>
                  <a:cubicBezTo>
                    <a:pt x="0" y="16"/>
                    <a:pt x="0" y="17"/>
                    <a:pt x="0" y="17"/>
                  </a:cubicBezTo>
                  <a:cubicBezTo>
                    <a:pt x="0" y="18"/>
                    <a:pt x="0" y="18"/>
                    <a:pt x="0" y="18"/>
                  </a:cubicBezTo>
                  <a:cubicBezTo>
                    <a:pt x="0" y="18"/>
                    <a:pt x="0" y="18"/>
                    <a:pt x="0" y="18"/>
                  </a:cubicBezTo>
                  <a:cubicBezTo>
                    <a:pt x="1" y="18"/>
                    <a:pt x="1" y="18"/>
                    <a:pt x="1" y="18"/>
                  </a:cubicBezTo>
                  <a:cubicBezTo>
                    <a:pt x="1" y="18"/>
                    <a:pt x="1" y="18"/>
                    <a:pt x="1" y="18"/>
                  </a:cubicBezTo>
                  <a:cubicBezTo>
                    <a:pt x="1" y="18"/>
                    <a:pt x="1" y="18"/>
                    <a:pt x="0" y="17"/>
                  </a:cubicBezTo>
                  <a:cubicBezTo>
                    <a:pt x="0" y="17"/>
                    <a:pt x="0" y="16"/>
                    <a:pt x="1" y="15"/>
                  </a:cubicBezTo>
                  <a:cubicBezTo>
                    <a:pt x="1" y="14"/>
                    <a:pt x="1" y="13"/>
                    <a:pt x="1" y="12"/>
                  </a:cubicBezTo>
                  <a:cubicBezTo>
                    <a:pt x="2" y="11"/>
                    <a:pt x="3" y="10"/>
                    <a:pt x="3" y="9"/>
                  </a:cubicBezTo>
                  <a:cubicBezTo>
                    <a:pt x="4" y="8"/>
                    <a:pt x="4" y="8"/>
                    <a:pt x="4" y="8"/>
                  </a:cubicBezTo>
                  <a:cubicBezTo>
                    <a:pt x="4" y="7"/>
                    <a:pt x="4" y="7"/>
                    <a:pt x="5" y="6"/>
                  </a:cubicBezTo>
                  <a:cubicBezTo>
                    <a:pt x="5" y="6"/>
                    <a:pt x="5" y="5"/>
                    <a:pt x="5" y="5"/>
                  </a:cubicBezTo>
                  <a:cubicBezTo>
                    <a:pt x="5" y="4"/>
                    <a:pt x="5" y="4"/>
                    <a:pt x="5" y="3"/>
                  </a:cubicBezTo>
                  <a:cubicBezTo>
                    <a:pt x="5" y="3"/>
                    <a:pt x="5" y="2"/>
                    <a:pt x="5" y="2"/>
                  </a:cubicBezTo>
                  <a:cubicBezTo>
                    <a:pt x="5" y="2"/>
                    <a:pt x="5" y="1"/>
                    <a:pt x="5" y="1"/>
                  </a:cubicBezTo>
                  <a:cubicBezTo>
                    <a:pt x="5" y="1"/>
                    <a:pt x="5" y="0"/>
                    <a:pt x="5" y="0"/>
                  </a:cubicBezTo>
                  <a:cubicBezTo>
                    <a:pt x="5" y="0"/>
                    <a:pt x="4" y="0"/>
                    <a:pt x="4" y="0"/>
                  </a:cubicBezTo>
                  <a:cubicBezTo>
                    <a:pt x="4" y="0"/>
                    <a:pt x="4" y="0"/>
                    <a:pt x="4" y="1"/>
                  </a:cubicBezTo>
                  <a:cubicBezTo>
                    <a:pt x="4" y="1"/>
                    <a:pt x="4" y="1"/>
                    <a:pt x="4"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98" name="Picture 102">
              <a:extLst>
                <a:ext uri="{FF2B5EF4-FFF2-40B4-BE49-F238E27FC236}">
                  <a16:creationId xmlns:a16="http://schemas.microsoft.com/office/drawing/2014/main" id="{4E42F132-A3D5-4C87-9927-85A932AF99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3" y="1512"/>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03">
              <a:extLst>
                <a:ext uri="{FF2B5EF4-FFF2-40B4-BE49-F238E27FC236}">
                  <a16:creationId xmlns:a16="http://schemas.microsoft.com/office/drawing/2014/main" id="{D58BBC17-D4F6-408F-BC91-B0E63D3DFF15}"/>
                </a:ext>
              </a:extLst>
            </p:cNvPr>
            <p:cNvSpPr>
              <a:spLocks/>
            </p:cNvSpPr>
            <p:nvPr/>
          </p:nvSpPr>
          <p:spPr bwMode="auto">
            <a:xfrm>
              <a:off x="6121" y="1521"/>
              <a:ext cx="41" cy="27"/>
            </a:xfrm>
            <a:custGeom>
              <a:avLst/>
              <a:gdLst>
                <a:gd name="T0" fmla="*/ 17 w 17"/>
                <a:gd name="T1" fmla="*/ 4 h 11"/>
                <a:gd name="T2" fmla="*/ 16 w 17"/>
                <a:gd name="T3" fmla="*/ 3 h 11"/>
                <a:gd name="T4" fmla="*/ 15 w 17"/>
                <a:gd name="T5" fmla="*/ 2 h 11"/>
                <a:gd name="T6" fmla="*/ 5 w 17"/>
                <a:gd name="T7" fmla="*/ 1 h 11"/>
                <a:gd name="T8" fmla="*/ 0 w 17"/>
                <a:gd name="T9" fmla="*/ 4 h 11"/>
                <a:gd name="T10" fmla="*/ 12 w 17"/>
                <a:gd name="T11" fmla="*/ 8 h 11"/>
                <a:gd name="T12" fmla="*/ 16 w 17"/>
                <a:gd name="T13" fmla="*/ 7 h 11"/>
                <a:gd name="T14" fmla="*/ 17 w 17"/>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17" y="4"/>
                  </a:moveTo>
                  <a:cubicBezTo>
                    <a:pt x="17" y="4"/>
                    <a:pt x="17" y="3"/>
                    <a:pt x="16" y="3"/>
                  </a:cubicBezTo>
                  <a:cubicBezTo>
                    <a:pt x="16" y="3"/>
                    <a:pt x="15" y="2"/>
                    <a:pt x="15" y="2"/>
                  </a:cubicBezTo>
                  <a:cubicBezTo>
                    <a:pt x="12" y="1"/>
                    <a:pt x="8" y="0"/>
                    <a:pt x="5" y="1"/>
                  </a:cubicBezTo>
                  <a:cubicBezTo>
                    <a:pt x="3" y="2"/>
                    <a:pt x="1" y="3"/>
                    <a:pt x="0" y="4"/>
                  </a:cubicBezTo>
                  <a:cubicBezTo>
                    <a:pt x="4" y="7"/>
                    <a:pt x="7" y="11"/>
                    <a:pt x="12" y="8"/>
                  </a:cubicBezTo>
                  <a:cubicBezTo>
                    <a:pt x="13" y="8"/>
                    <a:pt x="15" y="7"/>
                    <a:pt x="16" y="7"/>
                  </a:cubicBezTo>
                  <a:cubicBezTo>
                    <a:pt x="16" y="6"/>
                    <a:pt x="17" y="5"/>
                    <a:pt x="17" y="4"/>
                  </a:cubicBezTo>
                  <a:close/>
                </a:path>
              </a:pathLst>
            </a:custGeom>
            <a:solidFill>
              <a:srgbClr val="AE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4">
              <a:extLst>
                <a:ext uri="{FF2B5EF4-FFF2-40B4-BE49-F238E27FC236}">
                  <a16:creationId xmlns:a16="http://schemas.microsoft.com/office/drawing/2014/main" id="{8BE3F7EA-8909-4505-B498-8D5C66B25EA0}"/>
                </a:ext>
              </a:extLst>
            </p:cNvPr>
            <p:cNvSpPr>
              <a:spLocks/>
            </p:cNvSpPr>
            <p:nvPr/>
          </p:nvSpPr>
          <p:spPr bwMode="auto">
            <a:xfrm>
              <a:off x="6133" y="1529"/>
              <a:ext cx="27" cy="21"/>
            </a:xfrm>
            <a:custGeom>
              <a:avLst/>
              <a:gdLst>
                <a:gd name="T0" fmla="*/ 11 w 11"/>
                <a:gd name="T1" fmla="*/ 5 h 9"/>
                <a:gd name="T2" fmla="*/ 6 w 11"/>
                <a:gd name="T3" fmla="*/ 9 h 9"/>
                <a:gd name="T4" fmla="*/ 0 w 11"/>
                <a:gd name="T5" fmla="*/ 4 h 9"/>
                <a:gd name="T6" fmla="*/ 6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8" y="9"/>
                    <a:pt x="6" y="9"/>
                  </a:cubicBezTo>
                  <a:cubicBezTo>
                    <a:pt x="4" y="9"/>
                    <a:pt x="0" y="7"/>
                    <a:pt x="0" y="4"/>
                  </a:cubicBezTo>
                  <a:cubicBezTo>
                    <a:pt x="0" y="2"/>
                    <a:pt x="4" y="0"/>
                    <a:pt x="6" y="0"/>
                  </a:cubicBezTo>
                  <a:cubicBezTo>
                    <a:pt x="8" y="0"/>
                    <a:pt x="11" y="2"/>
                    <a:pt x="11" y="5"/>
                  </a:cubicBezTo>
                  <a:close/>
                </a:path>
              </a:pathLst>
            </a:custGeom>
            <a:solidFill>
              <a:srgbClr val="AE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5">
              <a:extLst>
                <a:ext uri="{FF2B5EF4-FFF2-40B4-BE49-F238E27FC236}">
                  <a16:creationId xmlns:a16="http://schemas.microsoft.com/office/drawing/2014/main" id="{E4C392EF-9402-476D-89FE-1E06E2D22954}"/>
                </a:ext>
              </a:extLst>
            </p:cNvPr>
            <p:cNvSpPr>
              <a:spLocks/>
            </p:cNvSpPr>
            <p:nvPr/>
          </p:nvSpPr>
          <p:spPr bwMode="auto">
            <a:xfrm>
              <a:off x="6138" y="1517"/>
              <a:ext cx="134" cy="66"/>
            </a:xfrm>
            <a:custGeom>
              <a:avLst/>
              <a:gdLst>
                <a:gd name="T0" fmla="*/ 55 w 56"/>
                <a:gd name="T1" fmla="*/ 27 h 28"/>
                <a:gd name="T2" fmla="*/ 54 w 56"/>
                <a:gd name="T3" fmla="*/ 25 h 28"/>
                <a:gd name="T4" fmla="*/ 51 w 56"/>
                <a:gd name="T5" fmla="*/ 23 h 28"/>
                <a:gd name="T6" fmla="*/ 47 w 56"/>
                <a:gd name="T7" fmla="*/ 21 h 28"/>
                <a:gd name="T8" fmla="*/ 46 w 56"/>
                <a:gd name="T9" fmla="*/ 20 h 28"/>
                <a:gd name="T10" fmla="*/ 45 w 56"/>
                <a:gd name="T11" fmla="*/ 19 h 28"/>
                <a:gd name="T12" fmla="*/ 43 w 56"/>
                <a:gd name="T13" fmla="*/ 17 h 28"/>
                <a:gd name="T14" fmla="*/ 41 w 56"/>
                <a:gd name="T15" fmla="*/ 11 h 28"/>
                <a:gd name="T16" fmla="*/ 40 w 56"/>
                <a:gd name="T17" fmla="*/ 8 h 28"/>
                <a:gd name="T18" fmla="*/ 39 w 56"/>
                <a:gd name="T19" fmla="*/ 6 h 28"/>
                <a:gd name="T20" fmla="*/ 38 w 56"/>
                <a:gd name="T21" fmla="*/ 6 h 28"/>
                <a:gd name="T22" fmla="*/ 38 w 56"/>
                <a:gd name="T23" fmla="*/ 5 h 28"/>
                <a:gd name="T24" fmla="*/ 35 w 56"/>
                <a:gd name="T25" fmla="*/ 2 h 28"/>
                <a:gd name="T26" fmla="*/ 33 w 56"/>
                <a:gd name="T27" fmla="*/ 1 h 28"/>
                <a:gd name="T28" fmla="*/ 32 w 56"/>
                <a:gd name="T29" fmla="*/ 1 h 28"/>
                <a:gd name="T30" fmla="*/ 31 w 56"/>
                <a:gd name="T31" fmla="*/ 1 h 28"/>
                <a:gd name="T32" fmla="*/ 24 w 56"/>
                <a:gd name="T33" fmla="*/ 1 h 28"/>
                <a:gd name="T34" fmla="*/ 17 w 56"/>
                <a:gd name="T35" fmla="*/ 2 h 28"/>
                <a:gd name="T36" fmla="*/ 9 w 56"/>
                <a:gd name="T37" fmla="*/ 4 h 28"/>
                <a:gd name="T38" fmla="*/ 1 w 56"/>
                <a:gd name="T39" fmla="*/ 10 h 28"/>
                <a:gd name="T40" fmla="*/ 5 w 56"/>
                <a:gd name="T41" fmla="*/ 12 h 28"/>
                <a:gd name="T42" fmla="*/ 12 w 56"/>
                <a:gd name="T43" fmla="*/ 5 h 28"/>
                <a:gd name="T44" fmla="*/ 18 w 56"/>
                <a:gd name="T45" fmla="*/ 5 h 28"/>
                <a:gd name="T46" fmla="*/ 24 w 56"/>
                <a:gd name="T47" fmla="*/ 4 h 28"/>
                <a:gd name="T48" fmla="*/ 31 w 56"/>
                <a:gd name="T49" fmla="*/ 4 h 28"/>
                <a:gd name="T50" fmla="*/ 31 w 56"/>
                <a:gd name="T51" fmla="*/ 4 h 28"/>
                <a:gd name="T52" fmla="*/ 32 w 56"/>
                <a:gd name="T53" fmla="*/ 4 h 28"/>
                <a:gd name="T54" fmla="*/ 33 w 56"/>
                <a:gd name="T55" fmla="*/ 5 h 28"/>
                <a:gd name="T56" fmla="*/ 36 w 56"/>
                <a:gd name="T57" fmla="*/ 7 h 28"/>
                <a:gd name="T58" fmla="*/ 37 w 56"/>
                <a:gd name="T59" fmla="*/ 9 h 28"/>
                <a:gd name="T60" fmla="*/ 39 w 56"/>
                <a:gd name="T61" fmla="*/ 12 h 28"/>
                <a:gd name="T62" fmla="*/ 41 w 56"/>
                <a:gd name="T63" fmla="*/ 18 h 28"/>
                <a:gd name="T64" fmla="*/ 43 w 56"/>
                <a:gd name="T65" fmla="*/ 21 h 28"/>
                <a:gd name="T66" fmla="*/ 44 w 56"/>
                <a:gd name="T67" fmla="*/ 22 h 28"/>
                <a:gd name="T68" fmla="*/ 45 w 56"/>
                <a:gd name="T69" fmla="*/ 22 h 28"/>
                <a:gd name="T70" fmla="*/ 50 w 56"/>
                <a:gd name="T71" fmla="*/ 25 h 28"/>
                <a:gd name="T72" fmla="*/ 56 w 56"/>
                <a:gd name="T73" fmla="*/ 28 h 28"/>
                <a:gd name="T74" fmla="*/ 55 w 56"/>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28">
                  <a:moveTo>
                    <a:pt x="55" y="27"/>
                  </a:moveTo>
                  <a:cubicBezTo>
                    <a:pt x="55" y="27"/>
                    <a:pt x="54" y="25"/>
                    <a:pt x="54" y="25"/>
                  </a:cubicBezTo>
                  <a:cubicBezTo>
                    <a:pt x="53" y="24"/>
                    <a:pt x="52" y="23"/>
                    <a:pt x="51" y="23"/>
                  </a:cubicBezTo>
                  <a:cubicBezTo>
                    <a:pt x="49" y="22"/>
                    <a:pt x="48" y="21"/>
                    <a:pt x="47" y="21"/>
                  </a:cubicBezTo>
                  <a:cubicBezTo>
                    <a:pt x="46" y="20"/>
                    <a:pt x="46" y="20"/>
                    <a:pt x="46" y="20"/>
                  </a:cubicBezTo>
                  <a:cubicBezTo>
                    <a:pt x="45" y="20"/>
                    <a:pt x="45" y="19"/>
                    <a:pt x="45" y="19"/>
                  </a:cubicBezTo>
                  <a:cubicBezTo>
                    <a:pt x="44" y="19"/>
                    <a:pt x="44" y="18"/>
                    <a:pt x="43" y="17"/>
                  </a:cubicBezTo>
                  <a:cubicBezTo>
                    <a:pt x="43" y="15"/>
                    <a:pt x="42" y="13"/>
                    <a:pt x="41" y="11"/>
                  </a:cubicBezTo>
                  <a:cubicBezTo>
                    <a:pt x="41" y="10"/>
                    <a:pt x="40" y="9"/>
                    <a:pt x="40" y="8"/>
                  </a:cubicBezTo>
                  <a:cubicBezTo>
                    <a:pt x="39" y="7"/>
                    <a:pt x="39" y="7"/>
                    <a:pt x="39" y="6"/>
                  </a:cubicBezTo>
                  <a:cubicBezTo>
                    <a:pt x="38" y="6"/>
                    <a:pt x="38" y="6"/>
                    <a:pt x="38" y="6"/>
                  </a:cubicBezTo>
                  <a:cubicBezTo>
                    <a:pt x="38" y="5"/>
                    <a:pt x="38" y="5"/>
                    <a:pt x="38" y="5"/>
                  </a:cubicBezTo>
                  <a:cubicBezTo>
                    <a:pt x="37" y="4"/>
                    <a:pt x="36" y="3"/>
                    <a:pt x="35" y="2"/>
                  </a:cubicBezTo>
                  <a:cubicBezTo>
                    <a:pt x="34" y="2"/>
                    <a:pt x="34" y="2"/>
                    <a:pt x="33" y="1"/>
                  </a:cubicBezTo>
                  <a:cubicBezTo>
                    <a:pt x="32" y="1"/>
                    <a:pt x="32" y="1"/>
                    <a:pt x="32" y="1"/>
                  </a:cubicBezTo>
                  <a:cubicBezTo>
                    <a:pt x="31" y="1"/>
                    <a:pt x="31" y="1"/>
                    <a:pt x="31" y="1"/>
                  </a:cubicBezTo>
                  <a:cubicBezTo>
                    <a:pt x="29" y="0"/>
                    <a:pt x="26" y="0"/>
                    <a:pt x="24" y="1"/>
                  </a:cubicBezTo>
                  <a:cubicBezTo>
                    <a:pt x="22" y="1"/>
                    <a:pt x="19" y="2"/>
                    <a:pt x="17" y="2"/>
                  </a:cubicBezTo>
                  <a:cubicBezTo>
                    <a:pt x="15" y="2"/>
                    <a:pt x="10" y="3"/>
                    <a:pt x="9" y="4"/>
                  </a:cubicBezTo>
                  <a:cubicBezTo>
                    <a:pt x="8" y="4"/>
                    <a:pt x="0" y="7"/>
                    <a:pt x="1" y="10"/>
                  </a:cubicBezTo>
                  <a:cubicBezTo>
                    <a:pt x="2" y="12"/>
                    <a:pt x="4" y="13"/>
                    <a:pt x="5" y="12"/>
                  </a:cubicBezTo>
                  <a:cubicBezTo>
                    <a:pt x="8" y="11"/>
                    <a:pt x="10" y="6"/>
                    <a:pt x="12" y="5"/>
                  </a:cubicBezTo>
                  <a:cubicBezTo>
                    <a:pt x="13" y="5"/>
                    <a:pt x="16" y="5"/>
                    <a:pt x="18" y="5"/>
                  </a:cubicBezTo>
                  <a:cubicBezTo>
                    <a:pt x="20" y="5"/>
                    <a:pt x="22" y="4"/>
                    <a:pt x="24" y="4"/>
                  </a:cubicBezTo>
                  <a:cubicBezTo>
                    <a:pt x="27" y="3"/>
                    <a:pt x="29" y="3"/>
                    <a:pt x="31" y="4"/>
                  </a:cubicBezTo>
                  <a:cubicBezTo>
                    <a:pt x="31" y="4"/>
                    <a:pt x="31" y="4"/>
                    <a:pt x="31" y="4"/>
                  </a:cubicBezTo>
                  <a:cubicBezTo>
                    <a:pt x="32" y="4"/>
                    <a:pt x="32" y="4"/>
                    <a:pt x="32" y="4"/>
                  </a:cubicBezTo>
                  <a:cubicBezTo>
                    <a:pt x="32" y="4"/>
                    <a:pt x="33" y="4"/>
                    <a:pt x="33" y="5"/>
                  </a:cubicBezTo>
                  <a:cubicBezTo>
                    <a:pt x="34" y="5"/>
                    <a:pt x="35" y="6"/>
                    <a:pt x="36" y="7"/>
                  </a:cubicBezTo>
                  <a:cubicBezTo>
                    <a:pt x="36" y="7"/>
                    <a:pt x="37" y="9"/>
                    <a:pt x="37" y="9"/>
                  </a:cubicBezTo>
                  <a:cubicBezTo>
                    <a:pt x="38" y="10"/>
                    <a:pt x="38" y="11"/>
                    <a:pt x="39" y="12"/>
                  </a:cubicBezTo>
                  <a:cubicBezTo>
                    <a:pt x="40" y="14"/>
                    <a:pt x="40" y="16"/>
                    <a:pt x="41" y="18"/>
                  </a:cubicBezTo>
                  <a:cubicBezTo>
                    <a:pt x="42" y="19"/>
                    <a:pt x="42" y="20"/>
                    <a:pt x="43" y="21"/>
                  </a:cubicBezTo>
                  <a:cubicBezTo>
                    <a:pt x="43" y="21"/>
                    <a:pt x="44" y="21"/>
                    <a:pt x="44" y="22"/>
                  </a:cubicBezTo>
                  <a:cubicBezTo>
                    <a:pt x="44" y="22"/>
                    <a:pt x="45" y="22"/>
                    <a:pt x="45" y="22"/>
                  </a:cubicBezTo>
                  <a:cubicBezTo>
                    <a:pt x="47" y="23"/>
                    <a:pt x="48" y="24"/>
                    <a:pt x="50" y="25"/>
                  </a:cubicBezTo>
                  <a:cubicBezTo>
                    <a:pt x="51" y="25"/>
                    <a:pt x="56" y="28"/>
                    <a:pt x="56" y="28"/>
                  </a:cubicBezTo>
                  <a:cubicBezTo>
                    <a:pt x="56" y="28"/>
                    <a:pt x="56" y="28"/>
                    <a:pt x="55" y="27"/>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6">
              <a:extLst>
                <a:ext uri="{FF2B5EF4-FFF2-40B4-BE49-F238E27FC236}">
                  <a16:creationId xmlns:a16="http://schemas.microsoft.com/office/drawing/2014/main" id="{DDC4C6FE-5172-4581-AB3D-FB587607F6AC}"/>
                </a:ext>
              </a:extLst>
            </p:cNvPr>
            <p:cNvSpPr>
              <a:spLocks/>
            </p:cNvSpPr>
            <p:nvPr/>
          </p:nvSpPr>
          <p:spPr bwMode="auto">
            <a:xfrm>
              <a:off x="6165" y="1486"/>
              <a:ext cx="43" cy="40"/>
            </a:xfrm>
            <a:custGeom>
              <a:avLst/>
              <a:gdLst>
                <a:gd name="T0" fmla="*/ 18 w 18"/>
                <a:gd name="T1" fmla="*/ 1 h 17"/>
                <a:gd name="T2" fmla="*/ 17 w 18"/>
                <a:gd name="T3" fmla="*/ 2 h 17"/>
                <a:gd name="T4" fmla="*/ 15 w 18"/>
                <a:gd name="T5" fmla="*/ 3 h 17"/>
                <a:gd name="T6" fmla="*/ 13 w 18"/>
                <a:gd name="T7" fmla="*/ 7 h 17"/>
                <a:gd name="T8" fmla="*/ 13 w 18"/>
                <a:gd name="T9" fmla="*/ 9 h 17"/>
                <a:gd name="T10" fmla="*/ 12 w 18"/>
                <a:gd name="T11" fmla="*/ 10 h 17"/>
                <a:gd name="T12" fmla="*/ 12 w 18"/>
                <a:gd name="T13" fmla="*/ 11 h 17"/>
                <a:gd name="T14" fmla="*/ 11 w 18"/>
                <a:gd name="T15" fmla="*/ 13 h 17"/>
                <a:gd name="T16" fmla="*/ 9 w 18"/>
                <a:gd name="T17" fmla="*/ 15 h 17"/>
                <a:gd name="T18" fmla="*/ 8 w 18"/>
                <a:gd name="T19" fmla="*/ 15 h 17"/>
                <a:gd name="T20" fmla="*/ 7 w 18"/>
                <a:gd name="T21" fmla="*/ 16 h 17"/>
                <a:gd name="T22" fmla="*/ 5 w 18"/>
                <a:gd name="T23" fmla="*/ 16 h 17"/>
                <a:gd name="T24" fmla="*/ 1 w 18"/>
                <a:gd name="T25" fmla="*/ 17 h 17"/>
                <a:gd name="T26" fmla="*/ 1 w 18"/>
                <a:gd name="T27" fmla="*/ 17 h 17"/>
                <a:gd name="T28" fmla="*/ 0 w 18"/>
                <a:gd name="T29" fmla="*/ 16 h 17"/>
                <a:gd name="T30" fmla="*/ 5 w 18"/>
                <a:gd name="T31" fmla="*/ 15 h 17"/>
                <a:gd name="T32" fmla="*/ 6 w 18"/>
                <a:gd name="T33" fmla="*/ 14 h 17"/>
                <a:gd name="T34" fmla="*/ 7 w 18"/>
                <a:gd name="T35" fmla="*/ 14 h 17"/>
                <a:gd name="T36" fmla="*/ 8 w 18"/>
                <a:gd name="T37" fmla="*/ 13 h 17"/>
                <a:gd name="T38" fmla="*/ 10 w 18"/>
                <a:gd name="T39" fmla="*/ 12 h 17"/>
                <a:gd name="T40" fmla="*/ 11 w 18"/>
                <a:gd name="T41" fmla="*/ 11 h 17"/>
                <a:gd name="T42" fmla="*/ 11 w 18"/>
                <a:gd name="T43" fmla="*/ 10 h 17"/>
                <a:gd name="T44" fmla="*/ 11 w 18"/>
                <a:gd name="T45" fmla="*/ 9 h 17"/>
                <a:gd name="T46" fmla="*/ 12 w 18"/>
                <a:gd name="T47" fmla="*/ 6 h 17"/>
                <a:gd name="T48" fmla="*/ 14 w 18"/>
                <a:gd name="T49" fmla="*/ 3 h 17"/>
                <a:gd name="T50" fmla="*/ 16 w 18"/>
                <a:gd name="T51" fmla="*/ 1 h 17"/>
                <a:gd name="T52" fmla="*/ 17 w 18"/>
                <a:gd name="T53" fmla="*/ 1 h 17"/>
                <a:gd name="T54" fmla="*/ 18 w 18"/>
                <a:gd name="T55" fmla="*/ 1 h 17"/>
                <a:gd name="T56" fmla="*/ 18 w 18"/>
                <a:gd name="T5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17">
                  <a:moveTo>
                    <a:pt x="18" y="1"/>
                  </a:moveTo>
                  <a:cubicBezTo>
                    <a:pt x="18" y="1"/>
                    <a:pt x="17" y="2"/>
                    <a:pt x="17" y="2"/>
                  </a:cubicBezTo>
                  <a:cubicBezTo>
                    <a:pt x="16" y="2"/>
                    <a:pt x="15" y="3"/>
                    <a:pt x="15" y="3"/>
                  </a:cubicBezTo>
                  <a:cubicBezTo>
                    <a:pt x="14" y="4"/>
                    <a:pt x="13" y="5"/>
                    <a:pt x="13" y="7"/>
                  </a:cubicBezTo>
                  <a:cubicBezTo>
                    <a:pt x="13" y="7"/>
                    <a:pt x="13" y="8"/>
                    <a:pt x="13" y="9"/>
                  </a:cubicBezTo>
                  <a:cubicBezTo>
                    <a:pt x="13" y="9"/>
                    <a:pt x="13" y="9"/>
                    <a:pt x="12" y="10"/>
                  </a:cubicBezTo>
                  <a:cubicBezTo>
                    <a:pt x="12" y="11"/>
                    <a:pt x="12" y="11"/>
                    <a:pt x="12" y="11"/>
                  </a:cubicBezTo>
                  <a:cubicBezTo>
                    <a:pt x="12" y="12"/>
                    <a:pt x="11" y="13"/>
                    <a:pt x="11" y="13"/>
                  </a:cubicBezTo>
                  <a:cubicBezTo>
                    <a:pt x="10" y="14"/>
                    <a:pt x="10" y="14"/>
                    <a:pt x="9" y="15"/>
                  </a:cubicBezTo>
                  <a:cubicBezTo>
                    <a:pt x="9" y="15"/>
                    <a:pt x="8" y="15"/>
                    <a:pt x="8" y="15"/>
                  </a:cubicBezTo>
                  <a:cubicBezTo>
                    <a:pt x="8" y="15"/>
                    <a:pt x="7" y="16"/>
                    <a:pt x="7" y="16"/>
                  </a:cubicBezTo>
                  <a:cubicBezTo>
                    <a:pt x="6" y="16"/>
                    <a:pt x="6" y="16"/>
                    <a:pt x="5" y="16"/>
                  </a:cubicBezTo>
                  <a:cubicBezTo>
                    <a:pt x="3" y="17"/>
                    <a:pt x="1" y="17"/>
                    <a:pt x="1" y="17"/>
                  </a:cubicBezTo>
                  <a:cubicBezTo>
                    <a:pt x="1" y="17"/>
                    <a:pt x="1" y="17"/>
                    <a:pt x="1" y="17"/>
                  </a:cubicBezTo>
                  <a:cubicBezTo>
                    <a:pt x="1" y="17"/>
                    <a:pt x="0" y="17"/>
                    <a:pt x="0" y="16"/>
                  </a:cubicBezTo>
                  <a:cubicBezTo>
                    <a:pt x="0" y="16"/>
                    <a:pt x="3" y="15"/>
                    <a:pt x="5" y="15"/>
                  </a:cubicBezTo>
                  <a:cubicBezTo>
                    <a:pt x="5" y="15"/>
                    <a:pt x="6" y="15"/>
                    <a:pt x="6" y="14"/>
                  </a:cubicBezTo>
                  <a:cubicBezTo>
                    <a:pt x="7" y="14"/>
                    <a:pt x="7" y="14"/>
                    <a:pt x="7" y="14"/>
                  </a:cubicBezTo>
                  <a:cubicBezTo>
                    <a:pt x="8" y="14"/>
                    <a:pt x="8" y="14"/>
                    <a:pt x="8" y="13"/>
                  </a:cubicBezTo>
                  <a:cubicBezTo>
                    <a:pt x="9" y="13"/>
                    <a:pt x="9" y="13"/>
                    <a:pt x="10" y="12"/>
                  </a:cubicBezTo>
                  <a:cubicBezTo>
                    <a:pt x="10" y="12"/>
                    <a:pt x="11" y="11"/>
                    <a:pt x="11" y="11"/>
                  </a:cubicBezTo>
                  <a:cubicBezTo>
                    <a:pt x="11" y="10"/>
                    <a:pt x="11" y="10"/>
                    <a:pt x="11" y="10"/>
                  </a:cubicBezTo>
                  <a:cubicBezTo>
                    <a:pt x="11" y="9"/>
                    <a:pt x="11" y="9"/>
                    <a:pt x="11" y="9"/>
                  </a:cubicBezTo>
                  <a:cubicBezTo>
                    <a:pt x="11" y="8"/>
                    <a:pt x="12" y="7"/>
                    <a:pt x="12" y="6"/>
                  </a:cubicBezTo>
                  <a:cubicBezTo>
                    <a:pt x="12" y="5"/>
                    <a:pt x="13" y="4"/>
                    <a:pt x="14" y="3"/>
                  </a:cubicBezTo>
                  <a:cubicBezTo>
                    <a:pt x="15" y="2"/>
                    <a:pt x="16" y="1"/>
                    <a:pt x="16" y="1"/>
                  </a:cubicBezTo>
                  <a:cubicBezTo>
                    <a:pt x="17" y="1"/>
                    <a:pt x="17" y="1"/>
                    <a:pt x="17" y="1"/>
                  </a:cubicBezTo>
                  <a:cubicBezTo>
                    <a:pt x="17" y="0"/>
                    <a:pt x="18" y="1"/>
                    <a:pt x="18" y="1"/>
                  </a:cubicBezTo>
                  <a:cubicBezTo>
                    <a:pt x="18" y="1"/>
                    <a:pt x="18" y="1"/>
                    <a:pt x="18"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7">
              <a:extLst>
                <a:ext uri="{FF2B5EF4-FFF2-40B4-BE49-F238E27FC236}">
                  <a16:creationId xmlns:a16="http://schemas.microsoft.com/office/drawing/2014/main" id="{CB2A73FA-0844-40CE-8625-FF1B9BC0643C}"/>
                </a:ext>
              </a:extLst>
            </p:cNvPr>
            <p:cNvSpPr>
              <a:spLocks/>
            </p:cNvSpPr>
            <p:nvPr/>
          </p:nvSpPr>
          <p:spPr bwMode="auto">
            <a:xfrm>
              <a:off x="6188" y="1498"/>
              <a:ext cx="48" cy="28"/>
            </a:xfrm>
            <a:custGeom>
              <a:avLst/>
              <a:gdLst>
                <a:gd name="T0" fmla="*/ 19 w 20"/>
                <a:gd name="T1" fmla="*/ 1 h 12"/>
                <a:gd name="T2" fmla="*/ 18 w 20"/>
                <a:gd name="T3" fmla="*/ 1 h 12"/>
                <a:gd name="T4" fmla="*/ 17 w 20"/>
                <a:gd name="T5" fmla="*/ 1 h 12"/>
                <a:gd name="T6" fmla="*/ 16 w 20"/>
                <a:gd name="T7" fmla="*/ 1 h 12"/>
                <a:gd name="T8" fmla="*/ 13 w 20"/>
                <a:gd name="T9" fmla="*/ 3 h 12"/>
                <a:gd name="T10" fmla="*/ 12 w 20"/>
                <a:gd name="T11" fmla="*/ 4 h 12"/>
                <a:gd name="T12" fmla="*/ 11 w 20"/>
                <a:gd name="T13" fmla="*/ 6 h 12"/>
                <a:gd name="T14" fmla="*/ 9 w 20"/>
                <a:gd name="T15" fmla="*/ 8 h 12"/>
                <a:gd name="T16" fmla="*/ 8 w 20"/>
                <a:gd name="T17" fmla="*/ 9 h 12"/>
                <a:gd name="T18" fmla="*/ 6 w 20"/>
                <a:gd name="T19" fmla="*/ 10 h 12"/>
                <a:gd name="T20" fmla="*/ 4 w 20"/>
                <a:gd name="T21" fmla="*/ 11 h 12"/>
                <a:gd name="T22" fmla="*/ 2 w 20"/>
                <a:gd name="T23" fmla="*/ 11 h 12"/>
                <a:gd name="T24" fmla="*/ 0 w 20"/>
                <a:gd name="T25" fmla="*/ 11 h 12"/>
                <a:gd name="T26" fmla="*/ 0 w 20"/>
                <a:gd name="T27" fmla="*/ 10 h 12"/>
                <a:gd name="T28" fmla="*/ 1 w 20"/>
                <a:gd name="T29" fmla="*/ 10 h 12"/>
                <a:gd name="T30" fmla="*/ 1 w 20"/>
                <a:gd name="T31" fmla="*/ 10 h 12"/>
                <a:gd name="T32" fmla="*/ 2 w 20"/>
                <a:gd name="T33" fmla="*/ 9 h 12"/>
                <a:gd name="T34" fmla="*/ 3 w 20"/>
                <a:gd name="T35" fmla="*/ 9 h 12"/>
                <a:gd name="T36" fmla="*/ 4 w 20"/>
                <a:gd name="T37" fmla="*/ 9 h 12"/>
                <a:gd name="T38" fmla="*/ 6 w 20"/>
                <a:gd name="T39" fmla="*/ 7 h 12"/>
                <a:gd name="T40" fmla="*/ 8 w 20"/>
                <a:gd name="T41" fmla="*/ 6 h 12"/>
                <a:gd name="T42" fmla="*/ 9 w 20"/>
                <a:gd name="T43" fmla="*/ 5 h 12"/>
                <a:gd name="T44" fmla="*/ 10 w 20"/>
                <a:gd name="T45" fmla="*/ 3 h 12"/>
                <a:gd name="T46" fmla="*/ 12 w 20"/>
                <a:gd name="T47" fmla="*/ 1 h 12"/>
                <a:gd name="T48" fmla="*/ 15 w 20"/>
                <a:gd name="T49" fmla="*/ 0 h 12"/>
                <a:gd name="T50" fmla="*/ 17 w 20"/>
                <a:gd name="T51" fmla="*/ 0 h 12"/>
                <a:gd name="T52" fmla="*/ 18 w 20"/>
                <a:gd name="T53" fmla="*/ 0 h 12"/>
                <a:gd name="T54" fmla="*/ 19 w 20"/>
                <a:gd name="T55" fmla="*/ 0 h 12"/>
                <a:gd name="T56" fmla="*/ 19 w 20"/>
                <a:gd name="T57" fmla="*/ 1 h 12"/>
                <a:gd name="T58" fmla="*/ 19 w 20"/>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12">
                  <a:moveTo>
                    <a:pt x="19" y="1"/>
                  </a:moveTo>
                  <a:cubicBezTo>
                    <a:pt x="19" y="1"/>
                    <a:pt x="19" y="1"/>
                    <a:pt x="18" y="1"/>
                  </a:cubicBezTo>
                  <a:cubicBezTo>
                    <a:pt x="18" y="1"/>
                    <a:pt x="17" y="1"/>
                    <a:pt x="17" y="1"/>
                  </a:cubicBezTo>
                  <a:cubicBezTo>
                    <a:pt x="17" y="1"/>
                    <a:pt x="16" y="1"/>
                    <a:pt x="16" y="1"/>
                  </a:cubicBezTo>
                  <a:cubicBezTo>
                    <a:pt x="15" y="2"/>
                    <a:pt x="14" y="2"/>
                    <a:pt x="13" y="3"/>
                  </a:cubicBezTo>
                  <a:cubicBezTo>
                    <a:pt x="12" y="3"/>
                    <a:pt x="12" y="4"/>
                    <a:pt x="12" y="4"/>
                  </a:cubicBezTo>
                  <a:cubicBezTo>
                    <a:pt x="11" y="4"/>
                    <a:pt x="11" y="5"/>
                    <a:pt x="11" y="6"/>
                  </a:cubicBezTo>
                  <a:cubicBezTo>
                    <a:pt x="10" y="6"/>
                    <a:pt x="10" y="7"/>
                    <a:pt x="9" y="8"/>
                  </a:cubicBezTo>
                  <a:cubicBezTo>
                    <a:pt x="9" y="8"/>
                    <a:pt x="8" y="9"/>
                    <a:pt x="8" y="9"/>
                  </a:cubicBezTo>
                  <a:cubicBezTo>
                    <a:pt x="7" y="10"/>
                    <a:pt x="7" y="10"/>
                    <a:pt x="6" y="10"/>
                  </a:cubicBezTo>
                  <a:cubicBezTo>
                    <a:pt x="6" y="11"/>
                    <a:pt x="5" y="11"/>
                    <a:pt x="4" y="11"/>
                  </a:cubicBezTo>
                  <a:cubicBezTo>
                    <a:pt x="3" y="12"/>
                    <a:pt x="2" y="12"/>
                    <a:pt x="2" y="11"/>
                  </a:cubicBezTo>
                  <a:cubicBezTo>
                    <a:pt x="1" y="11"/>
                    <a:pt x="0" y="11"/>
                    <a:pt x="0" y="11"/>
                  </a:cubicBezTo>
                  <a:cubicBezTo>
                    <a:pt x="0" y="11"/>
                    <a:pt x="0" y="11"/>
                    <a:pt x="0" y="10"/>
                  </a:cubicBezTo>
                  <a:cubicBezTo>
                    <a:pt x="0" y="10"/>
                    <a:pt x="0" y="10"/>
                    <a:pt x="1" y="10"/>
                  </a:cubicBezTo>
                  <a:cubicBezTo>
                    <a:pt x="1" y="10"/>
                    <a:pt x="1" y="10"/>
                    <a:pt x="1" y="10"/>
                  </a:cubicBezTo>
                  <a:cubicBezTo>
                    <a:pt x="1" y="10"/>
                    <a:pt x="1" y="9"/>
                    <a:pt x="2" y="9"/>
                  </a:cubicBezTo>
                  <a:cubicBezTo>
                    <a:pt x="2" y="10"/>
                    <a:pt x="2" y="9"/>
                    <a:pt x="3" y="9"/>
                  </a:cubicBezTo>
                  <a:cubicBezTo>
                    <a:pt x="3" y="9"/>
                    <a:pt x="3" y="9"/>
                    <a:pt x="4" y="9"/>
                  </a:cubicBezTo>
                  <a:cubicBezTo>
                    <a:pt x="5" y="9"/>
                    <a:pt x="6" y="8"/>
                    <a:pt x="6" y="7"/>
                  </a:cubicBezTo>
                  <a:cubicBezTo>
                    <a:pt x="7" y="7"/>
                    <a:pt x="7" y="7"/>
                    <a:pt x="8" y="6"/>
                  </a:cubicBezTo>
                  <a:cubicBezTo>
                    <a:pt x="8" y="6"/>
                    <a:pt x="8" y="5"/>
                    <a:pt x="9" y="5"/>
                  </a:cubicBezTo>
                  <a:cubicBezTo>
                    <a:pt x="9" y="4"/>
                    <a:pt x="10" y="3"/>
                    <a:pt x="10" y="3"/>
                  </a:cubicBezTo>
                  <a:cubicBezTo>
                    <a:pt x="11" y="2"/>
                    <a:pt x="11" y="2"/>
                    <a:pt x="12" y="1"/>
                  </a:cubicBezTo>
                  <a:cubicBezTo>
                    <a:pt x="13" y="1"/>
                    <a:pt x="14" y="0"/>
                    <a:pt x="15" y="0"/>
                  </a:cubicBezTo>
                  <a:cubicBezTo>
                    <a:pt x="16" y="0"/>
                    <a:pt x="17" y="0"/>
                    <a:pt x="17" y="0"/>
                  </a:cubicBezTo>
                  <a:cubicBezTo>
                    <a:pt x="18" y="0"/>
                    <a:pt x="18" y="0"/>
                    <a:pt x="18" y="0"/>
                  </a:cubicBezTo>
                  <a:cubicBezTo>
                    <a:pt x="19" y="0"/>
                    <a:pt x="19" y="0"/>
                    <a:pt x="19" y="0"/>
                  </a:cubicBezTo>
                  <a:cubicBezTo>
                    <a:pt x="19" y="0"/>
                    <a:pt x="20" y="0"/>
                    <a:pt x="19" y="1"/>
                  </a:cubicBezTo>
                  <a:cubicBezTo>
                    <a:pt x="19" y="1"/>
                    <a:pt x="19" y="1"/>
                    <a:pt x="19" y="1"/>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08">
              <a:extLst>
                <a:ext uri="{FF2B5EF4-FFF2-40B4-BE49-F238E27FC236}">
                  <a16:creationId xmlns:a16="http://schemas.microsoft.com/office/drawing/2014/main" id="{CEC04939-520B-480A-BF93-5768F64193A6}"/>
                </a:ext>
              </a:extLst>
            </p:cNvPr>
            <p:cNvSpPr>
              <a:spLocks/>
            </p:cNvSpPr>
            <p:nvPr/>
          </p:nvSpPr>
          <p:spPr bwMode="auto">
            <a:xfrm>
              <a:off x="6220" y="1524"/>
              <a:ext cx="48" cy="9"/>
            </a:xfrm>
            <a:custGeom>
              <a:avLst/>
              <a:gdLst>
                <a:gd name="T0" fmla="*/ 19 w 20"/>
                <a:gd name="T1" fmla="*/ 3 h 4"/>
                <a:gd name="T2" fmla="*/ 19 w 20"/>
                <a:gd name="T3" fmla="*/ 3 h 4"/>
                <a:gd name="T4" fmla="*/ 18 w 20"/>
                <a:gd name="T5" fmla="*/ 2 h 4"/>
                <a:gd name="T6" fmla="*/ 17 w 20"/>
                <a:gd name="T7" fmla="*/ 2 h 4"/>
                <a:gd name="T8" fmla="*/ 14 w 20"/>
                <a:gd name="T9" fmla="*/ 2 h 4"/>
                <a:gd name="T10" fmla="*/ 10 w 20"/>
                <a:gd name="T11" fmla="*/ 3 h 4"/>
                <a:gd name="T12" fmla="*/ 7 w 20"/>
                <a:gd name="T13" fmla="*/ 3 h 4"/>
                <a:gd name="T14" fmla="*/ 5 w 20"/>
                <a:gd name="T15" fmla="*/ 4 h 4"/>
                <a:gd name="T16" fmla="*/ 3 w 20"/>
                <a:gd name="T17" fmla="*/ 3 h 4"/>
                <a:gd name="T18" fmla="*/ 2 w 20"/>
                <a:gd name="T19" fmla="*/ 3 h 4"/>
                <a:gd name="T20" fmla="*/ 2 w 20"/>
                <a:gd name="T21" fmla="*/ 3 h 4"/>
                <a:gd name="T22" fmla="*/ 1 w 20"/>
                <a:gd name="T23" fmla="*/ 2 h 4"/>
                <a:gd name="T24" fmla="*/ 0 w 20"/>
                <a:gd name="T25" fmla="*/ 1 h 4"/>
                <a:gd name="T26" fmla="*/ 0 w 20"/>
                <a:gd name="T27" fmla="*/ 0 h 4"/>
                <a:gd name="T28" fmla="*/ 1 w 20"/>
                <a:gd name="T29" fmla="*/ 0 h 4"/>
                <a:gd name="T30" fmla="*/ 1 w 20"/>
                <a:gd name="T31" fmla="*/ 0 h 4"/>
                <a:gd name="T32" fmla="*/ 2 w 20"/>
                <a:gd name="T33" fmla="*/ 1 h 4"/>
                <a:gd name="T34" fmla="*/ 2 w 20"/>
                <a:gd name="T35" fmla="*/ 1 h 4"/>
                <a:gd name="T36" fmla="*/ 3 w 20"/>
                <a:gd name="T37" fmla="*/ 1 h 4"/>
                <a:gd name="T38" fmla="*/ 4 w 20"/>
                <a:gd name="T39" fmla="*/ 1 h 4"/>
                <a:gd name="T40" fmla="*/ 5 w 20"/>
                <a:gd name="T41" fmla="*/ 1 h 4"/>
                <a:gd name="T42" fmla="*/ 6 w 20"/>
                <a:gd name="T43" fmla="*/ 1 h 4"/>
                <a:gd name="T44" fmla="*/ 10 w 20"/>
                <a:gd name="T45" fmla="*/ 1 h 4"/>
                <a:gd name="T46" fmla="*/ 14 w 20"/>
                <a:gd name="T47" fmla="*/ 1 h 4"/>
                <a:gd name="T48" fmla="*/ 17 w 20"/>
                <a:gd name="T49" fmla="*/ 1 h 4"/>
                <a:gd name="T50" fmla="*/ 18 w 20"/>
                <a:gd name="T51" fmla="*/ 2 h 4"/>
                <a:gd name="T52" fmla="*/ 19 w 20"/>
                <a:gd name="T53" fmla="*/ 2 h 4"/>
                <a:gd name="T54" fmla="*/ 20 w 20"/>
                <a:gd name="T55" fmla="*/ 3 h 4"/>
                <a:gd name="T56" fmla="*/ 20 w 20"/>
                <a:gd name="T57" fmla="*/ 3 h 4"/>
                <a:gd name="T58" fmla="*/ 19 w 20"/>
                <a:gd name="T5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4">
                  <a:moveTo>
                    <a:pt x="19" y="3"/>
                  </a:moveTo>
                  <a:cubicBezTo>
                    <a:pt x="19" y="3"/>
                    <a:pt x="19" y="3"/>
                    <a:pt x="19" y="3"/>
                  </a:cubicBezTo>
                  <a:cubicBezTo>
                    <a:pt x="18" y="3"/>
                    <a:pt x="18" y="3"/>
                    <a:pt x="18" y="2"/>
                  </a:cubicBezTo>
                  <a:cubicBezTo>
                    <a:pt x="18" y="2"/>
                    <a:pt x="17" y="2"/>
                    <a:pt x="17" y="2"/>
                  </a:cubicBezTo>
                  <a:cubicBezTo>
                    <a:pt x="16" y="2"/>
                    <a:pt x="15" y="2"/>
                    <a:pt x="14" y="2"/>
                  </a:cubicBezTo>
                  <a:cubicBezTo>
                    <a:pt x="13" y="2"/>
                    <a:pt x="11" y="3"/>
                    <a:pt x="10" y="3"/>
                  </a:cubicBezTo>
                  <a:cubicBezTo>
                    <a:pt x="9" y="3"/>
                    <a:pt x="8" y="3"/>
                    <a:pt x="7" y="3"/>
                  </a:cubicBezTo>
                  <a:cubicBezTo>
                    <a:pt x="6" y="3"/>
                    <a:pt x="5" y="4"/>
                    <a:pt x="5" y="4"/>
                  </a:cubicBezTo>
                  <a:cubicBezTo>
                    <a:pt x="4" y="4"/>
                    <a:pt x="4" y="4"/>
                    <a:pt x="3" y="3"/>
                  </a:cubicBezTo>
                  <a:cubicBezTo>
                    <a:pt x="3" y="3"/>
                    <a:pt x="3" y="3"/>
                    <a:pt x="2" y="3"/>
                  </a:cubicBezTo>
                  <a:cubicBezTo>
                    <a:pt x="2" y="3"/>
                    <a:pt x="2" y="3"/>
                    <a:pt x="2" y="3"/>
                  </a:cubicBezTo>
                  <a:cubicBezTo>
                    <a:pt x="1" y="3"/>
                    <a:pt x="1" y="3"/>
                    <a:pt x="1" y="2"/>
                  </a:cubicBezTo>
                  <a:cubicBezTo>
                    <a:pt x="0" y="2"/>
                    <a:pt x="0" y="1"/>
                    <a:pt x="0" y="1"/>
                  </a:cubicBezTo>
                  <a:cubicBezTo>
                    <a:pt x="0" y="1"/>
                    <a:pt x="0" y="0"/>
                    <a:pt x="0" y="0"/>
                  </a:cubicBezTo>
                  <a:cubicBezTo>
                    <a:pt x="0" y="0"/>
                    <a:pt x="1" y="0"/>
                    <a:pt x="1" y="0"/>
                  </a:cubicBezTo>
                  <a:cubicBezTo>
                    <a:pt x="1" y="0"/>
                    <a:pt x="1" y="0"/>
                    <a:pt x="1" y="0"/>
                  </a:cubicBezTo>
                  <a:cubicBezTo>
                    <a:pt x="1" y="0"/>
                    <a:pt x="2" y="1"/>
                    <a:pt x="2" y="1"/>
                  </a:cubicBezTo>
                  <a:cubicBezTo>
                    <a:pt x="2" y="1"/>
                    <a:pt x="2" y="1"/>
                    <a:pt x="2" y="1"/>
                  </a:cubicBezTo>
                  <a:cubicBezTo>
                    <a:pt x="3" y="1"/>
                    <a:pt x="3" y="1"/>
                    <a:pt x="3" y="1"/>
                  </a:cubicBezTo>
                  <a:cubicBezTo>
                    <a:pt x="3" y="1"/>
                    <a:pt x="3" y="1"/>
                    <a:pt x="4" y="1"/>
                  </a:cubicBezTo>
                  <a:cubicBezTo>
                    <a:pt x="4" y="1"/>
                    <a:pt x="4" y="1"/>
                    <a:pt x="5" y="1"/>
                  </a:cubicBezTo>
                  <a:cubicBezTo>
                    <a:pt x="5" y="1"/>
                    <a:pt x="6" y="1"/>
                    <a:pt x="6" y="1"/>
                  </a:cubicBezTo>
                  <a:cubicBezTo>
                    <a:pt x="7" y="1"/>
                    <a:pt x="9" y="1"/>
                    <a:pt x="10" y="1"/>
                  </a:cubicBezTo>
                  <a:cubicBezTo>
                    <a:pt x="11" y="1"/>
                    <a:pt x="12" y="1"/>
                    <a:pt x="14" y="1"/>
                  </a:cubicBezTo>
                  <a:cubicBezTo>
                    <a:pt x="15" y="1"/>
                    <a:pt x="16" y="1"/>
                    <a:pt x="17" y="1"/>
                  </a:cubicBezTo>
                  <a:cubicBezTo>
                    <a:pt x="17" y="1"/>
                    <a:pt x="18" y="1"/>
                    <a:pt x="18" y="2"/>
                  </a:cubicBezTo>
                  <a:cubicBezTo>
                    <a:pt x="19" y="2"/>
                    <a:pt x="19" y="2"/>
                    <a:pt x="19" y="2"/>
                  </a:cubicBezTo>
                  <a:cubicBezTo>
                    <a:pt x="20" y="2"/>
                    <a:pt x="20" y="3"/>
                    <a:pt x="20" y="3"/>
                  </a:cubicBezTo>
                  <a:cubicBezTo>
                    <a:pt x="20" y="3"/>
                    <a:pt x="20" y="3"/>
                    <a:pt x="20" y="3"/>
                  </a:cubicBezTo>
                  <a:cubicBezTo>
                    <a:pt x="20" y="3"/>
                    <a:pt x="20" y="3"/>
                    <a:pt x="19"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9">
              <a:extLst>
                <a:ext uri="{FF2B5EF4-FFF2-40B4-BE49-F238E27FC236}">
                  <a16:creationId xmlns:a16="http://schemas.microsoft.com/office/drawing/2014/main" id="{3D8A9A0C-DD5F-446B-8566-8ACA7D8CD40D}"/>
                </a:ext>
              </a:extLst>
            </p:cNvPr>
            <p:cNvSpPr>
              <a:spLocks/>
            </p:cNvSpPr>
            <p:nvPr/>
          </p:nvSpPr>
          <p:spPr bwMode="auto">
            <a:xfrm>
              <a:off x="6162" y="1557"/>
              <a:ext cx="103" cy="21"/>
            </a:xfrm>
            <a:custGeom>
              <a:avLst/>
              <a:gdLst>
                <a:gd name="T0" fmla="*/ 42 w 43"/>
                <a:gd name="T1" fmla="*/ 1 h 9"/>
                <a:gd name="T2" fmla="*/ 40 w 43"/>
                <a:gd name="T3" fmla="*/ 1 h 9"/>
                <a:gd name="T4" fmla="*/ 39 w 43"/>
                <a:gd name="T5" fmla="*/ 1 h 9"/>
                <a:gd name="T6" fmla="*/ 36 w 43"/>
                <a:gd name="T7" fmla="*/ 2 h 9"/>
                <a:gd name="T8" fmla="*/ 30 w 43"/>
                <a:gd name="T9" fmla="*/ 4 h 9"/>
                <a:gd name="T10" fmla="*/ 27 w 43"/>
                <a:gd name="T11" fmla="*/ 6 h 9"/>
                <a:gd name="T12" fmla="*/ 25 w 43"/>
                <a:gd name="T13" fmla="*/ 6 h 9"/>
                <a:gd name="T14" fmla="*/ 23 w 43"/>
                <a:gd name="T15" fmla="*/ 6 h 9"/>
                <a:gd name="T16" fmla="*/ 19 w 43"/>
                <a:gd name="T17" fmla="*/ 6 h 9"/>
                <a:gd name="T18" fmla="*/ 15 w 43"/>
                <a:gd name="T19" fmla="*/ 6 h 9"/>
                <a:gd name="T20" fmla="*/ 12 w 43"/>
                <a:gd name="T21" fmla="*/ 6 h 9"/>
                <a:gd name="T22" fmla="*/ 9 w 43"/>
                <a:gd name="T23" fmla="*/ 7 h 9"/>
                <a:gd name="T24" fmla="*/ 6 w 43"/>
                <a:gd name="T25" fmla="*/ 7 h 9"/>
                <a:gd name="T26" fmla="*/ 5 w 43"/>
                <a:gd name="T27" fmla="*/ 8 h 9"/>
                <a:gd name="T28" fmla="*/ 3 w 43"/>
                <a:gd name="T29" fmla="*/ 9 h 9"/>
                <a:gd name="T30" fmla="*/ 3 w 43"/>
                <a:gd name="T31" fmla="*/ 9 h 9"/>
                <a:gd name="T32" fmla="*/ 0 w 43"/>
                <a:gd name="T33" fmla="*/ 8 h 9"/>
                <a:gd name="T34" fmla="*/ 1 w 43"/>
                <a:gd name="T35" fmla="*/ 5 h 9"/>
                <a:gd name="T36" fmla="*/ 1 w 43"/>
                <a:gd name="T37" fmla="*/ 5 h 9"/>
                <a:gd name="T38" fmla="*/ 3 w 43"/>
                <a:gd name="T39" fmla="*/ 4 h 9"/>
                <a:gd name="T40" fmla="*/ 5 w 43"/>
                <a:gd name="T41" fmla="*/ 4 h 9"/>
                <a:gd name="T42" fmla="*/ 8 w 43"/>
                <a:gd name="T43" fmla="*/ 3 h 9"/>
                <a:gd name="T44" fmla="*/ 11 w 43"/>
                <a:gd name="T45" fmla="*/ 3 h 9"/>
                <a:gd name="T46" fmla="*/ 15 w 43"/>
                <a:gd name="T47" fmla="*/ 3 h 9"/>
                <a:gd name="T48" fmla="*/ 19 w 43"/>
                <a:gd name="T49" fmla="*/ 3 h 9"/>
                <a:gd name="T50" fmla="*/ 22 w 43"/>
                <a:gd name="T51" fmla="*/ 4 h 9"/>
                <a:gd name="T52" fmla="*/ 24 w 43"/>
                <a:gd name="T53" fmla="*/ 4 h 9"/>
                <a:gd name="T54" fmla="*/ 26 w 43"/>
                <a:gd name="T55" fmla="*/ 3 h 9"/>
                <a:gd name="T56" fmla="*/ 29 w 43"/>
                <a:gd name="T57" fmla="*/ 2 h 9"/>
                <a:gd name="T58" fmla="*/ 36 w 43"/>
                <a:gd name="T59" fmla="*/ 0 h 9"/>
                <a:gd name="T60" fmla="*/ 38 w 43"/>
                <a:gd name="T61" fmla="*/ 0 h 9"/>
                <a:gd name="T62" fmla="*/ 41 w 43"/>
                <a:gd name="T63" fmla="*/ 0 h 9"/>
                <a:gd name="T64" fmla="*/ 42 w 43"/>
                <a:gd name="T65" fmla="*/ 0 h 9"/>
                <a:gd name="T66" fmla="*/ 43 w 43"/>
                <a:gd name="T67" fmla="*/ 0 h 9"/>
                <a:gd name="T68" fmla="*/ 42 w 43"/>
                <a:gd name="T6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9">
                  <a:moveTo>
                    <a:pt x="42" y="1"/>
                  </a:moveTo>
                  <a:cubicBezTo>
                    <a:pt x="42" y="1"/>
                    <a:pt x="42" y="1"/>
                    <a:pt x="40" y="1"/>
                  </a:cubicBezTo>
                  <a:cubicBezTo>
                    <a:pt x="40" y="1"/>
                    <a:pt x="39" y="1"/>
                    <a:pt x="39" y="1"/>
                  </a:cubicBezTo>
                  <a:cubicBezTo>
                    <a:pt x="38" y="1"/>
                    <a:pt x="37" y="1"/>
                    <a:pt x="36" y="2"/>
                  </a:cubicBezTo>
                  <a:cubicBezTo>
                    <a:pt x="34" y="2"/>
                    <a:pt x="32" y="3"/>
                    <a:pt x="30" y="4"/>
                  </a:cubicBezTo>
                  <a:cubicBezTo>
                    <a:pt x="29" y="5"/>
                    <a:pt x="28" y="5"/>
                    <a:pt x="27" y="6"/>
                  </a:cubicBezTo>
                  <a:cubicBezTo>
                    <a:pt x="26" y="6"/>
                    <a:pt x="25" y="6"/>
                    <a:pt x="25" y="6"/>
                  </a:cubicBezTo>
                  <a:cubicBezTo>
                    <a:pt x="23" y="6"/>
                    <a:pt x="23" y="6"/>
                    <a:pt x="23" y="6"/>
                  </a:cubicBezTo>
                  <a:cubicBezTo>
                    <a:pt x="21" y="6"/>
                    <a:pt x="20" y="6"/>
                    <a:pt x="19" y="6"/>
                  </a:cubicBezTo>
                  <a:cubicBezTo>
                    <a:pt x="17" y="6"/>
                    <a:pt x="16" y="6"/>
                    <a:pt x="15" y="6"/>
                  </a:cubicBezTo>
                  <a:cubicBezTo>
                    <a:pt x="14" y="6"/>
                    <a:pt x="13" y="6"/>
                    <a:pt x="12" y="6"/>
                  </a:cubicBezTo>
                  <a:cubicBezTo>
                    <a:pt x="11" y="6"/>
                    <a:pt x="10" y="6"/>
                    <a:pt x="9" y="7"/>
                  </a:cubicBezTo>
                  <a:cubicBezTo>
                    <a:pt x="8" y="7"/>
                    <a:pt x="7" y="7"/>
                    <a:pt x="6" y="7"/>
                  </a:cubicBezTo>
                  <a:cubicBezTo>
                    <a:pt x="6" y="8"/>
                    <a:pt x="5" y="8"/>
                    <a:pt x="5" y="8"/>
                  </a:cubicBezTo>
                  <a:cubicBezTo>
                    <a:pt x="4" y="8"/>
                    <a:pt x="3" y="9"/>
                    <a:pt x="3" y="9"/>
                  </a:cubicBezTo>
                  <a:cubicBezTo>
                    <a:pt x="3" y="9"/>
                    <a:pt x="3" y="9"/>
                    <a:pt x="3" y="9"/>
                  </a:cubicBezTo>
                  <a:cubicBezTo>
                    <a:pt x="2" y="9"/>
                    <a:pt x="1" y="9"/>
                    <a:pt x="0" y="8"/>
                  </a:cubicBezTo>
                  <a:cubicBezTo>
                    <a:pt x="0" y="7"/>
                    <a:pt x="0" y="5"/>
                    <a:pt x="1" y="5"/>
                  </a:cubicBezTo>
                  <a:cubicBezTo>
                    <a:pt x="1" y="5"/>
                    <a:pt x="1" y="5"/>
                    <a:pt x="1" y="5"/>
                  </a:cubicBezTo>
                  <a:cubicBezTo>
                    <a:pt x="1" y="5"/>
                    <a:pt x="2" y="5"/>
                    <a:pt x="3" y="4"/>
                  </a:cubicBezTo>
                  <a:cubicBezTo>
                    <a:pt x="4" y="4"/>
                    <a:pt x="5" y="4"/>
                    <a:pt x="5" y="4"/>
                  </a:cubicBezTo>
                  <a:cubicBezTo>
                    <a:pt x="6" y="3"/>
                    <a:pt x="7" y="3"/>
                    <a:pt x="8" y="3"/>
                  </a:cubicBezTo>
                  <a:cubicBezTo>
                    <a:pt x="9" y="3"/>
                    <a:pt x="10" y="3"/>
                    <a:pt x="11" y="3"/>
                  </a:cubicBezTo>
                  <a:cubicBezTo>
                    <a:pt x="13" y="3"/>
                    <a:pt x="14" y="3"/>
                    <a:pt x="15" y="3"/>
                  </a:cubicBezTo>
                  <a:cubicBezTo>
                    <a:pt x="16" y="3"/>
                    <a:pt x="18" y="3"/>
                    <a:pt x="19" y="3"/>
                  </a:cubicBezTo>
                  <a:cubicBezTo>
                    <a:pt x="20" y="3"/>
                    <a:pt x="21" y="4"/>
                    <a:pt x="22" y="4"/>
                  </a:cubicBezTo>
                  <a:cubicBezTo>
                    <a:pt x="24" y="4"/>
                    <a:pt x="24" y="4"/>
                    <a:pt x="24" y="4"/>
                  </a:cubicBezTo>
                  <a:cubicBezTo>
                    <a:pt x="25" y="4"/>
                    <a:pt x="26" y="3"/>
                    <a:pt x="26" y="3"/>
                  </a:cubicBezTo>
                  <a:cubicBezTo>
                    <a:pt x="27" y="3"/>
                    <a:pt x="28" y="3"/>
                    <a:pt x="29" y="2"/>
                  </a:cubicBezTo>
                  <a:cubicBezTo>
                    <a:pt x="32" y="2"/>
                    <a:pt x="34" y="1"/>
                    <a:pt x="36" y="0"/>
                  </a:cubicBezTo>
                  <a:cubicBezTo>
                    <a:pt x="37" y="0"/>
                    <a:pt x="38" y="0"/>
                    <a:pt x="38" y="0"/>
                  </a:cubicBezTo>
                  <a:cubicBezTo>
                    <a:pt x="39" y="0"/>
                    <a:pt x="40" y="0"/>
                    <a:pt x="41" y="0"/>
                  </a:cubicBezTo>
                  <a:cubicBezTo>
                    <a:pt x="42" y="0"/>
                    <a:pt x="42" y="0"/>
                    <a:pt x="42" y="0"/>
                  </a:cubicBezTo>
                  <a:cubicBezTo>
                    <a:pt x="43" y="0"/>
                    <a:pt x="43" y="0"/>
                    <a:pt x="43" y="0"/>
                  </a:cubicBezTo>
                  <a:cubicBezTo>
                    <a:pt x="43" y="1"/>
                    <a:pt x="42" y="1"/>
                    <a:pt x="42"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0">
              <a:extLst>
                <a:ext uri="{FF2B5EF4-FFF2-40B4-BE49-F238E27FC236}">
                  <a16:creationId xmlns:a16="http://schemas.microsoft.com/office/drawing/2014/main" id="{2A0027DA-020D-41F0-AFC6-B2FBED4A5460}"/>
                </a:ext>
              </a:extLst>
            </p:cNvPr>
            <p:cNvSpPr>
              <a:spLocks/>
            </p:cNvSpPr>
            <p:nvPr/>
          </p:nvSpPr>
          <p:spPr bwMode="auto">
            <a:xfrm>
              <a:off x="6167" y="1581"/>
              <a:ext cx="79" cy="71"/>
            </a:xfrm>
            <a:custGeom>
              <a:avLst/>
              <a:gdLst>
                <a:gd name="T0" fmla="*/ 30 w 33"/>
                <a:gd name="T1" fmla="*/ 29 h 30"/>
                <a:gd name="T2" fmla="*/ 30 w 33"/>
                <a:gd name="T3" fmla="*/ 29 h 30"/>
                <a:gd name="T4" fmla="*/ 30 w 33"/>
                <a:gd name="T5" fmla="*/ 27 h 30"/>
                <a:gd name="T6" fmla="*/ 31 w 33"/>
                <a:gd name="T7" fmla="*/ 22 h 30"/>
                <a:gd name="T8" fmla="*/ 32 w 33"/>
                <a:gd name="T9" fmla="*/ 18 h 30"/>
                <a:gd name="T10" fmla="*/ 32 w 33"/>
                <a:gd name="T11" fmla="*/ 17 h 30"/>
                <a:gd name="T12" fmla="*/ 32 w 33"/>
                <a:gd name="T13" fmla="*/ 16 h 30"/>
                <a:gd name="T14" fmla="*/ 31 w 33"/>
                <a:gd name="T15" fmla="*/ 14 h 30"/>
                <a:gd name="T16" fmla="*/ 29 w 33"/>
                <a:gd name="T17" fmla="*/ 11 h 30"/>
                <a:gd name="T18" fmla="*/ 26 w 33"/>
                <a:gd name="T19" fmla="*/ 8 h 30"/>
                <a:gd name="T20" fmla="*/ 22 w 33"/>
                <a:gd name="T21" fmla="*/ 6 h 30"/>
                <a:gd name="T22" fmla="*/ 18 w 33"/>
                <a:gd name="T23" fmla="*/ 5 h 30"/>
                <a:gd name="T24" fmla="*/ 14 w 33"/>
                <a:gd name="T25" fmla="*/ 4 h 30"/>
                <a:gd name="T26" fmla="*/ 10 w 33"/>
                <a:gd name="T27" fmla="*/ 4 h 30"/>
                <a:gd name="T28" fmla="*/ 4 w 33"/>
                <a:gd name="T29" fmla="*/ 4 h 30"/>
                <a:gd name="T30" fmla="*/ 2 w 33"/>
                <a:gd name="T31" fmla="*/ 4 h 30"/>
                <a:gd name="T32" fmla="*/ 2 w 33"/>
                <a:gd name="T33" fmla="*/ 4 h 30"/>
                <a:gd name="T34" fmla="*/ 0 w 33"/>
                <a:gd name="T35" fmla="*/ 2 h 30"/>
                <a:gd name="T36" fmla="*/ 2 w 33"/>
                <a:gd name="T37" fmla="*/ 0 h 30"/>
                <a:gd name="T38" fmla="*/ 2 w 33"/>
                <a:gd name="T39" fmla="*/ 0 h 30"/>
                <a:gd name="T40" fmla="*/ 4 w 33"/>
                <a:gd name="T41" fmla="*/ 0 h 30"/>
                <a:gd name="T42" fmla="*/ 10 w 33"/>
                <a:gd name="T43" fmla="*/ 0 h 30"/>
                <a:gd name="T44" fmla="*/ 14 w 33"/>
                <a:gd name="T45" fmla="*/ 1 h 30"/>
                <a:gd name="T46" fmla="*/ 18 w 33"/>
                <a:gd name="T47" fmla="*/ 2 h 30"/>
                <a:gd name="T48" fmla="*/ 23 w 33"/>
                <a:gd name="T49" fmla="*/ 3 h 30"/>
                <a:gd name="T50" fmla="*/ 27 w 33"/>
                <a:gd name="T51" fmla="*/ 6 h 30"/>
                <a:gd name="T52" fmla="*/ 31 w 33"/>
                <a:gd name="T53" fmla="*/ 9 h 30"/>
                <a:gd name="T54" fmla="*/ 33 w 33"/>
                <a:gd name="T55" fmla="*/ 14 h 30"/>
                <a:gd name="T56" fmla="*/ 33 w 33"/>
                <a:gd name="T57" fmla="*/ 16 h 30"/>
                <a:gd name="T58" fmla="*/ 33 w 33"/>
                <a:gd name="T59" fmla="*/ 17 h 30"/>
                <a:gd name="T60" fmla="*/ 33 w 33"/>
                <a:gd name="T61" fmla="*/ 18 h 30"/>
                <a:gd name="T62" fmla="*/ 33 w 33"/>
                <a:gd name="T63" fmla="*/ 18 h 30"/>
                <a:gd name="T64" fmla="*/ 32 w 33"/>
                <a:gd name="T65" fmla="*/ 22 h 30"/>
                <a:gd name="T66" fmla="*/ 31 w 33"/>
                <a:gd name="T67" fmla="*/ 27 h 30"/>
                <a:gd name="T68" fmla="*/ 31 w 33"/>
                <a:gd name="T69" fmla="*/ 29 h 30"/>
                <a:gd name="T70" fmla="*/ 31 w 33"/>
                <a:gd name="T71" fmla="*/ 29 h 30"/>
                <a:gd name="T72" fmla="*/ 31 w 33"/>
                <a:gd name="T73" fmla="*/ 30 h 30"/>
                <a:gd name="T74" fmla="*/ 30 w 33"/>
                <a:gd name="T7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0">
                  <a:moveTo>
                    <a:pt x="30" y="29"/>
                  </a:moveTo>
                  <a:cubicBezTo>
                    <a:pt x="30" y="29"/>
                    <a:pt x="30" y="29"/>
                    <a:pt x="30" y="29"/>
                  </a:cubicBezTo>
                  <a:cubicBezTo>
                    <a:pt x="30" y="29"/>
                    <a:pt x="30" y="28"/>
                    <a:pt x="30" y="27"/>
                  </a:cubicBezTo>
                  <a:cubicBezTo>
                    <a:pt x="30" y="26"/>
                    <a:pt x="30" y="24"/>
                    <a:pt x="31" y="22"/>
                  </a:cubicBezTo>
                  <a:cubicBezTo>
                    <a:pt x="31" y="20"/>
                    <a:pt x="32" y="19"/>
                    <a:pt x="32" y="18"/>
                  </a:cubicBezTo>
                  <a:cubicBezTo>
                    <a:pt x="32" y="18"/>
                    <a:pt x="32" y="17"/>
                    <a:pt x="32" y="17"/>
                  </a:cubicBezTo>
                  <a:cubicBezTo>
                    <a:pt x="32" y="16"/>
                    <a:pt x="32" y="16"/>
                    <a:pt x="32" y="16"/>
                  </a:cubicBezTo>
                  <a:cubicBezTo>
                    <a:pt x="31" y="15"/>
                    <a:pt x="31" y="15"/>
                    <a:pt x="31" y="14"/>
                  </a:cubicBezTo>
                  <a:cubicBezTo>
                    <a:pt x="31" y="13"/>
                    <a:pt x="30" y="12"/>
                    <a:pt x="29" y="11"/>
                  </a:cubicBezTo>
                  <a:cubicBezTo>
                    <a:pt x="28" y="9"/>
                    <a:pt x="27" y="8"/>
                    <a:pt x="26" y="8"/>
                  </a:cubicBezTo>
                  <a:cubicBezTo>
                    <a:pt x="25" y="7"/>
                    <a:pt x="23" y="6"/>
                    <a:pt x="22" y="6"/>
                  </a:cubicBezTo>
                  <a:cubicBezTo>
                    <a:pt x="21" y="5"/>
                    <a:pt x="19" y="5"/>
                    <a:pt x="18" y="5"/>
                  </a:cubicBezTo>
                  <a:cubicBezTo>
                    <a:pt x="16" y="5"/>
                    <a:pt x="15" y="4"/>
                    <a:pt x="14" y="4"/>
                  </a:cubicBezTo>
                  <a:cubicBezTo>
                    <a:pt x="12" y="4"/>
                    <a:pt x="11" y="4"/>
                    <a:pt x="10" y="4"/>
                  </a:cubicBezTo>
                  <a:cubicBezTo>
                    <a:pt x="7" y="4"/>
                    <a:pt x="6" y="4"/>
                    <a:pt x="4" y="4"/>
                  </a:cubicBezTo>
                  <a:cubicBezTo>
                    <a:pt x="3" y="4"/>
                    <a:pt x="2" y="4"/>
                    <a:pt x="2" y="4"/>
                  </a:cubicBezTo>
                  <a:cubicBezTo>
                    <a:pt x="2" y="4"/>
                    <a:pt x="2" y="4"/>
                    <a:pt x="2" y="4"/>
                  </a:cubicBezTo>
                  <a:cubicBezTo>
                    <a:pt x="1" y="4"/>
                    <a:pt x="0" y="3"/>
                    <a:pt x="0" y="2"/>
                  </a:cubicBezTo>
                  <a:cubicBezTo>
                    <a:pt x="0" y="1"/>
                    <a:pt x="1" y="0"/>
                    <a:pt x="2" y="0"/>
                  </a:cubicBezTo>
                  <a:cubicBezTo>
                    <a:pt x="2" y="0"/>
                    <a:pt x="2" y="0"/>
                    <a:pt x="2" y="0"/>
                  </a:cubicBezTo>
                  <a:cubicBezTo>
                    <a:pt x="2" y="0"/>
                    <a:pt x="3" y="0"/>
                    <a:pt x="4" y="0"/>
                  </a:cubicBezTo>
                  <a:cubicBezTo>
                    <a:pt x="6" y="0"/>
                    <a:pt x="8" y="0"/>
                    <a:pt x="10" y="0"/>
                  </a:cubicBezTo>
                  <a:cubicBezTo>
                    <a:pt x="11" y="1"/>
                    <a:pt x="13" y="1"/>
                    <a:pt x="14" y="1"/>
                  </a:cubicBezTo>
                  <a:cubicBezTo>
                    <a:pt x="15" y="1"/>
                    <a:pt x="17" y="1"/>
                    <a:pt x="18" y="2"/>
                  </a:cubicBezTo>
                  <a:cubicBezTo>
                    <a:pt x="20" y="2"/>
                    <a:pt x="21" y="2"/>
                    <a:pt x="23" y="3"/>
                  </a:cubicBezTo>
                  <a:cubicBezTo>
                    <a:pt x="25" y="4"/>
                    <a:pt x="26" y="5"/>
                    <a:pt x="27" y="6"/>
                  </a:cubicBezTo>
                  <a:cubicBezTo>
                    <a:pt x="29" y="7"/>
                    <a:pt x="30" y="8"/>
                    <a:pt x="31" y="9"/>
                  </a:cubicBezTo>
                  <a:cubicBezTo>
                    <a:pt x="32" y="11"/>
                    <a:pt x="33" y="12"/>
                    <a:pt x="33" y="14"/>
                  </a:cubicBezTo>
                  <a:cubicBezTo>
                    <a:pt x="33" y="14"/>
                    <a:pt x="33" y="15"/>
                    <a:pt x="33" y="16"/>
                  </a:cubicBezTo>
                  <a:cubicBezTo>
                    <a:pt x="33" y="17"/>
                    <a:pt x="33" y="17"/>
                    <a:pt x="33" y="17"/>
                  </a:cubicBezTo>
                  <a:cubicBezTo>
                    <a:pt x="33" y="18"/>
                    <a:pt x="33" y="18"/>
                    <a:pt x="33" y="18"/>
                  </a:cubicBezTo>
                  <a:cubicBezTo>
                    <a:pt x="33" y="18"/>
                    <a:pt x="33" y="18"/>
                    <a:pt x="33" y="18"/>
                  </a:cubicBezTo>
                  <a:cubicBezTo>
                    <a:pt x="33" y="20"/>
                    <a:pt x="33" y="21"/>
                    <a:pt x="32" y="22"/>
                  </a:cubicBezTo>
                  <a:cubicBezTo>
                    <a:pt x="31" y="24"/>
                    <a:pt x="31" y="26"/>
                    <a:pt x="31" y="27"/>
                  </a:cubicBezTo>
                  <a:cubicBezTo>
                    <a:pt x="31" y="28"/>
                    <a:pt x="31" y="28"/>
                    <a:pt x="31" y="29"/>
                  </a:cubicBezTo>
                  <a:cubicBezTo>
                    <a:pt x="31" y="29"/>
                    <a:pt x="31" y="29"/>
                    <a:pt x="31" y="29"/>
                  </a:cubicBezTo>
                  <a:cubicBezTo>
                    <a:pt x="31" y="30"/>
                    <a:pt x="31" y="30"/>
                    <a:pt x="31" y="30"/>
                  </a:cubicBezTo>
                  <a:cubicBezTo>
                    <a:pt x="30" y="30"/>
                    <a:pt x="30" y="30"/>
                    <a:pt x="30" y="29"/>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1">
              <a:extLst>
                <a:ext uri="{FF2B5EF4-FFF2-40B4-BE49-F238E27FC236}">
                  <a16:creationId xmlns:a16="http://schemas.microsoft.com/office/drawing/2014/main" id="{684D37FE-7F01-40DB-BC28-4E269E0493B2}"/>
                </a:ext>
              </a:extLst>
            </p:cNvPr>
            <p:cNvSpPr>
              <a:spLocks/>
            </p:cNvSpPr>
            <p:nvPr/>
          </p:nvSpPr>
          <p:spPr bwMode="auto">
            <a:xfrm>
              <a:off x="6208" y="1586"/>
              <a:ext cx="16" cy="54"/>
            </a:xfrm>
            <a:custGeom>
              <a:avLst/>
              <a:gdLst>
                <a:gd name="T0" fmla="*/ 5 w 7"/>
                <a:gd name="T1" fmla="*/ 23 h 23"/>
                <a:gd name="T2" fmla="*/ 4 w 7"/>
                <a:gd name="T3" fmla="*/ 19 h 23"/>
                <a:gd name="T4" fmla="*/ 4 w 7"/>
                <a:gd name="T5" fmla="*/ 17 h 23"/>
                <a:gd name="T6" fmla="*/ 4 w 7"/>
                <a:gd name="T7" fmla="*/ 15 h 23"/>
                <a:gd name="T8" fmla="*/ 5 w 7"/>
                <a:gd name="T9" fmla="*/ 10 h 23"/>
                <a:gd name="T10" fmla="*/ 5 w 7"/>
                <a:gd name="T11" fmla="*/ 6 h 23"/>
                <a:gd name="T12" fmla="*/ 5 w 7"/>
                <a:gd name="T13" fmla="*/ 5 h 23"/>
                <a:gd name="T14" fmla="*/ 4 w 7"/>
                <a:gd name="T15" fmla="*/ 4 h 23"/>
                <a:gd name="T16" fmla="*/ 4 w 7"/>
                <a:gd name="T17" fmla="*/ 3 h 23"/>
                <a:gd name="T18" fmla="*/ 1 w 7"/>
                <a:gd name="T19" fmla="*/ 1 h 23"/>
                <a:gd name="T20" fmla="*/ 0 w 7"/>
                <a:gd name="T21" fmla="*/ 0 h 23"/>
                <a:gd name="T22" fmla="*/ 1 w 7"/>
                <a:gd name="T23" fmla="*/ 0 h 23"/>
                <a:gd name="T24" fmla="*/ 2 w 7"/>
                <a:gd name="T25" fmla="*/ 0 h 23"/>
                <a:gd name="T26" fmla="*/ 4 w 7"/>
                <a:gd name="T27" fmla="*/ 0 h 23"/>
                <a:gd name="T28" fmla="*/ 5 w 7"/>
                <a:gd name="T29" fmla="*/ 2 h 23"/>
                <a:gd name="T30" fmla="*/ 6 w 7"/>
                <a:gd name="T31" fmla="*/ 4 h 23"/>
                <a:gd name="T32" fmla="*/ 6 w 7"/>
                <a:gd name="T33" fmla="*/ 5 h 23"/>
                <a:gd name="T34" fmla="*/ 6 w 7"/>
                <a:gd name="T35" fmla="*/ 6 h 23"/>
                <a:gd name="T36" fmla="*/ 6 w 7"/>
                <a:gd name="T37" fmla="*/ 10 h 23"/>
                <a:gd name="T38" fmla="*/ 5 w 7"/>
                <a:gd name="T39" fmla="*/ 15 h 23"/>
                <a:gd name="T40" fmla="*/ 5 w 7"/>
                <a:gd name="T41" fmla="*/ 17 h 23"/>
                <a:gd name="T42" fmla="*/ 5 w 7"/>
                <a:gd name="T43" fmla="*/ 19 h 23"/>
                <a:gd name="T44" fmla="*/ 6 w 7"/>
                <a:gd name="T45" fmla="*/ 22 h 23"/>
                <a:gd name="T46" fmla="*/ 5 w 7"/>
                <a:gd name="T47" fmla="*/ 23 h 23"/>
                <a:gd name="T48" fmla="*/ 5 w 7"/>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23">
                  <a:moveTo>
                    <a:pt x="5" y="23"/>
                  </a:moveTo>
                  <a:cubicBezTo>
                    <a:pt x="5" y="23"/>
                    <a:pt x="5" y="21"/>
                    <a:pt x="4" y="19"/>
                  </a:cubicBezTo>
                  <a:cubicBezTo>
                    <a:pt x="4" y="18"/>
                    <a:pt x="4" y="18"/>
                    <a:pt x="4" y="17"/>
                  </a:cubicBezTo>
                  <a:cubicBezTo>
                    <a:pt x="4" y="16"/>
                    <a:pt x="4" y="16"/>
                    <a:pt x="4" y="15"/>
                  </a:cubicBezTo>
                  <a:cubicBezTo>
                    <a:pt x="4" y="13"/>
                    <a:pt x="4" y="12"/>
                    <a:pt x="5" y="10"/>
                  </a:cubicBezTo>
                  <a:cubicBezTo>
                    <a:pt x="5" y="9"/>
                    <a:pt x="5" y="7"/>
                    <a:pt x="5" y="6"/>
                  </a:cubicBezTo>
                  <a:cubicBezTo>
                    <a:pt x="5" y="6"/>
                    <a:pt x="5" y="5"/>
                    <a:pt x="5" y="5"/>
                  </a:cubicBezTo>
                  <a:cubicBezTo>
                    <a:pt x="5" y="5"/>
                    <a:pt x="5" y="4"/>
                    <a:pt x="4" y="4"/>
                  </a:cubicBezTo>
                  <a:cubicBezTo>
                    <a:pt x="4" y="4"/>
                    <a:pt x="4" y="3"/>
                    <a:pt x="4" y="3"/>
                  </a:cubicBezTo>
                  <a:cubicBezTo>
                    <a:pt x="2" y="1"/>
                    <a:pt x="1" y="1"/>
                    <a:pt x="1" y="1"/>
                  </a:cubicBezTo>
                  <a:cubicBezTo>
                    <a:pt x="0" y="1"/>
                    <a:pt x="0" y="1"/>
                    <a:pt x="0" y="0"/>
                  </a:cubicBezTo>
                  <a:cubicBezTo>
                    <a:pt x="0" y="0"/>
                    <a:pt x="0" y="0"/>
                    <a:pt x="1" y="0"/>
                  </a:cubicBezTo>
                  <a:cubicBezTo>
                    <a:pt x="1" y="0"/>
                    <a:pt x="1" y="0"/>
                    <a:pt x="2" y="0"/>
                  </a:cubicBezTo>
                  <a:cubicBezTo>
                    <a:pt x="3" y="0"/>
                    <a:pt x="3" y="0"/>
                    <a:pt x="4" y="0"/>
                  </a:cubicBezTo>
                  <a:cubicBezTo>
                    <a:pt x="4" y="1"/>
                    <a:pt x="4" y="1"/>
                    <a:pt x="5" y="2"/>
                  </a:cubicBezTo>
                  <a:cubicBezTo>
                    <a:pt x="5" y="2"/>
                    <a:pt x="6" y="3"/>
                    <a:pt x="6" y="4"/>
                  </a:cubicBezTo>
                  <a:cubicBezTo>
                    <a:pt x="6" y="4"/>
                    <a:pt x="6" y="4"/>
                    <a:pt x="6" y="5"/>
                  </a:cubicBezTo>
                  <a:cubicBezTo>
                    <a:pt x="6" y="5"/>
                    <a:pt x="6" y="5"/>
                    <a:pt x="6" y="6"/>
                  </a:cubicBezTo>
                  <a:cubicBezTo>
                    <a:pt x="7" y="7"/>
                    <a:pt x="6" y="9"/>
                    <a:pt x="6" y="10"/>
                  </a:cubicBezTo>
                  <a:cubicBezTo>
                    <a:pt x="6" y="12"/>
                    <a:pt x="6" y="13"/>
                    <a:pt x="5" y="15"/>
                  </a:cubicBezTo>
                  <a:cubicBezTo>
                    <a:pt x="5" y="16"/>
                    <a:pt x="5" y="16"/>
                    <a:pt x="5" y="17"/>
                  </a:cubicBezTo>
                  <a:cubicBezTo>
                    <a:pt x="5" y="17"/>
                    <a:pt x="5" y="18"/>
                    <a:pt x="5" y="19"/>
                  </a:cubicBezTo>
                  <a:cubicBezTo>
                    <a:pt x="6" y="21"/>
                    <a:pt x="6" y="22"/>
                    <a:pt x="6" y="22"/>
                  </a:cubicBezTo>
                  <a:cubicBezTo>
                    <a:pt x="6" y="23"/>
                    <a:pt x="6" y="23"/>
                    <a:pt x="5" y="23"/>
                  </a:cubicBezTo>
                  <a:cubicBezTo>
                    <a:pt x="5" y="23"/>
                    <a:pt x="5" y="23"/>
                    <a:pt x="5" y="23"/>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08" name="Picture 112">
              <a:extLst>
                <a:ext uri="{FF2B5EF4-FFF2-40B4-BE49-F238E27FC236}">
                  <a16:creationId xmlns:a16="http://schemas.microsoft.com/office/drawing/2014/main" id="{20C20918-E4BD-49DB-BA30-D54279AF93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0" y="1486"/>
              <a:ext cx="72"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13">
              <a:extLst>
                <a:ext uri="{FF2B5EF4-FFF2-40B4-BE49-F238E27FC236}">
                  <a16:creationId xmlns:a16="http://schemas.microsoft.com/office/drawing/2014/main" id="{BCCC7007-BF26-45C1-A8C9-6935E32D0409}"/>
                </a:ext>
              </a:extLst>
            </p:cNvPr>
            <p:cNvSpPr>
              <a:spLocks/>
            </p:cNvSpPr>
            <p:nvPr/>
          </p:nvSpPr>
          <p:spPr bwMode="auto">
            <a:xfrm>
              <a:off x="5841" y="1502"/>
              <a:ext cx="118" cy="491"/>
            </a:xfrm>
            <a:custGeom>
              <a:avLst/>
              <a:gdLst>
                <a:gd name="T0" fmla="*/ 44 w 49"/>
                <a:gd name="T1" fmla="*/ 0 h 206"/>
                <a:gd name="T2" fmla="*/ 42 w 49"/>
                <a:gd name="T3" fmla="*/ 4 h 206"/>
                <a:gd name="T4" fmla="*/ 40 w 49"/>
                <a:gd name="T5" fmla="*/ 11 h 206"/>
                <a:gd name="T6" fmla="*/ 38 w 49"/>
                <a:gd name="T7" fmla="*/ 17 h 206"/>
                <a:gd name="T8" fmla="*/ 38 w 49"/>
                <a:gd name="T9" fmla="*/ 20 h 206"/>
                <a:gd name="T10" fmla="*/ 37 w 49"/>
                <a:gd name="T11" fmla="*/ 23 h 206"/>
                <a:gd name="T12" fmla="*/ 36 w 49"/>
                <a:gd name="T13" fmla="*/ 30 h 206"/>
                <a:gd name="T14" fmla="*/ 36 w 49"/>
                <a:gd name="T15" fmla="*/ 36 h 206"/>
                <a:gd name="T16" fmla="*/ 35 w 49"/>
                <a:gd name="T17" fmla="*/ 43 h 206"/>
                <a:gd name="T18" fmla="*/ 35 w 49"/>
                <a:gd name="T19" fmla="*/ 56 h 206"/>
                <a:gd name="T20" fmla="*/ 34 w 49"/>
                <a:gd name="T21" fmla="*/ 83 h 206"/>
                <a:gd name="T22" fmla="*/ 31 w 49"/>
                <a:gd name="T23" fmla="*/ 108 h 206"/>
                <a:gd name="T24" fmla="*/ 24 w 49"/>
                <a:gd name="T25" fmla="*/ 130 h 206"/>
                <a:gd name="T26" fmla="*/ 22 w 49"/>
                <a:gd name="T27" fmla="*/ 135 h 206"/>
                <a:gd name="T28" fmla="*/ 19 w 49"/>
                <a:gd name="T29" fmla="*/ 139 h 206"/>
                <a:gd name="T30" fmla="*/ 17 w 49"/>
                <a:gd name="T31" fmla="*/ 141 h 206"/>
                <a:gd name="T32" fmla="*/ 16 w 49"/>
                <a:gd name="T33" fmla="*/ 143 h 206"/>
                <a:gd name="T34" fmla="*/ 13 w 49"/>
                <a:gd name="T35" fmla="*/ 147 h 206"/>
                <a:gd name="T36" fmla="*/ 5 w 49"/>
                <a:gd name="T37" fmla="*/ 162 h 206"/>
                <a:gd name="T38" fmla="*/ 1 w 49"/>
                <a:gd name="T39" fmla="*/ 176 h 206"/>
                <a:gd name="T40" fmla="*/ 0 w 49"/>
                <a:gd name="T41" fmla="*/ 185 h 206"/>
                <a:gd name="T42" fmla="*/ 0 w 49"/>
                <a:gd name="T43" fmla="*/ 188 h 206"/>
                <a:gd name="T44" fmla="*/ 1 w 49"/>
                <a:gd name="T45" fmla="*/ 206 h 206"/>
                <a:gd name="T46" fmla="*/ 2 w 49"/>
                <a:gd name="T47" fmla="*/ 188 h 206"/>
                <a:gd name="T48" fmla="*/ 2 w 49"/>
                <a:gd name="T49" fmla="*/ 188 h 206"/>
                <a:gd name="T50" fmla="*/ 2 w 49"/>
                <a:gd name="T51" fmla="*/ 185 h 206"/>
                <a:gd name="T52" fmla="*/ 2 w 49"/>
                <a:gd name="T53" fmla="*/ 176 h 206"/>
                <a:gd name="T54" fmla="*/ 6 w 49"/>
                <a:gd name="T55" fmla="*/ 163 h 206"/>
                <a:gd name="T56" fmla="*/ 14 w 49"/>
                <a:gd name="T57" fmla="*/ 149 h 206"/>
                <a:gd name="T58" fmla="*/ 18 w 49"/>
                <a:gd name="T59" fmla="*/ 145 h 206"/>
                <a:gd name="T60" fmla="*/ 19 w 49"/>
                <a:gd name="T61" fmla="*/ 143 h 206"/>
                <a:gd name="T62" fmla="*/ 21 w 49"/>
                <a:gd name="T63" fmla="*/ 141 h 206"/>
                <a:gd name="T64" fmla="*/ 24 w 49"/>
                <a:gd name="T65" fmla="*/ 136 h 206"/>
                <a:gd name="T66" fmla="*/ 27 w 49"/>
                <a:gd name="T67" fmla="*/ 131 h 206"/>
                <a:gd name="T68" fmla="*/ 34 w 49"/>
                <a:gd name="T69" fmla="*/ 108 h 206"/>
                <a:gd name="T70" fmla="*/ 38 w 49"/>
                <a:gd name="T71" fmla="*/ 83 h 206"/>
                <a:gd name="T72" fmla="*/ 38 w 49"/>
                <a:gd name="T73" fmla="*/ 56 h 206"/>
                <a:gd name="T74" fmla="*/ 39 w 49"/>
                <a:gd name="T75" fmla="*/ 43 h 206"/>
                <a:gd name="T76" fmla="*/ 39 w 49"/>
                <a:gd name="T77" fmla="*/ 37 h 206"/>
                <a:gd name="T78" fmla="*/ 40 w 49"/>
                <a:gd name="T79" fmla="*/ 30 h 206"/>
                <a:gd name="T80" fmla="*/ 41 w 49"/>
                <a:gd name="T81" fmla="*/ 24 h 206"/>
                <a:gd name="T82" fmla="*/ 42 w 49"/>
                <a:gd name="T83" fmla="*/ 21 h 206"/>
                <a:gd name="T84" fmla="*/ 42 w 49"/>
                <a:gd name="T85" fmla="*/ 18 h 206"/>
                <a:gd name="T86" fmla="*/ 44 w 49"/>
                <a:gd name="T87" fmla="*/ 12 h 206"/>
                <a:gd name="T88" fmla="*/ 46 w 49"/>
                <a:gd name="T89" fmla="*/ 6 h 206"/>
                <a:gd name="T90" fmla="*/ 49 w 49"/>
                <a:gd name="T91" fmla="*/ 1 h 206"/>
                <a:gd name="T92" fmla="*/ 44 w 49"/>
                <a:gd name="T9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206">
                  <a:moveTo>
                    <a:pt x="44" y="0"/>
                  </a:moveTo>
                  <a:cubicBezTo>
                    <a:pt x="43" y="2"/>
                    <a:pt x="43" y="3"/>
                    <a:pt x="42" y="4"/>
                  </a:cubicBezTo>
                  <a:cubicBezTo>
                    <a:pt x="41" y="6"/>
                    <a:pt x="41" y="9"/>
                    <a:pt x="40" y="11"/>
                  </a:cubicBezTo>
                  <a:cubicBezTo>
                    <a:pt x="39" y="13"/>
                    <a:pt x="39" y="15"/>
                    <a:pt x="38" y="17"/>
                  </a:cubicBezTo>
                  <a:cubicBezTo>
                    <a:pt x="38" y="18"/>
                    <a:pt x="38" y="19"/>
                    <a:pt x="38" y="20"/>
                  </a:cubicBezTo>
                  <a:cubicBezTo>
                    <a:pt x="37" y="23"/>
                    <a:pt x="37" y="23"/>
                    <a:pt x="37" y="23"/>
                  </a:cubicBezTo>
                  <a:cubicBezTo>
                    <a:pt x="37" y="25"/>
                    <a:pt x="37" y="28"/>
                    <a:pt x="36" y="30"/>
                  </a:cubicBezTo>
                  <a:cubicBezTo>
                    <a:pt x="36" y="32"/>
                    <a:pt x="36" y="34"/>
                    <a:pt x="36" y="36"/>
                  </a:cubicBezTo>
                  <a:cubicBezTo>
                    <a:pt x="35" y="38"/>
                    <a:pt x="35" y="41"/>
                    <a:pt x="35" y="43"/>
                  </a:cubicBezTo>
                  <a:cubicBezTo>
                    <a:pt x="35" y="47"/>
                    <a:pt x="35" y="52"/>
                    <a:pt x="35" y="56"/>
                  </a:cubicBezTo>
                  <a:cubicBezTo>
                    <a:pt x="35" y="65"/>
                    <a:pt x="34" y="74"/>
                    <a:pt x="34" y="83"/>
                  </a:cubicBezTo>
                  <a:cubicBezTo>
                    <a:pt x="34" y="91"/>
                    <a:pt x="33" y="100"/>
                    <a:pt x="31" y="108"/>
                  </a:cubicBezTo>
                  <a:cubicBezTo>
                    <a:pt x="30" y="116"/>
                    <a:pt x="27" y="123"/>
                    <a:pt x="24" y="130"/>
                  </a:cubicBezTo>
                  <a:cubicBezTo>
                    <a:pt x="23" y="132"/>
                    <a:pt x="22" y="133"/>
                    <a:pt x="22" y="135"/>
                  </a:cubicBezTo>
                  <a:cubicBezTo>
                    <a:pt x="21" y="136"/>
                    <a:pt x="20" y="138"/>
                    <a:pt x="19" y="139"/>
                  </a:cubicBezTo>
                  <a:cubicBezTo>
                    <a:pt x="18" y="140"/>
                    <a:pt x="18" y="141"/>
                    <a:pt x="17" y="141"/>
                  </a:cubicBezTo>
                  <a:cubicBezTo>
                    <a:pt x="17" y="142"/>
                    <a:pt x="16" y="143"/>
                    <a:pt x="16" y="143"/>
                  </a:cubicBezTo>
                  <a:cubicBezTo>
                    <a:pt x="15" y="145"/>
                    <a:pt x="14" y="146"/>
                    <a:pt x="13" y="147"/>
                  </a:cubicBezTo>
                  <a:cubicBezTo>
                    <a:pt x="9" y="153"/>
                    <a:pt x="7" y="157"/>
                    <a:pt x="5" y="162"/>
                  </a:cubicBezTo>
                  <a:cubicBezTo>
                    <a:pt x="2" y="167"/>
                    <a:pt x="1" y="172"/>
                    <a:pt x="1" y="176"/>
                  </a:cubicBezTo>
                  <a:cubicBezTo>
                    <a:pt x="0" y="180"/>
                    <a:pt x="0" y="183"/>
                    <a:pt x="0" y="185"/>
                  </a:cubicBezTo>
                  <a:cubicBezTo>
                    <a:pt x="0" y="187"/>
                    <a:pt x="0" y="188"/>
                    <a:pt x="0" y="188"/>
                  </a:cubicBezTo>
                  <a:cubicBezTo>
                    <a:pt x="1" y="189"/>
                    <a:pt x="0" y="206"/>
                    <a:pt x="1" y="206"/>
                  </a:cubicBezTo>
                  <a:cubicBezTo>
                    <a:pt x="1" y="206"/>
                    <a:pt x="2" y="189"/>
                    <a:pt x="2" y="188"/>
                  </a:cubicBezTo>
                  <a:cubicBezTo>
                    <a:pt x="2" y="188"/>
                    <a:pt x="2" y="188"/>
                    <a:pt x="2" y="188"/>
                  </a:cubicBezTo>
                  <a:cubicBezTo>
                    <a:pt x="2" y="188"/>
                    <a:pt x="2" y="187"/>
                    <a:pt x="2" y="185"/>
                  </a:cubicBezTo>
                  <a:cubicBezTo>
                    <a:pt x="2" y="183"/>
                    <a:pt x="2" y="180"/>
                    <a:pt x="2" y="176"/>
                  </a:cubicBezTo>
                  <a:cubicBezTo>
                    <a:pt x="3" y="173"/>
                    <a:pt x="4" y="168"/>
                    <a:pt x="6" y="163"/>
                  </a:cubicBezTo>
                  <a:cubicBezTo>
                    <a:pt x="9" y="159"/>
                    <a:pt x="10" y="154"/>
                    <a:pt x="14" y="149"/>
                  </a:cubicBezTo>
                  <a:cubicBezTo>
                    <a:pt x="16" y="148"/>
                    <a:pt x="17" y="146"/>
                    <a:pt x="18" y="145"/>
                  </a:cubicBezTo>
                  <a:cubicBezTo>
                    <a:pt x="18" y="144"/>
                    <a:pt x="19" y="144"/>
                    <a:pt x="19" y="143"/>
                  </a:cubicBezTo>
                  <a:cubicBezTo>
                    <a:pt x="20" y="142"/>
                    <a:pt x="20" y="141"/>
                    <a:pt x="21" y="141"/>
                  </a:cubicBezTo>
                  <a:cubicBezTo>
                    <a:pt x="22" y="139"/>
                    <a:pt x="23" y="138"/>
                    <a:pt x="24" y="136"/>
                  </a:cubicBezTo>
                  <a:cubicBezTo>
                    <a:pt x="25" y="134"/>
                    <a:pt x="26" y="133"/>
                    <a:pt x="27" y="131"/>
                  </a:cubicBezTo>
                  <a:cubicBezTo>
                    <a:pt x="30" y="124"/>
                    <a:pt x="33" y="116"/>
                    <a:pt x="34" y="108"/>
                  </a:cubicBezTo>
                  <a:cubicBezTo>
                    <a:pt x="36" y="100"/>
                    <a:pt x="37" y="91"/>
                    <a:pt x="38" y="83"/>
                  </a:cubicBezTo>
                  <a:cubicBezTo>
                    <a:pt x="38" y="74"/>
                    <a:pt x="38" y="65"/>
                    <a:pt x="38" y="56"/>
                  </a:cubicBezTo>
                  <a:cubicBezTo>
                    <a:pt x="38" y="52"/>
                    <a:pt x="39" y="48"/>
                    <a:pt x="39" y="43"/>
                  </a:cubicBezTo>
                  <a:cubicBezTo>
                    <a:pt x="39" y="37"/>
                    <a:pt x="39" y="37"/>
                    <a:pt x="39" y="37"/>
                  </a:cubicBezTo>
                  <a:cubicBezTo>
                    <a:pt x="40" y="35"/>
                    <a:pt x="40" y="32"/>
                    <a:pt x="40" y="30"/>
                  </a:cubicBezTo>
                  <a:cubicBezTo>
                    <a:pt x="41" y="28"/>
                    <a:pt x="41" y="26"/>
                    <a:pt x="41" y="24"/>
                  </a:cubicBezTo>
                  <a:cubicBezTo>
                    <a:pt x="42" y="21"/>
                    <a:pt x="42" y="21"/>
                    <a:pt x="42" y="21"/>
                  </a:cubicBezTo>
                  <a:cubicBezTo>
                    <a:pt x="42" y="20"/>
                    <a:pt x="42" y="19"/>
                    <a:pt x="42" y="18"/>
                  </a:cubicBezTo>
                  <a:cubicBezTo>
                    <a:pt x="43" y="16"/>
                    <a:pt x="43" y="14"/>
                    <a:pt x="44" y="12"/>
                  </a:cubicBezTo>
                  <a:cubicBezTo>
                    <a:pt x="45" y="10"/>
                    <a:pt x="45" y="8"/>
                    <a:pt x="46" y="6"/>
                  </a:cubicBezTo>
                  <a:cubicBezTo>
                    <a:pt x="46" y="5"/>
                    <a:pt x="48" y="2"/>
                    <a:pt x="49" y="1"/>
                  </a:cubicBezTo>
                  <a:cubicBezTo>
                    <a:pt x="48" y="0"/>
                    <a:pt x="45" y="1"/>
                    <a:pt x="44" y="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4">
              <a:extLst>
                <a:ext uri="{FF2B5EF4-FFF2-40B4-BE49-F238E27FC236}">
                  <a16:creationId xmlns:a16="http://schemas.microsoft.com/office/drawing/2014/main" id="{FAA9B39F-EC3B-4A30-8A8F-51DB6B4F5ED3}"/>
                </a:ext>
              </a:extLst>
            </p:cNvPr>
            <p:cNvSpPr>
              <a:spLocks/>
            </p:cNvSpPr>
            <p:nvPr/>
          </p:nvSpPr>
          <p:spPr bwMode="auto">
            <a:xfrm>
              <a:off x="5844" y="1778"/>
              <a:ext cx="74" cy="177"/>
            </a:xfrm>
            <a:custGeom>
              <a:avLst/>
              <a:gdLst>
                <a:gd name="T0" fmla="*/ 1 w 31"/>
                <a:gd name="T1" fmla="*/ 74 h 74"/>
                <a:gd name="T2" fmla="*/ 0 w 31"/>
                <a:gd name="T3" fmla="*/ 74 h 74"/>
                <a:gd name="T4" fmla="*/ 0 w 31"/>
                <a:gd name="T5" fmla="*/ 72 h 74"/>
                <a:gd name="T6" fmla="*/ 20 w 31"/>
                <a:gd name="T7" fmla="*/ 26 h 74"/>
                <a:gd name="T8" fmla="*/ 25 w 31"/>
                <a:gd name="T9" fmla="*/ 13 h 74"/>
                <a:gd name="T10" fmla="*/ 29 w 31"/>
                <a:gd name="T11" fmla="*/ 0 h 74"/>
                <a:gd name="T12" fmla="*/ 30 w 31"/>
                <a:gd name="T13" fmla="*/ 0 h 74"/>
                <a:gd name="T14" fmla="*/ 31 w 31"/>
                <a:gd name="T15" fmla="*/ 1 h 74"/>
                <a:gd name="T16" fmla="*/ 27 w 31"/>
                <a:gd name="T17" fmla="*/ 14 h 74"/>
                <a:gd name="T18" fmla="*/ 22 w 31"/>
                <a:gd name="T19" fmla="*/ 27 h 74"/>
                <a:gd name="T20" fmla="*/ 1 w 31"/>
                <a:gd name="T21" fmla="*/ 73 h 74"/>
                <a:gd name="T22" fmla="*/ 1 w 31"/>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74">
                  <a:moveTo>
                    <a:pt x="1" y="74"/>
                  </a:moveTo>
                  <a:cubicBezTo>
                    <a:pt x="0" y="74"/>
                    <a:pt x="0" y="74"/>
                    <a:pt x="0" y="74"/>
                  </a:cubicBezTo>
                  <a:cubicBezTo>
                    <a:pt x="0" y="73"/>
                    <a:pt x="0" y="73"/>
                    <a:pt x="0" y="72"/>
                  </a:cubicBezTo>
                  <a:cubicBezTo>
                    <a:pt x="9" y="58"/>
                    <a:pt x="14" y="42"/>
                    <a:pt x="20" y="26"/>
                  </a:cubicBezTo>
                  <a:cubicBezTo>
                    <a:pt x="25" y="13"/>
                    <a:pt x="25" y="13"/>
                    <a:pt x="25" y="13"/>
                  </a:cubicBezTo>
                  <a:cubicBezTo>
                    <a:pt x="27" y="9"/>
                    <a:pt x="29" y="5"/>
                    <a:pt x="29" y="0"/>
                  </a:cubicBezTo>
                  <a:cubicBezTo>
                    <a:pt x="29" y="0"/>
                    <a:pt x="30" y="0"/>
                    <a:pt x="30" y="0"/>
                  </a:cubicBezTo>
                  <a:cubicBezTo>
                    <a:pt x="31" y="0"/>
                    <a:pt x="31" y="0"/>
                    <a:pt x="31" y="1"/>
                  </a:cubicBezTo>
                  <a:cubicBezTo>
                    <a:pt x="31" y="5"/>
                    <a:pt x="29" y="10"/>
                    <a:pt x="27" y="14"/>
                  </a:cubicBezTo>
                  <a:cubicBezTo>
                    <a:pt x="22" y="27"/>
                    <a:pt x="22" y="27"/>
                    <a:pt x="22" y="27"/>
                  </a:cubicBezTo>
                  <a:cubicBezTo>
                    <a:pt x="15" y="42"/>
                    <a:pt x="11" y="59"/>
                    <a:pt x="1" y="73"/>
                  </a:cubicBezTo>
                  <a:cubicBezTo>
                    <a:pt x="1" y="73"/>
                    <a:pt x="1" y="74"/>
                    <a:pt x="1" y="74"/>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5">
              <a:extLst>
                <a:ext uri="{FF2B5EF4-FFF2-40B4-BE49-F238E27FC236}">
                  <a16:creationId xmlns:a16="http://schemas.microsoft.com/office/drawing/2014/main" id="{5C874826-66D1-4BF8-AC27-DF5FF09C30BA}"/>
                </a:ext>
              </a:extLst>
            </p:cNvPr>
            <p:cNvSpPr>
              <a:spLocks/>
            </p:cNvSpPr>
            <p:nvPr/>
          </p:nvSpPr>
          <p:spPr bwMode="auto">
            <a:xfrm>
              <a:off x="5812" y="1586"/>
              <a:ext cx="123" cy="421"/>
            </a:xfrm>
            <a:custGeom>
              <a:avLst/>
              <a:gdLst>
                <a:gd name="T0" fmla="*/ 51 w 51"/>
                <a:gd name="T1" fmla="*/ 3 h 177"/>
                <a:gd name="T2" fmla="*/ 48 w 51"/>
                <a:gd name="T3" fmla="*/ 9 h 177"/>
                <a:gd name="T4" fmla="*/ 45 w 51"/>
                <a:gd name="T5" fmla="*/ 16 h 177"/>
                <a:gd name="T6" fmla="*/ 41 w 51"/>
                <a:gd name="T7" fmla="*/ 26 h 177"/>
                <a:gd name="T8" fmla="*/ 39 w 51"/>
                <a:gd name="T9" fmla="*/ 37 h 177"/>
                <a:gd name="T10" fmla="*/ 38 w 51"/>
                <a:gd name="T11" fmla="*/ 50 h 177"/>
                <a:gd name="T12" fmla="*/ 37 w 51"/>
                <a:gd name="T13" fmla="*/ 58 h 177"/>
                <a:gd name="T14" fmla="*/ 37 w 51"/>
                <a:gd name="T15" fmla="*/ 61 h 177"/>
                <a:gd name="T16" fmla="*/ 36 w 51"/>
                <a:gd name="T17" fmla="*/ 65 h 177"/>
                <a:gd name="T18" fmla="*/ 32 w 51"/>
                <a:gd name="T19" fmla="*/ 79 h 177"/>
                <a:gd name="T20" fmla="*/ 26 w 51"/>
                <a:gd name="T21" fmla="*/ 93 h 177"/>
                <a:gd name="T22" fmla="*/ 24 w 51"/>
                <a:gd name="T23" fmla="*/ 100 h 177"/>
                <a:gd name="T24" fmla="*/ 22 w 51"/>
                <a:gd name="T25" fmla="*/ 107 h 177"/>
                <a:gd name="T26" fmla="*/ 20 w 51"/>
                <a:gd name="T27" fmla="*/ 114 h 177"/>
                <a:gd name="T28" fmla="*/ 20 w 51"/>
                <a:gd name="T29" fmla="*/ 120 h 177"/>
                <a:gd name="T30" fmla="*/ 21 w 51"/>
                <a:gd name="T31" fmla="*/ 132 h 177"/>
                <a:gd name="T32" fmla="*/ 19 w 51"/>
                <a:gd name="T33" fmla="*/ 142 h 177"/>
                <a:gd name="T34" fmla="*/ 18 w 51"/>
                <a:gd name="T35" fmla="*/ 147 h 177"/>
                <a:gd name="T36" fmla="*/ 17 w 51"/>
                <a:gd name="T37" fmla="*/ 150 h 177"/>
                <a:gd name="T38" fmla="*/ 16 w 51"/>
                <a:gd name="T39" fmla="*/ 151 h 177"/>
                <a:gd name="T40" fmla="*/ 16 w 51"/>
                <a:gd name="T41" fmla="*/ 153 h 177"/>
                <a:gd name="T42" fmla="*/ 15 w 51"/>
                <a:gd name="T43" fmla="*/ 155 h 177"/>
                <a:gd name="T44" fmla="*/ 14 w 51"/>
                <a:gd name="T45" fmla="*/ 156 h 177"/>
                <a:gd name="T46" fmla="*/ 0 w 51"/>
                <a:gd name="T47" fmla="*/ 177 h 177"/>
                <a:gd name="T48" fmla="*/ 12 w 51"/>
                <a:gd name="T49" fmla="*/ 155 h 177"/>
                <a:gd name="T50" fmla="*/ 12 w 51"/>
                <a:gd name="T51" fmla="*/ 155 h 177"/>
                <a:gd name="T52" fmla="*/ 13 w 51"/>
                <a:gd name="T53" fmla="*/ 154 h 177"/>
                <a:gd name="T54" fmla="*/ 14 w 51"/>
                <a:gd name="T55" fmla="*/ 152 h 177"/>
                <a:gd name="T56" fmla="*/ 15 w 51"/>
                <a:gd name="T57" fmla="*/ 151 h 177"/>
                <a:gd name="T58" fmla="*/ 15 w 51"/>
                <a:gd name="T59" fmla="*/ 149 h 177"/>
                <a:gd name="T60" fmla="*/ 17 w 51"/>
                <a:gd name="T61" fmla="*/ 146 h 177"/>
                <a:gd name="T62" fmla="*/ 18 w 51"/>
                <a:gd name="T63" fmla="*/ 142 h 177"/>
                <a:gd name="T64" fmla="*/ 19 w 51"/>
                <a:gd name="T65" fmla="*/ 132 h 177"/>
                <a:gd name="T66" fmla="*/ 18 w 51"/>
                <a:gd name="T67" fmla="*/ 120 h 177"/>
                <a:gd name="T68" fmla="*/ 18 w 51"/>
                <a:gd name="T69" fmla="*/ 113 h 177"/>
                <a:gd name="T70" fmla="*/ 20 w 51"/>
                <a:gd name="T71" fmla="*/ 106 h 177"/>
                <a:gd name="T72" fmla="*/ 22 w 51"/>
                <a:gd name="T73" fmla="*/ 99 h 177"/>
                <a:gd name="T74" fmla="*/ 24 w 51"/>
                <a:gd name="T75" fmla="*/ 93 h 177"/>
                <a:gd name="T76" fmla="*/ 30 w 51"/>
                <a:gd name="T77" fmla="*/ 79 h 177"/>
                <a:gd name="T78" fmla="*/ 34 w 51"/>
                <a:gd name="T79" fmla="*/ 65 h 177"/>
                <a:gd name="T80" fmla="*/ 34 w 51"/>
                <a:gd name="T81" fmla="*/ 61 h 177"/>
                <a:gd name="T82" fmla="*/ 35 w 51"/>
                <a:gd name="T83" fmla="*/ 57 h 177"/>
                <a:gd name="T84" fmla="*/ 35 w 51"/>
                <a:gd name="T85" fmla="*/ 50 h 177"/>
                <a:gd name="T86" fmla="*/ 36 w 51"/>
                <a:gd name="T87" fmla="*/ 37 h 177"/>
                <a:gd name="T88" fmla="*/ 39 w 51"/>
                <a:gd name="T89" fmla="*/ 25 h 177"/>
                <a:gd name="T90" fmla="*/ 42 w 51"/>
                <a:gd name="T91" fmla="*/ 15 h 177"/>
                <a:gd name="T92" fmla="*/ 45 w 51"/>
                <a:gd name="T93" fmla="*/ 8 h 177"/>
                <a:gd name="T94" fmla="*/ 48 w 51"/>
                <a:gd name="T95" fmla="*/ 1 h 177"/>
                <a:gd name="T96" fmla="*/ 50 w 51"/>
                <a:gd name="T97" fmla="*/ 0 h 177"/>
                <a:gd name="T98" fmla="*/ 51 w 51"/>
                <a:gd name="T99" fmla="*/ 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177">
                  <a:moveTo>
                    <a:pt x="51" y="3"/>
                  </a:moveTo>
                  <a:cubicBezTo>
                    <a:pt x="51" y="3"/>
                    <a:pt x="50" y="5"/>
                    <a:pt x="48" y="9"/>
                  </a:cubicBezTo>
                  <a:cubicBezTo>
                    <a:pt x="48" y="11"/>
                    <a:pt x="46" y="13"/>
                    <a:pt x="45" y="16"/>
                  </a:cubicBezTo>
                  <a:cubicBezTo>
                    <a:pt x="44" y="19"/>
                    <a:pt x="43" y="22"/>
                    <a:pt x="41" y="26"/>
                  </a:cubicBezTo>
                  <a:cubicBezTo>
                    <a:pt x="40" y="29"/>
                    <a:pt x="39" y="33"/>
                    <a:pt x="39" y="37"/>
                  </a:cubicBezTo>
                  <a:cubicBezTo>
                    <a:pt x="38" y="41"/>
                    <a:pt x="38" y="46"/>
                    <a:pt x="38" y="50"/>
                  </a:cubicBezTo>
                  <a:cubicBezTo>
                    <a:pt x="38" y="53"/>
                    <a:pt x="37" y="55"/>
                    <a:pt x="37" y="58"/>
                  </a:cubicBezTo>
                  <a:cubicBezTo>
                    <a:pt x="37" y="59"/>
                    <a:pt x="37" y="60"/>
                    <a:pt x="37" y="61"/>
                  </a:cubicBezTo>
                  <a:cubicBezTo>
                    <a:pt x="37" y="63"/>
                    <a:pt x="37" y="64"/>
                    <a:pt x="36" y="65"/>
                  </a:cubicBezTo>
                  <a:cubicBezTo>
                    <a:pt x="35" y="70"/>
                    <a:pt x="34" y="75"/>
                    <a:pt x="32" y="79"/>
                  </a:cubicBezTo>
                  <a:cubicBezTo>
                    <a:pt x="30" y="84"/>
                    <a:pt x="28" y="89"/>
                    <a:pt x="26" y="93"/>
                  </a:cubicBezTo>
                  <a:cubicBezTo>
                    <a:pt x="25" y="96"/>
                    <a:pt x="25" y="98"/>
                    <a:pt x="24" y="100"/>
                  </a:cubicBezTo>
                  <a:cubicBezTo>
                    <a:pt x="23" y="102"/>
                    <a:pt x="22" y="105"/>
                    <a:pt x="22" y="107"/>
                  </a:cubicBezTo>
                  <a:cubicBezTo>
                    <a:pt x="21" y="109"/>
                    <a:pt x="21" y="111"/>
                    <a:pt x="20" y="114"/>
                  </a:cubicBezTo>
                  <a:cubicBezTo>
                    <a:pt x="20" y="116"/>
                    <a:pt x="20" y="118"/>
                    <a:pt x="20" y="120"/>
                  </a:cubicBezTo>
                  <a:cubicBezTo>
                    <a:pt x="19" y="124"/>
                    <a:pt x="21" y="128"/>
                    <a:pt x="21" y="132"/>
                  </a:cubicBezTo>
                  <a:cubicBezTo>
                    <a:pt x="21" y="136"/>
                    <a:pt x="20" y="139"/>
                    <a:pt x="19" y="142"/>
                  </a:cubicBezTo>
                  <a:cubicBezTo>
                    <a:pt x="19" y="144"/>
                    <a:pt x="19" y="145"/>
                    <a:pt x="18" y="147"/>
                  </a:cubicBezTo>
                  <a:cubicBezTo>
                    <a:pt x="18" y="148"/>
                    <a:pt x="17" y="149"/>
                    <a:pt x="17" y="150"/>
                  </a:cubicBezTo>
                  <a:cubicBezTo>
                    <a:pt x="17" y="151"/>
                    <a:pt x="17" y="151"/>
                    <a:pt x="16" y="151"/>
                  </a:cubicBezTo>
                  <a:cubicBezTo>
                    <a:pt x="16" y="152"/>
                    <a:pt x="16" y="152"/>
                    <a:pt x="16" y="153"/>
                  </a:cubicBezTo>
                  <a:cubicBezTo>
                    <a:pt x="15" y="153"/>
                    <a:pt x="15" y="154"/>
                    <a:pt x="15" y="155"/>
                  </a:cubicBezTo>
                  <a:cubicBezTo>
                    <a:pt x="14" y="156"/>
                    <a:pt x="14" y="156"/>
                    <a:pt x="14" y="156"/>
                  </a:cubicBezTo>
                  <a:cubicBezTo>
                    <a:pt x="13" y="157"/>
                    <a:pt x="1" y="177"/>
                    <a:pt x="0" y="177"/>
                  </a:cubicBezTo>
                  <a:cubicBezTo>
                    <a:pt x="0" y="176"/>
                    <a:pt x="12" y="156"/>
                    <a:pt x="12" y="155"/>
                  </a:cubicBezTo>
                  <a:cubicBezTo>
                    <a:pt x="12" y="155"/>
                    <a:pt x="12" y="155"/>
                    <a:pt x="12" y="155"/>
                  </a:cubicBezTo>
                  <a:cubicBezTo>
                    <a:pt x="12" y="155"/>
                    <a:pt x="13" y="155"/>
                    <a:pt x="13" y="154"/>
                  </a:cubicBezTo>
                  <a:cubicBezTo>
                    <a:pt x="13" y="153"/>
                    <a:pt x="14" y="153"/>
                    <a:pt x="14" y="152"/>
                  </a:cubicBezTo>
                  <a:cubicBezTo>
                    <a:pt x="14" y="152"/>
                    <a:pt x="15" y="151"/>
                    <a:pt x="15" y="151"/>
                  </a:cubicBezTo>
                  <a:cubicBezTo>
                    <a:pt x="15" y="150"/>
                    <a:pt x="15" y="150"/>
                    <a:pt x="15" y="149"/>
                  </a:cubicBezTo>
                  <a:cubicBezTo>
                    <a:pt x="16" y="148"/>
                    <a:pt x="16" y="147"/>
                    <a:pt x="17" y="146"/>
                  </a:cubicBezTo>
                  <a:cubicBezTo>
                    <a:pt x="17" y="145"/>
                    <a:pt x="17" y="143"/>
                    <a:pt x="18" y="142"/>
                  </a:cubicBezTo>
                  <a:cubicBezTo>
                    <a:pt x="18" y="139"/>
                    <a:pt x="19" y="136"/>
                    <a:pt x="19" y="132"/>
                  </a:cubicBezTo>
                  <a:cubicBezTo>
                    <a:pt x="19" y="128"/>
                    <a:pt x="17" y="124"/>
                    <a:pt x="18" y="120"/>
                  </a:cubicBezTo>
                  <a:cubicBezTo>
                    <a:pt x="18" y="118"/>
                    <a:pt x="18" y="116"/>
                    <a:pt x="18" y="113"/>
                  </a:cubicBezTo>
                  <a:cubicBezTo>
                    <a:pt x="19" y="111"/>
                    <a:pt x="19" y="109"/>
                    <a:pt x="20" y="106"/>
                  </a:cubicBezTo>
                  <a:cubicBezTo>
                    <a:pt x="20" y="104"/>
                    <a:pt x="21" y="102"/>
                    <a:pt x="22" y="99"/>
                  </a:cubicBezTo>
                  <a:cubicBezTo>
                    <a:pt x="23" y="97"/>
                    <a:pt x="23" y="95"/>
                    <a:pt x="24" y="93"/>
                  </a:cubicBezTo>
                  <a:cubicBezTo>
                    <a:pt x="26" y="88"/>
                    <a:pt x="28" y="83"/>
                    <a:pt x="30" y="79"/>
                  </a:cubicBezTo>
                  <a:cubicBezTo>
                    <a:pt x="31" y="74"/>
                    <a:pt x="33" y="69"/>
                    <a:pt x="34" y="65"/>
                  </a:cubicBezTo>
                  <a:cubicBezTo>
                    <a:pt x="34" y="63"/>
                    <a:pt x="34" y="62"/>
                    <a:pt x="34" y="61"/>
                  </a:cubicBezTo>
                  <a:cubicBezTo>
                    <a:pt x="35" y="60"/>
                    <a:pt x="35" y="59"/>
                    <a:pt x="35" y="57"/>
                  </a:cubicBezTo>
                  <a:cubicBezTo>
                    <a:pt x="35" y="55"/>
                    <a:pt x="35" y="53"/>
                    <a:pt x="35" y="50"/>
                  </a:cubicBezTo>
                  <a:cubicBezTo>
                    <a:pt x="35" y="46"/>
                    <a:pt x="35" y="41"/>
                    <a:pt x="36" y="37"/>
                  </a:cubicBezTo>
                  <a:cubicBezTo>
                    <a:pt x="37" y="32"/>
                    <a:pt x="37" y="28"/>
                    <a:pt x="39" y="25"/>
                  </a:cubicBezTo>
                  <a:cubicBezTo>
                    <a:pt x="40" y="21"/>
                    <a:pt x="41" y="18"/>
                    <a:pt x="42" y="15"/>
                  </a:cubicBezTo>
                  <a:cubicBezTo>
                    <a:pt x="44" y="12"/>
                    <a:pt x="45" y="10"/>
                    <a:pt x="45" y="8"/>
                  </a:cubicBezTo>
                  <a:cubicBezTo>
                    <a:pt x="47" y="4"/>
                    <a:pt x="48" y="1"/>
                    <a:pt x="48" y="1"/>
                  </a:cubicBezTo>
                  <a:cubicBezTo>
                    <a:pt x="48" y="1"/>
                    <a:pt x="49" y="0"/>
                    <a:pt x="50" y="0"/>
                  </a:cubicBezTo>
                  <a:cubicBezTo>
                    <a:pt x="51" y="1"/>
                    <a:pt x="51" y="2"/>
                    <a:pt x="51" y="3"/>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6">
              <a:extLst>
                <a:ext uri="{FF2B5EF4-FFF2-40B4-BE49-F238E27FC236}">
                  <a16:creationId xmlns:a16="http://schemas.microsoft.com/office/drawing/2014/main" id="{27A21BE6-2266-40F0-93DE-369B0CFC38A9}"/>
                </a:ext>
              </a:extLst>
            </p:cNvPr>
            <p:cNvSpPr>
              <a:spLocks/>
            </p:cNvSpPr>
            <p:nvPr/>
          </p:nvSpPr>
          <p:spPr bwMode="auto">
            <a:xfrm>
              <a:off x="5875" y="1493"/>
              <a:ext cx="72" cy="331"/>
            </a:xfrm>
            <a:custGeom>
              <a:avLst/>
              <a:gdLst>
                <a:gd name="T0" fmla="*/ 30 w 30"/>
                <a:gd name="T1" fmla="*/ 2 h 139"/>
                <a:gd name="T2" fmla="*/ 28 w 30"/>
                <a:gd name="T3" fmla="*/ 0 h 139"/>
                <a:gd name="T4" fmla="*/ 28 w 30"/>
                <a:gd name="T5" fmla="*/ 0 h 139"/>
                <a:gd name="T6" fmla="*/ 19 w 30"/>
                <a:gd name="T7" fmla="*/ 20 h 139"/>
                <a:gd name="T8" fmla="*/ 14 w 30"/>
                <a:gd name="T9" fmla="*/ 62 h 139"/>
                <a:gd name="T10" fmla="*/ 15 w 30"/>
                <a:gd name="T11" fmla="*/ 71 h 139"/>
                <a:gd name="T12" fmla="*/ 13 w 30"/>
                <a:gd name="T13" fmla="*/ 105 h 139"/>
                <a:gd name="T14" fmla="*/ 7 w 30"/>
                <a:gd name="T15" fmla="*/ 120 h 139"/>
                <a:gd name="T16" fmla="*/ 3 w 30"/>
                <a:gd name="T17" fmla="*/ 128 h 139"/>
                <a:gd name="T18" fmla="*/ 0 w 30"/>
                <a:gd name="T19" fmla="*/ 137 h 139"/>
                <a:gd name="T20" fmla="*/ 1 w 30"/>
                <a:gd name="T21" fmla="*/ 139 h 139"/>
                <a:gd name="T22" fmla="*/ 2 w 30"/>
                <a:gd name="T23" fmla="*/ 139 h 139"/>
                <a:gd name="T24" fmla="*/ 3 w 30"/>
                <a:gd name="T25" fmla="*/ 138 h 139"/>
                <a:gd name="T26" fmla="*/ 7 w 30"/>
                <a:gd name="T27" fmla="*/ 130 h 139"/>
                <a:gd name="T28" fmla="*/ 10 w 30"/>
                <a:gd name="T29" fmla="*/ 121 h 139"/>
                <a:gd name="T30" fmla="*/ 16 w 30"/>
                <a:gd name="T31" fmla="*/ 106 h 139"/>
                <a:gd name="T32" fmla="*/ 18 w 30"/>
                <a:gd name="T33" fmla="*/ 70 h 139"/>
                <a:gd name="T34" fmla="*/ 18 w 30"/>
                <a:gd name="T35" fmla="*/ 62 h 139"/>
                <a:gd name="T36" fmla="*/ 22 w 30"/>
                <a:gd name="T37" fmla="*/ 21 h 139"/>
                <a:gd name="T38" fmla="*/ 30 w 30"/>
                <a:gd name="T3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39">
                  <a:moveTo>
                    <a:pt x="30" y="2"/>
                  </a:moveTo>
                  <a:cubicBezTo>
                    <a:pt x="29" y="2"/>
                    <a:pt x="29" y="1"/>
                    <a:pt x="28" y="0"/>
                  </a:cubicBezTo>
                  <a:cubicBezTo>
                    <a:pt x="28" y="0"/>
                    <a:pt x="28" y="0"/>
                    <a:pt x="28" y="0"/>
                  </a:cubicBezTo>
                  <a:cubicBezTo>
                    <a:pt x="23" y="6"/>
                    <a:pt x="21" y="12"/>
                    <a:pt x="19" y="20"/>
                  </a:cubicBezTo>
                  <a:cubicBezTo>
                    <a:pt x="15" y="32"/>
                    <a:pt x="14" y="46"/>
                    <a:pt x="14" y="62"/>
                  </a:cubicBezTo>
                  <a:cubicBezTo>
                    <a:pt x="14" y="65"/>
                    <a:pt x="15" y="68"/>
                    <a:pt x="15" y="71"/>
                  </a:cubicBezTo>
                  <a:cubicBezTo>
                    <a:pt x="15" y="82"/>
                    <a:pt x="16" y="94"/>
                    <a:pt x="13" y="105"/>
                  </a:cubicBezTo>
                  <a:cubicBezTo>
                    <a:pt x="12" y="110"/>
                    <a:pt x="9" y="115"/>
                    <a:pt x="7" y="120"/>
                  </a:cubicBezTo>
                  <a:cubicBezTo>
                    <a:pt x="6" y="122"/>
                    <a:pt x="4" y="125"/>
                    <a:pt x="3" y="128"/>
                  </a:cubicBezTo>
                  <a:cubicBezTo>
                    <a:pt x="2" y="131"/>
                    <a:pt x="1" y="134"/>
                    <a:pt x="0" y="137"/>
                  </a:cubicBezTo>
                  <a:cubicBezTo>
                    <a:pt x="0" y="138"/>
                    <a:pt x="0" y="139"/>
                    <a:pt x="1" y="139"/>
                  </a:cubicBezTo>
                  <a:cubicBezTo>
                    <a:pt x="1" y="139"/>
                    <a:pt x="2" y="139"/>
                    <a:pt x="2" y="139"/>
                  </a:cubicBezTo>
                  <a:cubicBezTo>
                    <a:pt x="3" y="139"/>
                    <a:pt x="3" y="139"/>
                    <a:pt x="3" y="138"/>
                  </a:cubicBezTo>
                  <a:cubicBezTo>
                    <a:pt x="5" y="136"/>
                    <a:pt x="6" y="133"/>
                    <a:pt x="7" y="130"/>
                  </a:cubicBezTo>
                  <a:cubicBezTo>
                    <a:pt x="8" y="127"/>
                    <a:pt x="9" y="124"/>
                    <a:pt x="10" y="121"/>
                  </a:cubicBezTo>
                  <a:cubicBezTo>
                    <a:pt x="12" y="116"/>
                    <a:pt x="15" y="111"/>
                    <a:pt x="16" y="106"/>
                  </a:cubicBezTo>
                  <a:cubicBezTo>
                    <a:pt x="20" y="94"/>
                    <a:pt x="19" y="82"/>
                    <a:pt x="18" y="70"/>
                  </a:cubicBezTo>
                  <a:cubicBezTo>
                    <a:pt x="18" y="68"/>
                    <a:pt x="18" y="65"/>
                    <a:pt x="18" y="62"/>
                  </a:cubicBezTo>
                  <a:cubicBezTo>
                    <a:pt x="17" y="46"/>
                    <a:pt x="18" y="33"/>
                    <a:pt x="22" y="21"/>
                  </a:cubicBezTo>
                  <a:cubicBezTo>
                    <a:pt x="24" y="14"/>
                    <a:pt x="27" y="8"/>
                    <a:pt x="30"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7">
              <a:extLst>
                <a:ext uri="{FF2B5EF4-FFF2-40B4-BE49-F238E27FC236}">
                  <a16:creationId xmlns:a16="http://schemas.microsoft.com/office/drawing/2014/main" id="{BCDFD3B1-4C25-4F62-856C-583553554BBB}"/>
                </a:ext>
              </a:extLst>
            </p:cNvPr>
            <p:cNvSpPr>
              <a:spLocks noEditPoints="1"/>
            </p:cNvSpPr>
            <p:nvPr/>
          </p:nvSpPr>
          <p:spPr bwMode="auto">
            <a:xfrm>
              <a:off x="5808" y="1814"/>
              <a:ext cx="74" cy="226"/>
            </a:xfrm>
            <a:custGeom>
              <a:avLst/>
              <a:gdLst>
                <a:gd name="T0" fmla="*/ 6 w 31"/>
                <a:gd name="T1" fmla="*/ 72 h 95"/>
                <a:gd name="T2" fmla="*/ 3 w 31"/>
                <a:gd name="T3" fmla="*/ 89 h 95"/>
                <a:gd name="T4" fmla="*/ 7 w 31"/>
                <a:gd name="T5" fmla="*/ 93 h 95"/>
                <a:gd name="T6" fmla="*/ 11 w 31"/>
                <a:gd name="T7" fmla="*/ 91 h 95"/>
                <a:gd name="T8" fmla="*/ 14 w 31"/>
                <a:gd name="T9" fmla="*/ 79 h 95"/>
                <a:gd name="T10" fmla="*/ 17 w 31"/>
                <a:gd name="T11" fmla="*/ 61 h 95"/>
                <a:gd name="T12" fmla="*/ 21 w 31"/>
                <a:gd name="T13" fmla="*/ 44 h 95"/>
                <a:gd name="T14" fmla="*/ 25 w 31"/>
                <a:gd name="T15" fmla="*/ 27 h 95"/>
                <a:gd name="T16" fmla="*/ 28 w 31"/>
                <a:gd name="T17" fmla="*/ 19 h 95"/>
                <a:gd name="T18" fmla="*/ 29 w 31"/>
                <a:gd name="T19" fmla="*/ 6 h 95"/>
                <a:gd name="T20" fmla="*/ 30 w 31"/>
                <a:gd name="T21" fmla="*/ 1 h 95"/>
                <a:gd name="T22" fmla="*/ 31 w 31"/>
                <a:gd name="T23" fmla="*/ 1 h 95"/>
                <a:gd name="T24" fmla="*/ 27 w 31"/>
                <a:gd name="T25" fmla="*/ 8 h 95"/>
                <a:gd name="T26" fmla="*/ 20 w 31"/>
                <a:gd name="T27" fmla="*/ 28 h 95"/>
                <a:gd name="T28" fmla="*/ 18 w 31"/>
                <a:gd name="T29" fmla="*/ 49 h 95"/>
                <a:gd name="T30" fmla="*/ 14 w 31"/>
                <a:gd name="T31" fmla="*/ 55 h 95"/>
                <a:gd name="T32" fmla="*/ 18 w 31"/>
                <a:gd name="T33" fmla="*/ 42 h 95"/>
                <a:gd name="T34" fmla="*/ 20 w 31"/>
                <a:gd name="T35" fmla="*/ 20 h 95"/>
                <a:gd name="T36" fmla="*/ 25 w 31"/>
                <a:gd name="T37" fmla="*/ 6 h 95"/>
                <a:gd name="T38" fmla="*/ 30 w 31"/>
                <a:gd name="T39" fmla="*/ 1 h 95"/>
                <a:gd name="T40" fmla="*/ 30 w 31"/>
                <a:gd name="T41" fmla="*/ 0 h 95"/>
                <a:gd name="T42" fmla="*/ 31 w 31"/>
                <a:gd name="T43" fmla="*/ 3 h 95"/>
                <a:gd name="T44" fmla="*/ 31 w 31"/>
                <a:gd name="T45" fmla="*/ 10 h 95"/>
                <a:gd name="T46" fmla="*/ 29 w 31"/>
                <a:gd name="T47" fmla="*/ 24 h 95"/>
                <a:gd name="T48" fmla="*/ 27 w 31"/>
                <a:gd name="T49" fmla="*/ 36 h 95"/>
                <a:gd name="T50" fmla="*/ 20 w 31"/>
                <a:gd name="T51" fmla="*/ 53 h 95"/>
                <a:gd name="T52" fmla="*/ 16 w 31"/>
                <a:gd name="T53" fmla="*/ 70 h 95"/>
                <a:gd name="T54" fmla="*/ 15 w 31"/>
                <a:gd name="T55" fmla="*/ 88 h 95"/>
                <a:gd name="T56" fmla="*/ 9 w 31"/>
                <a:gd name="T57" fmla="*/ 95 h 95"/>
                <a:gd name="T58" fmla="*/ 5 w 31"/>
                <a:gd name="T59" fmla="*/ 95 h 95"/>
                <a:gd name="T60" fmla="*/ 2 w 31"/>
                <a:gd name="T61" fmla="*/ 89 h 95"/>
                <a:gd name="T62" fmla="*/ 14 w 31"/>
                <a:gd name="T6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95">
                  <a:moveTo>
                    <a:pt x="15" y="56"/>
                  </a:moveTo>
                  <a:cubicBezTo>
                    <a:pt x="6" y="72"/>
                    <a:pt x="6" y="72"/>
                    <a:pt x="6" y="72"/>
                  </a:cubicBezTo>
                  <a:cubicBezTo>
                    <a:pt x="4" y="75"/>
                    <a:pt x="4" y="78"/>
                    <a:pt x="3" y="80"/>
                  </a:cubicBezTo>
                  <a:cubicBezTo>
                    <a:pt x="3" y="83"/>
                    <a:pt x="3" y="86"/>
                    <a:pt x="3" y="89"/>
                  </a:cubicBezTo>
                  <a:cubicBezTo>
                    <a:pt x="4" y="90"/>
                    <a:pt x="4" y="92"/>
                    <a:pt x="5" y="92"/>
                  </a:cubicBezTo>
                  <a:cubicBezTo>
                    <a:pt x="6" y="93"/>
                    <a:pt x="6" y="93"/>
                    <a:pt x="7" y="93"/>
                  </a:cubicBezTo>
                  <a:cubicBezTo>
                    <a:pt x="7" y="93"/>
                    <a:pt x="8" y="93"/>
                    <a:pt x="8" y="93"/>
                  </a:cubicBezTo>
                  <a:cubicBezTo>
                    <a:pt x="10" y="93"/>
                    <a:pt x="11" y="92"/>
                    <a:pt x="11" y="91"/>
                  </a:cubicBezTo>
                  <a:cubicBezTo>
                    <a:pt x="12" y="90"/>
                    <a:pt x="13" y="89"/>
                    <a:pt x="13" y="88"/>
                  </a:cubicBezTo>
                  <a:cubicBezTo>
                    <a:pt x="14" y="85"/>
                    <a:pt x="14" y="82"/>
                    <a:pt x="14" y="79"/>
                  </a:cubicBezTo>
                  <a:cubicBezTo>
                    <a:pt x="14" y="76"/>
                    <a:pt x="14" y="73"/>
                    <a:pt x="14" y="70"/>
                  </a:cubicBezTo>
                  <a:cubicBezTo>
                    <a:pt x="14" y="67"/>
                    <a:pt x="17" y="64"/>
                    <a:pt x="17" y="61"/>
                  </a:cubicBezTo>
                  <a:cubicBezTo>
                    <a:pt x="17" y="58"/>
                    <a:pt x="18" y="55"/>
                    <a:pt x="18" y="52"/>
                  </a:cubicBezTo>
                  <a:cubicBezTo>
                    <a:pt x="19" y="49"/>
                    <a:pt x="20" y="46"/>
                    <a:pt x="21" y="44"/>
                  </a:cubicBezTo>
                  <a:cubicBezTo>
                    <a:pt x="22" y="41"/>
                    <a:pt x="23" y="38"/>
                    <a:pt x="25" y="35"/>
                  </a:cubicBezTo>
                  <a:cubicBezTo>
                    <a:pt x="26" y="33"/>
                    <a:pt x="25" y="30"/>
                    <a:pt x="25" y="27"/>
                  </a:cubicBezTo>
                  <a:cubicBezTo>
                    <a:pt x="26" y="26"/>
                    <a:pt x="26" y="24"/>
                    <a:pt x="27" y="23"/>
                  </a:cubicBezTo>
                  <a:cubicBezTo>
                    <a:pt x="28" y="19"/>
                    <a:pt x="28" y="19"/>
                    <a:pt x="28" y="19"/>
                  </a:cubicBezTo>
                  <a:cubicBezTo>
                    <a:pt x="28" y="16"/>
                    <a:pt x="28" y="13"/>
                    <a:pt x="29" y="10"/>
                  </a:cubicBezTo>
                  <a:cubicBezTo>
                    <a:pt x="29" y="9"/>
                    <a:pt x="29" y="7"/>
                    <a:pt x="29" y="6"/>
                  </a:cubicBezTo>
                  <a:cubicBezTo>
                    <a:pt x="29" y="3"/>
                    <a:pt x="29" y="3"/>
                    <a:pt x="29" y="3"/>
                  </a:cubicBezTo>
                  <a:cubicBezTo>
                    <a:pt x="29" y="3"/>
                    <a:pt x="29" y="2"/>
                    <a:pt x="30" y="1"/>
                  </a:cubicBezTo>
                  <a:cubicBezTo>
                    <a:pt x="31" y="1"/>
                    <a:pt x="31" y="1"/>
                    <a:pt x="31" y="1"/>
                  </a:cubicBezTo>
                  <a:cubicBezTo>
                    <a:pt x="31" y="1"/>
                    <a:pt x="31" y="1"/>
                    <a:pt x="31" y="1"/>
                  </a:cubicBezTo>
                  <a:cubicBezTo>
                    <a:pt x="30" y="3"/>
                    <a:pt x="30" y="4"/>
                    <a:pt x="29" y="5"/>
                  </a:cubicBezTo>
                  <a:cubicBezTo>
                    <a:pt x="27" y="8"/>
                    <a:pt x="27" y="8"/>
                    <a:pt x="27" y="8"/>
                  </a:cubicBezTo>
                  <a:cubicBezTo>
                    <a:pt x="26" y="10"/>
                    <a:pt x="25" y="12"/>
                    <a:pt x="24" y="14"/>
                  </a:cubicBezTo>
                  <a:cubicBezTo>
                    <a:pt x="23" y="19"/>
                    <a:pt x="21" y="23"/>
                    <a:pt x="20" y="28"/>
                  </a:cubicBezTo>
                  <a:cubicBezTo>
                    <a:pt x="20" y="42"/>
                    <a:pt x="20" y="42"/>
                    <a:pt x="20" y="42"/>
                  </a:cubicBezTo>
                  <a:cubicBezTo>
                    <a:pt x="19" y="44"/>
                    <a:pt x="18" y="47"/>
                    <a:pt x="18" y="49"/>
                  </a:cubicBezTo>
                  <a:cubicBezTo>
                    <a:pt x="17" y="51"/>
                    <a:pt x="16" y="54"/>
                    <a:pt x="15" y="56"/>
                  </a:cubicBezTo>
                  <a:close/>
                  <a:moveTo>
                    <a:pt x="14" y="55"/>
                  </a:moveTo>
                  <a:cubicBezTo>
                    <a:pt x="15" y="53"/>
                    <a:pt x="15" y="51"/>
                    <a:pt x="16" y="49"/>
                  </a:cubicBezTo>
                  <a:cubicBezTo>
                    <a:pt x="17" y="46"/>
                    <a:pt x="17" y="44"/>
                    <a:pt x="18" y="42"/>
                  </a:cubicBezTo>
                  <a:cubicBezTo>
                    <a:pt x="18" y="27"/>
                    <a:pt x="18" y="27"/>
                    <a:pt x="18" y="27"/>
                  </a:cubicBezTo>
                  <a:cubicBezTo>
                    <a:pt x="19" y="25"/>
                    <a:pt x="19" y="23"/>
                    <a:pt x="20" y="20"/>
                  </a:cubicBezTo>
                  <a:cubicBezTo>
                    <a:pt x="20" y="18"/>
                    <a:pt x="21" y="16"/>
                    <a:pt x="22" y="13"/>
                  </a:cubicBezTo>
                  <a:cubicBezTo>
                    <a:pt x="23" y="11"/>
                    <a:pt x="24" y="9"/>
                    <a:pt x="25" y="6"/>
                  </a:cubicBezTo>
                  <a:cubicBezTo>
                    <a:pt x="27" y="3"/>
                    <a:pt x="27" y="3"/>
                    <a:pt x="27" y="3"/>
                  </a:cubicBezTo>
                  <a:cubicBezTo>
                    <a:pt x="28" y="2"/>
                    <a:pt x="29" y="1"/>
                    <a:pt x="30" y="1"/>
                  </a:cubicBezTo>
                  <a:cubicBezTo>
                    <a:pt x="30" y="1"/>
                    <a:pt x="30" y="1"/>
                    <a:pt x="30" y="1"/>
                  </a:cubicBezTo>
                  <a:cubicBezTo>
                    <a:pt x="30" y="0"/>
                    <a:pt x="30" y="0"/>
                    <a:pt x="30" y="0"/>
                  </a:cubicBezTo>
                  <a:cubicBezTo>
                    <a:pt x="31" y="1"/>
                    <a:pt x="31" y="1"/>
                    <a:pt x="31" y="1"/>
                  </a:cubicBezTo>
                  <a:cubicBezTo>
                    <a:pt x="31" y="2"/>
                    <a:pt x="31" y="3"/>
                    <a:pt x="31" y="3"/>
                  </a:cubicBezTo>
                  <a:cubicBezTo>
                    <a:pt x="31" y="6"/>
                    <a:pt x="31" y="6"/>
                    <a:pt x="31" y="6"/>
                  </a:cubicBezTo>
                  <a:cubicBezTo>
                    <a:pt x="31" y="7"/>
                    <a:pt x="31" y="9"/>
                    <a:pt x="31" y="10"/>
                  </a:cubicBezTo>
                  <a:cubicBezTo>
                    <a:pt x="31" y="13"/>
                    <a:pt x="31" y="16"/>
                    <a:pt x="30" y="19"/>
                  </a:cubicBezTo>
                  <a:cubicBezTo>
                    <a:pt x="29" y="24"/>
                    <a:pt x="29" y="24"/>
                    <a:pt x="29" y="24"/>
                  </a:cubicBezTo>
                  <a:cubicBezTo>
                    <a:pt x="28" y="25"/>
                    <a:pt x="28" y="26"/>
                    <a:pt x="27" y="28"/>
                  </a:cubicBezTo>
                  <a:cubicBezTo>
                    <a:pt x="27" y="31"/>
                    <a:pt x="28" y="33"/>
                    <a:pt x="27" y="36"/>
                  </a:cubicBezTo>
                  <a:cubicBezTo>
                    <a:pt x="25" y="39"/>
                    <a:pt x="24" y="42"/>
                    <a:pt x="23" y="44"/>
                  </a:cubicBezTo>
                  <a:cubicBezTo>
                    <a:pt x="22" y="47"/>
                    <a:pt x="21" y="50"/>
                    <a:pt x="20" y="53"/>
                  </a:cubicBezTo>
                  <a:cubicBezTo>
                    <a:pt x="20" y="55"/>
                    <a:pt x="19" y="58"/>
                    <a:pt x="19" y="61"/>
                  </a:cubicBezTo>
                  <a:cubicBezTo>
                    <a:pt x="19" y="64"/>
                    <a:pt x="16" y="67"/>
                    <a:pt x="16" y="70"/>
                  </a:cubicBezTo>
                  <a:cubicBezTo>
                    <a:pt x="16" y="73"/>
                    <a:pt x="16" y="76"/>
                    <a:pt x="16" y="79"/>
                  </a:cubicBezTo>
                  <a:cubicBezTo>
                    <a:pt x="16" y="82"/>
                    <a:pt x="16" y="85"/>
                    <a:pt x="15" y="88"/>
                  </a:cubicBezTo>
                  <a:cubicBezTo>
                    <a:pt x="15" y="90"/>
                    <a:pt x="14" y="91"/>
                    <a:pt x="13" y="92"/>
                  </a:cubicBezTo>
                  <a:cubicBezTo>
                    <a:pt x="12" y="94"/>
                    <a:pt x="10" y="95"/>
                    <a:pt x="9" y="95"/>
                  </a:cubicBezTo>
                  <a:cubicBezTo>
                    <a:pt x="8" y="95"/>
                    <a:pt x="7" y="95"/>
                    <a:pt x="6" y="95"/>
                  </a:cubicBezTo>
                  <a:cubicBezTo>
                    <a:pt x="6" y="95"/>
                    <a:pt x="5" y="95"/>
                    <a:pt x="5" y="95"/>
                  </a:cubicBezTo>
                  <a:cubicBezTo>
                    <a:pt x="4" y="94"/>
                    <a:pt x="4" y="94"/>
                    <a:pt x="4" y="94"/>
                  </a:cubicBezTo>
                  <a:cubicBezTo>
                    <a:pt x="2" y="92"/>
                    <a:pt x="2" y="91"/>
                    <a:pt x="2" y="89"/>
                  </a:cubicBezTo>
                  <a:cubicBezTo>
                    <a:pt x="0" y="83"/>
                    <a:pt x="2" y="77"/>
                    <a:pt x="4" y="71"/>
                  </a:cubicBezTo>
                  <a:lnTo>
                    <a:pt x="14" y="55"/>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8">
              <a:extLst>
                <a:ext uri="{FF2B5EF4-FFF2-40B4-BE49-F238E27FC236}">
                  <a16:creationId xmlns:a16="http://schemas.microsoft.com/office/drawing/2014/main" id="{EE3E10C3-9772-4F4F-8B9D-7622BB417A0B}"/>
                </a:ext>
              </a:extLst>
            </p:cNvPr>
            <p:cNvSpPr>
              <a:spLocks/>
            </p:cNvSpPr>
            <p:nvPr/>
          </p:nvSpPr>
          <p:spPr bwMode="auto">
            <a:xfrm>
              <a:off x="5812" y="1995"/>
              <a:ext cx="34" cy="19"/>
            </a:xfrm>
            <a:custGeom>
              <a:avLst/>
              <a:gdLst>
                <a:gd name="T0" fmla="*/ 8 w 14"/>
                <a:gd name="T1" fmla="*/ 8 h 8"/>
                <a:gd name="T2" fmla="*/ 6 w 14"/>
                <a:gd name="T3" fmla="*/ 8 h 8"/>
                <a:gd name="T4" fmla="*/ 2 w 14"/>
                <a:gd name="T5" fmla="*/ 5 h 8"/>
                <a:gd name="T6" fmla="*/ 0 w 14"/>
                <a:gd name="T7" fmla="*/ 1 h 8"/>
                <a:gd name="T8" fmla="*/ 1 w 14"/>
                <a:gd name="T9" fmla="*/ 0 h 8"/>
                <a:gd name="T10" fmla="*/ 2 w 14"/>
                <a:gd name="T11" fmla="*/ 1 h 8"/>
                <a:gd name="T12" fmla="*/ 3 w 14"/>
                <a:gd name="T13" fmla="*/ 4 h 8"/>
                <a:gd name="T14" fmla="*/ 6 w 14"/>
                <a:gd name="T15" fmla="*/ 6 h 8"/>
                <a:gd name="T16" fmla="*/ 12 w 14"/>
                <a:gd name="T17" fmla="*/ 2 h 8"/>
                <a:gd name="T18" fmla="*/ 12 w 14"/>
                <a:gd name="T19" fmla="*/ 1 h 8"/>
                <a:gd name="T20" fmla="*/ 13 w 14"/>
                <a:gd name="T21" fmla="*/ 1 h 8"/>
                <a:gd name="T22" fmla="*/ 14 w 14"/>
                <a:gd name="T23" fmla="*/ 2 h 8"/>
                <a:gd name="T24" fmla="*/ 8 w 1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8">
                  <a:moveTo>
                    <a:pt x="8" y="8"/>
                  </a:moveTo>
                  <a:cubicBezTo>
                    <a:pt x="8" y="8"/>
                    <a:pt x="7" y="8"/>
                    <a:pt x="6" y="8"/>
                  </a:cubicBezTo>
                  <a:cubicBezTo>
                    <a:pt x="4" y="8"/>
                    <a:pt x="3" y="7"/>
                    <a:pt x="2" y="5"/>
                  </a:cubicBezTo>
                  <a:cubicBezTo>
                    <a:pt x="1" y="4"/>
                    <a:pt x="0" y="2"/>
                    <a:pt x="0" y="1"/>
                  </a:cubicBezTo>
                  <a:cubicBezTo>
                    <a:pt x="0" y="0"/>
                    <a:pt x="1" y="0"/>
                    <a:pt x="1" y="0"/>
                  </a:cubicBezTo>
                  <a:cubicBezTo>
                    <a:pt x="2" y="0"/>
                    <a:pt x="2" y="0"/>
                    <a:pt x="2" y="1"/>
                  </a:cubicBezTo>
                  <a:cubicBezTo>
                    <a:pt x="2" y="2"/>
                    <a:pt x="2" y="3"/>
                    <a:pt x="3" y="4"/>
                  </a:cubicBezTo>
                  <a:cubicBezTo>
                    <a:pt x="4" y="6"/>
                    <a:pt x="5" y="6"/>
                    <a:pt x="6" y="6"/>
                  </a:cubicBezTo>
                  <a:cubicBezTo>
                    <a:pt x="9" y="7"/>
                    <a:pt x="12" y="5"/>
                    <a:pt x="12" y="2"/>
                  </a:cubicBezTo>
                  <a:cubicBezTo>
                    <a:pt x="12" y="2"/>
                    <a:pt x="12" y="2"/>
                    <a:pt x="12" y="1"/>
                  </a:cubicBezTo>
                  <a:cubicBezTo>
                    <a:pt x="12" y="1"/>
                    <a:pt x="13" y="1"/>
                    <a:pt x="13" y="1"/>
                  </a:cubicBezTo>
                  <a:cubicBezTo>
                    <a:pt x="14" y="1"/>
                    <a:pt x="14" y="2"/>
                    <a:pt x="14" y="2"/>
                  </a:cubicBezTo>
                  <a:cubicBezTo>
                    <a:pt x="13" y="5"/>
                    <a:pt x="11" y="7"/>
                    <a:pt x="8" y="8"/>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19">
              <a:extLst>
                <a:ext uri="{FF2B5EF4-FFF2-40B4-BE49-F238E27FC236}">
                  <a16:creationId xmlns:a16="http://schemas.microsoft.com/office/drawing/2014/main" id="{9B8F52E8-BA9F-4665-A83F-35E4E45ED413}"/>
                </a:ext>
              </a:extLst>
            </p:cNvPr>
            <p:cNvSpPr>
              <a:spLocks/>
            </p:cNvSpPr>
            <p:nvPr/>
          </p:nvSpPr>
          <p:spPr bwMode="auto">
            <a:xfrm>
              <a:off x="5896" y="1507"/>
              <a:ext cx="41" cy="74"/>
            </a:xfrm>
            <a:custGeom>
              <a:avLst/>
              <a:gdLst>
                <a:gd name="T0" fmla="*/ 16 w 17"/>
                <a:gd name="T1" fmla="*/ 2 h 31"/>
                <a:gd name="T2" fmla="*/ 15 w 17"/>
                <a:gd name="T3" fmla="*/ 3 h 31"/>
                <a:gd name="T4" fmla="*/ 12 w 17"/>
                <a:gd name="T5" fmla="*/ 6 h 31"/>
                <a:gd name="T6" fmla="*/ 11 w 17"/>
                <a:gd name="T7" fmla="*/ 7 h 31"/>
                <a:gd name="T8" fmla="*/ 9 w 17"/>
                <a:gd name="T9" fmla="*/ 10 h 31"/>
                <a:gd name="T10" fmla="*/ 7 w 17"/>
                <a:gd name="T11" fmla="*/ 12 h 31"/>
                <a:gd name="T12" fmla="*/ 6 w 17"/>
                <a:gd name="T13" fmla="*/ 15 h 31"/>
                <a:gd name="T14" fmla="*/ 4 w 17"/>
                <a:gd name="T15" fmla="*/ 20 h 31"/>
                <a:gd name="T16" fmla="*/ 3 w 17"/>
                <a:gd name="T17" fmla="*/ 26 h 31"/>
                <a:gd name="T18" fmla="*/ 1 w 17"/>
                <a:gd name="T19" fmla="*/ 29 h 31"/>
                <a:gd name="T20" fmla="*/ 1 w 17"/>
                <a:gd name="T21" fmla="*/ 30 h 31"/>
                <a:gd name="T22" fmla="*/ 0 w 17"/>
                <a:gd name="T23" fmla="*/ 31 h 31"/>
                <a:gd name="T24" fmla="*/ 0 w 17"/>
                <a:gd name="T25" fmla="*/ 30 h 31"/>
                <a:gd name="T26" fmla="*/ 0 w 17"/>
                <a:gd name="T27" fmla="*/ 30 h 31"/>
                <a:gd name="T28" fmla="*/ 0 w 17"/>
                <a:gd name="T29" fmla="*/ 29 h 31"/>
                <a:gd name="T30" fmla="*/ 2 w 17"/>
                <a:gd name="T31" fmla="*/ 25 h 31"/>
                <a:gd name="T32" fmla="*/ 3 w 17"/>
                <a:gd name="T33" fmla="*/ 20 h 31"/>
                <a:gd name="T34" fmla="*/ 5 w 17"/>
                <a:gd name="T35" fmla="*/ 14 h 31"/>
                <a:gd name="T36" fmla="*/ 6 w 17"/>
                <a:gd name="T37" fmla="*/ 11 h 31"/>
                <a:gd name="T38" fmla="*/ 8 w 17"/>
                <a:gd name="T39" fmla="*/ 9 h 31"/>
                <a:gd name="T40" fmla="*/ 9 w 17"/>
                <a:gd name="T41" fmla="*/ 6 h 31"/>
                <a:gd name="T42" fmla="*/ 11 w 17"/>
                <a:gd name="T43" fmla="*/ 4 h 31"/>
                <a:gd name="T44" fmla="*/ 14 w 17"/>
                <a:gd name="T45" fmla="*/ 2 h 31"/>
                <a:gd name="T46" fmla="*/ 15 w 17"/>
                <a:gd name="T47" fmla="*/ 1 h 31"/>
                <a:gd name="T48" fmla="*/ 16 w 17"/>
                <a:gd name="T49" fmla="*/ 1 h 31"/>
                <a:gd name="T50" fmla="*/ 16 w 17"/>
                <a:gd name="T51" fmla="*/ 2 h 31"/>
                <a:gd name="T52" fmla="*/ 16 w 17"/>
                <a:gd name="T5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31">
                  <a:moveTo>
                    <a:pt x="16" y="2"/>
                  </a:moveTo>
                  <a:cubicBezTo>
                    <a:pt x="16" y="2"/>
                    <a:pt x="16" y="3"/>
                    <a:pt x="15" y="3"/>
                  </a:cubicBezTo>
                  <a:cubicBezTo>
                    <a:pt x="14" y="4"/>
                    <a:pt x="13" y="5"/>
                    <a:pt x="12" y="6"/>
                  </a:cubicBezTo>
                  <a:cubicBezTo>
                    <a:pt x="12" y="6"/>
                    <a:pt x="11" y="7"/>
                    <a:pt x="11" y="7"/>
                  </a:cubicBezTo>
                  <a:cubicBezTo>
                    <a:pt x="10" y="8"/>
                    <a:pt x="10" y="9"/>
                    <a:pt x="9" y="10"/>
                  </a:cubicBezTo>
                  <a:cubicBezTo>
                    <a:pt x="8" y="10"/>
                    <a:pt x="8" y="11"/>
                    <a:pt x="7" y="12"/>
                  </a:cubicBezTo>
                  <a:cubicBezTo>
                    <a:pt x="7" y="13"/>
                    <a:pt x="7" y="14"/>
                    <a:pt x="6" y="15"/>
                  </a:cubicBezTo>
                  <a:cubicBezTo>
                    <a:pt x="6" y="17"/>
                    <a:pt x="5" y="19"/>
                    <a:pt x="4" y="20"/>
                  </a:cubicBezTo>
                  <a:cubicBezTo>
                    <a:pt x="4" y="22"/>
                    <a:pt x="3" y="24"/>
                    <a:pt x="3" y="26"/>
                  </a:cubicBezTo>
                  <a:cubicBezTo>
                    <a:pt x="2" y="27"/>
                    <a:pt x="2" y="28"/>
                    <a:pt x="1" y="29"/>
                  </a:cubicBezTo>
                  <a:cubicBezTo>
                    <a:pt x="1" y="30"/>
                    <a:pt x="1" y="30"/>
                    <a:pt x="1" y="30"/>
                  </a:cubicBezTo>
                  <a:cubicBezTo>
                    <a:pt x="1" y="31"/>
                    <a:pt x="0" y="31"/>
                    <a:pt x="0" y="31"/>
                  </a:cubicBezTo>
                  <a:cubicBezTo>
                    <a:pt x="0" y="31"/>
                    <a:pt x="0" y="30"/>
                    <a:pt x="0" y="30"/>
                  </a:cubicBezTo>
                  <a:cubicBezTo>
                    <a:pt x="0" y="30"/>
                    <a:pt x="0" y="30"/>
                    <a:pt x="0" y="30"/>
                  </a:cubicBezTo>
                  <a:cubicBezTo>
                    <a:pt x="0" y="30"/>
                    <a:pt x="0" y="29"/>
                    <a:pt x="0" y="29"/>
                  </a:cubicBezTo>
                  <a:cubicBezTo>
                    <a:pt x="1" y="28"/>
                    <a:pt x="1" y="27"/>
                    <a:pt x="2" y="25"/>
                  </a:cubicBezTo>
                  <a:cubicBezTo>
                    <a:pt x="2" y="24"/>
                    <a:pt x="3" y="22"/>
                    <a:pt x="3" y="20"/>
                  </a:cubicBezTo>
                  <a:cubicBezTo>
                    <a:pt x="4" y="18"/>
                    <a:pt x="4" y="16"/>
                    <a:pt x="5" y="14"/>
                  </a:cubicBezTo>
                  <a:cubicBezTo>
                    <a:pt x="5" y="13"/>
                    <a:pt x="6" y="12"/>
                    <a:pt x="6" y="11"/>
                  </a:cubicBezTo>
                  <a:cubicBezTo>
                    <a:pt x="7" y="10"/>
                    <a:pt x="7" y="9"/>
                    <a:pt x="8" y="9"/>
                  </a:cubicBezTo>
                  <a:cubicBezTo>
                    <a:pt x="8" y="8"/>
                    <a:pt x="9" y="7"/>
                    <a:pt x="9" y="6"/>
                  </a:cubicBezTo>
                  <a:cubicBezTo>
                    <a:pt x="10" y="5"/>
                    <a:pt x="10" y="5"/>
                    <a:pt x="11" y="4"/>
                  </a:cubicBezTo>
                  <a:cubicBezTo>
                    <a:pt x="12" y="3"/>
                    <a:pt x="13" y="2"/>
                    <a:pt x="14" y="2"/>
                  </a:cubicBezTo>
                  <a:cubicBezTo>
                    <a:pt x="15" y="1"/>
                    <a:pt x="15" y="1"/>
                    <a:pt x="15" y="1"/>
                  </a:cubicBezTo>
                  <a:cubicBezTo>
                    <a:pt x="15" y="0"/>
                    <a:pt x="16" y="1"/>
                    <a:pt x="16" y="1"/>
                  </a:cubicBezTo>
                  <a:cubicBezTo>
                    <a:pt x="17" y="1"/>
                    <a:pt x="17" y="2"/>
                    <a:pt x="16" y="2"/>
                  </a:cubicBezTo>
                  <a:cubicBezTo>
                    <a:pt x="16" y="2"/>
                    <a:pt x="16" y="2"/>
                    <a:pt x="16"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0">
              <a:extLst>
                <a:ext uri="{FF2B5EF4-FFF2-40B4-BE49-F238E27FC236}">
                  <a16:creationId xmlns:a16="http://schemas.microsoft.com/office/drawing/2014/main" id="{38C00F42-757F-4C79-A70E-7635125F7B0A}"/>
                </a:ext>
              </a:extLst>
            </p:cNvPr>
            <p:cNvSpPr>
              <a:spLocks noEditPoints="1"/>
            </p:cNvSpPr>
            <p:nvPr/>
          </p:nvSpPr>
          <p:spPr bwMode="auto">
            <a:xfrm>
              <a:off x="5877" y="1674"/>
              <a:ext cx="38" cy="78"/>
            </a:xfrm>
            <a:custGeom>
              <a:avLst/>
              <a:gdLst>
                <a:gd name="T0" fmla="*/ 15 w 16"/>
                <a:gd name="T1" fmla="*/ 0 h 33"/>
                <a:gd name="T2" fmla="*/ 12 w 16"/>
                <a:gd name="T3" fmla="*/ 3 h 33"/>
                <a:gd name="T4" fmla="*/ 8 w 16"/>
                <a:gd name="T5" fmla="*/ 8 h 33"/>
                <a:gd name="T6" fmla="*/ 6 w 16"/>
                <a:gd name="T7" fmla="*/ 10 h 33"/>
                <a:gd name="T8" fmla="*/ 4 w 16"/>
                <a:gd name="T9" fmla="*/ 13 h 33"/>
                <a:gd name="T10" fmla="*/ 2 w 16"/>
                <a:gd name="T11" fmla="*/ 17 h 33"/>
                <a:gd name="T12" fmla="*/ 1 w 16"/>
                <a:gd name="T13" fmla="*/ 20 h 33"/>
                <a:gd name="T14" fmla="*/ 0 w 16"/>
                <a:gd name="T15" fmla="*/ 26 h 33"/>
                <a:gd name="T16" fmla="*/ 0 w 16"/>
                <a:gd name="T17" fmla="*/ 30 h 33"/>
                <a:gd name="T18" fmla="*/ 0 w 16"/>
                <a:gd name="T19" fmla="*/ 31 h 33"/>
                <a:gd name="T20" fmla="*/ 0 w 16"/>
                <a:gd name="T21" fmla="*/ 32 h 33"/>
                <a:gd name="T22" fmla="*/ 1 w 16"/>
                <a:gd name="T23" fmla="*/ 32 h 33"/>
                <a:gd name="T24" fmla="*/ 1 w 16"/>
                <a:gd name="T25" fmla="*/ 32 h 33"/>
                <a:gd name="T26" fmla="*/ 1 w 16"/>
                <a:gd name="T27" fmla="*/ 31 h 33"/>
                <a:gd name="T28" fmla="*/ 1 w 16"/>
                <a:gd name="T29" fmla="*/ 30 h 33"/>
                <a:gd name="T30" fmla="*/ 1 w 16"/>
                <a:gd name="T31" fmla="*/ 26 h 33"/>
                <a:gd name="T32" fmla="*/ 3 w 16"/>
                <a:gd name="T33" fmla="*/ 20 h 33"/>
                <a:gd name="T34" fmla="*/ 4 w 16"/>
                <a:gd name="T35" fmla="*/ 17 h 33"/>
                <a:gd name="T36" fmla="*/ 5 w 16"/>
                <a:gd name="T37" fmla="*/ 14 h 33"/>
                <a:gd name="T38" fmla="*/ 7 w 16"/>
                <a:gd name="T39" fmla="*/ 11 h 33"/>
                <a:gd name="T40" fmla="*/ 9 w 16"/>
                <a:gd name="T41" fmla="*/ 9 h 33"/>
                <a:gd name="T42" fmla="*/ 14 w 16"/>
                <a:gd name="T43" fmla="*/ 5 h 33"/>
                <a:gd name="T44" fmla="*/ 16 w 16"/>
                <a:gd name="T45" fmla="*/ 2 h 33"/>
                <a:gd name="T46" fmla="*/ 15 w 16"/>
                <a:gd name="T47" fmla="*/ 0 h 33"/>
                <a:gd name="T48" fmla="*/ 0 w 16"/>
                <a:gd name="T49" fmla="*/ 31 h 33"/>
                <a:gd name="T50" fmla="*/ 0 w 16"/>
                <a:gd name="T51" fmla="*/ 31 h 33"/>
                <a:gd name="T52" fmla="*/ 0 w 16"/>
                <a:gd name="T53"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33">
                  <a:moveTo>
                    <a:pt x="15" y="0"/>
                  </a:moveTo>
                  <a:cubicBezTo>
                    <a:pt x="15" y="1"/>
                    <a:pt x="13" y="2"/>
                    <a:pt x="12" y="3"/>
                  </a:cubicBezTo>
                  <a:cubicBezTo>
                    <a:pt x="11" y="5"/>
                    <a:pt x="9" y="6"/>
                    <a:pt x="8" y="8"/>
                  </a:cubicBezTo>
                  <a:cubicBezTo>
                    <a:pt x="7" y="8"/>
                    <a:pt x="6" y="9"/>
                    <a:pt x="6" y="10"/>
                  </a:cubicBezTo>
                  <a:cubicBezTo>
                    <a:pt x="5" y="11"/>
                    <a:pt x="4" y="12"/>
                    <a:pt x="4" y="13"/>
                  </a:cubicBezTo>
                  <a:cubicBezTo>
                    <a:pt x="3" y="14"/>
                    <a:pt x="3" y="16"/>
                    <a:pt x="2" y="17"/>
                  </a:cubicBezTo>
                  <a:cubicBezTo>
                    <a:pt x="2" y="18"/>
                    <a:pt x="2" y="19"/>
                    <a:pt x="1" y="20"/>
                  </a:cubicBezTo>
                  <a:cubicBezTo>
                    <a:pt x="1" y="22"/>
                    <a:pt x="0" y="24"/>
                    <a:pt x="0" y="26"/>
                  </a:cubicBezTo>
                  <a:cubicBezTo>
                    <a:pt x="0" y="28"/>
                    <a:pt x="0" y="29"/>
                    <a:pt x="0" y="30"/>
                  </a:cubicBezTo>
                  <a:cubicBezTo>
                    <a:pt x="0" y="31"/>
                    <a:pt x="0" y="31"/>
                    <a:pt x="0" y="31"/>
                  </a:cubicBezTo>
                  <a:cubicBezTo>
                    <a:pt x="0" y="32"/>
                    <a:pt x="0" y="32"/>
                    <a:pt x="0" y="32"/>
                  </a:cubicBezTo>
                  <a:cubicBezTo>
                    <a:pt x="0" y="33"/>
                    <a:pt x="1" y="32"/>
                    <a:pt x="1" y="32"/>
                  </a:cubicBezTo>
                  <a:cubicBezTo>
                    <a:pt x="1" y="32"/>
                    <a:pt x="1" y="32"/>
                    <a:pt x="1" y="32"/>
                  </a:cubicBezTo>
                  <a:cubicBezTo>
                    <a:pt x="1" y="32"/>
                    <a:pt x="1" y="32"/>
                    <a:pt x="1" y="31"/>
                  </a:cubicBezTo>
                  <a:cubicBezTo>
                    <a:pt x="1" y="31"/>
                    <a:pt x="1" y="31"/>
                    <a:pt x="1" y="30"/>
                  </a:cubicBezTo>
                  <a:cubicBezTo>
                    <a:pt x="1" y="29"/>
                    <a:pt x="1" y="28"/>
                    <a:pt x="1" y="26"/>
                  </a:cubicBezTo>
                  <a:cubicBezTo>
                    <a:pt x="2" y="24"/>
                    <a:pt x="2" y="22"/>
                    <a:pt x="3" y="20"/>
                  </a:cubicBezTo>
                  <a:cubicBezTo>
                    <a:pt x="3" y="19"/>
                    <a:pt x="3" y="18"/>
                    <a:pt x="4" y="17"/>
                  </a:cubicBezTo>
                  <a:cubicBezTo>
                    <a:pt x="4" y="16"/>
                    <a:pt x="5" y="15"/>
                    <a:pt x="5" y="14"/>
                  </a:cubicBezTo>
                  <a:cubicBezTo>
                    <a:pt x="6" y="13"/>
                    <a:pt x="6" y="12"/>
                    <a:pt x="7" y="11"/>
                  </a:cubicBezTo>
                  <a:cubicBezTo>
                    <a:pt x="8" y="10"/>
                    <a:pt x="9" y="10"/>
                    <a:pt x="9" y="9"/>
                  </a:cubicBezTo>
                  <a:cubicBezTo>
                    <a:pt x="11" y="7"/>
                    <a:pt x="12" y="6"/>
                    <a:pt x="14" y="5"/>
                  </a:cubicBezTo>
                  <a:cubicBezTo>
                    <a:pt x="15" y="4"/>
                    <a:pt x="15" y="3"/>
                    <a:pt x="16" y="2"/>
                  </a:cubicBezTo>
                  <a:cubicBezTo>
                    <a:pt x="16" y="2"/>
                    <a:pt x="15" y="1"/>
                    <a:pt x="15" y="0"/>
                  </a:cubicBezTo>
                  <a:close/>
                  <a:moveTo>
                    <a:pt x="0" y="31"/>
                  </a:moveTo>
                  <a:cubicBezTo>
                    <a:pt x="0" y="32"/>
                    <a:pt x="0" y="31"/>
                    <a:pt x="0" y="31"/>
                  </a:cubicBezTo>
                  <a:cubicBezTo>
                    <a:pt x="0" y="31"/>
                    <a:pt x="0" y="31"/>
                    <a:pt x="0" y="3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1">
              <a:extLst>
                <a:ext uri="{FF2B5EF4-FFF2-40B4-BE49-F238E27FC236}">
                  <a16:creationId xmlns:a16="http://schemas.microsoft.com/office/drawing/2014/main" id="{EA602E1D-8725-43AA-B4E1-23A3C177B8B7}"/>
                </a:ext>
              </a:extLst>
            </p:cNvPr>
            <p:cNvSpPr>
              <a:spLocks noEditPoints="1"/>
            </p:cNvSpPr>
            <p:nvPr/>
          </p:nvSpPr>
          <p:spPr bwMode="auto">
            <a:xfrm>
              <a:off x="5911" y="1578"/>
              <a:ext cx="36" cy="91"/>
            </a:xfrm>
            <a:custGeom>
              <a:avLst/>
              <a:gdLst>
                <a:gd name="T0" fmla="*/ 13 w 15"/>
                <a:gd name="T1" fmla="*/ 20 h 38"/>
                <a:gd name="T2" fmla="*/ 10 w 15"/>
                <a:gd name="T3" fmla="*/ 17 h 38"/>
                <a:gd name="T4" fmla="*/ 7 w 15"/>
                <a:gd name="T5" fmla="*/ 14 h 38"/>
                <a:gd name="T6" fmla="*/ 5 w 15"/>
                <a:gd name="T7" fmla="*/ 13 h 38"/>
                <a:gd name="T8" fmla="*/ 4 w 15"/>
                <a:gd name="T9" fmla="*/ 12 h 38"/>
                <a:gd name="T10" fmla="*/ 2 w 15"/>
                <a:gd name="T11" fmla="*/ 5 h 38"/>
                <a:gd name="T12" fmla="*/ 2 w 15"/>
                <a:gd name="T13" fmla="*/ 1 h 38"/>
                <a:gd name="T14" fmla="*/ 2 w 15"/>
                <a:gd name="T15" fmla="*/ 0 h 38"/>
                <a:gd name="T16" fmla="*/ 0 w 15"/>
                <a:gd name="T17" fmla="*/ 3 h 38"/>
                <a:gd name="T18" fmla="*/ 1 w 15"/>
                <a:gd name="T19" fmla="*/ 6 h 38"/>
                <a:gd name="T20" fmla="*/ 3 w 15"/>
                <a:gd name="T21" fmla="*/ 12 h 38"/>
                <a:gd name="T22" fmla="*/ 4 w 15"/>
                <a:gd name="T23" fmla="*/ 14 h 38"/>
                <a:gd name="T24" fmla="*/ 6 w 15"/>
                <a:gd name="T25" fmla="*/ 15 h 38"/>
                <a:gd name="T26" fmla="*/ 9 w 15"/>
                <a:gd name="T27" fmla="*/ 18 h 38"/>
                <a:gd name="T28" fmla="*/ 12 w 15"/>
                <a:gd name="T29" fmla="*/ 21 h 38"/>
                <a:gd name="T30" fmla="*/ 13 w 15"/>
                <a:gd name="T31" fmla="*/ 24 h 38"/>
                <a:gd name="T32" fmla="*/ 14 w 15"/>
                <a:gd name="T33" fmla="*/ 31 h 38"/>
                <a:gd name="T34" fmla="*/ 14 w 15"/>
                <a:gd name="T35" fmla="*/ 36 h 38"/>
                <a:gd name="T36" fmla="*/ 14 w 15"/>
                <a:gd name="T37" fmla="*/ 37 h 38"/>
                <a:gd name="T38" fmla="*/ 14 w 15"/>
                <a:gd name="T39" fmla="*/ 38 h 38"/>
                <a:gd name="T40" fmla="*/ 14 w 15"/>
                <a:gd name="T41" fmla="*/ 38 h 38"/>
                <a:gd name="T42" fmla="*/ 14 w 15"/>
                <a:gd name="T43" fmla="*/ 38 h 38"/>
                <a:gd name="T44" fmla="*/ 15 w 15"/>
                <a:gd name="T45" fmla="*/ 38 h 38"/>
                <a:gd name="T46" fmla="*/ 15 w 15"/>
                <a:gd name="T47" fmla="*/ 38 h 38"/>
                <a:gd name="T48" fmla="*/ 15 w 15"/>
                <a:gd name="T49" fmla="*/ 38 h 38"/>
                <a:gd name="T50" fmla="*/ 15 w 15"/>
                <a:gd name="T51" fmla="*/ 38 h 38"/>
                <a:gd name="T52" fmla="*/ 15 w 15"/>
                <a:gd name="T53" fmla="*/ 37 h 38"/>
                <a:gd name="T54" fmla="*/ 15 w 15"/>
                <a:gd name="T55" fmla="*/ 37 h 38"/>
                <a:gd name="T56" fmla="*/ 15 w 15"/>
                <a:gd name="T57" fmla="*/ 37 h 38"/>
                <a:gd name="T58" fmla="*/ 15 w 15"/>
                <a:gd name="T59" fmla="*/ 36 h 38"/>
                <a:gd name="T60" fmla="*/ 15 w 15"/>
                <a:gd name="T61" fmla="*/ 31 h 38"/>
                <a:gd name="T62" fmla="*/ 14 w 15"/>
                <a:gd name="T63" fmla="*/ 24 h 38"/>
                <a:gd name="T64" fmla="*/ 13 w 15"/>
                <a:gd name="T65" fmla="*/ 20 h 38"/>
                <a:gd name="T66" fmla="*/ 15 w 15"/>
                <a:gd name="T67" fmla="*/ 37 h 38"/>
                <a:gd name="T68" fmla="*/ 15 w 15"/>
                <a:gd name="T69" fmla="*/ 37 h 38"/>
                <a:gd name="T70" fmla="*/ 15 w 15"/>
                <a:gd name="T71" fmla="*/ 37 h 38"/>
                <a:gd name="T72" fmla="*/ 15 w 15"/>
                <a:gd name="T73" fmla="*/ 37 h 38"/>
                <a:gd name="T74" fmla="*/ 15 w 15"/>
                <a:gd name="T75" fmla="*/ 37 h 38"/>
                <a:gd name="T76" fmla="*/ 14 w 15"/>
                <a:gd name="T77" fmla="*/ 37 h 38"/>
                <a:gd name="T78" fmla="*/ 15 w 15"/>
                <a:gd name="T79" fmla="*/ 37 h 38"/>
                <a:gd name="T80" fmla="*/ 15 w 15"/>
                <a:gd name="T81" fmla="*/ 37 h 38"/>
                <a:gd name="T82" fmla="*/ 15 w 15"/>
                <a:gd name="T83" fmla="*/ 37 h 38"/>
                <a:gd name="T84" fmla="*/ 15 w 15"/>
                <a:gd name="T8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38">
                  <a:moveTo>
                    <a:pt x="13" y="20"/>
                  </a:moveTo>
                  <a:cubicBezTo>
                    <a:pt x="12" y="19"/>
                    <a:pt x="11" y="18"/>
                    <a:pt x="10" y="17"/>
                  </a:cubicBezTo>
                  <a:cubicBezTo>
                    <a:pt x="9" y="16"/>
                    <a:pt x="8" y="15"/>
                    <a:pt x="7" y="14"/>
                  </a:cubicBezTo>
                  <a:cubicBezTo>
                    <a:pt x="6" y="14"/>
                    <a:pt x="6" y="13"/>
                    <a:pt x="5" y="13"/>
                  </a:cubicBezTo>
                  <a:cubicBezTo>
                    <a:pt x="5" y="13"/>
                    <a:pt x="5" y="12"/>
                    <a:pt x="4" y="12"/>
                  </a:cubicBezTo>
                  <a:cubicBezTo>
                    <a:pt x="3" y="10"/>
                    <a:pt x="3" y="7"/>
                    <a:pt x="2" y="5"/>
                  </a:cubicBezTo>
                  <a:cubicBezTo>
                    <a:pt x="2" y="3"/>
                    <a:pt x="2" y="2"/>
                    <a:pt x="2" y="1"/>
                  </a:cubicBezTo>
                  <a:cubicBezTo>
                    <a:pt x="2" y="0"/>
                    <a:pt x="2" y="0"/>
                    <a:pt x="2" y="0"/>
                  </a:cubicBezTo>
                  <a:cubicBezTo>
                    <a:pt x="2" y="1"/>
                    <a:pt x="1" y="2"/>
                    <a:pt x="0" y="3"/>
                  </a:cubicBezTo>
                  <a:cubicBezTo>
                    <a:pt x="0" y="4"/>
                    <a:pt x="0" y="5"/>
                    <a:pt x="1" y="6"/>
                  </a:cubicBezTo>
                  <a:cubicBezTo>
                    <a:pt x="1" y="8"/>
                    <a:pt x="2" y="10"/>
                    <a:pt x="3" y="12"/>
                  </a:cubicBezTo>
                  <a:cubicBezTo>
                    <a:pt x="4" y="13"/>
                    <a:pt x="4" y="14"/>
                    <a:pt x="4" y="14"/>
                  </a:cubicBezTo>
                  <a:cubicBezTo>
                    <a:pt x="5" y="14"/>
                    <a:pt x="5" y="15"/>
                    <a:pt x="6" y="15"/>
                  </a:cubicBezTo>
                  <a:cubicBezTo>
                    <a:pt x="7" y="16"/>
                    <a:pt x="8" y="17"/>
                    <a:pt x="9" y="18"/>
                  </a:cubicBezTo>
                  <a:cubicBezTo>
                    <a:pt x="10" y="19"/>
                    <a:pt x="11" y="20"/>
                    <a:pt x="12" y="21"/>
                  </a:cubicBezTo>
                  <a:cubicBezTo>
                    <a:pt x="12" y="22"/>
                    <a:pt x="13" y="23"/>
                    <a:pt x="13" y="24"/>
                  </a:cubicBezTo>
                  <a:cubicBezTo>
                    <a:pt x="14" y="27"/>
                    <a:pt x="14" y="29"/>
                    <a:pt x="14" y="31"/>
                  </a:cubicBezTo>
                  <a:cubicBezTo>
                    <a:pt x="14" y="33"/>
                    <a:pt x="14" y="35"/>
                    <a:pt x="14" y="36"/>
                  </a:cubicBezTo>
                  <a:cubicBezTo>
                    <a:pt x="14" y="36"/>
                    <a:pt x="14" y="37"/>
                    <a:pt x="14" y="37"/>
                  </a:cubicBezTo>
                  <a:cubicBezTo>
                    <a:pt x="14" y="37"/>
                    <a:pt x="14" y="37"/>
                    <a:pt x="14" y="38"/>
                  </a:cubicBezTo>
                  <a:cubicBezTo>
                    <a:pt x="14" y="38"/>
                    <a:pt x="14" y="38"/>
                    <a:pt x="14" y="38"/>
                  </a:cubicBezTo>
                  <a:cubicBezTo>
                    <a:pt x="14" y="38"/>
                    <a:pt x="14" y="38"/>
                    <a:pt x="14" y="38"/>
                  </a:cubicBezTo>
                  <a:cubicBezTo>
                    <a:pt x="14" y="38"/>
                    <a:pt x="14" y="38"/>
                    <a:pt x="15" y="38"/>
                  </a:cubicBezTo>
                  <a:cubicBezTo>
                    <a:pt x="15" y="38"/>
                    <a:pt x="15" y="38"/>
                    <a:pt x="15" y="38"/>
                  </a:cubicBezTo>
                  <a:cubicBezTo>
                    <a:pt x="15" y="38"/>
                    <a:pt x="15" y="38"/>
                    <a:pt x="15" y="38"/>
                  </a:cubicBezTo>
                  <a:cubicBezTo>
                    <a:pt x="15" y="38"/>
                    <a:pt x="15" y="38"/>
                    <a:pt x="15" y="38"/>
                  </a:cubicBezTo>
                  <a:cubicBezTo>
                    <a:pt x="15" y="38"/>
                    <a:pt x="15" y="37"/>
                    <a:pt x="15" y="37"/>
                  </a:cubicBezTo>
                  <a:cubicBezTo>
                    <a:pt x="15" y="37"/>
                    <a:pt x="15" y="37"/>
                    <a:pt x="15" y="37"/>
                  </a:cubicBezTo>
                  <a:cubicBezTo>
                    <a:pt x="15" y="37"/>
                    <a:pt x="15" y="37"/>
                    <a:pt x="15" y="37"/>
                  </a:cubicBezTo>
                  <a:cubicBezTo>
                    <a:pt x="15" y="37"/>
                    <a:pt x="15" y="36"/>
                    <a:pt x="15" y="36"/>
                  </a:cubicBezTo>
                  <a:cubicBezTo>
                    <a:pt x="15" y="35"/>
                    <a:pt x="15" y="33"/>
                    <a:pt x="15" y="31"/>
                  </a:cubicBezTo>
                  <a:cubicBezTo>
                    <a:pt x="15" y="29"/>
                    <a:pt x="15" y="26"/>
                    <a:pt x="14" y="24"/>
                  </a:cubicBezTo>
                  <a:cubicBezTo>
                    <a:pt x="14" y="23"/>
                    <a:pt x="13" y="21"/>
                    <a:pt x="13" y="20"/>
                  </a:cubicBezTo>
                  <a:close/>
                  <a:moveTo>
                    <a:pt x="15" y="37"/>
                  </a:moveTo>
                  <a:cubicBezTo>
                    <a:pt x="15" y="37"/>
                    <a:pt x="15" y="37"/>
                    <a:pt x="15" y="37"/>
                  </a:cubicBezTo>
                  <a:cubicBezTo>
                    <a:pt x="15" y="37"/>
                    <a:pt x="15" y="37"/>
                    <a:pt x="15" y="37"/>
                  </a:cubicBezTo>
                  <a:cubicBezTo>
                    <a:pt x="15" y="37"/>
                    <a:pt x="15" y="37"/>
                    <a:pt x="15" y="37"/>
                  </a:cubicBezTo>
                  <a:close/>
                  <a:moveTo>
                    <a:pt x="15" y="37"/>
                  </a:moveTo>
                  <a:cubicBezTo>
                    <a:pt x="15" y="37"/>
                    <a:pt x="14" y="37"/>
                    <a:pt x="14" y="37"/>
                  </a:cubicBezTo>
                  <a:cubicBezTo>
                    <a:pt x="14" y="37"/>
                    <a:pt x="14" y="37"/>
                    <a:pt x="15" y="37"/>
                  </a:cubicBezTo>
                  <a:close/>
                  <a:moveTo>
                    <a:pt x="15" y="37"/>
                  </a:moveTo>
                  <a:cubicBezTo>
                    <a:pt x="15" y="37"/>
                    <a:pt x="15" y="37"/>
                    <a:pt x="15" y="37"/>
                  </a:cubicBezTo>
                  <a:cubicBezTo>
                    <a:pt x="15" y="37"/>
                    <a:pt x="15" y="37"/>
                    <a:pt x="15" y="37"/>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2">
              <a:extLst>
                <a:ext uri="{FF2B5EF4-FFF2-40B4-BE49-F238E27FC236}">
                  <a16:creationId xmlns:a16="http://schemas.microsoft.com/office/drawing/2014/main" id="{6C2E00ED-89C4-45F0-BA26-AB6DDF650963}"/>
                </a:ext>
              </a:extLst>
            </p:cNvPr>
            <p:cNvSpPr>
              <a:spLocks/>
            </p:cNvSpPr>
            <p:nvPr/>
          </p:nvSpPr>
          <p:spPr bwMode="auto">
            <a:xfrm>
              <a:off x="5939" y="1495"/>
              <a:ext cx="15" cy="114"/>
            </a:xfrm>
            <a:custGeom>
              <a:avLst/>
              <a:gdLst>
                <a:gd name="T0" fmla="*/ 5 w 6"/>
                <a:gd name="T1" fmla="*/ 36 h 48"/>
                <a:gd name="T2" fmla="*/ 4 w 6"/>
                <a:gd name="T3" fmla="*/ 31 h 48"/>
                <a:gd name="T4" fmla="*/ 3 w 6"/>
                <a:gd name="T5" fmla="*/ 27 h 48"/>
                <a:gd name="T6" fmla="*/ 2 w 6"/>
                <a:gd name="T7" fmla="*/ 22 h 48"/>
                <a:gd name="T8" fmla="*/ 2 w 6"/>
                <a:gd name="T9" fmla="*/ 13 h 48"/>
                <a:gd name="T10" fmla="*/ 2 w 6"/>
                <a:gd name="T11" fmla="*/ 5 h 48"/>
                <a:gd name="T12" fmla="*/ 3 w 6"/>
                <a:gd name="T13" fmla="*/ 2 h 48"/>
                <a:gd name="T14" fmla="*/ 3 w 6"/>
                <a:gd name="T15" fmla="*/ 1 h 48"/>
                <a:gd name="T16" fmla="*/ 2 w 6"/>
                <a:gd name="T17" fmla="*/ 0 h 48"/>
                <a:gd name="T18" fmla="*/ 1 w 6"/>
                <a:gd name="T19" fmla="*/ 2 h 48"/>
                <a:gd name="T20" fmla="*/ 1 w 6"/>
                <a:gd name="T21" fmla="*/ 5 h 48"/>
                <a:gd name="T22" fmla="*/ 1 w 6"/>
                <a:gd name="T23" fmla="*/ 13 h 48"/>
                <a:gd name="T24" fmla="*/ 1 w 6"/>
                <a:gd name="T25" fmla="*/ 23 h 48"/>
                <a:gd name="T26" fmla="*/ 2 w 6"/>
                <a:gd name="T27" fmla="*/ 27 h 48"/>
                <a:gd name="T28" fmla="*/ 3 w 6"/>
                <a:gd name="T29" fmla="*/ 32 h 48"/>
                <a:gd name="T30" fmla="*/ 4 w 6"/>
                <a:gd name="T31" fmla="*/ 36 h 48"/>
                <a:gd name="T32" fmla="*/ 5 w 6"/>
                <a:gd name="T33" fmla="*/ 39 h 48"/>
                <a:gd name="T34" fmla="*/ 5 w 6"/>
                <a:gd name="T35" fmla="*/ 45 h 48"/>
                <a:gd name="T36" fmla="*/ 5 w 6"/>
                <a:gd name="T37" fmla="*/ 46 h 48"/>
                <a:gd name="T38" fmla="*/ 5 w 6"/>
                <a:gd name="T39" fmla="*/ 47 h 48"/>
                <a:gd name="T40" fmla="*/ 5 w 6"/>
                <a:gd name="T41" fmla="*/ 47 h 48"/>
                <a:gd name="T42" fmla="*/ 5 w 6"/>
                <a:gd name="T43" fmla="*/ 48 h 48"/>
                <a:gd name="T44" fmla="*/ 6 w 6"/>
                <a:gd name="T45" fmla="*/ 47 h 48"/>
                <a:gd name="T46" fmla="*/ 6 w 6"/>
                <a:gd name="T47" fmla="*/ 47 h 48"/>
                <a:gd name="T48" fmla="*/ 6 w 6"/>
                <a:gd name="T49" fmla="*/ 45 h 48"/>
                <a:gd name="T50" fmla="*/ 6 w 6"/>
                <a:gd name="T51" fmla="*/ 39 h 48"/>
                <a:gd name="T52" fmla="*/ 5 w 6"/>
                <a:gd name="T5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48">
                  <a:moveTo>
                    <a:pt x="5" y="36"/>
                  </a:moveTo>
                  <a:cubicBezTo>
                    <a:pt x="5" y="34"/>
                    <a:pt x="4" y="33"/>
                    <a:pt x="4" y="31"/>
                  </a:cubicBezTo>
                  <a:cubicBezTo>
                    <a:pt x="4" y="30"/>
                    <a:pt x="3" y="29"/>
                    <a:pt x="3" y="27"/>
                  </a:cubicBezTo>
                  <a:cubicBezTo>
                    <a:pt x="3" y="26"/>
                    <a:pt x="2" y="24"/>
                    <a:pt x="2" y="22"/>
                  </a:cubicBezTo>
                  <a:cubicBezTo>
                    <a:pt x="2" y="19"/>
                    <a:pt x="2" y="16"/>
                    <a:pt x="2" y="13"/>
                  </a:cubicBezTo>
                  <a:cubicBezTo>
                    <a:pt x="2" y="10"/>
                    <a:pt x="2" y="8"/>
                    <a:pt x="2" y="5"/>
                  </a:cubicBezTo>
                  <a:cubicBezTo>
                    <a:pt x="3" y="4"/>
                    <a:pt x="3" y="3"/>
                    <a:pt x="3" y="2"/>
                  </a:cubicBezTo>
                  <a:cubicBezTo>
                    <a:pt x="3" y="2"/>
                    <a:pt x="3" y="1"/>
                    <a:pt x="3" y="1"/>
                  </a:cubicBezTo>
                  <a:cubicBezTo>
                    <a:pt x="2" y="1"/>
                    <a:pt x="2" y="0"/>
                    <a:pt x="2" y="0"/>
                  </a:cubicBezTo>
                  <a:cubicBezTo>
                    <a:pt x="1" y="0"/>
                    <a:pt x="1" y="1"/>
                    <a:pt x="1" y="2"/>
                  </a:cubicBezTo>
                  <a:cubicBezTo>
                    <a:pt x="1" y="3"/>
                    <a:pt x="1" y="4"/>
                    <a:pt x="1" y="5"/>
                  </a:cubicBezTo>
                  <a:cubicBezTo>
                    <a:pt x="1" y="8"/>
                    <a:pt x="0" y="10"/>
                    <a:pt x="1" y="13"/>
                  </a:cubicBezTo>
                  <a:cubicBezTo>
                    <a:pt x="1" y="16"/>
                    <a:pt x="1" y="19"/>
                    <a:pt x="1" y="23"/>
                  </a:cubicBezTo>
                  <a:cubicBezTo>
                    <a:pt x="1" y="24"/>
                    <a:pt x="1" y="26"/>
                    <a:pt x="2" y="27"/>
                  </a:cubicBezTo>
                  <a:cubicBezTo>
                    <a:pt x="2" y="29"/>
                    <a:pt x="2" y="30"/>
                    <a:pt x="3" y="32"/>
                  </a:cubicBezTo>
                  <a:cubicBezTo>
                    <a:pt x="3" y="33"/>
                    <a:pt x="4" y="35"/>
                    <a:pt x="4" y="36"/>
                  </a:cubicBezTo>
                  <a:cubicBezTo>
                    <a:pt x="4" y="37"/>
                    <a:pt x="5" y="38"/>
                    <a:pt x="5" y="39"/>
                  </a:cubicBezTo>
                  <a:cubicBezTo>
                    <a:pt x="5" y="42"/>
                    <a:pt x="5" y="44"/>
                    <a:pt x="5" y="45"/>
                  </a:cubicBezTo>
                  <a:cubicBezTo>
                    <a:pt x="5" y="46"/>
                    <a:pt x="5" y="46"/>
                    <a:pt x="5" y="46"/>
                  </a:cubicBezTo>
                  <a:cubicBezTo>
                    <a:pt x="5" y="47"/>
                    <a:pt x="5" y="47"/>
                    <a:pt x="5" y="47"/>
                  </a:cubicBezTo>
                  <a:cubicBezTo>
                    <a:pt x="5" y="47"/>
                    <a:pt x="5" y="47"/>
                    <a:pt x="5" y="47"/>
                  </a:cubicBezTo>
                  <a:cubicBezTo>
                    <a:pt x="5" y="47"/>
                    <a:pt x="5" y="48"/>
                    <a:pt x="5" y="48"/>
                  </a:cubicBezTo>
                  <a:cubicBezTo>
                    <a:pt x="5" y="48"/>
                    <a:pt x="6" y="48"/>
                    <a:pt x="6" y="47"/>
                  </a:cubicBezTo>
                  <a:cubicBezTo>
                    <a:pt x="6" y="47"/>
                    <a:pt x="6" y="47"/>
                    <a:pt x="6" y="47"/>
                  </a:cubicBezTo>
                  <a:cubicBezTo>
                    <a:pt x="6" y="46"/>
                    <a:pt x="6" y="46"/>
                    <a:pt x="6" y="45"/>
                  </a:cubicBezTo>
                  <a:cubicBezTo>
                    <a:pt x="6" y="44"/>
                    <a:pt x="6" y="42"/>
                    <a:pt x="6" y="39"/>
                  </a:cubicBezTo>
                  <a:cubicBezTo>
                    <a:pt x="6" y="38"/>
                    <a:pt x="5" y="37"/>
                    <a:pt x="5" y="36"/>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3">
              <a:extLst>
                <a:ext uri="{FF2B5EF4-FFF2-40B4-BE49-F238E27FC236}">
                  <a16:creationId xmlns:a16="http://schemas.microsoft.com/office/drawing/2014/main" id="{6AF044A5-54BD-4D0C-B605-67815499D6CA}"/>
                </a:ext>
              </a:extLst>
            </p:cNvPr>
            <p:cNvSpPr>
              <a:spLocks/>
            </p:cNvSpPr>
            <p:nvPr/>
          </p:nvSpPr>
          <p:spPr bwMode="auto">
            <a:xfrm>
              <a:off x="5939" y="1526"/>
              <a:ext cx="22" cy="45"/>
            </a:xfrm>
            <a:custGeom>
              <a:avLst/>
              <a:gdLst>
                <a:gd name="T0" fmla="*/ 2 w 9"/>
                <a:gd name="T1" fmla="*/ 0 h 19"/>
                <a:gd name="T2" fmla="*/ 3 w 9"/>
                <a:gd name="T3" fmla="*/ 0 h 19"/>
                <a:gd name="T4" fmla="*/ 4 w 9"/>
                <a:gd name="T5" fmla="*/ 2 h 19"/>
                <a:gd name="T6" fmla="*/ 8 w 9"/>
                <a:gd name="T7" fmla="*/ 8 h 19"/>
                <a:gd name="T8" fmla="*/ 9 w 9"/>
                <a:gd name="T9" fmla="*/ 15 h 19"/>
                <a:gd name="T10" fmla="*/ 9 w 9"/>
                <a:gd name="T11" fmla="*/ 18 h 19"/>
                <a:gd name="T12" fmla="*/ 9 w 9"/>
                <a:gd name="T13" fmla="*/ 18 h 19"/>
                <a:gd name="T14" fmla="*/ 9 w 9"/>
                <a:gd name="T15" fmla="*/ 19 h 19"/>
                <a:gd name="T16" fmla="*/ 9 w 9"/>
                <a:gd name="T17" fmla="*/ 19 h 19"/>
                <a:gd name="T18" fmla="*/ 9 w 9"/>
                <a:gd name="T19" fmla="*/ 19 h 19"/>
                <a:gd name="T20" fmla="*/ 8 w 9"/>
                <a:gd name="T21" fmla="*/ 19 h 19"/>
                <a:gd name="T22" fmla="*/ 8 w 9"/>
                <a:gd name="T23" fmla="*/ 18 h 19"/>
                <a:gd name="T24" fmla="*/ 9 w 9"/>
                <a:gd name="T25" fmla="*/ 18 h 19"/>
                <a:gd name="T26" fmla="*/ 8 w 9"/>
                <a:gd name="T27" fmla="*/ 18 h 19"/>
                <a:gd name="T28" fmla="*/ 8 w 9"/>
                <a:gd name="T29" fmla="*/ 18 h 19"/>
                <a:gd name="T30" fmla="*/ 8 w 9"/>
                <a:gd name="T31" fmla="*/ 18 h 19"/>
                <a:gd name="T32" fmla="*/ 8 w 9"/>
                <a:gd name="T33" fmla="*/ 18 h 19"/>
                <a:gd name="T34" fmla="*/ 8 w 9"/>
                <a:gd name="T35" fmla="*/ 18 h 19"/>
                <a:gd name="T36" fmla="*/ 8 w 9"/>
                <a:gd name="T37" fmla="*/ 16 h 19"/>
                <a:gd name="T38" fmla="*/ 7 w 9"/>
                <a:gd name="T39" fmla="*/ 9 h 19"/>
                <a:gd name="T40" fmla="*/ 3 w 9"/>
                <a:gd name="T41" fmla="*/ 3 h 19"/>
                <a:gd name="T42" fmla="*/ 2 w 9"/>
                <a:gd name="T43" fmla="*/ 2 h 19"/>
                <a:gd name="T44" fmla="*/ 1 w 9"/>
                <a:gd name="T45" fmla="*/ 1 h 19"/>
                <a:gd name="T46" fmla="*/ 1 w 9"/>
                <a:gd name="T47" fmla="*/ 0 h 19"/>
                <a:gd name="T48" fmla="*/ 2 w 9"/>
                <a:gd name="T49" fmla="*/ 0 h 19"/>
                <a:gd name="T50" fmla="*/ 2 w 9"/>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9">
                  <a:moveTo>
                    <a:pt x="2" y="0"/>
                  </a:moveTo>
                  <a:cubicBezTo>
                    <a:pt x="2" y="0"/>
                    <a:pt x="2" y="0"/>
                    <a:pt x="3" y="0"/>
                  </a:cubicBezTo>
                  <a:cubicBezTo>
                    <a:pt x="3" y="1"/>
                    <a:pt x="4" y="1"/>
                    <a:pt x="4" y="2"/>
                  </a:cubicBezTo>
                  <a:cubicBezTo>
                    <a:pt x="6" y="4"/>
                    <a:pt x="7" y="6"/>
                    <a:pt x="8" y="8"/>
                  </a:cubicBezTo>
                  <a:cubicBezTo>
                    <a:pt x="9" y="11"/>
                    <a:pt x="9" y="14"/>
                    <a:pt x="9" y="15"/>
                  </a:cubicBezTo>
                  <a:cubicBezTo>
                    <a:pt x="9" y="16"/>
                    <a:pt x="9" y="17"/>
                    <a:pt x="9" y="18"/>
                  </a:cubicBezTo>
                  <a:cubicBezTo>
                    <a:pt x="9" y="18"/>
                    <a:pt x="9" y="18"/>
                    <a:pt x="9" y="18"/>
                  </a:cubicBezTo>
                  <a:cubicBezTo>
                    <a:pt x="9" y="19"/>
                    <a:pt x="9" y="19"/>
                    <a:pt x="9" y="19"/>
                  </a:cubicBezTo>
                  <a:cubicBezTo>
                    <a:pt x="9" y="19"/>
                    <a:pt x="9" y="19"/>
                    <a:pt x="9" y="19"/>
                  </a:cubicBezTo>
                  <a:cubicBezTo>
                    <a:pt x="9" y="19"/>
                    <a:pt x="9" y="19"/>
                    <a:pt x="9" y="19"/>
                  </a:cubicBezTo>
                  <a:cubicBezTo>
                    <a:pt x="8" y="19"/>
                    <a:pt x="8" y="19"/>
                    <a:pt x="8" y="19"/>
                  </a:cubicBezTo>
                  <a:cubicBezTo>
                    <a:pt x="8" y="19"/>
                    <a:pt x="8" y="19"/>
                    <a:pt x="8" y="18"/>
                  </a:cubicBezTo>
                  <a:cubicBezTo>
                    <a:pt x="8" y="18"/>
                    <a:pt x="9" y="18"/>
                    <a:pt x="9" y="18"/>
                  </a:cubicBezTo>
                  <a:cubicBezTo>
                    <a:pt x="9" y="18"/>
                    <a:pt x="9" y="18"/>
                    <a:pt x="8" y="18"/>
                  </a:cubicBezTo>
                  <a:cubicBezTo>
                    <a:pt x="8" y="18"/>
                    <a:pt x="8" y="18"/>
                    <a:pt x="8" y="18"/>
                  </a:cubicBezTo>
                  <a:cubicBezTo>
                    <a:pt x="8" y="18"/>
                    <a:pt x="8" y="18"/>
                    <a:pt x="8" y="18"/>
                  </a:cubicBezTo>
                  <a:cubicBezTo>
                    <a:pt x="8" y="18"/>
                    <a:pt x="8" y="18"/>
                    <a:pt x="8" y="18"/>
                  </a:cubicBezTo>
                  <a:cubicBezTo>
                    <a:pt x="8" y="18"/>
                    <a:pt x="8" y="18"/>
                    <a:pt x="8" y="18"/>
                  </a:cubicBezTo>
                  <a:cubicBezTo>
                    <a:pt x="8" y="17"/>
                    <a:pt x="8" y="16"/>
                    <a:pt x="8" y="16"/>
                  </a:cubicBezTo>
                  <a:cubicBezTo>
                    <a:pt x="8" y="14"/>
                    <a:pt x="7" y="11"/>
                    <a:pt x="7" y="9"/>
                  </a:cubicBezTo>
                  <a:cubicBezTo>
                    <a:pt x="6" y="7"/>
                    <a:pt x="4" y="4"/>
                    <a:pt x="3" y="3"/>
                  </a:cubicBezTo>
                  <a:cubicBezTo>
                    <a:pt x="3" y="2"/>
                    <a:pt x="2" y="2"/>
                    <a:pt x="2" y="2"/>
                  </a:cubicBezTo>
                  <a:cubicBezTo>
                    <a:pt x="1" y="1"/>
                    <a:pt x="1" y="1"/>
                    <a:pt x="1" y="1"/>
                  </a:cubicBezTo>
                  <a:cubicBezTo>
                    <a:pt x="1" y="1"/>
                    <a:pt x="0" y="0"/>
                    <a:pt x="1" y="0"/>
                  </a:cubicBezTo>
                  <a:cubicBezTo>
                    <a:pt x="1" y="0"/>
                    <a:pt x="1" y="0"/>
                    <a:pt x="2" y="0"/>
                  </a:cubicBezTo>
                  <a:cubicBezTo>
                    <a:pt x="2" y="0"/>
                    <a:pt x="2" y="0"/>
                    <a:pt x="2"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4">
              <a:extLst>
                <a:ext uri="{FF2B5EF4-FFF2-40B4-BE49-F238E27FC236}">
                  <a16:creationId xmlns:a16="http://schemas.microsoft.com/office/drawing/2014/main" id="{A8FCBBC8-5FB6-432C-AAC1-47DBA2431FCF}"/>
                </a:ext>
              </a:extLst>
            </p:cNvPr>
            <p:cNvSpPr>
              <a:spLocks/>
            </p:cNvSpPr>
            <p:nvPr/>
          </p:nvSpPr>
          <p:spPr bwMode="auto">
            <a:xfrm>
              <a:off x="5798" y="2024"/>
              <a:ext cx="14" cy="31"/>
            </a:xfrm>
            <a:custGeom>
              <a:avLst/>
              <a:gdLst>
                <a:gd name="T0" fmla="*/ 6 w 6"/>
                <a:gd name="T1" fmla="*/ 2 h 13"/>
                <a:gd name="T2" fmla="*/ 0 w 6"/>
                <a:gd name="T3" fmla="*/ 13 h 13"/>
                <a:gd name="T4" fmla="*/ 6 w 6"/>
                <a:gd name="T5" fmla="*/ 0 h 13"/>
                <a:gd name="T6" fmla="*/ 6 w 6"/>
                <a:gd name="T7" fmla="*/ 2 h 13"/>
              </a:gdLst>
              <a:ahLst/>
              <a:cxnLst>
                <a:cxn ang="0">
                  <a:pos x="T0" y="T1"/>
                </a:cxn>
                <a:cxn ang="0">
                  <a:pos x="T2" y="T3"/>
                </a:cxn>
                <a:cxn ang="0">
                  <a:pos x="T4" y="T5"/>
                </a:cxn>
                <a:cxn ang="0">
                  <a:pos x="T6" y="T7"/>
                </a:cxn>
              </a:cxnLst>
              <a:rect l="0" t="0" r="r" b="b"/>
              <a:pathLst>
                <a:path w="6" h="13">
                  <a:moveTo>
                    <a:pt x="6" y="2"/>
                  </a:moveTo>
                  <a:cubicBezTo>
                    <a:pt x="4" y="6"/>
                    <a:pt x="2" y="9"/>
                    <a:pt x="0" y="13"/>
                  </a:cubicBezTo>
                  <a:cubicBezTo>
                    <a:pt x="2" y="8"/>
                    <a:pt x="4" y="4"/>
                    <a:pt x="6" y="0"/>
                  </a:cubicBezTo>
                  <a:lnTo>
                    <a:pt x="6" y="2"/>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5">
              <a:extLst>
                <a:ext uri="{FF2B5EF4-FFF2-40B4-BE49-F238E27FC236}">
                  <a16:creationId xmlns:a16="http://schemas.microsoft.com/office/drawing/2014/main" id="{D605FAC5-A687-46BE-A343-8FC4E338E76A}"/>
                </a:ext>
              </a:extLst>
            </p:cNvPr>
            <p:cNvSpPr>
              <a:spLocks/>
            </p:cNvSpPr>
            <p:nvPr/>
          </p:nvSpPr>
          <p:spPr bwMode="auto">
            <a:xfrm>
              <a:off x="5803" y="2033"/>
              <a:ext cx="14" cy="36"/>
            </a:xfrm>
            <a:custGeom>
              <a:avLst/>
              <a:gdLst>
                <a:gd name="T0" fmla="*/ 5 w 6"/>
                <a:gd name="T1" fmla="*/ 0 h 15"/>
                <a:gd name="T2" fmla="*/ 5 w 6"/>
                <a:gd name="T3" fmla="*/ 1 h 15"/>
                <a:gd name="T4" fmla="*/ 3 w 6"/>
                <a:gd name="T5" fmla="*/ 7 h 15"/>
                <a:gd name="T6" fmla="*/ 0 w 6"/>
                <a:gd name="T7" fmla="*/ 14 h 15"/>
                <a:gd name="T8" fmla="*/ 0 w 6"/>
                <a:gd name="T9" fmla="*/ 14 h 15"/>
                <a:gd name="T10" fmla="*/ 0 w 6"/>
                <a:gd name="T11" fmla="*/ 14 h 15"/>
                <a:gd name="T12" fmla="*/ 4 w 6"/>
                <a:gd name="T13" fmla="*/ 7 h 15"/>
                <a:gd name="T14" fmla="*/ 6 w 6"/>
                <a:gd name="T15" fmla="*/ 1 h 15"/>
                <a:gd name="T16" fmla="*/ 6 w 6"/>
                <a:gd name="T17" fmla="*/ 0 h 15"/>
                <a:gd name="T18" fmla="*/ 5 w 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5" y="0"/>
                  </a:moveTo>
                  <a:cubicBezTo>
                    <a:pt x="5" y="0"/>
                    <a:pt x="5" y="0"/>
                    <a:pt x="5" y="1"/>
                  </a:cubicBezTo>
                  <a:cubicBezTo>
                    <a:pt x="4" y="3"/>
                    <a:pt x="4" y="5"/>
                    <a:pt x="3" y="7"/>
                  </a:cubicBezTo>
                  <a:cubicBezTo>
                    <a:pt x="1" y="10"/>
                    <a:pt x="0" y="14"/>
                    <a:pt x="0" y="14"/>
                  </a:cubicBezTo>
                  <a:cubicBezTo>
                    <a:pt x="0" y="14"/>
                    <a:pt x="0" y="14"/>
                    <a:pt x="0" y="14"/>
                  </a:cubicBezTo>
                  <a:cubicBezTo>
                    <a:pt x="0" y="15"/>
                    <a:pt x="0" y="14"/>
                    <a:pt x="0" y="14"/>
                  </a:cubicBezTo>
                  <a:cubicBezTo>
                    <a:pt x="0" y="14"/>
                    <a:pt x="2" y="11"/>
                    <a:pt x="4" y="7"/>
                  </a:cubicBezTo>
                  <a:cubicBezTo>
                    <a:pt x="4" y="5"/>
                    <a:pt x="5" y="3"/>
                    <a:pt x="6" y="1"/>
                  </a:cubicBezTo>
                  <a:cubicBezTo>
                    <a:pt x="6" y="1"/>
                    <a:pt x="6" y="1"/>
                    <a:pt x="6" y="0"/>
                  </a:cubicBezTo>
                  <a:cubicBezTo>
                    <a:pt x="6" y="0"/>
                    <a:pt x="5" y="0"/>
                    <a:pt x="5"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6">
              <a:extLst>
                <a:ext uri="{FF2B5EF4-FFF2-40B4-BE49-F238E27FC236}">
                  <a16:creationId xmlns:a16="http://schemas.microsoft.com/office/drawing/2014/main" id="{F5899E80-9544-4C00-AED0-5AFA62027575}"/>
                </a:ext>
              </a:extLst>
            </p:cNvPr>
            <p:cNvSpPr>
              <a:spLocks/>
            </p:cNvSpPr>
            <p:nvPr/>
          </p:nvSpPr>
          <p:spPr bwMode="auto">
            <a:xfrm>
              <a:off x="5815" y="2038"/>
              <a:ext cx="9" cy="33"/>
            </a:xfrm>
            <a:custGeom>
              <a:avLst/>
              <a:gdLst>
                <a:gd name="T0" fmla="*/ 4 w 4"/>
                <a:gd name="T1" fmla="*/ 0 h 14"/>
                <a:gd name="T2" fmla="*/ 0 w 4"/>
                <a:gd name="T3" fmla="*/ 14 h 14"/>
                <a:gd name="T4" fmla="*/ 3 w 4"/>
                <a:gd name="T5" fmla="*/ 0 h 14"/>
                <a:gd name="T6" fmla="*/ 4 w 4"/>
                <a:gd name="T7" fmla="*/ 0 h 14"/>
              </a:gdLst>
              <a:ahLst/>
              <a:cxnLst>
                <a:cxn ang="0">
                  <a:pos x="T0" y="T1"/>
                </a:cxn>
                <a:cxn ang="0">
                  <a:pos x="T2" y="T3"/>
                </a:cxn>
                <a:cxn ang="0">
                  <a:pos x="T4" y="T5"/>
                </a:cxn>
                <a:cxn ang="0">
                  <a:pos x="T6" y="T7"/>
                </a:cxn>
              </a:cxnLst>
              <a:rect l="0" t="0" r="r" b="b"/>
              <a:pathLst>
                <a:path w="4" h="14">
                  <a:moveTo>
                    <a:pt x="4" y="0"/>
                  </a:moveTo>
                  <a:cubicBezTo>
                    <a:pt x="4" y="5"/>
                    <a:pt x="3" y="10"/>
                    <a:pt x="0" y="14"/>
                  </a:cubicBezTo>
                  <a:cubicBezTo>
                    <a:pt x="1" y="10"/>
                    <a:pt x="3" y="5"/>
                    <a:pt x="3" y="0"/>
                  </a:cubicBezTo>
                  <a:lnTo>
                    <a:pt x="4" y="0"/>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7">
              <a:extLst>
                <a:ext uri="{FF2B5EF4-FFF2-40B4-BE49-F238E27FC236}">
                  <a16:creationId xmlns:a16="http://schemas.microsoft.com/office/drawing/2014/main" id="{0A0E56F6-0367-40DC-9493-50F71B82B72F}"/>
                </a:ext>
              </a:extLst>
            </p:cNvPr>
            <p:cNvSpPr>
              <a:spLocks/>
            </p:cNvSpPr>
            <p:nvPr/>
          </p:nvSpPr>
          <p:spPr bwMode="auto">
            <a:xfrm>
              <a:off x="5827" y="2035"/>
              <a:ext cx="7" cy="39"/>
            </a:xfrm>
            <a:custGeom>
              <a:avLst/>
              <a:gdLst>
                <a:gd name="T0" fmla="*/ 2 w 3"/>
                <a:gd name="T1" fmla="*/ 1 h 16"/>
                <a:gd name="T2" fmla="*/ 2 w 3"/>
                <a:gd name="T3" fmla="*/ 7 h 16"/>
                <a:gd name="T4" fmla="*/ 0 w 3"/>
                <a:gd name="T5" fmla="*/ 16 h 16"/>
                <a:gd name="T6" fmla="*/ 0 w 3"/>
                <a:gd name="T7" fmla="*/ 16 h 16"/>
                <a:gd name="T8" fmla="*/ 1 w 3"/>
                <a:gd name="T9" fmla="*/ 16 h 16"/>
                <a:gd name="T10" fmla="*/ 1 w 3"/>
                <a:gd name="T11" fmla="*/ 16 h 16"/>
                <a:gd name="T12" fmla="*/ 3 w 3"/>
                <a:gd name="T13" fmla="*/ 7 h 16"/>
                <a:gd name="T14" fmla="*/ 3 w 3"/>
                <a:gd name="T15" fmla="*/ 0 h 16"/>
                <a:gd name="T16" fmla="*/ 2 w 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6">
                  <a:moveTo>
                    <a:pt x="2" y="1"/>
                  </a:moveTo>
                  <a:cubicBezTo>
                    <a:pt x="2" y="2"/>
                    <a:pt x="2" y="5"/>
                    <a:pt x="2" y="7"/>
                  </a:cubicBezTo>
                  <a:cubicBezTo>
                    <a:pt x="1" y="11"/>
                    <a:pt x="0" y="16"/>
                    <a:pt x="0" y="16"/>
                  </a:cubicBezTo>
                  <a:cubicBezTo>
                    <a:pt x="0" y="16"/>
                    <a:pt x="0" y="16"/>
                    <a:pt x="0" y="16"/>
                  </a:cubicBezTo>
                  <a:cubicBezTo>
                    <a:pt x="0" y="16"/>
                    <a:pt x="1" y="16"/>
                    <a:pt x="1" y="16"/>
                  </a:cubicBezTo>
                  <a:cubicBezTo>
                    <a:pt x="1" y="16"/>
                    <a:pt x="1" y="16"/>
                    <a:pt x="1" y="16"/>
                  </a:cubicBezTo>
                  <a:cubicBezTo>
                    <a:pt x="1" y="16"/>
                    <a:pt x="2" y="11"/>
                    <a:pt x="3" y="7"/>
                  </a:cubicBezTo>
                  <a:cubicBezTo>
                    <a:pt x="3" y="4"/>
                    <a:pt x="3" y="1"/>
                    <a:pt x="3" y="0"/>
                  </a:cubicBezTo>
                  <a:cubicBezTo>
                    <a:pt x="3" y="0"/>
                    <a:pt x="2" y="0"/>
                    <a:pt x="2"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8">
              <a:extLst>
                <a:ext uri="{FF2B5EF4-FFF2-40B4-BE49-F238E27FC236}">
                  <a16:creationId xmlns:a16="http://schemas.microsoft.com/office/drawing/2014/main" id="{9F42D4D5-6B19-4F84-8D8E-53013B7A1DF1}"/>
                </a:ext>
              </a:extLst>
            </p:cNvPr>
            <p:cNvSpPr>
              <a:spLocks/>
            </p:cNvSpPr>
            <p:nvPr/>
          </p:nvSpPr>
          <p:spPr bwMode="auto">
            <a:xfrm>
              <a:off x="5839" y="2026"/>
              <a:ext cx="9" cy="45"/>
            </a:xfrm>
            <a:custGeom>
              <a:avLst/>
              <a:gdLst>
                <a:gd name="T0" fmla="*/ 1 w 4"/>
                <a:gd name="T1" fmla="*/ 1 h 19"/>
                <a:gd name="T2" fmla="*/ 2 w 4"/>
                <a:gd name="T3" fmla="*/ 4 h 19"/>
                <a:gd name="T4" fmla="*/ 3 w 4"/>
                <a:gd name="T5" fmla="*/ 10 h 19"/>
                <a:gd name="T6" fmla="*/ 4 w 4"/>
                <a:gd name="T7" fmla="*/ 13 h 19"/>
                <a:gd name="T8" fmla="*/ 4 w 4"/>
                <a:gd name="T9" fmla="*/ 16 h 19"/>
                <a:gd name="T10" fmla="*/ 4 w 4"/>
                <a:gd name="T11" fmla="*/ 19 h 19"/>
                <a:gd name="T12" fmla="*/ 4 w 4"/>
                <a:gd name="T13" fmla="*/ 19 h 19"/>
                <a:gd name="T14" fmla="*/ 3 w 4"/>
                <a:gd name="T15" fmla="*/ 19 h 19"/>
                <a:gd name="T16" fmla="*/ 3 w 4"/>
                <a:gd name="T17" fmla="*/ 19 h 19"/>
                <a:gd name="T18" fmla="*/ 3 w 4"/>
                <a:gd name="T19" fmla="*/ 16 h 19"/>
                <a:gd name="T20" fmla="*/ 3 w 4"/>
                <a:gd name="T21" fmla="*/ 13 h 19"/>
                <a:gd name="T22" fmla="*/ 2 w 4"/>
                <a:gd name="T23" fmla="*/ 10 h 19"/>
                <a:gd name="T24" fmla="*/ 1 w 4"/>
                <a:gd name="T25" fmla="*/ 4 h 19"/>
                <a:gd name="T26" fmla="*/ 0 w 4"/>
                <a:gd name="T27" fmla="*/ 2 h 19"/>
                <a:gd name="T28" fmla="*/ 0 w 4"/>
                <a:gd name="T29" fmla="*/ 0 h 19"/>
                <a:gd name="T30" fmla="*/ 1 w 4"/>
                <a:gd name="T31" fmla="*/ 1 h 19"/>
                <a:gd name="T32" fmla="*/ 1 w 4"/>
                <a:gd name="T3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9">
                  <a:moveTo>
                    <a:pt x="1" y="1"/>
                  </a:moveTo>
                  <a:cubicBezTo>
                    <a:pt x="1" y="1"/>
                    <a:pt x="2" y="2"/>
                    <a:pt x="2" y="4"/>
                  </a:cubicBezTo>
                  <a:cubicBezTo>
                    <a:pt x="2" y="5"/>
                    <a:pt x="3" y="8"/>
                    <a:pt x="3" y="10"/>
                  </a:cubicBezTo>
                  <a:cubicBezTo>
                    <a:pt x="3" y="11"/>
                    <a:pt x="4" y="12"/>
                    <a:pt x="4" y="13"/>
                  </a:cubicBezTo>
                  <a:cubicBezTo>
                    <a:pt x="4" y="14"/>
                    <a:pt x="4" y="15"/>
                    <a:pt x="4" y="16"/>
                  </a:cubicBezTo>
                  <a:cubicBezTo>
                    <a:pt x="4" y="18"/>
                    <a:pt x="4" y="19"/>
                    <a:pt x="4" y="19"/>
                  </a:cubicBezTo>
                  <a:cubicBezTo>
                    <a:pt x="4" y="19"/>
                    <a:pt x="4" y="19"/>
                    <a:pt x="4" y="19"/>
                  </a:cubicBezTo>
                  <a:cubicBezTo>
                    <a:pt x="4" y="19"/>
                    <a:pt x="3" y="19"/>
                    <a:pt x="3" y="19"/>
                  </a:cubicBezTo>
                  <a:cubicBezTo>
                    <a:pt x="3" y="19"/>
                    <a:pt x="3" y="19"/>
                    <a:pt x="3" y="19"/>
                  </a:cubicBezTo>
                  <a:cubicBezTo>
                    <a:pt x="3" y="19"/>
                    <a:pt x="3" y="17"/>
                    <a:pt x="3" y="16"/>
                  </a:cubicBezTo>
                  <a:cubicBezTo>
                    <a:pt x="3" y="15"/>
                    <a:pt x="3" y="14"/>
                    <a:pt x="3" y="13"/>
                  </a:cubicBezTo>
                  <a:cubicBezTo>
                    <a:pt x="3" y="12"/>
                    <a:pt x="3" y="11"/>
                    <a:pt x="2" y="10"/>
                  </a:cubicBezTo>
                  <a:cubicBezTo>
                    <a:pt x="2" y="8"/>
                    <a:pt x="1" y="6"/>
                    <a:pt x="1" y="4"/>
                  </a:cubicBezTo>
                  <a:cubicBezTo>
                    <a:pt x="0" y="3"/>
                    <a:pt x="0" y="2"/>
                    <a:pt x="0" y="2"/>
                  </a:cubicBezTo>
                  <a:cubicBezTo>
                    <a:pt x="0" y="1"/>
                    <a:pt x="0" y="1"/>
                    <a:pt x="0" y="0"/>
                  </a:cubicBezTo>
                  <a:cubicBezTo>
                    <a:pt x="1" y="0"/>
                    <a:pt x="1" y="1"/>
                    <a:pt x="1" y="1"/>
                  </a:cubicBezTo>
                  <a:cubicBezTo>
                    <a:pt x="1" y="1"/>
                    <a:pt x="1" y="1"/>
                    <a:pt x="1"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29">
              <a:extLst>
                <a:ext uri="{FF2B5EF4-FFF2-40B4-BE49-F238E27FC236}">
                  <a16:creationId xmlns:a16="http://schemas.microsoft.com/office/drawing/2014/main" id="{2FB2B9B2-267D-4D1F-BA80-D77C55F113AC}"/>
                </a:ext>
              </a:extLst>
            </p:cNvPr>
            <p:cNvSpPr>
              <a:spLocks/>
            </p:cNvSpPr>
            <p:nvPr/>
          </p:nvSpPr>
          <p:spPr bwMode="auto">
            <a:xfrm>
              <a:off x="6260" y="1509"/>
              <a:ext cx="118" cy="481"/>
            </a:xfrm>
            <a:custGeom>
              <a:avLst/>
              <a:gdLst>
                <a:gd name="T0" fmla="*/ 5 w 49"/>
                <a:gd name="T1" fmla="*/ 0 h 202"/>
                <a:gd name="T2" fmla="*/ 6 w 49"/>
                <a:gd name="T3" fmla="*/ 5 h 202"/>
                <a:gd name="T4" fmla="*/ 9 w 49"/>
                <a:gd name="T5" fmla="*/ 11 h 202"/>
                <a:gd name="T6" fmla="*/ 10 w 49"/>
                <a:gd name="T7" fmla="*/ 17 h 202"/>
                <a:gd name="T8" fmla="*/ 11 w 49"/>
                <a:gd name="T9" fmla="*/ 20 h 202"/>
                <a:gd name="T10" fmla="*/ 11 w 49"/>
                <a:gd name="T11" fmla="*/ 24 h 202"/>
                <a:gd name="T12" fmla="*/ 12 w 49"/>
                <a:gd name="T13" fmla="*/ 30 h 202"/>
                <a:gd name="T14" fmla="*/ 13 w 49"/>
                <a:gd name="T15" fmla="*/ 37 h 202"/>
                <a:gd name="T16" fmla="*/ 13 w 49"/>
                <a:gd name="T17" fmla="*/ 43 h 202"/>
                <a:gd name="T18" fmla="*/ 14 w 49"/>
                <a:gd name="T19" fmla="*/ 57 h 202"/>
                <a:gd name="T20" fmla="*/ 14 w 49"/>
                <a:gd name="T21" fmla="*/ 83 h 202"/>
                <a:gd name="T22" fmla="*/ 17 w 49"/>
                <a:gd name="T23" fmla="*/ 108 h 202"/>
                <a:gd name="T24" fmla="*/ 24 w 49"/>
                <a:gd name="T25" fmla="*/ 130 h 202"/>
                <a:gd name="T26" fmla="*/ 27 w 49"/>
                <a:gd name="T27" fmla="*/ 135 h 202"/>
                <a:gd name="T28" fmla="*/ 30 w 49"/>
                <a:gd name="T29" fmla="*/ 140 h 202"/>
                <a:gd name="T30" fmla="*/ 31 w 49"/>
                <a:gd name="T31" fmla="*/ 142 h 202"/>
                <a:gd name="T32" fmla="*/ 33 w 49"/>
                <a:gd name="T33" fmla="*/ 144 h 202"/>
                <a:gd name="T34" fmla="*/ 36 w 49"/>
                <a:gd name="T35" fmla="*/ 148 h 202"/>
                <a:gd name="T36" fmla="*/ 46 w 49"/>
                <a:gd name="T37" fmla="*/ 163 h 202"/>
                <a:gd name="T38" fmla="*/ 47 w 49"/>
                <a:gd name="T39" fmla="*/ 176 h 202"/>
                <a:gd name="T40" fmla="*/ 47 w 49"/>
                <a:gd name="T41" fmla="*/ 185 h 202"/>
                <a:gd name="T42" fmla="*/ 47 w 49"/>
                <a:gd name="T43" fmla="*/ 189 h 202"/>
                <a:gd name="T44" fmla="*/ 47 w 49"/>
                <a:gd name="T45" fmla="*/ 202 h 202"/>
                <a:gd name="T46" fmla="*/ 45 w 49"/>
                <a:gd name="T47" fmla="*/ 189 h 202"/>
                <a:gd name="T48" fmla="*/ 45 w 49"/>
                <a:gd name="T49" fmla="*/ 188 h 202"/>
                <a:gd name="T50" fmla="*/ 46 w 49"/>
                <a:gd name="T51" fmla="*/ 185 h 202"/>
                <a:gd name="T52" fmla="*/ 45 w 49"/>
                <a:gd name="T53" fmla="*/ 177 h 202"/>
                <a:gd name="T54" fmla="*/ 44 w 49"/>
                <a:gd name="T55" fmla="*/ 164 h 202"/>
                <a:gd name="T56" fmla="*/ 34 w 49"/>
                <a:gd name="T57" fmla="*/ 149 h 202"/>
                <a:gd name="T58" fmla="*/ 31 w 49"/>
                <a:gd name="T59" fmla="*/ 145 h 202"/>
                <a:gd name="T60" fmla="*/ 29 w 49"/>
                <a:gd name="T61" fmla="*/ 143 h 202"/>
                <a:gd name="T62" fmla="*/ 28 w 49"/>
                <a:gd name="T63" fmla="*/ 141 h 202"/>
                <a:gd name="T64" fmla="*/ 25 w 49"/>
                <a:gd name="T65" fmla="*/ 136 h 202"/>
                <a:gd name="T66" fmla="*/ 22 w 49"/>
                <a:gd name="T67" fmla="*/ 131 h 202"/>
                <a:gd name="T68" fmla="*/ 14 w 49"/>
                <a:gd name="T69" fmla="*/ 109 h 202"/>
                <a:gd name="T70" fmla="*/ 11 w 49"/>
                <a:gd name="T71" fmla="*/ 83 h 202"/>
                <a:gd name="T72" fmla="*/ 10 w 49"/>
                <a:gd name="T73" fmla="*/ 57 h 202"/>
                <a:gd name="T74" fmla="*/ 10 w 49"/>
                <a:gd name="T75" fmla="*/ 44 h 202"/>
                <a:gd name="T76" fmla="*/ 9 w 49"/>
                <a:gd name="T77" fmla="*/ 37 h 202"/>
                <a:gd name="T78" fmla="*/ 8 w 49"/>
                <a:gd name="T79" fmla="*/ 31 h 202"/>
                <a:gd name="T80" fmla="*/ 7 w 49"/>
                <a:gd name="T81" fmla="*/ 24 h 202"/>
                <a:gd name="T82" fmla="*/ 7 w 49"/>
                <a:gd name="T83" fmla="*/ 21 h 202"/>
                <a:gd name="T84" fmla="*/ 6 w 49"/>
                <a:gd name="T85" fmla="*/ 18 h 202"/>
                <a:gd name="T86" fmla="*/ 5 w 49"/>
                <a:gd name="T87" fmla="*/ 12 h 202"/>
                <a:gd name="T88" fmla="*/ 3 w 49"/>
                <a:gd name="T89" fmla="*/ 6 h 202"/>
                <a:gd name="T90" fmla="*/ 0 w 49"/>
                <a:gd name="T91" fmla="*/ 1 h 202"/>
                <a:gd name="T92" fmla="*/ 5 w 49"/>
                <a:gd name="T9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202">
                  <a:moveTo>
                    <a:pt x="5" y="0"/>
                  </a:moveTo>
                  <a:cubicBezTo>
                    <a:pt x="5" y="2"/>
                    <a:pt x="6" y="3"/>
                    <a:pt x="6" y="5"/>
                  </a:cubicBezTo>
                  <a:cubicBezTo>
                    <a:pt x="7" y="7"/>
                    <a:pt x="8" y="9"/>
                    <a:pt x="9" y="11"/>
                  </a:cubicBezTo>
                  <a:cubicBezTo>
                    <a:pt x="9" y="13"/>
                    <a:pt x="10" y="15"/>
                    <a:pt x="10" y="17"/>
                  </a:cubicBezTo>
                  <a:cubicBezTo>
                    <a:pt x="10" y="18"/>
                    <a:pt x="11" y="19"/>
                    <a:pt x="11" y="20"/>
                  </a:cubicBezTo>
                  <a:cubicBezTo>
                    <a:pt x="11" y="24"/>
                    <a:pt x="11" y="24"/>
                    <a:pt x="11" y="24"/>
                  </a:cubicBezTo>
                  <a:cubicBezTo>
                    <a:pt x="12" y="26"/>
                    <a:pt x="12" y="28"/>
                    <a:pt x="12" y="30"/>
                  </a:cubicBezTo>
                  <a:cubicBezTo>
                    <a:pt x="12" y="32"/>
                    <a:pt x="13" y="34"/>
                    <a:pt x="13" y="37"/>
                  </a:cubicBezTo>
                  <a:cubicBezTo>
                    <a:pt x="13" y="39"/>
                    <a:pt x="13" y="41"/>
                    <a:pt x="13" y="43"/>
                  </a:cubicBezTo>
                  <a:cubicBezTo>
                    <a:pt x="14" y="48"/>
                    <a:pt x="14" y="52"/>
                    <a:pt x="14" y="57"/>
                  </a:cubicBezTo>
                  <a:cubicBezTo>
                    <a:pt x="14" y="65"/>
                    <a:pt x="14" y="74"/>
                    <a:pt x="14" y="83"/>
                  </a:cubicBezTo>
                  <a:cubicBezTo>
                    <a:pt x="15" y="91"/>
                    <a:pt x="16" y="100"/>
                    <a:pt x="17" y="108"/>
                  </a:cubicBezTo>
                  <a:cubicBezTo>
                    <a:pt x="19" y="116"/>
                    <a:pt x="21" y="123"/>
                    <a:pt x="24" y="130"/>
                  </a:cubicBezTo>
                  <a:cubicBezTo>
                    <a:pt x="25" y="132"/>
                    <a:pt x="26" y="133"/>
                    <a:pt x="27" y="135"/>
                  </a:cubicBezTo>
                  <a:cubicBezTo>
                    <a:pt x="28" y="137"/>
                    <a:pt x="29" y="138"/>
                    <a:pt x="30" y="140"/>
                  </a:cubicBezTo>
                  <a:cubicBezTo>
                    <a:pt x="30" y="140"/>
                    <a:pt x="31" y="141"/>
                    <a:pt x="31" y="142"/>
                  </a:cubicBezTo>
                  <a:cubicBezTo>
                    <a:pt x="32" y="142"/>
                    <a:pt x="32" y="143"/>
                    <a:pt x="33" y="144"/>
                  </a:cubicBezTo>
                  <a:cubicBezTo>
                    <a:pt x="34" y="145"/>
                    <a:pt x="35" y="146"/>
                    <a:pt x="36" y="148"/>
                  </a:cubicBezTo>
                  <a:cubicBezTo>
                    <a:pt x="40" y="153"/>
                    <a:pt x="44" y="158"/>
                    <a:pt x="46" y="163"/>
                  </a:cubicBezTo>
                  <a:cubicBezTo>
                    <a:pt x="49" y="168"/>
                    <a:pt x="46" y="172"/>
                    <a:pt x="47" y="176"/>
                  </a:cubicBezTo>
                  <a:cubicBezTo>
                    <a:pt x="47" y="180"/>
                    <a:pt x="47" y="183"/>
                    <a:pt x="47" y="185"/>
                  </a:cubicBezTo>
                  <a:cubicBezTo>
                    <a:pt x="47" y="188"/>
                    <a:pt x="47" y="189"/>
                    <a:pt x="47" y="189"/>
                  </a:cubicBezTo>
                  <a:cubicBezTo>
                    <a:pt x="47" y="189"/>
                    <a:pt x="48" y="202"/>
                    <a:pt x="47" y="202"/>
                  </a:cubicBezTo>
                  <a:cubicBezTo>
                    <a:pt x="47" y="202"/>
                    <a:pt x="45" y="189"/>
                    <a:pt x="45" y="189"/>
                  </a:cubicBezTo>
                  <a:cubicBezTo>
                    <a:pt x="45" y="188"/>
                    <a:pt x="45" y="188"/>
                    <a:pt x="45" y="188"/>
                  </a:cubicBezTo>
                  <a:cubicBezTo>
                    <a:pt x="45" y="188"/>
                    <a:pt x="45" y="187"/>
                    <a:pt x="46" y="185"/>
                  </a:cubicBezTo>
                  <a:cubicBezTo>
                    <a:pt x="46" y="183"/>
                    <a:pt x="46" y="180"/>
                    <a:pt x="45" y="177"/>
                  </a:cubicBezTo>
                  <a:cubicBezTo>
                    <a:pt x="45" y="173"/>
                    <a:pt x="47" y="168"/>
                    <a:pt x="44" y="164"/>
                  </a:cubicBezTo>
                  <a:cubicBezTo>
                    <a:pt x="42" y="159"/>
                    <a:pt x="38" y="154"/>
                    <a:pt x="34" y="149"/>
                  </a:cubicBezTo>
                  <a:cubicBezTo>
                    <a:pt x="33" y="148"/>
                    <a:pt x="32" y="147"/>
                    <a:pt x="31" y="145"/>
                  </a:cubicBezTo>
                  <a:cubicBezTo>
                    <a:pt x="30" y="145"/>
                    <a:pt x="30" y="144"/>
                    <a:pt x="29" y="143"/>
                  </a:cubicBezTo>
                  <a:cubicBezTo>
                    <a:pt x="29" y="143"/>
                    <a:pt x="28" y="142"/>
                    <a:pt x="28" y="141"/>
                  </a:cubicBezTo>
                  <a:cubicBezTo>
                    <a:pt x="27" y="140"/>
                    <a:pt x="25" y="138"/>
                    <a:pt x="25" y="136"/>
                  </a:cubicBezTo>
                  <a:cubicBezTo>
                    <a:pt x="24" y="135"/>
                    <a:pt x="23" y="133"/>
                    <a:pt x="22" y="131"/>
                  </a:cubicBezTo>
                  <a:cubicBezTo>
                    <a:pt x="19" y="124"/>
                    <a:pt x="16" y="117"/>
                    <a:pt x="14" y="109"/>
                  </a:cubicBezTo>
                  <a:cubicBezTo>
                    <a:pt x="13" y="100"/>
                    <a:pt x="12" y="92"/>
                    <a:pt x="11" y="83"/>
                  </a:cubicBezTo>
                  <a:cubicBezTo>
                    <a:pt x="11" y="74"/>
                    <a:pt x="10" y="65"/>
                    <a:pt x="10" y="57"/>
                  </a:cubicBezTo>
                  <a:cubicBezTo>
                    <a:pt x="10" y="52"/>
                    <a:pt x="10" y="48"/>
                    <a:pt x="10" y="44"/>
                  </a:cubicBezTo>
                  <a:cubicBezTo>
                    <a:pt x="9" y="37"/>
                    <a:pt x="9" y="37"/>
                    <a:pt x="9" y="37"/>
                  </a:cubicBezTo>
                  <a:cubicBezTo>
                    <a:pt x="9" y="35"/>
                    <a:pt x="9" y="33"/>
                    <a:pt x="8" y="31"/>
                  </a:cubicBezTo>
                  <a:cubicBezTo>
                    <a:pt x="8" y="29"/>
                    <a:pt x="8" y="26"/>
                    <a:pt x="7" y="24"/>
                  </a:cubicBezTo>
                  <a:cubicBezTo>
                    <a:pt x="7" y="21"/>
                    <a:pt x="7" y="21"/>
                    <a:pt x="7" y="21"/>
                  </a:cubicBezTo>
                  <a:cubicBezTo>
                    <a:pt x="7" y="20"/>
                    <a:pt x="6" y="19"/>
                    <a:pt x="6" y="18"/>
                  </a:cubicBezTo>
                  <a:cubicBezTo>
                    <a:pt x="6" y="16"/>
                    <a:pt x="5" y="14"/>
                    <a:pt x="5" y="12"/>
                  </a:cubicBezTo>
                  <a:cubicBezTo>
                    <a:pt x="4" y="10"/>
                    <a:pt x="3" y="8"/>
                    <a:pt x="3" y="6"/>
                  </a:cubicBezTo>
                  <a:cubicBezTo>
                    <a:pt x="2" y="5"/>
                    <a:pt x="0" y="3"/>
                    <a:pt x="0" y="1"/>
                  </a:cubicBezTo>
                  <a:cubicBezTo>
                    <a:pt x="1" y="0"/>
                    <a:pt x="4" y="1"/>
                    <a:pt x="5" y="0"/>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0">
              <a:extLst>
                <a:ext uri="{FF2B5EF4-FFF2-40B4-BE49-F238E27FC236}">
                  <a16:creationId xmlns:a16="http://schemas.microsoft.com/office/drawing/2014/main" id="{F2D19935-9925-42C0-80E5-C20FF8566DDC}"/>
                </a:ext>
              </a:extLst>
            </p:cNvPr>
            <p:cNvSpPr>
              <a:spLocks/>
            </p:cNvSpPr>
            <p:nvPr/>
          </p:nvSpPr>
          <p:spPr bwMode="auto">
            <a:xfrm>
              <a:off x="6301" y="1786"/>
              <a:ext cx="72" cy="176"/>
            </a:xfrm>
            <a:custGeom>
              <a:avLst/>
              <a:gdLst>
                <a:gd name="T0" fmla="*/ 29 w 30"/>
                <a:gd name="T1" fmla="*/ 74 h 74"/>
                <a:gd name="T2" fmla="*/ 30 w 30"/>
                <a:gd name="T3" fmla="*/ 74 h 74"/>
                <a:gd name="T4" fmla="*/ 30 w 30"/>
                <a:gd name="T5" fmla="*/ 73 h 74"/>
                <a:gd name="T6" fmla="*/ 10 w 30"/>
                <a:gd name="T7" fmla="*/ 27 h 74"/>
                <a:gd name="T8" fmla="*/ 5 w 30"/>
                <a:gd name="T9" fmla="*/ 14 h 74"/>
                <a:gd name="T10" fmla="*/ 1 w 30"/>
                <a:gd name="T11" fmla="*/ 1 h 74"/>
                <a:gd name="T12" fmla="*/ 0 w 30"/>
                <a:gd name="T13" fmla="*/ 0 h 74"/>
                <a:gd name="T14" fmla="*/ 0 w 30"/>
                <a:gd name="T15" fmla="*/ 1 h 74"/>
                <a:gd name="T16" fmla="*/ 4 w 30"/>
                <a:gd name="T17" fmla="*/ 14 h 74"/>
                <a:gd name="T18" fmla="*/ 9 w 30"/>
                <a:gd name="T19" fmla="*/ 27 h 74"/>
                <a:gd name="T20" fmla="*/ 28 w 30"/>
                <a:gd name="T21" fmla="*/ 74 h 74"/>
                <a:gd name="T22" fmla="*/ 29 w 30"/>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74">
                  <a:moveTo>
                    <a:pt x="29" y="74"/>
                  </a:moveTo>
                  <a:cubicBezTo>
                    <a:pt x="29" y="74"/>
                    <a:pt x="29" y="74"/>
                    <a:pt x="30" y="74"/>
                  </a:cubicBezTo>
                  <a:cubicBezTo>
                    <a:pt x="30" y="74"/>
                    <a:pt x="30" y="73"/>
                    <a:pt x="30" y="73"/>
                  </a:cubicBezTo>
                  <a:cubicBezTo>
                    <a:pt x="20" y="58"/>
                    <a:pt x="17" y="42"/>
                    <a:pt x="10" y="27"/>
                  </a:cubicBezTo>
                  <a:cubicBezTo>
                    <a:pt x="5" y="14"/>
                    <a:pt x="5" y="14"/>
                    <a:pt x="5" y="14"/>
                  </a:cubicBezTo>
                  <a:cubicBezTo>
                    <a:pt x="3" y="10"/>
                    <a:pt x="2" y="5"/>
                    <a:pt x="1" y="1"/>
                  </a:cubicBezTo>
                  <a:cubicBezTo>
                    <a:pt x="1" y="0"/>
                    <a:pt x="1" y="0"/>
                    <a:pt x="0" y="0"/>
                  </a:cubicBezTo>
                  <a:cubicBezTo>
                    <a:pt x="0" y="0"/>
                    <a:pt x="0" y="0"/>
                    <a:pt x="0" y="1"/>
                  </a:cubicBezTo>
                  <a:cubicBezTo>
                    <a:pt x="0" y="6"/>
                    <a:pt x="2" y="10"/>
                    <a:pt x="4" y="14"/>
                  </a:cubicBezTo>
                  <a:cubicBezTo>
                    <a:pt x="9" y="27"/>
                    <a:pt x="9" y="27"/>
                    <a:pt x="9" y="27"/>
                  </a:cubicBezTo>
                  <a:cubicBezTo>
                    <a:pt x="15" y="43"/>
                    <a:pt x="19" y="59"/>
                    <a:pt x="28" y="74"/>
                  </a:cubicBezTo>
                  <a:cubicBezTo>
                    <a:pt x="28" y="74"/>
                    <a:pt x="29" y="74"/>
                    <a:pt x="29" y="74"/>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1">
              <a:extLst>
                <a:ext uri="{FF2B5EF4-FFF2-40B4-BE49-F238E27FC236}">
                  <a16:creationId xmlns:a16="http://schemas.microsoft.com/office/drawing/2014/main" id="{3F861EF2-4249-41F5-93A0-7462360E3972}"/>
                </a:ext>
              </a:extLst>
            </p:cNvPr>
            <p:cNvSpPr>
              <a:spLocks/>
            </p:cNvSpPr>
            <p:nvPr/>
          </p:nvSpPr>
          <p:spPr bwMode="auto">
            <a:xfrm>
              <a:off x="6282" y="1595"/>
              <a:ext cx="115" cy="400"/>
            </a:xfrm>
            <a:custGeom>
              <a:avLst/>
              <a:gdLst>
                <a:gd name="T0" fmla="*/ 1 w 48"/>
                <a:gd name="T1" fmla="*/ 2 h 168"/>
                <a:gd name="T2" fmla="*/ 3 w 48"/>
                <a:gd name="T3" fmla="*/ 8 h 168"/>
                <a:gd name="T4" fmla="*/ 6 w 48"/>
                <a:gd name="T5" fmla="*/ 16 h 168"/>
                <a:gd name="T6" fmla="*/ 10 w 48"/>
                <a:gd name="T7" fmla="*/ 25 h 168"/>
                <a:gd name="T8" fmla="*/ 13 w 48"/>
                <a:gd name="T9" fmla="*/ 36 h 168"/>
                <a:gd name="T10" fmla="*/ 14 w 48"/>
                <a:gd name="T11" fmla="*/ 50 h 168"/>
                <a:gd name="T12" fmla="*/ 14 w 48"/>
                <a:gd name="T13" fmla="*/ 57 h 168"/>
                <a:gd name="T14" fmla="*/ 15 w 48"/>
                <a:gd name="T15" fmla="*/ 61 h 168"/>
                <a:gd name="T16" fmla="*/ 15 w 48"/>
                <a:gd name="T17" fmla="*/ 64 h 168"/>
                <a:gd name="T18" fmla="*/ 20 w 48"/>
                <a:gd name="T19" fmla="*/ 79 h 168"/>
                <a:gd name="T20" fmla="*/ 25 w 48"/>
                <a:gd name="T21" fmla="*/ 93 h 168"/>
                <a:gd name="T22" fmla="*/ 28 w 48"/>
                <a:gd name="T23" fmla="*/ 100 h 168"/>
                <a:gd name="T24" fmla="*/ 30 w 48"/>
                <a:gd name="T25" fmla="*/ 106 h 168"/>
                <a:gd name="T26" fmla="*/ 31 w 48"/>
                <a:gd name="T27" fmla="*/ 113 h 168"/>
                <a:gd name="T28" fmla="*/ 32 w 48"/>
                <a:gd name="T29" fmla="*/ 119 h 168"/>
                <a:gd name="T30" fmla="*/ 30 w 48"/>
                <a:gd name="T31" fmla="*/ 131 h 168"/>
                <a:gd name="T32" fmla="*/ 31 w 48"/>
                <a:gd name="T33" fmla="*/ 142 h 168"/>
                <a:gd name="T34" fmla="*/ 32 w 48"/>
                <a:gd name="T35" fmla="*/ 146 h 168"/>
                <a:gd name="T36" fmla="*/ 34 w 48"/>
                <a:gd name="T37" fmla="*/ 149 h 168"/>
                <a:gd name="T38" fmla="*/ 34 w 48"/>
                <a:gd name="T39" fmla="*/ 151 h 168"/>
                <a:gd name="T40" fmla="*/ 35 w 48"/>
                <a:gd name="T41" fmla="*/ 152 h 168"/>
                <a:gd name="T42" fmla="*/ 36 w 48"/>
                <a:gd name="T43" fmla="*/ 154 h 168"/>
                <a:gd name="T44" fmla="*/ 37 w 48"/>
                <a:gd name="T45" fmla="*/ 156 h 168"/>
                <a:gd name="T46" fmla="*/ 48 w 48"/>
                <a:gd name="T47" fmla="*/ 167 h 168"/>
                <a:gd name="T48" fmla="*/ 38 w 48"/>
                <a:gd name="T49" fmla="*/ 155 h 168"/>
                <a:gd name="T50" fmla="*/ 38 w 48"/>
                <a:gd name="T51" fmla="*/ 155 h 168"/>
                <a:gd name="T52" fmla="*/ 37 w 48"/>
                <a:gd name="T53" fmla="*/ 153 h 168"/>
                <a:gd name="T54" fmla="*/ 36 w 48"/>
                <a:gd name="T55" fmla="*/ 151 h 168"/>
                <a:gd name="T56" fmla="*/ 36 w 48"/>
                <a:gd name="T57" fmla="*/ 150 h 168"/>
                <a:gd name="T58" fmla="*/ 35 w 48"/>
                <a:gd name="T59" fmla="*/ 149 h 168"/>
                <a:gd name="T60" fmla="*/ 34 w 48"/>
                <a:gd name="T61" fmla="*/ 145 h 168"/>
                <a:gd name="T62" fmla="*/ 33 w 48"/>
                <a:gd name="T63" fmla="*/ 141 h 168"/>
                <a:gd name="T64" fmla="*/ 32 w 48"/>
                <a:gd name="T65" fmla="*/ 131 h 168"/>
                <a:gd name="T66" fmla="*/ 34 w 48"/>
                <a:gd name="T67" fmla="*/ 119 h 168"/>
                <a:gd name="T68" fmla="*/ 33 w 48"/>
                <a:gd name="T69" fmla="*/ 113 h 168"/>
                <a:gd name="T70" fmla="*/ 32 w 48"/>
                <a:gd name="T71" fmla="*/ 106 h 168"/>
                <a:gd name="T72" fmla="*/ 30 w 48"/>
                <a:gd name="T73" fmla="*/ 99 h 168"/>
                <a:gd name="T74" fmla="*/ 27 w 48"/>
                <a:gd name="T75" fmla="*/ 92 h 168"/>
                <a:gd name="T76" fmla="*/ 22 w 48"/>
                <a:gd name="T77" fmla="*/ 78 h 168"/>
                <a:gd name="T78" fmla="*/ 18 w 48"/>
                <a:gd name="T79" fmla="*/ 64 h 168"/>
                <a:gd name="T80" fmla="*/ 17 w 48"/>
                <a:gd name="T81" fmla="*/ 60 h 168"/>
                <a:gd name="T82" fmla="*/ 17 w 48"/>
                <a:gd name="T83" fmla="*/ 57 h 168"/>
                <a:gd name="T84" fmla="*/ 16 w 48"/>
                <a:gd name="T85" fmla="*/ 50 h 168"/>
                <a:gd name="T86" fmla="*/ 16 w 48"/>
                <a:gd name="T87" fmla="*/ 36 h 168"/>
                <a:gd name="T88" fmla="*/ 13 w 48"/>
                <a:gd name="T89" fmla="*/ 24 h 168"/>
                <a:gd name="T90" fmla="*/ 9 w 48"/>
                <a:gd name="T91" fmla="*/ 14 h 168"/>
                <a:gd name="T92" fmla="*/ 6 w 48"/>
                <a:gd name="T93" fmla="*/ 7 h 168"/>
                <a:gd name="T94" fmla="*/ 4 w 48"/>
                <a:gd name="T95" fmla="*/ 1 h 168"/>
                <a:gd name="T96" fmla="*/ 2 w 48"/>
                <a:gd name="T97" fmla="*/ 0 h 168"/>
                <a:gd name="T98" fmla="*/ 1 w 48"/>
                <a:gd name="T99"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168">
                  <a:moveTo>
                    <a:pt x="1" y="2"/>
                  </a:moveTo>
                  <a:cubicBezTo>
                    <a:pt x="1" y="2"/>
                    <a:pt x="2" y="4"/>
                    <a:pt x="3" y="8"/>
                  </a:cubicBezTo>
                  <a:cubicBezTo>
                    <a:pt x="4" y="10"/>
                    <a:pt x="5" y="13"/>
                    <a:pt x="6" y="16"/>
                  </a:cubicBezTo>
                  <a:cubicBezTo>
                    <a:pt x="7" y="18"/>
                    <a:pt x="9" y="21"/>
                    <a:pt x="10" y="25"/>
                  </a:cubicBezTo>
                  <a:cubicBezTo>
                    <a:pt x="11" y="28"/>
                    <a:pt x="12" y="32"/>
                    <a:pt x="13" y="36"/>
                  </a:cubicBezTo>
                  <a:cubicBezTo>
                    <a:pt x="13" y="41"/>
                    <a:pt x="14" y="45"/>
                    <a:pt x="14" y="50"/>
                  </a:cubicBezTo>
                  <a:cubicBezTo>
                    <a:pt x="14" y="52"/>
                    <a:pt x="14" y="55"/>
                    <a:pt x="14" y="57"/>
                  </a:cubicBezTo>
                  <a:cubicBezTo>
                    <a:pt x="14" y="58"/>
                    <a:pt x="14" y="59"/>
                    <a:pt x="15" y="61"/>
                  </a:cubicBezTo>
                  <a:cubicBezTo>
                    <a:pt x="15" y="62"/>
                    <a:pt x="15" y="63"/>
                    <a:pt x="15" y="64"/>
                  </a:cubicBezTo>
                  <a:cubicBezTo>
                    <a:pt x="16" y="69"/>
                    <a:pt x="18" y="74"/>
                    <a:pt x="20" y="79"/>
                  </a:cubicBezTo>
                  <a:cubicBezTo>
                    <a:pt x="22" y="83"/>
                    <a:pt x="23" y="88"/>
                    <a:pt x="25" y="93"/>
                  </a:cubicBezTo>
                  <a:cubicBezTo>
                    <a:pt x="26" y="95"/>
                    <a:pt x="27" y="97"/>
                    <a:pt x="28" y="100"/>
                  </a:cubicBezTo>
                  <a:cubicBezTo>
                    <a:pt x="28" y="102"/>
                    <a:pt x="29" y="104"/>
                    <a:pt x="30" y="106"/>
                  </a:cubicBezTo>
                  <a:cubicBezTo>
                    <a:pt x="30" y="109"/>
                    <a:pt x="31" y="111"/>
                    <a:pt x="31" y="113"/>
                  </a:cubicBezTo>
                  <a:cubicBezTo>
                    <a:pt x="32" y="115"/>
                    <a:pt x="32" y="117"/>
                    <a:pt x="32" y="119"/>
                  </a:cubicBezTo>
                  <a:cubicBezTo>
                    <a:pt x="32" y="124"/>
                    <a:pt x="29" y="128"/>
                    <a:pt x="30" y="131"/>
                  </a:cubicBezTo>
                  <a:cubicBezTo>
                    <a:pt x="30" y="135"/>
                    <a:pt x="30" y="139"/>
                    <a:pt x="31" y="142"/>
                  </a:cubicBezTo>
                  <a:cubicBezTo>
                    <a:pt x="32" y="143"/>
                    <a:pt x="32" y="145"/>
                    <a:pt x="32" y="146"/>
                  </a:cubicBezTo>
                  <a:cubicBezTo>
                    <a:pt x="33" y="147"/>
                    <a:pt x="33" y="148"/>
                    <a:pt x="34" y="149"/>
                  </a:cubicBezTo>
                  <a:cubicBezTo>
                    <a:pt x="34" y="150"/>
                    <a:pt x="34" y="150"/>
                    <a:pt x="34" y="151"/>
                  </a:cubicBezTo>
                  <a:cubicBezTo>
                    <a:pt x="34" y="151"/>
                    <a:pt x="35" y="152"/>
                    <a:pt x="35" y="152"/>
                  </a:cubicBezTo>
                  <a:cubicBezTo>
                    <a:pt x="35" y="153"/>
                    <a:pt x="36" y="153"/>
                    <a:pt x="36" y="154"/>
                  </a:cubicBezTo>
                  <a:cubicBezTo>
                    <a:pt x="37" y="155"/>
                    <a:pt x="37" y="156"/>
                    <a:pt x="37" y="156"/>
                  </a:cubicBezTo>
                  <a:cubicBezTo>
                    <a:pt x="37" y="156"/>
                    <a:pt x="48" y="168"/>
                    <a:pt x="48" y="167"/>
                  </a:cubicBezTo>
                  <a:cubicBezTo>
                    <a:pt x="48" y="167"/>
                    <a:pt x="39" y="155"/>
                    <a:pt x="38" y="155"/>
                  </a:cubicBezTo>
                  <a:cubicBezTo>
                    <a:pt x="38" y="155"/>
                    <a:pt x="38" y="155"/>
                    <a:pt x="38" y="155"/>
                  </a:cubicBezTo>
                  <a:cubicBezTo>
                    <a:pt x="38" y="155"/>
                    <a:pt x="38" y="154"/>
                    <a:pt x="37" y="153"/>
                  </a:cubicBezTo>
                  <a:cubicBezTo>
                    <a:pt x="37" y="153"/>
                    <a:pt x="37" y="152"/>
                    <a:pt x="36" y="151"/>
                  </a:cubicBezTo>
                  <a:cubicBezTo>
                    <a:pt x="36" y="151"/>
                    <a:pt x="36" y="150"/>
                    <a:pt x="36" y="150"/>
                  </a:cubicBezTo>
                  <a:cubicBezTo>
                    <a:pt x="36" y="150"/>
                    <a:pt x="35" y="149"/>
                    <a:pt x="35" y="149"/>
                  </a:cubicBezTo>
                  <a:cubicBezTo>
                    <a:pt x="35" y="148"/>
                    <a:pt x="34" y="147"/>
                    <a:pt x="34" y="145"/>
                  </a:cubicBezTo>
                  <a:cubicBezTo>
                    <a:pt x="34" y="144"/>
                    <a:pt x="33" y="143"/>
                    <a:pt x="33" y="141"/>
                  </a:cubicBezTo>
                  <a:cubicBezTo>
                    <a:pt x="32" y="138"/>
                    <a:pt x="32" y="135"/>
                    <a:pt x="32" y="131"/>
                  </a:cubicBezTo>
                  <a:cubicBezTo>
                    <a:pt x="31" y="128"/>
                    <a:pt x="34" y="123"/>
                    <a:pt x="34" y="119"/>
                  </a:cubicBezTo>
                  <a:cubicBezTo>
                    <a:pt x="34" y="117"/>
                    <a:pt x="34" y="115"/>
                    <a:pt x="33" y="113"/>
                  </a:cubicBezTo>
                  <a:cubicBezTo>
                    <a:pt x="33" y="110"/>
                    <a:pt x="32" y="108"/>
                    <a:pt x="32" y="106"/>
                  </a:cubicBezTo>
                  <a:cubicBezTo>
                    <a:pt x="31" y="103"/>
                    <a:pt x="30" y="101"/>
                    <a:pt x="30" y="99"/>
                  </a:cubicBezTo>
                  <a:cubicBezTo>
                    <a:pt x="29" y="96"/>
                    <a:pt x="28" y="94"/>
                    <a:pt x="27" y="92"/>
                  </a:cubicBezTo>
                  <a:cubicBezTo>
                    <a:pt x="25" y="87"/>
                    <a:pt x="24" y="83"/>
                    <a:pt x="22" y="78"/>
                  </a:cubicBezTo>
                  <a:cubicBezTo>
                    <a:pt x="20" y="73"/>
                    <a:pt x="19" y="69"/>
                    <a:pt x="18" y="64"/>
                  </a:cubicBezTo>
                  <a:cubicBezTo>
                    <a:pt x="17" y="63"/>
                    <a:pt x="17" y="61"/>
                    <a:pt x="17" y="60"/>
                  </a:cubicBezTo>
                  <a:cubicBezTo>
                    <a:pt x="17" y="59"/>
                    <a:pt x="17" y="58"/>
                    <a:pt x="17" y="57"/>
                  </a:cubicBezTo>
                  <a:cubicBezTo>
                    <a:pt x="17" y="54"/>
                    <a:pt x="16" y="52"/>
                    <a:pt x="16" y="50"/>
                  </a:cubicBezTo>
                  <a:cubicBezTo>
                    <a:pt x="16" y="45"/>
                    <a:pt x="16" y="40"/>
                    <a:pt x="16" y="36"/>
                  </a:cubicBezTo>
                  <a:cubicBezTo>
                    <a:pt x="15" y="32"/>
                    <a:pt x="14" y="28"/>
                    <a:pt x="13" y="24"/>
                  </a:cubicBezTo>
                  <a:cubicBezTo>
                    <a:pt x="12" y="20"/>
                    <a:pt x="10" y="17"/>
                    <a:pt x="9" y="14"/>
                  </a:cubicBezTo>
                  <a:cubicBezTo>
                    <a:pt x="8" y="12"/>
                    <a:pt x="7" y="9"/>
                    <a:pt x="6" y="7"/>
                  </a:cubicBezTo>
                  <a:cubicBezTo>
                    <a:pt x="4" y="3"/>
                    <a:pt x="4" y="1"/>
                    <a:pt x="4" y="1"/>
                  </a:cubicBezTo>
                  <a:cubicBezTo>
                    <a:pt x="3" y="0"/>
                    <a:pt x="2" y="0"/>
                    <a:pt x="2" y="0"/>
                  </a:cubicBezTo>
                  <a:cubicBezTo>
                    <a:pt x="1" y="0"/>
                    <a:pt x="0" y="1"/>
                    <a:pt x="1" y="2"/>
                  </a:cubicBezTo>
                  <a:close/>
                </a:path>
              </a:pathLst>
            </a:custGeom>
            <a:solidFill>
              <a:srgbClr val="426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2">
              <a:extLst>
                <a:ext uri="{FF2B5EF4-FFF2-40B4-BE49-F238E27FC236}">
                  <a16:creationId xmlns:a16="http://schemas.microsoft.com/office/drawing/2014/main" id="{916D5429-1C92-41B8-930C-7D5BA3C0C3E5}"/>
                </a:ext>
              </a:extLst>
            </p:cNvPr>
            <p:cNvSpPr>
              <a:spLocks/>
            </p:cNvSpPr>
            <p:nvPr/>
          </p:nvSpPr>
          <p:spPr bwMode="auto">
            <a:xfrm>
              <a:off x="6272" y="1500"/>
              <a:ext cx="72" cy="333"/>
            </a:xfrm>
            <a:custGeom>
              <a:avLst/>
              <a:gdLst>
                <a:gd name="T0" fmla="*/ 0 w 30"/>
                <a:gd name="T1" fmla="*/ 3 h 140"/>
                <a:gd name="T2" fmla="*/ 1 w 30"/>
                <a:gd name="T3" fmla="*/ 1 h 140"/>
                <a:gd name="T4" fmla="*/ 2 w 30"/>
                <a:gd name="T5" fmla="*/ 0 h 140"/>
                <a:gd name="T6" fmla="*/ 11 w 30"/>
                <a:gd name="T7" fmla="*/ 20 h 140"/>
                <a:gd name="T8" fmla="*/ 15 w 30"/>
                <a:gd name="T9" fmla="*/ 63 h 140"/>
                <a:gd name="T10" fmla="*/ 15 w 30"/>
                <a:gd name="T11" fmla="*/ 71 h 140"/>
                <a:gd name="T12" fmla="*/ 16 w 30"/>
                <a:gd name="T13" fmla="*/ 105 h 140"/>
                <a:gd name="T14" fmla="*/ 23 w 30"/>
                <a:gd name="T15" fmla="*/ 120 h 140"/>
                <a:gd name="T16" fmla="*/ 26 w 30"/>
                <a:gd name="T17" fmla="*/ 129 h 140"/>
                <a:gd name="T18" fmla="*/ 29 w 30"/>
                <a:gd name="T19" fmla="*/ 137 h 140"/>
                <a:gd name="T20" fmla="*/ 29 w 30"/>
                <a:gd name="T21" fmla="*/ 140 h 140"/>
                <a:gd name="T22" fmla="*/ 27 w 30"/>
                <a:gd name="T23" fmla="*/ 140 h 140"/>
                <a:gd name="T24" fmla="*/ 26 w 30"/>
                <a:gd name="T25" fmla="*/ 139 h 140"/>
                <a:gd name="T26" fmla="*/ 23 w 30"/>
                <a:gd name="T27" fmla="*/ 130 h 140"/>
                <a:gd name="T28" fmla="*/ 20 w 30"/>
                <a:gd name="T29" fmla="*/ 121 h 140"/>
                <a:gd name="T30" fmla="*/ 13 w 30"/>
                <a:gd name="T31" fmla="*/ 106 h 140"/>
                <a:gd name="T32" fmla="*/ 11 w 30"/>
                <a:gd name="T33" fmla="*/ 71 h 140"/>
                <a:gd name="T34" fmla="*/ 12 w 30"/>
                <a:gd name="T35" fmla="*/ 63 h 140"/>
                <a:gd name="T36" fmla="*/ 8 w 30"/>
                <a:gd name="T37" fmla="*/ 21 h 140"/>
                <a:gd name="T38" fmla="*/ 0 w 30"/>
                <a:gd name="T39" fmla="*/ 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40">
                  <a:moveTo>
                    <a:pt x="0" y="3"/>
                  </a:moveTo>
                  <a:cubicBezTo>
                    <a:pt x="0" y="2"/>
                    <a:pt x="1" y="1"/>
                    <a:pt x="1" y="1"/>
                  </a:cubicBezTo>
                  <a:cubicBezTo>
                    <a:pt x="1" y="0"/>
                    <a:pt x="1" y="0"/>
                    <a:pt x="2" y="0"/>
                  </a:cubicBezTo>
                  <a:cubicBezTo>
                    <a:pt x="7" y="6"/>
                    <a:pt x="9" y="13"/>
                    <a:pt x="11" y="20"/>
                  </a:cubicBezTo>
                  <a:cubicBezTo>
                    <a:pt x="15" y="32"/>
                    <a:pt x="16" y="46"/>
                    <a:pt x="15" y="63"/>
                  </a:cubicBezTo>
                  <a:cubicBezTo>
                    <a:pt x="15" y="65"/>
                    <a:pt x="15" y="68"/>
                    <a:pt x="15" y="71"/>
                  </a:cubicBezTo>
                  <a:cubicBezTo>
                    <a:pt x="14" y="82"/>
                    <a:pt x="13" y="94"/>
                    <a:pt x="16" y="105"/>
                  </a:cubicBezTo>
                  <a:cubicBezTo>
                    <a:pt x="18" y="110"/>
                    <a:pt x="20" y="115"/>
                    <a:pt x="23" y="120"/>
                  </a:cubicBezTo>
                  <a:cubicBezTo>
                    <a:pt x="24" y="123"/>
                    <a:pt x="25" y="126"/>
                    <a:pt x="26" y="129"/>
                  </a:cubicBezTo>
                  <a:cubicBezTo>
                    <a:pt x="27" y="132"/>
                    <a:pt x="28" y="135"/>
                    <a:pt x="29" y="137"/>
                  </a:cubicBezTo>
                  <a:cubicBezTo>
                    <a:pt x="30" y="138"/>
                    <a:pt x="29" y="139"/>
                    <a:pt x="29" y="140"/>
                  </a:cubicBezTo>
                  <a:cubicBezTo>
                    <a:pt x="28" y="140"/>
                    <a:pt x="28" y="140"/>
                    <a:pt x="27" y="140"/>
                  </a:cubicBezTo>
                  <a:cubicBezTo>
                    <a:pt x="27" y="140"/>
                    <a:pt x="27" y="139"/>
                    <a:pt x="26" y="139"/>
                  </a:cubicBezTo>
                  <a:cubicBezTo>
                    <a:pt x="25" y="136"/>
                    <a:pt x="24" y="133"/>
                    <a:pt x="23" y="130"/>
                  </a:cubicBezTo>
                  <a:cubicBezTo>
                    <a:pt x="22" y="127"/>
                    <a:pt x="21" y="124"/>
                    <a:pt x="20" y="121"/>
                  </a:cubicBezTo>
                  <a:cubicBezTo>
                    <a:pt x="17" y="116"/>
                    <a:pt x="15" y="111"/>
                    <a:pt x="13" y="106"/>
                  </a:cubicBezTo>
                  <a:cubicBezTo>
                    <a:pt x="10" y="95"/>
                    <a:pt x="11" y="83"/>
                    <a:pt x="11" y="71"/>
                  </a:cubicBezTo>
                  <a:cubicBezTo>
                    <a:pt x="12" y="68"/>
                    <a:pt x="12" y="65"/>
                    <a:pt x="12" y="63"/>
                  </a:cubicBezTo>
                  <a:cubicBezTo>
                    <a:pt x="13" y="46"/>
                    <a:pt x="11" y="33"/>
                    <a:pt x="8" y="21"/>
                  </a:cubicBezTo>
                  <a:cubicBezTo>
                    <a:pt x="6" y="14"/>
                    <a:pt x="3" y="8"/>
                    <a:pt x="0" y="3"/>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3">
              <a:extLst>
                <a:ext uri="{FF2B5EF4-FFF2-40B4-BE49-F238E27FC236}">
                  <a16:creationId xmlns:a16="http://schemas.microsoft.com/office/drawing/2014/main" id="{6DE91865-984C-4200-91F6-E1C4AA3117DD}"/>
                </a:ext>
              </a:extLst>
            </p:cNvPr>
            <p:cNvSpPr>
              <a:spLocks noEditPoints="1"/>
            </p:cNvSpPr>
            <p:nvPr/>
          </p:nvSpPr>
          <p:spPr bwMode="auto">
            <a:xfrm>
              <a:off x="6335" y="1821"/>
              <a:ext cx="74" cy="229"/>
            </a:xfrm>
            <a:custGeom>
              <a:avLst/>
              <a:gdLst>
                <a:gd name="T0" fmla="*/ 13 w 31"/>
                <a:gd name="T1" fmla="*/ 49 h 96"/>
                <a:gd name="T2" fmla="*/ 11 w 31"/>
                <a:gd name="T3" fmla="*/ 28 h 96"/>
                <a:gd name="T4" fmla="*/ 4 w 31"/>
                <a:gd name="T5" fmla="*/ 8 h 96"/>
                <a:gd name="T6" fmla="*/ 1 w 31"/>
                <a:gd name="T7" fmla="*/ 2 h 96"/>
                <a:gd name="T8" fmla="*/ 2 w 31"/>
                <a:gd name="T9" fmla="*/ 2 h 96"/>
                <a:gd name="T10" fmla="*/ 2 w 31"/>
                <a:gd name="T11" fmla="*/ 6 h 96"/>
                <a:gd name="T12" fmla="*/ 4 w 31"/>
                <a:gd name="T13" fmla="*/ 19 h 96"/>
                <a:gd name="T14" fmla="*/ 6 w 31"/>
                <a:gd name="T15" fmla="*/ 27 h 96"/>
                <a:gd name="T16" fmla="*/ 10 w 31"/>
                <a:gd name="T17" fmla="*/ 44 h 96"/>
                <a:gd name="T18" fmla="*/ 14 w 31"/>
                <a:gd name="T19" fmla="*/ 61 h 96"/>
                <a:gd name="T20" fmla="*/ 18 w 31"/>
                <a:gd name="T21" fmla="*/ 79 h 96"/>
                <a:gd name="T22" fmla="*/ 20 w 31"/>
                <a:gd name="T23" fmla="*/ 92 h 96"/>
                <a:gd name="T24" fmla="*/ 25 w 31"/>
                <a:gd name="T25" fmla="*/ 94 h 96"/>
                <a:gd name="T26" fmla="*/ 28 w 31"/>
                <a:gd name="T27" fmla="*/ 89 h 96"/>
                <a:gd name="T28" fmla="*/ 26 w 31"/>
                <a:gd name="T29" fmla="*/ 72 h 96"/>
                <a:gd name="T30" fmla="*/ 27 w 31"/>
                <a:gd name="T31" fmla="*/ 72 h 96"/>
                <a:gd name="T32" fmla="*/ 28 w 31"/>
                <a:gd name="T33" fmla="*/ 94 h 96"/>
                <a:gd name="T34" fmla="*/ 25 w 31"/>
                <a:gd name="T35" fmla="*/ 95 h 96"/>
                <a:gd name="T36" fmla="*/ 19 w 31"/>
                <a:gd name="T37" fmla="*/ 93 h 96"/>
                <a:gd name="T38" fmla="*/ 16 w 31"/>
                <a:gd name="T39" fmla="*/ 79 h 96"/>
                <a:gd name="T40" fmla="*/ 12 w 31"/>
                <a:gd name="T41" fmla="*/ 62 h 96"/>
                <a:gd name="T42" fmla="*/ 8 w 31"/>
                <a:gd name="T43" fmla="*/ 45 h 96"/>
                <a:gd name="T44" fmla="*/ 4 w 31"/>
                <a:gd name="T45" fmla="*/ 28 h 96"/>
                <a:gd name="T46" fmla="*/ 2 w 31"/>
                <a:gd name="T47" fmla="*/ 19 h 96"/>
                <a:gd name="T48" fmla="*/ 0 w 31"/>
                <a:gd name="T49" fmla="*/ 6 h 96"/>
                <a:gd name="T50" fmla="*/ 1 w 31"/>
                <a:gd name="T51" fmla="*/ 1 h 96"/>
                <a:gd name="T52" fmla="*/ 2 w 31"/>
                <a:gd name="T53" fmla="*/ 1 h 96"/>
                <a:gd name="T54" fmla="*/ 4 w 31"/>
                <a:gd name="T55" fmla="*/ 4 h 96"/>
                <a:gd name="T56" fmla="*/ 10 w 31"/>
                <a:gd name="T57" fmla="*/ 14 h 96"/>
                <a:gd name="T58" fmla="*/ 13 w 31"/>
                <a:gd name="T59" fmla="*/ 28 h 96"/>
                <a:gd name="T60" fmla="*/ 14 w 31"/>
                <a:gd name="T61" fmla="*/ 49 h 96"/>
                <a:gd name="T62" fmla="*/ 27 w 31"/>
                <a:gd name="T63"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96">
                  <a:moveTo>
                    <a:pt x="15" y="56"/>
                  </a:moveTo>
                  <a:cubicBezTo>
                    <a:pt x="14" y="54"/>
                    <a:pt x="14" y="52"/>
                    <a:pt x="13" y="49"/>
                  </a:cubicBezTo>
                  <a:cubicBezTo>
                    <a:pt x="12" y="47"/>
                    <a:pt x="12" y="45"/>
                    <a:pt x="11" y="42"/>
                  </a:cubicBezTo>
                  <a:cubicBezTo>
                    <a:pt x="11" y="28"/>
                    <a:pt x="11" y="28"/>
                    <a:pt x="11" y="28"/>
                  </a:cubicBezTo>
                  <a:cubicBezTo>
                    <a:pt x="10" y="23"/>
                    <a:pt x="9" y="19"/>
                    <a:pt x="7" y="14"/>
                  </a:cubicBezTo>
                  <a:cubicBezTo>
                    <a:pt x="6" y="12"/>
                    <a:pt x="5" y="10"/>
                    <a:pt x="4" y="8"/>
                  </a:cubicBezTo>
                  <a:cubicBezTo>
                    <a:pt x="2" y="5"/>
                    <a:pt x="2" y="5"/>
                    <a:pt x="2" y="5"/>
                  </a:cubicBezTo>
                  <a:cubicBezTo>
                    <a:pt x="2" y="4"/>
                    <a:pt x="1" y="3"/>
                    <a:pt x="1" y="2"/>
                  </a:cubicBezTo>
                  <a:cubicBezTo>
                    <a:pt x="1" y="2"/>
                    <a:pt x="1" y="2"/>
                    <a:pt x="1" y="2"/>
                  </a:cubicBezTo>
                  <a:cubicBezTo>
                    <a:pt x="2" y="2"/>
                    <a:pt x="2" y="2"/>
                    <a:pt x="2" y="2"/>
                  </a:cubicBezTo>
                  <a:cubicBezTo>
                    <a:pt x="2" y="2"/>
                    <a:pt x="2" y="3"/>
                    <a:pt x="2" y="4"/>
                  </a:cubicBezTo>
                  <a:cubicBezTo>
                    <a:pt x="2" y="6"/>
                    <a:pt x="2" y="6"/>
                    <a:pt x="2" y="6"/>
                  </a:cubicBezTo>
                  <a:cubicBezTo>
                    <a:pt x="2" y="7"/>
                    <a:pt x="2" y="9"/>
                    <a:pt x="3" y="10"/>
                  </a:cubicBezTo>
                  <a:cubicBezTo>
                    <a:pt x="3" y="13"/>
                    <a:pt x="3" y="16"/>
                    <a:pt x="4" y="19"/>
                  </a:cubicBezTo>
                  <a:cubicBezTo>
                    <a:pt x="5" y="23"/>
                    <a:pt x="5" y="23"/>
                    <a:pt x="5" y="23"/>
                  </a:cubicBezTo>
                  <a:cubicBezTo>
                    <a:pt x="5" y="25"/>
                    <a:pt x="6" y="26"/>
                    <a:pt x="6" y="27"/>
                  </a:cubicBezTo>
                  <a:cubicBezTo>
                    <a:pt x="7" y="30"/>
                    <a:pt x="5" y="33"/>
                    <a:pt x="6" y="36"/>
                  </a:cubicBezTo>
                  <a:cubicBezTo>
                    <a:pt x="7" y="38"/>
                    <a:pt x="8" y="41"/>
                    <a:pt x="10" y="44"/>
                  </a:cubicBezTo>
                  <a:cubicBezTo>
                    <a:pt x="11" y="47"/>
                    <a:pt x="11" y="49"/>
                    <a:pt x="12" y="52"/>
                  </a:cubicBezTo>
                  <a:cubicBezTo>
                    <a:pt x="13" y="55"/>
                    <a:pt x="14" y="58"/>
                    <a:pt x="14" y="61"/>
                  </a:cubicBezTo>
                  <a:cubicBezTo>
                    <a:pt x="14" y="64"/>
                    <a:pt x="17" y="67"/>
                    <a:pt x="17" y="70"/>
                  </a:cubicBezTo>
                  <a:cubicBezTo>
                    <a:pt x="17" y="73"/>
                    <a:pt x="17" y="76"/>
                    <a:pt x="18" y="79"/>
                  </a:cubicBezTo>
                  <a:cubicBezTo>
                    <a:pt x="18" y="82"/>
                    <a:pt x="18" y="85"/>
                    <a:pt x="18" y="88"/>
                  </a:cubicBezTo>
                  <a:cubicBezTo>
                    <a:pt x="19" y="89"/>
                    <a:pt x="19" y="90"/>
                    <a:pt x="20" y="92"/>
                  </a:cubicBezTo>
                  <a:cubicBezTo>
                    <a:pt x="21" y="93"/>
                    <a:pt x="22" y="93"/>
                    <a:pt x="23" y="94"/>
                  </a:cubicBezTo>
                  <a:cubicBezTo>
                    <a:pt x="24" y="94"/>
                    <a:pt x="24" y="94"/>
                    <a:pt x="25" y="94"/>
                  </a:cubicBezTo>
                  <a:cubicBezTo>
                    <a:pt x="26" y="93"/>
                    <a:pt x="26" y="93"/>
                    <a:pt x="27" y="93"/>
                  </a:cubicBezTo>
                  <a:cubicBezTo>
                    <a:pt x="27" y="92"/>
                    <a:pt x="28" y="91"/>
                    <a:pt x="28" y="89"/>
                  </a:cubicBezTo>
                  <a:cubicBezTo>
                    <a:pt x="29" y="87"/>
                    <a:pt x="29" y="84"/>
                    <a:pt x="28" y="81"/>
                  </a:cubicBezTo>
                  <a:cubicBezTo>
                    <a:pt x="28" y="78"/>
                    <a:pt x="27" y="75"/>
                    <a:pt x="26" y="72"/>
                  </a:cubicBezTo>
                  <a:cubicBezTo>
                    <a:pt x="15" y="56"/>
                    <a:pt x="15" y="56"/>
                    <a:pt x="15" y="56"/>
                  </a:cubicBezTo>
                  <a:close/>
                  <a:moveTo>
                    <a:pt x="27" y="72"/>
                  </a:moveTo>
                  <a:cubicBezTo>
                    <a:pt x="30" y="77"/>
                    <a:pt x="31" y="84"/>
                    <a:pt x="30" y="90"/>
                  </a:cubicBezTo>
                  <a:cubicBezTo>
                    <a:pt x="29" y="91"/>
                    <a:pt x="29" y="93"/>
                    <a:pt x="28" y="94"/>
                  </a:cubicBezTo>
                  <a:cubicBezTo>
                    <a:pt x="27" y="94"/>
                    <a:pt x="27" y="95"/>
                    <a:pt x="27" y="95"/>
                  </a:cubicBezTo>
                  <a:cubicBezTo>
                    <a:pt x="26" y="95"/>
                    <a:pt x="26" y="95"/>
                    <a:pt x="25" y="95"/>
                  </a:cubicBezTo>
                  <a:cubicBezTo>
                    <a:pt x="24" y="96"/>
                    <a:pt x="24" y="96"/>
                    <a:pt x="23" y="95"/>
                  </a:cubicBezTo>
                  <a:cubicBezTo>
                    <a:pt x="21" y="95"/>
                    <a:pt x="20" y="94"/>
                    <a:pt x="19" y="93"/>
                  </a:cubicBezTo>
                  <a:cubicBezTo>
                    <a:pt x="18" y="92"/>
                    <a:pt x="17" y="90"/>
                    <a:pt x="17" y="88"/>
                  </a:cubicBezTo>
                  <a:cubicBezTo>
                    <a:pt x="16" y="85"/>
                    <a:pt x="16" y="82"/>
                    <a:pt x="16" y="79"/>
                  </a:cubicBezTo>
                  <a:cubicBezTo>
                    <a:pt x="15" y="76"/>
                    <a:pt x="15" y="73"/>
                    <a:pt x="15" y="70"/>
                  </a:cubicBezTo>
                  <a:cubicBezTo>
                    <a:pt x="15" y="67"/>
                    <a:pt x="12" y="65"/>
                    <a:pt x="12" y="62"/>
                  </a:cubicBezTo>
                  <a:cubicBezTo>
                    <a:pt x="11" y="59"/>
                    <a:pt x="11" y="56"/>
                    <a:pt x="10" y="53"/>
                  </a:cubicBezTo>
                  <a:cubicBezTo>
                    <a:pt x="10" y="50"/>
                    <a:pt x="9" y="47"/>
                    <a:pt x="8" y="45"/>
                  </a:cubicBezTo>
                  <a:cubicBezTo>
                    <a:pt x="6" y="42"/>
                    <a:pt x="5" y="39"/>
                    <a:pt x="4" y="37"/>
                  </a:cubicBezTo>
                  <a:cubicBezTo>
                    <a:pt x="3" y="34"/>
                    <a:pt x="5" y="31"/>
                    <a:pt x="4" y="28"/>
                  </a:cubicBezTo>
                  <a:cubicBezTo>
                    <a:pt x="4" y="27"/>
                    <a:pt x="3" y="25"/>
                    <a:pt x="3" y="24"/>
                  </a:cubicBezTo>
                  <a:cubicBezTo>
                    <a:pt x="2" y="19"/>
                    <a:pt x="2" y="19"/>
                    <a:pt x="2" y="19"/>
                  </a:cubicBezTo>
                  <a:cubicBezTo>
                    <a:pt x="1" y="16"/>
                    <a:pt x="1" y="13"/>
                    <a:pt x="0" y="10"/>
                  </a:cubicBezTo>
                  <a:cubicBezTo>
                    <a:pt x="0" y="9"/>
                    <a:pt x="0" y="7"/>
                    <a:pt x="0" y="6"/>
                  </a:cubicBezTo>
                  <a:cubicBezTo>
                    <a:pt x="0" y="4"/>
                    <a:pt x="0" y="4"/>
                    <a:pt x="0" y="4"/>
                  </a:cubicBezTo>
                  <a:cubicBezTo>
                    <a:pt x="0" y="3"/>
                    <a:pt x="0" y="2"/>
                    <a:pt x="1" y="1"/>
                  </a:cubicBezTo>
                  <a:cubicBezTo>
                    <a:pt x="2" y="0"/>
                    <a:pt x="2" y="0"/>
                    <a:pt x="2" y="0"/>
                  </a:cubicBezTo>
                  <a:cubicBezTo>
                    <a:pt x="2" y="1"/>
                    <a:pt x="2" y="1"/>
                    <a:pt x="2" y="1"/>
                  </a:cubicBezTo>
                  <a:cubicBezTo>
                    <a:pt x="2" y="1"/>
                    <a:pt x="2" y="1"/>
                    <a:pt x="2" y="1"/>
                  </a:cubicBezTo>
                  <a:cubicBezTo>
                    <a:pt x="3" y="2"/>
                    <a:pt x="4" y="3"/>
                    <a:pt x="4" y="4"/>
                  </a:cubicBezTo>
                  <a:cubicBezTo>
                    <a:pt x="6" y="7"/>
                    <a:pt x="6" y="7"/>
                    <a:pt x="6" y="7"/>
                  </a:cubicBezTo>
                  <a:cubicBezTo>
                    <a:pt x="8" y="9"/>
                    <a:pt x="9" y="11"/>
                    <a:pt x="10" y="14"/>
                  </a:cubicBezTo>
                  <a:cubicBezTo>
                    <a:pt x="10" y="16"/>
                    <a:pt x="11" y="18"/>
                    <a:pt x="12" y="21"/>
                  </a:cubicBezTo>
                  <a:cubicBezTo>
                    <a:pt x="12" y="23"/>
                    <a:pt x="13" y="25"/>
                    <a:pt x="13" y="28"/>
                  </a:cubicBezTo>
                  <a:cubicBezTo>
                    <a:pt x="13" y="42"/>
                    <a:pt x="13" y="42"/>
                    <a:pt x="13" y="42"/>
                  </a:cubicBezTo>
                  <a:cubicBezTo>
                    <a:pt x="13" y="44"/>
                    <a:pt x="14" y="47"/>
                    <a:pt x="14" y="49"/>
                  </a:cubicBezTo>
                  <a:cubicBezTo>
                    <a:pt x="15" y="51"/>
                    <a:pt x="16" y="53"/>
                    <a:pt x="17" y="56"/>
                  </a:cubicBezTo>
                  <a:lnTo>
                    <a:pt x="27" y="72"/>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4">
              <a:extLst>
                <a:ext uri="{FF2B5EF4-FFF2-40B4-BE49-F238E27FC236}">
                  <a16:creationId xmlns:a16="http://schemas.microsoft.com/office/drawing/2014/main" id="{8FE79236-75E8-40F0-ADE1-691F7D801507}"/>
                </a:ext>
              </a:extLst>
            </p:cNvPr>
            <p:cNvSpPr>
              <a:spLocks/>
            </p:cNvSpPr>
            <p:nvPr/>
          </p:nvSpPr>
          <p:spPr bwMode="auto">
            <a:xfrm>
              <a:off x="6373" y="2002"/>
              <a:ext cx="31" cy="19"/>
            </a:xfrm>
            <a:custGeom>
              <a:avLst/>
              <a:gdLst>
                <a:gd name="T0" fmla="*/ 5 w 13"/>
                <a:gd name="T1" fmla="*/ 8 h 8"/>
                <a:gd name="T2" fmla="*/ 7 w 13"/>
                <a:gd name="T3" fmla="*/ 8 h 8"/>
                <a:gd name="T4" fmla="*/ 12 w 13"/>
                <a:gd name="T5" fmla="*/ 6 h 8"/>
                <a:gd name="T6" fmla="*/ 13 w 13"/>
                <a:gd name="T7" fmla="*/ 1 h 8"/>
                <a:gd name="T8" fmla="*/ 12 w 13"/>
                <a:gd name="T9" fmla="*/ 0 h 8"/>
                <a:gd name="T10" fmla="*/ 12 w 13"/>
                <a:gd name="T11" fmla="*/ 1 h 8"/>
                <a:gd name="T12" fmla="*/ 11 w 13"/>
                <a:gd name="T13" fmla="*/ 5 h 8"/>
                <a:gd name="T14" fmla="*/ 7 w 13"/>
                <a:gd name="T15" fmla="*/ 7 h 8"/>
                <a:gd name="T16" fmla="*/ 1 w 13"/>
                <a:gd name="T17" fmla="*/ 2 h 8"/>
                <a:gd name="T18" fmla="*/ 1 w 13"/>
                <a:gd name="T19" fmla="*/ 2 h 8"/>
                <a:gd name="T20" fmla="*/ 0 w 13"/>
                <a:gd name="T21" fmla="*/ 1 h 8"/>
                <a:gd name="T22" fmla="*/ 0 w 13"/>
                <a:gd name="T23" fmla="*/ 2 h 8"/>
                <a:gd name="T24" fmla="*/ 5 w 13"/>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8">
                  <a:moveTo>
                    <a:pt x="5" y="8"/>
                  </a:moveTo>
                  <a:cubicBezTo>
                    <a:pt x="6" y="8"/>
                    <a:pt x="7" y="8"/>
                    <a:pt x="7" y="8"/>
                  </a:cubicBezTo>
                  <a:cubicBezTo>
                    <a:pt x="9" y="8"/>
                    <a:pt x="11" y="7"/>
                    <a:pt x="12" y="6"/>
                  </a:cubicBezTo>
                  <a:cubicBezTo>
                    <a:pt x="13" y="4"/>
                    <a:pt x="13" y="2"/>
                    <a:pt x="13" y="1"/>
                  </a:cubicBezTo>
                  <a:cubicBezTo>
                    <a:pt x="13" y="1"/>
                    <a:pt x="13" y="0"/>
                    <a:pt x="12" y="0"/>
                  </a:cubicBezTo>
                  <a:cubicBezTo>
                    <a:pt x="12" y="0"/>
                    <a:pt x="12" y="1"/>
                    <a:pt x="12" y="1"/>
                  </a:cubicBezTo>
                  <a:cubicBezTo>
                    <a:pt x="12" y="2"/>
                    <a:pt x="12" y="4"/>
                    <a:pt x="11" y="5"/>
                  </a:cubicBezTo>
                  <a:cubicBezTo>
                    <a:pt x="10" y="6"/>
                    <a:pt x="9" y="7"/>
                    <a:pt x="7" y="7"/>
                  </a:cubicBezTo>
                  <a:cubicBezTo>
                    <a:pt x="5" y="7"/>
                    <a:pt x="2" y="5"/>
                    <a:pt x="1" y="2"/>
                  </a:cubicBezTo>
                  <a:cubicBezTo>
                    <a:pt x="1" y="2"/>
                    <a:pt x="1" y="2"/>
                    <a:pt x="1" y="2"/>
                  </a:cubicBezTo>
                  <a:cubicBezTo>
                    <a:pt x="1" y="1"/>
                    <a:pt x="1" y="1"/>
                    <a:pt x="0" y="1"/>
                  </a:cubicBezTo>
                  <a:cubicBezTo>
                    <a:pt x="0" y="1"/>
                    <a:pt x="0" y="2"/>
                    <a:pt x="0" y="2"/>
                  </a:cubicBezTo>
                  <a:cubicBezTo>
                    <a:pt x="1" y="5"/>
                    <a:pt x="3" y="7"/>
                    <a:pt x="5" y="8"/>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5">
              <a:extLst>
                <a:ext uri="{FF2B5EF4-FFF2-40B4-BE49-F238E27FC236}">
                  <a16:creationId xmlns:a16="http://schemas.microsoft.com/office/drawing/2014/main" id="{4B46DB21-38B1-4415-A2CF-8721F6FEFDE5}"/>
                </a:ext>
              </a:extLst>
            </p:cNvPr>
            <p:cNvSpPr>
              <a:spLocks/>
            </p:cNvSpPr>
            <p:nvPr/>
          </p:nvSpPr>
          <p:spPr bwMode="auto">
            <a:xfrm>
              <a:off x="6282" y="1517"/>
              <a:ext cx="41" cy="71"/>
            </a:xfrm>
            <a:custGeom>
              <a:avLst/>
              <a:gdLst>
                <a:gd name="T0" fmla="*/ 0 w 17"/>
                <a:gd name="T1" fmla="*/ 2 h 30"/>
                <a:gd name="T2" fmla="*/ 1 w 17"/>
                <a:gd name="T3" fmla="*/ 3 h 30"/>
                <a:gd name="T4" fmla="*/ 4 w 17"/>
                <a:gd name="T5" fmla="*/ 5 h 30"/>
                <a:gd name="T6" fmla="*/ 6 w 17"/>
                <a:gd name="T7" fmla="*/ 7 h 30"/>
                <a:gd name="T8" fmla="*/ 8 w 17"/>
                <a:gd name="T9" fmla="*/ 9 h 30"/>
                <a:gd name="T10" fmla="*/ 9 w 17"/>
                <a:gd name="T11" fmla="*/ 11 h 30"/>
                <a:gd name="T12" fmla="*/ 10 w 17"/>
                <a:gd name="T13" fmla="*/ 14 h 30"/>
                <a:gd name="T14" fmla="*/ 12 w 17"/>
                <a:gd name="T15" fmla="*/ 20 h 30"/>
                <a:gd name="T16" fmla="*/ 14 w 17"/>
                <a:gd name="T17" fmla="*/ 25 h 30"/>
                <a:gd name="T18" fmla="*/ 15 w 17"/>
                <a:gd name="T19" fmla="*/ 28 h 30"/>
                <a:gd name="T20" fmla="*/ 16 w 17"/>
                <a:gd name="T21" fmla="*/ 30 h 30"/>
                <a:gd name="T22" fmla="*/ 16 w 17"/>
                <a:gd name="T23" fmla="*/ 30 h 30"/>
                <a:gd name="T24" fmla="*/ 17 w 17"/>
                <a:gd name="T25" fmla="*/ 29 h 30"/>
                <a:gd name="T26" fmla="*/ 17 w 17"/>
                <a:gd name="T27" fmla="*/ 29 h 30"/>
                <a:gd name="T28" fmla="*/ 16 w 17"/>
                <a:gd name="T29" fmla="*/ 28 h 30"/>
                <a:gd name="T30" fmla="*/ 15 w 17"/>
                <a:gd name="T31" fmla="*/ 25 h 30"/>
                <a:gd name="T32" fmla="*/ 13 w 17"/>
                <a:gd name="T33" fmla="*/ 19 h 30"/>
                <a:gd name="T34" fmla="*/ 12 w 17"/>
                <a:gd name="T35" fmla="*/ 14 h 30"/>
                <a:gd name="T36" fmla="*/ 10 w 17"/>
                <a:gd name="T37" fmla="*/ 11 h 30"/>
                <a:gd name="T38" fmla="*/ 9 w 17"/>
                <a:gd name="T39" fmla="*/ 8 h 30"/>
                <a:gd name="T40" fmla="*/ 7 w 17"/>
                <a:gd name="T41" fmla="*/ 6 h 30"/>
                <a:gd name="T42" fmla="*/ 5 w 17"/>
                <a:gd name="T43" fmla="*/ 4 h 30"/>
                <a:gd name="T44" fmla="*/ 3 w 17"/>
                <a:gd name="T45" fmla="*/ 1 h 30"/>
                <a:gd name="T46" fmla="*/ 1 w 17"/>
                <a:gd name="T47" fmla="*/ 0 h 30"/>
                <a:gd name="T48" fmla="*/ 0 w 17"/>
                <a:gd name="T49" fmla="*/ 0 h 30"/>
                <a:gd name="T50" fmla="*/ 0 w 17"/>
                <a:gd name="T51" fmla="*/ 2 h 30"/>
                <a:gd name="T52" fmla="*/ 0 w 17"/>
                <a:gd name="T5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30">
                  <a:moveTo>
                    <a:pt x="0" y="2"/>
                  </a:moveTo>
                  <a:cubicBezTo>
                    <a:pt x="0" y="2"/>
                    <a:pt x="1" y="2"/>
                    <a:pt x="1" y="3"/>
                  </a:cubicBezTo>
                  <a:cubicBezTo>
                    <a:pt x="2" y="3"/>
                    <a:pt x="3" y="4"/>
                    <a:pt x="4" y="5"/>
                  </a:cubicBezTo>
                  <a:cubicBezTo>
                    <a:pt x="5" y="5"/>
                    <a:pt x="5" y="6"/>
                    <a:pt x="6" y="7"/>
                  </a:cubicBezTo>
                  <a:cubicBezTo>
                    <a:pt x="6" y="7"/>
                    <a:pt x="7" y="8"/>
                    <a:pt x="8" y="9"/>
                  </a:cubicBezTo>
                  <a:cubicBezTo>
                    <a:pt x="8" y="10"/>
                    <a:pt x="9" y="10"/>
                    <a:pt x="9" y="11"/>
                  </a:cubicBezTo>
                  <a:cubicBezTo>
                    <a:pt x="9" y="12"/>
                    <a:pt x="10" y="13"/>
                    <a:pt x="10" y="14"/>
                  </a:cubicBezTo>
                  <a:cubicBezTo>
                    <a:pt x="11" y="16"/>
                    <a:pt x="12" y="18"/>
                    <a:pt x="12" y="20"/>
                  </a:cubicBezTo>
                  <a:cubicBezTo>
                    <a:pt x="13" y="22"/>
                    <a:pt x="13" y="23"/>
                    <a:pt x="14" y="25"/>
                  </a:cubicBezTo>
                  <a:cubicBezTo>
                    <a:pt x="14" y="26"/>
                    <a:pt x="15" y="28"/>
                    <a:pt x="15" y="28"/>
                  </a:cubicBezTo>
                  <a:cubicBezTo>
                    <a:pt x="16" y="29"/>
                    <a:pt x="16" y="30"/>
                    <a:pt x="16" y="30"/>
                  </a:cubicBezTo>
                  <a:cubicBezTo>
                    <a:pt x="16" y="30"/>
                    <a:pt x="16" y="30"/>
                    <a:pt x="16" y="30"/>
                  </a:cubicBezTo>
                  <a:cubicBezTo>
                    <a:pt x="17" y="30"/>
                    <a:pt x="17" y="30"/>
                    <a:pt x="17" y="29"/>
                  </a:cubicBezTo>
                  <a:cubicBezTo>
                    <a:pt x="17" y="29"/>
                    <a:pt x="17" y="29"/>
                    <a:pt x="17" y="29"/>
                  </a:cubicBezTo>
                  <a:cubicBezTo>
                    <a:pt x="17" y="29"/>
                    <a:pt x="16" y="29"/>
                    <a:pt x="16" y="28"/>
                  </a:cubicBezTo>
                  <a:cubicBezTo>
                    <a:pt x="16" y="27"/>
                    <a:pt x="15" y="26"/>
                    <a:pt x="15" y="25"/>
                  </a:cubicBezTo>
                  <a:cubicBezTo>
                    <a:pt x="14" y="23"/>
                    <a:pt x="14" y="21"/>
                    <a:pt x="13" y="19"/>
                  </a:cubicBezTo>
                  <a:cubicBezTo>
                    <a:pt x="13" y="18"/>
                    <a:pt x="12" y="16"/>
                    <a:pt x="12" y="14"/>
                  </a:cubicBezTo>
                  <a:cubicBezTo>
                    <a:pt x="11" y="13"/>
                    <a:pt x="11" y="12"/>
                    <a:pt x="10" y="11"/>
                  </a:cubicBezTo>
                  <a:cubicBezTo>
                    <a:pt x="10" y="10"/>
                    <a:pt x="10" y="9"/>
                    <a:pt x="9" y="8"/>
                  </a:cubicBezTo>
                  <a:cubicBezTo>
                    <a:pt x="8" y="7"/>
                    <a:pt x="8" y="6"/>
                    <a:pt x="7" y="6"/>
                  </a:cubicBezTo>
                  <a:cubicBezTo>
                    <a:pt x="7" y="5"/>
                    <a:pt x="6" y="4"/>
                    <a:pt x="5" y="4"/>
                  </a:cubicBezTo>
                  <a:cubicBezTo>
                    <a:pt x="4" y="2"/>
                    <a:pt x="3" y="2"/>
                    <a:pt x="3" y="1"/>
                  </a:cubicBezTo>
                  <a:cubicBezTo>
                    <a:pt x="2" y="0"/>
                    <a:pt x="1" y="0"/>
                    <a:pt x="1" y="0"/>
                  </a:cubicBezTo>
                  <a:cubicBezTo>
                    <a:pt x="1" y="0"/>
                    <a:pt x="0" y="0"/>
                    <a:pt x="0" y="0"/>
                  </a:cubicBezTo>
                  <a:cubicBezTo>
                    <a:pt x="0" y="1"/>
                    <a:pt x="0" y="1"/>
                    <a:pt x="0" y="2"/>
                  </a:cubicBezTo>
                  <a:cubicBezTo>
                    <a:pt x="0" y="2"/>
                    <a:pt x="0" y="2"/>
                    <a:pt x="0" y="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6">
              <a:extLst>
                <a:ext uri="{FF2B5EF4-FFF2-40B4-BE49-F238E27FC236}">
                  <a16:creationId xmlns:a16="http://schemas.microsoft.com/office/drawing/2014/main" id="{95A90481-A681-4939-AE02-E10A9D57D751}"/>
                </a:ext>
              </a:extLst>
            </p:cNvPr>
            <p:cNvSpPr>
              <a:spLocks noEditPoints="1"/>
            </p:cNvSpPr>
            <p:nvPr/>
          </p:nvSpPr>
          <p:spPr bwMode="auto">
            <a:xfrm>
              <a:off x="6303" y="1681"/>
              <a:ext cx="39" cy="78"/>
            </a:xfrm>
            <a:custGeom>
              <a:avLst/>
              <a:gdLst>
                <a:gd name="T0" fmla="*/ 0 w 16"/>
                <a:gd name="T1" fmla="*/ 3 h 33"/>
                <a:gd name="T2" fmla="*/ 2 w 16"/>
                <a:gd name="T3" fmla="*/ 5 h 33"/>
                <a:gd name="T4" fmla="*/ 6 w 16"/>
                <a:gd name="T5" fmla="*/ 9 h 33"/>
                <a:gd name="T6" fmla="*/ 8 w 16"/>
                <a:gd name="T7" fmla="*/ 12 h 33"/>
                <a:gd name="T8" fmla="*/ 10 w 16"/>
                <a:gd name="T9" fmla="*/ 14 h 33"/>
                <a:gd name="T10" fmla="*/ 12 w 16"/>
                <a:gd name="T11" fmla="*/ 18 h 33"/>
                <a:gd name="T12" fmla="*/ 13 w 16"/>
                <a:gd name="T13" fmla="*/ 21 h 33"/>
                <a:gd name="T14" fmla="*/ 14 w 16"/>
                <a:gd name="T15" fmla="*/ 27 h 33"/>
                <a:gd name="T16" fmla="*/ 15 w 16"/>
                <a:gd name="T17" fmla="*/ 31 h 33"/>
                <a:gd name="T18" fmla="*/ 15 w 16"/>
                <a:gd name="T19" fmla="*/ 32 h 33"/>
                <a:gd name="T20" fmla="*/ 15 w 16"/>
                <a:gd name="T21" fmla="*/ 32 h 33"/>
                <a:gd name="T22" fmla="*/ 15 w 16"/>
                <a:gd name="T23" fmla="*/ 32 h 33"/>
                <a:gd name="T24" fmla="*/ 16 w 16"/>
                <a:gd name="T25" fmla="*/ 32 h 33"/>
                <a:gd name="T26" fmla="*/ 16 w 16"/>
                <a:gd name="T27" fmla="*/ 32 h 33"/>
                <a:gd name="T28" fmla="*/ 16 w 16"/>
                <a:gd name="T29" fmla="*/ 31 h 33"/>
                <a:gd name="T30" fmla="*/ 15 w 16"/>
                <a:gd name="T31" fmla="*/ 26 h 33"/>
                <a:gd name="T32" fmla="*/ 14 w 16"/>
                <a:gd name="T33" fmla="*/ 20 h 33"/>
                <a:gd name="T34" fmla="*/ 13 w 16"/>
                <a:gd name="T35" fmla="*/ 17 h 33"/>
                <a:gd name="T36" fmla="*/ 12 w 16"/>
                <a:gd name="T37" fmla="*/ 14 h 33"/>
                <a:gd name="T38" fmla="*/ 10 w 16"/>
                <a:gd name="T39" fmla="*/ 11 h 33"/>
                <a:gd name="T40" fmla="*/ 8 w 16"/>
                <a:gd name="T41" fmla="*/ 8 h 33"/>
                <a:gd name="T42" fmla="*/ 3 w 16"/>
                <a:gd name="T43" fmla="*/ 4 h 33"/>
                <a:gd name="T44" fmla="*/ 0 w 16"/>
                <a:gd name="T45" fmla="*/ 0 h 33"/>
                <a:gd name="T46" fmla="*/ 0 w 16"/>
                <a:gd name="T47" fmla="*/ 3 h 33"/>
                <a:gd name="T48" fmla="*/ 15 w 16"/>
                <a:gd name="T49" fmla="*/ 32 h 33"/>
                <a:gd name="T50" fmla="*/ 16 w 16"/>
                <a:gd name="T51" fmla="*/ 32 h 33"/>
                <a:gd name="T52" fmla="*/ 15 w 16"/>
                <a:gd name="T5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33">
                  <a:moveTo>
                    <a:pt x="0" y="3"/>
                  </a:moveTo>
                  <a:cubicBezTo>
                    <a:pt x="0" y="3"/>
                    <a:pt x="1" y="4"/>
                    <a:pt x="2" y="5"/>
                  </a:cubicBezTo>
                  <a:cubicBezTo>
                    <a:pt x="3" y="6"/>
                    <a:pt x="5" y="8"/>
                    <a:pt x="6" y="9"/>
                  </a:cubicBezTo>
                  <a:cubicBezTo>
                    <a:pt x="7" y="10"/>
                    <a:pt x="8" y="11"/>
                    <a:pt x="8" y="12"/>
                  </a:cubicBezTo>
                  <a:cubicBezTo>
                    <a:pt x="9" y="13"/>
                    <a:pt x="10" y="13"/>
                    <a:pt x="10" y="14"/>
                  </a:cubicBezTo>
                  <a:cubicBezTo>
                    <a:pt x="11" y="15"/>
                    <a:pt x="11" y="16"/>
                    <a:pt x="12" y="18"/>
                  </a:cubicBezTo>
                  <a:cubicBezTo>
                    <a:pt x="12" y="19"/>
                    <a:pt x="12" y="20"/>
                    <a:pt x="13" y="21"/>
                  </a:cubicBezTo>
                  <a:cubicBezTo>
                    <a:pt x="13" y="23"/>
                    <a:pt x="14" y="25"/>
                    <a:pt x="14" y="27"/>
                  </a:cubicBezTo>
                  <a:cubicBezTo>
                    <a:pt x="14" y="28"/>
                    <a:pt x="15" y="30"/>
                    <a:pt x="15" y="31"/>
                  </a:cubicBezTo>
                  <a:cubicBezTo>
                    <a:pt x="15" y="31"/>
                    <a:pt x="15" y="32"/>
                    <a:pt x="15" y="32"/>
                  </a:cubicBezTo>
                  <a:cubicBezTo>
                    <a:pt x="15" y="32"/>
                    <a:pt x="15" y="32"/>
                    <a:pt x="15" y="32"/>
                  </a:cubicBezTo>
                  <a:cubicBezTo>
                    <a:pt x="15" y="32"/>
                    <a:pt x="15" y="32"/>
                    <a:pt x="15" y="32"/>
                  </a:cubicBezTo>
                  <a:cubicBezTo>
                    <a:pt x="15" y="32"/>
                    <a:pt x="15" y="33"/>
                    <a:pt x="16" y="32"/>
                  </a:cubicBezTo>
                  <a:cubicBezTo>
                    <a:pt x="16" y="32"/>
                    <a:pt x="16" y="32"/>
                    <a:pt x="16" y="32"/>
                  </a:cubicBezTo>
                  <a:cubicBezTo>
                    <a:pt x="16" y="32"/>
                    <a:pt x="16" y="31"/>
                    <a:pt x="16" y="31"/>
                  </a:cubicBezTo>
                  <a:cubicBezTo>
                    <a:pt x="16" y="30"/>
                    <a:pt x="16" y="28"/>
                    <a:pt x="15" y="26"/>
                  </a:cubicBezTo>
                  <a:cubicBezTo>
                    <a:pt x="15" y="25"/>
                    <a:pt x="15" y="23"/>
                    <a:pt x="14" y="20"/>
                  </a:cubicBezTo>
                  <a:cubicBezTo>
                    <a:pt x="14" y="19"/>
                    <a:pt x="14" y="18"/>
                    <a:pt x="13" y="17"/>
                  </a:cubicBezTo>
                  <a:cubicBezTo>
                    <a:pt x="13" y="16"/>
                    <a:pt x="12" y="15"/>
                    <a:pt x="12" y="14"/>
                  </a:cubicBezTo>
                  <a:cubicBezTo>
                    <a:pt x="11" y="13"/>
                    <a:pt x="10" y="12"/>
                    <a:pt x="10" y="11"/>
                  </a:cubicBezTo>
                  <a:cubicBezTo>
                    <a:pt x="9" y="10"/>
                    <a:pt x="8" y="9"/>
                    <a:pt x="8" y="8"/>
                  </a:cubicBezTo>
                  <a:cubicBezTo>
                    <a:pt x="6" y="6"/>
                    <a:pt x="5" y="5"/>
                    <a:pt x="3" y="4"/>
                  </a:cubicBezTo>
                  <a:cubicBezTo>
                    <a:pt x="2" y="2"/>
                    <a:pt x="1" y="1"/>
                    <a:pt x="0" y="0"/>
                  </a:cubicBezTo>
                  <a:cubicBezTo>
                    <a:pt x="0" y="1"/>
                    <a:pt x="0" y="2"/>
                    <a:pt x="0" y="3"/>
                  </a:cubicBezTo>
                  <a:close/>
                  <a:moveTo>
                    <a:pt x="15" y="32"/>
                  </a:moveTo>
                  <a:cubicBezTo>
                    <a:pt x="16" y="32"/>
                    <a:pt x="16" y="32"/>
                    <a:pt x="16" y="32"/>
                  </a:cubicBezTo>
                  <a:cubicBezTo>
                    <a:pt x="16" y="32"/>
                    <a:pt x="15" y="32"/>
                    <a:pt x="15" y="32"/>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7">
              <a:extLst>
                <a:ext uri="{FF2B5EF4-FFF2-40B4-BE49-F238E27FC236}">
                  <a16:creationId xmlns:a16="http://schemas.microsoft.com/office/drawing/2014/main" id="{C07304F7-5ADF-49D5-9B81-D2226983256A}"/>
                </a:ext>
              </a:extLst>
            </p:cNvPr>
            <p:cNvSpPr>
              <a:spLocks noEditPoints="1"/>
            </p:cNvSpPr>
            <p:nvPr/>
          </p:nvSpPr>
          <p:spPr bwMode="auto">
            <a:xfrm>
              <a:off x="6270" y="1586"/>
              <a:ext cx="36" cy="90"/>
            </a:xfrm>
            <a:custGeom>
              <a:avLst/>
              <a:gdLst>
                <a:gd name="T0" fmla="*/ 1 w 15"/>
                <a:gd name="T1" fmla="*/ 24 h 38"/>
                <a:gd name="T2" fmla="*/ 0 w 15"/>
                <a:gd name="T3" fmla="*/ 31 h 38"/>
                <a:gd name="T4" fmla="*/ 0 w 15"/>
                <a:gd name="T5" fmla="*/ 36 h 38"/>
                <a:gd name="T6" fmla="*/ 0 w 15"/>
                <a:gd name="T7" fmla="*/ 38 h 38"/>
                <a:gd name="T8" fmla="*/ 0 w 15"/>
                <a:gd name="T9" fmla="*/ 38 h 38"/>
                <a:gd name="T10" fmla="*/ 0 w 15"/>
                <a:gd name="T11" fmla="*/ 38 h 38"/>
                <a:gd name="T12" fmla="*/ 0 w 15"/>
                <a:gd name="T13" fmla="*/ 38 h 38"/>
                <a:gd name="T14" fmla="*/ 0 w 15"/>
                <a:gd name="T15" fmla="*/ 38 h 38"/>
                <a:gd name="T16" fmla="*/ 0 w 15"/>
                <a:gd name="T17" fmla="*/ 38 h 38"/>
                <a:gd name="T18" fmla="*/ 1 w 15"/>
                <a:gd name="T19" fmla="*/ 38 h 38"/>
                <a:gd name="T20" fmla="*/ 1 w 15"/>
                <a:gd name="T21" fmla="*/ 38 h 38"/>
                <a:gd name="T22" fmla="*/ 1 w 15"/>
                <a:gd name="T23" fmla="*/ 38 h 38"/>
                <a:gd name="T24" fmla="*/ 1 w 15"/>
                <a:gd name="T25" fmla="*/ 38 h 38"/>
                <a:gd name="T26" fmla="*/ 1 w 15"/>
                <a:gd name="T27" fmla="*/ 38 h 38"/>
                <a:gd name="T28" fmla="*/ 1 w 15"/>
                <a:gd name="T29" fmla="*/ 36 h 38"/>
                <a:gd name="T30" fmla="*/ 1 w 15"/>
                <a:gd name="T31" fmla="*/ 31 h 38"/>
                <a:gd name="T32" fmla="*/ 3 w 15"/>
                <a:gd name="T33" fmla="*/ 25 h 38"/>
                <a:gd name="T34" fmla="*/ 4 w 15"/>
                <a:gd name="T35" fmla="*/ 21 h 38"/>
                <a:gd name="T36" fmla="*/ 7 w 15"/>
                <a:gd name="T37" fmla="*/ 18 h 38"/>
                <a:gd name="T38" fmla="*/ 10 w 15"/>
                <a:gd name="T39" fmla="*/ 16 h 38"/>
                <a:gd name="T40" fmla="*/ 11 w 15"/>
                <a:gd name="T41" fmla="*/ 14 h 38"/>
                <a:gd name="T42" fmla="*/ 12 w 15"/>
                <a:gd name="T43" fmla="*/ 13 h 38"/>
                <a:gd name="T44" fmla="*/ 15 w 15"/>
                <a:gd name="T45" fmla="*/ 6 h 38"/>
                <a:gd name="T46" fmla="*/ 15 w 15"/>
                <a:gd name="T47" fmla="*/ 3 h 38"/>
                <a:gd name="T48" fmla="*/ 14 w 15"/>
                <a:gd name="T49" fmla="*/ 0 h 38"/>
                <a:gd name="T50" fmla="*/ 14 w 15"/>
                <a:gd name="T51" fmla="*/ 1 h 38"/>
                <a:gd name="T52" fmla="*/ 13 w 15"/>
                <a:gd name="T53" fmla="*/ 6 h 38"/>
                <a:gd name="T54" fmla="*/ 11 w 15"/>
                <a:gd name="T55" fmla="*/ 12 h 38"/>
                <a:gd name="T56" fmla="*/ 10 w 15"/>
                <a:gd name="T57" fmla="*/ 13 h 38"/>
                <a:gd name="T58" fmla="*/ 9 w 15"/>
                <a:gd name="T59" fmla="*/ 15 h 38"/>
                <a:gd name="T60" fmla="*/ 6 w 15"/>
                <a:gd name="T61" fmla="*/ 17 h 38"/>
                <a:gd name="T62" fmla="*/ 3 w 15"/>
                <a:gd name="T63" fmla="*/ 20 h 38"/>
                <a:gd name="T64" fmla="*/ 1 w 15"/>
                <a:gd name="T65" fmla="*/ 24 h 38"/>
                <a:gd name="T66" fmla="*/ 1 w 15"/>
                <a:gd name="T67" fmla="*/ 37 h 38"/>
                <a:gd name="T68" fmla="*/ 1 w 15"/>
                <a:gd name="T69" fmla="*/ 38 h 38"/>
                <a:gd name="T70" fmla="*/ 1 w 15"/>
                <a:gd name="T71" fmla="*/ 38 h 38"/>
                <a:gd name="T72" fmla="*/ 1 w 15"/>
                <a:gd name="T73" fmla="*/ 37 h 38"/>
                <a:gd name="T74" fmla="*/ 1 w 15"/>
                <a:gd name="T75" fmla="*/ 38 h 38"/>
                <a:gd name="T76" fmla="*/ 1 w 15"/>
                <a:gd name="T77" fmla="*/ 38 h 38"/>
                <a:gd name="T78" fmla="*/ 1 w 15"/>
                <a:gd name="T79" fmla="*/ 38 h 38"/>
                <a:gd name="T80" fmla="*/ 0 w 15"/>
                <a:gd name="T81" fmla="*/ 38 h 38"/>
                <a:gd name="T82" fmla="*/ 0 w 15"/>
                <a:gd name="T83" fmla="*/ 38 h 38"/>
                <a:gd name="T84" fmla="*/ 0 w 15"/>
                <a:gd name="T8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38">
                  <a:moveTo>
                    <a:pt x="1" y="24"/>
                  </a:moveTo>
                  <a:cubicBezTo>
                    <a:pt x="1" y="27"/>
                    <a:pt x="0" y="29"/>
                    <a:pt x="0" y="31"/>
                  </a:cubicBezTo>
                  <a:cubicBezTo>
                    <a:pt x="0" y="33"/>
                    <a:pt x="0" y="35"/>
                    <a:pt x="0" y="36"/>
                  </a:cubicBezTo>
                  <a:cubicBezTo>
                    <a:pt x="0" y="37"/>
                    <a:pt x="0" y="37"/>
                    <a:pt x="0" y="38"/>
                  </a:cubicBezTo>
                  <a:cubicBezTo>
                    <a:pt x="0" y="38"/>
                    <a:pt x="0" y="38"/>
                    <a:pt x="0" y="38"/>
                  </a:cubicBezTo>
                  <a:cubicBezTo>
                    <a:pt x="0" y="38"/>
                    <a:pt x="0" y="38"/>
                    <a:pt x="0" y="38"/>
                  </a:cubicBezTo>
                  <a:cubicBezTo>
                    <a:pt x="0" y="38"/>
                    <a:pt x="0" y="38"/>
                    <a:pt x="0" y="38"/>
                  </a:cubicBezTo>
                  <a:cubicBezTo>
                    <a:pt x="0" y="38"/>
                    <a:pt x="0" y="38"/>
                    <a:pt x="0" y="38"/>
                  </a:cubicBezTo>
                  <a:cubicBezTo>
                    <a:pt x="0" y="38"/>
                    <a:pt x="0" y="38"/>
                    <a:pt x="0" y="38"/>
                  </a:cubicBezTo>
                  <a:cubicBezTo>
                    <a:pt x="0" y="38"/>
                    <a:pt x="0" y="38"/>
                    <a:pt x="1" y="38"/>
                  </a:cubicBezTo>
                  <a:cubicBezTo>
                    <a:pt x="1" y="38"/>
                    <a:pt x="1" y="38"/>
                    <a:pt x="1" y="38"/>
                  </a:cubicBezTo>
                  <a:cubicBezTo>
                    <a:pt x="1" y="38"/>
                    <a:pt x="1" y="38"/>
                    <a:pt x="1" y="38"/>
                  </a:cubicBezTo>
                  <a:cubicBezTo>
                    <a:pt x="1" y="38"/>
                    <a:pt x="1" y="38"/>
                    <a:pt x="1" y="38"/>
                  </a:cubicBezTo>
                  <a:cubicBezTo>
                    <a:pt x="1" y="38"/>
                    <a:pt x="1" y="38"/>
                    <a:pt x="1" y="38"/>
                  </a:cubicBezTo>
                  <a:cubicBezTo>
                    <a:pt x="1" y="37"/>
                    <a:pt x="1" y="37"/>
                    <a:pt x="1" y="36"/>
                  </a:cubicBezTo>
                  <a:cubicBezTo>
                    <a:pt x="1" y="35"/>
                    <a:pt x="1" y="33"/>
                    <a:pt x="1" y="31"/>
                  </a:cubicBezTo>
                  <a:cubicBezTo>
                    <a:pt x="2" y="29"/>
                    <a:pt x="2" y="27"/>
                    <a:pt x="3" y="25"/>
                  </a:cubicBezTo>
                  <a:cubicBezTo>
                    <a:pt x="3" y="23"/>
                    <a:pt x="3" y="22"/>
                    <a:pt x="4" y="21"/>
                  </a:cubicBezTo>
                  <a:cubicBezTo>
                    <a:pt x="5" y="20"/>
                    <a:pt x="6" y="19"/>
                    <a:pt x="7" y="18"/>
                  </a:cubicBezTo>
                  <a:cubicBezTo>
                    <a:pt x="8" y="18"/>
                    <a:pt x="9" y="17"/>
                    <a:pt x="10" y="16"/>
                  </a:cubicBezTo>
                  <a:cubicBezTo>
                    <a:pt x="10" y="15"/>
                    <a:pt x="11" y="15"/>
                    <a:pt x="11" y="14"/>
                  </a:cubicBezTo>
                  <a:cubicBezTo>
                    <a:pt x="12" y="14"/>
                    <a:pt x="12" y="13"/>
                    <a:pt x="12" y="13"/>
                  </a:cubicBezTo>
                  <a:cubicBezTo>
                    <a:pt x="14" y="10"/>
                    <a:pt x="15" y="8"/>
                    <a:pt x="15" y="6"/>
                  </a:cubicBezTo>
                  <a:cubicBezTo>
                    <a:pt x="15" y="5"/>
                    <a:pt x="15" y="4"/>
                    <a:pt x="15" y="3"/>
                  </a:cubicBezTo>
                  <a:cubicBezTo>
                    <a:pt x="15" y="2"/>
                    <a:pt x="14" y="1"/>
                    <a:pt x="14" y="0"/>
                  </a:cubicBezTo>
                  <a:cubicBezTo>
                    <a:pt x="14" y="0"/>
                    <a:pt x="14" y="1"/>
                    <a:pt x="14" y="1"/>
                  </a:cubicBezTo>
                  <a:cubicBezTo>
                    <a:pt x="14" y="2"/>
                    <a:pt x="14" y="4"/>
                    <a:pt x="13" y="6"/>
                  </a:cubicBezTo>
                  <a:cubicBezTo>
                    <a:pt x="13" y="8"/>
                    <a:pt x="12" y="10"/>
                    <a:pt x="11" y="12"/>
                  </a:cubicBezTo>
                  <a:cubicBezTo>
                    <a:pt x="11" y="12"/>
                    <a:pt x="10" y="13"/>
                    <a:pt x="10" y="13"/>
                  </a:cubicBezTo>
                  <a:cubicBezTo>
                    <a:pt x="10" y="14"/>
                    <a:pt x="9" y="14"/>
                    <a:pt x="9" y="15"/>
                  </a:cubicBezTo>
                  <a:cubicBezTo>
                    <a:pt x="8" y="16"/>
                    <a:pt x="7" y="16"/>
                    <a:pt x="6" y="17"/>
                  </a:cubicBezTo>
                  <a:cubicBezTo>
                    <a:pt x="5" y="18"/>
                    <a:pt x="4" y="19"/>
                    <a:pt x="3" y="20"/>
                  </a:cubicBezTo>
                  <a:cubicBezTo>
                    <a:pt x="2" y="22"/>
                    <a:pt x="2" y="23"/>
                    <a:pt x="1" y="24"/>
                  </a:cubicBezTo>
                  <a:close/>
                  <a:moveTo>
                    <a:pt x="1" y="37"/>
                  </a:moveTo>
                  <a:cubicBezTo>
                    <a:pt x="1" y="37"/>
                    <a:pt x="1" y="37"/>
                    <a:pt x="1" y="38"/>
                  </a:cubicBezTo>
                  <a:cubicBezTo>
                    <a:pt x="1" y="37"/>
                    <a:pt x="1" y="38"/>
                    <a:pt x="1" y="38"/>
                  </a:cubicBezTo>
                  <a:cubicBezTo>
                    <a:pt x="1" y="38"/>
                    <a:pt x="1" y="37"/>
                    <a:pt x="1" y="37"/>
                  </a:cubicBezTo>
                  <a:close/>
                  <a:moveTo>
                    <a:pt x="1" y="38"/>
                  </a:moveTo>
                  <a:cubicBezTo>
                    <a:pt x="1" y="38"/>
                    <a:pt x="1" y="38"/>
                    <a:pt x="1" y="38"/>
                  </a:cubicBezTo>
                  <a:cubicBezTo>
                    <a:pt x="1" y="38"/>
                    <a:pt x="1" y="38"/>
                    <a:pt x="1" y="38"/>
                  </a:cubicBezTo>
                  <a:close/>
                  <a:moveTo>
                    <a:pt x="0" y="38"/>
                  </a:moveTo>
                  <a:cubicBezTo>
                    <a:pt x="0" y="38"/>
                    <a:pt x="0" y="38"/>
                    <a:pt x="0" y="38"/>
                  </a:cubicBezTo>
                  <a:cubicBezTo>
                    <a:pt x="0" y="38"/>
                    <a:pt x="0" y="38"/>
                    <a:pt x="0" y="38"/>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8">
              <a:extLst>
                <a:ext uri="{FF2B5EF4-FFF2-40B4-BE49-F238E27FC236}">
                  <a16:creationId xmlns:a16="http://schemas.microsoft.com/office/drawing/2014/main" id="{527A059A-02ED-4B8C-869F-0163CBF6B66A}"/>
                </a:ext>
              </a:extLst>
            </p:cNvPr>
            <p:cNvSpPr>
              <a:spLocks/>
            </p:cNvSpPr>
            <p:nvPr/>
          </p:nvSpPr>
          <p:spPr bwMode="auto">
            <a:xfrm>
              <a:off x="6263" y="1502"/>
              <a:ext cx="14" cy="115"/>
            </a:xfrm>
            <a:custGeom>
              <a:avLst/>
              <a:gdLst>
                <a:gd name="T0" fmla="*/ 1 w 6"/>
                <a:gd name="T1" fmla="*/ 36 h 48"/>
                <a:gd name="T2" fmla="*/ 3 w 6"/>
                <a:gd name="T3" fmla="*/ 32 h 48"/>
                <a:gd name="T4" fmla="*/ 4 w 6"/>
                <a:gd name="T5" fmla="*/ 27 h 48"/>
                <a:gd name="T6" fmla="*/ 4 w 6"/>
                <a:gd name="T7" fmla="*/ 23 h 48"/>
                <a:gd name="T8" fmla="*/ 4 w 6"/>
                <a:gd name="T9" fmla="*/ 14 h 48"/>
                <a:gd name="T10" fmla="*/ 4 w 6"/>
                <a:gd name="T11" fmla="*/ 6 h 48"/>
                <a:gd name="T12" fmla="*/ 2 w 6"/>
                <a:gd name="T13" fmla="*/ 1 h 48"/>
                <a:gd name="T14" fmla="*/ 5 w 6"/>
                <a:gd name="T15" fmla="*/ 0 h 48"/>
                <a:gd name="T16" fmla="*/ 5 w 6"/>
                <a:gd name="T17" fmla="*/ 2 h 48"/>
                <a:gd name="T18" fmla="*/ 6 w 6"/>
                <a:gd name="T19" fmla="*/ 5 h 48"/>
                <a:gd name="T20" fmla="*/ 6 w 6"/>
                <a:gd name="T21" fmla="*/ 14 h 48"/>
                <a:gd name="T22" fmla="*/ 6 w 6"/>
                <a:gd name="T23" fmla="*/ 23 h 48"/>
                <a:gd name="T24" fmla="*/ 5 w 6"/>
                <a:gd name="T25" fmla="*/ 28 h 48"/>
                <a:gd name="T26" fmla="*/ 4 w 6"/>
                <a:gd name="T27" fmla="*/ 32 h 48"/>
                <a:gd name="T28" fmla="*/ 3 w 6"/>
                <a:gd name="T29" fmla="*/ 36 h 48"/>
                <a:gd name="T30" fmla="*/ 2 w 6"/>
                <a:gd name="T31" fmla="*/ 40 h 48"/>
                <a:gd name="T32" fmla="*/ 1 w 6"/>
                <a:gd name="T33" fmla="*/ 45 h 48"/>
                <a:gd name="T34" fmla="*/ 2 w 6"/>
                <a:gd name="T35" fmla="*/ 47 h 48"/>
                <a:gd name="T36" fmla="*/ 2 w 6"/>
                <a:gd name="T37" fmla="*/ 47 h 48"/>
                <a:gd name="T38" fmla="*/ 2 w 6"/>
                <a:gd name="T39" fmla="*/ 47 h 48"/>
                <a:gd name="T40" fmla="*/ 1 w 6"/>
                <a:gd name="T41" fmla="*/ 48 h 48"/>
                <a:gd name="T42" fmla="*/ 1 w 6"/>
                <a:gd name="T43" fmla="*/ 48 h 48"/>
                <a:gd name="T44" fmla="*/ 1 w 6"/>
                <a:gd name="T45" fmla="*/ 47 h 48"/>
                <a:gd name="T46" fmla="*/ 0 w 6"/>
                <a:gd name="T47" fmla="*/ 45 h 48"/>
                <a:gd name="T48" fmla="*/ 0 w 6"/>
                <a:gd name="T49" fmla="*/ 40 h 48"/>
                <a:gd name="T50" fmla="*/ 1 w 6"/>
                <a:gd name="T5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48">
                  <a:moveTo>
                    <a:pt x="1" y="36"/>
                  </a:moveTo>
                  <a:cubicBezTo>
                    <a:pt x="2" y="35"/>
                    <a:pt x="2" y="33"/>
                    <a:pt x="3" y="32"/>
                  </a:cubicBezTo>
                  <a:cubicBezTo>
                    <a:pt x="3" y="30"/>
                    <a:pt x="3" y="29"/>
                    <a:pt x="4" y="27"/>
                  </a:cubicBezTo>
                  <a:cubicBezTo>
                    <a:pt x="4" y="26"/>
                    <a:pt x="4" y="24"/>
                    <a:pt x="4" y="23"/>
                  </a:cubicBezTo>
                  <a:cubicBezTo>
                    <a:pt x="4" y="20"/>
                    <a:pt x="4" y="17"/>
                    <a:pt x="4" y="14"/>
                  </a:cubicBezTo>
                  <a:cubicBezTo>
                    <a:pt x="4" y="11"/>
                    <a:pt x="4" y="8"/>
                    <a:pt x="4" y="6"/>
                  </a:cubicBezTo>
                  <a:cubicBezTo>
                    <a:pt x="4" y="3"/>
                    <a:pt x="2" y="1"/>
                    <a:pt x="2" y="1"/>
                  </a:cubicBezTo>
                  <a:cubicBezTo>
                    <a:pt x="3" y="0"/>
                    <a:pt x="5" y="0"/>
                    <a:pt x="5" y="0"/>
                  </a:cubicBezTo>
                  <a:cubicBezTo>
                    <a:pt x="5" y="1"/>
                    <a:pt x="5" y="1"/>
                    <a:pt x="5" y="2"/>
                  </a:cubicBezTo>
                  <a:cubicBezTo>
                    <a:pt x="6" y="3"/>
                    <a:pt x="6" y="4"/>
                    <a:pt x="6" y="5"/>
                  </a:cubicBezTo>
                  <a:cubicBezTo>
                    <a:pt x="6" y="8"/>
                    <a:pt x="6" y="11"/>
                    <a:pt x="6" y="14"/>
                  </a:cubicBezTo>
                  <a:cubicBezTo>
                    <a:pt x="6" y="17"/>
                    <a:pt x="6" y="20"/>
                    <a:pt x="6" y="23"/>
                  </a:cubicBezTo>
                  <a:cubicBezTo>
                    <a:pt x="5" y="24"/>
                    <a:pt x="5" y="26"/>
                    <a:pt x="5" y="28"/>
                  </a:cubicBezTo>
                  <a:cubicBezTo>
                    <a:pt x="5" y="29"/>
                    <a:pt x="4" y="31"/>
                    <a:pt x="4" y="32"/>
                  </a:cubicBezTo>
                  <a:cubicBezTo>
                    <a:pt x="3" y="34"/>
                    <a:pt x="3" y="35"/>
                    <a:pt x="3" y="36"/>
                  </a:cubicBezTo>
                  <a:cubicBezTo>
                    <a:pt x="2" y="37"/>
                    <a:pt x="2" y="39"/>
                    <a:pt x="2" y="40"/>
                  </a:cubicBezTo>
                  <a:cubicBezTo>
                    <a:pt x="1" y="42"/>
                    <a:pt x="1" y="44"/>
                    <a:pt x="1" y="45"/>
                  </a:cubicBezTo>
                  <a:cubicBezTo>
                    <a:pt x="1" y="46"/>
                    <a:pt x="2" y="46"/>
                    <a:pt x="2" y="47"/>
                  </a:cubicBezTo>
                  <a:cubicBezTo>
                    <a:pt x="2" y="47"/>
                    <a:pt x="2" y="47"/>
                    <a:pt x="2" y="47"/>
                  </a:cubicBezTo>
                  <a:cubicBezTo>
                    <a:pt x="2" y="47"/>
                    <a:pt x="2" y="47"/>
                    <a:pt x="2" y="47"/>
                  </a:cubicBezTo>
                  <a:cubicBezTo>
                    <a:pt x="2" y="48"/>
                    <a:pt x="2" y="48"/>
                    <a:pt x="1" y="48"/>
                  </a:cubicBezTo>
                  <a:cubicBezTo>
                    <a:pt x="1" y="48"/>
                    <a:pt x="1" y="48"/>
                    <a:pt x="1" y="48"/>
                  </a:cubicBezTo>
                  <a:cubicBezTo>
                    <a:pt x="1" y="48"/>
                    <a:pt x="1" y="47"/>
                    <a:pt x="1" y="47"/>
                  </a:cubicBezTo>
                  <a:cubicBezTo>
                    <a:pt x="1" y="47"/>
                    <a:pt x="0" y="46"/>
                    <a:pt x="0" y="45"/>
                  </a:cubicBezTo>
                  <a:cubicBezTo>
                    <a:pt x="0" y="44"/>
                    <a:pt x="0" y="42"/>
                    <a:pt x="0" y="40"/>
                  </a:cubicBezTo>
                  <a:cubicBezTo>
                    <a:pt x="1" y="38"/>
                    <a:pt x="1" y="37"/>
                    <a:pt x="1" y="36"/>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9">
              <a:extLst>
                <a:ext uri="{FF2B5EF4-FFF2-40B4-BE49-F238E27FC236}">
                  <a16:creationId xmlns:a16="http://schemas.microsoft.com/office/drawing/2014/main" id="{48C11ADF-071D-4C96-9671-77E8DEECDCA0}"/>
                </a:ext>
              </a:extLst>
            </p:cNvPr>
            <p:cNvSpPr>
              <a:spLocks/>
            </p:cNvSpPr>
            <p:nvPr/>
          </p:nvSpPr>
          <p:spPr bwMode="auto">
            <a:xfrm>
              <a:off x="6256" y="1533"/>
              <a:ext cx="21" cy="45"/>
            </a:xfrm>
            <a:custGeom>
              <a:avLst/>
              <a:gdLst>
                <a:gd name="T0" fmla="*/ 8 w 9"/>
                <a:gd name="T1" fmla="*/ 0 h 19"/>
                <a:gd name="T2" fmla="*/ 7 w 9"/>
                <a:gd name="T3" fmla="*/ 1 h 19"/>
                <a:gd name="T4" fmla="*/ 5 w 9"/>
                <a:gd name="T5" fmla="*/ 2 h 19"/>
                <a:gd name="T6" fmla="*/ 2 w 9"/>
                <a:gd name="T7" fmla="*/ 9 h 19"/>
                <a:gd name="T8" fmla="*/ 0 w 9"/>
                <a:gd name="T9" fmla="*/ 16 h 19"/>
                <a:gd name="T10" fmla="*/ 0 w 9"/>
                <a:gd name="T11" fmla="*/ 18 h 19"/>
                <a:gd name="T12" fmla="*/ 0 w 9"/>
                <a:gd name="T13" fmla="*/ 19 h 19"/>
                <a:gd name="T14" fmla="*/ 1 w 9"/>
                <a:gd name="T15" fmla="*/ 19 h 19"/>
                <a:gd name="T16" fmla="*/ 1 w 9"/>
                <a:gd name="T17" fmla="*/ 19 h 19"/>
                <a:gd name="T18" fmla="*/ 1 w 9"/>
                <a:gd name="T19" fmla="*/ 19 h 19"/>
                <a:gd name="T20" fmla="*/ 1 w 9"/>
                <a:gd name="T21" fmla="*/ 19 h 19"/>
                <a:gd name="T22" fmla="*/ 1 w 9"/>
                <a:gd name="T23" fmla="*/ 19 h 19"/>
                <a:gd name="T24" fmla="*/ 1 w 9"/>
                <a:gd name="T25" fmla="*/ 19 h 19"/>
                <a:gd name="T26" fmla="*/ 1 w 9"/>
                <a:gd name="T27" fmla="*/ 18 h 19"/>
                <a:gd name="T28" fmla="*/ 1 w 9"/>
                <a:gd name="T29" fmla="*/ 19 h 19"/>
                <a:gd name="T30" fmla="*/ 1 w 9"/>
                <a:gd name="T31" fmla="*/ 19 h 19"/>
                <a:gd name="T32" fmla="*/ 1 w 9"/>
                <a:gd name="T33" fmla="*/ 19 h 19"/>
                <a:gd name="T34" fmla="*/ 1 w 9"/>
                <a:gd name="T35" fmla="*/ 18 h 19"/>
                <a:gd name="T36" fmla="*/ 2 w 9"/>
                <a:gd name="T37" fmla="*/ 16 h 19"/>
                <a:gd name="T38" fmla="*/ 3 w 9"/>
                <a:gd name="T39" fmla="*/ 9 h 19"/>
                <a:gd name="T40" fmla="*/ 6 w 9"/>
                <a:gd name="T41" fmla="*/ 3 h 19"/>
                <a:gd name="T42" fmla="*/ 8 w 9"/>
                <a:gd name="T43" fmla="*/ 2 h 19"/>
                <a:gd name="T44" fmla="*/ 9 w 9"/>
                <a:gd name="T45" fmla="*/ 2 h 19"/>
                <a:gd name="T46" fmla="*/ 9 w 9"/>
                <a:gd name="T47" fmla="*/ 0 h 19"/>
                <a:gd name="T48" fmla="*/ 8 w 9"/>
                <a:gd name="T49" fmla="*/ 0 h 19"/>
                <a:gd name="T50" fmla="*/ 8 w 9"/>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9">
                  <a:moveTo>
                    <a:pt x="8" y="0"/>
                  </a:moveTo>
                  <a:cubicBezTo>
                    <a:pt x="8" y="0"/>
                    <a:pt x="7" y="0"/>
                    <a:pt x="7" y="1"/>
                  </a:cubicBezTo>
                  <a:cubicBezTo>
                    <a:pt x="6" y="1"/>
                    <a:pt x="6" y="2"/>
                    <a:pt x="5" y="2"/>
                  </a:cubicBezTo>
                  <a:cubicBezTo>
                    <a:pt x="4" y="4"/>
                    <a:pt x="3" y="6"/>
                    <a:pt x="2" y="9"/>
                  </a:cubicBezTo>
                  <a:cubicBezTo>
                    <a:pt x="1" y="11"/>
                    <a:pt x="1" y="14"/>
                    <a:pt x="0" y="16"/>
                  </a:cubicBezTo>
                  <a:cubicBezTo>
                    <a:pt x="0" y="17"/>
                    <a:pt x="0" y="18"/>
                    <a:pt x="0" y="18"/>
                  </a:cubicBezTo>
                  <a:cubicBezTo>
                    <a:pt x="0" y="18"/>
                    <a:pt x="0" y="19"/>
                    <a:pt x="0" y="19"/>
                  </a:cubicBezTo>
                  <a:cubicBezTo>
                    <a:pt x="0" y="19"/>
                    <a:pt x="1" y="19"/>
                    <a:pt x="1" y="19"/>
                  </a:cubicBezTo>
                  <a:cubicBezTo>
                    <a:pt x="1" y="19"/>
                    <a:pt x="1" y="19"/>
                    <a:pt x="1" y="19"/>
                  </a:cubicBezTo>
                  <a:cubicBezTo>
                    <a:pt x="1" y="19"/>
                    <a:pt x="1" y="19"/>
                    <a:pt x="1" y="19"/>
                  </a:cubicBezTo>
                  <a:cubicBezTo>
                    <a:pt x="1" y="19"/>
                    <a:pt x="1" y="19"/>
                    <a:pt x="1" y="19"/>
                  </a:cubicBezTo>
                  <a:cubicBezTo>
                    <a:pt x="2" y="19"/>
                    <a:pt x="2" y="19"/>
                    <a:pt x="1" y="19"/>
                  </a:cubicBezTo>
                  <a:cubicBezTo>
                    <a:pt x="1" y="18"/>
                    <a:pt x="1" y="18"/>
                    <a:pt x="1" y="19"/>
                  </a:cubicBezTo>
                  <a:cubicBezTo>
                    <a:pt x="1" y="19"/>
                    <a:pt x="1" y="18"/>
                    <a:pt x="1" y="18"/>
                  </a:cubicBezTo>
                  <a:cubicBezTo>
                    <a:pt x="1" y="19"/>
                    <a:pt x="1" y="19"/>
                    <a:pt x="1" y="19"/>
                  </a:cubicBezTo>
                  <a:cubicBezTo>
                    <a:pt x="1" y="19"/>
                    <a:pt x="1" y="19"/>
                    <a:pt x="1" y="19"/>
                  </a:cubicBezTo>
                  <a:cubicBezTo>
                    <a:pt x="1" y="19"/>
                    <a:pt x="1" y="19"/>
                    <a:pt x="1" y="19"/>
                  </a:cubicBezTo>
                  <a:cubicBezTo>
                    <a:pt x="1" y="19"/>
                    <a:pt x="1" y="18"/>
                    <a:pt x="1" y="18"/>
                  </a:cubicBezTo>
                  <a:cubicBezTo>
                    <a:pt x="1" y="18"/>
                    <a:pt x="1" y="17"/>
                    <a:pt x="2" y="16"/>
                  </a:cubicBezTo>
                  <a:cubicBezTo>
                    <a:pt x="2" y="14"/>
                    <a:pt x="2" y="12"/>
                    <a:pt x="3" y="9"/>
                  </a:cubicBezTo>
                  <a:cubicBezTo>
                    <a:pt x="4" y="7"/>
                    <a:pt x="5" y="5"/>
                    <a:pt x="6" y="3"/>
                  </a:cubicBezTo>
                  <a:cubicBezTo>
                    <a:pt x="7" y="3"/>
                    <a:pt x="7" y="2"/>
                    <a:pt x="8" y="2"/>
                  </a:cubicBezTo>
                  <a:cubicBezTo>
                    <a:pt x="8" y="2"/>
                    <a:pt x="9" y="2"/>
                    <a:pt x="9" y="2"/>
                  </a:cubicBezTo>
                  <a:cubicBezTo>
                    <a:pt x="9" y="1"/>
                    <a:pt x="9" y="1"/>
                    <a:pt x="9" y="0"/>
                  </a:cubicBezTo>
                  <a:cubicBezTo>
                    <a:pt x="9" y="0"/>
                    <a:pt x="8" y="0"/>
                    <a:pt x="8" y="0"/>
                  </a:cubicBezTo>
                  <a:cubicBezTo>
                    <a:pt x="8" y="0"/>
                    <a:pt x="8" y="0"/>
                    <a:pt x="8"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0">
              <a:extLst>
                <a:ext uri="{FF2B5EF4-FFF2-40B4-BE49-F238E27FC236}">
                  <a16:creationId xmlns:a16="http://schemas.microsoft.com/office/drawing/2014/main" id="{E29F7249-71BB-487B-A884-7475B736258F}"/>
                </a:ext>
              </a:extLst>
            </p:cNvPr>
            <p:cNvSpPr>
              <a:spLocks/>
            </p:cNvSpPr>
            <p:nvPr/>
          </p:nvSpPr>
          <p:spPr bwMode="auto">
            <a:xfrm>
              <a:off x="6404" y="2031"/>
              <a:ext cx="17" cy="31"/>
            </a:xfrm>
            <a:custGeom>
              <a:avLst/>
              <a:gdLst>
                <a:gd name="T0" fmla="*/ 0 w 7"/>
                <a:gd name="T1" fmla="*/ 3 h 13"/>
                <a:gd name="T2" fmla="*/ 7 w 7"/>
                <a:gd name="T3" fmla="*/ 13 h 13"/>
                <a:gd name="T4" fmla="*/ 0 w 7"/>
                <a:gd name="T5" fmla="*/ 0 h 13"/>
                <a:gd name="T6" fmla="*/ 0 w 7"/>
                <a:gd name="T7" fmla="*/ 3 h 13"/>
              </a:gdLst>
              <a:ahLst/>
              <a:cxnLst>
                <a:cxn ang="0">
                  <a:pos x="T0" y="T1"/>
                </a:cxn>
                <a:cxn ang="0">
                  <a:pos x="T2" y="T3"/>
                </a:cxn>
                <a:cxn ang="0">
                  <a:pos x="T4" y="T5"/>
                </a:cxn>
                <a:cxn ang="0">
                  <a:pos x="T6" y="T7"/>
                </a:cxn>
              </a:cxnLst>
              <a:rect l="0" t="0" r="r" b="b"/>
              <a:pathLst>
                <a:path w="7" h="13">
                  <a:moveTo>
                    <a:pt x="0" y="3"/>
                  </a:moveTo>
                  <a:cubicBezTo>
                    <a:pt x="2" y="6"/>
                    <a:pt x="5" y="10"/>
                    <a:pt x="7" y="13"/>
                  </a:cubicBezTo>
                  <a:cubicBezTo>
                    <a:pt x="5" y="9"/>
                    <a:pt x="2" y="4"/>
                    <a:pt x="0" y="0"/>
                  </a:cubicBezTo>
                  <a:lnTo>
                    <a:pt x="0" y="3"/>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1">
              <a:extLst>
                <a:ext uri="{FF2B5EF4-FFF2-40B4-BE49-F238E27FC236}">
                  <a16:creationId xmlns:a16="http://schemas.microsoft.com/office/drawing/2014/main" id="{72A792FC-BC2F-40C5-9495-2A73F7DB4962}"/>
                </a:ext>
              </a:extLst>
            </p:cNvPr>
            <p:cNvSpPr>
              <a:spLocks/>
            </p:cNvSpPr>
            <p:nvPr/>
          </p:nvSpPr>
          <p:spPr bwMode="auto">
            <a:xfrm>
              <a:off x="6402" y="2040"/>
              <a:ext cx="14" cy="36"/>
            </a:xfrm>
            <a:custGeom>
              <a:avLst/>
              <a:gdLst>
                <a:gd name="T0" fmla="*/ 0 w 6"/>
                <a:gd name="T1" fmla="*/ 0 h 15"/>
                <a:gd name="T2" fmla="*/ 1 w 6"/>
                <a:gd name="T3" fmla="*/ 1 h 15"/>
                <a:gd name="T4" fmla="*/ 3 w 6"/>
                <a:gd name="T5" fmla="*/ 7 h 15"/>
                <a:gd name="T6" fmla="*/ 6 w 6"/>
                <a:gd name="T7" fmla="*/ 15 h 15"/>
                <a:gd name="T8" fmla="*/ 6 w 6"/>
                <a:gd name="T9" fmla="*/ 15 h 15"/>
                <a:gd name="T10" fmla="*/ 5 w 6"/>
                <a:gd name="T11" fmla="*/ 15 h 15"/>
                <a:gd name="T12" fmla="*/ 2 w 6"/>
                <a:gd name="T13" fmla="*/ 7 h 15"/>
                <a:gd name="T14" fmla="*/ 0 w 6"/>
                <a:gd name="T15" fmla="*/ 2 h 15"/>
                <a:gd name="T16" fmla="*/ 0 w 6"/>
                <a:gd name="T17" fmla="*/ 1 h 15"/>
                <a:gd name="T18" fmla="*/ 0 w 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0" y="0"/>
                  </a:moveTo>
                  <a:cubicBezTo>
                    <a:pt x="0" y="0"/>
                    <a:pt x="1" y="1"/>
                    <a:pt x="1" y="1"/>
                  </a:cubicBezTo>
                  <a:cubicBezTo>
                    <a:pt x="1" y="3"/>
                    <a:pt x="2" y="5"/>
                    <a:pt x="3" y="7"/>
                  </a:cubicBezTo>
                  <a:cubicBezTo>
                    <a:pt x="4" y="11"/>
                    <a:pt x="6" y="15"/>
                    <a:pt x="6" y="15"/>
                  </a:cubicBezTo>
                  <a:cubicBezTo>
                    <a:pt x="6" y="15"/>
                    <a:pt x="6" y="15"/>
                    <a:pt x="6" y="15"/>
                  </a:cubicBezTo>
                  <a:cubicBezTo>
                    <a:pt x="5" y="15"/>
                    <a:pt x="5" y="15"/>
                    <a:pt x="5" y="15"/>
                  </a:cubicBezTo>
                  <a:cubicBezTo>
                    <a:pt x="5" y="15"/>
                    <a:pt x="4" y="11"/>
                    <a:pt x="2" y="7"/>
                  </a:cubicBezTo>
                  <a:cubicBezTo>
                    <a:pt x="1" y="5"/>
                    <a:pt x="0" y="3"/>
                    <a:pt x="0" y="2"/>
                  </a:cubicBezTo>
                  <a:cubicBezTo>
                    <a:pt x="0" y="1"/>
                    <a:pt x="0" y="1"/>
                    <a:pt x="0" y="1"/>
                  </a:cubicBezTo>
                  <a:cubicBezTo>
                    <a:pt x="0" y="1"/>
                    <a:pt x="0" y="0"/>
                    <a:pt x="0"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2">
              <a:extLst>
                <a:ext uri="{FF2B5EF4-FFF2-40B4-BE49-F238E27FC236}">
                  <a16:creationId xmlns:a16="http://schemas.microsoft.com/office/drawing/2014/main" id="{C8CFF91E-82EB-48B2-9FA6-3F01234A0FF1}"/>
                </a:ext>
              </a:extLst>
            </p:cNvPr>
            <p:cNvSpPr>
              <a:spLocks/>
            </p:cNvSpPr>
            <p:nvPr/>
          </p:nvSpPr>
          <p:spPr bwMode="auto">
            <a:xfrm>
              <a:off x="6392" y="2045"/>
              <a:ext cx="12" cy="36"/>
            </a:xfrm>
            <a:custGeom>
              <a:avLst/>
              <a:gdLst>
                <a:gd name="T0" fmla="*/ 0 w 5"/>
                <a:gd name="T1" fmla="*/ 1 h 15"/>
                <a:gd name="T2" fmla="*/ 5 w 5"/>
                <a:gd name="T3" fmla="*/ 15 h 15"/>
                <a:gd name="T4" fmla="*/ 1 w 5"/>
                <a:gd name="T5" fmla="*/ 0 h 15"/>
                <a:gd name="T6" fmla="*/ 0 w 5"/>
                <a:gd name="T7" fmla="*/ 1 h 15"/>
              </a:gdLst>
              <a:ahLst/>
              <a:cxnLst>
                <a:cxn ang="0">
                  <a:pos x="T0" y="T1"/>
                </a:cxn>
                <a:cxn ang="0">
                  <a:pos x="T2" y="T3"/>
                </a:cxn>
                <a:cxn ang="0">
                  <a:pos x="T4" y="T5"/>
                </a:cxn>
                <a:cxn ang="0">
                  <a:pos x="T6" y="T7"/>
                </a:cxn>
              </a:cxnLst>
              <a:rect l="0" t="0" r="r" b="b"/>
              <a:pathLst>
                <a:path w="5" h="15">
                  <a:moveTo>
                    <a:pt x="0" y="1"/>
                  </a:moveTo>
                  <a:cubicBezTo>
                    <a:pt x="1" y="6"/>
                    <a:pt x="2" y="11"/>
                    <a:pt x="5" y="15"/>
                  </a:cubicBezTo>
                  <a:cubicBezTo>
                    <a:pt x="3" y="10"/>
                    <a:pt x="2" y="6"/>
                    <a:pt x="1" y="0"/>
                  </a:cubicBezTo>
                  <a:lnTo>
                    <a:pt x="0" y="1"/>
                  </a:ln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3">
              <a:extLst>
                <a:ext uri="{FF2B5EF4-FFF2-40B4-BE49-F238E27FC236}">
                  <a16:creationId xmlns:a16="http://schemas.microsoft.com/office/drawing/2014/main" id="{71E49ADD-8AA1-4E24-95F0-1587315105C4}"/>
                </a:ext>
              </a:extLst>
            </p:cNvPr>
            <p:cNvSpPr>
              <a:spLocks/>
            </p:cNvSpPr>
            <p:nvPr/>
          </p:nvSpPr>
          <p:spPr bwMode="auto">
            <a:xfrm>
              <a:off x="6382" y="2043"/>
              <a:ext cx="8" cy="38"/>
            </a:xfrm>
            <a:custGeom>
              <a:avLst/>
              <a:gdLst>
                <a:gd name="T0" fmla="*/ 2 w 3"/>
                <a:gd name="T1" fmla="*/ 1 h 16"/>
                <a:gd name="T2" fmla="*/ 2 w 3"/>
                <a:gd name="T3" fmla="*/ 7 h 16"/>
                <a:gd name="T4" fmla="*/ 3 w 3"/>
                <a:gd name="T5" fmla="*/ 16 h 16"/>
                <a:gd name="T6" fmla="*/ 3 w 3"/>
                <a:gd name="T7" fmla="*/ 16 h 16"/>
                <a:gd name="T8" fmla="*/ 3 w 3"/>
                <a:gd name="T9" fmla="*/ 16 h 16"/>
                <a:gd name="T10" fmla="*/ 3 w 3"/>
                <a:gd name="T11" fmla="*/ 16 h 16"/>
                <a:gd name="T12" fmla="*/ 1 w 3"/>
                <a:gd name="T13" fmla="*/ 8 h 16"/>
                <a:gd name="T14" fmla="*/ 0 w 3"/>
                <a:gd name="T15" fmla="*/ 0 h 16"/>
                <a:gd name="T16" fmla="*/ 2 w 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6">
                  <a:moveTo>
                    <a:pt x="2" y="1"/>
                  </a:moveTo>
                  <a:cubicBezTo>
                    <a:pt x="2" y="3"/>
                    <a:pt x="2" y="5"/>
                    <a:pt x="2" y="7"/>
                  </a:cubicBezTo>
                  <a:cubicBezTo>
                    <a:pt x="2" y="12"/>
                    <a:pt x="3" y="16"/>
                    <a:pt x="3" y="16"/>
                  </a:cubicBezTo>
                  <a:cubicBezTo>
                    <a:pt x="3" y="16"/>
                    <a:pt x="3" y="16"/>
                    <a:pt x="3" y="16"/>
                  </a:cubicBezTo>
                  <a:cubicBezTo>
                    <a:pt x="3" y="16"/>
                    <a:pt x="3" y="16"/>
                    <a:pt x="3" y="16"/>
                  </a:cubicBezTo>
                  <a:cubicBezTo>
                    <a:pt x="3" y="16"/>
                    <a:pt x="3" y="16"/>
                    <a:pt x="3" y="16"/>
                  </a:cubicBezTo>
                  <a:cubicBezTo>
                    <a:pt x="3" y="16"/>
                    <a:pt x="2" y="12"/>
                    <a:pt x="1" y="8"/>
                  </a:cubicBezTo>
                  <a:cubicBezTo>
                    <a:pt x="1" y="5"/>
                    <a:pt x="0" y="2"/>
                    <a:pt x="0" y="0"/>
                  </a:cubicBezTo>
                  <a:cubicBezTo>
                    <a:pt x="1" y="1"/>
                    <a:pt x="1" y="1"/>
                    <a:pt x="2" y="1"/>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4">
              <a:extLst>
                <a:ext uri="{FF2B5EF4-FFF2-40B4-BE49-F238E27FC236}">
                  <a16:creationId xmlns:a16="http://schemas.microsoft.com/office/drawing/2014/main" id="{A45DAF61-455E-4C48-A517-7F79E575A83C}"/>
                </a:ext>
              </a:extLst>
            </p:cNvPr>
            <p:cNvSpPr>
              <a:spLocks/>
            </p:cNvSpPr>
            <p:nvPr/>
          </p:nvSpPr>
          <p:spPr bwMode="auto">
            <a:xfrm>
              <a:off x="6371" y="2035"/>
              <a:ext cx="9" cy="43"/>
            </a:xfrm>
            <a:custGeom>
              <a:avLst/>
              <a:gdLst>
                <a:gd name="T0" fmla="*/ 2 w 4"/>
                <a:gd name="T1" fmla="*/ 0 h 18"/>
                <a:gd name="T2" fmla="*/ 2 w 4"/>
                <a:gd name="T3" fmla="*/ 3 h 18"/>
                <a:gd name="T4" fmla="*/ 0 w 4"/>
                <a:gd name="T5" fmla="*/ 9 h 18"/>
                <a:gd name="T6" fmla="*/ 0 w 4"/>
                <a:gd name="T7" fmla="*/ 12 h 18"/>
                <a:gd name="T8" fmla="*/ 0 w 4"/>
                <a:gd name="T9" fmla="*/ 15 h 18"/>
                <a:gd name="T10" fmla="*/ 0 w 4"/>
                <a:gd name="T11" fmla="*/ 18 h 18"/>
                <a:gd name="T12" fmla="*/ 0 w 4"/>
                <a:gd name="T13" fmla="*/ 18 h 18"/>
                <a:gd name="T14" fmla="*/ 0 w 4"/>
                <a:gd name="T15" fmla="*/ 18 h 18"/>
                <a:gd name="T16" fmla="*/ 0 w 4"/>
                <a:gd name="T17" fmla="*/ 18 h 18"/>
                <a:gd name="T18" fmla="*/ 0 w 4"/>
                <a:gd name="T19" fmla="*/ 15 h 18"/>
                <a:gd name="T20" fmla="*/ 0 w 4"/>
                <a:gd name="T21" fmla="*/ 12 h 18"/>
                <a:gd name="T22" fmla="*/ 1 w 4"/>
                <a:gd name="T23" fmla="*/ 9 h 18"/>
                <a:gd name="T24" fmla="*/ 3 w 4"/>
                <a:gd name="T25" fmla="*/ 4 h 18"/>
                <a:gd name="T26" fmla="*/ 4 w 4"/>
                <a:gd name="T27" fmla="*/ 1 h 18"/>
                <a:gd name="T28" fmla="*/ 3 w 4"/>
                <a:gd name="T29" fmla="*/ 0 h 18"/>
                <a:gd name="T30" fmla="*/ 2 w 4"/>
                <a:gd name="T31" fmla="*/ 0 h 18"/>
                <a:gd name="T32" fmla="*/ 2 w 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8">
                  <a:moveTo>
                    <a:pt x="2" y="0"/>
                  </a:moveTo>
                  <a:cubicBezTo>
                    <a:pt x="2" y="0"/>
                    <a:pt x="2" y="2"/>
                    <a:pt x="2" y="3"/>
                  </a:cubicBezTo>
                  <a:cubicBezTo>
                    <a:pt x="1" y="5"/>
                    <a:pt x="1" y="7"/>
                    <a:pt x="0" y="9"/>
                  </a:cubicBezTo>
                  <a:cubicBezTo>
                    <a:pt x="0" y="10"/>
                    <a:pt x="0" y="11"/>
                    <a:pt x="0" y="12"/>
                  </a:cubicBezTo>
                  <a:cubicBezTo>
                    <a:pt x="0" y="13"/>
                    <a:pt x="0" y="14"/>
                    <a:pt x="0" y="15"/>
                  </a:cubicBezTo>
                  <a:cubicBezTo>
                    <a:pt x="0" y="17"/>
                    <a:pt x="0" y="18"/>
                    <a:pt x="0" y="18"/>
                  </a:cubicBezTo>
                  <a:cubicBezTo>
                    <a:pt x="0" y="18"/>
                    <a:pt x="0" y="18"/>
                    <a:pt x="0" y="18"/>
                  </a:cubicBezTo>
                  <a:cubicBezTo>
                    <a:pt x="0" y="18"/>
                    <a:pt x="0" y="18"/>
                    <a:pt x="0" y="18"/>
                  </a:cubicBezTo>
                  <a:cubicBezTo>
                    <a:pt x="0" y="18"/>
                    <a:pt x="0" y="18"/>
                    <a:pt x="0" y="18"/>
                  </a:cubicBezTo>
                  <a:cubicBezTo>
                    <a:pt x="0" y="18"/>
                    <a:pt x="0" y="17"/>
                    <a:pt x="0" y="15"/>
                  </a:cubicBezTo>
                  <a:cubicBezTo>
                    <a:pt x="0" y="14"/>
                    <a:pt x="0" y="13"/>
                    <a:pt x="0" y="12"/>
                  </a:cubicBezTo>
                  <a:cubicBezTo>
                    <a:pt x="1" y="11"/>
                    <a:pt x="1" y="10"/>
                    <a:pt x="1" y="9"/>
                  </a:cubicBezTo>
                  <a:cubicBezTo>
                    <a:pt x="2" y="7"/>
                    <a:pt x="2" y="5"/>
                    <a:pt x="3" y="4"/>
                  </a:cubicBezTo>
                  <a:cubicBezTo>
                    <a:pt x="3" y="2"/>
                    <a:pt x="4" y="1"/>
                    <a:pt x="4" y="1"/>
                  </a:cubicBezTo>
                  <a:cubicBezTo>
                    <a:pt x="4" y="0"/>
                    <a:pt x="4" y="0"/>
                    <a:pt x="3" y="0"/>
                  </a:cubicBezTo>
                  <a:cubicBezTo>
                    <a:pt x="3" y="0"/>
                    <a:pt x="2" y="0"/>
                    <a:pt x="2" y="0"/>
                  </a:cubicBezTo>
                  <a:cubicBezTo>
                    <a:pt x="2" y="0"/>
                    <a:pt x="2" y="0"/>
                    <a:pt x="2" y="0"/>
                  </a:cubicBezTo>
                  <a:close/>
                </a:path>
              </a:pathLst>
            </a:custGeom>
            <a:solidFill>
              <a:srgbClr val="DA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244" name="Picture 148">
            <a:extLst>
              <a:ext uri="{FF2B5EF4-FFF2-40B4-BE49-F238E27FC236}">
                <a16:creationId xmlns:a16="http://schemas.microsoft.com/office/drawing/2014/main" id="{1CEACCBA-2591-4C87-BE7D-AB166A94AF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4120" y="1864518"/>
            <a:ext cx="117792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 name="Group 151">
            <a:extLst>
              <a:ext uri="{FF2B5EF4-FFF2-40B4-BE49-F238E27FC236}">
                <a16:creationId xmlns:a16="http://schemas.microsoft.com/office/drawing/2014/main" id="{A35EEDB7-36B7-4D8F-94D8-1377F7A497FC}"/>
              </a:ext>
            </a:extLst>
          </p:cNvPr>
          <p:cNvGrpSpPr>
            <a:grpSpLocks noChangeAspect="1"/>
          </p:cNvGrpSpPr>
          <p:nvPr/>
        </p:nvGrpSpPr>
        <p:grpSpPr bwMode="auto">
          <a:xfrm>
            <a:off x="6503302" y="1882775"/>
            <a:ext cx="1166813" cy="2644775"/>
            <a:chOff x="4113" y="1186"/>
            <a:chExt cx="735" cy="1666"/>
          </a:xfrm>
        </p:grpSpPr>
        <p:sp>
          <p:nvSpPr>
            <p:cNvPr id="186" name="Freeform 152">
              <a:extLst>
                <a:ext uri="{FF2B5EF4-FFF2-40B4-BE49-F238E27FC236}">
                  <a16:creationId xmlns:a16="http://schemas.microsoft.com/office/drawing/2014/main" id="{A7621E9A-7B85-47E7-821D-852003F7A4CB}"/>
                </a:ext>
              </a:extLst>
            </p:cNvPr>
            <p:cNvSpPr>
              <a:spLocks/>
            </p:cNvSpPr>
            <p:nvPr/>
          </p:nvSpPr>
          <p:spPr bwMode="auto">
            <a:xfrm>
              <a:off x="4113" y="1186"/>
              <a:ext cx="735" cy="1666"/>
            </a:xfrm>
            <a:custGeom>
              <a:avLst/>
              <a:gdLst>
                <a:gd name="T0" fmla="*/ 275 w 307"/>
                <a:gd name="T1" fmla="*/ 327 h 700"/>
                <a:gd name="T2" fmla="*/ 268 w 307"/>
                <a:gd name="T3" fmla="*/ 313 h 700"/>
                <a:gd name="T4" fmla="*/ 250 w 307"/>
                <a:gd name="T5" fmla="*/ 200 h 700"/>
                <a:gd name="T6" fmla="*/ 177 w 307"/>
                <a:gd name="T7" fmla="*/ 96 h 700"/>
                <a:gd name="T8" fmla="*/ 183 w 307"/>
                <a:gd name="T9" fmla="*/ 64 h 700"/>
                <a:gd name="T10" fmla="*/ 184 w 307"/>
                <a:gd name="T11" fmla="*/ 46 h 700"/>
                <a:gd name="T12" fmla="*/ 182 w 307"/>
                <a:gd name="T13" fmla="*/ 15 h 700"/>
                <a:gd name="T14" fmla="*/ 154 w 307"/>
                <a:gd name="T15" fmla="*/ 0 h 700"/>
                <a:gd name="T16" fmla="*/ 126 w 307"/>
                <a:gd name="T17" fmla="*/ 15 h 700"/>
                <a:gd name="T18" fmla="*/ 123 w 307"/>
                <a:gd name="T19" fmla="*/ 46 h 700"/>
                <a:gd name="T20" fmla="*/ 124 w 307"/>
                <a:gd name="T21" fmla="*/ 64 h 700"/>
                <a:gd name="T22" fmla="*/ 130 w 307"/>
                <a:gd name="T23" fmla="*/ 96 h 700"/>
                <a:gd name="T24" fmla="*/ 58 w 307"/>
                <a:gd name="T25" fmla="*/ 200 h 700"/>
                <a:gd name="T26" fmla="*/ 39 w 307"/>
                <a:gd name="T27" fmla="*/ 313 h 700"/>
                <a:gd name="T28" fmla="*/ 32 w 307"/>
                <a:gd name="T29" fmla="*/ 327 h 700"/>
                <a:gd name="T30" fmla="*/ 8 w 307"/>
                <a:gd name="T31" fmla="*/ 356 h 700"/>
                <a:gd name="T32" fmla="*/ 15 w 307"/>
                <a:gd name="T33" fmla="*/ 377 h 700"/>
                <a:gd name="T34" fmla="*/ 28 w 307"/>
                <a:gd name="T35" fmla="*/ 359 h 700"/>
                <a:gd name="T36" fmla="*/ 27 w 307"/>
                <a:gd name="T37" fmla="*/ 391 h 700"/>
                <a:gd name="T38" fmla="*/ 32 w 307"/>
                <a:gd name="T39" fmla="*/ 380 h 700"/>
                <a:gd name="T40" fmla="*/ 38 w 307"/>
                <a:gd name="T41" fmla="*/ 384 h 700"/>
                <a:gd name="T42" fmla="*/ 40 w 307"/>
                <a:gd name="T43" fmla="*/ 377 h 700"/>
                <a:gd name="T44" fmla="*/ 48 w 307"/>
                <a:gd name="T45" fmla="*/ 371 h 700"/>
                <a:gd name="T46" fmla="*/ 58 w 307"/>
                <a:gd name="T47" fmla="*/ 321 h 700"/>
                <a:gd name="T48" fmla="*/ 82 w 307"/>
                <a:gd name="T49" fmla="*/ 230 h 700"/>
                <a:gd name="T50" fmla="*/ 96 w 307"/>
                <a:gd name="T51" fmla="*/ 285 h 700"/>
                <a:gd name="T52" fmla="*/ 96 w 307"/>
                <a:gd name="T53" fmla="*/ 466 h 700"/>
                <a:gd name="T54" fmla="*/ 93 w 307"/>
                <a:gd name="T55" fmla="*/ 596 h 700"/>
                <a:gd name="T56" fmla="*/ 87 w 307"/>
                <a:gd name="T57" fmla="*/ 657 h 700"/>
                <a:gd name="T58" fmla="*/ 73 w 307"/>
                <a:gd name="T59" fmla="*/ 687 h 700"/>
                <a:gd name="T60" fmla="*/ 82 w 307"/>
                <a:gd name="T61" fmla="*/ 695 h 700"/>
                <a:gd name="T62" fmla="*/ 91 w 307"/>
                <a:gd name="T63" fmla="*/ 695 h 700"/>
                <a:gd name="T64" fmla="*/ 108 w 307"/>
                <a:gd name="T65" fmla="*/ 684 h 700"/>
                <a:gd name="T66" fmla="*/ 116 w 307"/>
                <a:gd name="T67" fmla="*/ 646 h 700"/>
                <a:gd name="T68" fmla="*/ 121 w 307"/>
                <a:gd name="T69" fmla="*/ 590 h 700"/>
                <a:gd name="T70" fmla="*/ 136 w 307"/>
                <a:gd name="T71" fmla="*/ 473 h 700"/>
                <a:gd name="T72" fmla="*/ 154 w 307"/>
                <a:gd name="T73" fmla="*/ 370 h 700"/>
                <a:gd name="T74" fmla="*/ 171 w 307"/>
                <a:gd name="T75" fmla="*/ 473 h 700"/>
                <a:gd name="T76" fmla="*/ 187 w 307"/>
                <a:gd name="T77" fmla="*/ 590 h 700"/>
                <a:gd name="T78" fmla="*/ 191 w 307"/>
                <a:gd name="T79" fmla="*/ 646 h 700"/>
                <a:gd name="T80" fmla="*/ 199 w 307"/>
                <a:gd name="T81" fmla="*/ 684 h 700"/>
                <a:gd name="T82" fmla="*/ 216 w 307"/>
                <a:gd name="T83" fmla="*/ 695 h 700"/>
                <a:gd name="T84" fmla="*/ 225 w 307"/>
                <a:gd name="T85" fmla="*/ 695 h 700"/>
                <a:gd name="T86" fmla="*/ 234 w 307"/>
                <a:gd name="T87" fmla="*/ 687 h 700"/>
                <a:gd name="T88" fmla="*/ 221 w 307"/>
                <a:gd name="T89" fmla="*/ 657 h 700"/>
                <a:gd name="T90" fmla="*/ 214 w 307"/>
                <a:gd name="T91" fmla="*/ 596 h 700"/>
                <a:gd name="T92" fmla="*/ 212 w 307"/>
                <a:gd name="T93" fmla="*/ 466 h 700"/>
                <a:gd name="T94" fmla="*/ 212 w 307"/>
                <a:gd name="T95" fmla="*/ 285 h 700"/>
                <a:gd name="T96" fmla="*/ 225 w 307"/>
                <a:gd name="T97" fmla="*/ 230 h 700"/>
                <a:gd name="T98" fmla="*/ 249 w 307"/>
                <a:gd name="T99" fmla="*/ 321 h 700"/>
                <a:gd name="T100" fmla="*/ 259 w 307"/>
                <a:gd name="T101" fmla="*/ 371 h 700"/>
                <a:gd name="T102" fmla="*/ 268 w 307"/>
                <a:gd name="T103" fmla="*/ 377 h 700"/>
                <a:gd name="T104" fmla="*/ 270 w 307"/>
                <a:gd name="T105" fmla="*/ 384 h 700"/>
                <a:gd name="T106" fmla="*/ 276 w 307"/>
                <a:gd name="T107" fmla="*/ 380 h 700"/>
                <a:gd name="T108" fmla="*/ 280 w 307"/>
                <a:gd name="T109" fmla="*/ 391 h 700"/>
                <a:gd name="T110" fmla="*/ 279 w 307"/>
                <a:gd name="T111" fmla="*/ 359 h 700"/>
                <a:gd name="T112" fmla="*/ 293 w 307"/>
                <a:gd name="T113" fmla="*/ 377 h 700"/>
                <a:gd name="T114" fmla="*/ 299 w 307"/>
                <a:gd name="T115" fmla="*/ 35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700">
                  <a:moveTo>
                    <a:pt x="304" y="350"/>
                  </a:moveTo>
                  <a:cubicBezTo>
                    <a:pt x="301" y="348"/>
                    <a:pt x="297" y="346"/>
                    <a:pt x="291" y="338"/>
                  </a:cubicBezTo>
                  <a:cubicBezTo>
                    <a:pt x="287" y="333"/>
                    <a:pt x="281" y="329"/>
                    <a:pt x="275" y="327"/>
                  </a:cubicBezTo>
                  <a:cubicBezTo>
                    <a:pt x="274" y="327"/>
                    <a:pt x="273" y="326"/>
                    <a:pt x="272" y="326"/>
                  </a:cubicBezTo>
                  <a:cubicBezTo>
                    <a:pt x="271" y="324"/>
                    <a:pt x="270" y="322"/>
                    <a:pt x="270" y="319"/>
                  </a:cubicBezTo>
                  <a:cubicBezTo>
                    <a:pt x="269" y="317"/>
                    <a:pt x="269" y="315"/>
                    <a:pt x="268" y="313"/>
                  </a:cubicBezTo>
                  <a:cubicBezTo>
                    <a:pt x="267" y="309"/>
                    <a:pt x="266" y="302"/>
                    <a:pt x="266" y="291"/>
                  </a:cubicBezTo>
                  <a:cubicBezTo>
                    <a:pt x="266" y="265"/>
                    <a:pt x="261" y="242"/>
                    <a:pt x="258" y="236"/>
                  </a:cubicBezTo>
                  <a:cubicBezTo>
                    <a:pt x="255" y="230"/>
                    <a:pt x="253" y="225"/>
                    <a:pt x="250" y="200"/>
                  </a:cubicBezTo>
                  <a:cubicBezTo>
                    <a:pt x="246" y="175"/>
                    <a:pt x="253" y="179"/>
                    <a:pt x="250" y="149"/>
                  </a:cubicBezTo>
                  <a:cubicBezTo>
                    <a:pt x="246" y="119"/>
                    <a:pt x="223" y="113"/>
                    <a:pt x="213" y="111"/>
                  </a:cubicBezTo>
                  <a:cubicBezTo>
                    <a:pt x="203" y="108"/>
                    <a:pt x="181" y="100"/>
                    <a:pt x="177" y="96"/>
                  </a:cubicBezTo>
                  <a:cubicBezTo>
                    <a:pt x="175" y="95"/>
                    <a:pt x="175" y="87"/>
                    <a:pt x="175" y="79"/>
                  </a:cubicBezTo>
                  <a:cubicBezTo>
                    <a:pt x="178" y="75"/>
                    <a:pt x="180" y="68"/>
                    <a:pt x="181" y="63"/>
                  </a:cubicBezTo>
                  <a:cubicBezTo>
                    <a:pt x="181" y="63"/>
                    <a:pt x="183" y="64"/>
                    <a:pt x="183" y="64"/>
                  </a:cubicBezTo>
                  <a:cubicBezTo>
                    <a:pt x="185" y="65"/>
                    <a:pt x="187" y="60"/>
                    <a:pt x="187" y="58"/>
                  </a:cubicBezTo>
                  <a:cubicBezTo>
                    <a:pt x="188" y="56"/>
                    <a:pt x="189" y="49"/>
                    <a:pt x="188" y="46"/>
                  </a:cubicBezTo>
                  <a:cubicBezTo>
                    <a:pt x="187" y="43"/>
                    <a:pt x="185" y="45"/>
                    <a:pt x="184" y="46"/>
                  </a:cubicBezTo>
                  <a:cubicBezTo>
                    <a:pt x="184" y="47"/>
                    <a:pt x="183" y="47"/>
                    <a:pt x="183" y="47"/>
                  </a:cubicBezTo>
                  <a:cubicBezTo>
                    <a:pt x="183" y="44"/>
                    <a:pt x="183" y="40"/>
                    <a:pt x="184" y="36"/>
                  </a:cubicBezTo>
                  <a:cubicBezTo>
                    <a:pt x="185" y="29"/>
                    <a:pt x="184" y="22"/>
                    <a:pt x="182" y="15"/>
                  </a:cubicBezTo>
                  <a:cubicBezTo>
                    <a:pt x="177" y="1"/>
                    <a:pt x="157"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1" y="0"/>
                    <a:pt x="131" y="1"/>
                    <a:pt x="126" y="15"/>
                  </a:cubicBezTo>
                  <a:cubicBezTo>
                    <a:pt x="123" y="22"/>
                    <a:pt x="123" y="29"/>
                    <a:pt x="124" y="36"/>
                  </a:cubicBezTo>
                  <a:cubicBezTo>
                    <a:pt x="124" y="40"/>
                    <a:pt x="125" y="44"/>
                    <a:pt x="125" y="47"/>
                  </a:cubicBezTo>
                  <a:cubicBezTo>
                    <a:pt x="124" y="47"/>
                    <a:pt x="124" y="47"/>
                    <a:pt x="123" y="46"/>
                  </a:cubicBezTo>
                  <a:cubicBezTo>
                    <a:pt x="123" y="45"/>
                    <a:pt x="121" y="43"/>
                    <a:pt x="120" y="46"/>
                  </a:cubicBezTo>
                  <a:cubicBezTo>
                    <a:pt x="119" y="49"/>
                    <a:pt x="120" y="56"/>
                    <a:pt x="120" y="58"/>
                  </a:cubicBezTo>
                  <a:cubicBezTo>
                    <a:pt x="121" y="60"/>
                    <a:pt x="123" y="65"/>
                    <a:pt x="124" y="64"/>
                  </a:cubicBezTo>
                  <a:cubicBezTo>
                    <a:pt x="125" y="64"/>
                    <a:pt x="126" y="63"/>
                    <a:pt x="126" y="63"/>
                  </a:cubicBezTo>
                  <a:cubicBezTo>
                    <a:pt x="128" y="68"/>
                    <a:pt x="129" y="75"/>
                    <a:pt x="132" y="79"/>
                  </a:cubicBezTo>
                  <a:cubicBezTo>
                    <a:pt x="133" y="87"/>
                    <a:pt x="132" y="95"/>
                    <a:pt x="130" y="96"/>
                  </a:cubicBezTo>
                  <a:cubicBezTo>
                    <a:pt x="126" y="100"/>
                    <a:pt x="105" y="108"/>
                    <a:pt x="95" y="111"/>
                  </a:cubicBezTo>
                  <a:cubicBezTo>
                    <a:pt x="84" y="113"/>
                    <a:pt x="61" y="119"/>
                    <a:pt x="58" y="149"/>
                  </a:cubicBezTo>
                  <a:cubicBezTo>
                    <a:pt x="55" y="179"/>
                    <a:pt x="61" y="175"/>
                    <a:pt x="58" y="200"/>
                  </a:cubicBezTo>
                  <a:cubicBezTo>
                    <a:pt x="54" y="225"/>
                    <a:pt x="53" y="230"/>
                    <a:pt x="50" y="236"/>
                  </a:cubicBezTo>
                  <a:cubicBezTo>
                    <a:pt x="47" y="242"/>
                    <a:pt x="41" y="265"/>
                    <a:pt x="41" y="291"/>
                  </a:cubicBezTo>
                  <a:cubicBezTo>
                    <a:pt x="41" y="302"/>
                    <a:pt x="40" y="309"/>
                    <a:pt x="39" y="313"/>
                  </a:cubicBezTo>
                  <a:cubicBezTo>
                    <a:pt x="39" y="315"/>
                    <a:pt x="38" y="317"/>
                    <a:pt x="38" y="319"/>
                  </a:cubicBezTo>
                  <a:cubicBezTo>
                    <a:pt x="37" y="322"/>
                    <a:pt x="37" y="324"/>
                    <a:pt x="35" y="326"/>
                  </a:cubicBezTo>
                  <a:cubicBezTo>
                    <a:pt x="34" y="326"/>
                    <a:pt x="33" y="327"/>
                    <a:pt x="32" y="327"/>
                  </a:cubicBezTo>
                  <a:cubicBezTo>
                    <a:pt x="26" y="329"/>
                    <a:pt x="21" y="333"/>
                    <a:pt x="17" y="338"/>
                  </a:cubicBezTo>
                  <a:cubicBezTo>
                    <a:pt x="10" y="346"/>
                    <a:pt x="6" y="348"/>
                    <a:pt x="3" y="350"/>
                  </a:cubicBezTo>
                  <a:cubicBezTo>
                    <a:pt x="0" y="352"/>
                    <a:pt x="1" y="358"/>
                    <a:pt x="8" y="356"/>
                  </a:cubicBezTo>
                  <a:cubicBezTo>
                    <a:pt x="15" y="354"/>
                    <a:pt x="20" y="346"/>
                    <a:pt x="22" y="346"/>
                  </a:cubicBezTo>
                  <a:cubicBezTo>
                    <a:pt x="24" y="347"/>
                    <a:pt x="20" y="360"/>
                    <a:pt x="18" y="364"/>
                  </a:cubicBezTo>
                  <a:cubicBezTo>
                    <a:pt x="17" y="369"/>
                    <a:pt x="15" y="374"/>
                    <a:pt x="15" y="377"/>
                  </a:cubicBezTo>
                  <a:cubicBezTo>
                    <a:pt x="14" y="380"/>
                    <a:pt x="13" y="385"/>
                    <a:pt x="15" y="388"/>
                  </a:cubicBezTo>
                  <a:cubicBezTo>
                    <a:pt x="17" y="390"/>
                    <a:pt x="20" y="387"/>
                    <a:pt x="22" y="380"/>
                  </a:cubicBezTo>
                  <a:cubicBezTo>
                    <a:pt x="24" y="372"/>
                    <a:pt x="28" y="359"/>
                    <a:pt x="28" y="359"/>
                  </a:cubicBezTo>
                  <a:cubicBezTo>
                    <a:pt x="28" y="359"/>
                    <a:pt x="26" y="370"/>
                    <a:pt x="24" y="377"/>
                  </a:cubicBezTo>
                  <a:cubicBezTo>
                    <a:pt x="22" y="384"/>
                    <a:pt x="18" y="392"/>
                    <a:pt x="22" y="395"/>
                  </a:cubicBezTo>
                  <a:cubicBezTo>
                    <a:pt x="24" y="397"/>
                    <a:pt x="26" y="395"/>
                    <a:pt x="27" y="391"/>
                  </a:cubicBezTo>
                  <a:cubicBezTo>
                    <a:pt x="29" y="388"/>
                    <a:pt x="30" y="383"/>
                    <a:pt x="30" y="382"/>
                  </a:cubicBezTo>
                  <a:cubicBezTo>
                    <a:pt x="32" y="377"/>
                    <a:pt x="35" y="362"/>
                    <a:pt x="35" y="362"/>
                  </a:cubicBezTo>
                  <a:cubicBezTo>
                    <a:pt x="35" y="362"/>
                    <a:pt x="33" y="375"/>
                    <a:pt x="32" y="380"/>
                  </a:cubicBezTo>
                  <a:cubicBezTo>
                    <a:pt x="31" y="384"/>
                    <a:pt x="29" y="388"/>
                    <a:pt x="29" y="391"/>
                  </a:cubicBezTo>
                  <a:cubicBezTo>
                    <a:pt x="29" y="393"/>
                    <a:pt x="31" y="394"/>
                    <a:pt x="33" y="394"/>
                  </a:cubicBezTo>
                  <a:cubicBezTo>
                    <a:pt x="35" y="393"/>
                    <a:pt x="36" y="389"/>
                    <a:pt x="38" y="384"/>
                  </a:cubicBezTo>
                  <a:cubicBezTo>
                    <a:pt x="39" y="379"/>
                    <a:pt x="41" y="371"/>
                    <a:pt x="42" y="366"/>
                  </a:cubicBezTo>
                  <a:cubicBezTo>
                    <a:pt x="42" y="365"/>
                    <a:pt x="43" y="363"/>
                    <a:pt x="43" y="365"/>
                  </a:cubicBezTo>
                  <a:cubicBezTo>
                    <a:pt x="42" y="367"/>
                    <a:pt x="41" y="374"/>
                    <a:pt x="40" y="377"/>
                  </a:cubicBezTo>
                  <a:cubicBezTo>
                    <a:pt x="39" y="382"/>
                    <a:pt x="39" y="385"/>
                    <a:pt x="41" y="385"/>
                  </a:cubicBezTo>
                  <a:cubicBezTo>
                    <a:pt x="43" y="385"/>
                    <a:pt x="44" y="385"/>
                    <a:pt x="45" y="383"/>
                  </a:cubicBezTo>
                  <a:cubicBezTo>
                    <a:pt x="46" y="381"/>
                    <a:pt x="47" y="375"/>
                    <a:pt x="48" y="371"/>
                  </a:cubicBezTo>
                  <a:cubicBezTo>
                    <a:pt x="50" y="364"/>
                    <a:pt x="52" y="358"/>
                    <a:pt x="53" y="352"/>
                  </a:cubicBezTo>
                  <a:cubicBezTo>
                    <a:pt x="53" y="346"/>
                    <a:pt x="55" y="334"/>
                    <a:pt x="56" y="330"/>
                  </a:cubicBezTo>
                  <a:cubicBezTo>
                    <a:pt x="57" y="326"/>
                    <a:pt x="58" y="321"/>
                    <a:pt x="58" y="321"/>
                  </a:cubicBezTo>
                  <a:cubicBezTo>
                    <a:pt x="58" y="321"/>
                    <a:pt x="58" y="321"/>
                    <a:pt x="58" y="321"/>
                  </a:cubicBezTo>
                  <a:cubicBezTo>
                    <a:pt x="62" y="310"/>
                    <a:pt x="71" y="283"/>
                    <a:pt x="76" y="267"/>
                  </a:cubicBezTo>
                  <a:cubicBezTo>
                    <a:pt x="83" y="246"/>
                    <a:pt x="81" y="239"/>
                    <a:pt x="82" y="230"/>
                  </a:cubicBezTo>
                  <a:cubicBezTo>
                    <a:pt x="83" y="224"/>
                    <a:pt x="89" y="209"/>
                    <a:pt x="93" y="193"/>
                  </a:cubicBezTo>
                  <a:cubicBezTo>
                    <a:pt x="93" y="193"/>
                    <a:pt x="107" y="228"/>
                    <a:pt x="103" y="249"/>
                  </a:cubicBezTo>
                  <a:cubicBezTo>
                    <a:pt x="96" y="285"/>
                    <a:pt x="98" y="274"/>
                    <a:pt x="96" y="285"/>
                  </a:cubicBezTo>
                  <a:cubicBezTo>
                    <a:pt x="93" y="296"/>
                    <a:pt x="90" y="308"/>
                    <a:pt x="89" y="320"/>
                  </a:cubicBezTo>
                  <a:cubicBezTo>
                    <a:pt x="87" y="346"/>
                    <a:pt x="85" y="373"/>
                    <a:pt x="89" y="399"/>
                  </a:cubicBezTo>
                  <a:cubicBezTo>
                    <a:pt x="91" y="409"/>
                    <a:pt x="96" y="464"/>
                    <a:pt x="96" y="466"/>
                  </a:cubicBezTo>
                  <a:cubicBezTo>
                    <a:pt x="94" y="473"/>
                    <a:pt x="90" y="488"/>
                    <a:pt x="89" y="497"/>
                  </a:cubicBezTo>
                  <a:cubicBezTo>
                    <a:pt x="87" y="505"/>
                    <a:pt x="88" y="518"/>
                    <a:pt x="88" y="541"/>
                  </a:cubicBezTo>
                  <a:cubicBezTo>
                    <a:pt x="89" y="565"/>
                    <a:pt x="92" y="583"/>
                    <a:pt x="93" y="596"/>
                  </a:cubicBezTo>
                  <a:cubicBezTo>
                    <a:pt x="94" y="607"/>
                    <a:pt x="92" y="635"/>
                    <a:pt x="92" y="642"/>
                  </a:cubicBezTo>
                  <a:cubicBezTo>
                    <a:pt x="92" y="644"/>
                    <a:pt x="91" y="645"/>
                    <a:pt x="91" y="646"/>
                  </a:cubicBezTo>
                  <a:cubicBezTo>
                    <a:pt x="90" y="649"/>
                    <a:pt x="89" y="653"/>
                    <a:pt x="87" y="657"/>
                  </a:cubicBezTo>
                  <a:cubicBezTo>
                    <a:pt x="84" y="663"/>
                    <a:pt x="76" y="674"/>
                    <a:pt x="74" y="677"/>
                  </a:cubicBezTo>
                  <a:cubicBezTo>
                    <a:pt x="71" y="679"/>
                    <a:pt x="67" y="685"/>
                    <a:pt x="71" y="687"/>
                  </a:cubicBezTo>
                  <a:cubicBezTo>
                    <a:pt x="72" y="687"/>
                    <a:pt x="73" y="687"/>
                    <a:pt x="73" y="687"/>
                  </a:cubicBezTo>
                  <a:cubicBezTo>
                    <a:pt x="72" y="689"/>
                    <a:pt x="73" y="691"/>
                    <a:pt x="75" y="691"/>
                  </a:cubicBezTo>
                  <a:cubicBezTo>
                    <a:pt x="75" y="692"/>
                    <a:pt x="77" y="692"/>
                    <a:pt x="77" y="692"/>
                  </a:cubicBezTo>
                  <a:cubicBezTo>
                    <a:pt x="77" y="693"/>
                    <a:pt x="78" y="696"/>
                    <a:pt x="82" y="695"/>
                  </a:cubicBezTo>
                  <a:cubicBezTo>
                    <a:pt x="82" y="695"/>
                    <a:pt x="83" y="698"/>
                    <a:pt x="86" y="698"/>
                  </a:cubicBezTo>
                  <a:cubicBezTo>
                    <a:pt x="87" y="699"/>
                    <a:pt x="88" y="698"/>
                    <a:pt x="89" y="698"/>
                  </a:cubicBezTo>
                  <a:cubicBezTo>
                    <a:pt x="90" y="698"/>
                    <a:pt x="90" y="697"/>
                    <a:pt x="91" y="695"/>
                  </a:cubicBezTo>
                  <a:cubicBezTo>
                    <a:pt x="91" y="695"/>
                    <a:pt x="91" y="698"/>
                    <a:pt x="94" y="699"/>
                  </a:cubicBezTo>
                  <a:cubicBezTo>
                    <a:pt x="98" y="700"/>
                    <a:pt x="102" y="699"/>
                    <a:pt x="104" y="694"/>
                  </a:cubicBezTo>
                  <a:cubicBezTo>
                    <a:pt x="107" y="689"/>
                    <a:pt x="106" y="689"/>
                    <a:pt x="108" y="684"/>
                  </a:cubicBezTo>
                  <a:cubicBezTo>
                    <a:pt x="110" y="680"/>
                    <a:pt x="109" y="670"/>
                    <a:pt x="111" y="666"/>
                  </a:cubicBezTo>
                  <a:cubicBezTo>
                    <a:pt x="112" y="661"/>
                    <a:pt x="116" y="660"/>
                    <a:pt x="116" y="656"/>
                  </a:cubicBezTo>
                  <a:cubicBezTo>
                    <a:pt x="116" y="654"/>
                    <a:pt x="116" y="650"/>
                    <a:pt x="116" y="646"/>
                  </a:cubicBezTo>
                  <a:cubicBezTo>
                    <a:pt x="116" y="646"/>
                    <a:pt x="116" y="630"/>
                    <a:pt x="116" y="630"/>
                  </a:cubicBezTo>
                  <a:cubicBezTo>
                    <a:pt x="117" y="623"/>
                    <a:pt x="117" y="623"/>
                    <a:pt x="117" y="623"/>
                  </a:cubicBezTo>
                  <a:cubicBezTo>
                    <a:pt x="117" y="612"/>
                    <a:pt x="119" y="601"/>
                    <a:pt x="121" y="590"/>
                  </a:cubicBezTo>
                  <a:cubicBezTo>
                    <a:pt x="124" y="572"/>
                    <a:pt x="129" y="541"/>
                    <a:pt x="131" y="523"/>
                  </a:cubicBezTo>
                  <a:cubicBezTo>
                    <a:pt x="133" y="499"/>
                    <a:pt x="135" y="478"/>
                    <a:pt x="136" y="474"/>
                  </a:cubicBezTo>
                  <a:cubicBezTo>
                    <a:pt x="136" y="474"/>
                    <a:pt x="136" y="473"/>
                    <a:pt x="136" y="473"/>
                  </a:cubicBezTo>
                  <a:cubicBezTo>
                    <a:pt x="141" y="458"/>
                    <a:pt x="145" y="443"/>
                    <a:pt x="147" y="427"/>
                  </a:cubicBezTo>
                  <a:cubicBezTo>
                    <a:pt x="147" y="422"/>
                    <a:pt x="148" y="416"/>
                    <a:pt x="148" y="411"/>
                  </a:cubicBezTo>
                  <a:cubicBezTo>
                    <a:pt x="150" y="385"/>
                    <a:pt x="149" y="371"/>
                    <a:pt x="154" y="370"/>
                  </a:cubicBezTo>
                  <a:cubicBezTo>
                    <a:pt x="158" y="371"/>
                    <a:pt x="158" y="385"/>
                    <a:pt x="159" y="411"/>
                  </a:cubicBezTo>
                  <a:cubicBezTo>
                    <a:pt x="160" y="416"/>
                    <a:pt x="160" y="422"/>
                    <a:pt x="161" y="427"/>
                  </a:cubicBezTo>
                  <a:cubicBezTo>
                    <a:pt x="163" y="443"/>
                    <a:pt x="166" y="458"/>
                    <a:pt x="171" y="473"/>
                  </a:cubicBezTo>
                  <a:cubicBezTo>
                    <a:pt x="171" y="473"/>
                    <a:pt x="171" y="474"/>
                    <a:pt x="171" y="474"/>
                  </a:cubicBezTo>
                  <a:cubicBezTo>
                    <a:pt x="172" y="478"/>
                    <a:pt x="175" y="499"/>
                    <a:pt x="177" y="523"/>
                  </a:cubicBezTo>
                  <a:cubicBezTo>
                    <a:pt x="178" y="541"/>
                    <a:pt x="183" y="572"/>
                    <a:pt x="187" y="590"/>
                  </a:cubicBezTo>
                  <a:cubicBezTo>
                    <a:pt x="189" y="601"/>
                    <a:pt x="190" y="612"/>
                    <a:pt x="191" y="623"/>
                  </a:cubicBezTo>
                  <a:cubicBezTo>
                    <a:pt x="191" y="630"/>
                    <a:pt x="191" y="630"/>
                    <a:pt x="191" y="630"/>
                  </a:cubicBezTo>
                  <a:cubicBezTo>
                    <a:pt x="191" y="630"/>
                    <a:pt x="191" y="646"/>
                    <a:pt x="191" y="646"/>
                  </a:cubicBezTo>
                  <a:cubicBezTo>
                    <a:pt x="191" y="650"/>
                    <a:pt x="191" y="654"/>
                    <a:pt x="191" y="656"/>
                  </a:cubicBezTo>
                  <a:cubicBezTo>
                    <a:pt x="192" y="660"/>
                    <a:pt x="196" y="661"/>
                    <a:pt x="197" y="666"/>
                  </a:cubicBezTo>
                  <a:cubicBezTo>
                    <a:pt x="198" y="670"/>
                    <a:pt x="197" y="680"/>
                    <a:pt x="199" y="684"/>
                  </a:cubicBezTo>
                  <a:cubicBezTo>
                    <a:pt x="201" y="689"/>
                    <a:pt x="201" y="689"/>
                    <a:pt x="203" y="694"/>
                  </a:cubicBezTo>
                  <a:cubicBezTo>
                    <a:pt x="205" y="699"/>
                    <a:pt x="210" y="700"/>
                    <a:pt x="213" y="699"/>
                  </a:cubicBezTo>
                  <a:cubicBezTo>
                    <a:pt x="217" y="698"/>
                    <a:pt x="216" y="695"/>
                    <a:pt x="216" y="695"/>
                  </a:cubicBezTo>
                  <a:cubicBezTo>
                    <a:pt x="217" y="697"/>
                    <a:pt x="218" y="698"/>
                    <a:pt x="219" y="698"/>
                  </a:cubicBezTo>
                  <a:cubicBezTo>
                    <a:pt x="220" y="698"/>
                    <a:pt x="221" y="699"/>
                    <a:pt x="221" y="698"/>
                  </a:cubicBezTo>
                  <a:cubicBezTo>
                    <a:pt x="224" y="698"/>
                    <a:pt x="225" y="695"/>
                    <a:pt x="225" y="695"/>
                  </a:cubicBezTo>
                  <a:cubicBezTo>
                    <a:pt x="229" y="696"/>
                    <a:pt x="231" y="693"/>
                    <a:pt x="231" y="692"/>
                  </a:cubicBezTo>
                  <a:cubicBezTo>
                    <a:pt x="231" y="692"/>
                    <a:pt x="232" y="692"/>
                    <a:pt x="233" y="691"/>
                  </a:cubicBezTo>
                  <a:cubicBezTo>
                    <a:pt x="234" y="691"/>
                    <a:pt x="235" y="689"/>
                    <a:pt x="234" y="687"/>
                  </a:cubicBezTo>
                  <a:cubicBezTo>
                    <a:pt x="234" y="687"/>
                    <a:pt x="235" y="687"/>
                    <a:pt x="236" y="687"/>
                  </a:cubicBezTo>
                  <a:cubicBezTo>
                    <a:pt x="240" y="685"/>
                    <a:pt x="236" y="679"/>
                    <a:pt x="234" y="677"/>
                  </a:cubicBezTo>
                  <a:cubicBezTo>
                    <a:pt x="231" y="674"/>
                    <a:pt x="224" y="663"/>
                    <a:pt x="221" y="657"/>
                  </a:cubicBezTo>
                  <a:cubicBezTo>
                    <a:pt x="219" y="653"/>
                    <a:pt x="217" y="649"/>
                    <a:pt x="216" y="646"/>
                  </a:cubicBezTo>
                  <a:cubicBezTo>
                    <a:pt x="216" y="645"/>
                    <a:pt x="216" y="644"/>
                    <a:pt x="216" y="642"/>
                  </a:cubicBezTo>
                  <a:cubicBezTo>
                    <a:pt x="215" y="635"/>
                    <a:pt x="214" y="607"/>
                    <a:pt x="214" y="596"/>
                  </a:cubicBezTo>
                  <a:cubicBezTo>
                    <a:pt x="215" y="583"/>
                    <a:pt x="218" y="565"/>
                    <a:pt x="219" y="541"/>
                  </a:cubicBezTo>
                  <a:cubicBezTo>
                    <a:pt x="220" y="518"/>
                    <a:pt x="221" y="505"/>
                    <a:pt x="219" y="497"/>
                  </a:cubicBezTo>
                  <a:cubicBezTo>
                    <a:pt x="217" y="488"/>
                    <a:pt x="213" y="473"/>
                    <a:pt x="212" y="466"/>
                  </a:cubicBezTo>
                  <a:cubicBezTo>
                    <a:pt x="211" y="464"/>
                    <a:pt x="217" y="409"/>
                    <a:pt x="218" y="399"/>
                  </a:cubicBezTo>
                  <a:cubicBezTo>
                    <a:pt x="223" y="373"/>
                    <a:pt x="221" y="346"/>
                    <a:pt x="218" y="320"/>
                  </a:cubicBezTo>
                  <a:cubicBezTo>
                    <a:pt x="217" y="308"/>
                    <a:pt x="214" y="296"/>
                    <a:pt x="212" y="285"/>
                  </a:cubicBezTo>
                  <a:cubicBezTo>
                    <a:pt x="210" y="274"/>
                    <a:pt x="212" y="285"/>
                    <a:pt x="205" y="249"/>
                  </a:cubicBezTo>
                  <a:cubicBezTo>
                    <a:pt x="200" y="228"/>
                    <a:pt x="214" y="193"/>
                    <a:pt x="214" y="193"/>
                  </a:cubicBezTo>
                  <a:cubicBezTo>
                    <a:pt x="219" y="209"/>
                    <a:pt x="225" y="224"/>
                    <a:pt x="225" y="230"/>
                  </a:cubicBezTo>
                  <a:cubicBezTo>
                    <a:pt x="227" y="239"/>
                    <a:pt x="224" y="246"/>
                    <a:pt x="231" y="267"/>
                  </a:cubicBezTo>
                  <a:cubicBezTo>
                    <a:pt x="237" y="283"/>
                    <a:pt x="246" y="310"/>
                    <a:pt x="249" y="321"/>
                  </a:cubicBezTo>
                  <a:cubicBezTo>
                    <a:pt x="249" y="321"/>
                    <a:pt x="249" y="321"/>
                    <a:pt x="249" y="321"/>
                  </a:cubicBezTo>
                  <a:cubicBezTo>
                    <a:pt x="249" y="321"/>
                    <a:pt x="251" y="326"/>
                    <a:pt x="252" y="330"/>
                  </a:cubicBezTo>
                  <a:cubicBezTo>
                    <a:pt x="253" y="334"/>
                    <a:pt x="254" y="346"/>
                    <a:pt x="255" y="352"/>
                  </a:cubicBezTo>
                  <a:cubicBezTo>
                    <a:pt x="256" y="358"/>
                    <a:pt x="258" y="364"/>
                    <a:pt x="259" y="371"/>
                  </a:cubicBezTo>
                  <a:cubicBezTo>
                    <a:pt x="260" y="375"/>
                    <a:pt x="261" y="381"/>
                    <a:pt x="263" y="383"/>
                  </a:cubicBezTo>
                  <a:cubicBezTo>
                    <a:pt x="264" y="385"/>
                    <a:pt x="265" y="385"/>
                    <a:pt x="266" y="385"/>
                  </a:cubicBezTo>
                  <a:cubicBezTo>
                    <a:pt x="268" y="385"/>
                    <a:pt x="268" y="382"/>
                    <a:pt x="268" y="377"/>
                  </a:cubicBezTo>
                  <a:cubicBezTo>
                    <a:pt x="267" y="374"/>
                    <a:pt x="265" y="367"/>
                    <a:pt x="265" y="365"/>
                  </a:cubicBezTo>
                  <a:cubicBezTo>
                    <a:pt x="265" y="363"/>
                    <a:pt x="265" y="365"/>
                    <a:pt x="266" y="366"/>
                  </a:cubicBezTo>
                  <a:cubicBezTo>
                    <a:pt x="267" y="371"/>
                    <a:pt x="269" y="379"/>
                    <a:pt x="270" y="384"/>
                  </a:cubicBezTo>
                  <a:cubicBezTo>
                    <a:pt x="271" y="389"/>
                    <a:pt x="273" y="393"/>
                    <a:pt x="275" y="394"/>
                  </a:cubicBezTo>
                  <a:cubicBezTo>
                    <a:pt x="277" y="394"/>
                    <a:pt x="278" y="393"/>
                    <a:pt x="278" y="391"/>
                  </a:cubicBezTo>
                  <a:cubicBezTo>
                    <a:pt x="278" y="388"/>
                    <a:pt x="277" y="384"/>
                    <a:pt x="276" y="380"/>
                  </a:cubicBezTo>
                  <a:cubicBezTo>
                    <a:pt x="274" y="375"/>
                    <a:pt x="272" y="362"/>
                    <a:pt x="272" y="362"/>
                  </a:cubicBezTo>
                  <a:cubicBezTo>
                    <a:pt x="272" y="362"/>
                    <a:pt x="276" y="377"/>
                    <a:pt x="277" y="382"/>
                  </a:cubicBezTo>
                  <a:cubicBezTo>
                    <a:pt x="277" y="383"/>
                    <a:pt x="279" y="388"/>
                    <a:pt x="280" y="391"/>
                  </a:cubicBezTo>
                  <a:cubicBezTo>
                    <a:pt x="281" y="395"/>
                    <a:pt x="284" y="397"/>
                    <a:pt x="286" y="395"/>
                  </a:cubicBezTo>
                  <a:cubicBezTo>
                    <a:pt x="290" y="392"/>
                    <a:pt x="285" y="384"/>
                    <a:pt x="283" y="377"/>
                  </a:cubicBezTo>
                  <a:cubicBezTo>
                    <a:pt x="282" y="370"/>
                    <a:pt x="279" y="359"/>
                    <a:pt x="279" y="359"/>
                  </a:cubicBezTo>
                  <a:cubicBezTo>
                    <a:pt x="279" y="359"/>
                    <a:pt x="284" y="372"/>
                    <a:pt x="286" y="380"/>
                  </a:cubicBezTo>
                  <a:cubicBezTo>
                    <a:pt x="288" y="387"/>
                    <a:pt x="291" y="390"/>
                    <a:pt x="293" y="388"/>
                  </a:cubicBezTo>
                  <a:cubicBezTo>
                    <a:pt x="295" y="385"/>
                    <a:pt x="294" y="380"/>
                    <a:pt x="293" y="377"/>
                  </a:cubicBezTo>
                  <a:cubicBezTo>
                    <a:pt x="292" y="374"/>
                    <a:pt x="291" y="369"/>
                    <a:pt x="289" y="364"/>
                  </a:cubicBezTo>
                  <a:cubicBezTo>
                    <a:pt x="288" y="360"/>
                    <a:pt x="284" y="347"/>
                    <a:pt x="286" y="346"/>
                  </a:cubicBezTo>
                  <a:cubicBezTo>
                    <a:pt x="287" y="346"/>
                    <a:pt x="292" y="354"/>
                    <a:pt x="299" y="356"/>
                  </a:cubicBezTo>
                  <a:cubicBezTo>
                    <a:pt x="306" y="358"/>
                    <a:pt x="307" y="352"/>
                    <a:pt x="304" y="350"/>
                  </a:cubicBezTo>
                  <a:close/>
                </a:path>
              </a:pathLst>
            </a:custGeom>
            <a:solidFill>
              <a:srgbClr val="FFB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49" name="Picture 153">
              <a:extLst>
                <a:ext uri="{FF2B5EF4-FFF2-40B4-BE49-F238E27FC236}">
                  <a16:creationId xmlns:a16="http://schemas.microsoft.com/office/drawing/2014/main" id="{2E92D5FB-77DE-4793-B114-0BD15B8B5B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27" y="1290"/>
              <a:ext cx="10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0" name="Picture 154">
              <a:extLst>
                <a:ext uri="{FF2B5EF4-FFF2-40B4-BE49-F238E27FC236}">
                  <a16:creationId xmlns:a16="http://schemas.microsoft.com/office/drawing/2014/main" id="{BAB97C4A-4509-47B9-9ED9-7FA1B45D66D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38" y="1486"/>
              <a:ext cx="14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Freeform 155">
              <a:extLst>
                <a:ext uri="{FF2B5EF4-FFF2-40B4-BE49-F238E27FC236}">
                  <a16:creationId xmlns:a16="http://schemas.microsoft.com/office/drawing/2014/main" id="{F60111DD-0A9D-4663-A876-50C498555FE7}"/>
                </a:ext>
              </a:extLst>
            </p:cNvPr>
            <p:cNvSpPr>
              <a:spLocks/>
            </p:cNvSpPr>
            <p:nvPr/>
          </p:nvSpPr>
          <p:spPr bwMode="auto">
            <a:xfrm>
              <a:off x="4352" y="1593"/>
              <a:ext cx="118" cy="100"/>
            </a:xfrm>
            <a:custGeom>
              <a:avLst/>
              <a:gdLst>
                <a:gd name="T0" fmla="*/ 48 w 49"/>
                <a:gd name="T1" fmla="*/ 2 h 42"/>
                <a:gd name="T2" fmla="*/ 49 w 49"/>
                <a:gd name="T3" fmla="*/ 0 h 42"/>
                <a:gd name="T4" fmla="*/ 43 w 49"/>
                <a:gd name="T5" fmla="*/ 9 h 42"/>
                <a:gd name="T6" fmla="*/ 41 w 49"/>
                <a:gd name="T7" fmla="*/ 17 h 42"/>
                <a:gd name="T8" fmla="*/ 32 w 49"/>
                <a:gd name="T9" fmla="*/ 27 h 42"/>
                <a:gd name="T10" fmla="*/ 23 w 49"/>
                <a:gd name="T11" fmla="*/ 31 h 42"/>
                <a:gd name="T12" fmla="*/ 13 w 49"/>
                <a:gd name="T13" fmla="*/ 35 h 42"/>
                <a:gd name="T14" fmla="*/ 5 w 49"/>
                <a:gd name="T15" fmla="*/ 37 h 42"/>
                <a:gd name="T16" fmla="*/ 0 w 49"/>
                <a:gd name="T17" fmla="*/ 38 h 42"/>
                <a:gd name="T18" fmla="*/ 2 w 49"/>
                <a:gd name="T19" fmla="*/ 41 h 42"/>
                <a:gd name="T20" fmla="*/ 6 w 49"/>
                <a:gd name="T21" fmla="*/ 42 h 42"/>
                <a:gd name="T22" fmla="*/ 25 w 49"/>
                <a:gd name="T23" fmla="*/ 39 h 42"/>
                <a:gd name="T24" fmla="*/ 40 w 49"/>
                <a:gd name="T25" fmla="*/ 38 h 42"/>
                <a:gd name="T26" fmla="*/ 46 w 49"/>
                <a:gd name="T27" fmla="*/ 27 h 42"/>
                <a:gd name="T28" fmla="*/ 46 w 49"/>
                <a:gd name="T29" fmla="*/ 13 h 42"/>
                <a:gd name="T30" fmla="*/ 48 w 49"/>
                <a:gd name="T3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8" y="2"/>
                  </a:moveTo>
                  <a:cubicBezTo>
                    <a:pt x="48" y="2"/>
                    <a:pt x="49" y="0"/>
                    <a:pt x="49" y="0"/>
                  </a:cubicBezTo>
                  <a:cubicBezTo>
                    <a:pt x="47" y="2"/>
                    <a:pt x="44" y="6"/>
                    <a:pt x="43" y="9"/>
                  </a:cubicBezTo>
                  <a:cubicBezTo>
                    <a:pt x="42" y="11"/>
                    <a:pt x="42" y="14"/>
                    <a:pt x="41" y="17"/>
                  </a:cubicBezTo>
                  <a:cubicBezTo>
                    <a:pt x="39" y="21"/>
                    <a:pt x="36" y="24"/>
                    <a:pt x="32" y="27"/>
                  </a:cubicBezTo>
                  <a:cubicBezTo>
                    <a:pt x="29" y="29"/>
                    <a:pt x="26" y="30"/>
                    <a:pt x="23" y="31"/>
                  </a:cubicBezTo>
                  <a:cubicBezTo>
                    <a:pt x="20" y="32"/>
                    <a:pt x="17" y="33"/>
                    <a:pt x="13" y="35"/>
                  </a:cubicBezTo>
                  <a:cubicBezTo>
                    <a:pt x="11" y="36"/>
                    <a:pt x="8" y="37"/>
                    <a:pt x="5" y="37"/>
                  </a:cubicBezTo>
                  <a:cubicBezTo>
                    <a:pt x="3" y="37"/>
                    <a:pt x="2" y="38"/>
                    <a:pt x="0" y="38"/>
                  </a:cubicBezTo>
                  <a:cubicBezTo>
                    <a:pt x="1" y="39"/>
                    <a:pt x="1" y="40"/>
                    <a:pt x="2" y="41"/>
                  </a:cubicBezTo>
                  <a:cubicBezTo>
                    <a:pt x="3" y="42"/>
                    <a:pt x="5" y="42"/>
                    <a:pt x="6" y="42"/>
                  </a:cubicBezTo>
                  <a:cubicBezTo>
                    <a:pt x="13" y="41"/>
                    <a:pt x="19" y="39"/>
                    <a:pt x="25" y="39"/>
                  </a:cubicBezTo>
                  <a:cubicBezTo>
                    <a:pt x="30" y="39"/>
                    <a:pt x="35" y="40"/>
                    <a:pt x="40" y="38"/>
                  </a:cubicBezTo>
                  <a:cubicBezTo>
                    <a:pt x="44" y="36"/>
                    <a:pt x="46" y="31"/>
                    <a:pt x="46" y="27"/>
                  </a:cubicBezTo>
                  <a:cubicBezTo>
                    <a:pt x="46" y="22"/>
                    <a:pt x="45" y="18"/>
                    <a:pt x="46" y="13"/>
                  </a:cubicBezTo>
                  <a:cubicBezTo>
                    <a:pt x="46" y="10"/>
                    <a:pt x="47" y="6"/>
                    <a:pt x="48" y="2"/>
                  </a:cubicBezTo>
                  <a:close/>
                </a:path>
              </a:pathLst>
            </a:custGeom>
            <a:solidFill>
              <a:srgbClr val="900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52" name="Picture 156">
              <a:extLst>
                <a:ext uri="{FF2B5EF4-FFF2-40B4-BE49-F238E27FC236}">
                  <a16:creationId xmlns:a16="http://schemas.microsoft.com/office/drawing/2014/main" id="{6DC0AB4D-9BA1-4693-9E34-D1118E1C3F5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82" y="1486"/>
              <a:ext cx="14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157">
              <a:extLst>
                <a:ext uri="{FF2B5EF4-FFF2-40B4-BE49-F238E27FC236}">
                  <a16:creationId xmlns:a16="http://schemas.microsoft.com/office/drawing/2014/main" id="{2E63298F-0FD6-4C30-9870-C16C438F2668}"/>
                </a:ext>
              </a:extLst>
            </p:cNvPr>
            <p:cNvSpPr>
              <a:spLocks/>
            </p:cNvSpPr>
            <p:nvPr/>
          </p:nvSpPr>
          <p:spPr bwMode="auto">
            <a:xfrm>
              <a:off x="4491" y="1593"/>
              <a:ext cx="118" cy="100"/>
            </a:xfrm>
            <a:custGeom>
              <a:avLst/>
              <a:gdLst>
                <a:gd name="T0" fmla="*/ 1 w 49"/>
                <a:gd name="T1" fmla="*/ 2 h 42"/>
                <a:gd name="T2" fmla="*/ 1 w 49"/>
                <a:gd name="T3" fmla="*/ 0 h 42"/>
                <a:gd name="T4" fmla="*/ 6 w 49"/>
                <a:gd name="T5" fmla="*/ 9 h 42"/>
                <a:gd name="T6" fmla="*/ 9 w 49"/>
                <a:gd name="T7" fmla="*/ 17 h 42"/>
                <a:gd name="T8" fmla="*/ 18 w 49"/>
                <a:gd name="T9" fmla="*/ 27 h 42"/>
                <a:gd name="T10" fmla="*/ 26 w 49"/>
                <a:gd name="T11" fmla="*/ 31 h 42"/>
                <a:gd name="T12" fmla="*/ 36 w 49"/>
                <a:gd name="T13" fmla="*/ 35 h 42"/>
                <a:gd name="T14" fmla="*/ 45 w 49"/>
                <a:gd name="T15" fmla="*/ 37 h 42"/>
                <a:gd name="T16" fmla="*/ 49 w 49"/>
                <a:gd name="T17" fmla="*/ 38 h 42"/>
                <a:gd name="T18" fmla="*/ 47 w 49"/>
                <a:gd name="T19" fmla="*/ 41 h 42"/>
                <a:gd name="T20" fmla="*/ 43 w 49"/>
                <a:gd name="T21" fmla="*/ 42 h 42"/>
                <a:gd name="T22" fmla="*/ 24 w 49"/>
                <a:gd name="T23" fmla="*/ 39 h 42"/>
                <a:gd name="T24" fmla="*/ 10 w 49"/>
                <a:gd name="T25" fmla="*/ 38 h 42"/>
                <a:gd name="T26" fmla="*/ 3 w 49"/>
                <a:gd name="T27" fmla="*/ 27 h 42"/>
                <a:gd name="T28" fmla="*/ 4 w 49"/>
                <a:gd name="T29" fmla="*/ 13 h 42"/>
                <a:gd name="T30" fmla="*/ 1 w 49"/>
                <a:gd name="T3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1" y="2"/>
                  </a:moveTo>
                  <a:cubicBezTo>
                    <a:pt x="1" y="2"/>
                    <a:pt x="0" y="0"/>
                    <a:pt x="1" y="0"/>
                  </a:cubicBezTo>
                  <a:cubicBezTo>
                    <a:pt x="3" y="2"/>
                    <a:pt x="5" y="6"/>
                    <a:pt x="6" y="9"/>
                  </a:cubicBezTo>
                  <a:cubicBezTo>
                    <a:pt x="7" y="11"/>
                    <a:pt x="8" y="14"/>
                    <a:pt x="9" y="17"/>
                  </a:cubicBezTo>
                  <a:cubicBezTo>
                    <a:pt x="11" y="21"/>
                    <a:pt x="14" y="24"/>
                    <a:pt x="18" y="27"/>
                  </a:cubicBezTo>
                  <a:cubicBezTo>
                    <a:pt x="20" y="29"/>
                    <a:pt x="23" y="30"/>
                    <a:pt x="26" y="31"/>
                  </a:cubicBezTo>
                  <a:cubicBezTo>
                    <a:pt x="30" y="32"/>
                    <a:pt x="33" y="33"/>
                    <a:pt x="36" y="35"/>
                  </a:cubicBezTo>
                  <a:cubicBezTo>
                    <a:pt x="39" y="36"/>
                    <a:pt x="42" y="37"/>
                    <a:pt x="45" y="37"/>
                  </a:cubicBezTo>
                  <a:cubicBezTo>
                    <a:pt x="46" y="37"/>
                    <a:pt x="48" y="38"/>
                    <a:pt x="49" y="38"/>
                  </a:cubicBezTo>
                  <a:cubicBezTo>
                    <a:pt x="49" y="39"/>
                    <a:pt x="48" y="40"/>
                    <a:pt x="47" y="41"/>
                  </a:cubicBezTo>
                  <a:cubicBezTo>
                    <a:pt x="46" y="42"/>
                    <a:pt x="44" y="42"/>
                    <a:pt x="43" y="42"/>
                  </a:cubicBezTo>
                  <a:cubicBezTo>
                    <a:pt x="37" y="41"/>
                    <a:pt x="31" y="39"/>
                    <a:pt x="24" y="39"/>
                  </a:cubicBezTo>
                  <a:cubicBezTo>
                    <a:pt x="19" y="39"/>
                    <a:pt x="14" y="40"/>
                    <a:pt x="10" y="38"/>
                  </a:cubicBezTo>
                  <a:cubicBezTo>
                    <a:pt x="5" y="36"/>
                    <a:pt x="4" y="31"/>
                    <a:pt x="3" y="27"/>
                  </a:cubicBezTo>
                  <a:cubicBezTo>
                    <a:pt x="3" y="22"/>
                    <a:pt x="4" y="18"/>
                    <a:pt x="4" y="13"/>
                  </a:cubicBezTo>
                  <a:cubicBezTo>
                    <a:pt x="3" y="10"/>
                    <a:pt x="2" y="6"/>
                    <a:pt x="1" y="2"/>
                  </a:cubicBezTo>
                  <a:close/>
                </a:path>
              </a:pathLst>
            </a:custGeom>
            <a:solidFill>
              <a:srgbClr val="900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8">
              <a:extLst>
                <a:ext uri="{FF2B5EF4-FFF2-40B4-BE49-F238E27FC236}">
                  <a16:creationId xmlns:a16="http://schemas.microsoft.com/office/drawing/2014/main" id="{996B43B0-57B1-47A8-93B5-558AEA596AA6}"/>
                </a:ext>
              </a:extLst>
            </p:cNvPr>
            <p:cNvSpPr>
              <a:spLocks/>
            </p:cNvSpPr>
            <p:nvPr/>
          </p:nvSpPr>
          <p:spPr bwMode="auto">
            <a:xfrm>
              <a:off x="4381" y="1528"/>
              <a:ext cx="197" cy="138"/>
            </a:xfrm>
            <a:custGeom>
              <a:avLst/>
              <a:gdLst>
                <a:gd name="T0" fmla="*/ 82 w 82"/>
                <a:gd name="T1" fmla="*/ 50 h 58"/>
                <a:gd name="T2" fmla="*/ 73 w 82"/>
                <a:gd name="T3" fmla="*/ 40 h 58"/>
                <a:gd name="T4" fmla="*/ 68 w 82"/>
                <a:gd name="T5" fmla="*/ 34 h 58"/>
                <a:gd name="T6" fmla="*/ 66 w 82"/>
                <a:gd name="T7" fmla="*/ 29 h 58"/>
                <a:gd name="T8" fmla="*/ 57 w 82"/>
                <a:gd name="T9" fmla="*/ 24 h 58"/>
                <a:gd name="T10" fmla="*/ 63 w 82"/>
                <a:gd name="T11" fmla="*/ 22 h 58"/>
                <a:gd name="T12" fmla="*/ 69 w 82"/>
                <a:gd name="T13" fmla="*/ 31 h 58"/>
                <a:gd name="T14" fmla="*/ 74 w 82"/>
                <a:gd name="T15" fmla="*/ 26 h 58"/>
                <a:gd name="T16" fmla="*/ 76 w 82"/>
                <a:gd name="T17" fmla="*/ 22 h 58"/>
                <a:gd name="T18" fmla="*/ 64 w 82"/>
                <a:gd name="T19" fmla="*/ 18 h 58"/>
                <a:gd name="T20" fmla="*/ 69 w 82"/>
                <a:gd name="T21" fmla="*/ 10 h 58"/>
                <a:gd name="T22" fmla="*/ 63 w 82"/>
                <a:gd name="T23" fmla="*/ 10 h 58"/>
                <a:gd name="T24" fmla="*/ 55 w 82"/>
                <a:gd name="T25" fmla="*/ 1 h 58"/>
                <a:gd name="T26" fmla="*/ 56 w 82"/>
                <a:gd name="T27" fmla="*/ 9 h 58"/>
                <a:gd name="T28" fmla="*/ 54 w 82"/>
                <a:gd name="T29" fmla="*/ 18 h 58"/>
                <a:gd name="T30" fmla="*/ 44 w 82"/>
                <a:gd name="T31" fmla="*/ 10 h 58"/>
                <a:gd name="T32" fmla="*/ 31 w 82"/>
                <a:gd name="T33" fmla="*/ 18 h 58"/>
                <a:gd name="T34" fmla="*/ 21 w 82"/>
                <a:gd name="T35" fmla="*/ 12 h 58"/>
                <a:gd name="T36" fmla="*/ 23 w 82"/>
                <a:gd name="T37" fmla="*/ 8 h 58"/>
                <a:gd name="T38" fmla="*/ 20 w 82"/>
                <a:gd name="T39" fmla="*/ 0 h 58"/>
                <a:gd name="T40" fmla="*/ 17 w 82"/>
                <a:gd name="T41" fmla="*/ 12 h 58"/>
                <a:gd name="T42" fmla="*/ 9 w 82"/>
                <a:gd name="T43" fmla="*/ 17 h 58"/>
                <a:gd name="T44" fmla="*/ 12 w 82"/>
                <a:gd name="T45" fmla="*/ 19 h 58"/>
                <a:gd name="T46" fmla="*/ 11 w 82"/>
                <a:gd name="T47" fmla="*/ 24 h 58"/>
                <a:gd name="T48" fmla="*/ 11 w 82"/>
                <a:gd name="T49" fmla="*/ 27 h 58"/>
                <a:gd name="T50" fmla="*/ 14 w 82"/>
                <a:gd name="T51" fmla="*/ 25 h 58"/>
                <a:gd name="T52" fmla="*/ 25 w 82"/>
                <a:gd name="T53" fmla="*/ 22 h 58"/>
                <a:gd name="T54" fmla="*/ 21 w 82"/>
                <a:gd name="T55" fmla="*/ 29 h 58"/>
                <a:gd name="T56" fmla="*/ 19 w 82"/>
                <a:gd name="T57" fmla="*/ 32 h 58"/>
                <a:gd name="T58" fmla="*/ 12 w 82"/>
                <a:gd name="T59" fmla="*/ 36 h 58"/>
                <a:gd name="T60" fmla="*/ 6 w 82"/>
                <a:gd name="T61" fmla="*/ 43 h 58"/>
                <a:gd name="T62" fmla="*/ 9 w 82"/>
                <a:gd name="T63" fmla="*/ 46 h 58"/>
                <a:gd name="T64" fmla="*/ 8 w 82"/>
                <a:gd name="T65" fmla="*/ 49 h 58"/>
                <a:gd name="T66" fmla="*/ 15 w 82"/>
                <a:gd name="T67" fmla="*/ 43 h 58"/>
                <a:gd name="T68" fmla="*/ 15 w 82"/>
                <a:gd name="T69" fmla="*/ 50 h 58"/>
                <a:gd name="T70" fmla="*/ 19 w 82"/>
                <a:gd name="T71" fmla="*/ 52 h 58"/>
                <a:gd name="T72" fmla="*/ 19 w 82"/>
                <a:gd name="T73" fmla="*/ 48 h 58"/>
                <a:gd name="T74" fmla="*/ 21 w 82"/>
                <a:gd name="T75" fmla="*/ 34 h 58"/>
                <a:gd name="T76" fmla="*/ 41 w 82"/>
                <a:gd name="T77" fmla="*/ 16 h 58"/>
                <a:gd name="T78" fmla="*/ 61 w 82"/>
                <a:gd name="T79" fmla="*/ 34 h 58"/>
                <a:gd name="T80" fmla="*/ 63 w 82"/>
                <a:gd name="T81" fmla="*/ 48 h 58"/>
                <a:gd name="T82" fmla="*/ 62 w 82"/>
                <a:gd name="T83" fmla="*/ 52 h 58"/>
                <a:gd name="T84" fmla="*/ 67 w 82"/>
                <a:gd name="T85" fmla="*/ 50 h 58"/>
                <a:gd name="T86" fmla="*/ 67 w 82"/>
                <a:gd name="T87" fmla="*/ 43 h 58"/>
                <a:gd name="T88" fmla="*/ 74 w 82"/>
                <a:gd name="T89" fmla="*/ 49 h 58"/>
                <a:gd name="T90" fmla="*/ 73 w 82"/>
                <a:gd name="T91"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58">
                  <a:moveTo>
                    <a:pt x="73" y="46"/>
                  </a:moveTo>
                  <a:cubicBezTo>
                    <a:pt x="72" y="45"/>
                    <a:pt x="70" y="44"/>
                    <a:pt x="70" y="43"/>
                  </a:cubicBezTo>
                  <a:cubicBezTo>
                    <a:pt x="74" y="45"/>
                    <a:pt x="78" y="47"/>
                    <a:pt x="82" y="50"/>
                  </a:cubicBezTo>
                  <a:cubicBezTo>
                    <a:pt x="82" y="47"/>
                    <a:pt x="79" y="45"/>
                    <a:pt x="76" y="43"/>
                  </a:cubicBezTo>
                  <a:cubicBezTo>
                    <a:pt x="73" y="42"/>
                    <a:pt x="69" y="40"/>
                    <a:pt x="68" y="37"/>
                  </a:cubicBezTo>
                  <a:cubicBezTo>
                    <a:pt x="70" y="39"/>
                    <a:pt x="71" y="39"/>
                    <a:pt x="73" y="40"/>
                  </a:cubicBezTo>
                  <a:cubicBezTo>
                    <a:pt x="72" y="39"/>
                    <a:pt x="70" y="37"/>
                    <a:pt x="70" y="36"/>
                  </a:cubicBezTo>
                  <a:cubicBezTo>
                    <a:pt x="72" y="37"/>
                    <a:pt x="76" y="37"/>
                    <a:pt x="78" y="36"/>
                  </a:cubicBezTo>
                  <a:cubicBezTo>
                    <a:pt x="75" y="35"/>
                    <a:pt x="71" y="34"/>
                    <a:pt x="68" y="34"/>
                  </a:cubicBezTo>
                  <a:cubicBezTo>
                    <a:pt x="67" y="33"/>
                    <a:pt x="63" y="33"/>
                    <a:pt x="63" y="32"/>
                  </a:cubicBezTo>
                  <a:cubicBezTo>
                    <a:pt x="63" y="32"/>
                    <a:pt x="63" y="32"/>
                    <a:pt x="63" y="31"/>
                  </a:cubicBezTo>
                  <a:cubicBezTo>
                    <a:pt x="64" y="30"/>
                    <a:pt x="65" y="29"/>
                    <a:pt x="66" y="29"/>
                  </a:cubicBezTo>
                  <a:cubicBezTo>
                    <a:pt x="65" y="29"/>
                    <a:pt x="63" y="30"/>
                    <a:pt x="61" y="29"/>
                  </a:cubicBezTo>
                  <a:cubicBezTo>
                    <a:pt x="60" y="29"/>
                    <a:pt x="60" y="28"/>
                    <a:pt x="59" y="27"/>
                  </a:cubicBezTo>
                  <a:cubicBezTo>
                    <a:pt x="58" y="26"/>
                    <a:pt x="58" y="25"/>
                    <a:pt x="57" y="24"/>
                  </a:cubicBezTo>
                  <a:cubicBezTo>
                    <a:pt x="57" y="23"/>
                    <a:pt x="56" y="23"/>
                    <a:pt x="57" y="22"/>
                  </a:cubicBezTo>
                  <a:cubicBezTo>
                    <a:pt x="57" y="22"/>
                    <a:pt x="57" y="22"/>
                    <a:pt x="57" y="22"/>
                  </a:cubicBezTo>
                  <a:cubicBezTo>
                    <a:pt x="59" y="21"/>
                    <a:pt x="61" y="21"/>
                    <a:pt x="63" y="22"/>
                  </a:cubicBezTo>
                  <a:cubicBezTo>
                    <a:pt x="65" y="22"/>
                    <a:pt x="66" y="23"/>
                    <a:pt x="68" y="25"/>
                  </a:cubicBezTo>
                  <a:cubicBezTo>
                    <a:pt x="68" y="25"/>
                    <a:pt x="69" y="26"/>
                    <a:pt x="69" y="26"/>
                  </a:cubicBezTo>
                  <a:cubicBezTo>
                    <a:pt x="70" y="28"/>
                    <a:pt x="69" y="30"/>
                    <a:pt x="69" y="31"/>
                  </a:cubicBezTo>
                  <a:cubicBezTo>
                    <a:pt x="70" y="30"/>
                    <a:pt x="71" y="29"/>
                    <a:pt x="71" y="27"/>
                  </a:cubicBezTo>
                  <a:cubicBezTo>
                    <a:pt x="72" y="27"/>
                    <a:pt x="74" y="28"/>
                    <a:pt x="75" y="29"/>
                  </a:cubicBezTo>
                  <a:cubicBezTo>
                    <a:pt x="75" y="28"/>
                    <a:pt x="75" y="26"/>
                    <a:pt x="74" y="26"/>
                  </a:cubicBezTo>
                  <a:cubicBezTo>
                    <a:pt x="73" y="25"/>
                    <a:pt x="72" y="25"/>
                    <a:pt x="71" y="24"/>
                  </a:cubicBezTo>
                  <a:cubicBezTo>
                    <a:pt x="69" y="23"/>
                    <a:pt x="68" y="22"/>
                    <a:pt x="66" y="21"/>
                  </a:cubicBezTo>
                  <a:cubicBezTo>
                    <a:pt x="70" y="21"/>
                    <a:pt x="73" y="21"/>
                    <a:pt x="76" y="22"/>
                  </a:cubicBezTo>
                  <a:cubicBezTo>
                    <a:pt x="74" y="20"/>
                    <a:pt x="72" y="19"/>
                    <a:pt x="70" y="19"/>
                  </a:cubicBezTo>
                  <a:cubicBezTo>
                    <a:pt x="69" y="19"/>
                    <a:pt x="68" y="20"/>
                    <a:pt x="66" y="19"/>
                  </a:cubicBezTo>
                  <a:cubicBezTo>
                    <a:pt x="65" y="19"/>
                    <a:pt x="64" y="19"/>
                    <a:pt x="64" y="18"/>
                  </a:cubicBezTo>
                  <a:cubicBezTo>
                    <a:pt x="67" y="17"/>
                    <a:pt x="70" y="17"/>
                    <a:pt x="73" y="17"/>
                  </a:cubicBezTo>
                  <a:cubicBezTo>
                    <a:pt x="70" y="16"/>
                    <a:pt x="67" y="16"/>
                    <a:pt x="64" y="17"/>
                  </a:cubicBezTo>
                  <a:cubicBezTo>
                    <a:pt x="66" y="14"/>
                    <a:pt x="67" y="12"/>
                    <a:pt x="69" y="10"/>
                  </a:cubicBezTo>
                  <a:cubicBezTo>
                    <a:pt x="67" y="10"/>
                    <a:pt x="65" y="11"/>
                    <a:pt x="65" y="12"/>
                  </a:cubicBezTo>
                  <a:cubicBezTo>
                    <a:pt x="64" y="13"/>
                    <a:pt x="64" y="12"/>
                    <a:pt x="63" y="12"/>
                  </a:cubicBezTo>
                  <a:cubicBezTo>
                    <a:pt x="63" y="11"/>
                    <a:pt x="63" y="10"/>
                    <a:pt x="63" y="10"/>
                  </a:cubicBezTo>
                  <a:cubicBezTo>
                    <a:pt x="64" y="6"/>
                    <a:pt x="64" y="3"/>
                    <a:pt x="62" y="0"/>
                  </a:cubicBezTo>
                  <a:cubicBezTo>
                    <a:pt x="62" y="2"/>
                    <a:pt x="62" y="4"/>
                    <a:pt x="62" y="7"/>
                  </a:cubicBezTo>
                  <a:cubicBezTo>
                    <a:pt x="60" y="5"/>
                    <a:pt x="57" y="3"/>
                    <a:pt x="55" y="1"/>
                  </a:cubicBezTo>
                  <a:cubicBezTo>
                    <a:pt x="55" y="4"/>
                    <a:pt x="60" y="5"/>
                    <a:pt x="59" y="8"/>
                  </a:cubicBezTo>
                  <a:cubicBezTo>
                    <a:pt x="57" y="8"/>
                    <a:pt x="54" y="8"/>
                    <a:pt x="51" y="7"/>
                  </a:cubicBezTo>
                  <a:cubicBezTo>
                    <a:pt x="52" y="9"/>
                    <a:pt x="54" y="9"/>
                    <a:pt x="56" y="9"/>
                  </a:cubicBezTo>
                  <a:cubicBezTo>
                    <a:pt x="58" y="9"/>
                    <a:pt x="60" y="10"/>
                    <a:pt x="61" y="12"/>
                  </a:cubicBezTo>
                  <a:cubicBezTo>
                    <a:pt x="61" y="14"/>
                    <a:pt x="61" y="16"/>
                    <a:pt x="59" y="17"/>
                  </a:cubicBezTo>
                  <a:cubicBezTo>
                    <a:pt x="58" y="18"/>
                    <a:pt x="56" y="18"/>
                    <a:pt x="54" y="18"/>
                  </a:cubicBezTo>
                  <a:cubicBezTo>
                    <a:pt x="53" y="18"/>
                    <a:pt x="52" y="18"/>
                    <a:pt x="51" y="18"/>
                  </a:cubicBezTo>
                  <a:cubicBezTo>
                    <a:pt x="48" y="17"/>
                    <a:pt x="46" y="14"/>
                    <a:pt x="45" y="11"/>
                  </a:cubicBezTo>
                  <a:cubicBezTo>
                    <a:pt x="44" y="11"/>
                    <a:pt x="44" y="10"/>
                    <a:pt x="44" y="10"/>
                  </a:cubicBezTo>
                  <a:cubicBezTo>
                    <a:pt x="38" y="10"/>
                    <a:pt x="38" y="10"/>
                    <a:pt x="38" y="10"/>
                  </a:cubicBezTo>
                  <a:cubicBezTo>
                    <a:pt x="38" y="10"/>
                    <a:pt x="37" y="11"/>
                    <a:pt x="37" y="11"/>
                  </a:cubicBezTo>
                  <a:cubicBezTo>
                    <a:pt x="36" y="14"/>
                    <a:pt x="34" y="17"/>
                    <a:pt x="31" y="18"/>
                  </a:cubicBezTo>
                  <a:cubicBezTo>
                    <a:pt x="30" y="18"/>
                    <a:pt x="29" y="18"/>
                    <a:pt x="27" y="18"/>
                  </a:cubicBezTo>
                  <a:cubicBezTo>
                    <a:pt x="26" y="18"/>
                    <a:pt x="24" y="18"/>
                    <a:pt x="23" y="17"/>
                  </a:cubicBezTo>
                  <a:cubicBezTo>
                    <a:pt x="21" y="16"/>
                    <a:pt x="20" y="14"/>
                    <a:pt x="21" y="12"/>
                  </a:cubicBezTo>
                  <a:cubicBezTo>
                    <a:pt x="22" y="10"/>
                    <a:pt x="24" y="9"/>
                    <a:pt x="26" y="9"/>
                  </a:cubicBezTo>
                  <a:cubicBezTo>
                    <a:pt x="28" y="9"/>
                    <a:pt x="30" y="9"/>
                    <a:pt x="30" y="7"/>
                  </a:cubicBezTo>
                  <a:cubicBezTo>
                    <a:pt x="28" y="8"/>
                    <a:pt x="25" y="8"/>
                    <a:pt x="23" y="8"/>
                  </a:cubicBezTo>
                  <a:cubicBezTo>
                    <a:pt x="22" y="5"/>
                    <a:pt x="27" y="4"/>
                    <a:pt x="27" y="1"/>
                  </a:cubicBezTo>
                  <a:cubicBezTo>
                    <a:pt x="25" y="3"/>
                    <a:pt x="22" y="5"/>
                    <a:pt x="20" y="7"/>
                  </a:cubicBezTo>
                  <a:cubicBezTo>
                    <a:pt x="20" y="4"/>
                    <a:pt x="20" y="2"/>
                    <a:pt x="20" y="0"/>
                  </a:cubicBezTo>
                  <a:cubicBezTo>
                    <a:pt x="18" y="3"/>
                    <a:pt x="18" y="6"/>
                    <a:pt x="19" y="10"/>
                  </a:cubicBezTo>
                  <a:cubicBezTo>
                    <a:pt x="19" y="10"/>
                    <a:pt x="19" y="11"/>
                    <a:pt x="19" y="12"/>
                  </a:cubicBezTo>
                  <a:cubicBezTo>
                    <a:pt x="18" y="12"/>
                    <a:pt x="18" y="13"/>
                    <a:pt x="17" y="12"/>
                  </a:cubicBezTo>
                  <a:cubicBezTo>
                    <a:pt x="17" y="11"/>
                    <a:pt x="15" y="10"/>
                    <a:pt x="13" y="10"/>
                  </a:cubicBezTo>
                  <a:cubicBezTo>
                    <a:pt x="14" y="12"/>
                    <a:pt x="16" y="14"/>
                    <a:pt x="18" y="17"/>
                  </a:cubicBezTo>
                  <a:cubicBezTo>
                    <a:pt x="15" y="16"/>
                    <a:pt x="12" y="16"/>
                    <a:pt x="9" y="17"/>
                  </a:cubicBezTo>
                  <a:cubicBezTo>
                    <a:pt x="12" y="17"/>
                    <a:pt x="15" y="17"/>
                    <a:pt x="18" y="18"/>
                  </a:cubicBezTo>
                  <a:cubicBezTo>
                    <a:pt x="17" y="19"/>
                    <a:pt x="16" y="19"/>
                    <a:pt x="15" y="19"/>
                  </a:cubicBezTo>
                  <a:cubicBezTo>
                    <a:pt x="14" y="20"/>
                    <a:pt x="13" y="19"/>
                    <a:pt x="12" y="19"/>
                  </a:cubicBezTo>
                  <a:cubicBezTo>
                    <a:pt x="10" y="19"/>
                    <a:pt x="8" y="20"/>
                    <a:pt x="6" y="22"/>
                  </a:cubicBezTo>
                  <a:cubicBezTo>
                    <a:pt x="9" y="21"/>
                    <a:pt x="12" y="21"/>
                    <a:pt x="15" y="21"/>
                  </a:cubicBezTo>
                  <a:cubicBezTo>
                    <a:pt x="14" y="22"/>
                    <a:pt x="13" y="23"/>
                    <a:pt x="11" y="24"/>
                  </a:cubicBezTo>
                  <a:cubicBezTo>
                    <a:pt x="10" y="25"/>
                    <a:pt x="9" y="25"/>
                    <a:pt x="8" y="26"/>
                  </a:cubicBezTo>
                  <a:cubicBezTo>
                    <a:pt x="7" y="26"/>
                    <a:pt x="6" y="28"/>
                    <a:pt x="7" y="29"/>
                  </a:cubicBezTo>
                  <a:cubicBezTo>
                    <a:pt x="8" y="28"/>
                    <a:pt x="10" y="27"/>
                    <a:pt x="11" y="27"/>
                  </a:cubicBezTo>
                  <a:cubicBezTo>
                    <a:pt x="11" y="29"/>
                    <a:pt x="12" y="30"/>
                    <a:pt x="13" y="31"/>
                  </a:cubicBezTo>
                  <a:cubicBezTo>
                    <a:pt x="12" y="30"/>
                    <a:pt x="11" y="28"/>
                    <a:pt x="12" y="26"/>
                  </a:cubicBezTo>
                  <a:cubicBezTo>
                    <a:pt x="13" y="26"/>
                    <a:pt x="13" y="25"/>
                    <a:pt x="14" y="25"/>
                  </a:cubicBezTo>
                  <a:cubicBezTo>
                    <a:pt x="16" y="23"/>
                    <a:pt x="17" y="22"/>
                    <a:pt x="19" y="22"/>
                  </a:cubicBezTo>
                  <a:cubicBezTo>
                    <a:pt x="21" y="21"/>
                    <a:pt x="23" y="21"/>
                    <a:pt x="25" y="22"/>
                  </a:cubicBezTo>
                  <a:cubicBezTo>
                    <a:pt x="25" y="22"/>
                    <a:pt x="25" y="22"/>
                    <a:pt x="25" y="22"/>
                  </a:cubicBezTo>
                  <a:cubicBezTo>
                    <a:pt x="25" y="23"/>
                    <a:pt x="25" y="23"/>
                    <a:pt x="25" y="24"/>
                  </a:cubicBezTo>
                  <a:cubicBezTo>
                    <a:pt x="24" y="25"/>
                    <a:pt x="24" y="26"/>
                    <a:pt x="23" y="27"/>
                  </a:cubicBezTo>
                  <a:cubicBezTo>
                    <a:pt x="22" y="28"/>
                    <a:pt x="22" y="29"/>
                    <a:pt x="21" y="29"/>
                  </a:cubicBezTo>
                  <a:cubicBezTo>
                    <a:pt x="19" y="30"/>
                    <a:pt x="17" y="29"/>
                    <a:pt x="15" y="29"/>
                  </a:cubicBezTo>
                  <a:cubicBezTo>
                    <a:pt x="17" y="29"/>
                    <a:pt x="18" y="30"/>
                    <a:pt x="18" y="31"/>
                  </a:cubicBezTo>
                  <a:cubicBezTo>
                    <a:pt x="19" y="32"/>
                    <a:pt x="19" y="32"/>
                    <a:pt x="19" y="32"/>
                  </a:cubicBezTo>
                  <a:cubicBezTo>
                    <a:pt x="19" y="33"/>
                    <a:pt x="15" y="33"/>
                    <a:pt x="14" y="34"/>
                  </a:cubicBezTo>
                  <a:cubicBezTo>
                    <a:pt x="10" y="34"/>
                    <a:pt x="7" y="35"/>
                    <a:pt x="3" y="36"/>
                  </a:cubicBezTo>
                  <a:cubicBezTo>
                    <a:pt x="6" y="37"/>
                    <a:pt x="10" y="37"/>
                    <a:pt x="12" y="36"/>
                  </a:cubicBezTo>
                  <a:cubicBezTo>
                    <a:pt x="12" y="37"/>
                    <a:pt x="10" y="39"/>
                    <a:pt x="9" y="40"/>
                  </a:cubicBezTo>
                  <a:cubicBezTo>
                    <a:pt x="10" y="39"/>
                    <a:pt x="12" y="39"/>
                    <a:pt x="14" y="37"/>
                  </a:cubicBezTo>
                  <a:cubicBezTo>
                    <a:pt x="13" y="40"/>
                    <a:pt x="9" y="42"/>
                    <a:pt x="6" y="43"/>
                  </a:cubicBezTo>
                  <a:cubicBezTo>
                    <a:pt x="3" y="45"/>
                    <a:pt x="0" y="47"/>
                    <a:pt x="0" y="50"/>
                  </a:cubicBezTo>
                  <a:cubicBezTo>
                    <a:pt x="3" y="47"/>
                    <a:pt x="8" y="45"/>
                    <a:pt x="12" y="43"/>
                  </a:cubicBezTo>
                  <a:cubicBezTo>
                    <a:pt x="11" y="44"/>
                    <a:pt x="10" y="45"/>
                    <a:pt x="9" y="46"/>
                  </a:cubicBezTo>
                  <a:cubicBezTo>
                    <a:pt x="7" y="47"/>
                    <a:pt x="6" y="48"/>
                    <a:pt x="5" y="49"/>
                  </a:cubicBezTo>
                  <a:cubicBezTo>
                    <a:pt x="4" y="51"/>
                    <a:pt x="4" y="53"/>
                    <a:pt x="6" y="54"/>
                  </a:cubicBezTo>
                  <a:cubicBezTo>
                    <a:pt x="5" y="52"/>
                    <a:pt x="6" y="51"/>
                    <a:pt x="8" y="49"/>
                  </a:cubicBezTo>
                  <a:cubicBezTo>
                    <a:pt x="9" y="48"/>
                    <a:pt x="11" y="46"/>
                    <a:pt x="13" y="44"/>
                  </a:cubicBezTo>
                  <a:cubicBezTo>
                    <a:pt x="12" y="46"/>
                    <a:pt x="10" y="49"/>
                    <a:pt x="11" y="52"/>
                  </a:cubicBezTo>
                  <a:cubicBezTo>
                    <a:pt x="11" y="49"/>
                    <a:pt x="15" y="46"/>
                    <a:pt x="15" y="43"/>
                  </a:cubicBezTo>
                  <a:cubicBezTo>
                    <a:pt x="16" y="42"/>
                    <a:pt x="16" y="41"/>
                    <a:pt x="16" y="40"/>
                  </a:cubicBezTo>
                  <a:cubicBezTo>
                    <a:pt x="16" y="39"/>
                    <a:pt x="17" y="37"/>
                    <a:pt x="18" y="37"/>
                  </a:cubicBezTo>
                  <a:cubicBezTo>
                    <a:pt x="18" y="42"/>
                    <a:pt x="17" y="46"/>
                    <a:pt x="15" y="50"/>
                  </a:cubicBezTo>
                  <a:cubicBezTo>
                    <a:pt x="16" y="49"/>
                    <a:pt x="17" y="47"/>
                    <a:pt x="18" y="46"/>
                  </a:cubicBezTo>
                  <a:cubicBezTo>
                    <a:pt x="19" y="50"/>
                    <a:pt x="15" y="54"/>
                    <a:pt x="16" y="58"/>
                  </a:cubicBezTo>
                  <a:cubicBezTo>
                    <a:pt x="17" y="56"/>
                    <a:pt x="18" y="53"/>
                    <a:pt x="19" y="52"/>
                  </a:cubicBezTo>
                  <a:cubicBezTo>
                    <a:pt x="20" y="52"/>
                    <a:pt x="21" y="56"/>
                    <a:pt x="22" y="56"/>
                  </a:cubicBezTo>
                  <a:cubicBezTo>
                    <a:pt x="22" y="55"/>
                    <a:pt x="21" y="54"/>
                    <a:pt x="21" y="54"/>
                  </a:cubicBezTo>
                  <a:cubicBezTo>
                    <a:pt x="20" y="52"/>
                    <a:pt x="20" y="50"/>
                    <a:pt x="19" y="48"/>
                  </a:cubicBezTo>
                  <a:cubicBezTo>
                    <a:pt x="20" y="49"/>
                    <a:pt x="22" y="50"/>
                    <a:pt x="25" y="51"/>
                  </a:cubicBezTo>
                  <a:cubicBezTo>
                    <a:pt x="21" y="49"/>
                    <a:pt x="21" y="44"/>
                    <a:pt x="21" y="40"/>
                  </a:cubicBezTo>
                  <a:cubicBezTo>
                    <a:pt x="21" y="38"/>
                    <a:pt x="21" y="36"/>
                    <a:pt x="21" y="34"/>
                  </a:cubicBezTo>
                  <a:cubicBezTo>
                    <a:pt x="21" y="32"/>
                    <a:pt x="24" y="30"/>
                    <a:pt x="25" y="28"/>
                  </a:cubicBezTo>
                  <a:cubicBezTo>
                    <a:pt x="27" y="25"/>
                    <a:pt x="32" y="23"/>
                    <a:pt x="35" y="21"/>
                  </a:cubicBezTo>
                  <a:cubicBezTo>
                    <a:pt x="37" y="20"/>
                    <a:pt x="40" y="16"/>
                    <a:pt x="41" y="16"/>
                  </a:cubicBezTo>
                  <a:cubicBezTo>
                    <a:pt x="41" y="16"/>
                    <a:pt x="45" y="20"/>
                    <a:pt x="47" y="21"/>
                  </a:cubicBezTo>
                  <a:cubicBezTo>
                    <a:pt x="50" y="23"/>
                    <a:pt x="55" y="25"/>
                    <a:pt x="57" y="28"/>
                  </a:cubicBezTo>
                  <a:cubicBezTo>
                    <a:pt x="58" y="30"/>
                    <a:pt x="61" y="32"/>
                    <a:pt x="61" y="34"/>
                  </a:cubicBezTo>
                  <a:cubicBezTo>
                    <a:pt x="61" y="36"/>
                    <a:pt x="61" y="38"/>
                    <a:pt x="61" y="40"/>
                  </a:cubicBezTo>
                  <a:cubicBezTo>
                    <a:pt x="61" y="44"/>
                    <a:pt x="61" y="49"/>
                    <a:pt x="57" y="51"/>
                  </a:cubicBezTo>
                  <a:cubicBezTo>
                    <a:pt x="59" y="50"/>
                    <a:pt x="61" y="49"/>
                    <a:pt x="63" y="48"/>
                  </a:cubicBezTo>
                  <a:cubicBezTo>
                    <a:pt x="62" y="50"/>
                    <a:pt x="62" y="52"/>
                    <a:pt x="61" y="54"/>
                  </a:cubicBezTo>
                  <a:cubicBezTo>
                    <a:pt x="61" y="54"/>
                    <a:pt x="60" y="55"/>
                    <a:pt x="60" y="56"/>
                  </a:cubicBezTo>
                  <a:cubicBezTo>
                    <a:pt x="60" y="56"/>
                    <a:pt x="62" y="52"/>
                    <a:pt x="62" y="52"/>
                  </a:cubicBezTo>
                  <a:cubicBezTo>
                    <a:pt x="64" y="53"/>
                    <a:pt x="65" y="56"/>
                    <a:pt x="66" y="58"/>
                  </a:cubicBezTo>
                  <a:cubicBezTo>
                    <a:pt x="67" y="54"/>
                    <a:pt x="63" y="50"/>
                    <a:pt x="63" y="46"/>
                  </a:cubicBezTo>
                  <a:cubicBezTo>
                    <a:pt x="65" y="47"/>
                    <a:pt x="66" y="49"/>
                    <a:pt x="67" y="50"/>
                  </a:cubicBezTo>
                  <a:cubicBezTo>
                    <a:pt x="65" y="46"/>
                    <a:pt x="64" y="42"/>
                    <a:pt x="64" y="37"/>
                  </a:cubicBezTo>
                  <a:cubicBezTo>
                    <a:pt x="65" y="37"/>
                    <a:pt x="66" y="39"/>
                    <a:pt x="66" y="40"/>
                  </a:cubicBezTo>
                  <a:cubicBezTo>
                    <a:pt x="66" y="41"/>
                    <a:pt x="66" y="42"/>
                    <a:pt x="67" y="43"/>
                  </a:cubicBezTo>
                  <a:cubicBezTo>
                    <a:pt x="67" y="46"/>
                    <a:pt x="70" y="49"/>
                    <a:pt x="71" y="52"/>
                  </a:cubicBezTo>
                  <a:cubicBezTo>
                    <a:pt x="72" y="49"/>
                    <a:pt x="70" y="46"/>
                    <a:pt x="69" y="44"/>
                  </a:cubicBezTo>
                  <a:cubicBezTo>
                    <a:pt x="71" y="46"/>
                    <a:pt x="72" y="48"/>
                    <a:pt x="74" y="49"/>
                  </a:cubicBezTo>
                  <a:cubicBezTo>
                    <a:pt x="75" y="51"/>
                    <a:pt x="77" y="52"/>
                    <a:pt x="76" y="54"/>
                  </a:cubicBezTo>
                  <a:cubicBezTo>
                    <a:pt x="78" y="53"/>
                    <a:pt x="78" y="51"/>
                    <a:pt x="77" y="49"/>
                  </a:cubicBezTo>
                  <a:cubicBezTo>
                    <a:pt x="76" y="48"/>
                    <a:pt x="75" y="47"/>
                    <a:pt x="73" y="46"/>
                  </a:cubicBezTo>
                  <a:close/>
                </a:path>
              </a:pathLst>
            </a:custGeom>
            <a:solidFill>
              <a:srgbClr val="7A0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9">
              <a:extLst>
                <a:ext uri="{FF2B5EF4-FFF2-40B4-BE49-F238E27FC236}">
                  <a16:creationId xmlns:a16="http://schemas.microsoft.com/office/drawing/2014/main" id="{F25A4AF2-25A5-4D72-8210-189BE701459B}"/>
                </a:ext>
              </a:extLst>
            </p:cNvPr>
            <p:cNvSpPr>
              <a:spLocks/>
            </p:cNvSpPr>
            <p:nvPr/>
          </p:nvSpPr>
          <p:spPr bwMode="auto">
            <a:xfrm>
              <a:off x="4460" y="1362"/>
              <a:ext cx="39" cy="200"/>
            </a:xfrm>
            <a:custGeom>
              <a:avLst/>
              <a:gdLst>
                <a:gd name="T0" fmla="*/ 1 w 16"/>
                <a:gd name="T1" fmla="*/ 6 h 84"/>
                <a:gd name="T2" fmla="*/ 4 w 16"/>
                <a:gd name="T3" fmla="*/ 16 h 84"/>
                <a:gd name="T4" fmla="*/ 5 w 16"/>
                <a:gd name="T5" fmla="*/ 21 h 84"/>
                <a:gd name="T6" fmla="*/ 5 w 16"/>
                <a:gd name="T7" fmla="*/ 21 h 84"/>
                <a:gd name="T8" fmla="*/ 6 w 16"/>
                <a:gd name="T9" fmla="*/ 60 h 84"/>
                <a:gd name="T10" fmla="*/ 5 w 16"/>
                <a:gd name="T11" fmla="*/ 71 h 84"/>
                <a:gd name="T12" fmla="*/ 4 w 16"/>
                <a:gd name="T13" fmla="*/ 81 h 84"/>
                <a:gd name="T14" fmla="*/ 3 w 16"/>
                <a:gd name="T15" fmla="*/ 83 h 84"/>
                <a:gd name="T16" fmla="*/ 8 w 16"/>
                <a:gd name="T17" fmla="*/ 84 h 84"/>
                <a:gd name="T18" fmla="*/ 13 w 16"/>
                <a:gd name="T19" fmla="*/ 83 h 84"/>
                <a:gd name="T20" fmla="*/ 12 w 16"/>
                <a:gd name="T21" fmla="*/ 81 h 84"/>
                <a:gd name="T22" fmla="*/ 11 w 16"/>
                <a:gd name="T23" fmla="*/ 71 h 84"/>
                <a:gd name="T24" fmla="*/ 10 w 16"/>
                <a:gd name="T25" fmla="*/ 60 h 84"/>
                <a:gd name="T26" fmla="*/ 10 w 16"/>
                <a:gd name="T27" fmla="*/ 21 h 84"/>
                <a:gd name="T28" fmla="*/ 11 w 16"/>
                <a:gd name="T29" fmla="*/ 21 h 84"/>
                <a:gd name="T30" fmla="*/ 12 w 16"/>
                <a:gd name="T31" fmla="*/ 16 h 84"/>
                <a:gd name="T32" fmla="*/ 15 w 16"/>
                <a:gd name="T33" fmla="*/ 6 h 84"/>
                <a:gd name="T34" fmla="*/ 16 w 16"/>
                <a:gd name="T35" fmla="*/ 3 h 84"/>
                <a:gd name="T36" fmla="*/ 15 w 16"/>
                <a:gd name="T37" fmla="*/ 1 h 84"/>
                <a:gd name="T38" fmla="*/ 8 w 16"/>
                <a:gd name="T39" fmla="*/ 2 h 84"/>
                <a:gd name="T40" fmla="*/ 1 w 16"/>
                <a:gd name="T41" fmla="*/ 1 h 84"/>
                <a:gd name="T42" fmla="*/ 0 w 16"/>
                <a:gd name="T43" fmla="*/ 3 h 84"/>
                <a:gd name="T44" fmla="*/ 1 w 16"/>
                <a:gd name="T4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84">
                  <a:moveTo>
                    <a:pt x="1" y="6"/>
                  </a:moveTo>
                  <a:cubicBezTo>
                    <a:pt x="2" y="9"/>
                    <a:pt x="3" y="13"/>
                    <a:pt x="4" y="16"/>
                  </a:cubicBezTo>
                  <a:cubicBezTo>
                    <a:pt x="4" y="18"/>
                    <a:pt x="4" y="20"/>
                    <a:pt x="5" y="21"/>
                  </a:cubicBezTo>
                  <a:cubicBezTo>
                    <a:pt x="5" y="21"/>
                    <a:pt x="5" y="21"/>
                    <a:pt x="5" y="21"/>
                  </a:cubicBezTo>
                  <a:cubicBezTo>
                    <a:pt x="6" y="25"/>
                    <a:pt x="6" y="56"/>
                    <a:pt x="6" y="60"/>
                  </a:cubicBezTo>
                  <a:cubicBezTo>
                    <a:pt x="6" y="64"/>
                    <a:pt x="5" y="68"/>
                    <a:pt x="5" y="71"/>
                  </a:cubicBezTo>
                  <a:cubicBezTo>
                    <a:pt x="5" y="75"/>
                    <a:pt x="5" y="78"/>
                    <a:pt x="4" y="81"/>
                  </a:cubicBezTo>
                  <a:cubicBezTo>
                    <a:pt x="4" y="81"/>
                    <a:pt x="3" y="82"/>
                    <a:pt x="3" y="83"/>
                  </a:cubicBezTo>
                  <a:cubicBezTo>
                    <a:pt x="3" y="83"/>
                    <a:pt x="6" y="84"/>
                    <a:pt x="8" y="84"/>
                  </a:cubicBezTo>
                  <a:cubicBezTo>
                    <a:pt x="10" y="84"/>
                    <a:pt x="11" y="83"/>
                    <a:pt x="13" y="83"/>
                  </a:cubicBezTo>
                  <a:cubicBezTo>
                    <a:pt x="12" y="82"/>
                    <a:pt x="12" y="81"/>
                    <a:pt x="12" y="81"/>
                  </a:cubicBezTo>
                  <a:cubicBezTo>
                    <a:pt x="11" y="78"/>
                    <a:pt x="11" y="75"/>
                    <a:pt x="11" y="71"/>
                  </a:cubicBezTo>
                  <a:cubicBezTo>
                    <a:pt x="10" y="68"/>
                    <a:pt x="10" y="64"/>
                    <a:pt x="10" y="60"/>
                  </a:cubicBezTo>
                  <a:cubicBezTo>
                    <a:pt x="10" y="56"/>
                    <a:pt x="10" y="25"/>
                    <a:pt x="10" y="21"/>
                  </a:cubicBezTo>
                  <a:cubicBezTo>
                    <a:pt x="11" y="21"/>
                    <a:pt x="11" y="21"/>
                    <a:pt x="11" y="21"/>
                  </a:cubicBezTo>
                  <a:cubicBezTo>
                    <a:pt x="12" y="20"/>
                    <a:pt x="12" y="18"/>
                    <a:pt x="12" y="16"/>
                  </a:cubicBezTo>
                  <a:cubicBezTo>
                    <a:pt x="13" y="13"/>
                    <a:pt x="14" y="9"/>
                    <a:pt x="15" y="6"/>
                  </a:cubicBezTo>
                  <a:cubicBezTo>
                    <a:pt x="16" y="5"/>
                    <a:pt x="16" y="4"/>
                    <a:pt x="16" y="3"/>
                  </a:cubicBezTo>
                  <a:cubicBezTo>
                    <a:pt x="16" y="2"/>
                    <a:pt x="16" y="1"/>
                    <a:pt x="15" y="1"/>
                  </a:cubicBezTo>
                  <a:cubicBezTo>
                    <a:pt x="13" y="0"/>
                    <a:pt x="10" y="2"/>
                    <a:pt x="8" y="2"/>
                  </a:cubicBezTo>
                  <a:cubicBezTo>
                    <a:pt x="6" y="2"/>
                    <a:pt x="3" y="0"/>
                    <a:pt x="1" y="1"/>
                  </a:cubicBezTo>
                  <a:cubicBezTo>
                    <a:pt x="0" y="1"/>
                    <a:pt x="0" y="2"/>
                    <a:pt x="0" y="3"/>
                  </a:cubicBezTo>
                  <a:cubicBezTo>
                    <a:pt x="0" y="4"/>
                    <a:pt x="0" y="5"/>
                    <a:pt x="1" y="6"/>
                  </a:cubicBezTo>
                  <a:close/>
                </a:path>
              </a:pathLst>
            </a:custGeom>
            <a:solidFill>
              <a:srgbClr val="E86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60">
              <a:extLst>
                <a:ext uri="{FF2B5EF4-FFF2-40B4-BE49-F238E27FC236}">
                  <a16:creationId xmlns:a16="http://schemas.microsoft.com/office/drawing/2014/main" id="{7052C5D0-9DA2-453D-A150-6F05384A62D8}"/>
                </a:ext>
              </a:extLst>
            </p:cNvPr>
            <p:cNvSpPr>
              <a:spLocks/>
            </p:cNvSpPr>
            <p:nvPr/>
          </p:nvSpPr>
          <p:spPr bwMode="auto">
            <a:xfrm>
              <a:off x="4467" y="1545"/>
              <a:ext cx="24" cy="10"/>
            </a:xfrm>
            <a:custGeom>
              <a:avLst/>
              <a:gdLst>
                <a:gd name="T0" fmla="*/ 9 w 10"/>
                <a:gd name="T1" fmla="*/ 4 h 4"/>
                <a:gd name="T2" fmla="*/ 1 w 10"/>
                <a:gd name="T3" fmla="*/ 4 h 4"/>
                <a:gd name="T4" fmla="*/ 0 w 10"/>
                <a:gd name="T5" fmla="*/ 2 h 4"/>
                <a:gd name="T6" fmla="*/ 0 w 10"/>
                <a:gd name="T7" fmla="*/ 2 h 4"/>
                <a:gd name="T8" fmla="*/ 1 w 10"/>
                <a:gd name="T9" fmla="*/ 0 h 4"/>
                <a:gd name="T10" fmla="*/ 9 w 10"/>
                <a:gd name="T11" fmla="*/ 0 h 4"/>
                <a:gd name="T12" fmla="*/ 10 w 10"/>
                <a:gd name="T13" fmla="*/ 2 h 4"/>
                <a:gd name="T14" fmla="*/ 10 w 10"/>
                <a:gd name="T15" fmla="*/ 2 h 4"/>
                <a:gd name="T16" fmla="*/ 9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4"/>
                  </a:moveTo>
                  <a:cubicBezTo>
                    <a:pt x="1" y="4"/>
                    <a:pt x="1" y="4"/>
                    <a:pt x="1" y="4"/>
                  </a:cubicBezTo>
                  <a:cubicBezTo>
                    <a:pt x="1" y="4"/>
                    <a:pt x="0" y="3"/>
                    <a:pt x="0" y="2"/>
                  </a:cubicBezTo>
                  <a:cubicBezTo>
                    <a:pt x="0" y="2"/>
                    <a:pt x="0" y="2"/>
                    <a:pt x="0" y="2"/>
                  </a:cubicBezTo>
                  <a:cubicBezTo>
                    <a:pt x="0" y="1"/>
                    <a:pt x="1" y="0"/>
                    <a:pt x="1" y="0"/>
                  </a:cubicBezTo>
                  <a:cubicBezTo>
                    <a:pt x="9" y="0"/>
                    <a:pt x="9" y="0"/>
                    <a:pt x="9" y="0"/>
                  </a:cubicBezTo>
                  <a:cubicBezTo>
                    <a:pt x="9" y="0"/>
                    <a:pt x="10" y="1"/>
                    <a:pt x="10" y="2"/>
                  </a:cubicBezTo>
                  <a:cubicBezTo>
                    <a:pt x="10" y="2"/>
                    <a:pt x="10" y="2"/>
                    <a:pt x="10" y="2"/>
                  </a:cubicBezTo>
                  <a:cubicBezTo>
                    <a:pt x="10" y="3"/>
                    <a:pt x="9" y="4"/>
                    <a:pt x="9" y="4"/>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0" name="Freeform 161">
              <a:extLst>
                <a:ext uri="{FF2B5EF4-FFF2-40B4-BE49-F238E27FC236}">
                  <a16:creationId xmlns:a16="http://schemas.microsoft.com/office/drawing/2014/main" id="{24178027-FEF0-4610-823D-CF63E54AF169}"/>
                </a:ext>
              </a:extLst>
            </p:cNvPr>
            <p:cNvSpPr>
              <a:spLocks/>
            </p:cNvSpPr>
            <p:nvPr/>
          </p:nvSpPr>
          <p:spPr bwMode="auto">
            <a:xfrm>
              <a:off x="4467" y="1531"/>
              <a:ext cx="24" cy="9"/>
            </a:xfrm>
            <a:custGeom>
              <a:avLst/>
              <a:gdLst>
                <a:gd name="T0" fmla="*/ 9 w 10"/>
                <a:gd name="T1" fmla="*/ 4 h 4"/>
                <a:gd name="T2" fmla="*/ 1 w 10"/>
                <a:gd name="T3" fmla="*/ 4 h 4"/>
                <a:gd name="T4" fmla="*/ 0 w 10"/>
                <a:gd name="T5" fmla="*/ 2 h 4"/>
                <a:gd name="T6" fmla="*/ 0 w 10"/>
                <a:gd name="T7" fmla="*/ 2 h 4"/>
                <a:gd name="T8" fmla="*/ 1 w 10"/>
                <a:gd name="T9" fmla="*/ 0 h 4"/>
                <a:gd name="T10" fmla="*/ 9 w 10"/>
                <a:gd name="T11" fmla="*/ 0 h 4"/>
                <a:gd name="T12" fmla="*/ 10 w 10"/>
                <a:gd name="T13" fmla="*/ 2 h 4"/>
                <a:gd name="T14" fmla="*/ 10 w 10"/>
                <a:gd name="T15" fmla="*/ 2 h 4"/>
                <a:gd name="T16" fmla="*/ 9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9" y="4"/>
                  </a:moveTo>
                  <a:cubicBezTo>
                    <a:pt x="1" y="4"/>
                    <a:pt x="1" y="4"/>
                    <a:pt x="1" y="4"/>
                  </a:cubicBezTo>
                  <a:cubicBezTo>
                    <a:pt x="1" y="4"/>
                    <a:pt x="0" y="3"/>
                    <a:pt x="0" y="2"/>
                  </a:cubicBezTo>
                  <a:cubicBezTo>
                    <a:pt x="0" y="2"/>
                    <a:pt x="0" y="2"/>
                    <a:pt x="0" y="2"/>
                  </a:cubicBezTo>
                  <a:cubicBezTo>
                    <a:pt x="0" y="0"/>
                    <a:pt x="1" y="0"/>
                    <a:pt x="1" y="0"/>
                  </a:cubicBezTo>
                  <a:cubicBezTo>
                    <a:pt x="9" y="0"/>
                    <a:pt x="9" y="0"/>
                    <a:pt x="9" y="0"/>
                  </a:cubicBezTo>
                  <a:cubicBezTo>
                    <a:pt x="9" y="0"/>
                    <a:pt x="10" y="0"/>
                    <a:pt x="10" y="2"/>
                  </a:cubicBezTo>
                  <a:cubicBezTo>
                    <a:pt x="10" y="2"/>
                    <a:pt x="10" y="2"/>
                    <a:pt x="10" y="2"/>
                  </a:cubicBezTo>
                  <a:cubicBezTo>
                    <a:pt x="10" y="3"/>
                    <a:pt x="9" y="4"/>
                    <a:pt x="9" y="4"/>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Freeform 162">
              <a:extLst>
                <a:ext uri="{FF2B5EF4-FFF2-40B4-BE49-F238E27FC236}">
                  <a16:creationId xmlns:a16="http://schemas.microsoft.com/office/drawing/2014/main" id="{FB814691-1157-4842-92F1-D57793358D9A}"/>
                </a:ext>
              </a:extLst>
            </p:cNvPr>
            <p:cNvSpPr>
              <a:spLocks/>
            </p:cNvSpPr>
            <p:nvPr/>
          </p:nvSpPr>
          <p:spPr bwMode="auto">
            <a:xfrm>
              <a:off x="4467" y="1514"/>
              <a:ext cx="22" cy="10"/>
            </a:xfrm>
            <a:custGeom>
              <a:avLst/>
              <a:gdLst>
                <a:gd name="T0" fmla="*/ 8 w 9"/>
                <a:gd name="T1" fmla="*/ 4 h 4"/>
                <a:gd name="T2" fmla="*/ 1 w 9"/>
                <a:gd name="T3" fmla="*/ 4 h 4"/>
                <a:gd name="T4" fmla="*/ 0 w 9"/>
                <a:gd name="T5" fmla="*/ 2 h 4"/>
                <a:gd name="T6" fmla="*/ 0 w 9"/>
                <a:gd name="T7" fmla="*/ 2 h 4"/>
                <a:gd name="T8" fmla="*/ 1 w 9"/>
                <a:gd name="T9" fmla="*/ 0 h 4"/>
                <a:gd name="T10" fmla="*/ 8 w 9"/>
                <a:gd name="T11" fmla="*/ 0 h 4"/>
                <a:gd name="T12" fmla="*/ 9 w 9"/>
                <a:gd name="T13" fmla="*/ 2 h 4"/>
                <a:gd name="T14" fmla="*/ 9 w 9"/>
                <a:gd name="T15" fmla="*/ 2 h 4"/>
                <a:gd name="T16" fmla="*/ 8 w 9"/>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8" y="4"/>
                  </a:moveTo>
                  <a:cubicBezTo>
                    <a:pt x="1" y="4"/>
                    <a:pt x="1" y="4"/>
                    <a:pt x="1" y="4"/>
                  </a:cubicBezTo>
                  <a:cubicBezTo>
                    <a:pt x="1" y="4"/>
                    <a:pt x="0" y="3"/>
                    <a:pt x="0" y="2"/>
                  </a:cubicBezTo>
                  <a:cubicBezTo>
                    <a:pt x="0" y="2"/>
                    <a:pt x="0" y="2"/>
                    <a:pt x="0" y="2"/>
                  </a:cubicBezTo>
                  <a:cubicBezTo>
                    <a:pt x="0" y="1"/>
                    <a:pt x="1" y="0"/>
                    <a:pt x="1" y="0"/>
                  </a:cubicBezTo>
                  <a:cubicBezTo>
                    <a:pt x="8" y="0"/>
                    <a:pt x="8" y="0"/>
                    <a:pt x="8" y="0"/>
                  </a:cubicBezTo>
                  <a:cubicBezTo>
                    <a:pt x="9" y="0"/>
                    <a:pt x="9" y="1"/>
                    <a:pt x="9" y="2"/>
                  </a:cubicBezTo>
                  <a:cubicBezTo>
                    <a:pt x="9" y="2"/>
                    <a:pt x="9" y="2"/>
                    <a:pt x="9" y="2"/>
                  </a:cubicBezTo>
                  <a:cubicBezTo>
                    <a:pt x="9" y="3"/>
                    <a:pt x="9" y="4"/>
                    <a:pt x="8" y="4"/>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2" name="Freeform 163">
              <a:extLst>
                <a:ext uri="{FF2B5EF4-FFF2-40B4-BE49-F238E27FC236}">
                  <a16:creationId xmlns:a16="http://schemas.microsoft.com/office/drawing/2014/main" id="{376D4072-DF09-4D35-A934-1A3247EE55F7}"/>
                </a:ext>
              </a:extLst>
            </p:cNvPr>
            <p:cNvSpPr>
              <a:spLocks/>
            </p:cNvSpPr>
            <p:nvPr/>
          </p:nvSpPr>
          <p:spPr bwMode="auto">
            <a:xfrm>
              <a:off x="4470" y="1500"/>
              <a:ext cx="19" cy="9"/>
            </a:xfrm>
            <a:custGeom>
              <a:avLst/>
              <a:gdLst>
                <a:gd name="T0" fmla="*/ 7 w 8"/>
                <a:gd name="T1" fmla="*/ 4 h 4"/>
                <a:gd name="T2" fmla="*/ 0 w 8"/>
                <a:gd name="T3" fmla="*/ 4 h 4"/>
                <a:gd name="T4" fmla="*/ 0 w 8"/>
                <a:gd name="T5" fmla="*/ 2 h 4"/>
                <a:gd name="T6" fmla="*/ 0 w 8"/>
                <a:gd name="T7" fmla="*/ 2 h 4"/>
                <a:gd name="T8" fmla="*/ 1 w 8"/>
                <a:gd name="T9" fmla="*/ 0 h 4"/>
                <a:gd name="T10" fmla="*/ 7 w 8"/>
                <a:gd name="T11" fmla="*/ 0 h 4"/>
                <a:gd name="T12" fmla="*/ 8 w 8"/>
                <a:gd name="T13" fmla="*/ 2 h 4"/>
                <a:gd name="T14" fmla="*/ 8 w 8"/>
                <a:gd name="T15" fmla="*/ 2 h 4"/>
                <a:gd name="T16" fmla="*/ 7 w 8"/>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7" y="4"/>
                  </a:moveTo>
                  <a:cubicBezTo>
                    <a:pt x="0" y="4"/>
                    <a:pt x="0" y="4"/>
                    <a:pt x="0" y="4"/>
                  </a:cubicBezTo>
                  <a:cubicBezTo>
                    <a:pt x="0" y="4"/>
                    <a:pt x="0" y="3"/>
                    <a:pt x="0" y="2"/>
                  </a:cubicBezTo>
                  <a:cubicBezTo>
                    <a:pt x="0" y="2"/>
                    <a:pt x="0" y="2"/>
                    <a:pt x="0" y="2"/>
                  </a:cubicBezTo>
                  <a:cubicBezTo>
                    <a:pt x="0" y="1"/>
                    <a:pt x="0" y="0"/>
                    <a:pt x="1" y="0"/>
                  </a:cubicBezTo>
                  <a:cubicBezTo>
                    <a:pt x="7" y="0"/>
                    <a:pt x="7" y="0"/>
                    <a:pt x="7" y="0"/>
                  </a:cubicBezTo>
                  <a:cubicBezTo>
                    <a:pt x="8" y="0"/>
                    <a:pt x="8" y="1"/>
                    <a:pt x="8" y="2"/>
                  </a:cubicBezTo>
                  <a:cubicBezTo>
                    <a:pt x="8" y="2"/>
                    <a:pt x="8" y="2"/>
                    <a:pt x="8" y="2"/>
                  </a:cubicBezTo>
                  <a:cubicBezTo>
                    <a:pt x="8" y="3"/>
                    <a:pt x="8" y="4"/>
                    <a:pt x="7" y="4"/>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Freeform 164">
              <a:extLst>
                <a:ext uri="{FF2B5EF4-FFF2-40B4-BE49-F238E27FC236}">
                  <a16:creationId xmlns:a16="http://schemas.microsoft.com/office/drawing/2014/main" id="{CC3D81B5-50CA-422E-8F5E-4436D3822432}"/>
                </a:ext>
              </a:extLst>
            </p:cNvPr>
            <p:cNvSpPr>
              <a:spLocks/>
            </p:cNvSpPr>
            <p:nvPr/>
          </p:nvSpPr>
          <p:spPr bwMode="auto">
            <a:xfrm>
              <a:off x="4470" y="1488"/>
              <a:ext cx="19" cy="7"/>
            </a:xfrm>
            <a:custGeom>
              <a:avLst/>
              <a:gdLst>
                <a:gd name="T0" fmla="*/ 7 w 8"/>
                <a:gd name="T1" fmla="*/ 3 h 3"/>
                <a:gd name="T2" fmla="*/ 1 w 8"/>
                <a:gd name="T3" fmla="*/ 3 h 3"/>
                <a:gd name="T4" fmla="*/ 0 w 8"/>
                <a:gd name="T5" fmla="*/ 2 h 3"/>
                <a:gd name="T6" fmla="*/ 0 w 8"/>
                <a:gd name="T7" fmla="*/ 2 h 3"/>
                <a:gd name="T8" fmla="*/ 1 w 8"/>
                <a:gd name="T9" fmla="*/ 0 h 3"/>
                <a:gd name="T10" fmla="*/ 7 w 8"/>
                <a:gd name="T11" fmla="*/ 0 h 3"/>
                <a:gd name="T12" fmla="*/ 8 w 8"/>
                <a:gd name="T13" fmla="*/ 2 h 3"/>
                <a:gd name="T14" fmla="*/ 8 w 8"/>
                <a:gd name="T15" fmla="*/ 2 h 3"/>
                <a:gd name="T16" fmla="*/ 7 w 8"/>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7" y="3"/>
                  </a:moveTo>
                  <a:cubicBezTo>
                    <a:pt x="1" y="3"/>
                    <a:pt x="1" y="3"/>
                    <a:pt x="1" y="3"/>
                  </a:cubicBezTo>
                  <a:cubicBezTo>
                    <a:pt x="0" y="3"/>
                    <a:pt x="0" y="3"/>
                    <a:pt x="0" y="2"/>
                  </a:cubicBezTo>
                  <a:cubicBezTo>
                    <a:pt x="0" y="2"/>
                    <a:pt x="0" y="2"/>
                    <a:pt x="0" y="2"/>
                  </a:cubicBezTo>
                  <a:cubicBezTo>
                    <a:pt x="0" y="1"/>
                    <a:pt x="0" y="0"/>
                    <a:pt x="1" y="0"/>
                  </a:cubicBezTo>
                  <a:cubicBezTo>
                    <a:pt x="7" y="0"/>
                    <a:pt x="7" y="0"/>
                    <a:pt x="7" y="0"/>
                  </a:cubicBezTo>
                  <a:cubicBezTo>
                    <a:pt x="8" y="0"/>
                    <a:pt x="8" y="1"/>
                    <a:pt x="8" y="2"/>
                  </a:cubicBezTo>
                  <a:cubicBezTo>
                    <a:pt x="8" y="2"/>
                    <a:pt x="8" y="2"/>
                    <a:pt x="8" y="2"/>
                  </a:cubicBezTo>
                  <a:cubicBezTo>
                    <a:pt x="8" y="3"/>
                    <a:pt x="8" y="3"/>
                    <a:pt x="7" y="3"/>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4" name="Freeform 165">
              <a:extLst>
                <a:ext uri="{FF2B5EF4-FFF2-40B4-BE49-F238E27FC236}">
                  <a16:creationId xmlns:a16="http://schemas.microsoft.com/office/drawing/2014/main" id="{FEDDDF0B-A9EA-4F71-AFCB-919DD4474A13}"/>
                </a:ext>
              </a:extLst>
            </p:cNvPr>
            <p:cNvSpPr>
              <a:spLocks/>
            </p:cNvSpPr>
            <p:nvPr/>
          </p:nvSpPr>
          <p:spPr bwMode="auto">
            <a:xfrm>
              <a:off x="4470" y="1476"/>
              <a:ext cx="19" cy="7"/>
            </a:xfrm>
            <a:custGeom>
              <a:avLst/>
              <a:gdLst>
                <a:gd name="T0" fmla="*/ 7 w 8"/>
                <a:gd name="T1" fmla="*/ 3 h 3"/>
                <a:gd name="T2" fmla="*/ 1 w 8"/>
                <a:gd name="T3" fmla="*/ 3 h 3"/>
                <a:gd name="T4" fmla="*/ 0 w 8"/>
                <a:gd name="T5" fmla="*/ 1 h 3"/>
                <a:gd name="T6" fmla="*/ 0 w 8"/>
                <a:gd name="T7" fmla="*/ 1 h 3"/>
                <a:gd name="T8" fmla="*/ 1 w 8"/>
                <a:gd name="T9" fmla="*/ 0 h 3"/>
                <a:gd name="T10" fmla="*/ 7 w 8"/>
                <a:gd name="T11" fmla="*/ 0 h 3"/>
                <a:gd name="T12" fmla="*/ 8 w 8"/>
                <a:gd name="T13" fmla="*/ 1 h 3"/>
                <a:gd name="T14" fmla="*/ 8 w 8"/>
                <a:gd name="T15" fmla="*/ 1 h 3"/>
                <a:gd name="T16" fmla="*/ 7 w 8"/>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7" y="3"/>
                  </a:moveTo>
                  <a:cubicBezTo>
                    <a:pt x="1" y="3"/>
                    <a:pt x="1" y="3"/>
                    <a:pt x="1" y="3"/>
                  </a:cubicBezTo>
                  <a:cubicBezTo>
                    <a:pt x="0" y="3"/>
                    <a:pt x="0" y="2"/>
                    <a:pt x="0" y="1"/>
                  </a:cubicBezTo>
                  <a:cubicBezTo>
                    <a:pt x="0" y="1"/>
                    <a:pt x="0" y="1"/>
                    <a:pt x="0" y="1"/>
                  </a:cubicBezTo>
                  <a:cubicBezTo>
                    <a:pt x="0" y="0"/>
                    <a:pt x="0" y="0"/>
                    <a:pt x="1" y="0"/>
                  </a:cubicBezTo>
                  <a:cubicBezTo>
                    <a:pt x="7" y="0"/>
                    <a:pt x="7" y="0"/>
                    <a:pt x="7" y="0"/>
                  </a:cubicBezTo>
                  <a:cubicBezTo>
                    <a:pt x="8" y="0"/>
                    <a:pt x="8" y="0"/>
                    <a:pt x="8" y="1"/>
                  </a:cubicBezTo>
                  <a:cubicBezTo>
                    <a:pt x="8" y="1"/>
                    <a:pt x="8" y="1"/>
                    <a:pt x="8" y="1"/>
                  </a:cubicBezTo>
                  <a:cubicBezTo>
                    <a:pt x="8" y="2"/>
                    <a:pt x="8" y="3"/>
                    <a:pt x="7" y="3"/>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5" name="Freeform 166">
              <a:extLst>
                <a:ext uri="{FF2B5EF4-FFF2-40B4-BE49-F238E27FC236}">
                  <a16:creationId xmlns:a16="http://schemas.microsoft.com/office/drawing/2014/main" id="{180DDD51-A372-43AC-9C23-6363CFD8F389}"/>
                </a:ext>
              </a:extLst>
            </p:cNvPr>
            <p:cNvSpPr>
              <a:spLocks/>
            </p:cNvSpPr>
            <p:nvPr/>
          </p:nvSpPr>
          <p:spPr bwMode="auto">
            <a:xfrm>
              <a:off x="4470" y="1464"/>
              <a:ext cx="19" cy="7"/>
            </a:xfrm>
            <a:custGeom>
              <a:avLst/>
              <a:gdLst>
                <a:gd name="T0" fmla="*/ 7 w 8"/>
                <a:gd name="T1" fmla="*/ 3 h 3"/>
                <a:gd name="T2" fmla="*/ 1 w 8"/>
                <a:gd name="T3" fmla="*/ 3 h 3"/>
                <a:gd name="T4" fmla="*/ 0 w 8"/>
                <a:gd name="T5" fmla="*/ 1 h 3"/>
                <a:gd name="T6" fmla="*/ 0 w 8"/>
                <a:gd name="T7" fmla="*/ 1 h 3"/>
                <a:gd name="T8" fmla="*/ 1 w 8"/>
                <a:gd name="T9" fmla="*/ 0 h 3"/>
                <a:gd name="T10" fmla="*/ 7 w 8"/>
                <a:gd name="T11" fmla="*/ 0 h 3"/>
                <a:gd name="T12" fmla="*/ 8 w 8"/>
                <a:gd name="T13" fmla="*/ 1 h 3"/>
                <a:gd name="T14" fmla="*/ 8 w 8"/>
                <a:gd name="T15" fmla="*/ 1 h 3"/>
                <a:gd name="T16" fmla="*/ 7 w 8"/>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7" y="3"/>
                  </a:moveTo>
                  <a:cubicBezTo>
                    <a:pt x="1" y="3"/>
                    <a:pt x="1" y="3"/>
                    <a:pt x="1" y="3"/>
                  </a:cubicBezTo>
                  <a:cubicBezTo>
                    <a:pt x="0" y="3"/>
                    <a:pt x="0" y="2"/>
                    <a:pt x="0" y="1"/>
                  </a:cubicBezTo>
                  <a:cubicBezTo>
                    <a:pt x="0" y="1"/>
                    <a:pt x="0" y="1"/>
                    <a:pt x="0" y="1"/>
                  </a:cubicBezTo>
                  <a:cubicBezTo>
                    <a:pt x="0" y="0"/>
                    <a:pt x="0" y="0"/>
                    <a:pt x="1" y="0"/>
                  </a:cubicBezTo>
                  <a:cubicBezTo>
                    <a:pt x="7" y="0"/>
                    <a:pt x="7" y="0"/>
                    <a:pt x="7" y="0"/>
                  </a:cubicBezTo>
                  <a:cubicBezTo>
                    <a:pt x="8" y="0"/>
                    <a:pt x="8" y="0"/>
                    <a:pt x="8" y="1"/>
                  </a:cubicBezTo>
                  <a:cubicBezTo>
                    <a:pt x="8" y="1"/>
                    <a:pt x="8" y="1"/>
                    <a:pt x="8" y="1"/>
                  </a:cubicBezTo>
                  <a:cubicBezTo>
                    <a:pt x="8" y="2"/>
                    <a:pt x="8" y="3"/>
                    <a:pt x="7" y="3"/>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6" name="Freeform 167">
              <a:extLst>
                <a:ext uri="{FF2B5EF4-FFF2-40B4-BE49-F238E27FC236}">
                  <a16:creationId xmlns:a16="http://schemas.microsoft.com/office/drawing/2014/main" id="{36A67F12-FADD-4DEE-8F52-1A6262D778CF}"/>
                </a:ext>
              </a:extLst>
            </p:cNvPr>
            <p:cNvSpPr>
              <a:spLocks/>
            </p:cNvSpPr>
            <p:nvPr/>
          </p:nvSpPr>
          <p:spPr bwMode="auto">
            <a:xfrm>
              <a:off x="4470" y="1452"/>
              <a:ext cx="19" cy="7"/>
            </a:xfrm>
            <a:custGeom>
              <a:avLst/>
              <a:gdLst>
                <a:gd name="T0" fmla="*/ 7 w 8"/>
                <a:gd name="T1" fmla="*/ 3 h 3"/>
                <a:gd name="T2" fmla="*/ 1 w 8"/>
                <a:gd name="T3" fmla="*/ 3 h 3"/>
                <a:gd name="T4" fmla="*/ 0 w 8"/>
                <a:gd name="T5" fmla="*/ 1 h 3"/>
                <a:gd name="T6" fmla="*/ 0 w 8"/>
                <a:gd name="T7" fmla="*/ 1 h 3"/>
                <a:gd name="T8" fmla="*/ 1 w 8"/>
                <a:gd name="T9" fmla="*/ 0 h 3"/>
                <a:gd name="T10" fmla="*/ 7 w 8"/>
                <a:gd name="T11" fmla="*/ 0 h 3"/>
                <a:gd name="T12" fmla="*/ 8 w 8"/>
                <a:gd name="T13" fmla="*/ 1 h 3"/>
                <a:gd name="T14" fmla="*/ 8 w 8"/>
                <a:gd name="T15" fmla="*/ 1 h 3"/>
                <a:gd name="T16" fmla="*/ 7 w 8"/>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7" y="3"/>
                  </a:moveTo>
                  <a:cubicBezTo>
                    <a:pt x="1" y="3"/>
                    <a:pt x="1" y="3"/>
                    <a:pt x="1" y="3"/>
                  </a:cubicBezTo>
                  <a:cubicBezTo>
                    <a:pt x="0" y="3"/>
                    <a:pt x="0" y="2"/>
                    <a:pt x="0" y="1"/>
                  </a:cubicBezTo>
                  <a:cubicBezTo>
                    <a:pt x="0" y="1"/>
                    <a:pt x="0" y="1"/>
                    <a:pt x="0" y="1"/>
                  </a:cubicBezTo>
                  <a:cubicBezTo>
                    <a:pt x="0" y="0"/>
                    <a:pt x="0" y="0"/>
                    <a:pt x="1" y="0"/>
                  </a:cubicBezTo>
                  <a:cubicBezTo>
                    <a:pt x="7" y="0"/>
                    <a:pt x="7" y="0"/>
                    <a:pt x="7" y="0"/>
                  </a:cubicBezTo>
                  <a:cubicBezTo>
                    <a:pt x="8" y="0"/>
                    <a:pt x="8" y="0"/>
                    <a:pt x="8" y="1"/>
                  </a:cubicBezTo>
                  <a:cubicBezTo>
                    <a:pt x="8" y="1"/>
                    <a:pt x="8" y="1"/>
                    <a:pt x="8" y="1"/>
                  </a:cubicBezTo>
                  <a:cubicBezTo>
                    <a:pt x="8" y="2"/>
                    <a:pt x="8" y="3"/>
                    <a:pt x="7" y="3"/>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Freeform 168">
              <a:extLst>
                <a:ext uri="{FF2B5EF4-FFF2-40B4-BE49-F238E27FC236}">
                  <a16:creationId xmlns:a16="http://schemas.microsoft.com/office/drawing/2014/main" id="{F0868851-0486-43BA-AFC6-CAE9C6C77B3B}"/>
                </a:ext>
              </a:extLst>
            </p:cNvPr>
            <p:cNvSpPr>
              <a:spLocks/>
            </p:cNvSpPr>
            <p:nvPr/>
          </p:nvSpPr>
          <p:spPr bwMode="auto">
            <a:xfrm>
              <a:off x="4470" y="1440"/>
              <a:ext cx="19" cy="7"/>
            </a:xfrm>
            <a:custGeom>
              <a:avLst/>
              <a:gdLst>
                <a:gd name="T0" fmla="*/ 7 w 8"/>
                <a:gd name="T1" fmla="*/ 3 h 3"/>
                <a:gd name="T2" fmla="*/ 1 w 8"/>
                <a:gd name="T3" fmla="*/ 3 h 3"/>
                <a:gd name="T4" fmla="*/ 0 w 8"/>
                <a:gd name="T5" fmla="*/ 2 h 3"/>
                <a:gd name="T6" fmla="*/ 0 w 8"/>
                <a:gd name="T7" fmla="*/ 2 h 3"/>
                <a:gd name="T8" fmla="*/ 1 w 8"/>
                <a:gd name="T9" fmla="*/ 0 h 3"/>
                <a:gd name="T10" fmla="*/ 7 w 8"/>
                <a:gd name="T11" fmla="*/ 0 h 3"/>
                <a:gd name="T12" fmla="*/ 8 w 8"/>
                <a:gd name="T13" fmla="*/ 2 h 3"/>
                <a:gd name="T14" fmla="*/ 8 w 8"/>
                <a:gd name="T15" fmla="*/ 2 h 3"/>
                <a:gd name="T16" fmla="*/ 7 w 8"/>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7" y="3"/>
                  </a:moveTo>
                  <a:cubicBezTo>
                    <a:pt x="1" y="3"/>
                    <a:pt x="1" y="3"/>
                    <a:pt x="1" y="3"/>
                  </a:cubicBezTo>
                  <a:cubicBezTo>
                    <a:pt x="0" y="3"/>
                    <a:pt x="0" y="2"/>
                    <a:pt x="0" y="2"/>
                  </a:cubicBezTo>
                  <a:cubicBezTo>
                    <a:pt x="0" y="2"/>
                    <a:pt x="0" y="2"/>
                    <a:pt x="0" y="2"/>
                  </a:cubicBezTo>
                  <a:cubicBezTo>
                    <a:pt x="0" y="1"/>
                    <a:pt x="0" y="0"/>
                    <a:pt x="1" y="0"/>
                  </a:cubicBezTo>
                  <a:cubicBezTo>
                    <a:pt x="7" y="0"/>
                    <a:pt x="7" y="0"/>
                    <a:pt x="7" y="0"/>
                  </a:cubicBezTo>
                  <a:cubicBezTo>
                    <a:pt x="7" y="0"/>
                    <a:pt x="8" y="1"/>
                    <a:pt x="8" y="2"/>
                  </a:cubicBezTo>
                  <a:cubicBezTo>
                    <a:pt x="8" y="2"/>
                    <a:pt x="8" y="2"/>
                    <a:pt x="8" y="2"/>
                  </a:cubicBezTo>
                  <a:cubicBezTo>
                    <a:pt x="8" y="2"/>
                    <a:pt x="7" y="3"/>
                    <a:pt x="7" y="3"/>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8" name="Freeform 169">
              <a:extLst>
                <a:ext uri="{FF2B5EF4-FFF2-40B4-BE49-F238E27FC236}">
                  <a16:creationId xmlns:a16="http://schemas.microsoft.com/office/drawing/2014/main" id="{A5CDC236-4BDF-4E65-9B5B-264D933A1CD3}"/>
                </a:ext>
              </a:extLst>
            </p:cNvPr>
            <p:cNvSpPr>
              <a:spLocks/>
            </p:cNvSpPr>
            <p:nvPr/>
          </p:nvSpPr>
          <p:spPr bwMode="auto">
            <a:xfrm>
              <a:off x="4470" y="1431"/>
              <a:ext cx="19" cy="5"/>
            </a:xfrm>
            <a:custGeom>
              <a:avLst/>
              <a:gdLst>
                <a:gd name="T0" fmla="*/ 7 w 8"/>
                <a:gd name="T1" fmla="*/ 2 h 2"/>
                <a:gd name="T2" fmla="*/ 1 w 8"/>
                <a:gd name="T3" fmla="*/ 2 h 2"/>
                <a:gd name="T4" fmla="*/ 0 w 8"/>
                <a:gd name="T5" fmla="*/ 1 h 2"/>
                <a:gd name="T6" fmla="*/ 0 w 8"/>
                <a:gd name="T7" fmla="*/ 1 h 2"/>
                <a:gd name="T8" fmla="*/ 1 w 8"/>
                <a:gd name="T9" fmla="*/ 0 h 2"/>
                <a:gd name="T10" fmla="*/ 7 w 8"/>
                <a:gd name="T11" fmla="*/ 0 h 2"/>
                <a:gd name="T12" fmla="*/ 8 w 8"/>
                <a:gd name="T13" fmla="*/ 1 h 2"/>
                <a:gd name="T14" fmla="*/ 8 w 8"/>
                <a:gd name="T15" fmla="*/ 1 h 2"/>
                <a:gd name="T16" fmla="*/ 7 w 8"/>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
                  <a:moveTo>
                    <a:pt x="7" y="2"/>
                  </a:moveTo>
                  <a:cubicBezTo>
                    <a:pt x="1" y="2"/>
                    <a:pt x="1" y="2"/>
                    <a:pt x="1" y="2"/>
                  </a:cubicBezTo>
                  <a:cubicBezTo>
                    <a:pt x="0" y="2"/>
                    <a:pt x="0" y="2"/>
                    <a:pt x="0" y="1"/>
                  </a:cubicBezTo>
                  <a:cubicBezTo>
                    <a:pt x="0" y="1"/>
                    <a:pt x="0" y="1"/>
                    <a:pt x="0" y="1"/>
                  </a:cubicBezTo>
                  <a:cubicBezTo>
                    <a:pt x="0" y="0"/>
                    <a:pt x="1" y="0"/>
                    <a:pt x="1" y="0"/>
                  </a:cubicBezTo>
                  <a:cubicBezTo>
                    <a:pt x="7" y="0"/>
                    <a:pt x="7" y="0"/>
                    <a:pt x="7" y="0"/>
                  </a:cubicBezTo>
                  <a:cubicBezTo>
                    <a:pt x="7" y="0"/>
                    <a:pt x="8" y="0"/>
                    <a:pt x="8" y="1"/>
                  </a:cubicBezTo>
                  <a:cubicBezTo>
                    <a:pt x="8" y="1"/>
                    <a:pt x="8" y="1"/>
                    <a:pt x="8" y="1"/>
                  </a:cubicBezTo>
                  <a:cubicBezTo>
                    <a:pt x="8" y="2"/>
                    <a:pt x="7" y="2"/>
                    <a:pt x="7" y="2"/>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Freeform 170">
              <a:extLst>
                <a:ext uri="{FF2B5EF4-FFF2-40B4-BE49-F238E27FC236}">
                  <a16:creationId xmlns:a16="http://schemas.microsoft.com/office/drawing/2014/main" id="{79C22B36-F55D-4174-87FC-7214BC56ECA4}"/>
                </a:ext>
              </a:extLst>
            </p:cNvPr>
            <p:cNvSpPr>
              <a:spLocks/>
            </p:cNvSpPr>
            <p:nvPr/>
          </p:nvSpPr>
          <p:spPr bwMode="auto">
            <a:xfrm>
              <a:off x="4470" y="1419"/>
              <a:ext cx="19" cy="7"/>
            </a:xfrm>
            <a:custGeom>
              <a:avLst/>
              <a:gdLst>
                <a:gd name="T0" fmla="*/ 7 w 8"/>
                <a:gd name="T1" fmla="*/ 3 h 3"/>
                <a:gd name="T2" fmla="*/ 1 w 8"/>
                <a:gd name="T3" fmla="*/ 3 h 3"/>
                <a:gd name="T4" fmla="*/ 0 w 8"/>
                <a:gd name="T5" fmla="*/ 2 h 3"/>
                <a:gd name="T6" fmla="*/ 0 w 8"/>
                <a:gd name="T7" fmla="*/ 2 h 3"/>
                <a:gd name="T8" fmla="*/ 1 w 8"/>
                <a:gd name="T9" fmla="*/ 0 h 3"/>
                <a:gd name="T10" fmla="*/ 7 w 8"/>
                <a:gd name="T11" fmla="*/ 0 h 3"/>
                <a:gd name="T12" fmla="*/ 8 w 8"/>
                <a:gd name="T13" fmla="*/ 2 h 3"/>
                <a:gd name="T14" fmla="*/ 8 w 8"/>
                <a:gd name="T15" fmla="*/ 2 h 3"/>
                <a:gd name="T16" fmla="*/ 7 w 8"/>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7" y="3"/>
                  </a:moveTo>
                  <a:cubicBezTo>
                    <a:pt x="1" y="3"/>
                    <a:pt x="1" y="3"/>
                    <a:pt x="1" y="3"/>
                  </a:cubicBezTo>
                  <a:cubicBezTo>
                    <a:pt x="1" y="3"/>
                    <a:pt x="0" y="2"/>
                    <a:pt x="0" y="2"/>
                  </a:cubicBezTo>
                  <a:cubicBezTo>
                    <a:pt x="0" y="2"/>
                    <a:pt x="0" y="2"/>
                    <a:pt x="0" y="2"/>
                  </a:cubicBezTo>
                  <a:cubicBezTo>
                    <a:pt x="0" y="1"/>
                    <a:pt x="1" y="0"/>
                    <a:pt x="1" y="0"/>
                  </a:cubicBezTo>
                  <a:cubicBezTo>
                    <a:pt x="7" y="0"/>
                    <a:pt x="7" y="0"/>
                    <a:pt x="7" y="0"/>
                  </a:cubicBezTo>
                  <a:cubicBezTo>
                    <a:pt x="7" y="0"/>
                    <a:pt x="8" y="1"/>
                    <a:pt x="8" y="2"/>
                  </a:cubicBezTo>
                  <a:cubicBezTo>
                    <a:pt x="8" y="2"/>
                    <a:pt x="8" y="2"/>
                    <a:pt x="8" y="2"/>
                  </a:cubicBezTo>
                  <a:cubicBezTo>
                    <a:pt x="8" y="2"/>
                    <a:pt x="7" y="3"/>
                    <a:pt x="7" y="3"/>
                  </a:cubicBezTo>
                  <a:close/>
                </a:path>
              </a:pathLst>
            </a:custGeom>
            <a:solidFill>
              <a:srgbClr val="EF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67" name="Picture 171">
              <a:extLst>
                <a:ext uri="{FF2B5EF4-FFF2-40B4-BE49-F238E27FC236}">
                  <a16:creationId xmlns:a16="http://schemas.microsoft.com/office/drawing/2014/main" id="{B2DBB87D-FD83-47B7-81A6-47F87C353D7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39" y="1233"/>
              <a:ext cx="50"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8" name="Picture 172">
              <a:extLst>
                <a:ext uri="{FF2B5EF4-FFF2-40B4-BE49-F238E27FC236}">
                  <a16:creationId xmlns:a16="http://schemas.microsoft.com/office/drawing/2014/main" id="{B074700A-6275-4AFC-9A02-559DB795C2C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34" y="1269"/>
              <a:ext cx="5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9" name="Picture 173">
              <a:extLst>
                <a:ext uri="{FF2B5EF4-FFF2-40B4-BE49-F238E27FC236}">
                  <a16:creationId xmlns:a16="http://schemas.microsoft.com/office/drawing/2014/main" id="{AFE308D4-70C8-4C0D-BD21-111BD9F8C23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72" y="1233"/>
              <a:ext cx="51"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0" name="Picture 174">
              <a:extLst>
                <a:ext uri="{FF2B5EF4-FFF2-40B4-BE49-F238E27FC236}">
                  <a16:creationId xmlns:a16="http://schemas.microsoft.com/office/drawing/2014/main" id="{1F456E08-B2F1-4A66-92D7-D7470102D0C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470" y="1269"/>
              <a:ext cx="5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70" name="Group 177">
            <a:extLst>
              <a:ext uri="{FF2B5EF4-FFF2-40B4-BE49-F238E27FC236}">
                <a16:creationId xmlns:a16="http://schemas.microsoft.com/office/drawing/2014/main" id="{73362BA2-AF27-4BA6-B7FA-2E1C104708E2}"/>
              </a:ext>
            </a:extLst>
          </p:cNvPr>
          <p:cNvGrpSpPr>
            <a:grpSpLocks noChangeAspect="1"/>
          </p:cNvGrpSpPr>
          <p:nvPr/>
        </p:nvGrpSpPr>
        <p:grpSpPr bwMode="auto">
          <a:xfrm>
            <a:off x="5230813" y="1844675"/>
            <a:ext cx="1166812" cy="2644775"/>
            <a:chOff x="3295" y="1162"/>
            <a:chExt cx="735" cy="1666"/>
          </a:xfrm>
        </p:grpSpPr>
        <p:sp>
          <p:nvSpPr>
            <p:cNvPr id="4172" name="Freeform 178">
              <a:extLst>
                <a:ext uri="{FF2B5EF4-FFF2-40B4-BE49-F238E27FC236}">
                  <a16:creationId xmlns:a16="http://schemas.microsoft.com/office/drawing/2014/main" id="{D3163BFA-7D08-4A5D-8A24-4917363A7917}"/>
                </a:ext>
              </a:extLst>
            </p:cNvPr>
            <p:cNvSpPr>
              <a:spLocks/>
            </p:cNvSpPr>
            <p:nvPr/>
          </p:nvSpPr>
          <p:spPr bwMode="auto">
            <a:xfrm>
              <a:off x="3295" y="1162"/>
              <a:ext cx="735" cy="1666"/>
            </a:xfrm>
            <a:custGeom>
              <a:avLst/>
              <a:gdLst>
                <a:gd name="T0" fmla="*/ 275 w 307"/>
                <a:gd name="T1" fmla="*/ 327 h 700"/>
                <a:gd name="T2" fmla="*/ 268 w 307"/>
                <a:gd name="T3" fmla="*/ 313 h 700"/>
                <a:gd name="T4" fmla="*/ 249 w 307"/>
                <a:gd name="T5" fmla="*/ 200 h 700"/>
                <a:gd name="T6" fmla="*/ 173 w 307"/>
                <a:gd name="T7" fmla="*/ 96 h 700"/>
                <a:gd name="T8" fmla="*/ 183 w 307"/>
                <a:gd name="T9" fmla="*/ 64 h 700"/>
                <a:gd name="T10" fmla="*/ 184 w 307"/>
                <a:gd name="T11" fmla="*/ 46 h 700"/>
                <a:gd name="T12" fmla="*/ 181 w 307"/>
                <a:gd name="T13" fmla="*/ 15 h 700"/>
                <a:gd name="T14" fmla="*/ 153 w 307"/>
                <a:gd name="T15" fmla="*/ 0 h 700"/>
                <a:gd name="T16" fmla="*/ 125 w 307"/>
                <a:gd name="T17" fmla="*/ 15 h 700"/>
                <a:gd name="T18" fmla="*/ 123 w 307"/>
                <a:gd name="T19" fmla="*/ 46 h 700"/>
                <a:gd name="T20" fmla="*/ 124 w 307"/>
                <a:gd name="T21" fmla="*/ 64 h 700"/>
                <a:gd name="T22" fmla="*/ 134 w 307"/>
                <a:gd name="T23" fmla="*/ 96 h 700"/>
                <a:gd name="T24" fmla="*/ 57 w 307"/>
                <a:gd name="T25" fmla="*/ 200 h 700"/>
                <a:gd name="T26" fmla="*/ 39 w 307"/>
                <a:gd name="T27" fmla="*/ 313 h 700"/>
                <a:gd name="T28" fmla="*/ 31 w 307"/>
                <a:gd name="T29" fmla="*/ 327 h 700"/>
                <a:gd name="T30" fmla="*/ 8 w 307"/>
                <a:gd name="T31" fmla="*/ 356 h 700"/>
                <a:gd name="T32" fmla="*/ 14 w 307"/>
                <a:gd name="T33" fmla="*/ 377 h 700"/>
                <a:gd name="T34" fmla="*/ 28 w 307"/>
                <a:gd name="T35" fmla="*/ 359 h 700"/>
                <a:gd name="T36" fmla="*/ 27 w 307"/>
                <a:gd name="T37" fmla="*/ 391 h 700"/>
                <a:gd name="T38" fmla="*/ 31 w 307"/>
                <a:gd name="T39" fmla="*/ 380 h 700"/>
                <a:gd name="T40" fmla="*/ 37 w 307"/>
                <a:gd name="T41" fmla="*/ 384 h 700"/>
                <a:gd name="T42" fmla="*/ 39 w 307"/>
                <a:gd name="T43" fmla="*/ 377 h 700"/>
                <a:gd name="T44" fmla="*/ 48 w 307"/>
                <a:gd name="T45" fmla="*/ 371 h 700"/>
                <a:gd name="T46" fmla="*/ 58 w 307"/>
                <a:gd name="T47" fmla="*/ 321 h 700"/>
                <a:gd name="T48" fmla="*/ 82 w 307"/>
                <a:gd name="T49" fmla="*/ 230 h 700"/>
                <a:gd name="T50" fmla="*/ 95 w 307"/>
                <a:gd name="T51" fmla="*/ 285 h 700"/>
                <a:gd name="T52" fmla="*/ 95 w 307"/>
                <a:gd name="T53" fmla="*/ 466 h 700"/>
                <a:gd name="T54" fmla="*/ 93 w 307"/>
                <a:gd name="T55" fmla="*/ 596 h 700"/>
                <a:gd name="T56" fmla="*/ 86 w 307"/>
                <a:gd name="T57" fmla="*/ 657 h 700"/>
                <a:gd name="T58" fmla="*/ 73 w 307"/>
                <a:gd name="T59" fmla="*/ 687 h 700"/>
                <a:gd name="T60" fmla="*/ 82 w 307"/>
                <a:gd name="T61" fmla="*/ 695 h 700"/>
                <a:gd name="T62" fmla="*/ 91 w 307"/>
                <a:gd name="T63" fmla="*/ 695 h 700"/>
                <a:gd name="T64" fmla="*/ 108 w 307"/>
                <a:gd name="T65" fmla="*/ 684 h 700"/>
                <a:gd name="T66" fmla="*/ 116 w 307"/>
                <a:gd name="T67" fmla="*/ 646 h 700"/>
                <a:gd name="T68" fmla="*/ 120 w 307"/>
                <a:gd name="T69" fmla="*/ 590 h 700"/>
                <a:gd name="T70" fmla="*/ 136 w 307"/>
                <a:gd name="T71" fmla="*/ 473 h 700"/>
                <a:gd name="T72" fmla="*/ 153 w 307"/>
                <a:gd name="T73" fmla="*/ 341 h 700"/>
                <a:gd name="T74" fmla="*/ 170 w 307"/>
                <a:gd name="T75" fmla="*/ 473 h 700"/>
                <a:gd name="T76" fmla="*/ 186 w 307"/>
                <a:gd name="T77" fmla="*/ 590 h 700"/>
                <a:gd name="T78" fmla="*/ 191 w 307"/>
                <a:gd name="T79" fmla="*/ 646 h 700"/>
                <a:gd name="T80" fmla="*/ 199 w 307"/>
                <a:gd name="T81" fmla="*/ 684 h 700"/>
                <a:gd name="T82" fmla="*/ 216 w 307"/>
                <a:gd name="T83" fmla="*/ 695 h 700"/>
                <a:gd name="T84" fmla="*/ 225 w 307"/>
                <a:gd name="T85" fmla="*/ 695 h 700"/>
                <a:gd name="T86" fmla="*/ 234 w 307"/>
                <a:gd name="T87" fmla="*/ 687 h 700"/>
                <a:gd name="T88" fmla="*/ 220 w 307"/>
                <a:gd name="T89" fmla="*/ 657 h 700"/>
                <a:gd name="T90" fmla="*/ 214 w 307"/>
                <a:gd name="T91" fmla="*/ 596 h 700"/>
                <a:gd name="T92" fmla="*/ 211 w 307"/>
                <a:gd name="T93" fmla="*/ 466 h 700"/>
                <a:gd name="T94" fmla="*/ 211 w 307"/>
                <a:gd name="T95" fmla="*/ 285 h 700"/>
                <a:gd name="T96" fmla="*/ 225 w 307"/>
                <a:gd name="T97" fmla="*/ 230 h 700"/>
                <a:gd name="T98" fmla="*/ 249 w 307"/>
                <a:gd name="T99" fmla="*/ 321 h 700"/>
                <a:gd name="T100" fmla="*/ 259 w 307"/>
                <a:gd name="T101" fmla="*/ 371 h 700"/>
                <a:gd name="T102" fmla="*/ 267 w 307"/>
                <a:gd name="T103" fmla="*/ 377 h 700"/>
                <a:gd name="T104" fmla="*/ 269 w 307"/>
                <a:gd name="T105" fmla="*/ 384 h 700"/>
                <a:gd name="T106" fmla="*/ 275 w 307"/>
                <a:gd name="T107" fmla="*/ 380 h 700"/>
                <a:gd name="T108" fmla="*/ 280 w 307"/>
                <a:gd name="T109" fmla="*/ 391 h 700"/>
                <a:gd name="T110" fmla="*/ 279 w 307"/>
                <a:gd name="T111" fmla="*/ 359 h 700"/>
                <a:gd name="T112" fmla="*/ 292 w 307"/>
                <a:gd name="T113" fmla="*/ 377 h 700"/>
                <a:gd name="T114" fmla="*/ 299 w 307"/>
                <a:gd name="T115" fmla="*/ 35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700">
                  <a:moveTo>
                    <a:pt x="304" y="350"/>
                  </a:moveTo>
                  <a:cubicBezTo>
                    <a:pt x="301" y="348"/>
                    <a:pt x="297" y="346"/>
                    <a:pt x="290" y="338"/>
                  </a:cubicBezTo>
                  <a:cubicBezTo>
                    <a:pt x="286" y="333"/>
                    <a:pt x="281" y="329"/>
                    <a:pt x="275" y="327"/>
                  </a:cubicBezTo>
                  <a:cubicBezTo>
                    <a:pt x="274" y="327"/>
                    <a:pt x="273" y="326"/>
                    <a:pt x="272" y="326"/>
                  </a:cubicBezTo>
                  <a:cubicBezTo>
                    <a:pt x="270" y="324"/>
                    <a:pt x="270" y="322"/>
                    <a:pt x="269" y="319"/>
                  </a:cubicBezTo>
                  <a:cubicBezTo>
                    <a:pt x="269" y="317"/>
                    <a:pt x="268" y="315"/>
                    <a:pt x="268" y="313"/>
                  </a:cubicBezTo>
                  <a:cubicBezTo>
                    <a:pt x="267" y="309"/>
                    <a:pt x="266" y="302"/>
                    <a:pt x="266" y="291"/>
                  </a:cubicBezTo>
                  <a:cubicBezTo>
                    <a:pt x="266" y="265"/>
                    <a:pt x="260" y="242"/>
                    <a:pt x="257" y="236"/>
                  </a:cubicBezTo>
                  <a:cubicBezTo>
                    <a:pt x="254" y="230"/>
                    <a:pt x="253" y="225"/>
                    <a:pt x="249" y="200"/>
                  </a:cubicBezTo>
                  <a:cubicBezTo>
                    <a:pt x="246" y="175"/>
                    <a:pt x="244" y="130"/>
                    <a:pt x="239" y="125"/>
                  </a:cubicBezTo>
                  <a:cubicBezTo>
                    <a:pt x="231" y="115"/>
                    <a:pt x="219" y="112"/>
                    <a:pt x="212" y="111"/>
                  </a:cubicBezTo>
                  <a:cubicBezTo>
                    <a:pt x="202" y="108"/>
                    <a:pt x="177" y="100"/>
                    <a:pt x="173" y="96"/>
                  </a:cubicBezTo>
                  <a:cubicBezTo>
                    <a:pt x="171" y="95"/>
                    <a:pt x="170" y="87"/>
                    <a:pt x="171" y="79"/>
                  </a:cubicBezTo>
                  <a:cubicBezTo>
                    <a:pt x="174" y="75"/>
                    <a:pt x="179" y="68"/>
                    <a:pt x="181" y="63"/>
                  </a:cubicBezTo>
                  <a:cubicBezTo>
                    <a:pt x="181" y="63"/>
                    <a:pt x="182" y="64"/>
                    <a:pt x="183" y="64"/>
                  </a:cubicBezTo>
                  <a:cubicBezTo>
                    <a:pt x="184" y="65"/>
                    <a:pt x="186" y="60"/>
                    <a:pt x="187" y="58"/>
                  </a:cubicBezTo>
                  <a:cubicBezTo>
                    <a:pt x="187" y="56"/>
                    <a:pt x="188" y="49"/>
                    <a:pt x="187" y="46"/>
                  </a:cubicBezTo>
                  <a:cubicBezTo>
                    <a:pt x="186" y="43"/>
                    <a:pt x="184" y="45"/>
                    <a:pt x="184" y="46"/>
                  </a:cubicBezTo>
                  <a:cubicBezTo>
                    <a:pt x="183" y="47"/>
                    <a:pt x="183" y="47"/>
                    <a:pt x="182" y="47"/>
                  </a:cubicBezTo>
                  <a:cubicBezTo>
                    <a:pt x="182" y="44"/>
                    <a:pt x="183" y="40"/>
                    <a:pt x="183" y="36"/>
                  </a:cubicBezTo>
                  <a:cubicBezTo>
                    <a:pt x="184" y="29"/>
                    <a:pt x="184" y="22"/>
                    <a:pt x="181" y="15"/>
                  </a:cubicBezTo>
                  <a:cubicBezTo>
                    <a:pt x="176" y="1"/>
                    <a:pt x="156"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0" y="0"/>
                    <a:pt x="130" y="1"/>
                    <a:pt x="125" y="15"/>
                  </a:cubicBezTo>
                  <a:cubicBezTo>
                    <a:pt x="123" y="22"/>
                    <a:pt x="122" y="29"/>
                    <a:pt x="123" y="36"/>
                  </a:cubicBezTo>
                  <a:cubicBezTo>
                    <a:pt x="124" y="40"/>
                    <a:pt x="124" y="44"/>
                    <a:pt x="124" y="47"/>
                  </a:cubicBezTo>
                  <a:cubicBezTo>
                    <a:pt x="124" y="47"/>
                    <a:pt x="123" y="47"/>
                    <a:pt x="123" y="46"/>
                  </a:cubicBezTo>
                  <a:cubicBezTo>
                    <a:pt x="122" y="45"/>
                    <a:pt x="120" y="43"/>
                    <a:pt x="119" y="46"/>
                  </a:cubicBezTo>
                  <a:cubicBezTo>
                    <a:pt x="118" y="49"/>
                    <a:pt x="119" y="56"/>
                    <a:pt x="120" y="58"/>
                  </a:cubicBezTo>
                  <a:cubicBezTo>
                    <a:pt x="120" y="60"/>
                    <a:pt x="122" y="65"/>
                    <a:pt x="124" y="64"/>
                  </a:cubicBezTo>
                  <a:cubicBezTo>
                    <a:pt x="124" y="64"/>
                    <a:pt x="125" y="63"/>
                    <a:pt x="126" y="63"/>
                  </a:cubicBezTo>
                  <a:cubicBezTo>
                    <a:pt x="127" y="68"/>
                    <a:pt x="133" y="75"/>
                    <a:pt x="136" y="79"/>
                  </a:cubicBezTo>
                  <a:cubicBezTo>
                    <a:pt x="136" y="87"/>
                    <a:pt x="136" y="95"/>
                    <a:pt x="134" y="96"/>
                  </a:cubicBezTo>
                  <a:cubicBezTo>
                    <a:pt x="130" y="100"/>
                    <a:pt x="104" y="108"/>
                    <a:pt x="94" y="111"/>
                  </a:cubicBezTo>
                  <a:cubicBezTo>
                    <a:pt x="87" y="112"/>
                    <a:pt x="76" y="115"/>
                    <a:pt x="67" y="125"/>
                  </a:cubicBezTo>
                  <a:cubicBezTo>
                    <a:pt x="62" y="130"/>
                    <a:pt x="61" y="175"/>
                    <a:pt x="57" y="200"/>
                  </a:cubicBezTo>
                  <a:cubicBezTo>
                    <a:pt x="54" y="225"/>
                    <a:pt x="52" y="230"/>
                    <a:pt x="49" y="236"/>
                  </a:cubicBezTo>
                  <a:cubicBezTo>
                    <a:pt x="46" y="242"/>
                    <a:pt x="41" y="265"/>
                    <a:pt x="41" y="291"/>
                  </a:cubicBezTo>
                  <a:cubicBezTo>
                    <a:pt x="41" y="302"/>
                    <a:pt x="40" y="309"/>
                    <a:pt x="39" y="313"/>
                  </a:cubicBezTo>
                  <a:cubicBezTo>
                    <a:pt x="38" y="315"/>
                    <a:pt x="38" y="317"/>
                    <a:pt x="37" y="319"/>
                  </a:cubicBezTo>
                  <a:cubicBezTo>
                    <a:pt x="37" y="322"/>
                    <a:pt x="36" y="324"/>
                    <a:pt x="35" y="326"/>
                  </a:cubicBezTo>
                  <a:cubicBezTo>
                    <a:pt x="34" y="326"/>
                    <a:pt x="33" y="327"/>
                    <a:pt x="31" y="327"/>
                  </a:cubicBezTo>
                  <a:cubicBezTo>
                    <a:pt x="26" y="329"/>
                    <a:pt x="20" y="333"/>
                    <a:pt x="16" y="338"/>
                  </a:cubicBezTo>
                  <a:cubicBezTo>
                    <a:pt x="10" y="346"/>
                    <a:pt x="6" y="348"/>
                    <a:pt x="3" y="350"/>
                  </a:cubicBezTo>
                  <a:cubicBezTo>
                    <a:pt x="0" y="352"/>
                    <a:pt x="1" y="358"/>
                    <a:pt x="8" y="356"/>
                  </a:cubicBezTo>
                  <a:cubicBezTo>
                    <a:pt x="15" y="354"/>
                    <a:pt x="20" y="346"/>
                    <a:pt x="21" y="346"/>
                  </a:cubicBezTo>
                  <a:cubicBezTo>
                    <a:pt x="23" y="347"/>
                    <a:pt x="19" y="360"/>
                    <a:pt x="18" y="364"/>
                  </a:cubicBezTo>
                  <a:cubicBezTo>
                    <a:pt x="16" y="369"/>
                    <a:pt x="15" y="374"/>
                    <a:pt x="14" y="377"/>
                  </a:cubicBezTo>
                  <a:cubicBezTo>
                    <a:pt x="13" y="380"/>
                    <a:pt x="12" y="385"/>
                    <a:pt x="14" y="388"/>
                  </a:cubicBezTo>
                  <a:cubicBezTo>
                    <a:pt x="16" y="390"/>
                    <a:pt x="19" y="387"/>
                    <a:pt x="21" y="380"/>
                  </a:cubicBezTo>
                  <a:cubicBezTo>
                    <a:pt x="23" y="372"/>
                    <a:pt x="28" y="359"/>
                    <a:pt x="28" y="359"/>
                  </a:cubicBezTo>
                  <a:cubicBezTo>
                    <a:pt x="28" y="359"/>
                    <a:pt x="25" y="370"/>
                    <a:pt x="24" y="377"/>
                  </a:cubicBezTo>
                  <a:cubicBezTo>
                    <a:pt x="22" y="384"/>
                    <a:pt x="17" y="392"/>
                    <a:pt x="21" y="395"/>
                  </a:cubicBezTo>
                  <a:cubicBezTo>
                    <a:pt x="23" y="397"/>
                    <a:pt x="26" y="395"/>
                    <a:pt x="27" y="391"/>
                  </a:cubicBezTo>
                  <a:cubicBezTo>
                    <a:pt x="28" y="388"/>
                    <a:pt x="30" y="383"/>
                    <a:pt x="30" y="382"/>
                  </a:cubicBezTo>
                  <a:cubicBezTo>
                    <a:pt x="31" y="377"/>
                    <a:pt x="35" y="362"/>
                    <a:pt x="35" y="362"/>
                  </a:cubicBezTo>
                  <a:cubicBezTo>
                    <a:pt x="35" y="362"/>
                    <a:pt x="32" y="375"/>
                    <a:pt x="31" y="380"/>
                  </a:cubicBezTo>
                  <a:cubicBezTo>
                    <a:pt x="30" y="384"/>
                    <a:pt x="28" y="388"/>
                    <a:pt x="28" y="391"/>
                  </a:cubicBezTo>
                  <a:cubicBezTo>
                    <a:pt x="28" y="393"/>
                    <a:pt x="30" y="394"/>
                    <a:pt x="32" y="394"/>
                  </a:cubicBezTo>
                  <a:cubicBezTo>
                    <a:pt x="34" y="393"/>
                    <a:pt x="36" y="389"/>
                    <a:pt x="37" y="384"/>
                  </a:cubicBezTo>
                  <a:cubicBezTo>
                    <a:pt x="38" y="379"/>
                    <a:pt x="40" y="371"/>
                    <a:pt x="41" y="366"/>
                  </a:cubicBezTo>
                  <a:cubicBezTo>
                    <a:pt x="42" y="365"/>
                    <a:pt x="42" y="363"/>
                    <a:pt x="42" y="365"/>
                  </a:cubicBezTo>
                  <a:cubicBezTo>
                    <a:pt x="42" y="367"/>
                    <a:pt x="40" y="374"/>
                    <a:pt x="39" y="377"/>
                  </a:cubicBezTo>
                  <a:cubicBezTo>
                    <a:pt x="39" y="382"/>
                    <a:pt x="39" y="385"/>
                    <a:pt x="41" y="385"/>
                  </a:cubicBezTo>
                  <a:cubicBezTo>
                    <a:pt x="42" y="385"/>
                    <a:pt x="43" y="385"/>
                    <a:pt x="44" y="383"/>
                  </a:cubicBezTo>
                  <a:cubicBezTo>
                    <a:pt x="46" y="381"/>
                    <a:pt x="47" y="375"/>
                    <a:pt x="48" y="371"/>
                  </a:cubicBezTo>
                  <a:cubicBezTo>
                    <a:pt x="49" y="364"/>
                    <a:pt x="51" y="358"/>
                    <a:pt x="52" y="352"/>
                  </a:cubicBezTo>
                  <a:cubicBezTo>
                    <a:pt x="53" y="346"/>
                    <a:pt x="54" y="334"/>
                    <a:pt x="55" y="330"/>
                  </a:cubicBezTo>
                  <a:cubicBezTo>
                    <a:pt x="56" y="326"/>
                    <a:pt x="58" y="321"/>
                    <a:pt x="58" y="321"/>
                  </a:cubicBezTo>
                  <a:cubicBezTo>
                    <a:pt x="58" y="321"/>
                    <a:pt x="58" y="321"/>
                    <a:pt x="58" y="321"/>
                  </a:cubicBezTo>
                  <a:cubicBezTo>
                    <a:pt x="61" y="310"/>
                    <a:pt x="70" y="283"/>
                    <a:pt x="76" y="267"/>
                  </a:cubicBezTo>
                  <a:cubicBezTo>
                    <a:pt x="83" y="246"/>
                    <a:pt x="80" y="239"/>
                    <a:pt x="82" y="230"/>
                  </a:cubicBezTo>
                  <a:cubicBezTo>
                    <a:pt x="82" y="224"/>
                    <a:pt x="88" y="188"/>
                    <a:pt x="93" y="172"/>
                  </a:cubicBezTo>
                  <a:cubicBezTo>
                    <a:pt x="100" y="186"/>
                    <a:pt x="107" y="228"/>
                    <a:pt x="102" y="249"/>
                  </a:cubicBezTo>
                  <a:cubicBezTo>
                    <a:pt x="95" y="285"/>
                    <a:pt x="97" y="274"/>
                    <a:pt x="95" y="285"/>
                  </a:cubicBezTo>
                  <a:cubicBezTo>
                    <a:pt x="93" y="296"/>
                    <a:pt x="90" y="308"/>
                    <a:pt x="89" y="320"/>
                  </a:cubicBezTo>
                  <a:cubicBezTo>
                    <a:pt x="86" y="346"/>
                    <a:pt x="84" y="373"/>
                    <a:pt x="89" y="399"/>
                  </a:cubicBezTo>
                  <a:cubicBezTo>
                    <a:pt x="90" y="409"/>
                    <a:pt x="96" y="464"/>
                    <a:pt x="95" y="466"/>
                  </a:cubicBezTo>
                  <a:cubicBezTo>
                    <a:pt x="94" y="473"/>
                    <a:pt x="90" y="488"/>
                    <a:pt x="88" y="497"/>
                  </a:cubicBezTo>
                  <a:cubicBezTo>
                    <a:pt x="86" y="505"/>
                    <a:pt x="87" y="518"/>
                    <a:pt x="88" y="541"/>
                  </a:cubicBezTo>
                  <a:cubicBezTo>
                    <a:pt x="89" y="565"/>
                    <a:pt x="92" y="583"/>
                    <a:pt x="93" y="596"/>
                  </a:cubicBezTo>
                  <a:cubicBezTo>
                    <a:pt x="93" y="607"/>
                    <a:pt x="92" y="635"/>
                    <a:pt x="91" y="642"/>
                  </a:cubicBezTo>
                  <a:cubicBezTo>
                    <a:pt x="91" y="644"/>
                    <a:pt x="91" y="645"/>
                    <a:pt x="90" y="646"/>
                  </a:cubicBezTo>
                  <a:cubicBezTo>
                    <a:pt x="90" y="649"/>
                    <a:pt x="88" y="653"/>
                    <a:pt x="86" y="657"/>
                  </a:cubicBezTo>
                  <a:cubicBezTo>
                    <a:pt x="83" y="663"/>
                    <a:pt x="76" y="674"/>
                    <a:pt x="73" y="677"/>
                  </a:cubicBezTo>
                  <a:cubicBezTo>
                    <a:pt x="71" y="679"/>
                    <a:pt x="67" y="685"/>
                    <a:pt x="71" y="687"/>
                  </a:cubicBezTo>
                  <a:cubicBezTo>
                    <a:pt x="72" y="687"/>
                    <a:pt x="73" y="687"/>
                    <a:pt x="73" y="687"/>
                  </a:cubicBezTo>
                  <a:cubicBezTo>
                    <a:pt x="72" y="689"/>
                    <a:pt x="73" y="691"/>
                    <a:pt x="74" y="691"/>
                  </a:cubicBezTo>
                  <a:cubicBezTo>
                    <a:pt x="75" y="692"/>
                    <a:pt x="76" y="692"/>
                    <a:pt x="76" y="692"/>
                  </a:cubicBezTo>
                  <a:cubicBezTo>
                    <a:pt x="76" y="693"/>
                    <a:pt x="78" y="696"/>
                    <a:pt x="82" y="695"/>
                  </a:cubicBezTo>
                  <a:cubicBezTo>
                    <a:pt x="82" y="695"/>
                    <a:pt x="83" y="698"/>
                    <a:pt x="86" y="698"/>
                  </a:cubicBezTo>
                  <a:cubicBezTo>
                    <a:pt x="86" y="699"/>
                    <a:pt x="87" y="698"/>
                    <a:pt x="88" y="698"/>
                  </a:cubicBezTo>
                  <a:cubicBezTo>
                    <a:pt x="89" y="698"/>
                    <a:pt x="90" y="697"/>
                    <a:pt x="91" y="695"/>
                  </a:cubicBezTo>
                  <a:cubicBezTo>
                    <a:pt x="91" y="695"/>
                    <a:pt x="90" y="698"/>
                    <a:pt x="94" y="699"/>
                  </a:cubicBezTo>
                  <a:cubicBezTo>
                    <a:pt x="97" y="700"/>
                    <a:pt x="102" y="699"/>
                    <a:pt x="104" y="694"/>
                  </a:cubicBezTo>
                  <a:cubicBezTo>
                    <a:pt x="106" y="689"/>
                    <a:pt x="106" y="689"/>
                    <a:pt x="108" y="684"/>
                  </a:cubicBezTo>
                  <a:cubicBezTo>
                    <a:pt x="110" y="680"/>
                    <a:pt x="109" y="670"/>
                    <a:pt x="110" y="666"/>
                  </a:cubicBezTo>
                  <a:cubicBezTo>
                    <a:pt x="111" y="661"/>
                    <a:pt x="115" y="660"/>
                    <a:pt x="116" y="656"/>
                  </a:cubicBezTo>
                  <a:cubicBezTo>
                    <a:pt x="116" y="654"/>
                    <a:pt x="116" y="650"/>
                    <a:pt x="116" y="646"/>
                  </a:cubicBezTo>
                  <a:cubicBezTo>
                    <a:pt x="116" y="646"/>
                    <a:pt x="116" y="630"/>
                    <a:pt x="116" y="630"/>
                  </a:cubicBezTo>
                  <a:cubicBezTo>
                    <a:pt x="116" y="623"/>
                    <a:pt x="116" y="623"/>
                    <a:pt x="116" y="623"/>
                  </a:cubicBezTo>
                  <a:cubicBezTo>
                    <a:pt x="117" y="612"/>
                    <a:pt x="118" y="601"/>
                    <a:pt x="120" y="590"/>
                  </a:cubicBezTo>
                  <a:cubicBezTo>
                    <a:pt x="124" y="572"/>
                    <a:pt x="129" y="541"/>
                    <a:pt x="130" y="523"/>
                  </a:cubicBezTo>
                  <a:cubicBezTo>
                    <a:pt x="132" y="499"/>
                    <a:pt x="134" y="478"/>
                    <a:pt x="136" y="474"/>
                  </a:cubicBezTo>
                  <a:cubicBezTo>
                    <a:pt x="136" y="474"/>
                    <a:pt x="136" y="473"/>
                    <a:pt x="136" y="473"/>
                  </a:cubicBezTo>
                  <a:cubicBezTo>
                    <a:pt x="141" y="458"/>
                    <a:pt x="144" y="443"/>
                    <a:pt x="146" y="427"/>
                  </a:cubicBezTo>
                  <a:cubicBezTo>
                    <a:pt x="147" y="422"/>
                    <a:pt x="147" y="416"/>
                    <a:pt x="148" y="411"/>
                  </a:cubicBezTo>
                  <a:cubicBezTo>
                    <a:pt x="149" y="385"/>
                    <a:pt x="149" y="342"/>
                    <a:pt x="153" y="341"/>
                  </a:cubicBezTo>
                  <a:cubicBezTo>
                    <a:pt x="158" y="342"/>
                    <a:pt x="157" y="385"/>
                    <a:pt x="159" y="411"/>
                  </a:cubicBezTo>
                  <a:cubicBezTo>
                    <a:pt x="159" y="416"/>
                    <a:pt x="160" y="422"/>
                    <a:pt x="160" y="427"/>
                  </a:cubicBezTo>
                  <a:cubicBezTo>
                    <a:pt x="162" y="443"/>
                    <a:pt x="166" y="458"/>
                    <a:pt x="170" y="473"/>
                  </a:cubicBezTo>
                  <a:cubicBezTo>
                    <a:pt x="171" y="473"/>
                    <a:pt x="171" y="474"/>
                    <a:pt x="171" y="474"/>
                  </a:cubicBezTo>
                  <a:cubicBezTo>
                    <a:pt x="172" y="478"/>
                    <a:pt x="174" y="499"/>
                    <a:pt x="176" y="523"/>
                  </a:cubicBezTo>
                  <a:cubicBezTo>
                    <a:pt x="178" y="541"/>
                    <a:pt x="183" y="572"/>
                    <a:pt x="186" y="590"/>
                  </a:cubicBezTo>
                  <a:cubicBezTo>
                    <a:pt x="188" y="601"/>
                    <a:pt x="190" y="612"/>
                    <a:pt x="190" y="623"/>
                  </a:cubicBezTo>
                  <a:cubicBezTo>
                    <a:pt x="191" y="630"/>
                    <a:pt x="191" y="630"/>
                    <a:pt x="191" y="630"/>
                  </a:cubicBezTo>
                  <a:cubicBezTo>
                    <a:pt x="191" y="630"/>
                    <a:pt x="191" y="646"/>
                    <a:pt x="191" y="646"/>
                  </a:cubicBezTo>
                  <a:cubicBezTo>
                    <a:pt x="190" y="650"/>
                    <a:pt x="191" y="654"/>
                    <a:pt x="191" y="656"/>
                  </a:cubicBezTo>
                  <a:cubicBezTo>
                    <a:pt x="191" y="660"/>
                    <a:pt x="195" y="661"/>
                    <a:pt x="196" y="666"/>
                  </a:cubicBezTo>
                  <a:cubicBezTo>
                    <a:pt x="198" y="670"/>
                    <a:pt x="197" y="680"/>
                    <a:pt x="199" y="684"/>
                  </a:cubicBezTo>
                  <a:cubicBezTo>
                    <a:pt x="201" y="689"/>
                    <a:pt x="200" y="689"/>
                    <a:pt x="203" y="694"/>
                  </a:cubicBezTo>
                  <a:cubicBezTo>
                    <a:pt x="205" y="699"/>
                    <a:pt x="209" y="700"/>
                    <a:pt x="213" y="699"/>
                  </a:cubicBezTo>
                  <a:cubicBezTo>
                    <a:pt x="216" y="698"/>
                    <a:pt x="216" y="695"/>
                    <a:pt x="216" y="695"/>
                  </a:cubicBezTo>
                  <a:cubicBezTo>
                    <a:pt x="217" y="697"/>
                    <a:pt x="217" y="698"/>
                    <a:pt x="218" y="698"/>
                  </a:cubicBezTo>
                  <a:cubicBezTo>
                    <a:pt x="219" y="698"/>
                    <a:pt x="220" y="699"/>
                    <a:pt x="221" y="698"/>
                  </a:cubicBezTo>
                  <a:cubicBezTo>
                    <a:pt x="224" y="698"/>
                    <a:pt x="225" y="695"/>
                    <a:pt x="225" y="695"/>
                  </a:cubicBezTo>
                  <a:cubicBezTo>
                    <a:pt x="228" y="696"/>
                    <a:pt x="230" y="693"/>
                    <a:pt x="230" y="692"/>
                  </a:cubicBezTo>
                  <a:cubicBezTo>
                    <a:pt x="230" y="692"/>
                    <a:pt x="232" y="692"/>
                    <a:pt x="232" y="691"/>
                  </a:cubicBezTo>
                  <a:cubicBezTo>
                    <a:pt x="234" y="691"/>
                    <a:pt x="234" y="689"/>
                    <a:pt x="234" y="687"/>
                  </a:cubicBezTo>
                  <a:cubicBezTo>
                    <a:pt x="234" y="687"/>
                    <a:pt x="235" y="687"/>
                    <a:pt x="236" y="687"/>
                  </a:cubicBezTo>
                  <a:cubicBezTo>
                    <a:pt x="240" y="685"/>
                    <a:pt x="236" y="679"/>
                    <a:pt x="233" y="677"/>
                  </a:cubicBezTo>
                  <a:cubicBezTo>
                    <a:pt x="231" y="674"/>
                    <a:pt x="223" y="663"/>
                    <a:pt x="220" y="657"/>
                  </a:cubicBezTo>
                  <a:cubicBezTo>
                    <a:pt x="218" y="653"/>
                    <a:pt x="217" y="649"/>
                    <a:pt x="216" y="646"/>
                  </a:cubicBezTo>
                  <a:cubicBezTo>
                    <a:pt x="216" y="645"/>
                    <a:pt x="215" y="644"/>
                    <a:pt x="215" y="642"/>
                  </a:cubicBezTo>
                  <a:cubicBezTo>
                    <a:pt x="215" y="635"/>
                    <a:pt x="213" y="607"/>
                    <a:pt x="214" y="596"/>
                  </a:cubicBezTo>
                  <a:cubicBezTo>
                    <a:pt x="215" y="583"/>
                    <a:pt x="218" y="565"/>
                    <a:pt x="219" y="541"/>
                  </a:cubicBezTo>
                  <a:cubicBezTo>
                    <a:pt x="219" y="518"/>
                    <a:pt x="220" y="505"/>
                    <a:pt x="218" y="497"/>
                  </a:cubicBezTo>
                  <a:cubicBezTo>
                    <a:pt x="217" y="488"/>
                    <a:pt x="213" y="473"/>
                    <a:pt x="211" y="466"/>
                  </a:cubicBezTo>
                  <a:cubicBezTo>
                    <a:pt x="211" y="464"/>
                    <a:pt x="216" y="409"/>
                    <a:pt x="218" y="399"/>
                  </a:cubicBezTo>
                  <a:cubicBezTo>
                    <a:pt x="222" y="373"/>
                    <a:pt x="220" y="346"/>
                    <a:pt x="218" y="320"/>
                  </a:cubicBezTo>
                  <a:cubicBezTo>
                    <a:pt x="217" y="308"/>
                    <a:pt x="214" y="296"/>
                    <a:pt x="211" y="285"/>
                  </a:cubicBezTo>
                  <a:cubicBezTo>
                    <a:pt x="209" y="274"/>
                    <a:pt x="211" y="285"/>
                    <a:pt x="204" y="249"/>
                  </a:cubicBezTo>
                  <a:cubicBezTo>
                    <a:pt x="200" y="228"/>
                    <a:pt x="207" y="186"/>
                    <a:pt x="214" y="172"/>
                  </a:cubicBezTo>
                  <a:cubicBezTo>
                    <a:pt x="218" y="188"/>
                    <a:pt x="224" y="224"/>
                    <a:pt x="225" y="230"/>
                  </a:cubicBezTo>
                  <a:cubicBezTo>
                    <a:pt x="226" y="239"/>
                    <a:pt x="224" y="246"/>
                    <a:pt x="231" y="267"/>
                  </a:cubicBezTo>
                  <a:cubicBezTo>
                    <a:pt x="236" y="283"/>
                    <a:pt x="245" y="310"/>
                    <a:pt x="249" y="321"/>
                  </a:cubicBezTo>
                  <a:cubicBezTo>
                    <a:pt x="249" y="321"/>
                    <a:pt x="249" y="321"/>
                    <a:pt x="249" y="321"/>
                  </a:cubicBezTo>
                  <a:cubicBezTo>
                    <a:pt x="249" y="321"/>
                    <a:pt x="250" y="326"/>
                    <a:pt x="251" y="330"/>
                  </a:cubicBezTo>
                  <a:cubicBezTo>
                    <a:pt x="252" y="334"/>
                    <a:pt x="254" y="346"/>
                    <a:pt x="254" y="352"/>
                  </a:cubicBezTo>
                  <a:cubicBezTo>
                    <a:pt x="255" y="358"/>
                    <a:pt x="257" y="364"/>
                    <a:pt x="259" y="371"/>
                  </a:cubicBezTo>
                  <a:cubicBezTo>
                    <a:pt x="260" y="375"/>
                    <a:pt x="261" y="381"/>
                    <a:pt x="262" y="383"/>
                  </a:cubicBezTo>
                  <a:cubicBezTo>
                    <a:pt x="263" y="385"/>
                    <a:pt x="264" y="385"/>
                    <a:pt x="266" y="385"/>
                  </a:cubicBezTo>
                  <a:cubicBezTo>
                    <a:pt x="268" y="385"/>
                    <a:pt x="268" y="382"/>
                    <a:pt x="267" y="377"/>
                  </a:cubicBezTo>
                  <a:cubicBezTo>
                    <a:pt x="266" y="374"/>
                    <a:pt x="264" y="367"/>
                    <a:pt x="264" y="365"/>
                  </a:cubicBezTo>
                  <a:cubicBezTo>
                    <a:pt x="264" y="363"/>
                    <a:pt x="265" y="365"/>
                    <a:pt x="265" y="366"/>
                  </a:cubicBezTo>
                  <a:cubicBezTo>
                    <a:pt x="266" y="371"/>
                    <a:pt x="268" y="379"/>
                    <a:pt x="269" y="384"/>
                  </a:cubicBezTo>
                  <a:cubicBezTo>
                    <a:pt x="271" y="389"/>
                    <a:pt x="272" y="393"/>
                    <a:pt x="274" y="394"/>
                  </a:cubicBezTo>
                  <a:cubicBezTo>
                    <a:pt x="276" y="394"/>
                    <a:pt x="278" y="393"/>
                    <a:pt x="278" y="391"/>
                  </a:cubicBezTo>
                  <a:cubicBezTo>
                    <a:pt x="278" y="388"/>
                    <a:pt x="276" y="384"/>
                    <a:pt x="275" y="380"/>
                  </a:cubicBezTo>
                  <a:cubicBezTo>
                    <a:pt x="274" y="375"/>
                    <a:pt x="272" y="362"/>
                    <a:pt x="272" y="362"/>
                  </a:cubicBezTo>
                  <a:cubicBezTo>
                    <a:pt x="272" y="362"/>
                    <a:pt x="275" y="377"/>
                    <a:pt x="277" y="382"/>
                  </a:cubicBezTo>
                  <a:cubicBezTo>
                    <a:pt x="277" y="383"/>
                    <a:pt x="278" y="388"/>
                    <a:pt x="280" y="391"/>
                  </a:cubicBezTo>
                  <a:cubicBezTo>
                    <a:pt x="281" y="395"/>
                    <a:pt x="283" y="397"/>
                    <a:pt x="285" y="395"/>
                  </a:cubicBezTo>
                  <a:cubicBezTo>
                    <a:pt x="289" y="392"/>
                    <a:pt x="285" y="384"/>
                    <a:pt x="283" y="377"/>
                  </a:cubicBezTo>
                  <a:cubicBezTo>
                    <a:pt x="281" y="370"/>
                    <a:pt x="279" y="359"/>
                    <a:pt x="279" y="359"/>
                  </a:cubicBezTo>
                  <a:cubicBezTo>
                    <a:pt x="279" y="359"/>
                    <a:pt x="283" y="372"/>
                    <a:pt x="285" y="380"/>
                  </a:cubicBezTo>
                  <a:cubicBezTo>
                    <a:pt x="287" y="387"/>
                    <a:pt x="290" y="390"/>
                    <a:pt x="292" y="388"/>
                  </a:cubicBezTo>
                  <a:cubicBezTo>
                    <a:pt x="294" y="385"/>
                    <a:pt x="293" y="380"/>
                    <a:pt x="292" y="377"/>
                  </a:cubicBezTo>
                  <a:cubicBezTo>
                    <a:pt x="291" y="374"/>
                    <a:pt x="290" y="369"/>
                    <a:pt x="289" y="364"/>
                  </a:cubicBezTo>
                  <a:cubicBezTo>
                    <a:pt x="287" y="360"/>
                    <a:pt x="283" y="347"/>
                    <a:pt x="285" y="346"/>
                  </a:cubicBezTo>
                  <a:cubicBezTo>
                    <a:pt x="287" y="346"/>
                    <a:pt x="292" y="354"/>
                    <a:pt x="299" y="356"/>
                  </a:cubicBezTo>
                  <a:cubicBezTo>
                    <a:pt x="306" y="358"/>
                    <a:pt x="307" y="352"/>
                    <a:pt x="304" y="350"/>
                  </a:cubicBezTo>
                  <a:close/>
                </a:path>
              </a:pathLst>
            </a:custGeom>
            <a:solidFill>
              <a:srgbClr val="FFB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75" name="Picture 179">
              <a:extLst>
                <a:ext uri="{FF2B5EF4-FFF2-40B4-BE49-F238E27FC236}">
                  <a16:creationId xmlns:a16="http://schemas.microsoft.com/office/drawing/2014/main" id="{7C3BA1B8-A575-4177-8549-3CFE64973FBF}"/>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578" y="1876"/>
              <a:ext cx="6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6" name="Picture 180">
              <a:extLst>
                <a:ext uri="{FF2B5EF4-FFF2-40B4-BE49-F238E27FC236}">
                  <a16:creationId xmlns:a16="http://schemas.microsoft.com/office/drawing/2014/main" id="{A826B1D2-0F25-474C-AC37-6D64A14A37D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678" y="1876"/>
              <a:ext cx="65"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7" name="Picture 181">
              <a:extLst>
                <a:ext uri="{FF2B5EF4-FFF2-40B4-BE49-F238E27FC236}">
                  <a16:creationId xmlns:a16="http://schemas.microsoft.com/office/drawing/2014/main" id="{96A1E649-EC4A-4A26-B4C7-37F09A47067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563" y="1847"/>
              <a:ext cx="1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3" name="Freeform 182">
              <a:extLst>
                <a:ext uri="{FF2B5EF4-FFF2-40B4-BE49-F238E27FC236}">
                  <a16:creationId xmlns:a16="http://schemas.microsoft.com/office/drawing/2014/main" id="{8914C4B4-26BF-4D93-BFE5-6A4E60581455}"/>
                </a:ext>
              </a:extLst>
            </p:cNvPr>
            <p:cNvSpPr>
              <a:spLocks/>
            </p:cNvSpPr>
            <p:nvPr/>
          </p:nvSpPr>
          <p:spPr bwMode="auto">
            <a:xfrm>
              <a:off x="3575" y="1866"/>
              <a:ext cx="173" cy="48"/>
            </a:xfrm>
            <a:custGeom>
              <a:avLst/>
              <a:gdLst>
                <a:gd name="T0" fmla="*/ 70 w 72"/>
                <a:gd name="T1" fmla="*/ 0 h 20"/>
                <a:gd name="T2" fmla="*/ 66 w 72"/>
                <a:gd name="T3" fmla="*/ 1 h 20"/>
                <a:gd name="T4" fmla="*/ 57 w 72"/>
                <a:gd name="T5" fmla="*/ 4 h 20"/>
                <a:gd name="T6" fmla="*/ 50 w 72"/>
                <a:gd name="T7" fmla="*/ 6 h 20"/>
                <a:gd name="T8" fmla="*/ 35 w 72"/>
                <a:gd name="T9" fmla="*/ 4 h 20"/>
                <a:gd name="T10" fmla="*/ 18 w 72"/>
                <a:gd name="T11" fmla="*/ 6 h 20"/>
                <a:gd name="T12" fmla="*/ 11 w 72"/>
                <a:gd name="T13" fmla="*/ 2 h 20"/>
                <a:gd name="T14" fmla="*/ 5 w 72"/>
                <a:gd name="T15" fmla="*/ 0 h 20"/>
                <a:gd name="T16" fmla="*/ 0 w 72"/>
                <a:gd name="T17" fmla="*/ 2 h 20"/>
                <a:gd name="T18" fmla="*/ 2 w 72"/>
                <a:gd name="T19" fmla="*/ 8 h 20"/>
                <a:gd name="T20" fmla="*/ 4 w 72"/>
                <a:gd name="T21" fmla="*/ 13 h 20"/>
                <a:gd name="T22" fmla="*/ 6 w 72"/>
                <a:gd name="T23" fmla="*/ 13 h 20"/>
                <a:gd name="T24" fmla="*/ 6 w 72"/>
                <a:gd name="T25" fmla="*/ 9 h 20"/>
                <a:gd name="T26" fmla="*/ 9 w 72"/>
                <a:gd name="T27" fmla="*/ 8 h 20"/>
                <a:gd name="T28" fmla="*/ 4 w 72"/>
                <a:gd name="T29" fmla="*/ 6 h 20"/>
                <a:gd name="T30" fmla="*/ 3 w 72"/>
                <a:gd name="T31" fmla="*/ 2 h 20"/>
                <a:gd name="T32" fmla="*/ 5 w 72"/>
                <a:gd name="T33" fmla="*/ 2 h 20"/>
                <a:gd name="T34" fmla="*/ 9 w 72"/>
                <a:gd name="T35" fmla="*/ 2 h 20"/>
                <a:gd name="T36" fmla="*/ 16 w 72"/>
                <a:gd name="T37" fmla="*/ 6 h 20"/>
                <a:gd name="T38" fmla="*/ 26 w 72"/>
                <a:gd name="T39" fmla="*/ 7 h 20"/>
                <a:gd name="T40" fmla="*/ 32 w 72"/>
                <a:gd name="T41" fmla="*/ 12 h 20"/>
                <a:gd name="T42" fmla="*/ 36 w 72"/>
                <a:gd name="T43" fmla="*/ 20 h 20"/>
                <a:gd name="T44" fmla="*/ 38 w 72"/>
                <a:gd name="T45" fmla="*/ 19 h 20"/>
                <a:gd name="T46" fmla="*/ 42 w 72"/>
                <a:gd name="T47" fmla="*/ 8 h 20"/>
                <a:gd name="T48" fmla="*/ 50 w 72"/>
                <a:gd name="T49" fmla="*/ 7 h 20"/>
                <a:gd name="T50" fmla="*/ 60 w 72"/>
                <a:gd name="T51" fmla="*/ 3 h 20"/>
                <a:gd name="T52" fmla="*/ 66 w 72"/>
                <a:gd name="T53" fmla="*/ 2 h 20"/>
                <a:gd name="T54" fmla="*/ 69 w 72"/>
                <a:gd name="T55" fmla="*/ 2 h 20"/>
                <a:gd name="T56" fmla="*/ 70 w 72"/>
                <a:gd name="T57" fmla="*/ 4 h 20"/>
                <a:gd name="T58" fmla="*/ 67 w 72"/>
                <a:gd name="T59" fmla="*/ 7 h 20"/>
                <a:gd name="T60" fmla="*/ 65 w 72"/>
                <a:gd name="T61" fmla="*/ 9 h 20"/>
                <a:gd name="T62" fmla="*/ 67 w 72"/>
                <a:gd name="T63" fmla="*/ 11 h 20"/>
                <a:gd name="T64" fmla="*/ 67 w 72"/>
                <a:gd name="T65" fmla="*/ 11 h 20"/>
                <a:gd name="T66" fmla="*/ 69 w 72"/>
                <a:gd name="T67" fmla="*/ 10 h 20"/>
                <a:gd name="T68" fmla="*/ 72 w 72"/>
                <a:gd name="T6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20">
                  <a:moveTo>
                    <a:pt x="72" y="2"/>
                  </a:moveTo>
                  <a:cubicBezTo>
                    <a:pt x="72" y="1"/>
                    <a:pt x="71" y="0"/>
                    <a:pt x="70" y="0"/>
                  </a:cubicBezTo>
                  <a:cubicBezTo>
                    <a:pt x="69" y="0"/>
                    <a:pt x="68" y="0"/>
                    <a:pt x="68" y="0"/>
                  </a:cubicBezTo>
                  <a:cubicBezTo>
                    <a:pt x="67" y="0"/>
                    <a:pt x="67" y="0"/>
                    <a:pt x="66" y="1"/>
                  </a:cubicBezTo>
                  <a:cubicBezTo>
                    <a:pt x="65" y="1"/>
                    <a:pt x="63" y="1"/>
                    <a:pt x="61" y="2"/>
                  </a:cubicBezTo>
                  <a:cubicBezTo>
                    <a:pt x="59" y="2"/>
                    <a:pt x="58" y="4"/>
                    <a:pt x="57" y="4"/>
                  </a:cubicBezTo>
                  <a:cubicBezTo>
                    <a:pt x="56" y="5"/>
                    <a:pt x="56" y="6"/>
                    <a:pt x="55" y="6"/>
                  </a:cubicBezTo>
                  <a:cubicBezTo>
                    <a:pt x="53" y="6"/>
                    <a:pt x="52" y="6"/>
                    <a:pt x="50" y="6"/>
                  </a:cubicBezTo>
                  <a:cubicBezTo>
                    <a:pt x="46" y="6"/>
                    <a:pt x="42" y="4"/>
                    <a:pt x="37" y="4"/>
                  </a:cubicBezTo>
                  <a:cubicBezTo>
                    <a:pt x="35" y="4"/>
                    <a:pt x="35" y="4"/>
                    <a:pt x="35" y="4"/>
                  </a:cubicBezTo>
                  <a:cubicBezTo>
                    <a:pt x="31" y="4"/>
                    <a:pt x="27" y="6"/>
                    <a:pt x="22" y="6"/>
                  </a:cubicBezTo>
                  <a:cubicBezTo>
                    <a:pt x="21" y="6"/>
                    <a:pt x="19" y="6"/>
                    <a:pt x="18" y="6"/>
                  </a:cubicBezTo>
                  <a:cubicBezTo>
                    <a:pt x="17" y="6"/>
                    <a:pt x="16" y="5"/>
                    <a:pt x="15" y="4"/>
                  </a:cubicBezTo>
                  <a:cubicBezTo>
                    <a:pt x="15" y="4"/>
                    <a:pt x="13" y="2"/>
                    <a:pt x="11" y="2"/>
                  </a:cubicBezTo>
                  <a:cubicBezTo>
                    <a:pt x="10" y="1"/>
                    <a:pt x="8" y="1"/>
                    <a:pt x="6" y="1"/>
                  </a:cubicBezTo>
                  <a:cubicBezTo>
                    <a:pt x="6" y="0"/>
                    <a:pt x="5" y="0"/>
                    <a:pt x="5" y="0"/>
                  </a:cubicBezTo>
                  <a:cubicBezTo>
                    <a:pt x="4" y="0"/>
                    <a:pt x="3" y="0"/>
                    <a:pt x="2" y="0"/>
                  </a:cubicBezTo>
                  <a:cubicBezTo>
                    <a:pt x="1" y="0"/>
                    <a:pt x="1" y="1"/>
                    <a:pt x="0" y="2"/>
                  </a:cubicBezTo>
                  <a:cubicBezTo>
                    <a:pt x="0" y="3"/>
                    <a:pt x="0" y="3"/>
                    <a:pt x="0" y="4"/>
                  </a:cubicBezTo>
                  <a:cubicBezTo>
                    <a:pt x="1" y="6"/>
                    <a:pt x="1" y="7"/>
                    <a:pt x="2" y="8"/>
                  </a:cubicBezTo>
                  <a:cubicBezTo>
                    <a:pt x="2" y="8"/>
                    <a:pt x="3" y="9"/>
                    <a:pt x="4" y="10"/>
                  </a:cubicBezTo>
                  <a:cubicBezTo>
                    <a:pt x="4" y="11"/>
                    <a:pt x="4" y="12"/>
                    <a:pt x="4" y="13"/>
                  </a:cubicBezTo>
                  <a:cubicBezTo>
                    <a:pt x="5" y="12"/>
                    <a:pt x="5" y="11"/>
                    <a:pt x="5" y="11"/>
                  </a:cubicBezTo>
                  <a:cubicBezTo>
                    <a:pt x="5" y="12"/>
                    <a:pt x="6" y="13"/>
                    <a:pt x="6" y="13"/>
                  </a:cubicBezTo>
                  <a:cubicBezTo>
                    <a:pt x="6" y="12"/>
                    <a:pt x="6" y="12"/>
                    <a:pt x="6" y="11"/>
                  </a:cubicBezTo>
                  <a:cubicBezTo>
                    <a:pt x="5" y="10"/>
                    <a:pt x="6" y="10"/>
                    <a:pt x="6" y="9"/>
                  </a:cubicBezTo>
                  <a:cubicBezTo>
                    <a:pt x="7" y="9"/>
                    <a:pt x="7" y="9"/>
                    <a:pt x="7" y="9"/>
                  </a:cubicBezTo>
                  <a:cubicBezTo>
                    <a:pt x="8" y="9"/>
                    <a:pt x="9" y="9"/>
                    <a:pt x="9" y="8"/>
                  </a:cubicBezTo>
                  <a:cubicBezTo>
                    <a:pt x="8" y="8"/>
                    <a:pt x="7" y="8"/>
                    <a:pt x="6" y="7"/>
                  </a:cubicBezTo>
                  <a:cubicBezTo>
                    <a:pt x="5" y="7"/>
                    <a:pt x="5" y="7"/>
                    <a:pt x="4" y="6"/>
                  </a:cubicBezTo>
                  <a:cubicBezTo>
                    <a:pt x="4" y="6"/>
                    <a:pt x="3" y="5"/>
                    <a:pt x="3" y="4"/>
                  </a:cubicBezTo>
                  <a:cubicBezTo>
                    <a:pt x="3" y="4"/>
                    <a:pt x="3" y="3"/>
                    <a:pt x="3" y="2"/>
                  </a:cubicBezTo>
                  <a:cubicBezTo>
                    <a:pt x="3" y="2"/>
                    <a:pt x="4" y="2"/>
                    <a:pt x="4" y="2"/>
                  </a:cubicBezTo>
                  <a:cubicBezTo>
                    <a:pt x="4" y="2"/>
                    <a:pt x="5" y="2"/>
                    <a:pt x="5" y="2"/>
                  </a:cubicBezTo>
                  <a:cubicBezTo>
                    <a:pt x="5" y="2"/>
                    <a:pt x="6" y="2"/>
                    <a:pt x="6" y="2"/>
                  </a:cubicBezTo>
                  <a:cubicBezTo>
                    <a:pt x="7" y="2"/>
                    <a:pt x="8" y="2"/>
                    <a:pt x="9" y="2"/>
                  </a:cubicBezTo>
                  <a:cubicBezTo>
                    <a:pt x="10" y="2"/>
                    <a:pt x="12" y="2"/>
                    <a:pt x="13" y="3"/>
                  </a:cubicBezTo>
                  <a:cubicBezTo>
                    <a:pt x="14" y="3"/>
                    <a:pt x="15" y="5"/>
                    <a:pt x="16" y="6"/>
                  </a:cubicBezTo>
                  <a:cubicBezTo>
                    <a:pt x="18" y="8"/>
                    <a:pt x="21" y="7"/>
                    <a:pt x="23" y="7"/>
                  </a:cubicBezTo>
                  <a:cubicBezTo>
                    <a:pt x="24" y="7"/>
                    <a:pt x="25" y="7"/>
                    <a:pt x="26" y="7"/>
                  </a:cubicBezTo>
                  <a:cubicBezTo>
                    <a:pt x="28" y="7"/>
                    <a:pt x="29" y="7"/>
                    <a:pt x="30" y="8"/>
                  </a:cubicBezTo>
                  <a:cubicBezTo>
                    <a:pt x="31" y="9"/>
                    <a:pt x="32" y="11"/>
                    <a:pt x="32" y="12"/>
                  </a:cubicBezTo>
                  <a:cubicBezTo>
                    <a:pt x="32" y="15"/>
                    <a:pt x="33" y="17"/>
                    <a:pt x="35" y="19"/>
                  </a:cubicBezTo>
                  <a:cubicBezTo>
                    <a:pt x="35" y="20"/>
                    <a:pt x="35" y="20"/>
                    <a:pt x="36" y="20"/>
                  </a:cubicBezTo>
                  <a:cubicBezTo>
                    <a:pt x="36" y="20"/>
                    <a:pt x="36" y="20"/>
                    <a:pt x="36" y="20"/>
                  </a:cubicBezTo>
                  <a:cubicBezTo>
                    <a:pt x="37" y="20"/>
                    <a:pt x="37" y="20"/>
                    <a:pt x="38" y="19"/>
                  </a:cubicBezTo>
                  <a:cubicBezTo>
                    <a:pt x="39" y="17"/>
                    <a:pt x="40" y="15"/>
                    <a:pt x="41" y="12"/>
                  </a:cubicBezTo>
                  <a:cubicBezTo>
                    <a:pt x="41" y="11"/>
                    <a:pt x="41" y="9"/>
                    <a:pt x="42" y="8"/>
                  </a:cubicBezTo>
                  <a:cubicBezTo>
                    <a:pt x="43" y="7"/>
                    <a:pt x="45" y="7"/>
                    <a:pt x="46" y="7"/>
                  </a:cubicBezTo>
                  <a:cubicBezTo>
                    <a:pt x="47" y="7"/>
                    <a:pt x="49" y="7"/>
                    <a:pt x="50" y="7"/>
                  </a:cubicBezTo>
                  <a:cubicBezTo>
                    <a:pt x="51" y="7"/>
                    <a:pt x="55" y="8"/>
                    <a:pt x="57" y="6"/>
                  </a:cubicBezTo>
                  <a:cubicBezTo>
                    <a:pt x="58" y="5"/>
                    <a:pt x="59" y="3"/>
                    <a:pt x="60" y="3"/>
                  </a:cubicBezTo>
                  <a:cubicBezTo>
                    <a:pt x="61" y="2"/>
                    <a:pt x="62" y="2"/>
                    <a:pt x="63" y="2"/>
                  </a:cubicBezTo>
                  <a:cubicBezTo>
                    <a:pt x="64" y="2"/>
                    <a:pt x="65" y="2"/>
                    <a:pt x="66" y="2"/>
                  </a:cubicBezTo>
                  <a:cubicBezTo>
                    <a:pt x="67" y="2"/>
                    <a:pt x="67" y="2"/>
                    <a:pt x="68" y="2"/>
                  </a:cubicBezTo>
                  <a:cubicBezTo>
                    <a:pt x="68" y="2"/>
                    <a:pt x="68" y="2"/>
                    <a:pt x="69" y="2"/>
                  </a:cubicBezTo>
                  <a:cubicBezTo>
                    <a:pt x="69" y="2"/>
                    <a:pt x="69" y="2"/>
                    <a:pt x="69" y="2"/>
                  </a:cubicBezTo>
                  <a:cubicBezTo>
                    <a:pt x="70" y="3"/>
                    <a:pt x="70" y="4"/>
                    <a:pt x="70" y="4"/>
                  </a:cubicBezTo>
                  <a:cubicBezTo>
                    <a:pt x="69" y="5"/>
                    <a:pt x="69" y="6"/>
                    <a:pt x="68" y="6"/>
                  </a:cubicBezTo>
                  <a:cubicBezTo>
                    <a:pt x="68" y="7"/>
                    <a:pt x="67" y="7"/>
                    <a:pt x="67" y="7"/>
                  </a:cubicBezTo>
                  <a:cubicBezTo>
                    <a:pt x="66" y="8"/>
                    <a:pt x="64" y="8"/>
                    <a:pt x="63" y="8"/>
                  </a:cubicBezTo>
                  <a:cubicBezTo>
                    <a:pt x="64" y="9"/>
                    <a:pt x="64" y="9"/>
                    <a:pt x="65" y="9"/>
                  </a:cubicBezTo>
                  <a:cubicBezTo>
                    <a:pt x="66" y="9"/>
                    <a:pt x="66" y="9"/>
                    <a:pt x="66" y="9"/>
                  </a:cubicBezTo>
                  <a:cubicBezTo>
                    <a:pt x="67" y="10"/>
                    <a:pt x="67" y="10"/>
                    <a:pt x="67" y="11"/>
                  </a:cubicBezTo>
                  <a:cubicBezTo>
                    <a:pt x="67" y="12"/>
                    <a:pt x="67" y="12"/>
                    <a:pt x="66" y="13"/>
                  </a:cubicBezTo>
                  <a:cubicBezTo>
                    <a:pt x="67" y="13"/>
                    <a:pt x="67" y="12"/>
                    <a:pt x="67" y="11"/>
                  </a:cubicBezTo>
                  <a:cubicBezTo>
                    <a:pt x="68" y="11"/>
                    <a:pt x="68" y="12"/>
                    <a:pt x="68" y="13"/>
                  </a:cubicBezTo>
                  <a:cubicBezTo>
                    <a:pt x="68" y="12"/>
                    <a:pt x="68" y="11"/>
                    <a:pt x="69" y="10"/>
                  </a:cubicBezTo>
                  <a:cubicBezTo>
                    <a:pt x="69" y="9"/>
                    <a:pt x="70" y="8"/>
                    <a:pt x="71" y="8"/>
                  </a:cubicBezTo>
                  <a:cubicBezTo>
                    <a:pt x="71" y="7"/>
                    <a:pt x="72" y="6"/>
                    <a:pt x="72" y="4"/>
                  </a:cubicBezTo>
                  <a:cubicBezTo>
                    <a:pt x="72" y="3"/>
                    <a:pt x="72" y="3"/>
                    <a:pt x="72" y="2"/>
                  </a:cubicBezTo>
                  <a:close/>
                </a:path>
              </a:pathLst>
            </a:custGeom>
            <a:solidFill>
              <a:srgbClr val="C0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4" name="Freeform 183">
              <a:extLst>
                <a:ext uri="{FF2B5EF4-FFF2-40B4-BE49-F238E27FC236}">
                  <a16:creationId xmlns:a16="http://schemas.microsoft.com/office/drawing/2014/main" id="{50AF8B7D-3F33-4C79-B0D0-114999503B67}"/>
                </a:ext>
              </a:extLst>
            </p:cNvPr>
            <p:cNvSpPr>
              <a:spLocks/>
            </p:cNvSpPr>
            <p:nvPr/>
          </p:nvSpPr>
          <p:spPr bwMode="auto">
            <a:xfrm>
              <a:off x="3645" y="1878"/>
              <a:ext cx="38" cy="33"/>
            </a:xfrm>
            <a:custGeom>
              <a:avLst/>
              <a:gdLst>
                <a:gd name="T0" fmla="*/ 8 w 16"/>
                <a:gd name="T1" fmla="*/ 0 h 14"/>
                <a:gd name="T2" fmla="*/ 6 w 16"/>
                <a:gd name="T3" fmla="*/ 0 h 14"/>
                <a:gd name="T4" fmla="*/ 0 w 16"/>
                <a:gd name="T5" fmla="*/ 1 h 14"/>
                <a:gd name="T6" fmla="*/ 2 w 16"/>
                <a:gd name="T7" fmla="*/ 3 h 14"/>
                <a:gd name="T8" fmla="*/ 3 w 16"/>
                <a:gd name="T9" fmla="*/ 7 h 14"/>
                <a:gd name="T10" fmla="*/ 6 w 16"/>
                <a:gd name="T11" fmla="*/ 13 h 14"/>
                <a:gd name="T12" fmla="*/ 7 w 16"/>
                <a:gd name="T13" fmla="*/ 14 h 14"/>
                <a:gd name="T14" fmla="*/ 7 w 16"/>
                <a:gd name="T15" fmla="*/ 14 h 14"/>
                <a:gd name="T16" fmla="*/ 9 w 16"/>
                <a:gd name="T17" fmla="*/ 13 h 14"/>
                <a:gd name="T18" fmla="*/ 11 w 16"/>
                <a:gd name="T19" fmla="*/ 7 h 14"/>
                <a:gd name="T20" fmla="*/ 12 w 16"/>
                <a:gd name="T21" fmla="*/ 3 h 14"/>
                <a:gd name="T22" fmla="*/ 16 w 16"/>
                <a:gd name="T23" fmla="*/ 1 h 14"/>
                <a:gd name="T24" fmla="*/ 8 w 16"/>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8" y="0"/>
                  </a:moveTo>
                  <a:cubicBezTo>
                    <a:pt x="6" y="0"/>
                    <a:pt x="6" y="0"/>
                    <a:pt x="6" y="0"/>
                  </a:cubicBezTo>
                  <a:cubicBezTo>
                    <a:pt x="4" y="0"/>
                    <a:pt x="2" y="1"/>
                    <a:pt x="0" y="1"/>
                  </a:cubicBezTo>
                  <a:cubicBezTo>
                    <a:pt x="0" y="1"/>
                    <a:pt x="1" y="3"/>
                    <a:pt x="2" y="3"/>
                  </a:cubicBezTo>
                  <a:cubicBezTo>
                    <a:pt x="3" y="4"/>
                    <a:pt x="3" y="6"/>
                    <a:pt x="3" y="7"/>
                  </a:cubicBezTo>
                  <a:cubicBezTo>
                    <a:pt x="4" y="9"/>
                    <a:pt x="5" y="11"/>
                    <a:pt x="6" y="13"/>
                  </a:cubicBezTo>
                  <a:cubicBezTo>
                    <a:pt x="6" y="13"/>
                    <a:pt x="7" y="14"/>
                    <a:pt x="7" y="14"/>
                  </a:cubicBezTo>
                  <a:cubicBezTo>
                    <a:pt x="7" y="14"/>
                    <a:pt x="7" y="14"/>
                    <a:pt x="7" y="14"/>
                  </a:cubicBezTo>
                  <a:cubicBezTo>
                    <a:pt x="8" y="14"/>
                    <a:pt x="8" y="13"/>
                    <a:pt x="9" y="13"/>
                  </a:cubicBezTo>
                  <a:cubicBezTo>
                    <a:pt x="10" y="11"/>
                    <a:pt x="11" y="9"/>
                    <a:pt x="11" y="7"/>
                  </a:cubicBezTo>
                  <a:cubicBezTo>
                    <a:pt x="11" y="6"/>
                    <a:pt x="11" y="4"/>
                    <a:pt x="12" y="3"/>
                  </a:cubicBezTo>
                  <a:cubicBezTo>
                    <a:pt x="13" y="2"/>
                    <a:pt x="16" y="1"/>
                    <a:pt x="16" y="1"/>
                  </a:cubicBezTo>
                  <a:cubicBezTo>
                    <a:pt x="13" y="1"/>
                    <a:pt x="11" y="0"/>
                    <a:pt x="8" y="0"/>
                  </a:cubicBezTo>
                  <a:close/>
                </a:path>
              </a:pathLst>
            </a:custGeom>
            <a:solidFill>
              <a:srgbClr val="D95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Freeform 184">
              <a:extLst>
                <a:ext uri="{FF2B5EF4-FFF2-40B4-BE49-F238E27FC236}">
                  <a16:creationId xmlns:a16="http://schemas.microsoft.com/office/drawing/2014/main" id="{7A8DEACC-7613-4A45-93E0-9C5CCAD1CBB4}"/>
                </a:ext>
              </a:extLst>
            </p:cNvPr>
            <p:cNvSpPr>
              <a:spLocks/>
            </p:cNvSpPr>
            <p:nvPr/>
          </p:nvSpPr>
          <p:spPr bwMode="auto">
            <a:xfrm>
              <a:off x="3650" y="1909"/>
              <a:ext cx="26" cy="71"/>
            </a:xfrm>
            <a:custGeom>
              <a:avLst/>
              <a:gdLst>
                <a:gd name="T0" fmla="*/ 9 w 11"/>
                <a:gd name="T1" fmla="*/ 17 h 30"/>
                <a:gd name="T2" fmla="*/ 10 w 11"/>
                <a:gd name="T3" fmla="*/ 13 h 30"/>
                <a:gd name="T4" fmla="*/ 11 w 11"/>
                <a:gd name="T5" fmla="*/ 13 h 30"/>
                <a:gd name="T6" fmla="*/ 11 w 11"/>
                <a:gd name="T7" fmla="*/ 11 h 30"/>
                <a:gd name="T8" fmla="*/ 9 w 11"/>
                <a:gd name="T9" fmla="*/ 11 h 30"/>
                <a:gd name="T10" fmla="*/ 8 w 11"/>
                <a:gd name="T11" fmla="*/ 13 h 30"/>
                <a:gd name="T12" fmla="*/ 7 w 11"/>
                <a:gd name="T13" fmla="*/ 13 h 30"/>
                <a:gd name="T14" fmla="*/ 7 w 11"/>
                <a:gd name="T15" fmla="*/ 11 h 30"/>
                <a:gd name="T16" fmla="*/ 6 w 11"/>
                <a:gd name="T17" fmla="*/ 8 h 30"/>
                <a:gd name="T18" fmla="*/ 6 w 11"/>
                <a:gd name="T19" fmla="*/ 7 h 30"/>
                <a:gd name="T20" fmla="*/ 6 w 11"/>
                <a:gd name="T21" fmla="*/ 5 h 30"/>
                <a:gd name="T22" fmla="*/ 6 w 11"/>
                <a:gd name="T23" fmla="*/ 0 h 30"/>
                <a:gd name="T24" fmla="*/ 5 w 11"/>
                <a:gd name="T25" fmla="*/ 0 h 30"/>
                <a:gd name="T26" fmla="*/ 5 w 11"/>
                <a:gd name="T27" fmla="*/ 1 h 30"/>
                <a:gd name="T28" fmla="*/ 5 w 11"/>
                <a:gd name="T29" fmla="*/ 0 h 30"/>
                <a:gd name="T30" fmla="*/ 5 w 11"/>
                <a:gd name="T31" fmla="*/ 0 h 30"/>
                <a:gd name="T32" fmla="*/ 5 w 11"/>
                <a:gd name="T33" fmla="*/ 5 h 30"/>
                <a:gd name="T34" fmla="*/ 5 w 11"/>
                <a:gd name="T35" fmla="*/ 7 h 30"/>
                <a:gd name="T36" fmla="*/ 5 w 11"/>
                <a:gd name="T37" fmla="*/ 8 h 30"/>
                <a:gd name="T38" fmla="*/ 4 w 11"/>
                <a:gd name="T39" fmla="*/ 11 h 30"/>
                <a:gd name="T40" fmla="*/ 4 w 11"/>
                <a:gd name="T41" fmla="*/ 13 h 30"/>
                <a:gd name="T42" fmla="*/ 2 w 11"/>
                <a:gd name="T43" fmla="*/ 13 h 30"/>
                <a:gd name="T44" fmla="*/ 1 w 11"/>
                <a:gd name="T45" fmla="*/ 11 h 30"/>
                <a:gd name="T46" fmla="*/ 0 w 11"/>
                <a:gd name="T47" fmla="*/ 11 h 30"/>
                <a:gd name="T48" fmla="*/ 0 w 11"/>
                <a:gd name="T49" fmla="*/ 13 h 30"/>
                <a:gd name="T50" fmla="*/ 1 w 11"/>
                <a:gd name="T51" fmla="*/ 13 h 30"/>
                <a:gd name="T52" fmla="*/ 2 w 11"/>
                <a:gd name="T53" fmla="*/ 17 h 30"/>
                <a:gd name="T54" fmla="*/ 3 w 11"/>
                <a:gd name="T55" fmla="*/ 23 h 30"/>
                <a:gd name="T56" fmla="*/ 3 w 11"/>
                <a:gd name="T57" fmla="*/ 27 h 30"/>
                <a:gd name="T58" fmla="*/ 2 w 11"/>
                <a:gd name="T59" fmla="*/ 28 h 30"/>
                <a:gd name="T60" fmla="*/ 2 w 11"/>
                <a:gd name="T61" fmla="*/ 30 h 30"/>
                <a:gd name="T62" fmla="*/ 3 w 11"/>
                <a:gd name="T63" fmla="*/ 30 h 30"/>
                <a:gd name="T64" fmla="*/ 5 w 11"/>
                <a:gd name="T65" fmla="*/ 28 h 30"/>
                <a:gd name="T66" fmla="*/ 4 w 11"/>
                <a:gd name="T67" fmla="*/ 25 h 30"/>
                <a:gd name="T68" fmla="*/ 4 w 11"/>
                <a:gd name="T69" fmla="*/ 22 h 30"/>
                <a:gd name="T70" fmla="*/ 3 w 11"/>
                <a:gd name="T71" fmla="*/ 16 h 30"/>
                <a:gd name="T72" fmla="*/ 3 w 11"/>
                <a:gd name="T73" fmla="*/ 14 h 30"/>
                <a:gd name="T74" fmla="*/ 5 w 11"/>
                <a:gd name="T75" fmla="*/ 14 h 30"/>
                <a:gd name="T76" fmla="*/ 5 w 11"/>
                <a:gd name="T77" fmla="*/ 13 h 30"/>
                <a:gd name="T78" fmla="*/ 6 w 11"/>
                <a:gd name="T79" fmla="*/ 14 h 30"/>
                <a:gd name="T80" fmla="*/ 7 w 11"/>
                <a:gd name="T81" fmla="*/ 14 h 30"/>
                <a:gd name="T82" fmla="*/ 7 w 11"/>
                <a:gd name="T83" fmla="*/ 16 h 30"/>
                <a:gd name="T84" fmla="*/ 6 w 11"/>
                <a:gd name="T85" fmla="*/ 22 h 30"/>
                <a:gd name="T86" fmla="*/ 6 w 11"/>
                <a:gd name="T87" fmla="*/ 25 h 30"/>
                <a:gd name="T88" fmla="*/ 6 w 11"/>
                <a:gd name="T89" fmla="*/ 28 h 30"/>
                <a:gd name="T90" fmla="*/ 7 w 11"/>
                <a:gd name="T91" fmla="*/ 30 h 30"/>
                <a:gd name="T92" fmla="*/ 8 w 11"/>
                <a:gd name="T93" fmla="*/ 30 h 30"/>
                <a:gd name="T94" fmla="*/ 8 w 11"/>
                <a:gd name="T95" fmla="*/ 28 h 30"/>
                <a:gd name="T96" fmla="*/ 8 w 11"/>
                <a:gd name="T97" fmla="*/ 27 h 30"/>
                <a:gd name="T98" fmla="*/ 8 w 11"/>
                <a:gd name="T99" fmla="*/ 23 h 30"/>
                <a:gd name="T100" fmla="*/ 9 w 11"/>
                <a:gd name="T101"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 h="30">
                  <a:moveTo>
                    <a:pt x="9" y="17"/>
                  </a:moveTo>
                  <a:cubicBezTo>
                    <a:pt x="9" y="16"/>
                    <a:pt x="9" y="14"/>
                    <a:pt x="10" y="13"/>
                  </a:cubicBezTo>
                  <a:cubicBezTo>
                    <a:pt x="10" y="13"/>
                    <a:pt x="10" y="13"/>
                    <a:pt x="11" y="13"/>
                  </a:cubicBezTo>
                  <a:cubicBezTo>
                    <a:pt x="11" y="12"/>
                    <a:pt x="11" y="12"/>
                    <a:pt x="11" y="11"/>
                  </a:cubicBezTo>
                  <a:cubicBezTo>
                    <a:pt x="10" y="11"/>
                    <a:pt x="10" y="11"/>
                    <a:pt x="9" y="11"/>
                  </a:cubicBezTo>
                  <a:cubicBezTo>
                    <a:pt x="9" y="12"/>
                    <a:pt x="9" y="12"/>
                    <a:pt x="8" y="13"/>
                  </a:cubicBezTo>
                  <a:cubicBezTo>
                    <a:pt x="8" y="13"/>
                    <a:pt x="8" y="13"/>
                    <a:pt x="7" y="13"/>
                  </a:cubicBezTo>
                  <a:cubicBezTo>
                    <a:pt x="6" y="13"/>
                    <a:pt x="7" y="11"/>
                    <a:pt x="7" y="11"/>
                  </a:cubicBezTo>
                  <a:cubicBezTo>
                    <a:pt x="6" y="10"/>
                    <a:pt x="6" y="8"/>
                    <a:pt x="6" y="8"/>
                  </a:cubicBezTo>
                  <a:cubicBezTo>
                    <a:pt x="6" y="7"/>
                    <a:pt x="6" y="7"/>
                    <a:pt x="6" y="7"/>
                  </a:cubicBezTo>
                  <a:cubicBezTo>
                    <a:pt x="6" y="6"/>
                    <a:pt x="6" y="5"/>
                    <a:pt x="6" y="5"/>
                  </a:cubicBezTo>
                  <a:cubicBezTo>
                    <a:pt x="6" y="3"/>
                    <a:pt x="6" y="1"/>
                    <a:pt x="6" y="0"/>
                  </a:cubicBezTo>
                  <a:cubicBezTo>
                    <a:pt x="6" y="0"/>
                    <a:pt x="5" y="0"/>
                    <a:pt x="5" y="0"/>
                  </a:cubicBezTo>
                  <a:cubicBezTo>
                    <a:pt x="5" y="1"/>
                    <a:pt x="5" y="1"/>
                    <a:pt x="5" y="1"/>
                  </a:cubicBezTo>
                  <a:cubicBezTo>
                    <a:pt x="5" y="1"/>
                    <a:pt x="5" y="1"/>
                    <a:pt x="5" y="0"/>
                  </a:cubicBezTo>
                  <a:cubicBezTo>
                    <a:pt x="5" y="0"/>
                    <a:pt x="5" y="0"/>
                    <a:pt x="5" y="0"/>
                  </a:cubicBezTo>
                  <a:cubicBezTo>
                    <a:pt x="5" y="1"/>
                    <a:pt x="5" y="3"/>
                    <a:pt x="5" y="5"/>
                  </a:cubicBezTo>
                  <a:cubicBezTo>
                    <a:pt x="5" y="5"/>
                    <a:pt x="5" y="6"/>
                    <a:pt x="5" y="7"/>
                  </a:cubicBezTo>
                  <a:cubicBezTo>
                    <a:pt x="5" y="7"/>
                    <a:pt x="5" y="7"/>
                    <a:pt x="5" y="8"/>
                  </a:cubicBezTo>
                  <a:cubicBezTo>
                    <a:pt x="5" y="8"/>
                    <a:pt x="4" y="10"/>
                    <a:pt x="4" y="11"/>
                  </a:cubicBezTo>
                  <a:cubicBezTo>
                    <a:pt x="4" y="11"/>
                    <a:pt x="4" y="13"/>
                    <a:pt x="4" y="13"/>
                  </a:cubicBezTo>
                  <a:cubicBezTo>
                    <a:pt x="3" y="13"/>
                    <a:pt x="3" y="13"/>
                    <a:pt x="2" y="13"/>
                  </a:cubicBezTo>
                  <a:cubicBezTo>
                    <a:pt x="2" y="12"/>
                    <a:pt x="2" y="12"/>
                    <a:pt x="1" y="11"/>
                  </a:cubicBezTo>
                  <a:cubicBezTo>
                    <a:pt x="1" y="11"/>
                    <a:pt x="0" y="11"/>
                    <a:pt x="0" y="11"/>
                  </a:cubicBezTo>
                  <a:cubicBezTo>
                    <a:pt x="0" y="12"/>
                    <a:pt x="0" y="12"/>
                    <a:pt x="0" y="13"/>
                  </a:cubicBezTo>
                  <a:cubicBezTo>
                    <a:pt x="0" y="13"/>
                    <a:pt x="1" y="13"/>
                    <a:pt x="1" y="13"/>
                  </a:cubicBezTo>
                  <a:cubicBezTo>
                    <a:pt x="2" y="14"/>
                    <a:pt x="2" y="16"/>
                    <a:pt x="2" y="17"/>
                  </a:cubicBezTo>
                  <a:cubicBezTo>
                    <a:pt x="2" y="19"/>
                    <a:pt x="2" y="21"/>
                    <a:pt x="3" y="23"/>
                  </a:cubicBezTo>
                  <a:cubicBezTo>
                    <a:pt x="3" y="24"/>
                    <a:pt x="4" y="26"/>
                    <a:pt x="3" y="27"/>
                  </a:cubicBezTo>
                  <a:cubicBezTo>
                    <a:pt x="3" y="28"/>
                    <a:pt x="2" y="28"/>
                    <a:pt x="2" y="28"/>
                  </a:cubicBezTo>
                  <a:cubicBezTo>
                    <a:pt x="2" y="29"/>
                    <a:pt x="2" y="29"/>
                    <a:pt x="2" y="30"/>
                  </a:cubicBezTo>
                  <a:cubicBezTo>
                    <a:pt x="3" y="30"/>
                    <a:pt x="3" y="30"/>
                    <a:pt x="3" y="30"/>
                  </a:cubicBezTo>
                  <a:cubicBezTo>
                    <a:pt x="4" y="29"/>
                    <a:pt x="4" y="29"/>
                    <a:pt x="5" y="28"/>
                  </a:cubicBezTo>
                  <a:cubicBezTo>
                    <a:pt x="5" y="27"/>
                    <a:pt x="4" y="26"/>
                    <a:pt x="4" y="25"/>
                  </a:cubicBezTo>
                  <a:cubicBezTo>
                    <a:pt x="4" y="24"/>
                    <a:pt x="4" y="23"/>
                    <a:pt x="4" y="22"/>
                  </a:cubicBezTo>
                  <a:cubicBezTo>
                    <a:pt x="4" y="20"/>
                    <a:pt x="3" y="18"/>
                    <a:pt x="3" y="16"/>
                  </a:cubicBezTo>
                  <a:cubicBezTo>
                    <a:pt x="3" y="15"/>
                    <a:pt x="3" y="15"/>
                    <a:pt x="3" y="14"/>
                  </a:cubicBezTo>
                  <a:cubicBezTo>
                    <a:pt x="4" y="14"/>
                    <a:pt x="4" y="14"/>
                    <a:pt x="5" y="14"/>
                  </a:cubicBezTo>
                  <a:cubicBezTo>
                    <a:pt x="5" y="13"/>
                    <a:pt x="5" y="13"/>
                    <a:pt x="5" y="13"/>
                  </a:cubicBezTo>
                  <a:cubicBezTo>
                    <a:pt x="5" y="13"/>
                    <a:pt x="6" y="13"/>
                    <a:pt x="6" y="14"/>
                  </a:cubicBezTo>
                  <a:cubicBezTo>
                    <a:pt x="6" y="14"/>
                    <a:pt x="7" y="14"/>
                    <a:pt x="7" y="14"/>
                  </a:cubicBezTo>
                  <a:cubicBezTo>
                    <a:pt x="7" y="15"/>
                    <a:pt x="7" y="15"/>
                    <a:pt x="7" y="16"/>
                  </a:cubicBezTo>
                  <a:cubicBezTo>
                    <a:pt x="7" y="18"/>
                    <a:pt x="6" y="20"/>
                    <a:pt x="6" y="22"/>
                  </a:cubicBezTo>
                  <a:cubicBezTo>
                    <a:pt x="6" y="23"/>
                    <a:pt x="6" y="24"/>
                    <a:pt x="6" y="25"/>
                  </a:cubicBezTo>
                  <a:cubicBezTo>
                    <a:pt x="6" y="26"/>
                    <a:pt x="6" y="27"/>
                    <a:pt x="6" y="28"/>
                  </a:cubicBezTo>
                  <a:cubicBezTo>
                    <a:pt x="6" y="29"/>
                    <a:pt x="7" y="29"/>
                    <a:pt x="7" y="30"/>
                  </a:cubicBezTo>
                  <a:cubicBezTo>
                    <a:pt x="8" y="30"/>
                    <a:pt x="8" y="30"/>
                    <a:pt x="8" y="30"/>
                  </a:cubicBezTo>
                  <a:cubicBezTo>
                    <a:pt x="8" y="29"/>
                    <a:pt x="8" y="29"/>
                    <a:pt x="8" y="28"/>
                  </a:cubicBezTo>
                  <a:cubicBezTo>
                    <a:pt x="8" y="28"/>
                    <a:pt x="8" y="28"/>
                    <a:pt x="8" y="27"/>
                  </a:cubicBezTo>
                  <a:cubicBezTo>
                    <a:pt x="7" y="26"/>
                    <a:pt x="7" y="24"/>
                    <a:pt x="8" y="23"/>
                  </a:cubicBezTo>
                  <a:cubicBezTo>
                    <a:pt x="8" y="21"/>
                    <a:pt x="8" y="19"/>
                    <a:pt x="9" y="17"/>
                  </a:cubicBezTo>
                  <a:close/>
                </a:path>
              </a:pathLst>
            </a:custGeom>
            <a:solidFill>
              <a:srgbClr val="D95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284" name="Picture 188">
            <a:extLst>
              <a:ext uri="{FF2B5EF4-FFF2-40B4-BE49-F238E27FC236}">
                <a16:creationId xmlns:a16="http://schemas.microsoft.com/office/drawing/2014/main" id="{EBAB2EFC-CDFE-4AEA-9D46-20EF0DE766A9}"/>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912235" y="1838324"/>
            <a:ext cx="117633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78" name="Group 191">
            <a:extLst>
              <a:ext uri="{FF2B5EF4-FFF2-40B4-BE49-F238E27FC236}">
                <a16:creationId xmlns:a16="http://schemas.microsoft.com/office/drawing/2014/main" id="{54B0810E-6121-40D5-9C0C-3556E3ABD8C4}"/>
              </a:ext>
            </a:extLst>
          </p:cNvPr>
          <p:cNvGrpSpPr>
            <a:grpSpLocks noChangeAspect="1"/>
          </p:cNvGrpSpPr>
          <p:nvPr/>
        </p:nvGrpSpPr>
        <p:grpSpPr bwMode="auto">
          <a:xfrm>
            <a:off x="2600326" y="1878013"/>
            <a:ext cx="1169987" cy="2644775"/>
            <a:chOff x="1638" y="1183"/>
            <a:chExt cx="737" cy="1666"/>
          </a:xfrm>
        </p:grpSpPr>
        <p:grpSp>
          <p:nvGrpSpPr>
            <p:cNvPr id="4180" name="Group 392">
              <a:extLst>
                <a:ext uri="{FF2B5EF4-FFF2-40B4-BE49-F238E27FC236}">
                  <a16:creationId xmlns:a16="http://schemas.microsoft.com/office/drawing/2014/main" id="{9B1890F4-DBAD-45C5-AF28-08875E3B52B3}"/>
                </a:ext>
              </a:extLst>
            </p:cNvPr>
            <p:cNvGrpSpPr>
              <a:grpSpLocks/>
            </p:cNvGrpSpPr>
            <p:nvPr/>
          </p:nvGrpSpPr>
          <p:grpSpPr bwMode="auto">
            <a:xfrm>
              <a:off x="1638" y="1183"/>
              <a:ext cx="737" cy="1666"/>
              <a:chOff x="1638" y="1183"/>
              <a:chExt cx="737" cy="1666"/>
            </a:xfrm>
          </p:grpSpPr>
          <p:sp>
            <p:nvSpPr>
              <p:cNvPr id="4219" name="Freeform 192">
                <a:extLst>
                  <a:ext uri="{FF2B5EF4-FFF2-40B4-BE49-F238E27FC236}">
                    <a16:creationId xmlns:a16="http://schemas.microsoft.com/office/drawing/2014/main" id="{BD5945F2-EA6B-41BD-9373-C7CEE33517BD}"/>
                  </a:ext>
                </a:extLst>
              </p:cNvPr>
              <p:cNvSpPr>
                <a:spLocks/>
              </p:cNvSpPr>
              <p:nvPr/>
            </p:nvSpPr>
            <p:spPr bwMode="auto">
              <a:xfrm>
                <a:off x="1638" y="1183"/>
                <a:ext cx="737" cy="1666"/>
              </a:xfrm>
              <a:custGeom>
                <a:avLst/>
                <a:gdLst>
                  <a:gd name="T0" fmla="*/ 276 w 308"/>
                  <a:gd name="T1" fmla="*/ 327 h 700"/>
                  <a:gd name="T2" fmla="*/ 269 w 308"/>
                  <a:gd name="T3" fmla="*/ 313 h 700"/>
                  <a:gd name="T4" fmla="*/ 250 w 308"/>
                  <a:gd name="T5" fmla="*/ 200 h 700"/>
                  <a:gd name="T6" fmla="*/ 177 w 308"/>
                  <a:gd name="T7" fmla="*/ 96 h 700"/>
                  <a:gd name="T8" fmla="*/ 184 w 308"/>
                  <a:gd name="T9" fmla="*/ 64 h 700"/>
                  <a:gd name="T10" fmla="*/ 184 w 308"/>
                  <a:gd name="T11" fmla="*/ 46 h 700"/>
                  <a:gd name="T12" fmla="*/ 182 w 308"/>
                  <a:gd name="T13" fmla="*/ 15 h 700"/>
                  <a:gd name="T14" fmla="*/ 154 w 308"/>
                  <a:gd name="T15" fmla="*/ 0 h 700"/>
                  <a:gd name="T16" fmla="*/ 126 w 308"/>
                  <a:gd name="T17" fmla="*/ 15 h 700"/>
                  <a:gd name="T18" fmla="*/ 124 w 308"/>
                  <a:gd name="T19" fmla="*/ 46 h 700"/>
                  <a:gd name="T20" fmla="*/ 124 w 308"/>
                  <a:gd name="T21" fmla="*/ 64 h 700"/>
                  <a:gd name="T22" fmla="*/ 131 w 308"/>
                  <a:gd name="T23" fmla="*/ 96 h 700"/>
                  <a:gd name="T24" fmla="*/ 58 w 308"/>
                  <a:gd name="T25" fmla="*/ 200 h 700"/>
                  <a:gd name="T26" fmla="*/ 40 w 308"/>
                  <a:gd name="T27" fmla="*/ 313 h 700"/>
                  <a:gd name="T28" fmla="*/ 32 w 308"/>
                  <a:gd name="T29" fmla="*/ 327 h 700"/>
                  <a:gd name="T30" fmla="*/ 9 w 308"/>
                  <a:gd name="T31" fmla="*/ 356 h 700"/>
                  <a:gd name="T32" fmla="*/ 15 w 308"/>
                  <a:gd name="T33" fmla="*/ 377 h 700"/>
                  <a:gd name="T34" fmla="*/ 28 w 308"/>
                  <a:gd name="T35" fmla="*/ 359 h 700"/>
                  <a:gd name="T36" fmla="*/ 28 w 308"/>
                  <a:gd name="T37" fmla="*/ 391 h 700"/>
                  <a:gd name="T38" fmla="*/ 32 w 308"/>
                  <a:gd name="T39" fmla="*/ 380 h 700"/>
                  <a:gd name="T40" fmla="*/ 38 w 308"/>
                  <a:gd name="T41" fmla="*/ 384 h 700"/>
                  <a:gd name="T42" fmla="*/ 40 w 308"/>
                  <a:gd name="T43" fmla="*/ 377 h 700"/>
                  <a:gd name="T44" fmla="*/ 49 w 308"/>
                  <a:gd name="T45" fmla="*/ 371 h 700"/>
                  <a:gd name="T46" fmla="*/ 59 w 308"/>
                  <a:gd name="T47" fmla="*/ 321 h 700"/>
                  <a:gd name="T48" fmla="*/ 82 w 308"/>
                  <a:gd name="T49" fmla="*/ 230 h 700"/>
                  <a:gd name="T50" fmla="*/ 96 w 308"/>
                  <a:gd name="T51" fmla="*/ 285 h 700"/>
                  <a:gd name="T52" fmla="*/ 96 w 308"/>
                  <a:gd name="T53" fmla="*/ 466 h 700"/>
                  <a:gd name="T54" fmla="*/ 93 w 308"/>
                  <a:gd name="T55" fmla="*/ 596 h 700"/>
                  <a:gd name="T56" fmla="*/ 87 w 308"/>
                  <a:gd name="T57" fmla="*/ 657 h 700"/>
                  <a:gd name="T58" fmla="*/ 73 w 308"/>
                  <a:gd name="T59" fmla="*/ 687 h 700"/>
                  <a:gd name="T60" fmla="*/ 82 w 308"/>
                  <a:gd name="T61" fmla="*/ 695 h 700"/>
                  <a:gd name="T62" fmla="*/ 92 w 308"/>
                  <a:gd name="T63" fmla="*/ 695 h 700"/>
                  <a:gd name="T64" fmla="*/ 109 w 308"/>
                  <a:gd name="T65" fmla="*/ 684 h 700"/>
                  <a:gd name="T66" fmla="*/ 116 w 308"/>
                  <a:gd name="T67" fmla="*/ 646 h 700"/>
                  <a:gd name="T68" fmla="*/ 121 w 308"/>
                  <a:gd name="T69" fmla="*/ 590 h 700"/>
                  <a:gd name="T70" fmla="*/ 137 w 308"/>
                  <a:gd name="T71" fmla="*/ 473 h 700"/>
                  <a:gd name="T72" fmla="*/ 154 w 308"/>
                  <a:gd name="T73" fmla="*/ 370 h 700"/>
                  <a:gd name="T74" fmla="*/ 171 w 308"/>
                  <a:gd name="T75" fmla="*/ 473 h 700"/>
                  <a:gd name="T76" fmla="*/ 187 w 308"/>
                  <a:gd name="T77" fmla="*/ 590 h 700"/>
                  <a:gd name="T78" fmla="*/ 192 w 308"/>
                  <a:gd name="T79" fmla="*/ 646 h 700"/>
                  <a:gd name="T80" fmla="*/ 200 w 308"/>
                  <a:gd name="T81" fmla="*/ 684 h 700"/>
                  <a:gd name="T82" fmla="*/ 216 w 308"/>
                  <a:gd name="T83" fmla="*/ 695 h 700"/>
                  <a:gd name="T84" fmla="*/ 226 w 308"/>
                  <a:gd name="T85" fmla="*/ 695 h 700"/>
                  <a:gd name="T86" fmla="*/ 235 w 308"/>
                  <a:gd name="T87" fmla="*/ 687 h 700"/>
                  <a:gd name="T88" fmla="*/ 221 w 308"/>
                  <a:gd name="T89" fmla="*/ 657 h 700"/>
                  <a:gd name="T90" fmla="*/ 215 w 308"/>
                  <a:gd name="T91" fmla="*/ 596 h 700"/>
                  <a:gd name="T92" fmla="*/ 212 w 308"/>
                  <a:gd name="T93" fmla="*/ 466 h 700"/>
                  <a:gd name="T94" fmla="*/ 212 w 308"/>
                  <a:gd name="T95" fmla="*/ 285 h 700"/>
                  <a:gd name="T96" fmla="*/ 226 w 308"/>
                  <a:gd name="T97" fmla="*/ 230 h 700"/>
                  <a:gd name="T98" fmla="*/ 249 w 308"/>
                  <a:gd name="T99" fmla="*/ 321 h 700"/>
                  <a:gd name="T100" fmla="*/ 259 w 308"/>
                  <a:gd name="T101" fmla="*/ 371 h 700"/>
                  <a:gd name="T102" fmla="*/ 268 w 308"/>
                  <a:gd name="T103" fmla="*/ 377 h 700"/>
                  <a:gd name="T104" fmla="*/ 270 w 308"/>
                  <a:gd name="T105" fmla="*/ 384 h 700"/>
                  <a:gd name="T106" fmla="*/ 276 w 308"/>
                  <a:gd name="T107" fmla="*/ 380 h 700"/>
                  <a:gd name="T108" fmla="*/ 280 w 308"/>
                  <a:gd name="T109" fmla="*/ 391 h 700"/>
                  <a:gd name="T110" fmla="*/ 280 w 308"/>
                  <a:gd name="T111" fmla="*/ 359 h 700"/>
                  <a:gd name="T112" fmla="*/ 293 w 308"/>
                  <a:gd name="T113" fmla="*/ 377 h 700"/>
                  <a:gd name="T114" fmla="*/ 299 w 308"/>
                  <a:gd name="T115" fmla="*/ 35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8" h="700">
                    <a:moveTo>
                      <a:pt x="304" y="350"/>
                    </a:moveTo>
                    <a:cubicBezTo>
                      <a:pt x="301" y="348"/>
                      <a:pt x="298" y="346"/>
                      <a:pt x="291" y="338"/>
                    </a:cubicBezTo>
                    <a:cubicBezTo>
                      <a:pt x="287" y="333"/>
                      <a:pt x="282" y="329"/>
                      <a:pt x="276" y="327"/>
                    </a:cubicBezTo>
                    <a:cubicBezTo>
                      <a:pt x="275" y="327"/>
                      <a:pt x="274" y="326"/>
                      <a:pt x="273" y="326"/>
                    </a:cubicBezTo>
                    <a:cubicBezTo>
                      <a:pt x="271" y="324"/>
                      <a:pt x="271" y="322"/>
                      <a:pt x="270" y="319"/>
                    </a:cubicBezTo>
                    <a:cubicBezTo>
                      <a:pt x="269" y="317"/>
                      <a:pt x="269" y="315"/>
                      <a:pt x="269" y="313"/>
                    </a:cubicBezTo>
                    <a:cubicBezTo>
                      <a:pt x="267" y="309"/>
                      <a:pt x="266" y="302"/>
                      <a:pt x="266" y="291"/>
                    </a:cubicBezTo>
                    <a:cubicBezTo>
                      <a:pt x="266" y="265"/>
                      <a:pt x="261" y="242"/>
                      <a:pt x="258" y="236"/>
                    </a:cubicBezTo>
                    <a:cubicBezTo>
                      <a:pt x="255" y="230"/>
                      <a:pt x="253" y="225"/>
                      <a:pt x="250" y="200"/>
                    </a:cubicBezTo>
                    <a:cubicBezTo>
                      <a:pt x="247" y="175"/>
                      <a:pt x="253" y="179"/>
                      <a:pt x="250" y="149"/>
                    </a:cubicBezTo>
                    <a:cubicBezTo>
                      <a:pt x="247" y="119"/>
                      <a:pt x="224" y="113"/>
                      <a:pt x="213" y="111"/>
                    </a:cubicBezTo>
                    <a:cubicBezTo>
                      <a:pt x="203" y="108"/>
                      <a:pt x="182" y="100"/>
                      <a:pt x="177" y="96"/>
                    </a:cubicBezTo>
                    <a:cubicBezTo>
                      <a:pt x="175" y="95"/>
                      <a:pt x="175" y="87"/>
                      <a:pt x="175" y="79"/>
                    </a:cubicBezTo>
                    <a:cubicBezTo>
                      <a:pt x="178" y="75"/>
                      <a:pt x="180" y="68"/>
                      <a:pt x="181" y="63"/>
                    </a:cubicBezTo>
                    <a:cubicBezTo>
                      <a:pt x="182" y="63"/>
                      <a:pt x="183" y="64"/>
                      <a:pt x="184" y="64"/>
                    </a:cubicBezTo>
                    <a:cubicBezTo>
                      <a:pt x="185" y="65"/>
                      <a:pt x="187" y="60"/>
                      <a:pt x="188" y="58"/>
                    </a:cubicBezTo>
                    <a:cubicBezTo>
                      <a:pt x="188" y="56"/>
                      <a:pt x="189" y="49"/>
                      <a:pt x="188" y="46"/>
                    </a:cubicBezTo>
                    <a:cubicBezTo>
                      <a:pt x="187" y="43"/>
                      <a:pt x="185" y="45"/>
                      <a:pt x="184" y="46"/>
                    </a:cubicBezTo>
                    <a:cubicBezTo>
                      <a:pt x="184" y="47"/>
                      <a:pt x="184" y="47"/>
                      <a:pt x="183" y="47"/>
                    </a:cubicBezTo>
                    <a:cubicBezTo>
                      <a:pt x="183" y="44"/>
                      <a:pt x="183" y="40"/>
                      <a:pt x="184" y="36"/>
                    </a:cubicBezTo>
                    <a:cubicBezTo>
                      <a:pt x="185" y="29"/>
                      <a:pt x="185" y="22"/>
                      <a:pt x="182" y="15"/>
                    </a:cubicBezTo>
                    <a:cubicBezTo>
                      <a:pt x="177" y="1"/>
                      <a:pt x="157"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1" y="0"/>
                      <a:pt x="131" y="1"/>
                      <a:pt x="126" y="15"/>
                    </a:cubicBezTo>
                    <a:cubicBezTo>
                      <a:pt x="124" y="22"/>
                      <a:pt x="123" y="29"/>
                      <a:pt x="124" y="36"/>
                    </a:cubicBezTo>
                    <a:cubicBezTo>
                      <a:pt x="125" y="40"/>
                      <a:pt x="125" y="44"/>
                      <a:pt x="125" y="47"/>
                    </a:cubicBezTo>
                    <a:cubicBezTo>
                      <a:pt x="124" y="47"/>
                      <a:pt x="124" y="47"/>
                      <a:pt x="124" y="46"/>
                    </a:cubicBezTo>
                    <a:cubicBezTo>
                      <a:pt x="123" y="45"/>
                      <a:pt x="121" y="43"/>
                      <a:pt x="120" y="46"/>
                    </a:cubicBezTo>
                    <a:cubicBezTo>
                      <a:pt x="119" y="49"/>
                      <a:pt x="120" y="56"/>
                      <a:pt x="121" y="58"/>
                    </a:cubicBezTo>
                    <a:cubicBezTo>
                      <a:pt x="121" y="60"/>
                      <a:pt x="123" y="65"/>
                      <a:pt x="124" y="64"/>
                    </a:cubicBezTo>
                    <a:cubicBezTo>
                      <a:pt x="125" y="64"/>
                      <a:pt x="126" y="63"/>
                      <a:pt x="127" y="63"/>
                    </a:cubicBezTo>
                    <a:cubicBezTo>
                      <a:pt x="128" y="68"/>
                      <a:pt x="130" y="75"/>
                      <a:pt x="133" y="79"/>
                    </a:cubicBezTo>
                    <a:cubicBezTo>
                      <a:pt x="133" y="87"/>
                      <a:pt x="133" y="95"/>
                      <a:pt x="131" y="96"/>
                    </a:cubicBezTo>
                    <a:cubicBezTo>
                      <a:pt x="126" y="100"/>
                      <a:pt x="105" y="108"/>
                      <a:pt x="95" y="111"/>
                    </a:cubicBezTo>
                    <a:cubicBezTo>
                      <a:pt x="84" y="113"/>
                      <a:pt x="61" y="119"/>
                      <a:pt x="58" y="149"/>
                    </a:cubicBezTo>
                    <a:cubicBezTo>
                      <a:pt x="55" y="179"/>
                      <a:pt x="61" y="175"/>
                      <a:pt x="58" y="200"/>
                    </a:cubicBezTo>
                    <a:cubicBezTo>
                      <a:pt x="55" y="225"/>
                      <a:pt x="53" y="230"/>
                      <a:pt x="50" y="236"/>
                    </a:cubicBezTo>
                    <a:cubicBezTo>
                      <a:pt x="47" y="242"/>
                      <a:pt x="42" y="265"/>
                      <a:pt x="42" y="291"/>
                    </a:cubicBezTo>
                    <a:cubicBezTo>
                      <a:pt x="42" y="302"/>
                      <a:pt x="41" y="309"/>
                      <a:pt x="40" y="313"/>
                    </a:cubicBezTo>
                    <a:cubicBezTo>
                      <a:pt x="39" y="315"/>
                      <a:pt x="39" y="317"/>
                      <a:pt x="38" y="319"/>
                    </a:cubicBezTo>
                    <a:cubicBezTo>
                      <a:pt x="38" y="322"/>
                      <a:pt x="37" y="324"/>
                      <a:pt x="35" y="326"/>
                    </a:cubicBezTo>
                    <a:cubicBezTo>
                      <a:pt x="34" y="326"/>
                      <a:pt x="33" y="327"/>
                      <a:pt x="32" y="327"/>
                    </a:cubicBezTo>
                    <a:cubicBezTo>
                      <a:pt x="26" y="329"/>
                      <a:pt x="21" y="333"/>
                      <a:pt x="17" y="338"/>
                    </a:cubicBezTo>
                    <a:cubicBezTo>
                      <a:pt x="10" y="346"/>
                      <a:pt x="7" y="348"/>
                      <a:pt x="4" y="350"/>
                    </a:cubicBezTo>
                    <a:cubicBezTo>
                      <a:pt x="0" y="352"/>
                      <a:pt x="1" y="358"/>
                      <a:pt x="9" y="356"/>
                    </a:cubicBezTo>
                    <a:cubicBezTo>
                      <a:pt x="16" y="354"/>
                      <a:pt x="20" y="346"/>
                      <a:pt x="22" y="346"/>
                    </a:cubicBezTo>
                    <a:cubicBezTo>
                      <a:pt x="24" y="347"/>
                      <a:pt x="20" y="360"/>
                      <a:pt x="19" y="364"/>
                    </a:cubicBezTo>
                    <a:cubicBezTo>
                      <a:pt x="17" y="369"/>
                      <a:pt x="16" y="374"/>
                      <a:pt x="15" y="377"/>
                    </a:cubicBezTo>
                    <a:cubicBezTo>
                      <a:pt x="14" y="380"/>
                      <a:pt x="13" y="385"/>
                      <a:pt x="15" y="388"/>
                    </a:cubicBezTo>
                    <a:cubicBezTo>
                      <a:pt x="17" y="390"/>
                      <a:pt x="20" y="387"/>
                      <a:pt x="22" y="380"/>
                    </a:cubicBezTo>
                    <a:cubicBezTo>
                      <a:pt x="24" y="372"/>
                      <a:pt x="28" y="359"/>
                      <a:pt x="28" y="359"/>
                    </a:cubicBezTo>
                    <a:cubicBezTo>
                      <a:pt x="28" y="359"/>
                      <a:pt x="26" y="370"/>
                      <a:pt x="24" y="377"/>
                    </a:cubicBezTo>
                    <a:cubicBezTo>
                      <a:pt x="23" y="384"/>
                      <a:pt x="18" y="392"/>
                      <a:pt x="22" y="395"/>
                    </a:cubicBezTo>
                    <a:cubicBezTo>
                      <a:pt x="24" y="397"/>
                      <a:pt x="26" y="395"/>
                      <a:pt x="28" y="391"/>
                    </a:cubicBezTo>
                    <a:cubicBezTo>
                      <a:pt x="29" y="388"/>
                      <a:pt x="31" y="383"/>
                      <a:pt x="31" y="382"/>
                    </a:cubicBezTo>
                    <a:cubicBezTo>
                      <a:pt x="32" y="377"/>
                      <a:pt x="36" y="362"/>
                      <a:pt x="36" y="362"/>
                    </a:cubicBezTo>
                    <a:cubicBezTo>
                      <a:pt x="36" y="362"/>
                      <a:pt x="33" y="375"/>
                      <a:pt x="32" y="380"/>
                    </a:cubicBezTo>
                    <a:cubicBezTo>
                      <a:pt x="31" y="384"/>
                      <a:pt x="29" y="388"/>
                      <a:pt x="29" y="391"/>
                    </a:cubicBezTo>
                    <a:cubicBezTo>
                      <a:pt x="29" y="393"/>
                      <a:pt x="31" y="394"/>
                      <a:pt x="33" y="394"/>
                    </a:cubicBezTo>
                    <a:cubicBezTo>
                      <a:pt x="35" y="393"/>
                      <a:pt x="37" y="389"/>
                      <a:pt x="38" y="384"/>
                    </a:cubicBezTo>
                    <a:cubicBezTo>
                      <a:pt x="39" y="379"/>
                      <a:pt x="41" y="371"/>
                      <a:pt x="42" y="366"/>
                    </a:cubicBezTo>
                    <a:cubicBezTo>
                      <a:pt x="42" y="365"/>
                      <a:pt x="43" y="363"/>
                      <a:pt x="43" y="365"/>
                    </a:cubicBezTo>
                    <a:cubicBezTo>
                      <a:pt x="43" y="367"/>
                      <a:pt x="41" y="374"/>
                      <a:pt x="40" y="377"/>
                    </a:cubicBezTo>
                    <a:cubicBezTo>
                      <a:pt x="39" y="382"/>
                      <a:pt x="40" y="385"/>
                      <a:pt x="42" y="385"/>
                    </a:cubicBezTo>
                    <a:cubicBezTo>
                      <a:pt x="43" y="385"/>
                      <a:pt x="44" y="385"/>
                      <a:pt x="45" y="383"/>
                    </a:cubicBezTo>
                    <a:cubicBezTo>
                      <a:pt x="46" y="381"/>
                      <a:pt x="48" y="375"/>
                      <a:pt x="49" y="371"/>
                    </a:cubicBezTo>
                    <a:cubicBezTo>
                      <a:pt x="50" y="364"/>
                      <a:pt x="52" y="358"/>
                      <a:pt x="53" y="352"/>
                    </a:cubicBezTo>
                    <a:cubicBezTo>
                      <a:pt x="54" y="346"/>
                      <a:pt x="55" y="334"/>
                      <a:pt x="56" y="330"/>
                    </a:cubicBezTo>
                    <a:cubicBezTo>
                      <a:pt x="57" y="326"/>
                      <a:pt x="59" y="321"/>
                      <a:pt x="59" y="321"/>
                    </a:cubicBezTo>
                    <a:cubicBezTo>
                      <a:pt x="59" y="321"/>
                      <a:pt x="59" y="321"/>
                      <a:pt x="59" y="321"/>
                    </a:cubicBezTo>
                    <a:cubicBezTo>
                      <a:pt x="62" y="310"/>
                      <a:pt x="71" y="283"/>
                      <a:pt x="76" y="267"/>
                    </a:cubicBezTo>
                    <a:cubicBezTo>
                      <a:pt x="84" y="246"/>
                      <a:pt x="81" y="239"/>
                      <a:pt x="82" y="230"/>
                    </a:cubicBezTo>
                    <a:cubicBezTo>
                      <a:pt x="83" y="224"/>
                      <a:pt x="89" y="209"/>
                      <a:pt x="94" y="193"/>
                    </a:cubicBezTo>
                    <a:cubicBezTo>
                      <a:pt x="100" y="207"/>
                      <a:pt x="107" y="228"/>
                      <a:pt x="103" y="249"/>
                    </a:cubicBezTo>
                    <a:cubicBezTo>
                      <a:pt x="96" y="285"/>
                      <a:pt x="98" y="274"/>
                      <a:pt x="96" y="285"/>
                    </a:cubicBezTo>
                    <a:cubicBezTo>
                      <a:pt x="93" y="296"/>
                      <a:pt x="91" y="308"/>
                      <a:pt x="90" y="320"/>
                    </a:cubicBezTo>
                    <a:cubicBezTo>
                      <a:pt x="87" y="346"/>
                      <a:pt x="85" y="373"/>
                      <a:pt x="89" y="399"/>
                    </a:cubicBezTo>
                    <a:cubicBezTo>
                      <a:pt x="91" y="409"/>
                      <a:pt x="96" y="464"/>
                      <a:pt x="96" y="466"/>
                    </a:cubicBezTo>
                    <a:cubicBezTo>
                      <a:pt x="95" y="473"/>
                      <a:pt x="90" y="488"/>
                      <a:pt x="89" y="497"/>
                    </a:cubicBezTo>
                    <a:cubicBezTo>
                      <a:pt x="87" y="505"/>
                      <a:pt x="88" y="518"/>
                      <a:pt x="89" y="541"/>
                    </a:cubicBezTo>
                    <a:cubicBezTo>
                      <a:pt x="89" y="565"/>
                      <a:pt x="92" y="583"/>
                      <a:pt x="93" y="596"/>
                    </a:cubicBezTo>
                    <a:cubicBezTo>
                      <a:pt x="94" y="607"/>
                      <a:pt x="93" y="635"/>
                      <a:pt x="92" y="642"/>
                    </a:cubicBezTo>
                    <a:cubicBezTo>
                      <a:pt x="92" y="644"/>
                      <a:pt x="92" y="645"/>
                      <a:pt x="91" y="646"/>
                    </a:cubicBezTo>
                    <a:cubicBezTo>
                      <a:pt x="90" y="649"/>
                      <a:pt x="89" y="653"/>
                      <a:pt x="87" y="657"/>
                    </a:cubicBezTo>
                    <a:cubicBezTo>
                      <a:pt x="84" y="663"/>
                      <a:pt x="76" y="674"/>
                      <a:pt x="74" y="677"/>
                    </a:cubicBezTo>
                    <a:cubicBezTo>
                      <a:pt x="72" y="679"/>
                      <a:pt x="68" y="685"/>
                      <a:pt x="71" y="687"/>
                    </a:cubicBezTo>
                    <a:cubicBezTo>
                      <a:pt x="73" y="687"/>
                      <a:pt x="73" y="687"/>
                      <a:pt x="73" y="687"/>
                    </a:cubicBezTo>
                    <a:cubicBezTo>
                      <a:pt x="73" y="689"/>
                      <a:pt x="74" y="691"/>
                      <a:pt x="75" y="691"/>
                    </a:cubicBezTo>
                    <a:cubicBezTo>
                      <a:pt x="76" y="692"/>
                      <a:pt x="77" y="692"/>
                      <a:pt x="77" y="692"/>
                    </a:cubicBezTo>
                    <a:cubicBezTo>
                      <a:pt x="77" y="693"/>
                      <a:pt x="79" y="696"/>
                      <a:pt x="82" y="695"/>
                    </a:cubicBezTo>
                    <a:cubicBezTo>
                      <a:pt x="82" y="695"/>
                      <a:pt x="83" y="698"/>
                      <a:pt x="86" y="698"/>
                    </a:cubicBezTo>
                    <a:cubicBezTo>
                      <a:pt x="87" y="699"/>
                      <a:pt x="88" y="698"/>
                      <a:pt x="89" y="698"/>
                    </a:cubicBezTo>
                    <a:cubicBezTo>
                      <a:pt x="90" y="698"/>
                      <a:pt x="91" y="697"/>
                      <a:pt x="92" y="695"/>
                    </a:cubicBezTo>
                    <a:cubicBezTo>
                      <a:pt x="92" y="695"/>
                      <a:pt x="91" y="698"/>
                      <a:pt x="95" y="699"/>
                    </a:cubicBezTo>
                    <a:cubicBezTo>
                      <a:pt x="98" y="700"/>
                      <a:pt x="103" y="699"/>
                      <a:pt x="105" y="694"/>
                    </a:cubicBezTo>
                    <a:cubicBezTo>
                      <a:pt x="107" y="689"/>
                      <a:pt x="107" y="689"/>
                      <a:pt x="109" y="684"/>
                    </a:cubicBezTo>
                    <a:cubicBezTo>
                      <a:pt x="110" y="680"/>
                      <a:pt x="109" y="670"/>
                      <a:pt x="111" y="666"/>
                    </a:cubicBezTo>
                    <a:cubicBezTo>
                      <a:pt x="112" y="661"/>
                      <a:pt x="116" y="660"/>
                      <a:pt x="116" y="656"/>
                    </a:cubicBezTo>
                    <a:cubicBezTo>
                      <a:pt x="117" y="654"/>
                      <a:pt x="117" y="650"/>
                      <a:pt x="116" y="646"/>
                    </a:cubicBezTo>
                    <a:cubicBezTo>
                      <a:pt x="116" y="646"/>
                      <a:pt x="117" y="630"/>
                      <a:pt x="117" y="630"/>
                    </a:cubicBezTo>
                    <a:cubicBezTo>
                      <a:pt x="117" y="623"/>
                      <a:pt x="117" y="623"/>
                      <a:pt x="117" y="623"/>
                    </a:cubicBezTo>
                    <a:cubicBezTo>
                      <a:pt x="118" y="612"/>
                      <a:pt x="119" y="601"/>
                      <a:pt x="121" y="590"/>
                    </a:cubicBezTo>
                    <a:cubicBezTo>
                      <a:pt x="125" y="572"/>
                      <a:pt x="130" y="541"/>
                      <a:pt x="131" y="523"/>
                    </a:cubicBezTo>
                    <a:cubicBezTo>
                      <a:pt x="133" y="499"/>
                      <a:pt x="135" y="478"/>
                      <a:pt x="137" y="474"/>
                    </a:cubicBezTo>
                    <a:cubicBezTo>
                      <a:pt x="137" y="474"/>
                      <a:pt x="137" y="473"/>
                      <a:pt x="137" y="473"/>
                    </a:cubicBezTo>
                    <a:cubicBezTo>
                      <a:pt x="142" y="458"/>
                      <a:pt x="145" y="443"/>
                      <a:pt x="147" y="427"/>
                    </a:cubicBezTo>
                    <a:cubicBezTo>
                      <a:pt x="148" y="422"/>
                      <a:pt x="148" y="416"/>
                      <a:pt x="148" y="411"/>
                    </a:cubicBezTo>
                    <a:cubicBezTo>
                      <a:pt x="150" y="385"/>
                      <a:pt x="149" y="371"/>
                      <a:pt x="154" y="370"/>
                    </a:cubicBezTo>
                    <a:cubicBezTo>
                      <a:pt x="159" y="371"/>
                      <a:pt x="158" y="385"/>
                      <a:pt x="160" y="411"/>
                    </a:cubicBezTo>
                    <a:cubicBezTo>
                      <a:pt x="160" y="416"/>
                      <a:pt x="161" y="422"/>
                      <a:pt x="161" y="427"/>
                    </a:cubicBezTo>
                    <a:cubicBezTo>
                      <a:pt x="163" y="443"/>
                      <a:pt x="166" y="458"/>
                      <a:pt x="171" y="473"/>
                    </a:cubicBezTo>
                    <a:cubicBezTo>
                      <a:pt x="171" y="473"/>
                      <a:pt x="171" y="474"/>
                      <a:pt x="171" y="474"/>
                    </a:cubicBezTo>
                    <a:cubicBezTo>
                      <a:pt x="173" y="478"/>
                      <a:pt x="175" y="499"/>
                      <a:pt x="177" y="523"/>
                    </a:cubicBezTo>
                    <a:cubicBezTo>
                      <a:pt x="179" y="541"/>
                      <a:pt x="183" y="572"/>
                      <a:pt x="187" y="590"/>
                    </a:cubicBezTo>
                    <a:cubicBezTo>
                      <a:pt x="189" y="601"/>
                      <a:pt x="190" y="612"/>
                      <a:pt x="191" y="623"/>
                    </a:cubicBezTo>
                    <a:cubicBezTo>
                      <a:pt x="191" y="630"/>
                      <a:pt x="191" y="630"/>
                      <a:pt x="191" y="630"/>
                    </a:cubicBezTo>
                    <a:cubicBezTo>
                      <a:pt x="191" y="630"/>
                      <a:pt x="192" y="646"/>
                      <a:pt x="192" y="646"/>
                    </a:cubicBezTo>
                    <a:cubicBezTo>
                      <a:pt x="191" y="650"/>
                      <a:pt x="191" y="654"/>
                      <a:pt x="192" y="656"/>
                    </a:cubicBezTo>
                    <a:cubicBezTo>
                      <a:pt x="192" y="660"/>
                      <a:pt x="196" y="661"/>
                      <a:pt x="197" y="666"/>
                    </a:cubicBezTo>
                    <a:cubicBezTo>
                      <a:pt x="199" y="670"/>
                      <a:pt x="198" y="680"/>
                      <a:pt x="200" y="684"/>
                    </a:cubicBezTo>
                    <a:cubicBezTo>
                      <a:pt x="201" y="689"/>
                      <a:pt x="201" y="689"/>
                      <a:pt x="203" y="694"/>
                    </a:cubicBezTo>
                    <a:cubicBezTo>
                      <a:pt x="206" y="699"/>
                      <a:pt x="210" y="700"/>
                      <a:pt x="213" y="699"/>
                    </a:cubicBezTo>
                    <a:cubicBezTo>
                      <a:pt x="217" y="698"/>
                      <a:pt x="216" y="695"/>
                      <a:pt x="216" y="695"/>
                    </a:cubicBezTo>
                    <a:cubicBezTo>
                      <a:pt x="217" y="697"/>
                      <a:pt x="218" y="698"/>
                      <a:pt x="219" y="698"/>
                    </a:cubicBezTo>
                    <a:cubicBezTo>
                      <a:pt x="220" y="698"/>
                      <a:pt x="221" y="699"/>
                      <a:pt x="222" y="698"/>
                    </a:cubicBezTo>
                    <a:cubicBezTo>
                      <a:pt x="225" y="698"/>
                      <a:pt x="226" y="695"/>
                      <a:pt x="226" y="695"/>
                    </a:cubicBezTo>
                    <a:cubicBezTo>
                      <a:pt x="229" y="696"/>
                      <a:pt x="231" y="693"/>
                      <a:pt x="231" y="692"/>
                    </a:cubicBezTo>
                    <a:cubicBezTo>
                      <a:pt x="231" y="692"/>
                      <a:pt x="232" y="692"/>
                      <a:pt x="233" y="691"/>
                    </a:cubicBezTo>
                    <a:cubicBezTo>
                      <a:pt x="234" y="691"/>
                      <a:pt x="235" y="689"/>
                      <a:pt x="235" y="687"/>
                    </a:cubicBezTo>
                    <a:cubicBezTo>
                      <a:pt x="235" y="687"/>
                      <a:pt x="235" y="687"/>
                      <a:pt x="237" y="687"/>
                    </a:cubicBezTo>
                    <a:cubicBezTo>
                      <a:pt x="240" y="685"/>
                      <a:pt x="236" y="679"/>
                      <a:pt x="234" y="677"/>
                    </a:cubicBezTo>
                    <a:cubicBezTo>
                      <a:pt x="232" y="674"/>
                      <a:pt x="224" y="663"/>
                      <a:pt x="221" y="657"/>
                    </a:cubicBezTo>
                    <a:cubicBezTo>
                      <a:pt x="219" y="653"/>
                      <a:pt x="218" y="649"/>
                      <a:pt x="217" y="646"/>
                    </a:cubicBezTo>
                    <a:cubicBezTo>
                      <a:pt x="216" y="645"/>
                      <a:pt x="216" y="644"/>
                      <a:pt x="216" y="642"/>
                    </a:cubicBezTo>
                    <a:cubicBezTo>
                      <a:pt x="216" y="635"/>
                      <a:pt x="214" y="607"/>
                      <a:pt x="215" y="596"/>
                    </a:cubicBezTo>
                    <a:cubicBezTo>
                      <a:pt x="216" y="583"/>
                      <a:pt x="219" y="565"/>
                      <a:pt x="219" y="541"/>
                    </a:cubicBezTo>
                    <a:cubicBezTo>
                      <a:pt x="220" y="518"/>
                      <a:pt x="221" y="505"/>
                      <a:pt x="219" y="497"/>
                    </a:cubicBezTo>
                    <a:cubicBezTo>
                      <a:pt x="218" y="488"/>
                      <a:pt x="213" y="473"/>
                      <a:pt x="212" y="466"/>
                    </a:cubicBezTo>
                    <a:cubicBezTo>
                      <a:pt x="212" y="464"/>
                      <a:pt x="217" y="409"/>
                      <a:pt x="219" y="399"/>
                    </a:cubicBezTo>
                    <a:cubicBezTo>
                      <a:pt x="223" y="373"/>
                      <a:pt x="221" y="346"/>
                      <a:pt x="218" y="320"/>
                    </a:cubicBezTo>
                    <a:cubicBezTo>
                      <a:pt x="217" y="308"/>
                      <a:pt x="215" y="296"/>
                      <a:pt x="212" y="285"/>
                    </a:cubicBezTo>
                    <a:cubicBezTo>
                      <a:pt x="210" y="274"/>
                      <a:pt x="212" y="285"/>
                      <a:pt x="205" y="249"/>
                    </a:cubicBezTo>
                    <a:cubicBezTo>
                      <a:pt x="201" y="228"/>
                      <a:pt x="208" y="207"/>
                      <a:pt x="214" y="193"/>
                    </a:cubicBezTo>
                    <a:cubicBezTo>
                      <a:pt x="219" y="209"/>
                      <a:pt x="225" y="224"/>
                      <a:pt x="226" y="230"/>
                    </a:cubicBezTo>
                    <a:cubicBezTo>
                      <a:pt x="227" y="239"/>
                      <a:pt x="224" y="246"/>
                      <a:pt x="232" y="267"/>
                    </a:cubicBezTo>
                    <a:cubicBezTo>
                      <a:pt x="237" y="283"/>
                      <a:pt x="246" y="310"/>
                      <a:pt x="249" y="321"/>
                    </a:cubicBezTo>
                    <a:cubicBezTo>
                      <a:pt x="249" y="321"/>
                      <a:pt x="249" y="321"/>
                      <a:pt x="249" y="321"/>
                    </a:cubicBezTo>
                    <a:cubicBezTo>
                      <a:pt x="249" y="321"/>
                      <a:pt x="251" y="326"/>
                      <a:pt x="252" y="330"/>
                    </a:cubicBezTo>
                    <a:cubicBezTo>
                      <a:pt x="253" y="334"/>
                      <a:pt x="254" y="346"/>
                      <a:pt x="255" y="352"/>
                    </a:cubicBezTo>
                    <a:cubicBezTo>
                      <a:pt x="256" y="358"/>
                      <a:pt x="258" y="364"/>
                      <a:pt x="259" y="371"/>
                    </a:cubicBezTo>
                    <a:cubicBezTo>
                      <a:pt x="260" y="375"/>
                      <a:pt x="262" y="381"/>
                      <a:pt x="263" y="383"/>
                    </a:cubicBezTo>
                    <a:cubicBezTo>
                      <a:pt x="264" y="385"/>
                      <a:pt x="265" y="385"/>
                      <a:pt x="266" y="385"/>
                    </a:cubicBezTo>
                    <a:cubicBezTo>
                      <a:pt x="268" y="385"/>
                      <a:pt x="269" y="382"/>
                      <a:pt x="268" y="377"/>
                    </a:cubicBezTo>
                    <a:cubicBezTo>
                      <a:pt x="267" y="374"/>
                      <a:pt x="265" y="367"/>
                      <a:pt x="265" y="365"/>
                    </a:cubicBezTo>
                    <a:cubicBezTo>
                      <a:pt x="265" y="363"/>
                      <a:pt x="266" y="365"/>
                      <a:pt x="266" y="366"/>
                    </a:cubicBezTo>
                    <a:cubicBezTo>
                      <a:pt x="267" y="371"/>
                      <a:pt x="269" y="379"/>
                      <a:pt x="270" y="384"/>
                    </a:cubicBezTo>
                    <a:cubicBezTo>
                      <a:pt x="271" y="389"/>
                      <a:pt x="273" y="393"/>
                      <a:pt x="275" y="394"/>
                    </a:cubicBezTo>
                    <a:cubicBezTo>
                      <a:pt x="277" y="394"/>
                      <a:pt x="279" y="393"/>
                      <a:pt x="279" y="391"/>
                    </a:cubicBezTo>
                    <a:cubicBezTo>
                      <a:pt x="279" y="388"/>
                      <a:pt x="277" y="384"/>
                      <a:pt x="276" y="380"/>
                    </a:cubicBezTo>
                    <a:cubicBezTo>
                      <a:pt x="275" y="375"/>
                      <a:pt x="272" y="362"/>
                      <a:pt x="272" y="362"/>
                    </a:cubicBezTo>
                    <a:cubicBezTo>
                      <a:pt x="272" y="362"/>
                      <a:pt x="276" y="377"/>
                      <a:pt x="277" y="382"/>
                    </a:cubicBezTo>
                    <a:cubicBezTo>
                      <a:pt x="277" y="383"/>
                      <a:pt x="279" y="388"/>
                      <a:pt x="280" y="391"/>
                    </a:cubicBezTo>
                    <a:cubicBezTo>
                      <a:pt x="282" y="395"/>
                      <a:pt x="284" y="397"/>
                      <a:pt x="286" y="395"/>
                    </a:cubicBezTo>
                    <a:cubicBezTo>
                      <a:pt x="290" y="392"/>
                      <a:pt x="285" y="384"/>
                      <a:pt x="284" y="377"/>
                    </a:cubicBezTo>
                    <a:cubicBezTo>
                      <a:pt x="282" y="370"/>
                      <a:pt x="280" y="359"/>
                      <a:pt x="280" y="359"/>
                    </a:cubicBezTo>
                    <a:cubicBezTo>
                      <a:pt x="280" y="359"/>
                      <a:pt x="284" y="372"/>
                      <a:pt x="286" y="380"/>
                    </a:cubicBezTo>
                    <a:cubicBezTo>
                      <a:pt x="288" y="387"/>
                      <a:pt x="291" y="390"/>
                      <a:pt x="293" y="388"/>
                    </a:cubicBezTo>
                    <a:cubicBezTo>
                      <a:pt x="295" y="385"/>
                      <a:pt x="294" y="380"/>
                      <a:pt x="293" y="377"/>
                    </a:cubicBezTo>
                    <a:cubicBezTo>
                      <a:pt x="292" y="374"/>
                      <a:pt x="291" y="369"/>
                      <a:pt x="289" y="364"/>
                    </a:cubicBezTo>
                    <a:cubicBezTo>
                      <a:pt x="288" y="360"/>
                      <a:pt x="284" y="347"/>
                      <a:pt x="286" y="346"/>
                    </a:cubicBezTo>
                    <a:cubicBezTo>
                      <a:pt x="288" y="346"/>
                      <a:pt x="292" y="354"/>
                      <a:pt x="299" y="356"/>
                    </a:cubicBezTo>
                    <a:cubicBezTo>
                      <a:pt x="307" y="358"/>
                      <a:pt x="308" y="352"/>
                      <a:pt x="304" y="350"/>
                    </a:cubicBezTo>
                    <a:close/>
                  </a:path>
                </a:pathLst>
              </a:custGeom>
              <a:solidFill>
                <a:srgbClr val="FFB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0" name="Freeform 193">
                <a:extLst>
                  <a:ext uri="{FF2B5EF4-FFF2-40B4-BE49-F238E27FC236}">
                    <a16:creationId xmlns:a16="http://schemas.microsoft.com/office/drawing/2014/main" id="{6DF3D3DB-44CB-4104-86D0-95A575D63B4B}"/>
                  </a:ext>
                </a:extLst>
              </p:cNvPr>
              <p:cNvSpPr>
                <a:spLocks/>
              </p:cNvSpPr>
              <p:nvPr/>
            </p:nvSpPr>
            <p:spPr bwMode="auto">
              <a:xfrm>
                <a:off x="1928" y="1697"/>
                <a:ext cx="72" cy="78"/>
              </a:xfrm>
              <a:custGeom>
                <a:avLst/>
                <a:gdLst>
                  <a:gd name="T0" fmla="*/ 2 w 30"/>
                  <a:gd name="T1" fmla="*/ 32 h 33"/>
                  <a:gd name="T2" fmla="*/ 11 w 30"/>
                  <a:gd name="T3" fmla="*/ 16 h 33"/>
                  <a:gd name="T4" fmla="*/ 26 w 30"/>
                  <a:gd name="T5" fmla="*/ 5 h 33"/>
                  <a:gd name="T6" fmla="*/ 29 w 30"/>
                  <a:gd name="T7" fmla="*/ 3 h 33"/>
                  <a:gd name="T8" fmla="*/ 29 w 30"/>
                  <a:gd name="T9" fmla="*/ 0 h 33"/>
                  <a:gd name="T10" fmla="*/ 3 w 30"/>
                  <a:gd name="T11" fmla="*/ 20 h 33"/>
                  <a:gd name="T12" fmla="*/ 0 w 30"/>
                  <a:gd name="T13" fmla="*/ 31 h 33"/>
                  <a:gd name="T14" fmla="*/ 1 w 30"/>
                  <a:gd name="T15" fmla="*/ 33 h 33"/>
                  <a:gd name="T16" fmla="*/ 2 w 30"/>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3">
                    <a:moveTo>
                      <a:pt x="2" y="32"/>
                    </a:moveTo>
                    <a:cubicBezTo>
                      <a:pt x="4" y="26"/>
                      <a:pt x="7" y="21"/>
                      <a:pt x="11" y="16"/>
                    </a:cubicBezTo>
                    <a:cubicBezTo>
                      <a:pt x="15" y="11"/>
                      <a:pt x="20" y="7"/>
                      <a:pt x="26" y="5"/>
                    </a:cubicBezTo>
                    <a:cubicBezTo>
                      <a:pt x="27" y="5"/>
                      <a:pt x="28" y="4"/>
                      <a:pt x="29" y="3"/>
                    </a:cubicBezTo>
                    <a:cubicBezTo>
                      <a:pt x="30" y="2"/>
                      <a:pt x="30" y="0"/>
                      <a:pt x="29" y="0"/>
                    </a:cubicBezTo>
                    <a:cubicBezTo>
                      <a:pt x="18" y="3"/>
                      <a:pt x="9" y="10"/>
                      <a:pt x="3" y="20"/>
                    </a:cubicBezTo>
                    <a:cubicBezTo>
                      <a:pt x="1" y="23"/>
                      <a:pt x="0" y="27"/>
                      <a:pt x="0" y="31"/>
                    </a:cubicBezTo>
                    <a:cubicBezTo>
                      <a:pt x="0" y="32"/>
                      <a:pt x="0" y="33"/>
                      <a:pt x="1" y="33"/>
                    </a:cubicBezTo>
                    <a:cubicBezTo>
                      <a:pt x="1" y="33"/>
                      <a:pt x="2" y="32"/>
                      <a:pt x="2" y="3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Freeform 194">
                <a:extLst>
                  <a:ext uri="{FF2B5EF4-FFF2-40B4-BE49-F238E27FC236}">
                    <a16:creationId xmlns:a16="http://schemas.microsoft.com/office/drawing/2014/main" id="{B51EAD9D-4AD3-4516-BE3C-46B6AD6B0703}"/>
                  </a:ext>
                </a:extLst>
              </p:cNvPr>
              <p:cNvSpPr>
                <a:spLocks/>
              </p:cNvSpPr>
              <p:nvPr/>
            </p:nvSpPr>
            <p:spPr bwMode="auto">
              <a:xfrm>
                <a:off x="2014" y="1697"/>
                <a:ext cx="72" cy="78"/>
              </a:xfrm>
              <a:custGeom>
                <a:avLst/>
                <a:gdLst>
                  <a:gd name="T0" fmla="*/ 28 w 30"/>
                  <a:gd name="T1" fmla="*/ 32 h 33"/>
                  <a:gd name="T2" fmla="*/ 19 w 30"/>
                  <a:gd name="T3" fmla="*/ 16 h 33"/>
                  <a:gd name="T4" fmla="*/ 4 w 30"/>
                  <a:gd name="T5" fmla="*/ 5 h 33"/>
                  <a:gd name="T6" fmla="*/ 1 w 30"/>
                  <a:gd name="T7" fmla="*/ 3 h 33"/>
                  <a:gd name="T8" fmla="*/ 1 w 30"/>
                  <a:gd name="T9" fmla="*/ 0 h 33"/>
                  <a:gd name="T10" fmla="*/ 27 w 30"/>
                  <a:gd name="T11" fmla="*/ 20 h 33"/>
                  <a:gd name="T12" fmla="*/ 30 w 30"/>
                  <a:gd name="T13" fmla="*/ 31 h 33"/>
                  <a:gd name="T14" fmla="*/ 29 w 30"/>
                  <a:gd name="T15" fmla="*/ 33 h 33"/>
                  <a:gd name="T16" fmla="*/ 28 w 30"/>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3">
                    <a:moveTo>
                      <a:pt x="28" y="32"/>
                    </a:moveTo>
                    <a:cubicBezTo>
                      <a:pt x="26" y="26"/>
                      <a:pt x="23" y="21"/>
                      <a:pt x="19" y="16"/>
                    </a:cubicBezTo>
                    <a:cubicBezTo>
                      <a:pt x="15" y="11"/>
                      <a:pt x="10" y="7"/>
                      <a:pt x="4" y="5"/>
                    </a:cubicBezTo>
                    <a:cubicBezTo>
                      <a:pt x="3" y="5"/>
                      <a:pt x="2" y="4"/>
                      <a:pt x="1" y="3"/>
                    </a:cubicBezTo>
                    <a:cubicBezTo>
                      <a:pt x="0" y="2"/>
                      <a:pt x="0" y="0"/>
                      <a:pt x="1" y="0"/>
                    </a:cubicBezTo>
                    <a:cubicBezTo>
                      <a:pt x="12" y="3"/>
                      <a:pt x="21" y="10"/>
                      <a:pt x="27" y="20"/>
                    </a:cubicBezTo>
                    <a:cubicBezTo>
                      <a:pt x="29" y="23"/>
                      <a:pt x="30" y="27"/>
                      <a:pt x="30" y="31"/>
                    </a:cubicBezTo>
                    <a:cubicBezTo>
                      <a:pt x="30" y="32"/>
                      <a:pt x="30" y="33"/>
                      <a:pt x="29" y="33"/>
                    </a:cubicBezTo>
                    <a:cubicBezTo>
                      <a:pt x="29" y="33"/>
                      <a:pt x="28" y="32"/>
                      <a:pt x="28" y="3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91" name="Picture 195">
                <a:extLst>
                  <a:ext uri="{FF2B5EF4-FFF2-40B4-BE49-F238E27FC236}">
                    <a16:creationId xmlns:a16="http://schemas.microsoft.com/office/drawing/2014/main" id="{494E7E94-261C-4A5C-9132-4E7810871976}"/>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858" y="1913"/>
                <a:ext cx="10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2" name="Freeform 196">
                <a:extLst>
                  <a:ext uri="{FF2B5EF4-FFF2-40B4-BE49-F238E27FC236}">
                    <a16:creationId xmlns:a16="http://schemas.microsoft.com/office/drawing/2014/main" id="{33EBC8F7-7CEC-4820-9C24-B84A39E9D898}"/>
                  </a:ext>
                </a:extLst>
              </p:cNvPr>
              <p:cNvSpPr>
                <a:spLocks/>
              </p:cNvSpPr>
              <p:nvPr/>
            </p:nvSpPr>
            <p:spPr bwMode="auto">
              <a:xfrm>
                <a:off x="1863" y="2354"/>
                <a:ext cx="31" cy="352"/>
              </a:xfrm>
              <a:custGeom>
                <a:avLst/>
                <a:gdLst>
                  <a:gd name="T0" fmla="*/ 6 w 13"/>
                  <a:gd name="T1" fmla="*/ 147 h 148"/>
                  <a:gd name="T2" fmla="*/ 8 w 13"/>
                  <a:gd name="T3" fmla="*/ 134 h 148"/>
                  <a:gd name="T4" fmla="*/ 7 w 13"/>
                  <a:gd name="T5" fmla="*/ 26 h 148"/>
                  <a:gd name="T6" fmla="*/ 9 w 13"/>
                  <a:gd name="T7" fmla="*/ 18 h 148"/>
                  <a:gd name="T8" fmla="*/ 12 w 13"/>
                  <a:gd name="T9" fmla="*/ 8 h 148"/>
                  <a:gd name="T10" fmla="*/ 8 w 13"/>
                  <a:gd name="T11" fmla="*/ 0 h 148"/>
                  <a:gd name="T12" fmla="*/ 3 w 13"/>
                  <a:gd name="T13" fmla="*/ 15 h 148"/>
                  <a:gd name="T14" fmla="*/ 1 w 13"/>
                  <a:gd name="T15" fmla="*/ 99 h 148"/>
                  <a:gd name="T16" fmla="*/ 2 w 13"/>
                  <a:gd name="T17" fmla="*/ 118 h 148"/>
                  <a:gd name="T18" fmla="*/ 3 w 13"/>
                  <a:gd name="T19" fmla="*/ 135 h 148"/>
                  <a:gd name="T20" fmla="*/ 2 w 13"/>
                  <a:gd name="T21" fmla="*/ 143 h 148"/>
                  <a:gd name="T22" fmla="*/ 6 w 13"/>
                  <a:gd name="T2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8">
                    <a:moveTo>
                      <a:pt x="6" y="147"/>
                    </a:moveTo>
                    <a:cubicBezTo>
                      <a:pt x="9" y="144"/>
                      <a:pt x="9" y="138"/>
                      <a:pt x="8" y="134"/>
                    </a:cubicBezTo>
                    <a:cubicBezTo>
                      <a:pt x="2" y="99"/>
                      <a:pt x="4" y="62"/>
                      <a:pt x="7" y="26"/>
                    </a:cubicBezTo>
                    <a:cubicBezTo>
                      <a:pt x="7" y="23"/>
                      <a:pt x="8" y="20"/>
                      <a:pt x="9" y="18"/>
                    </a:cubicBezTo>
                    <a:cubicBezTo>
                      <a:pt x="10" y="14"/>
                      <a:pt x="12" y="11"/>
                      <a:pt x="12" y="8"/>
                    </a:cubicBezTo>
                    <a:cubicBezTo>
                      <a:pt x="13" y="4"/>
                      <a:pt x="11" y="0"/>
                      <a:pt x="8" y="0"/>
                    </a:cubicBezTo>
                    <a:cubicBezTo>
                      <a:pt x="5" y="4"/>
                      <a:pt x="4" y="9"/>
                      <a:pt x="3" y="15"/>
                    </a:cubicBezTo>
                    <a:cubicBezTo>
                      <a:pt x="1" y="43"/>
                      <a:pt x="0" y="71"/>
                      <a:pt x="1" y="99"/>
                    </a:cubicBezTo>
                    <a:cubicBezTo>
                      <a:pt x="1" y="105"/>
                      <a:pt x="1" y="112"/>
                      <a:pt x="2" y="118"/>
                    </a:cubicBezTo>
                    <a:cubicBezTo>
                      <a:pt x="3" y="123"/>
                      <a:pt x="5" y="129"/>
                      <a:pt x="3" y="135"/>
                    </a:cubicBezTo>
                    <a:cubicBezTo>
                      <a:pt x="3" y="138"/>
                      <a:pt x="1" y="140"/>
                      <a:pt x="2" y="143"/>
                    </a:cubicBezTo>
                    <a:cubicBezTo>
                      <a:pt x="2" y="145"/>
                      <a:pt x="4" y="148"/>
                      <a:pt x="6" y="147"/>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93" name="Picture 197">
                <a:extLst>
                  <a:ext uri="{FF2B5EF4-FFF2-40B4-BE49-F238E27FC236}">
                    <a16:creationId xmlns:a16="http://schemas.microsoft.com/office/drawing/2014/main" id="{662E2ED4-FCEA-4E64-B2A0-F5B30C2706BE}"/>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858" y="2330"/>
                <a:ext cx="94"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3" name="Freeform 198">
                <a:extLst>
                  <a:ext uri="{FF2B5EF4-FFF2-40B4-BE49-F238E27FC236}">
                    <a16:creationId xmlns:a16="http://schemas.microsoft.com/office/drawing/2014/main" id="{34C8D56E-1822-4500-B6CE-97CDE9087619}"/>
                  </a:ext>
                </a:extLst>
              </p:cNvPr>
              <p:cNvSpPr>
                <a:spLocks/>
              </p:cNvSpPr>
              <p:nvPr/>
            </p:nvSpPr>
            <p:spPr bwMode="auto">
              <a:xfrm>
                <a:off x="1894" y="2323"/>
                <a:ext cx="39" cy="45"/>
              </a:xfrm>
              <a:custGeom>
                <a:avLst/>
                <a:gdLst>
                  <a:gd name="T0" fmla="*/ 4 w 16"/>
                  <a:gd name="T1" fmla="*/ 0 h 19"/>
                  <a:gd name="T2" fmla="*/ 5 w 16"/>
                  <a:gd name="T3" fmla="*/ 1 h 19"/>
                  <a:gd name="T4" fmla="*/ 11 w 16"/>
                  <a:gd name="T5" fmla="*/ 0 h 19"/>
                  <a:gd name="T6" fmla="*/ 13 w 16"/>
                  <a:gd name="T7" fmla="*/ 1 h 19"/>
                  <a:gd name="T8" fmla="*/ 14 w 16"/>
                  <a:gd name="T9" fmla="*/ 9 h 19"/>
                  <a:gd name="T10" fmla="*/ 11 w 16"/>
                  <a:gd name="T11" fmla="*/ 14 h 19"/>
                  <a:gd name="T12" fmla="*/ 8 w 16"/>
                  <a:gd name="T13" fmla="*/ 19 h 19"/>
                  <a:gd name="T14" fmla="*/ 5 w 16"/>
                  <a:gd name="T15" fmla="*/ 18 h 19"/>
                  <a:gd name="T16" fmla="*/ 3 w 16"/>
                  <a:gd name="T17" fmla="*/ 15 h 19"/>
                  <a:gd name="T18" fmla="*/ 1 w 16"/>
                  <a:gd name="T19" fmla="*/ 11 h 19"/>
                  <a:gd name="T20" fmla="*/ 0 w 16"/>
                  <a:gd name="T21" fmla="*/ 5 h 19"/>
                  <a:gd name="T22" fmla="*/ 2 w 16"/>
                  <a:gd name="T23" fmla="*/ 1 h 19"/>
                  <a:gd name="T24" fmla="*/ 4 w 16"/>
                  <a:gd name="T25" fmla="*/ 0 h 19"/>
                  <a:gd name="T26" fmla="*/ 4 w 16"/>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9">
                    <a:moveTo>
                      <a:pt x="4" y="0"/>
                    </a:moveTo>
                    <a:cubicBezTo>
                      <a:pt x="5" y="1"/>
                      <a:pt x="5" y="1"/>
                      <a:pt x="5" y="1"/>
                    </a:cubicBezTo>
                    <a:cubicBezTo>
                      <a:pt x="7" y="1"/>
                      <a:pt x="9" y="0"/>
                      <a:pt x="11" y="0"/>
                    </a:cubicBezTo>
                    <a:cubicBezTo>
                      <a:pt x="12" y="0"/>
                      <a:pt x="12" y="1"/>
                      <a:pt x="13" y="1"/>
                    </a:cubicBezTo>
                    <a:cubicBezTo>
                      <a:pt x="15" y="3"/>
                      <a:pt x="16" y="7"/>
                      <a:pt x="14" y="9"/>
                    </a:cubicBezTo>
                    <a:cubicBezTo>
                      <a:pt x="13" y="11"/>
                      <a:pt x="12" y="12"/>
                      <a:pt x="11" y="14"/>
                    </a:cubicBezTo>
                    <a:cubicBezTo>
                      <a:pt x="10" y="16"/>
                      <a:pt x="10" y="18"/>
                      <a:pt x="8" y="19"/>
                    </a:cubicBezTo>
                    <a:cubicBezTo>
                      <a:pt x="7" y="19"/>
                      <a:pt x="6" y="19"/>
                      <a:pt x="5" y="18"/>
                    </a:cubicBezTo>
                    <a:cubicBezTo>
                      <a:pt x="4" y="17"/>
                      <a:pt x="4" y="16"/>
                      <a:pt x="3" y="15"/>
                    </a:cubicBezTo>
                    <a:cubicBezTo>
                      <a:pt x="3" y="14"/>
                      <a:pt x="2" y="12"/>
                      <a:pt x="1" y="11"/>
                    </a:cubicBezTo>
                    <a:cubicBezTo>
                      <a:pt x="1" y="9"/>
                      <a:pt x="0" y="6"/>
                      <a:pt x="0" y="5"/>
                    </a:cubicBezTo>
                    <a:cubicBezTo>
                      <a:pt x="0" y="3"/>
                      <a:pt x="0" y="2"/>
                      <a:pt x="2" y="1"/>
                    </a:cubicBezTo>
                    <a:cubicBezTo>
                      <a:pt x="2" y="1"/>
                      <a:pt x="3" y="0"/>
                      <a:pt x="4" y="0"/>
                    </a:cubicBezTo>
                    <a:cubicBezTo>
                      <a:pt x="4" y="0"/>
                      <a:pt x="4" y="0"/>
                      <a:pt x="4" y="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295" name="Picture 199">
                <a:extLst>
                  <a:ext uri="{FF2B5EF4-FFF2-40B4-BE49-F238E27FC236}">
                    <a16:creationId xmlns:a16="http://schemas.microsoft.com/office/drawing/2014/main" id="{8464E11E-98F9-422B-BA64-DB2BB6B43924}"/>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851" y="2701"/>
                <a:ext cx="3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6" name="Picture 200">
                <a:extLst>
                  <a:ext uri="{FF2B5EF4-FFF2-40B4-BE49-F238E27FC236}">
                    <a16:creationId xmlns:a16="http://schemas.microsoft.com/office/drawing/2014/main" id="{7165727A-8332-48B9-9D03-049D3523AB3A}"/>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849" y="2711"/>
                <a:ext cx="36"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7" name="Picture 201">
                <a:extLst>
                  <a:ext uri="{FF2B5EF4-FFF2-40B4-BE49-F238E27FC236}">
                    <a16:creationId xmlns:a16="http://schemas.microsoft.com/office/drawing/2014/main" id="{355EAD60-BC97-4266-82DE-9B3C58DF1596}"/>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1837" y="2720"/>
                <a:ext cx="43"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8" name="Picture 202">
                <a:extLst>
                  <a:ext uri="{FF2B5EF4-FFF2-40B4-BE49-F238E27FC236}">
                    <a16:creationId xmlns:a16="http://schemas.microsoft.com/office/drawing/2014/main" id="{323C0D68-E677-4B2C-9586-3A9E96656DAB}"/>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1849" y="2720"/>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9" name="Picture 203">
                <a:extLst>
                  <a:ext uri="{FF2B5EF4-FFF2-40B4-BE49-F238E27FC236}">
                    <a16:creationId xmlns:a16="http://schemas.microsoft.com/office/drawing/2014/main" id="{6F5D9722-4783-4E32-A18F-83A877CCAF13}"/>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1858" y="2723"/>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0" name="Freeform 204">
                <a:extLst>
                  <a:ext uri="{FF2B5EF4-FFF2-40B4-BE49-F238E27FC236}">
                    <a16:creationId xmlns:a16="http://schemas.microsoft.com/office/drawing/2014/main" id="{05D64165-918F-4ECC-8893-FAC04A8EDB07}"/>
                  </a:ext>
                </a:extLst>
              </p:cNvPr>
              <p:cNvSpPr>
                <a:spLocks/>
              </p:cNvSpPr>
              <p:nvPr/>
            </p:nvSpPr>
            <p:spPr bwMode="auto">
              <a:xfrm>
                <a:off x="1863" y="2692"/>
                <a:ext cx="41" cy="36"/>
              </a:xfrm>
              <a:custGeom>
                <a:avLst/>
                <a:gdLst>
                  <a:gd name="T0" fmla="*/ 10 w 17"/>
                  <a:gd name="T1" fmla="*/ 14 h 15"/>
                  <a:gd name="T2" fmla="*/ 15 w 17"/>
                  <a:gd name="T3" fmla="*/ 13 h 15"/>
                  <a:gd name="T4" fmla="*/ 17 w 17"/>
                  <a:gd name="T5" fmla="*/ 12 h 15"/>
                  <a:gd name="T6" fmla="*/ 17 w 17"/>
                  <a:gd name="T7" fmla="*/ 9 h 15"/>
                  <a:gd name="T8" fmla="*/ 16 w 17"/>
                  <a:gd name="T9" fmla="*/ 4 h 15"/>
                  <a:gd name="T10" fmla="*/ 15 w 17"/>
                  <a:gd name="T11" fmla="*/ 1 h 15"/>
                  <a:gd name="T12" fmla="*/ 11 w 17"/>
                  <a:gd name="T13" fmla="*/ 1 h 15"/>
                  <a:gd name="T14" fmla="*/ 6 w 17"/>
                  <a:gd name="T15" fmla="*/ 3 h 15"/>
                  <a:gd name="T16" fmla="*/ 1 w 17"/>
                  <a:gd name="T17" fmla="*/ 6 h 15"/>
                  <a:gd name="T18" fmla="*/ 0 w 17"/>
                  <a:gd name="T19" fmla="*/ 7 h 15"/>
                  <a:gd name="T20" fmla="*/ 1 w 17"/>
                  <a:gd name="T21" fmla="*/ 8 h 15"/>
                  <a:gd name="T22" fmla="*/ 3 w 17"/>
                  <a:gd name="T23" fmla="*/ 9 h 15"/>
                  <a:gd name="T24" fmla="*/ 4 w 17"/>
                  <a:gd name="T25" fmla="*/ 10 h 15"/>
                  <a:gd name="T26" fmla="*/ 4 w 17"/>
                  <a:gd name="T27" fmla="*/ 12 h 15"/>
                  <a:gd name="T28" fmla="*/ 6 w 17"/>
                  <a:gd name="T29" fmla="*/ 13 h 15"/>
                  <a:gd name="T30" fmla="*/ 9 w 17"/>
                  <a:gd name="T31" fmla="*/ 13 h 15"/>
                  <a:gd name="T32" fmla="*/ 10 w 17"/>
                  <a:gd name="T3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5">
                    <a:moveTo>
                      <a:pt x="10" y="14"/>
                    </a:moveTo>
                    <a:cubicBezTo>
                      <a:pt x="12" y="15"/>
                      <a:pt x="14" y="14"/>
                      <a:pt x="15" y="13"/>
                    </a:cubicBezTo>
                    <a:cubicBezTo>
                      <a:pt x="16" y="13"/>
                      <a:pt x="16" y="13"/>
                      <a:pt x="17" y="12"/>
                    </a:cubicBezTo>
                    <a:cubicBezTo>
                      <a:pt x="17" y="11"/>
                      <a:pt x="17" y="10"/>
                      <a:pt x="17" y="9"/>
                    </a:cubicBezTo>
                    <a:cubicBezTo>
                      <a:pt x="17" y="8"/>
                      <a:pt x="16" y="6"/>
                      <a:pt x="16" y="4"/>
                    </a:cubicBezTo>
                    <a:cubicBezTo>
                      <a:pt x="16" y="3"/>
                      <a:pt x="16" y="2"/>
                      <a:pt x="15" y="1"/>
                    </a:cubicBezTo>
                    <a:cubicBezTo>
                      <a:pt x="14" y="0"/>
                      <a:pt x="12" y="0"/>
                      <a:pt x="11" y="1"/>
                    </a:cubicBezTo>
                    <a:cubicBezTo>
                      <a:pt x="9" y="2"/>
                      <a:pt x="8" y="3"/>
                      <a:pt x="6" y="3"/>
                    </a:cubicBezTo>
                    <a:cubicBezTo>
                      <a:pt x="4" y="4"/>
                      <a:pt x="2" y="4"/>
                      <a:pt x="1" y="6"/>
                    </a:cubicBezTo>
                    <a:cubicBezTo>
                      <a:pt x="1" y="6"/>
                      <a:pt x="0" y="6"/>
                      <a:pt x="0" y="7"/>
                    </a:cubicBezTo>
                    <a:cubicBezTo>
                      <a:pt x="0" y="7"/>
                      <a:pt x="1" y="7"/>
                      <a:pt x="1" y="8"/>
                    </a:cubicBezTo>
                    <a:cubicBezTo>
                      <a:pt x="2" y="8"/>
                      <a:pt x="2" y="8"/>
                      <a:pt x="3" y="9"/>
                    </a:cubicBezTo>
                    <a:cubicBezTo>
                      <a:pt x="3" y="9"/>
                      <a:pt x="4" y="9"/>
                      <a:pt x="4" y="10"/>
                    </a:cubicBezTo>
                    <a:cubicBezTo>
                      <a:pt x="4" y="10"/>
                      <a:pt x="4" y="11"/>
                      <a:pt x="4" y="12"/>
                    </a:cubicBezTo>
                    <a:cubicBezTo>
                      <a:pt x="4" y="12"/>
                      <a:pt x="5" y="13"/>
                      <a:pt x="6" y="13"/>
                    </a:cubicBezTo>
                    <a:cubicBezTo>
                      <a:pt x="7" y="13"/>
                      <a:pt x="8" y="13"/>
                      <a:pt x="9" y="13"/>
                    </a:cubicBezTo>
                    <a:cubicBezTo>
                      <a:pt x="9" y="13"/>
                      <a:pt x="10" y="13"/>
                      <a:pt x="10" y="14"/>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01" name="Picture 205">
                <a:extLst>
                  <a:ext uri="{FF2B5EF4-FFF2-40B4-BE49-F238E27FC236}">
                    <a16:creationId xmlns:a16="http://schemas.microsoft.com/office/drawing/2014/main" id="{2CE33480-965B-4879-AA11-A86D00E5CAA4}"/>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1880" y="2685"/>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 name="Picture 206">
                <a:extLst>
                  <a:ext uri="{FF2B5EF4-FFF2-40B4-BE49-F238E27FC236}">
                    <a16:creationId xmlns:a16="http://schemas.microsoft.com/office/drawing/2014/main" id="{3CF63C15-ABA0-4AAF-B542-FEF713B0115E}"/>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1870" y="2694"/>
                <a:ext cx="51"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 name="Picture 207">
                <a:extLst>
                  <a:ext uri="{FF2B5EF4-FFF2-40B4-BE49-F238E27FC236}">
                    <a16:creationId xmlns:a16="http://schemas.microsoft.com/office/drawing/2014/main" id="{F95FC61F-3194-4317-9A69-3580B239911D}"/>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1889" y="2697"/>
                <a:ext cx="2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 name="Picture 208">
                <a:extLst>
                  <a:ext uri="{FF2B5EF4-FFF2-40B4-BE49-F238E27FC236}">
                    <a16:creationId xmlns:a16="http://schemas.microsoft.com/office/drawing/2014/main" id="{16119B03-1622-41A2-95BC-C1720908F2D1}"/>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1861" y="2716"/>
                <a:ext cx="6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 name="Picture 209">
                <a:extLst>
                  <a:ext uri="{FF2B5EF4-FFF2-40B4-BE49-F238E27FC236}">
                    <a16:creationId xmlns:a16="http://schemas.microsoft.com/office/drawing/2014/main" id="{B9663D50-2189-4BDC-A00D-CC145F2B095B}"/>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1863" y="2725"/>
                <a:ext cx="5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 name="Picture 210">
                <a:extLst>
                  <a:ext uri="{FF2B5EF4-FFF2-40B4-BE49-F238E27FC236}">
                    <a16:creationId xmlns:a16="http://schemas.microsoft.com/office/drawing/2014/main" id="{0082D3A1-6980-46F2-B203-495E3B9A06B3}"/>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1801" y="2789"/>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 name="Picture 211">
                <a:extLst>
                  <a:ext uri="{FF2B5EF4-FFF2-40B4-BE49-F238E27FC236}">
                    <a16:creationId xmlns:a16="http://schemas.microsoft.com/office/drawing/2014/main" id="{5368E0B2-B03C-43CE-BA24-607A0DBA6F64}"/>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1813" y="2794"/>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8" name="Picture 212">
                <a:extLst>
                  <a:ext uri="{FF2B5EF4-FFF2-40B4-BE49-F238E27FC236}">
                    <a16:creationId xmlns:a16="http://schemas.microsoft.com/office/drawing/2014/main" id="{1CA7628B-89FF-476E-B248-B0CB56B9803D}"/>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1820" y="2804"/>
                <a:ext cx="2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 name="Picture 213">
                <a:extLst>
                  <a:ext uri="{FF2B5EF4-FFF2-40B4-BE49-F238E27FC236}">
                    <a16:creationId xmlns:a16="http://schemas.microsoft.com/office/drawing/2014/main" id="{5736EF56-FC20-4491-A2E0-27610A5FFED5}"/>
                  </a:ext>
                </a:extLst>
              </p:cNvPr>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1834" y="2811"/>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0" name="Picture 214">
                <a:extLst>
                  <a:ext uri="{FF2B5EF4-FFF2-40B4-BE49-F238E27FC236}">
                    <a16:creationId xmlns:a16="http://schemas.microsoft.com/office/drawing/2014/main" id="{50780172-4CDD-49B5-8335-FAA336A731EB}"/>
                  </a:ext>
                </a:extLst>
              </p:cNvPr>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1854" y="2811"/>
                <a:ext cx="35"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 name="Picture 215">
                <a:extLst>
                  <a:ext uri="{FF2B5EF4-FFF2-40B4-BE49-F238E27FC236}">
                    <a16:creationId xmlns:a16="http://schemas.microsoft.com/office/drawing/2014/main" id="{362303CF-7C4F-4724-8CB7-22489342F8EE}"/>
                  </a:ext>
                </a:extLst>
              </p:cNvPr>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1808" y="2768"/>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2" name="Picture 216">
                <a:extLst>
                  <a:ext uri="{FF2B5EF4-FFF2-40B4-BE49-F238E27FC236}">
                    <a16:creationId xmlns:a16="http://schemas.microsoft.com/office/drawing/2014/main" id="{D2E2E17A-18DA-479D-BF63-BF8C99FB8E20}"/>
                  </a:ext>
                </a:extLst>
              </p:cNvPr>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1818" y="2778"/>
                <a:ext cx="3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3" name="Picture 217">
                <a:extLst>
                  <a:ext uri="{FF2B5EF4-FFF2-40B4-BE49-F238E27FC236}">
                    <a16:creationId xmlns:a16="http://schemas.microsoft.com/office/drawing/2014/main" id="{697CAF81-0E9D-4049-BFBE-53DBABE17365}"/>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1827" y="2782"/>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4" name="Picture 218">
                <a:extLst>
                  <a:ext uri="{FF2B5EF4-FFF2-40B4-BE49-F238E27FC236}">
                    <a16:creationId xmlns:a16="http://schemas.microsoft.com/office/drawing/2014/main" id="{308BF022-7819-472F-8E30-76260E6C203C}"/>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1839" y="2789"/>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 name="Picture 219">
                <a:extLst>
                  <a:ext uri="{FF2B5EF4-FFF2-40B4-BE49-F238E27FC236}">
                    <a16:creationId xmlns:a16="http://schemas.microsoft.com/office/drawing/2014/main" id="{D58ABA75-EB0B-47E6-AD51-1E4D9C27CA80}"/>
                  </a:ext>
                </a:extLst>
              </p:cNvPr>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1861" y="2782"/>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6" name="Picture 220">
                <a:extLst>
                  <a:ext uri="{FF2B5EF4-FFF2-40B4-BE49-F238E27FC236}">
                    <a16:creationId xmlns:a16="http://schemas.microsoft.com/office/drawing/2014/main" id="{BD4C168B-80A6-4DBE-A2C0-9C9068320911}"/>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1823" y="2739"/>
                <a:ext cx="43"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7" name="Picture 221">
                <a:extLst>
                  <a:ext uri="{FF2B5EF4-FFF2-40B4-BE49-F238E27FC236}">
                    <a16:creationId xmlns:a16="http://schemas.microsoft.com/office/drawing/2014/main" id="{6ABD1C1E-D54C-40B6-B91B-2B9B9DBF85D0}"/>
                  </a:ext>
                </a:extLst>
              </p:cNvPr>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1827" y="2739"/>
                <a:ext cx="4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8" name="Picture 222">
                <a:extLst>
                  <a:ext uri="{FF2B5EF4-FFF2-40B4-BE49-F238E27FC236}">
                    <a16:creationId xmlns:a16="http://schemas.microsoft.com/office/drawing/2014/main" id="{7A9E8C2D-2AAB-450E-88ED-9ADE4BEA76D3}"/>
                  </a:ext>
                </a:extLst>
              </p:cNvPr>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1834" y="2742"/>
                <a:ext cx="4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 name="Picture 223">
                <a:extLst>
                  <a:ext uri="{FF2B5EF4-FFF2-40B4-BE49-F238E27FC236}">
                    <a16:creationId xmlns:a16="http://schemas.microsoft.com/office/drawing/2014/main" id="{3BBCD464-3EA9-40A8-BF60-4732223024B8}"/>
                  </a:ext>
                </a:extLst>
              </p:cNvPr>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1844" y="2739"/>
                <a:ext cx="4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0" name="Picture 224">
                <a:extLst>
                  <a:ext uri="{FF2B5EF4-FFF2-40B4-BE49-F238E27FC236}">
                    <a16:creationId xmlns:a16="http://schemas.microsoft.com/office/drawing/2014/main" id="{966327B5-0785-445B-B023-BB5B5F6E5F53}"/>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1863" y="2747"/>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 name="Picture 225">
                <a:extLst>
                  <a:ext uri="{FF2B5EF4-FFF2-40B4-BE49-F238E27FC236}">
                    <a16:creationId xmlns:a16="http://schemas.microsoft.com/office/drawing/2014/main" id="{360159B2-AAA2-4C97-831D-FBD4723F6CA0}"/>
                  </a:ext>
                </a:extLst>
              </p:cNvPr>
              <p:cNvPicPr>
                <a:picLocks noChangeAspect="1" noChangeArrowheads="1"/>
              </p:cNvPicPr>
              <p:nvPr/>
            </p:nvPicPr>
            <p:blipFill>
              <a:blip r:embed="rId43">
                <a:extLst>
                  <a:ext uri="{28A0092B-C50C-407E-A947-70E740481C1C}">
                    <a14:useLocalDpi xmlns:a14="http://schemas.microsoft.com/office/drawing/2010/main"/>
                  </a:ext>
                </a:extLst>
              </a:blip>
              <a:srcRect/>
              <a:stretch>
                <a:fillRect/>
              </a:stretch>
            </p:blipFill>
            <p:spPr bwMode="auto">
              <a:xfrm>
                <a:off x="2047" y="1913"/>
                <a:ext cx="10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1" name="Freeform 226">
                <a:extLst>
                  <a:ext uri="{FF2B5EF4-FFF2-40B4-BE49-F238E27FC236}">
                    <a16:creationId xmlns:a16="http://schemas.microsoft.com/office/drawing/2014/main" id="{7853A879-9587-457C-AC42-298F64C23D5F}"/>
                  </a:ext>
                </a:extLst>
              </p:cNvPr>
              <p:cNvSpPr>
                <a:spLocks/>
              </p:cNvSpPr>
              <p:nvPr/>
            </p:nvSpPr>
            <p:spPr bwMode="auto">
              <a:xfrm>
                <a:off x="2119" y="2354"/>
                <a:ext cx="34" cy="352"/>
              </a:xfrm>
              <a:custGeom>
                <a:avLst/>
                <a:gdLst>
                  <a:gd name="T0" fmla="*/ 7 w 14"/>
                  <a:gd name="T1" fmla="*/ 147 h 148"/>
                  <a:gd name="T2" fmla="*/ 5 w 14"/>
                  <a:gd name="T3" fmla="*/ 134 h 148"/>
                  <a:gd name="T4" fmla="*/ 6 w 14"/>
                  <a:gd name="T5" fmla="*/ 26 h 148"/>
                  <a:gd name="T6" fmla="*/ 5 w 14"/>
                  <a:gd name="T7" fmla="*/ 18 h 148"/>
                  <a:gd name="T8" fmla="*/ 1 w 14"/>
                  <a:gd name="T9" fmla="*/ 8 h 148"/>
                  <a:gd name="T10" fmla="*/ 5 w 14"/>
                  <a:gd name="T11" fmla="*/ 0 h 148"/>
                  <a:gd name="T12" fmla="*/ 10 w 14"/>
                  <a:gd name="T13" fmla="*/ 15 h 148"/>
                  <a:gd name="T14" fmla="*/ 13 w 14"/>
                  <a:gd name="T15" fmla="*/ 99 h 148"/>
                  <a:gd name="T16" fmla="*/ 11 w 14"/>
                  <a:gd name="T17" fmla="*/ 118 h 148"/>
                  <a:gd name="T18" fmla="*/ 10 w 14"/>
                  <a:gd name="T19" fmla="*/ 135 h 148"/>
                  <a:gd name="T20" fmla="*/ 12 w 14"/>
                  <a:gd name="T21" fmla="*/ 143 h 148"/>
                  <a:gd name="T22" fmla="*/ 7 w 14"/>
                  <a:gd name="T2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8">
                    <a:moveTo>
                      <a:pt x="7" y="147"/>
                    </a:moveTo>
                    <a:cubicBezTo>
                      <a:pt x="4" y="144"/>
                      <a:pt x="5" y="138"/>
                      <a:pt x="5" y="134"/>
                    </a:cubicBezTo>
                    <a:cubicBezTo>
                      <a:pt x="12" y="99"/>
                      <a:pt x="9" y="62"/>
                      <a:pt x="6" y="26"/>
                    </a:cubicBezTo>
                    <a:cubicBezTo>
                      <a:pt x="6" y="23"/>
                      <a:pt x="6" y="20"/>
                      <a:pt x="5" y="18"/>
                    </a:cubicBezTo>
                    <a:cubicBezTo>
                      <a:pt x="4" y="14"/>
                      <a:pt x="2" y="11"/>
                      <a:pt x="1" y="8"/>
                    </a:cubicBezTo>
                    <a:cubicBezTo>
                      <a:pt x="0" y="4"/>
                      <a:pt x="2" y="0"/>
                      <a:pt x="5" y="0"/>
                    </a:cubicBezTo>
                    <a:cubicBezTo>
                      <a:pt x="9" y="4"/>
                      <a:pt x="10" y="9"/>
                      <a:pt x="10" y="15"/>
                    </a:cubicBezTo>
                    <a:cubicBezTo>
                      <a:pt x="13" y="43"/>
                      <a:pt x="14" y="71"/>
                      <a:pt x="13" y="99"/>
                    </a:cubicBezTo>
                    <a:cubicBezTo>
                      <a:pt x="12" y="105"/>
                      <a:pt x="12" y="112"/>
                      <a:pt x="11" y="118"/>
                    </a:cubicBezTo>
                    <a:cubicBezTo>
                      <a:pt x="10" y="123"/>
                      <a:pt x="9" y="129"/>
                      <a:pt x="10" y="135"/>
                    </a:cubicBezTo>
                    <a:cubicBezTo>
                      <a:pt x="11" y="138"/>
                      <a:pt x="12" y="140"/>
                      <a:pt x="12" y="143"/>
                    </a:cubicBezTo>
                    <a:cubicBezTo>
                      <a:pt x="12" y="145"/>
                      <a:pt x="9" y="148"/>
                      <a:pt x="7" y="147"/>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23" name="Picture 227">
                <a:extLst>
                  <a:ext uri="{FF2B5EF4-FFF2-40B4-BE49-F238E27FC236}">
                    <a16:creationId xmlns:a16="http://schemas.microsoft.com/office/drawing/2014/main" id="{D3F5C2CD-E34E-45A8-9EBD-4BBBB8122D7E}"/>
                  </a:ext>
                </a:extLst>
              </p:cNvPr>
              <p:cNvPicPr>
                <a:picLocks noChangeAspect="1" noChangeArrowheads="1"/>
              </p:cNvPicPr>
              <p:nvPr/>
            </p:nvPicPr>
            <p:blipFill>
              <a:blip r:embed="rId44">
                <a:extLst>
                  <a:ext uri="{28A0092B-C50C-407E-A947-70E740481C1C}">
                    <a14:useLocalDpi xmlns:a14="http://schemas.microsoft.com/office/drawing/2010/main"/>
                  </a:ext>
                </a:extLst>
              </a:blip>
              <a:srcRect/>
              <a:stretch>
                <a:fillRect/>
              </a:stretch>
            </p:blipFill>
            <p:spPr bwMode="auto">
              <a:xfrm>
                <a:off x="2059" y="2330"/>
                <a:ext cx="94"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2" name="Freeform 228">
                <a:extLst>
                  <a:ext uri="{FF2B5EF4-FFF2-40B4-BE49-F238E27FC236}">
                    <a16:creationId xmlns:a16="http://schemas.microsoft.com/office/drawing/2014/main" id="{B6A4DD2C-12FD-42F6-9418-E5C964F763EB}"/>
                  </a:ext>
                </a:extLst>
              </p:cNvPr>
              <p:cNvSpPr>
                <a:spLocks/>
              </p:cNvSpPr>
              <p:nvPr/>
            </p:nvSpPr>
            <p:spPr bwMode="auto">
              <a:xfrm>
                <a:off x="2083" y="2323"/>
                <a:ext cx="39" cy="45"/>
              </a:xfrm>
              <a:custGeom>
                <a:avLst/>
                <a:gdLst>
                  <a:gd name="T0" fmla="*/ 11 w 16"/>
                  <a:gd name="T1" fmla="*/ 0 h 19"/>
                  <a:gd name="T2" fmla="*/ 10 w 16"/>
                  <a:gd name="T3" fmla="*/ 1 h 19"/>
                  <a:gd name="T4" fmla="*/ 4 w 16"/>
                  <a:gd name="T5" fmla="*/ 0 h 19"/>
                  <a:gd name="T6" fmla="*/ 3 w 16"/>
                  <a:gd name="T7" fmla="*/ 1 h 19"/>
                  <a:gd name="T8" fmla="*/ 1 w 16"/>
                  <a:gd name="T9" fmla="*/ 9 h 19"/>
                  <a:gd name="T10" fmla="*/ 5 w 16"/>
                  <a:gd name="T11" fmla="*/ 14 h 19"/>
                  <a:gd name="T12" fmla="*/ 7 w 16"/>
                  <a:gd name="T13" fmla="*/ 19 h 19"/>
                  <a:gd name="T14" fmla="*/ 10 w 16"/>
                  <a:gd name="T15" fmla="*/ 18 h 19"/>
                  <a:gd name="T16" fmla="*/ 12 w 16"/>
                  <a:gd name="T17" fmla="*/ 15 h 19"/>
                  <a:gd name="T18" fmla="*/ 14 w 16"/>
                  <a:gd name="T19" fmla="*/ 11 h 19"/>
                  <a:gd name="T20" fmla="*/ 15 w 16"/>
                  <a:gd name="T21" fmla="*/ 5 h 19"/>
                  <a:gd name="T22" fmla="*/ 14 w 16"/>
                  <a:gd name="T23" fmla="*/ 1 h 19"/>
                  <a:gd name="T24" fmla="*/ 12 w 16"/>
                  <a:gd name="T25" fmla="*/ 0 h 19"/>
                  <a:gd name="T26" fmla="*/ 11 w 16"/>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9">
                    <a:moveTo>
                      <a:pt x="11" y="0"/>
                    </a:moveTo>
                    <a:cubicBezTo>
                      <a:pt x="11" y="1"/>
                      <a:pt x="10" y="1"/>
                      <a:pt x="10" y="1"/>
                    </a:cubicBezTo>
                    <a:cubicBezTo>
                      <a:pt x="8" y="1"/>
                      <a:pt x="6" y="0"/>
                      <a:pt x="4" y="0"/>
                    </a:cubicBezTo>
                    <a:cubicBezTo>
                      <a:pt x="4" y="0"/>
                      <a:pt x="3" y="1"/>
                      <a:pt x="3" y="1"/>
                    </a:cubicBezTo>
                    <a:cubicBezTo>
                      <a:pt x="0" y="3"/>
                      <a:pt x="0" y="7"/>
                      <a:pt x="1" y="9"/>
                    </a:cubicBezTo>
                    <a:cubicBezTo>
                      <a:pt x="2" y="11"/>
                      <a:pt x="4" y="12"/>
                      <a:pt x="5" y="14"/>
                    </a:cubicBezTo>
                    <a:cubicBezTo>
                      <a:pt x="5" y="16"/>
                      <a:pt x="5" y="18"/>
                      <a:pt x="7" y="19"/>
                    </a:cubicBezTo>
                    <a:cubicBezTo>
                      <a:pt x="8" y="19"/>
                      <a:pt x="9" y="19"/>
                      <a:pt x="10" y="18"/>
                    </a:cubicBezTo>
                    <a:cubicBezTo>
                      <a:pt x="11" y="17"/>
                      <a:pt x="12" y="16"/>
                      <a:pt x="12" y="15"/>
                    </a:cubicBezTo>
                    <a:cubicBezTo>
                      <a:pt x="13" y="14"/>
                      <a:pt x="13" y="12"/>
                      <a:pt x="14" y="11"/>
                    </a:cubicBezTo>
                    <a:cubicBezTo>
                      <a:pt x="15" y="9"/>
                      <a:pt x="16" y="6"/>
                      <a:pt x="15" y="5"/>
                    </a:cubicBezTo>
                    <a:cubicBezTo>
                      <a:pt x="15" y="3"/>
                      <a:pt x="15" y="2"/>
                      <a:pt x="14" y="1"/>
                    </a:cubicBezTo>
                    <a:cubicBezTo>
                      <a:pt x="13" y="1"/>
                      <a:pt x="12" y="0"/>
                      <a:pt x="12" y="0"/>
                    </a:cubicBezTo>
                    <a:cubicBezTo>
                      <a:pt x="12" y="0"/>
                      <a:pt x="12" y="0"/>
                      <a:pt x="11" y="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25" name="Picture 229">
                <a:extLst>
                  <a:ext uri="{FF2B5EF4-FFF2-40B4-BE49-F238E27FC236}">
                    <a16:creationId xmlns:a16="http://schemas.microsoft.com/office/drawing/2014/main" id="{9DF64898-E20D-46BD-8A79-A408425C326C}"/>
                  </a:ext>
                </a:extLst>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2126" y="2701"/>
                <a:ext cx="3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6" name="Picture 230">
                <a:extLst>
                  <a:ext uri="{FF2B5EF4-FFF2-40B4-BE49-F238E27FC236}">
                    <a16:creationId xmlns:a16="http://schemas.microsoft.com/office/drawing/2014/main" id="{A94F17F0-46DF-48F4-89C2-B769B93A986C}"/>
                  </a:ext>
                </a:extLst>
              </p:cNvPr>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2126" y="2711"/>
                <a:ext cx="36"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7" name="Picture 231">
                <a:extLst>
                  <a:ext uri="{FF2B5EF4-FFF2-40B4-BE49-F238E27FC236}">
                    <a16:creationId xmlns:a16="http://schemas.microsoft.com/office/drawing/2014/main" id="{40B7D4DF-7A98-4E56-AD37-7AA0BD096D68}"/>
                  </a:ext>
                </a:extLst>
              </p:cNvPr>
              <p:cNvPicPr>
                <a:picLocks noChangeAspect="1" noChangeArrowheads="1"/>
              </p:cNvPicPr>
              <p:nvPr/>
            </p:nvPicPr>
            <p:blipFill>
              <a:blip r:embed="rId47">
                <a:extLst>
                  <a:ext uri="{28A0092B-C50C-407E-A947-70E740481C1C}">
                    <a14:useLocalDpi xmlns:a14="http://schemas.microsoft.com/office/drawing/2010/main"/>
                  </a:ext>
                </a:extLst>
              </a:blip>
              <a:srcRect/>
              <a:stretch>
                <a:fillRect/>
              </a:stretch>
            </p:blipFill>
            <p:spPr bwMode="auto">
              <a:xfrm>
                <a:off x="2129" y="2720"/>
                <a:ext cx="43"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8" name="Picture 232">
                <a:extLst>
                  <a:ext uri="{FF2B5EF4-FFF2-40B4-BE49-F238E27FC236}">
                    <a16:creationId xmlns:a16="http://schemas.microsoft.com/office/drawing/2014/main" id="{01D742B7-082B-4CA8-A1C9-121FF71AA9AF}"/>
                  </a:ext>
                </a:extLst>
              </p:cNvPr>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2129" y="2720"/>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9" name="Picture 233">
                <a:extLst>
                  <a:ext uri="{FF2B5EF4-FFF2-40B4-BE49-F238E27FC236}">
                    <a16:creationId xmlns:a16="http://schemas.microsoft.com/office/drawing/2014/main" id="{2BCE68CC-FCE9-4CB1-B7D6-ACB621C704CF}"/>
                  </a:ext>
                </a:extLst>
              </p:cNvPr>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2117" y="2723"/>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3" name="Freeform 234">
                <a:extLst>
                  <a:ext uri="{FF2B5EF4-FFF2-40B4-BE49-F238E27FC236}">
                    <a16:creationId xmlns:a16="http://schemas.microsoft.com/office/drawing/2014/main" id="{A831F340-07B3-4443-BECC-A5CF6EB583EB}"/>
                  </a:ext>
                </a:extLst>
              </p:cNvPr>
              <p:cNvSpPr>
                <a:spLocks/>
              </p:cNvSpPr>
              <p:nvPr/>
            </p:nvSpPr>
            <p:spPr bwMode="auto">
              <a:xfrm>
                <a:off x="2110" y="2692"/>
                <a:ext cx="40" cy="36"/>
              </a:xfrm>
              <a:custGeom>
                <a:avLst/>
                <a:gdLst>
                  <a:gd name="T0" fmla="*/ 7 w 17"/>
                  <a:gd name="T1" fmla="*/ 14 h 15"/>
                  <a:gd name="T2" fmla="*/ 2 w 17"/>
                  <a:gd name="T3" fmla="*/ 13 h 15"/>
                  <a:gd name="T4" fmla="*/ 1 w 17"/>
                  <a:gd name="T5" fmla="*/ 12 h 15"/>
                  <a:gd name="T6" fmla="*/ 1 w 17"/>
                  <a:gd name="T7" fmla="*/ 9 h 15"/>
                  <a:gd name="T8" fmla="*/ 1 w 17"/>
                  <a:gd name="T9" fmla="*/ 4 h 15"/>
                  <a:gd name="T10" fmla="*/ 2 w 17"/>
                  <a:gd name="T11" fmla="*/ 1 h 15"/>
                  <a:gd name="T12" fmla="*/ 7 w 17"/>
                  <a:gd name="T13" fmla="*/ 1 h 15"/>
                  <a:gd name="T14" fmla="*/ 11 w 17"/>
                  <a:gd name="T15" fmla="*/ 3 h 15"/>
                  <a:gd name="T16" fmla="*/ 17 w 17"/>
                  <a:gd name="T17" fmla="*/ 6 h 15"/>
                  <a:gd name="T18" fmla="*/ 17 w 17"/>
                  <a:gd name="T19" fmla="*/ 7 h 15"/>
                  <a:gd name="T20" fmla="*/ 16 w 17"/>
                  <a:gd name="T21" fmla="*/ 8 h 15"/>
                  <a:gd name="T22" fmla="*/ 14 w 17"/>
                  <a:gd name="T23" fmla="*/ 9 h 15"/>
                  <a:gd name="T24" fmla="*/ 13 w 17"/>
                  <a:gd name="T25" fmla="*/ 10 h 15"/>
                  <a:gd name="T26" fmla="*/ 14 w 17"/>
                  <a:gd name="T27" fmla="*/ 12 h 15"/>
                  <a:gd name="T28" fmla="*/ 11 w 17"/>
                  <a:gd name="T29" fmla="*/ 13 h 15"/>
                  <a:gd name="T30" fmla="*/ 9 w 17"/>
                  <a:gd name="T31" fmla="*/ 13 h 15"/>
                  <a:gd name="T32" fmla="*/ 7 w 17"/>
                  <a:gd name="T3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5">
                    <a:moveTo>
                      <a:pt x="7" y="14"/>
                    </a:moveTo>
                    <a:cubicBezTo>
                      <a:pt x="6" y="15"/>
                      <a:pt x="4" y="14"/>
                      <a:pt x="2" y="13"/>
                    </a:cubicBezTo>
                    <a:cubicBezTo>
                      <a:pt x="1" y="13"/>
                      <a:pt x="1" y="13"/>
                      <a:pt x="1" y="12"/>
                    </a:cubicBezTo>
                    <a:cubicBezTo>
                      <a:pt x="0" y="11"/>
                      <a:pt x="0" y="10"/>
                      <a:pt x="1" y="9"/>
                    </a:cubicBezTo>
                    <a:cubicBezTo>
                      <a:pt x="1" y="8"/>
                      <a:pt x="1" y="6"/>
                      <a:pt x="1" y="4"/>
                    </a:cubicBezTo>
                    <a:cubicBezTo>
                      <a:pt x="1" y="3"/>
                      <a:pt x="2" y="2"/>
                      <a:pt x="2" y="1"/>
                    </a:cubicBezTo>
                    <a:cubicBezTo>
                      <a:pt x="3" y="0"/>
                      <a:pt x="5" y="0"/>
                      <a:pt x="7" y="1"/>
                    </a:cubicBezTo>
                    <a:cubicBezTo>
                      <a:pt x="8" y="2"/>
                      <a:pt x="10" y="3"/>
                      <a:pt x="11" y="3"/>
                    </a:cubicBezTo>
                    <a:cubicBezTo>
                      <a:pt x="13" y="4"/>
                      <a:pt x="15" y="4"/>
                      <a:pt x="17" y="6"/>
                    </a:cubicBezTo>
                    <a:cubicBezTo>
                      <a:pt x="17" y="6"/>
                      <a:pt x="17" y="6"/>
                      <a:pt x="17" y="7"/>
                    </a:cubicBezTo>
                    <a:cubicBezTo>
                      <a:pt x="17" y="7"/>
                      <a:pt x="17" y="7"/>
                      <a:pt x="16" y="8"/>
                    </a:cubicBezTo>
                    <a:cubicBezTo>
                      <a:pt x="16" y="8"/>
                      <a:pt x="15" y="8"/>
                      <a:pt x="14" y="9"/>
                    </a:cubicBezTo>
                    <a:cubicBezTo>
                      <a:pt x="14" y="9"/>
                      <a:pt x="14" y="9"/>
                      <a:pt x="13" y="10"/>
                    </a:cubicBezTo>
                    <a:cubicBezTo>
                      <a:pt x="13" y="10"/>
                      <a:pt x="14" y="11"/>
                      <a:pt x="14" y="12"/>
                    </a:cubicBezTo>
                    <a:cubicBezTo>
                      <a:pt x="14" y="12"/>
                      <a:pt x="12" y="13"/>
                      <a:pt x="11" y="13"/>
                    </a:cubicBezTo>
                    <a:cubicBezTo>
                      <a:pt x="10" y="13"/>
                      <a:pt x="9" y="13"/>
                      <a:pt x="9" y="13"/>
                    </a:cubicBezTo>
                    <a:cubicBezTo>
                      <a:pt x="8" y="13"/>
                      <a:pt x="8" y="13"/>
                      <a:pt x="7" y="14"/>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31" name="Picture 235">
                <a:extLst>
                  <a:ext uri="{FF2B5EF4-FFF2-40B4-BE49-F238E27FC236}">
                    <a16:creationId xmlns:a16="http://schemas.microsoft.com/office/drawing/2014/main" id="{819390AB-719F-4E32-8DE6-EAC1CD33D819}"/>
                  </a:ext>
                </a:extLst>
              </p:cNvPr>
              <p:cNvPicPr>
                <a:picLocks noChangeAspect="1" noChangeArrowheads="1"/>
              </p:cNvPicPr>
              <p:nvPr/>
            </p:nvPicPr>
            <p:blipFill>
              <a:blip r:embed="rId50">
                <a:extLst>
                  <a:ext uri="{28A0092B-C50C-407E-A947-70E740481C1C}">
                    <a14:useLocalDpi xmlns:a14="http://schemas.microsoft.com/office/drawing/2010/main"/>
                  </a:ext>
                </a:extLst>
              </a:blip>
              <a:srcRect/>
              <a:stretch>
                <a:fillRect/>
              </a:stretch>
            </p:blipFill>
            <p:spPr bwMode="auto">
              <a:xfrm>
                <a:off x="2095" y="2685"/>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2" name="Picture 236">
                <a:extLst>
                  <a:ext uri="{FF2B5EF4-FFF2-40B4-BE49-F238E27FC236}">
                    <a16:creationId xmlns:a16="http://schemas.microsoft.com/office/drawing/2014/main" id="{661E2C2A-5465-42E8-A845-1C0434661919}"/>
                  </a:ext>
                </a:extLst>
              </p:cNvPr>
              <p:cNvPicPr>
                <a:picLocks noChangeAspect="1" noChangeArrowheads="1"/>
              </p:cNvPicPr>
              <p:nvPr/>
            </p:nvPicPr>
            <p:blipFill>
              <a:blip r:embed="rId51">
                <a:extLst>
                  <a:ext uri="{28A0092B-C50C-407E-A947-70E740481C1C}">
                    <a14:useLocalDpi xmlns:a14="http://schemas.microsoft.com/office/drawing/2010/main"/>
                  </a:ext>
                </a:extLst>
              </a:blip>
              <a:srcRect/>
              <a:stretch>
                <a:fillRect/>
              </a:stretch>
            </p:blipFill>
            <p:spPr bwMode="auto">
              <a:xfrm>
                <a:off x="2093" y="2694"/>
                <a:ext cx="5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3" name="Picture 237">
                <a:extLst>
                  <a:ext uri="{FF2B5EF4-FFF2-40B4-BE49-F238E27FC236}">
                    <a16:creationId xmlns:a16="http://schemas.microsoft.com/office/drawing/2014/main" id="{A4EE5FCB-9039-41A6-B40F-7CF29D203217}"/>
                  </a:ext>
                </a:extLst>
              </p:cNvPr>
              <p:cNvPicPr>
                <a:picLocks noChangeAspect="1" noChangeArrowheads="1"/>
              </p:cNvPicPr>
              <p:nvPr/>
            </p:nvPicPr>
            <p:blipFill>
              <a:blip r:embed="rId52">
                <a:extLst>
                  <a:ext uri="{28A0092B-C50C-407E-A947-70E740481C1C}">
                    <a14:useLocalDpi xmlns:a14="http://schemas.microsoft.com/office/drawing/2010/main"/>
                  </a:ext>
                </a:extLst>
              </a:blip>
              <a:srcRect/>
              <a:stretch>
                <a:fillRect/>
              </a:stretch>
            </p:blipFill>
            <p:spPr bwMode="auto">
              <a:xfrm>
                <a:off x="2095" y="2697"/>
                <a:ext cx="2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4" name="Picture 238">
                <a:extLst>
                  <a:ext uri="{FF2B5EF4-FFF2-40B4-BE49-F238E27FC236}">
                    <a16:creationId xmlns:a16="http://schemas.microsoft.com/office/drawing/2014/main" id="{D454DBDD-BED7-46F4-9155-AE2C7C263707}"/>
                  </a:ext>
                </a:extLst>
              </p:cNvPr>
              <p:cNvPicPr>
                <a:picLocks noChangeAspect="1" noChangeArrowheads="1"/>
              </p:cNvPicPr>
              <p:nvPr/>
            </p:nvPicPr>
            <p:blipFill>
              <a:blip r:embed="rId53">
                <a:extLst>
                  <a:ext uri="{28A0092B-C50C-407E-A947-70E740481C1C}">
                    <a14:useLocalDpi xmlns:a14="http://schemas.microsoft.com/office/drawing/2010/main"/>
                  </a:ext>
                </a:extLst>
              </a:blip>
              <a:srcRect/>
              <a:stretch>
                <a:fillRect/>
              </a:stretch>
            </p:blipFill>
            <p:spPr bwMode="auto">
              <a:xfrm>
                <a:off x="2088" y="2716"/>
                <a:ext cx="65"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5" name="Picture 239">
                <a:extLst>
                  <a:ext uri="{FF2B5EF4-FFF2-40B4-BE49-F238E27FC236}">
                    <a16:creationId xmlns:a16="http://schemas.microsoft.com/office/drawing/2014/main" id="{FC8FE74A-36BB-4E66-AAA9-711DDC63C693}"/>
                  </a:ext>
                </a:extLst>
              </p:cNvPr>
              <p:cNvPicPr>
                <a:picLocks noChangeAspect="1" noChangeArrowheads="1"/>
              </p:cNvPicPr>
              <p:nvPr/>
            </p:nvPicPr>
            <p:blipFill>
              <a:blip r:embed="rId54">
                <a:extLst>
                  <a:ext uri="{28A0092B-C50C-407E-A947-70E740481C1C}">
                    <a14:useLocalDpi xmlns:a14="http://schemas.microsoft.com/office/drawing/2010/main"/>
                  </a:ext>
                </a:extLst>
              </a:blip>
              <a:srcRect/>
              <a:stretch>
                <a:fillRect/>
              </a:stretch>
            </p:blipFill>
            <p:spPr bwMode="auto">
              <a:xfrm>
                <a:off x="2100" y="2725"/>
                <a:ext cx="5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6" name="Picture 240">
                <a:extLst>
                  <a:ext uri="{FF2B5EF4-FFF2-40B4-BE49-F238E27FC236}">
                    <a16:creationId xmlns:a16="http://schemas.microsoft.com/office/drawing/2014/main" id="{D639E472-699F-4369-9C61-C5A9474272E0}"/>
                  </a:ext>
                </a:extLst>
              </p:cNvPr>
              <p:cNvPicPr>
                <a:picLocks noChangeAspect="1" noChangeArrowheads="1"/>
              </p:cNvPicPr>
              <p:nvPr/>
            </p:nvPicPr>
            <p:blipFill>
              <a:blip r:embed="rId55">
                <a:extLst>
                  <a:ext uri="{28A0092B-C50C-407E-A947-70E740481C1C}">
                    <a14:useLocalDpi xmlns:a14="http://schemas.microsoft.com/office/drawing/2010/main"/>
                  </a:ext>
                </a:extLst>
              </a:blip>
              <a:srcRect/>
              <a:stretch>
                <a:fillRect/>
              </a:stretch>
            </p:blipFill>
            <p:spPr bwMode="auto">
              <a:xfrm>
                <a:off x="2181" y="2789"/>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7" name="Picture 241">
                <a:extLst>
                  <a:ext uri="{FF2B5EF4-FFF2-40B4-BE49-F238E27FC236}">
                    <a16:creationId xmlns:a16="http://schemas.microsoft.com/office/drawing/2014/main" id="{93986AE8-38BB-4C51-A5BA-BF222CC0B317}"/>
                  </a:ext>
                </a:extLst>
              </p:cNvPr>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2169" y="2794"/>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8" name="Picture 242">
                <a:extLst>
                  <a:ext uri="{FF2B5EF4-FFF2-40B4-BE49-F238E27FC236}">
                    <a16:creationId xmlns:a16="http://schemas.microsoft.com/office/drawing/2014/main" id="{15A7FC04-6FD8-4CB7-9462-8C6B978F5A88}"/>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2160" y="2804"/>
                <a:ext cx="2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9" name="Picture 243">
                <a:extLst>
                  <a:ext uri="{FF2B5EF4-FFF2-40B4-BE49-F238E27FC236}">
                    <a16:creationId xmlns:a16="http://schemas.microsoft.com/office/drawing/2014/main" id="{14ED38B8-245B-4C15-82E1-1DD3577BD966}"/>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2148" y="2811"/>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0" name="Picture 244">
                <a:extLst>
                  <a:ext uri="{FF2B5EF4-FFF2-40B4-BE49-F238E27FC236}">
                    <a16:creationId xmlns:a16="http://schemas.microsoft.com/office/drawing/2014/main" id="{2DA3349D-5CCF-4587-940A-045D1766FF01}"/>
                  </a:ext>
                </a:extLst>
              </p:cNvPr>
              <p:cNvPicPr>
                <a:picLocks noChangeAspect="1" noChangeArrowheads="1"/>
              </p:cNvPicPr>
              <p:nvPr/>
            </p:nvPicPr>
            <p:blipFill>
              <a:blip r:embed="rId59">
                <a:extLst>
                  <a:ext uri="{28A0092B-C50C-407E-A947-70E740481C1C}">
                    <a14:useLocalDpi xmlns:a14="http://schemas.microsoft.com/office/drawing/2010/main"/>
                  </a:ext>
                </a:extLst>
              </a:blip>
              <a:srcRect/>
              <a:stretch>
                <a:fillRect/>
              </a:stretch>
            </p:blipFill>
            <p:spPr bwMode="auto">
              <a:xfrm>
                <a:off x="2122" y="2811"/>
                <a:ext cx="35"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1" name="Picture 245">
                <a:extLst>
                  <a:ext uri="{FF2B5EF4-FFF2-40B4-BE49-F238E27FC236}">
                    <a16:creationId xmlns:a16="http://schemas.microsoft.com/office/drawing/2014/main" id="{CCA1ED4D-F74E-48D4-9FD1-90B9A7CA62BA}"/>
                  </a:ext>
                </a:extLst>
              </p:cNvPr>
              <p:cNvPicPr>
                <a:picLocks noChangeAspect="1" noChangeArrowheads="1"/>
              </p:cNvPicPr>
              <p:nvPr/>
            </p:nvPicPr>
            <p:blipFill>
              <a:blip r:embed="rId60">
                <a:extLst>
                  <a:ext uri="{28A0092B-C50C-407E-A947-70E740481C1C}">
                    <a14:useLocalDpi xmlns:a14="http://schemas.microsoft.com/office/drawing/2010/main"/>
                  </a:ext>
                </a:extLst>
              </a:blip>
              <a:srcRect/>
              <a:stretch>
                <a:fillRect/>
              </a:stretch>
            </p:blipFill>
            <p:spPr bwMode="auto">
              <a:xfrm>
                <a:off x="2167" y="2768"/>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2" name="Picture 246">
                <a:extLst>
                  <a:ext uri="{FF2B5EF4-FFF2-40B4-BE49-F238E27FC236}">
                    <a16:creationId xmlns:a16="http://schemas.microsoft.com/office/drawing/2014/main" id="{A8F02F04-40AE-4129-8BBE-CE8228C81B92}"/>
                  </a:ext>
                </a:extLst>
              </p:cNvPr>
              <p:cNvPicPr>
                <a:picLocks noChangeAspect="1" noChangeArrowheads="1"/>
              </p:cNvPicPr>
              <p:nvPr/>
            </p:nvPicPr>
            <p:blipFill>
              <a:blip r:embed="rId61">
                <a:extLst>
                  <a:ext uri="{28A0092B-C50C-407E-A947-70E740481C1C}">
                    <a14:useLocalDpi xmlns:a14="http://schemas.microsoft.com/office/drawing/2010/main"/>
                  </a:ext>
                </a:extLst>
              </a:blip>
              <a:srcRect/>
              <a:stretch>
                <a:fillRect/>
              </a:stretch>
            </p:blipFill>
            <p:spPr bwMode="auto">
              <a:xfrm>
                <a:off x="2160" y="2778"/>
                <a:ext cx="3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3" name="Picture 247">
                <a:extLst>
                  <a:ext uri="{FF2B5EF4-FFF2-40B4-BE49-F238E27FC236}">
                    <a16:creationId xmlns:a16="http://schemas.microsoft.com/office/drawing/2014/main" id="{0B6068C1-01D1-4E06-831C-BC70DF92967C}"/>
                  </a:ext>
                </a:extLst>
              </p:cNvPr>
              <p:cNvPicPr>
                <a:picLocks noChangeAspect="1" noChangeArrowheads="1"/>
              </p:cNvPicPr>
              <p:nvPr/>
            </p:nvPicPr>
            <p:blipFill>
              <a:blip r:embed="rId62">
                <a:extLst>
                  <a:ext uri="{28A0092B-C50C-407E-A947-70E740481C1C}">
                    <a14:useLocalDpi xmlns:a14="http://schemas.microsoft.com/office/drawing/2010/main"/>
                  </a:ext>
                </a:extLst>
              </a:blip>
              <a:srcRect/>
              <a:stretch>
                <a:fillRect/>
              </a:stretch>
            </p:blipFill>
            <p:spPr bwMode="auto">
              <a:xfrm>
                <a:off x="2148" y="2782"/>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4" name="Picture 248">
                <a:extLst>
                  <a:ext uri="{FF2B5EF4-FFF2-40B4-BE49-F238E27FC236}">
                    <a16:creationId xmlns:a16="http://schemas.microsoft.com/office/drawing/2014/main" id="{80AF36A5-F045-4916-AF65-E52D0275ABA6}"/>
                  </a:ext>
                </a:extLst>
              </p:cNvPr>
              <p:cNvPicPr>
                <a:picLocks noChangeAspect="1" noChangeArrowheads="1"/>
              </p:cNvPicPr>
              <p:nvPr/>
            </p:nvPicPr>
            <p:blipFill>
              <a:blip r:embed="rId63">
                <a:extLst>
                  <a:ext uri="{28A0092B-C50C-407E-A947-70E740481C1C}">
                    <a14:useLocalDpi xmlns:a14="http://schemas.microsoft.com/office/drawing/2010/main"/>
                  </a:ext>
                </a:extLst>
              </a:blip>
              <a:srcRect/>
              <a:stretch>
                <a:fillRect/>
              </a:stretch>
            </p:blipFill>
            <p:spPr bwMode="auto">
              <a:xfrm>
                <a:off x="2138" y="2789"/>
                <a:ext cx="36"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5" name="Picture 249">
                <a:extLst>
                  <a:ext uri="{FF2B5EF4-FFF2-40B4-BE49-F238E27FC236}">
                    <a16:creationId xmlns:a16="http://schemas.microsoft.com/office/drawing/2014/main" id="{7B88FBA0-CE98-4CA8-A7E2-8D07537812DA}"/>
                  </a:ext>
                </a:extLst>
              </p:cNvPr>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2112" y="2782"/>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6" name="Picture 250">
                <a:extLst>
                  <a:ext uri="{FF2B5EF4-FFF2-40B4-BE49-F238E27FC236}">
                    <a16:creationId xmlns:a16="http://schemas.microsoft.com/office/drawing/2014/main" id="{52C18F1A-47AD-4E15-921F-866D931BDD3C}"/>
                  </a:ext>
                </a:extLst>
              </p:cNvPr>
              <p:cNvPicPr>
                <a:picLocks noChangeAspect="1" noChangeArrowheads="1"/>
              </p:cNvPicPr>
              <p:nvPr/>
            </p:nvPicPr>
            <p:blipFill>
              <a:blip r:embed="rId65">
                <a:extLst>
                  <a:ext uri="{28A0092B-C50C-407E-A947-70E740481C1C}">
                    <a14:useLocalDpi xmlns:a14="http://schemas.microsoft.com/office/drawing/2010/main"/>
                  </a:ext>
                </a:extLst>
              </a:blip>
              <a:srcRect/>
              <a:stretch>
                <a:fillRect/>
              </a:stretch>
            </p:blipFill>
            <p:spPr bwMode="auto">
              <a:xfrm>
                <a:off x="2150" y="2739"/>
                <a:ext cx="43"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7" name="Picture 251">
                <a:extLst>
                  <a:ext uri="{FF2B5EF4-FFF2-40B4-BE49-F238E27FC236}">
                    <a16:creationId xmlns:a16="http://schemas.microsoft.com/office/drawing/2014/main" id="{01AA4585-ED1D-4689-8061-79A9D14640EF}"/>
                  </a:ext>
                </a:extLst>
              </p:cNvPr>
              <p:cNvPicPr>
                <a:picLocks noChangeAspect="1" noChangeArrowheads="1"/>
              </p:cNvPicPr>
              <p:nvPr/>
            </p:nvPicPr>
            <p:blipFill>
              <a:blip r:embed="rId66">
                <a:extLst>
                  <a:ext uri="{28A0092B-C50C-407E-A947-70E740481C1C}">
                    <a14:useLocalDpi xmlns:a14="http://schemas.microsoft.com/office/drawing/2010/main"/>
                  </a:ext>
                </a:extLst>
              </a:blip>
              <a:srcRect/>
              <a:stretch>
                <a:fillRect/>
              </a:stretch>
            </p:blipFill>
            <p:spPr bwMode="auto">
              <a:xfrm>
                <a:off x="2143" y="2739"/>
                <a:ext cx="4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8" name="Picture 252">
                <a:extLst>
                  <a:ext uri="{FF2B5EF4-FFF2-40B4-BE49-F238E27FC236}">
                    <a16:creationId xmlns:a16="http://schemas.microsoft.com/office/drawing/2014/main" id="{6F162B3E-2C73-4FC3-895F-6156E22F9900}"/>
                  </a:ext>
                </a:extLst>
              </p:cNvPr>
              <p:cNvPicPr>
                <a:picLocks noChangeAspect="1" noChangeArrowheads="1"/>
              </p:cNvPicPr>
              <p:nvPr/>
            </p:nvPicPr>
            <p:blipFill>
              <a:blip r:embed="rId67">
                <a:extLst>
                  <a:ext uri="{28A0092B-C50C-407E-A947-70E740481C1C}">
                    <a14:useLocalDpi xmlns:a14="http://schemas.microsoft.com/office/drawing/2010/main"/>
                  </a:ext>
                </a:extLst>
              </a:blip>
              <a:srcRect/>
              <a:stretch>
                <a:fillRect/>
              </a:stretch>
            </p:blipFill>
            <p:spPr bwMode="auto">
              <a:xfrm>
                <a:off x="2133" y="2742"/>
                <a:ext cx="4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9" name="Picture 253">
                <a:extLst>
                  <a:ext uri="{FF2B5EF4-FFF2-40B4-BE49-F238E27FC236}">
                    <a16:creationId xmlns:a16="http://schemas.microsoft.com/office/drawing/2014/main" id="{62623E7A-75FF-41E2-849E-F82DC810831A}"/>
                  </a:ext>
                </a:extLst>
              </p:cNvPr>
              <p:cNvPicPr>
                <a:picLocks noChangeAspect="1" noChangeArrowheads="1"/>
              </p:cNvPicPr>
              <p:nvPr/>
            </p:nvPicPr>
            <p:blipFill>
              <a:blip r:embed="rId68">
                <a:extLst>
                  <a:ext uri="{28A0092B-C50C-407E-A947-70E740481C1C}">
                    <a14:useLocalDpi xmlns:a14="http://schemas.microsoft.com/office/drawing/2010/main"/>
                  </a:ext>
                </a:extLst>
              </a:blip>
              <a:srcRect/>
              <a:stretch>
                <a:fillRect/>
              </a:stretch>
            </p:blipFill>
            <p:spPr bwMode="auto">
              <a:xfrm>
                <a:off x="2124" y="2739"/>
                <a:ext cx="4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0" name="Picture 254">
                <a:extLst>
                  <a:ext uri="{FF2B5EF4-FFF2-40B4-BE49-F238E27FC236}">
                    <a16:creationId xmlns:a16="http://schemas.microsoft.com/office/drawing/2014/main" id="{FBBED7F5-7D94-4CEC-B66D-A15A4073071D}"/>
                  </a:ext>
                </a:extLst>
              </p:cNvPr>
              <p:cNvPicPr>
                <a:picLocks noChangeAspect="1" noChangeArrowheads="1"/>
              </p:cNvPicPr>
              <p:nvPr/>
            </p:nvPicPr>
            <p:blipFill>
              <a:blip r:embed="rId69">
                <a:extLst>
                  <a:ext uri="{28A0092B-C50C-407E-A947-70E740481C1C}">
                    <a14:useLocalDpi xmlns:a14="http://schemas.microsoft.com/office/drawing/2010/main"/>
                  </a:ext>
                </a:extLst>
              </a:blip>
              <a:srcRect/>
              <a:stretch>
                <a:fillRect/>
              </a:stretch>
            </p:blipFill>
            <p:spPr bwMode="auto">
              <a:xfrm>
                <a:off x="2107" y="2747"/>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4" name="Freeform 255">
                <a:extLst>
                  <a:ext uri="{FF2B5EF4-FFF2-40B4-BE49-F238E27FC236}">
                    <a16:creationId xmlns:a16="http://schemas.microsoft.com/office/drawing/2014/main" id="{E172F683-0806-48C1-92BE-CF484251FEE3}"/>
                  </a:ext>
                </a:extLst>
              </p:cNvPr>
              <p:cNvSpPr>
                <a:spLocks/>
              </p:cNvSpPr>
              <p:nvPr/>
            </p:nvSpPr>
            <p:spPr bwMode="auto">
              <a:xfrm>
                <a:off x="1983" y="1644"/>
                <a:ext cx="48" cy="222"/>
              </a:xfrm>
              <a:custGeom>
                <a:avLst/>
                <a:gdLst>
                  <a:gd name="T0" fmla="*/ 20 w 20"/>
                  <a:gd name="T1" fmla="*/ 90 h 93"/>
                  <a:gd name="T2" fmla="*/ 15 w 20"/>
                  <a:gd name="T3" fmla="*/ 0 h 93"/>
                  <a:gd name="T4" fmla="*/ 5 w 20"/>
                  <a:gd name="T5" fmla="*/ 0 h 93"/>
                  <a:gd name="T6" fmla="*/ 0 w 20"/>
                  <a:gd name="T7" fmla="*/ 91 h 93"/>
                  <a:gd name="T8" fmla="*/ 20 w 20"/>
                  <a:gd name="T9" fmla="*/ 90 h 93"/>
                </a:gdLst>
                <a:ahLst/>
                <a:cxnLst>
                  <a:cxn ang="0">
                    <a:pos x="T0" y="T1"/>
                  </a:cxn>
                  <a:cxn ang="0">
                    <a:pos x="T2" y="T3"/>
                  </a:cxn>
                  <a:cxn ang="0">
                    <a:pos x="T4" y="T5"/>
                  </a:cxn>
                  <a:cxn ang="0">
                    <a:pos x="T6" y="T7"/>
                  </a:cxn>
                  <a:cxn ang="0">
                    <a:pos x="T8" y="T9"/>
                  </a:cxn>
                </a:cxnLst>
                <a:rect l="0" t="0" r="r" b="b"/>
                <a:pathLst>
                  <a:path w="20" h="93">
                    <a:moveTo>
                      <a:pt x="20" y="90"/>
                    </a:moveTo>
                    <a:cubicBezTo>
                      <a:pt x="15" y="0"/>
                      <a:pt x="15" y="0"/>
                      <a:pt x="15" y="0"/>
                    </a:cubicBezTo>
                    <a:cubicBezTo>
                      <a:pt x="5" y="0"/>
                      <a:pt x="5" y="0"/>
                      <a:pt x="5" y="0"/>
                    </a:cubicBezTo>
                    <a:cubicBezTo>
                      <a:pt x="0" y="91"/>
                      <a:pt x="0" y="91"/>
                      <a:pt x="0" y="91"/>
                    </a:cubicBezTo>
                    <a:cubicBezTo>
                      <a:pt x="7" y="93"/>
                      <a:pt x="13" y="93"/>
                      <a:pt x="20" y="9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52" name="Picture 256">
                <a:extLst>
                  <a:ext uri="{FF2B5EF4-FFF2-40B4-BE49-F238E27FC236}">
                    <a16:creationId xmlns:a16="http://schemas.microsoft.com/office/drawing/2014/main" id="{160C9461-CD73-4501-907C-A927E0B753DA}"/>
                  </a:ext>
                </a:extLst>
              </p:cNvPr>
              <p:cNvPicPr>
                <a:picLocks noChangeAspect="1" noChangeArrowheads="1"/>
              </p:cNvPicPr>
              <p:nvPr/>
            </p:nvPicPr>
            <p:blipFill>
              <a:blip r:embed="rId70">
                <a:extLst>
                  <a:ext uri="{28A0092B-C50C-407E-A947-70E740481C1C}">
                    <a14:useLocalDpi xmlns:a14="http://schemas.microsoft.com/office/drawing/2010/main"/>
                  </a:ext>
                </a:extLst>
              </a:blip>
              <a:srcRect/>
              <a:stretch>
                <a:fillRect/>
              </a:stretch>
            </p:blipFill>
            <p:spPr bwMode="auto">
              <a:xfrm>
                <a:off x="1956" y="1830"/>
                <a:ext cx="101"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3" name="Picture 257">
                <a:extLst>
                  <a:ext uri="{FF2B5EF4-FFF2-40B4-BE49-F238E27FC236}">
                    <a16:creationId xmlns:a16="http://schemas.microsoft.com/office/drawing/2014/main" id="{37964109-7EA3-40BF-A488-D93DA5BF4116}"/>
                  </a:ext>
                </a:extLst>
              </p:cNvPr>
              <p:cNvPicPr>
                <a:picLocks noChangeAspect="1" noChangeArrowheads="1"/>
              </p:cNvPicPr>
              <p:nvPr/>
            </p:nvPicPr>
            <p:blipFill>
              <a:blip r:embed="rId71">
                <a:extLst>
                  <a:ext uri="{28A0092B-C50C-407E-A947-70E740481C1C}">
                    <a14:useLocalDpi xmlns:a14="http://schemas.microsoft.com/office/drawing/2010/main"/>
                  </a:ext>
                </a:extLst>
              </a:blip>
              <a:srcRect/>
              <a:stretch>
                <a:fillRect/>
              </a:stretch>
            </p:blipFill>
            <p:spPr bwMode="auto">
              <a:xfrm>
                <a:off x="1959" y="1832"/>
                <a:ext cx="9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4" name="Picture 258">
                <a:extLst>
                  <a:ext uri="{FF2B5EF4-FFF2-40B4-BE49-F238E27FC236}">
                    <a16:creationId xmlns:a16="http://schemas.microsoft.com/office/drawing/2014/main" id="{F897E649-A92B-4EAB-87BD-84D87579D5A7}"/>
                  </a:ext>
                </a:extLst>
              </p:cNvPr>
              <p:cNvPicPr>
                <a:picLocks noChangeAspect="1" noChangeArrowheads="1"/>
              </p:cNvPicPr>
              <p:nvPr/>
            </p:nvPicPr>
            <p:blipFill>
              <a:blip r:embed="rId72">
                <a:extLst>
                  <a:ext uri="{28A0092B-C50C-407E-A947-70E740481C1C}">
                    <a14:useLocalDpi xmlns:a14="http://schemas.microsoft.com/office/drawing/2010/main"/>
                  </a:ext>
                </a:extLst>
              </a:blip>
              <a:srcRect/>
              <a:stretch>
                <a:fillRect/>
              </a:stretch>
            </p:blipFill>
            <p:spPr bwMode="auto">
              <a:xfrm>
                <a:off x="1961" y="1802"/>
                <a:ext cx="9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 name="Picture 259">
                <a:extLst>
                  <a:ext uri="{FF2B5EF4-FFF2-40B4-BE49-F238E27FC236}">
                    <a16:creationId xmlns:a16="http://schemas.microsoft.com/office/drawing/2014/main" id="{82B54854-A657-440E-82AC-78ABDB78C526}"/>
                  </a:ext>
                </a:extLst>
              </p:cNvPr>
              <p:cNvPicPr>
                <a:picLocks noChangeAspect="1" noChangeArrowheads="1"/>
              </p:cNvPicPr>
              <p:nvPr/>
            </p:nvPicPr>
            <p:blipFill>
              <a:blip r:embed="rId73">
                <a:extLst>
                  <a:ext uri="{28A0092B-C50C-407E-A947-70E740481C1C}">
                    <a14:useLocalDpi xmlns:a14="http://schemas.microsoft.com/office/drawing/2010/main"/>
                  </a:ext>
                </a:extLst>
              </a:blip>
              <a:srcRect/>
              <a:stretch>
                <a:fillRect/>
              </a:stretch>
            </p:blipFill>
            <p:spPr bwMode="auto">
              <a:xfrm>
                <a:off x="1964" y="1804"/>
                <a:ext cx="86"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 name="Picture 260">
                <a:extLst>
                  <a:ext uri="{FF2B5EF4-FFF2-40B4-BE49-F238E27FC236}">
                    <a16:creationId xmlns:a16="http://schemas.microsoft.com/office/drawing/2014/main" id="{0FFD7EEA-20F1-4516-901E-1C36C6C381A6}"/>
                  </a:ext>
                </a:extLst>
              </p:cNvPr>
              <p:cNvPicPr>
                <a:picLocks noChangeAspect="1" noChangeArrowheads="1"/>
              </p:cNvPicPr>
              <p:nvPr/>
            </p:nvPicPr>
            <p:blipFill>
              <a:blip r:embed="rId74">
                <a:extLst>
                  <a:ext uri="{28A0092B-C50C-407E-A947-70E740481C1C}">
                    <a14:useLocalDpi xmlns:a14="http://schemas.microsoft.com/office/drawing/2010/main"/>
                  </a:ext>
                </a:extLst>
              </a:blip>
              <a:srcRect/>
              <a:stretch>
                <a:fillRect/>
              </a:stretch>
            </p:blipFill>
            <p:spPr bwMode="auto">
              <a:xfrm>
                <a:off x="1964" y="1775"/>
                <a:ext cx="8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7" name="Picture 261">
                <a:extLst>
                  <a:ext uri="{FF2B5EF4-FFF2-40B4-BE49-F238E27FC236}">
                    <a16:creationId xmlns:a16="http://schemas.microsoft.com/office/drawing/2014/main" id="{C2B6030C-D2AE-41C9-9214-9F32EEE3157E}"/>
                  </a:ext>
                </a:extLst>
              </p:cNvPr>
              <p:cNvPicPr>
                <a:picLocks noChangeAspect="1" noChangeArrowheads="1"/>
              </p:cNvPicPr>
              <p:nvPr/>
            </p:nvPicPr>
            <p:blipFill>
              <a:blip r:embed="rId75">
                <a:extLst>
                  <a:ext uri="{28A0092B-C50C-407E-A947-70E740481C1C}">
                    <a14:useLocalDpi xmlns:a14="http://schemas.microsoft.com/office/drawing/2010/main"/>
                  </a:ext>
                </a:extLst>
              </a:blip>
              <a:srcRect/>
              <a:stretch>
                <a:fillRect/>
              </a:stretch>
            </p:blipFill>
            <p:spPr bwMode="auto">
              <a:xfrm>
                <a:off x="1966" y="1778"/>
                <a:ext cx="7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8" name="Picture 262">
                <a:extLst>
                  <a:ext uri="{FF2B5EF4-FFF2-40B4-BE49-F238E27FC236}">
                    <a16:creationId xmlns:a16="http://schemas.microsoft.com/office/drawing/2014/main" id="{051F7425-B7FA-4974-BCA7-BE20498E94FD}"/>
                  </a:ext>
                </a:extLst>
              </p:cNvPr>
              <p:cNvPicPr>
                <a:picLocks noChangeAspect="1" noChangeArrowheads="1"/>
              </p:cNvPicPr>
              <p:nvPr/>
            </p:nvPicPr>
            <p:blipFill>
              <a:blip r:embed="rId76">
                <a:extLst>
                  <a:ext uri="{28A0092B-C50C-407E-A947-70E740481C1C}">
                    <a14:useLocalDpi xmlns:a14="http://schemas.microsoft.com/office/drawing/2010/main"/>
                  </a:ext>
                </a:extLst>
              </a:blip>
              <a:srcRect/>
              <a:stretch>
                <a:fillRect/>
              </a:stretch>
            </p:blipFill>
            <p:spPr bwMode="auto">
              <a:xfrm>
                <a:off x="1966" y="1752"/>
                <a:ext cx="7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9" name="Picture 263">
                <a:extLst>
                  <a:ext uri="{FF2B5EF4-FFF2-40B4-BE49-F238E27FC236}">
                    <a16:creationId xmlns:a16="http://schemas.microsoft.com/office/drawing/2014/main" id="{AF83FB0F-A467-4FBC-99C2-C17EE46621E3}"/>
                  </a:ext>
                </a:extLst>
              </p:cNvPr>
              <p:cNvPicPr>
                <a:picLocks noChangeAspect="1" noChangeArrowheads="1"/>
              </p:cNvPicPr>
              <p:nvPr/>
            </p:nvPicPr>
            <p:blipFill>
              <a:blip r:embed="rId77">
                <a:extLst>
                  <a:ext uri="{28A0092B-C50C-407E-A947-70E740481C1C}">
                    <a14:useLocalDpi xmlns:a14="http://schemas.microsoft.com/office/drawing/2010/main"/>
                  </a:ext>
                </a:extLst>
              </a:blip>
              <a:srcRect/>
              <a:stretch>
                <a:fillRect/>
              </a:stretch>
            </p:blipFill>
            <p:spPr bwMode="auto">
              <a:xfrm>
                <a:off x="1968" y="1756"/>
                <a:ext cx="7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0" name="Picture 264">
                <a:extLst>
                  <a:ext uri="{FF2B5EF4-FFF2-40B4-BE49-F238E27FC236}">
                    <a16:creationId xmlns:a16="http://schemas.microsoft.com/office/drawing/2014/main" id="{AD7910A7-12C3-4734-A442-C3990DECFAB9}"/>
                  </a:ext>
                </a:extLst>
              </p:cNvPr>
              <p:cNvPicPr>
                <a:picLocks noChangeAspect="1" noChangeArrowheads="1"/>
              </p:cNvPicPr>
              <p:nvPr/>
            </p:nvPicPr>
            <p:blipFill>
              <a:blip r:embed="rId78">
                <a:extLst>
                  <a:ext uri="{28A0092B-C50C-407E-A947-70E740481C1C}">
                    <a14:useLocalDpi xmlns:a14="http://schemas.microsoft.com/office/drawing/2010/main"/>
                  </a:ext>
                </a:extLst>
              </a:blip>
              <a:srcRect/>
              <a:stretch>
                <a:fillRect/>
              </a:stretch>
            </p:blipFill>
            <p:spPr bwMode="auto">
              <a:xfrm>
                <a:off x="1966" y="1728"/>
                <a:ext cx="7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1" name="Picture 265">
                <a:extLst>
                  <a:ext uri="{FF2B5EF4-FFF2-40B4-BE49-F238E27FC236}">
                    <a16:creationId xmlns:a16="http://schemas.microsoft.com/office/drawing/2014/main" id="{B20AEC81-A40B-4E75-9885-94C3A268A808}"/>
                  </a:ext>
                </a:extLst>
              </p:cNvPr>
              <p:cNvPicPr>
                <a:picLocks noChangeAspect="1" noChangeArrowheads="1"/>
              </p:cNvPicPr>
              <p:nvPr/>
            </p:nvPicPr>
            <p:blipFill>
              <a:blip r:embed="rId79">
                <a:extLst>
                  <a:ext uri="{28A0092B-C50C-407E-A947-70E740481C1C}">
                    <a14:useLocalDpi xmlns:a14="http://schemas.microsoft.com/office/drawing/2010/main"/>
                  </a:ext>
                </a:extLst>
              </a:blip>
              <a:srcRect/>
              <a:stretch>
                <a:fillRect/>
              </a:stretch>
            </p:blipFill>
            <p:spPr bwMode="auto">
              <a:xfrm>
                <a:off x="1968" y="1732"/>
                <a:ext cx="7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2" name="Picture 266">
                <a:extLst>
                  <a:ext uri="{FF2B5EF4-FFF2-40B4-BE49-F238E27FC236}">
                    <a16:creationId xmlns:a16="http://schemas.microsoft.com/office/drawing/2014/main" id="{2B918B96-B04F-4825-8EBA-A0BD1C705C32}"/>
                  </a:ext>
                </a:extLst>
              </p:cNvPr>
              <p:cNvPicPr>
                <a:picLocks noChangeAspect="1" noChangeArrowheads="1"/>
              </p:cNvPicPr>
              <p:nvPr/>
            </p:nvPicPr>
            <p:blipFill>
              <a:blip r:embed="rId80">
                <a:extLst>
                  <a:ext uri="{28A0092B-C50C-407E-A947-70E740481C1C}">
                    <a14:useLocalDpi xmlns:a14="http://schemas.microsoft.com/office/drawing/2010/main"/>
                  </a:ext>
                </a:extLst>
              </a:blip>
              <a:srcRect/>
              <a:stretch>
                <a:fillRect/>
              </a:stretch>
            </p:blipFill>
            <p:spPr bwMode="auto">
              <a:xfrm>
                <a:off x="1971" y="1716"/>
                <a:ext cx="64"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3" name="Picture 267">
                <a:extLst>
                  <a:ext uri="{FF2B5EF4-FFF2-40B4-BE49-F238E27FC236}">
                    <a16:creationId xmlns:a16="http://schemas.microsoft.com/office/drawing/2014/main" id="{4D56A1D6-C3CC-499D-8864-45D422075857}"/>
                  </a:ext>
                </a:extLst>
              </p:cNvPr>
              <p:cNvPicPr>
                <a:picLocks noChangeAspect="1" noChangeArrowheads="1"/>
              </p:cNvPicPr>
              <p:nvPr/>
            </p:nvPicPr>
            <p:blipFill>
              <a:blip r:embed="rId81">
                <a:extLst>
                  <a:ext uri="{28A0092B-C50C-407E-A947-70E740481C1C}">
                    <a14:useLocalDpi xmlns:a14="http://schemas.microsoft.com/office/drawing/2010/main"/>
                  </a:ext>
                </a:extLst>
              </a:blip>
              <a:srcRect/>
              <a:stretch>
                <a:fillRect/>
              </a:stretch>
            </p:blipFill>
            <p:spPr bwMode="auto">
              <a:xfrm>
                <a:off x="1973" y="1721"/>
                <a:ext cx="6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4" name="Picture 268">
                <a:extLst>
                  <a:ext uri="{FF2B5EF4-FFF2-40B4-BE49-F238E27FC236}">
                    <a16:creationId xmlns:a16="http://schemas.microsoft.com/office/drawing/2014/main" id="{CE9E6B07-BC6B-4414-A6B5-1EFF6F9EAC28}"/>
                  </a:ext>
                </a:extLst>
              </p:cNvPr>
              <p:cNvPicPr>
                <a:picLocks noChangeAspect="1" noChangeArrowheads="1"/>
              </p:cNvPicPr>
              <p:nvPr/>
            </p:nvPicPr>
            <p:blipFill>
              <a:blip r:embed="rId82">
                <a:extLst>
                  <a:ext uri="{28A0092B-C50C-407E-A947-70E740481C1C}">
                    <a14:useLocalDpi xmlns:a14="http://schemas.microsoft.com/office/drawing/2010/main"/>
                  </a:ext>
                </a:extLst>
              </a:blip>
              <a:srcRect/>
              <a:stretch>
                <a:fillRect/>
              </a:stretch>
            </p:blipFill>
            <p:spPr bwMode="auto">
              <a:xfrm>
                <a:off x="1971" y="1692"/>
                <a:ext cx="6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5" name="Picture 269">
                <a:extLst>
                  <a:ext uri="{FF2B5EF4-FFF2-40B4-BE49-F238E27FC236}">
                    <a16:creationId xmlns:a16="http://schemas.microsoft.com/office/drawing/2014/main" id="{12F57AB4-6AD8-45C3-B6C3-184C02378B02}"/>
                  </a:ext>
                </a:extLst>
              </p:cNvPr>
              <p:cNvPicPr>
                <a:picLocks noChangeAspect="1" noChangeArrowheads="1"/>
              </p:cNvPicPr>
              <p:nvPr/>
            </p:nvPicPr>
            <p:blipFill>
              <a:blip r:embed="rId83">
                <a:extLst>
                  <a:ext uri="{28A0092B-C50C-407E-A947-70E740481C1C}">
                    <a14:useLocalDpi xmlns:a14="http://schemas.microsoft.com/office/drawing/2010/main"/>
                  </a:ext>
                </a:extLst>
              </a:blip>
              <a:srcRect/>
              <a:stretch>
                <a:fillRect/>
              </a:stretch>
            </p:blipFill>
            <p:spPr bwMode="auto">
              <a:xfrm>
                <a:off x="1973" y="1697"/>
                <a:ext cx="6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6" name="Picture 270">
                <a:extLst>
                  <a:ext uri="{FF2B5EF4-FFF2-40B4-BE49-F238E27FC236}">
                    <a16:creationId xmlns:a16="http://schemas.microsoft.com/office/drawing/2014/main" id="{F11D7A7C-9F0A-47BA-A96D-5A7D1E1D77F2}"/>
                  </a:ext>
                </a:extLst>
              </p:cNvPr>
              <p:cNvPicPr>
                <a:picLocks noChangeAspect="1" noChangeArrowheads="1"/>
              </p:cNvPicPr>
              <p:nvPr/>
            </p:nvPicPr>
            <p:blipFill>
              <a:blip r:embed="rId84">
                <a:extLst>
                  <a:ext uri="{28A0092B-C50C-407E-A947-70E740481C1C}">
                    <a14:useLocalDpi xmlns:a14="http://schemas.microsoft.com/office/drawing/2010/main"/>
                  </a:ext>
                </a:extLst>
              </a:blip>
              <a:srcRect/>
              <a:stretch>
                <a:fillRect/>
              </a:stretch>
            </p:blipFill>
            <p:spPr bwMode="auto">
              <a:xfrm>
                <a:off x="1971" y="1668"/>
                <a:ext cx="6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7" name="Picture 271">
                <a:extLst>
                  <a:ext uri="{FF2B5EF4-FFF2-40B4-BE49-F238E27FC236}">
                    <a16:creationId xmlns:a16="http://schemas.microsoft.com/office/drawing/2014/main" id="{E909F952-F0BD-43C2-859D-94A99DC54C03}"/>
                  </a:ext>
                </a:extLst>
              </p:cNvPr>
              <p:cNvPicPr>
                <a:picLocks noChangeAspect="1" noChangeArrowheads="1"/>
              </p:cNvPicPr>
              <p:nvPr/>
            </p:nvPicPr>
            <p:blipFill>
              <a:blip r:embed="rId85">
                <a:extLst>
                  <a:ext uri="{28A0092B-C50C-407E-A947-70E740481C1C}">
                    <a14:useLocalDpi xmlns:a14="http://schemas.microsoft.com/office/drawing/2010/main"/>
                  </a:ext>
                </a:extLst>
              </a:blip>
              <a:srcRect/>
              <a:stretch>
                <a:fillRect/>
              </a:stretch>
            </p:blipFill>
            <p:spPr bwMode="auto">
              <a:xfrm>
                <a:off x="1973" y="1673"/>
                <a:ext cx="6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8" name="Picture 272">
                <a:extLst>
                  <a:ext uri="{FF2B5EF4-FFF2-40B4-BE49-F238E27FC236}">
                    <a16:creationId xmlns:a16="http://schemas.microsoft.com/office/drawing/2014/main" id="{D7022171-0B7B-4EA1-BF4C-E57FBF7EED63}"/>
                  </a:ext>
                </a:extLst>
              </p:cNvPr>
              <p:cNvPicPr>
                <a:picLocks noChangeAspect="1" noChangeArrowheads="1"/>
              </p:cNvPicPr>
              <p:nvPr/>
            </p:nvPicPr>
            <p:blipFill>
              <a:blip r:embed="rId86">
                <a:extLst>
                  <a:ext uri="{28A0092B-C50C-407E-A947-70E740481C1C}">
                    <a14:useLocalDpi xmlns:a14="http://schemas.microsoft.com/office/drawing/2010/main"/>
                  </a:ext>
                </a:extLst>
              </a:blip>
              <a:srcRect/>
              <a:stretch>
                <a:fillRect/>
              </a:stretch>
            </p:blipFill>
            <p:spPr bwMode="auto">
              <a:xfrm>
                <a:off x="1868" y="1799"/>
                <a:ext cx="15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 name="Freeform 273">
                <a:extLst>
                  <a:ext uri="{FF2B5EF4-FFF2-40B4-BE49-F238E27FC236}">
                    <a16:creationId xmlns:a16="http://schemas.microsoft.com/office/drawing/2014/main" id="{1634BF4C-2EB5-45AA-AC9F-B91852EF78D3}"/>
                  </a:ext>
                </a:extLst>
              </p:cNvPr>
              <p:cNvSpPr>
                <a:spLocks/>
              </p:cNvSpPr>
              <p:nvPr/>
            </p:nvSpPr>
            <p:spPr bwMode="auto">
              <a:xfrm>
                <a:off x="1959" y="1852"/>
                <a:ext cx="50" cy="102"/>
              </a:xfrm>
              <a:custGeom>
                <a:avLst/>
                <a:gdLst>
                  <a:gd name="T0" fmla="*/ 13 w 21"/>
                  <a:gd name="T1" fmla="*/ 34 h 43"/>
                  <a:gd name="T2" fmla="*/ 14 w 21"/>
                  <a:gd name="T3" fmla="*/ 36 h 43"/>
                  <a:gd name="T4" fmla="*/ 17 w 21"/>
                  <a:gd name="T5" fmla="*/ 39 h 43"/>
                  <a:gd name="T6" fmla="*/ 17 w 21"/>
                  <a:gd name="T7" fmla="*/ 40 h 43"/>
                  <a:gd name="T8" fmla="*/ 20 w 21"/>
                  <a:gd name="T9" fmla="*/ 43 h 43"/>
                  <a:gd name="T10" fmla="*/ 21 w 21"/>
                  <a:gd name="T11" fmla="*/ 34 h 43"/>
                  <a:gd name="T12" fmla="*/ 21 w 21"/>
                  <a:gd name="T13" fmla="*/ 27 h 43"/>
                  <a:gd name="T14" fmla="*/ 20 w 21"/>
                  <a:gd name="T15" fmla="*/ 7 h 43"/>
                  <a:gd name="T16" fmla="*/ 12 w 21"/>
                  <a:gd name="T17" fmla="*/ 6 h 43"/>
                  <a:gd name="T18" fmla="*/ 10 w 21"/>
                  <a:gd name="T19" fmla="*/ 3 h 43"/>
                  <a:gd name="T20" fmla="*/ 5 w 21"/>
                  <a:gd name="T21" fmla="*/ 0 h 43"/>
                  <a:gd name="T22" fmla="*/ 0 w 21"/>
                  <a:gd name="T23" fmla="*/ 4 h 43"/>
                  <a:gd name="T24" fmla="*/ 1 w 21"/>
                  <a:gd name="T25" fmla="*/ 11 h 43"/>
                  <a:gd name="T26" fmla="*/ 1 w 21"/>
                  <a:gd name="T27" fmla="*/ 16 h 43"/>
                  <a:gd name="T28" fmla="*/ 2 w 21"/>
                  <a:gd name="T29" fmla="*/ 19 h 43"/>
                  <a:gd name="T30" fmla="*/ 5 w 21"/>
                  <a:gd name="T31" fmla="*/ 22 h 43"/>
                  <a:gd name="T32" fmla="*/ 10 w 21"/>
                  <a:gd name="T33" fmla="*/ 32 h 43"/>
                  <a:gd name="T34" fmla="*/ 13 w 21"/>
                  <a:gd name="T3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13" y="34"/>
                    </a:moveTo>
                    <a:cubicBezTo>
                      <a:pt x="13" y="35"/>
                      <a:pt x="13" y="36"/>
                      <a:pt x="14" y="36"/>
                    </a:cubicBezTo>
                    <a:cubicBezTo>
                      <a:pt x="14" y="37"/>
                      <a:pt x="17" y="37"/>
                      <a:pt x="17" y="39"/>
                    </a:cubicBezTo>
                    <a:cubicBezTo>
                      <a:pt x="17" y="39"/>
                      <a:pt x="17" y="40"/>
                      <a:pt x="17" y="40"/>
                    </a:cubicBezTo>
                    <a:cubicBezTo>
                      <a:pt x="17" y="42"/>
                      <a:pt x="19" y="43"/>
                      <a:pt x="20" y="43"/>
                    </a:cubicBezTo>
                    <a:cubicBezTo>
                      <a:pt x="20" y="40"/>
                      <a:pt x="21" y="37"/>
                      <a:pt x="21" y="34"/>
                    </a:cubicBezTo>
                    <a:cubicBezTo>
                      <a:pt x="21" y="31"/>
                      <a:pt x="21" y="29"/>
                      <a:pt x="21" y="27"/>
                    </a:cubicBezTo>
                    <a:cubicBezTo>
                      <a:pt x="21" y="20"/>
                      <a:pt x="19" y="14"/>
                      <a:pt x="20" y="7"/>
                    </a:cubicBezTo>
                    <a:cubicBezTo>
                      <a:pt x="17" y="8"/>
                      <a:pt x="14" y="8"/>
                      <a:pt x="12" y="6"/>
                    </a:cubicBezTo>
                    <a:cubicBezTo>
                      <a:pt x="11" y="5"/>
                      <a:pt x="11" y="4"/>
                      <a:pt x="10" y="3"/>
                    </a:cubicBezTo>
                    <a:cubicBezTo>
                      <a:pt x="9" y="1"/>
                      <a:pt x="7" y="0"/>
                      <a:pt x="5" y="0"/>
                    </a:cubicBezTo>
                    <a:cubicBezTo>
                      <a:pt x="3" y="0"/>
                      <a:pt x="1" y="2"/>
                      <a:pt x="0" y="4"/>
                    </a:cubicBezTo>
                    <a:cubicBezTo>
                      <a:pt x="0" y="6"/>
                      <a:pt x="0" y="9"/>
                      <a:pt x="1" y="11"/>
                    </a:cubicBezTo>
                    <a:cubicBezTo>
                      <a:pt x="1" y="13"/>
                      <a:pt x="1" y="14"/>
                      <a:pt x="1" y="16"/>
                    </a:cubicBezTo>
                    <a:cubicBezTo>
                      <a:pt x="2" y="17"/>
                      <a:pt x="2" y="18"/>
                      <a:pt x="2" y="19"/>
                    </a:cubicBezTo>
                    <a:cubicBezTo>
                      <a:pt x="3" y="20"/>
                      <a:pt x="4" y="21"/>
                      <a:pt x="5" y="22"/>
                    </a:cubicBezTo>
                    <a:cubicBezTo>
                      <a:pt x="7" y="25"/>
                      <a:pt x="7" y="30"/>
                      <a:pt x="10" y="32"/>
                    </a:cubicBezTo>
                    <a:cubicBezTo>
                      <a:pt x="11" y="33"/>
                      <a:pt x="12" y="33"/>
                      <a:pt x="13" y="34"/>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6" name="Freeform 274">
                <a:extLst>
                  <a:ext uri="{FF2B5EF4-FFF2-40B4-BE49-F238E27FC236}">
                    <a16:creationId xmlns:a16="http://schemas.microsoft.com/office/drawing/2014/main" id="{71CB85D7-2E1C-4C60-B760-4D469E6A372B}"/>
                  </a:ext>
                </a:extLst>
              </p:cNvPr>
              <p:cNvSpPr>
                <a:spLocks/>
              </p:cNvSpPr>
              <p:nvPr/>
            </p:nvSpPr>
            <p:spPr bwMode="auto">
              <a:xfrm>
                <a:off x="1978" y="1878"/>
                <a:ext cx="14" cy="9"/>
              </a:xfrm>
              <a:custGeom>
                <a:avLst/>
                <a:gdLst>
                  <a:gd name="T0" fmla="*/ 1 w 6"/>
                  <a:gd name="T1" fmla="*/ 4 h 4"/>
                  <a:gd name="T2" fmla="*/ 4 w 6"/>
                  <a:gd name="T3" fmla="*/ 3 h 4"/>
                  <a:gd name="T4" fmla="*/ 5 w 6"/>
                  <a:gd name="T5" fmla="*/ 2 h 4"/>
                  <a:gd name="T6" fmla="*/ 5 w 6"/>
                  <a:gd name="T7" fmla="*/ 0 h 4"/>
                  <a:gd name="T8" fmla="*/ 0 w 6"/>
                  <a:gd name="T9" fmla="*/ 3 h 4"/>
                  <a:gd name="T10" fmla="*/ 0 w 6"/>
                  <a:gd name="T11" fmla="*/ 3 h 4"/>
                  <a:gd name="T12" fmla="*/ 1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1" y="4"/>
                    </a:moveTo>
                    <a:cubicBezTo>
                      <a:pt x="2" y="4"/>
                      <a:pt x="3" y="4"/>
                      <a:pt x="4" y="3"/>
                    </a:cubicBezTo>
                    <a:cubicBezTo>
                      <a:pt x="4" y="3"/>
                      <a:pt x="5" y="2"/>
                      <a:pt x="5" y="2"/>
                    </a:cubicBezTo>
                    <a:cubicBezTo>
                      <a:pt x="6" y="1"/>
                      <a:pt x="6" y="1"/>
                      <a:pt x="5" y="0"/>
                    </a:cubicBezTo>
                    <a:cubicBezTo>
                      <a:pt x="3" y="0"/>
                      <a:pt x="1" y="1"/>
                      <a:pt x="0" y="3"/>
                    </a:cubicBezTo>
                    <a:cubicBezTo>
                      <a:pt x="0" y="3"/>
                      <a:pt x="0" y="3"/>
                      <a:pt x="0" y="3"/>
                    </a:cubicBezTo>
                    <a:cubicBezTo>
                      <a:pt x="0" y="3"/>
                      <a:pt x="0" y="4"/>
                      <a:pt x="1" y="4"/>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7" name="Freeform 275">
                <a:extLst>
                  <a:ext uri="{FF2B5EF4-FFF2-40B4-BE49-F238E27FC236}">
                    <a16:creationId xmlns:a16="http://schemas.microsoft.com/office/drawing/2014/main" id="{A90FDA25-B784-480A-B6E8-A7F10C6F4299}"/>
                  </a:ext>
                </a:extLst>
              </p:cNvPr>
              <p:cNvSpPr>
                <a:spLocks/>
              </p:cNvSpPr>
              <p:nvPr/>
            </p:nvSpPr>
            <p:spPr bwMode="auto">
              <a:xfrm>
                <a:off x="1980" y="1890"/>
                <a:ext cx="17" cy="12"/>
              </a:xfrm>
              <a:custGeom>
                <a:avLst/>
                <a:gdLst>
                  <a:gd name="T0" fmla="*/ 7 w 7"/>
                  <a:gd name="T1" fmla="*/ 3 h 5"/>
                  <a:gd name="T2" fmla="*/ 7 w 7"/>
                  <a:gd name="T3" fmla="*/ 2 h 5"/>
                  <a:gd name="T4" fmla="*/ 5 w 7"/>
                  <a:gd name="T5" fmla="*/ 0 h 5"/>
                  <a:gd name="T6" fmla="*/ 3 w 7"/>
                  <a:gd name="T7" fmla="*/ 1 h 5"/>
                  <a:gd name="T8" fmla="*/ 1 w 7"/>
                  <a:gd name="T9" fmla="*/ 2 h 5"/>
                  <a:gd name="T10" fmla="*/ 0 w 7"/>
                  <a:gd name="T11" fmla="*/ 4 h 5"/>
                  <a:gd name="T12" fmla="*/ 6 w 7"/>
                  <a:gd name="T13" fmla="*/ 3 h 5"/>
                  <a:gd name="T14" fmla="*/ 7 w 7"/>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3"/>
                    </a:moveTo>
                    <a:cubicBezTo>
                      <a:pt x="7" y="3"/>
                      <a:pt x="7" y="3"/>
                      <a:pt x="7" y="2"/>
                    </a:cubicBezTo>
                    <a:cubicBezTo>
                      <a:pt x="7" y="1"/>
                      <a:pt x="6" y="0"/>
                      <a:pt x="5" y="0"/>
                    </a:cubicBezTo>
                    <a:cubicBezTo>
                      <a:pt x="4" y="0"/>
                      <a:pt x="4" y="1"/>
                      <a:pt x="3" y="1"/>
                    </a:cubicBezTo>
                    <a:cubicBezTo>
                      <a:pt x="2" y="1"/>
                      <a:pt x="1" y="1"/>
                      <a:pt x="1" y="2"/>
                    </a:cubicBezTo>
                    <a:cubicBezTo>
                      <a:pt x="0" y="2"/>
                      <a:pt x="0" y="3"/>
                      <a:pt x="0" y="4"/>
                    </a:cubicBezTo>
                    <a:cubicBezTo>
                      <a:pt x="2" y="5"/>
                      <a:pt x="4" y="4"/>
                      <a:pt x="6" y="3"/>
                    </a:cubicBezTo>
                    <a:cubicBezTo>
                      <a:pt x="7" y="3"/>
                      <a:pt x="7" y="3"/>
                      <a:pt x="7" y="3"/>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8" name="Freeform 276">
                <a:extLst>
                  <a:ext uri="{FF2B5EF4-FFF2-40B4-BE49-F238E27FC236}">
                    <a16:creationId xmlns:a16="http://schemas.microsoft.com/office/drawing/2014/main" id="{B6DCC4A1-F0F2-4040-9D8B-2899136CA0D9}"/>
                  </a:ext>
                </a:extLst>
              </p:cNvPr>
              <p:cNvSpPr>
                <a:spLocks/>
              </p:cNvSpPr>
              <p:nvPr/>
            </p:nvSpPr>
            <p:spPr bwMode="auto">
              <a:xfrm>
                <a:off x="1988" y="1906"/>
                <a:ext cx="14" cy="7"/>
              </a:xfrm>
              <a:custGeom>
                <a:avLst/>
                <a:gdLst>
                  <a:gd name="T0" fmla="*/ 5 w 6"/>
                  <a:gd name="T1" fmla="*/ 2 h 3"/>
                  <a:gd name="T2" fmla="*/ 5 w 6"/>
                  <a:gd name="T3" fmla="*/ 0 h 3"/>
                  <a:gd name="T4" fmla="*/ 3 w 6"/>
                  <a:gd name="T5" fmla="*/ 0 h 3"/>
                  <a:gd name="T6" fmla="*/ 0 w 6"/>
                  <a:gd name="T7" fmla="*/ 3 h 3"/>
                  <a:gd name="T8" fmla="*/ 3 w 6"/>
                  <a:gd name="T9" fmla="*/ 2 h 3"/>
                  <a:gd name="T10" fmla="*/ 5 w 6"/>
                  <a:gd name="T11" fmla="*/ 3 h 3"/>
                  <a:gd name="T12" fmla="*/ 5 w 6"/>
                  <a:gd name="T13" fmla="*/ 3 h 3"/>
                  <a:gd name="T14" fmla="*/ 5 w 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5" y="2"/>
                    </a:moveTo>
                    <a:cubicBezTo>
                      <a:pt x="6" y="2"/>
                      <a:pt x="6" y="1"/>
                      <a:pt x="5" y="0"/>
                    </a:cubicBezTo>
                    <a:cubicBezTo>
                      <a:pt x="4" y="0"/>
                      <a:pt x="3" y="0"/>
                      <a:pt x="3" y="0"/>
                    </a:cubicBezTo>
                    <a:cubicBezTo>
                      <a:pt x="1" y="0"/>
                      <a:pt x="0" y="1"/>
                      <a:pt x="0" y="3"/>
                    </a:cubicBezTo>
                    <a:cubicBezTo>
                      <a:pt x="1" y="2"/>
                      <a:pt x="2" y="2"/>
                      <a:pt x="3" y="2"/>
                    </a:cubicBezTo>
                    <a:cubicBezTo>
                      <a:pt x="4" y="2"/>
                      <a:pt x="4" y="2"/>
                      <a:pt x="5" y="3"/>
                    </a:cubicBezTo>
                    <a:cubicBezTo>
                      <a:pt x="5" y="3"/>
                      <a:pt x="5" y="3"/>
                      <a:pt x="5" y="3"/>
                    </a:cubicBezTo>
                    <a:cubicBezTo>
                      <a:pt x="5" y="3"/>
                      <a:pt x="5" y="3"/>
                      <a:pt x="5" y="2"/>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9" name="Freeform 277">
                <a:extLst>
                  <a:ext uri="{FF2B5EF4-FFF2-40B4-BE49-F238E27FC236}">
                    <a16:creationId xmlns:a16="http://schemas.microsoft.com/office/drawing/2014/main" id="{FAE64C0F-D7C4-4F49-A8EA-9DFF01FC33B3}"/>
                  </a:ext>
                </a:extLst>
              </p:cNvPr>
              <p:cNvSpPr>
                <a:spLocks/>
              </p:cNvSpPr>
              <p:nvPr/>
            </p:nvSpPr>
            <p:spPr bwMode="auto">
              <a:xfrm>
                <a:off x="1990" y="1918"/>
                <a:ext cx="12" cy="7"/>
              </a:xfrm>
              <a:custGeom>
                <a:avLst/>
                <a:gdLst>
                  <a:gd name="T0" fmla="*/ 3 w 5"/>
                  <a:gd name="T1" fmla="*/ 2 h 3"/>
                  <a:gd name="T2" fmla="*/ 4 w 5"/>
                  <a:gd name="T3" fmla="*/ 3 h 3"/>
                  <a:gd name="T4" fmla="*/ 5 w 5"/>
                  <a:gd name="T5" fmla="*/ 1 h 3"/>
                  <a:gd name="T6" fmla="*/ 3 w 5"/>
                  <a:gd name="T7" fmla="*/ 0 h 3"/>
                  <a:gd name="T8" fmla="*/ 1 w 5"/>
                  <a:gd name="T9" fmla="*/ 0 h 3"/>
                  <a:gd name="T10" fmla="*/ 0 w 5"/>
                  <a:gd name="T11" fmla="*/ 2 h 3"/>
                  <a:gd name="T12" fmla="*/ 2 w 5"/>
                  <a:gd name="T13" fmla="*/ 2 h 3"/>
                  <a:gd name="T14" fmla="*/ 3 w 5"/>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2"/>
                    </a:moveTo>
                    <a:cubicBezTo>
                      <a:pt x="3" y="2"/>
                      <a:pt x="4" y="3"/>
                      <a:pt x="4" y="3"/>
                    </a:cubicBezTo>
                    <a:cubicBezTo>
                      <a:pt x="5" y="3"/>
                      <a:pt x="5" y="2"/>
                      <a:pt x="5" y="1"/>
                    </a:cubicBezTo>
                    <a:cubicBezTo>
                      <a:pt x="5" y="1"/>
                      <a:pt x="4" y="0"/>
                      <a:pt x="3" y="0"/>
                    </a:cubicBezTo>
                    <a:cubicBezTo>
                      <a:pt x="3" y="0"/>
                      <a:pt x="2" y="0"/>
                      <a:pt x="1" y="0"/>
                    </a:cubicBezTo>
                    <a:cubicBezTo>
                      <a:pt x="1" y="1"/>
                      <a:pt x="0" y="1"/>
                      <a:pt x="0" y="2"/>
                    </a:cubicBezTo>
                    <a:cubicBezTo>
                      <a:pt x="1" y="2"/>
                      <a:pt x="1" y="2"/>
                      <a:pt x="2" y="2"/>
                    </a:cubicBezTo>
                    <a:cubicBezTo>
                      <a:pt x="2" y="2"/>
                      <a:pt x="2" y="2"/>
                      <a:pt x="3" y="2"/>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74" name="Picture 278">
                <a:extLst>
                  <a:ext uri="{FF2B5EF4-FFF2-40B4-BE49-F238E27FC236}">
                    <a16:creationId xmlns:a16="http://schemas.microsoft.com/office/drawing/2014/main" id="{F8AA6A43-1480-42F5-A90B-BB9618B0C63B}"/>
                  </a:ext>
                </a:extLst>
              </p:cNvPr>
              <p:cNvPicPr>
                <a:picLocks noChangeAspect="1" noChangeArrowheads="1"/>
              </p:cNvPicPr>
              <p:nvPr/>
            </p:nvPicPr>
            <p:blipFill>
              <a:blip r:embed="rId87">
                <a:extLst>
                  <a:ext uri="{28A0092B-C50C-407E-A947-70E740481C1C}">
                    <a14:useLocalDpi xmlns:a14="http://schemas.microsoft.com/office/drawing/2010/main"/>
                  </a:ext>
                </a:extLst>
              </a:blip>
              <a:srcRect/>
              <a:stretch>
                <a:fillRect/>
              </a:stretch>
            </p:blipFill>
            <p:spPr bwMode="auto">
              <a:xfrm>
                <a:off x="1717" y="1709"/>
                <a:ext cx="9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5" name="Picture 279">
                <a:extLst>
                  <a:ext uri="{FF2B5EF4-FFF2-40B4-BE49-F238E27FC236}">
                    <a16:creationId xmlns:a16="http://schemas.microsoft.com/office/drawing/2014/main" id="{286BD04A-F555-4B89-BE0C-589113E3AE7A}"/>
                  </a:ext>
                </a:extLst>
              </p:cNvPr>
              <p:cNvPicPr>
                <a:picLocks noChangeAspect="1" noChangeArrowheads="1"/>
              </p:cNvPicPr>
              <p:nvPr/>
            </p:nvPicPr>
            <p:blipFill>
              <a:blip r:embed="rId88">
                <a:extLst>
                  <a:ext uri="{28A0092B-C50C-407E-A947-70E740481C1C}">
                    <a14:useLocalDpi xmlns:a14="http://schemas.microsoft.com/office/drawing/2010/main"/>
                  </a:ext>
                </a:extLst>
              </a:blip>
              <a:srcRect/>
              <a:stretch>
                <a:fillRect/>
              </a:stretch>
            </p:blipFill>
            <p:spPr bwMode="auto">
              <a:xfrm>
                <a:off x="1732" y="1716"/>
                <a:ext cx="10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6" name="Picture 280">
                <a:extLst>
                  <a:ext uri="{FF2B5EF4-FFF2-40B4-BE49-F238E27FC236}">
                    <a16:creationId xmlns:a16="http://schemas.microsoft.com/office/drawing/2014/main" id="{877941E2-0C8D-4702-8426-A283A86E937C}"/>
                  </a:ext>
                </a:extLst>
              </p:cNvPr>
              <p:cNvPicPr>
                <a:picLocks noChangeAspect="1" noChangeArrowheads="1"/>
              </p:cNvPicPr>
              <p:nvPr/>
            </p:nvPicPr>
            <p:blipFill>
              <a:blip r:embed="rId89">
                <a:extLst>
                  <a:ext uri="{28A0092B-C50C-407E-A947-70E740481C1C}">
                    <a14:useLocalDpi xmlns:a14="http://schemas.microsoft.com/office/drawing/2010/main"/>
                  </a:ext>
                </a:extLst>
              </a:blip>
              <a:srcRect/>
              <a:stretch>
                <a:fillRect/>
              </a:stretch>
            </p:blipFill>
            <p:spPr bwMode="auto">
              <a:xfrm>
                <a:off x="1705" y="1949"/>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7" name="Picture 281">
                <a:extLst>
                  <a:ext uri="{FF2B5EF4-FFF2-40B4-BE49-F238E27FC236}">
                    <a16:creationId xmlns:a16="http://schemas.microsoft.com/office/drawing/2014/main" id="{BE0CD328-EE1C-4B6E-B52D-F3AD492013B8}"/>
                  </a:ext>
                </a:extLst>
              </p:cNvPr>
              <p:cNvPicPr>
                <a:picLocks noChangeAspect="1" noChangeArrowheads="1"/>
              </p:cNvPicPr>
              <p:nvPr/>
            </p:nvPicPr>
            <p:blipFill>
              <a:blip r:embed="rId90">
                <a:extLst>
                  <a:ext uri="{28A0092B-C50C-407E-A947-70E740481C1C}">
                    <a14:useLocalDpi xmlns:a14="http://schemas.microsoft.com/office/drawing/2010/main"/>
                  </a:ext>
                </a:extLst>
              </a:blip>
              <a:srcRect/>
              <a:stretch>
                <a:fillRect/>
              </a:stretch>
            </p:blipFill>
            <p:spPr bwMode="auto">
              <a:xfrm>
                <a:off x="1727" y="1952"/>
                <a:ext cx="5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8" name="Picture 282">
                <a:extLst>
                  <a:ext uri="{FF2B5EF4-FFF2-40B4-BE49-F238E27FC236}">
                    <a16:creationId xmlns:a16="http://schemas.microsoft.com/office/drawing/2014/main" id="{2BB84AA8-3A4B-4751-8CAE-76EC5A7D700F}"/>
                  </a:ext>
                </a:extLst>
              </p:cNvPr>
              <p:cNvPicPr>
                <a:picLocks noChangeAspect="1" noChangeArrowheads="1"/>
              </p:cNvPicPr>
              <p:nvPr/>
            </p:nvPicPr>
            <p:blipFill>
              <a:blip r:embed="rId91">
                <a:extLst>
                  <a:ext uri="{28A0092B-C50C-407E-A947-70E740481C1C}">
                    <a14:useLocalDpi xmlns:a14="http://schemas.microsoft.com/office/drawing/2010/main"/>
                  </a:ext>
                </a:extLst>
              </a:blip>
              <a:srcRect/>
              <a:stretch>
                <a:fillRect/>
              </a:stretch>
            </p:blipFill>
            <p:spPr bwMode="auto">
              <a:xfrm>
                <a:off x="1703" y="1961"/>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9" name="Picture 283">
                <a:extLst>
                  <a:ext uri="{FF2B5EF4-FFF2-40B4-BE49-F238E27FC236}">
                    <a16:creationId xmlns:a16="http://schemas.microsoft.com/office/drawing/2014/main" id="{6337FBC7-8484-44D6-B916-1C93ED84921B}"/>
                  </a:ext>
                </a:extLst>
              </p:cNvPr>
              <p:cNvPicPr>
                <a:picLocks noChangeAspect="1" noChangeArrowheads="1"/>
              </p:cNvPicPr>
              <p:nvPr/>
            </p:nvPicPr>
            <p:blipFill>
              <a:blip r:embed="rId92">
                <a:extLst>
                  <a:ext uri="{28A0092B-C50C-407E-A947-70E740481C1C}">
                    <a14:useLocalDpi xmlns:a14="http://schemas.microsoft.com/office/drawing/2010/main"/>
                  </a:ext>
                </a:extLst>
              </a:blip>
              <a:srcRect/>
              <a:stretch>
                <a:fillRect/>
              </a:stretch>
            </p:blipFill>
            <p:spPr bwMode="auto">
              <a:xfrm>
                <a:off x="1727" y="1963"/>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0" name="Picture 284">
                <a:extLst>
                  <a:ext uri="{FF2B5EF4-FFF2-40B4-BE49-F238E27FC236}">
                    <a16:creationId xmlns:a16="http://schemas.microsoft.com/office/drawing/2014/main" id="{14DA133E-D91F-4B1B-AA63-7A8F75638D01}"/>
                  </a:ext>
                </a:extLst>
              </p:cNvPr>
              <p:cNvPicPr>
                <a:picLocks noChangeAspect="1" noChangeArrowheads="1"/>
              </p:cNvPicPr>
              <p:nvPr/>
            </p:nvPicPr>
            <p:blipFill>
              <a:blip r:embed="rId93">
                <a:extLst>
                  <a:ext uri="{28A0092B-C50C-407E-A947-70E740481C1C}">
                    <a14:useLocalDpi xmlns:a14="http://schemas.microsoft.com/office/drawing/2010/main"/>
                  </a:ext>
                </a:extLst>
              </a:blip>
              <a:srcRect/>
              <a:stretch>
                <a:fillRect/>
              </a:stretch>
            </p:blipFill>
            <p:spPr bwMode="auto">
              <a:xfrm>
                <a:off x="1696" y="1966"/>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1" name="Picture 285">
                <a:extLst>
                  <a:ext uri="{FF2B5EF4-FFF2-40B4-BE49-F238E27FC236}">
                    <a16:creationId xmlns:a16="http://schemas.microsoft.com/office/drawing/2014/main" id="{2F2F94B6-B63D-4A58-B22B-9B4D2FB3DEDF}"/>
                  </a:ext>
                </a:extLst>
              </p:cNvPr>
              <p:cNvPicPr>
                <a:picLocks noChangeAspect="1" noChangeArrowheads="1"/>
              </p:cNvPicPr>
              <p:nvPr/>
            </p:nvPicPr>
            <p:blipFill>
              <a:blip r:embed="rId94">
                <a:extLst>
                  <a:ext uri="{28A0092B-C50C-407E-A947-70E740481C1C}">
                    <a14:useLocalDpi xmlns:a14="http://schemas.microsoft.com/office/drawing/2010/main"/>
                  </a:ext>
                </a:extLst>
              </a:blip>
              <a:srcRect/>
              <a:stretch>
                <a:fillRect/>
              </a:stretch>
            </p:blipFill>
            <p:spPr bwMode="auto">
              <a:xfrm>
                <a:off x="1705" y="1971"/>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 name="Picture 286">
                <a:extLst>
                  <a:ext uri="{FF2B5EF4-FFF2-40B4-BE49-F238E27FC236}">
                    <a16:creationId xmlns:a16="http://schemas.microsoft.com/office/drawing/2014/main" id="{57ADBE0F-687C-48B1-B1AF-C566E62B6BEE}"/>
                  </a:ext>
                </a:extLst>
              </p:cNvPr>
              <p:cNvPicPr>
                <a:picLocks noChangeAspect="1" noChangeArrowheads="1"/>
              </p:cNvPicPr>
              <p:nvPr/>
            </p:nvPicPr>
            <p:blipFill>
              <a:blip r:embed="rId95">
                <a:extLst>
                  <a:ext uri="{28A0092B-C50C-407E-A947-70E740481C1C}">
                    <a14:useLocalDpi xmlns:a14="http://schemas.microsoft.com/office/drawing/2010/main"/>
                  </a:ext>
                </a:extLst>
              </a:blip>
              <a:srcRect/>
              <a:stretch>
                <a:fillRect/>
              </a:stretch>
            </p:blipFill>
            <p:spPr bwMode="auto">
              <a:xfrm>
                <a:off x="1715" y="1975"/>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3" name="Picture 287">
                <a:extLst>
                  <a:ext uri="{FF2B5EF4-FFF2-40B4-BE49-F238E27FC236}">
                    <a16:creationId xmlns:a16="http://schemas.microsoft.com/office/drawing/2014/main" id="{F921A2A2-AF7E-454B-B45A-C2FF7702046C}"/>
                  </a:ext>
                </a:extLst>
              </p:cNvPr>
              <p:cNvPicPr>
                <a:picLocks noChangeAspect="1" noChangeArrowheads="1"/>
              </p:cNvPicPr>
              <p:nvPr/>
            </p:nvPicPr>
            <p:blipFill>
              <a:blip r:embed="rId96">
                <a:extLst>
                  <a:ext uri="{28A0092B-C50C-407E-A947-70E740481C1C}">
                    <a14:useLocalDpi xmlns:a14="http://schemas.microsoft.com/office/drawing/2010/main"/>
                  </a:ext>
                </a:extLst>
              </a:blip>
              <a:srcRect/>
              <a:stretch>
                <a:fillRect/>
              </a:stretch>
            </p:blipFill>
            <p:spPr bwMode="auto">
              <a:xfrm>
                <a:off x="1724" y="1975"/>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4" name="Picture 288">
                <a:extLst>
                  <a:ext uri="{FF2B5EF4-FFF2-40B4-BE49-F238E27FC236}">
                    <a16:creationId xmlns:a16="http://schemas.microsoft.com/office/drawing/2014/main" id="{0920E5F0-6070-4FF9-B5C3-64F680EB720B}"/>
                  </a:ext>
                </a:extLst>
              </p:cNvPr>
              <p:cNvPicPr>
                <a:picLocks noChangeAspect="1" noChangeArrowheads="1"/>
              </p:cNvPicPr>
              <p:nvPr/>
            </p:nvPicPr>
            <p:blipFill>
              <a:blip r:embed="rId97">
                <a:extLst>
                  <a:ext uri="{28A0092B-C50C-407E-A947-70E740481C1C}">
                    <a14:useLocalDpi xmlns:a14="http://schemas.microsoft.com/office/drawing/2010/main"/>
                  </a:ext>
                </a:extLst>
              </a:blip>
              <a:srcRect/>
              <a:stretch>
                <a:fillRect/>
              </a:stretch>
            </p:blipFill>
            <p:spPr bwMode="auto">
              <a:xfrm>
                <a:off x="1739" y="1975"/>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5" name="Picture 289">
                <a:extLst>
                  <a:ext uri="{FF2B5EF4-FFF2-40B4-BE49-F238E27FC236}">
                    <a16:creationId xmlns:a16="http://schemas.microsoft.com/office/drawing/2014/main" id="{7DACD3CD-4F3E-455E-A748-FFA6ED99A388}"/>
                  </a:ext>
                </a:extLst>
              </p:cNvPr>
              <p:cNvPicPr>
                <a:picLocks noChangeAspect="1" noChangeArrowheads="1"/>
              </p:cNvPicPr>
              <p:nvPr/>
            </p:nvPicPr>
            <p:blipFill>
              <a:blip r:embed="rId98">
                <a:extLst>
                  <a:ext uri="{28A0092B-C50C-407E-A947-70E740481C1C}">
                    <a14:useLocalDpi xmlns:a14="http://schemas.microsoft.com/office/drawing/2010/main"/>
                  </a:ext>
                </a:extLst>
              </a:blip>
              <a:srcRect/>
              <a:stretch>
                <a:fillRect/>
              </a:stretch>
            </p:blipFill>
            <p:spPr bwMode="auto">
              <a:xfrm>
                <a:off x="1736" y="1987"/>
                <a:ext cx="3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6" name="Picture 290">
                <a:extLst>
                  <a:ext uri="{FF2B5EF4-FFF2-40B4-BE49-F238E27FC236}">
                    <a16:creationId xmlns:a16="http://schemas.microsoft.com/office/drawing/2014/main" id="{8C1F4A80-7433-4C91-814B-FF9ADD97CAB6}"/>
                  </a:ext>
                </a:extLst>
              </p:cNvPr>
              <p:cNvPicPr>
                <a:picLocks noChangeAspect="1" noChangeArrowheads="1"/>
              </p:cNvPicPr>
              <p:nvPr/>
            </p:nvPicPr>
            <p:blipFill>
              <a:blip r:embed="rId99">
                <a:extLst>
                  <a:ext uri="{28A0092B-C50C-407E-A947-70E740481C1C}">
                    <a14:useLocalDpi xmlns:a14="http://schemas.microsoft.com/office/drawing/2010/main"/>
                  </a:ext>
                </a:extLst>
              </a:blip>
              <a:srcRect/>
              <a:stretch>
                <a:fillRect/>
              </a:stretch>
            </p:blipFill>
            <p:spPr bwMode="auto">
              <a:xfrm>
                <a:off x="1732" y="2021"/>
                <a:ext cx="3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7" name="Picture 291">
                <a:extLst>
                  <a:ext uri="{FF2B5EF4-FFF2-40B4-BE49-F238E27FC236}">
                    <a16:creationId xmlns:a16="http://schemas.microsoft.com/office/drawing/2014/main" id="{4C016CFC-F983-457B-B635-0D33DE946AAF}"/>
                  </a:ext>
                </a:extLst>
              </p:cNvPr>
              <p:cNvPicPr>
                <a:picLocks noChangeAspect="1" noChangeArrowheads="1"/>
              </p:cNvPicPr>
              <p:nvPr/>
            </p:nvPicPr>
            <p:blipFill>
              <a:blip r:embed="rId100">
                <a:extLst>
                  <a:ext uri="{28A0092B-C50C-407E-A947-70E740481C1C}">
                    <a14:useLocalDpi xmlns:a14="http://schemas.microsoft.com/office/drawing/2010/main"/>
                  </a:ext>
                </a:extLst>
              </a:blip>
              <a:srcRect/>
              <a:stretch>
                <a:fillRect/>
              </a:stretch>
            </p:blipFill>
            <p:spPr bwMode="auto">
              <a:xfrm>
                <a:off x="1729" y="2051"/>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8" name="Picture 292">
                <a:extLst>
                  <a:ext uri="{FF2B5EF4-FFF2-40B4-BE49-F238E27FC236}">
                    <a16:creationId xmlns:a16="http://schemas.microsoft.com/office/drawing/2014/main" id="{43906AA5-4C79-4DE7-BF9E-480A88E678F3}"/>
                  </a:ext>
                </a:extLst>
              </p:cNvPr>
              <p:cNvPicPr>
                <a:picLocks noChangeAspect="1" noChangeArrowheads="1"/>
              </p:cNvPicPr>
              <p:nvPr/>
            </p:nvPicPr>
            <p:blipFill>
              <a:blip r:embed="rId101">
                <a:extLst>
                  <a:ext uri="{28A0092B-C50C-407E-A947-70E740481C1C}">
                    <a14:useLocalDpi xmlns:a14="http://schemas.microsoft.com/office/drawing/2010/main"/>
                  </a:ext>
                </a:extLst>
              </a:blip>
              <a:srcRect/>
              <a:stretch>
                <a:fillRect/>
              </a:stretch>
            </p:blipFill>
            <p:spPr bwMode="auto">
              <a:xfrm>
                <a:off x="1705" y="2061"/>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9" name="Picture 293">
                <a:extLst>
                  <a:ext uri="{FF2B5EF4-FFF2-40B4-BE49-F238E27FC236}">
                    <a16:creationId xmlns:a16="http://schemas.microsoft.com/office/drawing/2014/main" id="{B4757002-1F6E-4C74-A117-BEF006CB384D}"/>
                  </a:ext>
                </a:extLst>
              </p:cNvPr>
              <p:cNvPicPr>
                <a:picLocks noChangeAspect="1" noChangeArrowheads="1"/>
              </p:cNvPicPr>
              <p:nvPr/>
            </p:nvPicPr>
            <p:blipFill>
              <a:blip r:embed="rId102">
                <a:extLst>
                  <a:ext uri="{28A0092B-C50C-407E-A947-70E740481C1C}">
                    <a14:useLocalDpi xmlns:a14="http://schemas.microsoft.com/office/drawing/2010/main"/>
                  </a:ext>
                </a:extLst>
              </a:blip>
              <a:srcRect/>
              <a:stretch>
                <a:fillRect/>
              </a:stretch>
            </p:blipFill>
            <p:spPr bwMode="auto">
              <a:xfrm>
                <a:off x="1686" y="2061"/>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0" name="Picture 294">
                <a:extLst>
                  <a:ext uri="{FF2B5EF4-FFF2-40B4-BE49-F238E27FC236}">
                    <a16:creationId xmlns:a16="http://schemas.microsoft.com/office/drawing/2014/main" id="{3A9D4919-D60E-4445-A760-83FD835FD1CB}"/>
                  </a:ext>
                </a:extLst>
              </p:cNvPr>
              <p:cNvPicPr>
                <a:picLocks noChangeAspect="1" noChangeArrowheads="1"/>
              </p:cNvPicPr>
              <p:nvPr/>
            </p:nvPicPr>
            <p:blipFill>
              <a:blip r:embed="rId103">
                <a:extLst>
                  <a:ext uri="{28A0092B-C50C-407E-A947-70E740481C1C}">
                    <a14:useLocalDpi xmlns:a14="http://schemas.microsoft.com/office/drawing/2010/main"/>
                  </a:ext>
                </a:extLst>
              </a:blip>
              <a:srcRect/>
              <a:stretch>
                <a:fillRect/>
              </a:stretch>
            </p:blipFill>
            <p:spPr bwMode="auto">
              <a:xfrm>
                <a:off x="1672" y="2049"/>
                <a:ext cx="2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1" name="Picture 295">
                <a:extLst>
                  <a:ext uri="{FF2B5EF4-FFF2-40B4-BE49-F238E27FC236}">
                    <a16:creationId xmlns:a16="http://schemas.microsoft.com/office/drawing/2014/main" id="{975AAB2F-4557-4F72-BE7D-3DB3E9D13A66}"/>
                  </a:ext>
                </a:extLst>
              </p:cNvPr>
              <p:cNvPicPr>
                <a:picLocks noChangeAspect="1" noChangeArrowheads="1"/>
              </p:cNvPicPr>
              <p:nvPr/>
            </p:nvPicPr>
            <p:blipFill>
              <a:blip r:embed="rId104">
                <a:extLst>
                  <a:ext uri="{28A0092B-C50C-407E-A947-70E740481C1C}">
                    <a14:useLocalDpi xmlns:a14="http://schemas.microsoft.com/office/drawing/2010/main"/>
                  </a:ext>
                </a:extLst>
              </a:blip>
              <a:srcRect/>
              <a:stretch>
                <a:fillRect/>
              </a:stretch>
            </p:blipFill>
            <p:spPr bwMode="auto">
              <a:xfrm>
                <a:off x="1653" y="1980"/>
                <a:ext cx="43"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2" name="Picture 296">
                <a:extLst>
                  <a:ext uri="{FF2B5EF4-FFF2-40B4-BE49-F238E27FC236}">
                    <a16:creationId xmlns:a16="http://schemas.microsoft.com/office/drawing/2014/main" id="{C52E7180-9C3C-43C0-A83A-65F85E6B515B}"/>
                  </a:ext>
                </a:extLst>
              </p:cNvPr>
              <p:cNvPicPr>
                <a:picLocks noChangeAspect="1" noChangeArrowheads="1"/>
              </p:cNvPicPr>
              <p:nvPr/>
            </p:nvPicPr>
            <p:blipFill>
              <a:blip r:embed="rId105">
                <a:extLst>
                  <a:ext uri="{28A0092B-C50C-407E-A947-70E740481C1C}">
                    <a14:useLocalDpi xmlns:a14="http://schemas.microsoft.com/office/drawing/2010/main"/>
                  </a:ext>
                </a:extLst>
              </a:blip>
              <a:srcRect/>
              <a:stretch>
                <a:fillRect/>
              </a:stretch>
            </p:blipFill>
            <p:spPr bwMode="auto">
              <a:xfrm>
                <a:off x="1712" y="2025"/>
                <a:ext cx="3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 name="Picture 297">
                <a:extLst>
                  <a:ext uri="{FF2B5EF4-FFF2-40B4-BE49-F238E27FC236}">
                    <a16:creationId xmlns:a16="http://schemas.microsoft.com/office/drawing/2014/main" id="{C60693C0-BA21-4384-B71F-FEE353594781}"/>
                  </a:ext>
                </a:extLst>
              </p:cNvPr>
              <p:cNvPicPr>
                <a:picLocks noChangeAspect="1" noChangeArrowheads="1"/>
              </p:cNvPicPr>
              <p:nvPr/>
            </p:nvPicPr>
            <p:blipFill>
              <a:blip r:embed="rId106">
                <a:extLst>
                  <a:ext uri="{28A0092B-C50C-407E-A947-70E740481C1C}">
                    <a14:useLocalDpi xmlns:a14="http://schemas.microsoft.com/office/drawing/2010/main"/>
                  </a:ext>
                </a:extLst>
              </a:blip>
              <a:srcRect/>
              <a:stretch>
                <a:fillRect/>
              </a:stretch>
            </p:blipFill>
            <p:spPr bwMode="auto">
              <a:xfrm>
                <a:off x="1677" y="2021"/>
                <a:ext cx="3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4" name="Picture 298">
                <a:extLst>
                  <a:ext uri="{FF2B5EF4-FFF2-40B4-BE49-F238E27FC236}">
                    <a16:creationId xmlns:a16="http://schemas.microsoft.com/office/drawing/2014/main" id="{A29A2BE7-9C90-4BCF-AFB4-3561E9713851}"/>
                  </a:ext>
                </a:extLst>
              </p:cNvPr>
              <p:cNvPicPr>
                <a:picLocks noChangeAspect="1" noChangeArrowheads="1"/>
              </p:cNvPicPr>
              <p:nvPr/>
            </p:nvPicPr>
            <p:blipFill>
              <a:blip r:embed="rId107">
                <a:extLst>
                  <a:ext uri="{28A0092B-C50C-407E-A947-70E740481C1C}">
                    <a14:useLocalDpi xmlns:a14="http://schemas.microsoft.com/office/drawing/2010/main"/>
                  </a:ext>
                </a:extLst>
              </a:blip>
              <a:srcRect/>
              <a:stretch>
                <a:fillRect/>
              </a:stretch>
            </p:blipFill>
            <p:spPr bwMode="auto">
              <a:xfrm>
                <a:off x="1693" y="2028"/>
                <a:ext cx="3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5" name="Picture 299">
                <a:extLst>
                  <a:ext uri="{FF2B5EF4-FFF2-40B4-BE49-F238E27FC236}">
                    <a16:creationId xmlns:a16="http://schemas.microsoft.com/office/drawing/2014/main" id="{980587D1-8D02-4E9A-9FCD-E24FFE12B9DD}"/>
                  </a:ext>
                </a:extLst>
              </p:cNvPr>
              <p:cNvPicPr>
                <a:picLocks noChangeAspect="1" noChangeArrowheads="1"/>
              </p:cNvPicPr>
              <p:nvPr/>
            </p:nvPicPr>
            <p:blipFill>
              <a:blip r:embed="rId108">
                <a:extLst>
                  <a:ext uri="{28A0092B-C50C-407E-A947-70E740481C1C}">
                    <a14:useLocalDpi xmlns:a14="http://schemas.microsoft.com/office/drawing/2010/main"/>
                  </a:ext>
                </a:extLst>
              </a:blip>
              <a:srcRect/>
              <a:stretch>
                <a:fillRect/>
              </a:stretch>
            </p:blipFill>
            <p:spPr bwMode="auto">
              <a:xfrm>
                <a:off x="1720" y="1985"/>
                <a:ext cx="3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6" name="Picture 300">
                <a:extLst>
                  <a:ext uri="{FF2B5EF4-FFF2-40B4-BE49-F238E27FC236}">
                    <a16:creationId xmlns:a16="http://schemas.microsoft.com/office/drawing/2014/main" id="{2D4BD463-BD0E-4B77-BC23-56322B08446F}"/>
                  </a:ext>
                </a:extLst>
              </p:cNvPr>
              <p:cNvPicPr>
                <a:picLocks noChangeAspect="1" noChangeArrowheads="1"/>
              </p:cNvPicPr>
              <p:nvPr/>
            </p:nvPicPr>
            <p:blipFill>
              <a:blip r:embed="rId109">
                <a:extLst>
                  <a:ext uri="{28A0092B-C50C-407E-A947-70E740481C1C}">
                    <a14:useLocalDpi xmlns:a14="http://schemas.microsoft.com/office/drawing/2010/main"/>
                  </a:ext>
                </a:extLst>
              </a:blip>
              <a:srcRect/>
              <a:stretch>
                <a:fillRect/>
              </a:stretch>
            </p:blipFill>
            <p:spPr bwMode="auto">
              <a:xfrm>
                <a:off x="1674" y="1954"/>
                <a:ext cx="5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7" name="Picture 301">
                <a:extLst>
                  <a:ext uri="{FF2B5EF4-FFF2-40B4-BE49-F238E27FC236}">
                    <a16:creationId xmlns:a16="http://schemas.microsoft.com/office/drawing/2014/main" id="{05D22654-CA49-47AD-B8BC-83E2A69B0C96}"/>
                  </a:ext>
                </a:extLst>
              </p:cNvPr>
              <p:cNvPicPr>
                <a:picLocks noChangeAspect="1" noChangeArrowheads="1"/>
              </p:cNvPicPr>
              <p:nvPr/>
            </p:nvPicPr>
            <p:blipFill>
              <a:blip r:embed="rId110">
                <a:extLst>
                  <a:ext uri="{28A0092B-C50C-407E-A947-70E740481C1C}">
                    <a14:useLocalDpi xmlns:a14="http://schemas.microsoft.com/office/drawing/2010/main"/>
                  </a:ext>
                </a:extLst>
              </a:blip>
              <a:srcRect/>
              <a:stretch>
                <a:fillRect/>
              </a:stretch>
            </p:blipFill>
            <p:spPr bwMode="auto">
              <a:xfrm>
                <a:off x="1701" y="1985"/>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8" name="Picture 302">
                <a:extLst>
                  <a:ext uri="{FF2B5EF4-FFF2-40B4-BE49-F238E27FC236}">
                    <a16:creationId xmlns:a16="http://schemas.microsoft.com/office/drawing/2014/main" id="{CC417E11-64F9-408B-9353-723A7D9753B8}"/>
                  </a:ext>
                </a:extLst>
              </p:cNvPr>
              <p:cNvPicPr>
                <a:picLocks noChangeAspect="1" noChangeArrowheads="1"/>
              </p:cNvPicPr>
              <p:nvPr/>
            </p:nvPicPr>
            <p:blipFill>
              <a:blip r:embed="rId111">
                <a:extLst>
                  <a:ext uri="{28A0092B-C50C-407E-A947-70E740481C1C}">
                    <a14:useLocalDpi xmlns:a14="http://schemas.microsoft.com/office/drawing/2010/main"/>
                  </a:ext>
                </a:extLst>
              </a:blip>
              <a:srcRect/>
              <a:stretch>
                <a:fillRect/>
              </a:stretch>
            </p:blipFill>
            <p:spPr bwMode="auto">
              <a:xfrm>
                <a:off x="1803" y="1475"/>
                <a:ext cx="13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9" name="Picture 303">
                <a:extLst>
                  <a:ext uri="{FF2B5EF4-FFF2-40B4-BE49-F238E27FC236}">
                    <a16:creationId xmlns:a16="http://schemas.microsoft.com/office/drawing/2014/main" id="{EA53EC87-196C-4FBC-946E-015917C8C6C7}"/>
                  </a:ext>
                </a:extLst>
              </p:cNvPr>
              <p:cNvPicPr>
                <a:picLocks noChangeAspect="1" noChangeArrowheads="1"/>
              </p:cNvPicPr>
              <p:nvPr/>
            </p:nvPicPr>
            <p:blipFill>
              <a:blip r:embed="rId112">
                <a:extLst>
                  <a:ext uri="{28A0092B-C50C-407E-A947-70E740481C1C}">
                    <a14:useLocalDpi xmlns:a14="http://schemas.microsoft.com/office/drawing/2010/main"/>
                  </a:ext>
                </a:extLst>
              </a:blip>
              <a:srcRect/>
              <a:stretch>
                <a:fillRect/>
              </a:stretch>
            </p:blipFill>
            <p:spPr bwMode="auto">
              <a:xfrm>
                <a:off x="1679" y="1975"/>
                <a:ext cx="4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0" name="Picture 304">
                <a:extLst>
                  <a:ext uri="{FF2B5EF4-FFF2-40B4-BE49-F238E27FC236}">
                    <a16:creationId xmlns:a16="http://schemas.microsoft.com/office/drawing/2014/main" id="{40743BE5-184A-46E0-8802-D1068598EB0C}"/>
                  </a:ext>
                </a:extLst>
              </p:cNvPr>
              <p:cNvPicPr>
                <a:picLocks noChangeAspect="1" noChangeArrowheads="1"/>
              </p:cNvPicPr>
              <p:nvPr/>
            </p:nvPicPr>
            <p:blipFill>
              <a:blip r:embed="rId113">
                <a:extLst>
                  <a:ext uri="{28A0092B-C50C-407E-A947-70E740481C1C}">
                    <a14:useLocalDpi xmlns:a14="http://schemas.microsoft.com/office/drawing/2010/main"/>
                  </a:ext>
                </a:extLst>
              </a:blip>
              <a:srcRect/>
              <a:stretch>
                <a:fillRect/>
              </a:stretch>
            </p:blipFill>
            <p:spPr bwMode="auto">
              <a:xfrm>
                <a:off x="1727" y="2071"/>
                <a:ext cx="2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1" name="Picture 305">
                <a:extLst>
                  <a:ext uri="{FF2B5EF4-FFF2-40B4-BE49-F238E27FC236}">
                    <a16:creationId xmlns:a16="http://schemas.microsoft.com/office/drawing/2014/main" id="{BEE0E376-6185-4DE5-A02F-016036C4E400}"/>
                  </a:ext>
                </a:extLst>
              </p:cNvPr>
              <p:cNvPicPr>
                <a:picLocks noChangeAspect="1" noChangeArrowheads="1"/>
              </p:cNvPicPr>
              <p:nvPr/>
            </p:nvPicPr>
            <p:blipFill>
              <a:blip r:embed="rId114">
                <a:extLst>
                  <a:ext uri="{28A0092B-C50C-407E-A947-70E740481C1C}">
                    <a14:useLocalDpi xmlns:a14="http://schemas.microsoft.com/office/drawing/2010/main"/>
                  </a:ext>
                </a:extLst>
              </a:blip>
              <a:srcRect/>
              <a:stretch>
                <a:fillRect/>
              </a:stretch>
            </p:blipFill>
            <p:spPr bwMode="auto">
              <a:xfrm>
                <a:off x="1701" y="2090"/>
                <a:ext cx="35"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2" name="Picture 306">
                <a:extLst>
                  <a:ext uri="{FF2B5EF4-FFF2-40B4-BE49-F238E27FC236}">
                    <a16:creationId xmlns:a16="http://schemas.microsoft.com/office/drawing/2014/main" id="{CA09A803-884A-423E-8AB4-80E9FA1EF179}"/>
                  </a:ext>
                </a:extLst>
              </p:cNvPr>
              <p:cNvPicPr>
                <a:picLocks noChangeAspect="1" noChangeArrowheads="1"/>
              </p:cNvPicPr>
              <p:nvPr/>
            </p:nvPicPr>
            <p:blipFill>
              <a:blip r:embed="rId115">
                <a:extLst>
                  <a:ext uri="{28A0092B-C50C-407E-A947-70E740481C1C}">
                    <a14:useLocalDpi xmlns:a14="http://schemas.microsoft.com/office/drawing/2010/main"/>
                  </a:ext>
                </a:extLst>
              </a:blip>
              <a:srcRect/>
              <a:stretch>
                <a:fillRect/>
              </a:stretch>
            </p:blipFill>
            <p:spPr bwMode="auto">
              <a:xfrm>
                <a:off x="1681" y="2090"/>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 name="Picture 307">
                <a:extLst>
                  <a:ext uri="{FF2B5EF4-FFF2-40B4-BE49-F238E27FC236}">
                    <a16:creationId xmlns:a16="http://schemas.microsoft.com/office/drawing/2014/main" id="{A1CC7E92-680E-4D48-A52D-F2B4164F9CED}"/>
                  </a:ext>
                </a:extLst>
              </p:cNvPr>
              <p:cNvPicPr>
                <a:picLocks noChangeAspect="1" noChangeArrowheads="1"/>
              </p:cNvPicPr>
              <p:nvPr/>
            </p:nvPicPr>
            <p:blipFill>
              <a:blip r:embed="rId116">
                <a:extLst>
                  <a:ext uri="{28A0092B-C50C-407E-A947-70E740481C1C}">
                    <a14:useLocalDpi xmlns:a14="http://schemas.microsoft.com/office/drawing/2010/main"/>
                  </a:ext>
                </a:extLst>
              </a:blip>
              <a:srcRect/>
              <a:stretch>
                <a:fillRect/>
              </a:stretch>
            </p:blipFill>
            <p:spPr bwMode="auto">
              <a:xfrm>
                <a:off x="1641" y="1997"/>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 name="Picture 308">
                <a:extLst>
                  <a:ext uri="{FF2B5EF4-FFF2-40B4-BE49-F238E27FC236}">
                    <a16:creationId xmlns:a16="http://schemas.microsoft.com/office/drawing/2014/main" id="{2C060957-06F0-46CD-BC55-C838B0794424}"/>
                  </a:ext>
                </a:extLst>
              </p:cNvPr>
              <p:cNvPicPr>
                <a:picLocks noChangeAspect="1" noChangeArrowheads="1"/>
              </p:cNvPicPr>
              <p:nvPr/>
            </p:nvPicPr>
            <p:blipFill>
              <a:blip r:embed="rId117">
                <a:extLst>
                  <a:ext uri="{28A0092B-C50C-407E-A947-70E740481C1C}">
                    <a14:useLocalDpi xmlns:a14="http://schemas.microsoft.com/office/drawing/2010/main"/>
                  </a:ext>
                </a:extLst>
              </a:blip>
              <a:srcRect/>
              <a:stretch>
                <a:fillRect/>
              </a:stretch>
            </p:blipFill>
            <p:spPr bwMode="auto">
              <a:xfrm>
                <a:off x="1669" y="2068"/>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 name="Picture 309">
                <a:extLst>
                  <a:ext uri="{FF2B5EF4-FFF2-40B4-BE49-F238E27FC236}">
                    <a16:creationId xmlns:a16="http://schemas.microsoft.com/office/drawing/2014/main" id="{1517D4CC-B969-4A41-8181-8D05B241C27A}"/>
                  </a:ext>
                </a:extLst>
              </p:cNvPr>
              <p:cNvPicPr>
                <a:picLocks noChangeAspect="1" noChangeArrowheads="1"/>
              </p:cNvPicPr>
              <p:nvPr/>
            </p:nvPicPr>
            <p:blipFill>
              <a:blip r:embed="rId118">
                <a:extLst>
                  <a:ext uri="{28A0092B-C50C-407E-A947-70E740481C1C}">
                    <a14:useLocalDpi xmlns:a14="http://schemas.microsoft.com/office/drawing/2010/main"/>
                  </a:ext>
                </a:extLst>
              </a:blip>
              <a:srcRect/>
              <a:stretch>
                <a:fillRect/>
              </a:stretch>
            </p:blipFill>
            <p:spPr bwMode="auto">
              <a:xfrm>
                <a:off x="1770" y="1468"/>
                <a:ext cx="9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 name="Picture 310">
                <a:extLst>
                  <a:ext uri="{FF2B5EF4-FFF2-40B4-BE49-F238E27FC236}">
                    <a16:creationId xmlns:a16="http://schemas.microsoft.com/office/drawing/2014/main" id="{B3400933-1311-4BFE-A1CF-9E6C134EAC22}"/>
                  </a:ext>
                </a:extLst>
              </p:cNvPr>
              <p:cNvPicPr>
                <a:picLocks noChangeAspect="1" noChangeArrowheads="1"/>
              </p:cNvPicPr>
              <p:nvPr/>
            </p:nvPicPr>
            <p:blipFill>
              <a:blip r:embed="rId119">
                <a:extLst>
                  <a:ext uri="{28A0092B-C50C-407E-A947-70E740481C1C}">
                    <a14:useLocalDpi xmlns:a14="http://schemas.microsoft.com/office/drawing/2010/main"/>
                  </a:ext>
                </a:extLst>
              </a:blip>
              <a:srcRect/>
              <a:stretch>
                <a:fillRect/>
              </a:stretch>
            </p:blipFill>
            <p:spPr bwMode="auto">
              <a:xfrm>
                <a:off x="1803" y="1466"/>
                <a:ext cx="5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 name="Picture 311">
                <a:extLst>
                  <a:ext uri="{FF2B5EF4-FFF2-40B4-BE49-F238E27FC236}">
                    <a16:creationId xmlns:a16="http://schemas.microsoft.com/office/drawing/2014/main" id="{01D6D7FC-212C-4779-BC7E-364E86E8C0A1}"/>
                  </a:ext>
                </a:extLst>
              </p:cNvPr>
              <p:cNvPicPr>
                <a:picLocks noChangeAspect="1" noChangeArrowheads="1"/>
              </p:cNvPicPr>
              <p:nvPr/>
            </p:nvPicPr>
            <p:blipFill>
              <a:blip r:embed="rId120">
                <a:extLst>
                  <a:ext uri="{28A0092B-C50C-407E-A947-70E740481C1C}">
                    <a14:useLocalDpi xmlns:a14="http://schemas.microsoft.com/office/drawing/2010/main"/>
                  </a:ext>
                </a:extLst>
              </a:blip>
              <a:srcRect/>
              <a:stretch>
                <a:fillRect/>
              </a:stretch>
            </p:blipFill>
            <p:spPr bwMode="auto">
              <a:xfrm>
                <a:off x="1801" y="1454"/>
                <a:ext cx="14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 name="Picture 312">
                <a:extLst>
                  <a:ext uri="{FF2B5EF4-FFF2-40B4-BE49-F238E27FC236}">
                    <a16:creationId xmlns:a16="http://schemas.microsoft.com/office/drawing/2014/main" id="{A306BA88-BA57-4DB4-A481-88A2A69990FC}"/>
                  </a:ext>
                </a:extLst>
              </p:cNvPr>
              <p:cNvPicPr>
                <a:picLocks noChangeAspect="1" noChangeArrowheads="1"/>
              </p:cNvPicPr>
              <p:nvPr/>
            </p:nvPicPr>
            <p:blipFill>
              <a:blip r:embed="rId121">
                <a:extLst>
                  <a:ext uri="{28A0092B-C50C-407E-A947-70E740481C1C}">
                    <a14:useLocalDpi xmlns:a14="http://schemas.microsoft.com/office/drawing/2010/main"/>
                  </a:ext>
                </a:extLst>
              </a:blip>
              <a:srcRect/>
              <a:stretch>
                <a:fillRect/>
              </a:stretch>
            </p:blipFill>
            <p:spPr bwMode="auto">
              <a:xfrm>
                <a:off x="2208" y="1709"/>
                <a:ext cx="9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 name="Picture 313">
                <a:extLst>
                  <a:ext uri="{FF2B5EF4-FFF2-40B4-BE49-F238E27FC236}">
                    <a16:creationId xmlns:a16="http://schemas.microsoft.com/office/drawing/2014/main" id="{83EB5BC2-62D9-4B3A-9C4C-364E45416291}"/>
                  </a:ext>
                </a:extLst>
              </p:cNvPr>
              <p:cNvPicPr>
                <a:picLocks noChangeAspect="1" noChangeArrowheads="1"/>
              </p:cNvPicPr>
              <p:nvPr/>
            </p:nvPicPr>
            <p:blipFill>
              <a:blip r:embed="rId122">
                <a:extLst>
                  <a:ext uri="{28A0092B-C50C-407E-A947-70E740481C1C}">
                    <a14:useLocalDpi xmlns:a14="http://schemas.microsoft.com/office/drawing/2010/main"/>
                  </a:ext>
                </a:extLst>
              </a:blip>
              <a:srcRect/>
              <a:stretch>
                <a:fillRect/>
              </a:stretch>
            </p:blipFill>
            <p:spPr bwMode="auto">
              <a:xfrm>
                <a:off x="2174" y="1716"/>
                <a:ext cx="10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 name="Picture 314">
                <a:extLst>
                  <a:ext uri="{FF2B5EF4-FFF2-40B4-BE49-F238E27FC236}">
                    <a16:creationId xmlns:a16="http://schemas.microsoft.com/office/drawing/2014/main" id="{005E3671-7B2B-403D-B3C6-8C5481BDBB8A}"/>
                  </a:ext>
                </a:extLst>
              </p:cNvPr>
              <p:cNvPicPr>
                <a:picLocks noChangeAspect="1" noChangeArrowheads="1"/>
              </p:cNvPicPr>
              <p:nvPr/>
            </p:nvPicPr>
            <p:blipFill>
              <a:blip r:embed="rId123">
                <a:extLst>
                  <a:ext uri="{28A0092B-C50C-407E-A947-70E740481C1C}">
                    <a14:useLocalDpi xmlns:a14="http://schemas.microsoft.com/office/drawing/2010/main"/>
                  </a:ext>
                </a:extLst>
              </a:blip>
              <a:srcRect/>
              <a:stretch>
                <a:fillRect/>
              </a:stretch>
            </p:blipFill>
            <p:spPr bwMode="auto">
              <a:xfrm>
                <a:off x="2260" y="1949"/>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 name="Picture 315">
                <a:extLst>
                  <a:ext uri="{FF2B5EF4-FFF2-40B4-BE49-F238E27FC236}">
                    <a16:creationId xmlns:a16="http://schemas.microsoft.com/office/drawing/2014/main" id="{9340905D-6461-4282-A68C-839DB2889F4E}"/>
                  </a:ext>
                </a:extLst>
              </p:cNvPr>
              <p:cNvPicPr>
                <a:picLocks noChangeAspect="1" noChangeArrowheads="1"/>
              </p:cNvPicPr>
              <p:nvPr/>
            </p:nvPicPr>
            <p:blipFill>
              <a:blip r:embed="rId124">
                <a:extLst>
                  <a:ext uri="{28A0092B-C50C-407E-A947-70E740481C1C}">
                    <a14:useLocalDpi xmlns:a14="http://schemas.microsoft.com/office/drawing/2010/main"/>
                  </a:ext>
                </a:extLst>
              </a:blip>
              <a:srcRect/>
              <a:stretch>
                <a:fillRect/>
              </a:stretch>
            </p:blipFill>
            <p:spPr bwMode="auto">
              <a:xfrm>
                <a:off x="2239" y="1952"/>
                <a:ext cx="5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 name="Picture 316">
                <a:extLst>
                  <a:ext uri="{FF2B5EF4-FFF2-40B4-BE49-F238E27FC236}">
                    <a16:creationId xmlns:a16="http://schemas.microsoft.com/office/drawing/2014/main" id="{2E276CBD-EB0A-49E4-A4BA-BF63D2AD8429}"/>
                  </a:ext>
                </a:extLst>
              </p:cNvPr>
              <p:cNvPicPr>
                <a:picLocks noChangeAspect="1" noChangeArrowheads="1"/>
              </p:cNvPicPr>
              <p:nvPr/>
            </p:nvPicPr>
            <p:blipFill>
              <a:blip r:embed="rId125">
                <a:extLst>
                  <a:ext uri="{28A0092B-C50C-407E-A947-70E740481C1C}">
                    <a14:useLocalDpi xmlns:a14="http://schemas.microsoft.com/office/drawing/2010/main"/>
                  </a:ext>
                </a:extLst>
              </a:blip>
              <a:srcRect/>
              <a:stretch>
                <a:fillRect/>
              </a:stretch>
            </p:blipFill>
            <p:spPr bwMode="auto">
              <a:xfrm>
                <a:off x="2265" y="1961"/>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3" name="Picture 317">
                <a:extLst>
                  <a:ext uri="{FF2B5EF4-FFF2-40B4-BE49-F238E27FC236}">
                    <a16:creationId xmlns:a16="http://schemas.microsoft.com/office/drawing/2014/main" id="{A5CF230E-95BE-4017-85C0-0F8870C5851C}"/>
                  </a:ext>
                </a:extLst>
              </p:cNvPr>
              <p:cNvPicPr>
                <a:picLocks noChangeAspect="1" noChangeArrowheads="1"/>
              </p:cNvPicPr>
              <p:nvPr/>
            </p:nvPicPr>
            <p:blipFill>
              <a:blip r:embed="rId126">
                <a:extLst>
                  <a:ext uri="{28A0092B-C50C-407E-A947-70E740481C1C}">
                    <a14:useLocalDpi xmlns:a14="http://schemas.microsoft.com/office/drawing/2010/main"/>
                  </a:ext>
                </a:extLst>
              </a:blip>
              <a:srcRect/>
              <a:stretch>
                <a:fillRect/>
              </a:stretch>
            </p:blipFill>
            <p:spPr bwMode="auto">
              <a:xfrm>
                <a:off x="2241" y="1963"/>
                <a:ext cx="4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4" name="Picture 318">
                <a:extLst>
                  <a:ext uri="{FF2B5EF4-FFF2-40B4-BE49-F238E27FC236}">
                    <a16:creationId xmlns:a16="http://schemas.microsoft.com/office/drawing/2014/main" id="{067156BE-B9B7-49D4-BD77-8E920673C00C}"/>
                  </a:ext>
                </a:extLst>
              </p:cNvPr>
              <p:cNvPicPr>
                <a:picLocks noChangeAspect="1" noChangeArrowheads="1"/>
              </p:cNvPicPr>
              <p:nvPr/>
            </p:nvPicPr>
            <p:blipFill>
              <a:blip r:embed="rId127">
                <a:extLst>
                  <a:ext uri="{28A0092B-C50C-407E-A947-70E740481C1C}">
                    <a14:useLocalDpi xmlns:a14="http://schemas.microsoft.com/office/drawing/2010/main"/>
                  </a:ext>
                </a:extLst>
              </a:blip>
              <a:srcRect/>
              <a:stretch>
                <a:fillRect/>
              </a:stretch>
            </p:blipFill>
            <p:spPr bwMode="auto">
              <a:xfrm>
                <a:off x="2282" y="1966"/>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 name="Picture 319">
                <a:extLst>
                  <a:ext uri="{FF2B5EF4-FFF2-40B4-BE49-F238E27FC236}">
                    <a16:creationId xmlns:a16="http://schemas.microsoft.com/office/drawing/2014/main" id="{93C195F3-9C5F-4AD2-BC0C-A53AFC91FC03}"/>
                  </a:ext>
                </a:extLst>
              </p:cNvPr>
              <p:cNvPicPr>
                <a:picLocks noChangeAspect="1" noChangeArrowheads="1"/>
              </p:cNvPicPr>
              <p:nvPr/>
            </p:nvPicPr>
            <p:blipFill>
              <a:blip r:embed="rId128">
                <a:extLst>
                  <a:ext uri="{28A0092B-C50C-407E-A947-70E740481C1C}">
                    <a14:useLocalDpi xmlns:a14="http://schemas.microsoft.com/office/drawing/2010/main"/>
                  </a:ext>
                </a:extLst>
              </a:blip>
              <a:srcRect/>
              <a:stretch>
                <a:fillRect/>
              </a:stretch>
            </p:blipFill>
            <p:spPr bwMode="auto">
              <a:xfrm>
                <a:off x="2272" y="1971"/>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6" name="Picture 320">
                <a:extLst>
                  <a:ext uri="{FF2B5EF4-FFF2-40B4-BE49-F238E27FC236}">
                    <a16:creationId xmlns:a16="http://schemas.microsoft.com/office/drawing/2014/main" id="{F75C9AB9-9444-4098-8A04-6D45D9636BEA}"/>
                  </a:ext>
                </a:extLst>
              </p:cNvPr>
              <p:cNvPicPr>
                <a:picLocks noChangeAspect="1" noChangeArrowheads="1"/>
              </p:cNvPicPr>
              <p:nvPr/>
            </p:nvPicPr>
            <p:blipFill>
              <a:blip r:embed="rId129">
                <a:extLst>
                  <a:ext uri="{28A0092B-C50C-407E-A947-70E740481C1C}">
                    <a14:useLocalDpi xmlns:a14="http://schemas.microsoft.com/office/drawing/2010/main"/>
                  </a:ext>
                </a:extLst>
              </a:blip>
              <a:srcRect/>
              <a:stretch>
                <a:fillRect/>
              </a:stretch>
            </p:blipFill>
            <p:spPr bwMode="auto">
              <a:xfrm>
                <a:off x="2265" y="1975"/>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7" name="Picture 321">
                <a:extLst>
                  <a:ext uri="{FF2B5EF4-FFF2-40B4-BE49-F238E27FC236}">
                    <a16:creationId xmlns:a16="http://schemas.microsoft.com/office/drawing/2014/main" id="{F3516051-B10C-4A0D-8CEE-99ABD96F8DF7}"/>
                  </a:ext>
                </a:extLst>
              </p:cNvPr>
              <p:cNvPicPr>
                <a:picLocks noChangeAspect="1" noChangeArrowheads="1"/>
              </p:cNvPicPr>
              <p:nvPr/>
            </p:nvPicPr>
            <p:blipFill>
              <a:blip r:embed="rId130">
                <a:extLst>
                  <a:ext uri="{28A0092B-C50C-407E-A947-70E740481C1C}">
                    <a14:useLocalDpi xmlns:a14="http://schemas.microsoft.com/office/drawing/2010/main"/>
                  </a:ext>
                </a:extLst>
              </a:blip>
              <a:srcRect/>
              <a:stretch>
                <a:fillRect/>
              </a:stretch>
            </p:blipFill>
            <p:spPr bwMode="auto">
              <a:xfrm>
                <a:off x="2253" y="1975"/>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8" name="Picture 322">
                <a:extLst>
                  <a:ext uri="{FF2B5EF4-FFF2-40B4-BE49-F238E27FC236}">
                    <a16:creationId xmlns:a16="http://schemas.microsoft.com/office/drawing/2014/main" id="{FC55A178-E9D2-463A-A7E2-64BE0EEE0487}"/>
                  </a:ext>
                </a:extLst>
              </p:cNvPr>
              <p:cNvPicPr>
                <a:picLocks noChangeAspect="1" noChangeArrowheads="1"/>
              </p:cNvPicPr>
              <p:nvPr/>
            </p:nvPicPr>
            <p:blipFill>
              <a:blip r:embed="rId131">
                <a:extLst>
                  <a:ext uri="{28A0092B-C50C-407E-A947-70E740481C1C}">
                    <a14:useLocalDpi xmlns:a14="http://schemas.microsoft.com/office/drawing/2010/main"/>
                  </a:ext>
                </a:extLst>
              </a:blip>
              <a:srcRect/>
              <a:stretch>
                <a:fillRect/>
              </a:stretch>
            </p:blipFill>
            <p:spPr bwMode="auto">
              <a:xfrm>
                <a:off x="2241" y="1975"/>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9" name="Picture 323">
                <a:extLst>
                  <a:ext uri="{FF2B5EF4-FFF2-40B4-BE49-F238E27FC236}">
                    <a16:creationId xmlns:a16="http://schemas.microsoft.com/office/drawing/2014/main" id="{66E5066D-5D68-4BBF-BAEF-1B0949A40816}"/>
                  </a:ext>
                </a:extLst>
              </p:cNvPr>
              <p:cNvPicPr>
                <a:picLocks noChangeAspect="1" noChangeArrowheads="1"/>
              </p:cNvPicPr>
              <p:nvPr/>
            </p:nvPicPr>
            <p:blipFill>
              <a:blip r:embed="rId132">
                <a:extLst>
                  <a:ext uri="{28A0092B-C50C-407E-A947-70E740481C1C}">
                    <a14:useLocalDpi xmlns:a14="http://schemas.microsoft.com/office/drawing/2010/main"/>
                  </a:ext>
                </a:extLst>
              </a:blip>
              <a:srcRect/>
              <a:stretch>
                <a:fillRect/>
              </a:stretch>
            </p:blipFill>
            <p:spPr bwMode="auto">
              <a:xfrm>
                <a:off x="2241" y="1987"/>
                <a:ext cx="3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0" name="Picture 324">
                <a:extLst>
                  <a:ext uri="{FF2B5EF4-FFF2-40B4-BE49-F238E27FC236}">
                    <a16:creationId xmlns:a16="http://schemas.microsoft.com/office/drawing/2014/main" id="{A55C1ED9-5189-456D-8A29-619DE82246BC}"/>
                  </a:ext>
                </a:extLst>
              </p:cNvPr>
              <p:cNvPicPr>
                <a:picLocks noChangeAspect="1" noChangeArrowheads="1"/>
              </p:cNvPicPr>
              <p:nvPr/>
            </p:nvPicPr>
            <p:blipFill>
              <a:blip r:embed="rId133">
                <a:extLst>
                  <a:ext uri="{28A0092B-C50C-407E-A947-70E740481C1C}">
                    <a14:useLocalDpi xmlns:a14="http://schemas.microsoft.com/office/drawing/2010/main"/>
                  </a:ext>
                </a:extLst>
              </a:blip>
              <a:srcRect/>
              <a:stretch>
                <a:fillRect/>
              </a:stretch>
            </p:blipFill>
            <p:spPr bwMode="auto">
              <a:xfrm>
                <a:off x="2248" y="2021"/>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1" name="Picture 325">
                <a:extLst>
                  <a:ext uri="{FF2B5EF4-FFF2-40B4-BE49-F238E27FC236}">
                    <a16:creationId xmlns:a16="http://schemas.microsoft.com/office/drawing/2014/main" id="{3E5357D2-6C6B-4D61-9778-46D4C04F11A2}"/>
                  </a:ext>
                </a:extLst>
              </p:cNvPr>
              <p:cNvPicPr>
                <a:picLocks noChangeAspect="1" noChangeArrowheads="1"/>
              </p:cNvPicPr>
              <p:nvPr/>
            </p:nvPicPr>
            <p:blipFill>
              <a:blip r:embed="rId134">
                <a:extLst>
                  <a:ext uri="{28A0092B-C50C-407E-A947-70E740481C1C}">
                    <a14:useLocalDpi xmlns:a14="http://schemas.microsoft.com/office/drawing/2010/main"/>
                  </a:ext>
                </a:extLst>
              </a:blip>
              <a:srcRect/>
              <a:stretch>
                <a:fillRect/>
              </a:stretch>
            </p:blipFill>
            <p:spPr bwMode="auto">
              <a:xfrm>
                <a:off x="2255" y="2051"/>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2" name="Picture 326">
                <a:extLst>
                  <a:ext uri="{FF2B5EF4-FFF2-40B4-BE49-F238E27FC236}">
                    <a16:creationId xmlns:a16="http://schemas.microsoft.com/office/drawing/2014/main" id="{9CE77BF6-26E6-416F-9BAB-7A4D178EEED3}"/>
                  </a:ext>
                </a:extLst>
              </p:cNvPr>
              <p:cNvPicPr>
                <a:picLocks noChangeAspect="1" noChangeArrowheads="1"/>
              </p:cNvPicPr>
              <p:nvPr/>
            </p:nvPicPr>
            <p:blipFill>
              <a:blip r:embed="rId135">
                <a:extLst>
                  <a:ext uri="{28A0092B-C50C-407E-A947-70E740481C1C}">
                    <a14:useLocalDpi xmlns:a14="http://schemas.microsoft.com/office/drawing/2010/main"/>
                  </a:ext>
                </a:extLst>
              </a:blip>
              <a:srcRect/>
              <a:stretch>
                <a:fillRect/>
              </a:stretch>
            </p:blipFill>
            <p:spPr bwMode="auto">
              <a:xfrm>
                <a:off x="2272" y="2061"/>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3" name="Picture 327">
                <a:extLst>
                  <a:ext uri="{FF2B5EF4-FFF2-40B4-BE49-F238E27FC236}">
                    <a16:creationId xmlns:a16="http://schemas.microsoft.com/office/drawing/2014/main" id="{9615EA3B-C3CB-48A6-8247-C395298F6342}"/>
                  </a:ext>
                </a:extLst>
              </p:cNvPr>
              <p:cNvPicPr>
                <a:picLocks noChangeAspect="1" noChangeArrowheads="1"/>
              </p:cNvPicPr>
              <p:nvPr/>
            </p:nvPicPr>
            <p:blipFill>
              <a:blip r:embed="rId136">
                <a:extLst>
                  <a:ext uri="{28A0092B-C50C-407E-A947-70E740481C1C}">
                    <a14:useLocalDpi xmlns:a14="http://schemas.microsoft.com/office/drawing/2010/main"/>
                  </a:ext>
                </a:extLst>
              </a:blip>
              <a:srcRect/>
              <a:stretch>
                <a:fillRect/>
              </a:stretch>
            </p:blipFill>
            <p:spPr bwMode="auto">
              <a:xfrm>
                <a:off x="2289" y="2061"/>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4" name="Picture 328">
                <a:extLst>
                  <a:ext uri="{FF2B5EF4-FFF2-40B4-BE49-F238E27FC236}">
                    <a16:creationId xmlns:a16="http://schemas.microsoft.com/office/drawing/2014/main" id="{A0619C1A-363D-4A29-B399-79D9E30BD5AB}"/>
                  </a:ext>
                </a:extLst>
              </p:cNvPr>
              <p:cNvPicPr>
                <a:picLocks noChangeAspect="1" noChangeArrowheads="1"/>
              </p:cNvPicPr>
              <p:nvPr/>
            </p:nvPicPr>
            <p:blipFill>
              <a:blip r:embed="rId137">
                <a:extLst>
                  <a:ext uri="{28A0092B-C50C-407E-A947-70E740481C1C}">
                    <a14:useLocalDpi xmlns:a14="http://schemas.microsoft.com/office/drawing/2010/main"/>
                  </a:ext>
                </a:extLst>
              </a:blip>
              <a:srcRect/>
              <a:stretch>
                <a:fillRect/>
              </a:stretch>
            </p:blipFill>
            <p:spPr bwMode="auto">
              <a:xfrm>
                <a:off x="2308" y="2049"/>
                <a:ext cx="29"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5" name="Picture 329">
                <a:extLst>
                  <a:ext uri="{FF2B5EF4-FFF2-40B4-BE49-F238E27FC236}">
                    <a16:creationId xmlns:a16="http://schemas.microsoft.com/office/drawing/2014/main" id="{31A6FEC1-D463-41C4-86D8-24BD7330E2BB}"/>
                  </a:ext>
                </a:extLst>
              </p:cNvPr>
              <p:cNvPicPr>
                <a:picLocks noChangeAspect="1" noChangeArrowheads="1"/>
              </p:cNvPicPr>
              <p:nvPr/>
            </p:nvPicPr>
            <p:blipFill>
              <a:blip r:embed="rId138">
                <a:extLst>
                  <a:ext uri="{28A0092B-C50C-407E-A947-70E740481C1C}">
                    <a14:useLocalDpi xmlns:a14="http://schemas.microsoft.com/office/drawing/2010/main"/>
                  </a:ext>
                </a:extLst>
              </a:blip>
              <a:srcRect/>
              <a:stretch>
                <a:fillRect/>
              </a:stretch>
            </p:blipFill>
            <p:spPr bwMode="auto">
              <a:xfrm>
                <a:off x="2315" y="1980"/>
                <a:ext cx="43"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 name="Picture 330">
                <a:extLst>
                  <a:ext uri="{FF2B5EF4-FFF2-40B4-BE49-F238E27FC236}">
                    <a16:creationId xmlns:a16="http://schemas.microsoft.com/office/drawing/2014/main" id="{0ED8E5A6-912C-408E-904C-037DCACEE2E8}"/>
                  </a:ext>
                </a:extLst>
              </p:cNvPr>
              <p:cNvPicPr>
                <a:picLocks noChangeAspect="1" noChangeArrowheads="1"/>
              </p:cNvPicPr>
              <p:nvPr/>
            </p:nvPicPr>
            <p:blipFill>
              <a:blip r:embed="rId139">
                <a:extLst>
                  <a:ext uri="{28A0092B-C50C-407E-A947-70E740481C1C}">
                    <a14:useLocalDpi xmlns:a14="http://schemas.microsoft.com/office/drawing/2010/main"/>
                  </a:ext>
                </a:extLst>
              </a:blip>
              <a:srcRect/>
              <a:stretch>
                <a:fillRect/>
              </a:stretch>
            </p:blipFill>
            <p:spPr bwMode="auto">
              <a:xfrm>
                <a:off x="2260" y="2025"/>
                <a:ext cx="3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7" name="Picture 331">
                <a:extLst>
                  <a:ext uri="{FF2B5EF4-FFF2-40B4-BE49-F238E27FC236}">
                    <a16:creationId xmlns:a16="http://schemas.microsoft.com/office/drawing/2014/main" id="{31F9CB11-2876-41C2-B817-24EBAE9F7CF7}"/>
                  </a:ext>
                </a:extLst>
              </p:cNvPr>
              <p:cNvPicPr>
                <a:picLocks noChangeAspect="1" noChangeArrowheads="1"/>
              </p:cNvPicPr>
              <p:nvPr/>
            </p:nvPicPr>
            <p:blipFill>
              <a:blip r:embed="rId140">
                <a:extLst>
                  <a:ext uri="{28A0092B-C50C-407E-A947-70E740481C1C}">
                    <a14:useLocalDpi xmlns:a14="http://schemas.microsoft.com/office/drawing/2010/main"/>
                  </a:ext>
                </a:extLst>
              </a:blip>
              <a:srcRect/>
              <a:stretch>
                <a:fillRect/>
              </a:stretch>
            </p:blipFill>
            <p:spPr bwMode="auto">
              <a:xfrm>
                <a:off x="2301" y="2021"/>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8" name="Picture 332">
                <a:extLst>
                  <a:ext uri="{FF2B5EF4-FFF2-40B4-BE49-F238E27FC236}">
                    <a16:creationId xmlns:a16="http://schemas.microsoft.com/office/drawing/2014/main" id="{CC7A2806-0AB9-44B8-9E36-F1B4A97316DD}"/>
                  </a:ext>
                </a:extLst>
              </p:cNvPr>
              <p:cNvPicPr>
                <a:picLocks noChangeAspect="1" noChangeArrowheads="1"/>
              </p:cNvPicPr>
              <p:nvPr/>
            </p:nvPicPr>
            <p:blipFill>
              <a:blip r:embed="rId141">
                <a:extLst>
                  <a:ext uri="{28A0092B-C50C-407E-A947-70E740481C1C}">
                    <a14:useLocalDpi xmlns:a14="http://schemas.microsoft.com/office/drawing/2010/main"/>
                  </a:ext>
                </a:extLst>
              </a:blip>
              <a:srcRect/>
              <a:stretch>
                <a:fillRect/>
              </a:stretch>
            </p:blipFill>
            <p:spPr bwMode="auto">
              <a:xfrm>
                <a:off x="2279" y="2028"/>
                <a:ext cx="36"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9" name="Picture 333">
                <a:extLst>
                  <a:ext uri="{FF2B5EF4-FFF2-40B4-BE49-F238E27FC236}">
                    <a16:creationId xmlns:a16="http://schemas.microsoft.com/office/drawing/2014/main" id="{DC6A6381-2259-4AB6-81A1-CEBCB7CC43DA}"/>
                  </a:ext>
                </a:extLst>
              </p:cNvPr>
              <p:cNvPicPr>
                <a:picLocks noChangeAspect="1" noChangeArrowheads="1"/>
              </p:cNvPicPr>
              <p:nvPr/>
            </p:nvPicPr>
            <p:blipFill>
              <a:blip r:embed="rId142">
                <a:extLst>
                  <a:ext uri="{28A0092B-C50C-407E-A947-70E740481C1C}">
                    <a14:useLocalDpi xmlns:a14="http://schemas.microsoft.com/office/drawing/2010/main"/>
                  </a:ext>
                </a:extLst>
              </a:blip>
              <a:srcRect/>
              <a:stretch>
                <a:fillRect/>
              </a:stretch>
            </p:blipFill>
            <p:spPr bwMode="auto">
              <a:xfrm>
                <a:off x="2255" y="1985"/>
                <a:ext cx="3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0" name="Picture 334">
                <a:extLst>
                  <a:ext uri="{FF2B5EF4-FFF2-40B4-BE49-F238E27FC236}">
                    <a16:creationId xmlns:a16="http://schemas.microsoft.com/office/drawing/2014/main" id="{A6DABA5E-F52E-4733-9970-581A8DFEF8B2}"/>
                  </a:ext>
                </a:extLst>
              </p:cNvPr>
              <p:cNvPicPr>
                <a:picLocks noChangeAspect="1" noChangeArrowheads="1"/>
              </p:cNvPicPr>
              <p:nvPr/>
            </p:nvPicPr>
            <p:blipFill>
              <a:blip r:embed="rId143">
                <a:extLst>
                  <a:ext uri="{28A0092B-C50C-407E-A947-70E740481C1C}">
                    <a14:useLocalDpi xmlns:a14="http://schemas.microsoft.com/office/drawing/2010/main"/>
                  </a:ext>
                </a:extLst>
              </a:blip>
              <a:srcRect/>
              <a:stretch>
                <a:fillRect/>
              </a:stretch>
            </p:blipFill>
            <p:spPr bwMode="auto">
              <a:xfrm>
                <a:off x="2287" y="1954"/>
                <a:ext cx="5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1" name="Picture 335">
                <a:extLst>
                  <a:ext uri="{FF2B5EF4-FFF2-40B4-BE49-F238E27FC236}">
                    <a16:creationId xmlns:a16="http://schemas.microsoft.com/office/drawing/2014/main" id="{EFFF2CEB-9471-4168-B48C-BD4694B408A0}"/>
                  </a:ext>
                </a:extLst>
              </p:cNvPr>
              <p:cNvPicPr>
                <a:picLocks noChangeAspect="1" noChangeArrowheads="1"/>
              </p:cNvPicPr>
              <p:nvPr/>
            </p:nvPicPr>
            <p:blipFill>
              <a:blip r:embed="rId144">
                <a:extLst>
                  <a:ext uri="{28A0092B-C50C-407E-A947-70E740481C1C}">
                    <a14:useLocalDpi xmlns:a14="http://schemas.microsoft.com/office/drawing/2010/main"/>
                  </a:ext>
                </a:extLst>
              </a:blip>
              <a:srcRect/>
              <a:stretch>
                <a:fillRect/>
              </a:stretch>
            </p:blipFill>
            <p:spPr bwMode="auto">
              <a:xfrm>
                <a:off x="2270" y="1985"/>
                <a:ext cx="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2" name="Picture 336">
                <a:extLst>
                  <a:ext uri="{FF2B5EF4-FFF2-40B4-BE49-F238E27FC236}">
                    <a16:creationId xmlns:a16="http://schemas.microsoft.com/office/drawing/2014/main" id="{7C53E1EE-DA84-4732-94E2-CD9801609E88}"/>
                  </a:ext>
                </a:extLst>
              </p:cNvPr>
              <p:cNvPicPr>
                <a:picLocks noChangeAspect="1" noChangeArrowheads="1"/>
              </p:cNvPicPr>
              <p:nvPr/>
            </p:nvPicPr>
            <p:blipFill>
              <a:blip r:embed="rId145">
                <a:extLst>
                  <a:ext uri="{28A0092B-C50C-407E-A947-70E740481C1C}">
                    <a14:useLocalDpi xmlns:a14="http://schemas.microsoft.com/office/drawing/2010/main"/>
                  </a:ext>
                </a:extLst>
              </a:blip>
              <a:srcRect/>
              <a:stretch>
                <a:fillRect/>
              </a:stretch>
            </p:blipFill>
            <p:spPr bwMode="auto">
              <a:xfrm>
                <a:off x="2078" y="1475"/>
                <a:ext cx="13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3" name="Picture 337">
                <a:extLst>
                  <a:ext uri="{FF2B5EF4-FFF2-40B4-BE49-F238E27FC236}">
                    <a16:creationId xmlns:a16="http://schemas.microsoft.com/office/drawing/2014/main" id="{0DE02FAE-24FB-4648-BA72-FDF66F655DF7}"/>
                  </a:ext>
                </a:extLst>
              </p:cNvPr>
              <p:cNvPicPr>
                <a:picLocks noChangeAspect="1" noChangeArrowheads="1"/>
              </p:cNvPicPr>
              <p:nvPr/>
            </p:nvPicPr>
            <p:blipFill>
              <a:blip r:embed="rId146">
                <a:extLst>
                  <a:ext uri="{28A0092B-C50C-407E-A947-70E740481C1C}">
                    <a14:useLocalDpi xmlns:a14="http://schemas.microsoft.com/office/drawing/2010/main"/>
                  </a:ext>
                </a:extLst>
              </a:blip>
              <a:srcRect/>
              <a:stretch>
                <a:fillRect/>
              </a:stretch>
            </p:blipFill>
            <p:spPr bwMode="auto">
              <a:xfrm>
                <a:off x="2291" y="1975"/>
                <a:ext cx="4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 name="Picture 338">
                <a:extLst>
                  <a:ext uri="{FF2B5EF4-FFF2-40B4-BE49-F238E27FC236}">
                    <a16:creationId xmlns:a16="http://schemas.microsoft.com/office/drawing/2014/main" id="{97CF32C5-1816-41E3-BC31-BE47C939D7F3}"/>
                  </a:ext>
                </a:extLst>
              </p:cNvPr>
              <p:cNvPicPr>
                <a:picLocks noChangeAspect="1" noChangeArrowheads="1"/>
              </p:cNvPicPr>
              <p:nvPr/>
            </p:nvPicPr>
            <p:blipFill>
              <a:blip r:embed="rId147">
                <a:extLst>
                  <a:ext uri="{28A0092B-C50C-407E-A947-70E740481C1C}">
                    <a14:useLocalDpi xmlns:a14="http://schemas.microsoft.com/office/drawing/2010/main"/>
                  </a:ext>
                </a:extLst>
              </a:blip>
              <a:srcRect/>
              <a:stretch>
                <a:fillRect/>
              </a:stretch>
            </p:blipFill>
            <p:spPr bwMode="auto">
              <a:xfrm>
                <a:off x="2258" y="2071"/>
                <a:ext cx="2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5" name="Picture 339">
                <a:extLst>
                  <a:ext uri="{FF2B5EF4-FFF2-40B4-BE49-F238E27FC236}">
                    <a16:creationId xmlns:a16="http://schemas.microsoft.com/office/drawing/2014/main" id="{9F6E5B31-937C-4859-B5A3-5FF16A631069}"/>
                  </a:ext>
                </a:extLst>
              </p:cNvPr>
              <p:cNvPicPr>
                <a:picLocks noChangeAspect="1" noChangeArrowheads="1"/>
              </p:cNvPicPr>
              <p:nvPr/>
            </p:nvPicPr>
            <p:blipFill>
              <a:blip r:embed="rId148">
                <a:extLst>
                  <a:ext uri="{28A0092B-C50C-407E-A947-70E740481C1C}">
                    <a14:useLocalDpi xmlns:a14="http://schemas.microsoft.com/office/drawing/2010/main"/>
                  </a:ext>
                </a:extLst>
              </a:blip>
              <a:srcRect/>
              <a:stretch>
                <a:fillRect/>
              </a:stretch>
            </p:blipFill>
            <p:spPr bwMode="auto">
              <a:xfrm>
                <a:off x="2279" y="2090"/>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6" name="Picture 340">
                <a:extLst>
                  <a:ext uri="{FF2B5EF4-FFF2-40B4-BE49-F238E27FC236}">
                    <a16:creationId xmlns:a16="http://schemas.microsoft.com/office/drawing/2014/main" id="{F9C4F2E3-4F14-437A-8A5F-BF93B6DEA41C}"/>
                  </a:ext>
                </a:extLst>
              </p:cNvPr>
              <p:cNvPicPr>
                <a:picLocks noChangeAspect="1" noChangeArrowheads="1"/>
              </p:cNvPicPr>
              <p:nvPr/>
            </p:nvPicPr>
            <p:blipFill>
              <a:blip r:embed="rId149">
                <a:extLst>
                  <a:ext uri="{28A0092B-C50C-407E-A947-70E740481C1C}">
                    <a14:useLocalDpi xmlns:a14="http://schemas.microsoft.com/office/drawing/2010/main"/>
                  </a:ext>
                </a:extLst>
              </a:blip>
              <a:srcRect/>
              <a:stretch>
                <a:fillRect/>
              </a:stretch>
            </p:blipFill>
            <p:spPr bwMode="auto">
              <a:xfrm>
                <a:off x="2299" y="2090"/>
                <a:ext cx="35"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7" name="Picture 341">
                <a:extLst>
                  <a:ext uri="{FF2B5EF4-FFF2-40B4-BE49-F238E27FC236}">
                    <a16:creationId xmlns:a16="http://schemas.microsoft.com/office/drawing/2014/main" id="{D06D2520-56AF-40E9-89DF-2DA665C8D463}"/>
                  </a:ext>
                </a:extLst>
              </p:cNvPr>
              <p:cNvPicPr>
                <a:picLocks noChangeAspect="1" noChangeArrowheads="1"/>
              </p:cNvPicPr>
              <p:nvPr/>
            </p:nvPicPr>
            <p:blipFill>
              <a:blip r:embed="rId150">
                <a:extLst>
                  <a:ext uri="{28A0092B-C50C-407E-A947-70E740481C1C}">
                    <a14:useLocalDpi xmlns:a14="http://schemas.microsoft.com/office/drawing/2010/main"/>
                  </a:ext>
                </a:extLst>
              </a:blip>
              <a:srcRect/>
              <a:stretch>
                <a:fillRect/>
              </a:stretch>
            </p:blipFill>
            <p:spPr bwMode="auto">
              <a:xfrm>
                <a:off x="2337" y="1997"/>
                <a:ext cx="36"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8" name="Picture 342">
                <a:extLst>
                  <a:ext uri="{FF2B5EF4-FFF2-40B4-BE49-F238E27FC236}">
                    <a16:creationId xmlns:a16="http://schemas.microsoft.com/office/drawing/2014/main" id="{224F0D1E-FD54-4E56-850E-B312B84DD370}"/>
                  </a:ext>
                </a:extLst>
              </p:cNvPr>
              <p:cNvPicPr>
                <a:picLocks noChangeAspect="1" noChangeArrowheads="1"/>
              </p:cNvPicPr>
              <p:nvPr/>
            </p:nvPicPr>
            <p:blipFill>
              <a:blip r:embed="rId151">
                <a:extLst>
                  <a:ext uri="{28A0092B-C50C-407E-A947-70E740481C1C}">
                    <a14:useLocalDpi xmlns:a14="http://schemas.microsoft.com/office/drawing/2010/main"/>
                  </a:ext>
                </a:extLst>
              </a:blip>
              <a:srcRect/>
              <a:stretch>
                <a:fillRect/>
              </a:stretch>
            </p:blipFill>
            <p:spPr bwMode="auto">
              <a:xfrm>
                <a:off x="2315" y="2068"/>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9" name="Picture 343">
                <a:extLst>
                  <a:ext uri="{FF2B5EF4-FFF2-40B4-BE49-F238E27FC236}">
                    <a16:creationId xmlns:a16="http://schemas.microsoft.com/office/drawing/2014/main" id="{84BF1F04-7178-4C59-A2A4-2A3A1C02A179}"/>
                  </a:ext>
                </a:extLst>
              </p:cNvPr>
              <p:cNvPicPr>
                <a:picLocks noChangeAspect="1" noChangeArrowheads="1"/>
              </p:cNvPicPr>
              <p:nvPr/>
            </p:nvPicPr>
            <p:blipFill>
              <a:blip r:embed="rId152">
                <a:extLst>
                  <a:ext uri="{28A0092B-C50C-407E-A947-70E740481C1C}">
                    <a14:useLocalDpi xmlns:a14="http://schemas.microsoft.com/office/drawing/2010/main"/>
                  </a:ext>
                </a:extLst>
              </a:blip>
              <a:srcRect/>
              <a:stretch>
                <a:fillRect/>
              </a:stretch>
            </p:blipFill>
            <p:spPr bwMode="auto">
              <a:xfrm>
                <a:off x="2150" y="1473"/>
                <a:ext cx="9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0" name="Picture 344">
                <a:extLst>
                  <a:ext uri="{FF2B5EF4-FFF2-40B4-BE49-F238E27FC236}">
                    <a16:creationId xmlns:a16="http://schemas.microsoft.com/office/drawing/2014/main" id="{156E6F53-0C31-44CA-BB72-B2DC44A832AA}"/>
                  </a:ext>
                </a:extLst>
              </p:cNvPr>
              <p:cNvPicPr>
                <a:picLocks noChangeAspect="1" noChangeArrowheads="1"/>
              </p:cNvPicPr>
              <p:nvPr/>
            </p:nvPicPr>
            <p:blipFill>
              <a:blip r:embed="rId153">
                <a:extLst>
                  <a:ext uri="{28A0092B-C50C-407E-A947-70E740481C1C}">
                    <a14:useLocalDpi xmlns:a14="http://schemas.microsoft.com/office/drawing/2010/main"/>
                  </a:ext>
                </a:extLst>
              </a:blip>
              <a:srcRect/>
              <a:stretch>
                <a:fillRect/>
              </a:stretch>
            </p:blipFill>
            <p:spPr bwMode="auto">
              <a:xfrm>
                <a:off x="2148" y="1466"/>
                <a:ext cx="5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1" name="Picture 345">
                <a:extLst>
                  <a:ext uri="{FF2B5EF4-FFF2-40B4-BE49-F238E27FC236}">
                    <a16:creationId xmlns:a16="http://schemas.microsoft.com/office/drawing/2014/main" id="{6ACD0F92-2681-4B1D-B97C-998B795F20C4}"/>
                  </a:ext>
                </a:extLst>
              </p:cNvPr>
              <p:cNvPicPr>
                <a:picLocks noChangeAspect="1" noChangeArrowheads="1"/>
              </p:cNvPicPr>
              <p:nvPr/>
            </p:nvPicPr>
            <p:blipFill>
              <a:blip r:embed="rId154">
                <a:extLst>
                  <a:ext uri="{28A0092B-C50C-407E-A947-70E740481C1C}">
                    <a14:useLocalDpi xmlns:a14="http://schemas.microsoft.com/office/drawing/2010/main"/>
                  </a:ext>
                </a:extLst>
              </a:blip>
              <a:srcRect/>
              <a:stretch>
                <a:fillRect/>
              </a:stretch>
            </p:blipFill>
            <p:spPr bwMode="auto">
              <a:xfrm>
                <a:off x="2064" y="1454"/>
                <a:ext cx="144"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2" name="Picture 346">
                <a:extLst>
                  <a:ext uri="{FF2B5EF4-FFF2-40B4-BE49-F238E27FC236}">
                    <a16:creationId xmlns:a16="http://schemas.microsoft.com/office/drawing/2014/main" id="{09150258-458E-4AA9-8062-628198D13AA4}"/>
                  </a:ext>
                </a:extLst>
              </p:cNvPr>
              <p:cNvPicPr>
                <a:picLocks noChangeAspect="1" noChangeArrowheads="1"/>
              </p:cNvPicPr>
              <p:nvPr/>
            </p:nvPicPr>
            <p:blipFill>
              <a:blip r:embed="rId155">
                <a:extLst>
                  <a:ext uri="{28A0092B-C50C-407E-A947-70E740481C1C}">
                    <a14:useLocalDpi xmlns:a14="http://schemas.microsoft.com/office/drawing/2010/main"/>
                  </a:ext>
                </a:extLst>
              </a:blip>
              <a:srcRect/>
              <a:stretch>
                <a:fillRect/>
              </a:stretch>
            </p:blipFill>
            <p:spPr bwMode="auto">
              <a:xfrm>
                <a:off x="1995" y="1799"/>
                <a:ext cx="15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0" name="Freeform 347">
                <a:extLst>
                  <a:ext uri="{FF2B5EF4-FFF2-40B4-BE49-F238E27FC236}">
                    <a16:creationId xmlns:a16="http://schemas.microsoft.com/office/drawing/2014/main" id="{EE5EB402-D90E-4910-873A-5801C0D35E3F}"/>
                  </a:ext>
                </a:extLst>
              </p:cNvPr>
              <p:cNvSpPr>
                <a:spLocks/>
              </p:cNvSpPr>
              <p:nvPr/>
            </p:nvSpPr>
            <p:spPr bwMode="auto">
              <a:xfrm>
                <a:off x="2004" y="1852"/>
                <a:ext cx="51" cy="102"/>
              </a:xfrm>
              <a:custGeom>
                <a:avLst/>
                <a:gdLst>
                  <a:gd name="T0" fmla="*/ 8 w 21"/>
                  <a:gd name="T1" fmla="*/ 34 h 43"/>
                  <a:gd name="T2" fmla="*/ 7 w 21"/>
                  <a:gd name="T3" fmla="*/ 36 h 43"/>
                  <a:gd name="T4" fmla="*/ 4 w 21"/>
                  <a:gd name="T5" fmla="*/ 39 h 43"/>
                  <a:gd name="T6" fmla="*/ 4 w 21"/>
                  <a:gd name="T7" fmla="*/ 40 h 43"/>
                  <a:gd name="T8" fmla="*/ 1 w 21"/>
                  <a:gd name="T9" fmla="*/ 43 h 43"/>
                  <a:gd name="T10" fmla="*/ 0 w 21"/>
                  <a:gd name="T11" fmla="*/ 34 h 43"/>
                  <a:gd name="T12" fmla="*/ 0 w 21"/>
                  <a:gd name="T13" fmla="*/ 27 h 43"/>
                  <a:gd name="T14" fmla="*/ 1 w 21"/>
                  <a:gd name="T15" fmla="*/ 7 h 43"/>
                  <a:gd name="T16" fmla="*/ 9 w 21"/>
                  <a:gd name="T17" fmla="*/ 6 h 43"/>
                  <a:gd name="T18" fmla="*/ 11 w 21"/>
                  <a:gd name="T19" fmla="*/ 3 h 43"/>
                  <a:gd name="T20" fmla="*/ 16 w 21"/>
                  <a:gd name="T21" fmla="*/ 0 h 43"/>
                  <a:gd name="T22" fmla="*/ 21 w 21"/>
                  <a:gd name="T23" fmla="*/ 4 h 43"/>
                  <a:gd name="T24" fmla="*/ 21 w 21"/>
                  <a:gd name="T25" fmla="*/ 11 h 43"/>
                  <a:gd name="T26" fmla="*/ 20 w 21"/>
                  <a:gd name="T27" fmla="*/ 16 h 43"/>
                  <a:gd name="T28" fmla="*/ 19 w 21"/>
                  <a:gd name="T29" fmla="*/ 19 h 43"/>
                  <a:gd name="T30" fmla="*/ 16 w 21"/>
                  <a:gd name="T31" fmla="*/ 22 h 43"/>
                  <a:gd name="T32" fmla="*/ 11 w 21"/>
                  <a:gd name="T33" fmla="*/ 32 h 43"/>
                  <a:gd name="T34" fmla="*/ 8 w 21"/>
                  <a:gd name="T3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8" y="34"/>
                    </a:moveTo>
                    <a:cubicBezTo>
                      <a:pt x="8" y="35"/>
                      <a:pt x="8" y="36"/>
                      <a:pt x="7" y="36"/>
                    </a:cubicBezTo>
                    <a:cubicBezTo>
                      <a:pt x="7" y="37"/>
                      <a:pt x="4" y="37"/>
                      <a:pt x="4" y="39"/>
                    </a:cubicBezTo>
                    <a:cubicBezTo>
                      <a:pt x="4" y="39"/>
                      <a:pt x="4" y="40"/>
                      <a:pt x="4" y="40"/>
                    </a:cubicBezTo>
                    <a:cubicBezTo>
                      <a:pt x="4" y="42"/>
                      <a:pt x="2" y="43"/>
                      <a:pt x="1" y="43"/>
                    </a:cubicBezTo>
                    <a:cubicBezTo>
                      <a:pt x="1" y="40"/>
                      <a:pt x="0" y="37"/>
                      <a:pt x="0" y="34"/>
                    </a:cubicBezTo>
                    <a:cubicBezTo>
                      <a:pt x="0" y="31"/>
                      <a:pt x="0" y="29"/>
                      <a:pt x="0" y="27"/>
                    </a:cubicBezTo>
                    <a:cubicBezTo>
                      <a:pt x="1" y="20"/>
                      <a:pt x="2" y="14"/>
                      <a:pt x="1" y="7"/>
                    </a:cubicBezTo>
                    <a:cubicBezTo>
                      <a:pt x="4" y="8"/>
                      <a:pt x="7" y="8"/>
                      <a:pt x="9" y="6"/>
                    </a:cubicBezTo>
                    <a:cubicBezTo>
                      <a:pt x="10" y="5"/>
                      <a:pt x="10" y="4"/>
                      <a:pt x="11" y="3"/>
                    </a:cubicBezTo>
                    <a:cubicBezTo>
                      <a:pt x="12" y="1"/>
                      <a:pt x="14" y="0"/>
                      <a:pt x="16" y="0"/>
                    </a:cubicBezTo>
                    <a:cubicBezTo>
                      <a:pt x="18" y="0"/>
                      <a:pt x="20" y="2"/>
                      <a:pt x="21" y="4"/>
                    </a:cubicBezTo>
                    <a:cubicBezTo>
                      <a:pt x="21" y="6"/>
                      <a:pt x="21" y="9"/>
                      <a:pt x="21" y="11"/>
                    </a:cubicBezTo>
                    <a:cubicBezTo>
                      <a:pt x="20" y="13"/>
                      <a:pt x="20" y="14"/>
                      <a:pt x="20" y="16"/>
                    </a:cubicBezTo>
                    <a:cubicBezTo>
                      <a:pt x="19" y="17"/>
                      <a:pt x="19" y="18"/>
                      <a:pt x="19" y="19"/>
                    </a:cubicBezTo>
                    <a:cubicBezTo>
                      <a:pt x="18" y="20"/>
                      <a:pt x="17" y="21"/>
                      <a:pt x="16" y="22"/>
                    </a:cubicBezTo>
                    <a:cubicBezTo>
                      <a:pt x="14" y="25"/>
                      <a:pt x="14" y="30"/>
                      <a:pt x="11" y="32"/>
                    </a:cubicBezTo>
                    <a:cubicBezTo>
                      <a:pt x="10" y="33"/>
                      <a:pt x="9" y="33"/>
                      <a:pt x="8" y="34"/>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1" name="Freeform 348">
                <a:extLst>
                  <a:ext uri="{FF2B5EF4-FFF2-40B4-BE49-F238E27FC236}">
                    <a16:creationId xmlns:a16="http://schemas.microsoft.com/office/drawing/2014/main" id="{70D34A9C-13E8-4152-BC66-01B406394992}"/>
                  </a:ext>
                </a:extLst>
              </p:cNvPr>
              <p:cNvSpPr>
                <a:spLocks/>
              </p:cNvSpPr>
              <p:nvPr/>
            </p:nvSpPr>
            <p:spPr bwMode="auto">
              <a:xfrm>
                <a:off x="2021" y="1878"/>
                <a:ext cx="14" cy="9"/>
              </a:xfrm>
              <a:custGeom>
                <a:avLst/>
                <a:gdLst>
                  <a:gd name="T0" fmla="*/ 5 w 6"/>
                  <a:gd name="T1" fmla="*/ 4 h 4"/>
                  <a:gd name="T2" fmla="*/ 2 w 6"/>
                  <a:gd name="T3" fmla="*/ 3 h 4"/>
                  <a:gd name="T4" fmla="*/ 1 w 6"/>
                  <a:gd name="T5" fmla="*/ 2 h 4"/>
                  <a:gd name="T6" fmla="*/ 1 w 6"/>
                  <a:gd name="T7" fmla="*/ 0 h 4"/>
                  <a:gd name="T8" fmla="*/ 6 w 6"/>
                  <a:gd name="T9" fmla="*/ 3 h 4"/>
                  <a:gd name="T10" fmla="*/ 6 w 6"/>
                  <a:gd name="T11" fmla="*/ 3 h 4"/>
                  <a:gd name="T12" fmla="*/ 5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4"/>
                    </a:moveTo>
                    <a:cubicBezTo>
                      <a:pt x="4" y="4"/>
                      <a:pt x="3" y="4"/>
                      <a:pt x="2" y="3"/>
                    </a:cubicBezTo>
                    <a:cubicBezTo>
                      <a:pt x="2" y="3"/>
                      <a:pt x="1" y="2"/>
                      <a:pt x="1" y="2"/>
                    </a:cubicBezTo>
                    <a:cubicBezTo>
                      <a:pt x="1" y="1"/>
                      <a:pt x="0" y="1"/>
                      <a:pt x="1" y="0"/>
                    </a:cubicBezTo>
                    <a:cubicBezTo>
                      <a:pt x="3" y="0"/>
                      <a:pt x="5" y="1"/>
                      <a:pt x="6" y="3"/>
                    </a:cubicBezTo>
                    <a:cubicBezTo>
                      <a:pt x="6" y="3"/>
                      <a:pt x="6" y="3"/>
                      <a:pt x="6" y="3"/>
                    </a:cubicBezTo>
                    <a:cubicBezTo>
                      <a:pt x="6" y="3"/>
                      <a:pt x="6" y="4"/>
                      <a:pt x="5" y="4"/>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2" name="Freeform 349">
                <a:extLst>
                  <a:ext uri="{FF2B5EF4-FFF2-40B4-BE49-F238E27FC236}">
                    <a16:creationId xmlns:a16="http://schemas.microsoft.com/office/drawing/2014/main" id="{10B28005-1E7F-42F1-9019-6FABBA83C545}"/>
                  </a:ext>
                </a:extLst>
              </p:cNvPr>
              <p:cNvSpPr>
                <a:spLocks/>
              </p:cNvSpPr>
              <p:nvPr/>
            </p:nvSpPr>
            <p:spPr bwMode="auto">
              <a:xfrm>
                <a:off x="2016" y="1890"/>
                <a:ext cx="17" cy="12"/>
              </a:xfrm>
              <a:custGeom>
                <a:avLst/>
                <a:gdLst>
                  <a:gd name="T0" fmla="*/ 0 w 7"/>
                  <a:gd name="T1" fmla="*/ 3 h 5"/>
                  <a:gd name="T2" fmla="*/ 0 w 7"/>
                  <a:gd name="T3" fmla="*/ 2 h 5"/>
                  <a:gd name="T4" fmla="*/ 2 w 7"/>
                  <a:gd name="T5" fmla="*/ 0 h 5"/>
                  <a:gd name="T6" fmla="*/ 4 w 7"/>
                  <a:gd name="T7" fmla="*/ 1 h 5"/>
                  <a:gd name="T8" fmla="*/ 6 w 7"/>
                  <a:gd name="T9" fmla="*/ 2 h 5"/>
                  <a:gd name="T10" fmla="*/ 7 w 7"/>
                  <a:gd name="T11" fmla="*/ 4 h 5"/>
                  <a:gd name="T12" fmla="*/ 1 w 7"/>
                  <a:gd name="T13" fmla="*/ 3 h 5"/>
                  <a:gd name="T14" fmla="*/ 0 w 7"/>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3"/>
                    </a:moveTo>
                    <a:cubicBezTo>
                      <a:pt x="0" y="3"/>
                      <a:pt x="0" y="3"/>
                      <a:pt x="0" y="2"/>
                    </a:cubicBezTo>
                    <a:cubicBezTo>
                      <a:pt x="0" y="1"/>
                      <a:pt x="1" y="0"/>
                      <a:pt x="2" y="0"/>
                    </a:cubicBezTo>
                    <a:cubicBezTo>
                      <a:pt x="3" y="0"/>
                      <a:pt x="3" y="1"/>
                      <a:pt x="4" y="1"/>
                    </a:cubicBezTo>
                    <a:cubicBezTo>
                      <a:pt x="5" y="1"/>
                      <a:pt x="6" y="1"/>
                      <a:pt x="6" y="2"/>
                    </a:cubicBezTo>
                    <a:cubicBezTo>
                      <a:pt x="7" y="2"/>
                      <a:pt x="7" y="3"/>
                      <a:pt x="7" y="4"/>
                    </a:cubicBezTo>
                    <a:cubicBezTo>
                      <a:pt x="5" y="5"/>
                      <a:pt x="3" y="4"/>
                      <a:pt x="1" y="3"/>
                    </a:cubicBezTo>
                    <a:cubicBezTo>
                      <a:pt x="0" y="3"/>
                      <a:pt x="0" y="3"/>
                      <a:pt x="0" y="3"/>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3" name="Freeform 350">
                <a:extLst>
                  <a:ext uri="{FF2B5EF4-FFF2-40B4-BE49-F238E27FC236}">
                    <a16:creationId xmlns:a16="http://schemas.microsoft.com/office/drawing/2014/main" id="{50A2A2A3-FA5A-446B-BAD2-AA0586AF4AE5}"/>
                  </a:ext>
                </a:extLst>
              </p:cNvPr>
              <p:cNvSpPr>
                <a:spLocks/>
              </p:cNvSpPr>
              <p:nvPr/>
            </p:nvSpPr>
            <p:spPr bwMode="auto">
              <a:xfrm>
                <a:off x="2011" y="1906"/>
                <a:ext cx="15" cy="7"/>
              </a:xfrm>
              <a:custGeom>
                <a:avLst/>
                <a:gdLst>
                  <a:gd name="T0" fmla="*/ 1 w 6"/>
                  <a:gd name="T1" fmla="*/ 2 h 3"/>
                  <a:gd name="T2" fmla="*/ 1 w 6"/>
                  <a:gd name="T3" fmla="*/ 0 h 3"/>
                  <a:gd name="T4" fmla="*/ 3 w 6"/>
                  <a:gd name="T5" fmla="*/ 0 h 3"/>
                  <a:gd name="T6" fmla="*/ 6 w 6"/>
                  <a:gd name="T7" fmla="*/ 3 h 3"/>
                  <a:gd name="T8" fmla="*/ 3 w 6"/>
                  <a:gd name="T9" fmla="*/ 2 h 3"/>
                  <a:gd name="T10" fmla="*/ 1 w 6"/>
                  <a:gd name="T11" fmla="*/ 3 h 3"/>
                  <a:gd name="T12" fmla="*/ 1 w 6"/>
                  <a:gd name="T13" fmla="*/ 3 h 3"/>
                  <a:gd name="T14" fmla="*/ 1 w 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1" y="2"/>
                    </a:moveTo>
                    <a:cubicBezTo>
                      <a:pt x="0" y="2"/>
                      <a:pt x="0" y="1"/>
                      <a:pt x="1" y="0"/>
                    </a:cubicBezTo>
                    <a:cubicBezTo>
                      <a:pt x="2" y="0"/>
                      <a:pt x="3" y="0"/>
                      <a:pt x="3" y="0"/>
                    </a:cubicBezTo>
                    <a:cubicBezTo>
                      <a:pt x="5" y="0"/>
                      <a:pt x="6" y="1"/>
                      <a:pt x="6" y="3"/>
                    </a:cubicBezTo>
                    <a:cubicBezTo>
                      <a:pt x="5" y="2"/>
                      <a:pt x="4" y="2"/>
                      <a:pt x="3" y="2"/>
                    </a:cubicBezTo>
                    <a:cubicBezTo>
                      <a:pt x="2" y="2"/>
                      <a:pt x="2" y="2"/>
                      <a:pt x="1" y="3"/>
                    </a:cubicBezTo>
                    <a:cubicBezTo>
                      <a:pt x="1" y="3"/>
                      <a:pt x="1" y="3"/>
                      <a:pt x="1" y="3"/>
                    </a:cubicBezTo>
                    <a:cubicBezTo>
                      <a:pt x="1" y="3"/>
                      <a:pt x="1" y="3"/>
                      <a:pt x="1" y="2"/>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4" name="Freeform 351">
                <a:extLst>
                  <a:ext uri="{FF2B5EF4-FFF2-40B4-BE49-F238E27FC236}">
                    <a16:creationId xmlns:a16="http://schemas.microsoft.com/office/drawing/2014/main" id="{0752F291-4552-453C-B16A-56DBE28CF785}"/>
                  </a:ext>
                </a:extLst>
              </p:cNvPr>
              <p:cNvSpPr>
                <a:spLocks/>
              </p:cNvSpPr>
              <p:nvPr/>
            </p:nvSpPr>
            <p:spPr bwMode="auto">
              <a:xfrm>
                <a:off x="2011" y="1918"/>
                <a:ext cx="12" cy="7"/>
              </a:xfrm>
              <a:custGeom>
                <a:avLst/>
                <a:gdLst>
                  <a:gd name="T0" fmla="*/ 2 w 5"/>
                  <a:gd name="T1" fmla="*/ 2 h 3"/>
                  <a:gd name="T2" fmla="*/ 1 w 5"/>
                  <a:gd name="T3" fmla="*/ 3 h 3"/>
                  <a:gd name="T4" fmla="*/ 0 w 5"/>
                  <a:gd name="T5" fmla="*/ 1 h 3"/>
                  <a:gd name="T6" fmla="*/ 2 w 5"/>
                  <a:gd name="T7" fmla="*/ 0 h 3"/>
                  <a:gd name="T8" fmla="*/ 4 w 5"/>
                  <a:gd name="T9" fmla="*/ 0 h 3"/>
                  <a:gd name="T10" fmla="*/ 5 w 5"/>
                  <a:gd name="T11" fmla="*/ 2 h 3"/>
                  <a:gd name="T12" fmla="*/ 4 w 5"/>
                  <a:gd name="T13" fmla="*/ 2 h 3"/>
                  <a:gd name="T14" fmla="*/ 2 w 5"/>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2"/>
                    </a:moveTo>
                    <a:cubicBezTo>
                      <a:pt x="2" y="2"/>
                      <a:pt x="1" y="3"/>
                      <a:pt x="1" y="3"/>
                    </a:cubicBezTo>
                    <a:cubicBezTo>
                      <a:pt x="0" y="3"/>
                      <a:pt x="0" y="2"/>
                      <a:pt x="0" y="1"/>
                    </a:cubicBezTo>
                    <a:cubicBezTo>
                      <a:pt x="0" y="1"/>
                      <a:pt x="1" y="0"/>
                      <a:pt x="2" y="0"/>
                    </a:cubicBezTo>
                    <a:cubicBezTo>
                      <a:pt x="2" y="0"/>
                      <a:pt x="3" y="0"/>
                      <a:pt x="4" y="0"/>
                    </a:cubicBezTo>
                    <a:cubicBezTo>
                      <a:pt x="4" y="1"/>
                      <a:pt x="5" y="1"/>
                      <a:pt x="5" y="2"/>
                    </a:cubicBezTo>
                    <a:cubicBezTo>
                      <a:pt x="5" y="2"/>
                      <a:pt x="4" y="2"/>
                      <a:pt x="4" y="2"/>
                    </a:cubicBezTo>
                    <a:cubicBezTo>
                      <a:pt x="3" y="2"/>
                      <a:pt x="3" y="2"/>
                      <a:pt x="2" y="2"/>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448" name="Picture 352">
                <a:extLst>
                  <a:ext uri="{FF2B5EF4-FFF2-40B4-BE49-F238E27FC236}">
                    <a16:creationId xmlns:a16="http://schemas.microsoft.com/office/drawing/2014/main" id="{67820D56-4BF7-423A-AC5B-36D47CAD7C5B}"/>
                  </a:ext>
                </a:extLst>
              </p:cNvPr>
              <p:cNvPicPr>
                <a:picLocks noChangeAspect="1" noChangeArrowheads="1"/>
              </p:cNvPicPr>
              <p:nvPr/>
            </p:nvPicPr>
            <p:blipFill>
              <a:blip r:embed="rId156">
                <a:extLst>
                  <a:ext uri="{28A0092B-C50C-407E-A947-70E740481C1C}">
                    <a14:useLocalDpi xmlns:a14="http://schemas.microsoft.com/office/drawing/2010/main"/>
                  </a:ext>
                </a:extLst>
              </a:blip>
              <a:srcRect/>
              <a:stretch>
                <a:fillRect/>
              </a:stretch>
            </p:blipFill>
            <p:spPr bwMode="auto">
              <a:xfrm>
                <a:off x="1978" y="1378"/>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9" name="Picture 353">
                <a:extLst>
                  <a:ext uri="{FF2B5EF4-FFF2-40B4-BE49-F238E27FC236}">
                    <a16:creationId xmlns:a16="http://schemas.microsoft.com/office/drawing/2014/main" id="{032DEBC6-05C4-435F-BB92-2DA2209DF852}"/>
                  </a:ext>
                </a:extLst>
              </p:cNvPr>
              <p:cNvPicPr>
                <a:picLocks noChangeAspect="1" noChangeArrowheads="1"/>
              </p:cNvPicPr>
              <p:nvPr/>
            </p:nvPicPr>
            <p:blipFill>
              <a:blip r:embed="rId157">
                <a:extLst>
                  <a:ext uri="{28A0092B-C50C-407E-A947-70E740481C1C}">
                    <a14:useLocalDpi xmlns:a14="http://schemas.microsoft.com/office/drawing/2010/main"/>
                  </a:ext>
                </a:extLst>
              </a:blip>
              <a:srcRect/>
              <a:stretch>
                <a:fillRect/>
              </a:stretch>
            </p:blipFill>
            <p:spPr bwMode="auto">
              <a:xfrm>
                <a:off x="1966" y="1402"/>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0" name="Picture 354">
                <a:extLst>
                  <a:ext uri="{FF2B5EF4-FFF2-40B4-BE49-F238E27FC236}">
                    <a16:creationId xmlns:a16="http://schemas.microsoft.com/office/drawing/2014/main" id="{BDFC9855-4741-4F62-AE01-43A7F70AD673}"/>
                  </a:ext>
                </a:extLst>
              </p:cNvPr>
              <p:cNvPicPr>
                <a:picLocks noChangeAspect="1" noChangeArrowheads="1"/>
              </p:cNvPicPr>
              <p:nvPr/>
            </p:nvPicPr>
            <p:blipFill>
              <a:blip r:embed="rId158">
                <a:extLst>
                  <a:ext uri="{28A0092B-C50C-407E-A947-70E740481C1C}">
                    <a14:useLocalDpi xmlns:a14="http://schemas.microsoft.com/office/drawing/2010/main"/>
                  </a:ext>
                </a:extLst>
              </a:blip>
              <a:srcRect/>
              <a:stretch>
                <a:fillRect/>
              </a:stretch>
            </p:blipFill>
            <p:spPr bwMode="auto">
              <a:xfrm>
                <a:off x="1966" y="1421"/>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1" name="Picture 355">
                <a:extLst>
                  <a:ext uri="{FF2B5EF4-FFF2-40B4-BE49-F238E27FC236}">
                    <a16:creationId xmlns:a16="http://schemas.microsoft.com/office/drawing/2014/main" id="{44CE07B9-8196-4752-B07B-563FD1E90C96}"/>
                  </a:ext>
                </a:extLst>
              </p:cNvPr>
              <p:cNvPicPr>
                <a:picLocks noChangeAspect="1" noChangeArrowheads="1"/>
              </p:cNvPicPr>
              <p:nvPr/>
            </p:nvPicPr>
            <p:blipFill>
              <a:blip r:embed="rId159">
                <a:extLst>
                  <a:ext uri="{28A0092B-C50C-407E-A947-70E740481C1C}">
                    <a14:useLocalDpi xmlns:a14="http://schemas.microsoft.com/office/drawing/2010/main"/>
                  </a:ext>
                </a:extLst>
              </a:blip>
              <a:srcRect/>
              <a:stretch>
                <a:fillRect/>
              </a:stretch>
            </p:blipFill>
            <p:spPr bwMode="auto">
              <a:xfrm>
                <a:off x="1966" y="1440"/>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2" name="Picture 356">
                <a:extLst>
                  <a:ext uri="{FF2B5EF4-FFF2-40B4-BE49-F238E27FC236}">
                    <a16:creationId xmlns:a16="http://schemas.microsoft.com/office/drawing/2014/main" id="{23A737BB-5C68-46AE-AEC4-62D1FB0510EA}"/>
                  </a:ext>
                </a:extLst>
              </p:cNvPr>
              <p:cNvPicPr>
                <a:picLocks noChangeAspect="1" noChangeArrowheads="1"/>
              </p:cNvPicPr>
              <p:nvPr/>
            </p:nvPicPr>
            <p:blipFill>
              <a:blip r:embed="rId160">
                <a:extLst>
                  <a:ext uri="{28A0092B-C50C-407E-A947-70E740481C1C}">
                    <a14:useLocalDpi xmlns:a14="http://schemas.microsoft.com/office/drawing/2010/main"/>
                  </a:ext>
                </a:extLst>
              </a:blip>
              <a:srcRect/>
              <a:stretch>
                <a:fillRect/>
              </a:stretch>
            </p:blipFill>
            <p:spPr bwMode="auto">
              <a:xfrm>
                <a:off x="1966" y="1459"/>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3" name="Picture 357">
                <a:extLst>
                  <a:ext uri="{FF2B5EF4-FFF2-40B4-BE49-F238E27FC236}">
                    <a16:creationId xmlns:a16="http://schemas.microsoft.com/office/drawing/2014/main" id="{3AC937AF-F001-4261-A459-D5217FC814B5}"/>
                  </a:ext>
                </a:extLst>
              </p:cNvPr>
              <p:cNvPicPr>
                <a:picLocks noChangeAspect="1" noChangeArrowheads="1"/>
              </p:cNvPicPr>
              <p:nvPr/>
            </p:nvPicPr>
            <p:blipFill>
              <a:blip r:embed="rId161">
                <a:extLst>
                  <a:ext uri="{28A0092B-C50C-407E-A947-70E740481C1C}">
                    <a14:useLocalDpi xmlns:a14="http://schemas.microsoft.com/office/drawing/2010/main"/>
                  </a:ext>
                </a:extLst>
              </a:blip>
              <a:srcRect/>
              <a:stretch>
                <a:fillRect/>
              </a:stretch>
            </p:blipFill>
            <p:spPr bwMode="auto">
              <a:xfrm>
                <a:off x="2002" y="1402"/>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 name="Picture 358">
                <a:extLst>
                  <a:ext uri="{FF2B5EF4-FFF2-40B4-BE49-F238E27FC236}">
                    <a16:creationId xmlns:a16="http://schemas.microsoft.com/office/drawing/2014/main" id="{897A534B-14D7-4FC1-A235-DCA839D58D2A}"/>
                  </a:ext>
                </a:extLst>
              </p:cNvPr>
              <p:cNvPicPr>
                <a:picLocks noChangeAspect="1" noChangeArrowheads="1"/>
              </p:cNvPicPr>
              <p:nvPr/>
            </p:nvPicPr>
            <p:blipFill>
              <a:blip r:embed="rId162">
                <a:extLst>
                  <a:ext uri="{28A0092B-C50C-407E-A947-70E740481C1C}">
                    <a14:useLocalDpi xmlns:a14="http://schemas.microsoft.com/office/drawing/2010/main"/>
                  </a:ext>
                </a:extLst>
              </a:blip>
              <a:srcRect/>
              <a:stretch>
                <a:fillRect/>
              </a:stretch>
            </p:blipFill>
            <p:spPr bwMode="auto">
              <a:xfrm>
                <a:off x="1968" y="1390"/>
                <a:ext cx="43"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5" name="Picture 359">
                <a:extLst>
                  <a:ext uri="{FF2B5EF4-FFF2-40B4-BE49-F238E27FC236}">
                    <a16:creationId xmlns:a16="http://schemas.microsoft.com/office/drawing/2014/main" id="{EB155D3E-57C1-4F11-BB1A-B986A1E9C8B3}"/>
                  </a:ext>
                </a:extLst>
              </p:cNvPr>
              <p:cNvPicPr>
                <a:picLocks noChangeAspect="1" noChangeArrowheads="1"/>
              </p:cNvPicPr>
              <p:nvPr/>
            </p:nvPicPr>
            <p:blipFill>
              <a:blip r:embed="rId163">
                <a:extLst>
                  <a:ext uri="{28A0092B-C50C-407E-A947-70E740481C1C}">
                    <a14:useLocalDpi xmlns:a14="http://schemas.microsoft.com/office/drawing/2010/main"/>
                  </a:ext>
                </a:extLst>
              </a:blip>
              <a:srcRect/>
              <a:stretch>
                <a:fillRect/>
              </a:stretch>
            </p:blipFill>
            <p:spPr bwMode="auto">
              <a:xfrm>
                <a:off x="2002" y="1390"/>
                <a:ext cx="43"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6" name="Picture 360">
                <a:extLst>
                  <a:ext uri="{FF2B5EF4-FFF2-40B4-BE49-F238E27FC236}">
                    <a16:creationId xmlns:a16="http://schemas.microsoft.com/office/drawing/2014/main" id="{8B08C036-DD8A-41CD-A606-5AAAC5C43D2C}"/>
                  </a:ext>
                </a:extLst>
              </p:cNvPr>
              <p:cNvPicPr>
                <a:picLocks noChangeAspect="1" noChangeArrowheads="1"/>
              </p:cNvPicPr>
              <p:nvPr/>
            </p:nvPicPr>
            <p:blipFill>
              <a:blip r:embed="rId164">
                <a:extLst>
                  <a:ext uri="{28A0092B-C50C-407E-A947-70E740481C1C}">
                    <a14:useLocalDpi xmlns:a14="http://schemas.microsoft.com/office/drawing/2010/main"/>
                  </a:ext>
                </a:extLst>
              </a:blip>
              <a:srcRect/>
              <a:stretch>
                <a:fillRect/>
              </a:stretch>
            </p:blipFill>
            <p:spPr bwMode="auto">
              <a:xfrm>
                <a:off x="2002" y="1421"/>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7" name="Picture 361">
                <a:extLst>
                  <a:ext uri="{FF2B5EF4-FFF2-40B4-BE49-F238E27FC236}">
                    <a16:creationId xmlns:a16="http://schemas.microsoft.com/office/drawing/2014/main" id="{D2CE42CE-0315-45FC-AB02-F1AE3454B676}"/>
                  </a:ext>
                </a:extLst>
              </p:cNvPr>
              <p:cNvPicPr>
                <a:picLocks noChangeAspect="1" noChangeArrowheads="1"/>
              </p:cNvPicPr>
              <p:nvPr/>
            </p:nvPicPr>
            <p:blipFill>
              <a:blip r:embed="rId165">
                <a:extLst>
                  <a:ext uri="{28A0092B-C50C-407E-A947-70E740481C1C}">
                    <a14:useLocalDpi xmlns:a14="http://schemas.microsoft.com/office/drawing/2010/main"/>
                  </a:ext>
                </a:extLst>
              </a:blip>
              <a:srcRect/>
              <a:stretch>
                <a:fillRect/>
              </a:stretch>
            </p:blipFill>
            <p:spPr bwMode="auto">
              <a:xfrm>
                <a:off x="2002" y="1440"/>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8" name="Picture 362">
                <a:extLst>
                  <a:ext uri="{FF2B5EF4-FFF2-40B4-BE49-F238E27FC236}">
                    <a16:creationId xmlns:a16="http://schemas.microsoft.com/office/drawing/2014/main" id="{1CAC33A2-3553-41CA-8968-1F9240611AB6}"/>
                  </a:ext>
                </a:extLst>
              </p:cNvPr>
              <p:cNvPicPr>
                <a:picLocks noChangeAspect="1" noChangeArrowheads="1"/>
              </p:cNvPicPr>
              <p:nvPr/>
            </p:nvPicPr>
            <p:blipFill>
              <a:blip r:embed="rId166">
                <a:extLst>
                  <a:ext uri="{28A0092B-C50C-407E-A947-70E740481C1C}">
                    <a14:useLocalDpi xmlns:a14="http://schemas.microsoft.com/office/drawing/2010/main"/>
                  </a:ext>
                </a:extLst>
              </a:blip>
              <a:srcRect/>
              <a:stretch>
                <a:fillRect/>
              </a:stretch>
            </p:blipFill>
            <p:spPr bwMode="auto">
              <a:xfrm>
                <a:off x="2002" y="1459"/>
                <a:ext cx="4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9" name="Picture 363">
                <a:extLst>
                  <a:ext uri="{FF2B5EF4-FFF2-40B4-BE49-F238E27FC236}">
                    <a16:creationId xmlns:a16="http://schemas.microsoft.com/office/drawing/2014/main" id="{33920897-FCF4-46DD-B2C9-7DF59120BDD6}"/>
                  </a:ext>
                </a:extLst>
              </p:cNvPr>
              <p:cNvPicPr>
                <a:picLocks noChangeAspect="1" noChangeArrowheads="1"/>
              </p:cNvPicPr>
              <p:nvPr/>
            </p:nvPicPr>
            <p:blipFill>
              <a:blip r:embed="rId167">
                <a:extLst>
                  <a:ext uri="{28A0092B-C50C-407E-A947-70E740481C1C}">
                    <a14:useLocalDpi xmlns:a14="http://schemas.microsoft.com/office/drawing/2010/main"/>
                  </a:ext>
                </a:extLst>
              </a:blip>
              <a:srcRect/>
              <a:stretch>
                <a:fillRect/>
              </a:stretch>
            </p:blipFill>
            <p:spPr bwMode="auto">
              <a:xfrm>
                <a:off x="1923" y="1183"/>
                <a:ext cx="16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 name="Freeform 364">
                <a:extLst>
                  <a:ext uri="{FF2B5EF4-FFF2-40B4-BE49-F238E27FC236}">
                    <a16:creationId xmlns:a16="http://schemas.microsoft.com/office/drawing/2014/main" id="{A7175DE0-FE42-4225-83DD-54C2D6ED9D22}"/>
                  </a:ext>
                </a:extLst>
              </p:cNvPr>
              <p:cNvSpPr>
                <a:spLocks/>
              </p:cNvSpPr>
              <p:nvPr/>
            </p:nvSpPr>
            <p:spPr bwMode="auto">
              <a:xfrm>
                <a:off x="1997" y="1304"/>
                <a:ext cx="10" cy="26"/>
              </a:xfrm>
              <a:custGeom>
                <a:avLst/>
                <a:gdLst>
                  <a:gd name="T0" fmla="*/ 4 w 4"/>
                  <a:gd name="T1" fmla="*/ 9 h 11"/>
                  <a:gd name="T2" fmla="*/ 4 w 4"/>
                  <a:gd name="T3" fmla="*/ 2 h 11"/>
                  <a:gd name="T4" fmla="*/ 4 w 4"/>
                  <a:gd name="T5" fmla="*/ 1 h 11"/>
                  <a:gd name="T6" fmla="*/ 3 w 4"/>
                  <a:gd name="T7" fmla="*/ 0 h 11"/>
                  <a:gd name="T8" fmla="*/ 3 w 4"/>
                  <a:gd name="T9" fmla="*/ 1 h 11"/>
                  <a:gd name="T10" fmla="*/ 2 w 4"/>
                  <a:gd name="T11" fmla="*/ 2 h 11"/>
                  <a:gd name="T12" fmla="*/ 0 w 4"/>
                  <a:gd name="T13" fmla="*/ 9 h 11"/>
                  <a:gd name="T14" fmla="*/ 0 w 4"/>
                  <a:gd name="T15" fmla="*/ 10 h 11"/>
                  <a:gd name="T16" fmla="*/ 1 w 4"/>
                  <a:gd name="T17" fmla="*/ 11 h 11"/>
                  <a:gd name="T18" fmla="*/ 3 w 4"/>
                  <a:gd name="T19" fmla="*/ 11 h 11"/>
                  <a:gd name="T20" fmla="*/ 4 w 4"/>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4" y="9"/>
                    </a:moveTo>
                    <a:cubicBezTo>
                      <a:pt x="4" y="7"/>
                      <a:pt x="4" y="4"/>
                      <a:pt x="4" y="2"/>
                    </a:cubicBezTo>
                    <a:cubicBezTo>
                      <a:pt x="4" y="2"/>
                      <a:pt x="4" y="1"/>
                      <a:pt x="4" y="1"/>
                    </a:cubicBezTo>
                    <a:cubicBezTo>
                      <a:pt x="4" y="1"/>
                      <a:pt x="4" y="1"/>
                      <a:pt x="3" y="0"/>
                    </a:cubicBezTo>
                    <a:cubicBezTo>
                      <a:pt x="3" y="0"/>
                      <a:pt x="3" y="1"/>
                      <a:pt x="3" y="1"/>
                    </a:cubicBezTo>
                    <a:cubicBezTo>
                      <a:pt x="3" y="1"/>
                      <a:pt x="2" y="1"/>
                      <a:pt x="2" y="2"/>
                    </a:cubicBezTo>
                    <a:cubicBezTo>
                      <a:pt x="1" y="4"/>
                      <a:pt x="0" y="6"/>
                      <a:pt x="0" y="9"/>
                    </a:cubicBezTo>
                    <a:cubicBezTo>
                      <a:pt x="0" y="9"/>
                      <a:pt x="0" y="10"/>
                      <a:pt x="0" y="10"/>
                    </a:cubicBezTo>
                    <a:cubicBezTo>
                      <a:pt x="0" y="11"/>
                      <a:pt x="1" y="11"/>
                      <a:pt x="1" y="11"/>
                    </a:cubicBezTo>
                    <a:cubicBezTo>
                      <a:pt x="2" y="11"/>
                      <a:pt x="3" y="11"/>
                      <a:pt x="3" y="11"/>
                    </a:cubicBezTo>
                    <a:cubicBezTo>
                      <a:pt x="3" y="10"/>
                      <a:pt x="4" y="10"/>
                      <a:pt x="4" y="9"/>
                    </a:cubicBezTo>
                    <a:close/>
                  </a:path>
                </a:pathLst>
              </a:custGeom>
              <a:solidFill>
                <a:srgbClr val="9B9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6" name="Freeform 365">
                <a:extLst>
                  <a:ext uri="{FF2B5EF4-FFF2-40B4-BE49-F238E27FC236}">
                    <a16:creationId xmlns:a16="http://schemas.microsoft.com/office/drawing/2014/main" id="{9084B3C4-5B42-4F48-908A-656929DA2B17}"/>
                  </a:ext>
                </a:extLst>
              </p:cNvPr>
              <p:cNvSpPr>
                <a:spLocks/>
              </p:cNvSpPr>
              <p:nvPr/>
            </p:nvSpPr>
            <p:spPr bwMode="auto">
              <a:xfrm>
                <a:off x="2009" y="1304"/>
                <a:ext cx="10" cy="26"/>
              </a:xfrm>
              <a:custGeom>
                <a:avLst/>
                <a:gdLst>
                  <a:gd name="T0" fmla="*/ 0 w 4"/>
                  <a:gd name="T1" fmla="*/ 9 h 11"/>
                  <a:gd name="T2" fmla="*/ 0 w 4"/>
                  <a:gd name="T3" fmla="*/ 2 h 11"/>
                  <a:gd name="T4" fmla="*/ 0 w 4"/>
                  <a:gd name="T5" fmla="*/ 1 h 11"/>
                  <a:gd name="T6" fmla="*/ 1 w 4"/>
                  <a:gd name="T7" fmla="*/ 0 h 11"/>
                  <a:gd name="T8" fmla="*/ 1 w 4"/>
                  <a:gd name="T9" fmla="*/ 1 h 11"/>
                  <a:gd name="T10" fmla="*/ 2 w 4"/>
                  <a:gd name="T11" fmla="*/ 2 h 11"/>
                  <a:gd name="T12" fmla="*/ 4 w 4"/>
                  <a:gd name="T13" fmla="*/ 9 h 11"/>
                  <a:gd name="T14" fmla="*/ 4 w 4"/>
                  <a:gd name="T15" fmla="*/ 10 h 11"/>
                  <a:gd name="T16" fmla="*/ 3 w 4"/>
                  <a:gd name="T17" fmla="*/ 11 h 11"/>
                  <a:gd name="T18" fmla="*/ 1 w 4"/>
                  <a:gd name="T19" fmla="*/ 11 h 11"/>
                  <a:gd name="T20" fmla="*/ 0 w 4"/>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
                    <a:moveTo>
                      <a:pt x="0" y="9"/>
                    </a:moveTo>
                    <a:cubicBezTo>
                      <a:pt x="0" y="7"/>
                      <a:pt x="0" y="4"/>
                      <a:pt x="0" y="2"/>
                    </a:cubicBezTo>
                    <a:cubicBezTo>
                      <a:pt x="0" y="2"/>
                      <a:pt x="0" y="1"/>
                      <a:pt x="0" y="1"/>
                    </a:cubicBezTo>
                    <a:cubicBezTo>
                      <a:pt x="0" y="1"/>
                      <a:pt x="0" y="1"/>
                      <a:pt x="1" y="0"/>
                    </a:cubicBezTo>
                    <a:cubicBezTo>
                      <a:pt x="1" y="0"/>
                      <a:pt x="1" y="1"/>
                      <a:pt x="1" y="1"/>
                    </a:cubicBezTo>
                    <a:cubicBezTo>
                      <a:pt x="1" y="1"/>
                      <a:pt x="2" y="1"/>
                      <a:pt x="2" y="2"/>
                    </a:cubicBezTo>
                    <a:cubicBezTo>
                      <a:pt x="3" y="4"/>
                      <a:pt x="4" y="6"/>
                      <a:pt x="4" y="9"/>
                    </a:cubicBezTo>
                    <a:cubicBezTo>
                      <a:pt x="4" y="9"/>
                      <a:pt x="4" y="10"/>
                      <a:pt x="4" y="10"/>
                    </a:cubicBezTo>
                    <a:cubicBezTo>
                      <a:pt x="4" y="11"/>
                      <a:pt x="3" y="11"/>
                      <a:pt x="3" y="11"/>
                    </a:cubicBezTo>
                    <a:cubicBezTo>
                      <a:pt x="2" y="11"/>
                      <a:pt x="1" y="11"/>
                      <a:pt x="1" y="11"/>
                    </a:cubicBezTo>
                    <a:cubicBezTo>
                      <a:pt x="1" y="10"/>
                      <a:pt x="0" y="10"/>
                      <a:pt x="0" y="9"/>
                    </a:cubicBezTo>
                    <a:close/>
                  </a:path>
                </a:pathLst>
              </a:custGeom>
              <a:solidFill>
                <a:srgbClr val="9B9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7" name="Freeform 366">
                <a:extLst>
                  <a:ext uri="{FF2B5EF4-FFF2-40B4-BE49-F238E27FC236}">
                    <a16:creationId xmlns:a16="http://schemas.microsoft.com/office/drawing/2014/main" id="{E21AF643-670C-4C6F-B8BF-869A56DAD4CD}"/>
                  </a:ext>
                </a:extLst>
              </p:cNvPr>
              <p:cNvSpPr>
                <a:spLocks/>
              </p:cNvSpPr>
              <p:nvPr/>
            </p:nvSpPr>
            <p:spPr bwMode="auto">
              <a:xfrm>
                <a:off x="1964" y="1278"/>
                <a:ext cx="31" cy="35"/>
              </a:xfrm>
              <a:custGeom>
                <a:avLst/>
                <a:gdLst>
                  <a:gd name="T0" fmla="*/ 0 w 13"/>
                  <a:gd name="T1" fmla="*/ 7 h 15"/>
                  <a:gd name="T2" fmla="*/ 1 w 13"/>
                  <a:gd name="T3" fmla="*/ 13 h 15"/>
                  <a:gd name="T4" fmla="*/ 6 w 13"/>
                  <a:gd name="T5" fmla="*/ 14 h 15"/>
                  <a:gd name="T6" fmla="*/ 12 w 13"/>
                  <a:gd name="T7" fmla="*/ 11 h 15"/>
                  <a:gd name="T8" fmla="*/ 13 w 13"/>
                  <a:gd name="T9" fmla="*/ 6 h 15"/>
                  <a:gd name="T10" fmla="*/ 12 w 13"/>
                  <a:gd name="T11" fmla="*/ 2 h 15"/>
                  <a:gd name="T12" fmla="*/ 9 w 13"/>
                  <a:gd name="T13" fmla="*/ 0 h 15"/>
                  <a:gd name="T14" fmla="*/ 3 w 13"/>
                  <a:gd name="T15" fmla="*/ 1 h 15"/>
                  <a:gd name="T16" fmla="*/ 0 w 13"/>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7"/>
                    </a:moveTo>
                    <a:cubicBezTo>
                      <a:pt x="0" y="10"/>
                      <a:pt x="0" y="12"/>
                      <a:pt x="1" y="13"/>
                    </a:cubicBezTo>
                    <a:cubicBezTo>
                      <a:pt x="3" y="15"/>
                      <a:pt x="5" y="14"/>
                      <a:pt x="6" y="14"/>
                    </a:cubicBezTo>
                    <a:cubicBezTo>
                      <a:pt x="9" y="13"/>
                      <a:pt x="11" y="13"/>
                      <a:pt x="12" y="11"/>
                    </a:cubicBezTo>
                    <a:cubicBezTo>
                      <a:pt x="13" y="9"/>
                      <a:pt x="13" y="8"/>
                      <a:pt x="13" y="6"/>
                    </a:cubicBezTo>
                    <a:cubicBezTo>
                      <a:pt x="13" y="5"/>
                      <a:pt x="13" y="3"/>
                      <a:pt x="12" y="2"/>
                    </a:cubicBezTo>
                    <a:cubicBezTo>
                      <a:pt x="12" y="1"/>
                      <a:pt x="10" y="0"/>
                      <a:pt x="9" y="0"/>
                    </a:cubicBezTo>
                    <a:cubicBezTo>
                      <a:pt x="7" y="0"/>
                      <a:pt x="5" y="0"/>
                      <a:pt x="3" y="1"/>
                    </a:cubicBezTo>
                    <a:cubicBezTo>
                      <a:pt x="2" y="3"/>
                      <a:pt x="0" y="5"/>
                      <a:pt x="0" y="7"/>
                    </a:cubicBezTo>
                    <a:close/>
                  </a:path>
                </a:pathLst>
              </a:custGeom>
              <a:solidFill>
                <a:srgbClr val="9B9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8" name="Freeform 367">
                <a:extLst>
                  <a:ext uri="{FF2B5EF4-FFF2-40B4-BE49-F238E27FC236}">
                    <a16:creationId xmlns:a16="http://schemas.microsoft.com/office/drawing/2014/main" id="{73A4E8D3-33B9-4298-8747-5BFA03FD0E69}"/>
                  </a:ext>
                </a:extLst>
              </p:cNvPr>
              <p:cNvSpPr>
                <a:spLocks/>
              </p:cNvSpPr>
              <p:nvPr/>
            </p:nvSpPr>
            <p:spPr bwMode="auto">
              <a:xfrm>
                <a:off x="2019" y="1278"/>
                <a:ext cx="33" cy="35"/>
              </a:xfrm>
              <a:custGeom>
                <a:avLst/>
                <a:gdLst>
                  <a:gd name="T0" fmla="*/ 13 w 14"/>
                  <a:gd name="T1" fmla="*/ 7 h 15"/>
                  <a:gd name="T2" fmla="*/ 12 w 14"/>
                  <a:gd name="T3" fmla="*/ 13 h 15"/>
                  <a:gd name="T4" fmla="*/ 7 w 14"/>
                  <a:gd name="T5" fmla="*/ 14 h 15"/>
                  <a:gd name="T6" fmla="*/ 1 w 14"/>
                  <a:gd name="T7" fmla="*/ 11 h 15"/>
                  <a:gd name="T8" fmla="*/ 0 w 14"/>
                  <a:gd name="T9" fmla="*/ 6 h 15"/>
                  <a:gd name="T10" fmla="*/ 1 w 14"/>
                  <a:gd name="T11" fmla="*/ 2 h 15"/>
                  <a:gd name="T12" fmla="*/ 4 w 14"/>
                  <a:gd name="T13" fmla="*/ 0 h 15"/>
                  <a:gd name="T14" fmla="*/ 10 w 14"/>
                  <a:gd name="T15" fmla="*/ 1 h 15"/>
                  <a:gd name="T16" fmla="*/ 13 w 1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3" y="7"/>
                    </a:moveTo>
                    <a:cubicBezTo>
                      <a:pt x="14" y="10"/>
                      <a:pt x="14" y="12"/>
                      <a:pt x="12" y="13"/>
                    </a:cubicBezTo>
                    <a:cubicBezTo>
                      <a:pt x="11" y="15"/>
                      <a:pt x="9" y="14"/>
                      <a:pt x="7" y="14"/>
                    </a:cubicBezTo>
                    <a:cubicBezTo>
                      <a:pt x="5" y="13"/>
                      <a:pt x="3" y="13"/>
                      <a:pt x="1" y="11"/>
                    </a:cubicBezTo>
                    <a:cubicBezTo>
                      <a:pt x="0" y="9"/>
                      <a:pt x="0" y="8"/>
                      <a:pt x="0" y="6"/>
                    </a:cubicBezTo>
                    <a:cubicBezTo>
                      <a:pt x="0" y="5"/>
                      <a:pt x="0" y="3"/>
                      <a:pt x="1" y="2"/>
                    </a:cubicBezTo>
                    <a:cubicBezTo>
                      <a:pt x="1" y="1"/>
                      <a:pt x="3" y="0"/>
                      <a:pt x="4" y="0"/>
                    </a:cubicBezTo>
                    <a:cubicBezTo>
                      <a:pt x="6" y="0"/>
                      <a:pt x="8" y="0"/>
                      <a:pt x="10" y="1"/>
                    </a:cubicBezTo>
                    <a:cubicBezTo>
                      <a:pt x="12" y="3"/>
                      <a:pt x="13" y="5"/>
                      <a:pt x="13" y="7"/>
                    </a:cubicBezTo>
                    <a:close/>
                  </a:path>
                </a:pathLst>
              </a:custGeom>
              <a:solidFill>
                <a:srgbClr val="9B9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9" name="Freeform 368">
                <a:extLst>
                  <a:ext uri="{FF2B5EF4-FFF2-40B4-BE49-F238E27FC236}">
                    <a16:creationId xmlns:a16="http://schemas.microsoft.com/office/drawing/2014/main" id="{938EF7BA-BCED-4280-AEDA-0216FADD0E73}"/>
                  </a:ext>
                </a:extLst>
              </p:cNvPr>
              <p:cNvSpPr>
                <a:spLocks/>
              </p:cNvSpPr>
              <p:nvPr/>
            </p:nvSpPr>
            <p:spPr bwMode="auto">
              <a:xfrm>
                <a:off x="1940" y="1268"/>
                <a:ext cx="16" cy="41"/>
              </a:xfrm>
              <a:custGeom>
                <a:avLst/>
                <a:gdLst>
                  <a:gd name="T0" fmla="*/ 7 w 7"/>
                  <a:gd name="T1" fmla="*/ 3 h 17"/>
                  <a:gd name="T2" fmla="*/ 3 w 7"/>
                  <a:gd name="T3" fmla="*/ 0 h 17"/>
                  <a:gd name="T4" fmla="*/ 0 w 7"/>
                  <a:gd name="T5" fmla="*/ 1 h 17"/>
                  <a:gd name="T6" fmla="*/ 0 w 7"/>
                  <a:gd name="T7" fmla="*/ 4 h 17"/>
                  <a:gd name="T8" fmla="*/ 2 w 7"/>
                  <a:gd name="T9" fmla="*/ 15 h 17"/>
                  <a:gd name="T10" fmla="*/ 2 w 7"/>
                  <a:gd name="T11" fmla="*/ 17 h 17"/>
                  <a:gd name="T12" fmla="*/ 5 w 7"/>
                  <a:gd name="T13" fmla="*/ 17 h 17"/>
                  <a:gd name="T14" fmla="*/ 6 w 7"/>
                  <a:gd name="T15" fmla="*/ 16 h 17"/>
                  <a:gd name="T16" fmla="*/ 7 w 7"/>
                  <a:gd name="T17" fmla="*/ 13 h 17"/>
                  <a:gd name="T18" fmla="*/ 7 w 7"/>
                  <a:gd name="T19" fmla="*/ 8 h 17"/>
                  <a:gd name="T20" fmla="*/ 7 w 7"/>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7">
                    <a:moveTo>
                      <a:pt x="7" y="3"/>
                    </a:moveTo>
                    <a:cubicBezTo>
                      <a:pt x="6" y="1"/>
                      <a:pt x="5" y="0"/>
                      <a:pt x="3" y="0"/>
                    </a:cubicBezTo>
                    <a:cubicBezTo>
                      <a:pt x="2" y="0"/>
                      <a:pt x="1" y="0"/>
                      <a:pt x="0" y="1"/>
                    </a:cubicBezTo>
                    <a:cubicBezTo>
                      <a:pt x="0" y="2"/>
                      <a:pt x="0" y="3"/>
                      <a:pt x="0" y="4"/>
                    </a:cubicBezTo>
                    <a:cubicBezTo>
                      <a:pt x="4" y="16"/>
                      <a:pt x="2" y="13"/>
                      <a:pt x="2" y="15"/>
                    </a:cubicBezTo>
                    <a:cubicBezTo>
                      <a:pt x="2" y="16"/>
                      <a:pt x="2" y="16"/>
                      <a:pt x="2" y="17"/>
                    </a:cubicBezTo>
                    <a:cubicBezTo>
                      <a:pt x="3" y="17"/>
                      <a:pt x="4" y="17"/>
                      <a:pt x="5" y="17"/>
                    </a:cubicBezTo>
                    <a:cubicBezTo>
                      <a:pt x="6" y="17"/>
                      <a:pt x="6" y="16"/>
                      <a:pt x="6" y="16"/>
                    </a:cubicBezTo>
                    <a:cubicBezTo>
                      <a:pt x="7" y="15"/>
                      <a:pt x="7" y="14"/>
                      <a:pt x="7" y="13"/>
                    </a:cubicBezTo>
                    <a:cubicBezTo>
                      <a:pt x="7" y="12"/>
                      <a:pt x="7" y="10"/>
                      <a:pt x="7" y="8"/>
                    </a:cubicBezTo>
                    <a:cubicBezTo>
                      <a:pt x="7" y="7"/>
                      <a:pt x="7" y="5"/>
                      <a:pt x="7" y="3"/>
                    </a:cubicBezTo>
                    <a:close/>
                  </a:path>
                </a:pathLst>
              </a:custGeom>
              <a:solidFill>
                <a:srgbClr val="CAC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0" name="Freeform 369">
                <a:extLst>
                  <a:ext uri="{FF2B5EF4-FFF2-40B4-BE49-F238E27FC236}">
                    <a16:creationId xmlns:a16="http://schemas.microsoft.com/office/drawing/2014/main" id="{A8A51A0D-089C-42CE-B216-69CCBF3A40A5}"/>
                  </a:ext>
                </a:extLst>
              </p:cNvPr>
              <p:cNvSpPr>
                <a:spLocks/>
              </p:cNvSpPr>
              <p:nvPr/>
            </p:nvSpPr>
            <p:spPr bwMode="auto">
              <a:xfrm>
                <a:off x="2057" y="1268"/>
                <a:ext cx="17" cy="41"/>
              </a:xfrm>
              <a:custGeom>
                <a:avLst/>
                <a:gdLst>
                  <a:gd name="T0" fmla="*/ 7 w 7"/>
                  <a:gd name="T1" fmla="*/ 1 h 17"/>
                  <a:gd name="T2" fmla="*/ 4 w 7"/>
                  <a:gd name="T3" fmla="*/ 0 h 17"/>
                  <a:gd name="T4" fmla="*/ 1 w 7"/>
                  <a:gd name="T5" fmla="*/ 3 h 17"/>
                  <a:gd name="T6" fmla="*/ 1 w 7"/>
                  <a:gd name="T7" fmla="*/ 8 h 17"/>
                  <a:gd name="T8" fmla="*/ 1 w 7"/>
                  <a:gd name="T9" fmla="*/ 13 h 17"/>
                  <a:gd name="T10" fmla="*/ 1 w 7"/>
                  <a:gd name="T11" fmla="*/ 16 h 17"/>
                  <a:gd name="T12" fmla="*/ 2 w 7"/>
                  <a:gd name="T13" fmla="*/ 17 h 17"/>
                  <a:gd name="T14" fmla="*/ 5 w 7"/>
                  <a:gd name="T15" fmla="*/ 17 h 17"/>
                  <a:gd name="T16" fmla="*/ 5 w 7"/>
                  <a:gd name="T17" fmla="*/ 15 h 17"/>
                  <a:gd name="T18" fmla="*/ 6 w 7"/>
                  <a:gd name="T19" fmla="*/ 4 h 17"/>
                  <a:gd name="T20" fmla="*/ 7 w 7"/>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7">
                    <a:moveTo>
                      <a:pt x="7" y="1"/>
                    </a:moveTo>
                    <a:cubicBezTo>
                      <a:pt x="6" y="0"/>
                      <a:pt x="5" y="0"/>
                      <a:pt x="4" y="0"/>
                    </a:cubicBezTo>
                    <a:cubicBezTo>
                      <a:pt x="3" y="0"/>
                      <a:pt x="1" y="1"/>
                      <a:pt x="1" y="3"/>
                    </a:cubicBezTo>
                    <a:cubicBezTo>
                      <a:pt x="0" y="5"/>
                      <a:pt x="1" y="7"/>
                      <a:pt x="1" y="8"/>
                    </a:cubicBezTo>
                    <a:cubicBezTo>
                      <a:pt x="1" y="10"/>
                      <a:pt x="1" y="12"/>
                      <a:pt x="1" y="13"/>
                    </a:cubicBezTo>
                    <a:cubicBezTo>
                      <a:pt x="1" y="14"/>
                      <a:pt x="0" y="15"/>
                      <a:pt x="1" y="16"/>
                    </a:cubicBezTo>
                    <a:cubicBezTo>
                      <a:pt x="1" y="16"/>
                      <a:pt x="2" y="17"/>
                      <a:pt x="2" y="17"/>
                    </a:cubicBezTo>
                    <a:cubicBezTo>
                      <a:pt x="3" y="17"/>
                      <a:pt x="4" y="17"/>
                      <a:pt x="5" y="17"/>
                    </a:cubicBezTo>
                    <a:cubicBezTo>
                      <a:pt x="5" y="16"/>
                      <a:pt x="5" y="16"/>
                      <a:pt x="5" y="15"/>
                    </a:cubicBezTo>
                    <a:cubicBezTo>
                      <a:pt x="5" y="13"/>
                      <a:pt x="3" y="16"/>
                      <a:pt x="6" y="4"/>
                    </a:cubicBezTo>
                    <a:cubicBezTo>
                      <a:pt x="7" y="3"/>
                      <a:pt x="7" y="2"/>
                      <a:pt x="7" y="1"/>
                    </a:cubicBezTo>
                    <a:close/>
                  </a:path>
                </a:pathLst>
              </a:custGeom>
              <a:solidFill>
                <a:srgbClr val="CAC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466" name="Picture 370">
                <a:extLst>
                  <a:ext uri="{FF2B5EF4-FFF2-40B4-BE49-F238E27FC236}">
                    <a16:creationId xmlns:a16="http://schemas.microsoft.com/office/drawing/2014/main" id="{DA632E11-DA5E-49A6-B359-ADA73A7F0AF1}"/>
                  </a:ext>
                </a:extLst>
              </p:cNvPr>
              <p:cNvPicPr>
                <a:picLocks noChangeAspect="1" noChangeArrowheads="1"/>
              </p:cNvPicPr>
              <p:nvPr/>
            </p:nvPicPr>
            <p:blipFill>
              <a:blip r:embed="rId168">
                <a:extLst>
                  <a:ext uri="{28A0092B-C50C-407E-A947-70E740481C1C}">
                    <a14:useLocalDpi xmlns:a14="http://schemas.microsoft.com/office/drawing/2010/main"/>
                  </a:ext>
                </a:extLst>
              </a:blip>
              <a:srcRect/>
              <a:stretch>
                <a:fillRect/>
              </a:stretch>
            </p:blipFill>
            <p:spPr bwMode="auto">
              <a:xfrm>
                <a:off x="1933" y="1297"/>
                <a:ext cx="1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1" name="Freeform 371">
                <a:extLst>
                  <a:ext uri="{FF2B5EF4-FFF2-40B4-BE49-F238E27FC236}">
                    <a16:creationId xmlns:a16="http://schemas.microsoft.com/office/drawing/2014/main" id="{0A7E2FE4-AE89-4084-9637-FCE6D777377C}"/>
                  </a:ext>
                </a:extLst>
              </p:cNvPr>
              <p:cNvSpPr>
                <a:spLocks/>
              </p:cNvSpPr>
              <p:nvPr/>
            </p:nvSpPr>
            <p:spPr bwMode="auto">
              <a:xfrm>
                <a:off x="1971" y="1337"/>
                <a:ext cx="72" cy="31"/>
              </a:xfrm>
              <a:custGeom>
                <a:avLst/>
                <a:gdLst>
                  <a:gd name="T0" fmla="*/ 23 w 30"/>
                  <a:gd name="T1" fmla="*/ 6 h 13"/>
                  <a:gd name="T2" fmla="*/ 21 w 30"/>
                  <a:gd name="T3" fmla="*/ 6 h 13"/>
                  <a:gd name="T4" fmla="*/ 16 w 30"/>
                  <a:gd name="T5" fmla="*/ 6 h 13"/>
                  <a:gd name="T6" fmla="*/ 9 w 30"/>
                  <a:gd name="T7" fmla="*/ 6 h 13"/>
                  <a:gd name="T8" fmla="*/ 8 w 30"/>
                  <a:gd name="T9" fmla="*/ 6 h 13"/>
                  <a:gd name="T10" fmla="*/ 0 w 30"/>
                  <a:gd name="T11" fmla="*/ 0 h 13"/>
                  <a:gd name="T12" fmla="*/ 1 w 30"/>
                  <a:gd name="T13" fmla="*/ 9 h 13"/>
                  <a:gd name="T14" fmla="*/ 1 w 30"/>
                  <a:gd name="T15" fmla="*/ 9 h 13"/>
                  <a:gd name="T16" fmla="*/ 3 w 30"/>
                  <a:gd name="T17" fmla="*/ 10 h 13"/>
                  <a:gd name="T18" fmla="*/ 12 w 30"/>
                  <a:gd name="T19" fmla="*/ 12 h 13"/>
                  <a:gd name="T20" fmla="*/ 17 w 30"/>
                  <a:gd name="T21" fmla="*/ 12 h 13"/>
                  <a:gd name="T22" fmla="*/ 19 w 30"/>
                  <a:gd name="T23" fmla="*/ 12 h 13"/>
                  <a:gd name="T24" fmla="*/ 27 w 30"/>
                  <a:gd name="T25" fmla="*/ 10 h 13"/>
                  <a:gd name="T26" fmla="*/ 28 w 30"/>
                  <a:gd name="T27" fmla="*/ 10 h 13"/>
                  <a:gd name="T28" fmla="*/ 29 w 30"/>
                  <a:gd name="T29" fmla="*/ 9 h 13"/>
                  <a:gd name="T30" fmla="*/ 30 w 30"/>
                  <a:gd name="T31" fmla="*/ 0 h 13"/>
                  <a:gd name="T32" fmla="*/ 23 w 30"/>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3">
                    <a:moveTo>
                      <a:pt x="23" y="6"/>
                    </a:moveTo>
                    <a:cubicBezTo>
                      <a:pt x="22" y="6"/>
                      <a:pt x="22" y="6"/>
                      <a:pt x="21" y="6"/>
                    </a:cubicBezTo>
                    <a:cubicBezTo>
                      <a:pt x="19" y="6"/>
                      <a:pt x="16" y="6"/>
                      <a:pt x="16" y="6"/>
                    </a:cubicBezTo>
                    <a:cubicBezTo>
                      <a:pt x="15" y="6"/>
                      <a:pt x="11" y="6"/>
                      <a:pt x="9" y="6"/>
                    </a:cubicBezTo>
                    <a:cubicBezTo>
                      <a:pt x="9" y="6"/>
                      <a:pt x="8" y="6"/>
                      <a:pt x="8" y="6"/>
                    </a:cubicBezTo>
                    <a:cubicBezTo>
                      <a:pt x="5" y="5"/>
                      <a:pt x="0" y="0"/>
                      <a:pt x="0" y="0"/>
                    </a:cubicBezTo>
                    <a:cubicBezTo>
                      <a:pt x="0" y="3"/>
                      <a:pt x="0" y="6"/>
                      <a:pt x="1" y="9"/>
                    </a:cubicBezTo>
                    <a:cubicBezTo>
                      <a:pt x="1" y="9"/>
                      <a:pt x="1" y="9"/>
                      <a:pt x="1" y="9"/>
                    </a:cubicBezTo>
                    <a:cubicBezTo>
                      <a:pt x="2" y="10"/>
                      <a:pt x="3" y="10"/>
                      <a:pt x="3" y="10"/>
                    </a:cubicBezTo>
                    <a:cubicBezTo>
                      <a:pt x="6" y="12"/>
                      <a:pt x="9" y="12"/>
                      <a:pt x="12" y="12"/>
                    </a:cubicBezTo>
                    <a:cubicBezTo>
                      <a:pt x="12" y="13"/>
                      <a:pt x="15" y="13"/>
                      <a:pt x="17" y="12"/>
                    </a:cubicBezTo>
                    <a:cubicBezTo>
                      <a:pt x="17" y="13"/>
                      <a:pt x="18" y="13"/>
                      <a:pt x="19" y="12"/>
                    </a:cubicBezTo>
                    <a:cubicBezTo>
                      <a:pt x="22" y="12"/>
                      <a:pt x="24" y="12"/>
                      <a:pt x="27" y="10"/>
                    </a:cubicBezTo>
                    <a:cubicBezTo>
                      <a:pt x="27" y="10"/>
                      <a:pt x="28" y="10"/>
                      <a:pt x="28" y="10"/>
                    </a:cubicBezTo>
                    <a:cubicBezTo>
                      <a:pt x="28" y="9"/>
                      <a:pt x="29" y="9"/>
                      <a:pt x="29" y="9"/>
                    </a:cubicBezTo>
                    <a:cubicBezTo>
                      <a:pt x="29" y="6"/>
                      <a:pt x="30" y="3"/>
                      <a:pt x="30" y="0"/>
                    </a:cubicBezTo>
                    <a:cubicBezTo>
                      <a:pt x="30" y="0"/>
                      <a:pt x="25" y="5"/>
                      <a:pt x="23" y="6"/>
                    </a:cubicBezTo>
                    <a:close/>
                  </a:path>
                </a:pathLst>
              </a:custGeom>
              <a:solidFill>
                <a:srgbClr val="B9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2" name="Freeform 372">
                <a:extLst>
                  <a:ext uri="{FF2B5EF4-FFF2-40B4-BE49-F238E27FC236}">
                    <a16:creationId xmlns:a16="http://schemas.microsoft.com/office/drawing/2014/main" id="{A138E860-2750-44F5-A3A8-96E440E67B23}"/>
                  </a:ext>
                </a:extLst>
              </p:cNvPr>
              <p:cNvSpPr>
                <a:spLocks/>
              </p:cNvSpPr>
              <p:nvPr/>
            </p:nvSpPr>
            <p:spPr bwMode="auto">
              <a:xfrm>
                <a:off x="2004" y="1352"/>
                <a:ext cx="10" cy="9"/>
              </a:xfrm>
              <a:custGeom>
                <a:avLst/>
                <a:gdLst>
                  <a:gd name="T0" fmla="*/ 1 w 4"/>
                  <a:gd name="T1" fmla="*/ 0 h 4"/>
                  <a:gd name="T2" fmla="*/ 2 w 4"/>
                  <a:gd name="T3" fmla="*/ 4 h 4"/>
                  <a:gd name="T4" fmla="*/ 4 w 4"/>
                  <a:gd name="T5" fmla="*/ 0 h 4"/>
                  <a:gd name="T6" fmla="*/ 1 w 4"/>
                  <a:gd name="T7" fmla="*/ 0 h 4"/>
                </a:gdLst>
                <a:ahLst/>
                <a:cxnLst>
                  <a:cxn ang="0">
                    <a:pos x="T0" y="T1"/>
                  </a:cxn>
                  <a:cxn ang="0">
                    <a:pos x="T2" y="T3"/>
                  </a:cxn>
                  <a:cxn ang="0">
                    <a:pos x="T4" y="T5"/>
                  </a:cxn>
                  <a:cxn ang="0">
                    <a:pos x="T6" y="T7"/>
                  </a:cxn>
                </a:cxnLst>
                <a:rect l="0" t="0" r="r" b="b"/>
                <a:pathLst>
                  <a:path w="4" h="4">
                    <a:moveTo>
                      <a:pt x="1" y="0"/>
                    </a:moveTo>
                    <a:cubicBezTo>
                      <a:pt x="1" y="0"/>
                      <a:pt x="0" y="4"/>
                      <a:pt x="2" y="4"/>
                    </a:cubicBezTo>
                    <a:cubicBezTo>
                      <a:pt x="4" y="4"/>
                      <a:pt x="4" y="0"/>
                      <a:pt x="4" y="0"/>
                    </a:cubicBezTo>
                    <a:lnTo>
                      <a:pt x="1" y="0"/>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3" name="Freeform 373">
                <a:extLst>
                  <a:ext uri="{FF2B5EF4-FFF2-40B4-BE49-F238E27FC236}">
                    <a16:creationId xmlns:a16="http://schemas.microsoft.com/office/drawing/2014/main" id="{BA8D78E3-785D-4785-B880-EEEA3628F3B9}"/>
                  </a:ext>
                </a:extLst>
              </p:cNvPr>
              <p:cNvSpPr>
                <a:spLocks noEditPoints="1"/>
              </p:cNvSpPr>
              <p:nvPr/>
            </p:nvSpPr>
            <p:spPr bwMode="auto">
              <a:xfrm>
                <a:off x="2007" y="1352"/>
                <a:ext cx="7" cy="9"/>
              </a:xfrm>
              <a:custGeom>
                <a:avLst/>
                <a:gdLst>
                  <a:gd name="T0" fmla="*/ 1 w 3"/>
                  <a:gd name="T1" fmla="*/ 4 h 4"/>
                  <a:gd name="T2" fmla="*/ 0 w 3"/>
                  <a:gd name="T3" fmla="*/ 4 h 4"/>
                  <a:gd name="T4" fmla="*/ 0 w 3"/>
                  <a:gd name="T5" fmla="*/ 0 h 4"/>
                  <a:gd name="T6" fmla="*/ 0 w 3"/>
                  <a:gd name="T7" fmla="*/ 0 h 4"/>
                  <a:gd name="T8" fmla="*/ 3 w 3"/>
                  <a:gd name="T9" fmla="*/ 0 h 4"/>
                  <a:gd name="T10" fmla="*/ 3 w 3"/>
                  <a:gd name="T11" fmla="*/ 0 h 4"/>
                  <a:gd name="T12" fmla="*/ 2 w 3"/>
                  <a:gd name="T13" fmla="*/ 4 h 4"/>
                  <a:gd name="T14" fmla="*/ 1 w 3"/>
                  <a:gd name="T15" fmla="*/ 4 h 4"/>
                  <a:gd name="T16" fmla="*/ 0 w 3"/>
                  <a:gd name="T17" fmla="*/ 0 h 4"/>
                  <a:gd name="T18" fmla="*/ 1 w 3"/>
                  <a:gd name="T19" fmla="*/ 4 h 4"/>
                  <a:gd name="T20" fmla="*/ 1 w 3"/>
                  <a:gd name="T21" fmla="*/ 4 h 4"/>
                  <a:gd name="T22" fmla="*/ 2 w 3"/>
                  <a:gd name="T23" fmla="*/ 4 h 4"/>
                  <a:gd name="T24" fmla="*/ 3 w 3"/>
                  <a:gd name="T25" fmla="*/ 0 h 4"/>
                  <a:gd name="T26" fmla="*/ 0 w 3"/>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4">
                    <a:moveTo>
                      <a:pt x="1" y="4"/>
                    </a:moveTo>
                    <a:cubicBezTo>
                      <a:pt x="1" y="4"/>
                      <a:pt x="1" y="4"/>
                      <a:pt x="0" y="4"/>
                    </a:cubicBezTo>
                    <a:cubicBezTo>
                      <a:pt x="0" y="3"/>
                      <a:pt x="0" y="0"/>
                      <a:pt x="0" y="0"/>
                    </a:cubicBezTo>
                    <a:cubicBezTo>
                      <a:pt x="0" y="0"/>
                      <a:pt x="0" y="0"/>
                      <a:pt x="0" y="0"/>
                    </a:cubicBezTo>
                    <a:cubicBezTo>
                      <a:pt x="3" y="0"/>
                      <a:pt x="3" y="0"/>
                      <a:pt x="3" y="0"/>
                    </a:cubicBezTo>
                    <a:cubicBezTo>
                      <a:pt x="3" y="0"/>
                      <a:pt x="3" y="0"/>
                      <a:pt x="3" y="0"/>
                    </a:cubicBezTo>
                    <a:cubicBezTo>
                      <a:pt x="3" y="0"/>
                      <a:pt x="3" y="3"/>
                      <a:pt x="2" y="4"/>
                    </a:cubicBezTo>
                    <a:cubicBezTo>
                      <a:pt x="2" y="4"/>
                      <a:pt x="2" y="4"/>
                      <a:pt x="1" y="4"/>
                    </a:cubicBezTo>
                    <a:close/>
                    <a:moveTo>
                      <a:pt x="0" y="0"/>
                    </a:moveTo>
                    <a:cubicBezTo>
                      <a:pt x="0" y="0"/>
                      <a:pt x="0" y="3"/>
                      <a:pt x="1" y="4"/>
                    </a:cubicBezTo>
                    <a:cubicBezTo>
                      <a:pt x="1" y="4"/>
                      <a:pt x="1" y="4"/>
                      <a:pt x="1" y="4"/>
                    </a:cubicBezTo>
                    <a:cubicBezTo>
                      <a:pt x="2" y="4"/>
                      <a:pt x="2" y="4"/>
                      <a:pt x="2" y="4"/>
                    </a:cubicBezTo>
                    <a:cubicBezTo>
                      <a:pt x="3" y="3"/>
                      <a:pt x="3" y="0"/>
                      <a:pt x="3" y="0"/>
                    </a:cubicBezTo>
                    <a:lnTo>
                      <a:pt x="0" y="0"/>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4" name="Freeform 374">
                <a:extLst>
                  <a:ext uri="{FF2B5EF4-FFF2-40B4-BE49-F238E27FC236}">
                    <a16:creationId xmlns:a16="http://schemas.microsoft.com/office/drawing/2014/main" id="{9EAE0F91-D9B8-49CD-9E64-8BA49FB04D12}"/>
                  </a:ext>
                </a:extLst>
              </p:cNvPr>
              <p:cNvSpPr>
                <a:spLocks/>
              </p:cNvSpPr>
              <p:nvPr/>
            </p:nvSpPr>
            <p:spPr bwMode="auto">
              <a:xfrm>
                <a:off x="2014" y="1349"/>
                <a:ext cx="7" cy="10"/>
              </a:xfrm>
              <a:custGeom>
                <a:avLst/>
                <a:gdLst>
                  <a:gd name="T0" fmla="*/ 0 w 3"/>
                  <a:gd name="T1" fmla="*/ 1 h 4"/>
                  <a:gd name="T2" fmla="*/ 1 w 3"/>
                  <a:gd name="T3" fmla="*/ 4 h 4"/>
                  <a:gd name="T4" fmla="*/ 2 w 3"/>
                  <a:gd name="T5" fmla="*/ 0 h 4"/>
                  <a:gd name="T6" fmla="*/ 0 w 3"/>
                  <a:gd name="T7" fmla="*/ 1 h 4"/>
                </a:gdLst>
                <a:ahLst/>
                <a:cxnLst>
                  <a:cxn ang="0">
                    <a:pos x="T0" y="T1"/>
                  </a:cxn>
                  <a:cxn ang="0">
                    <a:pos x="T2" y="T3"/>
                  </a:cxn>
                  <a:cxn ang="0">
                    <a:pos x="T4" y="T5"/>
                  </a:cxn>
                  <a:cxn ang="0">
                    <a:pos x="T6" y="T7"/>
                  </a:cxn>
                </a:cxnLst>
                <a:rect l="0" t="0" r="r" b="b"/>
                <a:pathLst>
                  <a:path w="3" h="4">
                    <a:moveTo>
                      <a:pt x="0" y="1"/>
                    </a:moveTo>
                    <a:cubicBezTo>
                      <a:pt x="0" y="1"/>
                      <a:pt x="0" y="4"/>
                      <a:pt x="1" y="4"/>
                    </a:cubicBezTo>
                    <a:cubicBezTo>
                      <a:pt x="3" y="4"/>
                      <a:pt x="2" y="0"/>
                      <a:pt x="2" y="0"/>
                    </a:cubicBezTo>
                    <a:lnTo>
                      <a:pt x="0" y="1"/>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5" name="Freeform 375">
                <a:extLst>
                  <a:ext uri="{FF2B5EF4-FFF2-40B4-BE49-F238E27FC236}">
                    <a16:creationId xmlns:a16="http://schemas.microsoft.com/office/drawing/2014/main" id="{AEFBDB1B-CCEE-40B4-A654-58C5253A6F57}"/>
                  </a:ext>
                </a:extLst>
              </p:cNvPr>
              <p:cNvSpPr>
                <a:spLocks noEditPoints="1"/>
              </p:cNvSpPr>
              <p:nvPr/>
            </p:nvSpPr>
            <p:spPr bwMode="auto">
              <a:xfrm>
                <a:off x="2014" y="1349"/>
                <a:ext cx="7" cy="12"/>
              </a:xfrm>
              <a:custGeom>
                <a:avLst/>
                <a:gdLst>
                  <a:gd name="T0" fmla="*/ 1 w 3"/>
                  <a:gd name="T1" fmla="*/ 5 h 5"/>
                  <a:gd name="T2" fmla="*/ 0 w 3"/>
                  <a:gd name="T3" fmla="*/ 4 h 5"/>
                  <a:gd name="T4" fmla="*/ 0 w 3"/>
                  <a:gd name="T5" fmla="*/ 1 h 5"/>
                  <a:gd name="T6" fmla="*/ 0 w 3"/>
                  <a:gd name="T7" fmla="*/ 1 h 5"/>
                  <a:gd name="T8" fmla="*/ 3 w 3"/>
                  <a:gd name="T9" fmla="*/ 0 h 5"/>
                  <a:gd name="T10" fmla="*/ 3 w 3"/>
                  <a:gd name="T11" fmla="*/ 0 h 5"/>
                  <a:gd name="T12" fmla="*/ 2 w 3"/>
                  <a:gd name="T13" fmla="*/ 4 h 5"/>
                  <a:gd name="T14" fmla="*/ 1 w 3"/>
                  <a:gd name="T15" fmla="*/ 5 h 5"/>
                  <a:gd name="T16" fmla="*/ 0 w 3"/>
                  <a:gd name="T17" fmla="*/ 1 h 5"/>
                  <a:gd name="T18" fmla="*/ 1 w 3"/>
                  <a:gd name="T19" fmla="*/ 4 h 5"/>
                  <a:gd name="T20" fmla="*/ 1 w 3"/>
                  <a:gd name="T21" fmla="*/ 4 h 5"/>
                  <a:gd name="T22" fmla="*/ 2 w 3"/>
                  <a:gd name="T23" fmla="*/ 4 h 5"/>
                  <a:gd name="T24" fmla="*/ 2 w 3"/>
                  <a:gd name="T25" fmla="*/ 1 h 5"/>
                  <a:gd name="T26" fmla="*/ 0 w 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1" y="4"/>
                      <a:pt x="0" y="4"/>
                    </a:cubicBezTo>
                    <a:cubicBezTo>
                      <a:pt x="0" y="3"/>
                      <a:pt x="0" y="1"/>
                      <a:pt x="0" y="1"/>
                    </a:cubicBezTo>
                    <a:cubicBezTo>
                      <a:pt x="0" y="1"/>
                      <a:pt x="0" y="1"/>
                      <a:pt x="0" y="1"/>
                    </a:cubicBezTo>
                    <a:cubicBezTo>
                      <a:pt x="3" y="0"/>
                      <a:pt x="3" y="0"/>
                      <a:pt x="3" y="0"/>
                    </a:cubicBezTo>
                    <a:cubicBezTo>
                      <a:pt x="3" y="0"/>
                      <a:pt x="3" y="0"/>
                      <a:pt x="3" y="0"/>
                    </a:cubicBezTo>
                    <a:cubicBezTo>
                      <a:pt x="3" y="1"/>
                      <a:pt x="3" y="3"/>
                      <a:pt x="2" y="4"/>
                    </a:cubicBezTo>
                    <a:cubicBezTo>
                      <a:pt x="2" y="4"/>
                      <a:pt x="1" y="5"/>
                      <a:pt x="1" y="5"/>
                    </a:cubicBezTo>
                    <a:close/>
                    <a:moveTo>
                      <a:pt x="0" y="1"/>
                    </a:moveTo>
                    <a:cubicBezTo>
                      <a:pt x="0" y="1"/>
                      <a:pt x="0" y="3"/>
                      <a:pt x="1" y="4"/>
                    </a:cubicBezTo>
                    <a:cubicBezTo>
                      <a:pt x="1" y="4"/>
                      <a:pt x="1" y="4"/>
                      <a:pt x="1" y="4"/>
                    </a:cubicBezTo>
                    <a:cubicBezTo>
                      <a:pt x="1" y="4"/>
                      <a:pt x="2" y="4"/>
                      <a:pt x="2" y="4"/>
                    </a:cubicBezTo>
                    <a:cubicBezTo>
                      <a:pt x="2" y="3"/>
                      <a:pt x="2" y="1"/>
                      <a:pt x="2" y="1"/>
                    </a:cubicBezTo>
                    <a:lnTo>
                      <a:pt x="0" y="1"/>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6" name="Freeform 376">
                <a:extLst>
                  <a:ext uri="{FF2B5EF4-FFF2-40B4-BE49-F238E27FC236}">
                    <a16:creationId xmlns:a16="http://schemas.microsoft.com/office/drawing/2014/main" id="{8DE2650C-7F98-45F7-82AA-D482322287D7}"/>
                  </a:ext>
                </a:extLst>
              </p:cNvPr>
              <p:cNvSpPr>
                <a:spLocks/>
              </p:cNvSpPr>
              <p:nvPr/>
            </p:nvSpPr>
            <p:spPr bwMode="auto">
              <a:xfrm>
                <a:off x="2014" y="1361"/>
                <a:ext cx="7" cy="10"/>
              </a:xfrm>
              <a:custGeom>
                <a:avLst/>
                <a:gdLst>
                  <a:gd name="T0" fmla="*/ 2 w 3"/>
                  <a:gd name="T1" fmla="*/ 4 h 4"/>
                  <a:gd name="T2" fmla="*/ 1 w 3"/>
                  <a:gd name="T3" fmla="*/ 0 h 4"/>
                  <a:gd name="T4" fmla="*/ 0 w 3"/>
                  <a:gd name="T5" fmla="*/ 4 h 4"/>
                  <a:gd name="T6" fmla="*/ 2 w 3"/>
                  <a:gd name="T7" fmla="*/ 4 h 4"/>
                </a:gdLst>
                <a:ahLst/>
                <a:cxnLst>
                  <a:cxn ang="0">
                    <a:pos x="T0" y="T1"/>
                  </a:cxn>
                  <a:cxn ang="0">
                    <a:pos x="T2" y="T3"/>
                  </a:cxn>
                  <a:cxn ang="0">
                    <a:pos x="T4" y="T5"/>
                  </a:cxn>
                  <a:cxn ang="0">
                    <a:pos x="T6" y="T7"/>
                  </a:cxn>
                </a:cxnLst>
                <a:rect l="0" t="0" r="r" b="b"/>
                <a:pathLst>
                  <a:path w="3" h="4">
                    <a:moveTo>
                      <a:pt x="2" y="4"/>
                    </a:moveTo>
                    <a:cubicBezTo>
                      <a:pt x="2" y="4"/>
                      <a:pt x="3" y="0"/>
                      <a:pt x="1" y="0"/>
                    </a:cubicBezTo>
                    <a:cubicBezTo>
                      <a:pt x="0" y="0"/>
                      <a:pt x="0" y="4"/>
                      <a:pt x="0" y="4"/>
                    </a:cubicBezTo>
                    <a:lnTo>
                      <a:pt x="2"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7" name="Freeform 377">
                <a:extLst>
                  <a:ext uri="{FF2B5EF4-FFF2-40B4-BE49-F238E27FC236}">
                    <a16:creationId xmlns:a16="http://schemas.microsoft.com/office/drawing/2014/main" id="{CC563620-2EBC-48B9-B234-111FEC5E5521}"/>
                  </a:ext>
                </a:extLst>
              </p:cNvPr>
              <p:cNvSpPr>
                <a:spLocks noEditPoints="1"/>
              </p:cNvSpPr>
              <p:nvPr/>
            </p:nvSpPr>
            <p:spPr bwMode="auto">
              <a:xfrm>
                <a:off x="2014" y="1361"/>
                <a:ext cx="7" cy="10"/>
              </a:xfrm>
              <a:custGeom>
                <a:avLst/>
                <a:gdLst>
                  <a:gd name="T0" fmla="*/ 0 w 3"/>
                  <a:gd name="T1" fmla="*/ 4 h 4"/>
                  <a:gd name="T2" fmla="*/ 0 w 3"/>
                  <a:gd name="T3" fmla="*/ 4 h 4"/>
                  <a:gd name="T4" fmla="*/ 0 w 3"/>
                  <a:gd name="T5" fmla="*/ 0 h 4"/>
                  <a:gd name="T6" fmla="*/ 1 w 3"/>
                  <a:gd name="T7" fmla="*/ 0 h 4"/>
                  <a:gd name="T8" fmla="*/ 2 w 3"/>
                  <a:gd name="T9" fmla="*/ 0 h 4"/>
                  <a:gd name="T10" fmla="*/ 3 w 3"/>
                  <a:gd name="T11" fmla="*/ 4 h 4"/>
                  <a:gd name="T12" fmla="*/ 3 w 3"/>
                  <a:gd name="T13" fmla="*/ 4 h 4"/>
                  <a:gd name="T14" fmla="*/ 0 w 3"/>
                  <a:gd name="T15" fmla="*/ 4 h 4"/>
                  <a:gd name="T16" fmla="*/ 1 w 3"/>
                  <a:gd name="T17" fmla="*/ 0 h 4"/>
                  <a:gd name="T18" fmla="*/ 1 w 3"/>
                  <a:gd name="T19" fmla="*/ 0 h 4"/>
                  <a:gd name="T20" fmla="*/ 0 w 3"/>
                  <a:gd name="T21" fmla="*/ 4 h 4"/>
                  <a:gd name="T22" fmla="*/ 2 w 3"/>
                  <a:gd name="T23" fmla="*/ 4 h 4"/>
                  <a:gd name="T24" fmla="*/ 2 w 3"/>
                  <a:gd name="T25" fmla="*/ 0 h 4"/>
                  <a:gd name="T26" fmla="*/ 1 w 3"/>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4">
                    <a:moveTo>
                      <a:pt x="0" y="4"/>
                    </a:moveTo>
                    <a:cubicBezTo>
                      <a:pt x="0" y="4"/>
                      <a:pt x="0" y="4"/>
                      <a:pt x="0" y="4"/>
                    </a:cubicBezTo>
                    <a:cubicBezTo>
                      <a:pt x="0" y="4"/>
                      <a:pt x="0" y="1"/>
                      <a:pt x="0" y="0"/>
                    </a:cubicBezTo>
                    <a:cubicBezTo>
                      <a:pt x="1" y="0"/>
                      <a:pt x="1" y="0"/>
                      <a:pt x="1" y="0"/>
                    </a:cubicBezTo>
                    <a:cubicBezTo>
                      <a:pt x="2" y="0"/>
                      <a:pt x="2" y="0"/>
                      <a:pt x="2" y="0"/>
                    </a:cubicBezTo>
                    <a:cubicBezTo>
                      <a:pt x="3" y="1"/>
                      <a:pt x="3" y="4"/>
                      <a:pt x="3" y="4"/>
                    </a:cubicBezTo>
                    <a:cubicBezTo>
                      <a:pt x="3" y="4"/>
                      <a:pt x="3" y="4"/>
                      <a:pt x="3" y="4"/>
                    </a:cubicBezTo>
                    <a:lnTo>
                      <a:pt x="0" y="4"/>
                    </a:lnTo>
                    <a:close/>
                    <a:moveTo>
                      <a:pt x="1" y="0"/>
                    </a:moveTo>
                    <a:cubicBezTo>
                      <a:pt x="1" y="0"/>
                      <a:pt x="1" y="0"/>
                      <a:pt x="1" y="0"/>
                    </a:cubicBezTo>
                    <a:cubicBezTo>
                      <a:pt x="0" y="1"/>
                      <a:pt x="0" y="4"/>
                      <a:pt x="0" y="4"/>
                    </a:cubicBezTo>
                    <a:cubicBezTo>
                      <a:pt x="2" y="4"/>
                      <a:pt x="2" y="4"/>
                      <a:pt x="2" y="4"/>
                    </a:cubicBezTo>
                    <a:cubicBezTo>
                      <a:pt x="2" y="3"/>
                      <a:pt x="3" y="1"/>
                      <a:pt x="2" y="0"/>
                    </a:cubicBezTo>
                    <a:cubicBezTo>
                      <a:pt x="2" y="0"/>
                      <a:pt x="1" y="0"/>
                      <a:pt x="1" y="0"/>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 name="Freeform 378">
                <a:extLst>
                  <a:ext uri="{FF2B5EF4-FFF2-40B4-BE49-F238E27FC236}">
                    <a16:creationId xmlns:a16="http://schemas.microsoft.com/office/drawing/2014/main" id="{BC4A0BB2-1122-4124-A9AA-3879F0A6E697}"/>
                  </a:ext>
                </a:extLst>
              </p:cNvPr>
              <p:cNvSpPr>
                <a:spLocks/>
              </p:cNvSpPr>
              <p:nvPr/>
            </p:nvSpPr>
            <p:spPr bwMode="auto">
              <a:xfrm>
                <a:off x="2019" y="1359"/>
                <a:ext cx="9" cy="12"/>
              </a:xfrm>
              <a:custGeom>
                <a:avLst/>
                <a:gdLst>
                  <a:gd name="T0" fmla="*/ 3 w 4"/>
                  <a:gd name="T1" fmla="*/ 4 h 5"/>
                  <a:gd name="T2" fmla="*/ 2 w 4"/>
                  <a:gd name="T3" fmla="*/ 0 h 5"/>
                  <a:gd name="T4" fmla="*/ 1 w 4"/>
                  <a:gd name="T5" fmla="*/ 5 h 5"/>
                  <a:gd name="T6" fmla="*/ 3 w 4"/>
                  <a:gd name="T7" fmla="*/ 4 h 5"/>
                </a:gdLst>
                <a:ahLst/>
                <a:cxnLst>
                  <a:cxn ang="0">
                    <a:pos x="T0" y="T1"/>
                  </a:cxn>
                  <a:cxn ang="0">
                    <a:pos x="T2" y="T3"/>
                  </a:cxn>
                  <a:cxn ang="0">
                    <a:pos x="T4" y="T5"/>
                  </a:cxn>
                  <a:cxn ang="0">
                    <a:pos x="T6" y="T7"/>
                  </a:cxn>
                </a:cxnLst>
                <a:rect l="0" t="0" r="r" b="b"/>
                <a:pathLst>
                  <a:path w="4" h="5">
                    <a:moveTo>
                      <a:pt x="3" y="4"/>
                    </a:moveTo>
                    <a:cubicBezTo>
                      <a:pt x="3" y="4"/>
                      <a:pt x="4" y="0"/>
                      <a:pt x="2" y="0"/>
                    </a:cubicBezTo>
                    <a:cubicBezTo>
                      <a:pt x="0" y="0"/>
                      <a:pt x="1" y="5"/>
                      <a:pt x="1" y="5"/>
                    </a:cubicBezTo>
                    <a:lnTo>
                      <a:pt x="3"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 name="Freeform 379">
                <a:extLst>
                  <a:ext uri="{FF2B5EF4-FFF2-40B4-BE49-F238E27FC236}">
                    <a16:creationId xmlns:a16="http://schemas.microsoft.com/office/drawing/2014/main" id="{5264FCEE-31EC-4E2C-BAAF-77114D036093}"/>
                  </a:ext>
                </a:extLst>
              </p:cNvPr>
              <p:cNvSpPr>
                <a:spLocks noEditPoints="1"/>
              </p:cNvSpPr>
              <p:nvPr/>
            </p:nvSpPr>
            <p:spPr bwMode="auto">
              <a:xfrm>
                <a:off x="2019" y="1359"/>
                <a:ext cx="7" cy="12"/>
              </a:xfrm>
              <a:custGeom>
                <a:avLst/>
                <a:gdLst>
                  <a:gd name="T0" fmla="*/ 0 w 3"/>
                  <a:gd name="T1" fmla="*/ 5 h 5"/>
                  <a:gd name="T2" fmla="*/ 0 w 3"/>
                  <a:gd name="T3" fmla="*/ 5 h 5"/>
                  <a:gd name="T4" fmla="*/ 1 w 3"/>
                  <a:gd name="T5" fmla="*/ 1 h 5"/>
                  <a:gd name="T6" fmla="*/ 2 w 3"/>
                  <a:gd name="T7" fmla="*/ 0 h 5"/>
                  <a:gd name="T8" fmla="*/ 3 w 3"/>
                  <a:gd name="T9" fmla="*/ 1 h 5"/>
                  <a:gd name="T10" fmla="*/ 3 w 3"/>
                  <a:gd name="T11" fmla="*/ 4 h 5"/>
                  <a:gd name="T12" fmla="*/ 3 w 3"/>
                  <a:gd name="T13" fmla="*/ 4 h 5"/>
                  <a:gd name="T14" fmla="*/ 0 w 3"/>
                  <a:gd name="T15" fmla="*/ 5 h 5"/>
                  <a:gd name="T16" fmla="*/ 2 w 3"/>
                  <a:gd name="T17" fmla="*/ 1 h 5"/>
                  <a:gd name="T18" fmla="*/ 1 w 3"/>
                  <a:gd name="T19" fmla="*/ 1 h 5"/>
                  <a:gd name="T20" fmla="*/ 1 w 3"/>
                  <a:gd name="T21" fmla="*/ 4 h 5"/>
                  <a:gd name="T22" fmla="*/ 3 w 3"/>
                  <a:gd name="T23" fmla="*/ 4 h 5"/>
                  <a:gd name="T24" fmla="*/ 2 w 3"/>
                  <a:gd name="T25" fmla="*/ 1 h 5"/>
                  <a:gd name="T26" fmla="*/ 2 w 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0" y="5"/>
                    </a:moveTo>
                    <a:cubicBezTo>
                      <a:pt x="0" y="5"/>
                      <a:pt x="0" y="5"/>
                      <a:pt x="0" y="5"/>
                    </a:cubicBezTo>
                    <a:cubicBezTo>
                      <a:pt x="0" y="4"/>
                      <a:pt x="0" y="2"/>
                      <a:pt x="1" y="1"/>
                    </a:cubicBezTo>
                    <a:cubicBezTo>
                      <a:pt x="1" y="1"/>
                      <a:pt x="2" y="0"/>
                      <a:pt x="2" y="0"/>
                    </a:cubicBezTo>
                    <a:cubicBezTo>
                      <a:pt x="2" y="0"/>
                      <a:pt x="2" y="1"/>
                      <a:pt x="3" y="1"/>
                    </a:cubicBezTo>
                    <a:cubicBezTo>
                      <a:pt x="3" y="2"/>
                      <a:pt x="3" y="4"/>
                      <a:pt x="3" y="4"/>
                    </a:cubicBezTo>
                    <a:cubicBezTo>
                      <a:pt x="3" y="4"/>
                      <a:pt x="3" y="4"/>
                      <a:pt x="3" y="4"/>
                    </a:cubicBezTo>
                    <a:lnTo>
                      <a:pt x="0" y="5"/>
                    </a:lnTo>
                    <a:close/>
                    <a:moveTo>
                      <a:pt x="2" y="1"/>
                    </a:moveTo>
                    <a:cubicBezTo>
                      <a:pt x="2" y="1"/>
                      <a:pt x="1" y="1"/>
                      <a:pt x="1" y="1"/>
                    </a:cubicBezTo>
                    <a:cubicBezTo>
                      <a:pt x="1" y="2"/>
                      <a:pt x="1" y="4"/>
                      <a:pt x="1" y="4"/>
                    </a:cubicBezTo>
                    <a:cubicBezTo>
                      <a:pt x="3" y="4"/>
                      <a:pt x="3" y="4"/>
                      <a:pt x="3" y="4"/>
                    </a:cubicBezTo>
                    <a:cubicBezTo>
                      <a:pt x="3" y="4"/>
                      <a:pt x="3" y="2"/>
                      <a:pt x="2" y="1"/>
                    </a:cubicBezTo>
                    <a:cubicBezTo>
                      <a:pt x="2" y="1"/>
                      <a:pt x="2" y="1"/>
                      <a:pt x="2" y="1"/>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0" name="Freeform 380">
                <a:extLst>
                  <a:ext uri="{FF2B5EF4-FFF2-40B4-BE49-F238E27FC236}">
                    <a16:creationId xmlns:a16="http://schemas.microsoft.com/office/drawing/2014/main" id="{083FD6A5-6B68-4AF2-8182-6EAF2720053B}"/>
                  </a:ext>
                </a:extLst>
              </p:cNvPr>
              <p:cNvSpPr>
                <a:spLocks/>
              </p:cNvSpPr>
              <p:nvPr/>
            </p:nvSpPr>
            <p:spPr bwMode="auto">
              <a:xfrm>
                <a:off x="2026" y="1359"/>
                <a:ext cx="7" cy="12"/>
              </a:xfrm>
              <a:custGeom>
                <a:avLst/>
                <a:gdLst>
                  <a:gd name="T0" fmla="*/ 3 w 3"/>
                  <a:gd name="T1" fmla="*/ 4 h 5"/>
                  <a:gd name="T2" fmla="*/ 1 w 3"/>
                  <a:gd name="T3" fmla="*/ 0 h 5"/>
                  <a:gd name="T4" fmla="*/ 0 w 3"/>
                  <a:gd name="T5" fmla="*/ 5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3" y="0"/>
                      <a:pt x="1" y="0"/>
                    </a:cubicBezTo>
                    <a:cubicBezTo>
                      <a:pt x="0" y="0"/>
                      <a:pt x="0" y="5"/>
                      <a:pt x="0" y="5"/>
                    </a:cubicBezTo>
                    <a:lnTo>
                      <a:pt x="3"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 name="Freeform 381">
                <a:extLst>
                  <a:ext uri="{FF2B5EF4-FFF2-40B4-BE49-F238E27FC236}">
                    <a16:creationId xmlns:a16="http://schemas.microsoft.com/office/drawing/2014/main" id="{21184FC1-BC5F-4187-88ED-E9174C16AAFB}"/>
                  </a:ext>
                </a:extLst>
              </p:cNvPr>
              <p:cNvSpPr>
                <a:spLocks noEditPoints="1"/>
              </p:cNvSpPr>
              <p:nvPr/>
            </p:nvSpPr>
            <p:spPr bwMode="auto">
              <a:xfrm>
                <a:off x="2026" y="1359"/>
                <a:ext cx="7" cy="12"/>
              </a:xfrm>
              <a:custGeom>
                <a:avLst/>
                <a:gdLst>
                  <a:gd name="T0" fmla="*/ 0 w 3"/>
                  <a:gd name="T1" fmla="*/ 5 h 5"/>
                  <a:gd name="T2" fmla="*/ 0 w 3"/>
                  <a:gd name="T3" fmla="*/ 5 h 5"/>
                  <a:gd name="T4" fmla="*/ 1 w 3"/>
                  <a:gd name="T5" fmla="*/ 1 h 5"/>
                  <a:gd name="T6" fmla="*/ 1 w 3"/>
                  <a:gd name="T7" fmla="*/ 0 h 5"/>
                  <a:gd name="T8" fmla="*/ 2 w 3"/>
                  <a:gd name="T9" fmla="*/ 1 h 5"/>
                  <a:gd name="T10" fmla="*/ 3 w 3"/>
                  <a:gd name="T11" fmla="*/ 4 h 5"/>
                  <a:gd name="T12" fmla="*/ 3 w 3"/>
                  <a:gd name="T13" fmla="*/ 4 h 5"/>
                  <a:gd name="T14" fmla="*/ 0 w 3"/>
                  <a:gd name="T15" fmla="*/ 5 h 5"/>
                  <a:gd name="T16" fmla="*/ 1 w 3"/>
                  <a:gd name="T17" fmla="*/ 1 h 5"/>
                  <a:gd name="T18" fmla="*/ 1 w 3"/>
                  <a:gd name="T19" fmla="*/ 1 h 5"/>
                  <a:gd name="T20" fmla="*/ 0 w 3"/>
                  <a:gd name="T21" fmla="*/ 4 h 5"/>
                  <a:gd name="T22" fmla="*/ 3 w 3"/>
                  <a:gd name="T23" fmla="*/ 4 h 5"/>
                  <a:gd name="T24" fmla="*/ 2 w 3"/>
                  <a:gd name="T25" fmla="*/ 1 h 5"/>
                  <a:gd name="T26" fmla="*/ 1 w 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0" y="5"/>
                    </a:moveTo>
                    <a:cubicBezTo>
                      <a:pt x="0" y="5"/>
                      <a:pt x="0" y="5"/>
                      <a:pt x="0" y="5"/>
                    </a:cubicBezTo>
                    <a:cubicBezTo>
                      <a:pt x="0" y="4"/>
                      <a:pt x="0" y="2"/>
                      <a:pt x="1" y="1"/>
                    </a:cubicBezTo>
                    <a:cubicBezTo>
                      <a:pt x="1" y="1"/>
                      <a:pt x="1" y="0"/>
                      <a:pt x="1" y="0"/>
                    </a:cubicBezTo>
                    <a:cubicBezTo>
                      <a:pt x="2" y="0"/>
                      <a:pt x="2" y="1"/>
                      <a:pt x="2" y="1"/>
                    </a:cubicBezTo>
                    <a:cubicBezTo>
                      <a:pt x="3" y="2"/>
                      <a:pt x="3" y="4"/>
                      <a:pt x="3" y="4"/>
                    </a:cubicBezTo>
                    <a:cubicBezTo>
                      <a:pt x="3" y="4"/>
                      <a:pt x="3" y="4"/>
                      <a:pt x="3" y="4"/>
                    </a:cubicBezTo>
                    <a:lnTo>
                      <a:pt x="0" y="5"/>
                    </a:lnTo>
                    <a:close/>
                    <a:moveTo>
                      <a:pt x="1" y="1"/>
                    </a:moveTo>
                    <a:cubicBezTo>
                      <a:pt x="1" y="1"/>
                      <a:pt x="1" y="1"/>
                      <a:pt x="1" y="1"/>
                    </a:cubicBezTo>
                    <a:cubicBezTo>
                      <a:pt x="0" y="2"/>
                      <a:pt x="0" y="4"/>
                      <a:pt x="0" y="4"/>
                    </a:cubicBezTo>
                    <a:cubicBezTo>
                      <a:pt x="3" y="4"/>
                      <a:pt x="3" y="4"/>
                      <a:pt x="3" y="4"/>
                    </a:cubicBezTo>
                    <a:cubicBezTo>
                      <a:pt x="3" y="4"/>
                      <a:pt x="3" y="2"/>
                      <a:pt x="2" y="1"/>
                    </a:cubicBezTo>
                    <a:cubicBezTo>
                      <a:pt x="2" y="1"/>
                      <a:pt x="2" y="1"/>
                      <a:pt x="1" y="1"/>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2" name="Freeform 382">
                <a:extLst>
                  <a:ext uri="{FF2B5EF4-FFF2-40B4-BE49-F238E27FC236}">
                    <a16:creationId xmlns:a16="http://schemas.microsoft.com/office/drawing/2014/main" id="{C1B23AF5-28F0-4FFA-83EE-8C92859CD79A}"/>
                  </a:ext>
                </a:extLst>
              </p:cNvPr>
              <p:cNvSpPr>
                <a:spLocks/>
              </p:cNvSpPr>
              <p:nvPr/>
            </p:nvSpPr>
            <p:spPr bwMode="auto">
              <a:xfrm>
                <a:off x="2031" y="1356"/>
                <a:ext cx="9" cy="10"/>
              </a:xfrm>
              <a:custGeom>
                <a:avLst/>
                <a:gdLst>
                  <a:gd name="T0" fmla="*/ 3 w 4"/>
                  <a:gd name="T1" fmla="*/ 4 h 4"/>
                  <a:gd name="T2" fmla="*/ 2 w 4"/>
                  <a:gd name="T3" fmla="*/ 0 h 4"/>
                  <a:gd name="T4" fmla="*/ 1 w 4"/>
                  <a:gd name="T5" fmla="*/ 4 h 4"/>
                  <a:gd name="T6" fmla="*/ 3 w 4"/>
                  <a:gd name="T7" fmla="*/ 4 h 4"/>
                </a:gdLst>
                <a:ahLst/>
                <a:cxnLst>
                  <a:cxn ang="0">
                    <a:pos x="T0" y="T1"/>
                  </a:cxn>
                  <a:cxn ang="0">
                    <a:pos x="T2" y="T3"/>
                  </a:cxn>
                  <a:cxn ang="0">
                    <a:pos x="T4" y="T5"/>
                  </a:cxn>
                  <a:cxn ang="0">
                    <a:pos x="T6" y="T7"/>
                  </a:cxn>
                </a:cxnLst>
                <a:rect l="0" t="0" r="r" b="b"/>
                <a:pathLst>
                  <a:path w="4" h="4">
                    <a:moveTo>
                      <a:pt x="3" y="4"/>
                    </a:moveTo>
                    <a:cubicBezTo>
                      <a:pt x="3" y="4"/>
                      <a:pt x="4" y="0"/>
                      <a:pt x="2" y="0"/>
                    </a:cubicBezTo>
                    <a:cubicBezTo>
                      <a:pt x="0" y="0"/>
                      <a:pt x="1" y="4"/>
                      <a:pt x="1" y="4"/>
                    </a:cubicBezTo>
                    <a:lnTo>
                      <a:pt x="3"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3" name="Freeform 383">
                <a:extLst>
                  <a:ext uri="{FF2B5EF4-FFF2-40B4-BE49-F238E27FC236}">
                    <a16:creationId xmlns:a16="http://schemas.microsoft.com/office/drawing/2014/main" id="{61B03853-0DA7-469C-848B-542DC88ADB20}"/>
                  </a:ext>
                </a:extLst>
              </p:cNvPr>
              <p:cNvSpPr>
                <a:spLocks noEditPoints="1"/>
              </p:cNvSpPr>
              <p:nvPr/>
            </p:nvSpPr>
            <p:spPr bwMode="auto">
              <a:xfrm>
                <a:off x="2031" y="1356"/>
                <a:ext cx="9" cy="10"/>
              </a:xfrm>
              <a:custGeom>
                <a:avLst/>
                <a:gdLst>
                  <a:gd name="T0" fmla="*/ 1 w 4"/>
                  <a:gd name="T1" fmla="*/ 4 h 4"/>
                  <a:gd name="T2" fmla="*/ 1 w 4"/>
                  <a:gd name="T3" fmla="*/ 4 h 4"/>
                  <a:gd name="T4" fmla="*/ 1 w 4"/>
                  <a:gd name="T5" fmla="*/ 0 h 4"/>
                  <a:gd name="T6" fmla="*/ 2 w 4"/>
                  <a:gd name="T7" fmla="*/ 0 h 4"/>
                  <a:gd name="T8" fmla="*/ 3 w 4"/>
                  <a:gd name="T9" fmla="*/ 0 h 4"/>
                  <a:gd name="T10" fmla="*/ 3 w 4"/>
                  <a:gd name="T11" fmla="*/ 4 h 4"/>
                  <a:gd name="T12" fmla="*/ 3 w 4"/>
                  <a:gd name="T13" fmla="*/ 4 h 4"/>
                  <a:gd name="T14" fmla="*/ 1 w 4"/>
                  <a:gd name="T15" fmla="*/ 4 h 4"/>
                  <a:gd name="T16" fmla="*/ 2 w 4"/>
                  <a:gd name="T17" fmla="*/ 0 h 4"/>
                  <a:gd name="T18" fmla="*/ 1 w 4"/>
                  <a:gd name="T19" fmla="*/ 0 h 4"/>
                  <a:gd name="T20" fmla="*/ 1 w 4"/>
                  <a:gd name="T21" fmla="*/ 4 h 4"/>
                  <a:gd name="T22" fmla="*/ 3 w 4"/>
                  <a:gd name="T23" fmla="*/ 4 h 4"/>
                  <a:gd name="T24" fmla="*/ 3 w 4"/>
                  <a:gd name="T25" fmla="*/ 0 h 4"/>
                  <a:gd name="T26" fmla="*/ 2 w 4"/>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1" y="4"/>
                    </a:moveTo>
                    <a:cubicBezTo>
                      <a:pt x="1" y="4"/>
                      <a:pt x="1" y="4"/>
                      <a:pt x="1" y="4"/>
                    </a:cubicBezTo>
                    <a:cubicBezTo>
                      <a:pt x="1" y="4"/>
                      <a:pt x="0" y="1"/>
                      <a:pt x="1" y="0"/>
                    </a:cubicBezTo>
                    <a:cubicBezTo>
                      <a:pt x="1" y="0"/>
                      <a:pt x="2" y="0"/>
                      <a:pt x="2" y="0"/>
                    </a:cubicBezTo>
                    <a:cubicBezTo>
                      <a:pt x="2" y="0"/>
                      <a:pt x="3" y="0"/>
                      <a:pt x="3" y="0"/>
                    </a:cubicBezTo>
                    <a:cubicBezTo>
                      <a:pt x="4" y="1"/>
                      <a:pt x="3" y="4"/>
                      <a:pt x="3" y="4"/>
                    </a:cubicBezTo>
                    <a:cubicBezTo>
                      <a:pt x="3" y="4"/>
                      <a:pt x="3" y="4"/>
                      <a:pt x="3" y="4"/>
                    </a:cubicBezTo>
                    <a:lnTo>
                      <a:pt x="1" y="4"/>
                    </a:lnTo>
                    <a:close/>
                    <a:moveTo>
                      <a:pt x="2" y="0"/>
                    </a:moveTo>
                    <a:cubicBezTo>
                      <a:pt x="2" y="0"/>
                      <a:pt x="2" y="0"/>
                      <a:pt x="1" y="0"/>
                    </a:cubicBezTo>
                    <a:cubicBezTo>
                      <a:pt x="1" y="1"/>
                      <a:pt x="1" y="3"/>
                      <a:pt x="1" y="4"/>
                    </a:cubicBezTo>
                    <a:cubicBezTo>
                      <a:pt x="3" y="4"/>
                      <a:pt x="3" y="4"/>
                      <a:pt x="3" y="4"/>
                    </a:cubicBezTo>
                    <a:cubicBezTo>
                      <a:pt x="3" y="3"/>
                      <a:pt x="3" y="1"/>
                      <a:pt x="3" y="0"/>
                    </a:cubicBezTo>
                    <a:cubicBezTo>
                      <a:pt x="2" y="0"/>
                      <a:pt x="2" y="0"/>
                      <a:pt x="2" y="0"/>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4" name="Freeform 384">
                <a:extLst>
                  <a:ext uri="{FF2B5EF4-FFF2-40B4-BE49-F238E27FC236}">
                    <a16:creationId xmlns:a16="http://schemas.microsoft.com/office/drawing/2014/main" id="{59E83A6A-2D0A-4FA0-9DBF-4F4D2574BB60}"/>
                  </a:ext>
                </a:extLst>
              </p:cNvPr>
              <p:cNvSpPr>
                <a:spLocks/>
              </p:cNvSpPr>
              <p:nvPr/>
            </p:nvSpPr>
            <p:spPr bwMode="auto">
              <a:xfrm>
                <a:off x="2007" y="1361"/>
                <a:ext cx="7" cy="10"/>
              </a:xfrm>
              <a:custGeom>
                <a:avLst/>
                <a:gdLst>
                  <a:gd name="T0" fmla="*/ 3 w 3"/>
                  <a:gd name="T1" fmla="*/ 4 h 4"/>
                  <a:gd name="T2" fmla="*/ 1 w 3"/>
                  <a:gd name="T3" fmla="*/ 0 h 4"/>
                  <a:gd name="T4" fmla="*/ 0 w 3"/>
                  <a:gd name="T5" fmla="*/ 4 h 4"/>
                  <a:gd name="T6" fmla="*/ 3 w 3"/>
                  <a:gd name="T7" fmla="*/ 4 h 4"/>
                </a:gdLst>
                <a:ahLst/>
                <a:cxnLst>
                  <a:cxn ang="0">
                    <a:pos x="T0" y="T1"/>
                  </a:cxn>
                  <a:cxn ang="0">
                    <a:pos x="T2" y="T3"/>
                  </a:cxn>
                  <a:cxn ang="0">
                    <a:pos x="T4" y="T5"/>
                  </a:cxn>
                  <a:cxn ang="0">
                    <a:pos x="T6" y="T7"/>
                  </a:cxn>
                </a:cxnLst>
                <a:rect l="0" t="0" r="r" b="b"/>
                <a:pathLst>
                  <a:path w="3" h="4">
                    <a:moveTo>
                      <a:pt x="3" y="4"/>
                    </a:moveTo>
                    <a:cubicBezTo>
                      <a:pt x="3" y="4"/>
                      <a:pt x="3" y="0"/>
                      <a:pt x="1" y="0"/>
                    </a:cubicBezTo>
                    <a:cubicBezTo>
                      <a:pt x="0" y="0"/>
                      <a:pt x="0" y="4"/>
                      <a:pt x="0" y="4"/>
                    </a:cubicBezTo>
                    <a:lnTo>
                      <a:pt x="3"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5" name="Freeform 385">
                <a:extLst>
                  <a:ext uri="{FF2B5EF4-FFF2-40B4-BE49-F238E27FC236}">
                    <a16:creationId xmlns:a16="http://schemas.microsoft.com/office/drawing/2014/main" id="{DB2B1F8A-5BDE-428C-9C34-CF8215ACED60}"/>
                  </a:ext>
                </a:extLst>
              </p:cNvPr>
              <p:cNvSpPr>
                <a:spLocks noEditPoints="1"/>
              </p:cNvSpPr>
              <p:nvPr/>
            </p:nvSpPr>
            <p:spPr bwMode="auto">
              <a:xfrm>
                <a:off x="2007" y="1361"/>
                <a:ext cx="7" cy="10"/>
              </a:xfrm>
              <a:custGeom>
                <a:avLst/>
                <a:gdLst>
                  <a:gd name="T0" fmla="*/ 0 w 3"/>
                  <a:gd name="T1" fmla="*/ 4 h 4"/>
                  <a:gd name="T2" fmla="*/ 0 w 3"/>
                  <a:gd name="T3" fmla="*/ 4 h 4"/>
                  <a:gd name="T4" fmla="*/ 1 w 3"/>
                  <a:gd name="T5" fmla="*/ 0 h 4"/>
                  <a:gd name="T6" fmla="*/ 1 w 3"/>
                  <a:gd name="T7" fmla="*/ 0 h 4"/>
                  <a:gd name="T8" fmla="*/ 2 w 3"/>
                  <a:gd name="T9" fmla="*/ 0 h 4"/>
                  <a:gd name="T10" fmla="*/ 3 w 3"/>
                  <a:gd name="T11" fmla="*/ 4 h 4"/>
                  <a:gd name="T12" fmla="*/ 3 w 3"/>
                  <a:gd name="T13" fmla="*/ 4 h 4"/>
                  <a:gd name="T14" fmla="*/ 0 w 3"/>
                  <a:gd name="T15" fmla="*/ 4 h 4"/>
                  <a:gd name="T16" fmla="*/ 1 w 3"/>
                  <a:gd name="T17" fmla="*/ 0 h 4"/>
                  <a:gd name="T18" fmla="*/ 1 w 3"/>
                  <a:gd name="T19" fmla="*/ 0 h 4"/>
                  <a:gd name="T20" fmla="*/ 0 w 3"/>
                  <a:gd name="T21" fmla="*/ 4 h 4"/>
                  <a:gd name="T22" fmla="*/ 3 w 3"/>
                  <a:gd name="T23" fmla="*/ 4 h 4"/>
                  <a:gd name="T24" fmla="*/ 2 w 3"/>
                  <a:gd name="T25" fmla="*/ 0 h 4"/>
                  <a:gd name="T26" fmla="*/ 1 w 3"/>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4">
                    <a:moveTo>
                      <a:pt x="0" y="4"/>
                    </a:moveTo>
                    <a:cubicBezTo>
                      <a:pt x="0" y="4"/>
                      <a:pt x="0" y="4"/>
                      <a:pt x="0" y="4"/>
                    </a:cubicBezTo>
                    <a:cubicBezTo>
                      <a:pt x="0" y="4"/>
                      <a:pt x="0" y="1"/>
                      <a:pt x="1" y="0"/>
                    </a:cubicBezTo>
                    <a:cubicBezTo>
                      <a:pt x="1" y="0"/>
                      <a:pt x="1" y="0"/>
                      <a:pt x="1" y="0"/>
                    </a:cubicBezTo>
                    <a:cubicBezTo>
                      <a:pt x="2" y="0"/>
                      <a:pt x="2" y="0"/>
                      <a:pt x="2" y="0"/>
                    </a:cubicBezTo>
                    <a:cubicBezTo>
                      <a:pt x="3" y="1"/>
                      <a:pt x="3" y="4"/>
                      <a:pt x="3" y="4"/>
                    </a:cubicBezTo>
                    <a:cubicBezTo>
                      <a:pt x="3" y="4"/>
                      <a:pt x="3" y="4"/>
                      <a:pt x="3" y="4"/>
                    </a:cubicBezTo>
                    <a:lnTo>
                      <a:pt x="0" y="4"/>
                    </a:lnTo>
                    <a:close/>
                    <a:moveTo>
                      <a:pt x="1" y="0"/>
                    </a:moveTo>
                    <a:cubicBezTo>
                      <a:pt x="1" y="0"/>
                      <a:pt x="1" y="0"/>
                      <a:pt x="1" y="0"/>
                    </a:cubicBezTo>
                    <a:cubicBezTo>
                      <a:pt x="0" y="1"/>
                      <a:pt x="0" y="4"/>
                      <a:pt x="0" y="4"/>
                    </a:cubicBezTo>
                    <a:cubicBezTo>
                      <a:pt x="3" y="4"/>
                      <a:pt x="3" y="4"/>
                      <a:pt x="3" y="4"/>
                    </a:cubicBezTo>
                    <a:cubicBezTo>
                      <a:pt x="3" y="3"/>
                      <a:pt x="3" y="1"/>
                      <a:pt x="2" y="0"/>
                    </a:cubicBezTo>
                    <a:cubicBezTo>
                      <a:pt x="2" y="0"/>
                      <a:pt x="2" y="0"/>
                      <a:pt x="1" y="0"/>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6" name="Freeform 386">
                <a:extLst>
                  <a:ext uri="{FF2B5EF4-FFF2-40B4-BE49-F238E27FC236}">
                    <a16:creationId xmlns:a16="http://schemas.microsoft.com/office/drawing/2014/main" id="{85516AC7-7285-4C78-836E-DACBC9EEE105}"/>
                  </a:ext>
                </a:extLst>
              </p:cNvPr>
              <p:cNvSpPr>
                <a:spLocks/>
              </p:cNvSpPr>
              <p:nvPr/>
            </p:nvSpPr>
            <p:spPr bwMode="auto">
              <a:xfrm>
                <a:off x="2019" y="1349"/>
                <a:ext cx="7" cy="10"/>
              </a:xfrm>
              <a:custGeom>
                <a:avLst/>
                <a:gdLst>
                  <a:gd name="T0" fmla="*/ 1 w 3"/>
                  <a:gd name="T1" fmla="*/ 0 h 4"/>
                  <a:gd name="T2" fmla="*/ 2 w 3"/>
                  <a:gd name="T3" fmla="*/ 4 h 4"/>
                  <a:gd name="T4" fmla="*/ 3 w 3"/>
                  <a:gd name="T5" fmla="*/ 0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0" y="4"/>
                      <a:pt x="2" y="4"/>
                    </a:cubicBezTo>
                    <a:cubicBezTo>
                      <a:pt x="3" y="4"/>
                      <a:pt x="3" y="0"/>
                      <a:pt x="3" y="0"/>
                    </a:cubicBezTo>
                    <a:lnTo>
                      <a:pt x="1" y="0"/>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5" name="Freeform 387">
                <a:extLst>
                  <a:ext uri="{FF2B5EF4-FFF2-40B4-BE49-F238E27FC236}">
                    <a16:creationId xmlns:a16="http://schemas.microsoft.com/office/drawing/2014/main" id="{4807EAFD-FDB9-4CD3-B6D5-7BD8D7FA52B3}"/>
                  </a:ext>
                </a:extLst>
              </p:cNvPr>
              <p:cNvSpPr>
                <a:spLocks noEditPoints="1"/>
              </p:cNvSpPr>
              <p:nvPr/>
            </p:nvSpPr>
            <p:spPr bwMode="auto">
              <a:xfrm>
                <a:off x="2019" y="1349"/>
                <a:ext cx="7" cy="12"/>
              </a:xfrm>
              <a:custGeom>
                <a:avLst/>
                <a:gdLst>
                  <a:gd name="T0" fmla="*/ 2 w 3"/>
                  <a:gd name="T1" fmla="*/ 5 h 5"/>
                  <a:gd name="T2" fmla="*/ 1 w 3"/>
                  <a:gd name="T3" fmla="*/ 4 h 5"/>
                  <a:gd name="T4" fmla="*/ 0 w 3"/>
                  <a:gd name="T5" fmla="*/ 0 h 5"/>
                  <a:gd name="T6" fmla="*/ 0 w 3"/>
                  <a:gd name="T7" fmla="*/ 0 h 5"/>
                  <a:gd name="T8" fmla="*/ 3 w 3"/>
                  <a:gd name="T9" fmla="*/ 0 h 5"/>
                  <a:gd name="T10" fmla="*/ 3 w 3"/>
                  <a:gd name="T11" fmla="*/ 0 h 5"/>
                  <a:gd name="T12" fmla="*/ 2 w 3"/>
                  <a:gd name="T13" fmla="*/ 4 h 5"/>
                  <a:gd name="T14" fmla="*/ 2 w 3"/>
                  <a:gd name="T15" fmla="*/ 5 h 5"/>
                  <a:gd name="T16" fmla="*/ 1 w 3"/>
                  <a:gd name="T17" fmla="*/ 0 h 5"/>
                  <a:gd name="T18" fmla="*/ 1 w 3"/>
                  <a:gd name="T19" fmla="*/ 4 h 5"/>
                  <a:gd name="T20" fmla="*/ 2 w 3"/>
                  <a:gd name="T21" fmla="*/ 4 h 5"/>
                  <a:gd name="T22" fmla="*/ 2 w 3"/>
                  <a:gd name="T23" fmla="*/ 4 h 5"/>
                  <a:gd name="T24" fmla="*/ 3 w 3"/>
                  <a:gd name="T25" fmla="*/ 0 h 5"/>
                  <a:gd name="T26" fmla="*/ 1 w 3"/>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2" y="5"/>
                    </a:moveTo>
                    <a:cubicBezTo>
                      <a:pt x="1" y="5"/>
                      <a:pt x="1" y="4"/>
                      <a:pt x="1" y="4"/>
                    </a:cubicBezTo>
                    <a:cubicBezTo>
                      <a:pt x="0" y="3"/>
                      <a:pt x="0" y="1"/>
                      <a:pt x="0" y="0"/>
                    </a:cubicBezTo>
                    <a:cubicBezTo>
                      <a:pt x="0" y="0"/>
                      <a:pt x="0" y="0"/>
                      <a:pt x="0" y="0"/>
                    </a:cubicBezTo>
                    <a:cubicBezTo>
                      <a:pt x="3" y="0"/>
                      <a:pt x="3" y="0"/>
                      <a:pt x="3" y="0"/>
                    </a:cubicBezTo>
                    <a:cubicBezTo>
                      <a:pt x="3" y="0"/>
                      <a:pt x="3" y="0"/>
                      <a:pt x="3" y="0"/>
                    </a:cubicBezTo>
                    <a:cubicBezTo>
                      <a:pt x="3" y="0"/>
                      <a:pt x="3" y="3"/>
                      <a:pt x="2" y="4"/>
                    </a:cubicBezTo>
                    <a:cubicBezTo>
                      <a:pt x="2" y="4"/>
                      <a:pt x="2" y="5"/>
                      <a:pt x="2" y="5"/>
                    </a:cubicBezTo>
                    <a:close/>
                    <a:moveTo>
                      <a:pt x="1" y="0"/>
                    </a:moveTo>
                    <a:cubicBezTo>
                      <a:pt x="1" y="1"/>
                      <a:pt x="0" y="3"/>
                      <a:pt x="1" y="4"/>
                    </a:cubicBezTo>
                    <a:cubicBezTo>
                      <a:pt x="1" y="4"/>
                      <a:pt x="2" y="4"/>
                      <a:pt x="2" y="4"/>
                    </a:cubicBezTo>
                    <a:cubicBezTo>
                      <a:pt x="2" y="4"/>
                      <a:pt x="2" y="4"/>
                      <a:pt x="2" y="4"/>
                    </a:cubicBezTo>
                    <a:cubicBezTo>
                      <a:pt x="3" y="3"/>
                      <a:pt x="3" y="1"/>
                      <a:pt x="3" y="0"/>
                    </a:cubicBezTo>
                    <a:lnTo>
                      <a:pt x="1" y="0"/>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6" name="Freeform 388">
                <a:extLst>
                  <a:ext uri="{FF2B5EF4-FFF2-40B4-BE49-F238E27FC236}">
                    <a16:creationId xmlns:a16="http://schemas.microsoft.com/office/drawing/2014/main" id="{794AFD33-280A-4521-B574-B2BF295BD65B}"/>
                  </a:ext>
                </a:extLst>
              </p:cNvPr>
              <p:cNvSpPr>
                <a:spLocks/>
              </p:cNvSpPr>
              <p:nvPr/>
            </p:nvSpPr>
            <p:spPr bwMode="auto">
              <a:xfrm>
                <a:off x="2026" y="1344"/>
                <a:ext cx="7" cy="15"/>
              </a:xfrm>
              <a:custGeom>
                <a:avLst/>
                <a:gdLst>
                  <a:gd name="T0" fmla="*/ 0 w 3"/>
                  <a:gd name="T1" fmla="*/ 2 h 6"/>
                  <a:gd name="T2" fmla="*/ 1 w 3"/>
                  <a:gd name="T3" fmla="*/ 6 h 6"/>
                  <a:gd name="T4" fmla="*/ 3 w 3"/>
                  <a:gd name="T5" fmla="*/ 0 h 6"/>
                  <a:gd name="T6" fmla="*/ 0 w 3"/>
                  <a:gd name="T7" fmla="*/ 2 h 6"/>
                </a:gdLst>
                <a:ahLst/>
                <a:cxnLst>
                  <a:cxn ang="0">
                    <a:pos x="T0" y="T1"/>
                  </a:cxn>
                  <a:cxn ang="0">
                    <a:pos x="T2" y="T3"/>
                  </a:cxn>
                  <a:cxn ang="0">
                    <a:pos x="T4" y="T5"/>
                  </a:cxn>
                  <a:cxn ang="0">
                    <a:pos x="T6" y="T7"/>
                  </a:cxn>
                </a:cxnLst>
                <a:rect l="0" t="0" r="r" b="b"/>
                <a:pathLst>
                  <a:path w="3" h="6">
                    <a:moveTo>
                      <a:pt x="0" y="2"/>
                    </a:moveTo>
                    <a:cubicBezTo>
                      <a:pt x="0" y="2"/>
                      <a:pt x="0" y="6"/>
                      <a:pt x="1" y="6"/>
                    </a:cubicBezTo>
                    <a:cubicBezTo>
                      <a:pt x="3" y="6"/>
                      <a:pt x="3" y="0"/>
                      <a:pt x="3" y="0"/>
                    </a:cubicBezTo>
                    <a:lnTo>
                      <a:pt x="0" y="2"/>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7" name="Freeform 389">
                <a:extLst>
                  <a:ext uri="{FF2B5EF4-FFF2-40B4-BE49-F238E27FC236}">
                    <a16:creationId xmlns:a16="http://schemas.microsoft.com/office/drawing/2014/main" id="{F7A252B3-F50B-4951-8C72-F3CC9FDD083F}"/>
                  </a:ext>
                </a:extLst>
              </p:cNvPr>
              <p:cNvSpPr>
                <a:spLocks noEditPoints="1"/>
              </p:cNvSpPr>
              <p:nvPr/>
            </p:nvSpPr>
            <p:spPr bwMode="auto">
              <a:xfrm>
                <a:off x="2026" y="1344"/>
                <a:ext cx="7" cy="15"/>
              </a:xfrm>
              <a:custGeom>
                <a:avLst/>
                <a:gdLst>
                  <a:gd name="T0" fmla="*/ 1 w 3"/>
                  <a:gd name="T1" fmla="*/ 6 h 6"/>
                  <a:gd name="T2" fmla="*/ 1 w 3"/>
                  <a:gd name="T3" fmla="*/ 6 h 6"/>
                  <a:gd name="T4" fmla="*/ 0 w 3"/>
                  <a:gd name="T5" fmla="*/ 2 h 6"/>
                  <a:gd name="T6" fmla="*/ 0 w 3"/>
                  <a:gd name="T7" fmla="*/ 2 h 6"/>
                  <a:gd name="T8" fmla="*/ 0 w 3"/>
                  <a:gd name="T9" fmla="*/ 2 h 6"/>
                  <a:gd name="T10" fmla="*/ 3 w 3"/>
                  <a:gd name="T11" fmla="*/ 0 h 6"/>
                  <a:gd name="T12" fmla="*/ 3 w 3"/>
                  <a:gd name="T13" fmla="*/ 0 h 6"/>
                  <a:gd name="T14" fmla="*/ 2 w 3"/>
                  <a:gd name="T15" fmla="*/ 6 h 6"/>
                  <a:gd name="T16" fmla="*/ 1 w 3"/>
                  <a:gd name="T17" fmla="*/ 6 h 6"/>
                  <a:gd name="T18" fmla="*/ 0 w 3"/>
                  <a:gd name="T19" fmla="*/ 2 h 6"/>
                  <a:gd name="T20" fmla="*/ 1 w 3"/>
                  <a:gd name="T21" fmla="*/ 6 h 6"/>
                  <a:gd name="T22" fmla="*/ 1 w 3"/>
                  <a:gd name="T23" fmla="*/ 6 h 6"/>
                  <a:gd name="T24" fmla="*/ 2 w 3"/>
                  <a:gd name="T25" fmla="*/ 6 h 6"/>
                  <a:gd name="T26" fmla="*/ 3 w 3"/>
                  <a:gd name="T27" fmla="*/ 1 h 6"/>
                  <a:gd name="T28" fmla="*/ 0 w 3"/>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6"/>
                      <a:pt x="1" y="6"/>
                    </a:cubicBezTo>
                    <a:cubicBezTo>
                      <a:pt x="0" y="5"/>
                      <a:pt x="0" y="2"/>
                      <a:pt x="0" y="2"/>
                    </a:cubicBezTo>
                    <a:cubicBezTo>
                      <a:pt x="0" y="2"/>
                      <a:pt x="0" y="2"/>
                      <a:pt x="0" y="2"/>
                    </a:cubicBezTo>
                    <a:cubicBezTo>
                      <a:pt x="0" y="2"/>
                      <a:pt x="0" y="2"/>
                      <a:pt x="0" y="2"/>
                    </a:cubicBezTo>
                    <a:cubicBezTo>
                      <a:pt x="3" y="0"/>
                      <a:pt x="3" y="0"/>
                      <a:pt x="3" y="0"/>
                    </a:cubicBezTo>
                    <a:cubicBezTo>
                      <a:pt x="3" y="0"/>
                      <a:pt x="3" y="0"/>
                      <a:pt x="3" y="0"/>
                    </a:cubicBezTo>
                    <a:cubicBezTo>
                      <a:pt x="3" y="1"/>
                      <a:pt x="3" y="5"/>
                      <a:pt x="2" y="6"/>
                    </a:cubicBezTo>
                    <a:cubicBezTo>
                      <a:pt x="2" y="6"/>
                      <a:pt x="2" y="6"/>
                      <a:pt x="1" y="6"/>
                    </a:cubicBezTo>
                    <a:close/>
                    <a:moveTo>
                      <a:pt x="0" y="2"/>
                    </a:moveTo>
                    <a:cubicBezTo>
                      <a:pt x="0" y="2"/>
                      <a:pt x="0" y="5"/>
                      <a:pt x="1" y="6"/>
                    </a:cubicBezTo>
                    <a:cubicBezTo>
                      <a:pt x="1" y="6"/>
                      <a:pt x="1" y="6"/>
                      <a:pt x="1" y="6"/>
                    </a:cubicBezTo>
                    <a:cubicBezTo>
                      <a:pt x="1" y="6"/>
                      <a:pt x="2" y="6"/>
                      <a:pt x="2" y="6"/>
                    </a:cubicBezTo>
                    <a:cubicBezTo>
                      <a:pt x="3" y="5"/>
                      <a:pt x="3" y="1"/>
                      <a:pt x="3" y="1"/>
                    </a:cubicBezTo>
                    <a:lnTo>
                      <a:pt x="0" y="2"/>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8" name="Freeform 390">
                <a:extLst>
                  <a:ext uri="{FF2B5EF4-FFF2-40B4-BE49-F238E27FC236}">
                    <a16:creationId xmlns:a16="http://schemas.microsoft.com/office/drawing/2014/main" id="{629E862F-B969-4041-8C52-AF263672D2F4}"/>
                  </a:ext>
                </a:extLst>
              </p:cNvPr>
              <p:cNvSpPr>
                <a:spLocks/>
              </p:cNvSpPr>
              <p:nvPr/>
            </p:nvSpPr>
            <p:spPr bwMode="auto">
              <a:xfrm>
                <a:off x="2031" y="1340"/>
                <a:ext cx="7" cy="14"/>
              </a:xfrm>
              <a:custGeom>
                <a:avLst/>
                <a:gdLst>
                  <a:gd name="T0" fmla="*/ 0 w 3"/>
                  <a:gd name="T1" fmla="*/ 2 h 6"/>
                  <a:gd name="T2" fmla="*/ 2 w 3"/>
                  <a:gd name="T3" fmla="*/ 6 h 6"/>
                  <a:gd name="T4" fmla="*/ 3 w 3"/>
                  <a:gd name="T5" fmla="*/ 0 h 6"/>
                  <a:gd name="T6" fmla="*/ 0 w 3"/>
                  <a:gd name="T7" fmla="*/ 2 h 6"/>
                </a:gdLst>
                <a:ahLst/>
                <a:cxnLst>
                  <a:cxn ang="0">
                    <a:pos x="T0" y="T1"/>
                  </a:cxn>
                  <a:cxn ang="0">
                    <a:pos x="T2" y="T3"/>
                  </a:cxn>
                  <a:cxn ang="0">
                    <a:pos x="T4" y="T5"/>
                  </a:cxn>
                  <a:cxn ang="0">
                    <a:pos x="T6" y="T7"/>
                  </a:cxn>
                </a:cxnLst>
                <a:rect l="0" t="0" r="r" b="b"/>
                <a:pathLst>
                  <a:path w="3" h="6">
                    <a:moveTo>
                      <a:pt x="0" y="2"/>
                    </a:moveTo>
                    <a:cubicBezTo>
                      <a:pt x="0" y="2"/>
                      <a:pt x="0" y="6"/>
                      <a:pt x="2" y="6"/>
                    </a:cubicBezTo>
                    <a:cubicBezTo>
                      <a:pt x="3" y="6"/>
                      <a:pt x="3" y="0"/>
                      <a:pt x="3" y="0"/>
                    </a:cubicBezTo>
                    <a:lnTo>
                      <a:pt x="0" y="2"/>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9" name="Freeform 391">
                <a:extLst>
                  <a:ext uri="{FF2B5EF4-FFF2-40B4-BE49-F238E27FC236}">
                    <a16:creationId xmlns:a16="http://schemas.microsoft.com/office/drawing/2014/main" id="{45AE6146-1CB2-4D01-9537-6D67B850FF68}"/>
                  </a:ext>
                </a:extLst>
              </p:cNvPr>
              <p:cNvSpPr>
                <a:spLocks noEditPoints="1"/>
              </p:cNvSpPr>
              <p:nvPr/>
            </p:nvSpPr>
            <p:spPr bwMode="auto">
              <a:xfrm>
                <a:off x="2031" y="1340"/>
                <a:ext cx="7" cy="16"/>
              </a:xfrm>
              <a:custGeom>
                <a:avLst/>
                <a:gdLst>
                  <a:gd name="T0" fmla="*/ 2 w 3"/>
                  <a:gd name="T1" fmla="*/ 7 h 7"/>
                  <a:gd name="T2" fmla="*/ 1 w 3"/>
                  <a:gd name="T3" fmla="*/ 6 h 7"/>
                  <a:gd name="T4" fmla="*/ 0 w 3"/>
                  <a:gd name="T5" fmla="*/ 2 h 7"/>
                  <a:gd name="T6" fmla="*/ 0 w 3"/>
                  <a:gd name="T7" fmla="*/ 2 h 7"/>
                  <a:gd name="T8" fmla="*/ 0 w 3"/>
                  <a:gd name="T9" fmla="*/ 2 h 7"/>
                  <a:gd name="T10" fmla="*/ 3 w 3"/>
                  <a:gd name="T11" fmla="*/ 0 h 7"/>
                  <a:gd name="T12" fmla="*/ 3 w 3"/>
                  <a:gd name="T13" fmla="*/ 0 h 7"/>
                  <a:gd name="T14" fmla="*/ 2 w 3"/>
                  <a:gd name="T15" fmla="*/ 6 h 7"/>
                  <a:gd name="T16" fmla="*/ 2 w 3"/>
                  <a:gd name="T17" fmla="*/ 7 h 7"/>
                  <a:gd name="T18" fmla="*/ 0 w 3"/>
                  <a:gd name="T19" fmla="*/ 2 h 7"/>
                  <a:gd name="T20" fmla="*/ 1 w 3"/>
                  <a:gd name="T21" fmla="*/ 6 h 7"/>
                  <a:gd name="T22" fmla="*/ 2 w 3"/>
                  <a:gd name="T23" fmla="*/ 6 h 7"/>
                  <a:gd name="T24" fmla="*/ 2 w 3"/>
                  <a:gd name="T25" fmla="*/ 6 h 7"/>
                  <a:gd name="T26" fmla="*/ 3 w 3"/>
                  <a:gd name="T27" fmla="*/ 1 h 7"/>
                  <a:gd name="T28" fmla="*/ 0 w 3"/>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7">
                    <a:moveTo>
                      <a:pt x="2" y="7"/>
                    </a:moveTo>
                    <a:cubicBezTo>
                      <a:pt x="1" y="7"/>
                      <a:pt x="1" y="6"/>
                      <a:pt x="1" y="6"/>
                    </a:cubicBezTo>
                    <a:cubicBezTo>
                      <a:pt x="0" y="5"/>
                      <a:pt x="0" y="2"/>
                      <a:pt x="0" y="2"/>
                    </a:cubicBezTo>
                    <a:cubicBezTo>
                      <a:pt x="0" y="2"/>
                      <a:pt x="0" y="2"/>
                      <a:pt x="0" y="2"/>
                    </a:cubicBezTo>
                    <a:cubicBezTo>
                      <a:pt x="0" y="2"/>
                      <a:pt x="0" y="2"/>
                      <a:pt x="0" y="2"/>
                    </a:cubicBezTo>
                    <a:cubicBezTo>
                      <a:pt x="3" y="0"/>
                      <a:pt x="3" y="0"/>
                      <a:pt x="3" y="0"/>
                    </a:cubicBezTo>
                    <a:cubicBezTo>
                      <a:pt x="3" y="0"/>
                      <a:pt x="3" y="0"/>
                      <a:pt x="3" y="0"/>
                    </a:cubicBezTo>
                    <a:cubicBezTo>
                      <a:pt x="3" y="1"/>
                      <a:pt x="3" y="5"/>
                      <a:pt x="2" y="6"/>
                    </a:cubicBezTo>
                    <a:cubicBezTo>
                      <a:pt x="2" y="6"/>
                      <a:pt x="2" y="7"/>
                      <a:pt x="2" y="7"/>
                    </a:cubicBezTo>
                    <a:close/>
                    <a:moveTo>
                      <a:pt x="0" y="2"/>
                    </a:moveTo>
                    <a:cubicBezTo>
                      <a:pt x="0" y="3"/>
                      <a:pt x="0" y="5"/>
                      <a:pt x="1" y="6"/>
                    </a:cubicBezTo>
                    <a:cubicBezTo>
                      <a:pt x="1" y="6"/>
                      <a:pt x="1" y="6"/>
                      <a:pt x="2" y="6"/>
                    </a:cubicBezTo>
                    <a:cubicBezTo>
                      <a:pt x="2" y="6"/>
                      <a:pt x="2" y="6"/>
                      <a:pt x="2" y="6"/>
                    </a:cubicBezTo>
                    <a:cubicBezTo>
                      <a:pt x="3" y="5"/>
                      <a:pt x="3" y="2"/>
                      <a:pt x="3" y="1"/>
                    </a:cubicBezTo>
                    <a:lnTo>
                      <a:pt x="0" y="2"/>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81" name="Freeform 393">
              <a:extLst>
                <a:ext uri="{FF2B5EF4-FFF2-40B4-BE49-F238E27FC236}">
                  <a16:creationId xmlns:a16="http://schemas.microsoft.com/office/drawing/2014/main" id="{7C630176-D2FF-4ACD-89CB-AA91D0AE89EA}"/>
                </a:ext>
              </a:extLst>
            </p:cNvPr>
            <p:cNvSpPr>
              <a:spLocks/>
            </p:cNvSpPr>
            <p:nvPr/>
          </p:nvSpPr>
          <p:spPr bwMode="auto">
            <a:xfrm>
              <a:off x="2000" y="1352"/>
              <a:ext cx="7" cy="9"/>
            </a:xfrm>
            <a:custGeom>
              <a:avLst/>
              <a:gdLst>
                <a:gd name="T0" fmla="*/ 3 w 3"/>
                <a:gd name="T1" fmla="*/ 0 h 4"/>
                <a:gd name="T2" fmla="*/ 1 w 3"/>
                <a:gd name="T3" fmla="*/ 4 h 4"/>
                <a:gd name="T4" fmla="*/ 0 w 3"/>
                <a:gd name="T5" fmla="*/ 0 h 4"/>
                <a:gd name="T6" fmla="*/ 3 w 3"/>
                <a:gd name="T7" fmla="*/ 0 h 4"/>
              </a:gdLst>
              <a:ahLst/>
              <a:cxnLst>
                <a:cxn ang="0">
                  <a:pos x="T0" y="T1"/>
                </a:cxn>
                <a:cxn ang="0">
                  <a:pos x="T2" y="T3"/>
                </a:cxn>
                <a:cxn ang="0">
                  <a:pos x="T4" y="T5"/>
                </a:cxn>
                <a:cxn ang="0">
                  <a:pos x="T6" y="T7"/>
                </a:cxn>
              </a:cxnLst>
              <a:rect l="0" t="0" r="r" b="b"/>
              <a:pathLst>
                <a:path w="3" h="4">
                  <a:moveTo>
                    <a:pt x="3" y="0"/>
                  </a:moveTo>
                  <a:cubicBezTo>
                    <a:pt x="3" y="0"/>
                    <a:pt x="3" y="4"/>
                    <a:pt x="1" y="4"/>
                  </a:cubicBezTo>
                  <a:cubicBezTo>
                    <a:pt x="0" y="4"/>
                    <a:pt x="0" y="0"/>
                    <a:pt x="0" y="0"/>
                  </a:cubicBezTo>
                  <a:lnTo>
                    <a:pt x="3" y="0"/>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2" name="Freeform 394">
              <a:extLst>
                <a:ext uri="{FF2B5EF4-FFF2-40B4-BE49-F238E27FC236}">
                  <a16:creationId xmlns:a16="http://schemas.microsoft.com/office/drawing/2014/main" id="{7B0388FE-18BB-48FD-B626-83D923E88E0C}"/>
                </a:ext>
              </a:extLst>
            </p:cNvPr>
            <p:cNvSpPr>
              <a:spLocks noEditPoints="1"/>
            </p:cNvSpPr>
            <p:nvPr/>
          </p:nvSpPr>
          <p:spPr bwMode="auto">
            <a:xfrm>
              <a:off x="2000" y="1352"/>
              <a:ext cx="7" cy="9"/>
            </a:xfrm>
            <a:custGeom>
              <a:avLst/>
              <a:gdLst>
                <a:gd name="T0" fmla="*/ 1 w 3"/>
                <a:gd name="T1" fmla="*/ 4 h 4"/>
                <a:gd name="T2" fmla="*/ 1 w 3"/>
                <a:gd name="T3" fmla="*/ 4 h 4"/>
                <a:gd name="T4" fmla="*/ 0 w 3"/>
                <a:gd name="T5" fmla="*/ 0 h 4"/>
                <a:gd name="T6" fmla="*/ 0 w 3"/>
                <a:gd name="T7" fmla="*/ 0 h 4"/>
                <a:gd name="T8" fmla="*/ 3 w 3"/>
                <a:gd name="T9" fmla="*/ 0 h 4"/>
                <a:gd name="T10" fmla="*/ 3 w 3"/>
                <a:gd name="T11" fmla="*/ 0 h 4"/>
                <a:gd name="T12" fmla="*/ 2 w 3"/>
                <a:gd name="T13" fmla="*/ 4 h 4"/>
                <a:gd name="T14" fmla="*/ 1 w 3"/>
                <a:gd name="T15" fmla="*/ 4 h 4"/>
                <a:gd name="T16" fmla="*/ 0 w 3"/>
                <a:gd name="T17" fmla="*/ 0 h 4"/>
                <a:gd name="T18" fmla="*/ 1 w 3"/>
                <a:gd name="T19" fmla="*/ 4 h 4"/>
                <a:gd name="T20" fmla="*/ 1 w 3"/>
                <a:gd name="T21" fmla="*/ 4 h 4"/>
                <a:gd name="T22" fmla="*/ 2 w 3"/>
                <a:gd name="T23" fmla="*/ 4 h 4"/>
                <a:gd name="T24" fmla="*/ 3 w 3"/>
                <a:gd name="T25" fmla="*/ 0 h 4"/>
                <a:gd name="T26" fmla="*/ 0 w 3"/>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4">
                  <a:moveTo>
                    <a:pt x="1" y="4"/>
                  </a:moveTo>
                  <a:cubicBezTo>
                    <a:pt x="1" y="4"/>
                    <a:pt x="1" y="4"/>
                    <a:pt x="1" y="4"/>
                  </a:cubicBezTo>
                  <a:cubicBezTo>
                    <a:pt x="0" y="3"/>
                    <a:pt x="0" y="0"/>
                    <a:pt x="0" y="0"/>
                  </a:cubicBezTo>
                  <a:cubicBezTo>
                    <a:pt x="0" y="0"/>
                    <a:pt x="0" y="0"/>
                    <a:pt x="0" y="0"/>
                  </a:cubicBezTo>
                  <a:cubicBezTo>
                    <a:pt x="3" y="0"/>
                    <a:pt x="3" y="0"/>
                    <a:pt x="3" y="0"/>
                  </a:cubicBezTo>
                  <a:cubicBezTo>
                    <a:pt x="3" y="0"/>
                    <a:pt x="3" y="0"/>
                    <a:pt x="3" y="0"/>
                  </a:cubicBezTo>
                  <a:cubicBezTo>
                    <a:pt x="3" y="0"/>
                    <a:pt x="3" y="3"/>
                    <a:pt x="2" y="4"/>
                  </a:cubicBezTo>
                  <a:cubicBezTo>
                    <a:pt x="2" y="4"/>
                    <a:pt x="2" y="4"/>
                    <a:pt x="1" y="4"/>
                  </a:cubicBezTo>
                  <a:close/>
                  <a:moveTo>
                    <a:pt x="0" y="0"/>
                  </a:moveTo>
                  <a:cubicBezTo>
                    <a:pt x="0" y="0"/>
                    <a:pt x="0" y="3"/>
                    <a:pt x="1" y="4"/>
                  </a:cubicBezTo>
                  <a:cubicBezTo>
                    <a:pt x="1" y="4"/>
                    <a:pt x="1" y="4"/>
                    <a:pt x="1" y="4"/>
                  </a:cubicBezTo>
                  <a:cubicBezTo>
                    <a:pt x="2" y="4"/>
                    <a:pt x="2" y="4"/>
                    <a:pt x="2" y="4"/>
                  </a:cubicBezTo>
                  <a:cubicBezTo>
                    <a:pt x="3" y="3"/>
                    <a:pt x="3" y="0"/>
                    <a:pt x="3" y="0"/>
                  </a:cubicBezTo>
                  <a:lnTo>
                    <a:pt x="0" y="0"/>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3" name="Freeform 395">
              <a:extLst>
                <a:ext uri="{FF2B5EF4-FFF2-40B4-BE49-F238E27FC236}">
                  <a16:creationId xmlns:a16="http://schemas.microsoft.com/office/drawing/2014/main" id="{D5676BF9-5327-4D6B-B143-D34012418FEB}"/>
                </a:ext>
              </a:extLst>
            </p:cNvPr>
            <p:cNvSpPr>
              <a:spLocks/>
            </p:cNvSpPr>
            <p:nvPr/>
          </p:nvSpPr>
          <p:spPr bwMode="auto">
            <a:xfrm>
              <a:off x="1992" y="1349"/>
              <a:ext cx="8" cy="10"/>
            </a:xfrm>
            <a:custGeom>
              <a:avLst/>
              <a:gdLst>
                <a:gd name="T0" fmla="*/ 3 w 3"/>
                <a:gd name="T1" fmla="*/ 1 h 4"/>
                <a:gd name="T2" fmla="*/ 2 w 3"/>
                <a:gd name="T3" fmla="*/ 4 h 4"/>
                <a:gd name="T4" fmla="*/ 0 w 3"/>
                <a:gd name="T5" fmla="*/ 0 h 4"/>
                <a:gd name="T6" fmla="*/ 3 w 3"/>
                <a:gd name="T7" fmla="*/ 1 h 4"/>
              </a:gdLst>
              <a:ahLst/>
              <a:cxnLst>
                <a:cxn ang="0">
                  <a:pos x="T0" y="T1"/>
                </a:cxn>
                <a:cxn ang="0">
                  <a:pos x="T2" y="T3"/>
                </a:cxn>
                <a:cxn ang="0">
                  <a:pos x="T4" y="T5"/>
                </a:cxn>
                <a:cxn ang="0">
                  <a:pos x="T6" y="T7"/>
                </a:cxn>
              </a:cxnLst>
              <a:rect l="0" t="0" r="r" b="b"/>
              <a:pathLst>
                <a:path w="3" h="4">
                  <a:moveTo>
                    <a:pt x="3" y="1"/>
                  </a:moveTo>
                  <a:cubicBezTo>
                    <a:pt x="3" y="1"/>
                    <a:pt x="3" y="4"/>
                    <a:pt x="2" y="4"/>
                  </a:cubicBezTo>
                  <a:cubicBezTo>
                    <a:pt x="0" y="4"/>
                    <a:pt x="0" y="0"/>
                    <a:pt x="0" y="0"/>
                  </a:cubicBezTo>
                  <a:lnTo>
                    <a:pt x="3" y="1"/>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4" name="Freeform 396">
              <a:extLst>
                <a:ext uri="{FF2B5EF4-FFF2-40B4-BE49-F238E27FC236}">
                  <a16:creationId xmlns:a16="http://schemas.microsoft.com/office/drawing/2014/main" id="{83A242A8-7498-48C8-9A70-D4CF6B2D80BD}"/>
                </a:ext>
              </a:extLst>
            </p:cNvPr>
            <p:cNvSpPr>
              <a:spLocks noEditPoints="1"/>
            </p:cNvSpPr>
            <p:nvPr/>
          </p:nvSpPr>
          <p:spPr bwMode="auto">
            <a:xfrm>
              <a:off x="1992" y="1349"/>
              <a:ext cx="8" cy="12"/>
            </a:xfrm>
            <a:custGeom>
              <a:avLst/>
              <a:gdLst>
                <a:gd name="T0" fmla="*/ 2 w 3"/>
                <a:gd name="T1" fmla="*/ 5 h 5"/>
                <a:gd name="T2" fmla="*/ 1 w 3"/>
                <a:gd name="T3" fmla="*/ 4 h 5"/>
                <a:gd name="T4" fmla="*/ 0 w 3"/>
                <a:gd name="T5" fmla="*/ 0 h 5"/>
                <a:gd name="T6" fmla="*/ 0 w 3"/>
                <a:gd name="T7" fmla="*/ 0 h 5"/>
                <a:gd name="T8" fmla="*/ 0 w 3"/>
                <a:gd name="T9" fmla="*/ 0 h 5"/>
                <a:gd name="T10" fmla="*/ 3 w 3"/>
                <a:gd name="T11" fmla="*/ 1 h 5"/>
                <a:gd name="T12" fmla="*/ 3 w 3"/>
                <a:gd name="T13" fmla="*/ 1 h 5"/>
                <a:gd name="T14" fmla="*/ 2 w 3"/>
                <a:gd name="T15" fmla="*/ 4 h 5"/>
                <a:gd name="T16" fmla="*/ 2 w 3"/>
                <a:gd name="T17" fmla="*/ 5 h 5"/>
                <a:gd name="T18" fmla="*/ 1 w 3"/>
                <a:gd name="T19" fmla="*/ 1 h 5"/>
                <a:gd name="T20" fmla="*/ 1 w 3"/>
                <a:gd name="T21" fmla="*/ 4 h 5"/>
                <a:gd name="T22" fmla="*/ 2 w 3"/>
                <a:gd name="T23" fmla="*/ 4 h 5"/>
                <a:gd name="T24" fmla="*/ 2 w 3"/>
                <a:gd name="T25" fmla="*/ 4 h 5"/>
                <a:gd name="T26" fmla="*/ 3 w 3"/>
                <a:gd name="T27" fmla="*/ 1 h 5"/>
                <a:gd name="T28" fmla="*/ 1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2" y="5"/>
                  </a:moveTo>
                  <a:cubicBezTo>
                    <a:pt x="1" y="5"/>
                    <a:pt x="1" y="4"/>
                    <a:pt x="1" y="4"/>
                  </a:cubicBezTo>
                  <a:cubicBezTo>
                    <a:pt x="0" y="3"/>
                    <a:pt x="0" y="1"/>
                    <a:pt x="0" y="0"/>
                  </a:cubicBezTo>
                  <a:cubicBezTo>
                    <a:pt x="0" y="0"/>
                    <a:pt x="0" y="0"/>
                    <a:pt x="0" y="0"/>
                  </a:cubicBezTo>
                  <a:cubicBezTo>
                    <a:pt x="0" y="0"/>
                    <a:pt x="0" y="0"/>
                    <a:pt x="0" y="0"/>
                  </a:cubicBezTo>
                  <a:cubicBezTo>
                    <a:pt x="3" y="1"/>
                    <a:pt x="3" y="1"/>
                    <a:pt x="3" y="1"/>
                  </a:cubicBezTo>
                  <a:cubicBezTo>
                    <a:pt x="3" y="1"/>
                    <a:pt x="3" y="1"/>
                    <a:pt x="3" y="1"/>
                  </a:cubicBezTo>
                  <a:cubicBezTo>
                    <a:pt x="3" y="1"/>
                    <a:pt x="3" y="3"/>
                    <a:pt x="2" y="4"/>
                  </a:cubicBezTo>
                  <a:cubicBezTo>
                    <a:pt x="2" y="4"/>
                    <a:pt x="2" y="5"/>
                    <a:pt x="2" y="5"/>
                  </a:cubicBezTo>
                  <a:close/>
                  <a:moveTo>
                    <a:pt x="1" y="1"/>
                  </a:moveTo>
                  <a:cubicBezTo>
                    <a:pt x="0" y="1"/>
                    <a:pt x="0" y="3"/>
                    <a:pt x="1" y="4"/>
                  </a:cubicBezTo>
                  <a:cubicBezTo>
                    <a:pt x="1" y="4"/>
                    <a:pt x="1" y="4"/>
                    <a:pt x="2" y="4"/>
                  </a:cubicBezTo>
                  <a:cubicBezTo>
                    <a:pt x="2" y="4"/>
                    <a:pt x="2" y="4"/>
                    <a:pt x="2" y="4"/>
                  </a:cubicBezTo>
                  <a:cubicBezTo>
                    <a:pt x="3" y="3"/>
                    <a:pt x="3" y="1"/>
                    <a:pt x="3" y="1"/>
                  </a:cubicBezTo>
                  <a:lnTo>
                    <a:pt x="1" y="1"/>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5" name="Freeform 397">
              <a:extLst>
                <a:ext uri="{FF2B5EF4-FFF2-40B4-BE49-F238E27FC236}">
                  <a16:creationId xmlns:a16="http://schemas.microsoft.com/office/drawing/2014/main" id="{293774DF-8605-46EA-98BA-53F879EC0E9E}"/>
                </a:ext>
              </a:extLst>
            </p:cNvPr>
            <p:cNvSpPr>
              <a:spLocks/>
            </p:cNvSpPr>
            <p:nvPr/>
          </p:nvSpPr>
          <p:spPr bwMode="auto">
            <a:xfrm>
              <a:off x="1992" y="1361"/>
              <a:ext cx="8" cy="10"/>
            </a:xfrm>
            <a:custGeom>
              <a:avLst/>
              <a:gdLst>
                <a:gd name="T0" fmla="*/ 0 w 3"/>
                <a:gd name="T1" fmla="*/ 4 h 4"/>
                <a:gd name="T2" fmla="*/ 2 w 3"/>
                <a:gd name="T3" fmla="*/ 0 h 4"/>
                <a:gd name="T4" fmla="*/ 3 w 3"/>
                <a:gd name="T5" fmla="*/ 4 h 4"/>
                <a:gd name="T6" fmla="*/ 0 w 3"/>
                <a:gd name="T7" fmla="*/ 4 h 4"/>
              </a:gdLst>
              <a:ahLst/>
              <a:cxnLst>
                <a:cxn ang="0">
                  <a:pos x="T0" y="T1"/>
                </a:cxn>
                <a:cxn ang="0">
                  <a:pos x="T2" y="T3"/>
                </a:cxn>
                <a:cxn ang="0">
                  <a:pos x="T4" y="T5"/>
                </a:cxn>
                <a:cxn ang="0">
                  <a:pos x="T6" y="T7"/>
                </a:cxn>
              </a:cxnLst>
              <a:rect l="0" t="0" r="r" b="b"/>
              <a:pathLst>
                <a:path w="3" h="4">
                  <a:moveTo>
                    <a:pt x="0" y="4"/>
                  </a:moveTo>
                  <a:cubicBezTo>
                    <a:pt x="0" y="4"/>
                    <a:pt x="0" y="0"/>
                    <a:pt x="2" y="0"/>
                  </a:cubicBezTo>
                  <a:cubicBezTo>
                    <a:pt x="3" y="0"/>
                    <a:pt x="3" y="4"/>
                    <a:pt x="3" y="4"/>
                  </a:cubicBezTo>
                  <a:lnTo>
                    <a:pt x="0"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6" name="Freeform 398">
              <a:extLst>
                <a:ext uri="{FF2B5EF4-FFF2-40B4-BE49-F238E27FC236}">
                  <a16:creationId xmlns:a16="http://schemas.microsoft.com/office/drawing/2014/main" id="{3E600322-E072-45A3-83CB-A00BF0173D6F}"/>
                </a:ext>
              </a:extLst>
            </p:cNvPr>
            <p:cNvSpPr>
              <a:spLocks noEditPoints="1"/>
            </p:cNvSpPr>
            <p:nvPr/>
          </p:nvSpPr>
          <p:spPr bwMode="auto">
            <a:xfrm>
              <a:off x="1992" y="1361"/>
              <a:ext cx="8" cy="10"/>
            </a:xfrm>
            <a:custGeom>
              <a:avLst/>
              <a:gdLst>
                <a:gd name="T0" fmla="*/ 3 w 3"/>
                <a:gd name="T1" fmla="*/ 4 h 4"/>
                <a:gd name="T2" fmla="*/ 3 w 3"/>
                <a:gd name="T3" fmla="*/ 4 h 4"/>
                <a:gd name="T4" fmla="*/ 0 w 3"/>
                <a:gd name="T5" fmla="*/ 4 h 4"/>
                <a:gd name="T6" fmla="*/ 0 w 3"/>
                <a:gd name="T7" fmla="*/ 4 h 4"/>
                <a:gd name="T8" fmla="*/ 1 w 3"/>
                <a:gd name="T9" fmla="*/ 0 h 4"/>
                <a:gd name="T10" fmla="*/ 2 w 3"/>
                <a:gd name="T11" fmla="*/ 0 h 4"/>
                <a:gd name="T12" fmla="*/ 2 w 3"/>
                <a:gd name="T13" fmla="*/ 0 h 4"/>
                <a:gd name="T14" fmla="*/ 3 w 3"/>
                <a:gd name="T15" fmla="*/ 4 h 4"/>
                <a:gd name="T16" fmla="*/ 1 w 3"/>
                <a:gd name="T17" fmla="*/ 4 h 4"/>
                <a:gd name="T18" fmla="*/ 3 w 3"/>
                <a:gd name="T19" fmla="*/ 4 h 4"/>
                <a:gd name="T20" fmla="*/ 2 w 3"/>
                <a:gd name="T21" fmla="*/ 0 h 4"/>
                <a:gd name="T22" fmla="*/ 2 w 3"/>
                <a:gd name="T23" fmla="*/ 0 h 4"/>
                <a:gd name="T24" fmla="*/ 1 w 3"/>
                <a:gd name="T25" fmla="*/ 0 h 4"/>
                <a:gd name="T26" fmla="*/ 1 w 3"/>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4">
                  <a:moveTo>
                    <a:pt x="3" y="4"/>
                  </a:moveTo>
                  <a:cubicBezTo>
                    <a:pt x="3" y="4"/>
                    <a:pt x="3" y="4"/>
                    <a:pt x="3" y="4"/>
                  </a:cubicBezTo>
                  <a:cubicBezTo>
                    <a:pt x="0" y="4"/>
                    <a:pt x="0" y="4"/>
                    <a:pt x="0" y="4"/>
                  </a:cubicBezTo>
                  <a:cubicBezTo>
                    <a:pt x="0" y="4"/>
                    <a:pt x="0" y="4"/>
                    <a:pt x="0" y="4"/>
                  </a:cubicBezTo>
                  <a:cubicBezTo>
                    <a:pt x="0" y="4"/>
                    <a:pt x="0" y="1"/>
                    <a:pt x="1" y="0"/>
                  </a:cubicBezTo>
                  <a:cubicBezTo>
                    <a:pt x="1" y="0"/>
                    <a:pt x="1" y="0"/>
                    <a:pt x="2" y="0"/>
                  </a:cubicBezTo>
                  <a:cubicBezTo>
                    <a:pt x="2" y="0"/>
                    <a:pt x="2" y="0"/>
                    <a:pt x="2" y="0"/>
                  </a:cubicBezTo>
                  <a:cubicBezTo>
                    <a:pt x="3" y="1"/>
                    <a:pt x="3" y="4"/>
                    <a:pt x="3" y="4"/>
                  </a:cubicBezTo>
                  <a:close/>
                  <a:moveTo>
                    <a:pt x="1" y="4"/>
                  </a:moveTo>
                  <a:cubicBezTo>
                    <a:pt x="3" y="4"/>
                    <a:pt x="3" y="4"/>
                    <a:pt x="3" y="4"/>
                  </a:cubicBezTo>
                  <a:cubicBezTo>
                    <a:pt x="3" y="4"/>
                    <a:pt x="3" y="1"/>
                    <a:pt x="2" y="0"/>
                  </a:cubicBezTo>
                  <a:cubicBezTo>
                    <a:pt x="2" y="0"/>
                    <a:pt x="2" y="0"/>
                    <a:pt x="2" y="0"/>
                  </a:cubicBezTo>
                  <a:cubicBezTo>
                    <a:pt x="1" y="0"/>
                    <a:pt x="1" y="0"/>
                    <a:pt x="1" y="0"/>
                  </a:cubicBezTo>
                  <a:cubicBezTo>
                    <a:pt x="0" y="1"/>
                    <a:pt x="0" y="3"/>
                    <a:pt x="1" y="4"/>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7" name="Freeform 399">
              <a:extLst>
                <a:ext uri="{FF2B5EF4-FFF2-40B4-BE49-F238E27FC236}">
                  <a16:creationId xmlns:a16="http://schemas.microsoft.com/office/drawing/2014/main" id="{23580D8B-5DB2-46C0-9EDD-A8BF13C40A17}"/>
                </a:ext>
              </a:extLst>
            </p:cNvPr>
            <p:cNvSpPr>
              <a:spLocks/>
            </p:cNvSpPr>
            <p:nvPr/>
          </p:nvSpPr>
          <p:spPr bwMode="auto">
            <a:xfrm>
              <a:off x="1985" y="1359"/>
              <a:ext cx="10" cy="12"/>
            </a:xfrm>
            <a:custGeom>
              <a:avLst/>
              <a:gdLst>
                <a:gd name="T0" fmla="*/ 1 w 4"/>
                <a:gd name="T1" fmla="*/ 4 h 5"/>
                <a:gd name="T2" fmla="*/ 2 w 4"/>
                <a:gd name="T3" fmla="*/ 0 h 5"/>
                <a:gd name="T4" fmla="*/ 3 w 4"/>
                <a:gd name="T5" fmla="*/ 5 h 5"/>
                <a:gd name="T6" fmla="*/ 1 w 4"/>
                <a:gd name="T7" fmla="*/ 4 h 5"/>
              </a:gdLst>
              <a:ahLst/>
              <a:cxnLst>
                <a:cxn ang="0">
                  <a:pos x="T0" y="T1"/>
                </a:cxn>
                <a:cxn ang="0">
                  <a:pos x="T2" y="T3"/>
                </a:cxn>
                <a:cxn ang="0">
                  <a:pos x="T4" y="T5"/>
                </a:cxn>
                <a:cxn ang="0">
                  <a:pos x="T6" y="T7"/>
                </a:cxn>
              </a:cxnLst>
              <a:rect l="0" t="0" r="r" b="b"/>
              <a:pathLst>
                <a:path w="4" h="5">
                  <a:moveTo>
                    <a:pt x="1" y="4"/>
                  </a:moveTo>
                  <a:cubicBezTo>
                    <a:pt x="1" y="4"/>
                    <a:pt x="0" y="0"/>
                    <a:pt x="2" y="0"/>
                  </a:cubicBezTo>
                  <a:cubicBezTo>
                    <a:pt x="4" y="0"/>
                    <a:pt x="3" y="5"/>
                    <a:pt x="3" y="5"/>
                  </a:cubicBezTo>
                  <a:lnTo>
                    <a:pt x="1"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8" name="Freeform 400">
              <a:extLst>
                <a:ext uri="{FF2B5EF4-FFF2-40B4-BE49-F238E27FC236}">
                  <a16:creationId xmlns:a16="http://schemas.microsoft.com/office/drawing/2014/main" id="{509F8FAF-E517-4A4E-854E-49C506ABBC7E}"/>
                </a:ext>
              </a:extLst>
            </p:cNvPr>
            <p:cNvSpPr>
              <a:spLocks noEditPoints="1"/>
            </p:cNvSpPr>
            <p:nvPr/>
          </p:nvSpPr>
          <p:spPr bwMode="auto">
            <a:xfrm>
              <a:off x="1985" y="1359"/>
              <a:ext cx="10" cy="12"/>
            </a:xfrm>
            <a:custGeom>
              <a:avLst/>
              <a:gdLst>
                <a:gd name="T0" fmla="*/ 3 w 4"/>
                <a:gd name="T1" fmla="*/ 5 h 5"/>
                <a:gd name="T2" fmla="*/ 3 w 4"/>
                <a:gd name="T3" fmla="*/ 5 h 5"/>
                <a:gd name="T4" fmla="*/ 1 w 4"/>
                <a:gd name="T5" fmla="*/ 4 h 5"/>
                <a:gd name="T6" fmla="*/ 1 w 4"/>
                <a:gd name="T7" fmla="*/ 4 h 5"/>
                <a:gd name="T8" fmla="*/ 1 w 4"/>
                <a:gd name="T9" fmla="*/ 1 h 5"/>
                <a:gd name="T10" fmla="*/ 2 w 4"/>
                <a:gd name="T11" fmla="*/ 0 h 5"/>
                <a:gd name="T12" fmla="*/ 3 w 4"/>
                <a:gd name="T13" fmla="*/ 1 h 5"/>
                <a:gd name="T14" fmla="*/ 3 w 4"/>
                <a:gd name="T15" fmla="*/ 5 h 5"/>
                <a:gd name="T16" fmla="*/ 1 w 4"/>
                <a:gd name="T17" fmla="*/ 4 h 5"/>
                <a:gd name="T18" fmla="*/ 3 w 4"/>
                <a:gd name="T19" fmla="*/ 4 h 5"/>
                <a:gd name="T20" fmla="*/ 3 w 4"/>
                <a:gd name="T21" fmla="*/ 1 h 5"/>
                <a:gd name="T22" fmla="*/ 2 w 4"/>
                <a:gd name="T23" fmla="*/ 1 h 5"/>
                <a:gd name="T24" fmla="*/ 1 w 4"/>
                <a:gd name="T25" fmla="*/ 1 h 5"/>
                <a:gd name="T26" fmla="*/ 1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3" y="5"/>
                  </a:moveTo>
                  <a:cubicBezTo>
                    <a:pt x="3" y="5"/>
                    <a:pt x="3" y="5"/>
                    <a:pt x="3" y="5"/>
                  </a:cubicBezTo>
                  <a:cubicBezTo>
                    <a:pt x="1" y="4"/>
                    <a:pt x="1" y="4"/>
                    <a:pt x="1" y="4"/>
                  </a:cubicBezTo>
                  <a:cubicBezTo>
                    <a:pt x="1" y="4"/>
                    <a:pt x="1" y="4"/>
                    <a:pt x="1" y="4"/>
                  </a:cubicBezTo>
                  <a:cubicBezTo>
                    <a:pt x="1" y="4"/>
                    <a:pt x="0" y="2"/>
                    <a:pt x="1" y="1"/>
                  </a:cubicBezTo>
                  <a:cubicBezTo>
                    <a:pt x="1" y="1"/>
                    <a:pt x="2" y="0"/>
                    <a:pt x="2" y="0"/>
                  </a:cubicBezTo>
                  <a:cubicBezTo>
                    <a:pt x="2" y="0"/>
                    <a:pt x="3" y="1"/>
                    <a:pt x="3" y="1"/>
                  </a:cubicBezTo>
                  <a:cubicBezTo>
                    <a:pt x="4" y="2"/>
                    <a:pt x="3" y="4"/>
                    <a:pt x="3" y="5"/>
                  </a:cubicBezTo>
                  <a:close/>
                  <a:moveTo>
                    <a:pt x="1" y="4"/>
                  </a:moveTo>
                  <a:cubicBezTo>
                    <a:pt x="3" y="4"/>
                    <a:pt x="3" y="4"/>
                    <a:pt x="3" y="4"/>
                  </a:cubicBezTo>
                  <a:cubicBezTo>
                    <a:pt x="3" y="4"/>
                    <a:pt x="3" y="2"/>
                    <a:pt x="3" y="1"/>
                  </a:cubicBezTo>
                  <a:cubicBezTo>
                    <a:pt x="2" y="1"/>
                    <a:pt x="2" y="1"/>
                    <a:pt x="2" y="1"/>
                  </a:cubicBezTo>
                  <a:cubicBezTo>
                    <a:pt x="2" y="1"/>
                    <a:pt x="2" y="1"/>
                    <a:pt x="1" y="1"/>
                  </a:cubicBezTo>
                  <a:cubicBezTo>
                    <a:pt x="1" y="2"/>
                    <a:pt x="1" y="4"/>
                    <a:pt x="1" y="4"/>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9" name="Freeform 401">
              <a:extLst>
                <a:ext uri="{FF2B5EF4-FFF2-40B4-BE49-F238E27FC236}">
                  <a16:creationId xmlns:a16="http://schemas.microsoft.com/office/drawing/2014/main" id="{95D656F7-4DA3-4E09-9BA5-B23F7AA84742}"/>
                </a:ext>
              </a:extLst>
            </p:cNvPr>
            <p:cNvSpPr>
              <a:spLocks/>
            </p:cNvSpPr>
            <p:nvPr/>
          </p:nvSpPr>
          <p:spPr bwMode="auto">
            <a:xfrm>
              <a:off x="1980" y="1359"/>
              <a:ext cx="8" cy="12"/>
            </a:xfrm>
            <a:custGeom>
              <a:avLst/>
              <a:gdLst>
                <a:gd name="T0" fmla="*/ 0 w 3"/>
                <a:gd name="T1" fmla="*/ 4 h 5"/>
                <a:gd name="T2" fmla="*/ 1 w 3"/>
                <a:gd name="T3" fmla="*/ 0 h 5"/>
                <a:gd name="T4" fmla="*/ 3 w 3"/>
                <a:gd name="T5" fmla="*/ 5 h 5"/>
                <a:gd name="T6" fmla="*/ 0 w 3"/>
                <a:gd name="T7" fmla="*/ 4 h 5"/>
              </a:gdLst>
              <a:ahLst/>
              <a:cxnLst>
                <a:cxn ang="0">
                  <a:pos x="T0" y="T1"/>
                </a:cxn>
                <a:cxn ang="0">
                  <a:pos x="T2" y="T3"/>
                </a:cxn>
                <a:cxn ang="0">
                  <a:pos x="T4" y="T5"/>
                </a:cxn>
                <a:cxn ang="0">
                  <a:pos x="T6" y="T7"/>
                </a:cxn>
              </a:cxnLst>
              <a:rect l="0" t="0" r="r" b="b"/>
              <a:pathLst>
                <a:path w="3" h="5">
                  <a:moveTo>
                    <a:pt x="0" y="4"/>
                  </a:moveTo>
                  <a:cubicBezTo>
                    <a:pt x="0" y="4"/>
                    <a:pt x="0" y="0"/>
                    <a:pt x="1" y="0"/>
                  </a:cubicBezTo>
                  <a:cubicBezTo>
                    <a:pt x="3" y="0"/>
                    <a:pt x="3" y="5"/>
                    <a:pt x="3" y="5"/>
                  </a:cubicBezTo>
                  <a:lnTo>
                    <a:pt x="0"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0" name="Freeform 402">
              <a:extLst>
                <a:ext uri="{FF2B5EF4-FFF2-40B4-BE49-F238E27FC236}">
                  <a16:creationId xmlns:a16="http://schemas.microsoft.com/office/drawing/2014/main" id="{03ACC9F7-BCDB-4CCC-9EB3-B08C0C569618}"/>
                </a:ext>
              </a:extLst>
            </p:cNvPr>
            <p:cNvSpPr>
              <a:spLocks noEditPoints="1"/>
            </p:cNvSpPr>
            <p:nvPr/>
          </p:nvSpPr>
          <p:spPr bwMode="auto">
            <a:xfrm>
              <a:off x="1980" y="1359"/>
              <a:ext cx="8" cy="12"/>
            </a:xfrm>
            <a:custGeom>
              <a:avLst/>
              <a:gdLst>
                <a:gd name="T0" fmla="*/ 3 w 3"/>
                <a:gd name="T1" fmla="*/ 5 h 5"/>
                <a:gd name="T2" fmla="*/ 3 w 3"/>
                <a:gd name="T3" fmla="*/ 5 h 5"/>
                <a:gd name="T4" fmla="*/ 0 w 3"/>
                <a:gd name="T5" fmla="*/ 4 h 5"/>
                <a:gd name="T6" fmla="*/ 0 w 3"/>
                <a:gd name="T7" fmla="*/ 4 h 5"/>
                <a:gd name="T8" fmla="*/ 1 w 3"/>
                <a:gd name="T9" fmla="*/ 1 h 5"/>
                <a:gd name="T10" fmla="*/ 1 w 3"/>
                <a:gd name="T11" fmla="*/ 0 h 5"/>
                <a:gd name="T12" fmla="*/ 2 w 3"/>
                <a:gd name="T13" fmla="*/ 1 h 5"/>
                <a:gd name="T14" fmla="*/ 3 w 3"/>
                <a:gd name="T15" fmla="*/ 5 h 5"/>
                <a:gd name="T16" fmla="*/ 0 w 3"/>
                <a:gd name="T17" fmla="*/ 4 h 5"/>
                <a:gd name="T18" fmla="*/ 3 w 3"/>
                <a:gd name="T19" fmla="*/ 4 h 5"/>
                <a:gd name="T20" fmla="*/ 2 w 3"/>
                <a:gd name="T21" fmla="*/ 1 h 5"/>
                <a:gd name="T22" fmla="*/ 1 w 3"/>
                <a:gd name="T23" fmla="*/ 1 h 5"/>
                <a:gd name="T24" fmla="*/ 1 w 3"/>
                <a:gd name="T25" fmla="*/ 1 h 5"/>
                <a:gd name="T26" fmla="*/ 0 w 3"/>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cubicBezTo>
                    <a:pt x="3" y="5"/>
                    <a:pt x="3" y="5"/>
                    <a:pt x="3" y="5"/>
                  </a:cubicBezTo>
                  <a:cubicBezTo>
                    <a:pt x="0" y="4"/>
                    <a:pt x="0" y="4"/>
                    <a:pt x="0" y="4"/>
                  </a:cubicBezTo>
                  <a:cubicBezTo>
                    <a:pt x="0" y="4"/>
                    <a:pt x="0" y="4"/>
                    <a:pt x="0" y="4"/>
                  </a:cubicBezTo>
                  <a:cubicBezTo>
                    <a:pt x="0" y="4"/>
                    <a:pt x="0" y="2"/>
                    <a:pt x="1" y="1"/>
                  </a:cubicBezTo>
                  <a:cubicBezTo>
                    <a:pt x="1" y="1"/>
                    <a:pt x="1" y="0"/>
                    <a:pt x="1" y="0"/>
                  </a:cubicBezTo>
                  <a:cubicBezTo>
                    <a:pt x="2" y="0"/>
                    <a:pt x="2" y="1"/>
                    <a:pt x="2" y="1"/>
                  </a:cubicBezTo>
                  <a:cubicBezTo>
                    <a:pt x="3" y="2"/>
                    <a:pt x="3" y="4"/>
                    <a:pt x="3" y="5"/>
                  </a:cubicBezTo>
                  <a:close/>
                  <a:moveTo>
                    <a:pt x="0" y="4"/>
                  </a:moveTo>
                  <a:cubicBezTo>
                    <a:pt x="3" y="4"/>
                    <a:pt x="3" y="4"/>
                    <a:pt x="3" y="4"/>
                  </a:cubicBezTo>
                  <a:cubicBezTo>
                    <a:pt x="3" y="4"/>
                    <a:pt x="3" y="2"/>
                    <a:pt x="2" y="1"/>
                  </a:cubicBezTo>
                  <a:cubicBezTo>
                    <a:pt x="2" y="1"/>
                    <a:pt x="2" y="1"/>
                    <a:pt x="1" y="1"/>
                  </a:cubicBezTo>
                  <a:cubicBezTo>
                    <a:pt x="1" y="1"/>
                    <a:pt x="1" y="1"/>
                    <a:pt x="1" y="1"/>
                  </a:cubicBezTo>
                  <a:cubicBezTo>
                    <a:pt x="0" y="2"/>
                    <a:pt x="0" y="4"/>
                    <a:pt x="0" y="4"/>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1" name="Freeform 403">
              <a:extLst>
                <a:ext uri="{FF2B5EF4-FFF2-40B4-BE49-F238E27FC236}">
                  <a16:creationId xmlns:a16="http://schemas.microsoft.com/office/drawing/2014/main" id="{EEF5C467-FA7D-4E54-BED3-9D0496FE37EF}"/>
                </a:ext>
              </a:extLst>
            </p:cNvPr>
            <p:cNvSpPr>
              <a:spLocks/>
            </p:cNvSpPr>
            <p:nvPr/>
          </p:nvSpPr>
          <p:spPr bwMode="auto">
            <a:xfrm>
              <a:off x="1973" y="1356"/>
              <a:ext cx="10" cy="10"/>
            </a:xfrm>
            <a:custGeom>
              <a:avLst/>
              <a:gdLst>
                <a:gd name="T0" fmla="*/ 1 w 4"/>
                <a:gd name="T1" fmla="*/ 4 h 4"/>
                <a:gd name="T2" fmla="*/ 2 w 4"/>
                <a:gd name="T3" fmla="*/ 0 h 4"/>
                <a:gd name="T4" fmla="*/ 3 w 4"/>
                <a:gd name="T5" fmla="*/ 4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0" y="0"/>
                    <a:pt x="2" y="0"/>
                  </a:cubicBezTo>
                  <a:cubicBezTo>
                    <a:pt x="4" y="0"/>
                    <a:pt x="3" y="4"/>
                    <a:pt x="3" y="4"/>
                  </a:cubicBezTo>
                  <a:lnTo>
                    <a:pt x="1"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2" name="Freeform 404">
              <a:extLst>
                <a:ext uri="{FF2B5EF4-FFF2-40B4-BE49-F238E27FC236}">
                  <a16:creationId xmlns:a16="http://schemas.microsoft.com/office/drawing/2014/main" id="{6BA1FB10-BA63-4902-AEF4-624CC0AA12FA}"/>
                </a:ext>
              </a:extLst>
            </p:cNvPr>
            <p:cNvSpPr>
              <a:spLocks noEditPoints="1"/>
            </p:cNvSpPr>
            <p:nvPr/>
          </p:nvSpPr>
          <p:spPr bwMode="auto">
            <a:xfrm>
              <a:off x="1973" y="1356"/>
              <a:ext cx="10" cy="10"/>
            </a:xfrm>
            <a:custGeom>
              <a:avLst/>
              <a:gdLst>
                <a:gd name="T0" fmla="*/ 3 w 4"/>
                <a:gd name="T1" fmla="*/ 4 h 4"/>
                <a:gd name="T2" fmla="*/ 3 w 4"/>
                <a:gd name="T3" fmla="*/ 4 h 4"/>
                <a:gd name="T4" fmla="*/ 1 w 4"/>
                <a:gd name="T5" fmla="*/ 4 h 4"/>
                <a:gd name="T6" fmla="*/ 1 w 4"/>
                <a:gd name="T7" fmla="*/ 4 h 4"/>
                <a:gd name="T8" fmla="*/ 1 w 4"/>
                <a:gd name="T9" fmla="*/ 0 h 4"/>
                <a:gd name="T10" fmla="*/ 2 w 4"/>
                <a:gd name="T11" fmla="*/ 0 h 4"/>
                <a:gd name="T12" fmla="*/ 3 w 4"/>
                <a:gd name="T13" fmla="*/ 0 h 4"/>
                <a:gd name="T14" fmla="*/ 3 w 4"/>
                <a:gd name="T15" fmla="*/ 4 h 4"/>
                <a:gd name="T16" fmla="*/ 1 w 4"/>
                <a:gd name="T17" fmla="*/ 4 h 4"/>
                <a:gd name="T18" fmla="*/ 3 w 4"/>
                <a:gd name="T19" fmla="*/ 4 h 4"/>
                <a:gd name="T20" fmla="*/ 2 w 4"/>
                <a:gd name="T21" fmla="*/ 0 h 4"/>
                <a:gd name="T22" fmla="*/ 2 w 4"/>
                <a:gd name="T23" fmla="*/ 0 h 4"/>
                <a:gd name="T24" fmla="*/ 1 w 4"/>
                <a:gd name="T25" fmla="*/ 0 h 4"/>
                <a:gd name="T26" fmla="*/ 1 w 4"/>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3" y="4"/>
                  </a:moveTo>
                  <a:cubicBezTo>
                    <a:pt x="3" y="4"/>
                    <a:pt x="3" y="4"/>
                    <a:pt x="3" y="4"/>
                  </a:cubicBezTo>
                  <a:cubicBezTo>
                    <a:pt x="1" y="4"/>
                    <a:pt x="1" y="4"/>
                    <a:pt x="1" y="4"/>
                  </a:cubicBezTo>
                  <a:cubicBezTo>
                    <a:pt x="1" y="4"/>
                    <a:pt x="1" y="4"/>
                    <a:pt x="1" y="4"/>
                  </a:cubicBezTo>
                  <a:cubicBezTo>
                    <a:pt x="1" y="4"/>
                    <a:pt x="0" y="1"/>
                    <a:pt x="1" y="0"/>
                  </a:cubicBezTo>
                  <a:cubicBezTo>
                    <a:pt x="1" y="0"/>
                    <a:pt x="2" y="0"/>
                    <a:pt x="2" y="0"/>
                  </a:cubicBezTo>
                  <a:cubicBezTo>
                    <a:pt x="2" y="0"/>
                    <a:pt x="2" y="0"/>
                    <a:pt x="3" y="0"/>
                  </a:cubicBezTo>
                  <a:cubicBezTo>
                    <a:pt x="4" y="1"/>
                    <a:pt x="3" y="4"/>
                    <a:pt x="3" y="4"/>
                  </a:cubicBezTo>
                  <a:close/>
                  <a:moveTo>
                    <a:pt x="1" y="4"/>
                  </a:moveTo>
                  <a:cubicBezTo>
                    <a:pt x="3" y="4"/>
                    <a:pt x="3" y="4"/>
                    <a:pt x="3" y="4"/>
                  </a:cubicBezTo>
                  <a:cubicBezTo>
                    <a:pt x="3" y="3"/>
                    <a:pt x="3" y="1"/>
                    <a:pt x="2" y="0"/>
                  </a:cubicBezTo>
                  <a:cubicBezTo>
                    <a:pt x="2" y="0"/>
                    <a:pt x="2" y="0"/>
                    <a:pt x="2" y="0"/>
                  </a:cubicBezTo>
                  <a:cubicBezTo>
                    <a:pt x="2" y="0"/>
                    <a:pt x="1" y="0"/>
                    <a:pt x="1" y="0"/>
                  </a:cubicBezTo>
                  <a:cubicBezTo>
                    <a:pt x="1" y="1"/>
                    <a:pt x="1" y="3"/>
                    <a:pt x="1" y="4"/>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3" name="Freeform 405">
              <a:extLst>
                <a:ext uri="{FF2B5EF4-FFF2-40B4-BE49-F238E27FC236}">
                  <a16:creationId xmlns:a16="http://schemas.microsoft.com/office/drawing/2014/main" id="{49BD133F-CEF0-4C4A-A29F-E05A5F3FC820}"/>
                </a:ext>
              </a:extLst>
            </p:cNvPr>
            <p:cNvSpPr>
              <a:spLocks/>
            </p:cNvSpPr>
            <p:nvPr/>
          </p:nvSpPr>
          <p:spPr bwMode="auto">
            <a:xfrm>
              <a:off x="2000" y="1361"/>
              <a:ext cx="7" cy="10"/>
            </a:xfrm>
            <a:custGeom>
              <a:avLst/>
              <a:gdLst>
                <a:gd name="T0" fmla="*/ 0 w 3"/>
                <a:gd name="T1" fmla="*/ 4 h 4"/>
                <a:gd name="T2" fmla="*/ 1 w 3"/>
                <a:gd name="T3" fmla="*/ 0 h 4"/>
                <a:gd name="T4" fmla="*/ 3 w 3"/>
                <a:gd name="T5" fmla="*/ 4 h 4"/>
                <a:gd name="T6" fmla="*/ 0 w 3"/>
                <a:gd name="T7" fmla="*/ 4 h 4"/>
              </a:gdLst>
              <a:ahLst/>
              <a:cxnLst>
                <a:cxn ang="0">
                  <a:pos x="T0" y="T1"/>
                </a:cxn>
                <a:cxn ang="0">
                  <a:pos x="T2" y="T3"/>
                </a:cxn>
                <a:cxn ang="0">
                  <a:pos x="T4" y="T5"/>
                </a:cxn>
                <a:cxn ang="0">
                  <a:pos x="T6" y="T7"/>
                </a:cxn>
              </a:cxnLst>
              <a:rect l="0" t="0" r="r" b="b"/>
              <a:pathLst>
                <a:path w="3" h="4">
                  <a:moveTo>
                    <a:pt x="0" y="4"/>
                  </a:moveTo>
                  <a:cubicBezTo>
                    <a:pt x="0" y="4"/>
                    <a:pt x="0" y="0"/>
                    <a:pt x="1" y="0"/>
                  </a:cubicBezTo>
                  <a:cubicBezTo>
                    <a:pt x="3" y="0"/>
                    <a:pt x="3" y="4"/>
                    <a:pt x="3" y="4"/>
                  </a:cubicBezTo>
                  <a:lnTo>
                    <a:pt x="0" y="4"/>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4" name="Freeform 406">
              <a:extLst>
                <a:ext uri="{FF2B5EF4-FFF2-40B4-BE49-F238E27FC236}">
                  <a16:creationId xmlns:a16="http://schemas.microsoft.com/office/drawing/2014/main" id="{9CD4B928-2564-4ED2-BBA2-11B890A7994A}"/>
                </a:ext>
              </a:extLst>
            </p:cNvPr>
            <p:cNvSpPr>
              <a:spLocks noEditPoints="1"/>
            </p:cNvSpPr>
            <p:nvPr/>
          </p:nvSpPr>
          <p:spPr bwMode="auto">
            <a:xfrm>
              <a:off x="2000" y="1361"/>
              <a:ext cx="7" cy="10"/>
            </a:xfrm>
            <a:custGeom>
              <a:avLst/>
              <a:gdLst>
                <a:gd name="T0" fmla="*/ 3 w 3"/>
                <a:gd name="T1" fmla="*/ 4 h 4"/>
                <a:gd name="T2" fmla="*/ 3 w 3"/>
                <a:gd name="T3" fmla="*/ 4 h 4"/>
                <a:gd name="T4" fmla="*/ 0 w 3"/>
                <a:gd name="T5" fmla="*/ 4 h 4"/>
                <a:gd name="T6" fmla="*/ 0 w 3"/>
                <a:gd name="T7" fmla="*/ 4 h 4"/>
                <a:gd name="T8" fmla="*/ 1 w 3"/>
                <a:gd name="T9" fmla="*/ 0 h 4"/>
                <a:gd name="T10" fmla="*/ 1 w 3"/>
                <a:gd name="T11" fmla="*/ 0 h 4"/>
                <a:gd name="T12" fmla="*/ 2 w 3"/>
                <a:gd name="T13" fmla="*/ 0 h 4"/>
                <a:gd name="T14" fmla="*/ 3 w 3"/>
                <a:gd name="T15" fmla="*/ 4 h 4"/>
                <a:gd name="T16" fmla="*/ 0 w 3"/>
                <a:gd name="T17" fmla="*/ 4 h 4"/>
                <a:gd name="T18" fmla="*/ 3 w 3"/>
                <a:gd name="T19" fmla="*/ 4 h 4"/>
                <a:gd name="T20" fmla="*/ 2 w 3"/>
                <a:gd name="T21" fmla="*/ 0 h 4"/>
                <a:gd name="T22" fmla="*/ 1 w 3"/>
                <a:gd name="T23" fmla="*/ 0 h 4"/>
                <a:gd name="T24" fmla="*/ 1 w 3"/>
                <a:gd name="T25" fmla="*/ 0 h 4"/>
                <a:gd name="T26" fmla="*/ 0 w 3"/>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4">
                  <a:moveTo>
                    <a:pt x="3" y="4"/>
                  </a:moveTo>
                  <a:cubicBezTo>
                    <a:pt x="3" y="4"/>
                    <a:pt x="3" y="4"/>
                    <a:pt x="3" y="4"/>
                  </a:cubicBezTo>
                  <a:cubicBezTo>
                    <a:pt x="0" y="4"/>
                    <a:pt x="0" y="4"/>
                    <a:pt x="0" y="4"/>
                  </a:cubicBezTo>
                  <a:cubicBezTo>
                    <a:pt x="0" y="4"/>
                    <a:pt x="0" y="4"/>
                    <a:pt x="0" y="4"/>
                  </a:cubicBezTo>
                  <a:cubicBezTo>
                    <a:pt x="0" y="4"/>
                    <a:pt x="0" y="1"/>
                    <a:pt x="1" y="0"/>
                  </a:cubicBezTo>
                  <a:cubicBezTo>
                    <a:pt x="1" y="0"/>
                    <a:pt x="1" y="0"/>
                    <a:pt x="1" y="0"/>
                  </a:cubicBezTo>
                  <a:cubicBezTo>
                    <a:pt x="2" y="0"/>
                    <a:pt x="2" y="0"/>
                    <a:pt x="2" y="0"/>
                  </a:cubicBezTo>
                  <a:cubicBezTo>
                    <a:pt x="3" y="1"/>
                    <a:pt x="3" y="4"/>
                    <a:pt x="3" y="4"/>
                  </a:cubicBezTo>
                  <a:close/>
                  <a:moveTo>
                    <a:pt x="0" y="4"/>
                  </a:moveTo>
                  <a:cubicBezTo>
                    <a:pt x="3" y="4"/>
                    <a:pt x="3" y="4"/>
                    <a:pt x="3" y="4"/>
                  </a:cubicBezTo>
                  <a:cubicBezTo>
                    <a:pt x="3" y="4"/>
                    <a:pt x="3" y="1"/>
                    <a:pt x="2" y="0"/>
                  </a:cubicBezTo>
                  <a:cubicBezTo>
                    <a:pt x="2" y="0"/>
                    <a:pt x="2" y="0"/>
                    <a:pt x="1" y="0"/>
                  </a:cubicBezTo>
                  <a:cubicBezTo>
                    <a:pt x="1" y="0"/>
                    <a:pt x="1" y="0"/>
                    <a:pt x="1" y="0"/>
                  </a:cubicBezTo>
                  <a:cubicBezTo>
                    <a:pt x="0" y="1"/>
                    <a:pt x="0" y="3"/>
                    <a:pt x="0" y="4"/>
                  </a:cubicBez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5" name="Freeform 407">
              <a:extLst>
                <a:ext uri="{FF2B5EF4-FFF2-40B4-BE49-F238E27FC236}">
                  <a16:creationId xmlns:a16="http://schemas.microsoft.com/office/drawing/2014/main" id="{B44DBCAE-42F4-4718-8EB1-272E5706EC46}"/>
                </a:ext>
              </a:extLst>
            </p:cNvPr>
            <p:cNvSpPr>
              <a:spLocks/>
            </p:cNvSpPr>
            <p:nvPr/>
          </p:nvSpPr>
          <p:spPr bwMode="auto">
            <a:xfrm>
              <a:off x="1985" y="1349"/>
              <a:ext cx="10" cy="10"/>
            </a:xfrm>
            <a:custGeom>
              <a:avLst/>
              <a:gdLst>
                <a:gd name="T0" fmla="*/ 3 w 4"/>
                <a:gd name="T1" fmla="*/ 0 h 4"/>
                <a:gd name="T2" fmla="*/ 2 w 4"/>
                <a:gd name="T3" fmla="*/ 4 h 4"/>
                <a:gd name="T4" fmla="*/ 1 w 4"/>
                <a:gd name="T5" fmla="*/ 0 h 4"/>
                <a:gd name="T6" fmla="*/ 3 w 4"/>
                <a:gd name="T7" fmla="*/ 0 h 4"/>
              </a:gdLst>
              <a:ahLst/>
              <a:cxnLst>
                <a:cxn ang="0">
                  <a:pos x="T0" y="T1"/>
                </a:cxn>
                <a:cxn ang="0">
                  <a:pos x="T2" y="T3"/>
                </a:cxn>
                <a:cxn ang="0">
                  <a:pos x="T4" y="T5"/>
                </a:cxn>
                <a:cxn ang="0">
                  <a:pos x="T6" y="T7"/>
                </a:cxn>
              </a:cxnLst>
              <a:rect l="0" t="0" r="r" b="b"/>
              <a:pathLst>
                <a:path w="4" h="4">
                  <a:moveTo>
                    <a:pt x="3" y="0"/>
                  </a:moveTo>
                  <a:cubicBezTo>
                    <a:pt x="3" y="0"/>
                    <a:pt x="4" y="4"/>
                    <a:pt x="2" y="4"/>
                  </a:cubicBezTo>
                  <a:cubicBezTo>
                    <a:pt x="0" y="4"/>
                    <a:pt x="1" y="0"/>
                    <a:pt x="1" y="0"/>
                  </a:cubicBezTo>
                  <a:lnTo>
                    <a:pt x="3" y="0"/>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6" name="Freeform 408">
              <a:extLst>
                <a:ext uri="{FF2B5EF4-FFF2-40B4-BE49-F238E27FC236}">
                  <a16:creationId xmlns:a16="http://schemas.microsoft.com/office/drawing/2014/main" id="{B14758EA-8BC4-47A1-8FC4-DCF1D2816A27}"/>
                </a:ext>
              </a:extLst>
            </p:cNvPr>
            <p:cNvSpPr>
              <a:spLocks noEditPoints="1"/>
            </p:cNvSpPr>
            <p:nvPr/>
          </p:nvSpPr>
          <p:spPr bwMode="auto">
            <a:xfrm>
              <a:off x="1985" y="1349"/>
              <a:ext cx="10" cy="12"/>
            </a:xfrm>
            <a:custGeom>
              <a:avLst/>
              <a:gdLst>
                <a:gd name="T0" fmla="*/ 2 w 4"/>
                <a:gd name="T1" fmla="*/ 5 h 5"/>
                <a:gd name="T2" fmla="*/ 1 w 4"/>
                <a:gd name="T3" fmla="*/ 4 h 5"/>
                <a:gd name="T4" fmla="*/ 1 w 4"/>
                <a:gd name="T5" fmla="*/ 0 h 5"/>
                <a:gd name="T6" fmla="*/ 1 w 4"/>
                <a:gd name="T7" fmla="*/ 0 h 5"/>
                <a:gd name="T8" fmla="*/ 1 w 4"/>
                <a:gd name="T9" fmla="*/ 0 h 5"/>
                <a:gd name="T10" fmla="*/ 3 w 4"/>
                <a:gd name="T11" fmla="*/ 0 h 5"/>
                <a:gd name="T12" fmla="*/ 3 w 4"/>
                <a:gd name="T13" fmla="*/ 0 h 5"/>
                <a:gd name="T14" fmla="*/ 3 w 4"/>
                <a:gd name="T15" fmla="*/ 4 h 5"/>
                <a:gd name="T16" fmla="*/ 2 w 4"/>
                <a:gd name="T17" fmla="*/ 5 h 5"/>
                <a:gd name="T18" fmla="*/ 1 w 4"/>
                <a:gd name="T19" fmla="*/ 0 h 5"/>
                <a:gd name="T20" fmla="*/ 2 w 4"/>
                <a:gd name="T21" fmla="*/ 4 h 5"/>
                <a:gd name="T22" fmla="*/ 2 w 4"/>
                <a:gd name="T23" fmla="*/ 4 h 5"/>
                <a:gd name="T24" fmla="*/ 3 w 4"/>
                <a:gd name="T25" fmla="*/ 4 h 5"/>
                <a:gd name="T26" fmla="*/ 3 w 4"/>
                <a:gd name="T27" fmla="*/ 0 h 5"/>
                <a:gd name="T28" fmla="*/ 1 w 4"/>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2" y="5"/>
                  </a:moveTo>
                  <a:cubicBezTo>
                    <a:pt x="2" y="5"/>
                    <a:pt x="2" y="4"/>
                    <a:pt x="1" y="4"/>
                  </a:cubicBezTo>
                  <a:cubicBezTo>
                    <a:pt x="0" y="3"/>
                    <a:pt x="1" y="0"/>
                    <a:pt x="1" y="0"/>
                  </a:cubicBezTo>
                  <a:cubicBezTo>
                    <a:pt x="1" y="0"/>
                    <a:pt x="1" y="0"/>
                    <a:pt x="1" y="0"/>
                  </a:cubicBezTo>
                  <a:cubicBezTo>
                    <a:pt x="1" y="0"/>
                    <a:pt x="1" y="0"/>
                    <a:pt x="1" y="0"/>
                  </a:cubicBezTo>
                  <a:cubicBezTo>
                    <a:pt x="3" y="0"/>
                    <a:pt x="3" y="0"/>
                    <a:pt x="3" y="0"/>
                  </a:cubicBezTo>
                  <a:cubicBezTo>
                    <a:pt x="3" y="0"/>
                    <a:pt x="3" y="0"/>
                    <a:pt x="3" y="0"/>
                  </a:cubicBezTo>
                  <a:cubicBezTo>
                    <a:pt x="3" y="1"/>
                    <a:pt x="4" y="3"/>
                    <a:pt x="3" y="4"/>
                  </a:cubicBezTo>
                  <a:cubicBezTo>
                    <a:pt x="3" y="4"/>
                    <a:pt x="2" y="5"/>
                    <a:pt x="2" y="5"/>
                  </a:cubicBezTo>
                  <a:close/>
                  <a:moveTo>
                    <a:pt x="1" y="0"/>
                  </a:moveTo>
                  <a:cubicBezTo>
                    <a:pt x="1" y="1"/>
                    <a:pt x="1" y="3"/>
                    <a:pt x="2" y="4"/>
                  </a:cubicBezTo>
                  <a:cubicBezTo>
                    <a:pt x="2" y="4"/>
                    <a:pt x="2" y="4"/>
                    <a:pt x="2" y="4"/>
                  </a:cubicBezTo>
                  <a:cubicBezTo>
                    <a:pt x="2" y="4"/>
                    <a:pt x="3" y="4"/>
                    <a:pt x="3" y="4"/>
                  </a:cubicBezTo>
                  <a:cubicBezTo>
                    <a:pt x="3" y="3"/>
                    <a:pt x="3" y="1"/>
                    <a:pt x="3" y="0"/>
                  </a:cubicBezTo>
                  <a:lnTo>
                    <a:pt x="1" y="0"/>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7" name="Freeform 409">
              <a:extLst>
                <a:ext uri="{FF2B5EF4-FFF2-40B4-BE49-F238E27FC236}">
                  <a16:creationId xmlns:a16="http://schemas.microsoft.com/office/drawing/2014/main" id="{A61D1FC5-AE79-4EFA-8EBE-60F776E749DB}"/>
                </a:ext>
              </a:extLst>
            </p:cNvPr>
            <p:cNvSpPr>
              <a:spLocks/>
            </p:cNvSpPr>
            <p:nvPr/>
          </p:nvSpPr>
          <p:spPr bwMode="auto">
            <a:xfrm>
              <a:off x="1980" y="1344"/>
              <a:ext cx="8" cy="15"/>
            </a:xfrm>
            <a:custGeom>
              <a:avLst/>
              <a:gdLst>
                <a:gd name="T0" fmla="*/ 3 w 3"/>
                <a:gd name="T1" fmla="*/ 2 h 6"/>
                <a:gd name="T2" fmla="*/ 2 w 3"/>
                <a:gd name="T3" fmla="*/ 6 h 6"/>
                <a:gd name="T4" fmla="*/ 0 w 3"/>
                <a:gd name="T5" fmla="*/ 0 h 6"/>
                <a:gd name="T6" fmla="*/ 3 w 3"/>
                <a:gd name="T7" fmla="*/ 2 h 6"/>
              </a:gdLst>
              <a:ahLst/>
              <a:cxnLst>
                <a:cxn ang="0">
                  <a:pos x="T0" y="T1"/>
                </a:cxn>
                <a:cxn ang="0">
                  <a:pos x="T2" y="T3"/>
                </a:cxn>
                <a:cxn ang="0">
                  <a:pos x="T4" y="T5"/>
                </a:cxn>
                <a:cxn ang="0">
                  <a:pos x="T6" y="T7"/>
                </a:cxn>
              </a:cxnLst>
              <a:rect l="0" t="0" r="r" b="b"/>
              <a:pathLst>
                <a:path w="3" h="6">
                  <a:moveTo>
                    <a:pt x="3" y="2"/>
                  </a:moveTo>
                  <a:cubicBezTo>
                    <a:pt x="3" y="2"/>
                    <a:pt x="3" y="6"/>
                    <a:pt x="2" y="6"/>
                  </a:cubicBezTo>
                  <a:cubicBezTo>
                    <a:pt x="0" y="6"/>
                    <a:pt x="0" y="0"/>
                    <a:pt x="0" y="0"/>
                  </a:cubicBezTo>
                  <a:lnTo>
                    <a:pt x="3" y="2"/>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9" name="Freeform 410">
              <a:extLst>
                <a:ext uri="{FF2B5EF4-FFF2-40B4-BE49-F238E27FC236}">
                  <a16:creationId xmlns:a16="http://schemas.microsoft.com/office/drawing/2014/main" id="{4651A0D2-1EAF-43BC-AC96-D4C6D2C0633E}"/>
                </a:ext>
              </a:extLst>
            </p:cNvPr>
            <p:cNvSpPr>
              <a:spLocks noEditPoints="1"/>
            </p:cNvSpPr>
            <p:nvPr/>
          </p:nvSpPr>
          <p:spPr bwMode="auto">
            <a:xfrm>
              <a:off x="1980" y="1344"/>
              <a:ext cx="8" cy="15"/>
            </a:xfrm>
            <a:custGeom>
              <a:avLst/>
              <a:gdLst>
                <a:gd name="T0" fmla="*/ 2 w 3"/>
                <a:gd name="T1" fmla="*/ 6 h 6"/>
                <a:gd name="T2" fmla="*/ 1 w 3"/>
                <a:gd name="T3" fmla="*/ 6 h 6"/>
                <a:gd name="T4" fmla="*/ 0 w 3"/>
                <a:gd name="T5" fmla="*/ 0 h 6"/>
                <a:gd name="T6" fmla="*/ 0 w 3"/>
                <a:gd name="T7" fmla="*/ 0 h 6"/>
                <a:gd name="T8" fmla="*/ 0 w 3"/>
                <a:gd name="T9" fmla="*/ 0 h 6"/>
                <a:gd name="T10" fmla="*/ 3 w 3"/>
                <a:gd name="T11" fmla="*/ 2 h 6"/>
                <a:gd name="T12" fmla="*/ 3 w 3"/>
                <a:gd name="T13" fmla="*/ 2 h 6"/>
                <a:gd name="T14" fmla="*/ 2 w 3"/>
                <a:gd name="T15" fmla="*/ 6 h 6"/>
                <a:gd name="T16" fmla="*/ 2 w 3"/>
                <a:gd name="T17" fmla="*/ 6 h 6"/>
                <a:gd name="T18" fmla="*/ 0 w 3"/>
                <a:gd name="T19" fmla="*/ 1 h 6"/>
                <a:gd name="T20" fmla="*/ 1 w 3"/>
                <a:gd name="T21" fmla="*/ 6 h 6"/>
                <a:gd name="T22" fmla="*/ 2 w 3"/>
                <a:gd name="T23" fmla="*/ 6 h 6"/>
                <a:gd name="T24" fmla="*/ 2 w 3"/>
                <a:gd name="T25" fmla="*/ 6 h 6"/>
                <a:gd name="T26" fmla="*/ 3 w 3"/>
                <a:gd name="T27" fmla="*/ 2 h 6"/>
                <a:gd name="T28" fmla="*/ 0 w 3"/>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2" y="6"/>
                  </a:moveTo>
                  <a:cubicBezTo>
                    <a:pt x="1" y="6"/>
                    <a:pt x="1" y="6"/>
                    <a:pt x="1" y="6"/>
                  </a:cubicBezTo>
                  <a:cubicBezTo>
                    <a:pt x="0" y="5"/>
                    <a:pt x="0" y="1"/>
                    <a:pt x="0" y="0"/>
                  </a:cubicBezTo>
                  <a:cubicBezTo>
                    <a:pt x="0" y="0"/>
                    <a:pt x="0" y="0"/>
                    <a:pt x="0" y="0"/>
                  </a:cubicBezTo>
                  <a:cubicBezTo>
                    <a:pt x="0" y="0"/>
                    <a:pt x="0" y="0"/>
                    <a:pt x="0" y="0"/>
                  </a:cubicBezTo>
                  <a:cubicBezTo>
                    <a:pt x="3" y="2"/>
                    <a:pt x="3" y="2"/>
                    <a:pt x="3" y="2"/>
                  </a:cubicBezTo>
                  <a:cubicBezTo>
                    <a:pt x="3" y="2"/>
                    <a:pt x="3" y="2"/>
                    <a:pt x="3" y="2"/>
                  </a:cubicBezTo>
                  <a:cubicBezTo>
                    <a:pt x="3" y="2"/>
                    <a:pt x="3" y="5"/>
                    <a:pt x="2" y="6"/>
                  </a:cubicBezTo>
                  <a:cubicBezTo>
                    <a:pt x="2" y="6"/>
                    <a:pt x="2" y="6"/>
                    <a:pt x="2" y="6"/>
                  </a:cubicBezTo>
                  <a:close/>
                  <a:moveTo>
                    <a:pt x="0" y="1"/>
                  </a:moveTo>
                  <a:cubicBezTo>
                    <a:pt x="0" y="1"/>
                    <a:pt x="0" y="5"/>
                    <a:pt x="1" y="6"/>
                  </a:cubicBezTo>
                  <a:cubicBezTo>
                    <a:pt x="1" y="6"/>
                    <a:pt x="1" y="6"/>
                    <a:pt x="2" y="6"/>
                  </a:cubicBezTo>
                  <a:cubicBezTo>
                    <a:pt x="2" y="6"/>
                    <a:pt x="2" y="6"/>
                    <a:pt x="2" y="6"/>
                  </a:cubicBezTo>
                  <a:cubicBezTo>
                    <a:pt x="3" y="5"/>
                    <a:pt x="3" y="2"/>
                    <a:pt x="3" y="2"/>
                  </a:cubicBezTo>
                  <a:lnTo>
                    <a:pt x="0" y="1"/>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0" name="Freeform 411">
              <a:extLst>
                <a:ext uri="{FF2B5EF4-FFF2-40B4-BE49-F238E27FC236}">
                  <a16:creationId xmlns:a16="http://schemas.microsoft.com/office/drawing/2014/main" id="{A730F421-8449-4B43-9FAE-4A3705EE5967}"/>
                </a:ext>
              </a:extLst>
            </p:cNvPr>
            <p:cNvSpPr>
              <a:spLocks/>
            </p:cNvSpPr>
            <p:nvPr/>
          </p:nvSpPr>
          <p:spPr bwMode="auto">
            <a:xfrm>
              <a:off x="1976" y="1340"/>
              <a:ext cx="7" cy="14"/>
            </a:xfrm>
            <a:custGeom>
              <a:avLst/>
              <a:gdLst>
                <a:gd name="T0" fmla="*/ 2 w 3"/>
                <a:gd name="T1" fmla="*/ 2 h 6"/>
                <a:gd name="T2" fmla="*/ 1 w 3"/>
                <a:gd name="T3" fmla="*/ 6 h 6"/>
                <a:gd name="T4" fmla="*/ 0 w 3"/>
                <a:gd name="T5" fmla="*/ 0 h 6"/>
                <a:gd name="T6" fmla="*/ 2 w 3"/>
                <a:gd name="T7" fmla="*/ 2 h 6"/>
              </a:gdLst>
              <a:ahLst/>
              <a:cxnLst>
                <a:cxn ang="0">
                  <a:pos x="T0" y="T1"/>
                </a:cxn>
                <a:cxn ang="0">
                  <a:pos x="T2" y="T3"/>
                </a:cxn>
                <a:cxn ang="0">
                  <a:pos x="T4" y="T5"/>
                </a:cxn>
                <a:cxn ang="0">
                  <a:pos x="T6" y="T7"/>
                </a:cxn>
              </a:cxnLst>
              <a:rect l="0" t="0" r="r" b="b"/>
              <a:pathLst>
                <a:path w="3" h="6">
                  <a:moveTo>
                    <a:pt x="2" y="2"/>
                  </a:moveTo>
                  <a:cubicBezTo>
                    <a:pt x="2" y="2"/>
                    <a:pt x="3" y="6"/>
                    <a:pt x="1" y="6"/>
                  </a:cubicBezTo>
                  <a:cubicBezTo>
                    <a:pt x="0" y="6"/>
                    <a:pt x="0" y="0"/>
                    <a:pt x="0" y="0"/>
                  </a:cubicBezTo>
                  <a:lnTo>
                    <a:pt x="2" y="2"/>
                  </a:lnTo>
                  <a:close/>
                </a:path>
              </a:pathLst>
            </a:custGeom>
            <a:solidFill>
              <a:srgbClr val="F7F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1" name="Freeform 412">
              <a:extLst>
                <a:ext uri="{FF2B5EF4-FFF2-40B4-BE49-F238E27FC236}">
                  <a16:creationId xmlns:a16="http://schemas.microsoft.com/office/drawing/2014/main" id="{FA05B7F2-7F84-4FDE-BA34-3B09B8A83A78}"/>
                </a:ext>
              </a:extLst>
            </p:cNvPr>
            <p:cNvSpPr>
              <a:spLocks noEditPoints="1"/>
            </p:cNvSpPr>
            <p:nvPr/>
          </p:nvSpPr>
          <p:spPr bwMode="auto">
            <a:xfrm>
              <a:off x="1976" y="1340"/>
              <a:ext cx="7" cy="16"/>
            </a:xfrm>
            <a:custGeom>
              <a:avLst/>
              <a:gdLst>
                <a:gd name="T0" fmla="*/ 1 w 3"/>
                <a:gd name="T1" fmla="*/ 7 h 7"/>
                <a:gd name="T2" fmla="*/ 1 w 3"/>
                <a:gd name="T3" fmla="*/ 6 h 7"/>
                <a:gd name="T4" fmla="*/ 0 w 3"/>
                <a:gd name="T5" fmla="*/ 0 h 7"/>
                <a:gd name="T6" fmla="*/ 0 w 3"/>
                <a:gd name="T7" fmla="*/ 0 h 7"/>
                <a:gd name="T8" fmla="*/ 3 w 3"/>
                <a:gd name="T9" fmla="*/ 2 h 7"/>
                <a:gd name="T10" fmla="*/ 3 w 3"/>
                <a:gd name="T11" fmla="*/ 2 h 7"/>
                <a:gd name="T12" fmla="*/ 2 w 3"/>
                <a:gd name="T13" fmla="*/ 6 h 7"/>
                <a:gd name="T14" fmla="*/ 1 w 3"/>
                <a:gd name="T15" fmla="*/ 7 h 7"/>
                <a:gd name="T16" fmla="*/ 0 w 3"/>
                <a:gd name="T17" fmla="*/ 1 h 7"/>
                <a:gd name="T18" fmla="*/ 1 w 3"/>
                <a:gd name="T19" fmla="*/ 6 h 7"/>
                <a:gd name="T20" fmla="*/ 1 w 3"/>
                <a:gd name="T21" fmla="*/ 6 h 7"/>
                <a:gd name="T22" fmla="*/ 2 w 3"/>
                <a:gd name="T23" fmla="*/ 6 h 7"/>
                <a:gd name="T24" fmla="*/ 2 w 3"/>
                <a:gd name="T25" fmla="*/ 2 h 7"/>
                <a:gd name="T26" fmla="*/ 0 w 3"/>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7">
                  <a:moveTo>
                    <a:pt x="1" y="7"/>
                  </a:moveTo>
                  <a:cubicBezTo>
                    <a:pt x="1" y="7"/>
                    <a:pt x="1" y="6"/>
                    <a:pt x="1" y="6"/>
                  </a:cubicBezTo>
                  <a:cubicBezTo>
                    <a:pt x="0" y="5"/>
                    <a:pt x="0" y="1"/>
                    <a:pt x="0" y="0"/>
                  </a:cubicBezTo>
                  <a:cubicBezTo>
                    <a:pt x="0" y="0"/>
                    <a:pt x="0" y="0"/>
                    <a:pt x="0" y="0"/>
                  </a:cubicBezTo>
                  <a:cubicBezTo>
                    <a:pt x="3" y="2"/>
                    <a:pt x="3" y="2"/>
                    <a:pt x="3" y="2"/>
                  </a:cubicBezTo>
                  <a:cubicBezTo>
                    <a:pt x="3" y="2"/>
                    <a:pt x="3" y="2"/>
                    <a:pt x="3" y="2"/>
                  </a:cubicBezTo>
                  <a:cubicBezTo>
                    <a:pt x="3" y="2"/>
                    <a:pt x="3" y="5"/>
                    <a:pt x="2" y="6"/>
                  </a:cubicBezTo>
                  <a:cubicBezTo>
                    <a:pt x="2" y="6"/>
                    <a:pt x="2" y="7"/>
                    <a:pt x="1" y="7"/>
                  </a:cubicBezTo>
                  <a:close/>
                  <a:moveTo>
                    <a:pt x="0" y="1"/>
                  </a:moveTo>
                  <a:cubicBezTo>
                    <a:pt x="0" y="2"/>
                    <a:pt x="0" y="5"/>
                    <a:pt x="1" y="6"/>
                  </a:cubicBezTo>
                  <a:cubicBezTo>
                    <a:pt x="1" y="6"/>
                    <a:pt x="1" y="6"/>
                    <a:pt x="1" y="6"/>
                  </a:cubicBezTo>
                  <a:cubicBezTo>
                    <a:pt x="1" y="6"/>
                    <a:pt x="2" y="6"/>
                    <a:pt x="2" y="6"/>
                  </a:cubicBezTo>
                  <a:cubicBezTo>
                    <a:pt x="3" y="5"/>
                    <a:pt x="2" y="3"/>
                    <a:pt x="2" y="2"/>
                  </a:cubicBezTo>
                  <a:lnTo>
                    <a:pt x="0" y="1"/>
                  </a:lnTo>
                  <a:close/>
                </a:path>
              </a:pathLst>
            </a:custGeom>
            <a:solidFill>
              <a:srgbClr val="BCB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2" name="Freeform 413">
              <a:extLst>
                <a:ext uri="{FF2B5EF4-FFF2-40B4-BE49-F238E27FC236}">
                  <a16:creationId xmlns:a16="http://schemas.microsoft.com/office/drawing/2014/main" id="{6BDEF3F0-AF00-40AA-AA20-AD5EFD576662}"/>
                </a:ext>
              </a:extLst>
            </p:cNvPr>
            <p:cNvSpPr>
              <a:spLocks/>
            </p:cNvSpPr>
            <p:nvPr/>
          </p:nvSpPr>
          <p:spPr bwMode="auto">
            <a:xfrm>
              <a:off x="1913" y="1485"/>
              <a:ext cx="82" cy="57"/>
            </a:xfrm>
            <a:custGeom>
              <a:avLst/>
              <a:gdLst>
                <a:gd name="T0" fmla="*/ 31 w 34"/>
                <a:gd name="T1" fmla="*/ 16 h 24"/>
                <a:gd name="T2" fmla="*/ 18 w 34"/>
                <a:gd name="T3" fmla="*/ 18 h 24"/>
                <a:gd name="T4" fmla="*/ 9 w 34"/>
                <a:gd name="T5" fmla="*/ 9 h 24"/>
                <a:gd name="T6" fmla="*/ 29 w 34"/>
                <a:gd name="T7" fmla="*/ 9 h 24"/>
                <a:gd name="T8" fmla="*/ 29 w 34"/>
                <a:gd name="T9" fmla="*/ 4 h 24"/>
                <a:gd name="T10" fmla="*/ 7 w 34"/>
                <a:gd name="T11" fmla="*/ 5 h 24"/>
                <a:gd name="T12" fmla="*/ 15 w 34"/>
                <a:gd name="T13" fmla="*/ 23 h 24"/>
                <a:gd name="T14" fmla="*/ 31 w 34"/>
                <a:gd name="T15" fmla="*/ 22 h 24"/>
                <a:gd name="T16" fmla="*/ 31 w 3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31" y="16"/>
                  </a:moveTo>
                  <a:cubicBezTo>
                    <a:pt x="31" y="16"/>
                    <a:pt x="23" y="18"/>
                    <a:pt x="18" y="18"/>
                  </a:cubicBezTo>
                  <a:cubicBezTo>
                    <a:pt x="12" y="18"/>
                    <a:pt x="5" y="14"/>
                    <a:pt x="9" y="9"/>
                  </a:cubicBezTo>
                  <a:cubicBezTo>
                    <a:pt x="10" y="7"/>
                    <a:pt x="20" y="4"/>
                    <a:pt x="29" y="9"/>
                  </a:cubicBezTo>
                  <a:cubicBezTo>
                    <a:pt x="29" y="4"/>
                    <a:pt x="29" y="4"/>
                    <a:pt x="29" y="4"/>
                  </a:cubicBezTo>
                  <a:cubicBezTo>
                    <a:pt x="29" y="4"/>
                    <a:pt x="13" y="0"/>
                    <a:pt x="7" y="5"/>
                  </a:cubicBezTo>
                  <a:cubicBezTo>
                    <a:pt x="1" y="10"/>
                    <a:pt x="0" y="20"/>
                    <a:pt x="15" y="23"/>
                  </a:cubicBezTo>
                  <a:cubicBezTo>
                    <a:pt x="19" y="24"/>
                    <a:pt x="31" y="22"/>
                    <a:pt x="31" y="22"/>
                  </a:cubicBezTo>
                  <a:cubicBezTo>
                    <a:pt x="31" y="22"/>
                    <a:pt x="34" y="18"/>
                    <a:pt x="31" y="16"/>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3" name="Freeform 414">
              <a:extLst>
                <a:ext uri="{FF2B5EF4-FFF2-40B4-BE49-F238E27FC236}">
                  <a16:creationId xmlns:a16="http://schemas.microsoft.com/office/drawing/2014/main" id="{79A8DC61-340F-454B-93F5-BE987E09A27C}"/>
                </a:ext>
              </a:extLst>
            </p:cNvPr>
            <p:cNvSpPr>
              <a:spLocks/>
            </p:cNvSpPr>
            <p:nvPr/>
          </p:nvSpPr>
          <p:spPr bwMode="auto">
            <a:xfrm>
              <a:off x="1901" y="1502"/>
              <a:ext cx="96" cy="71"/>
            </a:xfrm>
            <a:custGeom>
              <a:avLst/>
              <a:gdLst>
                <a:gd name="T0" fmla="*/ 37 w 40"/>
                <a:gd name="T1" fmla="*/ 21 h 30"/>
                <a:gd name="T2" fmla="*/ 19 w 40"/>
                <a:gd name="T3" fmla="*/ 24 h 30"/>
                <a:gd name="T4" fmla="*/ 9 w 40"/>
                <a:gd name="T5" fmla="*/ 12 h 30"/>
                <a:gd name="T6" fmla="*/ 37 w 40"/>
                <a:gd name="T7" fmla="*/ 9 h 30"/>
                <a:gd name="T8" fmla="*/ 37 w 40"/>
                <a:gd name="T9" fmla="*/ 3 h 30"/>
                <a:gd name="T10" fmla="*/ 9 w 40"/>
                <a:gd name="T11" fmla="*/ 6 h 30"/>
                <a:gd name="T12" fmla="*/ 18 w 40"/>
                <a:gd name="T13" fmla="*/ 29 h 30"/>
                <a:gd name="T14" fmla="*/ 37 w 40"/>
                <a:gd name="T15" fmla="*/ 28 h 30"/>
                <a:gd name="T16" fmla="*/ 37 w 40"/>
                <a:gd name="T17"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0">
                  <a:moveTo>
                    <a:pt x="37" y="21"/>
                  </a:moveTo>
                  <a:cubicBezTo>
                    <a:pt x="37" y="21"/>
                    <a:pt x="26" y="24"/>
                    <a:pt x="19" y="24"/>
                  </a:cubicBezTo>
                  <a:cubicBezTo>
                    <a:pt x="12" y="24"/>
                    <a:pt x="4" y="18"/>
                    <a:pt x="9" y="12"/>
                  </a:cubicBezTo>
                  <a:cubicBezTo>
                    <a:pt x="14" y="5"/>
                    <a:pt x="25" y="3"/>
                    <a:pt x="37" y="9"/>
                  </a:cubicBezTo>
                  <a:cubicBezTo>
                    <a:pt x="37" y="3"/>
                    <a:pt x="37" y="3"/>
                    <a:pt x="37" y="3"/>
                  </a:cubicBezTo>
                  <a:cubicBezTo>
                    <a:pt x="37" y="3"/>
                    <a:pt x="16" y="0"/>
                    <a:pt x="9" y="6"/>
                  </a:cubicBezTo>
                  <a:cubicBezTo>
                    <a:pt x="1" y="12"/>
                    <a:pt x="0" y="25"/>
                    <a:pt x="18" y="29"/>
                  </a:cubicBezTo>
                  <a:cubicBezTo>
                    <a:pt x="22" y="30"/>
                    <a:pt x="37" y="28"/>
                    <a:pt x="37" y="28"/>
                  </a:cubicBezTo>
                  <a:cubicBezTo>
                    <a:pt x="37" y="28"/>
                    <a:pt x="40" y="23"/>
                    <a:pt x="37" y="2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4" name="Freeform 415">
              <a:extLst>
                <a:ext uri="{FF2B5EF4-FFF2-40B4-BE49-F238E27FC236}">
                  <a16:creationId xmlns:a16="http://schemas.microsoft.com/office/drawing/2014/main" id="{0F4FA946-32AF-48B8-AD33-BCF080C40BBB}"/>
                </a:ext>
              </a:extLst>
            </p:cNvPr>
            <p:cNvSpPr>
              <a:spLocks/>
            </p:cNvSpPr>
            <p:nvPr/>
          </p:nvSpPr>
          <p:spPr bwMode="auto">
            <a:xfrm>
              <a:off x="1889" y="1523"/>
              <a:ext cx="108" cy="83"/>
            </a:xfrm>
            <a:custGeom>
              <a:avLst/>
              <a:gdLst>
                <a:gd name="T0" fmla="*/ 41 w 45"/>
                <a:gd name="T1" fmla="*/ 24 h 35"/>
                <a:gd name="T2" fmla="*/ 22 w 45"/>
                <a:gd name="T3" fmla="*/ 27 h 35"/>
                <a:gd name="T4" fmla="*/ 10 w 45"/>
                <a:gd name="T5" fmla="*/ 14 h 35"/>
                <a:gd name="T6" fmla="*/ 43 w 45"/>
                <a:gd name="T7" fmla="*/ 12 h 35"/>
                <a:gd name="T8" fmla="*/ 42 w 45"/>
                <a:gd name="T9" fmla="*/ 4 h 35"/>
                <a:gd name="T10" fmla="*/ 10 w 45"/>
                <a:gd name="T11" fmla="*/ 7 h 35"/>
                <a:gd name="T12" fmla="*/ 20 w 45"/>
                <a:gd name="T13" fmla="*/ 34 h 35"/>
                <a:gd name="T14" fmla="*/ 42 w 45"/>
                <a:gd name="T15" fmla="*/ 32 h 35"/>
                <a:gd name="T16" fmla="*/ 41 w 45"/>
                <a:gd name="T1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5">
                  <a:moveTo>
                    <a:pt x="41" y="24"/>
                  </a:moveTo>
                  <a:cubicBezTo>
                    <a:pt x="41" y="24"/>
                    <a:pt x="30" y="28"/>
                    <a:pt x="22" y="27"/>
                  </a:cubicBezTo>
                  <a:cubicBezTo>
                    <a:pt x="14" y="27"/>
                    <a:pt x="5" y="21"/>
                    <a:pt x="10" y="14"/>
                  </a:cubicBezTo>
                  <a:cubicBezTo>
                    <a:pt x="16" y="6"/>
                    <a:pt x="30" y="5"/>
                    <a:pt x="43" y="12"/>
                  </a:cubicBezTo>
                  <a:cubicBezTo>
                    <a:pt x="42" y="4"/>
                    <a:pt x="42" y="4"/>
                    <a:pt x="42" y="4"/>
                  </a:cubicBezTo>
                  <a:cubicBezTo>
                    <a:pt x="42" y="4"/>
                    <a:pt x="18" y="0"/>
                    <a:pt x="10" y="7"/>
                  </a:cubicBezTo>
                  <a:cubicBezTo>
                    <a:pt x="2" y="14"/>
                    <a:pt x="0" y="29"/>
                    <a:pt x="20" y="34"/>
                  </a:cubicBezTo>
                  <a:cubicBezTo>
                    <a:pt x="25" y="35"/>
                    <a:pt x="42" y="32"/>
                    <a:pt x="42" y="32"/>
                  </a:cubicBezTo>
                  <a:cubicBezTo>
                    <a:pt x="42" y="32"/>
                    <a:pt x="45" y="27"/>
                    <a:pt x="41" y="24"/>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5" name="Freeform 416">
              <a:extLst>
                <a:ext uri="{FF2B5EF4-FFF2-40B4-BE49-F238E27FC236}">
                  <a16:creationId xmlns:a16="http://schemas.microsoft.com/office/drawing/2014/main" id="{7D5C5E3F-048D-4D6B-B659-72A7C6F6D3D1}"/>
                </a:ext>
              </a:extLst>
            </p:cNvPr>
            <p:cNvSpPr>
              <a:spLocks/>
            </p:cNvSpPr>
            <p:nvPr/>
          </p:nvSpPr>
          <p:spPr bwMode="auto">
            <a:xfrm>
              <a:off x="1882" y="1549"/>
              <a:ext cx="120" cy="91"/>
            </a:xfrm>
            <a:custGeom>
              <a:avLst/>
              <a:gdLst>
                <a:gd name="T0" fmla="*/ 46 w 50"/>
                <a:gd name="T1" fmla="*/ 21 h 38"/>
                <a:gd name="T2" fmla="*/ 23 w 50"/>
                <a:gd name="T3" fmla="*/ 30 h 38"/>
                <a:gd name="T4" fmla="*/ 12 w 50"/>
                <a:gd name="T5" fmla="*/ 14 h 38"/>
                <a:gd name="T6" fmla="*/ 46 w 50"/>
                <a:gd name="T7" fmla="*/ 12 h 38"/>
                <a:gd name="T8" fmla="*/ 45 w 50"/>
                <a:gd name="T9" fmla="*/ 4 h 38"/>
                <a:gd name="T10" fmla="*/ 11 w 50"/>
                <a:gd name="T11" fmla="*/ 7 h 38"/>
                <a:gd name="T12" fmla="*/ 21 w 50"/>
                <a:gd name="T13" fmla="*/ 36 h 38"/>
                <a:gd name="T14" fmla="*/ 47 w 50"/>
                <a:gd name="T15" fmla="*/ 29 h 38"/>
                <a:gd name="T16" fmla="*/ 46 w 50"/>
                <a:gd name="T1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6" y="21"/>
                  </a:moveTo>
                  <a:cubicBezTo>
                    <a:pt x="46" y="21"/>
                    <a:pt x="31" y="30"/>
                    <a:pt x="23" y="30"/>
                  </a:cubicBezTo>
                  <a:cubicBezTo>
                    <a:pt x="15" y="30"/>
                    <a:pt x="6" y="21"/>
                    <a:pt x="12" y="14"/>
                  </a:cubicBezTo>
                  <a:cubicBezTo>
                    <a:pt x="18" y="6"/>
                    <a:pt x="32" y="5"/>
                    <a:pt x="46" y="12"/>
                  </a:cubicBezTo>
                  <a:cubicBezTo>
                    <a:pt x="45" y="4"/>
                    <a:pt x="45" y="4"/>
                    <a:pt x="45" y="4"/>
                  </a:cubicBezTo>
                  <a:cubicBezTo>
                    <a:pt x="45" y="4"/>
                    <a:pt x="20" y="0"/>
                    <a:pt x="11" y="7"/>
                  </a:cubicBezTo>
                  <a:cubicBezTo>
                    <a:pt x="3" y="15"/>
                    <a:pt x="0" y="31"/>
                    <a:pt x="21" y="36"/>
                  </a:cubicBezTo>
                  <a:cubicBezTo>
                    <a:pt x="27" y="38"/>
                    <a:pt x="47" y="29"/>
                    <a:pt x="47" y="29"/>
                  </a:cubicBezTo>
                  <a:cubicBezTo>
                    <a:pt x="47" y="29"/>
                    <a:pt x="50" y="23"/>
                    <a:pt x="46" y="2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6" name="Freeform 417">
              <a:extLst>
                <a:ext uri="{FF2B5EF4-FFF2-40B4-BE49-F238E27FC236}">
                  <a16:creationId xmlns:a16="http://schemas.microsoft.com/office/drawing/2014/main" id="{2F8A7B44-526A-41C5-8961-7D3CB745A16E}"/>
                </a:ext>
              </a:extLst>
            </p:cNvPr>
            <p:cNvSpPr>
              <a:spLocks/>
            </p:cNvSpPr>
            <p:nvPr/>
          </p:nvSpPr>
          <p:spPr bwMode="auto">
            <a:xfrm>
              <a:off x="1875" y="1575"/>
              <a:ext cx="129" cy="93"/>
            </a:xfrm>
            <a:custGeom>
              <a:avLst/>
              <a:gdLst>
                <a:gd name="T0" fmla="*/ 50 w 54"/>
                <a:gd name="T1" fmla="*/ 18 h 39"/>
                <a:gd name="T2" fmla="*/ 24 w 54"/>
                <a:gd name="T3" fmla="*/ 31 h 39"/>
                <a:gd name="T4" fmla="*/ 12 w 54"/>
                <a:gd name="T5" fmla="*/ 15 h 39"/>
                <a:gd name="T6" fmla="*/ 47 w 54"/>
                <a:gd name="T7" fmla="*/ 11 h 39"/>
                <a:gd name="T8" fmla="*/ 48 w 54"/>
                <a:gd name="T9" fmla="*/ 4 h 39"/>
                <a:gd name="T10" fmla="*/ 12 w 54"/>
                <a:gd name="T11" fmla="*/ 8 h 39"/>
                <a:gd name="T12" fmla="*/ 23 w 54"/>
                <a:gd name="T13" fmla="*/ 38 h 39"/>
                <a:gd name="T14" fmla="*/ 52 w 54"/>
                <a:gd name="T15" fmla="*/ 26 h 39"/>
                <a:gd name="T16" fmla="*/ 50 w 54"/>
                <a:gd name="T1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9">
                  <a:moveTo>
                    <a:pt x="50" y="18"/>
                  </a:moveTo>
                  <a:cubicBezTo>
                    <a:pt x="50" y="18"/>
                    <a:pt x="33" y="31"/>
                    <a:pt x="24" y="31"/>
                  </a:cubicBezTo>
                  <a:cubicBezTo>
                    <a:pt x="16" y="31"/>
                    <a:pt x="7" y="23"/>
                    <a:pt x="12" y="15"/>
                  </a:cubicBezTo>
                  <a:cubicBezTo>
                    <a:pt x="19" y="7"/>
                    <a:pt x="33" y="5"/>
                    <a:pt x="47" y="11"/>
                  </a:cubicBezTo>
                  <a:cubicBezTo>
                    <a:pt x="48" y="4"/>
                    <a:pt x="48" y="4"/>
                    <a:pt x="48" y="4"/>
                  </a:cubicBezTo>
                  <a:cubicBezTo>
                    <a:pt x="48" y="4"/>
                    <a:pt x="21" y="0"/>
                    <a:pt x="12" y="8"/>
                  </a:cubicBezTo>
                  <a:cubicBezTo>
                    <a:pt x="3" y="16"/>
                    <a:pt x="0" y="33"/>
                    <a:pt x="23" y="38"/>
                  </a:cubicBezTo>
                  <a:cubicBezTo>
                    <a:pt x="28" y="39"/>
                    <a:pt x="52" y="26"/>
                    <a:pt x="52" y="26"/>
                  </a:cubicBezTo>
                  <a:cubicBezTo>
                    <a:pt x="52" y="26"/>
                    <a:pt x="54" y="21"/>
                    <a:pt x="50" y="18"/>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7" name="Freeform 418">
              <a:extLst>
                <a:ext uri="{FF2B5EF4-FFF2-40B4-BE49-F238E27FC236}">
                  <a16:creationId xmlns:a16="http://schemas.microsoft.com/office/drawing/2014/main" id="{E2D8B5BD-1993-4981-AB02-E4183604576C}"/>
                </a:ext>
              </a:extLst>
            </p:cNvPr>
            <p:cNvSpPr>
              <a:spLocks/>
            </p:cNvSpPr>
            <p:nvPr/>
          </p:nvSpPr>
          <p:spPr bwMode="auto">
            <a:xfrm>
              <a:off x="1870" y="1616"/>
              <a:ext cx="132" cy="78"/>
            </a:xfrm>
            <a:custGeom>
              <a:avLst/>
              <a:gdLst>
                <a:gd name="T0" fmla="*/ 51 w 55"/>
                <a:gd name="T1" fmla="*/ 9 h 33"/>
                <a:gd name="T2" fmla="*/ 24 w 55"/>
                <a:gd name="T3" fmla="*/ 26 h 33"/>
                <a:gd name="T4" fmla="*/ 13 w 55"/>
                <a:gd name="T5" fmla="*/ 12 h 33"/>
                <a:gd name="T6" fmla="*/ 51 w 55"/>
                <a:gd name="T7" fmla="*/ 10 h 33"/>
                <a:gd name="T8" fmla="*/ 51 w 55"/>
                <a:gd name="T9" fmla="*/ 4 h 33"/>
                <a:gd name="T10" fmla="*/ 12 w 55"/>
                <a:gd name="T11" fmla="*/ 6 h 33"/>
                <a:gd name="T12" fmla="*/ 23 w 55"/>
                <a:gd name="T13" fmla="*/ 32 h 33"/>
                <a:gd name="T14" fmla="*/ 51 w 55"/>
                <a:gd name="T15" fmla="*/ 17 h 33"/>
                <a:gd name="T16" fmla="*/ 51 w 5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3">
                  <a:moveTo>
                    <a:pt x="51" y="9"/>
                  </a:moveTo>
                  <a:cubicBezTo>
                    <a:pt x="51" y="9"/>
                    <a:pt x="33" y="26"/>
                    <a:pt x="24" y="26"/>
                  </a:cubicBezTo>
                  <a:cubicBezTo>
                    <a:pt x="16" y="26"/>
                    <a:pt x="7" y="19"/>
                    <a:pt x="13" y="12"/>
                  </a:cubicBezTo>
                  <a:cubicBezTo>
                    <a:pt x="19" y="5"/>
                    <a:pt x="36" y="4"/>
                    <a:pt x="51" y="10"/>
                  </a:cubicBezTo>
                  <a:cubicBezTo>
                    <a:pt x="51" y="4"/>
                    <a:pt x="51" y="4"/>
                    <a:pt x="51" y="4"/>
                  </a:cubicBezTo>
                  <a:cubicBezTo>
                    <a:pt x="51" y="4"/>
                    <a:pt x="22" y="0"/>
                    <a:pt x="12" y="6"/>
                  </a:cubicBezTo>
                  <a:cubicBezTo>
                    <a:pt x="3" y="13"/>
                    <a:pt x="0" y="28"/>
                    <a:pt x="23" y="32"/>
                  </a:cubicBezTo>
                  <a:cubicBezTo>
                    <a:pt x="33" y="33"/>
                    <a:pt x="51" y="17"/>
                    <a:pt x="51" y="17"/>
                  </a:cubicBezTo>
                  <a:cubicBezTo>
                    <a:pt x="51" y="17"/>
                    <a:pt x="55" y="11"/>
                    <a:pt x="51" y="9"/>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9" name="Freeform 419">
              <a:extLst>
                <a:ext uri="{FF2B5EF4-FFF2-40B4-BE49-F238E27FC236}">
                  <a16:creationId xmlns:a16="http://schemas.microsoft.com/office/drawing/2014/main" id="{25ECB888-7025-4809-8D33-616BC3297C8B}"/>
                </a:ext>
              </a:extLst>
            </p:cNvPr>
            <p:cNvSpPr>
              <a:spLocks/>
            </p:cNvSpPr>
            <p:nvPr/>
          </p:nvSpPr>
          <p:spPr bwMode="auto">
            <a:xfrm>
              <a:off x="1873" y="1637"/>
              <a:ext cx="112" cy="76"/>
            </a:xfrm>
            <a:custGeom>
              <a:avLst/>
              <a:gdLst>
                <a:gd name="T0" fmla="*/ 43 w 47"/>
                <a:gd name="T1" fmla="*/ 8 h 32"/>
                <a:gd name="T2" fmla="*/ 23 w 47"/>
                <a:gd name="T3" fmla="*/ 26 h 32"/>
                <a:gd name="T4" fmla="*/ 12 w 47"/>
                <a:gd name="T5" fmla="*/ 13 h 32"/>
                <a:gd name="T6" fmla="*/ 47 w 47"/>
                <a:gd name="T7" fmla="*/ 10 h 32"/>
                <a:gd name="T8" fmla="*/ 47 w 47"/>
                <a:gd name="T9" fmla="*/ 4 h 32"/>
                <a:gd name="T10" fmla="*/ 11 w 47"/>
                <a:gd name="T11" fmla="*/ 7 h 32"/>
                <a:gd name="T12" fmla="*/ 22 w 47"/>
                <a:gd name="T13" fmla="*/ 32 h 32"/>
                <a:gd name="T14" fmla="*/ 45 w 47"/>
                <a:gd name="T15" fmla="*/ 12 h 32"/>
                <a:gd name="T16" fmla="*/ 43 w 47"/>
                <a:gd name="T1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2">
                  <a:moveTo>
                    <a:pt x="43" y="8"/>
                  </a:moveTo>
                  <a:cubicBezTo>
                    <a:pt x="43" y="8"/>
                    <a:pt x="34" y="25"/>
                    <a:pt x="23" y="26"/>
                  </a:cubicBezTo>
                  <a:cubicBezTo>
                    <a:pt x="15" y="27"/>
                    <a:pt x="6" y="19"/>
                    <a:pt x="12" y="13"/>
                  </a:cubicBezTo>
                  <a:cubicBezTo>
                    <a:pt x="18" y="6"/>
                    <a:pt x="32" y="4"/>
                    <a:pt x="47" y="10"/>
                  </a:cubicBezTo>
                  <a:cubicBezTo>
                    <a:pt x="47" y="4"/>
                    <a:pt x="47" y="4"/>
                    <a:pt x="47" y="4"/>
                  </a:cubicBezTo>
                  <a:cubicBezTo>
                    <a:pt x="47" y="4"/>
                    <a:pt x="21" y="0"/>
                    <a:pt x="11" y="7"/>
                  </a:cubicBezTo>
                  <a:cubicBezTo>
                    <a:pt x="2" y="13"/>
                    <a:pt x="0" y="32"/>
                    <a:pt x="22" y="32"/>
                  </a:cubicBezTo>
                  <a:cubicBezTo>
                    <a:pt x="36" y="32"/>
                    <a:pt x="45" y="12"/>
                    <a:pt x="45" y="12"/>
                  </a:cubicBezTo>
                  <a:cubicBezTo>
                    <a:pt x="45" y="12"/>
                    <a:pt x="47" y="9"/>
                    <a:pt x="43" y="8"/>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0" name="Freeform 420">
              <a:extLst>
                <a:ext uri="{FF2B5EF4-FFF2-40B4-BE49-F238E27FC236}">
                  <a16:creationId xmlns:a16="http://schemas.microsoft.com/office/drawing/2014/main" id="{A2CE9782-00DD-4F81-BCF9-341F1E10AB8F}"/>
                </a:ext>
              </a:extLst>
            </p:cNvPr>
            <p:cNvSpPr>
              <a:spLocks/>
            </p:cNvSpPr>
            <p:nvPr/>
          </p:nvSpPr>
          <p:spPr bwMode="auto">
            <a:xfrm>
              <a:off x="1880" y="1642"/>
              <a:ext cx="122" cy="93"/>
            </a:xfrm>
            <a:custGeom>
              <a:avLst/>
              <a:gdLst>
                <a:gd name="T0" fmla="*/ 45 w 51"/>
                <a:gd name="T1" fmla="*/ 0 h 39"/>
                <a:gd name="T2" fmla="*/ 19 w 51"/>
                <a:gd name="T3" fmla="*/ 33 h 39"/>
                <a:gd name="T4" fmla="*/ 9 w 51"/>
                <a:gd name="T5" fmla="*/ 19 h 39"/>
                <a:gd name="T6" fmla="*/ 38 w 51"/>
                <a:gd name="T7" fmla="*/ 8 h 39"/>
                <a:gd name="T8" fmla="*/ 41 w 51"/>
                <a:gd name="T9" fmla="*/ 1 h 39"/>
                <a:gd name="T10" fmla="*/ 8 w 51"/>
                <a:gd name="T11" fmla="*/ 13 h 39"/>
                <a:gd name="T12" fmla="*/ 17 w 51"/>
                <a:gd name="T13" fmla="*/ 39 h 39"/>
                <a:gd name="T14" fmla="*/ 48 w 51"/>
                <a:gd name="T15" fmla="*/ 5 h 39"/>
                <a:gd name="T16" fmla="*/ 45 w 5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9">
                  <a:moveTo>
                    <a:pt x="45" y="0"/>
                  </a:moveTo>
                  <a:cubicBezTo>
                    <a:pt x="45" y="0"/>
                    <a:pt x="29" y="31"/>
                    <a:pt x="19" y="33"/>
                  </a:cubicBezTo>
                  <a:cubicBezTo>
                    <a:pt x="11" y="34"/>
                    <a:pt x="4" y="26"/>
                    <a:pt x="9" y="19"/>
                  </a:cubicBezTo>
                  <a:cubicBezTo>
                    <a:pt x="13" y="12"/>
                    <a:pt x="24" y="6"/>
                    <a:pt x="38" y="8"/>
                  </a:cubicBezTo>
                  <a:cubicBezTo>
                    <a:pt x="40" y="8"/>
                    <a:pt x="44" y="0"/>
                    <a:pt x="41" y="1"/>
                  </a:cubicBezTo>
                  <a:cubicBezTo>
                    <a:pt x="32" y="2"/>
                    <a:pt x="14" y="6"/>
                    <a:pt x="8" y="13"/>
                  </a:cubicBezTo>
                  <a:cubicBezTo>
                    <a:pt x="2" y="21"/>
                    <a:pt x="0" y="39"/>
                    <a:pt x="17" y="39"/>
                  </a:cubicBezTo>
                  <a:cubicBezTo>
                    <a:pt x="31" y="39"/>
                    <a:pt x="48" y="5"/>
                    <a:pt x="48" y="5"/>
                  </a:cubicBezTo>
                  <a:cubicBezTo>
                    <a:pt x="48" y="5"/>
                    <a:pt x="51" y="0"/>
                    <a:pt x="45" y="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517" name="Picture 421">
              <a:extLst>
                <a:ext uri="{FF2B5EF4-FFF2-40B4-BE49-F238E27FC236}">
                  <a16:creationId xmlns:a16="http://schemas.microsoft.com/office/drawing/2014/main" id="{F8E3ADC1-D266-4305-AEA2-B9E09609A5D5}"/>
                </a:ext>
              </a:extLst>
            </p:cNvPr>
            <p:cNvPicPr>
              <a:picLocks noChangeAspect="1" noChangeArrowheads="1"/>
            </p:cNvPicPr>
            <p:nvPr/>
          </p:nvPicPr>
          <p:blipFill>
            <a:blip r:embed="rId169">
              <a:extLst>
                <a:ext uri="{28A0092B-C50C-407E-A947-70E740481C1C}">
                  <a14:useLocalDpi xmlns:a14="http://schemas.microsoft.com/office/drawing/2010/main"/>
                </a:ext>
              </a:extLst>
            </a:blip>
            <a:srcRect/>
            <a:stretch>
              <a:fillRect/>
            </a:stretch>
          </p:blipFill>
          <p:spPr bwMode="auto">
            <a:xfrm>
              <a:off x="1901" y="1480"/>
              <a:ext cx="1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8" name="Picture 422">
              <a:extLst>
                <a:ext uri="{FF2B5EF4-FFF2-40B4-BE49-F238E27FC236}">
                  <a16:creationId xmlns:a16="http://schemas.microsoft.com/office/drawing/2014/main" id="{264114D1-E894-46B0-A227-AB4255503921}"/>
                </a:ext>
              </a:extLst>
            </p:cNvPr>
            <p:cNvPicPr>
              <a:picLocks noChangeAspect="1" noChangeArrowheads="1"/>
            </p:cNvPicPr>
            <p:nvPr/>
          </p:nvPicPr>
          <p:blipFill>
            <a:blip r:embed="rId170">
              <a:extLst>
                <a:ext uri="{28A0092B-C50C-407E-A947-70E740481C1C}">
                  <a14:useLocalDpi xmlns:a14="http://schemas.microsoft.com/office/drawing/2010/main"/>
                </a:ext>
              </a:extLst>
            </a:blip>
            <a:srcRect/>
            <a:stretch>
              <a:fillRect/>
            </a:stretch>
          </p:blipFill>
          <p:spPr bwMode="auto">
            <a:xfrm>
              <a:off x="1892" y="1511"/>
              <a:ext cx="11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9" name="Picture 423">
              <a:extLst>
                <a:ext uri="{FF2B5EF4-FFF2-40B4-BE49-F238E27FC236}">
                  <a16:creationId xmlns:a16="http://schemas.microsoft.com/office/drawing/2014/main" id="{9B861ADB-C1C9-481C-BADF-F03B3151CFC2}"/>
                </a:ext>
              </a:extLst>
            </p:cNvPr>
            <p:cNvPicPr>
              <a:picLocks noChangeAspect="1" noChangeArrowheads="1"/>
            </p:cNvPicPr>
            <p:nvPr/>
          </p:nvPicPr>
          <p:blipFill>
            <a:blip r:embed="rId171">
              <a:extLst>
                <a:ext uri="{28A0092B-C50C-407E-A947-70E740481C1C}">
                  <a14:useLocalDpi xmlns:a14="http://schemas.microsoft.com/office/drawing/2010/main"/>
                </a:ext>
              </a:extLst>
            </a:blip>
            <a:srcRect/>
            <a:stretch>
              <a:fillRect/>
            </a:stretch>
          </p:blipFill>
          <p:spPr bwMode="auto">
            <a:xfrm>
              <a:off x="1882" y="1530"/>
              <a:ext cx="1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0" name="Picture 424">
              <a:extLst>
                <a:ext uri="{FF2B5EF4-FFF2-40B4-BE49-F238E27FC236}">
                  <a16:creationId xmlns:a16="http://schemas.microsoft.com/office/drawing/2014/main" id="{C42EA685-F80B-4C44-A9E8-B224803ECD38}"/>
                </a:ext>
              </a:extLst>
            </p:cNvPr>
            <p:cNvPicPr>
              <a:picLocks noChangeAspect="1" noChangeArrowheads="1"/>
            </p:cNvPicPr>
            <p:nvPr/>
          </p:nvPicPr>
          <p:blipFill>
            <a:blip r:embed="rId172">
              <a:extLst>
                <a:ext uri="{28A0092B-C50C-407E-A947-70E740481C1C}">
                  <a14:useLocalDpi xmlns:a14="http://schemas.microsoft.com/office/drawing/2010/main"/>
                </a:ext>
              </a:extLst>
            </a:blip>
            <a:srcRect/>
            <a:stretch>
              <a:fillRect/>
            </a:stretch>
          </p:blipFill>
          <p:spPr bwMode="auto">
            <a:xfrm>
              <a:off x="1878" y="1568"/>
              <a:ext cx="13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1" name="Picture 425">
              <a:extLst>
                <a:ext uri="{FF2B5EF4-FFF2-40B4-BE49-F238E27FC236}">
                  <a16:creationId xmlns:a16="http://schemas.microsoft.com/office/drawing/2014/main" id="{82E503E2-CA24-4208-9E24-EBCF954E3032}"/>
                </a:ext>
              </a:extLst>
            </p:cNvPr>
            <p:cNvPicPr>
              <a:picLocks noChangeAspect="1" noChangeArrowheads="1"/>
            </p:cNvPicPr>
            <p:nvPr/>
          </p:nvPicPr>
          <p:blipFill>
            <a:blip r:embed="rId173">
              <a:extLst>
                <a:ext uri="{28A0092B-C50C-407E-A947-70E740481C1C}">
                  <a14:useLocalDpi xmlns:a14="http://schemas.microsoft.com/office/drawing/2010/main"/>
                </a:ext>
              </a:extLst>
            </a:blip>
            <a:srcRect/>
            <a:stretch>
              <a:fillRect/>
            </a:stretch>
          </p:blipFill>
          <p:spPr bwMode="auto">
            <a:xfrm>
              <a:off x="1870" y="1592"/>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2" name="Picture 426">
              <a:extLst>
                <a:ext uri="{FF2B5EF4-FFF2-40B4-BE49-F238E27FC236}">
                  <a16:creationId xmlns:a16="http://schemas.microsoft.com/office/drawing/2014/main" id="{BBB04485-415F-4485-800D-3A6A17A4EB40}"/>
                </a:ext>
              </a:extLst>
            </p:cNvPr>
            <p:cNvPicPr>
              <a:picLocks noChangeAspect="1" noChangeArrowheads="1"/>
            </p:cNvPicPr>
            <p:nvPr/>
          </p:nvPicPr>
          <p:blipFill>
            <a:blip r:embed="rId174">
              <a:extLst>
                <a:ext uri="{28A0092B-C50C-407E-A947-70E740481C1C}">
                  <a14:useLocalDpi xmlns:a14="http://schemas.microsoft.com/office/drawing/2010/main"/>
                </a:ext>
              </a:extLst>
            </a:blip>
            <a:srcRect/>
            <a:stretch>
              <a:fillRect/>
            </a:stretch>
          </p:blipFill>
          <p:spPr bwMode="auto">
            <a:xfrm>
              <a:off x="1866" y="1625"/>
              <a:ext cx="1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3" name="Picture 427">
              <a:extLst>
                <a:ext uri="{FF2B5EF4-FFF2-40B4-BE49-F238E27FC236}">
                  <a16:creationId xmlns:a16="http://schemas.microsoft.com/office/drawing/2014/main" id="{11875977-6459-4BC8-813C-291916D19F64}"/>
                </a:ext>
              </a:extLst>
            </p:cNvPr>
            <p:cNvPicPr>
              <a:picLocks noChangeAspect="1" noChangeArrowheads="1"/>
            </p:cNvPicPr>
            <p:nvPr/>
          </p:nvPicPr>
          <p:blipFill>
            <a:blip r:embed="rId175">
              <a:extLst>
                <a:ext uri="{28A0092B-C50C-407E-A947-70E740481C1C}">
                  <a14:useLocalDpi xmlns:a14="http://schemas.microsoft.com/office/drawing/2010/main"/>
                </a:ext>
              </a:extLst>
            </a:blip>
            <a:srcRect/>
            <a:stretch>
              <a:fillRect/>
            </a:stretch>
          </p:blipFill>
          <p:spPr bwMode="auto">
            <a:xfrm>
              <a:off x="1868" y="1637"/>
              <a:ext cx="1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4" name="Picture 428">
              <a:extLst>
                <a:ext uri="{FF2B5EF4-FFF2-40B4-BE49-F238E27FC236}">
                  <a16:creationId xmlns:a16="http://schemas.microsoft.com/office/drawing/2014/main" id="{28918B73-4C69-46F1-8061-CC4941EEEA64}"/>
                </a:ext>
              </a:extLst>
            </p:cNvPr>
            <p:cNvPicPr>
              <a:picLocks noChangeAspect="1" noChangeArrowheads="1"/>
            </p:cNvPicPr>
            <p:nvPr/>
          </p:nvPicPr>
          <p:blipFill>
            <a:blip r:embed="rId176">
              <a:extLst>
                <a:ext uri="{28A0092B-C50C-407E-A947-70E740481C1C}">
                  <a14:useLocalDpi xmlns:a14="http://schemas.microsoft.com/office/drawing/2010/main"/>
                </a:ext>
              </a:extLst>
            </a:blip>
            <a:srcRect/>
            <a:stretch>
              <a:fillRect/>
            </a:stretch>
          </p:blipFill>
          <p:spPr bwMode="auto">
            <a:xfrm>
              <a:off x="1875" y="1630"/>
              <a:ext cx="1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1" name="Freeform 429">
              <a:extLst>
                <a:ext uri="{FF2B5EF4-FFF2-40B4-BE49-F238E27FC236}">
                  <a16:creationId xmlns:a16="http://schemas.microsoft.com/office/drawing/2014/main" id="{995ADECC-6DDF-427C-AD46-3DC044116A70}"/>
                </a:ext>
              </a:extLst>
            </p:cNvPr>
            <p:cNvSpPr>
              <a:spLocks/>
            </p:cNvSpPr>
            <p:nvPr/>
          </p:nvSpPr>
          <p:spPr bwMode="auto">
            <a:xfrm>
              <a:off x="2019" y="1485"/>
              <a:ext cx="83" cy="57"/>
            </a:xfrm>
            <a:custGeom>
              <a:avLst/>
              <a:gdLst>
                <a:gd name="T0" fmla="*/ 3 w 35"/>
                <a:gd name="T1" fmla="*/ 16 h 24"/>
                <a:gd name="T2" fmla="*/ 17 w 35"/>
                <a:gd name="T3" fmla="*/ 18 h 24"/>
                <a:gd name="T4" fmla="*/ 26 w 35"/>
                <a:gd name="T5" fmla="*/ 9 h 24"/>
                <a:gd name="T6" fmla="*/ 5 w 35"/>
                <a:gd name="T7" fmla="*/ 9 h 24"/>
                <a:gd name="T8" fmla="*/ 5 w 35"/>
                <a:gd name="T9" fmla="*/ 4 h 24"/>
                <a:gd name="T10" fmla="*/ 27 w 35"/>
                <a:gd name="T11" fmla="*/ 5 h 24"/>
                <a:gd name="T12" fmla="*/ 19 w 35"/>
                <a:gd name="T13" fmla="*/ 23 h 24"/>
                <a:gd name="T14" fmla="*/ 3 w 35"/>
                <a:gd name="T15" fmla="*/ 22 h 24"/>
                <a:gd name="T16" fmla="*/ 3 w 35"/>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3" y="16"/>
                  </a:moveTo>
                  <a:cubicBezTo>
                    <a:pt x="3" y="16"/>
                    <a:pt x="11" y="18"/>
                    <a:pt x="17" y="18"/>
                  </a:cubicBezTo>
                  <a:cubicBezTo>
                    <a:pt x="23" y="18"/>
                    <a:pt x="29" y="14"/>
                    <a:pt x="26" y="9"/>
                  </a:cubicBezTo>
                  <a:cubicBezTo>
                    <a:pt x="24" y="7"/>
                    <a:pt x="15" y="4"/>
                    <a:pt x="5" y="9"/>
                  </a:cubicBezTo>
                  <a:cubicBezTo>
                    <a:pt x="5" y="4"/>
                    <a:pt x="5" y="4"/>
                    <a:pt x="5" y="4"/>
                  </a:cubicBezTo>
                  <a:cubicBezTo>
                    <a:pt x="5" y="4"/>
                    <a:pt x="21" y="0"/>
                    <a:pt x="27" y="5"/>
                  </a:cubicBezTo>
                  <a:cubicBezTo>
                    <a:pt x="34" y="10"/>
                    <a:pt x="35" y="20"/>
                    <a:pt x="19" y="23"/>
                  </a:cubicBezTo>
                  <a:cubicBezTo>
                    <a:pt x="16" y="24"/>
                    <a:pt x="3" y="22"/>
                    <a:pt x="3" y="22"/>
                  </a:cubicBezTo>
                  <a:cubicBezTo>
                    <a:pt x="3" y="22"/>
                    <a:pt x="0" y="18"/>
                    <a:pt x="3" y="16"/>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2" name="Freeform 430">
              <a:extLst>
                <a:ext uri="{FF2B5EF4-FFF2-40B4-BE49-F238E27FC236}">
                  <a16:creationId xmlns:a16="http://schemas.microsoft.com/office/drawing/2014/main" id="{3FF716AF-AF71-4D0A-95CD-23371CCCAD05}"/>
                </a:ext>
              </a:extLst>
            </p:cNvPr>
            <p:cNvSpPr>
              <a:spLocks/>
            </p:cNvSpPr>
            <p:nvPr/>
          </p:nvSpPr>
          <p:spPr bwMode="auto">
            <a:xfrm>
              <a:off x="2019" y="1502"/>
              <a:ext cx="93" cy="71"/>
            </a:xfrm>
            <a:custGeom>
              <a:avLst/>
              <a:gdLst>
                <a:gd name="T0" fmla="*/ 3 w 39"/>
                <a:gd name="T1" fmla="*/ 21 h 30"/>
                <a:gd name="T2" fmla="*/ 20 w 39"/>
                <a:gd name="T3" fmla="*/ 24 h 30"/>
                <a:gd name="T4" fmla="*/ 30 w 39"/>
                <a:gd name="T5" fmla="*/ 12 h 30"/>
                <a:gd name="T6" fmla="*/ 2 w 39"/>
                <a:gd name="T7" fmla="*/ 9 h 30"/>
                <a:gd name="T8" fmla="*/ 2 w 39"/>
                <a:gd name="T9" fmla="*/ 3 h 30"/>
                <a:gd name="T10" fmla="*/ 31 w 39"/>
                <a:gd name="T11" fmla="*/ 6 h 30"/>
                <a:gd name="T12" fmla="*/ 21 w 39"/>
                <a:gd name="T13" fmla="*/ 29 h 30"/>
                <a:gd name="T14" fmla="*/ 2 w 39"/>
                <a:gd name="T15" fmla="*/ 28 h 30"/>
                <a:gd name="T16" fmla="*/ 3 w 39"/>
                <a:gd name="T17"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3" y="21"/>
                  </a:moveTo>
                  <a:cubicBezTo>
                    <a:pt x="3" y="21"/>
                    <a:pt x="13" y="24"/>
                    <a:pt x="20" y="24"/>
                  </a:cubicBezTo>
                  <a:cubicBezTo>
                    <a:pt x="27" y="24"/>
                    <a:pt x="35" y="18"/>
                    <a:pt x="30" y="12"/>
                  </a:cubicBezTo>
                  <a:cubicBezTo>
                    <a:pt x="25" y="5"/>
                    <a:pt x="13" y="3"/>
                    <a:pt x="2" y="9"/>
                  </a:cubicBezTo>
                  <a:cubicBezTo>
                    <a:pt x="2" y="3"/>
                    <a:pt x="2" y="3"/>
                    <a:pt x="2" y="3"/>
                  </a:cubicBezTo>
                  <a:cubicBezTo>
                    <a:pt x="2" y="3"/>
                    <a:pt x="23" y="0"/>
                    <a:pt x="31" y="6"/>
                  </a:cubicBezTo>
                  <a:cubicBezTo>
                    <a:pt x="38" y="12"/>
                    <a:pt x="39" y="25"/>
                    <a:pt x="21" y="29"/>
                  </a:cubicBezTo>
                  <a:cubicBezTo>
                    <a:pt x="17" y="30"/>
                    <a:pt x="2" y="28"/>
                    <a:pt x="2" y="28"/>
                  </a:cubicBezTo>
                  <a:cubicBezTo>
                    <a:pt x="2" y="28"/>
                    <a:pt x="0" y="23"/>
                    <a:pt x="3" y="2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3" name="Freeform 431">
              <a:extLst>
                <a:ext uri="{FF2B5EF4-FFF2-40B4-BE49-F238E27FC236}">
                  <a16:creationId xmlns:a16="http://schemas.microsoft.com/office/drawing/2014/main" id="{B8F81307-4119-47DB-B21F-9D3F90D25213}"/>
                </a:ext>
              </a:extLst>
            </p:cNvPr>
            <p:cNvSpPr>
              <a:spLocks/>
            </p:cNvSpPr>
            <p:nvPr/>
          </p:nvSpPr>
          <p:spPr bwMode="auto">
            <a:xfrm>
              <a:off x="2016" y="1523"/>
              <a:ext cx="108" cy="83"/>
            </a:xfrm>
            <a:custGeom>
              <a:avLst/>
              <a:gdLst>
                <a:gd name="T0" fmla="*/ 4 w 45"/>
                <a:gd name="T1" fmla="*/ 24 h 35"/>
                <a:gd name="T2" fmla="*/ 24 w 45"/>
                <a:gd name="T3" fmla="*/ 27 h 35"/>
                <a:gd name="T4" fmla="*/ 35 w 45"/>
                <a:gd name="T5" fmla="*/ 14 h 35"/>
                <a:gd name="T6" fmla="*/ 3 w 45"/>
                <a:gd name="T7" fmla="*/ 10 h 35"/>
                <a:gd name="T8" fmla="*/ 3 w 45"/>
                <a:gd name="T9" fmla="*/ 4 h 35"/>
                <a:gd name="T10" fmla="*/ 35 w 45"/>
                <a:gd name="T11" fmla="*/ 7 h 35"/>
                <a:gd name="T12" fmla="*/ 25 w 45"/>
                <a:gd name="T13" fmla="*/ 34 h 35"/>
                <a:gd name="T14" fmla="*/ 3 w 45"/>
                <a:gd name="T15" fmla="*/ 32 h 35"/>
                <a:gd name="T16" fmla="*/ 4 w 45"/>
                <a:gd name="T1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5">
                  <a:moveTo>
                    <a:pt x="4" y="24"/>
                  </a:moveTo>
                  <a:cubicBezTo>
                    <a:pt x="4" y="24"/>
                    <a:pt x="16" y="28"/>
                    <a:pt x="24" y="27"/>
                  </a:cubicBezTo>
                  <a:cubicBezTo>
                    <a:pt x="31" y="27"/>
                    <a:pt x="40" y="21"/>
                    <a:pt x="35" y="14"/>
                  </a:cubicBezTo>
                  <a:cubicBezTo>
                    <a:pt x="29" y="6"/>
                    <a:pt x="16" y="4"/>
                    <a:pt x="3" y="10"/>
                  </a:cubicBezTo>
                  <a:cubicBezTo>
                    <a:pt x="3" y="4"/>
                    <a:pt x="3" y="4"/>
                    <a:pt x="3" y="4"/>
                  </a:cubicBezTo>
                  <a:cubicBezTo>
                    <a:pt x="3" y="4"/>
                    <a:pt x="27" y="0"/>
                    <a:pt x="35" y="7"/>
                  </a:cubicBezTo>
                  <a:cubicBezTo>
                    <a:pt x="44" y="14"/>
                    <a:pt x="45" y="29"/>
                    <a:pt x="25" y="34"/>
                  </a:cubicBezTo>
                  <a:cubicBezTo>
                    <a:pt x="20" y="35"/>
                    <a:pt x="3" y="32"/>
                    <a:pt x="3" y="32"/>
                  </a:cubicBezTo>
                  <a:cubicBezTo>
                    <a:pt x="3" y="32"/>
                    <a:pt x="0" y="27"/>
                    <a:pt x="4" y="24"/>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4" name="Freeform 432">
              <a:extLst>
                <a:ext uri="{FF2B5EF4-FFF2-40B4-BE49-F238E27FC236}">
                  <a16:creationId xmlns:a16="http://schemas.microsoft.com/office/drawing/2014/main" id="{2D3DEED2-109B-43E7-B27A-662C7BC2D519}"/>
                </a:ext>
              </a:extLst>
            </p:cNvPr>
            <p:cNvSpPr>
              <a:spLocks/>
            </p:cNvSpPr>
            <p:nvPr/>
          </p:nvSpPr>
          <p:spPr bwMode="auto">
            <a:xfrm>
              <a:off x="2011" y="1549"/>
              <a:ext cx="120" cy="91"/>
            </a:xfrm>
            <a:custGeom>
              <a:avLst/>
              <a:gdLst>
                <a:gd name="T0" fmla="*/ 4 w 50"/>
                <a:gd name="T1" fmla="*/ 21 h 38"/>
                <a:gd name="T2" fmla="*/ 28 w 50"/>
                <a:gd name="T3" fmla="*/ 30 h 38"/>
                <a:gd name="T4" fmla="*/ 39 w 50"/>
                <a:gd name="T5" fmla="*/ 14 h 38"/>
                <a:gd name="T6" fmla="*/ 4 w 50"/>
                <a:gd name="T7" fmla="*/ 12 h 38"/>
                <a:gd name="T8" fmla="*/ 5 w 50"/>
                <a:gd name="T9" fmla="*/ 4 h 38"/>
                <a:gd name="T10" fmla="*/ 39 w 50"/>
                <a:gd name="T11" fmla="*/ 7 h 38"/>
                <a:gd name="T12" fmla="*/ 29 w 50"/>
                <a:gd name="T13" fmla="*/ 36 h 38"/>
                <a:gd name="T14" fmla="*/ 3 w 50"/>
                <a:gd name="T15" fmla="*/ 29 h 38"/>
                <a:gd name="T16" fmla="*/ 4 w 50"/>
                <a:gd name="T1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 y="21"/>
                  </a:moveTo>
                  <a:cubicBezTo>
                    <a:pt x="4" y="21"/>
                    <a:pt x="19" y="30"/>
                    <a:pt x="28" y="30"/>
                  </a:cubicBezTo>
                  <a:cubicBezTo>
                    <a:pt x="36" y="30"/>
                    <a:pt x="44" y="21"/>
                    <a:pt x="39" y="14"/>
                  </a:cubicBezTo>
                  <a:cubicBezTo>
                    <a:pt x="33" y="6"/>
                    <a:pt x="18" y="5"/>
                    <a:pt x="4" y="12"/>
                  </a:cubicBezTo>
                  <a:cubicBezTo>
                    <a:pt x="5" y="4"/>
                    <a:pt x="5" y="4"/>
                    <a:pt x="5" y="4"/>
                  </a:cubicBezTo>
                  <a:cubicBezTo>
                    <a:pt x="5" y="4"/>
                    <a:pt x="30" y="0"/>
                    <a:pt x="39" y="7"/>
                  </a:cubicBezTo>
                  <a:cubicBezTo>
                    <a:pt x="48" y="15"/>
                    <a:pt x="50" y="31"/>
                    <a:pt x="29" y="36"/>
                  </a:cubicBezTo>
                  <a:cubicBezTo>
                    <a:pt x="24" y="38"/>
                    <a:pt x="3" y="29"/>
                    <a:pt x="3" y="29"/>
                  </a:cubicBezTo>
                  <a:cubicBezTo>
                    <a:pt x="3" y="29"/>
                    <a:pt x="0" y="23"/>
                    <a:pt x="4" y="2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5" name="Freeform 433">
              <a:extLst>
                <a:ext uri="{FF2B5EF4-FFF2-40B4-BE49-F238E27FC236}">
                  <a16:creationId xmlns:a16="http://schemas.microsoft.com/office/drawing/2014/main" id="{7DE107E2-DB21-48BE-A419-9740A93863E4}"/>
                </a:ext>
              </a:extLst>
            </p:cNvPr>
            <p:cNvSpPr>
              <a:spLocks/>
            </p:cNvSpPr>
            <p:nvPr/>
          </p:nvSpPr>
          <p:spPr bwMode="auto">
            <a:xfrm>
              <a:off x="2009" y="1575"/>
              <a:ext cx="129" cy="93"/>
            </a:xfrm>
            <a:custGeom>
              <a:avLst/>
              <a:gdLst>
                <a:gd name="T0" fmla="*/ 4 w 54"/>
                <a:gd name="T1" fmla="*/ 18 h 39"/>
                <a:gd name="T2" fmla="*/ 30 w 54"/>
                <a:gd name="T3" fmla="*/ 31 h 39"/>
                <a:gd name="T4" fmla="*/ 42 w 54"/>
                <a:gd name="T5" fmla="*/ 15 h 39"/>
                <a:gd name="T6" fmla="*/ 7 w 54"/>
                <a:gd name="T7" fmla="*/ 11 h 39"/>
                <a:gd name="T8" fmla="*/ 6 w 54"/>
                <a:gd name="T9" fmla="*/ 4 h 39"/>
                <a:gd name="T10" fmla="*/ 42 w 54"/>
                <a:gd name="T11" fmla="*/ 8 h 39"/>
                <a:gd name="T12" fmla="*/ 32 w 54"/>
                <a:gd name="T13" fmla="*/ 38 h 39"/>
                <a:gd name="T14" fmla="*/ 2 w 54"/>
                <a:gd name="T15" fmla="*/ 26 h 39"/>
                <a:gd name="T16" fmla="*/ 4 w 54"/>
                <a:gd name="T1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9">
                  <a:moveTo>
                    <a:pt x="4" y="18"/>
                  </a:moveTo>
                  <a:cubicBezTo>
                    <a:pt x="4" y="18"/>
                    <a:pt x="21" y="31"/>
                    <a:pt x="30" y="31"/>
                  </a:cubicBezTo>
                  <a:cubicBezTo>
                    <a:pt x="39" y="31"/>
                    <a:pt x="48" y="23"/>
                    <a:pt x="42" y="15"/>
                  </a:cubicBezTo>
                  <a:cubicBezTo>
                    <a:pt x="36" y="7"/>
                    <a:pt x="22" y="5"/>
                    <a:pt x="7" y="11"/>
                  </a:cubicBezTo>
                  <a:cubicBezTo>
                    <a:pt x="6" y="4"/>
                    <a:pt x="6" y="4"/>
                    <a:pt x="6" y="4"/>
                  </a:cubicBezTo>
                  <a:cubicBezTo>
                    <a:pt x="6" y="4"/>
                    <a:pt x="33" y="0"/>
                    <a:pt x="42" y="8"/>
                  </a:cubicBezTo>
                  <a:cubicBezTo>
                    <a:pt x="52" y="16"/>
                    <a:pt x="54" y="33"/>
                    <a:pt x="32" y="38"/>
                  </a:cubicBezTo>
                  <a:cubicBezTo>
                    <a:pt x="26" y="39"/>
                    <a:pt x="2" y="26"/>
                    <a:pt x="2" y="26"/>
                  </a:cubicBezTo>
                  <a:cubicBezTo>
                    <a:pt x="2" y="26"/>
                    <a:pt x="0" y="21"/>
                    <a:pt x="4" y="18"/>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6" name="Freeform 434">
              <a:extLst>
                <a:ext uri="{FF2B5EF4-FFF2-40B4-BE49-F238E27FC236}">
                  <a16:creationId xmlns:a16="http://schemas.microsoft.com/office/drawing/2014/main" id="{F6952DB1-D740-4310-B9A6-C8BAA7D34B94}"/>
                </a:ext>
              </a:extLst>
            </p:cNvPr>
            <p:cNvSpPr>
              <a:spLocks/>
            </p:cNvSpPr>
            <p:nvPr/>
          </p:nvSpPr>
          <p:spPr bwMode="auto">
            <a:xfrm>
              <a:off x="2014" y="1616"/>
              <a:ext cx="129" cy="78"/>
            </a:xfrm>
            <a:custGeom>
              <a:avLst/>
              <a:gdLst>
                <a:gd name="T0" fmla="*/ 4 w 54"/>
                <a:gd name="T1" fmla="*/ 9 h 33"/>
                <a:gd name="T2" fmla="*/ 30 w 54"/>
                <a:gd name="T3" fmla="*/ 26 h 33"/>
                <a:gd name="T4" fmla="*/ 42 w 54"/>
                <a:gd name="T5" fmla="*/ 12 h 33"/>
                <a:gd name="T6" fmla="*/ 3 w 54"/>
                <a:gd name="T7" fmla="*/ 9 h 33"/>
                <a:gd name="T8" fmla="*/ 3 w 54"/>
                <a:gd name="T9" fmla="*/ 2 h 33"/>
                <a:gd name="T10" fmla="*/ 42 w 54"/>
                <a:gd name="T11" fmla="*/ 6 h 33"/>
                <a:gd name="T12" fmla="*/ 31 w 54"/>
                <a:gd name="T13" fmla="*/ 32 h 33"/>
                <a:gd name="T14" fmla="*/ 3 w 54"/>
                <a:gd name="T15" fmla="*/ 17 h 33"/>
                <a:gd name="T16" fmla="*/ 4 w 54"/>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3">
                  <a:moveTo>
                    <a:pt x="4" y="9"/>
                  </a:moveTo>
                  <a:cubicBezTo>
                    <a:pt x="4" y="9"/>
                    <a:pt x="21" y="26"/>
                    <a:pt x="30" y="26"/>
                  </a:cubicBezTo>
                  <a:cubicBezTo>
                    <a:pt x="39" y="26"/>
                    <a:pt x="47" y="19"/>
                    <a:pt x="42" y="12"/>
                  </a:cubicBezTo>
                  <a:cubicBezTo>
                    <a:pt x="35" y="5"/>
                    <a:pt x="18" y="3"/>
                    <a:pt x="3" y="9"/>
                  </a:cubicBezTo>
                  <a:cubicBezTo>
                    <a:pt x="3" y="2"/>
                    <a:pt x="3" y="2"/>
                    <a:pt x="3" y="2"/>
                  </a:cubicBezTo>
                  <a:cubicBezTo>
                    <a:pt x="3" y="2"/>
                    <a:pt x="33" y="0"/>
                    <a:pt x="42" y="6"/>
                  </a:cubicBezTo>
                  <a:cubicBezTo>
                    <a:pt x="52" y="13"/>
                    <a:pt x="54" y="28"/>
                    <a:pt x="31" y="32"/>
                  </a:cubicBezTo>
                  <a:cubicBezTo>
                    <a:pt x="21" y="33"/>
                    <a:pt x="3" y="17"/>
                    <a:pt x="3" y="17"/>
                  </a:cubicBezTo>
                  <a:cubicBezTo>
                    <a:pt x="3" y="17"/>
                    <a:pt x="0" y="11"/>
                    <a:pt x="4" y="9"/>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7" name="Freeform 435">
              <a:extLst>
                <a:ext uri="{FF2B5EF4-FFF2-40B4-BE49-F238E27FC236}">
                  <a16:creationId xmlns:a16="http://schemas.microsoft.com/office/drawing/2014/main" id="{3D117A59-4E0C-44CC-8E11-DD88553C7C14}"/>
                </a:ext>
              </a:extLst>
            </p:cNvPr>
            <p:cNvSpPr>
              <a:spLocks/>
            </p:cNvSpPr>
            <p:nvPr/>
          </p:nvSpPr>
          <p:spPr bwMode="auto">
            <a:xfrm>
              <a:off x="2028" y="1637"/>
              <a:ext cx="115" cy="76"/>
            </a:xfrm>
            <a:custGeom>
              <a:avLst/>
              <a:gdLst>
                <a:gd name="T0" fmla="*/ 4 w 48"/>
                <a:gd name="T1" fmla="*/ 8 h 32"/>
                <a:gd name="T2" fmla="*/ 24 w 48"/>
                <a:gd name="T3" fmla="*/ 26 h 32"/>
                <a:gd name="T4" fmla="*/ 36 w 48"/>
                <a:gd name="T5" fmla="*/ 13 h 32"/>
                <a:gd name="T6" fmla="*/ 1 w 48"/>
                <a:gd name="T7" fmla="*/ 10 h 32"/>
                <a:gd name="T8" fmla="*/ 0 w 48"/>
                <a:gd name="T9" fmla="*/ 4 h 32"/>
                <a:gd name="T10" fmla="*/ 36 w 48"/>
                <a:gd name="T11" fmla="*/ 7 h 32"/>
                <a:gd name="T12" fmla="*/ 25 w 48"/>
                <a:gd name="T13" fmla="*/ 32 h 32"/>
                <a:gd name="T14" fmla="*/ 2 w 48"/>
                <a:gd name="T15" fmla="*/ 12 h 32"/>
                <a:gd name="T16" fmla="*/ 4 w 48"/>
                <a:gd name="T1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4" y="8"/>
                  </a:moveTo>
                  <a:cubicBezTo>
                    <a:pt x="4" y="8"/>
                    <a:pt x="13" y="25"/>
                    <a:pt x="24" y="26"/>
                  </a:cubicBezTo>
                  <a:cubicBezTo>
                    <a:pt x="33" y="27"/>
                    <a:pt x="41" y="19"/>
                    <a:pt x="36" y="13"/>
                  </a:cubicBezTo>
                  <a:cubicBezTo>
                    <a:pt x="29" y="6"/>
                    <a:pt x="15" y="4"/>
                    <a:pt x="1" y="10"/>
                  </a:cubicBezTo>
                  <a:cubicBezTo>
                    <a:pt x="0" y="4"/>
                    <a:pt x="0" y="4"/>
                    <a:pt x="0" y="4"/>
                  </a:cubicBezTo>
                  <a:cubicBezTo>
                    <a:pt x="0" y="4"/>
                    <a:pt x="27" y="0"/>
                    <a:pt x="36" y="7"/>
                  </a:cubicBezTo>
                  <a:cubicBezTo>
                    <a:pt x="46" y="13"/>
                    <a:pt x="48" y="32"/>
                    <a:pt x="25" y="32"/>
                  </a:cubicBezTo>
                  <a:cubicBezTo>
                    <a:pt x="12" y="32"/>
                    <a:pt x="2" y="12"/>
                    <a:pt x="2" y="12"/>
                  </a:cubicBezTo>
                  <a:cubicBezTo>
                    <a:pt x="2" y="12"/>
                    <a:pt x="0" y="9"/>
                    <a:pt x="4" y="8"/>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8" name="Freeform 436">
              <a:extLst>
                <a:ext uri="{FF2B5EF4-FFF2-40B4-BE49-F238E27FC236}">
                  <a16:creationId xmlns:a16="http://schemas.microsoft.com/office/drawing/2014/main" id="{52297059-AF88-47B1-8F2A-C589D7B20B8A}"/>
                </a:ext>
              </a:extLst>
            </p:cNvPr>
            <p:cNvSpPr>
              <a:spLocks/>
            </p:cNvSpPr>
            <p:nvPr/>
          </p:nvSpPr>
          <p:spPr bwMode="auto">
            <a:xfrm>
              <a:off x="2014" y="1642"/>
              <a:ext cx="119" cy="93"/>
            </a:xfrm>
            <a:custGeom>
              <a:avLst/>
              <a:gdLst>
                <a:gd name="T0" fmla="*/ 6 w 50"/>
                <a:gd name="T1" fmla="*/ 0 h 39"/>
                <a:gd name="T2" fmla="*/ 32 w 50"/>
                <a:gd name="T3" fmla="*/ 33 h 39"/>
                <a:gd name="T4" fmla="*/ 42 w 50"/>
                <a:gd name="T5" fmla="*/ 19 h 39"/>
                <a:gd name="T6" fmla="*/ 12 w 50"/>
                <a:gd name="T7" fmla="*/ 8 h 39"/>
                <a:gd name="T8" fmla="*/ 10 w 50"/>
                <a:gd name="T9" fmla="*/ 1 h 39"/>
                <a:gd name="T10" fmla="*/ 42 w 50"/>
                <a:gd name="T11" fmla="*/ 13 h 39"/>
                <a:gd name="T12" fmla="*/ 33 w 50"/>
                <a:gd name="T13" fmla="*/ 39 h 39"/>
                <a:gd name="T14" fmla="*/ 3 w 50"/>
                <a:gd name="T15" fmla="*/ 5 h 39"/>
                <a:gd name="T16" fmla="*/ 6 w 5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6" y="0"/>
                  </a:moveTo>
                  <a:cubicBezTo>
                    <a:pt x="6" y="0"/>
                    <a:pt x="21" y="31"/>
                    <a:pt x="32" y="33"/>
                  </a:cubicBezTo>
                  <a:cubicBezTo>
                    <a:pt x="39" y="34"/>
                    <a:pt x="46" y="26"/>
                    <a:pt x="42" y="19"/>
                  </a:cubicBezTo>
                  <a:cubicBezTo>
                    <a:pt x="37" y="12"/>
                    <a:pt x="26" y="6"/>
                    <a:pt x="12" y="8"/>
                  </a:cubicBezTo>
                  <a:cubicBezTo>
                    <a:pt x="10" y="8"/>
                    <a:pt x="7" y="0"/>
                    <a:pt x="10" y="1"/>
                  </a:cubicBezTo>
                  <a:cubicBezTo>
                    <a:pt x="18" y="2"/>
                    <a:pt x="36" y="6"/>
                    <a:pt x="42" y="13"/>
                  </a:cubicBezTo>
                  <a:cubicBezTo>
                    <a:pt x="49" y="21"/>
                    <a:pt x="50" y="39"/>
                    <a:pt x="33" y="39"/>
                  </a:cubicBezTo>
                  <a:cubicBezTo>
                    <a:pt x="19" y="39"/>
                    <a:pt x="3" y="5"/>
                    <a:pt x="3" y="5"/>
                  </a:cubicBezTo>
                  <a:cubicBezTo>
                    <a:pt x="3" y="5"/>
                    <a:pt x="0" y="0"/>
                    <a:pt x="6" y="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533" name="Picture 437">
              <a:extLst>
                <a:ext uri="{FF2B5EF4-FFF2-40B4-BE49-F238E27FC236}">
                  <a16:creationId xmlns:a16="http://schemas.microsoft.com/office/drawing/2014/main" id="{4B136AA7-B4CE-4C6D-A126-C558E75D3753}"/>
                </a:ext>
              </a:extLst>
            </p:cNvPr>
            <p:cNvPicPr>
              <a:picLocks noChangeAspect="1" noChangeArrowheads="1"/>
            </p:cNvPicPr>
            <p:nvPr/>
          </p:nvPicPr>
          <p:blipFill>
            <a:blip r:embed="rId177">
              <a:extLst>
                <a:ext uri="{28A0092B-C50C-407E-A947-70E740481C1C}">
                  <a14:useLocalDpi xmlns:a14="http://schemas.microsoft.com/office/drawing/2010/main"/>
                </a:ext>
              </a:extLst>
            </a:blip>
            <a:srcRect/>
            <a:stretch>
              <a:fillRect/>
            </a:stretch>
          </p:blipFill>
          <p:spPr bwMode="auto">
            <a:xfrm>
              <a:off x="2004" y="1480"/>
              <a:ext cx="1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4" name="Picture 438">
              <a:extLst>
                <a:ext uri="{FF2B5EF4-FFF2-40B4-BE49-F238E27FC236}">
                  <a16:creationId xmlns:a16="http://schemas.microsoft.com/office/drawing/2014/main" id="{5553DDAE-B031-4341-8813-2048E55AAD17}"/>
                </a:ext>
              </a:extLst>
            </p:cNvPr>
            <p:cNvPicPr>
              <a:picLocks noChangeAspect="1" noChangeArrowheads="1"/>
            </p:cNvPicPr>
            <p:nvPr/>
          </p:nvPicPr>
          <p:blipFill>
            <a:blip r:embed="rId178">
              <a:extLst>
                <a:ext uri="{28A0092B-C50C-407E-A947-70E740481C1C}">
                  <a14:useLocalDpi xmlns:a14="http://schemas.microsoft.com/office/drawing/2010/main"/>
                </a:ext>
              </a:extLst>
            </a:blip>
            <a:srcRect/>
            <a:stretch>
              <a:fillRect/>
            </a:stretch>
          </p:blipFill>
          <p:spPr bwMode="auto">
            <a:xfrm>
              <a:off x="2004" y="1511"/>
              <a:ext cx="11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5" name="Picture 439">
              <a:extLst>
                <a:ext uri="{FF2B5EF4-FFF2-40B4-BE49-F238E27FC236}">
                  <a16:creationId xmlns:a16="http://schemas.microsoft.com/office/drawing/2014/main" id="{064BAFF2-5DEF-43D7-9481-DC5C28A9DCF8}"/>
                </a:ext>
              </a:extLst>
            </p:cNvPr>
            <p:cNvPicPr>
              <a:picLocks noChangeAspect="1" noChangeArrowheads="1"/>
            </p:cNvPicPr>
            <p:nvPr/>
          </p:nvPicPr>
          <p:blipFill>
            <a:blip r:embed="rId179">
              <a:extLst>
                <a:ext uri="{28A0092B-C50C-407E-A947-70E740481C1C}">
                  <a14:useLocalDpi xmlns:a14="http://schemas.microsoft.com/office/drawing/2010/main"/>
                </a:ext>
              </a:extLst>
            </a:blip>
            <a:srcRect/>
            <a:stretch>
              <a:fillRect/>
            </a:stretch>
          </p:blipFill>
          <p:spPr bwMode="auto">
            <a:xfrm>
              <a:off x="2004" y="1530"/>
              <a:ext cx="1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6" name="Picture 440">
              <a:extLst>
                <a:ext uri="{FF2B5EF4-FFF2-40B4-BE49-F238E27FC236}">
                  <a16:creationId xmlns:a16="http://schemas.microsoft.com/office/drawing/2014/main" id="{23220B3A-C7BB-496C-9BBA-5A7604A5E193}"/>
                </a:ext>
              </a:extLst>
            </p:cNvPr>
            <p:cNvPicPr>
              <a:picLocks noChangeAspect="1" noChangeArrowheads="1"/>
            </p:cNvPicPr>
            <p:nvPr/>
          </p:nvPicPr>
          <p:blipFill>
            <a:blip r:embed="rId180">
              <a:extLst>
                <a:ext uri="{28A0092B-C50C-407E-A947-70E740481C1C}">
                  <a14:useLocalDpi xmlns:a14="http://schemas.microsoft.com/office/drawing/2010/main"/>
                </a:ext>
              </a:extLst>
            </a:blip>
            <a:srcRect/>
            <a:stretch>
              <a:fillRect/>
            </a:stretch>
          </p:blipFill>
          <p:spPr bwMode="auto">
            <a:xfrm>
              <a:off x="2002" y="1568"/>
              <a:ext cx="13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7" name="Picture 441">
              <a:extLst>
                <a:ext uri="{FF2B5EF4-FFF2-40B4-BE49-F238E27FC236}">
                  <a16:creationId xmlns:a16="http://schemas.microsoft.com/office/drawing/2014/main" id="{220F6C93-8853-4D06-95AE-8E4304E54D58}"/>
                </a:ext>
              </a:extLst>
            </p:cNvPr>
            <p:cNvPicPr>
              <a:picLocks noChangeAspect="1" noChangeArrowheads="1"/>
            </p:cNvPicPr>
            <p:nvPr/>
          </p:nvPicPr>
          <p:blipFill>
            <a:blip r:embed="rId181">
              <a:extLst>
                <a:ext uri="{28A0092B-C50C-407E-A947-70E740481C1C}">
                  <a14:useLocalDpi xmlns:a14="http://schemas.microsoft.com/office/drawing/2010/main"/>
                </a:ext>
              </a:extLst>
            </a:blip>
            <a:srcRect/>
            <a:stretch>
              <a:fillRect/>
            </a:stretch>
          </p:blipFill>
          <p:spPr bwMode="auto">
            <a:xfrm>
              <a:off x="2000" y="1592"/>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8" name="Picture 442">
              <a:extLst>
                <a:ext uri="{FF2B5EF4-FFF2-40B4-BE49-F238E27FC236}">
                  <a16:creationId xmlns:a16="http://schemas.microsoft.com/office/drawing/2014/main" id="{99A9E4EE-92E2-4B38-9201-4757E7AB78AE}"/>
                </a:ext>
              </a:extLst>
            </p:cNvPr>
            <p:cNvPicPr>
              <a:picLocks noChangeAspect="1" noChangeArrowheads="1"/>
            </p:cNvPicPr>
            <p:nvPr/>
          </p:nvPicPr>
          <p:blipFill>
            <a:blip r:embed="rId182">
              <a:extLst>
                <a:ext uri="{28A0092B-C50C-407E-A947-70E740481C1C}">
                  <a14:useLocalDpi xmlns:a14="http://schemas.microsoft.com/office/drawing/2010/main"/>
                </a:ext>
              </a:extLst>
            </a:blip>
            <a:srcRect/>
            <a:stretch>
              <a:fillRect/>
            </a:stretch>
          </p:blipFill>
          <p:spPr bwMode="auto">
            <a:xfrm>
              <a:off x="2002" y="1625"/>
              <a:ext cx="1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9" name="Picture 443">
              <a:extLst>
                <a:ext uri="{FF2B5EF4-FFF2-40B4-BE49-F238E27FC236}">
                  <a16:creationId xmlns:a16="http://schemas.microsoft.com/office/drawing/2014/main" id="{15F02955-0B1D-44B9-996C-AB1D85F33D58}"/>
                </a:ext>
              </a:extLst>
            </p:cNvPr>
            <p:cNvPicPr>
              <a:picLocks noChangeAspect="1" noChangeArrowheads="1"/>
            </p:cNvPicPr>
            <p:nvPr/>
          </p:nvPicPr>
          <p:blipFill>
            <a:blip r:embed="rId183">
              <a:extLst>
                <a:ext uri="{28A0092B-C50C-407E-A947-70E740481C1C}">
                  <a14:useLocalDpi xmlns:a14="http://schemas.microsoft.com/office/drawing/2010/main"/>
                </a:ext>
              </a:extLst>
            </a:blip>
            <a:srcRect/>
            <a:stretch>
              <a:fillRect/>
            </a:stretch>
          </p:blipFill>
          <p:spPr bwMode="auto">
            <a:xfrm>
              <a:off x="2019" y="1637"/>
              <a:ext cx="1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0" name="Picture 444">
              <a:extLst>
                <a:ext uri="{FF2B5EF4-FFF2-40B4-BE49-F238E27FC236}">
                  <a16:creationId xmlns:a16="http://schemas.microsoft.com/office/drawing/2014/main" id="{BA4958AD-7BA5-4491-8F7E-67E575192B7F}"/>
                </a:ext>
              </a:extLst>
            </p:cNvPr>
            <p:cNvPicPr>
              <a:picLocks noChangeAspect="1" noChangeArrowheads="1"/>
            </p:cNvPicPr>
            <p:nvPr/>
          </p:nvPicPr>
          <p:blipFill>
            <a:blip r:embed="rId184">
              <a:extLst>
                <a:ext uri="{28A0092B-C50C-407E-A947-70E740481C1C}">
                  <a14:useLocalDpi xmlns:a14="http://schemas.microsoft.com/office/drawing/2010/main"/>
                </a:ext>
              </a:extLst>
            </a:blip>
            <a:srcRect/>
            <a:stretch>
              <a:fillRect/>
            </a:stretch>
          </p:blipFill>
          <p:spPr bwMode="auto">
            <a:xfrm>
              <a:off x="2002" y="1630"/>
              <a:ext cx="1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1" name="Picture 445">
              <a:extLst>
                <a:ext uri="{FF2B5EF4-FFF2-40B4-BE49-F238E27FC236}">
                  <a16:creationId xmlns:a16="http://schemas.microsoft.com/office/drawing/2014/main" id="{BF9F9E93-8B0E-4288-A320-04CD1FA1314B}"/>
                </a:ext>
              </a:extLst>
            </p:cNvPr>
            <p:cNvPicPr>
              <a:picLocks noChangeAspect="1" noChangeArrowheads="1"/>
            </p:cNvPicPr>
            <p:nvPr/>
          </p:nvPicPr>
          <p:blipFill>
            <a:blip r:embed="rId185">
              <a:extLst>
                <a:ext uri="{28A0092B-C50C-407E-A947-70E740481C1C}">
                  <a14:useLocalDpi xmlns:a14="http://schemas.microsoft.com/office/drawing/2010/main"/>
                </a:ext>
              </a:extLst>
            </a:blip>
            <a:srcRect/>
            <a:stretch>
              <a:fillRect/>
            </a:stretch>
          </p:blipFill>
          <p:spPr bwMode="auto">
            <a:xfrm>
              <a:off x="1906" y="1449"/>
              <a:ext cx="9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2" name="Picture 446">
              <a:extLst>
                <a:ext uri="{FF2B5EF4-FFF2-40B4-BE49-F238E27FC236}">
                  <a16:creationId xmlns:a16="http://schemas.microsoft.com/office/drawing/2014/main" id="{4FA75A1B-F541-4FF9-B229-101E66DE1C87}"/>
                </a:ext>
              </a:extLst>
            </p:cNvPr>
            <p:cNvPicPr>
              <a:picLocks noChangeAspect="1" noChangeArrowheads="1"/>
            </p:cNvPicPr>
            <p:nvPr/>
          </p:nvPicPr>
          <p:blipFill>
            <a:blip r:embed="rId186">
              <a:extLst>
                <a:ext uri="{28A0092B-C50C-407E-A947-70E740481C1C}">
                  <a14:useLocalDpi xmlns:a14="http://schemas.microsoft.com/office/drawing/2010/main"/>
                </a:ext>
              </a:extLst>
            </a:blip>
            <a:srcRect/>
            <a:stretch>
              <a:fillRect/>
            </a:stretch>
          </p:blipFill>
          <p:spPr bwMode="auto">
            <a:xfrm>
              <a:off x="2011" y="1449"/>
              <a:ext cx="9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3" name="Picture 447">
              <a:extLst>
                <a:ext uri="{FF2B5EF4-FFF2-40B4-BE49-F238E27FC236}">
                  <a16:creationId xmlns:a16="http://schemas.microsoft.com/office/drawing/2014/main" id="{15A87607-6C47-4595-8FBF-D5C7D48559BA}"/>
                </a:ext>
              </a:extLst>
            </p:cNvPr>
            <p:cNvPicPr>
              <a:picLocks noChangeAspect="1" noChangeArrowheads="1"/>
            </p:cNvPicPr>
            <p:nvPr/>
          </p:nvPicPr>
          <p:blipFill>
            <a:blip r:embed="rId187">
              <a:extLst>
                <a:ext uri="{28A0092B-C50C-407E-A947-70E740481C1C}">
                  <a14:useLocalDpi xmlns:a14="http://schemas.microsoft.com/office/drawing/2010/main"/>
                </a:ext>
              </a:extLst>
            </a:blip>
            <a:srcRect/>
            <a:stretch>
              <a:fillRect/>
            </a:stretch>
          </p:blipFill>
          <p:spPr bwMode="auto">
            <a:xfrm>
              <a:off x="1968" y="1471"/>
              <a:ext cx="7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4" name="Picture 448">
              <a:extLst>
                <a:ext uri="{FF2B5EF4-FFF2-40B4-BE49-F238E27FC236}">
                  <a16:creationId xmlns:a16="http://schemas.microsoft.com/office/drawing/2014/main" id="{24C472E0-20EC-4AF4-A81D-97612D868A20}"/>
                </a:ext>
              </a:extLst>
            </p:cNvPr>
            <p:cNvPicPr>
              <a:picLocks noChangeAspect="1" noChangeArrowheads="1"/>
            </p:cNvPicPr>
            <p:nvPr/>
          </p:nvPicPr>
          <p:blipFill>
            <a:blip r:embed="rId188">
              <a:extLst>
                <a:ext uri="{28A0092B-C50C-407E-A947-70E740481C1C}">
                  <a14:useLocalDpi xmlns:a14="http://schemas.microsoft.com/office/drawing/2010/main"/>
                </a:ext>
              </a:extLst>
            </a:blip>
            <a:srcRect/>
            <a:stretch>
              <a:fillRect/>
            </a:stretch>
          </p:blipFill>
          <p:spPr bwMode="auto">
            <a:xfrm>
              <a:off x="1973" y="1461"/>
              <a:ext cx="65"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5" name="Picture 449">
              <a:extLst>
                <a:ext uri="{FF2B5EF4-FFF2-40B4-BE49-F238E27FC236}">
                  <a16:creationId xmlns:a16="http://schemas.microsoft.com/office/drawing/2014/main" id="{DF32B537-2A2D-40AB-BAEF-F88A411D6978}"/>
                </a:ext>
              </a:extLst>
            </p:cNvPr>
            <p:cNvPicPr>
              <a:picLocks noChangeAspect="1" noChangeArrowheads="1"/>
            </p:cNvPicPr>
            <p:nvPr/>
          </p:nvPicPr>
          <p:blipFill>
            <a:blip r:embed="rId189">
              <a:extLst>
                <a:ext uri="{28A0092B-C50C-407E-A947-70E740481C1C}">
                  <a14:useLocalDpi xmlns:a14="http://schemas.microsoft.com/office/drawing/2010/main"/>
                </a:ext>
              </a:extLst>
            </a:blip>
            <a:srcRect/>
            <a:stretch>
              <a:fillRect/>
            </a:stretch>
          </p:blipFill>
          <p:spPr bwMode="auto">
            <a:xfrm>
              <a:off x="1971" y="1440"/>
              <a:ext cx="6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 name="Picture 450">
              <a:extLst>
                <a:ext uri="{FF2B5EF4-FFF2-40B4-BE49-F238E27FC236}">
                  <a16:creationId xmlns:a16="http://schemas.microsoft.com/office/drawing/2014/main" id="{A75CD8E3-713B-4602-BFB0-7054ECD4C158}"/>
                </a:ext>
              </a:extLst>
            </p:cNvPr>
            <p:cNvPicPr>
              <a:picLocks noChangeAspect="1" noChangeArrowheads="1"/>
            </p:cNvPicPr>
            <p:nvPr/>
          </p:nvPicPr>
          <p:blipFill>
            <a:blip r:embed="rId190">
              <a:extLst>
                <a:ext uri="{28A0092B-C50C-407E-A947-70E740481C1C}">
                  <a14:useLocalDpi xmlns:a14="http://schemas.microsoft.com/office/drawing/2010/main"/>
                </a:ext>
              </a:extLst>
            </a:blip>
            <a:srcRect/>
            <a:stretch>
              <a:fillRect/>
            </a:stretch>
          </p:blipFill>
          <p:spPr bwMode="auto">
            <a:xfrm>
              <a:off x="1971" y="1421"/>
              <a:ext cx="6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7" name="Picture 451">
              <a:extLst>
                <a:ext uri="{FF2B5EF4-FFF2-40B4-BE49-F238E27FC236}">
                  <a16:creationId xmlns:a16="http://schemas.microsoft.com/office/drawing/2014/main" id="{8BC7A67C-AA33-4359-B0AF-B400D4BBD6D6}"/>
                </a:ext>
              </a:extLst>
            </p:cNvPr>
            <p:cNvPicPr>
              <a:picLocks noChangeAspect="1" noChangeArrowheads="1"/>
            </p:cNvPicPr>
            <p:nvPr/>
          </p:nvPicPr>
          <p:blipFill>
            <a:blip r:embed="rId191">
              <a:extLst>
                <a:ext uri="{28A0092B-C50C-407E-A947-70E740481C1C}">
                  <a14:useLocalDpi xmlns:a14="http://schemas.microsoft.com/office/drawing/2010/main"/>
                </a:ext>
              </a:extLst>
            </a:blip>
            <a:srcRect/>
            <a:stretch>
              <a:fillRect/>
            </a:stretch>
          </p:blipFill>
          <p:spPr bwMode="auto">
            <a:xfrm>
              <a:off x="1973" y="1402"/>
              <a:ext cx="65"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8" name="Picture 452">
              <a:extLst>
                <a:ext uri="{FF2B5EF4-FFF2-40B4-BE49-F238E27FC236}">
                  <a16:creationId xmlns:a16="http://schemas.microsoft.com/office/drawing/2014/main" id="{BF9F90A8-2B5B-4444-9157-F750D1EAE5A0}"/>
                </a:ext>
              </a:extLst>
            </p:cNvPr>
            <p:cNvPicPr>
              <a:picLocks noChangeAspect="1" noChangeArrowheads="1"/>
            </p:cNvPicPr>
            <p:nvPr/>
          </p:nvPicPr>
          <p:blipFill>
            <a:blip r:embed="rId192">
              <a:extLst>
                <a:ext uri="{28A0092B-C50C-407E-A947-70E740481C1C}">
                  <a14:useLocalDpi xmlns:a14="http://schemas.microsoft.com/office/drawing/2010/main"/>
                </a:ext>
              </a:extLst>
            </a:blip>
            <a:srcRect/>
            <a:stretch>
              <a:fillRect/>
            </a:stretch>
          </p:blipFill>
          <p:spPr bwMode="auto">
            <a:xfrm>
              <a:off x="1973" y="1383"/>
              <a:ext cx="65"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9069654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88387B6-4CFD-41D7-A221-DC773BA4AE46}"/>
              </a:ext>
            </a:extLst>
          </p:cNvPr>
          <p:cNvGrpSpPr>
            <a:grpSpLocks noChangeAspect="1"/>
          </p:cNvGrpSpPr>
          <p:nvPr/>
        </p:nvGrpSpPr>
        <p:grpSpPr bwMode="auto">
          <a:xfrm>
            <a:off x="2524413" y="1205544"/>
            <a:ext cx="3438525" cy="4376738"/>
            <a:chOff x="1035" y="690"/>
            <a:chExt cx="2166" cy="2757"/>
          </a:xfrm>
        </p:grpSpPr>
        <p:grpSp>
          <p:nvGrpSpPr>
            <p:cNvPr id="6" name="Group 205">
              <a:extLst>
                <a:ext uri="{FF2B5EF4-FFF2-40B4-BE49-F238E27FC236}">
                  <a16:creationId xmlns:a16="http://schemas.microsoft.com/office/drawing/2014/main" id="{30EE7727-6BF3-4E88-BE72-5B098518177F}"/>
                </a:ext>
              </a:extLst>
            </p:cNvPr>
            <p:cNvGrpSpPr>
              <a:grpSpLocks/>
            </p:cNvGrpSpPr>
            <p:nvPr/>
          </p:nvGrpSpPr>
          <p:grpSpPr bwMode="auto">
            <a:xfrm>
              <a:off x="1035" y="690"/>
              <a:ext cx="2166" cy="2757"/>
              <a:chOff x="1035" y="690"/>
              <a:chExt cx="2166" cy="2757"/>
            </a:xfrm>
          </p:grpSpPr>
          <p:sp>
            <p:nvSpPr>
              <p:cNvPr id="865" name="Freeform 5">
                <a:extLst>
                  <a:ext uri="{FF2B5EF4-FFF2-40B4-BE49-F238E27FC236}">
                    <a16:creationId xmlns:a16="http://schemas.microsoft.com/office/drawing/2014/main" id="{D3243A49-C6E0-4F94-AF4C-363A205E3497}"/>
                  </a:ext>
                </a:extLst>
              </p:cNvPr>
              <p:cNvSpPr>
                <a:spLocks/>
              </p:cNvSpPr>
              <p:nvPr/>
            </p:nvSpPr>
            <p:spPr bwMode="auto">
              <a:xfrm>
                <a:off x="2799" y="1722"/>
                <a:ext cx="38" cy="83"/>
              </a:xfrm>
              <a:custGeom>
                <a:avLst/>
                <a:gdLst>
                  <a:gd name="T0" fmla="*/ 13 w 16"/>
                  <a:gd name="T1" fmla="*/ 17 h 35"/>
                  <a:gd name="T2" fmla="*/ 6 w 16"/>
                  <a:gd name="T3" fmla="*/ 2 h 35"/>
                  <a:gd name="T4" fmla="*/ 4 w 16"/>
                  <a:gd name="T5" fmla="*/ 1 h 35"/>
                  <a:gd name="T6" fmla="*/ 5 w 16"/>
                  <a:gd name="T7" fmla="*/ 13 h 35"/>
                  <a:gd name="T8" fmla="*/ 9 w 16"/>
                  <a:gd name="T9" fmla="*/ 30 h 35"/>
                  <a:gd name="T10" fmla="*/ 15 w 16"/>
                  <a:gd name="T11" fmla="*/ 31 h 35"/>
                  <a:gd name="T12" fmla="*/ 13 w 16"/>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13" y="17"/>
                    </a:moveTo>
                    <a:cubicBezTo>
                      <a:pt x="11" y="12"/>
                      <a:pt x="6" y="7"/>
                      <a:pt x="6" y="2"/>
                    </a:cubicBezTo>
                    <a:cubicBezTo>
                      <a:pt x="6" y="1"/>
                      <a:pt x="5" y="0"/>
                      <a:pt x="4" y="1"/>
                    </a:cubicBezTo>
                    <a:cubicBezTo>
                      <a:pt x="0" y="3"/>
                      <a:pt x="3" y="9"/>
                      <a:pt x="5" y="13"/>
                    </a:cubicBezTo>
                    <a:cubicBezTo>
                      <a:pt x="7" y="18"/>
                      <a:pt x="11" y="24"/>
                      <a:pt x="9" y="30"/>
                    </a:cubicBezTo>
                    <a:cubicBezTo>
                      <a:pt x="8" y="34"/>
                      <a:pt x="14" y="35"/>
                      <a:pt x="15" y="31"/>
                    </a:cubicBezTo>
                    <a:cubicBezTo>
                      <a:pt x="16" y="26"/>
                      <a:pt x="15" y="21"/>
                      <a:pt x="13" y="17"/>
                    </a:cubicBezTo>
                  </a:path>
                </a:pathLst>
              </a:custGeom>
              <a:solidFill>
                <a:srgbClr val="0097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6">
                <a:extLst>
                  <a:ext uri="{FF2B5EF4-FFF2-40B4-BE49-F238E27FC236}">
                    <a16:creationId xmlns:a16="http://schemas.microsoft.com/office/drawing/2014/main" id="{9B4E5FF0-2D98-4E3E-BA54-BB7E72590A81}"/>
                  </a:ext>
                </a:extLst>
              </p:cNvPr>
              <p:cNvSpPr>
                <a:spLocks/>
              </p:cNvSpPr>
              <p:nvPr/>
            </p:nvSpPr>
            <p:spPr bwMode="auto">
              <a:xfrm>
                <a:off x="1292" y="2565"/>
                <a:ext cx="306" cy="690"/>
              </a:xfrm>
              <a:custGeom>
                <a:avLst/>
                <a:gdLst>
                  <a:gd name="T0" fmla="*/ 1 w 129"/>
                  <a:gd name="T1" fmla="*/ 0 h 290"/>
                  <a:gd name="T2" fmla="*/ 1 w 129"/>
                  <a:gd name="T3" fmla="*/ 263 h 290"/>
                  <a:gd name="T4" fmla="*/ 72 w 129"/>
                  <a:gd name="T5" fmla="*/ 287 h 290"/>
                  <a:gd name="T6" fmla="*/ 129 w 129"/>
                  <a:gd name="T7" fmla="*/ 263 h 290"/>
                  <a:gd name="T8" fmla="*/ 129 w 129"/>
                  <a:gd name="T9" fmla="*/ 170 h 290"/>
                  <a:gd name="T10" fmla="*/ 129 w 129"/>
                  <a:gd name="T11" fmla="*/ 82 h 290"/>
                  <a:gd name="T12" fmla="*/ 1 w 129"/>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29" h="290">
                    <a:moveTo>
                      <a:pt x="1" y="0"/>
                    </a:moveTo>
                    <a:cubicBezTo>
                      <a:pt x="2" y="4"/>
                      <a:pt x="0" y="237"/>
                      <a:pt x="1" y="263"/>
                    </a:cubicBezTo>
                    <a:cubicBezTo>
                      <a:pt x="1" y="289"/>
                      <a:pt x="46" y="290"/>
                      <a:pt x="72" y="287"/>
                    </a:cubicBezTo>
                    <a:cubicBezTo>
                      <a:pt x="99" y="284"/>
                      <a:pt x="129" y="278"/>
                      <a:pt x="129" y="263"/>
                    </a:cubicBezTo>
                    <a:cubicBezTo>
                      <a:pt x="129" y="248"/>
                      <a:pt x="129" y="170"/>
                      <a:pt x="129" y="170"/>
                    </a:cubicBezTo>
                    <a:cubicBezTo>
                      <a:pt x="129" y="82"/>
                      <a:pt x="129" y="82"/>
                      <a:pt x="129" y="82"/>
                    </a:cubicBezTo>
                    <a:cubicBezTo>
                      <a:pt x="1" y="0"/>
                      <a:pt x="1" y="0"/>
                      <a:pt x="1" y="0"/>
                    </a:cubicBezTo>
                  </a:path>
                </a:pathLst>
              </a:custGeom>
              <a:solidFill>
                <a:srgbClr val="008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Freeform 7">
                <a:extLst>
                  <a:ext uri="{FF2B5EF4-FFF2-40B4-BE49-F238E27FC236}">
                    <a16:creationId xmlns:a16="http://schemas.microsoft.com/office/drawing/2014/main" id="{93A83EF9-BF6F-4AD5-8504-0F5AA8759609}"/>
                  </a:ext>
                </a:extLst>
              </p:cNvPr>
              <p:cNvSpPr>
                <a:spLocks noEditPoints="1"/>
              </p:cNvSpPr>
              <p:nvPr/>
            </p:nvSpPr>
            <p:spPr bwMode="auto">
              <a:xfrm>
                <a:off x="1289" y="2563"/>
                <a:ext cx="312" cy="689"/>
              </a:xfrm>
              <a:custGeom>
                <a:avLst/>
                <a:gdLst>
                  <a:gd name="T0" fmla="*/ 52 w 131"/>
                  <a:gd name="T1" fmla="*/ 290 h 290"/>
                  <a:gd name="T2" fmla="*/ 0 w 131"/>
                  <a:gd name="T3" fmla="*/ 264 h 290"/>
                  <a:gd name="T4" fmla="*/ 1 w 131"/>
                  <a:gd name="T5" fmla="*/ 166 h 290"/>
                  <a:gd name="T6" fmla="*/ 0 w 131"/>
                  <a:gd name="T7" fmla="*/ 2 h 290"/>
                  <a:gd name="T8" fmla="*/ 1 w 131"/>
                  <a:gd name="T9" fmla="*/ 0 h 290"/>
                  <a:gd name="T10" fmla="*/ 2 w 131"/>
                  <a:gd name="T11" fmla="*/ 0 h 290"/>
                  <a:gd name="T12" fmla="*/ 130 w 131"/>
                  <a:gd name="T13" fmla="*/ 82 h 290"/>
                  <a:gd name="T14" fmla="*/ 131 w 131"/>
                  <a:gd name="T15" fmla="*/ 83 h 290"/>
                  <a:gd name="T16" fmla="*/ 131 w 131"/>
                  <a:gd name="T17" fmla="*/ 264 h 290"/>
                  <a:gd name="T18" fmla="*/ 73 w 131"/>
                  <a:gd name="T19" fmla="*/ 289 h 290"/>
                  <a:gd name="T20" fmla="*/ 52 w 131"/>
                  <a:gd name="T21" fmla="*/ 290 h 290"/>
                  <a:gd name="T22" fmla="*/ 3 w 131"/>
                  <a:gd name="T23" fmla="*/ 4 h 290"/>
                  <a:gd name="T24" fmla="*/ 3 w 131"/>
                  <a:gd name="T25" fmla="*/ 166 h 290"/>
                  <a:gd name="T26" fmla="*/ 3 w 131"/>
                  <a:gd name="T27" fmla="*/ 264 h 290"/>
                  <a:gd name="T28" fmla="*/ 52 w 131"/>
                  <a:gd name="T29" fmla="*/ 288 h 290"/>
                  <a:gd name="T30" fmla="*/ 73 w 131"/>
                  <a:gd name="T31" fmla="*/ 287 h 290"/>
                  <a:gd name="T32" fmla="*/ 128 w 131"/>
                  <a:gd name="T33" fmla="*/ 264 h 290"/>
                  <a:gd name="T34" fmla="*/ 128 w 131"/>
                  <a:gd name="T35" fmla="*/ 84 h 290"/>
                  <a:gd name="T36" fmla="*/ 3 w 131"/>
                  <a:gd name="T37" fmla="*/ 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290">
                    <a:moveTo>
                      <a:pt x="52" y="290"/>
                    </a:moveTo>
                    <a:cubicBezTo>
                      <a:pt x="19" y="290"/>
                      <a:pt x="1" y="281"/>
                      <a:pt x="0" y="264"/>
                    </a:cubicBezTo>
                    <a:cubicBezTo>
                      <a:pt x="0" y="254"/>
                      <a:pt x="0" y="213"/>
                      <a:pt x="1" y="166"/>
                    </a:cubicBezTo>
                    <a:cubicBezTo>
                      <a:pt x="1" y="94"/>
                      <a:pt x="1" y="5"/>
                      <a:pt x="0" y="2"/>
                    </a:cubicBezTo>
                    <a:cubicBezTo>
                      <a:pt x="0" y="1"/>
                      <a:pt x="0" y="1"/>
                      <a:pt x="1" y="0"/>
                    </a:cubicBezTo>
                    <a:cubicBezTo>
                      <a:pt x="1" y="0"/>
                      <a:pt x="2" y="0"/>
                      <a:pt x="2" y="0"/>
                    </a:cubicBezTo>
                    <a:cubicBezTo>
                      <a:pt x="130" y="82"/>
                      <a:pt x="130" y="82"/>
                      <a:pt x="130" y="82"/>
                    </a:cubicBezTo>
                    <a:cubicBezTo>
                      <a:pt x="131" y="82"/>
                      <a:pt x="131" y="82"/>
                      <a:pt x="131" y="83"/>
                    </a:cubicBezTo>
                    <a:cubicBezTo>
                      <a:pt x="131" y="264"/>
                      <a:pt x="131" y="264"/>
                      <a:pt x="131" y="264"/>
                    </a:cubicBezTo>
                    <a:cubicBezTo>
                      <a:pt x="131" y="276"/>
                      <a:pt x="112" y="285"/>
                      <a:pt x="73" y="289"/>
                    </a:cubicBezTo>
                    <a:cubicBezTo>
                      <a:pt x="66" y="290"/>
                      <a:pt x="59" y="290"/>
                      <a:pt x="52" y="290"/>
                    </a:cubicBezTo>
                    <a:moveTo>
                      <a:pt x="3" y="4"/>
                    </a:moveTo>
                    <a:cubicBezTo>
                      <a:pt x="4" y="16"/>
                      <a:pt x="4" y="65"/>
                      <a:pt x="3" y="166"/>
                    </a:cubicBezTo>
                    <a:cubicBezTo>
                      <a:pt x="3" y="213"/>
                      <a:pt x="3" y="254"/>
                      <a:pt x="3" y="264"/>
                    </a:cubicBezTo>
                    <a:cubicBezTo>
                      <a:pt x="3" y="285"/>
                      <a:pt x="34" y="288"/>
                      <a:pt x="52" y="288"/>
                    </a:cubicBezTo>
                    <a:cubicBezTo>
                      <a:pt x="59" y="288"/>
                      <a:pt x="66" y="287"/>
                      <a:pt x="73" y="287"/>
                    </a:cubicBezTo>
                    <a:cubicBezTo>
                      <a:pt x="110" y="282"/>
                      <a:pt x="128" y="275"/>
                      <a:pt x="128" y="264"/>
                    </a:cubicBezTo>
                    <a:cubicBezTo>
                      <a:pt x="128" y="84"/>
                      <a:pt x="128" y="84"/>
                      <a:pt x="128" y="84"/>
                    </a:cubicBezTo>
                    <a:cubicBezTo>
                      <a:pt x="3" y="4"/>
                      <a:pt x="3" y="4"/>
                      <a:pt x="3" y="4"/>
                    </a:cubicBezTo>
                  </a:path>
                </a:pathLst>
              </a:custGeom>
              <a:solidFill>
                <a:srgbClr val="004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8">
                <a:extLst>
                  <a:ext uri="{FF2B5EF4-FFF2-40B4-BE49-F238E27FC236}">
                    <a16:creationId xmlns:a16="http://schemas.microsoft.com/office/drawing/2014/main" id="{C89A3C99-64B2-4F64-AE9D-74C62528D1EF}"/>
                  </a:ext>
                </a:extLst>
              </p:cNvPr>
              <p:cNvSpPr>
                <a:spLocks/>
              </p:cNvSpPr>
              <p:nvPr/>
            </p:nvSpPr>
            <p:spPr bwMode="auto">
              <a:xfrm>
                <a:off x="1296" y="2755"/>
                <a:ext cx="298" cy="488"/>
              </a:xfrm>
              <a:custGeom>
                <a:avLst/>
                <a:gdLst>
                  <a:gd name="T0" fmla="*/ 0 w 125"/>
                  <a:gd name="T1" fmla="*/ 0 h 205"/>
                  <a:gd name="T2" fmla="*/ 0 w 125"/>
                  <a:gd name="T3" fmla="*/ 44 h 205"/>
                  <a:gd name="T4" fmla="*/ 28 w 125"/>
                  <a:gd name="T5" fmla="*/ 82 h 205"/>
                  <a:gd name="T6" fmla="*/ 56 w 125"/>
                  <a:gd name="T7" fmla="*/ 114 h 205"/>
                  <a:gd name="T8" fmla="*/ 70 w 125"/>
                  <a:gd name="T9" fmla="*/ 133 h 205"/>
                  <a:gd name="T10" fmla="*/ 74 w 125"/>
                  <a:gd name="T11" fmla="*/ 205 h 205"/>
                  <a:gd name="T12" fmla="*/ 125 w 125"/>
                  <a:gd name="T13" fmla="*/ 183 h 205"/>
                  <a:gd name="T14" fmla="*/ 125 w 125"/>
                  <a:gd name="T15" fmla="*/ 127 h 205"/>
                  <a:gd name="T16" fmla="*/ 34 w 125"/>
                  <a:gd name="T17" fmla="*/ 45 h 205"/>
                  <a:gd name="T18" fmla="*/ 21 w 125"/>
                  <a:gd name="T19" fmla="*/ 29 h 205"/>
                  <a:gd name="T20" fmla="*/ 10 w 125"/>
                  <a:gd name="T21" fmla="*/ 14 h 205"/>
                  <a:gd name="T22" fmla="*/ 9 w 125"/>
                  <a:gd name="T23" fmla="*/ 12 h 205"/>
                  <a:gd name="T24" fmla="*/ 0 w 125"/>
                  <a:gd name="T2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05">
                    <a:moveTo>
                      <a:pt x="0" y="0"/>
                    </a:moveTo>
                    <a:cubicBezTo>
                      <a:pt x="0" y="13"/>
                      <a:pt x="0" y="28"/>
                      <a:pt x="0" y="44"/>
                    </a:cubicBezTo>
                    <a:cubicBezTo>
                      <a:pt x="8" y="57"/>
                      <a:pt x="18" y="70"/>
                      <a:pt x="28" y="82"/>
                    </a:cubicBezTo>
                    <a:cubicBezTo>
                      <a:pt x="37" y="93"/>
                      <a:pt x="46" y="104"/>
                      <a:pt x="56" y="114"/>
                    </a:cubicBezTo>
                    <a:cubicBezTo>
                      <a:pt x="62" y="119"/>
                      <a:pt x="68" y="126"/>
                      <a:pt x="70" y="133"/>
                    </a:cubicBezTo>
                    <a:cubicBezTo>
                      <a:pt x="75" y="147"/>
                      <a:pt x="74" y="201"/>
                      <a:pt x="74" y="205"/>
                    </a:cubicBezTo>
                    <a:cubicBezTo>
                      <a:pt x="108" y="201"/>
                      <a:pt x="125" y="193"/>
                      <a:pt x="125" y="183"/>
                    </a:cubicBezTo>
                    <a:cubicBezTo>
                      <a:pt x="125" y="127"/>
                      <a:pt x="125" y="127"/>
                      <a:pt x="125" y="127"/>
                    </a:cubicBezTo>
                    <a:cubicBezTo>
                      <a:pt x="91" y="104"/>
                      <a:pt x="59" y="77"/>
                      <a:pt x="34" y="45"/>
                    </a:cubicBezTo>
                    <a:cubicBezTo>
                      <a:pt x="30" y="40"/>
                      <a:pt x="25" y="34"/>
                      <a:pt x="21" y="29"/>
                    </a:cubicBezTo>
                    <a:cubicBezTo>
                      <a:pt x="18" y="24"/>
                      <a:pt x="14" y="19"/>
                      <a:pt x="10" y="14"/>
                    </a:cubicBezTo>
                    <a:cubicBezTo>
                      <a:pt x="9" y="12"/>
                      <a:pt x="9" y="12"/>
                      <a:pt x="9" y="12"/>
                    </a:cubicBezTo>
                    <a:cubicBezTo>
                      <a:pt x="6" y="9"/>
                      <a:pt x="3" y="5"/>
                      <a:pt x="0" y="0"/>
                    </a:cubicBezTo>
                  </a:path>
                </a:pathLst>
              </a:custGeom>
              <a:solidFill>
                <a:srgbClr val="006F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Freeform 9">
                <a:extLst>
                  <a:ext uri="{FF2B5EF4-FFF2-40B4-BE49-F238E27FC236}">
                    <a16:creationId xmlns:a16="http://schemas.microsoft.com/office/drawing/2014/main" id="{A33D87C0-D35E-4499-BEC6-C290B1F3E6BA}"/>
                  </a:ext>
                </a:extLst>
              </p:cNvPr>
              <p:cNvSpPr>
                <a:spLocks noEditPoints="1"/>
              </p:cNvSpPr>
              <p:nvPr/>
            </p:nvSpPr>
            <p:spPr bwMode="auto">
              <a:xfrm>
                <a:off x="1294" y="2751"/>
                <a:ext cx="304" cy="494"/>
              </a:xfrm>
              <a:custGeom>
                <a:avLst/>
                <a:gdLst>
                  <a:gd name="T0" fmla="*/ 126 w 128"/>
                  <a:gd name="T1" fmla="*/ 129 h 208"/>
                  <a:gd name="T2" fmla="*/ 126 w 128"/>
                  <a:gd name="T3" fmla="*/ 185 h 208"/>
                  <a:gd name="T4" fmla="*/ 75 w 128"/>
                  <a:gd name="T5" fmla="*/ 207 h 208"/>
                  <a:gd name="T6" fmla="*/ 75 w 128"/>
                  <a:gd name="T7" fmla="*/ 207 h 208"/>
                  <a:gd name="T8" fmla="*/ 75 w 128"/>
                  <a:gd name="T9" fmla="*/ 208 h 208"/>
                  <a:gd name="T10" fmla="*/ 128 w 128"/>
                  <a:gd name="T11" fmla="*/ 185 h 208"/>
                  <a:gd name="T12" fmla="*/ 128 w 128"/>
                  <a:gd name="T13" fmla="*/ 130 h 208"/>
                  <a:gd name="T14" fmla="*/ 126 w 128"/>
                  <a:gd name="T15" fmla="*/ 129 h 208"/>
                  <a:gd name="T16" fmla="*/ 0 w 128"/>
                  <a:gd name="T17" fmla="*/ 0 h 208"/>
                  <a:gd name="T18" fmla="*/ 0 w 128"/>
                  <a:gd name="T19" fmla="*/ 44 h 208"/>
                  <a:gd name="T20" fmla="*/ 1 w 128"/>
                  <a:gd name="T21" fmla="*/ 46 h 208"/>
                  <a:gd name="T22" fmla="*/ 1 w 128"/>
                  <a:gd name="T23" fmla="*/ 2 h 208"/>
                  <a:gd name="T24" fmla="*/ 0 w 128"/>
                  <a:gd name="T2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08">
                    <a:moveTo>
                      <a:pt x="126" y="129"/>
                    </a:moveTo>
                    <a:cubicBezTo>
                      <a:pt x="126" y="185"/>
                      <a:pt x="126" y="185"/>
                      <a:pt x="126" y="185"/>
                    </a:cubicBezTo>
                    <a:cubicBezTo>
                      <a:pt x="126" y="195"/>
                      <a:pt x="109" y="203"/>
                      <a:pt x="75" y="207"/>
                    </a:cubicBezTo>
                    <a:cubicBezTo>
                      <a:pt x="75" y="207"/>
                      <a:pt x="75" y="207"/>
                      <a:pt x="75" y="207"/>
                    </a:cubicBezTo>
                    <a:cubicBezTo>
                      <a:pt x="75" y="208"/>
                      <a:pt x="75" y="208"/>
                      <a:pt x="75" y="208"/>
                    </a:cubicBezTo>
                    <a:cubicBezTo>
                      <a:pt x="100" y="205"/>
                      <a:pt x="128" y="199"/>
                      <a:pt x="128" y="185"/>
                    </a:cubicBezTo>
                    <a:cubicBezTo>
                      <a:pt x="128" y="177"/>
                      <a:pt x="128" y="152"/>
                      <a:pt x="128" y="130"/>
                    </a:cubicBezTo>
                    <a:cubicBezTo>
                      <a:pt x="127" y="129"/>
                      <a:pt x="127" y="129"/>
                      <a:pt x="126" y="129"/>
                    </a:cubicBezTo>
                    <a:moveTo>
                      <a:pt x="0" y="0"/>
                    </a:moveTo>
                    <a:cubicBezTo>
                      <a:pt x="0" y="14"/>
                      <a:pt x="0" y="29"/>
                      <a:pt x="0" y="44"/>
                    </a:cubicBezTo>
                    <a:cubicBezTo>
                      <a:pt x="0" y="45"/>
                      <a:pt x="1" y="45"/>
                      <a:pt x="1" y="46"/>
                    </a:cubicBezTo>
                    <a:cubicBezTo>
                      <a:pt x="1" y="30"/>
                      <a:pt x="1" y="15"/>
                      <a:pt x="1" y="2"/>
                    </a:cubicBezTo>
                    <a:cubicBezTo>
                      <a:pt x="1" y="1"/>
                      <a:pt x="1" y="0"/>
                      <a:pt x="0" y="0"/>
                    </a:cubicBezTo>
                  </a:path>
                </a:pathLst>
              </a:custGeom>
              <a:solidFill>
                <a:srgbClr val="0037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10">
                <a:extLst>
                  <a:ext uri="{FF2B5EF4-FFF2-40B4-BE49-F238E27FC236}">
                    <a16:creationId xmlns:a16="http://schemas.microsoft.com/office/drawing/2014/main" id="{57AAB7FC-6EEE-4FF1-B187-2725BECBEF7B}"/>
                  </a:ext>
                </a:extLst>
              </p:cNvPr>
              <p:cNvSpPr>
                <a:spLocks/>
              </p:cNvSpPr>
              <p:nvPr/>
            </p:nvSpPr>
            <p:spPr bwMode="auto">
              <a:xfrm>
                <a:off x="1955" y="2760"/>
                <a:ext cx="307" cy="687"/>
              </a:xfrm>
              <a:custGeom>
                <a:avLst/>
                <a:gdLst>
                  <a:gd name="T0" fmla="*/ 1 w 129"/>
                  <a:gd name="T1" fmla="*/ 0 h 289"/>
                  <a:gd name="T2" fmla="*/ 1 w 129"/>
                  <a:gd name="T3" fmla="*/ 263 h 289"/>
                  <a:gd name="T4" fmla="*/ 72 w 129"/>
                  <a:gd name="T5" fmla="*/ 286 h 289"/>
                  <a:gd name="T6" fmla="*/ 129 w 129"/>
                  <a:gd name="T7" fmla="*/ 263 h 289"/>
                  <a:gd name="T8" fmla="*/ 129 w 129"/>
                  <a:gd name="T9" fmla="*/ 169 h 289"/>
                  <a:gd name="T10" fmla="*/ 129 w 129"/>
                  <a:gd name="T11" fmla="*/ 82 h 289"/>
                  <a:gd name="T12" fmla="*/ 1 w 129"/>
                  <a:gd name="T13" fmla="*/ 0 h 289"/>
                </a:gdLst>
                <a:ahLst/>
                <a:cxnLst>
                  <a:cxn ang="0">
                    <a:pos x="T0" y="T1"/>
                  </a:cxn>
                  <a:cxn ang="0">
                    <a:pos x="T2" y="T3"/>
                  </a:cxn>
                  <a:cxn ang="0">
                    <a:pos x="T4" y="T5"/>
                  </a:cxn>
                  <a:cxn ang="0">
                    <a:pos x="T6" y="T7"/>
                  </a:cxn>
                  <a:cxn ang="0">
                    <a:pos x="T8" y="T9"/>
                  </a:cxn>
                  <a:cxn ang="0">
                    <a:pos x="T10" y="T11"/>
                  </a:cxn>
                  <a:cxn ang="0">
                    <a:pos x="T12" y="T13"/>
                  </a:cxn>
                </a:cxnLst>
                <a:rect l="0" t="0" r="r" b="b"/>
                <a:pathLst>
                  <a:path w="129" h="289">
                    <a:moveTo>
                      <a:pt x="1" y="0"/>
                    </a:moveTo>
                    <a:cubicBezTo>
                      <a:pt x="2" y="3"/>
                      <a:pt x="0" y="237"/>
                      <a:pt x="1" y="263"/>
                    </a:cubicBezTo>
                    <a:cubicBezTo>
                      <a:pt x="1" y="289"/>
                      <a:pt x="46" y="289"/>
                      <a:pt x="72" y="286"/>
                    </a:cubicBezTo>
                    <a:cubicBezTo>
                      <a:pt x="99" y="284"/>
                      <a:pt x="129" y="277"/>
                      <a:pt x="129" y="263"/>
                    </a:cubicBezTo>
                    <a:cubicBezTo>
                      <a:pt x="129" y="248"/>
                      <a:pt x="129" y="169"/>
                      <a:pt x="129" y="169"/>
                    </a:cubicBezTo>
                    <a:cubicBezTo>
                      <a:pt x="129" y="82"/>
                      <a:pt x="129" y="82"/>
                      <a:pt x="129" y="82"/>
                    </a:cubicBezTo>
                    <a:cubicBezTo>
                      <a:pt x="1" y="0"/>
                      <a:pt x="1" y="0"/>
                      <a:pt x="1" y="0"/>
                    </a:cubicBezTo>
                  </a:path>
                </a:pathLst>
              </a:custGeom>
              <a:solidFill>
                <a:srgbClr val="E1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11">
                <a:extLst>
                  <a:ext uri="{FF2B5EF4-FFF2-40B4-BE49-F238E27FC236}">
                    <a16:creationId xmlns:a16="http://schemas.microsoft.com/office/drawing/2014/main" id="{8330A5D9-B5EA-4432-A986-A8C669380223}"/>
                  </a:ext>
                </a:extLst>
              </p:cNvPr>
              <p:cNvSpPr>
                <a:spLocks noEditPoints="1"/>
              </p:cNvSpPr>
              <p:nvPr/>
            </p:nvSpPr>
            <p:spPr bwMode="auto">
              <a:xfrm>
                <a:off x="1953" y="2758"/>
                <a:ext cx="311" cy="689"/>
              </a:xfrm>
              <a:custGeom>
                <a:avLst/>
                <a:gdLst>
                  <a:gd name="T0" fmla="*/ 52 w 131"/>
                  <a:gd name="T1" fmla="*/ 290 h 290"/>
                  <a:gd name="T2" fmla="*/ 1 w 131"/>
                  <a:gd name="T3" fmla="*/ 264 h 290"/>
                  <a:gd name="T4" fmla="*/ 1 w 131"/>
                  <a:gd name="T5" fmla="*/ 165 h 290"/>
                  <a:gd name="T6" fmla="*/ 1 w 131"/>
                  <a:gd name="T7" fmla="*/ 1 h 290"/>
                  <a:gd name="T8" fmla="*/ 1 w 131"/>
                  <a:gd name="T9" fmla="*/ 0 h 290"/>
                  <a:gd name="T10" fmla="*/ 2 w 131"/>
                  <a:gd name="T11" fmla="*/ 0 h 290"/>
                  <a:gd name="T12" fmla="*/ 130 w 131"/>
                  <a:gd name="T13" fmla="*/ 82 h 290"/>
                  <a:gd name="T14" fmla="*/ 131 w 131"/>
                  <a:gd name="T15" fmla="*/ 83 h 290"/>
                  <a:gd name="T16" fmla="*/ 131 w 131"/>
                  <a:gd name="T17" fmla="*/ 264 h 290"/>
                  <a:gd name="T18" fmla="*/ 74 w 131"/>
                  <a:gd name="T19" fmla="*/ 289 h 290"/>
                  <a:gd name="T20" fmla="*/ 52 w 131"/>
                  <a:gd name="T21" fmla="*/ 290 h 290"/>
                  <a:gd name="T22" fmla="*/ 3 w 131"/>
                  <a:gd name="T23" fmla="*/ 3 h 290"/>
                  <a:gd name="T24" fmla="*/ 3 w 131"/>
                  <a:gd name="T25" fmla="*/ 165 h 290"/>
                  <a:gd name="T26" fmla="*/ 3 w 131"/>
                  <a:gd name="T27" fmla="*/ 264 h 290"/>
                  <a:gd name="T28" fmla="*/ 52 w 131"/>
                  <a:gd name="T29" fmla="*/ 287 h 290"/>
                  <a:gd name="T30" fmla="*/ 73 w 131"/>
                  <a:gd name="T31" fmla="*/ 286 h 290"/>
                  <a:gd name="T32" fmla="*/ 129 w 131"/>
                  <a:gd name="T33" fmla="*/ 264 h 290"/>
                  <a:gd name="T34" fmla="*/ 129 w 131"/>
                  <a:gd name="T35" fmla="*/ 83 h 290"/>
                  <a:gd name="T36" fmla="*/ 3 w 131"/>
                  <a:gd name="T37" fmla="*/ 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290">
                    <a:moveTo>
                      <a:pt x="52" y="290"/>
                    </a:moveTo>
                    <a:cubicBezTo>
                      <a:pt x="19" y="290"/>
                      <a:pt x="1" y="281"/>
                      <a:pt x="1" y="264"/>
                    </a:cubicBezTo>
                    <a:cubicBezTo>
                      <a:pt x="0" y="254"/>
                      <a:pt x="1" y="213"/>
                      <a:pt x="1" y="165"/>
                    </a:cubicBezTo>
                    <a:cubicBezTo>
                      <a:pt x="1" y="94"/>
                      <a:pt x="1" y="5"/>
                      <a:pt x="1" y="1"/>
                    </a:cubicBezTo>
                    <a:cubicBezTo>
                      <a:pt x="0" y="1"/>
                      <a:pt x="1" y="0"/>
                      <a:pt x="1" y="0"/>
                    </a:cubicBezTo>
                    <a:cubicBezTo>
                      <a:pt x="1" y="0"/>
                      <a:pt x="2" y="0"/>
                      <a:pt x="2" y="0"/>
                    </a:cubicBezTo>
                    <a:cubicBezTo>
                      <a:pt x="130" y="82"/>
                      <a:pt x="130" y="82"/>
                      <a:pt x="130" y="82"/>
                    </a:cubicBezTo>
                    <a:cubicBezTo>
                      <a:pt x="131" y="82"/>
                      <a:pt x="131" y="82"/>
                      <a:pt x="131" y="83"/>
                    </a:cubicBezTo>
                    <a:cubicBezTo>
                      <a:pt x="131" y="264"/>
                      <a:pt x="131" y="264"/>
                      <a:pt x="131" y="264"/>
                    </a:cubicBezTo>
                    <a:cubicBezTo>
                      <a:pt x="131" y="276"/>
                      <a:pt x="112" y="284"/>
                      <a:pt x="74" y="289"/>
                    </a:cubicBezTo>
                    <a:cubicBezTo>
                      <a:pt x="67" y="290"/>
                      <a:pt x="59" y="290"/>
                      <a:pt x="52" y="290"/>
                    </a:cubicBezTo>
                    <a:moveTo>
                      <a:pt x="3" y="3"/>
                    </a:moveTo>
                    <a:cubicBezTo>
                      <a:pt x="4" y="15"/>
                      <a:pt x="4" y="65"/>
                      <a:pt x="3" y="165"/>
                    </a:cubicBezTo>
                    <a:cubicBezTo>
                      <a:pt x="3" y="213"/>
                      <a:pt x="3" y="254"/>
                      <a:pt x="3" y="264"/>
                    </a:cubicBezTo>
                    <a:cubicBezTo>
                      <a:pt x="3" y="284"/>
                      <a:pt x="34" y="287"/>
                      <a:pt x="52" y="287"/>
                    </a:cubicBezTo>
                    <a:cubicBezTo>
                      <a:pt x="59" y="287"/>
                      <a:pt x="66" y="287"/>
                      <a:pt x="73" y="286"/>
                    </a:cubicBezTo>
                    <a:cubicBezTo>
                      <a:pt x="110" y="282"/>
                      <a:pt x="129" y="275"/>
                      <a:pt x="129" y="264"/>
                    </a:cubicBezTo>
                    <a:cubicBezTo>
                      <a:pt x="129" y="83"/>
                      <a:pt x="129" y="83"/>
                      <a:pt x="129" y="83"/>
                    </a:cubicBezTo>
                    <a:cubicBezTo>
                      <a:pt x="3" y="3"/>
                      <a:pt x="3" y="3"/>
                      <a:pt x="3" y="3"/>
                    </a:cubicBezTo>
                  </a:path>
                </a:pathLst>
              </a:custGeom>
              <a:solidFill>
                <a:srgbClr val="95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12">
                <a:extLst>
                  <a:ext uri="{FF2B5EF4-FFF2-40B4-BE49-F238E27FC236}">
                    <a16:creationId xmlns:a16="http://schemas.microsoft.com/office/drawing/2014/main" id="{2DA8816D-F3E7-41AF-92B1-BAE735492646}"/>
                  </a:ext>
                </a:extLst>
              </p:cNvPr>
              <p:cNvSpPr>
                <a:spLocks/>
              </p:cNvSpPr>
              <p:nvPr/>
            </p:nvSpPr>
            <p:spPr bwMode="auto">
              <a:xfrm>
                <a:off x="1960" y="3250"/>
                <a:ext cx="299" cy="185"/>
              </a:xfrm>
              <a:custGeom>
                <a:avLst/>
                <a:gdLst>
                  <a:gd name="T0" fmla="*/ 0 w 126"/>
                  <a:gd name="T1" fmla="*/ 0 h 78"/>
                  <a:gd name="T2" fmla="*/ 0 w 126"/>
                  <a:gd name="T3" fmla="*/ 12 h 78"/>
                  <a:gd name="T4" fmla="*/ 74 w 126"/>
                  <a:gd name="T5" fmla="*/ 43 h 78"/>
                  <a:gd name="T6" fmla="*/ 81 w 126"/>
                  <a:gd name="T7" fmla="*/ 78 h 78"/>
                  <a:gd name="T8" fmla="*/ 126 w 126"/>
                  <a:gd name="T9" fmla="*/ 57 h 78"/>
                  <a:gd name="T10" fmla="*/ 126 w 126"/>
                  <a:gd name="T11" fmla="*/ 40 h 78"/>
                  <a:gd name="T12" fmla="*/ 94 w 126"/>
                  <a:gd name="T13" fmla="*/ 31 h 78"/>
                  <a:gd name="T14" fmla="*/ 84 w 126"/>
                  <a:gd name="T15" fmla="*/ 28 h 78"/>
                  <a:gd name="T16" fmla="*/ 9 w 126"/>
                  <a:gd name="T17" fmla="*/ 3 h 78"/>
                  <a:gd name="T18" fmla="*/ 0 w 126"/>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78">
                    <a:moveTo>
                      <a:pt x="0" y="0"/>
                    </a:moveTo>
                    <a:cubicBezTo>
                      <a:pt x="0" y="4"/>
                      <a:pt x="0" y="8"/>
                      <a:pt x="0" y="12"/>
                    </a:cubicBezTo>
                    <a:cubicBezTo>
                      <a:pt x="18" y="31"/>
                      <a:pt x="65" y="34"/>
                      <a:pt x="74" y="43"/>
                    </a:cubicBezTo>
                    <a:cubicBezTo>
                      <a:pt x="82" y="51"/>
                      <a:pt x="81" y="66"/>
                      <a:pt x="81" y="78"/>
                    </a:cubicBezTo>
                    <a:cubicBezTo>
                      <a:pt x="110" y="74"/>
                      <a:pt x="126" y="66"/>
                      <a:pt x="126" y="57"/>
                    </a:cubicBezTo>
                    <a:cubicBezTo>
                      <a:pt x="126" y="40"/>
                      <a:pt x="126" y="40"/>
                      <a:pt x="126" y="40"/>
                    </a:cubicBezTo>
                    <a:cubicBezTo>
                      <a:pt x="115" y="37"/>
                      <a:pt x="104" y="34"/>
                      <a:pt x="94" y="31"/>
                    </a:cubicBezTo>
                    <a:cubicBezTo>
                      <a:pt x="84" y="28"/>
                      <a:pt x="84" y="28"/>
                      <a:pt x="84" y="28"/>
                    </a:cubicBezTo>
                    <a:cubicBezTo>
                      <a:pt x="57" y="21"/>
                      <a:pt x="32" y="12"/>
                      <a:pt x="9" y="3"/>
                    </a:cubicBezTo>
                    <a:cubicBezTo>
                      <a:pt x="6" y="2"/>
                      <a:pt x="3" y="1"/>
                      <a:pt x="0" y="0"/>
                    </a:cubicBezTo>
                  </a:path>
                </a:pathLst>
              </a:custGeom>
              <a:solidFill>
                <a:srgbClr val="A20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13">
                <a:extLst>
                  <a:ext uri="{FF2B5EF4-FFF2-40B4-BE49-F238E27FC236}">
                    <a16:creationId xmlns:a16="http://schemas.microsoft.com/office/drawing/2014/main" id="{7A0A3B7B-1F64-417E-8754-9D6142756D91}"/>
                  </a:ext>
                </a:extLst>
              </p:cNvPr>
              <p:cNvSpPr>
                <a:spLocks noEditPoints="1"/>
              </p:cNvSpPr>
              <p:nvPr/>
            </p:nvSpPr>
            <p:spPr bwMode="auto">
              <a:xfrm>
                <a:off x="1957" y="3247"/>
                <a:ext cx="305" cy="191"/>
              </a:xfrm>
              <a:custGeom>
                <a:avLst/>
                <a:gdLst>
                  <a:gd name="T0" fmla="*/ 127 w 128"/>
                  <a:gd name="T1" fmla="*/ 41 h 80"/>
                  <a:gd name="T2" fmla="*/ 127 w 128"/>
                  <a:gd name="T3" fmla="*/ 58 h 80"/>
                  <a:gd name="T4" fmla="*/ 82 w 128"/>
                  <a:gd name="T5" fmla="*/ 79 h 80"/>
                  <a:gd name="T6" fmla="*/ 82 w 128"/>
                  <a:gd name="T7" fmla="*/ 80 h 80"/>
                  <a:gd name="T8" fmla="*/ 128 w 128"/>
                  <a:gd name="T9" fmla="*/ 58 h 80"/>
                  <a:gd name="T10" fmla="*/ 128 w 128"/>
                  <a:gd name="T11" fmla="*/ 41 h 80"/>
                  <a:gd name="T12" fmla="*/ 127 w 128"/>
                  <a:gd name="T13" fmla="*/ 41 h 80"/>
                  <a:gd name="T14" fmla="*/ 0 w 128"/>
                  <a:gd name="T15" fmla="*/ 0 h 80"/>
                  <a:gd name="T16" fmla="*/ 0 w 128"/>
                  <a:gd name="T17" fmla="*/ 12 h 80"/>
                  <a:gd name="T18" fmla="*/ 1 w 128"/>
                  <a:gd name="T19" fmla="*/ 13 h 80"/>
                  <a:gd name="T20" fmla="*/ 1 w 128"/>
                  <a:gd name="T21" fmla="*/ 1 h 80"/>
                  <a:gd name="T22" fmla="*/ 0 w 128"/>
                  <a:gd name="T2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80">
                    <a:moveTo>
                      <a:pt x="127" y="41"/>
                    </a:moveTo>
                    <a:cubicBezTo>
                      <a:pt x="127" y="58"/>
                      <a:pt x="127" y="58"/>
                      <a:pt x="127" y="58"/>
                    </a:cubicBezTo>
                    <a:cubicBezTo>
                      <a:pt x="127" y="67"/>
                      <a:pt x="111" y="75"/>
                      <a:pt x="82" y="79"/>
                    </a:cubicBezTo>
                    <a:cubicBezTo>
                      <a:pt x="82" y="79"/>
                      <a:pt x="82" y="80"/>
                      <a:pt x="82" y="80"/>
                    </a:cubicBezTo>
                    <a:cubicBezTo>
                      <a:pt x="105" y="77"/>
                      <a:pt x="128" y="70"/>
                      <a:pt x="128" y="58"/>
                    </a:cubicBezTo>
                    <a:cubicBezTo>
                      <a:pt x="128" y="55"/>
                      <a:pt x="128" y="48"/>
                      <a:pt x="128" y="41"/>
                    </a:cubicBezTo>
                    <a:cubicBezTo>
                      <a:pt x="127" y="41"/>
                      <a:pt x="127" y="41"/>
                      <a:pt x="127" y="41"/>
                    </a:cubicBezTo>
                    <a:moveTo>
                      <a:pt x="0" y="0"/>
                    </a:moveTo>
                    <a:cubicBezTo>
                      <a:pt x="0" y="4"/>
                      <a:pt x="0" y="8"/>
                      <a:pt x="0" y="12"/>
                    </a:cubicBezTo>
                    <a:cubicBezTo>
                      <a:pt x="0" y="12"/>
                      <a:pt x="1" y="13"/>
                      <a:pt x="1" y="13"/>
                    </a:cubicBezTo>
                    <a:cubicBezTo>
                      <a:pt x="1" y="9"/>
                      <a:pt x="1" y="5"/>
                      <a:pt x="1" y="1"/>
                    </a:cubicBezTo>
                    <a:cubicBezTo>
                      <a:pt x="1" y="1"/>
                      <a:pt x="0" y="1"/>
                      <a:pt x="0" y="0"/>
                    </a:cubicBezTo>
                  </a:path>
                </a:pathLst>
              </a:custGeom>
              <a:solidFill>
                <a:srgbClr val="6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14">
                <a:extLst>
                  <a:ext uri="{FF2B5EF4-FFF2-40B4-BE49-F238E27FC236}">
                    <a16:creationId xmlns:a16="http://schemas.microsoft.com/office/drawing/2014/main" id="{97D42243-BB05-4FAE-9A05-A30E9E81A70D}"/>
                  </a:ext>
                </a:extLst>
              </p:cNvPr>
              <p:cNvSpPr>
                <a:spLocks/>
              </p:cNvSpPr>
              <p:nvPr/>
            </p:nvSpPr>
            <p:spPr bwMode="auto">
              <a:xfrm>
                <a:off x="1099" y="2140"/>
                <a:ext cx="195" cy="164"/>
              </a:xfrm>
              <a:custGeom>
                <a:avLst/>
                <a:gdLst>
                  <a:gd name="T0" fmla="*/ 82 w 82"/>
                  <a:gd name="T1" fmla="*/ 0 h 69"/>
                  <a:gd name="T2" fmla="*/ 2 w 82"/>
                  <a:gd name="T3" fmla="*/ 1 h 69"/>
                  <a:gd name="T4" fmla="*/ 0 w 82"/>
                  <a:gd name="T5" fmla="*/ 69 h 69"/>
                  <a:gd name="T6" fmla="*/ 79 w 82"/>
                  <a:gd name="T7" fmla="*/ 61 h 69"/>
                  <a:gd name="T8" fmla="*/ 82 w 82"/>
                  <a:gd name="T9" fmla="*/ 0 h 69"/>
                </a:gdLst>
                <a:ahLst/>
                <a:cxnLst>
                  <a:cxn ang="0">
                    <a:pos x="T0" y="T1"/>
                  </a:cxn>
                  <a:cxn ang="0">
                    <a:pos x="T2" y="T3"/>
                  </a:cxn>
                  <a:cxn ang="0">
                    <a:pos x="T4" y="T5"/>
                  </a:cxn>
                  <a:cxn ang="0">
                    <a:pos x="T6" y="T7"/>
                  </a:cxn>
                  <a:cxn ang="0">
                    <a:pos x="T8" y="T9"/>
                  </a:cxn>
                </a:cxnLst>
                <a:rect l="0" t="0" r="r" b="b"/>
                <a:pathLst>
                  <a:path w="82" h="69">
                    <a:moveTo>
                      <a:pt x="82" y="0"/>
                    </a:moveTo>
                    <a:cubicBezTo>
                      <a:pt x="82" y="0"/>
                      <a:pt x="8" y="1"/>
                      <a:pt x="2" y="1"/>
                    </a:cubicBezTo>
                    <a:cubicBezTo>
                      <a:pt x="0" y="69"/>
                      <a:pt x="0" y="69"/>
                      <a:pt x="0" y="69"/>
                    </a:cubicBezTo>
                    <a:cubicBezTo>
                      <a:pt x="0" y="69"/>
                      <a:pt x="61" y="60"/>
                      <a:pt x="79" y="61"/>
                    </a:cubicBezTo>
                    <a:cubicBezTo>
                      <a:pt x="82" y="0"/>
                      <a:pt x="82" y="0"/>
                      <a:pt x="82" y="0"/>
                    </a:cubicBezTo>
                  </a:path>
                </a:pathLst>
              </a:custGeom>
              <a:solidFill>
                <a:srgbClr val="E1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Freeform 15">
                <a:extLst>
                  <a:ext uri="{FF2B5EF4-FFF2-40B4-BE49-F238E27FC236}">
                    <a16:creationId xmlns:a16="http://schemas.microsoft.com/office/drawing/2014/main" id="{3D9CB1C1-EB02-4EAF-A08D-5BF2ABCA4EE7}"/>
                  </a:ext>
                </a:extLst>
              </p:cNvPr>
              <p:cNvSpPr>
                <a:spLocks noEditPoints="1"/>
              </p:cNvSpPr>
              <p:nvPr/>
            </p:nvSpPr>
            <p:spPr bwMode="auto">
              <a:xfrm>
                <a:off x="1097" y="2135"/>
                <a:ext cx="199" cy="171"/>
              </a:xfrm>
              <a:custGeom>
                <a:avLst/>
                <a:gdLst>
                  <a:gd name="T0" fmla="*/ 1 w 84"/>
                  <a:gd name="T1" fmla="*/ 72 h 72"/>
                  <a:gd name="T2" fmla="*/ 1 w 84"/>
                  <a:gd name="T3" fmla="*/ 72 h 72"/>
                  <a:gd name="T4" fmla="*/ 0 w 84"/>
                  <a:gd name="T5" fmla="*/ 71 h 72"/>
                  <a:gd name="T6" fmla="*/ 1 w 84"/>
                  <a:gd name="T7" fmla="*/ 3 h 72"/>
                  <a:gd name="T8" fmla="*/ 3 w 84"/>
                  <a:gd name="T9" fmla="*/ 2 h 72"/>
                  <a:gd name="T10" fmla="*/ 83 w 84"/>
                  <a:gd name="T11" fmla="*/ 0 h 72"/>
                  <a:gd name="T12" fmla="*/ 84 w 84"/>
                  <a:gd name="T13" fmla="*/ 1 h 72"/>
                  <a:gd name="T14" fmla="*/ 84 w 84"/>
                  <a:gd name="T15" fmla="*/ 2 h 72"/>
                  <a:gd name="T16" fmla="*/ 81 w 84"/>
                  <a:gd name="T17" fmla="*/ 63 h 72"/>
                  <a:gd name="T18" fmla="*/ 80 w 84"/>
                  <a:gd name="T19" fmla="*/ 64 h 72"/>
                  <a:gd name="T20" fmla="*/ 2 w 84"/>
                  <a:gd name="T21" fmla="*/ 72 h 72"/>
                  <a:gd name="T22" fmla="*/ 1 w 84"/>
                  <a:gd name="T23" fmla="*/ 72 h 72"/>
                  <a:gd name="T24" fmla="*/ 4 w 84"/>
                  <a:gd name="T25" fmla="*/ 5 h 72"/>
                  <a:gd name="T26" fmla="*/ 3 w 84"/>
                  <a:gd name="T27" fmla="*/ 69 h 72"/>
                  <a:gd name="T28" fmla="*/ 78 w 84"/>
                  <a:gd name="T29" fmla="*/ 62 h 72"/>
                  <a:gd name="T30" fmla="*/ 81 w 84"/>
                  <a:gd name="T31" fmla="*/ 3 h 72"/>
                  <a:gd name="T32" fmla="*/ 4 w 84"/>
                  <a:gd name="T33"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2">
                    <a:moveTo>
                      <a:pt x="1" y="72"/>
                    </a:moveTo>
                    <a:cubicBezTo>
                      <a:pt x="1" y="72"/>
                      <a:pt x="1" y="72"/>
                      <a:pt x="1" y="72"/>
                    </a:cubicBezTo>
                    <a:cubicBezTo>
                      <a:pt x="0" y="71"/>
                      <a:pt x="0" y="71"/>
                      <a:pt x="0" y="71"/>
                    </a:cubicBezTo>
                    <a:cubicBezTo>
                      <a:pt x="1" y="3"/>
                      <a:pt x="1" y="3"/>
                      <a:pt x="1" y="3"/>
                    </a:cubicBezTo>
                    <a:cubicBezTo>
                      <a:pt x="1" y="3"/>
                      <a:pt x="2" y="2"/>
                      <a:pt x="3" y="2"/>
                    </a:cubicBezTo>
                    <a:cubicBezTo>
                      <a:pt x="9" y="2"/>
                      <a:pt x="80" y="0"/>
                      <a:pt x="83" y="0"/>
                    </a:cubicBezTo>
                    <a:cubicBezTo>
                      <a:pt x="84" y="1"/>
                      <a:pt x="84" y="1"/>
                      <a:pt x="84" y="1"/>
                    </a:cubicBezTo>
                    <a:cubicBezTo>
                      <a:pt x="84" y="1"/>
                      <a:pt x="84" y="1"/>
                      <a:pt x="84" y="2"/>
                    </a:cubicBezTo>
                    <a:cubicBezTo>
                      <a:pt x="81" y="63"/>
                      <a:pt x="81" y="63"/>
                      <a:pt x="81" y="63"/>
                    </a:cubicBezTo>
                    <a:cubicBezTo>
                      <a:pt x="81" y="64"/>
                      <a:pt x="80" y="64"/>
                      <a:pt x="80" y="64"/>
                    </a:cubicBezTo>
                    <a:cubicBezTo>
                      <a:pt x="62" y="63"/>
                      <a:pt x="2" y="72"/>
                      <a:pt x="2" y="72"/>
                    </a:cubicBezTo>
                    <a:cubicBezTo>
                      <a:pt x="1" y="72"/>
                      <a:pt x="1" y="72"/>
                      <a:pt x="1" y="72"/>
                    </a:cubicBezTo>
                    <a:moveTo>
                      <a:pt x="4" y="5"/>
                    </a:moveTo>
                    <a:cubicBezTo>
                      <a:pt x="3" y="69"/>
                      <a:pt x="3" y="69"/>
                      <a:pt x="3" y="69"/>
                    </a:cubicBezTo>
                    <a:cubicBezTo>
                      <a:pt x="12" y="68"/>
                      <a:pt x="61" y="61"/>
                      <a:pt x="78" y="62"/>
                    </a:cubicBezTo>
                    <a:cubicBezTo>
                      <a:pt x="81" y="3"/>
                      <a:pt x="81" y="3"/>
                      <a:pt x="81" y="3"/>
                    </a:cubicBezTo>
                    <a:cubicBezTo>
                      <a:pt x="72" y="3"/>
                      <a:pt x="14" y="4"/>
                      <a:pt x="4" y="5"/>
                    </a:cubicBezTo>
                  </a:path>
                </a:pathLst>
              </a:custGeom>
              <a:solidFill>
                <a:srgbClr val="95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16">
                <a:extLst>
                  <a:ext uri="{FF2B5EF4-FFF2-40B4-BE49-F238E27FC236}">
                    <a16:creationId xmlns:a16="http://schemas.microsoft.com/office/drawing/2014/main" id="{1FCD372A-0DB6-400B-AC75-C96633A24960}"/>
                  </a:ext>
                </a:extLst>
              </p:cNvPr>
              <p:cNvSpPr>
                <a:spLocks/>
              </p:cNvSpPr>
              <p:nvPr/>
            </p:nvSpPr>
            <p:spPr bwMode="auto">
              <a:xfrm>
                <a:off x="1118" y="2142"/>
                <a:ext cx="133" cy="155"/>
              </a:xfrm>
              <a:custGeom>
                <a:avLst/>
                <a:gdLst>
                  <a:gd name="T0" fmla="*/ 56 w 56"/>
                  <a:gd name="T1" fmla="*/ 0 h 65"/>
                  <a:gd name="T2" fmla="*/ 53 w 56"/>
                  <a:gd name="T3" fmla="*/ 0 h 65"/>
                  <a:gd name="T4" fmla="*/ 35 w 56"/>
                  <a:gd name="T5" fmla="*/ 29 h 65"/>
                  <a:gd name="T6" fmla="*/ 9 w 56"/>
                  <a:gd name="T7" fmla="*/ 35 h 65"/>
                  <a:gd name="T8" fmla="*/ 0 w 56"/>
                  <a:gd name="T9" fmla="*/ 65 h 65"/>
                  <a:gd name="T10" fmla="*/ 53 w 56"/>
                  <a:gd name="T11" fmla="*/ 59 h 65"/>
                  <a:gd name="T12" fmla="*/ 56 w 56"/>
                  <a:gd name="T13" fmla="*/ 31 h 65"/>
                  <a:gd name="T14" fmla="*/ 56 w 56"/>
                  <a:gd name="T15" fmla="*/ 12 h 65"/>
                  <a:gd name="T16" fmla="*/ 56 w 5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5">
                    <a:moveTo>
                      <a:pt x="56" y="0"/>
                    </a:moveTo>
                    <a:cubicBezTo>
                      <a:pt x="55" y="0"/>
                      <a:pt x="54" y="0"/>
                      <a:pt x="53" y="0"/>
                    </a:cubicBezTo>
                    <a:cubicBezTo>
                      <a:pt x="50" y="12"/>
                      <a:pt x="45" y="23"/>
                      <a:pt x="35" y="29"/>
                    </a:cubicBezTo>
                    <a:cubicBezTo>
                      <a:pt x="27" y="33"/>
                      <a:pt x="18" y="35"/>
                      <a:pt x="9" y="35"/>
                    </a:cubicBezTo>
                    <a:cubicBezTo>
                      <a:pt x="9" y="48"/>
                      <a:pt x="5" y="60"/>
                      <a:pt x="0" y="65"/>
                    </a:cubicBezTo>
                    <a:cubicBezTo>
                      <a:pt x="12" y="64"/>
                      <a:pt x="35" y="61"/>
                      <a:pt x="53" y="59"/>
                    </a:cubicBezTo>
                    <a:cubicBezTo>
                      <a:pt x="54" y="50"/>
                      <a:pt x="55" y="40"/>
                      <a:pt x="56" y="31"/>
                    </a:cubicBezTo>
                    <a:cubicBezTo>
                      <a:pt x="56" y="24"/>
                      <a:pt x="56" y="18"/>
                      <a:pt x="56" y="12"/>
                    </a:cubicBezTo>
                    <a:cubicBezTo>
                      <a:pt x="56" y="8"/>
                      <a:pt x="56" y="4"/>
                      <a:pt x="56" y="0"/>
                    </a:cubicBezTo>
                  </a:path>
                </a:pathLst>
              </a:custGeom>
              <a:solidFill>
                <a:srgbClr val="A20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Freeform 17">
                <a:extLst>
                  <a:ext uri="{FF2B5EF4-FFF2-40B4-BE49-F238E27FC236}">
                    <a16:creationId xmlns:a16="http://schemas.microsoft.com/office/drawing/2014/main" id="{D8AB36B6-7A22-482B-ACA5-21058D521502}"/>
                  </a:ext>
                </a:extLst>
              </p:cNvPr>
              <p:cNvSpPr>
                <a:spLocks noEditPoints="1"/>
              </p:cNvSpPr>
              <p:nvPr/>
            </p:nvSpPr>
            <p:spPr bwMode="auto">
              <a:xfrm>
                <a:off x="1113" y="2140"/>
                <a:ext cx="138" cy="162"/>
              </a:xfrm>
              <a:custGeom>
                <a:avLst/>
                <a:gdLst>
                  <a:gd name="T0" fmla="*/ 55 w 58"/>
                  <a:gd name="T1" fmla="*/ 60 h 68"/>
                  <a:gd name="T2" fmla="*/ 2 w 58"/>
                  <a:gd name="T3" fmla="*/ 66 h 68"/>
                  <a:gd name="T4" fmla="*/ 0 w 58"/>
                  <a:gd name="T5" fmla="*/ 68 h 68"/>
                  <a:gd name="T6" fmla="*/ 55 w 58"/>
                  <a:gd name="T7" fmla="*/ 62 h 68"/>
                  <a:gd name="T8" fmla="*/ 55 w 58"/>
                  <a:gd name="T9" fmla="*/ 60 h 68"/>
                  <a:gd name="T10" fmla="*/ 58 w 58"/>
                  <a:gd name="T11" fmla="*/ 0 h 68"/>
                  <a:gd name="T12" fmla="*/ 56 w 58"/>
                  <a:gd name="T13" fmla="*/ 0 h 68"/>
                  <a:gd name="T14" fmla="*/ 55 w 58"/>
                  <a:gd name="T15" fmla="*/ 1 h 68"/>
                  <a:gd name="T16" fmla="*/ 58 w 58"/>
                  <a:gd name="T17" fmla="*/ 1 h 68"/>
                  <a:gd name="T18" fmla="*/ 58 w 58"/>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8">
                    <a:moveTo>
                      <a:pt x="55" y="60"/>
                    </a:moveTo>
                    <a:cubicBezTo>
                      <a:pt x="37" y="62"/>
                      <a:pt x="14" y="65"/>
                      <a:pt x="2" y="66"/>
                    </a:cubicBezTo>
                    <a:cubicBezTo>
                      <a:pt x="1" y="67"/>
                      <a:pt x="1" y="67"/>
                      <a:pt x="0" y="68"/>
                    </a:cubicBezTo>
                    <a:cubicBezTo>
                      <a:pt x="11" y="66"/>
                      <a:pt x="36" y="63"/>
                      <a:pt x="55" y="62"/>
                    </a:cubicBezTo>
                    <a:cubicBezTo>
                      <a:pt x="55" y="61"/>
                      <a:pt x="55" y="61"/>
                      <a:pt x="55" y="60"/>
                    </a:cubicBezTo>
                    <a:moveTo>
                      <a:pt x="58" y="0"/>
                    </a:moveTo>
                    <a:cubicBezTo>
                      <a:pt x="57" y="0"/>
                      <a:pt x="57" y="0"/>
                      <a:pt x="56" y="0"/>
                    </a:cubicBezTo>
                    <a:cubicBezTo>
                      <a:pt x="55" y="0"/>
                      <a:pt x="55" y="1"/>
                      <a:pt x="55" y="1"/>
                    </a:cubicBezTo>
                    <a:cubicBezTo>
                      <a:pt x="56" y="1"/>
                      <a:pt x="57" y="1"/>
                      <a:pt x="58" y="1"/>
                    </a:cubicBezTo>
                    <a:cubicBezTo>
                      <a:pt x="58" y="1"/>
                      <a:pt x="58" y="0"/>
                      <a:pt x="58" y="0"/>
                    </a:cubicBezTo>
                  </a:path>
                </a:pathLst>
              </a:custGeom>
              <a:solidFill>
                <a:srgbClr val="6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Oval 18">
                <a:extLst>
                  <a:ext uri="{FF2B5EF4-FFF2-40B4-BE49-F238E27FC236}">
                    <a16:creationId xmlns:a16="http://schemas.microsoft.com/office/drawing/2014/main" id="{E8861D65-5562-474F-8871-0C8B9CF1C5B9}"/>
                  </a:ext>
                </a:extLst>
              </p:cNvPr>
              <p:cNvSpPr>
                <a:spLocks noChangeArrowheads="1"/>
              </p:cNvSpPr>
              <p:nvPr/>
            </p:nvSpPr>
            <p:spPr bwMode="auto">
              <a:xfrm>
                <a:off x="1063" y="2142"/>
                <a:ext cx="74" cy="162"/>
              </a:xfrm>
              <a:prstGeom prst="ellipse">
                <a:avLst/>
              </a:prstGeom>
              <a:solidFill>
                <a:srgbClr val="A54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Freeform 19">
                <a:extLst>
                  <a:ext uri="{FF2B5EF4-FFF2-40B4-BE49-F238E27FC236}">
                    <a16:creationId xmlns:a16="http://schemas.microsoft.com/office/drawing/2014/main" id="{CACD6D7A-F9EA-4D6D-9F80-BB459FD152F6}"/>
                  </a:ext>
                </a:extLst>
              </p:cNvPr>
              <p:cNvSpPr>
                <a:spLocks noEditPoints="1"/>
              </p:cNvSpPr>
              <p:nvPr/>
            </p:nvSpPr>
            <p:spPr bwMode="auto">
              <a:xfrm>
                <a:off x="1061" y="2140"/>
                <a:ext cx="78" cy="166"/>
              </a:xfrm>
              <a:custGeom>
                <a:avLst/>
                <a:gdLst>
                  <a:gd name="T0" fmla="*/ 16 w 33"/>
                  <a:gd name="T1" fmla="*/ 70 h 70"/>
                  <a:gd name="T2" fmla="*/ 0 w 33"/>
                  <a:gd name="T3" fmla="*/ 35 h 70"/>
                  <a:gd name="T4" fmla="*/ 16 w 33"/>
                  <a:gd name="T5" fmla="*/ 0 h 70"/>
                  <a:gd name="T6" fmla="*/ 33 w 33"/>
                  <a:gd name="T7" fmla="*/ 35 h 70"/>
                  <a:gd name="T8" fmla="*/ 16 w 33"/>
                  <a:gd name="T9" fmla="*/ 70 h 70"/>
                  <a:gd name="T10" fmla="*/ 16 w 33"/>
                  <a:gd name="T11" fmla="*/ 3 h 70"/>
                  <a:gd name="T12" fmla="*/ 2 w 33"/>
                  <a:gd name="T13" fmla="*/ 35 h 70"/>
                  <a:gd name="T14" fmla="*/ 16 w 33"/>
                  <a:gd name="T15" fmla="*/ 67 h 70"/>
                  <a:gd name="T16" fmla="*/ 31 w 33"/>
                  <a:gd name="T17" fmla="*/ 35 h 70"/>
                  <a:gd name="T18" fmla="*/ 16 w 33"/>
                  <a:gd name="T19"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0">
                    <a:moveTo>
                      <a:pt x="16" y="70"/>
                    </a:moveTo>
                    <a:cubicBezTo>
                      <a:pt x="7" y="70"/>
                      <a:pt x="0" y="55"/>
                      <a:pt x="0" y="35"/>
                    </a:cubicBezTo>
                    <a:cubicBezTo>
                      <a:pt x="0" y="15"/>
                      <a:pt x="7" y="0"/>
                      <a:pt x="16" y="0"/>
                    </a:cubicBezTo>
                    <a:cubicBezTo>
                      <a:pt x="26" y="0"/>
                      <a:pt x="33" y="15"/>
                      <a:pt x="33" y="35"/>
                    </a:cubicBezTo>
                    <a:cubicBezTo>
                      <a:pt x="33" y="55"/>
                      <a:pt x="26" y="70"/>
                      <a:pt x="16" y="70"/>
                    </a:cubicBezTo>
                    <a:moveTo>
                      <a:pt x="16" y="3"/>
                    </a:moveTo>
                    <a:cubicBezTo>
                      <a:pt x="9" y="3"/>
                      <a:pt x="2" y="17"/>
                      <a:pt x="2" y="35"/>
                    </a:cubicBezTo>
                    <a:cubicBezTo>
                      <a:pt x="2" y="53"/>
                      <a:pt x="9" y="67"/>
                      <a:pt x="16" y="67"/>
                    </a:cubicBezTo>
                    <a:cubicBezTo>
                      <a:pt x="24" y="67"/>
                      <a:pt x="31" y="53"/>
                      <a:pt x="31" y="35"/>
                    </a:cubicBezTo>
                    <a:cubicBezTo>
                      <a:pt x="31" y="17"/>
                      <a:pt x="24" y="3"/>
                      <a:pt x="16" y="3"/>
                    </a:cubicBezTo>
                  </a:path>
                </a:pathLst>
              </a:custGeom>
              <a:solidFill>
                <a:srgbClr val="6F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Oval 20">
                <a:extLst>
                  <a:ext uri="{FF2B5EF4-FFF2-40B4-BE49-F238E27FC236}">
                    <a16:creationId xmlns:a16="http://schemas.microsoft.com/office/drawing/2014/main" id="{53DAC974-49E5-4262-BE7D-E8EA06581FA6}"/>
                  </a:ext>
                </a:extLst>
              </p:cNvPr>
              <p:cNvSpPr>
                <a:spLocks noChangeArrowheads="1"/>
              </p:cNvSpPr>
              <p:nvPr/>
            </p:nvSpPr>
            <p:spPr bwMode="auto">
              <a:xfrm>
                <a:off x="1078" y="2166"/>
                <a:ext cx="45" cy="114"/>
              </a:xfrm>
              <a:prstGeom prst="ellipse">
                <a:avLst/>
              </a:prstGeom>
              <a:solidFill>
                <a:srgbClr val="72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21">
                <a:extLst>
                  <a:ext uri="{FF2B5EF4-FFF2-40B4-BE49-F238E27FC236}">
                    <a16:creationId xmlns:a16="http://schemas.microsoft.com/office/drawing/2014/main" id="{FC26836F-21F4-4553-BAE9-FEE5D6EEA019}"/>
                  </a:ext>
                </a:extLst>
              </p:cNvPr>
              <p:cNvSpPr>
                <a:spLocks/>
              </p:cNvSpPr>
              <p:nvPr/>
            </p:nvSpPr>
            <p:spPr bwMode="auto">
              <a:xfrm>
                <a:off x="1066" y="1871"/>
                <a:ext cx="275" cy="198"/>
              </a:xfrm>
              <a:custGeom>
                <a:avLst/>
                <a:gdLst>
                  <a:gd name="T0" fmla="*/ 116 w 116"/>
                  <a:gd name="T1" fmla="*/ 19 h 83"/>
                  <a:gd name="T2" fmla="*/ 17 w 116"/>
                  <a:gd name="T3" fmla="*/ 0 h 83"/>
                  <a:gd name="T4" fmla="*/ 0 w 116"/>
                  <a:gd name="T5" fmla="*/ 65 h 83"/>
                  <a:gd name="T6" fmla="*/ 95 w 116"/>
                  <a:gd name="T7" fmla="*/ 83 h 83"/>
                  <a:gd name="T8" fmla="*/ 116 w 116"/>
                  <a:gd name="T9" fmla="*/ 19 h 83"/>
                </a:gdLst>
                <a:ahLst/>
                <a:cxnLst>
                  <a:cxn ang="0">
                    <a:pos x="T0" y="T1"/>
                  </a:cxn>
                  <a:cxn ang="0">
                    <a:pos x="T2" y="T3"/>
                  </a:cxn>
                  <a:cxn ang="0">
                    <a:pos x="T4" y="T5"/>
                  </a:cxn>
                  <a:cxn ang="0">
                    <a:pos x="T6" y="T7"/>
                  </a:cxn>
                  <a:cxn ang="0">
                    <a:pos x="T8" y="T9"/>
                  </a:cxn>
                </a:cxnLst>
                <a:rect l="0" t="0" r="r" b="b"/>
                <a:pathLst>
                  <a:path w="116" h="83">
                    <a:moveTo>
                      <a:pt x="116" y="19"/>
                    </a:moveTo>
                    <a:cubicBezTo>
                      <a:pt x="116" y="19"/>
                      <a:pt x="23" y="1"/>
                      <a:pt x="17" y="0"/>
                    </a:cubicBezTo>
                    <a:cubicBezTo>
                      <a:pt x="0" y="65"/>
                      <a:pt x="0" y="65"/>
                      <a:pt x="0" y="65"/>
                    </a:cubicBezTo>
                    <a:cubicBezTo>
                      <a:pt x="0" y="65"/>
                      <a:pt x="78" y="78"/>
                      <a:pt x="95" y="83"/>
                    </a:cubicBezTo>
                    <a:cubicBezTo>
                      <a:pt x="116" y="19"/>
                      <a:pt x="116" y="19"/>
                      <a:pt x="116" y="19"/>
                    </a:cubicBezTo>
                  </a:path>
                </a:pathLst>
              </a:custGeom>
              <a:solidFill>
                <a:srgbClr val="E1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22">
                <a:extLst>
                  <a:ext uri="{FF2B5EF4-FFF2-40B4-BE49-F238E27FC236}">
                    <a16:creationId xmlns:a16="http://schemas.microsoft.com/office/drawing/2014/main" id="{CAE6BE00-FA9B-445D-9253-383171F816B2}"/>
                  </a:ext>
                </a:extLst>
              </p:cNvPr>
              <p:cNvSpPr>
                <a:spLocks noEditPoints="1"/>
              </p:cNvSpPr>
              <p:nvPr/>
            </p:nvSpPr>
            <p:spPr bwMode="auto">
              <a:xfrm>
                <a:off x="1063" y="1869"/>
                <a:ext cx="281" cy="202"/>
              </a:xfrm>
              <a:custGeom>
                <a:avLst/>
                <a:gdLst>
                  <a:gd name="T0" fmla="*/ 96 w 118"/>
                  <a:gd name="T1" fmla="*/ 85 h 85"/>
                  <a:gd name="T2" fmla="*/ 96 w 118"/>
                  <a:gd name="T3" fmla="*/ 85 h 85"/>
                  <a:gd name="T4" fmla="*/ 1 w 118"/>
                  <a:gd name="T5" fmla="*/ 68 h 85"/>
                  <a:gd name="T6" fmla="*/ 0 w 118"/>
                  <a:gd name="T7" fmla="*/ 67 h 85"/>
                  <a:gd name="T8" fmla="*/ 0 w 118"/>
                  <a:gd name="T9" fmla="*/ 66 h 85"/>
                  <a:gd name="T10" fmla="*/ 17 w 118"/>
                  <a:gd name="T11" fmla="*/ 1 h 85"/>
                  <a:gd name="T12" fmla="*/ 18 w 118"/>
                  <a:gd name="T13" fmla="*/ 0 h 85"/>
                  <a:gd name="T14" fmla="*/ 117 w 118"/>
                  <a:gd name="T15" fmla="*/ 18 h 85"/>
                  <a:gd name="T16" fmla="*/ 118 w 118"/>
                  <a:gd name="T17" fmla="*/ 19 h 85"/>
                  <a:gd name="T18" fmla="*/ 118 w 118"/>
                  <a:gd name="T19" fmla="*/ 20 h 85"/>
                  <a:gd name="T20" fmla="*/ 97 w 118"/>
                  <a:gd name="T21" fmla="*/ 84 h 85"/>
                  <a:gd name="T22" fmla="*/ 96 w 118"/>
                  <a:gd name="T23" fmla="*/ 85 h 85"/>
                  <a:gd name="T24" fmla="*/ 2 w 118"/>
                  <a:gd name="T25" fmla="*/ 65 h 85"/>
                  <a:gd name="T26" fmla="*/ 95 w 118"/>
                  <a:gd name="T27" fmla="*/ 82 h 85"/>
                  <a:gd name="T28" fmla="*/ 115 w 118"/>
                  <a:gd name="T29" fmla="*/ 21 h 85"/>
                  <a:gd name="T30" fmla="*/ 19 w 118"/>
                  <a:gd name="T31" fmla="*/ 3 h 85"/>
                  <a:gd name="T32" fmla="*/ 2 w 118"/>
                  <a:gd name="T33"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85">
                    <a:moveTo>
                      <a:pt x="96" y="85"/>
                    </a:moveTo>
                    <a:cubicBezTo>
                      <a:pt x="96" y="85"/>
                      <a:pt x="96" y="85"/>
                      <a:pt x="96" y="85"/>
                    </a:cubicBezTo>
                    <a:cubicBezTo>
                      <a:pt x="79" y="80"/>
                      <a:pt x="1" y="68"/>
                      <a:pt x="1" y="68"/>
                    </a:cubicBezTo>
                    <a:cubicBezTo>
                      <a:pt x="0" y="67"/>
                      <a:pt x="0" y="67"/>
                      <a:pt x="0" y="67"/>
                    </a:cubicBezTo>
                    <a:cubicBezTo>
                      <a:pt x="0" y="67"/>
                      <a:pt x="0" y="66"/>
                      <a:pt x="0" y="66"/>
                    </a:cubicBezTo>
                    <a:cubicBezTo>
                      <a:pt x="17" y="1"/>
                      <a:pt x="17" y="1"/>
                      <a:pt x="17" y="1"/>
                    </a:cubicBezTo>
                    <a:cubicBezTo>
                      <a:pt x="17" y="0"/>
                      <a:pt x="17" y="0"/>
                      <a:pt x="18" y="0"/>
                    </a:cubicBezTo>
                    <a:cubicBezTo>
                      <a:pt x="25" y="1"/>
                      <a:pt x="117" y="18"/>
                      <a:pt x="117" y="18"/>
                    </a:cubicBezTo>
                    <a:cubicBezTo>
                      <a:pt x="117" y="19"/>
                      <a:pt x="118" y="19"/>
                      <a:pt x="118" y="19"/>
                    </a:cubicBezTo>
                    <a:cubicBezTo>
                      <a:pt x="118" y="19"/>
                      <a:pt x="118" y="20"/>
                      <a:pt x="118" y="20"/>
                    </a:cubicBezTo>
                    <a:cubicBezTo>
                      <a:pt x="97" y="84"/>
                      <a:pt x="97" y="84"/>
                      <a:pt x="97" y="84"/>
                    </a:cubicBezTo>
                    <a:cubicBezTo>
                      <a:pt x="97" y="85"/>
                      <a:pt x="97" y="85"/>
                      <a:pt x="96" y="85"/>
                    </a:cubicBezTo>
                    <a:moveTo>
                      <a:pt x="2" y="65"/>
                    </a:moveTo>
                    <a:cubicBezTo>
                      <a:pt x="13" y="67"/>
                      <a:pt x="77" y="77"/>
                      <a:pt x="95" y="82"/>
                    </a:cubicBezTo>
                    <a:cubicBezTo>
                      <a:pt x="115" y="21"/>
                      <a:pt x="115" y="21"/>
                      <a:pt x="115" y="21"/>
                    </a:cubicBezTo>
                    <a:cubicBezTo>
                      <a:pt x="104" y="19"/>
                      <a:pt x="30" y="5"/>
                      <a:pt x="19" y="3"/>
                    </a:cubicBezTo>
                    <a:cubicBezTo>
                      <a:pt x="2" y="65"/>
                      <a:pt x="2" y="65"/>
                      <a:pt x="2" y="65"/>
                    </a:cubicBezTo>
                  </a:path>
                </a:pathLst>
              </a:custGeom>
              <a:solidFill>
                <a:srgbClr val="95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Freeform 23">
                <a:extLst>
                  <a:ext uri="{FF2B5EF4-FFF2-40B4-BE49-F238E27FC236}">
                    <a16:creationId xmlns:a16="http://schemas.microsoft.com/office/drawing/2014/main" id="{6F1E0A02-5EA1-4AC9-A3F9-85308FA64B10}"/>
                  </a:ext>
                </a:extLst>
              </p:cNvPr>
              <p:cNvSpPr>
                <a:spLocks/>
              </p:cNvSpPr>
              <p:nvPr/>
            </p:nvSpPr>
            <p:spPr bwMode="auto">
              <a:xfrm>
                <a:off x="1082" y="1907"/>
                <a:ext cx="217" cy="150"/>
              </a:xfrm>
              <a:custGeom>
                <a:avLst/>
                <a:gdLst>
                  <a:gd name="T0" fmla="*/ 83 w 91"/>
                  <a:gd name="T1" fmla="*/ 0 h 63"/>
                  <a:gd name="T2" fmla="*/ 62 w 91"/>
                  <a:gd name="T3" fmla="*/ 22 h 63"/>
                  <a:gd name="T4" fmla="*/ 40 w 91"/>
                  <a:gd name="T5" fmla="*/ 26 h 63"/>
                  <a:gd name="T6" fmla="*/ 17 w 91"/>
                  <a:gd name="T7" fmla="*/ 23 h 63"/>
                  <a:gd name="T8" fmla="*/ 0 w 91"/>
                  <a:gd name="T9" fmla="*/ 50 h 63"/>
                  <a:gd name="T10" fmla="*/ 75 w 91"/>
                  <a:gd name="T11" fmla="*/ 63 h 63"/>
                  <a:gd name="T12" fmla="*/ 91 w 91"/>
                  <a:gd name="T13" fmla="*/ 2 h 63"/>
                  <a:gd name="T14" fmla="*/ 83 w 9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3">
                    <a:moveTo>
                      <a:pt x="83" y="0"/>
                    </a:moveTo>
                    <a:cubicBezTo>
                      <a:pt x="78" y="10"/>
                      <a:pt x="71" y="18"/>
                      <a:pt x="62" y="22"/>
                    </a:cubicBezTo>
                    <a:cubicBezTo>
                      <a:pt x="55" y="25"/>
                      <a:pt x="48" y="26"/>
                      <a:pt x="40" y="26"/>
                    </a:cubicBezTo>
                    <a:cubicBezTo>
                      <a:pt x="32" y="26"/>
                      <a:pt x="24" y="25"/>
                      <a:pt x="17" y="23"/>
                    </a:cubicBezTo>
                    <a:cubicBezTo>
                      <a:pt x="13" y="36"/>
                      <a:pt x="7" y="46"/>
                      <a:pt x="0" y="50"/>
                    </a:cubicBezTo>
                    <a:cubicBezTo>
                      <a:pt x="15" y="53"/>
                      <a:pt x="53" y="59"/>
                      <a:pt x="75" y="63"/>
                    </a:cubicBezTo>
                    <a:cubicBezTo>
                      <a:pt x="79" y="44"/>
                      <a:pt x="83" y="22"/>
                      <a:pt x="91" y="2"/>
                    </a:cubicBezTo>
                    <a:cubicBezTo>
                      <a:pt x="89" y="1"/>
                      <a:pt x="86" y="1"/>
                      <a:pt x="83" y="0"/>
                    </a:cubicBezTo>
                  </a:path>
                </a:pathLst>
              </a:custGeom>
              <a:solidFill>
                <a:srgbClr val="A20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24">
                <a:extLst>
                  <a:ext uri="{FF2B5EF4-FFF2-40B4-BE49-F238E27FC236}">
                    <a16:creationId xmlns:a16="http://schemas.microsoft.com/office/drawing/2014/main" id="{5251C650-F8D4-45AC-A257-30ABD2649B38}"/>
                  </a:ext>
                </a:extLst>
              </p:cNvPr>
              <p:cNvSpPr>
                <a:spLocks noEditPoints="1"/>
              </p:cNvSpPr>
              <p:nvPr/>
            </p:nvSpPr>
            <p:spPr bwMode="auto">
              <a:xfrm>
                <a:off x="1078" y="1905"/>
                <a:ext cx="221" cy="157"/>
              </a:xfrm>
              <a:custGeom>
                <a:avLst/>
                <a:gdLst>
                  <a:gd name="T0" fmla="*/ 2 w 93"/>
                  <a:gd name="T1" fmla="*/ 51 h 66"/>
                  <a:gd name="T2" fmla="*/ 0 w 93"/>
                  <a:gd name="T3" fmla="*/ 52 h 66"/>
                  <a:gd name="T4" fmla="*/ 77 w 93"/>
                  <a:gd name="T5" fmla="*/ 66 h 66"/>
                  <a:gd name="T6" fmla="*/ 77 w 93"/>
                  <a:gd name="T7" fmla="*/ 64 h 66"/>
                  <a:gd name="T8" fmla="*/ 2 w 93"/>
                  <a:gd name="T9" fmla="*/ 51 h 66"/>
                  <a:gd name="T10" fmla="*/ 86 w 93"/>
                  <a:gd name="T11" fmla="*/ 0 h 66"/>
                  <a:gd name="T12" fmla="*/ 85 w 93"/>
                  <a:gd name="T13" fmla="*/ 1 h 66"/>
                  <a:gd name="T14" fmla="*/ 93 w 93"/>
                  <a:gd name="T15" fmla="*/ 3 h 66"/>
                  <a:gd name="T16" fmla="*/ 93 w 93"/>
                  <a:gd name="T17" fmla="*/ 1 h 66"/>
                  <a:gd name="T18" fmla="*/ 86 w 93"/>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6">
                    <a:moveTo>
                      <a:pt x="2" y="51"/>
                    </a:moveTo>
                    <a:cubicBezTo>
                      <a:pt x="1" y="52"/>
                      <a:pt x="1" y="52"/>
                      <a:pt x="0" y="52"/>
                    </a:cubicBezTo>
                    <a:cubicBezTo>
                      <a:pt x="14" y="54"/>
                      <a:pt x="54" y="61"/>
                      <a:pt x="77" y="66"/>
                    </a:cubicBezTo>
                    <a:cubicBezTo>
                      <a:pt x="77" y="65"/>
                      <a:pt x="77" y="65"/>
                      <a:pt x="77" y="64"/>
                    </a:cubicBezTo>
                    <a:cubicBezTo>
                      <a:pt x="55" y="60"/>
                      <a:pt x="17" y="54"/>
                      <a:pt x="2" y="51"/>
                    </a:cubicBezTo>
                    <a:moveTo>
                      <a:pt x="86" y="0"/>
                    </a:moveTo>
                    <a:cubicBezTo>
                      <a:pt x="86" y="0"/>
                      <a:pt x="86" y="1"/>
                      <a:pt x="85" y="1"/>
                    </a:cubicBezTo>
                    <a:cubicBezTo>
                      <a:pt x="88" y="2"/>
                      <a:pt x="91" y="2"/>
                      <a:pt x="93" y="3"/>
                    </a:cubicBezTo>
                    <a:cubicBezTo>
                      <a:pt x="93" y="2"/>
                      <a:pt x="93" y="2"/>
                      <a:pt x="93" y="1"/>
                    </a:cubicBezTo>
                    <a:cubicBezTo>
                      <a:pt x="91" y="1"/>
                      <a:pt x="89" y="1"/>
                      <a:pt x="86" y="0"/>
                    </a:cubicBezTo>
                  </a:path>
                </a:pathLst>
              </a:custGeom>
              <a:solidFill>
                <a:srgbClr val="6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Freeform 25">
                <a:extLst>
                  <a:ext uri="{FF2B5EF4-FFF2-40B4-BE49-F238E27FC236}">
                    <a16:creationId xmlns:a16="http://schemas.microsoft.com/office/drawing/2014/main" id="{3BCC1508-D200-485C-9D5B-57230C390FEB}"/>
                  </a:ext>
                </a:extLst>
              </p:cNvPr>
              <p:cNvSpPr>
                <a:spLocks/>
              </p:cNvSpPr>
              <p:nvPr/>
            </p:nvSpPr>
            <p:spPr bwMode="auto">
              <a:xfrm>
                <a:off x="1037" y="1867"/>
                <a:ext cx="93" cy="164"/>
              </a:xfrm>
              <a:custGeom>
                <a:avLst/>
                <a:gdLst>
                  <a:gd name="T0" fmla="*/ 35 w 39"/>
                  <a:gd name="T1" fmla="*/ 38 h 69"/>
                  <a:gd name="T2" fmla="*/ 12 w 39"/>
                  <a:gd name="T3" fmla="*/ 67 h 69"/>
                  <a:gd name="T4" fmla="*/ 5 w 39"/>
                  <a:gd name="T5" fmla="*/ 31 h 69"/>
                  <a:gd name="T6" fmla="*/ 28 w 39"/>
                  <a:gd name="T7" fmla="*/ 2 h 69"/>
                  <a:gd name="T8" fmla="*/ 35 w 39"/>
                  <a:gd name="T9" fmla="*/ 38 h 69"/>
                </a:gdLst>
                <a:ahLst/>
                <a:cxnLst>
                  <a:cxn ang="0">
                    <a:pos x="T0" y="T1"/>
                  </a:cxn>
                  <a:cxn ang="0">
                    <a:pos x="T2" y="T3"/>
                  </a:cxn>
                  <a:cxn ang="0">
                    <a:pos x="T4" y="T5"/>
                  </a:cxn>
                  <a:cxn ang="0">
                    <a:pos x="T6" y="T7"/>
                  </a:cxn>
                  <a:cxn ang="0">
                    <a:pos x="T8" y="T9"/>
                  </a:cxn>
                </a:cxnLst>
                <a:rect l="0" t="0" r="r" b="b"/>
                <a:pathLst>
                  <a:path w="39" h="69">
                    <a:moveTo>
                      <a:pt x="35" y="38"/>
                    </a:moveTo>
                    <a:cubicBezTo>
                      <a:pt x="30" y="56"/>
                      <a:pt x="20" y="69"/>
                      <a:pt x="12" y="67"/>
                    </a:cubicBezTo>
                    <a:cubicBezTo>
                      <a:pt x="4" y="65"/>
                      <a:pt x="0" y="49"/>
                      <a:pt x="5" y="31"/>
                    </a:cubicBezTo>
                    <a:cubicBezTo>
                      <a:pt x="9" y="13"/>
                      <a:pt x="19" y="0"/>
                      <a:pt x="28" y="2"/>
                    </a:cubicBezTo>
                    <a:cubicBezTo>
                      <a:pt x="36" y="4"/>
                      <a:pt x="39" y="20"/>
                      <a:pt x="35" y="38"/>
                    </a:cubicBezTo>
                  </a:path>
                </a:pathLst>
              </a:custGeom>
              <a:solidFill>
                <a:srgbClr val="A54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Freeform 26">
                <a:extLst>
                  <a:ext uri="{FF2B5EF4-FFF2-40B4-BE49-F238E27FC236}">
                    <a16:creationId xmlns:a16="http://schemas.microsoft.com/office/drawing/2014/main" id="{0680DA76-AD00-41AD-8F4A-5CEEDCCE2BF1}"/>
                  </a:ext>
                </a:extLst>
              </p:cNvPr>
              <p:cNvSpPr>
                <a:spLocks noEditPoints="1"/>
              </p:cNvSpPr>
              <p:nvPr/>
            </p:nvSpPr>
            <p:spPr bwMode="auto">
              <a:xfrm>
                <a:off x="1035" y="1869"/>
                <a:ext cx="100" cy="162"/>
              </a:xfrm>
              <a:custGeom>
                <a:avLst/>
                <a:gdLst>
                  <a:gd name="T0" fmla="*/ 15 w 42"/>
                  <a:gd name="T1" fmla="*/ 68 h 68"/>
                  <a:gd name="T2" fmla="*/ 13 w 42"/>
                  <a:gd name="T3" fmla="*/ 68 h 68"/>
                  <a:gd name="T4" fmla="*/ 5 w 42"/>
                  <a:gd name="T5" fmla="*/ 30 h 68"/>
                  <a:gd name="T6" fmla="*/ 27 w 42"/>
                  <a:gd name="T7" fmla="*/ 0 h 68"/>
                  <a:gd name="T8" fmla="*/ 29 w 42"/>
                  <a:gd name="T9" fmla="*/ 0 h 68"/>
                  <a:gd name="T10" fmla="*/ 37 w 42"/>
                  <a:gd name="T11" fmla="*/ 38 h 68"/>
                  <a:gd name="T12" fmla="*/ 15 w 42"/>
                  <a:gd name="T13" fmla="*/ 68 h 68"/>
                  <a:gd name="T14" fmla="*/ 27 w 42"/>
                  <a:gd name="T15" fmla="*/ 2 h 68"/>
                  <a:gd name="T16" fmla="*/ 7 w 42"/>
                  <a:gd name="T17" fmla="*/ 30 h 68"/>
                  <a:gd name="T18" fmla="*/ 13 w 42"/>
                  <a:gd name="T19" fmla="*/ 65 h 68"/>
                  <a:gd name="T20" fmla="*/ 34 w 42"/>
                  <a:gd name="T21" fmla="*/ 37 h 68"/>
                  <a:gd name="T22" fmla="*/ 28 w 42"/>
                  <a:gd name="T23" fmla="*/ 2 h 68"/>
                  <a:gd name="T24" fmla="*/ 27 w 42"/>
                  <a:gd name="T25"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8">
                    <a:moveTo>
                      <a:pt x="15" y="68"/>
                    </a:moveTo>
                    <a:cubicBezTo>
                      <a:pt x="14" y="68"/>
                      <a:pt x="13" y="68"/>
                      <a:pt x="13" y="68"/>
                    </a:cubicBezTo>
                    <a:cubicBezTo>
                      <a:pt x="3" y="65"/>
                      <a:pt x="0" y="49"/>
                      <a:pt x="5" y="30"/>
                    </a:cubicBezTo>
                    <a:cubicBezTo>
                      <a:pt x="9" y="13"/>
                      <a:pt x="18" y="0"/>
                      <a:pt x="27" y="0"/>
                    </a:cubicBezTo>
                    <a:cubicBezTo>
                      <a:pt x="28" y="0"/>
                      <a:pt x="28" y="0"/>
                      <a:pt x="29" y="0"/>
                    </a:cubicBezTo>
                    <a:cubicBezTo>
                      <a:pt x="38" y="2"/>
                      <a:pt x="42" y="19"/>
                      <a:pt x="37" y="38"/>
                    </a:cubicBezTo>
                    <a:cubicBezTo>
                      <a:pt x="33" y="55"/>
                      <a:pt x="23" y="68"/>
                      <a:pt x="15" y="68"/>
                    </a:cubicBezTo>
                    <a:moveTo>
                      <a:pt x="27" y="2"/>
                    </a:moveTo>
                    <a:cubicBezTo>
                      <a:pt x="20" y="2"/>
                      <a:pt x="11" y="14"/>
                      <a:pt x="7" y="30"/>
                    </a:cubicBezTo>
                    <a:cubicBezTo>
                      <a:pt x="3" y="47"/>
                      <a:pt x="6" y="63"/>
                      <a:pt x="13" y="65"/>
                    </a:cubicBezTo>
                    <a:cubicBezTo>
                      <a:pt x="21" y="67"/>
                      <a:pt x="30" y="54"/>
                      <a:pt x="34" y="37"/>
                    </a:cubicBezTo>
                    <a:cubicBezTo>
                      <a:pt x="39" y="20"/>
                      <a:pt x="36" y="4"/>
                      <a:pt x="28" y="2"/>
                    </a:cubicBezTo>
                    <a:cubicBezTo>
                      <a:pt x="28" y="2"/>
                      <a:pt x="28" y="2"/>
                      <a:pt x="27" y="2"/>
                    </a:cubicBezTo>
                  </a:path>
                </a:pathLst>
              </a:custGeom>
              <a:solidFill>
                <a:srgbClr val="6F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Freeform 27">
                <a:extLst>
                  <a:ext uri="{FF2B5EF4-FFF2-40B4-BE49-F238E27FC236}">
                    <a16:creationId xmlns:a16="http://schemas.microsoft.com/office/drawing/2014/main" id="{E2C9F4CD-544D-4DCA-93AE-0ACF911B2CEA}"/>
                  </a:ext>
                </a:extLst>
              </p:cNvPr>
              <p:cNvSpPr>
                <a:spLocks/>
              </p:cNvSpPr>
              <p:nvPr/>
            </p:nvSpPr>
            <p:spPr bwMode="auto">
              <a:xfrm>
                <a:off x="1056" y="1893"/>
                <a:ext cx="57" cy="112"/>
              </a:xfrm>
              <a:custGeom>
                <a:avLst/>
                <a:gdLst>
                  <a:gd name="T0" fmla="*/ 17 w 24"/>
                  <a:gd name="T1" fmla="*/ 0 h 47"/>
                  <a:gd name="T2" fmla="*/ 3 w 24"/>
                  <a:gd name="T3" fmla="*/ 22 h 47"/>
                  <a:gd name="T4" fmla="*/ 6 w 24"/>
                  <a:gd name="T5" fmla="*/ 47 h 47"/>
                  <a:gd name="T6" fmla="*/ 7 w 24"/>
                  <a:gd name="T7" fmla="*/ 47 h 47"/>
                  <a:gd name="T8" fmla="*/ 21 w 24"/>
                  <a:gd name="T9" fmla="*/ 26 h 47"/>
                  <a:gd name="T10" fmla="*/ 18 w 24"/>
                  <a:gd name="T11" fmla="*/ 0 h 47"/>
                  <a:gd name="T12" fmla="*/ 17 w 24"/>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4" h="47">
                    <a:moveTo>
                      <a:pt x="17" y="0"/>
                    </a:moveTo>
                    <a:cubicBezTo>
                      <a:pt x="12" y="0"/>
                      <a:pt x="6" y="9"/>
                      <a:pt x="3" y="22"/>
                    </a:cubicBezTo>
                    <a:cubicBezTo>
                      <a:pt x="0" y="35"/>
                      <a:pt x="1" y="46"/>
                      <a:pt x="6" y="47"/>
                    </a:cubicBezTo>
                    <a:cubicBezTo>
                      <a:pt x="6" y="47"/>
                      <a:pt x="7" y="47"/>
                      <a:pt x="7" y="47"/>
                    </a:cubicBezTo>
                    <a:cubicBezTo>
                      <a:pt x="12" y="47"/>
                      <a:pt x="18" y="38"/>
                      <a:pt x="21" y="26"/>
                    </a:cubicBezTo>
                    <a:cubicBezTo>
                      <a:pt x="24" y="13"/>
                      <a:pt x="23" y="1"/>
                      <a:pt x="18" y="0"/>
                    </a:cubicBezTo>
                    <a:cubicBezTo>
                      <a:pt x="17" y="0"/>
                      <a:pt x="17" y="0"/>
                      <a:pt x="17" y="0"/>
                    </a:cubicBezTo>
                  </a:path>
                </a:pathLst>
              </a:custGeom>
              <a:solidFill>
                <a:srgbClr val="72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28">
                <a:extLst>
                  <a:ext uri="{FF2B5EF4-FFF2-40B4-BE49-F238E27FC236}">
                    <a16:creationId xmlns:a16="http://schemas.microsoft.com/office/drawing/2014/main" id="{504CD3F2-3CCE-4981-A28F-D4DDE2BEABB3}"/>
                  </a:ext>
                </a:extLst>
              </p:cNvPr>
              <p:cNvSpPr>
                <a:spLocks/>
              </p:cNvSpPr>
              <p:nvPr/>
            </p:nvSpPr>
            <p:spPr bwMode="auto">
              <a:xfrm>
                <a:off x="2773" y="1489"/>
                <a:ext cx="261" cy="209"/>
              </a:xfrm>
              <a:custGeom>
                <a:avLst/>
                <a:gdLst>
                  <a:gd name="T0" fmla="*/ 26 w 110"/>
                  <a:gd name="T1" fmla="*/ 88 h 88"/>
                  <a:gd name="T2" fmla="*/ 110 w 110"/>
                  <a:gd name="T3" fmla="*/ 57 h 88"/>
                  <a:gd name="T4" fmla="*/ 94 w 110"/>
                  <a:gd name="T5" fmla="*/ 0 h 88"/>
                  <a:gd name="T6" fmla="*/ 0 w 110"/>
                  <a:gd name="T7" fmla="*/ 28 h 88"/>
                  <a:gd name="T8" fmla="*/ 26 w 110"/>
                  <a:gd name="T9" fmla="*/ 88 h 88"/>
                </a:gdLst>
                <a:ahLst/>
                <a:cxnLst>
                  <a:cxn ang="0">
                    <a:pos x="T0" y="T1"/>
                  </a:cxn>
                  <a:cxn ang="0">
                    <a:pos x="T2" y="T3"/>
                  </a:cxn>
                  <a:cxn ang="0">
                    <a:pos x="T4" y="T5"/>
                  </a:cxn>
                  <a:cxn ang="0">
                    <a:pos x="T6" y="T7"/>
                  </a:cxn>
                  <a:cxn ang="0">
                    <a:pos x="T8" y="T9"/>
                  </a:cxn>
                </a:cxnLst>
                <a:rect l="0" t="0" r="r" b="b"/>
                <a:pathLst>
                  <a:path w="110" h="88">
                    <a:moveTo>
                      <a:pt x="26" y="88"/>
                    </a:moveTo>
                    <a:cubicBezTo>
                      <a:pt x="26" y="88"/>
                      <a:pt x="105" y="59"/>
                      <a:pt x="110" y="57"/>
                    </a:cubicBezTo>
                    <a:cubicBezTo>
                      <a:pt x="94" y="0"/>
                      <a:pt x="94" y="0"/>
                      <a:pt x="94" y="0"/>
                    </a:cubicBezTo>
                    <a:cubicBezTo>
                      <a:pt x="94" y="0"/>
                      <a:pt x="16" y="24"/>
                      <a:pt x="0" y="28"/>
                    </a:cubicBezTo>
                    <a:cubicBezTo>
                      <a:pt x="26" y="88"/>
                      <a:pt x="26" y="88"/>
                      <a:pt x="26" y="88"/>
                    </a:cubicBezTo>
                  </a:path>
                </a:pathLst>
              </a:custGeom>
              <a:solidFill>
                <a:srgbClr val="E1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Freeform 29">
                <a:extLst>
                  <a:ext uri="{FF2B5EF4-FFF2-40B4-BE49-F238E27FC236}">
                    <a16:creationId xmlns:a16="http://schemas.microsoft.com/office/drawing/2014/main" id="{5B4A4B17-0394-4262-AC87-5B55100C584A}"/>
                  </a:ext>
                </a:extLst>
              </p:cNvPr>
              <p:cNvSpPr>
                <a:spLocks noEditPoints="1"/>
              </p:cNvSpPr>
              <p:nvPr/>
            </p:nvSpPr>
            <p:spPr bwMode="auto">
              <a:xfrm>
                <a:off x="2770" y="1484"/>
                <a:ext cx="269" cy="216"/>
              </a:xfrm>
              <a:custGeom>
                <a:avLst/>
                <a:gdLst>
                  <a:gd name="T0" fmla="*/ 27 w 113"/>
                  <a:gd name="T1" fmla="*/ 91 h 91"/>
                  <a:gd name="T2" fmla="*/ 26 w 113"/>
                  <a:gd name="T3" fmla="*/ 90 h 91"/>
                  <a:gd name="T4" fmla="*/ 0 w 113"/>
                  <a:gd name="T5" fmla="*/ 31 h 91"/>
                  <a:gd name="T6" fmla="*/ 0 w 113"/>
                  <a:gd name="T7" fmla="*/ 30 h 91"/>
                  <a:gd name="T8" fmla="*/ 1 w 113"/>
                  <a:gd name="T9" fmla="*/ 29 h 91"/>
                  <a:gd name="T10" fmla="*/ 95 w 113"/>
                  <a:gd name="T11" fmla="*/ 0 h 91"/>
                  <a:gd name="T12" fmla="*/ 96 w 113"/>
                  <a:gd name="T13" fmla="*/ 0 h 91"/>
                  <a:gd name="T14" fmla="*/ 96 w 113"/>
                  <a:gd name="T15" fmla="*/ 1 h 91"/>
                  <a:gd name="T16" fmla="*/ 112 w 113"/>
                  <a:gd name="T17" fmla="*/ 59 h 91"/>
                  <a:gd name="T18" fmla="*/ 112 w 113"/>
                  <a:gd name="T19" fmla="*/ 61 h 91"/>
                  <a:gd name="T20" fmla="*/ 27 w 113"/>
                  <a:gd name="T21" fmla="*/ 91 h 91"/>
                  <a:gd name="T22" fmla="*/ 27 w 113"/>
                  <a:gd name="T23" fmla="*/ 91 h 91"/>
                  <a:gd name="T24" fmla="*/ 3 w 113"/>
                  <a:gd name="T25" fmla="*/ 31 h 91"/>
                  <a:gd name="T26" fmla="*/ 27 w 113"/>
                  <a:gd name="T27" fmla="*/ 88 h 91"/>
                  <a:gd name="T28" fmla="*/ 110 w 113"/>
                  <a:gd name="T29" fmla="*/ 59 h 91"/>
                  <a:gd name="T30" fmla="*/ 94 w 113"/>
                  <a:gd name="T31" fmla="*/ 3 h 91"/>
                  <a:gd name="T32" fmla="*/ 3 w 113"/>
                  <a:gd name="T33" fmla="*/ 3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91">
                    <a:moveTo>
                      <a:pt x="27" y="91"/>
                    </a:moveTo>
                    <a:cubicBezTo>
                      <a:pt x="26" y="91"/>
                      <a:pt x="26" y="90"/>
                      <a:pt x="26" y="90"/>
                    </a:cubicBezTo>
                    <a:cubicBezTo>
                      <a:pt x="0" y="31"/>
                      <a:pt x="0" y="31"/>
                      <a:pt x="0" y="31"/>
                    </a:cubicBezTo>
                    <a:cubicBezTo>
                      <a:pt x="0" y="30"/>
                      <a:pt x="0" y="30"/>
                      <a:pt x="0" y="30"/>
                    </a:cubicBezTo>
                    <a:cubicBezTo>
                      <a:pt x="1" y="29"/>
                      <a:pt x="1" y="29"/>
                      <a:pt x="1" y="29"/>
                    </a:cubicBezTo>
                    <a:cubicBezTo>
                      <a:pt x="16" y="25"/>
                      <a:pt x="94" y="1"/>
                      <a:pt x="95" y="0"/>
                    </a:cubicBezTo>
                    <a:cubicBezTo>
                      <a:pt x="96" y="0"/>
                      <a:pt x="96" y="0"/>
                      <a:pt x="96" y="0"/>
                    </a:cubicBezTo>
                    <a:cubicBezTo>
                      <a:pt x="96" y="1"/>
                      <a:pt x="96" y="1"/>
                      <a:pt x="96" y="1"/>
                    </a:cubicBezTo>
                    <a:cubicBezTo>
                      <a:pt x="112" y="59"/>
                      <a:pt x="112" y="59"/>
                      <a:pt x="112" y="59"/>
                    </a:cubicBezTo>
                    <a:cubicBezTo>
                      <a:pt x="113" y="60"/>
                      <a:pt x="112" y="60"/>
                      <a:pt x="112" y="61"/>
                    </a:cubicBezTo>
                    <a:cubicBezTo>
                      <a:pt x="106" y="63"/>
                      <a:pt x="27" y="91"/>
                      <a:pt x="27" y="91"/>
                    </a:cubicBezTo>
                    <a:cubicBezTo>
                      <a:pt x="27" y="91"/>
                      <a:pt x="27" y="91"/>
                      <a:pt x="27" y="91"/>
                    </a:cubicBezTo>
                    <a:moveTo>
                      <a:pt x="3" y="31"/>
                    </a:moveTo>
                    <a:cubicBezTo>
                      <a:pt x="27" y="88"/>
                      <a:pt x="27" y="88"/>
                      <a:pt x="27" y="88"/>
                    </a:cubicBezTo>
                    <a:cubicBezTo>
                      <a:pt x="37" y="85"/>
                      <a:pt x="99" y="62"/>
                      <a:pt x="110" y="59"/>
                    </a:cubicBezTo>
                    <a:cubicBezTo>
                      <a:pt x="94" y="3"/>
                      <a:pt x="94" y="3"/>
                      <a:pt x="94" y="3"/>
                    </a:cubicBezTo>
                    <a:cubicBezTo>
                      <a:pt x="84" y="6"/>
                      <a:pt x="20" y="27"/>
                      <a:pt x="3" y="31"/>
                    </a:cubicBezTo>
                  </a:path>
                </a:pathLst>
              </a:custGeom>
              <a:solidFill>
                <a:srgbClr val="95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30">
                <a:extLst>
                  <a:ext uri="{FF2B5EF4-FFF2-40B4-BE49-F238E27FC236}">
                    <a16:creationId xmlns:a16="http://schemas.microsoft.com/office/drawing/2014/main" id="{CE735A29-FA90-4871-8671-016BBB82EC5E}"/>
                  </a:ext>
                </a:extLst>
              </p:cNvPr>
              <p:cNvSpPr>
                <a:spLocks/>
              </p:cNvSpPr>
              <p:nvPr/>
            </p:nvSpPr>
            <p:spPr bwMode="auto">
              <a:xfrm>
                <a:off x="2820" y="1539"/>
                <a:ext cx="202" cy="135"/>
              </a:xfrm>
              <a:custGeom>
                <a:avLst/>
                <a:gdLst>
                  <a:gd name="T0" fmla="*/ 11 w 85"/>
                  <a:gd name="T1" fmla="*/ 0 h 57"/>
                  <a:gd name="T2" fmla="*/ 0 w 85"/>
                  <a:gd name="T3" fmla="*/ 3 h 57"/>
                  <a:gd name="T4" fmla="*/ 29 w 85"/>
                  <a:gd name="T5" fmla="*/ 57 h 57"/>
                  <a:gd name="T6" fmla="*/ 85 w 85"/>
                  <a:gd name="T7" fmla="*/ 37 h 57"/>
                  <a:gd name="T8" fmla="*/ 68 w 85"/>
                  <a:gd name="T9" fmla="*/ 12 h 57"/>
                  <a:gd name="T10" fmla="*/ 68 w 85"/>
                  <a:gd name="T11" fmla="*/ 10 h 57"/>
                  <a:gd name="T12" fmla="*/ 50 w 85"/>
                  <a:gd name="T13" fmla="*/ 14 h 57"/>
                  <a:gd name="T14" fmla="*/ 35 w 85"/>
                  <a:gd name="T15" fmla="*/ 16 h 57"/>
                  <a:gd name="T16" fmla="*/ 22 w 85"/>
                  <a:gd name="T17" fmla="*/ 12 h 57"/>
                  <a:gd name="T18" fmla="*/ 11 w 85"/>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57">
                    <a:moveTo>
                      <a:pt x="11" y="0"/>
                    </a:moveTo>
                    <a:cubicBezTo>
                      <a:pt x="7" y="1"/>
                      <a:pt x="3" y="2"/>
                      <a:pt x="0" y="3"/>
                    </a:cubicBezTo>
                    <a:cubicBezTo>
                      <a:pt x="13" y="20"/>
                      <a:pt x="23" y="38"/>
                      <a:pt x="29" y="57"/>
                    </a:cubicBezTo>
                    <a:cubicBezTo>
                      <a:pt x="48" y="50"/>
                      <a:pt x="75" y="41"/>
                      <a:pt x="85" y="37"/>
                    </a:cubicBezTo>
                    <a:cubicBezTo>
                      <a:pt x="79" y="34"/>
                      <a:pt x="72" y="24"/>
                      <a:pt x="68" y="12"/>
                    </a:cubicBezTo>
                    <a:cubicBezTo>
                      <a:pt x="68" y="11"/>
                      <a:pt x="68" y="11"/>
                      <a:pt x="68" y="10"/>
                    </a:cubicBezTo>
                    <a:cubicBezTo>
                      <a:pt x="62" y="12"/>
                      <a:pt x="56" y="13"/>
                      <a:pt x="50" y="14"/>
                    </a:cubicBezTo>
                    <a:cubicBezTo>
                      <a:pt x="45" y="15"/>
                      <a:pt x="40" y="16"/>
                      <a:pt x="35" y="16"/>
                    </a:cubicBezTo>
                    <a:cubicBezTo>
                      <a:pt x="31" y="16"/>
                      <a:pt x="26" y="15"/>
                      <a:pt x="22" y="12"/>
                    </a:cubicBezTo>
                    <a:cubicBezTo>
                      <a:pt x="18" y="10"/>
                      <a:pt x="13" y="2"/>
                      <a:pt x="11" y="0"/>
                    </a:cubicBezTo>
                  </a:path>
                </a:pathLst>
              </a:custGeom>
              <a:solidFill>
                <a:srgbClr val="AF0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Freeform 31">
                <a:extLst>
                  <a:ext uri="{FF2B5EF4-FFF2-40B4-BE49-F238E27FC236}">
                    <a16:creationId xmlns:a16="http://schemas.microsoft.com/office/drawing/2014/main" id="{71B7C0FC-F240-4949-BDA7-3F4A249CDFE9}"/>
                  </a:ext>
                </a:extLst>
              </p:cNvPr>
              <p:cNvSpPr>
                <a:spLocks noEditPoints="1"/>
              </p:cNvSpPr>
              <p:nvPr/>
            </p:nvSpPr>
            <p:spPr bwMode="auto">
              <a:xfrm>
                <a:off x="2818" y="1534"/>
                <a:ext cx="209" cy="143"/>
              </a:xfrm>
              <a:custGeom>
                <a:avLst/>
                <a:gdLst>
                  <a:gd name="T0" fmla="*/ 86 w 88"/>
                  <a:gd name="T1" fmla="*/ 39 h 60"/>
                  <a:gd name="T2" fmla="*/ 30 w 88"/>
                  <a:gd name="T3" fmla="*/ 59 h 60"/>
                  <a:gd name="T4" fmla="*/ 30 w 88"/>
                  <a:gd name="T5" fmla="*/ 60 h 60"/>
                  <a:gd name="T6" fmla="*/ 88 w 88"/>
                  <a:gd name="T7" fmla="*/ 39 h 60"/>
                  <a:gd name="T8" fmla="*/ 86 w 88"/>
                  <a:gd name="T9" fmla="*/ 39 h 60"/>
                  <a:gd name="T10" fmla="*/ 11 w 88"/>
                  <a:gd name="T11" fmla="*/ 0 h 60"/>
                  <a:gd name="T12" fmla="*/ 0 w 88"/>
                  <a:gd name="T13" fmla="*/ 4 h 60"/>
                  <a:gd name="T14" fmla="*/ 1 w 88"/>
                  <a:gd name="T15" fmla="*/ 5 h 60"/>
                  <a:gd name="T16" fmla="*/ 12 w 88"/>
                  <a:gd name="T17" fmla="*/ 2 h 60"/>
                  <a:gd name="T18" fmla="*/ 11 w 88"/>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60">
                    <a:moveTo>
                      <a:pt x="86" y="39"/>
                    </a:moveTo>
                    <a:cubicBezTo>
                      <a:pt x="76" y="43"/>
                      <a:pt x="49" y="52"/>
                      <a:pt x="30" y="59"/>
                    </a:cubicBezTo>
                    <a:cubicBezTo>
                      <a:pt x="30" y="59"/>
                      <a:pt x="30" y="60"/>
                      <a:pt x="30" y="60"/>
                    </a:cubicBezTo>
                    <a:cubicBezTo>
                      <a:pt x="51" y="53"/>
                      <a:pt x="79" y="43"/>
                      <a:pt x="88" y="39"/>
                    </a:cubicBezTo>
                    <a:cubicBezTo>
                      <a:pt x="88" y="39"/>
                      <a:pt x="87" y="39"/>
                      <a:pt x="86" y="39"/>
                    </a:cubicBezTo>
                    <a:moveTo>
                      <a:pt x="11" y="0"/>
                    </a:moveTo>
                    <a:cubicBezTo>
                      <a:pt x="7" y="2"/>
                      <a:pt x="3" y="3"/>
                      <a:pt x="0" y="4"/>
                    </a:cubicBezTo>
                    <a:cubicBezTo>
                      <a:pt x="0" y="4"/>
                      <a:pt x="0" y="5"/>
                      <a:pt x="1" y="5"/>
                    </a:cubicBezTo>
                    <a:cubicBezTo>
                      <a:pt x="4" y="4"/>
                      <a:pt x="8" y="3"/>
                      <a:pt x="12" y="2"/>
                    </a:cubicBezTo>
                    <a:cubicBezTo>
                      <a:pt x="12" y="1"/>
                      <a:pt x="11" y="0"/>
                      <a:pt x="11"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32">
                <a:extLst>
                  <a:ext uri="{FF2B5EF4-FFF2-40B4-BE49-F238E27FC236}">
                    <a16:creationId xmlns:a16="http://schemas.microsoft.com/office/drawing/2014/main" id="{E81D1F15-CC46-4A4C-9833-E05634DB3B0C}"/>
                  </a:ext>
                </a:extLst>
              </p:cNvPr>
              <p:cNvSpPr>
                <a:spLocks/>
              </p:cNvSpPr>
              <p:nvPr/>
            </p:nvSpPr>
            <p:spPr bwMode="auto">
              <a:xfrm>
                <a:off x="2975" y="1482"/>
                <a:ext cx="83" cy="147"/>
              </a:xfrm>
              <a:custGeom>
                <a:avLst/>
                <a:gdLst>
                  <a:gd name="T0" fmla="*/ 5 w 35"/>
                  <a:gd name="T1" fmla="*/ 35 h 62"/>
                  <a:gd name="T2" fmla="*/ 9 w 35"/>
                  <a:gd name="T3" fmla="*/ 3 h 62"/>
                  <a:gd name="T4" fmla="*/ 31 w 35"/>
                  <a:gd name="T5" fmla="*/ 27 h 62"/>
                  <a:gd name="T6" fmla="*/ 26 w 35"/>
                  <a:gd name="T7" fmla="*/ 60 h 62"/>
                  <a:gd name="T8" fmla="*/ 5 w 35"/>
                  <a:gd name="T9" fmla="*/ 35 h 62"/>
                </a:gdLst>
                <a:ahLst/>
                <a:cxnLst>
                  <a:cxn ang="0">
                    <a:pos x="T0" y="T1"/>
                  </a:cxn>
                  <a:cxn ang="0">
                    <a:pos x="T2" y="T3"/>
                  </a:cxn>
                  <a:cxn ang="0">
                    <a:pos x="T4" y="T5"/>
                  </a:cxn>
                  <a:cxn ang="0">
                    <a:pos x="T6" y="T7"/>
                  </a:cxn>
                  <a:cxn ang="0">
                    <a:pos x="T8" y="T9"/>
                  </a:cxn>
                </a:cxnLst>
                <a:rect l="0" t="0" r="r" b="b"/>
                <a:pathLst>
                  <a:path w="35" h="62">
                    <a:moveTo>
                      <a:pt x="5" y="35"/>
                    </a:moveTo>
                    <a:cubicBezTo>
                      <a:pt x="0" y="19"/>
                      <a:pt x="2" y="5"/>
                      <a:pt x="9" y="3"/>
                    </a:cubicBezTo>
                    <a:cubicBezTo>
                      <a:pt x="16" y="0"/>
                      <a:pt x="26" y="12"/>
                      <a:pt x="31" y="27"/>
                    </a:cubicBezTo>
                    <a:cubicBezTo>
                      <a:pt x="35" y="43"/>
                      <a:pt x="33" y="58"/>
                      <a:pt x="26" y="60"/>
                    </a:cubicBezTo>
                    <a:cubicBezTo>
                      <a:pt x="19" y="62"/>
                      <a:pt x="9" y="51"/>
                      <a:pt x="5" y="35"/>
                    </a:cubicBezTo>
                  </a:path>
                </a:pathLst>
              </a:custGeom>
              <a:solidFill>
                <a:srgbClr val="A54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33">
                <a:extLst>
                  <a:ext uri="{FF2B5EF4-FFF2-40B4-BE49-F238E27FC236}">
                    <a16:creationId xmlns:a16="http://schemas.microsoft.com/office/drawing/2014/main" id="{BF3E690B-D440-4BEB-952F-2F89DD520BAD}"/>
                  </a:ext>
                </a:extLst>
              </p:cNvPr>
              <p:cNvSpPr>
                <a:spLocks noEditPoints="1"/>
              </p:cNvSpPr>
              <p:nvPr/>
            </p:nvSpPr>
            <p:spPr bwMode="auto">
              <a:xfrm>
                <a:off x="2975" y="1484"/>
                <a:ext cx="88" cy="145"/>
              </a:xfrm>
              <a:custGeom>
                <a:avLst/>
                <a:gdLst>
                  <a:gd name="T0" fmla="*/ 24 w 37"/>
                  <a:gd name="T1" fmla="*/ 61 h 61"/>
                  <a:gd name="T2" fmla="*/ 3 w 37"/>
                  <a:gd name="T3" fmla="*/ 35 h 61"/>
                  <a:gd name="T4" fmla="*/ 1 w 37"/>
                  <a:gd name="T5" fmla="*/ 13 h 61"/>
                  <a:gd name="T6" fmla="*/ 9 w 37"/>
                  <a:gd name="T7" fmla="*/ 0 h 61"/>
                  <a:gd name="T8" fmla="*/ 11 w 37"/>
                  <a:gd name="T9" fmla="*/ 0 h 61"/>
                  <a:gd name="T10" fmla="*/ 32 w 37"/>
                  <a:gd name="T11" fmla="*/ 26 h 61"/>
                  <a:gd name="T12" fmla="*/ 27 w 37"/>
                  <a:gd name="T13" fmla="*/ 60 h 61"/>
                  <a:gd name="T14" fmla="*/ 24 w 37"/>
                  <a:gd name="T15" fmla="*/ 61 h 61"/>
                  <a:gd name="T16" fmla="*/ 11 w 37"/>
                  <a:gd name="T17" fmla="*/ 3 h 61"/>
                  <a:gd name="T18" fmla="*/ 9 w 37"/>
                  <a:gd name="T19" fmla="*/ 3 h 61"/>
                  <a:gd name="T20" fmla="*/ 4 w 37"/>
                  <a:gd name="T21" fmla="*/ 13 h 61"/>
                  <a:gd name="T22" fmla="*/ 6 w 37"/>
                  <a:gd name="T23" fmla="*/ 34 h 61"/>
                  <a:gd name="T24" fmla="*/ 26 w 37"/>
                  <a:gd name="T25" fmla="*/ 58 h 61"/>
                  <a:gd name="T26" fmla="*/ 30 w 37"/>
                  <a:gd name="T27" fmla="*/ 27 h 61"/>
                  <a:gd name="T28" fmla="*/ 11 w 37"/>
                  <a:gd name="T29"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61">
                    <a:moveTo>
                      <a:pt x="24" y="61"/>
                    </a:moveTo>
                    <a:cubicBezTo>
                      <a:pt x="17" y="61"/>
                      <a:pt x="8" y="50"/>
                      <a:pt x="3" y="35"/>
                    </a:cubicBezTo>
                    <a:cubicBezTo>
                      <a:pt x="1" y="27"/>
                      <a:pt x="0" y="19"/>
                      <a:pt x="1" y="13"/>
                    </a:cubicBezTo>
                    <a:cubicBezTo>
                      <a:pt x="2" y="6"/>
                      <a:pt x="5" y="2"/>
                      <a:pt x="9" y="0"/>
                    </a:cubicBezTo>
                    <a:cubicBezTo>
                      <a:pt x="9" y="0"/>
                      <a:pt x="10" y="0"/>
                      <a:pt x="11" y="0"/>
                    </a:cubicBezTo>
                    <a:cubicBezTo>
                      <a:pt x="19" y="0"/>
                      <a:pt x="27" y="11"/>
                      <a:pt x="32" y="26"/>
                    </a:cubicBezTo>
                    <a:cubicBezTo>
                      <a:pt x="37" y="43"/>
                      <a:pt x="35" y="58"/>
                      <a:pt x="27" y="60"/>
                    </a:cubicBezTo>
                    <a:cubicBezTo>
                      <a:pt x="26" y="60"/>
                      <a:pt x="25" y="61"/>
                      <a:pt x="24" y="61"/>
                    </a:cubicBezTo>
                    <a:moveTo>
                      <a:pt x="11" y="3"/>
                    </a:moveTo>
                    <a:cubicBezTo>
                      <a:pt x="10" y="3"/>
                      <a:pt x="10" y="3"/>
                      <a:pt x="9" y="3"/>
                    </a:cubicBezTo>
                    <a:cubicBezTo>
                      <a:pt x="6" y="4"/>
                      <a:pt x="4" y="7"/>
                      <a:pt x="4" y="13"/>
                    </a:cubicBezTo>
                    <a:cubicBezTo>
                      <a:pt x="3" y="19"/>
                      <a:pt x="3" y="26"/>
                      <a:pt x="6" y="34"/>
                    </a:cubicBezTo>
                    <a:cubicBezTo>
                      <a:pt x="10" y="49"/>
                      <a:pt x="19" y="60"/>
                      <a:pt x="26" y="58"/>
                    </a:cubicBezTo>
                    <a:cubicBezTo>
                      <a:pt x="32" y="56"/>
                      <a:pt x="34" y="42"/>
                      <a:pt x="30" y="27"/>
                    </a:cubicBezTo>
                    <a:cubicBezTo>
                      <a:pt x="26" y="13"/>
                      <a:pt x="17" y="3"/>
                      <a:pt x="11" y="3"/>
                    </a:cubicBezTo>
                  </a:path>
                </a:pathLst>
              </a:custGeom>
              <a:solidFill>
                <a:srgbClr val="6F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34">
                <a:extLst>
                  <a:ext uri="{FF2B5EF4-FFF2-40B4-BE49-F238E27FC236}">
                    <a16:creationId xmlns:a16="http://schemas.microsoft.com/office/drawing/2014/main" id="{5C99D4FF-1576-4E6C-AC9F-8F5F9D8136F8}"/>
                  </a:ext>
                </a:extLst>
              </p:cNvPr>
              <p:cNvSpPr>
                <a:spLocks/>
              </p:cNvSpPr>
              <p:nvPr/>
            </p:nvSpPr>
            <p:spPr bwMode="auto">
              <a:xfrm>
                <a:off x="2989" y="1505"/>
                <a:ext cx="55" cy="100"/>
              </a:xfrm>
              <a:custGeom>
                <a:avLst/>
                <a:gdLst>
                  <a:gd name="T0" fmla="*/ 6 w 23"/>
                  <a:gd name="T1" fmla="*/ 0 h 42"/>
                  <a:gd name="T2" fmla="*/ 5 w 23"/>
                  <a:gd name="T3" fmla="*/ 1 h 42"/>
                  <a:gd name="T4" fmla="*/ 4 w 23"/>
                  <a:gd name="T5" fmla="*/ 24 h 42"/>
                  <a:gd name="T6" fmla="*/ 17 w 23"/>
                  <a:gd name="T7" fmla="*/ 42 h 42"/>
                  <a:gd name="T8" fmla="*/ 18 w 23"/>
                  <a:gd name="T9" fmla="*/ 42 h 42"/>
                  <a:gd name="T10" fmla="*/ 20 w 23"/>
                  <a:gd name="T11" fmla="*/ 19 h 42"/>
                  <a:gd name="T12" fmla="*/ 6 w 2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3" h="42">
                    <a:moveTo>
                      <a:pt x="6" y="0"/>
                    </a:moveTo>
                    <a:cubicBezTo>
                      <a:pt x="6" y="0"/>
                      <a:pt x="6" y="0"/>
                      <a:pt x="5" y="1"/>
                    </a:cubicBezTo>
                    <a:cubicBezTo>
                      <a:pt x="1" y="2"/>
                      <a:pt x="0" y="12"/>
                      <a:pt x="4" y="24"/>
                    </a:cubicBezTo>
                    <a:cubicBezTo>
                      <a:pt x="7" y="34"/>
                      <a:pt x="12" y="42"/>
                      <a:pt x="17" y="42"/>
                    </a:cubicBezTo>
                    <a:cubicBezTo>
                      <a:pt x="17" y="42"/>
                      <a:pt x="17" y="42"/>
                      <a:pt x="18" y="42"/>
                    </a:cubicBezTo>
                    <a:cubicBezTo>
                      <a:pt x="22" y="41"/>
                      <a:pt x="23" y="30"/>
                      <a:pt x="20" y="19"/>
                    </a:cubicBezTo>
                    <a:cubicBezTo>
                      <a:pt x="16" y="8"/>
                      <a:pt x="11" y="0"/>
                      <a:pt x="6" y="0"/>
                    </a:cubicBezTo>
                  </a:path>
                </a:pathLst>
              </a:custGeom>
              <a:solidFill>
                <a:srgbClr val="72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Freeform 35">
                <a:extLst>
                  <a:ext uri="{FF2B5EF4-FFF2-40B4-BE49-F238E27FC236}">
                    <a16:creationId xmlns:a16="http://schemas.microsoft.com/office/drawing/2014/main" id="{9C8A9430-3126-4612-9E09-C4F2B18C1A0B}"/>
                  </a:ext>
                </a:extLst>
              </p:cNvPr>
              <p:cNvSpPr>
                <a:spLocks/>
              </p:cNvSpPr>
              <p:nvPr/>
            </p:nvSpPr>
            <p:spPr bwMode="auto">
              <a:xfrm>
                <a:off x="2844" y="1753"/>
                <a:ext cx="266" cy="159"/>
              </a:xfrm>
              <a:custGeom>
                <a:avLst/>
                <a:gdLst>
                  <a:gd name="T0" fmla="*/ 0 w 112"/>
                  <a:gd name="T1" fmla="*/ 67 h 67"/>
                  <a:gd name="T2" fmla="*/ 110 w 112"/>
                  <a:gd name="T3" fmla="*/ 60 h 67"/>
                  <a:gd name="T4" fmla="*/ 112 w 112"/>
                  <a:gd name="T5" fmla="*/ 0 h 67"/>
                  <a:gd name="T6" fmla="*/ 14 w 112"/>
                  <a:gd name="T7" fmla="*/ 0 h 67"/>
                  <a:gd name="T8" fmla="*/ 0 w 112"/>
                  <a:gd name="T9" fmla="*/ 67 h 67"/>
                </a:gdLst>
                <a:ahLst/>
                <a:cxnLst>
                  <a:cxn ang="0">
                    <a:pos x="T0" y="T1"/>
                  </a:cxn>
                  <a:cxn ang="0">
                    <a:pos x="T2" y="T3"/>
                  </a:cxn>
                  <a:cxn ang="0">
                    <a:pos x="T4" y="T5"/>
                  </a:cxn>
                  <a:cxn ang="0">
                    <a:pos x="T6" y="T7"/>
                  </a:cxn>
                  <a:cxn ang="0">
                    <a:pos x="T8" y="T9"/>
                  </a:cxn>
                </a:cxnLst>
                <a:rect l="0" t="0" r="r" b="b"/>
                <a:pathLst>
                  <a:path w="112" h="67">
                    <a:moveTo>
                      <a:pt x="0" y="67"/>
                    </a:moveTo>
                    <a:cubicBezTo>
                      <a:pt x="0" y="67"/>
                      <a:pt x="105" y="60"/>
                      <a:pt x="110" y="60"/>
                    </a:cubicBezTo>
                    <a:cubicBezTo>
                      <a:pt x="112" y="0"/>
                      <a:pt x="112" y="0"/>
                      <a:pt x="112" y="0"/>
                    </a:cubicBezTo>
                    <a:cubicBezTo>
                      <a:pt x="112" y="0"/>
                      <a:pt x="30" y="1"/>
                      <a:pt x="14" y="0"/>
                    </a:cubicBezTo>
                    <a:cubicBezTo>
                      <a:pt x="0" y="67"/>
                      <a:pt x="0" y="67"/>
                      <a:pt x="0" y="67"/>
                    </a:cubicBezTo>
                  </a:path>
                </a:pathLst>
              </a:custGeom>
              <a:solidFill>
                <a:srgbClr val="E1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36">
                <a:extLst>
                  <a:ext uri="{FF2B5EF4-FFF2-40B4-BE49-F238E27FC236}">
                    <a16:creationId xmlns:a16="http://schemas.microsoft.com/office/drawing/2014/main" id="{43DD6EBB-5215-43F1-BC14-AE0B704842AE}"/>
                  </a:ext>
                </a:extLst>
              </p:cNvPr>
              <p:cNvSpPr>
                <a:spLocks noEditPoints="1"/>
              </p:cNvSpPr>
              <p:nvPr/>
            </p:nvSpPr>
            <p:spPr bwMode="auto">
              <a:xfrm>
                <a:off x="2842" y="1748"/>
                <a:ext cx="271" cy="166"/>
              </a:xfrm>
              <a:custGeom>
                <a:avLst/>
                <a:gdLst>
                  <a:gd name="T0" fmla="*/ 1 w 114"/>
                  <a:gd name="T1" fmla="*/ 70 h 70"/>
                  <a:gd name="T2" fmla="*/ 0 w 114"/>
                  <a:gd name="T3" fmla="*/ 70 h 70"/>
                  <a:gd name="T4" fmla="*/ 0 w 114"/>
                  <a:gd name="T5" fmla="*/ 69 h 70"/>
                  <a:gd name="T6" fmla="*/ 14 w 114"/>
                  <a:gd name="T7" fmla="*/ 1 h 70"/>
                  <a:gd name="T8" fmla="*/ 15 w 114"/>
                  <a:gd name="T9" fmla="*/ 0 h 70"/>
                  <a:gd name="T10" fmla="*/ 58 w 114"/>
                  <a:gd name="T11" fmla="*/ 1 h 70"/>
                  <a:gd name="T12" fmla="*/ 113 w 114"/>
                  <a:gd name="T13" fmla="*/ 1 h 70"/>
                  <a:gd name="T14" fmla="*/ 114 w 114"/>
                  <a:gd name="T15" fmla="*/ 1 h 70"/>
                  <a:gd name="T16" fmla="*/ 114 w 114"/>
                  <a:gd name="T17" fmla="*/ 2 h 70"/>
                  <a:gd name="T18" fmla="*/ 113 w 114"/>
                  <a:gd name="T19" fmla="*/ 62 h 70"/>
                  <a:gd name="T20" fmla="*/ 112 w 114"/>
                  <a:gd name="T21" fmla="*/ 63 h 70"/>
                  <a:gd name="T22" fmla="*/ 1 w 114"/>
                  <a:gd name="T23" fmla="*/ 70 h 70"/>
                  <a:gd name="T24" fmla="*/ 1 w 114"/>
                  <a:gd name="T25" fmla="*/ 70 h 70"/>
                  <a:gd name="T26" fmla="*/ 16 w 114"/>
                  <a:gd name="T27" fmla="*/ 3 h 70"/>
                  <a:gd name="T28" fmla="*/ 3 w 114"/>
                  <a:gd name="T29" fmla="*/ 68 h 70"/>
                  <a:gd name="T30" fmla="*/ 110 w 114"/>
                  <a:gd name="T31" fmla="*/ 61 h 70"/>
                  <a:gd name="T32" fmla="*/ 112 w 114"/>
                  <a:gd name="T33" fmla="*/ 3 h 70"/>
                  <a:gd name="T34" fmla="*/ 58 w 114"/>
                  <a:gd name="T35" fmla="*/ 3 h 70"/>
                  <a:gd name="T36" fmla="*/ 16 w 114"/>
                  <a:gd name="T3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0">
                    <a:moveTo>
                      <a:pt x="1" y="70"/>
                    </a:moveTo>
                    <a:cubicBezTo>
                      <a:pt x="1" y="70"/>
                      <a:pt x="1" y="70"/>
                      <a:pt x="0" y="70"/>
                    </a:cubicBezTo>
                    <a:cubicBezTo>
                      <a:pt x="0" y="69"/>
                      <a:pt x="0" y="69"/>
                      <a:pt x="0" y="69"/>
                    </a:cubicBezTo>
                    <a:cubicBezTo>
                      <a:pt x="14" y="1"/>
                      <a:pt x="14" y="1"/>
                      <a:pt x="14" y="1"/>
                    </a:cubicBezTo>
                    <a:cubicBezTo>
                      <a:pt x="14" y="1"/>
                      <a:pt x="14" y="0"/>
                      <a:pt x="15" y="0"/>
                    </a:cubicBezTo>
                    <a:cubicBezTo>
                      <a:pt x="21" y="1"/>
                      <a:pt x="35" y="1"/>
                      <a:pt x="58" y="1"/>
                    </a:cubicBezTo>
                    <a:cubicBezTo>
                      <a:pt x="84" y="1"/>
                      <a:pt x="113" y="1"/>
                      <a:pt x="113" y="1"/>
                    </a:cubicBezTo>
                    <a:cubicBezTo>
                      <a:pt x="114" y="1"/>
                      <a:pt x="114" y="1"/>
                      <a:pt x="114" y="1"/>
                    </a:cubicBezTo>
                    <a:cubicBezTo>
                      <a:pt x="114" y="2"/>
                      <a:pt x="114" y="2"/>
                      <a:pt x="114" y="2"/>
                    </a:cubicBezTo>
                    <a:cubicBezTo>
                      <a:pt x="113" y="62"/>
                      <a:pt x="113" y="62"/>
                      <a:pt x="113" y="62"/>
                    </a:cubicBezTo>
                    <a:cubicBezTo>
                      <a:pt x="113" y="63"/>
                      <a:pt x="112" y="63"/>
                      <a:pt x="112" y="63"/>
                    </a:cubicBezTo>
                    <a:cubicBezTo>
                      <a:pt x="106" y="63"/>
                      <a:pt x="2" y="70"/>
                      <a:pt x="1" y="70"/>
                    </a:cubicBezTo>
                    <a:cubicBezTo>
                      <a:pt x="1" y="70"/>
                      <a:pt x="1" y="70"/>
                      <a:pt x="1" y="70"/>
                    </a:cubicBezTo>
                    <a:moveTo>
                      <a:pt x="16" y="3"/>
                    </a:moveTo>
                    <a:cubicBezTo>
                      <a:pt x="3" y="68"/>
                      <a:pt x="3" y="68"/>
                      <a:pt x="3" y="68"/>
                    </a:cubicBezTo>
                    <a:cubicBezTo>
                      <a:pt x="16" y="67"/>
                      <a:pt x="98" y="61"/>
                      <a:pt x="110" y="61"/>
                    </a:cubicBezTo>
                    <a:cubicBezTo>
                      <a:pt x="112" y="3"/>
                      <a:pt x="112" y="3"/>
                      <a:pt x="112" y="3"/>
                    </a:cubicBezTo>
                    <a:cubicBezTo>
                      <a:pt x="106" y="3"/>
                      <a:pt x="81" y="3"/>
                      <a:pt x="58" y="3"/>
                    </a:cubicBezTo>
                    <a:cubicBezTo>
                      <a:pt x="36" y="3"/>
                      <a:pt x="22" y="3"/>
                      <a:pt x="16" y="3"/>
                    </a:cubicBezTo>
                  </a:path>
                </a:pathLst>
              </a:custGeom>
              <a:solidFill>
                <a:srgbClr val="95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Freeform 37">
                <a:extLst>
                  <a:ext uri="{FF2B5EF4-FFF2-40B4-BE49-F238E27FC236}">
                    <a16:creationId xmlns:a16="http://schemas.microsoft.com/office/drawing/2014/main" id="{11B8B399-9116-4E10-A8D0-8EAC10CC6845}"/>
                  </a:ext>
                </a:extLst>
              </p:cNvPr>
              <p:cNvSpPr>
                <a:spLocks/>
              </p:cNvSpPr>
              <p:nvPr/>
            </p:nvSpPr>
            <p:spPr bwMode="auto">
              <a:xfrm>
                <a:off x="2899" y="1755"/>
                <a:ext cx="197" cy="150"/>
              </a:xfrm>
              <a:custGeom>
                <a:avLst/>
                <a:gdLst>
                  <a:gd name="T0" fmla="*/ 3 w 83"/>
                  <a:gd name="T1" fmla="*/ 0 h 63"/>
                  <a:gd name="T2" fmla="*/ 1 w 83"/>
                  <a:gd name="T3" fmla="*/ 59 h 63"/>
                  <a:gd name="T4" fmla="*/ 0 w 83"/>
                  <a:gd name="T5" fmla="*/ 63 h 63"/>
                  <a:gd name="T6" fmla="*/ 83 w 83"/>
                  <a:gd name="T7" fmla="*/ 58 h 63"/>
                  <a:gd name="T8" fmla="*/ 78 w 83"/>
                  <a:gd name="T9" fmla="*/ 50 h 63"/>
                  <a:gd name="T10" fmla="*/ 74 w 83"/>
                  <a:gd name="T11" fmla="*/ 31 h 63"/>
                  <a:gd name="T12" fmla="*/ 59 w 83"/>
                  <a:gd name="T13" fmla="*/ 31 h 63"/>
                  <a:gd name="T14" fmla="*/ 28 w 83"/>
                  <a:gd name="T15" fmla="*/ 28 h 63"/>
                  <a:gd name="T16" fmla="*/ 16 w 83"/>
                  <a:gd name="T17" fmla="*/ 0 h 63"/>
                  <a:gd name="T18" fmla="*/ 3 w 83"/>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3">
                    <a:moveTo>
                      <a:pt x="3" y="0"/>
                    </a:moveTo>
                    <a:cubicBezTo>
                      <a:pt x="6" y="21"/>
                      <a:pt x="7" y="41"/>
                      <a:pt x="1" y="59"/>
                    </a:cubicBezTo>
                    <a:cubicBezTo>
                      <a:pt x="1" y="61"/>
                      <a:pt x="0" y="62"/>
                      <a:pt x="0" y="63"/>
                    </a:cubicBezTo>
                    <a:cubicBezTo>
                      <a:pt x="26" y="61"/>
                      <a:pt x="69" y="59"/>
                      <a:pt x="83" y="58"/>
                    </a:cubicBezTo>
                    <a:cubicBezTo>
                      <a:pt x="81" y="56"/>
                      <a:pt x="79" y="54"/>
                      <a:pt x="78" y="50"/>
                    </a:cubicBezTo>
                    <a:cubicBezTo>
                      <a:pt x="75" y="45"/>
                      <a:pt x="74" y="38"/>
                      <a:pt x="74" y="31"/>
                    </a:cubicBezTo>
                    <a:cubicBezTo>
                      <a:pt x="69" y="31"/>
                      <a:pt x="64" y="31"/>
                      <a:pt x="59" y="31"/>
                    </a:cubicBezTo>
                    <a:cubicBezTo>
                      <a:pt x="46" y="31"/>
                      <a:pt x="33" y="30"/>
                      <a:pt x="28" y="28"/>
                    </a:cubicBezTo>
                    <a:cubicBezTo>
                      <a:pt x="21" y="24"/>
                      <a:pt x="16" y="12"/>
                      <a:pt x="16" y="0"/>
                    </a:cubicBezTo>
                    <a:cubicBezTo>
                      <a:pt x="11" y="0"/>
                      <a:pt x="7" y="0"/>
                      <a:pt x="3" y="0"/>
                    </a:cubicBezTo>
                  </a:path>
                </a:pathLst>
              </a:custGeom>
              <a:solidFill>
                <a:srgbClr val="AF0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38">
                <a:extLst>
                  <a:ext uri="{FF2B5EF4-FFF2-40B4-BE49-F238E27FC236}">
                    <a16:creationId xmlns:a16="http://schemas.microsoft.com/office/drawing/2014/main" id="{3B836FBD-F038-42B9-9467-C8AB3647CE0C}"/>
                  </a:ext>
                </a:extLst>
              </p:cNvPr>
              <p:cNvSpPr>
                <a:spLocks noEditPoints="1"/>
              </p:cNvSpPr>
              <p:nvPr/>
            </p:nvSpPr>
            <p:spPr bwMode="auto">
              <a:xfrm>
                <a:off x="2896" y="1753"/>
                <a:ext cx="205" cy="156"/>
              </a:xfrm>
              <a:custGeom>
                <a:avLst/>
                <a:gdLst>
                  <a:gd name="T0" fmla="*/ 84 w 86"/>
                  <a:gd name="T1" fmla="*/ 59 h 66"/>
                  <a:gd name="T2" fmla="*/ 1 w 86"/>
                  <a:gd name="T3" fmla="*/ 64 h 66"/>
                  <a:gd name="T4" fmla="*/ 0 w 86"/>
                  <a:gd name="T5" fmla="*/ 66 h 66"/>
                  <a:gd name="T6" fmla="*/ 86 w 86"/>
                  <a:gd name="T7" fmla="*/ 60 h 66"/>
                  <a:gd name="T8" fmla="*/ 84 w 86"/>
                  <a:gd name="T9" fmla="*/ 59 h 66"/>
                  <a:gd name="T10" fmla="*/ 4 w 86"/>
                  <a:gd name="T11" fmla="*/ 0 h 66"/>
                  <a:gd name="T12" fmla="*/ 4 w 86"/>
                  <a:gd name="T13" fmla="*/ 1 h 66"/>
                  <a:gd name="T14" fmla="*/ 17 w 86"/>
                  <a:gd name="T15" fmla="*/ 1 h 66"/>
                  <a:gd name="T16" fmla="*/ 17 w 86"/>
                  <a:gd name="T17" fmla="*/ 0 h 66"/>
                  <a:gd name="T18" fmla="*/ 4 w 8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6">
                    <a:moveTo>
                      <a:pt x="84" y="59"/>
                    </a:moveTo>
                    <a:cubicBezTo>
                      <a:pt x="70" y="60"/>
                      <a:pt x="27" y="62"/>
                      <a:pt x="1" y="64"/>
                    </a:cubicBezTo>
                    <a:cubicBezTo>
                      <a:pt x="1" y="65"/>
                      <a:pt x="1" y="65"/>
                      <a:pt x="0" y="66"/>
                    </a:cubicBezTo>
                    <a:cubicBezTo>
                      <a:pt x="28" y="64"/>
                      <a:pt x="73" y="61"/>
                      <a:pt x="86" y="60"/>
                    </a:cubicBezTo>
                    <a:cubicBezTo>
                      <a:pt x="85" y="60"/>
                      <a:pt x="84" y="59"/>
                      <a:pt x="84" y="59"/>
                    </a:cubicBezTo>
                    <a:moveTo>
                      <a:pt x="4" y="0"/>
                    </a:moveTo>
                    <a:cubicBezTo>
                      <a:pt x="4" y="0"/>
                      <a:pt x="4" y="1"/>
                      <a:pt x="4" y="1"/>
                    </a:cubicBezTo>
                    <a:cubicBezTo>
                      <a:pt x="8" y="1"/>
                      <a:pt x="12" y="1"/>
                      <a:pt x="17" y="1"/>
                    </a:cubicBezTo>
                    <a:cubicBezTo>
                      <a:pt x="17" y="1"/>
                      <a:pt x="17" y="0"/>
                      <a:pt x="17" y="0"/>
                    </a:cubicBezTo>
                    <a:cubicBezTo>
                      <a:pt x="12" y="0"/>
                      <a:pt x="8" y="0"/>
                      <a:pt x="4"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Freeform 39">
                <a:extLst>
                  <a:ext uri="{FF2B5EF4-FFF2-40B4-BE49-F238E27FC236}">
                    <a16:creationId xmlns:a16="http://schemas.microsoft.com/office/drawing/2014/main" id="{F352D8D5-975B-415D-8E6B-78AC52D9049F}"/>
                  </a:ext>
                </a:extLst>
              </p:cNvPr>
              <p:cNvSpPr>
                <a:spLocks/>
              </p:cNvSpPr>
              <p:nvPr/>
            </p:nvSpPr>
            <p:spPr bwMode="auto">
              <a:xfrm>
                <a:off x="3077" y="1753"/>
                <a:ext cx="67" cy="142"/>
              </a:xfrm>
              <a:custGeom>
                <a:avLst/>
                <a:gdLst>
                  <a:gd name="T0" fmla="*/ 0 w 28"/>
                  <a:gd name="T1" fmla="*/ 30 h 60"/>
                  <a:gd name="T2" fmla="*/ 14 w 28"/>
                  <a:gd name="T3" fmla="*/ 0 h 60"/>
                  <a:gd name="T4" fmla="*/ 28 w 28"/>
                  <a:gd name="T5" fmla="*/ 30 h 60"/>
                  <a:gd name="T6" fmla="*/ 14 w 28"/>
                  <a:gd name="T7" fmla="*/ 60 h 60"/>
                  <a:gd name="T8" fmla="*/ 0 w 28"/>
                  <a:gd name="T9" fmla="*/ 30 h 60"/>
                </a:gdLst>
                <a:ahLst/>
                <a:cxnLst>
                  <a:cxn ang="0">
                    <a:pos x="T0" y="T1"/>
                  </a:cxn>
                  <a:cxn ang="0">
                    <a:pos x="T2" y="T3"/>
                  </a:cxn>
                  <a:cxn ang="0">
                    <a:pos x="T4" y="T5"/>
                  </a:cxn>
                  <a:cxn ang="0">
                    <a:pos x="T6" y="T7"/>
                  </a:cxn>
                  <a:cxn ang="0">
                    <a:pos x="T8" y="T9"/>
                  </a:cxn>
                </a:cxnLst>
                <a:rect l="0" t="0" r="r" b="b"/>
                <a:pathLst>
                  <a:path w="28" h="60">
                    <a:moveTo>
                      <a:pt x="0" y="30"/>
                    </a:moveTo>
                    <a:cubicBezTo>
                      <a:pt x="0" y="13"/>
                      <a:pt x="7" y="0"/>
                      <a:pt x="14" y="0"/>
                    </a:cubicBezTo>
                    <a:cubicBezTo>
                      <a:pt x="22" y="0"/>
                      <a:pt x="28" y="13"/>
                      <a:pt x="28" y="30"/>
                    </a:cubicBezTo>
                    <a:cubicBezTo>
                      <a:pt x="27" y="47"/>
                      <a:pt x="21" y="60"/>
                      <a:pt x="14" y="60"/>
                    </a:cubicBezTo>
                    <a:cubicBezTo>
                      <a:pt x="6" y="60"/>
                      <a:pt x="0" y="46"/>
                      <a:pt x="0" y="30"/>
                    </a:cubicBezTo>
                  </a:path>
                </a:pathLst>
              </a:custGeom>
              <a:solidFill>
                <a:srgbClr val="A54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40">
                <a:extLst>
                  <a:ext uri="{FF2B5EF4-FFF2-40B4-BE49-F238E27FC236}">
                    <a16:creationId xmlns:a16="http://schemas.microsoft.com/office/drawing/2014/main" id="{7C015512-4482-4BFA-A6DF-EC8771FC6E31}"/>
                  </a:ext>
                </a:extLst>
              </p:cNvPr>
              <p:cNvSpPr>
                <a:spLocks noEditPoints="1"/>
              </p:cNvSpPr>
              <p:nvPr/>
            </p:nvSpPr>
            <p:spPr bwMode="auto">
              <a:xfrm>
                <a:off x="3075" y="1750"/>
                <a:ext cx="71" cy="148"/>
              </a:xfrm>
              <a:custGeom>
                <a:avLst/>
                <a:gdLst>
                  <a:gd name="T0" fmla="*/ 15 w 30"/>
                  <a:gd name="T1" fmla="*/ 62 h 62"/>
                  <a:gd name="T2" fmla="*/ 14 w 30"/>
                  <a:gd name="T3" fmla="*/ 62 h 62"/>
                  <a:gd name="T4" fmla="*/ 4 w 30"/>
                  <a:gd name="T5" fmla="*/ 52 h 62"/>
                  <a:gd name="T6" fmla="*/ 0 w 30"/>
                  <a:gd name="T7" fmla="*/ 31 h 62"/>
                  <a:gd name="T8" fmla="*/ 15 w 30"/>
                  <a:gd name="T9" fmla="*/ 0 h 62"/>
                  <a:gd name="T10" fmla="*/ 30 w 30"/>
                  <a:gd name="T11" fmla="*/ 31 h 62"/>
                  <a:gd name="T12" fmla="*/ 15 w 30"/>
                  <a:gd name="T13" fmla="*/ 62 h 62"/>
                  <a:gd name="T14" fmla="*/ 15 w 30"/>
                  <a:gd name="T15" fmla="*/ 2 h 62"/>
                  <a:gd name="T16" fmla="*/ 2 w 30"/>
                  <a:gd name="T17" fmla="*/ 31 h 62"/>
                  <a:gd name="T18" fmla="*/ 6 w 30"/>
                  <a:gd name="T19" fmla="*/ 51 h 62"/>
                  <a:gd name="T20" fmla="*/ 15 w 30"/>
                  <a:gd name="T21" fmla="*/ 60 h 62"/>
                  <a:gd name="T22" fmla="*/ 15 w 30"/>
                  <a:gd name="T23" fmla="*/ 61 h 62"/>
                  <a:gd name="T24" fmla="*/ 15 w 30"/>
                  <a:gd name="T25" fmla="*/ 60 h 62"/>
                  <a:gd name="T26" fmla="*/ 27 w 30"/>
                  <a:gd name="T27" fmla="*/ 31 h 62"/>
                  <a:gd name="T28" fmla="*/ 15 w 30"/>
                  <a:gd name="T29"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2">
                    <a:moveTo>
                      <a:pt x="15" y="62"/>
                    </a:moveTo>
                    <a:cubicBezTo>
                      <a:pt x="14" y="62"/>
                      <a:pt x="14" y="62"/>
                      <a:pt x="14" y="62"/>
                    </a:cubicBezTo>
                    <a:cubicBezTo>
                      <a:pt x="10" y="62"/>
                      <a:pt x="7" y="59"/>
                      <a:pt x="4" y="52"/>
                    </a:cubicBezTo>
                    <a:cubicBezTo>
                      <a:pt x="1" y="47"/>
                      <a:pt x="0" y="39"/>
                      <a:pt x="0" y="31"/>
                    </a:cubicBezTo>
                    <a:cubicBezTo>
                      <a:pt x="0" y="13"/>
                      <a:pt x="7" y="0"/>
                      <a:pt x="15" y="0"/>
                    </a:cubicBezTo>
                    <a:cubicBezTo>
                      <a:pt x="24" y="0"/>
                      <a:pt x="30" y="14"/>
                      <a:pt x="30" y="31"/>
                    </a:cubicBezTo>
                    <a:cubicBezTo>
                      <a:pt x="30" y="48"/>
                      <a:pt x="23" y="62"/>
                      <a:pt x="15" y="62"/>
                    </a:cubicBezTo>
                    <a:moveTo>
                      <a:pt x="15" y="2"/>
                    </a:moveTo>
                    <a:cubicBezTo>
                      <a:pt x="8" y="2"/>
                      <a:pt x="3" y="15"/>
                      <a:pt x="2" y="31"/>
                    </a:cubicBezTo>
                    <a:cubicBezTo>
                      <a:pt x="2" y="39"/>
                      <a:pt x="4" y="46"/>
                      <a:pt x="6" y="51"/>
                    </a:cubicBezTo>
                    <a:cubicBezTo>
                      <a:pt x="8" y="57"/>
                      <a:pt x="11" y="60"/>
                      <a:pt x="15" y="60"/>
                    </a:cubicBezTo>
                    <a:cubicBezTo>
                      <a:pt x="15" y="61"/>
                      <a:pt x="15" y="61"/>
                      <a:pt x="15" y="61"/>
                    </a:cubicBezTo>
                    <a:cubicBezTo>
                      <a:pt x="15" y="60"/>
                      <a:pt x="15" y="60"/>
                      <a:pt x="15" y="60"/>
                    </a:cubicBezTo>
                    <a:cubicBezTo>
                      <a:pt x="21" y="60"/>
                      <a:pt x="27" y="47"/>
                      <a:pt x="27" y="31"/>
                    </a:cubicBezTo>
                    <a:cubicBezTo>
                      <a:pt x="27" y="15"/>
                      <a:pt x="22" y="2"/>
                      <a:pt x="15" y="2"/>
                    </a:cubicBezTo>
                  </a:path>
                </a:pathLst>
              </a:custGeom>
              <a:solidFill>
                <a:srgbClr val="6F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Freeform 41">
                <a:extLst>
                  <a:ext uri="{FF2B5EF4-FFF2-40B4-BE49-F238E27FC236}">
                    <a16:creationId xmlns:a16="http://schemas.microsoft.com/office/drawing/2014/main" id="{D918151E-6C7D-4E00-8428-8D5A8B7AA3AB}"/>
                  </a:ext>
                </a:extLst>
              </p:cNvPr>
              <p:cNvSpPr>
                <a:spLocks/>
              </p:cNvSpPr>
              <p:nvPr/>
            </p:nvSpPr>
            <p:spPr bwMode="auto">
              <a:xfrm>
                <a:off x="3089" y="1772"/>
                <a:ext cx="40" cy="104"/>
              </a:xfrm>
              <a:custGeom>
                <a:avLst/>
                <a:gdLst>
                  <a:gd name="T0" fmla="*/ 9 w 17"/>
                  <a:gd name="T1" fmla="*/ 0 h 44"/>
                  <a:gd name="T2" fmla="*/ 0 w 17"/>
                  <a:gd name="T3" fmla="*/ 22 h 44"/>
                  <a:gd name="T4" fmla="*/ 9 w 17"/>
                  <a:gd name="T5" fmla="*/ 44 h 44"/>
                  <a:gd name="T6" fmla="*/ 9 w 17"/>
                  <a:gd name="T7" fmla="*/ 44 h 44"/>
                  <a:gd name="T8" fmla="*/ 17 w 17"/>
                  <a:gd name="T9" fmla="*/ 22 h 44"/>
                  <a:gd name="T10" fmla="*/ 9 w 17"/>
                  <a:gd name="T11" fmla="*/ 0 h 44"/>
                  <a:gd name="T12" fmla="*/ 9 w 1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9" y="0"/>
                    </a:moveTo>
                    <a:cubicBezTo>
                      <a:pt x="4" y="0"/>
                      <a:pt x="1" y="10"/>
                      <a:pt x="0" y="22"/>
                    </a:cubicBezTo>
                    <a:cubicBezTo>
                      <a:pt x="0" y="34"/>
                      <a:pt x="4" y="43"/>
                      <a:pt x="9" y="44"/>
                    </a:cubicBezTo>
                    <a:cubicBezTo>
                      <a:pt x="9" y="44"/>
                      <a:pt x="9" y="44"/>
                      <a:pt x="9" y="44"/>
                    </a:cubicBezTo>
                    <a:cubicBezTo>
                      <a:pt x="13" y="44"/>
                      <a:pt x="17" y="34"/>
                      <a:pt x="17" y="22"/>
                    </a:cubicBezTo>
                    <a:cubicBezTo>
                      <a:pt x="17" y="10"/>
                      <a:pt x="14" y="0"/>
                      <a:pt x="9" y="0"/>
                    </a:cubicBezTo>
                    <a:cubicBezTo>
                      <a:pt x="9" y="0"/>
                      <a:pt x="9" y="0"/>
                      <a:pt x="9" y="0"/>
                    </a:cubicBezTo>
                  </a:path>
                </a:pathLst>
              </a:custGeom>
              <a:solidFill>
                <a:srgbClr val="72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42">
                <a:extLst>
                  <a:ext uri="{FF2B5EF4-FFF2-40B4-BE49-F238E27FC236}">
                    <a16:creationId xmlns:a16="http://schemas.microsoft.com/office/drawing/2014/main" id="{5AB14D04-3762-4B40-A75A-50F1CBB4D293}"/>
                  </a:ext>
                </a:extLst>
              </p:cNvPr>
              <p:cNvSpPr>
                <a:spLocks/>
              </p:cNvSpPr>
              <p:nvPr/>
            </p:nvSpPr>
            <p:spPr bwMode="auto">
              <a:xfrm>
                <a:off x="1334" y="1239"/>
                <a:ext cx="243" cy="159"/>
              </a:xfrm>
              <a:custGeom>
                <a:avLst/>
                <a:gdLst>
                  <a:gd name="T0" fmla="*/ 95 w 102"/>
                  <a:gd name="T1" fmla="*/ 0 h 67"/>
                  <a:gd name="T2" fmla="*/ 2 w 102"/>
                  <a:gd name="T3" fmla="*/ 4 h 67"/>
                  <a:gd name="T4" fmla="*/ 0 w 102"/>
                  <a:gd name="T5" fmla="*/ 66 h 67"/>
                  <a:gd name="T6" fmla="*/ 102 w 102"/>
                  <a:gd name="T7" fmla="*/ 67 h 67"/>
                  <a:gd name="T8" fmla="*/ 95 w 102"/>
                  <a:gd name="T9" fmla="*/ 0 h 67"/>
                </a:gdLst>
                <a:ahLst/>
                <a:cxnLst>
                  <a:cxn ang="0">
                    <a:pos x="T0" y="T1"/>
                  </a:cxn>
                  <a:cxn ang="0">
                    <a:pos x="T2" y="T3"/>
                  </a:cxn>
                  <a:cxn ang="0">
                    <a:pos x="T4" y="T5"/>
                  </a:cxn>
                  <a:cxn ang="0">
                    <a:pos x="T6" y="T7"/>
                  </a:cxn>
                  <a:cxn ang="0">
                    <a:pos x="T8" y="T9"/>
                  </a:cxn>
                </a:cxnLst>
                <a:rect l="0" t="0" r="r" b="b"/>
                <a:pathLst>
                  <a:path w="102" h="67">
                    <a:moveTo>
                      <a:pt x="95" y="0"/>
                    </a:moveTo>
                    <a:cubicBezTo>
                      <a:pt x="95" y="0"/>
                      <a:pt x="8" y="4"/>
                      <a:pt x="2" y="4"/>
                    </a:cubicBezTo>
                    <a:cubicBezTo>
                      <a:pt x="0" y="66"/>
                      <a:pt x="0" y="66"/>
                      <a:pt x="0" y="66"/>
                    </a:cubicBezTo>
                    <a:cubicBezTo>
                      <a:pt x="0" y="66"/>
                      <a:pt x="86" y="66"/>
                      <a:pt x="102" y="67"/>
                    </a:cubicBezTo>
                    <a:cubicBezTo>
                      <a:pt x="95" y="0"/>
                      <a:pt x="95" y="0"/>
                      <a:pt x="95" y="0"/>
                    </a:cubicBezTo>
                  </a:path>
                </a:pathLst>
              </a:custGeom>
              <a:solidFill>
                <a:srgbClr val="00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Freeform 43">
                <a:extLst>
                  <a:ext uri="{FF2B5EF4-FFF2-40B4-BE49-F238E27FC236}">
                    <a16:creationId xmlns:a16="http://schemas.microsoft.com/office/drawing/2014/main" id="{0B9890F9-2F92-4DCA-9FFB-0A9089D6A62E}"/>
                  </a:ext>
                </a:extLst>
              </p:cNvPr>
              <p:cNvSpPr>
                <a:spLocks noEditPoints="1"/>
              </p:cNvSpPr>
              <p:nvPr/>
            </p:nvSpPr>
            <p:spPr bwMode="auto">
              <a:xfrm>
                <a:off x="1332" y="1237"/>
                <a:ext cx="250" cy="164"/>
              </a:xfrm>
              <a:custGeom>
                <a:avLst/>
                <a:gdLst>
                  <a:gd name="T0" fmla="*/ 103 w 105"/>
                  <a:gd name="T1" fmla="*/ 69 h 69"/>
                  <a:gd name="T2" fmla="*/ 103 w 105"/>
                  <a:gd name="T3" fmla="*/ 69 h 69"/>
                  <a:gd name="T4" fmla="*/ 39 w 105"/>
                  <a:gd name="T5" fmla="*/ 69 h 69"/>
                  <a:gd name="T6" fmla="*/ 1 w 105"/>
                  <a:gd name="T7" fmla="*/ 69 h 69"/>
                  <a:gd name="T8" fmla="*/ 0 w 105"/>
                  <a:gd name="T9" fmla="*/ 68 h 69"/>
                  <a:gd name="T10" fmla="*/ 0 w 105"/>
                  <a:gd name="T11" fmla="*/ 67 h 69"/>
                  <a:gd name="T12" fmla="*/ 1 w 105"/>
                  <a:gd name="T13" fmla="*/ 5 h 69"/>
                  <a:gd name="T14" fmla="*/ 3 w 105"/>
                  <a:gd name="T15" fmla="*/ 4 h 69"/>
                  <a:gd name="T16" fmla="*/ 96 w 105"/>
                  <a:gd name="T17" fmla="*/ 0 h 69"/>
                  <a:gd name="T18" fmla="*/ 97 w 105"/>
                  <a:gd name="T19" fmla="*/ 1 h 69"/>
                  <a:gd name="T20" fmla="*/ 105 w 105"/>
                  <a:gd name="T21" fmla="*/ 68 h 69"/>
                  <a:gd name="T22" fmla="*/ 104 w 105"/>
                  <a:gd name="T23" fmla="*/ 69 h 69"/>
                  <a:gd name="T24" fmla="*/ 103 w 105"/>
                  <a:gd name="T25" fmla="*/ 69 h 69"/>
                  <a:gd name="T26" fmla="*/ 39 w 105"/>
                  <a:gd name="T27" fmla="*/ 66 h 69"/>
                  <a:gd name="T28" fmla="*/ 102 w 105"/>
                  <a:gd name="T29" fmla="*/ 67 h 69"/>
                  <a:gd name="T30" fmla="*/ 95 w 105"/>
                  <a:gd name="T31" fmla="*/ 2 h 69"/>
                  <a:gd name="T32" fmla="*/ 4 w 105"/>
                  <a:gd name="T33" fmla="*/ 6 h 69"/>
                  <a:gd name="T34" fmla="*/ 2 w 105"/>
                  <a:gd name="T35" fmla="*/ 66 h 69"/>
                  <a:gd name="T36" fmla="*/ 39 w 105"/>
                  <a:gd name="T3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69">
                    <a:moveTo>
                      <a:pt x="103" y="69"/>
                    </a:moveTo>
                    <a:cubicBezTo>
                      <a:pt x="103" y="69"/>
                      <a:pt x="103" y="69"/>
                      <a:pt x="103" y="69"/>
                    </a:cubicBezTo>
                    <a:cubicBezTo>
                      <a:pt x="94" y="69"/>
                      <a:pt x="63" y="69"/>
                      <a:pt x="39" y="69"/>
                    </a:cubicBezTo>
                    <a:cubicBezTo>
                      <a:pt x="18" y="69"/>
                      <a:pt x="1" y="69"/>
                      <a:pt x="1" y="69"/>
                    </a:cubicBezTo>
                    <a:cubicBezTo>
                      <a:pt x="0" y="69"/>
                      <a:pt x="0" y="69"/>
                      <a:pt x="0" y="68"/>
                    </a:cubicBezTo>
                    <a:cubicBezTo>
                      <a:pt x="0" y="67"/>
                      <a:pt x="0" y="67"/>
                      <a:pt x="0" y="67"/>
                    </a:cubicBezTo>
                    <a:cubicBezTo>
                      <a:pt x="1" y="5"/>
                      <a:pt x="1" y="5"/>
                      <a:pt x="1" y="5"/>
                    </a:cubicBezTo>
                    <a:cubicBezTo>
                      <a:pt x="1" y="4"/>
                      <a:pt x="2" y="4"/>
                      <a:pt x="3" y="4"/>
                    </a:cubicBezTo>
                    <a:cubicBezTo>
                      <a:pt x="9" y="3"/>
                      <a:pt x="96" y="0"/>
                      <a:pt x="96" y="0"/>
                    </a:cubicBezTo>
                    <a:cubicBezTo>
                      <a:pt x="97" y="0"/>
                      <a:pt x="97" y="0"/>
                      <a:pt x="97" y="1"/>
                    </a:cubicBezTo>
                    <a:cubicBezTo>
                      <a:pt x="105" y="68"/>
                      <a:pt x="105" y="68"/>
                      <a:pt x="105" y="68"/>
                    </a:cubicBezTo>
                    <a:cubicBezTo>
                      <a:pt x="104" y="69"/>
                      <a:pt x="104" y="69"/>
                      <a:pt x="104" y="69"/>
                    </a:cubicBezTo>
                    <a:cubicBezTo>
                      <a:pt x="103" y="69"/>
                      <a:pt x="103" y="69"/>
                      <a:pt x="103" y="69"/>
                    </a:cubicBezTo>
                    <a:moveTo>
                      <a:pt x="39" y="66"/>
                    </a:moveTo>
                    <a:cubicBezTo>
                      <a:pt x="62" y="66"/>
                      <a:pt x="91" y="66"/>
                      <a:pt x="102" y="67"/>
                    </a:cubicBezTo>
                    <a:cubicBezTo>
                      <a:pt x="95" y="2"/>
                      <a:pt x="95" y="2"/>
                      <a:pt x="95" y="2"/>
                    </a:cubicBezTo>
                    <a:cubicBezTo>
                      <a:pt x="85" y="3"/>
                      <a:pt x="15" y="6"/>
                      <a:pt x="4" y="6"/>
                    </a:cubicBezTo>
                    <a:cubicBezTo>
                      <a:pt x="2" y="66"/>
                      <a:pt x="2" y="66"/>
                      <a:pt x="2" y="66"/>
                    </a:cubicBezTo>
                    <a:cubicBezTo>
                      <a:pt x="6" y="66"/>
                      <a:pt x="22" y="66"/>
                      <a:pt x="39" y="66"/>
                    </a:cubicBezTo>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44">
                <a:extLst>
                  <a:ext uri="{FF2B5EF4-FFF2-40B4-BE49-F238E27FC236}">
                    <a16:creationId xmlns:a16="http://schemas.microsoft.com/office/drawing/2014/main" id="{AB172CC3-40E3-4985-B759-53CA6E274B81}"/>
                  </a:ext>
                </a:extLst>
              </p:cNvPr>
              <p:cNvSpPr>
                <a:spLocks/>
              </p:cNvSpPr>
              <p:nvPr/>
            </p:nvSpPr>
            <p:spPr bwMode="auto">
              <a:xfrm>
                <a:off x="1301" y="1249"/>
                <a:ext cx="69" cy="149"/>
              </a:xfrm>
              <a:custGeom>
                <a:avLst/>
                <a:gdLst>
                  <a:gd name="T0" fmla="*/ 28 w 29"/>
                  <a:gd name="T1" fmla="*/ 31 h 63"/>
                  <a:gd name="T2" fmla="*/ 14 w 29"/>
                  <a:gd name="T3" fmla="*/ 62 h 63"/>
                  <a:gd name="T4" fmla="*/ 0 w 29"/>
                  <a:gd name="T5" fmla="*/ 31 h 63"/>
                  <a:gd name="T6" fmla="*/ 15 w 29"/>
                  <a:gd name="T7" fmla="*/ 0 h 63"/>
                  <a:gd name="T8" fmla="*/ 28 w 29"/>
                  <a:gd name="T9" fmla="*/ 31 h 63"/>
                </a:gdLst>
                <a:ahLst/>
                <a:cxnLst>
                  <a:cxn ang="0">
                    <a:pos x="T0" y="T1"/>
                  </a:cxn>
                  <a:cxn ang="0">
                    <a:pos x="T2" y="T3"/>
                  </a:cxn>
                  <a:cxn ang="0">
                    <a:pos x="T4" y="T5"/>
                  </a:cxn>
                  <a:cxn ang="0">
                    <a:pos x="T6" y="T7"/>
                  </a:cxn>
                  <a:cxn ang="0">
                    <a:pos x="T8" y="T9"/>
                  </a:cxn>
                </a:cxnLst>
                <a:rect l="0" t="0" r="r" b="b"/>
                <a:pathLst>
                  <a:path w="29" h="63">
                    <a:moveTo>
                      <a:pt x="28" y="31"/>
                    </a:moveTo>
                    <a:cubicBezTo>
                      <a:pt x="28" y="49"/>
                      <a:pt x="22" y="63"/>
                      <a:pt x="14" y="62"/>
                    </a:cubicBezTo>
                    <a:cubicBezTo>
                      <a:pt x="6" y="62"/>
                      <a:pt x="0" y="48"/>
                      <a:pt x="0" y="31"/>
                    </a:cubicBezTo>
                    <a:cubicBezTo>
                      <a:pt x="0" y="14"/>
                      <a:pt x="7" y="0"/>
                      <a:pt x="15" y="0"/>
                    </a:cubicBezTo>
                    <a:cubicBezTo>
                      <a:pt x="23" y="0"/>
                      <a:pt x="29" y="14"/>
                      <a:pt x="28" y="31"/>
                    </a:cubicBezTo>
                  </a:path>
                </a:pathLst>
              </a:custGeom>
              <a:solidFill>
                <a:srgbClr val="008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45">
                <a:extLst>
                  <a:ext uri="{FF2B5EF4-FFF2-40B4-BE49-F238E27FC236}">
                    <a16:creationId xmlns:a16="http://schemas.microsoft.com/office/drawing/2014/main" id="{E090A81E-2575-4127-A086-6350881E7F90}"/>
                  </a:ext>
                </a:extLst>
              </p:cNvPr>
              <p:cNvSpPr>
                <a:spLocks noEditPoints="1"/>
              </p:cNvSpPr>
              <p:nvPr/>
            </p:nvSpPr>
            <p:spPr bwMode="auto">
              <a:xfrm>
                <a:off x="1299" y="1246"/>
                <a:ext cx="73" cy="155"/>
              </a:xfrm>
              <a:custGeom>
                <a:avLst/>
                <a:gdLst>
                  <a:gd name="T0" fmla="*/ 15 w 31"/>
                  <a:gd name="T1" fmla="*/ 65 h 65"/>
                  <a:gd name="T2" fmla="*/ 15 w 31"/>
                  <a:gd name="T3" fmla="*/ 65 h 65"/>
                  <a:gd name="T4" fmla="*/ 4 w 31"/>
                  <a:gd name="T5" fmla="*/ 55 h 65"/>
                  <a:gd name="T6" fmla="*/ 0 w 31"/>
                  <a:gd name="T7" fmla="*/ 32 h 65"/>
                  <a:gd name="T8" fmla="*/ 16 w 31"/>
                  <a:gd name="T9" fmla="*/ 0 h 65"/>
                  <a:gd name="T10" fmla="*/ 31 w 31"/>
                  <a:gd name="T11" fmla="*/ 32 h 65"/>
                  <a:gd name="T12" fmla="*/ 15 w 31"/>
                  <a:gd name="T13" fmla="*/ 65 h 65"/>
                  <a:gd name="T14" fmla="*/ 16 w 31"/>
                  <a:gd name="T15" fmla="*/ 2 h 65"/>
                  <a:gd name="T16" fmla="*/ 2 w 31"/>
                  <a:gd name="T17" fmla="*/ 32 h 65"/>
                  <a:gd name="T18" fmla="*/ 6 w 31"/>
                  <a:gd name="T19" fmla="*/ 54 h 65"/>
                  <a:gd name="T20" fmla="*/ 15 w 31"/>
                  <a:gd name="T21" fmla="*/ 62 h 65"/>
                  <a:gd name="T22" fmla="*/ 15 w 31"/>
                  <a:gd name="T23" fmla="*/ 63 h 65"/>
                  <a:gd name="T24" fmla="*/ 15 w 31"/>
                  <a:gd name="T25" fmla="*/ 62 h 65"/>
                  <a:gd name="T26" fmla="*/ 28 w 31"/>
                  <a:gd name="T27" fmla="*/ 32 h 65"/>
                  <a:gd name="T28" fmla="*/ 16 w 31"/>
                  <a:gd name="T2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15" y="65"/>
                    </a:moveTo>
                    <a:cubicBezTo>
                      <a:pt x="15" y="65"/>
                      <a:pt x="15" y="65"/>
                      <a:pt x="15" y="65"/>
                    </a:cubicBezTo>
                    <a:cubicBezTo>
                      <a:pt x="10" y="65"/>
                      <a:pt x="6" y="61"/>
                      <a:pt x="4" y="55"/>
                    </a:cubicBezTo>
                    <a:cubicBezTo>
                      <a:pt x="1" y="49"/>
                      <a:pt x="0" y="40"/>
                      <a:pt x="0" y="32"/>
                    </a:cubicBezTo>
                    <a:cubicBezTo>
                      <a:pt x="0" y="14"/>
                      <a:pt x="7" y="0"/>
                      <a:pt x="16" y="0"/>
                    </a:cubicBezTo>
                    <a:cubicBezTo>
                      <a:pt x="24" y="0"/>
                      <a:pt x="31" y="14"/>
                      <a:pt x="31" y="32"/>
                    </a:cubicBezTo>
                    <a:cubicBezTo>
                      <a:pt x="30" y="51"/>
                      <a:pt x="24" y="65"/>
                      <a:pt x="15" y="65"/>
                    </a:cubicBezTo>
                    <a:moveTo>
                      <a:pt x="16" y="2"/>
                    </a:moveTo>
                    <a:cubicBezTo>
                      <a:pt x="9" y="2"/>
                      <a:pt x="2" y="16"/>
                      <a:pt x="2" y="32"/>
                    </a:cubicBezTo>
                    <a:cubicBezTo>
                      <a:pt x="2" y="40"/>
                      <a:pt x="3" y="48"/>
                      <a:pt x="6" y="54"/>
                    </a:cubicBezTo>
                    <a:cubicBezTo>
                      <a:pt x="8" y="59"/>
                      <a:pt x="12" y="62"/>
                      <a:pt x="15" y="62"/>
                    </a:cubicBezTo>
                    <a:cubicBezTo>
                      <a:pt x="15" y="63"/>
                      <a:pt x="15" y="63"/>
                      <a:pt x="15" y="63"/>
                    </a:cubicBezTo>
                    <a:cubicBezTo>
                      <a:pt x="15" y="62"/>
                      <a:pt x="15" y="62"/>
                      <a:pt x="15" y="62"/>
                    </a:cubicBezTo>
                    <a:cubicBezTo>
                      <a:pt x="22" y="62"/>
                      <a:pt x="28" y="49"/>
                      <a:pt x="28" y="32"/>
                    </a:cubicBezTo>
                    <a:cubicBezTo>
                      <a:pt x="28" y="16"/>
                      <a:pt x="23" y="2"/>
                      <a:pt x="16" y="2"/>
                    </a:cubicBezTo>
                  </a:path>
                </a:pathLst>
              </a:custGeom>
              <a:solidFill>
                <a:srgbClr val="004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46">
                <a:extLst>
                  <a:ext uri="{FF2B5EF4-FFF2-40B4-BE49-F238E27FC236}">
                    <a16:creationId xmlns:a16="http://schemas.microsoft.com/office/drawing/2014/main" id="{9E047AD9-1912-4015-AD60-8E00ADB82449}"/>
                  </a:ext>
                </a:extLst>
              </p:cNvPr>
              <p:cNvSpPr>
                <a:spLocks/>
              </p:cNvSpPr>
              <p:nvPr/>
            </p:nvSpPr>
            <p:spPr bwMode="auto">
              <a:xfrm>
                <a:off x="1315" y="1268"/>
                <a:ext cx="43" cy="107"/>
              </a:xfrm>
              <a:custGeom>
                <a:avLst/>
                <a:gdLst>
                  <a:gd name="T0" fmla="*/ 9 w 18"/>
                  <a:gd name="T1" fmla="*/ 0 h 45"/>
                  <a:gd name="T2" fmla="*/ 0 w 18"/>
                  <a:gd name="T3" fmla="*/ 23 h 45"/>
                  <a:gd name="T4" fmla="*/ 8 w 18"/>
                  <a:gd name="T5" fmla="*/ 45 h 45"/>
                  <a:gd name="T6" fmla="*/ 8 w 18"/>
                  <a:gd name="T7" fmla="*/ 45 h 45"/>
                  <a:gd name="T8" fmla="*/ 17 w 18"/>
                  <a:gd name="T9" fmla="*/ 23 h 45"/>
                  <a:gd name="T10" fmla="*/ 9 w 18"/>
                  <a:gd name="T11" fmla="*/ 0 h 45"/>
                  <a:gd name="T12" fmla="*/ 9 w 18"/>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0"/>
                    </a:moveTo>
                    <a:cubicBezTo>
                      <a:pt x="4" y="0"/>
                      <a:pt x="0" y="10"/>
                      <a:pt x="0" y="23"/>
                    </a:cubicBezTo>
                    <a:cubicBezTo>
                      <a:pt x="0" y="35"/>
                      <a:pt x="4" y="45"/>
                      <a:pt x="8" y="45"/>
                    </a:cubicBezTo>
                    <a:cubicBezTo>
                      <a:pt x="8" y="45"/>
                      <a:pt x="8" y="45"/>
                      <a:pt x="8" y="45"/>
                    </a:cubicBezTo>
                    <a:cubicBezTo>
                      <a:pt x="13" y="45"/>
                      <a:pt x="17" y="35"/>
                      <a:pt x="17" y="23"/>
                    </a:cubicBezTo>
                    <a:cubicBezTo>
                      <a:pt x="18" y="10"/>
                      <a:pt x="14" y="0"/>
                      <a:pt x="9" y="0"/>
                    </a:cubicBezTo>
                    <a:cubicBezTo>
                      <a:pt x="9" y="0"/>
                      <a:pt x="9" y="0"/>
                      <a:pt x="9" y="0"/>
                    </a:cubicBezTo>
                  </a:path>
                </a:pathLst>
              </a:custGeom>
              <a:solidFill>
                <a:srgbClr val="004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Freeform 47">
                <a:extLst>
                  <a:ext uri="{FF2B5EF4-FFF2-40B4-BE49-F238E27FC236}">
                    <a16:creationId xmlns:a16="http://schemas.microsoft.com/office/drawing/2014/main" id="{53D2AF01-524C-4993-88AC-F528886BA6E4}"/>
                  </a:ext>
                </a:extLst>
              </p:cNvPr>
              <p:cNvSpPr>
                <a:spLocks/>
              </p:cNvSpPr>
              <p:nvPr/>
            </p:nvSpPr>
            <p:spPr bwMode="auto">
              <a:xfrm>
                <a:off x="1346" y="1073"/>
                <a:ext cx="538" cy="233"/>
              </a:xfrm>
              <a:custGeom>
                <a:avLst/>
                <a:gdLst>
                  <a:gd name="T0" fmla="*/ 226 w 226"/>
                  <a:gd name="T1" fmla="*/ 59 h 98"/>
                  <a:gd name="T2" fmla="*/ 26 w 226"/>
                  <a:gd name="T3" fmla="*/ 0 h 98"/>
                  <a:gd name="T4" fmla="*/ 0 w 226"/>
                  <a:gd name="T5" fmla="*/ 54 h 98"/>
                  <a:gd name="T6" fmla="*/ 90 w 226"/>
                  <a:gd name="T7" fmla="*/ 98 h 98"/>
                  <a:gd name="T8" fmla="*/ 226 w 226"/>
                  <a:gd name="T9" fmla="*/ 59 h 98"/>
                </a:gdLst>
                <a:ahLst/>
                <a:cxnLst>
                  <a:cxn ang="0">
                    <a:pos x="T0" y="T1"/>
                  </a:cxn>
                  <a:cxn ang="0">
                    <a:pos x="T2" y="T3"/>
                  </a:cxn>
                  <a:cxn ang="0">
                    <a:pos x="T4" y="T5"/>
                  </a:cxn>
                  <a:cxn ang="0">
                    <a:pos x="T6" y="T7"/>
                  </a:cxn>
                  <a:cxn ang="0">
                    <a:pos x="T8" y="T9"/>
                  </a:cxn>
                </a:cxnLst>
                <a:rect l="0" t="0" r="r" b="b"/>
                <a:pathLst>
                  <a:path w="226" h="98">
                    <a:moveTo>
                      <a:pt x="226" y="59"/>
                    </a:moveTo>
                    <a:cubicBezTo>
                      <a:pt x="226" y="59"/>
                      <a:pt x="32" y="2"/>
                      <a:pt x="26" y="0"/>
                    </a:cubicBezTo>
                    <a:cubicBezTo>
                      <a:pt x="0" y="54"/>
                      <a:pt x="0" y="54"/>
                      <a:pt x="0" y="54"/>
                    </a:cubicBezTo>
                    <a:cubicBezTo>
                      <a:pt x="0" y="54"/>
                      <a:pt x="76" y="90"/>
                      <a:pt x="90" y="98"/>
                    </a:cubicBezTo>
                    <a:cubicBezTo>
                      <a:pt x="226" y="59"/>
                      <a:pt x="226" y="59"/>
                      <a:pt x="226" y="59"/>
                    </a:cubicBezTo>
                  </a:path>
                </a:pathLst>
              </a:custGeom>
              <a:solidFill>
                <a:srgbClr val="00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48">
                <a:extLst>
                  <a:ext uri="{FF2B5EF4-FFF2-40B4-BE49-F238E27FC236}">
                    <a16:creationId xmlns:a16="http://schemas.microsoft.com/office/drawing/2014/main" id="{36E6FBFE-FB45-477B-9531-630032C36D2D}"/>
                  </a:ext>
                </a:extLst>
              </p:cNvPr>
              <p:cNvSpPr>
                <a:spLocks noEditPoints="1"/>
              </p:cNvSpPr>
              <p:nvPr/>
            </p:nvSpPr>
            <p:spPr bwMode="auto">
              <a:xfrm>
                <a:off x="1344" y="1071"/>
                <a:ext cx="542" cy="237"/>
              </a:xfrm>
              <a:custGeom>
                <a:avLst/>
                <a:gdLst>
                  <a:gd name="T0" fmla="*/ 91 w 228"/>
                  <a:gd name="T1" fmla="*/ 100 h 100"/>
                  <a:gd name="T2" fmla="*/ 90 w 228"/>
                  <a:gd name="T3" fmla="*/ 100 h 100"/>
                  <a:gd name="T4" fmla="*/ 1 w 228"/>
                  <a:gd name="T5" fmla="*/ 56 h 100"/>
                  <a:gd name="T6" fmla="*/ 0 w 228"/>
                  <a:gd name="T7" fmla="*/ 55 h 100"/>
                  <a:gd name="T8" fmla="*/ 26 w 228"/>
                  <a:gd name="T9" fmla="*/ 0 h 100"/>
                  <a:gd name="T10" fmla="*/ 27 w 228"/>
                  <a:gd name="T11" fmla="*/ 0 h 100"/>
                  <a:gd name="T12" fmla="*/ 227 w 228"/>
                  <a:gd name="T13" fmla="*/ 59 h 100"/>
                  <a:gd name="T14" fmla="*/ 228 w 228"/>
                  <a:gd name="T15" fmla="*/ 60 h 100"/>
                  <a:gd name="T16" fmla="*/ 227 w 228"/>
                  <a:gd name="T17" fmla="*/ 61 h 100"/>
                  <a:gd name="T18" fmla="*/ 91 w 228"/>
                  <a:gd name="T19" fmla="*/ 100 h 100"/>
                  <a:gd name="T20" fmla="*/ 91 w 228"/>
                  <a:gd name="T21" fmla="*/ 100 h 100"/>
                  <a:gd name="T22" fmla="*/ 3 w 228"/>
                  <a:gd name="T23" fmla="*/ 55 h 100"/>
                  <a:gd name="T24" fmla="*/ 91 w 228"/>
                  <a:gd name="T25" fmla="*/ 97 h 100"/>
                  <a:gd name="T26" fmla="*/ 222 w 228"/>
                  <a:gd name="T27" fmla="*/ 60 h 100"/>
                  <a:gd name="T28" fmla="*/ 28 w 228"/>
                  <a:gd name="T29" fmla="*/ 3 h 100"/>
                  <a:gd name="T30" fmla="*/ 3 w 228"/>
                  <a:gd name="T31" fmla="*/ 5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100">
                    <a:moveTo>
                      <a:pt x="91" y="100"/>
                    </a:moveTo>
                    <a:cubicBezTo>
                      <a:pt x="90" y="100"/>
                      <a:pt x="90" y="100"/>
                      <a:pt x="90" y="100"/>
                    </a:cubicBezTo>
                    <a:cubicBezTo>
                      <a:pt x="76" y="93"/>
                      <a:pt x="2" y="57"/>
                      <a:pt x="1" y="56"/>
                    </a:cubicBezTo>
                    <a:cubicBezTo>
                      <a:pt x="0" y="56"/>
                      <a:pt x="0" y="55"/>
                      <a:pt x="0" y="55"/>
                    </a:cubicBezTo>
                    <a:cubicBezTo>
                      <a:pt x="26" y="0"/>
                      <a:pt x="26" y="0"/>
                      <a:pt x="26" y="0"/>
                    </a:cubicBezTo>
                    <a:cubicBezTo>
                      <a:pt x="26" y="0"/>
                      <a:pt x="27" y="0"/>
                      <a:pt x="27" y="0"/>
                    </a:cubicBezTo>
                    <a:cubicBezTo>
                      <a:pt x="33" y="2"/>
                      <a:pt x="225" y="58"/>
                      <a:pt x="227" y="59"/>
                    </a:cubicBezTo>
                    <a:cubicBezTo>
                      <a:pt x="227" y="59"/>
                      <a:pt x="228" y="60"/>
                      <a:pt x="228" y="60"/>
                    </a:cubicBezTo>
                    <a:cubicBezTo>
                      <a:pt x="228" y="61"/>
                      <a:pt x="227" y="61"/>
                      <a:pt x="227" y="61"/>
                    </a:cubicBezTo>
                    <a:cubicBezTo>
                      <a:pt x="91" y="100"/>
                      <a:pt x="91" y="100"/>
                      <a:pt x="91" y="100"/>
                    </a:cubicBezTo>
                    <a:cubicBezTo>
                      <a:pt x="91" y="100"/>
                      <a:pt x="91" y="100"/>
                      <a:pt x="91" y="100"/>
                    </a:cubicBezTo>
                    <a:moveTo>
                      <a:pt x="3" y="55"/>
                    </a:moveTo>
                    <a:cubicBezTo>
                      <a:pt x="12" y="59"/>
                      <a:pt x="77" y="90"/>
                      <a:pt x="91" y="97"/>
                    </a:cubicBezTo>
                    <a:cubicBezTo>
                      <a:pt x="222" y="60"/>
                      <a:pt x="222" y="60"/>
                      <a:pt x="222" y="60"/>
                    </a:cubicBezTo>
                    <a:cubicBezTo>
                      <a:pt x="194" y="52"/>
                      <a:pt x="43" y="7"/>
                      <a:pt x="28" y="3"/>
                    </a:cubicBezTo>
                    <a:cubicBezTo>
                      <a:pt x="3" y="55"/>
                      <a:pt x="3" y="55"/>
                      <a:pt x="3" y="55"/>
                    </a:cubicBezTo>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49">
                <a:extLst>
                  <a:ext uri="{FF2B5EF4-FFF2-40B4-BE49-F238E27FC236}">
                    <a16:creationId xmlns:a16="http://schemas.microsoft.com/office/drawing/2014/main" id="{AA5F256C-4796-41CD-BDB5-DB4D1026AEC6}"/>
                  </a:ext>
                </a:extLst>
              </p:cNvPr>
              <p:cNvSpPr>
                <a:spLocks/>
              </p:cNvSpPr>
              <p:nvPr/>
            </p:nvSpPr>
            <p:spPr bwMode="auto">
              <a:xfrm>
                <a:off x="1689" y="1168"/>
                <a:ext cx="57" cy="95"/>
              </a:xfrm>
              <a:custGeom>
                <a:avLst/>
                <a:gdLst>
                  <a:gd name="T0" fmla="*/ 11 w 24"/>
                  <a:gd name="T1" fmla="*/ 0 h 40"/>
                  <a:gd name="T2" fmla="*/ 0 w 24"/>
                  <a:gd name="T3" fmla="*/ 40 h 40"/>
                  <a:gd name="T4" fmla="*/ 24 w 24"/>
                  <a:gd name="T5" fmla="*/ 3 h 40"/>
                  <a:gd name="T6" fmla="*/ 11 w 24"/>
                  <a:gd name="T7" fmla="*/ 0 h 40"/>
                </a:gdLst>
                <a:ahLst/>
                <a:cxnLst>
                  <a:cxn ang="0">
                    <a:pos x="T0" y="T1"/>
                  </a:cxn>
                  <a:cxn ang="0">
                    <a:pos x="T2" y="T3"/>
                  </a:cxn>
                  <a:cxn ang="0">
                    <a:pos x="T4" y="T5"/>
                  </a:cxn>
                  <a:cxn ang="0">
                    <a:pos x="T6" y="T7"/>
                  </a:cxn>
                </a:cxnLst>
                <a:rect l="0" t="0" r="r" b="b"/>
                <a:pathLst>
                  <a:path w="24" h="40">
                    <a:moveTo>
                      <a:pt x="11" y="0"/>
                    </a:moveTo>
                    <a:cubicBezTo>
                      <a:pt x="5" y="10"/>
                      <a:pt x="2" y="24"/>
                      <a:pt x="0" y="40"/>
                    </a:cubicBezTo>
                    <a:cubicBezTo>
                      <a:pt x="6" y="26"/>
                      <a:pt x="14" y="14"/>
                      <a:pt x="24" y="3"/>
                    </a:cubicBezTo>
                    <a:cubicBezTo>
                      <a:pt x="20" y="2"/>
                      <a:pt x="15" y="1"/>
                      <a:pt x="11" y="0"/>
                    </a:cubicBezTo>
                  </a:path>
                </a:pathLst>
              </a:custGeom>
              <a:solidFill>
                <a:srgbClr val="004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Freeform 50">
                <a:extLst>
                  <a:ext uri="{FF2B5EF4-FFF2-40B4-BE49-F238E27FC236}">
                    <a16:creationId xmlns:a16="http://schemas.microsoft.com/office/drawing/2014/main" id="{815E1C22-1F4A-47D8-A14C-072F857103E7}"/>
                  </a:ext>
                </a:extLst>
              </p:cNvPr>
              <p:cNvSpPr>
                <a:spLocks/>
              </p:cNvSpPr>
              <p:nvPr/>
            </p:nvSpPr>
            <p:spPr bwMode="auto">
              <a:xfrm>
                <a:off x="1715" y="1166"/>
                <a:ext cx="33" cy="9"/>
              </a:xfrm>
              <a:custGeom>
                <a:avLst/>
                <a:gdLst>
                  <a:gd name="T0" fmla="*/ 1 w 14"/>
                  <a:gd name="T1" fmla="*/ 0 h 4"/>
                  <a:gd name="T2" fmla="*/ 0 w 14"/>
                  <a:gd name="T3" fmla="*/ 1 h 4"/>
                  <a:gd name="T4" fmla="*/ 13 w 14"/>
                  <a:gd name="T5" fmla="*/ 4 h 4"/>
                  <a:gd name="T6" fmla="*/ 14 w 14"/>
                  <a:gd name="T7" fmla="*/ 3 h 4"/>
                  <a:gd name="T8" fmla="*/ 1 w 14"/>
                  <a:gd name="T9" fmla="*/ 0 h 4"/>
                </a:gdLst>
                <a:ahLst/>
                <a:cxnLst>
                  <a:cxn ang="0">
                    <a:pos x="T0" y="T1"/>
                  </a:cxn>
                  <a:cxn ang="0">
                    <a:pos x="T2" y="T3"/>
                  </a:cxn>
                  <a:cxn ang="0">
                    <a:pos x="T4" y="T5"/>
                  </a:cxn>
                  <a:cxn ang="0">
                    <a:pos x="T6" y="T7"/>
                  </a:cxn>
                  <a:cxn ang="0">
                    <a:pos x="T8" y="T9"/>
                  </a:cxn>
                </a:cxnLst>
                <a:rect l="0" t="0" r="r" b="b"/>
                <a:pathLst>
                  <a:path w="14" h="4">
                    <a:moveTo>
                      <a:pt x="1" y="0"/>
                    </a:moveTo>
                    <a:cubicBezTo>
                      <a:pt x="1" y="0"/>
                      <a:pt x="0" y="0"/>
                      <a:pt x="0" y="1"/>
                    </a:cubicBezTo>
                    <a:cubicBezTo>
                      <a:pt x="4" y="2"/>
                      <a:pt x="9" y="3"/>
                      <a:pt x="13" y="4"/>
                    </a:cubicBezTo>
                    <a:cubicBezTo>
                      <a:pt x="13" y="4"/>
                      <a:pt x="13" y="4"/>
                      <a:pt x="14" y="3"/>
                    </a:cubicBezTo>
                    <a:cubicBezTo>
                      <a:pt x="9" y="2"/>
                      <a:pt x="5" y="1"/>
                      <a:pt x="1" y="0"/>
                    </a:cubicBezTo>
                  </a:path>
                </a:pathLst>
              </a:custGeom>
              <a:solidFill>
                <a:srgbClr val="003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Freeform 51">
                <a:extLst>
                  <a:ext uri="{FF2B5EF4-FFF2-40B4-BE49-F238E27FC236}">
                    <a16:creationId xmlns:a16="http://schemas.microsoft.com/office/drawing/2014/main" id="{A3C6226A-C85A-4A22-B260-09B406929859}"/>
                  </a:ext>
                </a:extLst>
              </p:cNvPr>
              <p:cNvSpPr>
                <a:spLocks/>
              </p:cNvSpPr>
              <p:nvPr/>
            </p:nvSpPr>
            <p:spPr bwMode="auto">
              <a:xfrm>
                <a:off x="1330" y="1063"/>
                <a:ext cx="92" cy="145"/>
              </a:xfrm>
              <a:custGeom>
                <a:avLst/>
                <a:gdLst>
                  <a:gd name="T0" fmla="*/ 32 w 39"/>
                  <a:gd name="T1" fmla="*/ 37 h 61"/>
                  <a:gd name="T2" fmla="*/ 7 w 39"/>
                  <a:gd name="T3" fmla="*/ 58 h 61"/>
                  <a:gd name="T4" fmla="*/ 7 w 39"/>
                  <a:gd name="T5" fmla="*/ 25 h 61"/>
                  <a:gd name="T6" fmla="*/ 32 w 39"/>
                  <a:gd name="T7" fmla="*/ 4 h 61"/>
                  <a:gd name="T8" fmla="*/ 32 w 39"/>
                  <a:gd name="T9" fmla="*/ 37 h 61"/>
                </a:gdLst>
                <a:ahLst/>
                <a:cxnLst>
                  <a:cxn ang="0">
                    <a:pos x="T0" y="T1"/>
                  </a:cxn>
                  <a:cxn ang="0">
                    <a:pos x="T2" y="T3"/>
                  </a:cxn>
                  <a:cxn ang="0">
                    <a:pos x="T4" y="T5"/>
                  </a:cxn>
                  <a:cxn ang="0">
                    <a:pos x="T6" y="T7"/>
                  </a:cxn>
                  <a:cxn ang="0">
                    <a:pos x="T8" y="T9"/>
                  </a:cxn>
                </a:cxnLst>
                <a:rect l="0" t="0" r="r" b="b"/>
                <a:pathLst>
                  <a:path w="39" h="61">
                    <a:moveTo>
                      <a:pt x="32" y="37"/>
                    </a:moveTo>
                    <a:cubicBezTo>
                      <a:pt x="25" y="52"/>
                      <a:pt x="14" y="61"/>
                      <a:pt x="7" y="58"/>
                    </a:cubicBezTo>
                    <a:cubicBezTo>
                      <a:pt x="1" y="55"/>
                      <a:pt x="0" y="40"/>
                      <a:pt x="7" y="25"/>
                    </a:cubicBezTo>
                    <a:cubicBezTo>
                      <a:pt x="14" y="10"/>
                      <a:pt x="25" y="0"/>
                      <a:pt x="32" y="4"/>
                    </a:cubicBezTo>
                    <a:cubicBezTo>
                      <a:pt x="39" y="7"/>
                      <a:pt x="39" y="21"/>
                      <a:pt x="32" y="37"/>
                    </a:cubicBezTo>
                  </a:path>
                </a:pathLst>
              </a:custGeom>
              <a:solidFill>
                <a:srgbClr val="008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52">
                <a:extLst>
                  <a:ext uri="{FF2B5EF4-FFF2-40B4-BE49-F238E27FC236}">
                    <a16:creationId xmlns:a16="http://schemas.microsoft.com/office/drawing/2014/main" id="{86F55557-2786-4A7D-AF15-DA1EBE5ADB4C}"/>
                  </a:ext>
                </a:extLst>
              </p:cNvPr>
              <p:cNvSpPr>
                <a:spLocks noEditPoints="1"/>
              </p:cNvSpPr>
              <p:nvPr/>
            </p:nvSpPr>
            <p:spPr bwMode="auto">
              <a:xfrm>
                <a:off x="1327" y="1068"/>
                <a:ext cx="95" cy="138"/>
              </a:xfrm>
              <a:custGeom>
                <a:avLst/>
                <a:gdLst>
                  <a:gd name="T0" fmla="*/ 11 w 40"/>
                  <a:gd name="T1" fmla="*/ 58 h 58"/>
                  <a:gd name="T2" fmla="*/ 8 w 40"/>
                  <a:gd name="T3" fmla="*/ 57 h 58"/>
                  <a:gd name="T4" fmla="*/ 7 w 40"/>
                  <a:gd name="T5" fmla="*/ 23 h 58"/>
                  <a:gd name="T6" fmla="*/ 30 w 40"/>
                  <a:gd name="T7" fmla="*/ 0 h 58"/>
                  <a:gd name="T8" fmla="*/ 34 w 40"/>
                  <a:gd name="T9" fmla="*/ 0 h 58"/>
                  <a:gd name="T10" fmla="*/ 39 w 40"/>
                  <a:gd name="T11" fmla="*/ 13 h 58"/>
                  <a:gd name="T12" fmla="*/ 34 w 40"/>
                  <a:gd name="T13" fmla="*/ 35 h 58"/>
                  <a:gd name="T14" fmla="*/ 11 w 40"/>
                  <a:gd name="T15" fmla="*/ 58 h 58"/>
                  <a:gd name="T16" fmla="*/ 30 w 40"/>
                  <a:gd name="T17" fmla="*/ 2 h 58"/>
                  <a:gd name="T18" fmla="*/ 9 w 40"/>
                  <a:gd name="T19" fmla="*/ 24 h 58"/>
                  <a:gd name="T20" fmla="*/ 9 w 40"/>
                  <a:gd name="T21" fmla="*/ 55 h 58"/>
                  <a:gd name="T22" fmla="*/ 11 w 40"/>
                  <a:gd name="T23" fmla="*/ 56 h 58"/>
                  <a:gd name="T24" fmla="*/ 32 w 40"/>
                  <a:gd name="T25" fmla="*/ 34 h 58"/>
                  <a:gd name="T26" fmla="*/ 37 w 40"/>
                  <a:gd name="T27" fmla="*/ 14 h 58"/>
                  <a:gd name="T28" fmla="*/ 33 w 40"/>
                  <a:gd name="T29" fmla="*/ 3 h 58"/>
                  <a:gd name="T30" fmla="*/ 30 w 40"/>
                  <a:gd name="T3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8">
                    <a:moveTo>
                      <a:pt x="11" y="58"/>
                    </a:moveTo>
                    <a:cubicBezTo>
                      <a:pt x="10" y="58"/>
                      <a:pt x="9" y="58"/>
                      <a:pt x="8" y="57"/>
                    </a:cubicBezTo>
                    <a:cubicBezTo>
                      <a:pt x="0" y="54"/>
                      <a:pt x="0" y="39"/>
                      <a:pt x="7" y="23"/>
                    </a:cubicBezTo>
                    <a:cubicBezTo>
                      <a:pt x="13" y="9"/>
                      <a:pt x="23" y="0"/>
                      <a:pt x="30" y="0"/>
                    </a:cubicBezTo>
                    <a:cubicBezTo>
                      <a:pt x="31" y="0"/>
                      <a:pt x="33" y="0"/>
                      <a:pt x="34" y="0"/>
                    </a:cubicBezTo>
                    <a:cubicBezTo>
                      <a:pt x="37" y="2"/>
                      <a:pt x="39" y="7"/>
                      <a:pt x="39" y="13"/>
                    </a:cubicBezTo>
                    <a:cubicBezTo>
                      <a:pt x="40" y="20"/>
                      <a:pt x="38" y="28"/>
                      <a:pt x="34" y="35"/>
                    </a:cubicBezTo>
                    <a:cubicBezTo>
                      <a:pt x="28" y="49"/>
                      <a:pt x="19" y="58"/>
                      <a:pt x="11" y="58"/>
                    </a:cubicBezTo>
                    <a:moveTo>
                      <a:pt x="30" y="2"/>
                    </a:moveTo>
                    <a:cubicBezTo>
                      <a:pt x="24" y="2"/>
                      <a:pt x="15" y="11"/>
                      <a:pt x="9" y="24"/>
                    </a:cubicBezTo>
                    <a:cubicBezTo>
                      <a:pt x="3" y="38"/>
                      <a:pt x="3" y="52"/>
                      <a:pt x="9" y="55"/>
                    </a:cubicBezTo>
                    <a:cubicBezTo>
                      <a:pt x="10" y="55"/>
                      <a:pt x="10" y="56"/>
                      <a:pt x="11" y="56"/>
                    </a:cubicBezTo>
                    <a:cubicBezTo>
                      <a:pt x="18" y="56"/>
                      <a:pt x="26" y="47"/>
                      <a:pt x="32" y="34"/>
                    </a:cubicBezTo>
                    <a:cubicBezTo>
                      <a:pt x="35" y="27"/>
                      <a:pt x="37" y="20"/>
                      <a:pt x="37" y="14"/>
                    </a:cubicBezTo>
                    <a:cubicBezTo>
                      <a:pt x="37" y="8"/>
                      <a:pt x="35" y="4"/>
                      <a:pt x="33" y="3"/>
                    </a:cubicBezTo>
                    <a:cubicBezTo>
                      <a:pt x="32" y="2"/>
                      <a:pt x="31" y="2"/>
                      <a:pt x="30" y="2"/>
                    </a:cubicBezTo>
                  </a:path>
                </a:pathLst>
              </a:custGeom>
              <a:solidFill>
                <a:srgbClr val="004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Freeform 53">
                <a:extLst>
                  <a:ext uri="{FF2B5EF4-FFF2-40B4-BE49-F238E27FC236}">
                    <a16:creationId xmlns:a16="http://schemas.microsoft.com/office/drawing/2014/main" id="{7AA9E3A9-FF3A-4E6F-ABA4-3CC499BBEA83}"/>
                  </a:ext>
                </a:extLst>
              </p:cNvPr>
              <p:cNvSpPr>
                <a:spLocks/>
              </p:cNvSpPr>
              <p:nvPr/>
            </p:nvSpPr>
            <p:spPr bwMode="auto">
              <a:xfrm>
                <a:off x="1346" y="1087"/>
                <a:ext cx="62" cy="98"/>
              </a:xfrm>
              <a:custGeom>
                <a:avLst/>
                <a:gdLst>
                  <a:gd name="T0" fmla="*/ 21 w 26"/>
                  <a:gd name="T1" fmla="*/ 0 h 41"/>
                  <a:gd name="T2" fmla="*/ 6 w 26"/>
                  <a:gd name="T3" fmla="*/ 17 h 41"/>
                  <a:gd name="T4" fmla="*/ 4 w 26"/>
                  <a:gd name="T5" fmla="*/ 40 h 41"/>
                  <a:gd name="T6" fmla="*/ 6 w 26"/>
                  <a:gd name="T7" fmla="*/ 41 h 41"/>
                  <a:gd name="T8" fmla="*/ 21 w 26"/>
                  <a:gd name="T9" fmla="*/ 24 h 41"/>
                  <a:gd name="T10" fmla="*/ 22 w 26"/>
                  <a:gd name="T11" fmla="*/ 1 h 41"/>
                  <a:gd name="T12" fmla="*/ 21 w 2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6" h="41">
                    <a:moveTo>
                      <a:pt x="21" y="0"/>
                    </a:moveTo>
                    <a:cubicBezTo>
                      <a:pt x="16" y="0"/>
                      <a:pt x="10" y="7"/>
                      <a:pt x="6" y="17"/>
                    </a:cubicBezTo>
                    <a:cubicBezTo>
                      <a:pt x="1" y="28"/>
                      <a:pt x="0" y="38"/>
                      <a:pt x="4" y="40"/>
                    </a:cubicBezTo>
                    <a:cubicBezTo>
                      <a:pt x="5" y="41"/>
                      <a:pt x="5" y="41"/>
                      <a:pt x="6" y="41"/>
                    </a:cubicBezTo>
                    <a:cubicBezTo>
                      <a:pt x="10" y="41"/>
                      <a:pt x="16" y="34"/>
                      <a:pt x="21" y="24"/>
                    </a:cubicBezTo>
                    <a:cubicBezTo>
                      <a:pt x="26" y="13"/>
                      <a:pt x="26" y="3"/>
                      <a:pt x="22" y="1"/>
                    </a:cubicBezTo>
                    <a:cubicBezTo>
                      <a:pt x="22" y="1"/>
                      <a:pt x="21" y="0"/>
                      <a:pt x="21" y="0"/>
                    </a:cubicBezTo>
                  </a:path>
                </a:pathLst>
              </a:custGeom>
              <a:solidFill>
                <a:srgbClr val="004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54">
                <a:extLst>
                  <a:ext uri="{FF2B5EF4-FFF2-40B4-BE49-F238E27FC236}">
                    <a16:creationId xmlns:a16="http://schemas.microsoft.com/office/drawing/2014/main" id="{E6BB72EB-AF9D-411A-B765-AE5D5210FDDC}"/>
                  </a:ext>
                </a:extLst>
              </p:cNvPr>
              <p:cNvSpPr>
                <a:spLocks/>
              </p:cNvSpPr>
              <p:nvPr/>
            </p:nvSpPr>
            <p:spPr bwMode="auto">
              <a:xfrm>
                <a:off x="1648" y="690"/>
                <a:ext cx="856" cy="1041"/>
              </a:xfrm>
              <a:custGeom>
                <a:avLst/>
                <a:gdLst>
                  <a:gd name="T0" fmla="*/ 353 w 360"/>
                  <a:gd name="T1" fmla="*/ 198 h 438"/>
                  <a:gd name="T2" fmla="*/ 333 w 360"/>
                  <a:gd name="T3" fmla="*/ 166 h 438"/>
                  <a:gd name="T4" fmla="*/ 307 w 360"/>
                  <a:gd name="T5" fmla="*/ 113 h 438"/>
                  <a:gd name="T6" fmla="*/ 320 w 360"/>
                  <a:gd name="T7" fmla="*/ 52 h 438"/>
                  <a:gd name="T8" fmla="*/ 326 w 360"/>
                  <a:gd name="T9" fmla="*/ 28 h 438"/>
                  <a:gd name="T10" fmla="*/ 300 w 360"/>
                  <a:gd name="T11" fmla="*/ 8 h 438"/>
                  <a:gd name="T12" fmla="*/ 279 w 360"/>
                  <a:gd name="T13" fmla="*/ 13 h 438"/>
                  <a:gd name="T14" fmla="*/ 262 w 360"/>
                  <a:gd name="T15" fmla="*/ 75 h 438"/>
                  <a:gd name="T16" fmla="*/ 248 w 360"/>
                  <a:gd name="T17" fmla="*/ 92 h 438"/>
                  <a:gd name="T18" fmla="*/ 250 w 360"/>
                  <a:gd name="T19" fmla="*/ 32 h 438"/>
                  <a:gd name="T20" fmla="*/ 250 w 360"/>
                  <a:gd name="T21" fmla="*/ 7 h 438"/>
                  <a:gd name="T22" fmla="*/ 226 w 360"/>
                  <a:gd name="T23" fmla="*/ 1 h 438"/>
                  <a:gd name="T24" fmla="*/ 201 w 360"/>
                  <a:gd name="T25" fmla="*/ 10 h 438"/>
                  <a:gd name="T26" fmla="*/ 198 w 360"/>
                  <a:gd name="T27" fmla="*/ 74 h 438"/>
                  <a:gd name="T28" fmla="*/ 184 w 360"/>
                  <a:gd name="T29" fmla="*/ 101 h 438"/>
                  <a:gd name="T30" fmla="*/ 173 w 360"/>
                  <a:gd name="T31" fmla="*/ 55 h 438"/>
                  <a:gd name="T32" fmla="*/ 173 w 360"/>
                  <a:gd name="T33" fmla="*/ 12 h 438"/>
                  <a:gd name="T34" fmla="*/ 146 w 360"/>
                  <a:gd name="T35" fmla="*/ 8 h 438"/>
                  <a:gd name="T36" fmla="*/ 115 w 360"/>
                  <a:gd name="T37" fmla="*/ 25 h 438"/>
                  <a:gd name="T38" fmla="*/ 119 w 360"/>
                  <a:gd name="T39" fmla="*/ 94 h 438"/>
                  <a:gd name="T40" fmla="*/ 101 w 360"/>
                  <a:gd name="T41" fmla="*/ 153 h 438"/>
                  <a:gd name="T42" fmla="*/ 17 w 360"/>
                  <a:gd name="T43" fmla="*/ 245 h 438"/>
                  <a:gd name="T44" fmla="*/ 89 w 360"/>
                  <a:gd name="T45" fmla="*/ 426 h 438"/>
                  <a:gd name="T46" fmla="*/ 274 w 360"/>
                  <a:gd name="T47" fmla="*/ 272 h 438"/>
                  <a:gd name="T48" fmla="*/ 353 w 360"/>
                  <a:gd name="T49" fmla="*/ 19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438">
                    <a:moveTo>
                      <a:pt x="353" y="198"/>
                    </a:moveTo>
                    <a:cubicBezTo>
                      <a:pt x="353" y="198"/>
                      <a:pt x="360" y="199"/>
                      <a:pt x="333" y="166"/>
                    </a:cubicBezTo>
                    <a:cubicBezTo>
                      <a:pt x="306" y="132"/>
                      <a:pt x="306" y="131"/>
                      <a:pt x="307" y="113"/>
                    </a:cubicBezTo>
                    <a:cubicBezTo>
                      <a:pt x="308" y="95"/>
                      <a:pt x="317" y="62"/>
                      <a:pt x="320" y="52"/>
                    </a:cubicBezTo>
                    <a:cubicBezTo>
                      <a:pt x="323" y="42"/>
                      <a:pt x="328" y="33"/>
                      <a:pt x="326" y="28"/>
                    </a:cubicBezTo>
                    <a:cubicBezTo>
                      <a:pt x="324" y="23"/>
                      <a:pt x="316" y="13"/>
                      <a:pt x="300" y="8"/>
                    </a:cubicBezTo>
                    <a:cubicBezTo>
                      <a:pt x="284" y="3"/>
                      <a:pt x="281" y="10"/>
                      <a:pt x="279" y="13"/>
                    </a:cubicBezTo>
                    <a:cubicBezTo>
                      <a:pt x="277" y="16"/>
                      <a:pt x="265" y="43"/>
                      <a:pt x="262" y="75"/>
                    </a:cubicBezTo>
                    <a:cubicBezTo>
                      <a:pt x="258" y="108"/>
                      <a:pt x="250" y="105"/>
                      <a:pt x="248" y="92"/>
                    </a:cubicBezTo>
                    <a:cubicBezTo>
                      <a:pt x="247" y="79"/>
                      <a:pt x="248" y="50"/>
                      <a:pt x="250" y="32"/>
                    </a:cubicBezTo>
                    <a:cubicBezTo>
                      <a:pt x="252" y="15"/>
                      <a:pt x="252" y="9"/>
                      <a:pt x="250" y="7"/>
                    </a:cubicBezTo>
                    <a:cubicBezTo>
                      <a:pt x="248" y="6"/>
                      <a:pt x="241" y="0"/>
                      <a:pt x="226" y="1"/>
                    </a:cubicBezTo>
                    <a:cubicBezTo>
                      <a:pt x="212" y="2"/>
                      <a:pt x="201" y="7"/>
                      <a:pt x="201" y="10"/>
                    </a:cubicBezTo>
                    <a:cubicBezTo>
                      <a:pt x="201" y="13"/>
                      <a:pt x="199" y="63"/>
                      <a:pt x="198" y="74"/>
                    </a:cubicBezTo>
                    <a:cubicBezTo>
                      <a:pt x="196" y="85"/>
                      <a:pt x="190" y="111"/>
                      <a:pt x="184" y="101"/>
                    </a:cubicBezTo>
                    <a:cubicBezTo>
                      <a:pt x="179" y="91"/>
                      <a:pt x="175" y="80"/>
                      <a:pt x="173" y="55"/>
                    </a:cubicBezTo>
                    <a:cubicBezTo>
                      <a:pt x="172" y="30"/>
                      <a:pt x="175" y="14"/>
                      <a:pt x="173" y="12"/>
                    </a:cubicBezTo>
                    <a:cubicBezTo>
                      <a:pt x="172" y="10"/>
                      <a:pt x="159" y="6"/>
                      <a:pt x="146" y="8"/>
                    </a:cubicBezTo>
                    <a:cubicBezTo>
                      <a:pt x="133" y="9"/>
                      <a:pt x="115" y="17"/>
                      <a:pt x="115" y="25"/>
                    </a:cubicBezTo>
                    <a:cubicBezTo>
                      <a:pt x="115" y="32"/>
                      <a:pt x="118" y="69"/>
                      <a:pt x="119" y="94"/>
                    </a:cubicBezTo>
                    <a:cubicBezTo>
                      <a:pt x="119" y="118"/>
                      <a:pt x="121" y="136"/>
                      <a:pt x="101" y="153"/>
                    </a:cubicBezTo>
                    <a:cubicBezTo>
                      <a:pt x="82" y="170"/>
                      <a:pt x="31" y="202"/>
                      <a:pt x="17" y="245"/>
                    </a:cubicBezTo>
                    <a:cubicBezTo>
                      <a:pt x="3" y="288"/>
                      <a:pt x="0" y="413"/>
                      <a:pt x="89" y="426"/>
                    </a:cubicBezTo>
                    <a:cubicBezTo>
                      <a:pt x="178" y="438"/>
                      <a:pt x="232" y="315"/>
                      <a:pt x="274" y="272"/>
                    </a:cubicBezTo>
                    <a:cubicBezTo>
                      <a:pt x="316" y="229"/>
                      <a:pt x="353" y="198"/>
                      <a:pt x="353" y="198"/>
                    </a:cubicBezTo>
                  </a:path>
                </a:pathLst>
              </a:custGeom>
              <a:solidFill>
                <a:srgbClr val="E1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Freeform 55">
                <a:extLst>
                  <a:ext uri="{FF2B5EF4-FFF2-40B4-BE49-F238E27FC236}">
                    <a16:creationId xmlns:a16="http://schemas.microsoft.com/office/drawing/2014/main" id="{52E6FE1A-FD99-4FE6-85B1-999E399B7DC2}"/>
                  </a:ext>
                </a:extLst>
              </p:cNvPr>
              <p:cNvSpPr>
                <a:spLocks noEditPoints="1"/>
              </p:cNvSpPr>
              <p:nvPr/>
            </p:nvSpPr>
            <p:spPr bwMode="auto">
              <a:xfrm>
                <a:off x="1655" y="690"/>
                <a:ext cx="842" cy="1017"/>
              </a:xfrm>
              <a:custGeom>
                <a:avLst/>
                <a:gdLst>
                  <a:gd name="T0" fmla="*/ 86 w 354"/>
                  <a:gd name="T1" fmla="*/ 427 h 428"/>
                  <a:gd name="T2" fmla="*/ 13 w 354"/>
                  <a:gd name="T3" fmla="*/ 245 h 428"/>
                  <a:gd name="T4" fmla="*/ 98 w 354"/>
                  <a:gd name="T5" fmla="*/ 152 h 428"/>
                  <a:gd name="T6" fmla="*/ 114 w 354"/>
                  <a:gd name="T7" fmla="*/ 94 h 428"/>
                  <a:gd name="T8" fmla="*/ 111 w 354"/>
                  <a:gd name="T9" fmla="*/ 25 h 428"/>
                  <a:gd name="T10" fmla="*/ 149 w 354"/>
                  <a:gd name="T11" fmla="*/ 6 h 428"/>
                  <a:gd name="T12" fmla="*/ 172 w 354"/>
                  <a:gd name="T13" fmla="*/ 22 h 428"/>
                  <a:gd name="T14" fmla="*/ 183 w 354"/>
                  <a:gd name="T15" fmla="*/ 100 h 428"/>
                  <a:gd name="T16" fmla="*/ 193 w 354"/>
                  <a:gd name="T17" fmla="*/ 74 h 428"/>
                  <a:gd name="T18" fmla="*/ 223 w 354"/>
                  <a:gd name="T19" fmla="*/ 0 h 428"/>
                  <a:gd name="T20" fmla="*/ 247 w 354"/>
                  <a:gd name="T21" fmla="*/ 6 h 428"/>
                  <a:gd name="T22" fmla="*/ 247 w 354"/>
                  <a:gd name="T23" fmla="*/ 92 h 428"/>
                  <a:gd name="T24" fmla="*/ 257 w 354"/>
                  <a:gd name="T25" fmla="*/ 75 h 428"/>
                  <a:gd name="T26" fmla="*/ 275 w 354"/>
                  <a:gd name="T27" fmla="*/ 12 h 428"/>
                  <a:gd name="T28" fmla="*/ 298 w 354"/>
                  <a:gd name="T29" fmla="*/ 7 h 428"/>
                  <a:gd name="T30" fmla="*/ 321 w 354"/>
                  <a:gd name="T31" fmla="*/ 44 h 428"/>
                  <a:gd name="T32" fmla="*/ 305 w 354"/>
                  <a:gd name="T33" fmla="*/ 113 h 428"/>
                  <a:gd name="T34" fmla="*/ 352 w 354"/>
                  <a:gd name="T35" fmla="*/ 198 h 428"/>
                  <a:gd name="T36" fmla="*/ 272 w 354"/>
                  <a:gd name="T37" fmla="*/ 273 h 428"/>
                  <a:gd name="T38" fmla="*/ 98 w 354"/>
                  <a:gd name="T39" fmla="*/ 428 h 428"/>
                  <a:gd name="T40" fmla="*/ 143 w 354"/>
                  <a:gd name="T41" fmla="*/ 9 h 428"/>
                  <a:gd name="T42" fmla="*/ 114 w 354"/>
                  <a:gd name="T43" fmla="*/ 39 h 428"/>
                  <a:gd name="T44" fmla="*/ 117 w 354"/>
                  <a:gd name="T45" fmla="*/ 97 h 428"/>
                  <a:gd name="T46" fmla="*/ 85 w 354"/>
                  <a:gd name="T47" fmla="*/ 166 h 428"/>
                  <a:gd name="T48" fmla="*/ 29 w 354"/>
                  <a:gd name="T49" fmla="*/ 387 h 428"/>
                  <a:gd name="T50" fmla="*/ 98 w 354"/>
                  <a:gd name="T51" fmla="*/ 425 h 428"/>
                  <a:gd name="T52" fmla="*/ 270 w 354"/>
                  <a:gd name="T53" fmla="*/ 271 h 428"/>
                  <a:gd name="T54" fmla="*/ 350 w 354"/>
                  <a:gd name="T55" fmla="*/ 197 h 428"/>
                  <a:gd name="T56" fmla="*/ 303 w 354"/>
                  <a:gd name="T57" fmla="*/ 113 h 428"/>
                  <a:gd name="T58" fmla="*/ 319 w 354"/>
                  <a:gd name="T59" fmla="*/ 43 h 428"/>
                  <a:gd name="T60" fmla="*/ 297 w 354"/>
                  <a:gd name="T61" fmla="*/ 9 h 428"/>
                  <a:gd name="T62" fmla="*/ 277 w 354"/>
                  <a:gd name="T63" fmla="*/ 13 h 428"/>
                  <a:gd name="T64" fmla="*/ 260 w 354"/>
                  <a:gd name="T65" fmla="*/ 76 h 428"/>
                  <a:gd name="T66" fmla="*/ 244 w 354"/>
                  <a:gd name="T67" fmla="*/ 92 h 428"/>
                  <a:gd name="T68" fmla="*/ 246 w 354"/>
                  <a:gd name="T69" fmla="*/ 8 h 428"/>
                  <a:gd name="T70" fmla="*/ 199 w 354"/>
                  <a:gd name="T71" fmla="*/ 10 h 428"/>
                  <a:gd name="T72" fmla="*/ 184 w 354"/>
                  <a:gd name="T73" fmla="*/ 104 h 428"/>
                  <a:gd name="T74" fmla="*/ 169 w 354"/>
                  <a:gd name="T75" fmla="*/ 55 h 428"/>
                  <a:gd name="T76" fmla="*/ 169 w 354"/>
                  <a:gd name="T77" fmla="*/ 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428">
                    <a:moveTo>
                      <a:pt x="98" y="428"/>
                    </a:moveTo>
                    <a:cubicBezTo>
                      <a:pt x="94" y="428"/>
                      <a:pt x="90" y="427"/>
                      <a:pt x="86" y="427"/>
                    </a:cubicBezTo>
                    <a:cubicBezTo>
                      <a:pt x="60" y="423"/>
                      <a:pt x="40" y="410"/>
                      <a:pt x="26" y="388"/>
                    </a:cubicBezTo>
                    <a:cubicBezTo>
                      <a:pt x="0" y="345"/>
                      <a:pt x="3" y="277"/>
                      <a:pt x="13" y="245"/>
                    </a:cubicBezTo>
                    <a:cubicBezTo>
                      <a:pt x="24" y="210"/>
                      <a:pt x="60" y="182"/>
                      <a:pt x="83" y="164"/>
                    </a:cubicBezTo>
                    <a:cubicBezTo>
                      <a:pt x="89" y="159"/>
                      <a:pt x="94" y="156"/>
                      <a:pt x="98" y="152"/>
                    </a:cubicBezTo>
                    <a:cubicBezTo>
                      <a:pt x="115" y="137"/>
                      <a:pt x="115" y="119"/>
                      <a:pt x="115" y="97"/>
                    </a:cubicBezTo>
                    <a:cubicBezTo>
                      <a:pt x="114" y="94"/>
                      <a:pt x="114" y="94"/>
                      <a:pt x="114" y="94"/>
                    </a:cubicBezTo>
                    <a:cubicBezTo>
                      <a:pt x="114" y="77"/>
                      <a:pt x="113" y="54"/>
                      <a:pt x="111" y="39"/>
                    </a:cubicBezTo>
                    <a:cubicBezTo>
                      <a:pt x="111" y="32"/>
                      <a:pt x="111" y="27"/>
                      <a:pt x="111" y="25"/>
                    </a:cubicBezTo>
                    <a:cubicBezTo>
                      <a:pt x="110" y="16"/>
                      <a:pt x="130" y="8"/>
                      <a:pt x="143" y="6"/>
                    </a:cubicBezTo>
                    <a:cubicBezTo>
                      <a:pt x="145" y="6"/>
                      <a:pt x="147" y="6"/>
                      <a:pt x="149" y="6"/>
                    </a:cubicBezTo>
                    <a:cubicBezTo>
                      <a:pt x="160" y="6"/>
                      <a:pt x="169" y="9"/>
                      <a:pt x="171" y="11"/>
                    </a:cubicBezTo>
                    <a:cubicBezTo>
                      <a:pt x="172" y="12"/>
                      <a:pt x="172" y="15"/>
                      <a:pt x="172" y="22"/>
                    </a:cubicBezTo>
                    <a:cubicBezTo>
                      <a:pt x="171" y="30"/>
                      <a:pt x="171" y="41"/>
                      <a:pt x="172" y="55"/>
                    </a:cubicBezTo>
                    <a:cubicBezTo>
                      <a:pt x="173" y="79"/>
                      <a:pt x="177" y="90"/>
                      <a:pt x="183" y="100"/>
                    </a:cubicBezTo>
                    <a:cubicBezTo>
                      <a:pt x="183" y="101"/>
                      <a:pt x="184" y="102"/>
                      <a:pt x="184" y="102"/>
                    </a:cubicBezTo>
                    <a:cubicBezTo>
                      <a:pt x="187" y="102"/>
                      <a:pt x="192" y="85"/>
                      <a:pt x="193" y="74"/>
                    </a:cubicBezTo>
                    <a:cubicBezTo>
                      <a:pt x="195" y="62"/>
                      <a:pt x="197" y="13"/>
                      <a:pt x="197" y="10"/>
                    </a:cubicBezTo>
                    <a:cubicBezTo>
                      <a:pt x="197" y="5"/>
                      <a:pt x="209" y="1"/>
                      <a:pt x="223" y="0"/>
                    </a:cubicBezTo>
                    <a:cubicBezTo>
                      <a:pt x="224" y="0"/>
                      <a:pt x="225" y="0"/>
                      <a:pt x="226" y="0"/>
                    </a:cubicBezTo>
                    <a:cubicBezTo>
                      <a:pt x="235" y="0"/>
                      <a:pt x="242" y="2"/>
                      <a:pt x="247" y="6"/>
                    </a:cubicBezTo>
                    <a:cubicBezTo>
                      <a:pt x="250" y="8"/>
                      <a:pt x="250" y="13"/>
                      <a:pt x="248" y="33"/>
                    </a:cubicBezTo>
                    <a:cubicBezTo>
                      <a:pt x="246" y="50"/>
                      <a:pt x="245" y="79"/>
                      <a:pt x="247" y="92"/>
                    </a:cubicBezTo>
                    <a:cubicBezTo>
                      <a:pt x="247" y="98"/>
                      <a:pt x="249" y="100"/>
                      <a:pt x="250" y="100"/>
                    </a:cubicBezTo>
                    <a:cubicBezTo>
                      <a:pt x="250" y="100"/>
                      <a:pt x="254" y="100"/>
                      <a:pt x="257" y="75"/>
                    </a:cubicBezTo>
                    <a:cubicBezTo>
                      <a:pt x="261" y="42"/>
                      <a:pt x="273" y="15"/>
                      <a:pt x="275" y="13"/>
                    </a:cubicBezTo>
                    <a:cubicBezTo>
                      <a:pt x="275" y="12"/>
                      <a:pt x="275" y="12"/>
                      <a:pt x="275" y="12"/>
                    </a:cubicBezTo>
                    <a:cubicBezTo>
                      <a:pt x="276" y="10"/>
                      <a:pt x="279" y="5"/>
                      <a:pt x="287" y="5"/>
                    </a:cubicBezTo>
                    <a:cubicBezTo>
                      <a:pt x="290" y="5"/>
                      <a:pt x="294" y="6"/>
                      <a:pt x="298" y="7"/>
                    </a:cubicBezTo>
                    <a:cubicBezTo>
                      <a:pt x="315" y="12"/>
                      <a:pt x="323" y="22"/>
                      <a:pt x="325" y="28"/>
                    </a:cubicBezTo>
                    <a:cubicBezTo>
                      <a:pt x="326" y="32"/>
                      <a:pt x="324" y="38"/>
                      <a:pt x="321" y="44"/>
                    </a:cubicBezTo>
                    <a:cubicBezTo>
                      <a:pt x="320" y="47"/>
                      <a:pt x="319" y="49"/>
                      <a:pt x="318" y="52"/>
                    </a:cubicBezTo>
                    <a:cubicBezTo>
                      <a:pt x="315" y="62"/>
                      <a:pt x="306" y="95"/>
                      <a:pt x="305" y="113"/>
                    </a:cubicBezTo>
                    <a:cubicBezTo>
                      <a:pt x="304" y="130"/>
                      <a:pt x="304" y="132"/>
                      <a:pt x="331" y="165"/>
                    </a:cubicBezTo>
                    <a:cubicBezTo>
                      <a:pt x="354" y="194"/>
                      <a:pt x="353" y="197"/>
                      <a:pt x="352" y="198"/>
                    </a:cubicBezTo>
                    <a:cubicBezTo>
                      <a:pt x="352" y="199"/>
                      <a:pt x="351" y="199"/>
                      <a:pt x="351" y="199"/>
                    </a:cubicBezTo>
                    <a:cubicBezTo>
                      <a:pt x="347" y="202"/>
                      <a:pt x="311" y="233"/>
                      <a:pt x="272" y="273"/>
                    </a:cubicBezTo>
                    <a:cubicBezTo>
                      <a:pt x="261" y="284"/>
                      <a:pt x="249" y="300"/>
                      <a:pt x="237" y="318"/>
                    </a:cubicBezTo>
                    <a:cubicBezTo>
                      <a:pt x="202" y="367"/>
                      <a:pt x="159" y="428"/>
                      <a:pt x="98" y="428"/>
                    </a:cubicBezTo>
                    <a:moveTo>
                      <a:pt x="149" y="8"/>
                    </a:moveTo>
                    <a:cubicBezTo>
                      <a:pt x="147" y="8"/>
                      <a:pt x="145" y="8"/>
                      <a:pt x="143" y="9"/>
                    </a:cubicBezTo>
                    <a:cubicBezTo>
                      <a:pt x="130" y="10"/>
                      <a:pt x="113" y="18"/>
                      <a:pt x="113" y="25"/>
                    </a:cubicBezTo>
                    <a:cubicBezTo>
                      <a:pt x="113" y="27"/>
                      <a:pt x="113" y="32"/>
                      <a:pt x="114" y="39"/>
                    </a:cubicBezTo>
                    <a:cubicBezTo>
                      <a:pt x="115" y="54"/>
                      <a:pt x="117" y="77"/>
                      <a:pt x="117" y="94"/>
                    </a:cubicBezTo>
                    <a:cubicBezTo>
                      <a:pt x="117" y="97"/>
                      <a:pt x="117" y="97"/>
                      <a:pt x="117" y="97"/>
                    </a:cubicBezTo>
                    <a:cubicBezTo>
                      <a:pt x="117" y="120"/>
                      <a:pt x="118" y="138"/>
                      <a:pt x="99" y="154"/>
                    </a:cubicBezTo>
                    <a:cubicBezTo>
                      <a:pt x="96" y="157"/>
                      <a:pt x="91" y="161"/>
                      <a:pt x="85" y="166"/>
                    </a:cubicBezTo>
                    <a:cubicBezTo>
                      <a:pt x="62" y="184"/>
                      <a:pt x="26" y="212"/>
                      <a:pt x="15" y="246"/>
                    </a:cubicBezTo>
                    <a:cubicBezTo>
                      <a:pt x="5" y="278"/>
                      <a:pt x="2" y="345"/>
                      <a:pt x="29" y="387"/>
                    </a:cubicBezTo>
                    <a:cubicBezTo>
                      <a:pt x="42" y="408"/>
                      <a:pt x="61" y="421"/>
                      <a:pt x="86" y="424"/>
                    </a:cubicBezTo>
                    <a:cubicBezTo>
                      <a:pt x="90" y="425"/>
                      <a:pt x="94" y="425"/>
                      <a:pt x="98" y="425"/>
                    </a:cubicBezTo>
                    <a:cubicBezTo>
                      <a:pt x="158" y="425"/>
                      <a:pt x="200" y="365"/>
                      <a:pt x="235" y="316"/>
                    </a:cubicBezTo>
                    <a:cubicBezTo>
                      <a:pt x="247" y="299"/>
                      <a:pt x="259" y="282"/>
                      <a:pt x="270" y="271"/>
                    </a:cubicBezTo>
                    <a:cubicBezTo>
                      <a:pt x="311" y="229"/>
                      <a:pt x="349" y="197"/>
                      <a:pt x="350" y="197"/>
                    </a:cubicBezTo>
                    <a:cubicBezTo>
                      <a:pt x="350" y="197"/>
                      <a:pt x="350" y="197"/>
                      <a:pt x="350" y="197"/>
                    </a:cubicBezTo>
                    <a:cubicBezTo>
                      <a:pt x="349" y="195"/>
                      <a:pt x="347" y="189"/>
                      <a:pt x="329" y="166"/>
                    </a:cubicBezTo>
                    <a:cubicBezTo>
                      <a:pt x="301" y="132"/>
                      <a:pt x="301" y="131"/>
                      <a:pt x="303" y="113"/>
                    </a:cubicBezTo>
                    <a:cubicBezTo>
                      <a:pt x="304" y="95"/>
                      <a:pt x="312" y="62"/>
                      <a:pt x="316" y="51"/>
                    </a:cubicBezTo>
                    <a:cubicBezTo>
                      <a:pt x="317" y="49"/>
                      <a:pt x="318" y="46"/>
                      <a:pt x="319" y="43"/>
                    </a:cubicBezTo>
                    <a:cubicBezTo>
                      <a:pt x="321" y="37"/>
                      <a:pt x="324" y="32"/>
                      <a:pt x="322" y="29"/>
                    </a:cubicBezTo>
                    <a:cubicBezTo>
                      <a:pt x="320" y="24"/>
                      <a:pt x="313" y="14"/>
                      <a:pt x="297" y="9"/>
                    </a:cubicBezTo>
                    <a:cubicBezTo>
                      <a:pt x="293" y="8"/>
                      <a:pt x="290" y="8"/>
                      <a:pt x="287" y="8"/>
                    </a:cubicBezTo>
                    <a:cubicBezTo>
                      <a:pt x="280" y="8"/>
                      <a:pt x="278" y="11"/>
                      <a:pt x="277" y="13"/>
                    </a:cubicBezTo>
                    <a:cubicBezTo>
                      <a:pt x="277" y="14"/>
                      <a:pt x="277" y="14"/>
                      <a:pt x="277" y="14"/>
                    </a:cubicBezTo>
                    <a:cubicBezTo>
                      <a:pt x="275" y="17"/>
                      <a:pt x="264" y="43"/>
                      <a:pt x="260" y="76"/>
                    </a:cubicBezTo>
                    <a:cubicBezTo>
                      <a:pt x="258" y="88"/>
                      <a:pt x="255" y="103"/>
                      <a:pt x="250" y="103"/>
                    </a:cubicBezTo>
                    <a:cubicBezTo>
                      <a:pt x="247" y="103"/>
                      <a:pt x="245" y="99"/>
                      <a:pt x="244" y="92"/>
                    </a:cubicBezTo>
                    <a:cubicBezTo>
                      <a:pt x="242" y="79"/>
                      <a:pt x="244" y="50"/>
                      <a:pt x="246" y="32"/>
                    </a:cubicBezTo>
                    <a:cubicBezTo>
                      <a:pt x="247" y="21"/>
                      <a:pt x="248" y="10"/>
                      <a:pt x="246" y="8"/>
                    </a:cubicBezTo>
                    <a:cubicBezTo>
                      <a:pt x="244" y="7"/>
                      <a:pt x="237" y="1"/>
                      <a:pt x="223" y="2"/>
                    </a:cubicBezTo>
                    <a:cubicBezTo>
                      <a:pt x="208" y="3"/>
                      <a:pt x="199" y="8"/>
                      <a:pt x="199" y="10"/>
                    </a:cubicBezTo>
                    <a:cubicBezTo>
                      <a:pt x="199" y="13"/>
                      <a:pt x="197" y="63"/>
                      <a:pt x="196" y="74"/>
                    </a:cubicBezTo>
                    <a:cubicBezTo>
                      <a:pt x="195" y="80"/>
                      <a:pt x="190" y="104"/>
                      <a:pt x="184" y="104"/>
                    </a:cubicBezTo>
                    <a:cubicBezTo>
                      <a:pt x="183" y="104"/>
                      <a:pt x="181" y="103"/>
                      <a:pt x="180" y="101"/>
                    </a:cubicBezTo>
                    <a:cubicBezTo>
                      <a:pt x="175" y="91"/>
                      <a:pt x="171" y="79"/>
                      <a:pt x="169" y="55"/>
                    </a:cubicBezTo>
                    <a:cubicBezTo>
                      <a:pt x="168" y="41"/>
                      <a:pt x="169" y="30"/>
                      <a:pt x="169" y="22"/>
                    </a:cubicBezTo>
                    <a:cubicBezTo>
                      <a:pt x="170" y="18"/>
                      <a:pt x="170" y="14"/>
                      <a:pt x="169" y="13"/>
                    </a:cubicBezTo>
                    <a:cubicBezTo>
                      <a:pt x="168" y="12"/>
                      <a:pt x="160" y="8"/>
                      <a:pt x="149" y="8"/>
                    </a:cubicBezTo>
                  </a:path>
                </a:pathLst>
              </a:custGeom>
              <a:solidFill>
                <a:srgbClr val="951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56">
                <a:extLst>
                  <a:ext uri="{FF2B5EF4-FFF2-40B4-BE49-F238E27FC236}">
                    <a16:creationId xmlns:a16="http://schemas.microsoft.com/office/drawing/2014/main" id="{F49FCA3B-766C-4DFA-AD8D-9463B502AB66}"/>
                  </a:ext>
                </a:extLst>
              </p:cNvPr>
              <p:cNvSpPr>
                <a:spLocks/>
              </p:cNvSpPr>
              <p:nvPr/>
            </p:nvSpPr>
            <p:spPr bwMode="auto">
              <a:xfrm>
                <a:off x="1998" y="709"/>
                <a:ext cx="90" cy="236"/>
              </a:xfrm>
              <a:custGeom>
                <a:avLst/>
                <a:gdLst>
                  <a:gd name="T0" fmla="*/ 5 w 38"/>
                  <a:gd name="T1" fmla="*/ 0 h 99"/>
                  <a:gd name="T2" fmla="*/ 0 w 38"/>
                  <a:gd name="T3" fmla="*/ 1 h 99"/>
                  <a:gd name="T4" fmla="*/ 9 w 38"/>
                  <a:gd name="T5" fmla="*/ 81 h 99"/>
                  <a:gd name="T6" fmla="*/ 30 w 38"/>
                  <a:gd name="T7" fmla="*/ 99 h 99"/>
                  <a:gd name="T8" fmla="*/ 32 w 38"/>
                  <a:gd name="T9" fmla="*/ 99 h 99"/>
                  <a:gd name="T10" fmla="*/ 38 w 38"/>
                  <a:gd name="T11" fmla="*/ 96 h 99"/>
                  <a:gd name="T12" fmla="*/ 36 w 38"/>
                  <a:gd name="T13" fmla="*/ 93 h 99"/>
                  <a:gd name="T14" fmla="*/ 35 w 38"/>
                  <a:gd name="T15" fmla="*/ 90 h 99"/>
                  <a:gd name="T16" fmla="*/ 18 w 38"/>
                  <a:gd name="T17" fmla="*/ 61 h 99"/>
                  <a:gd name="T18" fmla="*/ 14 w 38"/>
                  <a:gd name="T19" fmla="*/ 27 h 99"/>
                  <a:gd name="T20" fmla="*/ 16 w 38"/>
                  <a:gd name="T21" fmla="*/ 1 h 99"/>
                  <a:gd name="T22" fmla="*/ 5 w 38"/>
                  <a:gd name="T2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99">
                    <a:moveTo>
                      <a:pt x="5" y="0"/>
                    </a:moveTo>
                    <a:cubicBezTo>
                      <a:pt x="3" y="0"/>
                      <a:pt x="2" y="0"/>
                      <a:pt x="0" y="1"/>
                    </a:cubicBezTo>
                    <a:cubicBezTo>
                      <a:pt x="0" y="26"/>
                      <a:pt x="2" y="59"/>
                      <a:pt x="9" y="81"/>
                    </a:cubicBezTo>
                    <a:cubicBezTo>
                      <a:pt x="11" y="89"/>
                      <a:pt x="20" y="99"/>
                      <a:pt x="30" y="99"/>
                    </a:cubicBezTo>
                    <a:cubicBezTo>
                      <a:pt x="31" y="99"/>
                      <a:pt x="31" y="99"/>
                      <a:pt x="32" y="99"/>
                    </a:cubicBezTo>
                    <a:cubicBezTo>
                      <a:pt x="34" y="99"/>
                      <a:pt x="37" y="98"/>
                      <a:pt x="38" y="96"/>
                    </a:cubicBezTo>
                    <a:cubicBezTo>
                      <a:pt x="38" y="95"/>
                      <a:pt x="37" y="95"/>
                      <a:pt x="36" y="93"/>
                    </a:cubicBezTo>
                    <a:cubicBezTo>
                      <a:pt x="36" y="92"/>
                      <a:pt x="35" y="91"/>
                      <a:pt x="35" y="90"/>
                    </a:cubicBezTo>
                    <a:cubicBezTo>
                      <a:pt x="26" y="84"/>
                      <a:pt x="21" y="70"/>
                      <a:pt x="18" y="61"/>
                    </a:cubicBezTo>
                    <a:cubicBezTo>
                      <a:pt x="14" y="50"/>
                      <a:pt x="14" y="39"/>
                      <a:pt x="14" y="27"/>
                    </a:cubicBezTo>
                    <a:cubicBezTo>
                      <a:pt x="14" y="19"/>
                      <a:pt x="15" y="10"/>
                      <a:pt x="16" y="1"/>
                    </a:cubicBezTo>
                    <a:cubicBezTo>
                      <a:pt x="12" y="1"/>
                      <a:pt x="9" y="0"/>
                      <a:pt x="5" y="0"/>
                    </a:cubicBezTo>
                  </a:path>
                </a:pathLst>
              </a:custGeom>
              <a:solidFill>
                <a:srgbClr val="AF0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57">
                <a:extLst>
                  <a:ext uri="{FF2B5EF4-FFF2-40B4-BE49-F238E27FC236}">
                    <a16:creationId xmlns:a16="http://schemas.microsoft.com/office/drawing/2014/main" id="{78892E79-27AE-45CC-A681-FE409C4A23B3}"/>
                  </a:ext>
                </a:extLst>
              </p:cNvPr>
              <p:cNvSpPr>
                <a:spLocks noEditPoints="1"/>
              </p:cNvSpPr>
              <p:nvPr/>
            </p:nvSpPr>
            <p:spPr bwMode="auto">
              <a:xfrm>
                <a:off x="1998" y="707"/>
                <a:ext cx="92" cy="230"/>
              </a:xfrm>
              <a:custGeom>
                <a:avLst/>
                <a:gdLst>
                  <a:gd name="T0" fmla="*/ 26 w 39"/>
                  <a:gd name="T1" fmla="*/ 48 h 97"/>
                  <a:gd name="T2" fmla="*/ 37 w 39"/>
                  <a:gd name="T3" fmla="*/ 93 h 97"/>
                  <a:gd name="T4" fmla="*/ 35 w 39"/>
                  <a:gd name="T5" fmla="*/ 91 h 97"/>
                  <a:gd name="T6" fmla="*/ 36 w 39"/>
                  <a:gd name="T7" fmla="*/ 94 h 97"/>
                  <a:gd name="T8" fmla="*/ 38 w 39"/>
                  <a:gd name="T9" fmla="*/ 97 h 97"/>
                  <a:gd name="T10" fmla="*/ 39 w 39"/>
                  <a:gd name="T11" fmla="*/ 96 h 97"/>
                  <a:gd name="T12" fmla="*/ 37 w 39"/>
                  <a:gd name="T13" fmla="*/ 94 h 97"/>
                  <a:gd name="T14" fmla="*/ 26 w 39"/>
                  <a:gd name="T15" fmla="*/ 48 h 97"/>
                  <a:gd name="T16" fmla="*/ 5 w 39"/>
                  <a:gd name="T17" fmla="*/ 0 h 97"/>
                  <a:gd name="T18" fmla="*/ 0 w 39"/>
                  <a:gd name="T19" fmla="*/ 0 h 97"/>
                  <a:gd name="T20" fmla="*/ 0 w 39"/>
                  <a:gd name="T21" fmla="*/ 2 h 97"/>
                  <a:gd name="T22" fmla="*/ 5 w 39"/>
                  <a:gd name="T23" fmla="*/ 1 h 97"/>
                  <a:gd name="T24" fmla="*/ 16 w 39"/>
                  <a:gd name="T25" fmla="*/ 2 h 97"/>
                  <a:gd name="T26" fmla="*/ 16 w 39"/>
                  <a:gd name="T27" fmla="*/ 1 h 97"/>
                  <a:gd name="T28" fmla="*/ 25 w 39"/>
                  <a:gd name="T29" fmla="*/ 4 h 97"/>
                  <a:gd name="T30" fmla="*/ 5 w 39"/>
                  <a:gd name="T3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97">
                    <a:moveTo>
                      <a:pt x="26" y="48"/>
                    </a:moveTo>
                    <a:cubicBezTo>
                      <a:pt x="28" y="72"/>
                      <a:pt x="32" y="84"/>
                      <a:pt x="37" y="93"/>
                    </a:cubicBezTo>
                    <a:cubicBezTo>
                      <a:pt x="36" y="93"/>
                      <a:pt x="36" y="92"/>
                      <a:pt x="35" y="91"/>
                    </a:cubicBezTo>
                    <a:cubicBezTo>
                      <a:pt x="35" y="92"/>
                      <a:pt x="36" y="93"/>
                      <a:pt x="36" y="94"/>
                    </a:cubicBezTo>
                    <a:cubicBezTo>
                      <a:pt x="37" y="96"/>
                      <a:pt x="38" y="96"/>
                      <a:pt x="38" y="97"/>
                    </a:cubicBezTo>
                    <a:cubicBezTo>
                      <a:pt x="39" y="97"/>
                      <a:pt x="39" y="96"/>
                      <a:pt x="39" y="96"/>
                    </a:cubicBezTo>
                    <a:cubicBezTo>
                      <a:pt x="39" y="96"/>
                      <a:pt x="38" y="95"/>
                      <a:pt x="37" y="94"/>
                    </a:cubicBezTo>
                    <a:cubicBezTo>
                      <a:pt x="32" y="84"/>
                      <a:pt x="28" y="73"/>
                      <a:pt x="26" y="48"/>
                    </a:cubicBezTo>
                    <a:moveTo>
                      <a:pt x="5" y="0"/>
                    </a:moveTo>
                    <a:cubicBezTo>
                      <a:pt x="3" y="0"/>
                      <a:pt x="2" y="0"/>
                      <a:pt x="0" y="0"/>
                    </a:cubicBezTo>
                    <a:cubicBezTo>
                      <a:pt x="0" y="1"/>
                      <a:pt x="0" y="1"/>
                      <a:pt x="0" y="2"/>
                    </a:cubicBezTo>
                    <a:cubicBezTo>
                      <a:pt x="2" y="1"/>
                      <a:pt x="3" y="1"/>
                      <a:pt x="5" y="1"/>
                    </a:cubicBezTo>
                    <a:cubicBezTo>
                      <a:pt x="9" y="1"/>
                      <a:pt x="12" y="2"/>
                      <a:pt x="16" y="2"/>
                    </a:cubicBezTo>
                    <a:cubicBezTo>
                      <a:pt x="16" y="2"/>
                      <a:pt x="16" y="2"/>
                      <a:pt x="16" y="1"/>
                    </a:cubicBezTo>
                    <a:cubicBezTo>
                      <a:pt x="19" y="2"/>
                      <a:pt x="23" y="3"/>
                      <a:pt x="25" y="4"/>
                    </a:cubicBezTo>
                    <a:cubicBezTo>
                      <a:pt x="21" y="2"/>
                      <a:pt x="14" y="0"/>
                      <a:pt x="5"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58">
                <a:extLst>
                  <a:ext uri="{FF2B5EF4-FFF2-40B4-BE49-F238E27FC236}">
                    <a16:creationId xmlns:a16="http://schemas.microsoft.com/office/drawing/2014/main" id="{C41BA24D-70F2-4803-8CCE-39A44381E0CB}"/>
                  </a:ext>
                </a:extLst>
              </p:cNvPr>
              <p:cNvSpPr>
                <a:spLocks/>
              </p:cNvSpPr>
              <p:nvPr/>
            </p:nvSpPr>
            <p:spPr bwMode="auto">
              <a:xfrm>
                <a:off x="2057" y="716"/>
                <a:ext cx="5" cy="10"/>
              </a:xfrm>
              <a:custGeom>
                <a:avLst/>
                <a:gdLst>
                  <a:gd name="T0" fmla="*/ 0 w 2"/>
                  <a:gd name="T1" fmla="*/ 0 h 4"/>
                  <a:gd name="T2" fmla="*/ 1 w 2"/>
                  <a:gd name="T3" fmla="*/ 1 h 4"/>
                  <a:gd name="T4" fmla="*/ 2 w 2"/>
                  <a:gd name="T5" fmla="*/ 4 h 4"/>
                  <a:gd name="T6" fmla="*/ 1 w 2"/>
                  <a:gd name="T7" fmla="*/ 1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1" y="1"/>
                      <a:pt x="1" y="1"/>
                    </a:cubicBezTo>
                    <a:cubicBezTo>
                      <a:pt x="2" y="2"/>
                      <a:pt x="2" y="3"/>
                      <a:pt x="2" y="4"/>
                    </a:cubicBezTo>
                    <a:cubicBezTo>
                      <a:pt x="2" y="3"/>
                      <a:pt x="2" y="2"/>
                      <a:pt x="1" y="1"/>
                    </a:cubicBezTo>
                    <a:cubicBezTo>
                      <a:pt x="1" y="1"/>
                      <a:pt x="0" y="0"/>
                      <a:pt x="0"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Freeform 59">
                <a:extLst>
                  <a:ext uri="{FF2B5EF4-FFF2-40B4-BE49-F238E27FC236}">
                    <a16:creationId xmlns:a16="http://schemas.microsoft.com/office/drawing/2014/main" id="{C4851C3D-BFA0-4422-ABA8-39325488D6E4}"/>
                  </a:ext>
                </a:extLst>
              </p:cNvPr>
              <p:cNvSpPr>
                <a:spLocks/>
              </p:cNvSpPr>
              <p:nvPr/>
            </p:nvSpPr>
            <p:spPr bwMode="auto">
              <a:xfrm>
                <a:off x="2031" y="712"/>
                <a:ext cx="50" cy="211"/>
              </a:xfrm>
              <a:custGeom>
                <a:avLst/>
                <a:gdLst>
                  <a:gd name="T0" fmla="*/ 2 w 21"/>
                  <a:gd name="T1" fmla="*/ 0 h 89"/>
                  <a:gd name="T2" fmla="*/ 0 w 21"/>
                  <a:gd name="T3" fmla="*/ 26 h 89"/>
                  <a:gd name="T4" fmla="*/ 4 w 21"/>
                  <a:gd name="T5" fmla="*/ 60 h 89"/>
                  <a:gd name="T6" fmla="*/ 21 w 21"/>
                  <a:gd name="T7" fmla="*/ 89 h 89"/>
                  <a:gd name="T8" fmla="*/ 11 w 21"/>
                  <a:gd name="T9" fmla="*/ 46 h 89"/>
                  <a:gd name="T10" fmla="*/ 11 w 21"/>
                  <a:gd name="T11" fmla="*/ 13 h 89"/>
                  <a:gd name="T12" fmla="*/ 11 w 21"/>
                  <a:gd name="T13" fmla="*/ 4 h 89"/>
                  <a:gd name="T14" fmla="*/ 2 w 21"/>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9">
                    <a:moveTo>
                      <a:pt x="2" y="0"/>
                    </a:moveTo>
                    <a:cubicBezTo>
                      <a:pt x="1" y="9"/>
                      <a:pt x="0" y="18"/>
                      <a:pt x="0" y="26"/>
                    </a:cubicBezTo>
                    <a:cubicBezTo>
                      <a:pt x="0" y="38"/>
                      <a:pt x="0" y="49"/>
                      <a:pt x="4" y="60"/>
                    </a:cubicBezTo>
                    <a:cubicBezTo>
                      <a:pt x="7" y="69"/>
                      <a:pt x="12" y="83"/>
                      <a:pt x="21" y="89"/>
                    </a:cubicBezTo>
                    <a:cubicBezTo>
                      <a:pt x="16" y="80"/>
                      <a:pt x="13" y="68"/>
                      <a:pt x="11" y="46"/>
                    </a:cubicBezTo>
                    <a:cubicBezTo>
                      <a:pt x="10" y="32"/>
                      <a:pt x="11" y="21"/>
                      <a:pt x="11" y="13"/>
                    </a:cubicBezTo>
                    <a:cubicBezTo>
                      <a:pt x="12" y="9"/>
                      <a:pt x="12" y="5"/>
                      <a:pt x="11" y="4"/>
                    </a:cubicBezTo>
                    <a:cubicBezTo>
                      <a:pt x="11" y="3"/>
                      <a:pt x="7" y="1"/>
                      <a:pt x="2" y="0"/>
                    </a:cubicBezTo>
                  </a:path>
                </a:pathLst>
              </a:custGeom>
              <a:solidFill>
                <a:srgbClr val="8804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60">
                <a:extLst>
                  <a:ext uri="{FF2B5EF4-FFF2-40B4-BE49-F238E27FC236}">
                    <a16:creationId xmlns:a16="http://schemas.microsoft.com/office/drawing/2014/main" id="{61DB9291-3FBF-4330-9299-21A1E3D18308}"/>
                  </a:ext>
                </a:extLst>
              </p:cNvPr>
              <p:cNvSpPr>
                <a:spLocks/>
              </p:cNvSpPr>
              <p:nvPr/>
            </p:nvSpPr>
            <p:spPr bwMode="auto">
              <a:xfrm>
                <a:off x="2036" y="709"/>
                <a:ext cx="50" cy="219"/>
              </a:xfrm>
              <a:custGeom>
                <a:avLst/>
                <a:gdLst>
                  <a:gd name="T0" fmla="*/ 0 w 21"/>
                  <a:gd name="T1" fmla="*/ 0 h 92"/>
                  <a:gd name="T2" fmla="*/ 0 w 21"/>
                  <a:gd name="T3" fmla="*/ 1 h 92"/>
                  <a:gd name="T4" fmla="*/ 9 w 21"/>
                  <a:gd name="T5" fmla="*/ 5 h 92"/>
                  <a:gd name="T6" fmla="*/ 9 w 21"/>
                  <a:gd name="T7" fmla="*/ 14 h 92"/>
                  <a:gd name="T8" fmla="*/ 9 w 21"/>
                  <a:gd name="T9" fmla="*/ 47 h 92"/>
                  <a:gd name="T10" fmla="*/ 19 w 21"/>
                  <a:gd name="T11" fmla="*/ 90 h 92"/>
                  <a:gd name="T12" fmla="*/ 21 w 21"/>
                  <a:gd name="T13" fmla="*/ 92 h 92"/>
                  <a:gd name="T14" fmla="*/ 10 w 21"/>
                  <a:gd name="T15" fmla="*/ 47 h 92"/>
                  <a:gd name="T16" fmla="*/ 10 w 21"/>
                  <a:gd name="T17" fmla="*/ 47 h 92"/>
                  <a:gd name="T18" fmla="*/ 10 w 21"/>
                  <a:gd name="T19" fmla="*/ 33 h 92"/>
                  <a:gd name="T20" fmla="*/ 11 w 21"/>
                  <a:gd name="T21" fmla="*/ 7 h 92"/>
                  <a:gd name="T22" fmla="*/ 10 w 21"/>
                  <a:gd name="T23" fmla="*/ 4 h 92"/>
                  <a:gd name="T24" fmla="*/ 9 w 21"/>
                  <a:gd name="T25" fmla="*/ 3 h 92"/>
                  <a:gd name="T26" fmla="*/ 0 w 21"/>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92">
                    <a:moveTo>
                      <a:pt x="0" y="0"/>
                    </a:moveTo>
                    <a:cubicBezTo>
                      <a:pt x="0" y="1"/>
                      <a:pt x="0" y="1"/>
                      <a:pt x="0" y="1"/>
                    </a:cubicBezTo>
                    <a:cubicBezTo>
                      <a:pt x="5" y="2"/>
                      <a:pt x="9" y="4"/>
                      <a:pt x="9" y="5"/>
                    </a:cubicBezTo>
                    <a:cubicBezTo>
                      <a:pt x="10" y="6"/>
                      <a:pt x="10" y="10"/>
                      <a:pt x="9" y="14"/>
                    </a:cubicBezTo>
                    <a:cubicBezTo>
                      <a:pt x="9" y="22"/>
                      <a:pt x="8" y="33"/>
                      <a:pt x="9" y="47"/>
                    </a:cubicBezTo>
                    <a:cubicBezTo>
                      <a:pt x="11" y="69"/>
                      <a:pt x="14" y="81"/>
                      <a:pt x="19" y="90"/>
                    </a:cubicBezTo>
                    <a:cubicBezTo>
                      <a:pt x="20" y="91"/>
                      <a:pt x="20" y="92"/>
                      <a:pt x="21" y="92"/>
                    </a:cubicBezTo>
                    <a:cubicBezTo>
                      <a:pt x="16" y="83"/>
                      <a:pt x="12" y="71"/>
                      <a:pt x="10" y="47"/>
                    </a:cubicBezTo>
                    <a:cubicBezTo>
                      <a:pt x="10" y="47"/>
                      <a:pt x="10" y="47"/>
                      <a:pt x="10" y="47"/>
                    </a:cubicBezTo>
                    <a:cubicBezTo>
                      <a:pt x="10" y="42"/>
                      <a:pt x="10" y="37"/>
                      <a:pt x="10" y="33"/>
                    </a:cubicBezTo>
                    <a:cubicBezTo>
                      <a:pt x="10" y="21"/>
                      <a:pt x="11" y="12"/>
                      <a:pt x="11" y="7"/>
                    </a:cubicBezTo>
                    <a:cubicBezTo>
                      <a:pt x="11" y="6"/>
                      <a:pt x="11" y="5"/>
                      <a:pt x="10" y="4"/>
                    </a:cubicBezTo>
                    <a:cubicBezTo>
                      <a:pt x="10" y="4"/>
                      <a:pt x="9" y="3"/>
                      <a:pt x="9" y="3"/>
                    </a:cubicBezTo>
                    <a:cubicBezTo>
                      <a:pt x="7" y="2"/>
                      <a:pt x="3" y="1"/>
                      <a:pt x="0" y="0"/>
                    </a:cubicBezTo>
                  </a:path>
                </a:pathLst>
              </a:custGeom>
              <a:solidFill>
                <a:srgbClr val="5A04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61">
                <a:extLst>
                  <a:ext uri="{FF2B5EF4-FFF2-40B4-BE49-F238E27FC236}">
                    <a16:creationId xmlns:a16="http://schemas.microsoft.com/office/drawing/2014/main" id="{8151B517-CEEC-423C-8B6C-BFCF84D739B8}"/>
                  </a:ext>
                </a:extLst>
              </p:cNvPr>
              <p:cNvSpPr>
                <a:spLocks/>
              </p:cNvSpPr>
              <p:nvPr/>
            </p:nvSpPr>
            <p:spPr bwMode="auto">
              <a:xfrm>
                <a:off x="2181" y="695"/>
                <a:ext cx="69" cy="240"/>
              </a:xfrm>
              <a:custGeom>
                <a:avLst/>
                <a:gdLst>
                  <a:gd name="T0" fmla="*/ 7 w 29"/>
                  <a:gd name="T1" fmla="*/ 0 h 101"/>
                  <a:gd name="T2" fmla="*/ 1 w 29"/>
                  <a:gd name="T3" fmla="*/ 69 h 101"/>
                  <a:gd name="T4" fmla="*/ 25 w 29"/>
                  <a:gd name="T5" fmla="*/ 101 h 101"/>
                  <a:gd name="T6" fmla="*/ 29 w 29"/>
                  <a:gd name="T7" fmla="*/ 101 h 101"/>
                  <a:gd name="T8" fmla="*/ 29 w 29"/>
                  <a:gd name="T9" fmla="*/ 101 h 101"/>
                  <a:gd name="T10" fmla="*/ 29 w 29"/>
                  <a:gd name="T11" fmla="*/ 101 h 101"/>
                  <a:gd name="T12" fmla="*/ 25 w 29"/>
                  <a:gd name="T13" fmla="*/ 98 h 101"/>
                  <a:gd name="T14" fmla="*/ 19 w 29"/>
                  <a:gd name="T15" fmla="*/ 3 h 101"/>
                  <a:gd name="T16" fmla="*/ 7 w 2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1">
                    <a:moveTo>
                      <a:pt x="7" y="0"/>
                    </a:moveTo>
                    <a:cubicBezTo>
                      <a:pt x="5" y="32"/>
                      <a:pt x="2" y="48"/>
                      <a:pt x="1" y="69"/>
                    </a:cubicBezTo>
                    <a:cubicBezTo>
                      <a:pt x="0" y="85"/>
                      <a:pt x="10" y="101"/>
                      <a:pt x="25" y="101"/>
                    </a:cubicBezTo>
                    <a:cubicBezTo>
                      <a:pt x="27" y="101"/>
                      <a:pt x="28" y="101"/>
                      <a:pt x="29" y="101"/>
                    </a:cubicBezTo>
                    <a:cubicBezTo>
                      <a:pt x="29" y="101"/>
                      <a:pt x="29" y="101"/>
                      <a:pt x="29" y="101"/>
                    </a:cubicBezTo>
                    <a:cubicBezTo>
                      <a:pt x="29" y="101"/>
                      <a:pt x="29" y="101"/>
                      <a:pt x="29" y="101"/>
                    </a:cubicBezTo>
                    <a:cubicBezTo>
                      <a:pt x="27" y="101"/>
                      <a:pt x="26" y="100"/>
                      <a:pt x="25" y="98"/>
                    </a:cubicBezTo>
                    <a:cubicBezTo>
                      <a:pt x="2" y="79"/>
                      <a:pt x="16" y="32"/>
                      <a:pt x="19" y="3"/>
                    </a:cubicBezTo>
                    <a:cubicBezTo>
                      <a:pt x="16" y="1"/>
                      <a:pt x="12" y="0"/>
                      <a:pt x="7" y="0"/>
                    </a:cubicBezTo>
                  </a:path>
                </a:pathLst>
              </a:custGeom>
              <a:solidFill>
                <a:srgbClr val="AF0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62">
                <a:extLst>
                  <a:ext uri="{FF2B5EF4-FFF2-40B4-BE49-F238E27FC236}">
                    <a16:creationId xmlns:a16="http://schemas.microsoft.com/office/drawing/2014/main" id="{7433F589-6FD4-47E3-A06D-856CA5B66D8E}"/>
                  </a:ext>
                </a:extLst>
              </p:cNvPr>
              <p:cNvSpPr>
                <a:spLocks noEditPoints="1"/>
              </p:cNvSpPr>
              <p:nvPr/>
            </p:nvSpPr>
            <p:spPr bwMode="auto">
              <a:xfrm>
                <a:off x="2197" y="693"/>
                <a:ext cx="53" cy="242"/>
              </a:xfrm>
              <a:custGeom>
                <a:avLst/>
                <a:gdLst>
                  <a:gd name="T0" fmla="*/ 22 w 22"/>
                  <a:gd name="T1" fmla="*/ 100 h 102"/>
                  <a:gd name="T2" fmla="*/ 22 w 22"/>
                  <a:gd name="T3" fmla="*/ 101 h 102"/>
                  <a:gd name="T4" fmla="*/ 22 w 22"/>
                  <a:gd name="T5" fmla="*/ 100 h 102"/>
                  <a:gd name="T6" fmla="*/ 18 w 22"/>
                  <a:gd name="T7" fmla="*/ 99 h 102"/>
                  <a:gd name="T8" fmla="*/ 22 w 22"/>
                  <a:gd name="T9" fmla="*/ 102 h 102"/>
                  <a:gd name="T10" fmla="*/ 22 w 22"/>
                  <a:gd name="T11" fmla="*/ 102 h 102"/>
                  <a:gd name="T12" fmla="*/ 22 w 22"/>
                  <a:gd name="T13" fmla="*/ 101 h 102"/>
                  <a:gd name="T14" fmla="*/ 18 w 22"/>
                  <a:gd name="T15" fmla="*/ 99 h 102"/>
                  <a:gd name="T16" fmla="*/ 0 w 22"/>
                  <a:gd name="T17" fmla="*/ 0 h 102"/>
                  <a:gd name="T18" fmla="*/ 0 w 22"/>
                  <a:gd name="T19" fmla="*/ 1 h 102"/>
                  <a:gd name="T20" fmla="*/ 12 w 22"/>
                  <a:gd name="T21" fmla="*/ 4 h 102"/>
                  <a:gd name="T22" fmla="*/ 12 w 22"/>
                  <a:gd name="T23" fmla="*/ 2 h 102"/>
                  <a:gd name="T24" fmla="*/ 18 w 22"/>
                  <a:gd name="T25" fmla="*/ 6 h 102"/>
                  <a:gd name="T26" fmla="*/ 0 w 22"/>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02">
                    <a:moveTo>
                      <a:pt x="22" y="100"/>
                    </a:moveTo>
                    <a:cubicBezTo>
                      <a:pt x="22" y="101"/>
                      <a:pt x="22" y="101"/>
                      <a:pt x="22" y="101"/>
                    </a:cubicBezTo>
                    <a:cubicBezTo>
                      <a:pt x="22" y="101"/>
                      <a:pt x="22" y="101"/>
                      <a:pt x="22" y="100"/>
                    </a:cubicBezTo>
                    <a:moveTo>
                      <a:pt x="18" y="99"/>
                    </a:moveTo>
                    <a:cubicBezTo>
                      <a:pt x="19" y="101"/>
                      <a:pt x="20" y="102"/>
                      <a:pt x="22" y="102"/>
                    </a:cubicBezTo>
                    <a:cubicBezTo>
                      <a:pt x="22" y="102"/>
                      <a:pt x="22" y="102"/>
                      <a:pt x="22" y="102"/>
                    </a:cubicBezTo>
                    <a:cubicBezTo>
                      <a:pt x="22" y="102"/>
                      <a:pt x="22" y="102"/>
                      <a:pt x="22" y="101"/>
                    </a:cubicBezTo>
                    <a:cubicBezTo>
                      <a:pt x="21" y="101"/>
                      <a:pt x="19" y="100"/>
                      <a:pt x="18" y="99"/>
                    </a:cubicBezTo>
                    <a:moveTo>
                      <a:pt x="0" y="0"/>
                    </a:moveTo>
                    <a:cubicBezTo>
                      <a:pt x="0" y="0"/>
                      <a:pt x="0" y="1"/>
                      <a:pt x="0" y="1"/>
                    </a:cubicBezTo>
                    <a:cubicBezTo>
                      <a:pt x="5" y="1"/>
                      <a:pt x="9" y="2"/>
                      <a:pt x="12" y="4"/>
                    </a:cubicBezTo>
                    <a:cubicBezTo>
                      <a:pt x="12" y="3"/>
                      <a:pt x="12" y="3"/>
                      <a:pt x="12" y="2"/>
                    </a:cubicBezTo>
                    <a:cubicBezTo>
                      <a:pt x="15" y="4"/>
                      <a:pt x="17" y="5"/>
                      <a:pt x="18" y="6"/>
                    </a:cubicBezTo>
                    <a:cubicBezTo>
                      <a:pt x="17" y="5"/>
                      <a:pt x="11" y="0"/>
                      <a:pt x="0"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63">
                <a:extLst>
                  <a:ext uri="{FF2B5EF4-FFF2-40B4-BE49-F238E27FC236}">
                    <a16:creationId xmlns:a16="http://schemas.microsoft.com/office/drawing/2014/main" id="{84FA9B85-55FC-4E2B-A238-D4916DD6D728}"/>
                  </a:ext>
                </a:extLst>
              </p:cNvPr>
              <p:cNvSpPr>
                <a:spLocks/>
              </p:cNvSpPr>
              <p:nvPr/>
            </p:nvSpPr>
            <p:spPr bwMode="auto">
              <a:xfrm>
                <a:off x="2250" y="9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64">
                <a:extLst>
                  <a:ext uri="{FF2B5EF4-FFF2-40B4-BE49-F238E27FC236}">
                    <a16:creationId xmlns:a16="http://schemas.microsoft.com/office/drawing/2014/main" id="{EECBBDE9-EF26-4869-A35E-2AB249CA0DBD}"/>
                  </a:ext>
                </a:extLst>
              </p:cNvPr>
              <p:cNvSpPr>
                <a:spLocks/>
              </p:cNvSpPr>
              <p:nvPr/>
            </p:nvSpPr>
            <p:spPr bwMode="auto">
              <a:xfrm>
                <a:off x="2186" y="702"/>
                <a:ext cx="59" cy="226"/>
              </a:xfrm>
              <a:custGeom>
                <a:avLst/>
                <a:gdLst>
                  <a:gd name="T0" fmla="*/ 17 w 25"/>
                  <a:gd name="T1" fmla="*/ 0 h 95"/>
                  <a:gd name="T2" fmla="*/ 23 w 25"/>
                  <a:gd name="T3" fmla="*/ 95 h 95"/>
                  <a:gd name="T4" fmla="*/ 21 w 25"/>
                  <a:gd name="T5" fmla="*/ 87 h 95"/>
                  <a:gd name="T6" fmla="*/ 23 w 25"/>
                  <a:gd name="T7" fmla="*/ 27 h 95"/>
                  <a:gd name="T8" fmla="*/ 23 w 25"/>
                  <a:gd name="T9" fmla="*/ 3 h 95"/>
                  <a:gd name="T10" fmla="*/ 17 w 25"/>
                  <a:gd name="T11" fmla="*/ 0 h 95"/>
                </a:gdLst>
                <a:ahLst/>
                <a:cxnLst>
                  <a:cxn ang="0">
                    <a:pos x="T0" y="T1"/>
                  </a:cxn>
                  <a:cxn ang="0">
                    <a:pos x="T2" y="T3"/>
                  </a:cxn>
                  <a:cxn ang="0">
                    <a:pos x="T4" y="T5"/>
                  </a:cxn>
                  <a:cxn ang="0">
                    <a:pos x="T6" y="T7"/>
                  </a:cxn>
                  <a:cxn ang="0">
                    <a:pos x="T8" y="T9"/>
                  </a:cxn>
                  <a:cxn ang="0">
                    <a:pos x="T10" y="T11"/>
                  </a:cxn>
                </a:cxnLst>
                <a:rect l="0" t="0" r="r" b="b"/>
                <a:pathLst>
                  <a:path w="25" h="95">
                    <a:moveTo>
                      <a:pt x="17" y="0"/>
                    </a:moveTo>
                    <a:cubicBezTo>
                      <a:pt x="14" y="29"/>
                      <a:pt x="0" y="76"/>
                      <a:pt x="23" y="95"/>
                    </a:cubicBezTo>
                    <a:cubicBezTo>
                      <a:pt x="22" y="93"/>
                      <a:pt x="22" y="90"/>
                      <a:pt x="21" y="87"/>
                    </a:cubicBezTo>
                    <a:cubicBezTo>
                      <a:pt x="19" y="74"/>
                      <a:pt x="21" y="45"/>
                      <a:pt x="23" y="27"/>
                    </a:cubicBezTo>
                    <a:cubicBezTo>
                      <a:pt x="24" y="16"/>
                      <a:pt x="25" y="5"/>
                      <a:pt x="23" y="3"/>
                    </a:cubicBezTo>
                    <a:cubicBezTo>
                      <a:pt x="22" y="2"/>
                      <a:pt x="20" y="1"/>
                      <a:pt x="17" y="0"/>
                    </a:cubicBezTo>
                  </a:path>
                </a:pathLst>
              </a:custGeom>
              <a:solidFill>
                <a:srgbClr val="8804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65">
                <a:extLst>
                  <a:ext uri="{FF2B5EF4-FFF2-40B4-BE49-F238E27FC236}">
                    <a16:creationId xmlns:a16="http://schemas.microsoft.com/office/drawing/2014/main" id="{03C159C7-C9AE-4487-AB69-59C1503DE178}"/>
                  </a:ext>
                </a:extLst>
              </p:cNvPr>
              <p:cNvSpPr>
                <a:spLocks/>
              </p:cNvSpPr>
              <p:nvPr/>
            </p:nvSpPr>
            <p:spPr bwMode="auto">
              <a:xfrm>
                <a:off x="2226" y="697"/>
                <a:ext cx="24" cy="236"/>
              </a:xfrm>
              <a:custGeom>
                <a:avLst/>
                <a:gdLst>
                  <a:gd name="T0" fmla="*/ 0 w 10"/>
                  <a:gd name="T1" fmla="*/ 0 h 99"/>
                  <a:gd name="T2" fmla="*/ 0 w 10"/>
                  <a:gd name="T3" fmla="*/ 2 h 99"/>
                  <a:gd name="T4" fmla="*/ 6 w 10"/>
                  <a:gd name="T5" fmla="*/ 5 h 99"/>
                  <a:gd name="T6" fmla="*/ 6 w 10"/>
                  <a:gd name="T7" fmla="*/ 29 h 99"/>
                  <a:gd name="T8" fmla="*/ 4 w 10"/>
                  <a:gd name="T9" fmla="*/ 89 h 99"/>
                  <a:gd name="T10" fmla="*/ 6 w 10"/>
                  <a:gd name="T11" fmla="*/ 97 h 99"/>
                  <a:gd name="T12" fmla="*/ 10 w 10"/>
                  <a:gd name="T13" fmla="*/ 99 h 99"/>
                  <a:gd name="T14" fmla="*/ 10 w 10"/>
                  <a:gd name="T15" fmla="*/ 99 h 99"/>
                  <a:gd name="T16" fmla="*/ 10 w 10"/>
                  <a:gd name="T17" fmla="*/ 98 h 99"/>
                  <a:gd name="T18" fmla="*/ 10 w 10"/>
                  <a:gd name="T19" fmla="*/ 98 h 99"/>
                  <a:gd name="T20" fmla="*/ 10 w 10"/>
                  <a:gd name="T21" fmla="*/ 98 h 99"/>
                  <a:gd name="T22" fmla="*/ 5 w 10"/>
                  <a:gd name="T23" fmla="*/ 89 h 99"/>
                  <a:gd name="T24" fmla="*/ 4 w 10"/>
                  <a:gd name="T25" fmla="*/ 71 h 99"/>
                  <a:gd name="T26" fmla="*/ 7 w 10"/>
                  <a:gd name="T27" fmla="*/ 29 h 99"/>
                  <a:gd name="T28" fmla="*/ 8 w 10"/>
                  <a:gd name="T29" fmla="*/ 12 h 99"/>
                  <a:gd name="T30" fmla="*/ 6 w 10"/>
                  <a:gd name="T31" fmla="*/ 4 h 99"/>
                  <a:gd name="T32" fmla="*/ 6 w 10"/>
                  <a:gd name="T33" fmla="*/ 4 h 99"/>
                  <a:gd name="T34" fmla="*/ 0 w 10"/>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9">
                    <a:moveTo>
                      <a:pt x="0" y="0"/>
                    </a:moveTo>
                    <a:cubicBezTo>
                      <a:pt x="0" y="1"/>
                      <a:pt x="0" y="1"/>
                      <a:pt x="0" y="2"/>
                    </a:cubicBezTo>
                    <a:cubicBezTo>
                      <a:pt x="3" y="3"/>
                      <a:pt x="5" y="4"/>
                      <a:pt x="6" y="5"/>
                    </a:cubicBezTo>
                    <a:cubicBezTo>
                      <a:pt x="8" y="7"/>
                      <a:pt x="7" y="18"/>
                      <a:pt x="6" y="29"/>
                    </a:cubicBezTo>
                    <a:cubicBezTo>
                      <a:pt x="4" y="47"/>
                      <a:pt x="2" y="76"/>
                      <a:pt x="4" y="89"/>
                    </a:cubicBezTo>
                    <a:cubicBezTo>
                      <a:pt x="5" y="92"/>
                      <a:pt x="5" y="95"/>
                      <a:pt x="6" y="97"/>
                    </a:cubicBezTo>
                    <a:cubicBezTo>
                      <a:pt x="7" y="98"/>
                      <a:pt x="9" y="99"/>
                      <a:pt x="10" y="99"/>
                    </a:cubicBezTo>
                    <a:cubicBezTo>
                      <a:pt x="10" y="99"/>
                      <a:pt x="10" y="99"/>
                      <a:pt x="10" y="99"/>
                    </a:cubicBezTo>
                    <a:cubicBezTo>
                      <a:pt x="10" y="99"/>
                      <a:pt x="10" y="99"/>
                      <a:pt x="10" y="98"/>
                    </a:cubicBezTo>
                    <a:cubicBezTo>
                      <a:pt x="10" y="98"/>
                      <a:pt x="10" y="98"/>
                      <a:pt x="10" y="98"/>
                    </a:cubicBezTo>
                    <a:cubicBezTo>
                      <a:pt x="10" y="98"/>
                      <a:pt x="10" y="98"/>
                      <a:pt x="10" y="98"/>
                    </a:cubicBezTo>
                    <a:cubicBezTo>
                      <a:pt x="8" y="98"/>
                      <a:pt x="6" y="95"/>
                      <a:pt x="5" y="89"/>
                    </a:cubicBezTo>
                    <a:cubicBezTo>
                      <a:pt x="5" y="85"/>
                      <a:pt x="4" y="78"/>
                      <a:pt x="4" y="71"/>
                    </a:cubicBezTo>
                    <a:cubicBezTo>
                      <a:pt x="4" y="57"/>
                      <a:pt x="5" y="41"/>
                      <a:pt x="7" y="29"/>
                    </a:cubicBezTo>
                    <a:cubicBezTo>
                      <a:pt x="8" y="21"/>
                      <a:pt x="8" y="15"/>
                      <a:pt x="8" y="12"/>
                    </a:cubicBezTo>
                    <a:cubicBezTo>
                      <a:pt x="8" y="7"/>
                      <a:pt x="7" y="5"/>
                      <a:pt x="6" y="4"/>
                    </a:cubicBezTo>
                    <a:cubicBezTo>
                      <a:pt x="6" y="4"/>
                      <a:pt x="6" y="4"/>
                      <a:pt x="6" y="4"/>
                    </a:cubicBezTo>
                    <a:cubicBezTo>
                      <a:pt x="5" y="3"/>
                      <a:pt x="3" y="2"/>
                      <a:pt x="0" y="0"/>
                    </a:cubicBezTo>
                  </a:path>
                </a:pathLst>
              </a:custGeom>
              <a:solidFill>
                <a:srgbClr val="5A04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66">
                <a:extLst>
                  <a:ext uri="{FF2B5EF4-FFF2-40B4-BE49-F238E27FC236}">
                    <a16:creationId xmlns:a16="http://schemas.microsoft.com/office/drawing/2014/main" id="{A71D1B8C-6E15-45A4-A4D8-D5B5CFE20BC0}"/>
                  </a:ext>
                </a:extLst>
              </p:cNvPr>
              <p:cNvSpPr>
                <a:spLocks noEditPoints="1"/>
              </p:cNvSpPr>
              <p:nvPr/>
            </p:nvSpPr>
            <p:spPr bwMode="auto">
              <a:xfrm>
                <a:off x="1689" y="726"/>
                <a:ext cx="798" cy="860"/>
              </a:xfrm>
              <a:custGeom>
                <a:avLst/>
                <a:gdLst>
                  <a:gd name="T0" fmla="*/ 190 w 336"/>
                  <a:gd name="T1" fmla="*/ 159 h 362"/>
                  <a:gd name="T2" fmla="*/ 98 w 336"/>
                  <a:gd name="T3" fmla="*/ 248 h 362"/>
                  <a:gd name="T4" fmla="*/ 35 w 336"/>
                  <a:gd name="T5" fmla="*/ 276 h 362"/>
                  <a:gd name="T6" fmla="*/ 14 w 336"/>
                  <a:gd name="T7" fmla="*/ 205 h 362"/>
                  <a:gd name="T8" fmla="*/ 0 w 336"/>
                  <a:gd name="T9" fmla="*/ 234 h 362"/>
                  <a:gd name="T10" fmla="*/ 36 w 336"/>
                  <a:gd name="T11" fmla="*/ 351 h 362"/>
                  <a:gd name="T12" fmla="*/ 106 w 336"/>
                  <a:gd name="T13" fmla="*/ 309 h 362"/>
                  <a:gd name="T14" fmla="*/ 141 w 336"/>
                  <a:gd name="T15" fmla="*/ 237 h 362"/>
                  <a:gd name="T16" fmla="*/ 132 w 336"/>
                  <a:gd name="T17" fmla="*/ 233 h 362"/>
                  <a:gd name="T18" fmla="*/ 120 w 336"/>
                  <a:gd name="T19" fmla="*/ 268 h 362"/>
                  <a:gd name="T20" fmla="*/ 187 w 336"/>
                  <a:gd name="T21" fmla="*/ 191 h 362"/>
                  <a:gd name="T22" fmla="*/ 209 w 336"/>
                  <a:gd name="T23" fmla="*/ 179 h 362"/>
                  <a:gd name="T24" fmla="*/ 207 w 336"/>
                  <a:gd name="T25" fmla="*/ 175 h 362"/>
                  <a:gd name="T26" fmla="*/ 202 w 336"/>
                  <a:gd name="T27" fmla="*/ 164 h 362"/>
                  <a:gd name="T28" fmla="*/ 197 w 336"/>
                  <a:gd name="T29" fmla="*/ 158 h 362"/>
                  <a:gd name="T30" fmla="*/ 203 w 336"/>
                  <a:gd name="T31" fmla="*/ 157 h 362"/>
                  <a:gd name="T32" fmla="*/ 205 w 336"/>
                  <a:gd name="T33" fmla="*/ 160 h 362"/>
                  <a:gd name="T34" fmla="*/ 215 w 336"/>
                  <a:gd name="T35" fmla="*/ 169 h 362"/>
                  <a:gd name="T36" fmla="*/ 211 w 336"/>
                  <a:gd name="T37" fmla="*/ 156 h 362"/>
                  <a:gd name="T38" fmla="*/ 217 w 336"/>
                  <a:gd name="T39" fmla="*/ 155 h 362"/>
                  <a:gd name="T40" fmla="*/ 220 w 336"/>
                  <a:gd name="T41" fmla="*/ 160 h 362"/>
                  <a:gd name="T42" fmla="*/ 220 w 336"/>
                  <a:gd name="T43" fmla="*/ 157 h 362"/>
                  <a:gd name="T44" fmla="*/ 220 w 336"/>
                  <a:gd name="T45" fmla="*/ 154 h 362"/>
                  <a:gd name="T46" fmla="*/ 228 w 336"/>
                  <a:gd name="T47" fmla="*/ 152 h 362"/>
                  <a:gd name="T48" fmla="*/ 228 w 336"/>
                  <a:gd name="T49" fmla="*/ 161 h 362"/>
                  <a:gd name="T50" fmla="*/ 231 w 336"/>
                  <a:gd name="T51" fmla="*/ 159 h 362"/>
                  <a:gd name="T52" fmla="*/ 296 w 336"/>
                  <a:gd name="T53" fmla="*/ 0 h 362"/>
                  <a:gd name="T54" fmla="*/ 246 w 336"/>
                  <a:gd name="T55" fmla="*/ 142 h 362"/>
                  <a:gd name="T56" fmla="*/ 246 w 336"/>
                  <a:gd name="T57" fmla="*/ 143 h 362"/>
                  <a:gd name="T58" fmla="*/ 240 w 336"/>
                  <a:gd name="T59" fmla="*/ 156 h 362"/>
                  <a:gd name="T60" fmla="*/ 239 w 336"/>
                  <a:gd name="T61" fmla="*/ 166 h 362"/>
                  <a:gd name="T62" fmla="*/ 239 w 336"/>
                  <a:gd name="T63" fmla="*/ 166 h 362"/>
                  <a:gd name="T64" fmla="*/ 243 w 336"/>
                  <a:gd name="T65" fmla="*/ 187 h 362"/>
                  <a:gd name="T66" fmla="*/ 315 w 336"/>
                  <a:gd name="T67" fmla="*/ 151 h 362"/>
                  <a:gd name="T68" fmla="*/ 289 w 336"/>
                  <a:gd name="T69" fmla="*/ 64 h 362"/>
                  <a:gd name="T70" fmla="*/ 296 w 336"/>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 h="362">
                    <a:moveTo>
                      <a:pt x="197" y="158"/>
                    </a:moveTo>
                    <a:cubicBezTo>
                      <a:pt x="195" y="158"/>
                      <a:pt x="192" y="158"/>
                      <a:pt x="190" y="159"/>
                    </a:cubicBezTo>
                    <a:cubicBezTo>
                      <a:pt x="173" y="161"/>
                      <a:pt x="157" y="166"/>
                      <a:pt x="144" y="176"/>
                    </a:cubicBezTo>
                    <a:cubicBezTo>
                      <a:pt x="119" y="195"/>
                      <a:pt x="114" y="224"/>
                      <a:pt x="98" y="248"/>
                    </a:cubicBezTo>
                    <a:cubicBezTo>
                      <a:pt x="87" y="264"/>
                      <a:pt x="68" y="279"/>
                      <a:pt x="48" y="279"/>
                    </a:cubicBezTo>
                    <a:cubicBezTo>
                      <a:pt x="44" y="279"/>
                      <a:pt x="39" y="278"/>
                      <a:pt x="35" y="276"/>
                    </a:cubicBezTo>
                    <a:cubicBezTo>
                      <a:pt x="10" y="268"/>
                      <a:pt x="2" y="238"/>
                      <a:pt x="10" y="214"/>
                    </a:cubicBezTo>
                    <a:cubicBezTo>
                      <a:pt x="12" y="211"/>
                      <a:pt x="13" y="208"/>
                      <a:pt x="14" y="205"/>
                    </a:cubicBezTo>
                    <a:cubicBezTo>
                      <a:pt x="9" y="213"/>
                      <a:pt x="4" y="222"/>
                      <a:pt x="1" y="231"/>
                    </a:cubicBezTo>
                    <a:cubicBezTo>
                      <a:pt x="1" y="232"/>
                      <a:pt x="1" y="233"/>
                      <a:pt x="0" y="234"/>
                    </a:cubicBezTo>
                    <a:cubicBezTo>
                      <a:pt x="0" y="238"/>
                      <a:pt x="0" y="242"/>
                      <a:pt x="0" y="245"/>
                    </a:cubicBezTo>
                    <a:cubicBezTo>
                      <a:pt x="4" y="301"/>
                      <a:pt x="22" y="334"/>
                      <a:pt x="36" y="351"/>
                    </a:cubicBezTo>
                    <a:cubicBezTo>
                      <a:pt x="49" y="353"/>
                      <a:pt x="62" y="357"/>
                      <a:pt x="73" y="362"/>
                    </a:cubicBezTo>
                    <a:cubicBezTo>
                      <a:pt x="80" y="346"/>
                      <a:pt x="91" y="329"/>
                      <a:pt x="106" y="309"/>
                    </a:cubicBezTo>
                    <a:cubicBezTo>
                      <a:pt x="124" y="286"/>
                      <a:pt x="143" y="269"/>
                      <a:pt x="146" y="265"/>
                    </a:cubicBezTo>
                    <a:cubicBezTo>
                      <a:pt x="143" y="255"/>
                      <a:pt x="141" y="245"/>
                      <a:pt x="141" y="237"/>
                    </a:cubicBezTo>
                    <a:cubicBezTo>
                      <a:pt x="141" y="227"/>
                      <a:pt x="143" y="219"/>
                      <a:pt x="148" y="212"/>
                    </a:cubicBezTo>
                    <a:cubicBezTo>
                      <a:pt x="141" y="218"/>
                      <a:pt x="136" y="225"/>
                      <a:pt x="132" y="233"/>
                    </a:cubicBezTo>
                    <a:cubicBezTo>
                      <a:pt x="126" y="245"/>
                      <a:pt x="123" y="256"/>
                      <a:pt x="120" y="268"/>
                    </a:cubicBezTo>
                    <a:cubicBezTo>
                      <a:pt x="120" y="268"/>
                      <a:pt x="120" y="268"/>
                      <a:pt x="120" y="268"/>
                    </a:cubicBezTo>
                    <a:cubicBezTo>
                      <a:pt x="121" y="245"/>
                      <a:pt x="132" y="216"/>
                      <a:pt x="154" y="204"/>
                    </a:cubicBezTo>
                    <a:cubicBezTo>
                      <a:pt x="164" y="195"/>
                      <a:pt x="178" y="192"/>
                      <a:pt x="187" y="191"/>
                    </a:cubicBezTo>
                    <a:cubicBezTo>
                      <a:pt x="190" y="191"/>
                      <a:pt x="199" y="190"/>
                      <a:pt x="211" y="190"/>
                    </a:cubicBezTo>
                    <a:cubicBezTo>
                      <a:pt x="210" y="186"/>
                      <a:pt x="210" y="183"/>
                      <a:pt x="209" y="179"/>
                    </a:cubicBezTo>
                    <a:cubicBezTo>
                      <a:pt x="208" y="178"/>
                      <a:pt x="208" y="176"/>
                      <a:pt x="207" y="175"/>
                    </a:cubicBezTo>
                    <a:cubicBezTo>
                      <a:pt x="207" y="175"/>
                      <a:pt x="207" y="175"/>
                      <a:pt x="207" y="175"/>
                    </a:cubicBezTo>
                    <a:cubicBezTo>
                      <a:pt x="206" y="171"/>
                      <a:pt x="205" y="167"/>
                      <a:pt x="202" y="164"/>
                    </a:cubicBezTo>
                    <a:cubicBezTo>
                      <a:pt x="202" y="164"/>
                      <a:pt x="202" y="164"/>
                      <a:pt x="202" y="164"/>
                    </a:cubicBezTo>
                    <a:cubicBezTo>
                      <a:pt x="201" y="162"/>
                      <a:pt x="199" y="160"/>
                      <a:pt x="198" y="158"/>
                    </a:cubicBezTo>
                    <a:cubicBezTo>
                      <a:pt x="197" y="158"/>
                      <a:pt x="197" y="158"/>
                      <a:pt x="197" y="158"/>
                    </a:cubicBezTo>
                    <a:moveTo>
                      <a:pt x="211" y="156"/>
                    </a:moveTo>
                    <a:cubicBezTo>
                      <a:pt x="209" y="156"/>
                      <a:pt x="206" y="157"/>
                      <a:pt x="203" y="157"/>
                    </a:cubicBezTo>
                    <a:cubicBezTo>
                      <a:pt x="204" y="158"/>
                      <a:pt x="204" y="159"/>
                      <a:pt x="205" y="160"/>
                    </a:cubicBezTo>
                    <a:cubicBezTo>
                      <a:pt x="205" y="160"/>
                      <a:pt x="205" y="160"/>
                      <a:pt x="205" y="160"/>
                    </a:cubicBezTo>
                    <a:cubicBezTo>
                      <a:pt x="209" y="164"/>
                      <a:pt x="213" y="168"/>
                      <a:pt x="216" y="173"/>
                    </a:cubicBezTo>
                    <a:cubicBezTo>
                      <a:pt x="215" y="172"/>
                      <a:pt x="215" y="170"/>
                      <a:pt x="215" y="169"/>
                    </a:cubicBezTo>
                    <a:cubicBezTo>
                      <a:pt x="214" y="167"/>
                      <a:pt x="214" y="166"/>
                      <a:pt x="214" y="164"/>
                    </a:cubicBezTo>
                    <a:cubicBezTo>
                      <a:pt x="213" y="162"/>
                      <a:pt x="212" y="159"/>
                      <a:pt x="211" y="156"/>
                    </a:cubicBezTo>
                    <a:moveTo>
                      <a:pt x="220" y="154"/>
                    </a:moveTo>
                    <a:cubicBezTo>
                      <a:pt x="219" y="155"/>
                      <a:pt x="218" y="155"/>
                      <a:pt x="217" y="155"/>
                    </a:cubicBezTo>
                    <a:cubicBezTo>
                      <a:pt x="218" y="157"/>
                      <a:pt x="219" y="158"/>
                      <a:pt x="220" y="160"/>
                    </a:cubicBezTo>
                    <a:cubicBezTo>
                      <a:pt x="220" y="160"/>
                      <a:pt x="220" y="160"/>
                      <a:pt x="220" y="160"/>
                    </a:cubicBezTo>
                    <a:cubicBezTo>
                      <a:pt x="220" y="160"/>
                      <a:pt x="220" y="161"/>
                      <a:pt x="220" y="161"/>
                    </a:cubicBezTo>
                    <a:cubicBezTo>
                      <a:pt x="220" y="160"/>
                      <a:pt x="220" y="159"/>
                      <a:pt x="220" y="157"/>
                    </a:cubicBezTo>
                    <a:cubicBezTo>
                      <a:pt x="220" y="157"/>
                      <a:pt x="220" y="157"/>
                      <a:pt x="220" y="157"/>
                    </a:cubicBezTo>
                    <a:cubicBezTo>
                      <a:pt x="220" y="156"/>
                      <a:pt x="220" y="155"/>
                      <a:pt x="220" y="154"/>
                    </a:cubicBezTo>
                    <a:moveTo>
                      <a:pt x="234" y="150"/>
                    </a:moveTo>
                    <a:cubicBezTo>
                      <a:pt x="232" y="151"/>
                      <a:pt x="230" y="151"/>
                      <a:pt x="228" y="152"/>
                    </a:cubicBezTo>
                    <a:cubicBezTo>
                      <a:pt x="228" y="155"/>
                      <a:pt x="228" y="158"/>
                      <a:pt x="228" y="162"/>
                    </a:cubicBezTo>
                    <a:cubicBezTo>
                      <a:pt x="228" y="161"/>
                      <a:pt x="228" y="161"/>
                      <a:pt x="228" y="161"/>
                    </a:cubicBezTo>
                    <a:cubicBezTo>
                      <a:pt x="228" y="163"/>
                      <a:pt x="229" y="165"/>
                      <a:pt x="229" y="167"/>
                    </a:cubicBezTo>
                    <a:cubicBezTo>
                      <a:pt x="229" y="164"/>
                      <a:pt x="230" y="161"/>
                      <a:pt x="231" y="159"/>
                    </a:cubicBezTo>
                    <a:cubicBezTo>
                      <a:pt x="232" y="156"/>
                      <a:pt x="233" y="152"/>
                      <a:pt x="234" y="150"/>
                    </a:cubicBezTo>
                    <a:moveTo>
                      <a:pt x="296" y="0"/>
                    </a:moveTo>
                    <a:cubicBezTo>
                      <a:pt x="281" y="25"/>
                      <a:pt x="273" y="68"/>
                      <a:pt x="268" y="88"/>
                    </a:cubicBezTo>
                    <a:cubicBezTo>
                      <a:pt x="263" y="109"/>
                      <a:pt x="261" y="129"/>
                      <a:pt x="246" y="142"/>
                    </a:cubicBezTo>
                    <a:cubicBezTo>
                      <a:pt x="246" y="143"/>
                      <a:pt x="246" y="143"/>
                      <a:pt x="246" y="143"/>
                    </a:cubicBezTo>
                    <a:cubicBezTo>
                      <a:pt x="246" y="143"/>
                      <a:pt x="246" y="143"/>
                      <a:pt x="246" y="143"/>
                    </a:cubicBezTo>
                    <a:cubicBezTo>
                      <a:pt x="246" y="145"/>
                      <a:pt x="244" y="147"/>
                      <a:pt x="243" y="149"/>
                    </a:cubicBezTo>
                    <a:cubicBezTo>
                      <a:pt x="242" y="152"/>
                      <a:pt x="241" y="154"/>
                      <a:pt x="240" y="156"/>
                    </a:cubicBezTo>
                    <a:cubicBezTo>
                      <a:pt x="240" y="156"/>
                      <a:pt x="240" y="156"/>
                      <a:pt x="240" y="156"/>
                    </a:cubicBezTo>
                    <a:cubicBezTo>
                      <a:pt x="240" y="159"/>
                      <a:pt x="239" y="162"/>
                      <a:pt x="239" y="166"/>
                    </a:cubicBezTo>
                    <a:cubicBezTo>
                      <a:pt x="239" y="166"/>
                      <a:pt x="239" y="166"/>
                      <a:pt x="239" y="166"/>
                    </a:cubicBezTo>
                    <a:cubicBezTo>
                      <a:pt x="239" y="166"/>
                      <a:pt x="239" y="166"/>
                      <a:pt x="239" y="166"/>
                    </a:cubicBezTo>
                    <a:cubicBezTo>
                      <a:pt x="239" y="172"/>
                      <a:pt x="240" y="178"/>
                      <a:pt x="242" y="184"/>
                    </a:cubicBezTo>
                    <a:cubicBezTo>
                      <a:pt x="242" y="185"/>
                      <a:pt x="242" y="186"/>
                      <a:pt x="243" y="187"/>
                    </a:cubicBezTo>
                    <a:cubicBezTo>
                      <a:pt x="271" y="186"/>
                      <a:pt x="306" y="183"/>
                      <a:pt x="336" y="182"/>
                    </a:cubicBezTo>
                    <a:cubicBezTo>
                      <a:pt x="335" y="180"/>
                      <a:pt x="332" y="173"/>
                      <a:pt x="315" y="151"/>
                    </a:cubicBezTo>
                    <a:cubicBezTo>
                      <a:pt x="293" y="124"/>
                      <a:pt x="288" y="118"/>
                      <a:pt x="288" y="107"/>
                    </a:cubicBezTo>
                    <a:cubicBezTo>
                      <a:pt x="282" y="95"/>
                      <a:pt x="286" y="77"/>
                      <a:pt x="289" y="64"/>
                    </a:cubicBezTo>
                    <a:cubicBezTo>
                      <a:pt x="294" y="45"/>
                      <a:pt x="300" y="26"/>
                      <a:pt x="303" y="6"/>
                    </a:cubicBezTo>
                    <a:cubicBezTo>
                      <a:pt x="301" y="4"/>
                      <a:pt x="299" y="2"/>
                      <a:pt x="296" y="0"/>
                    </a:cubicBezTo>
                  </a:path>
                </a:pathLst>
              </a:custGeom>
              <a:solidFill>
                <a:srgbClr val="AF0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67">
                <a:extLst>
                  <a:ext uri="{FF2B5EF4-FFF2-40B4-BE49-F238E27FC236}">
                    <a16:creationId xmlns:a16="http://schemas.microsoft.com/office/drawing/2014/main" id="{285B8D0C-E3E3-44FE-92D4-1B5F246A5620}"/>
                  </a:ext>
                </a:extLst>
              </p:cNvPr>
              <p:cNvSpPr>
                <a:spLocks noEditPoints="1"/>
              </p:cNvSpPr>
              <p:nvPr/>
            </p:nvSpPr>
            <p:spPr bwMode="auto">
              <a:xfrm>
                <a:off x="1689" y="724"/>
                <a:ext cx="801" cy="558"/>
              </a:xfrm>
              <a:custGeom>
                <a:avLst/>
                <a:gdLst>
                  <a:gd name="T0" fmla="*/ 18 w 337"/>
                  <a:gd name="T1" fmla="*/ 199 h 235"/>
                  <a:gd name="T2" fmla="*/ 0 w 337"/>
                  <a:gd name="T3" fmla="*/ 231 h 235"/>
                  <a:gd name="T4" fmla="*/ 0 w 337"/>
                  <a:gd name="T5" fmla="*/ 235 h 235"/>
                  <a:gd name="T6" fmla="*/ 1 w 337"/>
                  <a:gd name="T7" fmla="*/ 232 h 235"/>
                  <a:gd name="T8" fmla="*/ 14 w 337"/>
                  <a:gd name="T9" fmla="*/ 206 h 235"/>
                  <a:gd name="T10" fmla="*/ 18 w 337"/>
                  <a:gd name="T11" fmla="*/ 199 h 235"/>
                  <a:gd name="T12" fmla="*/ 288 w 337"/>
                  <a:gd name="T13" fmla="*/ 108 h 235"/>
                  <a:gd name="T14" fmla="*/ 315 w 337"/>
                  <a:gd name="T15" fmla="*/ 152 h 235"/>
                  <a:gd name="T16" fmla="*/ 336 w 337"/>
                  <a:gd name="T17" fmla="*/ 183 h 235"/>
                  <a:gd name="T18" fmla="*/ 337 w 337"/>
                  <a:gd name="T19" fmla="*/ 182 h 235"/>
                  <a:gd name="T20" fmla="*/ 316 w 337"/>
                  <a:gd name="T21" fmla="*/ 152 h 235"/>
                  <a:gd name="T22" fmla="*/ 290 w 337"/>
                  <a:gd name="T23" fmla="*/ 111 h 235"/>
                  <a:gd name="T24" fmla="*/ 289 w 337"/>
                  <a:gd name="T25" fmla="*/ 109 h 235"/>
                  <a:gd name="T26" fmla="*/ 288 w 337"/>
                  <a:gd name="T27" fmla="*/ 108 h 235"/>
                  <a:gd name="T28" fmla="*/ 308 w 337"/>
                  <a:gd name="T29" fmla="*/ 12 h 235"/>
                  <a:gd name="T30" fmla="*/ 308 w 337"/>
                  <a:gd name="T31" fmla="*/ 12 h 235"/>
                  <a:gd name="T32" fmla="*/ 308 w 337"/>
                  <a:gd name="T33" fmla="*/ 12 h 235"/>
                  <a:gd name="T34" fmla="*/ 296 w 337"/>
                  <a:gd name="T35" fmla="*/ 0 h 235"/>
                  <a:gd name="T36" fmla="*/ 296 w 337"/>
                  <a:gd name="T37" fmla="*/ 1 h 235"/>
                  <a:gd name="T38" fmla="*/ 303 w 337"/>
                  <a:gd name="T39" fmla="*/ 7 h 235"/>
                  <a:gd name="T40" fmla="*/ 303 w 337"/>
                  <a:gd name="T41" fmla="*/ 6 h 235"/>
                  <a:gd name="T42" fmla="*/ 308 w 337"/>
                  <a:gd name="T43" fmla="*/ 12 h 235"/>
                  <a:gd name="T44" fmla="*/ 296 w 337"/>
                  <a:gd name="T4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7" h="235">
                    <a:moveTo>
                      <a:pt x="18" y="199"/>
                    </a:moveTo>
                    <a:cubicBezTo>
                      <a:pt x="10" y="209"/>
                      <a:pt x="4" y="219"/>
                      <a:pt x="0" y="231"/>
                    </a:cubicBezTo>
                    <a:cubicBezTo>
                      <a:pt x="0" y="232"/>
                      <a:pt x="0" y="234"/>
                      <a:pt x="0" y="235"/>
                    </a:cubicBezTo>
                    <a:cubicBezTo>
                      <a:pt x="1" y="234"/>
                      <a:pt x="1" y="233"/>
                      <a:pt x="1" y="232"/>
                    </a:cubicBezTo>
                    <a:cubicBezTo>
                      <a:pt x="4" y="223"/>
                      <a:pt x="9" y="214"/>
                      <a:pt x="14" y="206"/>
                    </a:cubicBezTo>
                    <a:cubicBezTo>
                      <a:pt x="16" y="204"/>
                      <a:pt x="17" y="201"/>
                      <a:pt x="18" y="199"/>
                    </a:cubicBezTo>
                    <a:moveTo>
                      <a:pt x="288" y="108"/>
                    </a:moveTo>
                    <a:cubicBezTo>
                      <a:pt x="288" y="119"/>
                      <a:pt x="293" y="125"/>
                      <a:pt x="315" y="152"/>
                    </a:cubicBezTo>
                    <a:cubicBezTo>
                      <a:pt x="332" y="174"/>
                      <a:pt x="335" y="181"/>
                      <a:pt x="336" y="183"/>
                    </a:cubicBezTo>
                    <a:cubicBezTo>
                      <a:pt x="336" y="182"/>
                      <a:pt x="337" y="182"/>
                      <a:pt x="337" y="182"/>
                    </a:cubicBezTo>
                    <a:cubicBezTo>
                      <a:pt x="336" y="180"/>
                      <a:pt x="332" y="173"/>
                      <a:pt x="316" y="152"/>
                    </a:cubicBezTo>
                    <a:cubicBezTo>
                      <a:pt x="296" y="127"/>
                      <a:pt x="291" y="120"/>
                      <a:pt x="290" y="111"/>
                    </a:cubicBezTo>
                    <a:cubicBezTo>
                      <a:pt x="289" y="110"/>
                      <a:pt x="289" y="110"/>
                      <a:pt x="289" y="109"/>
                    </a:cubicBezTo>
                    <a:cubicBezTo>
                      <a:pt x="289" y="109"/>
                      <a:pt x="288" y="109"/>
                      <a:pt x="288" y="108"/>
                    </a:cubicBezTo>
                    <a:moveTo>
                      <a:pt x="308" y="12"/>
                    </a:moveTo>
                    <a:cubicBezTo>
                      <a:pt x="308" y="12"/>
                      <a:pt x="308" y="12"/>
                      <a:pt x="308" y="12"/>
                    </a:cubicBezTo>
                    <a:cubicBezTo>
                      <a:pt x="308" y="12"/>
                      <a:pt x="308" y="12"/>
                      <a:pt x="308" y="12"/>
                    </a:cubicBezTo>
                    <a:moveTo>
                      <a:pt x="296" y="0"/>
                    </a:moveTo>
                    <a:cubicBezTo>
                      <a:pt x="296" y="0"/>
                      <a:pt x="296" y="1"/>
                      <a:pt x="296" y="1"/>
                    </a:cubicBezTo>
                    <a:cubicBezTo>
                      <a:pt x="299" y="3"/>
                      <a:pt x="301" y="5"/>
                      <a:pt x="303" y="7"/>
                    </a:cubicBezTo>
                    <a:cubicBezTo>
                      <a:pt x="303" y="7"/>
                      <a:pt x="303" y="6"/>
                      <a:pt x="303" y="6"/>
                    </a:cubicBezTo>
                    <a:cubicBezTo>
                      <a:pt x="306" y="8"/>
                      <a:pt x="307" y="10"/>
                      <a:pt x="308" y="12"/>
                    </a:cubicBezTo>
                    <a:cubicBezTo>
                      <a:pt x="306" y="8"/>
                      <a:pt x="302" y="4"/>
                      <a:pt x="296"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68">
                <a:extLst>
                  <a:ext uri="{FF2B5EF4-FFF2-40B4-BE49-F238E27FC236}">
                    <a16:creationId xmlns:a16="http://schemas.microsoft.com/office/drawing/2014/main" id="{5B8DC7BB-D01B-46B1-A11E-88438C2BD8BC}"/>
                  </a:ext>
                </a:extLst>
              </p:cNvPr>
              <p:cNvSpPr>
                <a:spLocks noEditPoints="1"/>
              </p:cNvSpPr>
              <p:nvPr/>
            </p:nvSpPr>
            <p:spPr bwMode="auto">
              <a:xfrm>
                <a:off x="2376" y="752"/>
                <a:ext cx="50" cy="235"/>
              </a:xfrm>
              <a:custGeom>
                <a:avLst/>
                <a:gdLst>
                  <a:gd name="T0" fmla="*/ 1 w 21"/>
                  <a:gd name="T1" fmla="*/ 87 h 99"/>
                  <a:gd name="T2" fmla="*/ 1 w 21"/>
                  <a:gd name="T3" fmla="*/ 99 h 99"/>
                  <a:gd name="T4" fmla="*/ 1 w 21"/>
                  <a:gd name="T5" fmla="*/ 99 h 99"/>
                  <a:gd name="T6" fmla="*/ 1 w 21"/>
                  <a:gd name="T7" fmla="*/ 87 h 99"/>
                  <a:gd name="T8" fmla="*/ 19 w 21"/>
                  <a:gd name="T9" fmla="*/ 0 h 99"/>
                  <a:gd name="T10" fmla="*/ 20 w 21"/>
                  <a:gd name="T11" fmla="*/ 2 h 99"/>
                  <a:gd name="T12" fmla="*/ 21 w 21"/>
                  <a:gd name="T13" fmla="*/ 5 h 99"/>
                  <a:gd name="T14" fmla="*/ 20 w 21"/>
                  <a:gd name="T15" fmla="*/ 2 h 99"/>
                  <a:gd name="T16" fmla="*/ 19 w 21"/>
                  <a:gd name="T17" fmla="*/ 0 h 99"/>
                  <a:gd name="T18" fmla="*/ 19 w 21"/>
                  <a:gd name="T19" fmla="*/ 0 h 99"/>
                  <a:gd name="T20" fmla="*/ 19 w 21"/>
                  <a:gd name="T21" fmla="*/ 0 h 99"/>
                  <a:gd name="T22" fmla="*/ 19 w 21"/>
                  <a:gd name="T2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99">
                    <a:moveTo>
                      <a:pt x="1" y="87"/>
                    </a:moveTo>
                    <a:cubicBezTo>
                      <a:pt x="0" y="92"/>
                      <a:pt x="0" y="95"/>
                      <a:pt x="1" y="99"/>
                    </a:cubicBezTo>
                    <a:cubicBezTo>
                      <a:pt x="1" y="99"/>
                      <a:pt x="1" y="99"/>
                      <a:pt x="1" y="99"/>
                    </a:cubicBezTo>
                    <a:cubicBezTo>
                      <a:pt x="0" y="95"/>
                      <a:pt x="0" y="92"/>
                      <a:pt x="1" y="87"/>
                    </a:cubicBezTo>
                    <a:moveTo>
                      <a:pt x="19" y="0"/>
                    </a:moveTo>
                    <a:cubicBezTo>
                      <a:pt x="20" y="1"/>
                      <a:pt x="20" y="1"/>
                      <a:pt x="20" y="2"/>
                    </a:cubicBezTo>
                    <a:cubicBezTo>
                      <a:pt x="21" y="3"/>
                      <a:pt x="21" y="4"/>
                      <a:pt x="21" y="5"/>
                    </a:cubicBezTo>
                    <a:cubicBezTo>
                      <a:pt x="21" y="4"/>
                      <a:pt x="21" y="3"/>
                      <a:pt x="20" y="2"/>
                    </a:cubicBezTo>
                    <a:cubicBezTo>
                      <a:pt x="20" y="1"/>
                      <a:pt x="20" y="1"/>
                      <a:pt x="19" y="0"/>
                    </a:cubicBezTo>
                    <a:moveTo>
                      <a:pt x="19" y="0"/>
                    </a:moveTo>
                    <a:cubicBezTo>
                      <a:pt x="19" y="0"/>
                      <a:pt x="19" y="0"/>
                      <a:pt x="19" y="0"/>
                    </a:cubicBezTo>
                    <a:cubicBezTo>
                      <a:pt x="19" y="0"/>
                      <a:pt x="19" y="0"/>
                      <a:pt x="19" y="0"/>
                    </a:cubicBezTo>
                  </a:path>
                </a:pathLst>
              </a:custGeom>
              <a:solidFill>
                <a:srgbClr val="74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69">
                <a:extLst>
                  <a:ext uri="{FF2B5EF4-FFF2-40B4-BE49-F238E27FC236}">
                    <a16:creationId xmlns:a16="http://schemas.microsoft.com/office/drawing/2014/main" id="{A0A1033F-202B-4502-9FCF-3E44AAC58571}"/>
                  </a:ext>
                </a:extLst>
              </p:cNvPr>
              <p:cNvSpPr>
                <a:spLocks/>
              </p:cNvSpPr>
              <p:nvPr/>
            </p:nvSpPr>
            <p:spPr bwMode="auto">
              <a:xfrm>
                <a:off x="2359" y="740"/>
                <a:ext cx="67" cy="240"/>
              </a:xfrm>
              <a:custGeom>
                <a:avLst/>
                <a:gdLst>
                  <a:gd name="T0" fmla="*/ 21 w 28"/>
                  <a:gd name="T1" fmla="*/ 0 h 101"/>
                  <a:gd name="T2" fmla="*/ 7 w 28"/>
                  <a:gd name="T3" fmla="*/ 58 h 101"/>
                  <a:gd name="T4" fmla="*/ 6 w 28"/>
                  <a:gd name="T5" fmla="*/ 101 h 101"/>
                  <a:gd name="T6" fmla="*/ 7 w 28"/>
                  <a:gd name="T7" fmla="*/ 92 h 101"/>
                  <a:gd name="T8" fmla="*/ 20 w 28"/>
                  <a:gd name="T9" fmla="*/ 30 h 101"/>
                  <a:gd name="T10" fmla="*/ 23 w 28"/>
                  <a:gd name="T11" fmla="*/ 22 h 101"/>
                  <a:gd name="T12" fmla="*/ 26 w 28"/>
                  <a:gd name="T13" fmla="*/ 8 h 101"/>
                  <a:gd name="T14" fmla="*/ 21 w 28"/>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1">
                    <a:moveTo>
                      <a:pt x="21" y="0"/>
                    </a:moveTo>
                    <a:cubicBezTo>
                      <a:pt x="18" y="20"/>
                      <a:pt x="12" y="39"/>
                      <a:pt x="7" y="58"/>
                    </a:cubicBezTo>
                    <a:cubicBezTo>
                      <a:pt x="4" y="71"/>
                      <a:pt x="0" y="89"/>
                      <a:pt x="6" y="101"/>
                    </a:cubicBezTo>
                    <a:cubicBezTo>
                      <a:pt x="6" y="98"/>
                      <a:pt x="6" y="95"/>
                      <a:pt x="7" y="92"/>
                    </a:cubicBezTo>
                    <a:cubicBezTo>
                      <a:pt x="8" y="74"/>
                      <a:pt x="16" y="41"/>
                      <a:pt x="20" y="30"/>
                    </a:cubicBezTo>
                    <a:cubicBezTo>
                      <a:pt x="21" y="28"/>
                      <a:pt x="22" y="25"/>
                      <a:pt x="23" y="22"/>
                    </a:cubicBezTo>
                    <a:cubicBezTo>
                      <a:pt x="25" y="16"/>
                      <a:pt x="28" y="11"/>
                      <a:pt x="26" y="8"/>
                    </a:cubicBezTo>
                    <a:cubicBezTo>
                      <a:pt x="25" y="6"/>
                      <a:pt x="24" y="3"/>
                      <a:pt x="21" y="0"/>
                    </a:cubicBezTo>
                  </a:path>
                </a:pathLst>
              </a:custGeom>
              <a:solidFill>
                <a:srgbClr val="8804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70">
                <a:extLst>
                  <a:ext uri="{FF2B5EF4-FFF2-40B4-BE49-F238E27FC236}">
                    <a16:creationId xmlns:a16="http://schemas.microsoft.com/office/drawing/2014/main" id="{6F89201A-22D3-4850-8E82-2FEF7E19D3E0}"/>
                  </a:ext>
                </a:extLst>
              </p:cNvPr>
              <p:cNvSpPr>
                <a:spLocks/>
              </p:cNvSpPr>
              <p:nvPr/>
            </p:nvSpPr>
            <p:spPr bwMode="auto">
              <a:xfrm>
                <a:off x="2373" y="738"/>
                <a:ext cx="53" cy="249"/>
              </a:xfrm>
              <a:custGeom>
                <a:avLst/>
                <a:gdLst>
                  <a:gd name="T0" fmla="*/ 15 w 22"/>
                  <a:gd name="T1" fmla="*/ 0 h 105"/>
                  <a:gd name="T2" fmla="*/ 15 w 22"/>
                  <a:gd name="T3" fmla="*/ 1 h 105"/>
                  <a:gd name="T4" fmla="*/ 20 w 22"/>
                  <a:gd name="T5" fmla="*/ 9 h 105"/>
                  <a:gd name="T6" fmla="*/ 17 w 22"/>
                  <a:gd name="T7" fmla="*/ 23 h 105"/>
                  <a:gd name="T8" fmla="*/ 14 w 22"/>
                  <a:gd name="T9" fmla="*/ 31 h 105"/>
                  <a:gd name="T10" fmla="*/ 1 w 22"/>
                  <a:gd name="T11" fmla="*/ 93 h 105"/>
                  <a:gd name="T12" fmla="*/ 0 w 22"/>
                  <a:gd name="T13" fmla="*/ 102 h 105"/>
                  <a:gd name="T14" fmla="*/ 1 w 22"/>
                  <a:gd name="T15" fmla="*/ 103 h 105"/>
                  <a:gd name="T16" fmla="*/ 2 w 22"/>
                  <a:gd name="T17" fmla="*/ 105 h 105"/>
                  <a:gd name="T18" fmla="*/ 2 w 22"/>
                  <a:gd name="T19" fmla="*/ 93 h 105"/>
                  <a:gd name="T20" fmla="*/ 2 w 22"/>
                  <a:gd name="T21" fmla="*/ 93 h 105"/>
                  <a:gd name="T22" fmla="*/ 15 w 22"/>
                  <a:gd name="T23" fmla="*/ 32 h 105"/>
                  <a:gd name="T24" fmla="*/ 22 w 22"/>
                  <a:gd name="T25" fmla="*/ 11 h 105"/>
                  <a:gd name="T26" fmla="*/ 21 w 22"/>
                  <a:gd name="T27" fmla="*/ 8 h 105"/>
                  <a:gd name="T28" fmla="*/ 20 w 22"/>
                  <a:gd name="T29" fmla="*/ 6 h 105"/>
                  <a:gd name="T30" fmla="*/ 20 w 22"/>
                  <a:gd name="T31" fmla="*/ 6 h 105"/>
                  <a:gd name="T32" fmla="*/ 20 w 22"/>
                  <a:gd name="T33" fmla="*/ 6 h 105"/>
                  <a:gd name="T34" fmla="*/ 15 w 22"/>
                  <a:gd name="T3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05">
                    <a:moveTo>
                      <a:pt x="15" y="0"/>
                    </a:moveTo>
                    <a:cubicBezTo>
                      <a:pt x="15" y="0"/>
                      <a:pt x="15" y="1"/>
                      <a:pt x="15" y="1"/>
                    </a:cubicBezTo>
                    <a:cubicBezTo>
                      <a:pt x="18" y="4"/>
                      <a:pt x="19" y="7"/>
                      <a:pt x="20" y="9"/>
                    </a:cubicBezTo>
                    <a:cubicBezTo>
                      <a:pt x="22" y="12"/>
                      <a:pt x="19" y="17"/>
                      <a:pt x="17" y="23"/>
                    </a:cubicBezTo>
                    <a:cubicBezTo>
                      <a:pt x="16" y="26"/>
                      <a:pt x="15" y="29"/>
                      <a:pt x="14" y="31"/>
                    </a:cubicBezTo>
                    <a:cubicBezTo>
                      <a:pt x="10" y="42"/>
                      <a:pt x="2" y="75"/>
                      <a:pt x="1" y="93"/>
                    </a:cubicBezTo>
                    <a:cubicBezTo>
                      <a:pt x="0" y="96"/>
                      <a:pt x="0" y="99"/>
                      <a:pt x="0" y="102"/>
                    </a:cubicBezTo>
                    <a:cubicBezTo>
                      <a:pt x="0" y="103"/>
                      <a:pt x="1" y="103"/>
                      <a:pt x="1" y="103"/>
                    </a:cubicBezTo>
                    <a:cubicBezTo>
                      <a:pt x="1" y="104"/>
                      <a:pt x="1" y="104"/>
                      <a:pt x="2" y="105"/>
                    </a:cubicBezTo>
                    <a:cubicBezTo>
                      <a:pt x="1" y="101"/>
                      <a:pt x="1" y="98"/>
                      <a:pt x="2" y="93"/>
                    </a:cubicBezTo>
                    <a:cubicBezTo>
                      <a:pt x="2" y="93"/>
                      <a:pt x="2" y="93"/>
                      <a:pt x="2" y="93"/>
                    </a:cubicBezTo>
                    <a:cubicBezTo>
                      <a:pt x="3" y="75"/>
                      <a:pt x="12" y="42"/>
                      <a:pt x="15" y="32"/>
                    </a:cubicBezTo>
                    <a:cubicBezTo>
                      <a:pt x="18" y="23"/>
                      <a:pt x="22" y="16"/>
                      <a:pt x="22" y="11"/>
                    </a:cubicBezTo>
                    <a:cubicBezTo>
                      <a:pt x="22" y="10"/>
                      <a:pt x="22" y="9"/>
                      <a:pt x="21" y="8"/>
                    </a:cubicBezTo>
                    <a:cubicBezTo>
                      <a:pt x="21" y="7"/>
                      <a:pt x="21" y="7"/>
                      <a:pt x="20" y="6"/>
                    </a:cubicBezTo>
                    <a:cubicBezTo>
                      <a:pt x="20" y="6"/>
                      <a:pt x="20" y="6"/>
                      <a:pt x="20" y="6"/>
                    </a:cubicBezTo>
                    <a:cubicBezTo>
                      <a:pt x="20" y="6"/>
                      <a:pt x="20" y="6"/>
                      <a:pt x="20" y="6"/>
                    </a:cubicBezTo>
                    <a:cubicBezTo>
                      <a:pt x="19" y="4"/>
                      <a:pt x="18" y="2"/>
                      <a:pt x="15" y="0"/>
                    </a:cubicBezTo>
                  </a:path>
                </a:pathLst>
              </a:custGeom>
              <a:solidFill>
                <a:srgbClr val="5A04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71">
                <a:extLst>
                  <a:ext uri="{FF2B5EF4-FFF2-40B4-BE49-F238E27FC236}">
                    <a16:creationId xmlns:a16="http://schemas.microsoft.com/office/drawing/2014/main" id="{E957F7CD-5490-4163-A1E9-C7F2599B763A}"/>
                  </a:ext>
                </a:extLst>
              </p:cNvPr>
              <p:cNvSpPr>
                <a:spLocks/>
              </p:cNvSpPr>
              <p:nvPr/>
            </p:nvSpPr>
            <p:spPr bwMode="auto">
              <a:xfrm>
                <a:off x="1327" y="842"/>
                <a:ext cx="607" cy="1015"/>
              </a:xfrm>
              <a:custGeom>
                <a:avLst/>
                <a:gdLst>
                  <a:gd name="T0" fmla="*/ 254 w 255"/>
                  <a:gd name="T1" fmla="*/ 42 h 427"/>
                  <a:gd name="T2" fmla="*/ 198 w 255"/>
                  <a:gd name="T3" fmla="*/ 47 h 427"/>
                  <a:gd name="T4" fmla="*/ 140 w 255"/>
                  <a:gd name="T5" fmla="*/ 32 h 427"/>
                  <a:gd name="T6" fmla="*/ 120 w 255"/>
                  <a:gd name="T7" fmla="*/ 0 h 427"/>
                  <a:gd name="T8" fmla="*/ 59 w 255"/>
                  <a:gd name="T9" fmla="*/ 52 h 427"/>
                  <a:gd name="T10" fmla="*/ 61 w 255"/>
                  <a:gd name="T11" fmla="*/ 111 h 427"/>
                  <a:gd name="T12" fmla="*/ 41 w 255"/>
                  <a:gd name="T13" fmla="*/ 248 h 427"/>
                  <a:gd name="T14" fmla="*/ 22 w 255"/>
                  <a:gd name="T15" fmla="*/ 390 h 427"/>
                  <a:gd name="T16" fmla="*/ 55 w 255"/>
                  <a:gd name="T17" fmla="*/ 423 h 427"/>
                  <a:gd name="T18" fmla="*/ 64 w 255"/>
                  <a:gd name="T19" fmla="*/ 422 h 427"/>
                  <a:gd name="T20" fmla="*/ 204 w 255"/>
                  <a:gd name="T21" fmla="*/ 320 h 427"/>
                  <a:gd name="T22" fmla="*/ 151 w 255"/>
                  <a:gd name="T23" fmla="*/ 196 h 427"/>
                  <a:gd name="T24" fmla="*/ 215 w 255"/>
                  <a:gd name="T25" fmla="*/ 107 h 427"/>
                  <a:gd name="T26" fmla="*/ 245 w 255"/>
                  <a:gd name="T27" fmla="*/ 80 h 427"/>
                  <a:gd name="T28" fmla="*/ 254 w 255"/>
                  <a:gd name="T29" fmla="*/ 4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5" h="427">
                    <a:moveTo>
                      <a:pt x="254" y="42"/>
                    </a:moveTo>
                    <a:cubicBezTo>
                      <a:pt x="254" y="42"/>
                      <a:pt x="234" y="45"/>
                      <a:pt x="198" y="47"/>
                    </a:cubicBezTo>
                    <a:cubicBezTo>
                      <a:pt x="162" y="49"/>
                      <a:pt x="153" y="53"/>
                      <a:pt x="140" y="32"/>
                    </a:cubicBezTo>
                    <a:cubicBezTo>
                      <a:pt x="126" y="12"/>
                      <a:pt x="120" y="0"/>
                      <a:pt x="120" y="0"/>
                    </a:cubicBezTo>
                    <a:cubicBezTo>
                      <a:pt x="59" y="52"/>
                      <a:pt x="59" y="52"/>
                      <a:pt x="59" y="52"/>
                    </a:cubicBezTo>
                    <a:cubicBezTo>
                      <a:pt x="59" y="52"/>
                      <a:pt x="76" y="78"/>
                      <a:pt x="61" y="111"/>
                    </a:cubicBezTo>
                    <a:cubicBezTo>
                      <a:pt x="46" y="144"/>
                      <a:pt x="26" y="182"/>
                      <a:pt x="41" y="248"/>
                    </a:cubicBezTo>
                    <a:cubicBezTo>
                      <a:pt x="56" y="314"/>
                      <a:pt x="50" y="342"/>
                      <a:pt x="22" y="390"/>
                    </a:cubicBezTo>
                    <a:cubicBezTo>
                      <a:pt x="0" y="427"/>
                      <a:pt x="37" y="425"/>
                      <a:pt x="55" y="423"/>
                    </a:cubicBezTo>
                    <a:cubicBezTo>
                      <a:pt x="60" y="422"/>
                      <a:pt x="63" y="422"/>
                      <a:pt x="64" y="422"/>
                    </a:cubicBezTo>
                    <a:cubicBezTo>
                      <a:pt x="65" y="423"/>
                      <a:pt x="204" y="320"/>
                      <a:pt x="204" y="320"/>
                    </a:cubicBezTo>
                    <a:cubicBezTo>
                      <a:pt x="204" y="320"/>
                      <a:pt x="157" y="290"/>
                      <a:pt x="151" y="196"/>
                    </a:cubicBezTo>
                    <a:cubicBezTo>
                      <a:pt x="146" y="102"/>
                      <a:pt x="215" y="107"/>
                      <a:pt x="215" y="107"/>
                    </a:cubicBezTo>
                    <a:cubicBezTo>
                      <a:pt x="215" y="107"/>
                      <a:pt x="234" y="93"/>
                      <a:pt x="245" y="80"/>
                    </a:cubicBezTo>
                    <a:cubicBezTo>
                      <a:pt x="255" y="66"/>
                      <a:pt x="254" y="42"/>
                      <a:pt x="254" y="42"/>
                    </a:cubicBezTo>
                  </a:path>
                </a:pathLst>
              </a:custGeom>
              <a:solidFill>
                <a:srgbClr val="00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72">
                <a:extLst>
                  <a:ext uri="{FF2B5EF4-FFF2-40B4-BE49-F238E27FC236}">
                    <a16:creationId xmlns:a16="http://schemas.microsoft.com/office/drawing/2014/main" id="{F637C797-3BB9-4525-BB4E-21D833F8AAA7}"/>
                  </a:ext>
                </a:extLst>
              </p:cNvPr>
              <p:cNvSpPr>
                <a:spLocks noEditPoints="1"/>
              </p:cNvSpPr>
              <p:nvPr/>
            </p:nvSpPr>
            <p:spPr bwMode="auto">
              <a:xfrm>
                <a:off x="1356" y="840"/>
                <a:ext cx="582" cy="1012"/>
              </a:xfrm>
              <a:custGeom>
                <a:avLst/>
                <a:gdLst>
                  <a:gd name="T0" fmla="*/ 28 w 245"/>
                  <a:gd name="T1" fmla="*/ 426 h 426"/>
                  <a:gd name="T2" fmla="*/ 4 w 245"/>
                  <a:gd name="T3" fmla="*/ 417 h 426"/>
                  <a:gd name="T4" fmla="*/ 9 w 245"/>
                  <a:gd name="T5" fmla="*/ 390 h 426"/>
                  <a:gd name="T6" fmla="*/ 28 w 245"/>
                  <a:gd name="T7" fmla="*/ 249 h 426"/>
                  <a:gd name="T8" fmla="*/ 45 w 245"/>
                  <a:gd name="T9" fmla="*/ 117 h 426"/>
                  <a:gd name="T10" fmla="*/ 48 w 245"/>
                  <a:gd name="T11" fmla="*/ 111 h 426"/>
                  <a:gd name="T12" fmla="*/ 46 w 245"/>
                  <a:gd name="T13" fmla="*/ 54 h 426"/>
                  <a:gd name="T14" fmla="*/ 46 w 245"/>
                  <a:gd name="T15" fmla="*/ 52 h 426"/>
                  <a:gd name="T16" fmla="*/ 107 w 245"/>
                  <a:gd name="T17" fmla="*/ 0 h 426"/>
                  <a:gd name="T18" fmla="*/ 108 w 245"/>
                  <a:gd name="T19" fmla="*/ 0 h 426"/>
                  <a:gd name="T20" fmla="*/ 109 w 245"/>
                  <a:gd name="T21" fmla="*/ 0 h 426"/>
                  <a:gd name="T22" fmla="*/ 129 w 245"/>
                  <a:gd name="T23" fmla="*/ 33 h 426"/>
                  <a:gd name="T24" fmla="*/ 157 w 245"/>
                  <a:gd name="T25" fmla="*/ 48 h 426"/>
                  <a:gd name="T26" fmla="*/ 174 w 245"/>
                  <a:gd name="T27" fmla="*/ 47 h 426"/>
                  <a:gd name="T28" fmla="*/ 186 w 245"/>
                  <a:gd name="T29" fmla="*/ 47 h 426"/>
                  <a:gd name="T30" fmla="*/ 242 w 245"/>
                  <a:gd name="T31" fmla="*/ 42 h 426"/>
                  <a:gd name="T32" fmla="*/ 243 w 245"/>
                  <a:gd name="T33" fmla="*/ 42 h 426"/>
                  <a:gd name="T34" fmla="*/ 243 w 245"/>
                  <a:gd name="T35" fmla="*/ 43 h 426"/>
                  <a:gd name="T36" fmla="*/ 234 w 245"/>
                  <a:gd name="T37" fmla="*/ 81 h 426"/>
                  <a:gd name="T38" fmla="*/ 203 w 245"/>
                  <a:gd name="T39" fmla="*/ 109 h 426"/>
                  <a:gd name="T40" fmla="*/ 202 w 245"/>
                  <a:gd name="T41" fmla="*/ 109 h 426"/>
                  <a:gd name="T42" fmla="*/ 201 w 245"/>
                  <a:gd name="T43" fmla="*/ 109 h 426"/>
                  <a:gd name="T44" fmla="*/ 159 w 245"/>
                  <a:gd name="T45" fmla="*/ 127 h 426"/>
                  <a:gd name="T46" fmla="*/ 140 w 245"/>
                  <a:gd name="T47" fmla="*/ 197 h 426"/>
                  <a:gd name="T48" fmla="*/ 192 w 245"/>
                  <a:gd name="T49" fmla="*/ 320 h 426"/>
                  <a:gd name="T50" fmla="*/ 193 w 245"/>
                  <a:gd name="T51" fmla="*/ 321 h 426"/>
                  <a:gd name="T52" fmla="*/ 192 w 245"/>
                  <a:gd name="T53" fmla="*/ 322 h 426"/>
                  <a:gd name="T54" fmla="*/ 52 w 245"/>
                  <a:gd name="T55" fmla="*/ 424 h 426"/>
                  <a:gd name="T56" fmla="*/ 51 w 245"/>
                  <a:gd name="T57" fmla="*/ 424 h 426"/>
                  <a:gd name="T58" fmla="*/ 48 w 245"/>
                  <a:gd name="T59" fmla="*/ 424 h 426"/>
                  <a:gd name="T60" fmla="*/ 28 w 245"/>
                  <a:gd name="T61" fmla="*/ 426 h 426"/>
                  <a:gd name="T62" fmla="*/ 49 w 245"/>
                  <a:gd name="T63" fmla="*/ 53 h 426"/>
                  <a:gd name="T64" fmla="*/ 50 w 245"/>
                  <a:gd name="T65" fmla="*/ 112 h 426"/>
                  <a:gd name="T66" fmla="*/ 48 w 245"/>
                  <a:gd name="T67" fmla="*/ 118 h 426"/>
                  <a:gd name="T68" fmla="*/ 30 w 245"/>
                  <a:gd name="T69" fmla="*/ 249 h 426"/>
                  <a:gd name="T70" fmla="*/ 11 w 245"/>
                  <a:gd name="T71" fmla="*/ 392 h 426"/>
                  <a:gd name="T72" fmla="*/ 6 w 245"/>
                  <a:gd name="T73" fmla="*/ 416 h 426"/>
                  <a:gd name="T74" fmla="*/ 28 w 245"/>
                  <a:gd name="T75" fmla="*/ 424 h 426"/>
                  <a:gd name="T76" fmla="*/ 48 w 245"/>
                  <a:gd name="T77" fmla="*/ 422 h 426"/>
                  <a:gd name="T78" fmla="*/ 51 w 245"/>
                  <a:gd name="T79" fmla="*/ 421 h 426"/>
                  <a:gd name="T80" fmla="*/ 189 w 245"/>
                  <a:gd name="T81" fmla="*/ 321 h 426"/>
                  <a:gd name="T82" fmla="*/ 138 w 245"/>
                  <a:gd name="T83" fmla="*/ 198 h 426"/>
                  <a:gd name="T84" fmla="*/ 158 w 245"/>
                  <a:gd name="T85" fmla="*/ 125 h 426"/>
                  <a:gd name="T86" fmla="*/ 201 w 245"/>
                  <a:gd name="T87" fmla="*/ 106 h 426"/>
                  <a:gd name="T88" fmla="*/ 202 w 245"/>
                  <a:gd name="T89" fmla="*/ 107 h 426"/>
                  <a:gd name="T90" fmla="*/ 232 w 245"/>
                  <a:gd name="T91" fmla="*/ 80 h 426"/>
                  <a:gd name="T92" fmla="*/ 241 w 245"/>
                  <a:gd name="T93" fmla="*/ 44 h 426"/>
                  <a:gd name="T94" fmla="*/ 186 w 245"/>
                  <a:gd name="T95" fmla="*/ 49 h 426"/>
                  <a:gd name="T96" fmla="*/ 174 w 245"/>
                  <a:gd name="T97" fmla="*/ 50 h 426"/>
                  <a:gd name="T98" fmla="*/ 157 w 245"/>
                  <a:gd name="T99" fmla="*/ 51 h 426"/>
                  <a:gd name="T100" fmla="*/ 127 w 245"/>
                  <a:gd name="T101" fmla="*/ 34 h 426"/>
                  <a:gd name="T102" fmla="*/ 107 w 245"/>
                  <a:gd name="T103" fmla="*/ 3 h 426"/>
                  <a:gd name="T104" fmla="*/ 49 w 245"/>
                  <a:gd name="T105" fmla="*/ 5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 h="426">
                    <a:moveTo>
                      <a:pt x="28" y="426"/>
                    </a:moveTo>
                    <a:cubicBezTo>
                      <a:pt x="15" y="426"/>
                      <a:pt x="7" y="423"/>
                      <a:pt x="4" y="417"/>
                    </a:cubicBezTo>
                    <a:cubicBezTo>
                      <a:pt x="0" y="411"/>
                      <a:pt x="2" y="402"/>
                      <a:pt x="9" y="390"/>
                    </a:cubicBezTo>
                    <a:cubicBezTo>
                      <a:pt x="36" y="344"/>
                      <a:pt x="43" y="315"/>
                      <a:pt x="28" y="249"/>
                    </a:cubicBezTo>
                    <a:cubicBezTo>
                      <a:pt x="14" y="187"/>
                      <a:pt x="31" y="150"/>
                      <a:pt x="45" y="117"/>
                    </a:cubicBezTo>
                    <a:cubicBezTo>
                      <a:pt x="48" y="111"/>
                      <a:pt x="48" y="111"/>
                      <a:pt x="48" y="111"/>
                    </a:cubicBezTo>
                    <a:cubicBezTo>
                      <a:pt x="62" y="79"/>
                      <a:pt x="46" y="54"/>
                      <a:pt x="46" y="54"/>
                    </a:cubicBezTo>
                    <a:cubicBezTo>
                      <a:pt x="46" y="53"/>
                      <a:pt x="46" y="53"/>
                      <a:pt x="46" y="52"/>
                    </a:cubicBezTo>
                    <a:cubicBezTo>
                      <a:pt x="107" y="0"/>
                      <a:pt x="107" y="0"/>
                      <a:pt x="107" y="0"/>
                    </a:cubicBezTo>
                    <a:cubicBezTo>
                      <a:pt x="107" y="0"/>
                      <a:pt x="108" y="0"/>
                      <a:pt x="108" y="0"/>
                    </a:cubicBezTo>
                    <a:cubicBezTo>
                      <a:pt x="109" y="0"/>
                      <a:pt x="109" y="0"/>
                      <a:pt x="109" y="0"/>
                    </a:cubicBezTo>
                    <a:cubicBezTo>
                      <a:pt x="109" y="0"/>
                      <a:pt x="116" y="12"/>
                      <a:pt x="129" y="33"/>
                    </a:cubicBezTo>
                    <a:cubicBezTo>
                      <a:pt x="137" y="45"/>
                      <a:pt x="143" y="48"/>
                      <a:pt x="157" y="48"/>
                    </a:cubicBezTo>
                    <a:cubicBezTo>
                      <a:pt x="161" y="48"/>
                      <a:pt x="167" y="48"/>
                      <a:pt x="174" y="47"/>
                    </a:cubicBezTo>
                    <a:cubicBezTo>
                      <a:pt x="178" y="47"/>
                      <a:pt x="182" y="47"/>
                      <a:pt x="186" y="47"/>
                    </a:cubicBezTo>
                    <a:cubicBezTo>
                      <a:pt x="221" y="44"/>
                      <a:pt x="242" y="42"/>
                      <a:pt x="242" y="42"/>
                    </a:cubicBezTo>
                    <a:cubicBezTo>
                      <a:pt x="243" y="42"/>
                      <a:pt x="243" y="42"/>
                      <a:pt x="243" y="42"/>
                    </a:cubicBezTo>
                    <a:cubicBezTo>
                      <a:pt x="243" y="43"/>
                      <a:pt x="243" y="43"/>
                      <a:pt x="243" y="43"/>
                    </a:cubicBezTo>
                    <a:cubicBezTo>
                      <a:pt x="243" y="44"/>
                      <a:pt x="245" y="68"/>
                      <a:pt x="234" y="81"/>
                    </a:cubicBezTo>
                    <a:cubicBezTo>
                      <a:pt x="223" y="95"/>
                      <a:pt x="203" y="109"/>
                      <a:pt x="203" y="109"/>
                    </a:cubicBezTo>
                    <a:cubicBezTo>
                      <a:pt x="202" y="109"/>
                      <a:pt x="202" y="109"/>
                      <a:pt x="202" y="109"/>
                    </a:cubicBezTo>
                    <a:cubicBezTo>
                      <a:pt x="202" y="109"/>
                      <a:pt x="202" y="109"/>
                      <a:pt x="201" y="109"/>
                    </a:cubicBezTo>
                    <a:cubicBezTo>
                      <a:pt x="195" y="109"/>
                      <a:pt x="175" y="110"/>
                      <a:pt x="159" y="127"/>
                    </a:cubicBezTo>
                    <a:cubicBezTo>
                      <a:pt x="145" y="142"/>
                      <a:pt x="139" y="166"/>
                      <a:pt x="140" y="197"/>
                    </a:cubicBezTo>
                    <a:cubicBezTo>
                      <a:pt x="146" y="290"/>
                      <a:pt x="192" y="320"/>
                      <a:pt x="192" y="320"/>
                    </a:cubicBezTo>
                    <a:cubicBezTo>
                      <a:pt x="193" y="320"/>
                      <a:pt x="193" y="320"/>
                      <a:pt x="193" y="321"/>
                    </a:cubicBezTo>
                    <a:cubicBezTo>
                      <a:pt x="193" y="321"/>
                      <a:pt x="193" y="322"/>
                      <a:pt x="192" y="322"/>
                    </a:cubicBezTo>
                    <a:cubicBezTo>
                      <a:pt x="129" y="368"/>
                      <a:pt x="54" y="424"/>
                      <a:pt x="52" y="424"/>
                    </a:cubicBezTo>
                    <a:cubicBezTo>
                      <a:pt x="51" y="424"/>
                      <a:pt x="51" y="424"/>
                      <a:pt x="51" y="424"/>
                    </a:cubicBezTo>
                    <a:cubicBezTo>
                      <a:pt x="51" y="424"/>
                      <a:pt x="50" y="424"/>
                      <a:pt x="48" y="424"/>
                    </a:cubicBezTo>
                    <a:cubicBezTo>
                      <a:pt x="44" y="425"/>
                      <a:pt x="36" y="426"/>
                      <a:pt x="28" y="426"/>
                    </a:cubicBezTo>
                    <a:moveTo>
                      <a:pt x="49" y="53"/>
                    </a:moveTo>
                    <a:cubicBezTo>
                      <a:pt x="51" y="58"/>
                      <a:pt x="64" y="82"/>
                      <a:pt x="50" y="112"/>
                    </a:cubicBezTo>
                    <a:cubicBezTo>
                      <a:pt x="48" y="118"/>
                      <a:pt x="48" y="118"/>
                      <a:pt x="48" y="118"/>
                    </a:cubicBezTo>
                    <a:cubicBezTo>
                      <a:pt x="33" y="150"/>
                      <a:pt x="16" y="187"/>
                      <a:pt x="30" y="249"/>
                    </a:cubicBezTo>
                    <a:cubicBezTo>
                      <a:pt x="46" y="316"/>
                      <a:pt x="38" y="344"/>
                      <a:pt x="11" y="392"/>
                    </a:cubicBezTo>
                    <a:cubicBezTo>
                      <a:pt x="5" y="403"/>
                      <a:pt x="3" y="411"/>
                      <a:pt x="6" y="416"/>
                    </a:cubicBezTo>
                    <a:cubicBezTo>
                      <a:pt x="9" y="421"/>
                      <a:pt x="16" y="424"/>
                      <a:pt x="28" y="424"/>
                    </a:cubicBezTo>
                    <a:cubicBezTo>
                      <a:pt x="36" y="424"/>
                      <a:pt x="43" y="423"/>
                      <a:pt x="48" y="422"/>
                    </a:cubicBezTo>
                    <a:cubicBezTo>
                      <a:pt x="50" y="422"/>
                      <a:pt x="51" y="421"/>
                      <a:pt x="51" y="421"/>
                    </a:cubicBezTo>
                    <a:cubicBezTo>
                      <a:pt x="58" y="418"/>
                      <a:pt x="152" y="349"/>
                      <a:pt x="189" y="321"/>
                    </a:cubicBezTo>
                    <a:cubicBezTo>
                      <a:pt x="181" y="315"/>
                      <a:pt x="143" y="282"/>
                      <a:pt x="138" y="198"/>
                    </a:cubicBezTo>
                    <a:cubicBezTo>
                      <a:pt x="136" y="165"/>
                      <a:pt x="143" y="141"/>
                      <a:pt x="158" y="125"/>
                    </a:cubicBezTo>
                    <a:cubicBezTo>
                      <a:pt x="174" y="108"/>
                      <a:pt x="195" y="106"/>
                      <a:pt x="201" y="106"/>
                    </a:cubicBezTo>
                    <a:cubicBezTo>
                      <a:pt x="202" y="106"/>
                      <a:pt x="202" y="106"/>
                      <a:pt x="202" y="107"/>
                    </a:cubicBezTo>
                    <a:cubicBezTo>
                      <a:pt x="205" y="105"/>
                      <a:pt x="222" y="92"/>
                      <a:pt x="232" y="80"/>
                    </a:cubicBezTo>
                    <a:cubicBezTo>
                      <a:pt x="241" y="69"/>
                      <a:pt x="241" y="49"/>
                      <a:pt x="241" y="44"/>
                    </a:cubicBezTo>
                    <a:cubicBezTo>
                      <a:pt x="236" y="45"/>
                      <a:pt x="216" y="47"/>
                      <a:pt x="186" y="49"/>
                    </a:cubicBezTo>
                    <a:cubicBezTo>
                      <a:pt x="182" y="49"/>
                      <a:pt x="178" y="50"/>
                      <a:pt x="174" y="50"/>
                    </a:cubicBezTo>
                    <a:cubicBezTo>
                      <a:pt x="167" y="50"/>
                      <a:pt x="162" y="51"/>
                      <a:pt x="157" y="51"/>
                    </a:cubicBezTo>
                    <a:cubicBezTo>
                      <a:pt x="142" y="51"/>
                      <a:pt x="135" y="47"/>
                      <a:pt x="127" y="34"/>
                    </a:cubicBezTo>
                    <a:cubicBezTo>
                      <a:pt x="116" y="18"/>
                      <a:pt x="109" y="6"/>
                      <a:pt x="107" y="3"/>
                    </a:cubicBezTo>
                    <a:cubicBezTo>
                      <a:pt x="49" y="53"/>
                      <a:pt x="49" y="53"/>
                      <a:pt x="49" y="53"/>
                    </a:cubicBezTo>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Freeform 73">
                <a:extLst>
                  <a:ext uri="{FF2B5EF4-FFF2-40B4-BE49-F238E27FC236}">
                    <a16:creationId xmlns:a16="http://schemas.microsoft.com/office/drawing/2014/main" id="{57186963-2B15-4454-B00A-5F200AB8F983}"/>
                  </a:ext>
                </a:extLst>
              </p:cNvPr>
              <p:cNvSpPr>
                <a:spLocks/>
              </p:cNvSpPr>
              <p:nvPr/>
            </p:nvSpPr>
            <p:spPr bwMode="auto">
              <a:xfrm>
                <a:off x="1582" y="861"/>
                <a:ext cx="111" cy="93"/>
              </a:xfrm>
              <a:custGeom>
                <a:avLst/>
                <a:gdLst>
                  <a:gd name="T0" fmla="*/ 16 w 47"/>
                  <a:gd name="T1" fmla="*/ 0 h 39"/>
                  <a:gd name="T2" fmla="*/ 13 w 47"/>
                  <a:gd name="T3" fmla="*/ 10 h 39"/>
                  <a:gd name="T4" fmla="*/ 0 w 47"/>
                  <a:gd name="T5" fmla="*/ 27 h 39"/>
                  <a:gd name="T6" fmla="*/ 32 w 47"/>
                  <a:gd name="T7" fmla="*/ 39 h 39"/>
                  <a:gd name="T8" fmla="*/ 42 w 47"/>
                  <a:gd name="T9" fmla="*/ 39 h 39"/>
                  <a:gd name="T10" fmla="*/ 47 w 47"/>
                  <a:gd name="T11" fmla="*/ 39 h 39"/>
                  <a:gd name="T12" fmla="*/ 32 w 47"/>
                  <a:gd name="T13" fmla="*/ 25 h 39"/>
                  <a:gd name="T14" fmla="*/ 16 w 4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9">
                    <a:moveTo>
                      <a:pt x="16" y="0"/>
                    </a:moveTo>
                    <a:cubicBezTo>
                      <a:pt x="16" y="3"/>
                      <a:pt x="15" y="7"/>
                      <a:pt x="13" y="10"/>
                    </a:cubicBezTo>
                    <a:cubicBezTo>
                      <a:pt x="10" y="16"/>
                      <a:pt x="6" y="22"/>
                      <a:pt x="0" y="27"/>
                    </a:cubicBezTo>
                    <a:cubicBezTo>
                      <a:pt x="9" y="34"/>
                      <a:pt x="20" y="38"/>
                      <a:pt x="32" y="39"/>
                    </a:cubicBezTo>
                    <a:cubicBezTo>
                      <a:pt x="35" y="39"/>
                      <a:pt x="39" y="39"/>
                      <a:pt x="42" y="39"/>
                    </a:cubicBezTo>
                    <a:cubicBezTo>
                      <a:pt x="44" y="39"/>
                      <a:pt x="45" y="39"/>
                      <a:pt x="47" y="39"/>
                    </a:cubicBezTo>
                    <a:cubicBezTo>
                      <a:pt x="41" y="37"/>
                      <a:pt x="36" y="32"/>
                      <a:pt x="32" y="25"/>
                    </a:cubicBezTo>
                    <a:cubicBezTo>
                      <a:pt x="25" y="14"/>
                      <a:pt x="20" y="6"/>
                      <a:pt x="16" y="0"/>
                    </a:cubicBezTo>
                  </a:path>
                </a:pathLst>
              </a:custGeom>
              <a:solidFill>
                <a:srgbClr val="008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74">
                <a:extLst>
                  <a:ext uri="{FF2B5EF4-FFF2-40B4-BE49-F238E27FC236}">
                    <a16:creationId xmlns:a16="http://schemas.microsoft.com/office/drawing/2014/main" id="{30499C34-6E2E-4333-B8BA-9911EE2F37F0}"/>
                  </a:ext>
                </a:extLst>
              </p:cNvPr>
              <p:cNvSpPr>
                <a:spLocks/>
              </p:cNvSpPr>
              <p:nvPr/>
            </p:nvSpPr>
            <p:spPr bwMode="auto">
              <a:xfrm>
                <a:off x="1620" y="857"/>
                <a:ext cx="81" cy="97"/>
              </a:xfrm>
              <a:custGeom>
                <a:avLst/>
                <a:gdLst>
                  <a:gd name="T0" fmla="*/ 0 w 34"/>
                  <a:gd name="T1" fmla="*/ 0 h 41"/>
                  <a:gd name="T2" fmla="*/ 0 w 34"/>
                  <a:gd name="T3" fmla="*/ 2 h 41"/>
                  <a:gd name="T4" fmla="*/ 16 w 34"/>
                  <a:gd name="T5" fmla="*/ 27 h 41"/>
                  <a:gd name="T6" fmla="*/ 31 w 34"/>
                  <a:gd name="T7" fmla="*/ 41 h 41"/>
                  <a:gd name="T8" fmla="*/ 34 w 34"/>
                  <a:gd name="T9" fmla="*/ 41 h 41"/>
                  <a:gd name="T10" fmla="*/ 17 w 34"/>
                  <a:gd name="T11" fmla="*/ 26 h 41"/>
                  <a:gd name="T12" fmla="*/ 0 w 3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0" y="0"/>
                    </a:moveTo>
                    <a:cubicBezTo>
                      <a:pt x="0" y="1"/>
                      <a:pt x="0" y="2"/>
                      <a:pt x="0" y="2"/>
                    </a:cubicBezTo>
                    <a:cubicBezTo>
                      <a:pt x="4" y="8"/>
                      <a:pt x="9" y="16"/>
                      <a:pt x="16" y="27"/>
                    </a:cubicBezTo>
                    <a:cubicBezTo>
                      <a:pt x="20" y="34"/>
                      <a:pt x="25" y="39"/>
                      <a:pt x="31" y="41"/>
                    </a:cubicBezTo>
                    <a:cubicBezTo>
                      <a:pt x="32" y="41"/>
                      <a:pt x="33" y="41"/>
                      <a:pt x="34" y="41"/>
                    </a:cubicBezTo>
                    <a:cubicBezTo>
                      <a:pt x="27" y="39"/>
                      <a:pt x="22" y="35"/>
                      <a:pt x="17" y="26"/>
                    </a:cubicBezTo>
                    <a:cubicBezTo>
                      <a:pt x="9" y="15"/>
                      <a:pt x="4" y="6"/>
                      <a:pt x="0" y="0"/>
                    </a:cubicBezTo>
                  </a:path>
                </a:pathLst>
              </a:custGeom>
              <a:solidFill>
                <a:srgbClr val="006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75">
                <a:extLst>
                  <a:ext uri="{FF2B5EF4-FFF2-40B4-BE49-F238E27FC236}">
                    <a16:creationId xmlns:a16="http://schemas.microsoft.com/office/drawing/2014/main" id="{CB6BCDD0-3594-44CF-9427-89EBFB3715DF}"/>
                  </a:ext>
                </a:extLst>
              </p:cNvPr>
              <p:cNvSpPr>
                <a:spLocks/>
              </p:cNvSpPr>
              <p:nvPr/>
            </p:nvSpPr>
            <p:spPr bwMode="auto">
              <a:xfrm>
                <a:off x="1522" y="1023"/>
                <a:ext cx="390" cy="608"/>
              </a:xfrm>
              <a:custGeom>
                <a:avLst/>
                <a:gdLst>
                  <a:gd name="T0" fmla="*/ 164 w 164"/>
                  <a:gd name="T1" fmla="*/ 0 h 256"/>
                  <a:gd name="T2" fmla="*/ 73 w 164"/>
                  <a:gd name="T3" fmla="*/ 19 h 256"/>
                  <a:gd name="T4" fmla="*/ 27 w 164"/>
                  <a:gd name="T5" fmla="*/ 76 h 256"/>
                  <a:gd name="T6" fmla="*/ 21 w 164"/>
                  <a:gd name="T7" fmla="*/ 150 h 256"/>
                  <a:gd name="T8" fmla="*/ 6 w 164"/>
                  <a:gd name="T9" fmla="*/ 239 h 256"/>
                  <a:gd name="T10" fmla="*/ 0 w 164"/>
                  <a:gd name="T11" fmla="*/ 256 h 256"/>
                  <a:gd name="T12" fmla="*/ 69 w 164"/>
                  <a:gd name="T13" fmla="*/ 227 h 256"/>
                  <a:gd name="T14" fmla="*/ 87 w 164"/>
                  <a:gd name="T15" fmla="*/ 225 h 256"/>
                  <a:gd name="T16" fmla="*/ 102 w 164"/>
                  <a:gd name="T17" fmla="*/ 226 h 256"/>
                  <a:gd name="T18" fmla="*/ 68 w 164"/>
                  <a:gd name="T19" fmla="*/ 121 h 256"/>
                  <a:gd name="T20" fmla="*/ 88 w 164"/>
                  <a:gd name="T21" fmla="*/ 48 h 256"/>
                  <a:gd name="T22" fmla="*/ 131 w 164"/>
                  <a:gd name="T23" fmla="*/ 29 h 256"/>
                  <a:gd name="T24" fmla="*/ 132 w 164"/>
                  <a:gd name="T25" fmla="*/ 30 h 256"/>
                  <a:gd name="T26" fmla="*/ 162 w 164"/>
                  <a:gd name="T27" fmla="*/ 3 h 256"/>
                  <a:gd name="T28" fmla="*/ 164 w 164"/>
                  <a:gd name="T2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256">
                    <a:moveTo>
                      <a:pt x="164" y="0"/>
                    </a:moveTo>
                    <a:cubicBezTo>
                      <a:pt x="132" y="3"/>
                      <a:pt x="101" y="6"/>
                      <a:pt x="73" y="19"/>
                    </a:cubicBezTo>
                    <a:cubicBezTo>
                      <a:pt x="49" y="31"/>
                      <a:pt x="32" y="50"/>
                      <a:pt x="27" y="76"/>
                    </a:cubicBezTo>
                    <a:cubicBezTo>
                      <a:pt x="21" y="100"/>
                      <a:pt x="22" y="125"/>
                      <a:pt x="21" y="150"/>
                    </a:cubicBezTo>
                    <a:cubicBezTo>
                      <a:pt x="20" y="180"/>
                      <a:pt x="15" y="210"/>
                      <a:pt x="6" y="239"/>
                    </a:cubicBezTo>
                    <a:cubicBezTo>
                      <a:pt x="4" y="244"/>
                      <a:pt x="2" y="250"/>
                      <a:pt x="0" y="256"/>
                    </a:cubicBezTo>
                    <a:cubicBezTo>
                      <a:pt x="24" y="240"/>
                      <a:pt x="48" y="230"/>
                      <a:pt x="69" y="227"/>
                    </a:cubicBezTo>
                    <a:cubicBezTo>
                      <a:pt x="75" y="226"/>
                      <a:pt x="81" y="225"/>
                      <a:pt x="87" y="225"/>
                    </a:cubicBezTo>
                    <a:cubicBezTo>
                      <a:pt x="92" y="225"/>
                      <a:pt x="97" y="225"/>
                      <a:pt x="102" y="226"/>
                    </a:cubicBezTo>
                    <a:cubicBezTo>
                      <a:pt x="88" y="208"/>
                      <a:pt x="71" y="175"/>
                      <a:pt x="68" y="121"/>
                    </a:cubicBezTo>
                    <a:cubicBezTo>
                      <a:pt x="66" y="88"/>
                      <a:pt x="73" y="64"/>
                      <a:pt x="88" y="48"/>
                    </a:cubicBezTo>
                    <a:cubicBezTo>
                      <a:pt x="104" y="31"/>
                      <a:pt x="125" y="29"/>
                      <a:pt x="131" y="29"/>
                    </a:cubicBezTo>
                    <a:cubicBezTo>
                      <a:pt x="132" y="29"/>
                      <a:pt x="132" y="29"/>
                      <a:pt x="132" y="30"/>
                    </a:cubicBezTo>
                    <a:cubicBezTo>
                      <a:pt x="135" y="28"/>
                      <a:pt x="152" y="15"/>
                      <a:pt x="162" y="3"/>
                    </a:cubicBezTo>
                    <a:cubicBezTo>
                      <a:pt x="162" y="2"/>
                      <a:pt x="163" y="1"/>
                      <a:pt x="164" y="0"/>
                    </a:cubicBezTo>
                  </a:path>
                </a:pathLst>
              </a:custGeom>
              <a:solidFill>
                <a:srgbClr val="008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76">
                <a:extLst>
                  <a:ext uri="{FF2B5EF4-FFF2-40B4-BE49-F238E27FC236}">
                    <a16:creationId xmlns:a16="http://schemas.microsoft.com/office/drawing/2014/main" id="{2CC167B0-B714-44F6-911F-CA7D762AF8BC}"/>
                  </a:ext>
                </a:extLst>
              </p:cNvPr>
              <p:cNvSpPr>
                <a:spLocks/>
              </p:cNvSpPr>
              <p:nvPr/>
            </p:nvSpPr>
            <p:spPr bwMode="auto">
              <a:xfrm>
                <a:off x="1674" y="1023"/>
                <a:ext cx="240" cy="537"/>
              </a:xfrm>
              <a:custGeom>
                <a:avLst/>
                <a:gdLst>
                  <a:gd name="T0" fmla="*/ 101 w 101"/>
                  <a:gd name="T1" fmla="*/ 0 h 226"/>
                  <a:gd name="T2" fmla="*/ 100 w 101"/>
                  <a:gd name="T3" fmla="*/ 0 h 226"/>
                  <a:gd name="T4" fmla="*/ 98 w 101"/>
                  <a:gd name="T5" fmla="*/ 3 h 226"/>
                  <a:gd name="T6" fmla="*/ 68 w 101"/>
                  <a:gd name="T7" fmla="*/ 30 h 226"/>
                  <a:gd name="T8" fmla="*/ 67 w 101"/>
                  <a:gd name="T9" fmla="*/ 29 h 226"/>
                  <a:gd name="T10" fmla="*/ 24 w 101"/>
                  <a:gd name="T11" fmla="*/ 48 h 226"/>
                  <a:gd name="T12" fmla="*/ 4 w 101"/>
                  <a:gd name="T13" fmla="*/ 121 h 226"/>
                  <a:gd name="T14" fmla="*/ 38 w 101"/>
                  <a:gd name="T15" fmla="*/ 226 h 226"/>
                  <a:gd name="T16" fmla="*/ 40 w 101"/>
                  <a:gd name="T17" fmla="*/ 226 h 226"/>
                  <a:gd name="T18" fmla="*/ 5 w 101"/>
                  <a:gd name="T19" fmla="*/ 120 h 226"/>
                  <a:gd name="T20" fmla="*/ 67 w 101"/>
                  <a:gd name="T21" fmla="*/ 31 h 226"/>
                  <a:gd name="T22" fmla="*/ 69 w 101"/>
                  <a:gd name="T23" fmla="*/ 31 h 226"/>
                  <a:gd name="T24" fmla="*/ 99 w 101"/>
                  <a:gd name="T25" fmla="*/ 4 h 226"/>
                  <a:gd name="T26" fmla="*/ 101 w 101"/>
                  <a:gd name="T2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226">
                    <a:moveTo>
                      <a:pt x="101" y="0"/>
                    </a:moveTo>
                    <a:cubicBezTo>
                      <a:pt x="101" y="0"/>
                      <a:pt x="100" y="0"/>
                      <a:pt x="100" y="0"/>
                    </a:cubicBezTo>
                    <a:cubicBezTo>
                      <a:pt x="99" y="1"/>
                      <a:pt x="98" y="2"/>
                      <a:pt x="98" y="3"/>
                    </a:cubicBezTo>
                    <a:cubicBezTo>
                      <a:pt x="88" y="15"/>
                      <a:pt x="71" y="28"/>
                      <a:pt x="68" y="30"/>
                    </a:cubicBezTo>
                    <a:cubicBezTo>
                      <a:pt x="68" y="29"/>
                      <a:pt x="68" y="29"/>
                      <a:pt x="67" y="29"/>
                    </a:cubicBezTo>
                    <a:cubicBezTo>
                      <a:pt x="61" y="29"/>
                      <a:pt x="40" y="31"/>
                      <a:pt x="24" y="48"/>
                    </a:cubicBezTo>
                    <a:cubicBezTo>
                      <a:pt x="9" y="64"/>
                      <a:pt x="2" y="88"/>
                      <a:pt x="4" y="121"/>
                    </a:cubicBezTo>
                    <a:cubicBezTo>
                      <a:pt x="7" y="175"/>
                      <a:pt x="24" y="208"/>
                      <a:pt x="38" y="226"/>
                    </a:cubicBezTo>
                    <a:cubicBezTo>
                      <a:pt x="39" y="226"/>
                      <a:pt x="39" y="226"/>
                      <a:pt x="40" y="226"/>
                    </a:cubicBezTo>
                    <a:cubicBezTo>
                      <a:pt x="26" y="208"/>
                      <a:pt x="8" y="175"/>
                      <a:pt x="5" y="120"/>
                    </a:cubicBezTo>
                    <a:cubicBezTo>
                      <a:pt x="0" y="34"/>
                      <a:pt x="58" y="31"/>
                      <a:pt x="67" y="31"/>
                    </a:cubicBezTo>
                    <a:cubicBezTo>
                      <a:pt x="68" y="31"/>
                      <a:pt x="69" y="31"/>
                      <a:pt x="69" y="31"/>
                    </a:cubicBezTo>
                    <a:cubicBezTo>
                      <a:pt x="69" y="31"/>
                      <a:pt x="88" y="17"/>
                      <a:pt x="99" y="4"/>
                    </a:cubicBezTo>
                    <a:cubicBezTo>
                      <a:pt x="100" y="2"/>
                      <a:pt x="100" y="1"/>
                      <a:pt x="101" y="0"/>
                    </a:cubicBezTo>
                  </a:path>
                </a:pathLst>
              </a:custGeom>
              <a:solidFill>
                <a:srgbClr val="006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77">
                <a:extLst>
                  <a:ext uri="{FF2B5EF4-FFF2-40B4-BE49-F238E27FC236}">
                    <a16:creationId xmlns:a16="http://schemas.microsoft.com/office/drawing/2014/main" id="{9040CE81-BA5A-468A-AFB1-D2CC4FE0A81F}"/>
                  </a:ext>
                </a:extLst>
              </p:cNvPr>
              <p:cNvSpPr>
                <a:spLocks/>
              </p:cNvSpPr>
              <p:nvPr/>
            </p:nvSpPr>
            <p:spPr bwMode="auto">
              <a:xfrm>
                <a:off x="1448" y="823"/>
                <a:ext cx="179" cy="160"/>
              </a:xfrm>
              <a:custGeom>
                <a:avLst/>
                <a:gdLst>
                  <a:gd name="T0" fmla="*/ 49 w 75"/>
                  <a:gd name="T1" fmla="*/ 48 h 67"/>
                  <a:gd name="T2" fmla="*/ 6 w 75"/>
                  <a:gd name="T3" fmla="*/ 59 h 67"/>
                  <a:gd name="T4" fmla="*/ 26 w 75"/>
                  <a:gd name="T5" fmla="*/ 19 h 67"/>
                  <a:gd name="T6" fmla="*/ 69 w 75"/>
                  <a:gd name="T7" fmla="*/ 8 h 67"/>
                  <a:gd name="T8" fmla="*/ 49 w 75"/>
                  <a:gd name="T9" fmla="*/ 48 h 67"/>
                </a:gdLst>
                <a:ahLst/>
                <a:cxnLst>
                  <a:cxn ang="0">
                    <a:pos x="T0" y="T1"/>
                  </a:cxn>
                  <a:cxn ang="0">
                    <a:pos x="T2" y="T3"/>
                  </a:cxn>
                  <a:cxn ang="0">
                    <a:pos x="T4" y="T5"/>
                  </a:cxn>
                  <a:cxn ang="0">
                    <a:pos x="T6" y="T7"/>
                  </a:cxn>
                  <a:cxn ang="0">
                    <a:pos x="T8" y="T9"/>
                  </a:cxn>
                </a:cxnLst>
                <a:rect l="0" t="0" r="r" b="b"/>
                <a:pathLst>
                  <a:path w="75" h="67">
                    <a:moveTo>
                      <a:pt x="49" y="48"/>
                    </a:moveTo>
                    <a:cubicBezTo>
                      <a:pt x="32" y="62"/>
                      <a:pt x="12" y="67"/>
                      <a:pt x="6" y="59"/>
                    </a:cubicBezTo>
                    <a:cubicBezTo>
                      <a:pt x="0" y="51"/>
                      <a:pt x="9" y="33"/>
                      <a:pt x="26" y="19"/>
                    </a:cubicBezTo>
                    <a:cubicBezTo>
                      <a:pt x="43" y="5"/>
                      <a:pt x="63" y="0"/>
                      <a:pt x="69" y="8"/>
                    </a:cubicBezTo>
                    <a:cubicBezTo>
                      <a:pt x="75" y="16"/>
                      <a:pt x="66" y="34"/>
                      <a:pt x="49" y="48"/>
                    </a:cubicBezTo>
                  </a:path>
                </a:pathLst>
              </a:custGeom>
              <a:solidFill>
                <a:srgbClr val="008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78">
                <a:extLst>
                  <a:ext uri="{FF2B5EF4-FFF2-40B4-BE49-F238E27FC236}">
                    <a16:creationId xmlns:a16="http://schemas.microsoft.com/office/drawing/2014/main" id="{93D1903B-BD44-4A17-A5E1-2B85E69D37B4}"/>
                  </a:ext>
                </a:extLst>
              </p:cNvPr>
              <p:cNvSpPr>
                <a:spLocks noEditPoints="1"/>
              </p:cNvSpPr>
              <p:nvPr/>
            </p:nvSpPr>
            <p:spPr bwMode="auto">
              <a:xfrm>
                <a:off x="1444" y="830"/>
                <a:ext cx="178" cy="145"/>
              </a:xfrm>
              <a:custGeom>
                <a:avLst/>
                <a:gdLst>
                  <a:gd name="T0" fmla="*/ 18 w 75"/>
                  <a:gd name="T1" fmla="*/ 61 h 61"/>
                  <a:gd name="T2" fmla="*/ 7 w 75"/>
                  <a:gd name="T3" fmla="*/ 57 h 61"/>
                  <a:gd name="T4" fmla="*/ 27 w 75"/>
                  <a:gd name="T5" fmla="*/ 15 h 61"/>
                  <a:gd name="T6" fmla="*/ 61 w 75"/>
                  <a:gd name="T7" fmla="*/ 0 h 61"/>
                  <a:gd name="T8" fmla="*/ 72 w 75"/>
                  <a:gd name="T9" fmla="*/ 4 h 61"/>
                  <a:gd name="T10" fmla="*/ 71 w 75"/>
                  <a:gd name="T11" fmla="*/ 23 h 61"/>
                  <a:gd name="T12" fmla="*/ 52 w 75"/>
                  <a:gd name="T13" fmla="*/ 46 h 61"/>
                  <a:gd name="T14" fmla="*/ 18 w 75"/>
                  <a:gd name="T15" fmla="*/ 61 h 61"/>
                  <a:gd name="T16" fmla="*/ 61 w 75"/>
                  <a:gd name="T17" fmla="*/ 3 h 61"/>
                  <a:gd name="T18" fmla="*/ 29 w 75"/>
                  <a:gd name="T19" fmla="*/ 17 h 61"/>
                  <a:gd name="T20" fmla="*/ 9 w 75"/>
                  <a:gd name="T21" fmla="*/ 55 h 61"/>
                  <a:gd name="T22" fmla="*/ 18 w 75"/>
                  <a:gd name="T23" fmla="*/ 58 h 61"/>
                  <a:gd name="T24" fmla="*/ 50 w 75"/>
                  <a:gd name="T25" fmla="*/ 44 h 61"/>
                  <a:gd name="T26" fmla="*/ 69 w 75"/>
                  <a:gd name="T27" fmla="*/ 22 h 61"/>
                  <a:gd name="T28" fmla="*/ 70 w 75"/>
                  <a:gd name="T29" fmla="*/ 6 h 61"/>
                  <a:gd name="T30" fmla="*/ 61 w 75"/>
                  <a:gd name="T3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61">
                    <a:moveTo>
                      <a:pt x="18" y="61"/>
                    </a:moveTo>
                    <a:cubicBezTo>
                      <a:pt x="13" y="61"/>
                      <a:pt x="9" y="60"/>
                      <a:pt x="7" y="57"/>
                    </a:cubicBezTo>
                    <a:cubicBezTo>
                      <a:pt x="0" y="48"/>
                      <a:pt x="9" y="30"/>
                      <a:pt x="27" y="15"/>
                    </a:cubicBezTo>
                    <a:cubicBezTo>
                      <a:pt x="39" y="6"/>
                      <a:pt x="52" y="0"/>
                      <a:pt x="61" y="0"/>
                    </a:cubicBezTo>
                    <a:cubicBezTo>
                      <a:pt x="66" y="0"/>
                      <a:pt x="70" y="2"/>
                      <a:pt x="72" y="4"/>
                    </a:cubicBezTo>
                    <a:cubicBezTo>
                      <a:pt x="75" y="9"/>
                      <a:pt x="75" y="15"/>
                      <a:pt x="71" y="23"/>
                    </a:cubicBezTo>
                    <a:cubicBezTo>
                      <a:pt x="67" y="31"/>
                      <a:pt x="60" y="39"/>
                      <a:pt x="52" y="46"/>
                    </a:cubicBezTo>
                    <a:cubicBezTo>
                      <a:pt x="40" y="55"/>
                      <a:pt x="27" y="61"/>
                      <a:pt x="18" y="61"/>
                    </a:cubicBezTo>
                    <a:moveTo>
                      <a:pt x="61" y="3"/>
                    </a:moveTo>
                    <a:cubicBezTo>
                      <a:pt x="52" y="3"/>
                      <a:pt x="40" y="8"/>
                      <a:pt x="29" y="17"/>
                    </a:cubicBezTo>
                    <a:cubicBezTo>
                      <a:pt x="12" y="31"/>
                      <a:pt x="3" y="48"/>
                      <a:pt x="9" y="55"/>
                    </a:cubicBezTo>
                    <a:cubicBezTo>
                      <a:pt x="11" y="57"/>
                      <a:pt x="14" y="58"/>
                      <a:pt x="18" y="58"/>
                    </a:cubicBezTo>
                    <a:cubicBezTo>
                      <a:pt x="27" y="58"/>
                      <a:pt x="39" y="53"/>
                      <a:pt x="50" y="44"/>
                    </a:cubicBezTo>
                    <a:cubicBezTo>
                      <a:pt x="59" y="37"/>
                      <a:pt x="65" y="30"/>
                      <a:pt x="69" y="22"/>
                    </a:cubicBezTo>
                    <a:cubicBezTo>
                      <a:pt x="72" y="15"/>
                      <a:pt x="73" y="9"/>
                      <a:pt x="70" y="6"/>
                    </a:cubicBezTo>
                    <a:cubicBezTo>
                      <a:pt x="68" y="4"/>
                      <a:pt x="65" y="3"/>
                      <a:pt x="61" y="3"/>
                    </a:cubicBezTo>
                  </a:path>
                </a:pathLst>
              </a:custGeom>
              <a:solidFill>
                <a:srgbClr val="004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79">
                <a:extLst>
                  <a:ext uri="{FF2B5EF4-FFF2-40B4-BE49-F238E27FC236}">
                    <a16:creationId xmlns:a16="http://schemas.microsoft.com/office/drawing/2014/main" id="{35268EF2-5F2F-45C6-9C4C-0EC25C257381}"/>
                  </a:ext>
                </a:extLst>
              </p:cNvPr>
              <p:cNvSpPr>
                <a:spLocks/>
              </p:cNvSpPr>
              <p:nvPr/>
            </p:nvSpPr>
            <p:spPr bwMode="auto">
              <a:xfrm>
                <a:off x="1475" y="854"/>
                <a:ext cx="128" cy="98"/>
              </a:xfrm>
              <a:custGeom>
                <a:avLst/>
                <a:gdLst>
                  <a:gd name="T0" fmla="*/ 44 w 54"/>
                  <a:gd name="T1" fmla="*/ 0 h 41"/>
                  <a:gd name="T2" fmla="*/ 20 w 54"/>
                  <a:gd name="T3" fmla="*/ 12 h 41"/>
                  <a:gd name="T4" fmla="*/ 4 w 54"/>
                  <a:gd name="T5" fmla="*/ 39 h 41"/>
                  <a:gd name="T6" fmla="*/ 9 w 54"/>
                  <a:gd name="T7" fmla="*/ 41 h 41"/>
                  <a:gd name="T8" fmla="*/ 34 w 54"/>
                  <a:gd name="T9" fmla="*/ 29 h 41"/>
                  <a:gd name="T10" fmla="*/ 50 w 54"/>
                  <a:gd name="T11" fmla="*/ 2 h 41"/>
                  <a:gd name="T12" fmla="*/ 44 w 5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4" h="41">
                    <a:moveTo>
                      <a:pt x="44" y="0"/>
                    </a:moveTo>
                    <a:cubicBezTo>
                      <a:pt x="38" y="0"/>
                      <a:pt x="29" y="4"/>
                      <a:pt x="20" y="12"/>
                    </a:cubicBezTo>
                    <a:cubicBezTo>
                      <a:pt x="7" y="22"/>
                      <a:pt x="0" y="34"/>
                      <a:pt x="4" y="39"/>
                    </a:cubicBezTo>
                    <a:cubicBezTo>
                      <a:pt x="5" y="40"/>
                      <a:pt x="7" y="41"/>
                      <a:pt x="9" y="41"/>
                    </a:cubicBezTo>
                    <a:cubicBezTo>
                      <a:pt x="15" y="41"/>
                      <a:pt x="25" y="36"/>
                      <a:pt x="34" y="29"/>
                    </a:cubicBezTo>
                    <a:cubicBezTo>
                      <a:pt x="47" y="19"/>
                      <a:pt x="54" y="7"/>
                      <a:pt x="50" y="2"/>
                    </a:cubicBezTo>
                    <a:cubicBezTo>
                      <a:pt x="49" y="1"/>
                      <a:pt x="47" y="0"/>
                      <a:pt x="44" y="0"/>
                    </a:cubicBezTo>
                  </a:path>
                </a:pathLst>
              </a:custGeom>
              <a:solidFill>
                <a:srgbClr val="004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80">
                <a:extLst>
                  <a:ext uri="{FF2B5EF4-FFF2-40B4-BE49-F238E27FC236}">
                    <a16:creationId xmlns:a16="http://schemas.microsoft.com/office/drawing/2014/main" id="{42466919-F806-4520-8C0D-88A735B7587D}"/>
                  </a:ext>
                </a:extLst>
              </p:cNvPr>
              <p:cNvSpPr>
                <a:spLocks/>
              </p:cNvSpPr>
              <p:nvPr/>
            </p:nvSpPr>
            <p:spPr bwMode="auto">
              <a:xfrm>
                <a:off x="1974" y="1208"/>
                <a:ext cx="90" cy="155"/>
              </a:xfrm>
              <a:custGeom>
                <a:avLst/>
                <a:gdLst>
                  <a:gd name="T0" fmla="*/ 37 w 38"/>
                  <a:gd name="T1" fmla="*/ 0 h 65"/>
                  <a:gd name="T2" fmla="*/ 0 w 38"/>
                  <a:gd name="T3" fmla="*/ 65 h 65"/>
                  <a:gd name="T4" fmla="*/ 0 w 38"/>
                  <a:gd name="T5" fmla="*/ 65 h 65"/>
                  <a:gd name="T6" fmla="*/ 12 w 38"/>
                  <a:gd name="T7" fmla="*/ 30 h 65"/>
                  <a:gd name="T8" fmla="*/ 37 w 38"/>
                  <a:gd name="T9" fmla="*/ 1 h 65"/>
                  <a:gd name="T10" fmla="*/ 37 w 38"/>
                  <a:gd name="T11" fmla="*/ 0 h 65"/>
                </a:gdLst>
                <a:ahLst/>
                <a:cxnLst>
                  <a:cxn ang="0">
                    <a:pos x="T0" y="T1"/>
                  </a:cxn>
                  <a:cxn ang="0">
                    <a:pos x="T2" y="T3"/>
                  </a:cxn>
                  <a:cxn ang="0">
                    <a:pos x="T4" y="T5"/>
                  </a:cxn>
                  <a:cxn ang="0">
                    <a:pos x="T6" y="T7"/>
                  </a:cxn>
                  <a:cxn ang="0">
                    <a:pos x="T8" y="T9"/>
                  </a:cxn>
                  <a:cxn ang="0">
                    <a:pos x="T10" y="T11"/>
                  </a:cxn>
                </a:cxnLst>
                <a:rect l="0" t="0" r="r" b="b"/>
                <a:pathLst>
                  <a:path w="38" h="65">
                    <a:moveTo>
                      <a:pt x="37" y="0"/>
                    </a:moveTo>
                    <a:cubicBezTo>
                      <a:pt x="13" y="11"/>
                      <a:pt x="1" y="41"/>
                      <a:pt x="0" y="65"/>
                    </a:cubicBezTo>
                    <a:cubicBezTo>
                      <a:pt x="0" y="65"/>
                      <a:pt x="0" y="65"/>
                      <a:pt x="0" y="65"/>
                    </a:cubicBezTo>
                    <a:cubicBezTo>
                      <a:pt x="3" y="53"/>
                      <a:pt x="6" y="42"/>
                      <a:pt x="12" y="30"/>
                    </a:cubicBezTo>
                    <a:cubicBezTo>
                      <a:pt x="17" y="18"/>
                      <a:pt x="27" y="9"/>
                      <a:pt x="37" y="1"/>
                    </a:cubicBezTo>
                    <a:cubicBezTo>
                      <a:pt x="38" y="1"/>
                      <a:pt x="37" y="0"/>
                      <a:pt x="37" y="0"/>
                    </a:cubicBezTo>
                  </a:path>
                </a:pathLst>
              </a:custGeom>
              <a:solidFill>
                <a:srgbClr val="66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81">
                <a:extLst>
                  <a:ext uri="{FF2B5EF4-FFF2-40B4-BE49-F238E27FC236}">
                    <a16:creationId xmlns:a16="http://schemas.microsoft.com/office/drawing/2014/main" id="{4DA7C71D-87BA-4220-ACB6-D29E3C0B1219}"/>
                  </a:ext>
                </a:extLst>
              </p:cNvPr>
              <p:cNvSpPr>
                <a:spLocks/>
              </p:cNvSpPr>
              <p:nvPr/>
            </p:nvSpPr>
            <p:spPr bwMode="auto">
              <a:xfrm>
                <a:off x="1846" y="1147"/>
                <a:ext cx="891" cy="684"/>
              </a:xfrm>
              <a:custGeom>
                <a:avLst/>
                <a:gdLst>
                  <a:gd name="T0" fmla="*/ 357 w 375"/>
                  <a:gd name="T1" fmla="*/ 138 h 288"/>
                  <a:gd name="T2" fmla="*/ 366 w 375"/>
                  <a:gd name="T3" fmla="*/ 114 h 288"/>
                  <a:gd name="T4" fmla="*/ 340 w 375"/>
                  <a:gd name="T5" fmla="*/ 85 h 288"/>
                  <a:gd name="T6" fmla="*/ 248 w 375"/>
                  <a:gd name="T7" fmla="*/ 69 h 288"/>
                  <a:gd name="T8" fmla="*/ 334 w 375"/>
                  <a:gd name="T9" fmla="*/ 68 h 288"/>
                  <a:gd name="T10" fmla="*/ 368 w 375"/>
                  <a:gd name="T11" fmla="*/ 53 h 288"/>
                  <a:gd name="T12" fmla="*/ 370 w 375"/>
                  <a:gd name="T13" fmla="*/ 15 h 288"/>
                  <a:gd name="T14" fmla="*/ 346 w 375"/>
                  <a:gd name="T15" fmla="*/ 1 h 288"/>
                  <a:gd name="T16" fmla="*/ 121 w 375"/>
                  <a:gd name="T17" fmla="*/ 16 h 288"/>
                  <a:gd name="T18" fmla="*/ 82 w 375"/>
                  <a:gd name="T19" fmla="*/ 89 h 288"/>
                  <a:gd name="T20" fmla="*/ 2 w 375"/>
                  <a:gd name="T21" fmla="*/ 219 h 288"/>
                  <a:gd name="T22" fmla="*/ 161 w 375"/>
                  <a:gd name="T23" fmla="*/ 288 h 288"/>
                  <a:gd name="T24" fmla="*/ 313 w 375"/>
                  <a:gd name="T25" fmla="*/ 182 h 288"/>
                  <a:gd name="T26" fmla="*/ 357 w 375"/>
                  <a:gd name="T27" fmla="*/ 13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88">
                    <a:moveTo>
                      <a:pt x="357" y="138"/>
                    </a:moveTo>
                    <a:cubicBezTo>
                      <a:pt x="357" y="138"/>
                      <a:pt x="365" y="130"/>
                      <a:pt x="366" y="114"/>
                    </a:cubicBezTo>
                    <a:cubicBezTo>
                      <a:pt x="367" y="99"/>
                      <a:pt x="362" y="91"/>
                      <a:pt x="340" y="85"/>
                    </a:cubicBezTo>
                    <a:cubicBezTo>
                      <a:pt x="319" y="80"/>
                      <a:pt x="268" y="71"/>
                      <a:pt x="248" y="69"/>
                    </a:cubicBezTo>
                    <a:cubicBezTo>
                      <a:pt x="248" y="69"/>
                      <a:pt x="307" y="68"/>
                      <a:pt x="334" y="68"/>
                    </a:cubicBezTo>
                    <a:cubicBezTo>
                      <a:pt x="361" y="67"/>
                      <a:pt x="364" y="64"/>
                      <a:pt x="368" y="53"/>
                    </a:cubicBezTo>
                    <a:cubicBezTo>
                      <a:pt x="373" y="41"/>
                      <a:pt x="375" y="28"/>
                      <a:pt x="370" y="15"/>
                    </a:cubicBezTo>
                    <a:cubicBezTo>
                      <a:pt x="364" y="2"/>
                      <a:pt x="359" y="0"/>
                      <a:pt x="346" y="1"/>
                    </a:cubicBezTo>
                    <a:cubicBezTo>
                      <a:pt x="333" y="2"/>
                      <a:pt x="143" y="13"/>
                      <a:pt x="121" y="16"/>
                    </a:cubicBezTo>
                    <a:cubicBezTo>
                      <a:pt x="98" y="18"/>
                      <a:pt x="63" y="32"/>
                      <a:pt x="82" y="89"/>
                    </a:cubicBezTo>
                    <a:cubicBezTo>
                      <a:pt x="82" y="89"/>
                      <a:pt x="0" y="163"/>
                      <a:pt x="2" y="219"/>
                    </a:cubicBezTo>
                    <a:cubicBezTo>
                      <a:pt x="4" y="276"/>
                      <a:pt x="161" y="288"/>
                      <a:pt x="161" y="288"/>
                    </a:cubicBezTo>
                    <a:cubicBezTo>
                      <a:pt x="161" y="288"/>
                      <a:pt x="309" y="184"/>
                      <a:pt x="313" y="182"/>
                    </a:cubicBezTo>
                    <a:cubicBezTo>
                      <a:pt x="317" y="180"/>
                      <a:pt x="357" y="138"/>
                      <a:pt x="357" y="138"/>
                    </a:cubicBezTo>
                  </a:path>
                </a:pathLst>
              </a:custGeom>
              <a:solidFill>
                <a:srgbClr val="00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82">
                <a:extLst>
                  <a:ext uri="{FF2B5EF4-FFF2-40B4-BE49-F238E27FC236}">
                    <a16:creationId xmlns:a16="http://schemas.microsoft.com/office/drawing/2014/main" id="{3AEBB7D7-6465-4173-A79B-95BBF7C1FE28}"/>
                  </a:ext>
                </a:extLst>
              </p:cNvPr>
              <p:cNvSpPr>
                <a:spLocks noEditPoints="1"/>
              </p:cNvSpPr>
              <p:nvPr/>
            </p:nvSpPr>
            <p:spPr bwMode="auto">
              <a:xfrm>
                <a:off x="1846" y="1144"/>
                <a:ext cx="894" cy="692"/>
              </a:xfrm>
              <a:custGeom>
                <a:avLst/>
                <a:gdLst>
                  <a:gd name="T0" fmla="*/ 161 w 376"/>
                  <a:gd name="T1" fmla="*/ 291 h 291"/>
                  <a:gd name="T2" fmla="*/ 161 w 376"/>
                  <a:gd name="T3" fmla="*/ 291 h 291"/>
                  <a:gd name="T4" fmla="*/ 82 w 376"/>
                  <a:gd name="T5" fmla="*/ 277 h 291"/>
                  <a:gd name="T6" fmla="*/ 0 w 376"/>
                  <a:gd name="T7" fmla="*/ 220 h 291"/>
                  <a:gd name="T8" fmla="*/ 40 w 376"/>
                  <a:gd name="T9" fmla="*/ 133 h 291"/>
                  <a:gd name="T10" fmla="*/ 80 w 376"/>
                  <a:gd name="T11" fmla="*/ 89 h 291"/>
                  <a:gd name="T12" fmla="*/ 82 w 376"/>
                  <a:gd name="T13" fmla="*/ 36 h 291"/>
                  <a:gd name="T14" fmla="*/ 121 w 376"/>
                  <a:gd name="T15" fmla="*/ 15 h 291"/>
                  <a:gd name="T16" fmla="*/ 306 w 376"/>
                  <a:gd name="T17" fmla="*/ 3 h 291"/>
                  <a:gd name="T18" fmla="*/ 346 w 376"/>
                  <a:gd name="T19" fmla="*/ 1 h 291"/>
                  <a:gd name="T20" fmla="*/ 371 w 376"/>
                  <a:gd name="T21" fmla="*/ 16 h 291"/>
                  <a:gd name="T22" fmla="*/ 370 w 376"/>
                  <a:gd name="T23" fmla="*/ 54 h 291"/>
                  <a:gd name="T24" fmla="*/ 334 w 376"/>
                  <a:gd name="T25" fmla="*/ 70 h 291"/>
                  <a:gd name="T26" fmla="*/ 265 w 376"/>
                  <a:gd name="T27" fmla="*/ 71 h 291"/>
                  <a:gd name="T28" fmla="*/ 341 w 376"/>
                  <a:gd name="T29" fmla="*/ 85 h 291"/>
                  <a:gd name="T30" fmla="*/ 368 w 376"/>
                  <a:gd name="T31" fmla="*/ 115 h 291"/>
                  <a:gd name="T32" fmla="*/ 358 w 376"/>
                  <a:gd name="T33" fmla="*/ 140 h 291"/>
                  <a:gd name="T34" fmla="*/ 313 w 376"/>
                  <a:gd name="T35" fmla="*/ 184 h 291"/>
                  <a:gd name="T36" fmla="*/ 162 w 376"/>
                  <a:gd name="T37" fmla="*/ 290 h 291"/>
                  <a:gd name="T38" fmla="*/ 161 w 376"/>
                  <a:gd name="T39" fmla="*/ 291 h 291"/>
                  <a:gd name="T40" fmla="*/ 351 w 376"/>
                  <a:gd name="T41" fmla="*/ 3 h 291"/>
                  <a:gd name="T42" fmla="*/ 346 w 376"/>
                  <a:gd name="T43" fmla="*/ 3 h 291"/>
                  <a:gd name="T44" fmla="*/ 306 w 376"/>
                  <a:gd name="T45" fmla="*/ 6 h 291"/>
                  <a:gd name="T46" fmla="*/ 121 w 376"/>
                  <a:gd name="T47" fmla="*/ 18 h 291"/>
                  <a:gd name="T48" fmla="*/ 84 w 376"/>
                  <a:gd name="T49" fmla="*/ 37 h 291"/>
                  <a:gd name="T50" fmla="*/ 83 w 376"/>
                  <a:gd name="T51" fmla="*/ 89 h 291"/>
                  <a:gd name="T52" fmla="*/ 83 w 376"/>
                  <a:gd name="T53" fmla="*/ 91 h 291"/>
                  <a:gd name="T54" fmla="*/ 3 w 376"/>
                  <a:gd name="T55" fmla="*/ 220 h 291"/>
                  <a:gd name="T56" fmla="*/ 161 w 376"/>
                  <a:gd name="T57" fmla="*/ 288 h 291"/>
                  <a:gd name="T58" fmla="*/ 312 w 376"/>
                  <a:gd name="T59" fmla="*/ 182 h 291"/>
                  <a:gd name="T60" fmla="*/ 356 w 376"/>
                  <a:gd name="T61" fmla="*/ 138 h 291"/>
                  <a:gd name="T62" fmla="*/ 365 w 376"/>
                  <a:gd name="T63" fmla="*/ 115 h 291"/>
                  <a:gd name="T64" fmla="*/ 340 w 376"/>
                  <a:gd name="T65" fmla="*/ 88 h 291"/>
                  <a:gd name="T66" fmla="*/ 248 w 376"/>
                  <a:gd name="T67" fmla="*/ 72 h 291"/>
                  <a:gd name="T68" fmla="*/ 247 w 376"/>
                  <a:gd name="T69" fmla="*/ 70 h 291"/>
                  <a:gd name="T70" fmla="*/ 248 w 376"/>
                  <a:gd name="T71" fmla="*/ 69 h 291"/>
                  <a:gd name="T72" fmla="*/ 334 w 376"/>
                  <a:gd name="T73" fmla="*/ 67 h 291"/>
                  <a:gd name="T74" fmla="*/ 367 w 376"/>
                  <a:gd name="T75" fmla="*/ 53 h 291"/>
                  <a:gd name="T76" fmla="*/ 368 w 376"/>
                  <a:gd name="T77" fmla="*/ 17 h 291"/>
                  <a:gd name="T78" fmla="*/ 351 w 376"/>
                  <a:gd name="T79" fmla="*/ 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291">
                    <a:moveTo>
                      <a:pt x="161" y="291"/>
                    </a:moveTo>
                    <a:cubicBezTo>
                      <a:pt x="161" y="291"/>
                      <a:pt x="161" y="291"/>
                      <a:pt x="161" y="291"/>
                    </a:cubicBezTo>
                    <a:cubicBezTo>
                      <a:pt x="161" y="290"/>
                      <a:pt x="121" y="287"/>
                      <a:pt x="82" y="277"/>
                    </a:cubicBezTo>
                    <a:cubicBezTo>
                      <a:pt x="29" y="264"/>
                      <a:pt x="1" y="244"/>
                      <a:pt x="0" y="220"/>
                    </a:cubicBezTo>
                    <a:cubicBezTo>
                      <a:pt x="0" y="197"/>
                      <a:pt x="13" y="167"/>
                      <a:pt x="40" y="133"/>
                    </a:cubicBezTo>
                    <a:cubicBezTo>
                      <a:pt x="58" y="110"/>
                      <a:pt x="77" y="93"/>
                      <a:pt x="80" y="89"/>
                    </a:cubicBezTo>
                    <a:cubicBezTo>
                      <a:pt x="73" y="67"/>
                      <a:pt x="74" y="49"/>
                      <a:pt x="82" y="36"/>
                    </a:cubicBezTo>
                    <a:cubicBezTo>
                      <a:pt x="92" y="21"/>
                      <a:pt x="110" y="16"/>
                      <a:pt x="121" y="15"/>
                    </a:cubicBezTo>
                    <a:cubicBezTo>
                      <a:pt x="137" y="14"/>
                      <a:pt x="247" y="7"/>
                      <a:pt x="306" y="3"/>
                    </a:cubicBezTo>
                    <a:cubicBezTo>
                      <a:pt x="327" y="2"/>
                      <a:pt x="343" y="1"/>
                      <a:pt x="346" y="1"/>
                    </a:cubicBezTo>
                    <a:cubicBezTo>
                      <a:pt x="360" y="0"/>
                      <a:pt x="365" y="2"/>
                      <a:pt x="371" y="16"/>
                    </a:cubicBezTo>
                    <a:cubicBezTo>
                      <a:pt x="376" y="27"/>
                      <a:pt x="376" y="40"/>
                      <a:pt x="370" y="54"/>
                    </a:cubicBezTo>
                    <a:cubicBezTo>
                      <a:pt x="364" y="66"/>
                      <a:pt x="361" y="69"/>
                      <a:pt x="334" y="70"/>
                    </a:cubicBezTo>
                    <a:cubicBezTo>
                      <a:pt x="317" y="70"/>
                      <a:pt x="284" y="71"/>
                      <a:pt x="265" y="71"/>
                    </a:cubicBezTo>
                    <a:cubicBezTo>
                      <a:pt x="289" y="75"/>
                      <a:pt x="324" y="81"/>
                      <a:pt x="341" y="85"/>
                    </a:cubicBezTo>
                    <a:cubicBezTo>
                      <a:pt x="362" y="90"/>
                      <a:pt x="369" y="98"/>
                      <a:pt x="368" y="115"/>
                    </a:cubicBezTo>
                    <a:cubicBezTo>
                      <a:pt x="367" y="131"/>
                      <a:pt x="358" y="139"/>
                      <a:pt x="358" y="140"/>
                    </a:cubicBezTo>
                    <a:cubicBezTo>
                      <a:pt x="354" y="144"/>
                      <a:pt x="318" y="182"/>
                      <a:pt x="313" y="184"/>
                    </a:cubicBezTo>
                    <a:cubicBezTo>
                      <a:pt x="309" y="186"/>
                      <a:pt x="213" y="254"/>
                      <a:pt x="162" y="290"/>
                    </a:cubicBezTo>
                    <a:cubicBezTo>
                      <a:pt x="161" y="291"/>
                      <a:pt x="161" y="291"/>
                      <a:pt x="161" y="291"/>
                    </a:cubicBezTo>
                    <a:moveTo>
                      <a:pt x="351" y="3"/>
                    </a:moveTo>
                    <a:cubicBezTo>
                      <a:pt x="349" y="3"/>
                      <a:pt x="348" y="3"/>
                      <a:pt x="346" y="3"/>
                    </a:cubicBezTo>
                    <a:cubicBezTo>
                      <a:pt x="343" y="4"/>
                      <a:pt x="327" y="4"/>
                      <a:pt x="306" y="6"/>
                    </a:cubicBezTo>
                    <a:cubicBezTo>
                      <a:pt x="247" y="9"/>
                      <a:pt x="138" y="16"/>
                      <a:pt x="121" y="18"/>
                    </a:cubicBezTo>
                    <a:cubicBezTo>
                      <a:pt x="111" y="19"/>
                      <a:pt x="93" y="23"/>
                      <a:pt x="84" y="37"/>
                    </a:cubicBezTo>
                    <a:cubicBezTo>
                      <a:pt x="76" y="50"/>
                      <a:pt x="76" y="67"/>
                      <a:pt x="83" y="89"/>
                    </a:cubicBezTo>
                    <a:cubicBezTo>
                      <a:pt x="83" y="90"/>
                      <a:pt x="83" y="90"/>
                      <a:pt x="83" y="91"/>
                    </a:cubicBezTo>
                    <a:cubicBezTo>
                      <a:pt x="82" y="91"/>
                      <a:pt x="1" y="165"/>
                      <a:pt x="3" y="220"/>
                    </a:cubicBezTo>
                    <a:cubicBezTo>
                      <a:pt x="5" y="274"/>
                      <a:pt x="152" y="287"/>
                      <a:pt x="161" y="288"/>
                    </a:cubicBezTo>
                    <a:cubicBezTo>
                      <a:pt x="178" y="276"/>
                      <a:pt x="308" y="183"/>
                      <a:pt x="312" y="182"/>
                    </a:cubicBezTo>
                    <a:cubicBezTo>
                      <a:pt x="315" y="181"/>
                      <a:pt x="341" y="154"/>
                      <a:pt x="356" y="138"/>
                    </a:cubicBezTo>
                    <a:cubicBezTo>
                      <a:pt x="356" y="138"/>
                      <a:pt x="364" y="130"/>
                      <a:pt x="365" y="115"/>
                    </a:cubicBezTo>
                    <a:cubicBezTo>
                      <a:pt x="366" y="101"/>
                      <a:pt x="362" y="93"/>
                      <a:pt x="340" y="88"/>
                    </a:cubicBezTo>
                    <a:cubicBezTo>
                      <a:pt x="319" y="83"/>
                      <a:pt x="268" y="74"/>
                      <a:pt x="248" y="72"/>
                    </a:cubicBezTo>
                    <a:cubicBezTo>
                      <a:pt x="247" y="72"/>
                      <a:pt x="247" y="71"/>
                      <a:pt x="247" y="70"/>
                    </a:cubicBezTo>
                    <a:cubicBezTo>
                      <a:pt x="247" y="70"/>
                      <a:pt x="247" y="69"/>
                      <a:pt x="248" y="69"/>
                    </a:cubicBezTo>
                    <a:cubicBezTo>
                      <a:pt x="249" y="69"/>
                      <a:pt x="308" y="68"/>
                      <a:pt x="334" y="67"/>
                    </a:cubicBezTo>
                    <a:cubicBezTo>
                      <a:pt x="361" y="66"/>
                      <a:pt x="363" y="64"/>
                      <a:pt x="367" y="53"/>
                    </a:cubicBezTo>
                    <a:cubicBezTo>
                      <a:pt x="373" y="40"/>
                      <a:pt x="373" y="27"/>
                      <a:pt x="368" y="17"/>
                    </a:cubicBezTo>
                    <a:cubicBezTo>
                      <a:pt x="364" y="6"/>
                      <a:pt x="360" y="3"/>
                      <a:pt x="351" y="3"/>
                    </a:cubicBezTo>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Freeform 83">
                <a:extLst>
                  <a:ext uri="{FF2B5EF4-FFF2-40B4-BE49-F238E27FC236}">
                    <a16:creationId xmlns:a16="http://schemas.microsoft.com/office/drawing/2014/main" id="{639628A7-FC6D-4CAC-BF01-D6C2F0437351}"/>
                  </a:ext>
                </a:extLst>
              </p:cNvPr>
              <p:cNvSpPr>
                <a:spLocks/>
              </p:cNvSpPr>
              <p:nvPr/>
            </p:nvSpPr>
            <p:spPr bwMode="auto">
              <a:xfrm>
                <a:off x="1846" y="1147"/>
                <a:ext cx="891" cy="684"/>
              </a:xfrm>
              <a:custGeom>
                <a:avLst/>
                <a:gdLst>
                  <a:gd name="T0" fmla="*/ 357 w 375"/>
                  <a:gd name="T1" fmla="*/ 138 h 288"/>
                  <a:gd name="T2" fmla="*/ 366 w 375"/>
                  <a:gd name="T3" fmla="*/ 114 h 288"/>
                  <a:gd name="T4" fmla="*/ 340 w 375"/>
                  <a:gd name="T5" fmla="*/ 85 h 288"/>
                  <a:gd name="T6" fmla="*/ 248 w 375"/>
                  <a:gd name="T7" fmla="*/ 69 h 288"/>
                  <a:gd name="T8" fmla="*/ 334 w 375"/>
                  <a:gd name="T9" fmla="*/ 68 h 288"/>
                  <a:gd name="T10" fmla="*/ 368 w 375"/>
                  <a:gd name="T11" fmla="*/ 53 h 288"/>
                  <a:gd name="T12" fmla="*/ 370 w 375"/>
                  <a:gd name="T13" fmla="*/ 15 h 288"/>
                  <a:gd name="T14" fmla="*/ 346 w 375"/>
                  <a:gd name="T15" fmla="*/ 1 h 288"/>
                  <a:gd name="T16" fmla="*/ 121 w 375"/>
                  <a:gd name="T17" fmla="*/ 16 h 288"/>
                  <a:gd name="T18" fmla="*/ 82 w 375"/>
                  <a:gd name="T19" fmla="*/ 89 h 288"/>
                  <a:gd name="T20" fmla="*/ 2 w 375"/>
                  <a:gd name="T21" fmla="*/ 219 h 288"/>
                  <a:gd name="T22" fmla="*/ 161 w 375"/>
                  <a:gd name="T23" fmla="*/ 288 h 288"/>
                  <a:gd name="T24" fmla="*/ 313 w 375"/>
                  <a:gd name="T25" fmla="*/ 182 h 288"/>
                  <a:gd name="T26" fmla="*/ 357 w 375"/>
                  <a:gd name="T27" fmla="*/ 13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88">
                    <a:moveTo>
                      <a:pt x="357" y="138"/>
                    </a:moveTo>
                    <a:cubicBezTo>
                      <a:pt x="357" y="138"/>
                      <a:pt x="365" y="130"/>
                      <a:pt x="366" y="114"/>
                    </a:cubicBezTo>
                    <a:cubicBezTo>
                      <a:pt x="367" y="99"/>
                      <a:pt x="362" y="91"/>
                      <a:pt x="340" y="85"/>
                    </a:cubicBezTo>
                    <a:cubicBezTo>
                      <a:pt x="319" y="80"/>
                      <a:pt x="268" y="71"/>
                      <a:pt x="248" y="69"/>
                    </a:cubicBezTo>
                    <a:cubicBezTo>
                      <a:pt x="248" y="69"/>
                      <a:pt x="307" y="68"/>
                      <a:pt x="334" y="68"/>
                    </a:cubicBezTo>
                    <a:cubicBezTo>
                      <a:pt x="361" y="67"/>
                      <a:pt x="364" y="64"/>
                      <a:pt x="368" y="53"/>
                    </a:cubicBezTo>
                    <a:cubicBezTo>
                      <a:pt x="373" y="41"/>
                      <a:pt x="375" y="28"/>
                      <a:pt x="370" y="15"/>
                    </a:cubicBezTo>
                    <a:cubicBezTo>
                      <a:pt x="364" y="2"/>
                      <a:pt x="359" y="0"/>
                      <a:pt x="346" y="1"/>
                    </a:cubicBezTo>
                    <a:cubicBezTo>
                      <a:pt x="333" y="2"/>
                      <a:pt x="143" y="13"/>
                      <a:pt x="121" y="16"/>
                    </a:cubicBezTo>
                    <a:cubicBezTo>
                      <a:pt x="98" y="18"/>
                      <a:pt x="63" y="32"/>
                      <a:pt x="82" y="89"/>
                    </a:cubicBezTo>
                    <a:cubicBezTo>
                      <a:pt x="82" y="89"/>
                      <a:pt x="0" y="163"/>
                      <a:pt x="2" y="219"/>
                    </a:cubicBezTo>
                    <a:cubicBezTo>
                      <a:pt x="4" y="276"/>
                      <a:pt x="161" y="288"/>
                      <a:pt x="161" y="288"/>
                    </a:cubicBezTo>
                    <a:cubicBezTo>
                      <a:pt x="161" y="288"/>
                      <a:pt x="309" y="184"/>
                      <a:pt x="313" y="182"/>
                    </a:cubicBezTo>
                    <a:cubicBezTo>
                      <a:pt x="317" y="180"/>
                      <a:pt x="357" y="138"/>
                      <a:pt x="357" y="138"/>
                    </a:cubicBezTo>
                  </a:path>
                </a:pathLst>
              </a:custGeom>
              <a:solidFill>
                <a:srgbClr val="00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84">
                <a:extLst>
                  <a:ext uri="{FF2B5EF4-FFF2-40B4-BE49-F238E27FC236}">
                    <a16:creationId xmlns:a16="http://schemas.microsoft.com/office/drawing/2014/main" id="{0115ABB8-4316-4546-85EE-81F26E33E13C}"/>
                  </a:ext>
                </a:extLst>
              </p:cNvPr>
              <p:cNvSpPr>
                <a:spLocks noEditPoints="1"/>
              </p:cNvSpPr>
              <p:nvPr/>
            </p:nvSpPr>
            <p:spPr bwMode="auto">
              <a:xfrm>
                <a:off x="1846" y="1144"/>
                <a:ext cx="894" cy="692"/>
              </a:xfrm>
              <a:custGeom>
                <a:avLst/>
                <a:gdLst>
                  <a:gd name="T0" fmla="*/ 161 w 376"/>
                  <a:gd name="T1" fmla="*/ 291 h 291"/>
                  <a:gd name="T2" fmla="*/ 161 w 376"/>
                  <a:gd name="T3" fmla="*/ 291 h 291"/>
                  <a:gd name="T4" fmla="*/ 82 w 376"/>
                  <a:gd name="T5" fmla="*/ 277 h 291"/>
                  <a:gd name="T6" fmla="*/ 0 w 376"/>
                  <a:gd name="T7" fmla="*/ 220 h 291"/>
                  <a:gd name="T8" fmla="*/ 40 w 376"/>
                  <a:gd name="T9" fmla="*/ 133 h 291"/>
                  <a:gd name="T10" fmla="*/ 80 w 376"/>
                  <a:gd name="T11" fmla="*/ 89 h 291"/>
                  <a:gd name="T12" fmla="*/ 82 w 376"/>
                  <a:gd name="T13" fmla="*/ 36 h 291"/>
                  <a:gd name="T14" fmla="*/ 121 w 376"/>
                  <a:gd name="T15" fmla="*/ 15 h 291"/>
                  <a:gd name="T16" fmla="*/ 306 w 376"/>
                  <a:gd name="T17" fmla="*/ 3 h 291"/>
                  <a:gd name="T18" fmla="*/ 346 w 376"/>
                  <a:gd name="T19" fmla="*/ 1 h 291"/>
                  <a:gd name="T20" fmla="*/ 371 w 376"/>
                  <a:gd name="T21" fmla="*/ 16 h 291"/>
                  <a:gd name="T22" fmla="*/ 370 w 376"/>
                  <a:gd name="T23" fmla="*/ 54 h 291"/>
                  <a:gd name="T24" fmla="*/ 334 w 376"/>
                  <a:gd name="T25" fmla="*/ 70 h 291"/>
                  <a:gd name="T26" fmla="*/ 265 w 376"/>
                  <a:gd name="T27" fmla="*/ 71 h 291"/>
                  <a:gd name="T28" fmla="*/ 341 w 376"/>
                  <a:gd name="T29" fmla="*/ 85 h 291"/>
                  <a:gd name="T30" fmla="*/ 368 w 376"/>
                  <a:gd name="T31" fmla="*/ 115 h 291"/>
                  <a:gd name="T32" fmla="*/ 358 w 376"/>
                  <a:gd name="T33" fmla="*/ 140 h 291"/>
                  <a:gd name="T34" fmla="*/ 313 w 376"/>
                  <a:gd name="T35" fmla="*/ 184 h 291"/>
                  <a:gd name="T36" fmla="*/ 162 w 376"/>
                  <a:gd name="T37" fmla="*/ 290 h 291"/>
                  <a:gd name="T38" fmla="*/ 161 w 376"/>
                  <a:gd name="T39" fmla="*/ 291 h 291"/>
                  <a:gd name="T40" fmla="*/ 351 w 376"/>
                  <a:gd name="T41" fmla="*/ 3 h 291"/>
                  <a:gd name="T42" fmla="*/ 346 w 376"/>
                  <a:gd name="T43" fmla="*/ 3 h 291"/>
                  <a:gd name="T44" fmla="*/ 306 w 376"/>
                  <a:gd name="T45" fmla="*/ 6 h 291"/>
                  <a:gd name="T46" fmla="*/ 121 w 376"/>
                  <a:gd name="T47" fmla="*/ 18 h 291"/>
                  <a:gd name="T48" fmla="*/ 84 w 376"/>
                  <a:gd name="T49" fmla="*/ 37 h 291"/>
                  <a:gd name="T50" fmla="*/ 83 w 376"/>
                  <a:gd name="T51" fmla="*/ 89 h 291"/>
                  <a:gd name="T52" fmla="*/ 83 w 376"/>
                  <a:gd name="T53" fmla="*/ 91 h 291"/>
                  <a:gd name="T54" fmla="*/ 3 w 376"/>
                  <a:gd name="T55" fmla="*/ 220 h 291"/>
                  <a:gd name="T56" fmla="*/ 161 w 376"/>
                  <a:gd name="T57" fmla="*/ 288 h 291"/>
                  <a:gd name="T58" fmla="*/ 312 w 376"/>
                  <a:gd name="T59" fmla="*/ 182 h 291"/>
                  <a:gd name="T60" fmla="*/ 356 w 376"/>
                  <a:gd name="T61" fmla="*/ 138 h 291"/>
                  <a:gd name="T62" fmla="*/ 365 w 376"/>
                  <a:gd name="T63" fmla="*/ 115 h 291"/>
                  <a:gd name="T64" fmla="*/ 340 w 376"/>
                  <a:gd name="T65" fmla="*/ 88 h 291"/>
                  <a:gd name="T66" fmla="*/ 248 w 376"/>
                  <a:gd name="T67" fmla="*/ 72 h 291"/>
                  <a:gd name="T68" fmla="*/ 247 w 376"/>
                  <a:gd name="T69" fmla="*/ 70 h 291"/>
                  <a:gd name="T70" fmla="*/ 248 w 376"/>
                  <a:gd name="T71" fmla="*/ 69 h 291"/>
                  <a:gd name="T72" fmla="*/ 334 w 376"/>
                  <a:gd name="T73" fmla="*/ 67 h 291"/>
                  <a:gd name="T74" fmla="*/ 367 w 376"/>
                  <a:gd name="T75" fmla="*/ 53 h 291"/>
                  <a:gd name="T76" fmla="*/ 368 w 376"/>
                  <a:gd name="T77" fmla="*/ 17 h 291"/>
                  <a:gd name="T78" fmla="*/ 351 w 376"/>
                  <a:gd name="T79" fmla="*/ 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291">
                    <a:moveTo>
                      <a:pt x="161" y="291"/>
                    </a:moveTo>
                    <a:cubicBezTo>
                      <a:pt x="161" y="291"/>
                      <a:pt x="161" y="291"/>
                      <a:pt x="161" y="291"/>
                    </a:cubicBezTo>
                    <a:cubicBezTo>
                      <a:pt x="161" y="290"/>
                      <a:pt x="121" y="287"/>
                      <a:pt x="82" y="277"/>
                    </a:cubicBezTo>
                    <a:cubicBezTo>
                      <a:pt x="29" y="264"/>
                      <a:pt x="1" y="244"/>
                      <a:pt x="0" y="220"/>
                    </a:cubicBezTo>
                    <a:cubicBezTo>
                      <a:pt x="0" y="197"/>
                      <a:pt x="13" y="167"/>
                      <a:pt x="40" y="133"/>
                    </a:cubicBezTo>
                    <a:cubicBezTo>
                      <a:pt x="58" y="110"/>
                      <a:pt x="77" y="93"/>
                      <a:pt x="80" y="89"/>
                    </a:cubicBezTo>
                    <a:cubicBezTo>
                      <a:pt x="73" y="67"/>
                      <a:pt x="74" y="49"/>
                      <a:pt x="82" y="36"/>
                    </a:cubicBezTo>
                    <a:cubicBezTo>
                      <a:pt x="92" y="21"/>
                      <a:pt x="110" y="16"/>
                      <a:pt x="121" y="15"/>
                    </a:cubicBezTo>
                    <a:cubicBezTo>
                      <a:pt x="137" y="14"/>
                      <a:pt x="247" y="7"/>
                      <a:pt x="306" y="3"/>
                    </a:cubicBezTo>
                    <a:cubicBezTo>
                      <a:pt x="327" y="2"/>
                      <a:pt x="343" y="1"/>
                      <a:pt x="346" y="1"/>
                    </a:cubicBezTo>
                    <a:cubicBezTo>
                      <a:pt x="360" y="0"/>
                      <a:pt x="365" y="2"/>
                      <a:pt x="371" y="16"/>
                    </a:cubicBezTo>
                    <a:cubicBezTo>
                      <a:pt x="376" y="27"/>
                      <a:pt x="376" y="40"/>
                      <a:pt x="370" y="54"/>
                    </a:cubicBezTo>
                    <a:cubicBezTo>
                      <a:pt x="364" y="66"/>
                      <a:pt x="361" y="69"/>
                      <a:pt x="334" y="70"/>
                    </a:cubicBezTo>
                    <a:cubicBezTo>
                      <a:pt x="317" y="70"/>
                      <a:pt x="284" y="71"/>
                      <a:pt x="265" y="71"/>
                    </a:cubicBezTo>
                    <a:cubicBezTo>
                      <a:pt x="289" y="75"/>
                      <a:pt x="324" y="81"/>
                      <a:pt x="341" y="85"/>
                    </a:cubicBezTo>
                    <a:cubicBezTo>
                      <a:pt x="362" y="90"/>
                      <a:pt x="369" y="98"/>
                      <a:pt x="368" y="115"/>
                    </a:cubicBezTo>
                    <a:cubicBezTo>
                      <a:pt x="367" y="131"/>
                      <a:pt x="358" y="139"/>
                      <a:pt x="358" y="140"/>
                    </a:cubicBezTo>
                    <a:cubicBezTo>
                      <a:pt x="354" y="144"/>
                      <a:pt x="318" y="182"/>
                      <a:pt x="313" y="184"/>
                    </a:cubicBezTo>
                    <a:cubicBezTo>
                      <a:pt x="309" y="186"/>
                      <a:pt x="213" y="254"/>
                      <a:pt x="162" y="290"/>
                    </a:cubicBezTo>
                    <a:cubicBezTo>
                      <a:pt x="161" y="291"/>
                      <a:pt x="161" y="291"/>
                      <a:pt x="161" y="291"/>
                    </a:cubicBezTo>
                    <a:moveTo>
                      <a:pt x="351" y="3"/>
                    </a:moveTo>
                    <a:cubicBezTo>
                      <a:pt x="349" y="3"/>
                      <a:pt x="348" y="3"/>
                      <a:pt x="346" y="3"/>
                    </a:cubicBezTo>
                    <a:cubicBezTo>
                      <a:pt x="343" y="4"/>
                      <a:pt x="327" y="4"/>
                      <a:pt x="306" y="6"/>
                    </a:cubicBezTo>
                    <a:cubicBezTo>
                      <a:pt x="247" y="9"/>
                      <a:pt x="138" y="16"/>
                      <a:pt x="121" y="18"/>
                    </a:cubicBezTo>
                    <a:cubicBezTo>
                      <a:pt x="111" y="19"/>
                      <a:pt x="93" y="23"/>
                      <a:pt x="84" y="37"/>
                    </a:cubicBezTo>
                    <a:cubicBezTo>
                      <a:pt x="76" y="50"/>
                      <a:pt x="76" y="67"/>
                      <a:pt x="83" y="89"/>
                    </a:cubicBezTo>
                    <a:cubicBezTo>
                      <a:pt x="83" y="90"/>
                      <a:pt x="83" y="90"/>
                      <a:pt x="83" y="91"/>
                    </a:cubicBezTo>
                    <a:cubicBezTo>
                      <a:pt x="82" y="91"/>
                      <a:pt x="1" y="165"/>
                      <a:pt x="3" y="220"/>
                    </a:cubicBezTo>
                    <a:cubicBezTo>
                      <a:pt x="5" y="274"/>
                      <a:pt x="152" y="287"/>
                      <a:pt x="161" y="288"/>
                    </a:cubicBezTo>
                    <a:cubicBezTo>
                      <a:pt x="178" y="276"/>
                      <a:pt x="308" y="183"/>
                      <a:pt x="312" y="182"/>
                    </a:cubicBezTo>
                    <a:cubicBezTo>
                      <a:pt x="315" y="181"/>
                      <a:pt x="341" y="154"/>
                      <a:pt x="356" y="138"/>
                    </a:cubicBezTo>
                    <a:cubicBezTo>
                      <a:pt x="356" y="138"/>
                      <a:pt x="364" y="130"/>
                      <a:pt x="365" y="115"/>
                    </a:cubicBezTo>
                    <a:cubicBezTo>
                      <a:pt x="366" y="101"/>
                      <a:pt x="362" y="93"/>
                      <a:pt x="340" y="88"/>
                    </a:cubicBezTo>
                    <a:cubicBezTo>
                      <a:pt x="319" y="83"/>
                      <a:pt x="268" y="74"/>
                      <a:pt x="248" y="72"/>
                    </a:cubicBezTo>
                    <a:cubicBezTo>
                      <a:pt x="247" y="72"/>
                      <a:pt x="247" y="71"/>
                      <a:pt x="247" y="70"/>
                    </a:cubicBezTo>
                    <a:cubicBezTo>
                      <a:pt x="247" y="70"/>
                      <a:pt x="247" y="69"/>
                      <a:pt x="248" y="69"/>
                    </a:cubicBezTo>
                    <a:cubicBezTo>
                      <a:pt x="249" y="69"/>
                      <a:pt x="308" y="68"/>
                      <a:pt x="334" y="67"/>
                    </a:cubicBezTo>
                    <a:cubicBezTo>
                      <a:pt x="361" y="66"/>
                      <a:pt x="363" y="64"/>
                      <a:pt x="367" y="53"/>
                    </a:cubicBezTo>
                    <a:cubicBezTo>
                      <a:pt x="373" y="40"/>
                      <a:pt x="373" y="27"/>
                      <a:pt x="368" y="17"/>
                    </a:cubicBezTo>
                    <a:cubicBezTo>
                      <a:pt x="364" y="6"/>
                      <a:pt x="360" y="3"/>
                      <a:pt x="351" y="3"/>
                    </a:cubicBezTo>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85">
                <a:extLst>
                  <a:ext uri="{FF2B5EF4-FFF2-40B4-BE49-F238E27FC236}">
                    <a16:creationId xmlns:a16="http://schemas.microsoft.com/office/drawing/2014/main" id="{28D5416A-EFAC-4D6D-95EF-B95BC39D3BAD}"/>
                  </a:ext>
                </a:extLst>
              </p:cNvPr>
              <p:cNvSpPr>
                <a:spLocks/>
              </p:cNvSpPr>
              <p:nvPr/>
            </p:nvSpPr>
            <p:spPr bwMode="auto">
              <a:xfrm>
                <a:off x="2026" y="1182"/>
                <a:ext cx="167" cy="178"/>
              </a:xfrm>
              <a:custGeom>
                <a:avLst/>
                <a:gdLst>
                  <a:gd name="T0" fmla="*/ 69 w 70"/>
                  <a:gd name="T1" fmla="*/ 0 h 75"/>
                  <a:gd name="T2" fmla="*/ 45 w 70"/>
                  <a:gd name="T3" fmla="*/ 2 h 75"/>
                  <a:gd name="T4" fmla="*/ 8 w 70"/>
                  <a:gd name="T5" fmla="*/ 21 h 75"/>
                  <a:gd name="T6" fmla="*/ 7 w 70"/>
                  <a:gd name="T7" fmla="*/ 73 h 75"/>
                  <a:gd name="T8" fmla="*/ 35 w 70"/>
                  <a:gd name="T9" fmla="*/ 75 h 75"/>
                  <a:gd name="T10" fmla="*/ 70 w 70"/>
                  <a:gd name="T11" fmla="*/ 5 h 75"/>
                  <a:gd name="T12" fmla="*/ 69 w 7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 h="75">
                    <a:moveTo>
                      <a:pt x="69" y="0"/>
                    </a:moveTo>
                    <a:cubicBezTo>
                      <a:pt x="57" y="1"/>
                      <a:pt x="49" y="1"/>
                      <a:pt x="45" y="2"/>
                    </a:cubicBezTo>
                    <a:cubicBezTo>
                      <a:pt x="35" y="3"/>
                      <a:pt x="17" y="7"/>
                      <a:pt x="8" y="21"/>
                    </a:cubicBezTo>
                    <a:cubicBezTo>
                      <a:pt x="0" y="33"/>
                      <a:pt x="0" y="51"/>
                      <a:pt x="7" y="73"/>
                    </a:cubicBezTo>
                    <a:cubicBezTo>
                      <a:pt x="12" y="73"/>
                      <a:pt x="34" y="75"/>
                      <a:pt x="35" y="75"/>
                    </a:cubicBezTo>
                    <a:cubicBezTo>
                      <a:pt x="32" y="46"/>
                      <a:pt x="42" y="19"/>
                      <a:pt x="70" y="5"/>
                    </a:cubicBezTo>
                    <a:cubicBezTo>
                      <a:pt x="70" y="3"/>
                      <a:pt x="69" y="2"/>
                      <a:pt x="69" y="0"/>
                    </a:cubicBezTo>
                  </a:path>
                </a:pathLst>
              </a:custGeom>
              <a:solidFill>
                <a:srgbClr val="008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86">
                <a:extLst>
                  <a:ext uri="{FF2B5EF4-FFF2-40B4-BE49-F238E27FC236}">
                    <a16:creationId xmlns:a16="http://schemas.microsoft.com/office/drawing/2014/main" id="{E7B63675-A3FE-4B47-88CE-2598D8CA6871}"/>
                  </a:ext>
                </a:extLst>
              </p:cNvPr>
              <p:cNvSpPr>
                <a:spLocks/>
              </p:cNvSpPr>
              <p:nvPr/>
            </p:nvSpPr>
            <p:spPr bwMode="auto">
              <a:xfrm>
                <a:off x="1995" y="1180"/>
                <a:ext cx="195" cy="176"/>
              </a:xfrm>
              <a:custGeom>
                <a:avLst/>
                <a:gdLst>
                  <a:gd name="T0" fmla="*/ 82 w 82"/>
                  <a:gd name="T1" fmla="*/ 0 h 74"/>
                  <a:gd name="T2" fmla="*/ 58 w 82"/>
                  <a:gd name="T3" fmla="*/ 2 h 74"/>
                  <a:gd name="T4" fmla="*/ 19 w 82"/>
                  <a:gd name="T5" fmla="*/ 74 h 74"/>
                  <a:gd name="T6" fmla="*/ 20 w 82"/>
                  <a:gd name="T7" fmla="*/ 74 h 74"/>
                  <a:gd name="T8" fmla="*/ 21 w 82"/>
                  <a:gd name="T9" fmla="*/ 22 h 74"/>
                  <a:gd name="T10" fmla="*/ 58 w 82"/>
                  <a:gd name="T11" fmla="*/ 3 h 74"/>
                  <a:gd name="T12" fmla="*/ 82 w 82"/>
                  <a:gd name="T13" fmla="*/ 1 h 74"/>
                  <a:gd name="T14" fmla="*/ 82 w 82"/>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4">
                    <a:moveTo>
                      <a:pt x="82" y="0"/>
                    </a:moveTo>
                    <a:cubicBezTo>
                      <a:pt x="70" y="1"/>
                      <a:pt x="62" y="1"/>
                      <a:pt x="58" y="2"/>
                    </a:cubicBezTo>
                    <a:cubicBezTo>
                      <a:pt x="35" y="4"/>
                      <a:pt x="0" y="18"/>
                      <a:pt x="19" y="74"/>
                    </a:cubicBezTo>
                    <a:cubicBezTo>
                      <a:pt x="19" y="74"/>
                      <a:pt x="19" y="74"/>
                      <a:pt x="20" y="74"/>
                    </a:cubicBezTo>
                    <a:cubicBezTo>
                      <a:pt x="13" y="52"/>
                      <a:pt x="13" y="34"/>
                      <a:pt x="21" y="22"/>
                    </a:cubicBezTo>
                    <a:cubicBezTo>
                      <a:pt x="30" y="8"/>
                      <a:pt x="48" y="4"/>
                      <a:pt x="58" y="3"/>
                    </a:cubicBezTo>
                    <a:cubicBezTo>
                      <a:pt x="62" y="2"/>
                      <a:pt x="70" y="2"/>
                      <a:pt x="82" y="1"/>
                    </a:cubicBezTo>
                    <a:cubicBezTo>
                      <a:pt x="82" y="1"/>
                      <a:pt x="82" y="0"/>
                      <a:pt x="82" y="0"/>
                    </a:cubicBezTo>
                  </a:path>
                </a:pathLst>
              </a:custGeom>
              <a:solidFill>
                <a:srgbClr val="006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Freeform 87">
                <a:extLst>
                  <a:ext uri="{FF2B5EF4-FFF2-40B4-BE49-F238E27FC236}">
                    <a16:creationId xmlns:a16="http://schemas.microsoft.com/office/drawing/2014/main" id="{6B903A3D-082B-4426-9F97-7A48D073A4A3}"/>
                  </a:ext>
                </a:extLst>
              </p:cNvPr>
              <p:cNvSpPr>
                <a:spLocks/>
              </p:cNvSpPr>
              <p:nvPr/>
            </p:nvSpPr>
            <p:spPr bwMode="auto">
              <a:xfrm>
                <a:off x="2252" y="1246"/>
                <a:ext cx="476" cy="100"/>
              </a:xfrm>
              <a:custGeom>
                <a:avLst/>
                <a:gdLst>
                  <a:gd name="T0" fmla="*/ 200 w 200"/>
                  <a:gd name="T1" fmla="*/ 0 h 42"/>
                  <a:gd name="T2" fmla="*/ 141 w 200"/>
                  <a:gd name="T3" fmla="*/ 1 h 42"/>
                  <a:gd name="T4" fmla="*/ 83 w 200"/>
                  <a:gd name="T5" fmla="*/ 4 h 42"/>
                  <a:gd name="T6" fmla="*/ 22 w 200"/>
                  <a:gd name="T7" fmla="*/ 25 h 42"/>
                  <a:gd name="T8" fmla="*/ 0 w 200"/>
                  <a:gd name="T9" fmla="*/ 42 h 42"/>
                  <a:gd name="T10" fmla="*/ 10 w 200"/>
                  <a:gd name="T11" fmla="*/ 40 h 42"/>
                  <a:gd name="T12" fmla="*/ 13 w 200"/>
                  <a:gd name="T13" fmla="*/ 39 h 42"/>
                  <a:gd name="T14" fmla="*/ 76 w 200"/>
                  <a:gd name="T15" fmla="*/ 27 h 42"/>
                  <a:gd name="T16" fmla="*/ 76 w 200"/>
                  <a:gd name="T17" fmla="*/ 27 h 42"/>
                  <a:gd name="T18" fmla="*/ 77 w 200"/>
                  <a:gd name="T19" fmla="*/ 26 h 42"/>
                  <a:gd name="T20" fmla="*/ 163 w 200"/>
                  <a:gd name="T21" fmla="*/ 24 h 42"/>
                  <a:gd name="T22" fmla="*/ 196 w 200"/>
                  <a:gd name="T23" fmla="*/ 10 h 42"/>
                  <a:gd name="T24" fmla="*/ 200 w 200"/>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42">
                    <a:moveTo>
                      <a:pt x="200" y="0"/>
                    </a:moveTo>
                    <a:cubicBezTo>
                      <a:pt x="180" y="1"/>
                      <a:pt x="160" y="0"/>
                      <a:pt x="141" y="1"/>
                    </a:cubicBezTo>
                    <a:cubicBezTo>
                      <a:pt x="121" y="2"/>
                      <a:pt x="102" y="2"/>
                      <a:pt x="83" y="4"/>
                    </a:cubicBezTo>
                    <a:cubicBezTo>
                      <a:pt x="62" y="7"/>
                      <a:pt x="41" y="12"/>
                      <a:pt x="22" y="25"/>
                    </a:cubicBezTo>
                    <a:cubicBezTo>
                      <a:pt x="15" y="30"/>
                      <a:pt x="7" y="36"/>
                      <a:pt x="0" y="42"/>
                    </a:cubicBezTo>
                    <a:cubicBezTo>
                      <a:pt x="4" y="41"/>
                      <a:pt x="7" y="41"/>
                      <a:pt x="10" y="40"/>
                    </a:cubicBezTo>
                    <a:cubicBezTo>
                      <a:pt x="11" y="40"/>
                      <a:pt x="12" y="39"/>
                      <a:pt x="13" y="39"/>
                    </a:cubicBezTo>
                    <a:cubicBezTo>
                      <a:pt x="33" y="32"/>
                      <a:pt x="54" y="27"/>
                      <a:pt x="76" y="27"/>
                    </a:cubicBezTo>
                    <a:cubicBezTo>
                      <a:pt x="76" y="27"/>
                      <a:pt x="76" y="27"/>
                      <a:pt x="76" y="27"/>
                    </a:cubicBezTo>
                    <a:cubicBezTo>
                      <a:pt x="76" y="27"/>
                      <a:pt x="76" y="26"/>
                      <a:pt x="77" y="26"/>
                    </a:cubicBezTo>
                    <a:cubicBezTo>
                      <a:pt x="78" y="26"/>
                      <a:pt x="137" y="25"/>
                      <a:pt x="163" y="24"/>
                    </a:cubicBezTo>
                    <a:cubicBezTo>
                      <a:pt x="190" y="23"/>
                      <a:pt x="192" y="21"/>
                      <a:pt x="196" y="10"/>
                    </a:cubicBezTo>
                    <a:cubicBezTo>
                      <a:pt x="198" y="7"/>
                      <a:pt x="199" y="3"/>
                      <a:pt x="200" y="0"/>
                    </a:cubicBezTo>
                  </a:path>
                </a:pathLst>
              </a:custGeom>
              <a:solidFill>
                <a:srgbClr val="008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88">
                <a:extLst>
                  <a:ext uri="{FF2B5EF4-FFF2-40B4-BE49-F238E27FC236}">
                    <a16:creationId xmlns:a16="http://schemas.microsoft.com/office/drawing/2014/main" id="{037DFED7-41B9-45CC-81EC-7BD572F4C936}"/>
                  </a:ext>
                </a:extLst>
              </p:cNvPr>
              <p:cNvSpPr>
                <a:spLocks/>
              </p:cNvSpPr>
              <p:nvPr/>
            </p:nvSpPr>
            <p:spPr bwMode="auto">
              <a:xfrm>
                <a:off x="2433" y="1246"/>
                <a:ext cx="297" cy="65"/>
              </a:xfrm>
              <a:custGeom>
                <a:avLst/>
                <a:gdLst>
                  <a:gd name="T0" fmla="*/ 125 w 125"/>
                  <a:gd name="T1" fmla="*/ 0 h 27"/>
                  <a:gd name="T2" fmla="*/ 124 w 125"/>
                  <a:gd name="T3" fmla="*/ 0 h 27"/>
                  <a:gd name="T4" fmla="*/ 120 w 125"/>
                  <a:gd name="T5" fmla="*/ 10 h 27"/>
                  <a:gd name="T6" fmla="*/ 87 w 125"/>
                  <a:gd name="T7" fmla="*/ 24 h 27"/>
                  <a:gd name="T8" fmla="*/ 1 w 125"/>
                  <a:gd name="T9" fmla="*/ 26 h 27"/>
                  <a:gd name="T10" fmla="*/ 0 w 125"/>
                  <a:gd name="T11" fmla="*/ 27 h 27"/>
                  <a:gd name="T12" fmla="*/ 0 w 125"/>
                  <a:gd name="T13" fmla="*/ 27 h 27"/>
                  <a:gd name="T14" fmla="*/ 0 w 125"/>
                  <a:gd name="T15" fmla="*/ 27 h 27"/>
                  <a:gd name="T16" fmla="*/ 2 w 125"/>
                  <a:gd name="T17" fmla="*/ 27 h 27"/>
                  <a:gd name="T18" fmla="*/ 1 w 125"/>
                  <a:gd name="T19" fmla="*/ 27 h 27"/>
                  <a:gd name="T20" fmla="*/ 87 w 125"/>
                  <a:gd name="T21" fmla="*/ 26 h 27"/>
                  <a:gd name="T22" fmla="*/ 121 w 125"/>
                  <a:gd name="T23" fmla="*/ 11 h 27"/>
                  <a:gd name="T24" fmla="*/ 125 w 125"/>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7">
                    <a:moveTo>
                      <a:pt x="125" y="0"/>
                    </a:moveTo>
                    <a:cubicBezTo>
                      <a:pt x="124" y="0"/>
                      <a:pt x="124" y="0"/>
                      <a:pt x="124" y="0"/>
                    </a:cubicBezTo>
                    <a:cubicBezTo>
                      <a:pt x="123" y="3"/>
                      <a:pt x="122" y="7"/>
                      <a:pt x="120" y="10"/>
                    </a:cubicBezTo>
                    <a:cubicBezTo>
                      <a:pt x="116" y="21"/>
                      <a:pt x="114" y="23"/>
                      <a:pt x="87" y="24"/>
                    </a:cubicBezTo>
                    <a:cubicBezTo>
                      <a:pt x="61" y="25"/>
                      <a:pt x="2" y="26"/>
                      <a:pt x="1" y="26"/>
                    </a:cubicBezTo>
                    <a:cubicBezTo>
                      <a:pt x="0" y="26"/>
                      <a:pt x="0" y="27"/>
                      <a:pt x="0" y="27"/>
                    </a:cubicBezTo>
                    <a:cubicBezTo>
                      <a:pt x="0" y="27"/>
                      <a:pt x="0" y="27"/>
                      <a:pt x="0" y="27"/>
                    </a:cubicBezTo>
                    <a:cubicBezTo>
                      <a:pt x="0" y="27"/>
                      <a:pt x="0" y="27"/>
                      <a:pt x="0" y="27"/>
                    </a:cubicBezTo>
                    <a:cubicBezTo>
                      <a:pt x="0" y="27"/>
                      <a:pt x="1" y="27"/>
                      <a:pt x="2" y="27"/>
                    </a:cubicBezTo>
                    <a:cubicBezTo>
                      <a:pt x="1" y="27"/>
                      <a:pt x="1" y="27"/>
                      <a:pt x="1" y="27"/>
                    </a:cubicBezTo>
                    <a:cubicBezTo>
                      <a:pt x="1" y="27"/>
                      <a:pt x="60" y="26"/>
                      <a:pt x="87" y="26"/>
                    </a:cubicBezTo>
                    <a:cubicBezTo>
                      <a:pt x="114" y="25"/>
                      <a:pt x="117" y="22"/>
                      <a:pt x="121" y="11"/>
                    </a:cubicBezTo>
                    <a:cubicBezTo>
                      <a:pt x="123" y="7"/>
                      <a:pt x="124" y="3"/>
                      <a:pt x="125" y="0"/>
                    </a:cubicBezTo>
                  </a:path>
                </a:pathLst>
              </a:custGeom>
              <a:solidFill>
                <a:srgbClr val="006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Freeform 89">
                <a:extLst>
                  <a:ext uri="{FF2B5EF4-FFF2-40B4-BE49-F238E27FC236}">
                    <a16:creationId xmlns:a16="http://schemas.microsoft.com/office/drawing/2014/main" id="{1907CC5E-2970-4B37-BDFB-9AC3A2EBF718}"/>
                  </a:ext>
                </a:extLst>
              </p:cNvPr>
              <p:cNvSpPr>
                <a:spLocks/>
              </p:cNvSpPr>
              <p:nvPr/>
            </p:nvSpPr>
            <p:spPr bwMode="auto">
              <a:xfrm>
                <a:off x="1953" y="1358"/>
                <a:ext cx="760" cy="311"/>
              </a:xfrm>
              <a:custGeom>
                <a:avLst/>
                <a:gdLst>
                  <a:gd name="T0" fmla="*/ 201 w 320"/>
                  <a:gd name="T1" fmla="*/ 0 h 131"/>
                  <a:gd name="T2" fmla="*/ 180 w 320"/>
                  <a:gd name="T3" fmla="*/ 1 h 131"/>
                  <a:gd name="T4" fmla="*/ 0 w 320"/>
                  <a:gd name="T5" fmla="*/ 99 h 131"/>
                  <a:gd name="T6" fmla="*/ 27 w 320"/>
                  <a:gd name="T7" fmla="*/ 113 h 131"/>
                  <a:gd name="T8" fmla="*/ 43 w 320"/>
                  <a:gd name="T9" fmla="*/ 123 h 131"/>
                  <a:gd name="T10" fmla="*/ 54 w 320"/>
                  <a:gd name="T11" fmla="*/ 126 h 131"/>
                  <a:gd name="T12" fmla="*/ 60 w 320"/>
                  <a:gd name="T13" fmla="*/ 125 h 131"/>
                  <a:gd name="T14" fmla="*/ 69 w 320"/>
                  <a:gd name="T15" fmla="*/ 124 h 131"/>
                  <a:gd name="T16" fmla="*/ 73 w 320"/>
                  <a:gd name="T17" fmla="*/ 124 h 131"/>
                  <a:gd name="T18" fmla="*/ 80 w 320"/>
                  <a:gd name="T19" fmla="*/ 128 h 131"/>
                  <a:gd name="T20" fmla="*/ 86 w 320"/>
                  <a:gd name="T21" fmla="*/ 131 h 131"/>
                  <a:gd name="T22" fmla="*/ 88 w 320"/>
                  <a:gd name="T23" fmla="*/ 131 h 131"/>
                  <a:gd name="T24" fmla="*/ 103 w 320"/>
                  <a:gd name="T25" fmla="*/ 123 h 131"/>
                  <a:gd name="T26" fmla="*/ 106 w 320"/>
                  <a:gd name="T27" fmla="*/ 119 h 131"/>
                  <a:gd name="T28" fmla="*/ 107 w 320"/>
                  <a:gd name="T29" fmla="*/ 117 h 131"/>
                  <a:gd name="T30" fmla="*/ 107 w 320"/>
                  <a:gd name="T31" fmla="*/ 114 h 131"/>
                  <a:gd name="T32" fmla="*/ 109 w 320"/>
                  <a:gd name="T33" fmla="*/ 114 h 131"/>
                  <a:gd name="T34" fmla="*/ 110 w 320"/>
                  <a:gd name="T35" fmla="*/ 113 h 131"/>
                  <a:gd name="T36" fmla="*/ 110 w 320"/>
                  <a:gd name="T37" fmla="*/ 111 h 131"/>
                  <a:gd name="T38" fmla="*/ 134 w 320"/>
                  <a:gd name="T39" fmla="*/ 55 h 131"/>
                  <a:gd name="T40" fmla="*/ 166 w 320"/>
                  <a:gd name="T41" fmla="*/ 27 h 131"/>
                  <a:gd name="T42" fmla="*/ 227 w 320"/>
                  <a:gd name="T43" fmla="*/ 13 h 131"/>
                  <a:gd name="T44" fmla="*/ 263 w 320"/>
                  <a:gd name="T45" fmla="*/ 18 h 131"/>
                  <a:gd name="T46" fmla="*/ 292 w 320"/>
                  <a:gd name="T47" fmla="*/ 26 h 131"/>
                  <a:gd name="T48" fmla="*/ 318 w 320"/>
                  <a:gd name="T49" fmla="*/ 37 h 131"/>
                  <a:gd name="T50" fmla="*/ 320 w 320"/>
                  <a:gd name="T51" fmla="*/ 25 h 131"/>
                  <a:gd name="T52" fmla="*/ 320 w 320"/>
                  <a:gd name="T53" fmla="*/ 24 h 131"/>
                  <a:gd name="T54" fmla="*/ 201 w 320"/>
                  <a:gd name="T5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 h="131">
                    <a:moveTo>
                      <a:pt x="201" y="0"/>
                    </a:moveTo>
                    <a:cubicBezTo>
                      <a:pt x="193" y="0"/>
                      <a:pt x="186" y="0"/>
                      <a:pt x="180" y="1"/>
                    </a:cubicBezTo>
                    <a:cubicBezTo>
                      <a:pt x="106" y="10"/>
                      <a:pt x="40" y="49"/>
                      <a:pt x="0" y="99"/>
                    </a:cubicBezTo>
                    <a:cubicBezTo>
                      <a:pt x="10" y="102"/>
                      <a:pt x="18" y="107"/>
                      <a:pt x="27" y="113"/>
                    </a:cubicBezTo>
                    <a:cubicBezTo>
                      <a:pt x="32" y="117"/>
                      <a:pt x="38" y="120"/>
                      <a:pt x="43" y="123"/>
                    </a:cubicBezTo>
                    <a:cubicBezTo>
                      <a:pt x="47" y="125"/>
                      <a:pt x="51" y="126"/>
                      <a:pt x="54" y="126"/>
                    </a:cubicBezTo>
                    <a:cubicBezTo>
                      <a:pt x="56" y="126"/>
                      <a:pt x="58" y="126"/>
                      <a:pt x="60" y="125"/>
                    </a:cubicBezTo>
                    <a:cubicBezTo>
                      <a:pt x="64" y="124"/>
                      <a:pt x="66" y="124"/>
                      <a:pt x="69" y="124"/>
                    </a:cubicBezTo>
                    <a:cubicBezTo>
                      <a:pt x="70" y="124"/>
                      <a:pt x="72" y="124"/>
                      <a:pt x="73" y="124"/>
                    </a:cubicBezTo>
                    <a:cubicBezTo>
                      <a:pt x="76" y="125"/>
                      <a:pt x="78" y="126"/>
                      <a:pt x="80" y="128"/>
                    </a:cubicBezTo>
                    <a:cubicBezTo>
                      <a:pt x="82" y="129"/>
                      <a:pt x="84" y="130"/>
                      <a:pt x="86" y="131"/>
                    </a:cubicBezTo>
                    <a:cubicBezTo>
                      <a:pt x="87" y="131"/>
                      <a:pt x="88" y="131"/>
                      <a:pt x="88" y="131"/>
                    </a:cubicBezTo>
                    <a:cubicBezTo>
                      <a:pt x="94" y="131"/>
                      <a:pt x="99" y="128"/>
                      <a:pt x="103" y="123"/>
                    </a:cubicBezTo>
                    <a:cubicBezTo>
                      <a:pt x="104" y="122"/>
                      <a:pt x="105" y="120"/>
                      <a:pt x="106" y="119"/>
                    </a:cubicBezTo>
                    <a:cubicBezTo>
                      <a:pt x="106" y="118"/>
                      <a:pt x="106" y="118"/>
                      <a:pt x="107" y="117"/>
                    </a:cubicBezTo>
                    <a:cubicBezTo>
                      <a:pt x="107" y="114"/>
                      <a:pt x="107" y="114"/>
                      <a:pt x="107" y="114"/>
                    </a:cubicBezTo>
                    <a:cubicBezTo>
                      <a:pt x="109" y="114"/>
                      <a:pt x="109" y="114"/>
                      <a:pt x="109" y="114"/>
                    </a:cubicBezTo>
                    <a:cubicBezTo>
                      <a:pt x="109" y="114"/>
                      <a:pt x="109" y="113"/>
                      <a:pt x="110" y="113"/>
                    </a:cubicBezTo>
                    <a:cubicBezTo>
                      <a:pt x="110" y="111"/>
                      <a:pt x="110" y="111"/>
                      <a:pt x="110" y="111"/>
                    </a:cubicBezTo>
                    <a:cubicBezTo>
                      <a:pt x="115" y="86"/>
                      <a:pt x="124" y="68"/>
                      <a:pt x="134" y="55"/>
                    </a:cubicBezTo>
                    <a:cubicBezTo>
                      <a:pt x="142" y="44"/>
                      <a:pt x="152" y="34"/>
                      <a:pt x="166" y="27"/>
                    </a:cubicBezTo>
                    <a:cubicBezTo>
                      <a:pt x="185" y="18"/>
                      <a:pt x="205" y="13"/>
                      <a:pt x="227" y="13"/>
                    </a:cubicBezTo>
                    <a:cubicBezTo>
                      <a:pt x="239" y="13"/>
                      <a:pt x="251" y="15"/>
                      <a:pt x="263" y="18"/>
                    </a:cubicBezTo>
                    <a:cubicBezTo>
                      <a:pt x="275" y="20"/>
                      <a:pt x="284" y="23"/>
                      <a:pt x="292" y="26"/>
                    </a:cubicBezTo>
                    <a:cubicBezTo>
                      <a:pt x="301" y="29"/>
                      <a:pt x="310" y="33"/>
                      <a:pt x="318" y="37"/>
                    </a:cubicBezTo>
                    <a:cubicBezTo>
                      <a:pt x="319" y="34"/>
                      <a:pt x="320" y="30"/>
                      <a:pt x="320" y="25"/>
                    </a:cubicBezTo>
                    <a:cubicBezTo>
                      <a:pt x="320" y="25"/>
                      <a:pt x="320" y="24"/>
                      <a:pt x="320" y="24"/>
                    </a:cubicBezTo>
                    <a:cubicBezTo>
                      <a:pt x="311" y="18"/>
                      <a:pt x="252" y="0"/>
                      <a:pt x="201" y="0"/>
                    </a:cubicBezTo>
                  </a:path>
                </a:pathLst>
              </a:custGeom>
              <a:solidFill>
                <a:srgbClr val="0084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90">
                <a:extLst>
                  <a:ext uri="{FF2B5EF4-FFF2-40B4-BE49-F238E27FC236}">
                    <a16:creationId xmlns:a16="http://schemas.microsoft.com/office/drawing/2014/main" id="{28E97DAE-B6B4-48D2-BD7D-D9184F9325D5}"/>
                  </a:ext>
                </a:extLst>
              </p:cNvPr>
              <p:cNvSpPr>
                <a:spLocks/>
              </p:cNvSpPr>
              <p:nvPr/>
            </p:nvSpPr>
            <p:spPr bwMode="auto">
              <a:xfrm>
                <a:off x="2709" y="1415"/>
                <a:ext cx="7" cy="33"/>
              </a:xfrm>
              <a:custGeom>
                <a:avLst/>
                <a:gdLst>
                  <a:gd name="T0" fmla="*/ 2 w 3"/>
                  <a:gd name="T1" fmla="*/ 0 h 14"/>
                  <a:gd name="T2" fmla="*/ 2 w 3"/>
                  <a:gd name="T3" fmla="*/ 1 h 14"/>
                  <a:gd name="T4" fmla="*/ 0 w 3"/>
                  <a:gd name="T5" fmla="*/ 13 h 14"/>
                  <a:gd name="T6" fmla="*/ 1 w 3"/>
                  <a:gd name="T7" fmla="*/ 14 h 14"/>
                  <a:gd name="T8" fmla="*/ 3 w 3"/>
                  <a:gd name="T9" fmla="*/ 1 h 14"/>
                  <a:gd name="T10" fmla="*/ 2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2" y="0"/>
                    </a:moveTo>
                    <a:cubicBezTo>
                      <a:pt x="2" y="0"/>
                      <a:pt x="2" y="1"/>
                      <a:pt x="2" y="1"/>
                    </a:cubicBezTo>
                    <a:cubicBezTo>
                      <a:pt x="2" y="6"/>
                      <a:pt x="1" y="10"/>
                      <a:pt x="0" y="13"/>
                    </a:cubicBezTo>
                    <a:cubicBezTo>
                      <a:pt x="0" y="13"/>
                      <a:pt x="0" y="14"/>
                      <a:pt x="1" y="14"/>
                    </a:cubicBezTo>
                    <a:cubicBezTo>
                      <a:pt x="2" y="10"/>
                      <a:pt x="3" y="6"/>
                      <a:pt x="3" y="1"/>
                    </a:cubicBezTo>
                    <a:cubicBezTo>
                      <a:pt x="3" y="1"/>
                      <a:pt x="3" y="0"/>
                      <a:pt x="2" y="0"/>
                    </a:cubicBezTo>
                  </a:path>
                </a:pathLst>
              </a:custGeom>
              <a:solidFill>
                <a:srgbClr val="006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91">
                <a:extLst>
                  <a:ext uri="{FF2B5EF4-FFF2-40B4-BE49-F238E27FC236}">
                    <a16:creationId xmlns:a16="http://schemas.microsoft.com/office/drawing/2014/main" id="{16AF0776-9BE7-4E64-8C54-CBBFBBC75FF5}"/>
                  </a:ext>
                </a:extLst>
              </p:cNvPr>
              <p:cNvSpPr>
                <a:spLocks/>
              </p:cNvSpPr>
              <p:nvPr/>
            </p:nvSpPr>
            <p:spPr bwMode="auto">
              <a:xfrm>
                <a:off x="2126" y="1040"/>
                <a:ext cx="183" cy="233"/>
              </a:xfrm>
              <a:custGeom>
                <a:avLst/>
                <a:gdLst>
                  <a:gd name="T0" fmla="*/ 58 w 77"/>
                  <a:gd name="T1" fmla="*/ 52 h 98"/>
                  <a:gd name="T2" fmla="*/ 56 w 77"/>
                  <a:gd name="T3" fmla="*/ 24 h 98"/>
                  <a:gd name="T4" fmla="*/ 59 w 77"/>
                  <a:gd name="T5" fmla="*/ 17 h 98"/>
                  <a:gd name="T6" fmla="*/ 61 w 77"/>
                  <a:gd name="T7" fmla="*/ 10 h 98"/>
                  <a:gd name="T8" fmla="*/ 55 w 77"/>
                  <a:gd name="T9" fmla="*/ 11 h 98"/>
                  <a:gd name="T10" fmla="*/ 45 w 77"/>
                  <a:gd name="T11" fmla="*/ 35 h 98"/>
                  <a:gd name="T12" fmla="*/ 46 w 77"/>
                  <a:gd name="T13" fmla="*/ 5 h 98"/>
                  <a:gd name="T14" fmla="*/ 46 w 77"/>
                  <a:gd name="T15" fmla="*/ 5 h 98"/>
                  <a:gd name="T16" fmla="*/ 46 w 77"/>
                  <a:gd name="T17" fmla="*/ 3 h 98"/>
                  <a:gd name="T18" fmla="*/ 37 w 77"/>
                  <a:gd name="T19" fmla="*/ 5 h 98"/>
                  <a:gd name="T20" fmla="*/ 36 w 77"/>
                  <a:gd name="T21" fmla="*/ 29 h 98"/>
                  <a:gd name="T22" fmla="*/ 31 w 77"/>
                  <a:gd name="T23" fmla="*/ 20 h 98"/>
                  <a:gd name="T24" fmla="*/ 27 w 77"/>
                  <a:gd name="T25" fmla="*/ 13 h 98"/>
                  <a:gd name="T26" fmla="*/ 25 w 77"/>
                  <a:gd name="T27" fmla="*/ 18 h 98"/>
                  <a:gd name="T28" fmla="*/ 30 w 77"/>
                  <a:gd name="T29" fmla="*/ 32 h 98"/>
                  <a:gd name="T30" fmla="*/ 31 w 77"/>
                  <a:gd name="T31" fmla="*/ 37 h 98"/>
                  <a:gd name="T32" fmla="*/ 32 w 77"/>
                  <a:gd name="T33" fmla="*/ 41 h 98"/>
                  <a:gd name="T34" fmla="*/ 21 w 77"/>
                  <a:gd name="T35" fmla="*/ 28 h 98"/>
                  <a:gd name="T36" fmla="*/ 15 w 77"/>
                  <a:gd name="T37" fmla="*/ 22 h 98"/>
                  <a:gd name="T38" fmla="*/ 8 w 77"/>
                  <a:gd name="T39" fmla="*/ 18 h 98"/>
                  <a:gd name="T40" fmla="*/ 2 w 77"/>
                  <a:gd name="T41" fmla="*/ 19 h 98"/>
                  <a:gd name="T42" fmla="*/ 9 w 77"/>
                  <a:gd name="T43" fmla="*/ 23 h 98"/>
                  <a:gd name="T44" fmla="*/ 14 w 77"/>
                  <a:gd name="T45" fmla="*/ 26 h 98"/>
                  <a:gd name="T46" fmla="*/ 18 w 77"/>
                  <a:gd name="T47" fmla="*/ 32 h 98"/>
                  <a:gd name="T48" fmla="*/ 25 w 77"/>
                  <a:gd name="T49" fmla="*/ 47 h 98"/>
                  <a:gd name="T50" fmla="*/ 28 w 77"/>
                  <a:gd name="T51" fmla="*/ 68 h 98"/>
                  <a:gd name="T52" fmla="*/ 28 w 77"/>
                  <a:gd name="T53" fmla="*/ 79 h 98"/>
                  <a:gd name="T54" fmla="*/ 27 w 77"/>
                  <a:gd name="T55" fmla="*/ 88 h 98"/>
                  <a:gd name="T56" fmla="*/ 37 w 77"/>
                  <a:gd name="T57" fmla="*/ 91 h 98"/>
                  <a:gd name="T58" fmla="*/ 38 w 77"/>
                  <a:gd name="T59" fmla="*/ 85 h 98"/>
                  <a:gd name="T60" fmla="*/ 39 w 77"/>
                  <a:gd name="T61" fmla="*/ 78 h 98"/>
                  <a:gd name="T62" fmla="*/ 38 w 77"/>
                  <a:gd name="T63" fmla="*/ 70 h 98"/>
                  <a:gd name="T64" fmla="*/ 41 w 77"/>
                  <a:gd name="T65" fmla="*/ 70 h 98"/>
                  <a:gd name="T66" fmla="*/ 41 w 77"/>
                  <a:gd name="T67" fmla="*/ 70 h 98"/>
                  <a:gd name="T68" fmla="*/ 41 w 77"/>
                  <a:gd name="T69" fmla="*/ 70 h 98"/>
                  <a:gd name="T70" fmla="*/ 46 w 77"/>
                  <a:gd name="T71" fmla="*/ 81 h 98"/>
                  <a:gd name="T72" fmla="*/ 49 w 77"/>
                  <a:gd name="T73" fmla="*/ 87 h 98"/>
                  <a:gd name="T74" fmla="*/ 51 w 77"/>
                  <a:gd name="T75" fmla="*/ 90 h 98"/>
                  <a:gd name="T76" fmla="*/ 62 w 77"/>
                  <a:gd name="T77" fmla="*/ 97 h 98"/>
                  <a:gd name="T78" fmla="*/ 63 w 77"/>
                  <a:gd name="T79" fmla="*/ 96 h 98"/>
                  <a:gd name="T80" fmla="*/ 52 w 77"/>
                  <a:gd name="T81" fmla="*/ 73 h 98"/>
                  <a:gd name="T82" fmla="*/ 52 w 77"/>
                  <a:gd name="T83" fmla="*/ 73 h 98"/>
                  <a:gd name="T84" fmla="*/ 52 w 77"/>
                  <a:gd name="T85" fmla="*/ 72 h 98"/>
                  <a:gd name="T86" fmla="*/ 54 w 77"/>
                  <a:gd name="T87" fmla="*/ 72 h 98"/>
                  <a:gd name="T88" fmla="*/ 55 w 77"/>
                  <a:gd name="T89" fmla="*/ 72 h 98"/>
                  <a:gd name="T90" fmla="*/ 71 w 77"/>
                  <a:gd name="T91" fmla="*/ 89 h 98"/>
                  <a:gd name="T92" fmla="*/ 76 w 77"/>
                  <a:gd name="T93" fmla="*/ 86 h 98"/>
                  <a:gd name="T94" fmla="*/ 76 w 77"/>
                  <a:gd name="T95" fmla="*/ 82 h 98"/>
                  <a:gd name="T96" fmla="*/ 58 w 77"/>
                  <a:gd name="T97"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98">
                    <a:moveTo>
                      <a:pt x="58" y="52"/>
                    </a:moveTo>
                    <a:cubicBezTo>
                      <a:pt x="55" y="43"/>
                      <a:pt x="54" y="33"/>
                      <a:pt x="56" y="24"/>
                    </a:cubicBezTo>
                    <a:cubicBezTo>
                      <a:pt x="57" y="22"/>
                      <a:pt x="58" y="20"/>
                      <a:pt x="59" y="17"/>
                    </a:cubicBezTo>
                    <a:cubicBezTo>
                      <a:pt x="61" y="14"/>
                      <a:pt x="64" y="11"/>
                      <a:pt x="61" y="10"/>
                    </a:cubicBezTo>
                    <a:cubicBezTo>
                      <a:pt x="60" y="9"/>
                      <a:pt x="57" y="9"/>
                      <a:pt x="55" y="11"/>
                    </a:cubicBezTo>
                    <a:cubicBezTo>
                      <a:pt x="49" y="17"/>
                      <a:pt x="46" y="27"/>
                      <a:pt x="45" y="35"/>
                    </a:cubicBezTo>
                    <a:cubicBezTo>
                      <a:pt x="42" y="23"/>
                      <a:pt x="44" y="14"/>
                      <a:pt x="46" y="5"/>
                    </a:cubicBezTo>
                    <a:cubicBezTo>
                      <a:pt x="46" y="5"/>
                      <a:pt x="46" y="5"/>
                      <a:pt x="46" y="5"/>
                    </a:cubicBezTo>
                    <a:cubicBezTo>
                      <a:pt x="46" y="5"/>
                      <a:pt x="46" y="4"/>
                      <a:pt x="46" y="3"/>
                    </a:cubicBezTo>
                    <a:cubicBezTo>
                      <a:pt x="44" y="0"/>
                      <a:pt x="38" y="1"/>
                      <a:pt x="37" y="5"/>
                    </a:cubicBezTo>
                    <a:cubicBezTo>
                      <a:pt x="36" y="8"/>
                      <a:pt x="36" y="25"/>
                      <a:pt x="36" y="29"/>
                    </a:cubicBezTo>
                    <a:cubicBezTo>
                      <a:pt x="34" y="26"/>
                      <a:pt x="33" y="23"/>
                      <a:pt x="31" y="20"/>
                    </a:cubicBezTo>
                    <a:cubicBezTo>
                      <a:pt x="30" y="17"/>
                      <a:pt x="29" y="15"/>
                      <a:pt x="27" y="13"/>
                    </a:cubicBezTo>
                    <a:cubicBezTo>
                      <a:pt x="26" y="11"/>
                      <a:pt x="23" y="12"/>
                      <a:pt x="25" y="18"/>
                    </a:cubicBezTo>
                    <a:cubicBezTo>
                      <a:pt x="27" y="22"/>
                      <a:pt x="29" y="28"/>
                      <a:pt x="30" y="32"/>
                    </a:cubicBezTo>
                    <a:cubicBezTo>
                      <a:pt x="30" y="34"/>
                      <a:pt x="30" y="35"/>
                      <a:pt x="31" y="37"/>
                    </a:cubicBezTo>
                    <a:cubicBezTo>
                      <a:pt x="31" y="38"/>
                      <a:pt x="31" y="40"/>
                      <a:pt x="32" y="41"/>
                    </a:cubicBezTo>
                    <a:cubicBezTo>
                      <a:pt x="29" y="36"/>
                      <a:pt x="25" y="32"/>
                      <a:pt x="21" y="28"/>
                    </a:cubicBezTo>
                    <a:cubicBezTo>
                      <a:pt x="19" y="26"/>
                      <a:pt x="17" y="24"/>
                      <a:pt x="15" y="22"/>
                    </a:cubicBezTo>
                    <a:cubicBezTo>
                      <a:pt x="14" y="21"/>
                      <a:pt x="10" y="19"/>
                      <a:pt x="8" y="18"/>
                    </a:cubicBezTo>
                    <a:cubicBezTo>
                      <a:pt x="7" y="18"/>
                      <a:pt x="4" y="18"/>
                      <a:pt x="2" y="19"/>
                    </a:cubicBezTo>
                    <a:cubicBezTo>
                      <a:pt x="0" y="22"/>
                      <a:pt x="7" y="23"/>
                      <a:pt x="9" y="23"/>
                    </a:cubicBezTo>
                    <a:cubicBezTo>
                      <a:pt x="10" y="24"/>
                      <a:pt x="12" y="25"/>
                      <a:pt x="14" y="26"/>
                    </a:cubicBezTo>
                    <a:cubicBezTo>
                      <a:pt x="15" y="28"/>
                      <a:pt x="17" y="30"/>
                      <a:pt x="18" y="32"/>
                    </a:cubicBezTo>
                    <a:cubicBezTo>
                      <a:pt x="21" y="36"/>
                      <a:pt x="23" y="42"/>
                      <a:pt x="25" y="47"/>
                    </a:cubicBezTo>
                    <a:cubicBezTo>
                      <a:pt x="27" y="54"/>
                      <a:pt x="28" y="61"/>
                      <a:pt x="28" y="68"/>
                    </a:cubicBezTo>
                    <a:cubicBezTo>
                      <a:pt x="28" y="72"/>
                      <a:pt x="28" y="75"/>
                      <a:pt x="28" y="79"/>
                    </a:cubicBezTo>
                    <a:cubicBezTo>
                      <a:pt x="28" y="82"/>
                      <a:pt x="28" y="85"/>
                      <a:pt x="27" y="88"/>
                    </a:cubicBezTo>
                    <a:cubicBezTo>
                      <a:pt x="26" y="98"/>
                      <a:pt x="35" y="94"/>
                      <a:pt x="37" y="91"/>
                    </a:cubicBezTo>
                    <a:cubicBezTo>
                      <a:pt x="38" y="89"/>
                      <a:pt x="38" y="86"/>
                      <a:pt x="38" y="85"/>
                    </a:cubicBezTo>
                    <a:cubicBezTo>
                      <a:pt x="38" y="82"/>
                      <a:pt x="39" y="80"/>
                      <a:pt x="39" y="78"/>
                    </a:cubicBezTo>
                    <a:cubicBezTo>
                      <a:pt x="39" y="75"/>
                      <a:pt x="39" y="73"/>
                      <a:pt x="38" y="70"/>
                    </a:cubicBezTo>
                    <a:cubicBezTo>
                      <a:pt x="38" y="69"/>
                      <a:pt x="41" y="68"/>
                      <a:pt x="41" y="70"/>
                    </a:cubicBezTo>
                    <a:cubicBezTo>
                      <a:pt x="41" y="70"/>
                      <a:pt x="41" y="70"/>
                      <a:pt x="41" y="70"/>
                    </a:cubicBezTo>
                    <a:cubicBezTo>
                      <a:pt x="41" y="70"/>
                      <a:pt x="41" y="70"/>
                      <a:pt x="41" y="70"/>
                    </a:cubicBezTo>
                    <a:cubicBezTo>
                      <a:pt x="43" y="74"/>
                      <a:pt x="45" y="77"/>
                      <a:pt x="46" y="81"/>
                    </a:cubicBezTo>
                    <a:cubicBezTo>
                      <a:pt x="47" y="83"/>
                      <a:pt x="48" y="85"/>
                      <a:pt x="49" y="87"/>
                    </a:cubicBezTo>
                    <a:cubicBezTo>
                      <a:pt x="49" y="88"/>
                      <a:pt x="50" y="89"/>
                      <a:pt x="51" y="90"/>
                    </a:cubicBezTo>
                    <a:cubicBezTo>
                      <a:pt x="53" y="94"/>
                      <a:pt x="58" y="96"/>
                      <a:pt x="62" y="97"/>
                    </a:cubicBezTo>
                    <a:cubicBezTo>
                      <a:pt x="62" y="97"/>
                      <a:pt x="64" y="97"/>
                      <a:pt x="63" y="96"/>
                    </a:cubicBezTo>
                    <a:cubicBezTo>
                      <a:pt x="58" y="90"/>
                      <a:pt x="54" y="81"/>
                      <a:pt x="52" y="73"/>
                    </a:cubicBezTo>
                    <a:cubicBezTo>
                      <a:pt x="52" y="73"/>
                      <a:pt x="52" y="73"/>
                      <a:pt x="52" y="73"/>
                    </a:cubicBezTo>
                    <a:cubicBezTo>
                      <a:pt x="52" y="73"/>
                      <a:pt x="52" y="72"/>
                      <a:pt x="52" y="72"/>
                    </a:cubicBezTo>
                    <a:cubicBezTo>
                      <a:pt x="52" y="71"/>
                      <a:pt x="54" y="70"/>
                      <a:pt x="54" y="72"/>
                    </a:cubicBezTo>
                    <a:cubicBezTo>
                      <a:pt x="55" y="72"/>
                      <a:pt x="55" y="72"/>
                      <a:pt x="55" y="72"/>
                    </a:cubicBezTo>
                    <a:cubicBezTo>
                      <a:pt x="59" y="78"/>
                      <a:pt x="64" y="85"/>
                      <a:pt x="71" y="89"/>
                    </a:cubicBezTo>
                    <a:cubicBezTo>
                      <a:pt x="73" y="90"/>
                      <a:pt x="76" y="89"/>
                      <a:pt x="76" y="86"/>
                    </a:cubicBezTo>
                    <a:cubicBezTo>
                      <a:pt x="77" y="85"/>
                      <a:pt x="77" y="83"/>
                      <a:pt x="76" y="82"/>
                    </a:cubicBezTo>
                    <a:cubicBezTo>
                      <a:pt x="67" y="74"/>
                      <a:pt x="60" y="63"/>
                      <a:pt x="58" y="52"/>
                    </a:cubicBezTo>
                  </a:path>
                </a:pathLst>
              </a:custGeom>
              <a:solidFill>
                <a:srgbClr val="FCE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92">
                <a:extLst>
                  <a:ext uri="{FF2B5EF4-FFF2-40B4-BE49-F238E27FC236}">
                    <a16:creationId xmlns:a16="http://schemas.microsoft.com/office/drawing/2014/main" id="{503F7847-2FE1-443B-9F26-46E6D50D68A5}"/>
                  </a:ext>
                </a:extLst>
              </p:cNvPr>
              <p:cNvSpPr>
                <a:spLocks noEditPoints="1"/>
              </p:cNvSpPr>
              <p:nvPr/>
            </p:nvSpPr>
            <p:spPr bwMode="auto">
              <a:xfrm>
                <a:off x="2176" y="1052"/>
                <a:ext cx="131" cy="183"/>
              </a:xfrm>
              <a:custGeom>
                <a:avLst/>
                <a:gdLst>
                  <a:gd name="T0" fmla="*/ 55 w 55"/>
                  <a:gd name="T1" fmla="*/ 77 h 77"/>
                  <a:gd name="T2" fmla="*/ 7 w 55"/>
                  <a:gd name="T3" fmla="*/ 60 h 77"/>
                  <a:gd name="T4" fmla="*/ 7 w 55"/>
                  <a:gd name="T5" fmla="*/ 71 h 77"/>
                  <a:gd name="T6" fmla="*/ 7 w 55"/>
                  <a:gd name="T7" fmla="*/ 60 h 77"/>
                  <a:gd name="T8" fmla="*/ 28 w 55"/>
                  <a:gd name="T9" fmla="*/ 29 h 77"/>
                  <a:gd name="T10" fmla="*/ 29 w 55"/>
                  <a:gd name="T11" fmla="*/ 28 h 77"/>
                  <a:gd name="T12" fmla="*/ 31 w 55"/>
                  <a:gd name="T13" fmla="*/ 30 h 77"/>
                  <a:gd name="T14" fmla="*/ 34 w 55"/>
                  <a:gd name="T15" fmla="*/ 61 h 77"/>
                  <a:gd name="T16" fmla="*/ 26 w 55"/>
                  <a:gd name="T17" fmla="*/ 50 h 77"/>
                  <a:gd name="T18" fmla="*/ 25 w 55"/>
                  <a:gd name="T19" fmla="*/ 63 h 77"/>
                  <a:gd name="T20" fmla="*/ 19 w 55"/>
                  <a:gd name="T21" fmla="*/ 51 h 77"/>
                  <a:gd name="T22" fmla="*/ 14 w 55"/>
                  <a:gd name="T23" fmla="*/ 63 h 77"/>
                  <a:gd name="T24" fmla="*/ 11 w 55"/>
                  <a:gd name="T25" fmla="*/ 62 h 77"/>
                  <a:gd name="T26" fmla="*/ 6 w 55"/>
                  <a:gd name="T27" fmla="*/ 39 h 77"/>
                  <a:gd name="T28" fmla="*/ 8 w 55"/>
                  <a:gd name="T29" fmla="*/ 38 h 77"/>
                  <a:gd name="T30" fmla="*/ 14 w 55"/>
                  <a:gd name="T31" fmla="*/ 36 h 77"/>
                  <a:gd name="T32" fmla="*/ 16 w 55"/>
                  <a:gd name="T33" fmla="*/ 31 h 77"/>
                  <a:gd name="T34" fmla="*/ 23 w 55"/>
                  <a:gd name="T35" fmla="*/ 43 h 77"/>
                  <a:gd name="T36" fmla="*/ 3 w 55"/>
                  <a:gd name="T37" fmla="*/ 10 h 77"/>
                  <a:gd name="T38" fmla="*/ 9 w 55"/>
                  <a:gd name="T39" fmla="*/ 27 h 77"/>
                  <a:gd name="T40" fmla="*/ 11 w 55"/>
                  <a:gd name="T41" fmla="*/ 36 h 77"/>
                  <a:gd name="T42" fmla="*/ 11 w 55"/>
                  <a:gd name="T43" fmla="*/ 36 h 77"/>
                  <a:gd name="T44" fmla="*/ 9 w 55"/>
                  <a:gd name="T45" fmla="*/ 34 h 77"/>
                  <a:gd name="T46" fmla="*/ 4 w 55"/>
                  <a:gd name="T47" fmla="*/ 31 h 77"/>
                  <a:gd name="T48" fmla="*/ 2 w 55"/>
                  <a:gd name="T49" fmla="*/ 32 h 77"/>
                  <a:gd name="T50" fmla="*/ 4 w 55"/>
                  <a:gd name="T51" fmla="*/ 42 h 77"/>
                  <a:gd name="T52" fmla="*/ 12 w 55"/>
                  <a:gd name="T53" fmla="*/ 76 h 77"/>
                  <a:gd name="T54" fmla="*/ 14 w 55"/>
                  <a:gd name="T55" fmla="*/ 77 h 77"/>
                  <a:gd name="T56" fmla="*/ 18 w 55"/>
                  <a:gd name="T57" fmla="*/ 72 h 77"/>
                  <a:gd name="T58" fmla="*/ 17 w 55"/>
                  <a:gd name="T59" fmla="*/ 65 h 77"/>
                  <a:gd name="T60" fmla="*/ 19 w 55"/>
                  <a:gd name="T61" fmla="*/ 64 h 77"/>
                  <a:gd name="T62" fmla="*/ 20 w 55"/>
                  <a:gd name="T63" fmla="*/ 65 h 77"/>
                  <a:gd name="T64" fmla="*/ 21 w 55"/>
                  <a:gd name="T65" fmla="*/ 68 h 77"/>
                  <a:gd name="T66" fmla="*/ 30 w 55"/>
                  <a:gd name="T67" fmla="*/ 77 h 77"/>
                  <a:gd name="T68" fmla="*/ 30 w 55"/>
                  <a:gd name="T69" fmla="*/ 60 h 77"/>
                  <a:gd name="T70" fmla="*/ 47 w 55"/>
                  <a:gd name="T71" fmla="*/ 74 h 77"/>
                  <a:gd name="T72" fmla="*/ 47 w 55"/>
                  <a:gd name="T73" fmla="*/ 68 h 77"/>
                  <a:gd name="T74" fmla="*/ 38 w 55"/>
                  <a:gd name="T75" fmla="*/ 50 h 77"/>
                  <a:gd name="T76" fmla="*/ 34 w 55"/>
                  <a:gd name="T77" fmla="*/ 29 h 77"/>
                  <a:gd name="T78" fmla="*/ 33 w 55"/>
                  <a:gd name="T79" fmla="*/ 16 h 77"/>
                  <a:gd name="T80" fmla="*/ 31 w 55"/>
                  <a:gd name="T81" fmla="*/ 16 h 77"/>
                  <a:gd name="T82" fmla="*/ 25 w 55"/>
                  <a:gd name="T83" fmla="*/ 26 h 77"/>
                  <a:gd name="T84" fmla="*/ 26 w 55"/>
                  <a:gd name="T85" fmla="*/ 22 h 77"/>
                  <a:gd name="T86" fmla="*/ 23 w 55"/>
                  <a:gd name="T87" fmla="*/ 24 h 77"/>
                  <a:gd name="T88" fmla="*/ 19 w 55"/>
                  <a:gd name="T89" fmla="*/ 11 h 77"/>
                  <a:gd name="T90" fmla="*/ 15 w 55"/>
                  <a:gd name="T91" fmla="*/ 20 h 77"/>
                  <a:gd name="T92" fmla="*/ 15 w 55"/>
                  <a:gd name="T93" fmla="*/ 23 h 77"/>
                  <a:gd name="T94" fmla="*/ 12 w 55"/>
                  <a:gd name="T95" fmla="*/ 24 h 77"/>
                  <a:gd name="T96" fmla="*/ 10 w 55"/>
                  <a:gd name="T97" fmla="*/ 25 h 77"/>
                  <a:gd name="T98" fmla="*/ 10 w 55"/>
                  <a:gd name="T99" fmla="*/ 34 h 77"/>
                  <a:gd name="T100" fmla="*/ 9 w 55"/>
                  <a:gd name="T101" fmla="*/ 27 h 77"/>
                  <a:gd name="T102" fmla="*/ 3 w 55"/>
                  <a:gd name="T103" fmla="*/ 10 h 77"/>
                  <a:gd name="T104" fmla="*/ 34 w 55"/>
                  <a:gd name="T105" fmla="*/ 6 h 77"/>
                  <a:gd name="T106" fmla="*/ 25 w 55"/>
                  <a:gd name="T107" fmla="*/ 0 h 77"/>
                  <a:gd name="T108" fmla="*/ 25 w 55"/>
                  <a:gd name="T109" fmla="*/ 0 h 77"/>
                  <a:gd name="T110" fmla="*/ 16 w 55"/>
                  <a:gd name="T111" fmla="*/ 0 h 77"/>
                  <a:gd name="T112" fmla="*/ 16 w 55"/>
                  <a:gd name="T11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 h="77">
                    <a:moveTo>
                      <a:pt x="52" y="74"/>
                    </a:moveTo>
                    <a:cubicBezTo>
                      <a:pt x="53" y="75"/>
                      <a:pt x="54" y="76"/>
                      <a:pt x="55" y="77"/>
                    </a:cubicBezTo>
                    <a:cubicBezTo>
                      <a:pt x="54" y="76"/>
                      <a:pt x="53" y="75"/>
                      <a:pt x="52" y="74"/>
                    </a:cubicBezTo>
                    <a:moveTo>
                      <a:pt x="7" y="60"/>
                    </a:moveTo>
                    <a:cubicBezTo>
                      <a:pt x="7" y="61"/>
                      <a:pt x="7" y="62"/>
                      <a:pt x="7" y="63"/>
                    </a:cubicBezTo>
                    <a:cubicBezTo>
                      <a:pt x="7" y="66"/>
                      <a:pt x="7" y="69"/>
                      <a:pt x="7" y="71"/>
                    </a:cubicBezTo>
                    <a:cubicBezTo>
                      <a:pt x="7" y="69"/>
                      <a:pt x="7" y="66"/>
                      <a:pt x="7" y="63"/>
                    </a:cubicBezTo>
                    <a:cubicBezTo>
                      <a:pt x="7" y="62"/>
                      <a:pt x="7" y="61"/>
                      <a:pt x="7" y="60"/>
                    </a:cubicBezTo>
                    <a:moveTo>
                      <a:pt x="23" y="43"/>
                    </a:moveTo>
                    <a:cubicBezTo>
                      <a:pt x="24" y="38"/>
                      <a:pt x="26" y="33"/>
                      <a:pt x="28" y="29"/>
                    </a:cubicBezTo>
                    <a:cubicBezTo>
                      <a:pt x="28" y="28"/>
                      <a:pt x="29" y="28"/>
                      <a:pt x="29" y="28"/>
                    </a:cubicBezTo>
                    <a:cubicBezTo>
                      <a:pt x="29" y="28"/>
                      <a:pt x="29" y="28"/>
                      <a:pt x="29" y="28"/>
                    </a:cubicBezTo>
                    <a:cubicBezTo>
                      <a:pt x="29" y="28"/>
                      <a:pt x="29" y="28"/>
                      <a:pt x="29" y="28"/>
                    </a:cubicBezTo>
                    <a:cubicBezTo>
                      <a:pt x="30" y="28"/>
                      <a:pt x="31" y="29"/>
                      <a:pt x="31" y="30"/>
                    </a:cubicBezTo>
                    <a:cubicBezTo>
                      <a:pt x="29" y="40"/>
                      <a:pt x="31" y="50"/>
                      <a:pt x="36" y="59"/>
                    </a:cubicBezTo>
                    <a:cubicBezTo>
                      <a:pt x="36" y="60"/>
                      <a:pt x="35" y="61"/>
                      <a:pt x="34" y="61"/>
                    </a:cubicBezTo>
                    <a:cubicBezTo>
                      <a:pt x="34" y="61"/>
                      <a:pt x="34" y="61"/>
                      <a:pt x="34" y="61"/>
                    </a:cubicBezTo>
                    <a:cubicBezTo>
                      <a:pt x="31" y="57"/>
                      <a:pt x="28" y="54"/>
                      <a:pt x="26" y="50"/>
                    </a:cubicBezTo>
                    <a:cubicBezTo>
                      <a:pt x="26" y="54"/>
                      <a:pt x="26" y="58"/>
                      <a:pt x="27" y="61"/>
                    </a:cubicBezTo>
                    <a:cubicBezTo>
                      <a:pt x="27" y="62"/>
                      <a:pt x="26" y="63"/>
                      <a:pt x="25" y="63"/>
                    </a:cubicBezTo>
                    <a:cubicBezTo>
                      <a:pt x="25" y="63"/>
                      <a:pt x="25" y="63"/>
                      <a:pt x="24" y="62"/>
                    </a:cubicBezTo>
                    <a:cubicBezTo>
                      <a:pt x="22" y="59"/>
                      <a:pt x="20" y="55"/>
                      <a:pt x="19" y="51"/>
                    </a:cubicBezTo>
                    <a:cubicBezTo>
                      <a:pt x="18" y="52"/>
                      <a:pt x="18" y="53"/>
                      <a:pt x="17" y="54"/>
                    </a:cubicBezTo>
                    <a:cubicBezTo>
                      <a:pt x="16" y="57"/>
                      <a:pt x="15" y="60"/>
                      <a:pt x="14" y="63"/>
                    </a:cubicBezTo>
                    <a:cubicBezTo>
                      <a:pt x="13" y="63"/>
                      <a:pt x="13" y="63"/>
                      <a:pt x="13" y="63"/>
                    </a:cubicBezTo>
                    <a:cubicBezTo>
                      <a:pt x="12" y="63"/>
                      <a:pt x="11" y="63"/>
                      <a:pt x="11" y="62"/>
                    </a:cubicBezTo>
                    <a:cubicBezTo>
                      <a:pt x="11" y="56"/>
                      <a:pt x="10" y="51"/>
                      <a:pt x="8" y="45"/>
                    </a:cubicBezTo>
                    <a:cubicBezTo>
                      <a:pt x="7" y="43"/>
                      <a:pt x="6" y="41"/>
                      <a:pt x="6" y="39"/>
                    </a:cubicBezTo>
                    <a:cubicBezTo>
                      <a:pt x="6" y="38"/>
                      <a:pt x="7" y="38"/>
                      <a:pt x="7" y="38"/>
                    </a:cubicBezTo>
                    <a:cubicBezTo>
                      <a:pt x="8" y="38"/>
                      <a:pt x="8" y="38"/>
                      <a:pt x="8" y="38"/>
                    </a:cubicBezTo>
                    <a:cubicBezTo>
                      <a:pt x="10" y="39"/>
                      <a:pt x="11" y="40"/>
                      <a:pt x="13" y="41"/>
                    </a:cubicBezTo>
                    <a:cubicBezTo>
                      <a:pt x="13" y="40"/>
                      <a:pt x="14" y="38"/>
                      <a:pt x="14" y="36"/>
                    </a:cubicBezTo>
                    <a:cubicBezTo>
                      <a:pt x="14" y="35"/>
                      <a:pt x="14" y="33"/>
                      <a:pt x="15" y="31"/>
                    </a:cubicBezTo>
                    <a:cubicBezTo>
                      <a:pt x="15" y="31"/>
                      <a:pt x="15" y="31"/>
                      <a:pt x="16" y="31"/>
                    </a:cubicBezTo>
                    <a:cubicBezTo>
                      <a:pt x="16" y="31"/>
                      <a:pt x="17" y="31"/>
                      <a:pt x="17" y="31"/>
                    </a:cubicBezTo>
                    <a:cubicBezTo>
                      <a:pt x="19" y="35"/>
                      <a:pt x="21" y="39"/>
                      <a:pt x="23" y="43"/>
                    </a:cubicBezTo>
                    <a:moveTo>
                      <a:pt x="3" y="10"/>
                    </a:moveTo>
                    <a:cubicBezTo>
                      <a:pt x="3" y="10"/>
                      <a:pt x="3" y="10"/>
                      <a:pt x="3" y="10"/>
                    </a:cubicBezTo>
                    <a:cubicBezTo>
                      <a:pt x="3" y="10"/>
                      <a:pt x="4" y="11"/>
                      <a:pt x="4" y="13"/>
                    </a:cubicBezTo>
                    <a:cubicBezTo>
                      <a:pt x="6" y="17"/>
                      <a:pt x="8" y="23"/>
                      <a:pt x="9" y="27"/>
                    </a:cubicBezTo>
                    <a:cubicBezTo>
                      <a:pt x="9" y="29"/>
                      <a:pt x="9" y="30"/>
                      <a:pt x="10" y="32"/>
                    </a:cubicBezTo>
                    <a:cubicBezTo>
                      <a:pt x="10" y="33"/>
                      <a:pt x="10" y="35"/>
                      <a:pt x="11" y="36"/>
                    </a:cubicBezTo>
                    <a:cubicBezTo>
                      <a:pt x="11" y="36"/>
                      <a:pt x="11" y="36"/>
                      <a:pt x="11" y="36"/>
                    </a:cubicBezTo>
                    <a:cubicBezTo>
                      <a:pt x="11" y="36"/>
                      <a:pt x="11" y="36"/>
                      <a:pt x="11" y="36"/>
                    </a:cubicBezTo>
                    <a:cubicBezTo>
                      <a:pt x="8" y="31"/>
                      <a:pt x="4" y="27"/>
                      <a:pt x="0" y="23"/>
                    </a:cubicBezTo>
                    <a:cubicBezTo>
                      <a:pt x="3" y="26"/>
                      <a:pt x="6" y="30"/>
                      <a:pt x="9" y="34"/>
                    </a:cubicBezTo>
                    <a:cubicBezTo>
                      <a:pt x="9" y="34"/>
                      <a:pt x="8" y="34"/>
                      <a:pt x="8" y="34"/>
                    </a:cubicBezTo>
                    <a:cubicBezTo>
                      <a:pt x="7" y="33"/>
                      <a:pt x="5" y="32"/>
                      <a:pt x="4" y="31"/>
                    </a:cubicBezTo>
                    <a:cubicBezTo>
                      <a:pt x="4" y="30"/>
                      <a:pt x="3" y="30"/>
                      <a:pt x="3" y="30"/>
                    </a:cubicBezTo>
                    <a:cubicBezTo>
                      <a:pt x="2" y="30"/>
                      <a:pt x="2" y="31"/>
                      <a:pt x="2" y="32"/>
                    </a:cubicBezTo>
                    <a:cubicBezTo>
                      <a:pt x="2" y="34"/>
                      <a:pt x="2" y="36"/>
                      <a:pt x="2" y="38"/>
                    </a:cubicBezTo>
                    <a:cubicBezTo>
                      <a:pt x="3" y="39"/>
                      <a:pt x="3" y="41"/>
                      <a:pt x="4" y="42"/>
                    </a:cubicBezTo>
                    <a:cubicBezTo>
                      <a:pt x="5" y="46"/>
                      <a:pt x="5" y="50"/>
                      <a:pt x="6" y="53"/>
                    </a:cubicBezTo>
                    <a:cubicBezTo>
                      <a:pt x="9" y="61"/>
                      <a:pt x="9" y="70"/>
                      <a:pt x="12" y="76"/>
                    </a:cubicBezTo>
                    <a:cubicBezTo>
                      <a:pt x="12" y="77"/>
                      <a:pt x="13" y="77"/>
                      <a:pt x="13" y="77"/>
                    </a:cubicBezTo>
                    <a:cubicBezTo>
                      <a:pt x="13" y="77"/>
                      <a:pt x="14" y="77"/>
                      <a:pt x="14" y="77"/>
                    </a:cubicBezTo>
                    <a:cubicBezTo>
                      <a:pt x="17" y="74"/>
                      <a:pt x="17" y="70"/>
                      <a:pt x="17" y="66"/>
                    </a:cubicBezTo>
                    <a:cubicBezTo>
                      <a:pt x="18" y="68"/>
                      <a:pt x="18" y="70"/>
                      <a:pt x="18" y="72"/>
                    </a:cubicBezTo>
                    <a:cubicBezTo>
                      <a:pt x="18" y="72"/>
                      <a:pt x="18" y="72"/>
                      <a:pt x="18" y="72"/>
                    </a:cubicBezTo>
                    <a:cubicBezTo>
                      <a:pt x="18" y="70"/>
                      <a:pt x="18" y="67"/>
                      <a:pt x="17" y="65"/>
                    </a:cubicBezTo>
                    <a:cubicBezTo>
                      <a:pt x="17" y="65"/>
                      <a:pt x="17" y="65"/>
                      <a:pt x="17" y="65"/>
                    </a:cubicBezTo>
                    <a:cubicBezTo>
                      <a:pt x="17" y="64"/>
                      <a:pt x="18" y="64"/>
                      <a:pt x="19" y="64"/>
                    </a:cubicBezTo>
                    <a:cubicBezTo>
                      <a:pt x="19" y="64"/>
                      <a:pt x="20" y="64"/>
                      <a:pt x="20" y="65"/>
                    </a:cubicBezTo>
                    <a:cubicBezTo>
                      <a:pt x="20" y="65"/>
                      <a:pt x="20" y="65"/>
                      <a:pt x="20" y="65"/>
                    </a:cubicBezTo>
                    <a:cubicBezTo>
                      <a:pt x="20" y="65"/>
                      <a:pt x="20" y="65"/>
                      <a:pt x="20" y="65"/>
                    </a:cubicBezTo>
                    <a:cubicBezTo>
                      <a:pt x="21" y="66"/>
                      <a:pt x="21" y="67"/>
                      <a:pt x="21" y="68"/>
                    </a:cubicBezTo>
                    <a:cubicBezTo>
                      <a:pt x="23" y="71"/>
                      <a:pt x="26" y="74"/>
                      <a:pt x="29" y="77"/>
                    </a:cubicBezTo>
                    <a:cubicBezTo>
                      <a:pt x="29" y="77"/>
                      <a:pt x="29" y="77"/>
                      <a:pt x="30" y="77"/>
                    </a:cubicBezTo>
                    <a:cubicBezTo>
                      <a:pt x="30" y="77"/>
                      <a:pt x="31" y="76"/>
                      <a:pt x="31" y="76"/>
                    </a:cubicBezTo>
                    <a:cubicBezTo>
                      <a:pt x="30" y="70"/>
                      <a:pt x="29" y="65"/>
                      <a:pt x="30" y="60"/>
                    </a:cubicBezTo>
                    <a:cubicBezTo>
                      <a:pt x="34" y="66"/>
                      <a:pt x="40" y="71"/>
                      <a:pt x="46" y="74"/>
                    </a:cubicBezTo>
                    <a:cubicBezTo>
                      <a:pt x="46" y="74"/>
                      <a:pt x="47" y="74"/>
                      <a:pt x="47" y="74"/>
                    </a:cubicBezTo>
                    <a:cubicBezTo>
                      <a:pt x="47" y="74"/>
                      <a:pt x="48" y="74"/>
                      <a:pt x="48" y="73"/>
                    </a:cubicBezTo>
                    <a:cubicBezTo>
                      <a:pt x="48" y="71"/>
                      <a:pt x="48" y="70"/>
                      <a:pt x="47" y="68"/>
                    </a:cubicBezTo>
                    <a:cubicBezTo>
                      <a:pt x="43" y="63"/>
                      <a:pt x="41" y="58"/>
                      <a:pt x="39" y="53"/>
                    </a:cubicBezTo>
                    <a:cubicBezTo>
                      <a:pt x="38" y="52"/>
                      <a:pt x="38" y="51"/>
                      <a:pt x="38" y="50"/>
                    </a:cubicBezTo>
                    <a:cubicBezTo>
                      <a:pt x="37" y="49"/>
                      <a:pt x="37" y="48"/>
                      <a:pt x="37" y="47"/>
                    </a:cubicBezTo>
                    <a:cubicBezTo>
                      <a:pt x="35" y="41"/>
                      <a:pt x="34" y="35"/>
                      <a:pt x="34" y="29"/>
                    </a:cubicBezTo>
                    <a:cubicBezTo>
                      <a:pt x="34" y="29"/>
                      <a:pt x="34" y="29"/>
                      <a:pt x="34" y="29"/>
                    </a:cubicBezTo>
                    <a:cubicBezTo>
                      <a:pt x="34" y="25"/>
                      <a:pt x="33" y="20"/>
                      <a:pt x="33" y="16"/>
                    </a:cubicBezTo>
                    <a:cubicBezTo>
                      <a:pt x="33" y="16"/>
                      <a:pt x="32" y="15"/>
                      <a:pt x="32" y="15"/>
                    </a:cubicBezTo>
                    <a:cubicBezTo>
                      <a:pt x="31" y="15"/>
                      <a:pt x="31" y="15"/>
                      <a:pt x="31" y="16"/>
                    </a:cubicBezTo>
                    <a:cubicBezTo>
                      <a:pt x="28" y="19"/>
                      <a:pt x="27" y="22"/>
                      <a:pt x="25" y="26"/>
                    </a:cubicBezTo>
                    <a:cubicBezTo>
                      <a:pt x="25" y="26"/>
                      <a:pt x="25" y="26"/>
                      <a:pt x="25" y="26"/>
                    </a:cubicBezTo>
                    <a:cubicBezTo>
                      <a:pt x="25" y="26"/>
                      <a:pt x="25" y="26"/>
                      <a:pt x="25" y="26"/>
                    </a:cubicBezTo>
                    <a:cubicBezTo>
                      <a:pt x="25" y="25"/>
                      <a:pt x="26" y="23"/>
                      <a:pt x="26" y="22"/>
                    </a:cubicBezTo>
                    <a:cubicBezTo>
                      <a:pt x="25" y="24"/>
                      <a:pt x="24" y="27"/>
                      <a:pt x="24" y="30"/>
                    </a:cubicBezTo>
                    <a:cubicBezTo>
                      <a:pt x="24" y="28"/>
                      <a:pt x="23" y="26"/>
                      <a:pt x="23" y="24"/>
                    </a:cubicBezTo>
                    <a:cubicBezTo>
                      <a:pt x="22" y="21"/>
                      <a:pt x="21" y="17"/>
                      <a:pt x="20" y="12"/>
                    </a:cubicBezTo>
                    <a:cubicBezTo>
                      <a:pt x="20" y="12"/>
                      <a:pt x="20" y="11"/>
                      <a:pt x="19" y="11"/>
                    </a:cubicBezTo>
                    <a:cubicBezTo>
                      <a:pt x="19" y="11"/>
                      <a:pt x="18" y="11"/>
                      <a:pt x="18" y="12"/>
                    </a:cubicBezTo>
                    <a:cubicBezTo>
                      <a:pt x="17" y="14"/>
                      <a:pt x="16" y="17"/>
                      <a:pt x="15" y="20"/>
                    </a:cubicBezTo>
                    <a:cubicBezTo>
                      <a:pt x="15" y="22"/>
                      <a:pt x="15" y="23"/>
                      <a:pt x="15" y="24"/>
                    </a:cubicBezTo>
                    <a:cubicBezTo>
                      <a:pt x="15" y="24"/>
                      <a:pt x="15" y="23"/>
                      <a:pt x="15" y="23"/>
                    </a:cubicBezTo>
                    <a:cubicBezTo>
                      <a:pt x="14" y="24"/>
                      <a:pt x="14" y="25"/>
                      <a:pt x="14" y="26"/>
                    </a:cubicBezTo>
                    <a:cubicBezTo>
                      <a:pt x="13" y="25"/>
                      <a:pt x="13" y="24"/>
                      <a:pt x="12" y="24"/>
                    </a:cubicBezTo>
                    <a:cubicBezTo>
                      <a:pt x="12" y="23"/>
                      <a:pt x="11" y="23"/>
                      <a:pt x="11" y="23"/>
                    </a:cubicBezTo>
                    <a:cubicBezTo>
                      <a:pt x="10" y="23"/>
                      <a:pt x="10" y="24"/>
                      <a:pt x="10" y="25"/>
                    </a:cubicBezTo>
                    <a:cubicBezTo>
                      <a:pt x="10" y="28"/>
                      <a:pt x="10" y="31"/>
                      <a:pt x="10" y="34"/>
                    </a:cubicBezTo>
                    <a:cubicBezTo>
                      <a:pt x="10" y="34"/>
                      <a:pt x="10" y="34"/>
                      <a:pt x="10" y="34"/>
                    </a:cubicBezTo>
                    <a:cubicBezTo>
                      <a:pt x="10" y="33"/>
                      <a:pt x="10" y="32"/>
                      <a:pt x="10" y="32"/>
                    </a:cubicBezTo>
                    <a:cubicBezTo>
                      <a:pt x="9" y="30"/>
                      <a:pt x="9" y="29"/>
                      <a:pt x="9" y="27"/>
                    </a:cubicBezTo>
                    <a:cubicBezTo>
                      <a:pt x="8" y="23"/>
                      <a:pt x="6" y="17"/>
                      <a:pt x="4" y="13"/>
                    </a:cubicBezTo>
                    <a:cubicBezTo>
                      <a:pt x="4" y="11"/>
                      <a:pt x="3" y="10"/>
                      <a:pt x="3" y="10"/>
                    </a:cubicBezTo>
                    <a:moveTo>
                      <a:pt x="34" y="6"/>
                    </a:moveTo>
                    <a:cubicBezTo>
                      <a:pt x="34" y="6"/>
                      <a:pt x="34" y="6"/>
                      <a:pt x="34" y="6"/>
                    </a:cubicBezTo>
                    <a:cubicBezTo>
                      <a:pt x="34" y="6"/>
                      <a:pt x="34" y="6"/>
                      <a:pt x="34" y="6"/>
                    </a:cubicBezTo>
                    <a:moveTo>
                      <a:pt x="25" y="0"/>
                    </a:moveTo>
                    <a:cubicBezTo>
                      <a:pt x="24" y="2"/>
                      <a:pt x="24" y="4"/>
                      <a:pt x="24" y="6"/>
                    </a:cubicBezTo>
                    <a:cubicBezTo>
                      <a:pt x="24" y="4"/>
                      <a:pt x="24" y="2"/>
                      <a:pt x="25" y="0"/>
                    </a:cubicBezTo>
                    <a:cubicBezTo>
                      <a:pt x="25" y="0"/>
                      <a:pt x="25" y="0"/>
                      <a:pt x="25" y="0"/>
                    </a:cubicBezTo>
                    <a:moveTo>
                      <a:pt x="16" y="0"/>
                    </a:moveTo>
                    <a:cubicBezTo>
                      <a:pt x="16" y="2"/>
                      <a:pt x="15" y="8"/>
                      <a:pt x="15" y="13"/>
                    </a:cubicBezTo>
                    <a:cubicBezTo>
                      <a:pt x="15" y="8"/>
                      <a:pt x="16" y="2"/>
                      <a:pt x="16" y="0"/>
                    </a:cubicBezTo>
                  </a:path>
                </a:pathLst>
              </a:custGeom>
              <a:solidFill>
                <a:srgbClr val="F7D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Freeform 93">
                <a:extLst>
                  <a:ext uri="{FF2B5EF4-FFF2-40B4-BE49-F238E27FC236}">
                    <a16:creationId xmlns:a16="http://schemas.microsoft.com/office/drawing/2014/main" id="{15FFD3D1-B4F3-4EE5-83FB-06D5525167A2}"/>
                  </a:ext>
                </a:extLst>
              </p:cNvPr>
              <p:cNvSpPr>
                <a:spLocks/>
              </p:cNvSpPr>
              <p:nvPr/>
            </p:nvSpPr>
            <p:spPr bwMode="auto">
              <a:xfrm>
                <a:off x="2169" y="1116"/>
                <a:ext cx="12" cy="26"/>
              </a:xfrm>
              <a:custGeom>
                <a:avLst/>
                <a:gdLst>
                  <a:gd name="T0" fmla="*/ 0 w 5"/>
                  <a:gd name="T1" fmla="*/ 0 h 11"/>
                  <a:gd name="T2" fmla="*/ 5 w 5"/>
                  <a:gd name="T3" fmla="*/ 11 h 11"/>
                  <a:gd name="T4" fmla="*/ 5 w 5"/>
                  <a:gd name="T5" fmla="*/ 11 h 11"/>
                  <a:gd name="T6" fmla="*/ 0 w 5"/>
                  <a:gd name="T7" fmla="*/ 0 h 11"/>
                </a:gdLst>
                <a:ahLst/>
                <a:cxnLst>
                  <a:cxn ang="0">
                    <a:pos x="T0" y="T1"/>
                  </a:cxn>
                  <a:cxn ang="0">
                    <a:pos x="T2" y="T3"/>
                  </a:cxn>
                  <a:cxn ang="0">
                    <a:pos x="T4" y="T5"/>
                  </a:cxn>
                  <a:cxn ang="0">
                    <a:pos x="T6" y="T7"/>
                  </a:cxn>
                </a:cxnLst>
                <a:rect l="0" t="0" r="r" b="b"/>
                <a:pathLst>
                  <a:path w="5" h="11">
                    <a:moveTo>
                      <a:pt x="0" y="0"/>
                    </a:moveTo>
                    <a:cubicBezTo>
                      <a:pt x="3" y="3"/>
                      <a:pt x="4" y="7"/>
                      <a:pt x="5" y="11"/>
                    </a:cubicBezTo>
                    <a:cubicBezTo>
                      <a:pt x="5" y="11"/>
                      <a:pt x="5" y="11"/>
                      <a:pt x="5" y="11"/>
                    </a:cubicBezTo>
                    <a:cubicBezTo>
                      <a:pt x="4" y="7"/>
                      <a:pt x="3" y="3"/>
                      <a:pt x="0" y="0"/>
                    </a:cubicBezTo>
                  </a:path>
                </a:pathLst>
              </a:custGeom>
              <a:solidFill>
                <a:srgbClr val="AB0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94">
                <a:extLst>
                  <a:ext uri="{FF2B5EF4-FFF2-40B4-BE49-F238E27FC236}">
                    <a16:creationId xmlns:a16="http://schemas.microsoft.com/office/drawing/2014/main" id="{5E3ACA7D-61C1-410F-97A8-A93009D20456}"/>
                  </a:ext>
                </a:extLst>
              </p:cNvPr>
              <p:cNvSpPr>
                <a:spLocks/>
              </p:cNvSpPr>
              <p:nvPr/>
            </p:nvSpPr>
            <p:spPr bwMode="auto">
              <a:xfrm>
                <a:off x="2131" y="1082"/>
                <a:ext cx="66" cy="60"/>
              </a:xfrm>
              <a:custGeom>
                <a:avLst/>
                <a:gdLst>
                  <a:gd name="T0" fmla="*/ 5 w 28"/>
                  <a:gd name="T1" fmla="*/ 0 h 25"/>
                  <a:gd name="T2" fmla="*/ 0 w 28"/>
                  <a:gd name="T3" fmla="*/ 1 h 25"/>
                  <a:gd name="T4" fmla="*/ 0 w 28"/>
                  <a:gd name="T5" fmla="*/ 2 h 25"/>
                  <a:gd name="T6" fmla="*/ 7 w 28"/>
                  <a:gd name="T7" fmla="*/ 5 h 25"/>
                  <a:gd name="T8" fmla="*/ 12 w 28"/>
                  <a:gd name="T9" fmla="*/ 8 h 25"/>
                  <a:gd name="T10" fmla="*/ 16 w 28"/>
                  <a:gd name="T11" fmla="*/ 14 h 25"/>
                  <a:gd name="T12" fmla="*/ 16 w 28"/>
                  <a:gd name="T13" fmla="*/ 14 h 25"/>
                  <a:gd name="T14" fmla="*/ 21 w 28"/>
                  <a:gd name="T15" fmla="*/ 25 h 25"/>
                  <a:gd name="T16" fmla="*/ 21 w 28"/>
                  <a:gd name="T17" fmla="*/ 19 h 25"/>
                  <a:gd name="T18" fmla="*/ 22 w 28"/>
                  <a:gd name="T19" fmla="*/ 17 h 25"/>
                  <a:gd name="T20" fmla="*/ 23 w 28"/>
                  <a:gd name="T21" fmla="*/ 18 h 25"/>
                  <a:gd name="T22" fmla="*/ 27 w 28"/>
                  <a:gd name="T23" fmla="*/ 21 h 25"/>
                  <a:gd name="T24" fmla="*/ 28 w 28"/>
                  <a:gd name="T25" fmla="*/ 21 h 25"/>
                  <a:gd name="T26" fmla="*/ 19 w 28"/>
                  <a:gd name="T27" fmla="*/ 10 h 25"/>
                  <a:gd name="T28" fmla="*/ 19 w 28"/>
                  <a:gd name="T29" fmla="*/ 10 h 25"/>
                  <a:gd name="T30" fmla="*/ 17 w 28"/>
                  <a:gd name="T31" fmla="*/ 7 h 25"/>
                  <a:gd name="T32" fmla="*/ 13 w 28"/>
                  <a:gd name="T33" fmla="*/ 4 h 25"/>
                  <a:gd name="T34" fmla="*/ 6 w 28"/>
                  <a:gd name="T35" fmla="*/ 0 h 25"/>
                  <a:gd name="T36" fmla="*/ 5 w 2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5" y="0"/>
                    </a:moveTo>
                    <a:cubicBezTo>
                      <a:pt x="3" y="0"/>
                      <a:pt x="1" y="1"/>
                      <a:pt x="0" y="1"/>
                    </a:cubicBezTo>
                    <a:cubicBezTo>
                      <a:pt x="0" y="2"/>
                      <a:pt x="0" y="2"/>
                      <a:pt x="0" y="2"/>
                    </a:cubicBezTo>
                    <a:cubicBezTo>
                      <a:pt x="0" y="4"/>
                      <a:pt x="5" y="5"/>
                      <a:pt x="7" y="5"/>
                    </a:cubicBezTo>
                    <a:cubicBezTo>
                      <a:pt x="8" y="6"/>
                      <a:pt x="10" y="7"/>
                      <a:pt x="12" y="8"/>
                    </a:cubicBezTo>
                    <a:cubicBezTo>
                      <a:pt x="13" y="10"/>
                      <a:pt x="15" y="12"/>
                      <a:pt x="16" y="14"/>
                    </a:cubicBezTo>
                    <a:cubicBezTo>
                      <a:pt x="16" y="14"/>
                      <a:pt x="16" y="14"/>
                      <a:pt x="16" y="14"/>
                    </a:cubicBezTo>
                    <a:cubicBezTo>
                      <a:pt x="19" y="17"/>
                      <a:pt x="20" y="21"/>
                      <a:pt x="21" y="25"/>
                    </a:cubicBezTo>
                    <a:cubicBezTo>
                      <a:pt x="21" y="23"/>
                      <a:pt x="21" y="21"/>
                      <a:pt x="21" y="19"/>
                    </a:cubicBezTo>
                    <a:cubicBezTo>
                      <a:pt x="21" y="18"/>
                      <a:pt x="21" y="17"/>
                      <a:pt x="22" y="17"/>
                    </a:cubicBezTo>
                    <a:cubicBezTo>
                      <a:pt x="22" y="17"/>
                      <a:pt x="23" y="17"/>
                      <a:pt x="23" y="18"/>
                    </a:cubicBezTo>
                    <a:cubicBezTo>
                      <a:pt x="24" y="19"/>
                      <a:pt x="26" y="20"/>
                      <a:pt x="27" y="21"/>
                    </a:cubicBezTo>
                    <a:cubicBezTo>
                      <a:pt x="27" y="21"/>
                      <a:pt x="28" y="21"/>
                      <a:pt x="28" y="21"/>
                    </a:cubicBezTo>
                    <a:cubicBezTo>
                      <a:pt x="25" y="17"/>
                      <a:pt x="22" y="13"/>
                      <a:pt x="19" y="10"/>
                    </a:cubicBezTo>
                    <a:cubicBezTo>
                      <a:pt x="19" y="10"/>
                      <a:pt x="19" y="10"/>
                      <a:pt x="19" y="10"/>
                    </a:cubicBezTo>
                    <a:cubicBezTo>
                      <a:pt x="18" y="9"/>
                      <a:pt x="18" y="8"/>
                      <a:pt x="17" y="7"/>
                    </a:cubicBezTo>
                    <a:cubicBezTo>
                      <a:pt x="16" y="6"/>
                      <a:pt x="14" y="5"/>
                      <a:pt x="13" y="4"/>
                    </a:cubicBezTo>
                    <a:cubicBezTo>
                      <a:pt x="12" y="3"/>
                      <a:pt x="8" y="1"/>
                      <a:pt x="6" y="0"/>
                    </a:cubicBezTo>
                    <a:cubicBezTo>
                      <a:pt x="6" y="0"/>
                      <a:pt x="6" y="0"/>
                      <a:pt x="5" y="0"/>
                    </a:cubicBezTo>
                  </a:path>
                </a:pathLst>
              </a:custGeom>
              <a:solidFill>
                <a:srgbClr val="F2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95">
                <a:extLst>
                  <a:ext uri="{FF2B5EF4-FFF2-40B4-BE49-F238E27FC236}">
                    <a16:creationId xmlns:a16="http://schemas.microsoft.com/office/drawing/2014/main" id="{FFCC2837-99A1-464D-8C9D-34A6387B8BA6}"/>
                  </a:ext>
                </a:extLst>
              </p:cNvPr>
              <p:cNvSpPr>
                <a:spLocks/>
              </p:cNvSpPr>
              <p:nvPr/>
            </p:nvSpPr>
            <p:spPr bwMode="auto">
              <a:xfrm>
                <a:off x="2231" y="1066"/>
                <a:ext cx="2" cy="21"/>
              </a:xfrm>
              <a:custGeom>
                <a:avLst/>
                <a:gdLst>
                  <a:gd name="T0" fmla="*/ 1 w 1"/>
                  <a:gd name="T1" fmla="*/ 0 h 9"/>
                  <a:gd name="T2" fmla="*/ 0 w 1"/>
                  <a:gd name="T3" fmla="*/ 9 h 9"/>
                  <a:gd name="T4" fmla="*/ 0 w 1"/>
                  <a:gd name="T5" fmla="*/ 9 h 9"/>
                  <a:gd name="T6" fmla="*/ 1 w 1"/>
                  <a:gd name="T7" fmla="*/ 0 h 9"/>
                </a:gdLst>
                <a:ahLst/>
                <a:cxnLst>
                  <a:cxn ang="0">
                    <a:pos x="T0" y="T1"/>
                  </a:cxn>
                  <a:cxn ang="0">
                    <a:pos x="T2" y="T3"/>
                  </a:cxn>
                  <a:cxn ang="0">
                    <a:pos x="T4" y="T5"/>
                  </a:cxn>
                  <a:cxn ang="0">
                    <a:pos x="T6" y="T7"/>
                  </a:cxn>
                </a:cxnLst>
                <a:rect l="0" t="0" r="r" b="b"/>
                <a:pathLst>
                  <a:path w="1" h="9">
                    <a:moveTo>
                      <a:pt x="1" y="0"/>
                    </a:moveTo>
                    <a:cubicBezTo>
                      <a:pt x="0" y="3"/>
                      <a:pt x="0" y="6"/>
                      <a:pt x="0" y="9"/>
                    </a:cubicBezTo>
                    <a:cubicBezTo>
                      <a:pt x="0" y="9"/>
                      <a:pt x="0" y="9"/>
                      <a:pt x="0" y="9"/>
                    </a:cubicBezTo>
                    <a:cubicBezTo>
                      <a:pt x="0" y="6"/>
                      <a:pt x="0" y="3"/>
                      <a:pt x="1" y="0"/>
                    </a:cubicBezTo>
                  </a:path>
                </a:pathLst>
              </a:custGeom>
              <a:solidFill>
                <a:srgbClr val="DC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96">
                <a:extLst>
                  <a:ext uri="{FF2B5EF4-FFF2-40B4-BE49-F238E27FC236}">
                    <a16:creationId xmlns:a16="http://schemas.microsoft.com/office/drawing/2014/main" id="{613D1ACF-8DA5-4D6F-82AD-B5B3876B0B3B}"/>
                  </a:ext>
                </a:extLst>
              </p:cNvPr>
              <p:cNvSpPr>
                <a:spLocks/>
              </p:cNvSpPr>
              <p:nvPr/>
            </p:nvSpPr>
            <p:spPr bwMode="auto">
              <a:xfrm>
                <a:off x="2231" y="1087"/>
                <a:ext cx="0" cy="24"/>
              </a:xfrm>
              <a:custGeom>
                <a:avLst/>
                <a:gdLst>
                  <a:gd name="T0" fmla="*/ 0 h 10"/>
                  <a:gd name="T1" fmla="*/ 0 h 10"/>
                  <a:gd name="T2" fmla="*/ 2 h 10"/>
                  <a:gd name="T3" fmla="*/ 9 h 10"/>
                  <a:gd name="T4" fmla="*/ 10 h 10"/>
                  <a:gd name="T5" fmla="*/ 0 h 10"/>
                </a:gdLst>
                <a:ahLst/>
                <a:cxnLst>
                  <a:cxn ang="0">
                    <a:pos x="0" y="T0"/>
                  </a:cxn>
                  <a:cxn ang="0">
                    <a:pos x="0" y="T1"/>
                  </a:cxn>
                  <a:cxn ang="0">
                    <a:pos x="0" y="T2"/>
                  </a:cxn>
                  <a:cxn ang="0">
                    <a:pos x="0" y="T3"/>
                  </a:cxn>
                  <a:cxn ang="0">
                    <a:pos x="0" y="T4"/>
                  </a:cxn>
                  <a:cxn ang="0">
                    <a:pos x="0" y="T5"/>
                  </a:cxn>
                </a:cxnLst>
                <a:rect l="0" t="0" r="r" b="b"/>
                <a:pathLst>
                  <a:path h="10">
                    <a:moveTo>
                      <a:pt x="0" y="0"/>
                    </a:moveTo>
                    <a:cubicBezTo>
                      <a:pt x="0" y="0"/>
                      <a:pt x="0" y="0"/>
                      <a:pt x="0" y="0"/>
                    </a:cubicBezTo>
                    <a:cubicBezTo>
                      <a:pt x="0" y="1"/>
                      <a:pt x="0" y="2"/>
                      <a:pt x="0" y="2"/>
                    </a:cubicBezTo>
                    <a:cubicBezTo>
                      <a:pt x="0" y="5"/>
                      <a:pt x="0" y="7"/>
                      <a:pt x="0" y="9"/>
                    </a:cubicBezTo>
                    <a:cubicBezTo>
                      <a:pt x="0" y="9"/>
                      <a:pt x="0" y="9"/>
                      <a:pt x="0" y="10"/>
                    </a:cubicBezTo>
                    <a:cubicBezTo>
                      <a:pt x="0" y="6"/>
                      <a:pt x="0" y="3"/>
                      <a:pt x="0" y="0"/>
                    </a:cubicBezTo>
                  </a:path>
                </a:pathLst>
              </a:custGeom>
              <a:solidFill>
                <a:srgbClr val="AB0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97">
                <a:extLst>
                  <a:ext uri="{FF2B5EF4-FFF2-40B4-BE49-F238E27FC236}">
                    <a16:creationId xmlns:a16="http://schemas.microsoft.com/office/drawing/2014/main" id="{4663CE57-1CDB-4EF6-BF94-940356E2F562}"/>
                  </a:ext>
                </a:extLst>
              </p:cNvPr>
              <p:cNvSpPr>
                <a:spLocks/>
              </p:cNvSpPr>
              <p:nvPr/>
            </p:nvSpPr>
            <p:spPr bwMode="auto">
              <a:xfrm>
                <a:off x="2212" y="1082"/>
                <a:ext cx="0" cy="10"/>
              </a:xfrm>
              <a:custGeom>
                <a:avLst/>
                <a:gdLst>
                  <a:gd name="T0" fmla="*/ 0 h 4"/>
                  <a:gd name="T1" fmla="*/ 4 h 4"/>
                  <a:gd name="T2" fmla="*/ 4 h 4"/>
                  <a:gd name="T3" fmla="*/ 0 h 4"/>
                </a:gdLst>
                <a:ahLst/>
                <a:cxnLst>
                  <a:cxn ang="0">
                    <a:pos x="0" y="T0"/>
                  </a:cxn>
                  <a:cxn ang="0">
                    <a:pos x="0" y="T1"/>
                  </a:cxn>
                  <a:cxn ang="0">
                    <a:pos x="0" y="T2"/>
                  </a:cxn>
                  <a:cxn ang="0">
                    <a:pos x="0" y="T3"/>
                  </a:cxn>
                </a:cxnLst>
                <a:rect l="0" t="0" r="r" b="b"/>
                <a:pathLst>
                  <a:path h="4">
                    <a:moveTo>
                      <a:pt x="0" y="0"/>
                    </a:moveTo>
                    <a:cubicBezTo>
                      <a:pt x="0" y="2"/>
                      <a:pt x="0" y="3"/>
                      <a:pt x="0" y="4"/>
                    </a:cubicBezTo>
                    <a:cubicBezTo>
                      <a:pt x="0" y="4"/>
                      <a:pt x="0" y="4"/>
                      <a:pt x="0" y="4"/>
                    </a:cubicBezTo>
                    <a:cubicBezTo>
                      <a:pt x="0" y="3"/>
                      <a:pt x="0" y="2"/>
                      <a:pt x="0" y="0"/>
                    </a:cubicBezTo>
                  </a:path>
                </a:pathLst>
              </a:custGeom>
              <a:solidFill>
                <a:srgbClr val="DC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98">
                <a:extLst>
                  <a:ext uri="{FF2B5EF4-FFF2-40B4-BE49-F238E27FC236}">
                    <a16:creationId xmlns:a16="http://schemas.microsoft.com/office/drawing/2014/main" id="{47DB5651-7C63-469F-88EA-BCDA801C0BF4}"/>
                  </a:ext>
                </a:extLst>
              </p:cNvPr>
              <p:cNvSpPr>
                <a:spLocks/>
              </p:cNvSpPr>
              <p:nvPr/>
            </p:nvSpPr>
            <p:spPr bwMode="auto">
              <a:xfrm>
                <a:off x="2212" y="1092"/>
                <a:ext cx="0" cy="7"/>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path>
                </a:pathLst>
              </a:custGeom>
              <a:solidFill>
                <a:srgbClr val="AB0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99">
                <a:extLst>
                  <a:ext uri="{FF2B5EF4-FFF2-40B4-BE49-F238E27FC236}">
                    <a16:creationId xmlns:a16="http://schemas.microsoft.com/office/drawing/2014/main" id="{D3746C66-33F5-44C5-8AA6-A9B6AFEE1A49}"/>
                  </a:ext>
                </a:extLst>
              </p:cNvPr>
              <p:cNvSpPr>
                <a:spLocks/>
              </p:cNvSpPr>
              <p:nvPr/>
            </p:nvSpPr>
            <p:spPr bwMode="auto">
              <a:xfrm>
                <a:off x="2212" y="1042"/>
                <a:ext cx="23" cy="67"/>
              </a:xfrm>
              <a:custGeom>
                <a:avLst/>
                <a:gdLst>
                  <a:gd name="T0" fmla="*/ 6 w 10"/>
                  <a:gd name="T1" fmla="*/ 0 h 28"/>
                  <a:gd name="T2" fmla="*/ 1 w 10"/>
                  <a:gd name="T3" fmla="*/ 4 h 28"/>
                  <a:gd name="T4" fmla="*/ 1 w 10"/>
                  <a:gd name="T5" fmla="*/ 4 h 28"/>
                  <a:gd name="T6" fmla="*/ 0 w 10"/>
                  <a:gd name="T7" fmla="*/ 17 h 28"/>
                  <a:gd name="T8" fmla="*/ 0 w 10"/>
                  <a:gd name="T9" fmla="*/ 24 h 28"/>
                  <a:gd name="T10" fmla="*/ 3 w 10"/>
                  <a:gd name="T11" fmla="*/ 16 h 28"/>
                  <a:gd name="T12" fmla="*/ 4 w 10"/>
                  <a:gd name="T13" fmla="*/ 15 h 28"/>
                  <a:gd name="T14" fmla="*/ 5 w 10"/>
                  <a:gd name="T15" fmla="*/ 16 h 28"/>
                  <a:gd name="T16" fmla="*/ 8 w 10"/>
                  <a:gd name="T17" fmla="*/ 28 h 28"/>
                  <a:gd name="T18" fmla="*/ 8 w 10"/>
                  <a:gd name="T19" fmla="*/ 21 h 28"/>
                  <a:gd name="T20" fmla="*/ 9 w 10"/>
                  <a:gd name="T21" fmla="*/ 10 h 28"/>
                  <a:gd name="T22" fmla="*/ 10 w 10"/>
                  <a:gd name="T23" fmla="*/ 4 h 28"/>
                  <a:gd name="T24" fmla="*/ 10 w 10"/>
                  <a:gd name="T25" fmla="*/ 4 h 28"/>
                  <a:gd name="T26" fmla="*/ 10 w 10"/>
                  <a:gd name="T27" fmla="*/ 4 h 28"/>
                  <a:gd name="T28" fmla="*/ 10 w 10"/>
                  <a:gd name="T29" fmla="*/ 4 h 28"/>
                  <a:gd name="T30" fmla="*/ 10 w 10"/>
                  <a:gd name="T31" fmla="*/ 3 h 28"/>
                  <a:gd name="T32" fmla="*/ 10 w 10"/>
                  <a:gd name="T33" fmla="*/ 2 h 28"/>
                  <a:gd name="T34" fmla="*/ 6 w 10"/>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6" y="0"/>
                    </a:moveTo>
                    <a:cubicBezTo>
                      <a:pt x="4" y="0"/>
                      <a:pt x="2" y="1"/>
                      <a:pt x="1" y="4"/>
                    </a:cubicBezTo>
                    <a:cubicBezTo>
                      <a:pt x="1" y="4"/>
                      <a:pt x="1" y="4"/>
                      <a:pt x="1" y="4"/>
                    </a:cubicBezTo>
                    <a:cubicBezTo>
                      <a:pt x="1" y="6"/>
                      <a:pt x="0" y="12"/>
                      <a:pt x="0" y="17"/>
                    </a:cubicBezTo>
                    <a:cubicBezTo>
                      <a:pt x="0" y="20"/>
                      <a:pt x="0" y="22"/>
                      <a:pt x="0" y="24"/>
                    </a:cubicBezTo>
                    <a:cubicBezTo>
                      <a:pt x="1" y="21"/>
                      <a:pt x="2" y="18"/>
                      <a:pt x="3" y="16"/>
                    </a:cubicBezTo>
                    <a:cubicBezTo>
                      <a:pt x="3" y="15"/>
                      <a:pt x="4" y="15"/>
                      <a:pt x="4" y="15"/>
                    </a:cubicBezTo>
                    <a:cubicBezTo>
                      <a:pt x="5" y="15"/>
                      <a:pt x="5" y="16"/>
                      <a:pt x="5" y="16"/>
                    </a:cubicBezTo>
                    <a:cubicBezTo>
                      <a:pt x="6" y="21"/>
                      <a:pt x="7" y="25"/>
                      <a:pt x="8" y="28"/>
                    </a:cubicBezTo>
                    <a:cubicBezTo>
                      <a:pt x="8" y="26"/>
                      <a:pt x="8" y="24"/>
                      <a:pt x="8" y="21"/>
                    </a:cubicBezTo>
                    <a:cubicBezTo>
                      <a:pt x="8" y="17"/>
                      <a:pt x="8" y="14"/>
                      <a:pt x="9" y="10"/>
                    </a:cubicBezTo>
                    <a:cubicBezTo>
                      <a:pt x="9" y="8"/>
                      <a:pt x="9" y="6"/>
                      <a:pt x="10" y="4"/>
                    </a:cubicBezTo>
                    <a:cubicBezTo>
                      <a:pt x="10" y="4"/>
                      <a:pt x="10" y="4"/>
                      <a:pt x="10" y="4"/>
                    </a:cubicBezTo>
                    <a:cubicBezTo>
                      <a:pt x="10" y="4"/>
                      <a:pt x="10" y="4"/>
                      <a:pt x="10" y="4"/>
                    </a:cubicBezTo>
                    <a:cubicBezTo>
                      <a:pt x="10" y="4"/>
                      <a:pt x="10" y="4"/>
                      <a:pt x="10" y="4"/>
                    </a:cubicBezTo>
                    <a:cubicBezTo>
                      <a:pt x="10" y="4"/>
                      <a:pt x="10" y="3"/>
                      <a:pt x="10" y="3"/>
                    </a:cubicBezTo>
                    <a:cubicBezTo>
                      <a:pt x="10" y="3"/>
                      <a:pt x="10" y="3"/>
                      <a:pt x="10" y="2"/>
                    </a:cubicBezTo>
                    <a:cubicBezTo>
                      <a:pt x="9" y="1"/>
                      <a:pt x="8" y="0"/>
                      <a:pt x="6" y="0"/>
                    </a:cubicBezTo>
                  </a:path>
                </a:pathLst>
              </a:custGeom>
              <a:solidFill>
                <a:srgbClr val="F2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100">
                <a:extLst>
                  <a:ext uri="{FF2B5EF4-FFF2-40B4-BE49-F238E27FC236}">
                    <a16:creationId xmlns:a16="http://schemas.microsoft.com/office/drawing/2014/main" id="{DF9270A9-4889-42A9-80D4-99E3FEEBD13A}"/>
                  </a:ext>
                </a:extLst>
              </p:cNvPr>
              <p:cNvSpPr>
                <a:spLocks/>
              </p:cNvSpPr>
              <p:nvPr/>
            </p:nvSpPr>
            <p:spPr bwMode="auto">
              <a:xfrm>
                <a:off x="2183" y="1068"/>
                <a:ext cx="22" cy="26"/>
              </a:xfrm>
              <a:custGeom>
                <a:avLst/>
                <a:gdLst>
                  <a:gd name="T0" fmla="*/ 2 w 9"/>
                  <a:gd name="T1" fmla="*/ 0 h 11"/>
                  <a:gd name="T2" fmla="*/ 0 w 9"/>
                  <a:gd name="T3" fmla="*/ 3 h 11"/>
                  <a:gd name="T4" fmla="*/ 2 w 9"/>
                  <a:gd name="T5" fmla="*/ 0 h 11"/>
                  <a:gd name="T6" fmla="*/ 3 w 9"/>
                  <a:gd name="T7" fmla="*/ 1 h 11"/>
                  <a:gd name="T8" fmla="*/ 7 w 9"/>
                  <a:gd name="T9" fmla="*/ 8 h 11"/>
                  <a:gd name="T10" fmla="*/ 9 w 9"/>
                  <a:gd name="T11" fmla="*/ 11 h 11"/>
                  <a:gd name="T12" fmla="*/ 9 w 9"/>
                  <a:gd name="T13" fmla="*/ 11 h 11"/>
                  <a:gd name="T14" fmla="*/ 7 w 9"/>
                  <a:gd name="T15" fmla="*/ 8 h 11"/>
                  <a:gd name="T16" fmla="*/ 3 w 9"/>
                  <a:gd name="T17" fmla="*/ 1 h 11"/>
                  <a:gd name="T18" fmla="*/ 2 w 9"/>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2" y="0"/>
                    </a:moveTo>
                    <a:cubicBezTo>
                      <a:pt x="1" y="0"/>
                      <a:pt x="0" y="1"/>
                      <a:pt x="0" y="3"/>
                    </a:cubicBezTo>
                    <a:cubicBezTo>
                      <a:pt x="0" y="1"/>
                      <a:pt x="1" y="0"/>
                      <a:pt x="2" y="0"/>
                    </a:cubicBezTo>
                    <a:cubicBezTo>
                      <a:pt x="3" y="0"/>
                      <a:pt x="3" y="0"/>
                      <a:pt x="3" y="1"/>
                    </a:cubicBezTo>
                    <a:cubicBezTo>
                      <a:pt x="5" y="3"/>
                      <a:pt x="6" y="5"/>
                      <a:pt x="7" y="8"/>
                    </a:cubicBezTo>
                    <a:cubicBezTo>
                      <a:pt x="8" y="9"/>
                      <a:pt x="8" y="10"/>
                      <a:pt x="9" y="11"/>
                    </a:cubicBezTo>
                    <a:cubicBezTo>
                      <a:pt x="9" y="11"/>
                      <a:pt x="9" y="11"/>
                      <a:pt x="9" y="11"/>
                    </a:cubicBezTo>
                    <a:cubicBezTo>
                      <a:pt x="8" y="10"/>
                      <a:pt x="8" y="9"/>
                      <a:pt x="7" y="8"/>
                    </a:cubicBezTo>
                    <a:cubicBezTo>
                      <a:pt x="6" y="5"/>
                      <a:pt x="5" y="3"/>
                      <a:pt x="3" y="1"/>
                    </a:cubicBezTo>
                    <a:cubicBezTo>
                      <a:pt x="3" y="0"/>
                      <a:pt x="3" y="0"/>
                      <a:pt x="2" y="0"/>
                    </a:cubicBezTo>
                  </a:path>
                </a:pathLst>
              </a:custGeom>
              <a:solidFill>
                <a:srgbClr val="DC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101">
                <a:extLst>
                  <a:ext uri="{FF2B5EF4-FFF2-40B4-BE49-F238E27FC236}">
                    <a16:creationId xmlns:a16="http://schemas.microsoft.com/office/drawing/2014/main" id="{DD017790-CAB5-4455-95D9-586394661F42}"/>
                  </a:ext>
                </a:extLst>
              </p:cNvPr>
              <p:cNvSpPr>
                <a:spLocks/>
              </p:cNvSpPr>
              <p:nvPr/>
            </p:nvSpPr>
            <p:spPr bwMode="auto">
              <a:xfrm>
                <a:off x="2205" y="1094"/>
                <a:ext cx="7" cy="12"/>
              </a:xfrm>
              <a:custGeom>
                <a:avLst/>
                <a:gdLst>
                  <a:gd name="T0" fmla="*/ 0 w 3"/>
                  <a:gd name="T1" fmla="*/ 0 h 5"/>
                  <a:gd name="T2" fmla="*/ 0 w 3"/>
                  <a:gd name="T3" fmla="*/ 0 h 5"/>
                  <a:gd name="T4" fmla="*/ 3 w 3"/>
                  <a:gd name="T5" fmla="*/ 5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3"/>
                      <a:pt x="3" y="5"/>
                    </a:cubicBezTo>
                    <a:cubicBezTo>
                      <a:pt x="3" y="5"/>
                      <a:pt x="3" y="5"/>
                      <a:pt x="3" y="5"/>
                    </a:cubicBezTo>
                    <a:cubicBezTo>
                      <a:pt x="2" y="3"/>
                      <a:pt x="1" y="2"/>
                      <a:pt x="0" y="0"/>
                    </a:cubicBezTo>
                  </a:path>
                </a:pathLst>
              </a:custGeom>
              <a:solidFill>
                <a:srgbClr val="AB0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102">
                <a:extLst>
                  <a:ext uri="{FF2B5EF4-FFF2-40B4-BE49-F238E27FC236}">
                    <a16:creationId xmlns:a16="http://schemas.microsoft.com/office/drawing/2014/main" id="{99BB5438-54F6-4E61-8C8D-A96B33E7DA8F}"/>
                  </a:ext>
                </a:extLst>
              </p:cNvPr>
              <p:cNvSpPr>
                <a:spLocks/>
              </p:cNvSpPr>
              <p:nvPr/>
            </p:nvSpPr>
            <p:spPr bwMode="auto">
              <a:xfrm>
                <a:off x="2183" y="1068"/>
                <a:ext cx="29" cy="64"/>
              </a:xfrm>
              <a:custGeom>
                <a:avLst/>
                <a:gdLst>
                  <a:gd name="T0" fmla="*/ 2 w 12"/>
                  <a:gd name="T1" fmla="*/ 0 h 27"/>
                  <a:gd name="T2" fmla="*/ 0 w 12"/>
                  <a:gd name="T3" fmla="*/ 3 h 27"/>
                  <a:gd name="T4" fmla="*/ 1 w 12"/>
                  <a:gd name="T5" fmla="*/ 6 h 27"/>
                  <a:gd name="T6" fmla="*/ 6 w 12"/>
                  <a:gd name="T7" fmla="*/ 20 h 27"/>
                  <a:gd name="T8" fmla="*/ 7 w 12"/>
                  <a:gd name="T9" fmla="*/ 25 h 27"/>
                  <a:gd name="T10" fmla="*/ 7 w 12"/>
                  <a:gd name="T11" fmla="*/ 27 h 27"/>
                  <a:gd name="T12" fmla="*/ 7 w 12"/>
                  <a:gd name="T13" fmla="*/ 27 h 27"/>
                  <a:gd name="T14" fmla="*/ 7 w 12"/>
                  <a:gd name="T15" fmla="*/ 18 h 27"/>
                  <a:gd name="T16" fmla="*/ 8 w 12"/>
                  <a:gd name="T17" fmla="*/ 16 h 27"/>
                  <a:gd name="T18" fmla="*/ 9 w 12"/>
                  <a:gd name="T19" fmla="*/ 17 h 27"/>
                  <a:gd name="T20" fmla="*/ 11 w 12"/>
                  <a:gd name="T21" fmla="*/ 19 h 27"/>
                  <a:gd name="T22" fmla="*/ 12 w 12"/>
                  <a:gd name="T23" fmla="*/ 16 h 27"/>
                  <a:gd name="T24" fmla="*/ 9 w 12"/>
                  <a:gd name="T25" fmla="*/ 11 h 27"/>
                  <a:gd name="T26" fmla="*/ 7 w 12"/>
                  <a:gd name="T27" fmla="*/ 8 h 27"/>
                  <a:gd name="T28" fmla="*/ 3 w 12"/>
                  <a:gd name="T29" fmla="*/ 1 h 27"/>
                  <a:gd name="T30" fmla="*/ 2 w 12"/>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2" y="0"/>
                    </a:moveTo>
                    <a:cubicBezTo>
                      <a:pt x="1" y="0"/>
                      <a:pt x="0" y="1"/>
                      <a:pt x="0" y="3"/>
                    </a:cubicBezTo>
                    <a:cubicBezTo>
                      <a:pt x="0" y="3"/>
                      <a:pt x="1" y="4"/>
                      <a:pt x="1" y="6"/>
                    </a:cubicBezTo>
                    <a:cubicBezTo>
                      <a:pt x="3" y="10"/>
                      <a:pt x="5" y="16"/>
                      <a:pt x="6" y="20"/>
                    </a:cubicBezTo>
                    <a:cubicBezTo>
                      <a:pt x="6" y="22"/>
                      <a:pt x="6" y="23"/>
                      <a:pt x="7" y="25"/>
                    </a:cubicBezTo>
                    <a:cubicBezTo>
                      <a:pt x="7" y="25"/>
                      <a:pt x="7" y="26"/>
                      <a:pt x="7" y="27"/>
                    </a:cubicBezTo>
                    <a:cubicBezTo>
                      <a:pt x="7" y="27"/>
                      <a:pt x="7" y="27"/>
                      <a:pt x="7" y="27"/>
                    </a:cubicBezTo>
                    <a:cubicBezTo>
                      <a:pt x="7" y="24"/>
                      <a:pt x="7" y="21"/>
                      <a:pt x="7" y="18"/>
                    </a:cubicBezTo>
                    <a:cubicBezTo>
                      <a:pt x="7" y="17"/>
                      <a:pt x="7" y="16"/>
                      <a:pt x="8" y="16"/>
                    </a:cubicBezTo>
                    <a:cubicBezTo>
                      <a:pt x="8" y="16"/>
                      <a:pt x="9" y="16"/>
                      <a:pt x="9" y="17"/>
                    </a:cubicBezTo>
                    <a:cubicBezTo>
                      <a:pt x="10" y="17"/>
                      <a:pt x="10" y="18"/>
                      <a:pt x="11" y="19"/>
                    </a:cubicBezTo>
                    <a:cubicBezTo>
                      <a:pt x="11" y="18"/>
                      <a:pt x="11" y="17"/>
                      <a:pt x="12" y="16"/>
                    </a:cubicBezTo>
                    <a:cubicBezTo>
                      <a:pt x="11" y="14"/>
                      <a:pt x="10" y="13"/>
                      <a:pt x="9" y="11"/>
                    </a:cubicBezTo>
                    <a:cubicBezTo>
                      <a:pt x="8" y="10"/>
                      <a:pt x="8" y="9"/>
                      <a:pt x="7" y="8"/>
                    </a:cubicBezTo>
                    <a:cubicBezTo>
                      <a:pt x="6" y="5"/>
                      <a:pt x="5" y="3"/>
                      <a:pt x="3" y="1"/>
                    </a:cubicBezTo>
                    <a:cubicBezTo>
                      <a:pt x="3" y="0"/>
                      <a:pt x="3" y="0"/>
                      <a:pt x="2" y="0"/>
                    </a:cubicBezTo>
                  </a:path>
                </a:pathLst>
              </a:custGeom>
              <a:solidFill>
                <a:srgbClr val="F2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Freeform 103">
                <a:extLst>
                  <a:ext uri="{FF2B5EF4-FFF2-40B4-BE49-F238E27FC236}">
                    <a16:creationId xmlns:a16="http://schemas.microsoft.com/office/drawing/2014/main" id="{63442030-0CF1-47B6-9A5F-14D092196FBD}"/>
                  </a:ext>
                </a:extLst>
              </p:cNvPr>
              <p:cNvSpPr>
                <a:spLocks/>
              </p:cNvSpPr>
              <p:nvPr/>
            </p:nvSpPr>
            <p:spPr bwMode="auto">
              <a:xfrm>
                <a:off x="2245" y="1066"/>
                <a:ext cx="12" cy="16"/>
              </a:xfrm>
              <a:custGeom>
                <a:avLst/>
                <a:gdLst>
                  <a:gd name="T0" fmla="*/ 5 w 5"/>
                  <a:gd name="T1" fmla="*/ 0 h 7"/>
                  <a:gd name="T2" fmla="*/ 0 w 5"/>
                  <a:gd name="T3" fmla="*/ 7 h 7"/>
                  <a:gd name="T4" fmla="*/ 0 w 5"/>
                  <a:gd name="T5" fmla="*/ 7 h 7"/>
                  <a:gd name="T6" fmla="*/ 5 w 5"/>
                  <a:gd name="T7" fmla="*/ 0 h 7"/>
                </a:gdLst>
                <a:ahLst/>
                <a:cxnLst>
                  <a:cxn ang="0">
                    <a:pos x="T0" y="T1"/>
                  </a:cxn>
                  <a:cxn ang="0">
                    <a:pos x="T2" y="T3"/>
                  </a:cxn>
                  <a:cxn ang="0">
                    <a:pos x="T4" y="T5"/>
                  </a:cxn>
                  <a:cxn ang="0">
                    <a:pos x="T6" y="T7"/>
                  </a:cxn>
                </a:cxnLst>
                <a:rect l="0" t="0" r="r" b="b"/>
                <a:pathLst>
                  <a:path w="5" h="7">
                    <a:moveTo>
                      <a:pt x="5" y="0"/>
                    </a:moveTo>
                    <a:cubicBezTo>
                      <a:pt x="3" y="2"/>
                      <a:pt x="1" y="4"/>
                      <a:pt x="0" y="7"/>
                    </a:cubicBezTo>
                    <a:cubicBezTo>
                      <a:pt x="0" y="7"/>
                      <a:pt x="0" y="7"/>
                      <a:pt x="0" y="7"/>
                    </a:cubicBezTo>
                    <a:cubicBezTo>
                      <a:pt x="1" y="4"/>
                      <a:pt x="3" y="2"/>
                      <a:pt x="5" y="0"/>
                    </a:cubicBezTo>
                  </a:path>
                </a:pathLst>
              </a:custGeom>
              <a:solidFill>
                <a:srgbClr val="DC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104">
                <a:extLst>
                  <a:ext uri="{FF2B5EF4-FFF2-40B4-BE49-F238E27FC236}">
                    <a16:creationId xmlns:a16="http://schemas.microsoft.com/office/drawing/2014/main" id="{0B850224-AF84-490A-BA54-7C84119C777B}"/>
                  </a:ext>
                </a:extLst>
              </p:cNvPr>
              <p:cNvSpPr>
                <a:spLocks noEditPoints="1"/>
              </p:cNvSpPr>
              <p:nvPr/>
            </p:nvSpPr>
            <p:spPr bwMode="auto">
              <a:xfrm>
                <a:off x="2238" y="1082"/>
                <a:ext cx="21" cy="38"/>
              </a:xfrm>
              <a:custGeom>
                <a:avLst/>
                <a:gdLst>
                  <a:gd name="T0" fmla="*/ 9 w 9"/>
                  <a:gd name="T1" fmla="*/ 6 h 16"/>
                  <a:gd name="T2" fmla="*/ 8 w 9"/>
                  <a:gd name="T3" fmla="*/ 16 h 16"/>
                  <a:gd name="T4" fmla="*/ 8 w 9"/>
                  <a:gd name="T5" fmla="*/ 16 h 16"/>
                  <a:gd name="T6" fmla="*/ 9 w 9"/>
                  <a:gd name="T7" fmla="*/ 6 h 16"/>
                  <a:gd name="T8" fmla="*/ 3 w 9"/>
                  <a:gd name="T9" fmla="*/ 0 h 16"/>
                  <a:gd name="T10" fmla="*/ 3 w 9"/>
                  <a:gd name="T11" fmla="*/ 0 h 16"/>
                  <a:gd name="T12" fmla="*/ 0 w 9"/>
                  <a:gd name="T13" fmla="*/ 9 h 16"/>
                  <a:gd name="T14" fmla="*/ 3 w 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6"/>
                    </a:moveTo>
                    <a:cubicBezTo>
                      <a:pt x="9" y="9"/>
                      <a:pt x="8" y="12"/>
                      <a:pt x="8" y="16"/>
                    </a:cubicBezTo>
                    <a:cubicBezTo>
                      <a:pt x="8" y="16"/>
                      <a:pt x="8" y="16"/>
                      <a:pt x="8" y="16"/>
                    </a:cubicBezTo>
                    <a:cubicBezTo>
                      <a:pt x="8" y="12"/>
                      <a:pt x="9" y="9"/>
                      <a:pt x="9" y="6"/>
                    </a:cubicBezTo>
                    <a:moveTo>
                      <a:pt x="3" y="0"/>
                    </a:moveTo>
                    <a:cubicBezTo>
                      <a:pt x="3" y="0"/>
                      <a:pt x="3" y="0"/>
                      <a:pt x="3" y="0"/>
                    </a:cubicBezTo>
                    <a:cubicBezTo>
                      <a:pt x="2" y="2"/>
                      <a:pt x="1" y="6"/>
                      <a:pt x="0" y="9"/>
                    </a:cubicBezTo>
                    <a:cubicBezTo>
                      <a:pt x="1" y="6"/>
                      <a:pt x="2" y="2"/>
                      <a:pt x="3" y="0"/>
                    </a:cubicBezTo>
                  </a:path>
                </a:pathLst>
              </a:custGeom>
              <a:solidFill>
                <a:srgbClr val="AB0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Freeform 105">
                <a:extLst>
                  <a:ext uri="{FF2B5EF4-FFF2-40B4-BE49-F238E27FC236}">
                    <a16:creationId xmlns:a16="http://schemas.microsoft.com/office/drawing/2014/main" id="{3AE65F4C-5278-481F-81A4-8FC482EEC3FD}"/>
                  </a:ext>
                </a:extLst>
              </p:cNvPr>
              <p:cNvSpPr>
                <a:spLocks/>
              </p:cNvSpPr>
              <p:nvPr/>
            </p:nvSpPr>
            <p:spPr bwMode="auto">
              <a:xfrm>
                <a:off x="2235" y="1061"/>
                <a:ext cx="39" cy="59"/>
              </a:xfrm>
              <a:custGeom>
                <a:avLst/>
                <a:gdLst>
                  <a:gd name="T0" fmla="*/ 13 w 16"/>
                  <a:gd name="T1" fmla="*/ 0 h 25"/>
                  <a:gd name="T2" fmla="*/ 9 w 16"/>
                  <a:gd name="T3" fmla="*/ 2 h 25"/>
                  <a:gd name="T4" fmla="*/ 9 w 16"/>
                  <a:gd name="T5" fmla="*/ 2 h 25"/>
                  <a:gd name="T6" fmla="*/ 9 w 16"/>
                  <a:gd name="T7" fmla="*/ 2 h 25"/>
                  <a:gd name="T8" fmla="*/ 1 w 16"/>
                  <a:gd name="T9" fmla="*/ 18 h 25"/>
                  <a:gd name="T10" fmla="*/ 0 w 16"/>
                  <a:gd name="T11" fmla="*/ 22 h 25"/>
                  <a:gd name="T12" fmla="*/ 0 w 16"/>
                  <a:gd name="T13" fmla="*/ 22 h 25"/>
                  <a:gd name="T14" fmla="*/ 0 w 16"/>
                  <a:gd name="T15" fmla="*/ 22 h 25"/>
                  <a:gd name="T16" fmla="*/ 6 w 16"/>
                  <a:gd name="T17" fmla="*/ 12 h 25"/>
                  <a:gd name="T18" fmla="*/ 7 w 16"/>
                  <a:gd name="T19" fmla="*/ 11 h 25"/>
                  <a:gd name="T20" fmla="*/ 8 w 16"/>
                  <a:gd name="T21" fmla="*/ 12 h 25"/>
                  <a:gd name="T22" fmla="*/ 9 w 16"/>
                  <a:gd name="T23" fmla="*/ 25 h 25"/>
                  <a:gd name="T24" fmla="*/ 10 w 16"/>
                  <a:gd name="T25" fmla="*/ 15 h 25"/>
                  <a:gd name="T26" fmla="*/ 10 w 16"/>
                  <a:gd name="T27" fmla="*/ 15 h 25"/>
                  <a:gd name="T28" fmla="*/ 13 w 16"/>
                  <a:gd name="T29" fmla="*/ 8 h 25"/>
                  <a:gd name="T30" fmla="*/ 16 w 16"/>
                  <a:gd name="T31" fmla="*/ 2 h 25"/>
                  <a:gd name="T32" fmla="*/ 16 w 16"/>
                  <a:gd name="T33" fmla="*/ 1 h 25"/>
                  <a:gd name="T34" fmla="*/ 15 w 16"/>
                  <a:gd name="T35" fmla="*/ 1 h 25"/>
                  <a:gd name="T36" fmla="*/ 13 w 1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5">
                    <a:moveTo>
                      <a:pt x="13" y="0"/>
                    </a:moveTo>
                    <a:cubicBezTo>
                      <a:pt x="12" y="0"/>
                      <a:pt x="10" y="1"/>
                      <a:pt x="9" y="2"/>
                    </a:cubicBezTo>
                    <a:cubicBezTo>
                      <a:pt x="9" y="2"/>
                      <a:pt x="9" y="2"/>
                      <a:pt x="9" y="2"/>
                    </a:cubicBezTo>
                    <a:cubicBezTo>
                      <a:pt x="9" y="2"/>
                      <a:pt x="9" y="2"/>
                      <a:pt x="9" y="2"/>
                    </a:cubicBezTo>
                    <a:cubicBezTo>
                      <a:pt x="5" y="6"/>
                      <a:pt x="3" y="12"/>
                      <a:pt x="1" y="18"/>
                    </a:cubicBezTo>
                    <a:cubicBezTo>
                      <a:pt x="1" y="19"/>
                      <a:pt x="0" y="21"/>
                      <a:pt x="0" y="22"/>
                    </a:cubicBezTo>
                    <a:cubicBezTo>
                      <a:pt x="0" y="22"/>
                      <a:pt x="0" y="22"/>
                      <a:pt x="0" y="22"/>
                    </a:cubicBezTo>
                    <a:cubicBezTo>
                      <a:pt x="0" y="22"/>
                      <a:pt x="0" y="22"/>
                      <a:pt x="0" y="22"/>
                    </a:cubicBezTo>
                    <a:cubicBezTo>
                      <a:pt x="2" y="18"/>
                      <a:pt x="3" y="15"/>
                      <a:pt x="6" y="12"/>
                    </a:cubicBezTo>
                    <a:cubicBezTo>
                      <a:pt x="6" y="11"/>
                      <a:pt x="6" y="11"/>
                      <a:pt x="7" y="11"/>
                    </a:cubicBezTo>
                    <a:cubicBezTo>
                      <a:pt x="7" y="11"/>
                      <a:pt x="8" y="12"/>
                      <a:pt x="8" y="12"/>
                    </a:cubicBezTo>
                    <a:cubicBezTo>
                      <a:pt x="8" y="16"/>
                      <a:pt x="9" y="21"/>
                      <a:pt x="9" y="25"/>
                    </a:cubicBezTo>
                    <a:cubicBezTo>
                      <a:pt x="9" y="21"/>
                      <a:pt x="10" y="18"/>
                      <a:pt x="10" y="15"/>
                    </a:cubicBezTo>
                    <a:cubicBezTo>
                      <a:pt x="10" y="15"/>
                      <a:pt x="10" y="15"/>
                      <a:pt x="10" y="15"/>
                    </a:cubicBezTo>
                    <a:cubicBezTo>
                      <a:pt x="11" y="13"/>
                      <a:pt x="12" y="11"/>
                      <a:pt x="13" y="8"/>
                    </a:cubicBezTo>
                    <a:cubicBezTo>
                      <a:pt x="14" y="6"/>
                      <a:pt x="16" y="4"/>
                      <a:pt x="16" y="2"/>
                    </a:cubicBezTo>
                    <a:cubicBezTo>
                      <a:pt x="16" y="2"/>
                      <a:pt x="16" y="2"/>
                      <a:pt x="16" y="1"/>
                    </a:cubicBezTo>
                    <a:cubicBezTo>
                      <a:pt x="15" y="1"/>
                      <a:pt x="15" y="1"/>
                      <a:pt x="15" y="1"/>
                    </a:cubicBezTo>
                    <a:cubicBezTo>
                      <a:pt x="14" y="1"/>
                      <a:pt x="14" y="0"/>
                      <a:pt x="13" y="0"/>
                    </a:cubicBezTo>
                  </a:path>
                </a:pathLst>
              </a:custGeom>
              <a:solidFill>
                <a:srgbClr val="F2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106">
                <a:extLst>
                  <a:ext uri="{FF2B5EF4-FFF2-40B4-BE49-F238E27FC236}">
                    <a16:creationId xmlns:a16="http://schemas.microsoft.com/office/drawing/2014/main" id="{7FB66A12-B8F7-4BA2-B408-17020F076202}"/>
                  </a:ext>
                </a:extLst>
              </p:cNvPr>
              <p:cNvSpPr>
                <a:spLocks noEditPoints="1"/>
              </p:cNvSpPr>
              <p:nvPr/>
            </p:nvSpPr>
            <p:spPr bwMode="auto">
              <a:xfrm>
                <a:off x="2193" y="1194"/>
                <a:ext cx="26" cy="31"/>
              </a:xfrm>
              <a:custGeom>
                <a:avLst/>
                <a:gdLst>
                  <a:gd name="T0" fmla="*/ 11 w 11"/>
                  <a:gd name="T1" fmla="*/ 12 h 13"/>
                  <a:gd name="T2" fmla="*/ 11 w 11"/>
                  <a:gd name="T3" fmla="*/ 13 h 13"/>
                  <a:gd name="T4" fmla="*/ 11 w 11"/>
                  <a:gd name="T5" fmla="*/ 12 h 13"/>
                  <a:gd name="T6" fmla="*/ 0 w 11"/>
                  <a:gd name="T7" fmla="*/ 0 h 13"/>
                  <a:gd name="T8" fmla="*/ 0 w 11"/>
                  <a:gd name="T9" fmla="*/ 0 h 13"/>
                  <a:gd name="T10" fmla="*/ 0 w 11"/>
                  <a:gd name="T11" fmla="*/ 0 h 13"/>
                  <a:gd name="T12" fmla="*/ 0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12"/>
                    </a:moveTo>
                    <a:cubicBezTo>
                      <a:pt x="11" y="12"/>
                      <a:pt x="11" y="12"/>
                      <a:pt x="11" y="13"/>
                    </a:cubicBezTo>
                    <a:cubicBezTo>
                      <a:pt x="11" y="12"/>
                      <a:pt x="11" y="12"/>
                      <a:pt x="11" y="12"/>
                    </a:cubicBezTo>
                    <a:moveTo>
                      <a:pt x="0" y="0"/>
                    </a:moveTo>
                    <a:cubicBezTo>
                      <a:pt x="0" y="0"/>
                      <a:pt x="0" y="0"/>
                      <a:pt x="0" y="0"/>
                    </a:cubicBezTo>
                    <a:cubicBezTo>
                      <a:pt x="0" y="0"/>
                      <a:pt x="0" y="0"/>
                      <a:pt x="0" y="0"/>
                    </a:cubicBezTo>
                    <a:cubicBezTo>
                      <a:pt x="0" y="0"/>
                      <a:pt x="0" y="0"/>
                      <a:pt x="0" y="0"/>
                    </a:cubicBezTo>
                  </a:path>
                </a:pathLst>
              </a:custGeom>
              <a:solidFill>
                <a:srgbClr val="0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Freeform 107">
                <a:extLst>
                  <a:ext uri="{FF2B5EF4-FFF2-40B4-BE49-F238E27FC236}">
                    <a16:creationId xmlns:a16="http://schemas.microsoft.com/office/drawing/2014/main" id="{5B516995-4866-4811-BC6F-A56A56BB98C5}"/>
                  </a:ext>
                </a:extLst>
              </p:cNvPr>
              <p:cNvSpPr>
                <a:spLocks/>
              </p:cNvSpPr>
              <p:nvPr/>
            </p:nvSpPr>
            <p:spPr bwMode="auto">
              <a:xfrm>
                <a:off x="2190" y="117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0"/>
                      <a:pt x="0" y="0"/>
                    </a:cubicBezTo>
                    <a:cubicBezTo>
                      <a:pt x="0" y="0"/>
                      <a:pt x="0" y="0"/>
                      <a:pt x="0" y="0"/>
                    </a:cubicBezTo>
                  </a:path>
                </a:pathLst>
              </a:custGeom>
              <a:solidFill>
                <a:srgbClr val="007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108">
                <a:extLst>
                  <a:ext uri="{FF2B5EF4-FFF2-40B4-BE49-F238E27FC236}">
                    <a16:creationId xmlns:a16="http://schemas.microsoft.com/office/drawing/2014/main" id="{E0C1298F-D4AA-40E2-AC61-1B113E65CAA6}"/>
                  </a:ext>
                </a:extLst>
              </p:cNvPr>
              <p:cNvSpPr>
                <a:spLocks/>
              </p:cNvSpPr>
              <p:nvPr/>
            </p:nvSpPr>
            <p:spPr bwMode="auto">
              <a:xfrm>
                <a:off x="2190" y="1182"/>
                <a:ext cx="3" cy="12"/>
              </a:xfrm>
              <a:custGeom>
                <a:avLst/>
                <a:gdLst>
                  <a:gd name="T0" fmla="*/ 0 w 1"/>
                  <a:gd name="T1" fmla="*/ 0 h 5"/>
                  <a:gd name="T2" fmla="*/ 0 w 1"/>
                  <a:gd name="T3" fmla="*/ 0 h 5"/>
                  <a:gd name="T4" fmla="*/ 1 w 1"/>
                  <a:gd name="T5" fmla="*/ 5 h 5"/>
                  <a:gd name="T6" fmla="*/ 1 w 1"/>
                  <a:gd name="T7" fmla="*/ 5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0"/>
                      <a:pt x="0" y="0"/>
                      <a:pt x="0" y="0"/>
                    </a:cubicBezTo>
                    <a:cubicBezTo>
                      <a:pt x="0" y="2"/>
                      <a:pt x="1" y="3"/>
                      <a:pt x="1" y="5"/>
                    </a:cubicBezTo>
                    <a:cubicBezTo>
                      <a:pt x="1" y="5"/>
                      <a:pt x="1" y="5"/>
                      <a:pt x="1" y="5"/>
                    </a:cubicBezTo>
                    <a:cubicBezTo>
                      <a:pt x="1" y="3"/>
                      <a:pt x="0" y="2"/>
                      <a:pt x="0" y="0"/>
                    </a:cubicBezTo>
                  </a:path>
                </a:pathLst>
              </a:custGeom>
              <a:solidFill>
                <a:srgbClr val="007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Freeform 109">
                <a:extLst>
                  <a:ext uri="{FF2B5EF4-FFF2-40B4-BE49-F238E27FC236}">
                    <a16:creationId xmlns:a16="http://schemas.microsoft.com/office/drawing/2014/main" id="{8D20B39A-CF96-48F4-A96E-6326F6EF6EBF}"/>
                  </a:ext>
                </a:extLst>
              </p:cNvPr>
              <p:cNvSpPr>
                <a:spLocks/>
              </p:cNvSpPr>
              <p:nvPr/>
            </p:nvSpPr>
            <p:spPr bwMode="auto">
              <a:xfrm>
                <a:off x="2190" y="1180"/>
                <a:ext cx="0" cy="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005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110">
                <a:extLst>
                  <a:ext uri="{FF2B5EF4-FFF2-40B4-BE49-F238E27FC236}">
                    <a16:creationId xmlns:a16="http://schemas.microsoft.com/office/drawing/2014/main" id="{EEFC68F1-6A0A-4757-B15C-16DF0CE9836B}"/>
                  </a:ext>
                </a:extLst>
              </p:cNvPr>
              <p:cNvSpPr>
                <a:spLocks/>
              </p:cNvSpPr>
              <p:nvPr/>
            </p:nvSpPr>
            <p:spPr bwMode="auto">
              <a:xfrm>
                <a:off x="2190" y="1177"/>
                <a:ext cx="29" cy="86"/>
              </a:xfrm>
              <a:custGeom>
                <a:avLst/>
                <a:gdLst>
                  <a:gd name="T0" fmla="*/ 0 w 12"/>
                  <a:gd name="T1" fmla="*/ 0 h 36"/>
                  <a:gd name="T2" fmla="*/ 1 w 12"/>
                  <a:gd name="T3" fmla="*/ 7 h 36"/>
                  <a:gd name="T4" fmla="*/ 1 w 12"/>
                  <a:gd name="T5" fmla="*/ 10 h 36"/>
                  <a:gd name="T6" fmla="*/ 1 w 12"/>
                  <a:gd name="T7" fmla="*/ 18 h 36"/>
                  <a:gd name="T8" fmla="*/ 1 w 12"/>
                  <a:gd name="T9" fmla="*/ 18 h 36"/>
                  <a:gd name="T10" fmla="*/ 1 w 12"/>
                  <a:gd name="T11" fmla="*/ 21 h 36"/>
                  <a:gd name="T12" fmla="*/ 0 w 12"/>
                  <a:gd name="T13" fmla="*/ 30 h 36"/>
                  <a:gd name="T14" fmla="*/ 0 w 12"/>
                  <a:gd name="T15" fmla="*/ 32 h 36"/>
                  <a:gd name="T16" fmla="*/ 4 w 12"/>
                  <a:gd name="T17" fmla="*/ 36 h 36"/>
                  <a:gd name="T18" fmla="*/ 10 w 12"/>
                  <a:gd name="T19" fmla="*/ 33 h 36"/>
                  <a:gd name="T20" fmla="*/ 11 w 12"/>
                  <a:gd name="T21" fmla="*/ 27 h 36"/>
                  <a:gd name="T22" fmla="*/ 12 w 12"/>
                  <a:gd name="T23" fmla="*/ 20 h 36"/>
                  <a:gd name="T24" fmla="*/ 12 w 12"/>
                  <a:gd name="T25" fmla="*/ 20 h 36"/>
                  <a:gd name="T26" fmla="*/ 12 w 12"/>
                  <a:gd name="T27" fmla="*/ 19 h 36"/>
                  <a:gd name="T28" fmla="*/ 11 w 12"/>
                  <a:gd name="T29" fmla="*/ 13 h 36"/>
                  <a:gd name="T30" fmla="*/ 8 w 12"/>
                  <a:gd name="T31" fmla="*/ 24 h 36"/>
                  <a:gd name="T32" fmla="*/ 7 w 12"/>
                  <a:gd name="T33" fmla="*/ 24 h 36"/>
                  <a:gd name="T34" fmla="*/ 6 w 12"/>
                  <a:gd name="T35" fmla="*/ 23 h 36"/>
                  <a:gd name="T36" fmla="*/ 0 w 12"/>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6">
                    <a:moveTo>
                      <a:pt x="0" y="0"/>
                    </a:moveTo>
                    <a:cubicBezTo>
                      <a:pt x="0" y="2"/>
                      <a:pt x="1" y="5"/>
                      <a:pt x="1" y="7"/>
                    </a:cubicBezTo>
                    <a:cubicBezTo>
                      <a:pt x="1" y="8"/>
                      <a:pt x="1" y="9"/>
                      <a:pt x="1" y="10"/>
                    </a:cubicBezTo>
                    <a:cubicBezTo>
                      <a:pt x="1" y="13"/>
                      <a:pt x="1" y="16"/>
                      <a:pt x="1" y="18"/>
                    </a:cubicBezTo>
                    <a:cubicBezTo>
                      <a:pt x="1" y="18"/>
                      <a:pt x="1" y="18"/>
                      <a:pt x="1" y="18"/>
                    </a:cubicBezTo>
                    <a:cubicBezTo>
                      <a:pt x="1" y="19"/>
                      <a:pt x="1" y="20"/>
                      <a:pt x="1" y="21"/>
                    </a:cubicBezTo>
                    <a:cubicBezTo>
                      <a:pt x="1" y="24"/>
                      <a:pt x="1" y="27"/>
                      <a:pt x="0" y="30"/>
                    </a:cubicBezTo>
                    <a:cubicBezTo>
                      <a:pt x="0" y="31"/>
                      <a:pt x="0" y="32"/>
                      <a:pt x="0" y="32"/>
                    </a:cubicBezTo>
                    <a:cubicBezTo>
                      <a:pt x="0" y="35"/>
                      <a:pt x="2" y="36"/>
                      <a:pt x="4" y="36"/>
                    </a:cubicBezTo>
                    <a:cubicBezTo>
                      <a:pt x="6" y="36"/>
                      <a:pt x="9" y="35"/>
                      <a:pt x="10" y="33"/>
                    </a:cubicBezTo>
                    <a:cubicBezTo>
                      <a:pt x="11" y="31"/>
                      <a:pt x="11" y="28"/>
                      <a:pt x="11" y="27"/>
                    </a:cubicBezTo>
                    <a:cubicBezTo>
                      <a:pt x="11" y="24"/>
                      <a:pt x="12" y="22"/>
                      <a:pt x="12" y="20"/>
                    </a:cubicBezTo>
                    <a:cubicBezTo>
                      <a:pt x="12" y="20"/>
                      <a:pt x="12" y="20"/>
                      <a:pt x="12" y="20"/>
                    </a:cubicBezTo>
                    <a:cubicBezTo>
                      <a:pt x="12" y="19"/>
                      <a:pt x="12" y="19"/>
                      <a:pt x="12" y="19"/>
                    </a:cubicBezTo>
                    <a:cubicBezTo>
                      <a:pt x="12" y="17"/>
                      <a:pt x="12" y="15"/>
                      <a:pt x="11" y="13"/>
                    </a:cubicBezTo>
                    <a:cubicBezTo>
                      <a:pt x="11" y="17"/>
                      <a:pt x="11" y="21"/>
                      <a:pt x="8" y="24"/>
                    </a:cubicBezTo>
                    <a:cubicBezTo>
                      <a:pt x="8" y="24"/>
                      <a:pt x="7" y="24"/>
                      <a:pt x="7" y="24"/>
                    </a:cubicBezTo>
                    <a:cubicBezTo>
                      <a:pt x="7" y="24"/>
                      <a:pt x="6" y="24"/>
                      <a:pt x="6" y="23"/>
                    </a:cubicBezTo>
                    <a:cubicBezTo>
                      <a:pt x="3" y="17"/>
                      <a:pt x="3" y="8"/>
                      <a:pt x="0" y="0"/>
                    </a:cubicBezTo>
                  </a:path>
                </a:pathLst>
              </a:custGeom>
              <a:solidFill>
                <a:srgbClr val="F2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Freeform 111">
                <a:extLst>
                  <a:ext uri="{FF2B5EF4-FFF2-40B4-BE49-F238E27FC236}">
                    <a16:creationId xmlns:a16="http://schemas.microsoft.com/office/drawing/2014/main" id="{DF926E19-E03D-471F-926B-773F9D37063D}"/>
                  </a:ext>
                </a:extLst>
              </p:cNvPr>
              <p:cNvSpPr>
                <a:spLocks noEditPoints="1"/>
              </p:cNvSpPr>
              <p:nvPr/>
            </p:nvSpPr>
            <p:spPr bwMode="auto">
              <a:xfrm>
                <a:off x="2226" y="1211"/>
                <a:ext cx="74" cy="21"/>
              </a:xfrm>
              <a:custGeom>
                <a:avLst/>
                <a:gdLst>
                  <a:gd name="T0" fmla="*/ 26 w 31"/>
                  <a:gd name="T1" fmla="*/ 1 h 9"/>
                  <a:gd name="T2" fmla="*/ 26 w 31"/>
                  <a:gd name="T3" fmla="*/ 1 h 9"/>
                  <a:gd name="T4" fmla="*/ 31 w 31"/>
                  <a:gd name="T5" fmla="*/ 7 h 9"/>
                  <a:gd name="T6" fmla="*/ 26 w 31"/>
                  <a:gd name="T7" fmla="*/ 1 h 9"/>
                  <a:gd name="T8" fmla="*/ 0 w 31"/>
                  <a:gd name="T9" fmla="*/ 0 h 9"/>
                  <a:gd name="T10" fmla="*/ 4 w 31"/>
                  <a:gd name="T11" fmla="*/ 9 h 9"/>
                  <a:gd name="T12" fmla="*/ 0 w 31"/>
                  <a:gd name="T13" fmla="*/ 1 h 9"/>
                  <a:gd name="T14" fmla="*/ 0 w 3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
                    <a:moveTo>
                      <a:pt x="26" y="1"/>
                    </a:moveTo>
                    <a:cubicBezTo>
                      <a:pt x="26" y="1"/>
                      <a:pt x="26" y="1"/>
                      <a:pt x="26" y="1"/>
                    </a:cubicBezTo>
                    <a:cubicBezTo>
                      <a:pt x="28" y="3"/>
                      <a:pt x="29" y="5"/>
                      <a:pt x="31" y="7"/>
                    </a:cubicBezTo>
                    <a:cubicBezTo>
                      <a:pt x="29" y="5"/>
                      <a:pt x="28" y="3"/>
                      <a:pt x="26" y="1"/>
                    </a:cubicBezTo>
                    <a:moveTo>
                      <a:pt x="0" y="0"/>
                    </a:moveTo>
                    <a:cubicBezTo>
                      <a:pt x="2" y="3"/>
                      <a:pt x="3" y="6"/>
                      <a:pt x="4" y="9"/>
                    </a:cubicBezTo>
                    <a:cubicBezTo>
                      <a:pt x="3" y="6"/>
                      <a:pt x="2" y="3"/>
                      <a:pt x="0" y="1"/>
                    </a:cubicBezTo>
                    <a:cubicBezTo>
                      <a:pt x="0" y="1"/>
                      <a:pt x="0" y="0"/>
                      <a:pt x="0" y="0"/>
                    </a:cubicBezTo>
                  </a:path>
                </a:pathLst>
              </a:custGeom>
              <a:solidFill>
                <a:srgbClr val="0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112">
                <a:extLst>
                  <a:ext uri="{FF2B5EF4-FFF2-40B4-BE49-F238E27FC236}">
                    <a16:creationId xmlns:a16="http://schemas.microsoft.com/office/drawing/2014/main" id="{5C27C2C0-C700-496E-BD52-729EB2CF5ED6}"/>
                  </a:ext>
                </a:extLst>
              </p:cNvPr>
              <p:cNvSpPr>
                <a:spLocks/>
              </p:cNvSpPr>
              <p:nvPr/>
            </p:nvSpPr>
            <p:spPr bwMode="auto">
              <a:xfrm>
                <a:off x="2226" y="1194"/>
                <a:ext cx="83" cy="76"/>
              </a:xfrm>
              <a:custGeom>
                <a:avLst/>
                <a:gdLst>
                  <a:gd name="T0" fmla="*/ 9 w 35"/>
                  <a:gd name="T1" fmla="*/ 0 h 32"/>
                  <a:gd name="T2" fmla="*/ 10 w 35"/>
                  <a:gd name="T3" fmla="*/ 16 h 32"/>
                  <a:gd name="T4" fmla="*/ 9 w 35"/>
                  <a:gd name="T5" fmla="*/ 17 h 32"/>
                  <a:gd name="T6" fmla="*/ 8 w 35"/>
                  <a:gd name="T7" fmla="*/ 17 h 32"/>
                  <a:gd name="T8" fmla="*/ 0 w 35"/>
                  <a:gd name="T9" fmla="*/ 8 h 32"/>
                  <a:gd name="T10" fmla="*/ 4 w 35"/>
                  <a:gd name="T11" fmla="*/ 16 h 32"/>
                  <a:gd name="T12" fmla="*/ 4 w 35"/>
                  <a:gd name="T13" fmla="*/ 16 h 32"/>
                  <a:gd name="T14" fmla="*/ 7 w 35"/>
                  <a:gd name="T15" fmla="*/ 22 h 32"/>
                  <a:gd name="T16" fmla="*/ 9 w 35"/>
                  <a:gd name="T17" fmla="*/ 25 h 32"/>
                  <a:gd name="T18" fmla="*/ 20 w 35"/>
                  <a:gd name="T19" fmla="*/ 32 h 32"/>
                  <a:gd name="T20" fmla="*/ 20 w 35"/>
                  <a:gd name="T21" fmla="*/ 32 h 32"/>
                  <a:gd name="T22" fmla="*/ 22 w 35"/>
                  <a:gd name="T23" fmla="*/ 31 h 32"/>
                  <a:gd name="T24" fmla="*/ 21 w 35"/>
                  <a:gd name="T25" fmla="*/ 31 h 32"/>
                  <a:gd name="T26" fmla="*/ 10 w 35"/>
                  <a:gd name="T27" fmla="*/ 8 h 32"/>
                  <a:gd name="T28" fmla="*/ 10 w 35"/>
                  <a:gd name="T29" fmla="*/ 8 h 32"/>
                  <a:gd name="T30" fmla="*/ 10 w 35"/>
                  <a:gd name="T31" fmla="*/ 7 h 32"/>
                  <a:gd name="T32" fmla="*/ 10 w 35"/>
                  <a:gd name="T33" fmla="*/ 7 h 32"/>
                  <a:gd name="T34" fmla="*/ 10 w 35"/>
                  <a:gd name="T35" fmla="*/ 7 h 32"/>
                  <a:gd name="T36" fmla="*/ 10 w 35"/>
                  <a:gd name="T37" fmla="*/ 7 h 32"/>
                  <a:gd name="T38" fmla="*/ 10 w 35"/>
                  <a:gd name="T39" fmla="*/ 7 h 32"/>
                  <a:gd name="T40" fmla="*/ 11 w 35"/>
                  <a:gd name="T41" fmla="*/ 6 h 32"/>
                  <a:gd name="T42" fmla="*/ 12 w 35"/>
                  <a:gd name="T43" fmla="*/ 7 h 32"/>
                  <a:gd name="T44" fmla="*/ 13 w 35"/>
                  <a:gd name="T45" fmla="*/ 7 h 32"/>
                  <a:gd name="T46" fmla="*/ 29 w 35"/>
                  <a:gd name="T47" fmla="*/ 24 h 32"/>
                  <a:gd name="T48" fmla="*/ 30 w 35"/>
                  <a:gd name="T49" fmla="*/ 24 h 32"/>
                  <a:gd name="T50" fmla="*/ 34 w 35"/>
                  <a:gd name="T51" fmla="*/ 21 h 32"/>
                  <a:gd name="T52" fmla="*/ 35 w 35"/>
                  <a:gd name="T53" fmla="*/ 19 h 32"/>
                  <a:gd name="T54" fmla="*/ 34 w 35"/>
                  <a:gd name="T55" fmla="*/ 17 h 32"/>
                  <a:gd name="T56" fmla="*/ 34 w 35"/>
                  <a:gd name="T57" fmla="*/ 17 h 32"/>
                  <a:gd name="T58" fmla="*/ 31 w 35"/>
                  <a:gd name="T59" fmla="*/ 14 h 32"/>
                  <a:gd name="T60" fmla="*/ 26 w 35"/>
                  <a:gd name="T61" fmla="*/ 8 h 32"/>
                  <a:gd name="T62" fmla="*/ 27 w 35"/>
                  <a:gd name="T63" fmla="*/ 13 h 32"/>
                  <a:gd name="T64" fmla="*/ 26 w 35"/>
                  <a:gd name="T65" fmla="*/ 14 h 32"/>
                  <a:gd name="T66" fmla="*/ 25 w 35"/>
                  <a:gd name="T67" fmla="*/ 14 h 32"/>
                  <a:gd name="T68" fmla="*/ 9 w 35"/>
                  <a:gd name="T6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32">
                    <a:moveTo>
                      <a:pt x="9" y="0"/>
                    </a:moveTo>
                    <a:cubicBezTo>
                      <a:pt x="8" y="5"/>
                      <a:pt x="9" y="10"/>
                      <a:pt x="10" y="16"/>
                    </a:cubicBezTo>
                    <a:cubicBezTo>
                      <a:pt x="10" y="16"/>
                      <a:pt x="9" y="17"/>
                      <a:pt x="9" y="17"/>
                    </a:cubicBezTo>
                    <a:cubicBezTo>
                      <a:pt x="8" y="17"/>
                      <a:pt x="8" y="17"/>
                      <a:pt x="8" y="17"/>
                    </a:cubicBezTo>
                    <a:cubicBezTo>
                      <a:pt x="5" y="14"/>
                      <a:pt x="2" y="11"/>
                      <a:pt x="0" y="8"/>
                    </a:cubicBezTo>
                    <a:cubicBezTo>
                      <a:pt x="2" y="10"/>
                      <a:pt x="3" y="13"/>
                      <a:pt x="4" y="16"/>
                    </a:cubicBezTo>
                    <a:cubicBezTo>
                      <a:pt x="4" y="16"/>
                      <a:pt x="4" y="16"/>
                      <a:pt x="4" y="16"/>
                    </a:cubicBezTo>
                    <a:cubicBezTo>
                      <a:pt x="5" y="18"/>
                      <a:pt x="6" y="20"/>
                      <a:pt x="7" y="22"/>
                    </a:cubicBezTo>
                    <a:cubicBezTo>
                      <a:pt x="7" y="23"/>
                      <a:pt x="8" y="24"/>
                      <a:pt x="9" y="25"/>
                    </a:cubicBezTo>
                    <a:cubicBezTo>
                      <a:pt x="11" y="29"/>
                      <a:pt x="16" y="31"/>
                      <a:pt x="20" y="32"/>
                    </a:cubicBezTo>
                    <a:cubicBezTo>
                      <a:pt x="20" y="32"/>
                      <a:pt x="20" y="32"/>
                      <a:pt x="20" y="32"/>
                    </a:cubicBezTo>
                    <a:cubicBezTo>
                      <a:pt x="20" y="32"/>
                      <a:pt x="22" y="32"/>
                      <a:pt x="22" y="31"/>
                    </a:cubicBezTo>
                    <a:cubicBezTo>
                      <a:pt x="22" y="31"/>
                      <a:pt x="22" y="31"/>
                      <a:pt x="21" y="31"/>
                    </a:cubicBezTo>
                    <a:cubicBezTo>
                      <a:pt x="16" y="25"/>
                      <a:pt x="12" y="16"/>
                      <a:pt x="10" y="8"/>
                    </a:cubicBezTo>
                    <a:cubicBezTo>
                      <a:pt x="10" y="8"/>
                      <a:pt x="10" y="8"/>
                      <a:pt x="10" y="8"/>
                    </a:cubicBezTo>
                    <a:cubicBezTo>
                      <a:pt x="10" y="8"/>
                      <a:pt x="10" y="8"/>
                      <a:pt x="10" y="7"/>
                    </a:cubicBezTo>
                    <a:cubicBezTo>
                      <a:pt x="10" y="7"/>
                      <a:pt x="10" y="7"/>
                      <a:pt x="10" y="7"/>
                    </a:cubicBezTo>
                    <a:cubicBezTo>
                      <a:pt x="10" y="7"/>
                      <a:pt x="10" y="7"/>
                      <a:pt x="10" y="7"/>
                    </a:cubicBezTo>
                    <a:cubicBezTo>
                      <a:pt x="10" y="7"/>
                      <a:pt x="10" y="7"/>
                      <a:pt x="10" y="7"/>
                    </a:cubicBezTo>
                    <a:cubicBezTo>
                      <a:pt x="10" y="7"/>
                      <a:pt x="10" y="7"/>
                      <a:pt x="10" y="7"/>
                    </a:cubicBezTo>
                    <a:cubicBezTo>
                      <a:pt x="10" y="6"/>
                      <a:pt x="11" y="6"/>
                      <a:pt x="11" y="6"/>
                    </a:cubicBezTo>
                    <a:cubicBezTo>
                      <a:pt x="12" y="6"/>
                      <a:pt x="12" y="6"/>
                      <a:pt x="12" y="7"/>
                    </a:cubicBezTo>
                    <a:cubicBezTo>
                      <a:pt x="13" y="7"/>
                      <a:pt x="13" y="7"/>
                      <a:pt x="13" y="7"/>
                    </a:cubicBezTo>
                    <a:cubicBezTo>
                      <a:pt x="17" y="13"/>
                      <a:pt x="22" y="20"/>
                      <a:pt x="29" y="24"/>
                    </a:cubicBezTo>
                    <a:cubicBezTo>
                      <a:pt x="29" y="24"/>
                      <a:pt x="30" y="24"/>
                      <a:pt x="30" y="24"/>
                    </a:cubicBezTo>
                    <a:cubicBezTo>
                      <a:pt x="32" y="24"/>
                      <a:pt x="34" y="23"/>
                      <a:pt x="34" y="21"/>
                    </a:cubicBezTo>
                    <a:cubicBezTo>
                      <a:pt x="35" y="21"/>
                      <a:pt x="35" y="20"/>
                      <a:pt x="35" y="19"/>
                    </a:cubicBezTo>
                    <a:cubicBezTo>
                      <a:pt x="35" y="19"/>
                      <a:pt x="34" y="18"/>
                      <a:pt x="34" y="17"/>
                    </a:cubicBezTo>
                    <a:cubicBezTo>
                      <a:pt x="34" y="17"/>
                      <a:pt x="34" y="17"/>
                      <a:pt x="34" y="17"/>
                    </a:cubicBezTo>
                    <a:cubicBezTo>
                      <a:pt x="33" y="16"/>
                      <a:pt x="32" y="15"/>
                      <a:pt x="31" y="14"/>
                    </a:cubicBezTo>
                    <a:cubicBezTo>
                      <a:pt x="29" y="12"/>
                      <a:pt x="28" y="10"/>
                      <a:pt x="26" y="8"/>
                    </a:cubicBezTo>
                    <a:cubicBezTo>
                      <a:pt x="27" y="10"/>
                      <a:pt x="27" y="11"/>
                      <a:pt x="27" y="13"/>
                    </a:cubicBezTo>
                    <a:cubicBezTo>
                      <a:pt x="27" y="14"/>
                      <a:pt x="26" y="14"/>
                      <a:pt x="26" y="14"/>
                    </a:cubicBezTo>
                    <a:cubicBezTo>
                      <a:pt x="26" y="14"/>
                      <a:pt x="25" y="14"/>
                      <a:pt x="25" y="14"/>
                    </a:cubicBezTo>
                    <a:cubicBezTo>
                      <a:pt x="19" y="11"/>
                      <a:pt x="13" y="6"/>
                      <a:pt x="9" y="0"/>
                    </a:cubicBezTo>
                  </a:path>
                </a:pathLst>
              </a:custGeom>
              <a:solidFill>
                <a:srgbClr val="F2B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Freeform 113">
                <a:extLst>
                  <a:ext uri="{FF2B5EF4-FFF2-40B4-BE49-F238E27FC236}">
                    <a16:creationId xmlns:a16="http://schemas.microsoft.com/office/drawing/2014/main" id="{02C71709-E55E-457A-B12A-5153359F2924}"/>
                  </a:ext>
                </a:extLst>
              </p:cNvPr>
              <p:cNvSpPr>
                <a:spLocks/>
              </p:cNvSpPr>
              <p:nvPr/>
            </p:nvSpPr>
            <p:spPr bwMode="auto">
              <a:xfrm>
                <a:off x="2133" y="1090"/>
                <a:ext cx="69" cy="168"/>
              </a:xfrm>
              <a:custGeom>
                <a:avLst/>
                <a:gdLst>
                  <a:gd name="T0" fmla="*/ 23 w 29"/>
                  <a:gd name="T1" fmla="*/ 24 h 71"/>
                  <a:gd name="T2" fmla="*/ 0 w 29"/>
                  <a:gd name="T3" fmla="*/ 0 h 71"/>
                  <a:gd name="T4" fmla="*/ 0 w 29"/>
                  <a:gd name="T5" fmla="*/ 0 h 71"/>
                  <a:gd name="T6" fmla="*/ 14 w 29"/>
                  <a:gd name="T7" fmla="*/ 11 h 71"/>
                  <a:gd name="T8" fmla="*/ 21 w 29"/>
                  <a:gd name="T9" fmla="*/ 27 h 71"/>
                  <a:gd name="T10" fmla="*/ 24 w 29"/>
                  <a:gd name="T11" fmla="*/ 70 h 71"/>
                  <a:gd name="T12" fmla="*/ 25 w 29"/>
                  <a:gd name="T13" fmla="*/ 70 h 71"/>
                  <a:gd name="T14" fmla="*/ 23 w 29"/>
                  <a:gd name="T15" fmla="*/ 2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1">
                    <a:moveTo>
                      <a:pt x="23" y="24"/>
                    </a:moveTo>
                    <a:cubicBezTo>
                      <a:pt x="20" y="13"/>
                      <a:pt x="12" y="2"/>
                      <a:pt x="0" y="0"/>
                    </a:cubicBezTo>
                    <a:cubicBezTo>
                      <a:pt x="0" y="0"/>
                      <a:pt x="0" y="0"/>
                      <a:pt x="0" y="0"/>
                    </a:cubicBezTo>
                    <a:cubicBezTo>
                      <a:pt x="6" y="3"/>
                      <a:pt x="10" y="6"/>
                      <a:pt x="14" y="11"/>
                    </a:cubicBezTo>
                    <a:cubicBezTo>
                      <a:pt x="18" y="16"/>
                      <a:pt x="19" y="22"/>
                      <a:pt x="21" y="27"/>
                    </a:cubicBezTo>
                    <a:cubicBezTo>
                      <a:pt x="25" y="41"/>
                      <a:pt x="25" y="56"/>
                      <a:pt x="24" y="70"/>
                    </a:cubicBezTo>
                    <a:cubicBezTo>
                      <a:pt x="24" y="71"/>
                      <a:pt x="24" y="71"/>
                      <a:pt x="25" y="70"/>
                    </a:cubicBezTo>
                    <a:cubicBezTo>
                      <a:pt x="29" y="55"/>
                      <a:pt x="28" y="39"/>
                      <a:pt x="23" y="24"/>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Freeform 114">
                <a:extLst>
                  <a:ext uri="{FF2B5EF4-FFF2-40B4-BE49-F238E27FC236}">
                    <a16:creationId xmlns:a16="http://schemas.microsoft.com/office/drawing/2014/main" id="{14E6B2AD-5A6B-4140-B218-E1D147224EC5}"/>
                  </a:ext>
                </a:extLst>
              </p:cNvPr>
              <p:cNvSpPr>
                <a:spLocks/>
              </p:cNvSpPr>
              <p:nvPr/>
            </p:nvSpPr>
            <p:spPr bwMode="auto">
              <a:xfrm>
                <a:off x="2235" y="1075"/>
                <a:ext cx="74" cy="162"/>
              </a:xfrm>
              <a:custGeom>
                <a:avLst/>
                <a:gdLst>
                  <a:gd name="T0" fmla="*/ 31 w 31"/>
                  <a:gd name="T1" fmla="*/ 67 h 68"/>
                  <a:gd name="T2" fmla="*/ 14 w 31"/>
                  <a:gd name="T3" fmla="*/ 0 h 68"/>
                  <a:gd name="T4" fmla="*/ 14 w 31"/>
                  <a:gd name="T5" fmla="*/ 0 h 68"/>
                  <a:gd name="T6" fmla="*/ 30 w 31"/>
                  <a:gd name="T7" fmla="*/ 68 h 68"/>
                  <a:gd name="T8" fmla="*/ 31 w 31"/>
                  <a:gd name="T9" fmla="*/ 67 h 68"/>
                </a:gdLst>
                <a:ahLst/>
                <a:cxnLst>
                  <a:cxn ang="0">
                    <a:pos x="T0" y="T1"/>
                  </a:cxn>
                  <a:cxn ang="0">
                    <a:pos x="T2" y="T3"/>
                  </a:cxn>
                  <a:cxn ang="0">
                    <a:pos x="T4" y="T5"/>
                  </a:cxn>
                  <a:cxn ang="0">
                    <a:pos x="T6" y="T7"/>
                  </a:cxn>
                  <a:cxn ang="0">
                    <a:pos x="T8" y="T9"/>
                  </a:cxn>
                </a:cxnLst>
                <a:rect l="0" t="0" r="r" b="b"/>
                <a:pathLst>
                  <a:path w="31" h="68">
                    <a:moveTo>
                      <a:pt x="31" y="67"/>
                    </a:moveTo>
                    <a:cubicBezTo>
                      <a:pt x="16" y="51"/>
                      <a:pt x="5" y="22"/>
                      <a:pt x="14" y="0"/>
                    </a:cubicBezTo>
                    <a:cubicBezTo>
                      <a:pt x="14" y="0"/>
                      <a:pt x="14" y="0"/>
                      <a:pt x="14" y="0"/>
                    </a:cubicBezTo>
                    <a:cubicBezTo>
                      <a:pt x="0" y="22"/>
                      <a:pt x="14" y="52"/>
                      <a:pt x="30" y="68"/>
                    </a:cubicBezTo>
                    <a:cubicBezTo>
                      <a:pt x="31" y="68"/>
                      <a:pt x="31" y="68"/>
                      <a:pt x="31" y="67"/>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Freeform 115">
                <a:extLst>
                  <a:ext uri="{FF2B5EF4-FFF2-40B4-BE49-F238E27FC236}">
                    <a16:creationId xmlns:a16="http://schemas.microsoft.com/office/drawing/2014/main" id="{4A48534B-94DF-49B4-8264-51DD21C66076}"/>
                  </a:ext>
                </a:extLst>
              </p:cNvPr>
              <p:cNvSpPr>
                <a:spLocks/>
              </p:cNvSpPr>
              <p:nvPr/>
            </p:nvSpPr>
            <p:spPr bwMode="auto">
              <a:xfrm>
                <a:off x="2221" y="1052"/>
                <a:ext cx="33" cy="85"/>
              </a:xfrm>
              <a:custGeom>
                <a:avLst/>
                <a:gdLst>
                  <a:gd name="T0" fmla="*/ 14 w 14"/>
                  <a:gd name="T1" fmla="*/ 7 h 36"/>
                  <a:gd name="T2" fmla="*/ 5 w 14"/>
                  <a:gd name="T3" fmla="*/ 27 h 36"/>
                  <a:gd name="T4" fmla="*/ 6 w 14"/>
                  <a:gd name="T5" fmla="*/ 1 h 36"/>
                  <a:gd name="T6" fmla="*/ 5 w 14"/>
                  <a:gd name="T7" fmla="*/ 1 h 36"/>
                  <a:gd name="T8" fmla="*/ 4 w 14"/>
                  <a:gd name="T9" fmla="*/ 34 h 36"/>
                  <a:gd name="T10" fmla="*/ 6 w 14"/>
                  <a:gd name="T11" fmla="*/ 34 h 36"/>
                  <a:gd name="T12" fmla="*/ 14 w 14"/>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14" y="7"/>
                    </a:moveTo>
                    <a:cubicBezTo>
                      <a:pt x="9" y="12"/>
                      <a:pt x="7" y="20"/>
                      <a:pt x="5" y="27"/>
                    </a:cubicBezTo>
                    <a:cubicBezTo>
                      <a:pt x="4" y="19"/>
                      <a:pt x="4" y="9"/>
                      <a:pt x="6" y="1"/>
                    </a:cubicBezTo>
                    <a:cubicBezTo>
                      <a:pt x="6" y="0"/>
                      <a:pt x="5" y="0"/>
                      <a:pt x="5" y="1"/>
                    </a:cubicBezTo>
                    <a:cubicBezTo>
                      <a:pt x="0" y="11"/>
                      <a:pt x="1" y="23"/>
                      <a:pt x="4" y="34"/>
                    </a:cubicBezTo>
                    <a:cubicBezTo>
                      <a:pt x="4" y="36"/>
                      <a:pt x="6" y="35"/>
                      <a:pt x="6" y="34"/>
                    </a:cubicBezTo>
                    <a:cubicBezTo>
                      <a:pt x="7" y="24"/>
                      <a:pt x="9" y="16"/>
                      <a:pt x="14" y="7"/>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116">
                <a:extLst>
                  <a:ext uri="{FF2B5EF4-FFF2-40B4-BE49-F238E27FC236}">
                    <a16:creationId xmlns:a16="http://schemas.microsoft.com/office/drawing/2014/main" id="{78A64E20-7D27-4857-8571-D289DA005357}"/>
                  </a:ext>
                </a:extLst>
              </p:cNvPr>
              <p:cNvSpPr>
                <a:spLocks/>
              </p:cNvSpPr>
              <p:nvPr/>
            </p:nvSpPr>
            <p:spPr bwMode="auto">
              <a:xfrm>
                <a:off x="2195" y="1049"/>
                <a:ext cx="21" cy="64"/>
              </a:xfrm>
              <a:custGeom>
                <a:avLst/>
                <a:gdLst>
                  <a:gd name="T0" fmla="*/ 9 w 9"/>
                  <a:gd name="T1" fmla="*/ 1 h 27"/>
                  <a:gd name="T2" fmla="*/ 8 w 9"/>
                  <a:gd name="T3" fmla="*/ 1 h 27"/>
                  <a:gd name="T4" fmla="*/ 7 w 9"/>
                  <a:gd name="T5" fmla="*/ 12 h 27"/>
                  <a:gd name="T6" fmla="*/ 7 w 9"/>
                  <a:gd name="T7" fmla="*/ 24 h 27"/>
                  <a:gd name="T8" fmla="*/ 5 w 9"/>
                  <a:gd name="T9" fmla="*/ 20 h 27"/>
                  <a:gd name="T10" fmla="*/ 0 w 9"/>
                  <a:gd name="T11" fmla="*/ 11 h 27"/>
                  <a:gd name="T12" fmla="*/ 0 w 9"/>
                  <a:gd name="T13" fmla="*/ 11 h 27"/>
                  <a:gd name="T14" fmla="*/ 7 w 9"/>
                  <a:gd name="T15" fmla="*/ 27 h 27"/>
                  <a:gd name="T16" fmla="*/ 8 w 9"/>
                  <a:gd name="T17" fmla="*/ 26 h 27"/>
                  <a:gd name="T18" fmla="*/ 9 w 9"/>
                  <a:gd name="T19" fmla="*/ 15 h 27"/>
                  <a:gd name="T20" fmla="*/ 9 w 9"/>
                  <a:gd name="T2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7">
                    <a:moveTo>
                      <a:pt x="9" y="1"/>
                    </a:moveTo>
                    <a:cubicBezTo>
                      <a:pt x="9" y="0"/>
                      <a:pt x="8" y="0"/>
                      <a:pt x="8" y="1"/>
                    </a:cubicBezTo>
                    <a:cubicBezTo>
                      <a:pt x="7" y="5"/>
                      <a:pt x="7" y="8"/>
                      <a:pt x="7" y="12"/>
                    </a:cubicBezTo>
                    <a:cubicBezTo>
                      <a:pt x="6" y="16"/>
                      <a:pt x="7" y="20"/>
                      <a:pt x="7" y="24"/>
                    </a:cubicBezTo>
                    <a:cubicBezTo>
                      <a:pt x="6" y="22"/>
                      <a:pt x="6" y="21"/>
                      <a:pt x="5" y="20"/>
                    </a:cubicBezTo>
                    <a:cubicBezTo>
                      <a:pt x="3" y="17"/>
                      <a:pt x="2" y="14"/>
                      <a:pt x="0" y="11"/>
                    </a:cubicBezTo>
                    <a:cubicBezTo>
                      <a:pt x="0" y="11"/>
                      <a:pt x="0" y="11"/>
                      <a:pt x="0" y="11"/>
                    </a:cubicBezTo>
                    <a:cubicBezTo>
                      <a:pt x="1" y="16"/>
                      <a:pt x="3" y="23"/>
                      <a:pt x="7" y="27"/>
                    </a:cubicBezTo>
                    <a:cubicBezTo>
                      <a:pt x="7" y="27"/>
                      <a:pt x="8" y="27"/>
                      <a:pt x="8" y="26"/>
                    </a:cubicBezTo>
                    <a:cubicBezTo>
                      <a:pt x="9" y="23"/>
                      <a:pt x="9" y="19"/>
                      <a:pt x="9" y="15"/>
                    </a:cubicBezTo>
                    <a:cubicBezTo>
                      <a:pt x="9" y="11"/>
                      <a:pt x="9" y="6"/>
                      <a:pt x="9" y="1"/>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Freeform 117">
                <a:extLst>
                  <a:ext uri="{FF2B5EF4-FFF2-40B4-BE49-F238E27FC236}">
                    <a16:creationId xmlns:a16="http://schemas.microsoft.com/office/drawing/2014/main" id="{AB2714DF-D0DA-46B6-BA1A-FE4FAF8B766C}"/>
                  </a:ext>
                </a:extLst>
              </p:cNvPr>
              <p:cNvSpPr>
                <a:spLocks/>
              </p:cNvSpPr>
              <p:nvPr/>
            </p:nvSpPr>
            <p:spPr bwMode="auto">
              <a:xfrm>
                <a:off x="2143" y="1078"/>
                <a:ext cx="62" cy="64"/>
              </a:xfrm>
              <a:custGeom>
                <a:avLst/>
                <a:gdLst>
                  <a:gd name="T0" fmla="*/ 17 w 26"/>
                  <a:gd name="T1" fmla="*/ 0 h 27"/>
                  <a:gd name="T2" fmla="*/ 17 w 26"/>
                  <a:gd name="T3" fmla="*/ 0 h 27"/>
                  <a:gd name="T4" fmla="*/ 24 w 26"/>
                  <a:gd name="T5" fmla="*/ 24 h 27"/>
                  <a:gd name="T6" fmla="*/ 1 w 26"/>
                  <a:gd name="T7" fmla="*/ 2 h 27"/>
                  <a:gd name="T8" fmla="*/ 0 w 26"/>
                  <a:gd name="T9" fmla="*/ 3 h 27"/>
                  <a:gd name="T10" fmla="*/ 24 w 26"/>
                  <a:gd name="T11" fmla="*/ 27 h 27"/>
                  <a:gd name="T12" fmla="*/ 26 w 26"/>
                  <a:gd name="T13" fmla="*/ 26 h 27"/>
                  <a:gd name="T14" fmla="*/ 17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17" y="0"/>
                    </a:moveTo>
                    <a:cubicBezTo>
                      <a:pt x="17" y="0"/>
                      <a:pt x="17" y="0"/>
                      <a:pt x="17" y="0"/>
                    </a:cubicBezTo>
                    <a:cubicBezTo>
                      <a:pt x="20" y="8"/>
                      <a:pt x="23" y="15"/>
                      <a:pt x="24" y="24"/>
                    </a:cubicBezTo>
                    <a:cubicBezTo>
                      <a:pt x="18" y="14"/>
                      <a:pt x="11" y="5"/>
                      <a:pt x="1" y="2"/>
                    </a:cubicBezTo>
                    <a:cubicBezTo>
                      <a:pt x="0" y="2"/>
                      <a:pt x="0" y="3"/>
                      <a:pt x="0" y="3"/>
                    </a:cubicBezTo>
                    <a:cubicBezTo>
                      <a:pt x="10" y="9"/>
                      <a:pt x="17" y="17"/>
                      <a:pt x="24" y="27"/>
                    </a:cubicBezTo>
                    <a:cubicBezTo>
                      <a:pt x="25" y="27"/>
                      <a:pt x="26" y="27"/>
                      <a:pt x="26" y="26"/>
                    </a:cubicBezTo>
                    <a:cubicBezTo>
                      <a:pt x="25" y="17"/>
                      <a:pt x="21" y="8"/>
                      <a:pt x="17" y="0"/>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118">
                <a:extLst>
                  <a:ext uri="{FF2B5EF4-FFF2-40B4-BE49-F238E27FC236}">
                    <a16:creationId xmlns:a16="http://schemas.microsoft.com/office/drawing/2014/main" id="{755F5CB5-6786-4DE7-8ADA-151D87E48357}"/>
                  </a:ext>
                </a:extLst>
              </p:cNvPr>
              <p:cNvSpPr>
                <a:spLocks/>
              </p:cNvSpPr>
              <p:nvPr/>
            </p:nvSpPr>
            <p:spPr bwMode="auto">
              <a:xfrm>
                <a:off x="2245" y="1199"/>
                <a:ext cx="52" cy="69"/>
              </a:xfrm>
              <a:custGeom>
                <a:avLst/>
                <a:gdLst>
                  <a:gd name="T0" fmla="*/ 21 w 22"/>
                  <a:gd name="T1" fmla="*/ 21 h 29"/>
                  <a:gd name="T2" fmla="*/ 2 w 22"/>
                  <a:gd name="T3" fmla="*/ 1 h 29"/>
                  <a:gd name="T4" fmla="*/ 0 w 22"/>
                  <a:gd name="T5" fmla="*/ 2 h 29"/>
                  <a:gd name="T6" fmla="*/ 14 w 22"/>
                  <a:gd name="T7" fmla="*/ 29 h 29"/>
                  <a:gd name="T8" fmla="*/ 14 w 22"/>
                  <a:gd name="T9" fmla="*/ 29 h 29"/>
                  <a:gd name="T10" fmla="*/ 7 w 22"/>
                  <a:gd name="T11" fmla="*/ 18 h 29"/>
                  <a:gd name="T12" fmla="*/ 3 w 22"/>
                  <a:gd name="T13" fmla="*/ 6 h 29"/>
                  <a:gd name="T14" fmla="*/ 20 w 22"/>
                  <a:gd name="T15" fmla="*/ 22 h 29"/>
                  <a:gd name="T16" fmla="*/ 21 w 22"/>
                  <a:gd name="T1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9">
                    <a:moveTo>
                      <a:pt x="21" y="21"/>
                    </a:moveTo>
                    <a:cubicBezTo>
                      <a:pt x="14" y="15"/>
                      <a:pt x="9" y="8"/>
                      <a:pt x="2" y="1"/>
                    </a:cubicBezTo>
                    <a:cubicBezTo>
                      <a:pt x="2" y="0"/>
                      <a:pt x="0" y="1"/>
                      <a:pt x="0" y="2"/>
                    </a:cubicBezTo>
                    <a:cubicBezTo>
                      <a:pt x="1" y="11"/>
                      <a:pt x="6" y="23"/>
                      <a:pt x="14" y="29"/>
                    </a:cubicBezTo>
                    <a:cubicBezTo>
                      <a:pt x="14" y="29"/>
                      <a:pt x="14" y="29"/>
                      <a:pt x="14" y="29"/>
                    </a:cubicBezTo>
                    <a:cubicBezTo>
                      <a:pt x="12" y="25"/>
                      <a:pt x="9" y="22"/>
                      <a:pt x="7" y="18"/>
                    </a:cubicBezTo>
                    <a:cubicBezTo>
                      <a:pt x="5" y="14"/>
                      <a:pt x="4" y="10"/>
                      <a:pt x="3" y="6"/>
                    </a:cubicBezTo>
                    <a:cubicBezTo>
                      <a:pt x="8" y="12"/>
                      <a:pt x="13" y="19"/>
                      <a:pt x="20" y="22"/>
                    </a:cubicBezTo>
                    <a:cubicBezTo>
                      <a:pt x="21" y="22"/>
                      <a:pt x="22" y="22"/>
                      <a:pt x="21" y="21"/>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Freeform 119">
                <a:extLst>
                  <a:ext uri="{FF2B5EF4-FFF2-40B4-BE49-F238E27FC236}">
                    <a16:creationId xmlns:a16="http://schemas.microsoft.com/office/drawing/2014/main" id="{A84B809C-1630-4CBE-9820-D31102BF0931}"/>
                  </a:ext>
                </a:extLst>
              </p:cNvPr>
              <p:cNvSpPr>
                <a:spLocks/>
              </p:cNvSpPr>
              <p:nvPr/>
            </p:nvSpPr>
            <p:spPr bwMode="auto">
              <a:xfrm>
                <a:off x="2214" y="1196"/>
                <a:ext cx="36" cy="60"/>
              </a:xfrm>
              <a:custGeom>
                <a:avLst/>
                <a:gdLst>
                  <a:gd name="T0" fmla="*/ 9 w 15"/>
                  <a:gd name="T1" fmla="*/ 10 h 25"/>
                  <a:gd name="T2" fmla="*/ 2 w 15"/>
                  <a:gd name="T3" fmla="*/ 1 h 25"/>
                  <a:gd name="T4" fmla="*/ 0 w 15"/>
                  <a:gd name="T5" fmla="*/ 2 h 25"/>
                  <a:gd name="T6" fmla="*/ 0 w 15"/>
                  <a:gd name="T7" fmla="*/ 24 h 25"/>
                  <a:gd name="T8" fmla="*/ 1 w 15"/>
                  <a:gd name="T9" fmla="*/ 24 h 25"/>
                  <a:gd name="T10" fmla="*/ 3 w 15"/>
                  <a:gd name="T11" fmla="*/ 5 h 25"/>
                  <a:gd name="T12" fmla="*/ 7 w 15"/>
                  <a:gd name="T13" fmla="*/ 14 h 25"/>
                  <a:gd name="T14" fmla="*/ 14 w 15"/>
                  <a:gd name="T15" fmla="*/ 25 h 25"/>
                  <a:gd name="T16" fmla="*/ 14 w 15"/>
                  <a:gd name="T17" fmla="*/ 24 h 25"/>
                  <a:gd name="T18" fmla="*/ 9 w 15"/>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5">
                    <a:moveTo>
                      <a:pt x="9" y="10"/>
                    </a:moveTo>
                    <a:cubicBezTo>
                      <a:pt x="7" y="6"/>
                      <a:pt x="5" y="3"/>
                      <a:pt x="2" y="1"/>
                    </a:cubicBezTo>
                    <a:cubicBezTo>
                      <a:pt x="1" y="0"/>
                      <a:pt x="0" y="1"/>
                      <a:pt x="0" y="2"/>
                    </a:cubicBezTo>
                    <a:cubicBezTo>
                      <a:pt x="0" y="9"/>
                      <a:pt x="1" y="16"/>
                      <a:pt x="0" y="24"/>
                    </a:cubicBezTo>
                    <a:cubicBezTo>
                      <a:pt x="1" y="24"/>
                      <a:pt x="1" y="24"/>
                      <a:pt x="1" y="24"/>
                    </a:cubicBezTo>
                    <a:cubicBezTo>
                      <a:pt x="3" y="18"/>
                      <a:pt x="3" y="11"/>
                      <a:pt x="3" y="5"/>
                    </a:cubicBezTo>
                    <a:cubicBezTo>
                      <a:pt x="5" y="7"/>
                      <a:pt x="6" y="11"/>
                      <a:pt x="7" y="14"/>
                    </a:cubicBezTo>
                    <a:cubicBezTo>
                      <a:pt x="9" y="17"/>
                      <a:pt x="11" y="21"/>
                      <a:pt x="14" y="25"/>
                    </a:cubicBezTo>
                    <a:cubicBezTo>
                      <a:pt x="14" y="25"/>
                      <a:pt x="15" y="25"/>
                      <a:pt x="14" y="24"/>
                    </a:cubicBezTo>
                    <a:cubicBezTo>
                      <a:pt x="13" y="19"/>
                      <a:pt x="11" y="15"/>
                      <a:pt x="9" y="10"/>
                    </a:cubicBezTo>
                    <a:close/>
                  </a:path>
                </a:pathLst>
              </a:custGeom>
              <a:solidFill>
                <a:srgbClr val="E99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Freeform 120">
                <a:extLst>
                  <a:ext uri="{FF2B5EF4-FFF2-40B4-BE49-F238E27FC236}">
                    <a16:creationId xmlns:a16="http://schemas.microsoft.com/office/drawing/2014/main" id="{F032504D-0CF5-4677-8B0E-3F3F0FA9C078}"/>
                  </a:ext>
                </a:extLst>
              </p:cNvPr>
              <p:cNvSpPr>
                <a:spLocks/>
              </p:cNvSpPr>
              <p:nvPr/>
            </p:nvSpPr>
            <p:spPr bwMode="auto">
              <a:xfrm>
                <a:off x="1220" y="1387"/>
                <a:ext cx="1976" cy="2039"/>
              </a:xfrm>
              <a:custGeom>
                <a:avLst/>
                <a:gdLst>
                  <a:gd name="T0" fmla="*/ 829 w 831"/>
                  <a:gd name="T1" fmla="*/ 638 h 858"/>
                  <a:gd name="T2" fmla="*/ 813 w 831"/>
                  <a:gd name="T3" fmla="*/ 557 h 858"/>
                  <a:gd name="T4" fmla="*/ 799 w 831"/>
                  <a:gd name="T5" fmla="*/ 520 h 858"/>
                  <a:gd name="T6" fmla="*/ 787 w 831"/>
                  <a:gd name="T7" fmla="*/ 501 h 858"/>
                  <a:gd name="T8" fmla="*/ 787 w 831"/>
                  <a:gd name="T9" fmla="*/ 482 h 858"/>
                  <a:gd name="T10" fmla="*/ 782 w 831"/>
                  <a:gd name="T11" fmla="*/ 410 h 858"/>
                  <a:gd name="T12" fmla="*/ 761 w 831"/>
                  <a:gd name="T13" fmla="*/ 344 h 858"/>
                  <a:gd name="T14" fmla="*/ 742 w 831"/>
                  <a:gd name="T15" fmla="*/ 320 h 858"/>
                  <a:gd name="T16" fmla="*/ 743 w 831"/>
                  <a:gd name="T17" fmla="*/ 313 h 858"/>
                  <a:gd name="T18" fmla="*/ 725 w 831"/>
                  <a:gd name="T19" fmla="*/ 288 h 858"/>
                  <a:gd name="T20" fmla="*/ 726 w 831"/>
                  <a:gd name="T21" fmla="*/ 281 h 858"/>
                  <a:gd name="T22" fmla="*/ 713 w 831"/>
                  <a:gd name="T23" fmla="*/ 264 h 858"/>
                  <a:gd name="T24" fmla="*/ 696 w 831"/>
                  <a:gd name="T25" fmla="*/ 230 h 858"/>
                  <a:gd name="T26" fmla="*/ 704 w 831"/>
                  <a:gd name="T27" fmla="*/ 213 h 858"/>
                  <a:gd name="T28" fmla="*/ 705 w 831"/>
                  <a:gd name="T29" fmla="*/ 141 h 858"/>
                  <a:gd name="T30" fmla="*/ 654 w 831"/>
                  <a:gd name="T31" fmla="*/ 49 h 858"/>
                  <a:gd name="T32" fmla="*/ 599 w 831"/>
                  <a:gd name="T33" fmla="*/ 16 h 858"/>
                  <a:gd name="T34" fmla="*/ 570 w 831"/>
                  <a:gd name="T35" fmla="*/ 7 h 858"/>
                  <a:gd name="T36" fmla="*/ 474 w 831"/>
                  <a:gd name="T37" fmla="*/ 17 h 858"/>
                  <a:gd name="T38" fmla="*/ 420 w 831"/>
                  <a:gd name="T39" fmla="*/ 99 h 858"/>
                  <a:gd name="T40" fmla="*/ 412 w 831"/>
                  <a:gd name="T41" fmla="*/ 116 h 858"/>
                  <a:gd name="T42" fmla="*/ 398 w 831"/>
                  <a:gd name="T43" fmla="*/ 126 h 858"/>
                  <a:gd name="T44" fmla="*/ 385 w 831"/>
                  <a:gd name="T45" fmla="*/ 116 h 858"/>
                  <a:gd name="T46" fmla="*/ 368 w 831"/>
                  <a:gd name="T47" fmla="*/ 115 h 858"/>
                  <a:gd name="T48" fmla="*/ 342 w 831"/>
                  <a:gd name="T49" fmla="*/ 112 h 858"/>
                  <a:gd name="T50" fmla="*/ 328 w 831"/>
                  <a:gd name="T51" fmla="*/ 103 h 858"/>
                  <a:gd name="T52" fmla="*/ 280 w 831"/>
                  <a:gd name="T53" fmla="*/ 92 h 858"/>
                  <a:gd name="T54" fmla="*/ 196 w 831"/>
                  <a:gd name="T55" fmla="*/ 75 h 858"/>
                  <a:gd name="T56" fmla="*/ 107 w 831"/>
                  <a:gd name="T57" fmla="*/ 120 h 858"/>
                  <a:gd name="T58" fmla="*/ 46 w 831"/>
                  <a:gd name="T59" fmla="*/ 195 h 858"/>
                  <a:gd name="T60" fmla="*/ 16 w 831"/>
                  <a:gd name="T61" fmla="*/ 295 h 858"/>
                  <a:gd name="T62" fmla="*/ 14 w 831"/>
                  <a:gd name="T63" fmla="*/ 349 h 858"/>
                  <a:gd name="T64" fmla="*/ 6 w 831"/>
                  <a:gd name="T65" fmla="*/ 406 h 858"/>
                  <a:gd name="T66" fmla="*/ 9 w 831"/>
                  <a:gd name="T67" fmla="*/ 432 h 858"/>
                  <a:gd name="T68" fmla="*/ 3 w 831"/>
                  <a:gd name="T69" fmla="*/ 454 h 858"/>
                  <a:gd name="T70" fmla="*/ 9 w 831"/>
                  <a:gd name="T71" fmla="*/ 477 h 858"/>
                  <a:gd name="T72" fmla="*/ 5 w 831"/>
                  <a:gd name="T73" fmla="*/ 489 h 858"/>
                  <a:gd name="T74" fmla="*/ 10 w 831"/>
                  <a:gd name="T75" fmla="*/ 503 h 858"/>
                  <a:gd name="T76" fmla="*/ 19 w 831"/>
                  <a:gd name="T77" fmla="*/ 553 h 858"/>
                  <a:gd name="T78" fmla="*/ 29 w 831"/>
                  <a:gd name="T79" fmla="*/ 557 h 858"/>
                  <a:gd name="T80" fmla="*/ 30 w 831"/>
                  <a:gd name="T81" fmla="*/ 567 h 858"/>
                  <a:gd name="T82" fmla="*/ 43 w 831"/>
                  <a:gd name="T83" fmla="*/ 589 h 858"/>
                  <a:gd name="T84" fmla="*/ 67 w 831"/>
                  <a:gd name="T85" fmla="*/ 620 h 858"/>
                  <a:gd name="T86" fmla="*/ 256 w 831"/>
                  <a:gd name="T87" fmla="*/ 758 h 858"/>
                  <a:gd name="T88" fmla="*/ 320 w 831"/>
                  <a:gd name="T89" fmla="*/ 786 h 858"/>
                  <a:gd name="T90" fmla="*/ 395 w 831"/>
                  <a:gd name="T91" fmla="*/ 811 h 858"/>
                  <a:gd name="T92" fmla="*/ 450 w 831"/>
                  <a:gd name="T93" fmla="*/ 826 h 858"/>
                  <a:gd name="T94" fmla="*/ 463 w 831"/>
                  <a:gd name="T95" fmla="*/ 835 h 858"/>
                  <a:gd name="T96" fmla="*/ 480 w 831"/>
                  <a:gd name="T97" fmla="*/ 832 h 858"/>
                  <a:gd name="T98" fmla="*/ 510 w 831"/>
                  <a:gd name="T99" fmla="*/ 845 h 858"/>
                  <a:gd name="T100" fmla="*/ 533 w 831"/>
                  <a:gd name="T101" fmla="*/ 840 h 858"/>
                  <a:gd name="T102" fmla="*/ 561 w 831"/>
                  <a:gd name="T103" fmla="*/ 844 h 858"/>
                  <a:gd name="T104" fmla="*/ 619 w 831"/>
                  <a:gd name="T105" fmla="*/ 846 h 858"/>
                  <a:gd name="T106" fmla="*/ 658 w 831"/>
                  <a:gd name="T107" fmla="*/ 844 h 858"/>
                  <a:gd name="T108" fmla="*/ 735 w 831"/>
                  <a:gd name="T109" fmla="*/ 824 h 858"/>
                  <a:gd name="T110" fmla="*/ 775 w 831"/>
                  <a:gd name="T111" fmla="*/ 805 h 858"/>
                  <a:gd name="T112" fmla="*/ 804 w 831"/>
                  <a:gd name="T113" fmla="*/ 776 h 858"/>
                  <a:gd name="T114" fmla="*/ 816 w 831"/>
                  <a:gd name="T115" fmla="*/ 753 h 858"/>
                  <a:gd name="T116" fmla="*/ 814 w 831"/>
                  <a:gd name="T117" fmla="*/ 746 h 858"/>
                  <a:gd name="T118" fmla="*/ 824 w 831"/>
                  <a:gd name="T119" fmla="*/ 721 h 858"/>
                  <a:gd name="T120" fmla="*/ 829 w 831"/>
                  <a:gd name="T121" fmla="*/ 63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1" h="858">
                    <a:moveTo>
                      <a:pt x="829" y="638"/>
                    </a:moveTo>
                    <a:cubicBezTo>
                      <a:pt x="826" y="611"/>
                      <a:pt x="820" y="583"/>
                      <a:pt x="813" y="557"/>
                    </a:cubicBezTo>
                    <a:cubicBezTo>
                      <a:pt x="809" y="544"/>
                      <a:pt x="804" y="532"/>
                      <a:pt x="799" y="520"/>
                    </a:cubicBezTo>
                    <a:cubicBezTo>
                      <a:pt x="796" y="513"/>
                      <a:pt x="792" y="507"/>
                      <a:pt x="787" y="501"/>
                    </a:cubicBezTo>
                    <a:cubicBezTo>
                      <a:pt x="788" y="495"/>
                      <a:pt x="788" y="488"/>
                      <a:pt x="787" y="482"/>
                    </a:cubicBezTo>
                    <a:cubicBezTo>
                      <a:pt x="787" y="458"/>
                      <a:pt x="786" y="434"/>
                      <a:pt x="782" y="410"/>
                    </a:cubicBezTo>
                    <a:cubicBezTo>
                      <a:pt x="778" y="388"/>
                      <a:pt x="771" y="365"/>
                      <a:pt x="761" y="344"/>
                    </a:cubicBezTo>
                    <a:cubicBezTo>
                      <a:pt x="757" y="336"/>
                      <a:pt x="750" y="327"/>
                      <a:pt x="742" y="320"/>
                    </a:cubicBezTo>
                    <a:cubicBezTo>
                      <a:pt x="743" y="318"/>
                      <a:pt x="743" y="316"/>
                      <a:pt x="743" y="313"/>
                    </a:cubicBezTo>
                    <a:cubicBezTo>
                      <a:pt x="743" y="303"/>
                      <a:pt x="735" y="292"/>
                      <a:pt x="725" y="288"/>
                    </a:cubicBezTo>
                    <a:cubicBezTo>
                      <a:pt x="726" y="286"/>
                      <a:pt x="726" y="283"/>
                      <a:pt x="726" y="281"/>
                    </a:cubicBezTo>
                    <a:cubicBezTo>
                      <a:pt x="727" y="271"/>
                      <a:pt x="720" y="266"/>
                      <a:pt x="713" y="264"/>
                    </a:cubicBezTo>
                    <a:cubicBezTo>
                      <a:pt x="716" y="249"/>
                      <a:pt x="712" y="232"/>
                      <a:pt x="696" y="230"/>
                    </a:cubicBezTo>
                    <a:cubicBezTo>
                      <a:pt x="699" y="224"/>
                      <a:pt x="702" y="219"/>
                      <a:pt x="704" y="213"/>
                    </a:cubicBezTo>
                    <a:cubicBezTo>
                      <a:pt x="712" y="190"/>
                      <a:pt x="709" y="164"/>
                      <a:pt x="705" y="141"/>
                    </a:cubicBezTo>
                    <a:cubicBezTo>
                      <a:pt x="699" y="107"/>
                      <a:pt x="679" y="73"/>
                      <a:pt x="654" y="49"/>
                    </a:cubicBezTo>
                    <a:cubicBezTo>
                      <a:pt x="639" y="34"/>
                      <a:pt x="620" y="23"/>
                      <a:pt x="599" y="16"/>
                    </a:cubicBezTo>
                    <a:cubicBezTo>
                      <a:pt x="590" y="12"/>
                      <a:pt x="580" y="10"/>
                      <a:pt x="570" y="7"/>
                    </a:cubicBezTo>
                    <a:cubicBezTo>
                      <a:pt x="537" y="0"/>
                      <a:pt x="504" y="2"/>
                      <a:pt x="474" y="17"/>
                    </a:cubicBezTo>
                    <a:cubicBezTo>
                      <a:pt x="443" y="32"/>
                      <a:pt x="426" y="65"/>
                      <a:pt x="420" y="99"/>
                    </a:cubicBezTo>
                    <a:cubicBezTo>
                      <a:pt x="417" y="105"/>
                      <a:pt x="415" y="110"/>
                      <a:pt x="412" y="116"/>
                    </a:cubicBezTo>
                    <a:cubicBezTo>
                      <a:pt x="409" y="121"/>
                      <a:pt x="405" y="125"/>
                      <a:pt x="398" y="126"/>
                    </a:cubicBezTo>
                    <a:cubicBezTo>
                      <a:pt x="394" y="124"/>
                      <a:pt x="389" y="119"/>
                      <a:pt x="385" y="116"/>
                    </a:cubicBezTo>
                    <a:cubicBezTo>
                      <a:pt x="380" y="112"/>
                      <a:pt x="374" y="114"/>
                      <a:pt x="368" y="115"/>
                    </a:cubicBezTo>
                    <a:cubicBezTo>
                      <a:pt x="357" y="119"/>
                      <a:pt x="352" y="118"/>
                      <a:pt x="342" y="112"/>
                    </a:cubicBezTo>
                    <a:cubicBezTo>
                      <a:pt x="337" y="109"/>
                      <a:pt x="333" y="106"/>
                      <a:pt x="328" y="103"/>
                    </a:cubicBezTo>
                    <a:cubicBezTo>
                      <a:pt x="316" y="96"/>
                      <a:pt x="295" y="84"/>
                      <a:pt x="280" y="92"/>
                    </a:cubicBezTo>
                    <a:cubicBezTo>
                      <a:pt x="256" y="77"/>
                      <a:pt x="223" y="71"/>
                      <a:pt x="196" y="75"/>
                    </a:cubicBezTo>
                    <a:cubicBezTo>
                      <a:pt x="164" y="80"/>
                      <a:pt x="132" y="100"/>
                      <a:pt x="107" y="120"/>
                    </a:cubicBezTo>
                    <a:cubicBezTo>
                      <a:pt x="81" y="140"/>
                      <a:pt x="61" y="166"/>
                      <a:pt x="46" y="195"/>
                    </a:cubicBezTo>
                    <a:cubicBezTo>
                      <a:pt x="29" y="226"/>
                      <a:pt x="22" y="261"/>
                      <a:pt x="16" y="295"/>
                    </a:cubicBezTo>
                    <a:cubicBezTo>
                      <a:pt x="14" y="313"/>
                      <a:pt x="15" y="331"/>
                      <a:pt x="14" y="349"/>
                    </a:cubicBezTo>
                    <a:cubicBezTo>
                      <a:pt x="13" y="368"/>
                      <a:pt x="10" y="386"/>
                      <a:pt x="6" y="406"/>
                    </a:cubicBezTo>
                    <a:cubicBezTo>
                      <a:pt x="5" y="414"/>
                      <a:pt x="4" y="425"/>
                      <a:pt x="9" y="432"/>
                    </a:cubicBezTo>
                    <a:cubicBezTo>
                      <a:pt x="5" y="439"/>
                      <a:pt x="4" y="449"/>
                      <a:pt x="3" y="454"/>
                    </a:cubicBezTo>
                    <a:cubicBezTo>
                      <a:pt x="3" y="461"/>
                      <a:pt x="5" y="469"/>
                      <a:pt x="9" y="477"/>
                    </a:cubicBezTo>
                    <a:cubicBezTo>
                      <a:pt x="7" y="480"/>
                      <a:pt x="5" y="485"/>
                      <a:pt x="5" y="489"/>
                    </a:cubicBezTo>
                    <a:cubicBezTo>
                      <a:pt x="4" y="495"/>
                      <a:pt x="7" y="500"/>
                      <a:pt x="10" y="503"/>
                    </a:cubicBezTo>
                    <a:cubicBezTo>
                      <a:pt x="0" y="518"/>
                      <a:pt x="4" y="541"/>
                      <a:pt x="19" y="553"/>
                    </a:cubicBezTo>
                    <a:cubicBezTo>
                      <a:pt x="22" y="556"/>
                      <a:pt x="26" y="557"/>
                      <a:pt x="29" y="557"/>
                    </a:cubicBezTo>
                    <a:cubicBezTo>
                      <a:pt x="29" y="560"/>
                      <a:pt x="30" y="564"/>
                      <a:pt x="30" y="567"/>
                    </a:cubicBezTo>
                    <a:cubicBezTo>
                      <a:pt x="32" y="575"/>
                      <a:pt x="38" y="583"/>
                      <a:pt x="43" y="589"/>
                    </a:cubicBezTo>
                    <a:cubicBezTo>
                      <a:pt x="51" y="600"/>
                      <a:pt x="59" y="610"/>
                      <a:pt x="67" y="620"/>
                    </a:cubicBezTo>
                    <a:cubicBezTo>
                      <a:pt x="114" y="681"/>
                      <a:pt x="188" y="723"/>
                      <a:pt x="256" y="758"/>
                    </a:cubicBezTo>
                    <a:cubicBezTo>
                      <a:pt x="277" y="768"/>
                      <a:pt x="298" y="778"/>
                      <a:pt x="320" y="786"/>
                    </a:cubicBezTo>
                    <a:cubicBezTo>
                      <a:pt x="345" y="796"/>
                      <a:pt x="370" y="804"/>
                      <a:pt x="395" y="811"/>
                    </a:cubicBezTo>
                    <a:cubicBezTo>
                      <a:pt x="414" y="816"/>
                      <a:pt x="432" y="821"/>
                      <a:pt x="450" y="826"/>
                    </a:cubicBezTo>
                    <a:cubicBezTo>
                      <a:pt x="452" y="830"/>
                      <a:pt x="457" y="833"/>
                      <a:pt x="463" y="835"/>
                    </a:cubicBezTo>
                    <a:cubicBezTo>
                      <a:pt x="469" y="837"/>
                      <a:pt x="475" y="836"/>
                      <a:pt x="480" y="832"/>
                    </a:cubicBezTo>
                    <a:cubicBezTo>
                      <a:pt x="487" y="841"/>
                      <a:pt x="500" y="845"/>
                      <a:pt x="510" y="845"/>
                    </a:cubicBezTo>
                    <a:cubicBezTo>
                      <a:pt x="519" y="845"/>
                      <a:pt x="526" y="843"/>
                      <a:pt x="533" y="840"/>
                    </a:cubicBezTo>
                    <a:cubicBezTo>
                      <a:pt x="541" y="847"/>
                      <a:pt x="551" y="847"/>
                      <a:pt x="561" y="844"/>
                    </a:cubicBezTo>
                    <a:cubicBezTo>
                      <a:pt x="576" y="858"/>
                      <a:pt x="599" y="855"/>
                      <a:pt x="619" y="846"/>
                    </a:cubicBezTo>
                    <a:cubicBezTo>
                      <a:pt x="632" y="853"/>
                      <a:pt x="646" y="851"/>
                      <a:pt x="658" y="844"/>
                    </a:cubicBezTo>
                    <a:cubicBezTo>
                      <a:pt x="682" y="855"/>
                      <a:pt x="713" y="843"/>
                      <a:pt x="735" y="824"/>
                    </a:cubicBezTo>
                    <a:cubicBezTo>
                      <a:pt x="750" y="824"/>
                      <a:pt x="765" y="816"/>
                      <a:pt x="775" y="805"/>
                    </a:cubicBezTo>
                    <a:cubicBezTo>
                      <a:pt x="788" y="801"/>
                      <a:pt x="799" y="789"/>
                      <a:pt x="804" y="776"/>
                    </a:cubicBezTo>
                    <a:cubicBezTo>
                      <a:pt x="812" y="771"/>
                      <a:pt x="816" y="762"/>
                      <a:pt x="816" y="753"/>
                    </a:cubicBezTo>
                    <a:cubicBezTo>
                      <a:pt x="816" y="751"/>
                      <a:pt x="815" y="748"/>
                      <a:pt x="814" y="746"/>
                    </a:cubicBezTo>
                    <a:cubicBezTo>
                      <a:pt x="819" y="739"/>
                      <a:pt x="822" y="728"/>
                      <a:pt x="824" y="721"/>
                    </a:cubicBezTo>
                    <a:cubicBezTo>
                      <a:pt x="830" y="694"/>
                      <a:pt x="831" y="666"/>
                      <a:pt x="829" y="638"/>
                    </a:cubicBezTo>
                  </a:path>
                </a:pathLst>
              </a:custGeom>
              <a:solidFill>
                <a:srgbClr val="F4A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Freeform 121">
                <a:extLst>
                  <a:ext uri="{FF2B5EF4-FFF2-40B4-BE49-F238E27FC236}">
                    <a16:creationId xmlns:a16="http://schemas.microsoft.com/office/drawing/2014/main" id="{28F54FEF-D19A-4BDA-935C-8512B4C228CD}"/>
                  </a:ext>
                </a:extLst>
              </p:cNvPr>
              <p:cNvSpPr>
                <a:spLocks noEditPoints="1"/>
              </p:cNvSpPr>
              <p:nvPr/>
            </p:nvSpPr>
            <p:spPr bwMode="auto">
              <a:xfrm>
                <a:off x="1218" y="1391"/>
                <a:ext cx="1983" cy="2028"/>
              </a:xfrm>
              <a:custGeom>
                <a:avLst/>
                <a:gdLst>
                  <a:gd name="T0" fmla="*/ 512 w 834"/>
                  <a:gd name="T1" fmla="*/ 845 h 853"/>
                  <a:gd name="T2" fmla="*/ 406 w 834"/>
                  <a:gd name="T3" fmla="*/ 813 h 853"/>
                  <a:gd name="T4" fmla="*/ 67 w 834"/>
                  <a:gd name="T5" fmla="*/ 619 h 853"/>
                  <a:gd name="T6" fmla="*/ 30 w 834"/>
                  <a:gd name="T7" fmla="*/ 565 h 853"/>
                  <a:gd name="T8" fmla="*/ 4 w 834"/>
                  <a:gd name="T9" fmla="*/ 487 h 853"/>
                  <a:gd name="T10" fmla="*/ 6 w 834"/>
                  <a:gd name="T11" fmla="*/ 403 h 853"/>
                  <a:gd name="T12" fmla="*/ 16 w 834"/>
                  <a:gd name="T13" fmla="*/ 293 h 853"/>
                  <a:gd name="T14" fmla="*/ 215 w 834"/>
                  <a:gd name="T15" fmla="*/ 71 h 853"/>
                  <a:gd name="T16" fmla="*/ 330 w 834"/>
                  <a:gd name="T17" fmla="*/ 100 h 853"/>
                  <a:gd name="T18" fmla="*/ 378 w 834"/>
                  <a:gd name="T19" fmla="*/ 110 h 853"/>
                  <a:gd name="T20" fmla="*/ 412 w 834"/>
                  <a:gd name="T21" fmla="*/ 113 h 853"/>
                  <a:gd name="T22" fmla="*/ 536 w 834"/>
                  <a:gd name="T23" fmla="*/ 0 h 853"/>
                  <a:gd name="T24" fmla="*/ 707 w 834"/>
                  <a:gd name="T25" fmla="*/ 139 h 853"/>
                  <a:gd name="T26" fmla="*/ 715 w 834"/>
                  <a:gd name="T27" fmla="*/ 261 h 853"/>
                  <a:gd name="T28" fmla="*/ 745 w 834"/>
                  <a:gd name="T29" fmla="*/ 317 h 853"/>
                  <a:gd name="T30" fmla="*/ 790 w 834"/>
                  <a:gd name="T31" fmla="*/ 499 h 853"/>
                  <a:gd name="T32" fmla="*/ 831 w 834"/>
                  <a:gd name="T33" fmla="*/ 636 h 853"/>
                  <a:gd name="T34" fmla="*/ 818 w 834"/>
                  <a:gd name="T35" fmla="*/ 751 h 853"/>
                  <a:gd name="T36" fmla="*/ 737 w 834"/>
                  <a:gd name="T37" fmla="*/ 823 h 853"/>
                  <a:gd name="T38" fmla="*/ 589 w 834"/>
                  <a:gd name="T39" fmla="*/ 853 h 853"/>
                  <a:gd name="T40" fmla="*/ 619 w 834"/>
                  <a:gd name="T41" fmla="*/ 843 h 853"/>
                  <a:gd name="T42" fmla="*/ 659 w 834"/>
                  <a:gd name="T43" fmla="*/ 841 h 853"/>
                  <a:gd name="T44" fmla="*/ 736 w 834"/>
                  <a:gd name="T45" fmla="*/ 821 h 853"/>
                  <a:gd name="T46" fmla="*/ 775 w 834"/>
                  <a:gd name="T47" fmla="*/ 802 h 853"/>
                  <a:gd name="T48" fmla="*/ 815 w 834"/>
                  <a:gd name="T49" fmla="*/ 751 h 853"/>
                  <a:gd name="T50" fmla="*/ 823 w 834"/>
                  <a:gd name="T51" fmla="*/ 719 h 853"/>
                  <a:gd name="T52" fmla="*/ 799 w 834"/>
                  <a:gd name="T53" fmla="*/ 520 h 853"/>
                  <a:gd name="T54" fmla="*/ 787 w 834"/>
                  <a:gd name="T55" fmla="*/ 499 h 853"/>
                  <a:gd name="T56" fmla="*/ 743 w 834"/>
                  <a:gd name="T57" fmla="*/ 319 h 853"/>
                  <a:gd name="T58" fmla="*/ 726 w 834"/>
                  <a:gd name="T59" fmla="*/ 287 h 853"/>
                  <a:gd name="T60" fmla="*/ 713 w 834"/>
                  <a:gd name="T61" fmla="*/ 263 h 853"/>
                  <a:gd name="T62" fmla="*/ 697 w 834"/>
                  <a:gd name="T63" fmla="*/ 229 h 853"/>
                  <a:gd name="T64" fmla="*/ 705 w 834"/>
                  <a:gd name="T65" fmla="*/ 139 h 853"/>
                  <a:gd name="T66" fmla="*/ 536 w 834"/>
                  <a:gd name="T67" fmla="*/ 3 h 853"/>
                  <a:gd name="T68" fmla="*/ 421 w 834"/>
                  <a:gd name="T69" fmla="*/ 100 h 853"/>
                  <a:gd name="T70" fmla="*/ 399 w 834"/>
                  <a:gd name="T71" fmla="*/ 125 h 853"/>
                  <a:gd name="T72" fmla="*/ 369 w 834"/>
                  <a:gd name="T73" fmla="*/ 115 h 853"/>
                  <a:gd name="T74" fmla="*/ 327 w 834"/>
                  <a:gd name="T75" fmla="*/ 102 h 853"/>
                  <a:gd name="T76" fmla="*/ 280 w 834"/>
                  <a:gd name="T77" fmla="*/ 91 h 853"/>
                  <a:gd name="T78" fmla="*/ 48 w 834"/>
                  <a:gd name="T79" fmla="*/ 193 h 853"/>
                  <a:gd name="T80" fmla="*/ 10 w 834"/>
                  <a:gd name="T81" fmla="*/ 395 h 853"/>
                  <a:gd name="T82" fmla="*/ 11 w 834"/>
                  <a:gd name="T83" fmla="*/ 431 h 853"/>
                  <a:gd name="T84" fmla="*/ 11 w 834"/>
                  <a:gd name="T85" fmla="*/ 476 h 853"/>
                  <a:gd name="T86" fmla="*/ 12 w 834"/>
                  <a:gd name="T87" fmla="*/ 502 h 853"/>
                  <a:gd name="T88" fmla="*/ 32 w 834"/>
                  <a:gd name="T89" fmla="*/ 555 h 853"/>
                  <a:gd name="T90" fmla="*/ 56 w 834"/>
                  <a:gd name="T91" fmla="*/ 601 h 853"/>
                  <a:gd name="T92" fmla="*/ 397 w 834"/>
                  <a:gd name="T93" fmla="*/ 808 h 853"/>
                  <a:gd name="T94" fmla="*/ 452 w 834"/>
                  <a:gd name="T95" fmla="*/ 823 h 853"/>
                  <a:gd name="T96" fmla="*/ 482 w 834"/>
                  <a:gd name="T97" fmla="*/ 830 h 853"/>
                  <a:gd name="T98" fmla="*/ 535 w 834"/>
                  <a:gd name="T99" fmla="*/ 83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4" h="853">
                    <a:moveTo>
                      <a:pt x="589" y="853"/>
                    </a:moveTo>
                    <a:cubicBezTo>
                      <a:pt x="578" y="853"/>
                      <a:pt x="569" y="850"/>
                      <a:pt x="562" y="844"/>
                    </a:cubicBezTo>
                    <a:cubicBezTo>
                      <a:pt x="551" y="847"/>
                      <a:pt x="541" y="845"/>
                      <a:pt x="534" y="839"/>
                    </a:cubicBezTo>
                    <a:cubicBezTo>
                      <a:pt x="526" y="843"/>
                      <a:pt x="519" y="845"/>
                      <a:pt x="512" y="845"/>
                    </a:cubicBezTo>
                    <a:cubicBezTo>
                      <a:pt x="501" y="844"/>
                      <a:pt x="488" y="841"/>
                      <a:pt x="481" y="832"/>
                    </a:cubicBezTo>
                    <a:cubicBezTo>
                      <a:pt x="475" y="835"/>
                      <a:pt x="469" y="836"/>
                      <a:pt x="463" y="834"/>
                    </a:cubicBezTo>
                    <a:cubicBezTo>
                      <a:pt x="457" y="832"/>
                      <a:pt x="452" y="829"/>
                      <a:pt x="450" y="825"/>
                    </a:cubicBezTo>
                    <a:cubicBezTo>
                      <a:pt x="435" y="821"/>
                      <a:pt x="420" y="817"/>
                      <a:pt x="406" y="813"/>
                    </a:cubicBezTo>
                    <a:cubicBezTo>
                      <a:pt x="396" y="810"/>
                      <a:pt x="396" y="810"/>
                      <a:pt x="396" y="810"/>
                    </a:cubicBezTo>
                    <a:cubicBezTo>
                      <a:pt x="369" y="803"/>
                      <a:pt x="344" y="794"/>
                      <a:pt x="321" y="785"/>
                    </a:cubicBezTo>
                    <a:cubicBezTo>
                      <a:pt x="300" y="777"/>
                      <a:pt x="279" y="768"/>
                      <a:pt x="257" y="757"/>
                    </a:cubicBezTo>
                    <a:cubicBezTo>
                      <a:pt x="190" y="723"/>
                      <a:pt x="115" y="680"/>
                      <a:pt x="67" y="619"/>
                    </a:cubicBezTo>
                    <a:cubicBezTo>
                      <a:pt x="63" y="614"/>
                      <a:pt x="58" y="608"/>
                      <a:pt x="54" y="603"/>
                    </a:cubicBezTo>
                    <a:cubicBezTo>
                      <a:pt x="51" y="598"/>
                      <a:pt x="47" y="593"/>
                      <a:pt x="43" y="588"/>
                    </a:cubicBezTo>
                    <a:cubicBezTo>
                      <a:pt x="42" y="586"/>
                      <a:pt x="42" y="586"/>
                      <a:pt x="42" y="586"/>
                    </a:cubicBezTo>
                    <a:cubicBezTo>
                      <a:pt x="37" y="580"/>
                      <a:pt x="32" y="573"/>
                      <a:pt x="30" y="565"/>
                    </a:cubicBezTo>
                    <a:cubicBezTo>
                      <a:pt x="29" y="562"/>
                      <a:pt x="29" y="559"/>
                      <a:pt x="29" y="556"/>
                    </a:cubicBezTo>
                    <a:cubicBezTo>
                      <a:pt x="26" y="556"/>
                      <a:pt x="22" y="555"/>
                      <a:pt x="19" y="552"/>
                    </a:cubicBezTo>
                    <a:cubicBezTo>
                      <a:pt x="4" y="540"/>
                      <a:pt x="0" y="517"/>
                      <a:pt x="10" y="502"/>
                    </a:cubicBezTo>
                    <a:cubicBezTo>
                      <a:pt x="6" y="498"/>
                      <a:pt x="4" y="492"/>
                      <a:pt x="4" y="487"/>
                    </a:cubicBezTo>
                    <a:cubicBezTo>
                      <a:pt x="5" y="483"/>
                      <a:pt x="6" y="479"/>
                      <a:pt x="9" y="475"/>
                    </a:cubicBezTo>
                    <a:cubicBezTo>
                      <a:pt x="5" y="467"/>
                      <a:pt x="3" y="459"/>
                      <a:pt x="3" y="452"/>
                    </a:cubicBezTo>
                    <a:cubicBezTo>
                      <a:pt x="3" y="449"/>
                      <a:pt x="5" y="438"/>
                      <a:pt x="9" y="430"/>
                    </a:cubicBezTo>
                    <a:cubicBezTo>
                      <a:pt x="5" y="424"/>
                      <a:pt x="4" y="415"/>
                      <a:pt x="6" y="403"/>
                    </a:cubicBezTo>
                    <a:cubicBezTo>
                      <a:pt x="7" y="401"/>
                      <a:pt x="7" y="398"/>
                      <a:pt x="7" y="395"/>
                    </a:cubicBezTo>
                    <a:cubicBezTo>
                      <a:pt x="10" y="379"/>
                      <a:pt x="13" y="363"/>
                      <a:pt x="14" y="347"/>
                    </a:cubicBezTo>
                    <a:cubicBezTo>
                      <a:pt x="14" y="340"/>
                      <a:pt x="14" y="334"/>
                      <a:pt x="14" y="328"/>
                    </a:cubicBezTo>
                    <a:cubicBezTo>
                      <a:pt x="14" y="316"/>
                      <a:pt x="14" y="305"/>
                      <a:pt x="16" y="293"/>
                    </a:cubicBezTo>
                    <a:cubicBezTo>
                      <a:pt x="21" y="261"/>
                      <a:pt x="28" y="225"/>
                      <a:pt x="46" y="192"/>
                    </a:cubicBezTo>
                    <a:cubicBezTo>
                      <a:pt x="62" y="161"/>
                      <a:pt x="83" y="135"/>
                      <a:pt x="107" y="117"/>
                    </a:cubicBezTo>
                    <a:cubicBezTo>
                      <a:pt x="139" y="91"/>
                      <a:pt x="170" y="76"/>
                      <a:pt x="197" y="72"/>
                    </a:cubicBezTo>
                    <a:cubicBezTo>
                      <a:pt x="203" y="71"/>
                      <a:pt x="209" y="71"/>
                      <a:pt x="215" y="71"/>
                    </a:cubicBezTo>
                    <a:cubicBezTo>
                      <a:pt x="238" y="71"/>
                      <a:pt x="263" y="77"/>
                      <a:pt x="281" y="89"/>
                    </a:cubicBezTo>
                    <a:cubicBezTo>
                      <a:pt x="284" y="87"/>
                      <a:pt x="288" y="86"/>
                      <a:pt x="292" y="86"/>
                    </a:cubicBezTo>
                    <a:cubicBezTo>
                      <a:pt x="305" y="86"/>
                      <a:pt x="319" y="94"/>
                      <a:pt x="329" y="100"/>
                    </a:cubicBezTo>
                    <a:cubicBezTo>
                      <a:pt x="330" y="100"/>
                      <a:pt x="330" y="100"/>
                      <a:pt x="330" y="100"/>
                    </a:cubicBezTo>
                    <a:cubicBezTo>
                      <a:pt x="335" y="103"/>
                      <a:pt x="340" y="106"/>
                      <a:pt x="344" y="109"/>
                    </a:cubicBezTo>
                    <a:cubicBezTo>
                      <a:pt x="349" y="113"/>
                      <a:pt x="353" y="114"/>
                      <a:pt x="358" y="114"/>
                    </a:cubicBezTo>
                    <a:cubicBezTo>
                      <a:pt x="361" y="114"/>
                      <a:pt x="364" y="114"/>
                      <a:pt x="368" y="112"/>
                    </a:cubicBezTo>
                    <a:cubicBezTo>
                      <a:pt x="371" y="111"/>
                      <a:pt x="375" y="110"/>
                      <a:pt x="378" y="110"/>
                    </a:cubicBezTo>
                    <a:cubicBezTo>
                      <a:pt x="381" y="110"/>
                      <a:pt x="384" y="111"/>
                      <a:pt x="387" y="113"/>
                    </a:cubicBezTo>
                    <a:cubicBezTo>
                      <a:pt x="388" y="114"/>
                      <a:pt x="390" y="115"/>
                      <a:pt x="391" y="117"/>
                    </a:cubicBezTo>
                    <a:cubicBezTo>
                      <a:pt x="394" y="119"/>
                      <a:pt x="397" y="121"/>
                      <a:pt x="399" y="122"/>
                    </a:cubicBezTo>
                    <a:cubicBezTo>
                      <a:pt x="405" y="121"/>
                      <a:pt x="409" y="118"/>
                      <a:pt x="412" y="113"/>
                    </a:cubicBezTo>
                    <a:cubicBezTo>
                      <a:pt x="414" y="108"/>
                      <a:pt x="416" y="104"/>
                      <a:pt x="419" y="99"/>
                    </a:cubicBezTo>
                    <a:cubicBezTo>
                      <a:pt x="419" y="97"/>
                      <a:pt x="419" y="97"/>
                      <a:pt x="419" y="97"/>
                    </a:cubicBezTo>
                    <a:cubicBezTo>
                      <a:pt x="430" y="46"/>
                      <a:pt x="455" y="24"/>
                      <a:pt x="474" y="14"/>
                    </a:cubicBezTo>
                    <a:cubicBezTo>
                      <a:pt x="493" y="5"/>
                      <a:pt x="514" y="0"/>
                      <a:pt x="536" y="0"/>
                    </a:cubicBezTo>
                    <a:cubicBezTo>
                      <a:pt x="547" y="0"/>
                      <a:pt x="559" y="1"/>
                      <a:pt x="571" y="4"/>
                    </a:cubicBezTo>
                    <a:cubicBezTo>
                      <a:pt x="583" y="7"/>
                      <a:pt x="592" y="10"/>
                      <a:pt x="601" y="13"/>
                    </a:cubicBezTo>
                    <a:cubicBezTo>
                      <a:pt x="623" y="20"/>
                      <a:pt x="641" y="32"/>
                      <a:pt x="656" y="46"/>
                    </a:cubicBezTo>
                    <a:cubicBezTo>
                      <a:pt x="683" y="72"/>
                      <a:pt x="702" y="107"/>
                      <a:pt x="707" y="139"/>
                    </a:cubicBezTo>
                    <a:cubicBezTo>
                      <a:pt x="711" y="160"/>
                      <a:pt x="714" y="187"/>
                      <a:pt x="706" y="211"/>
                    </a:cubicBezTo>
                    <a:cubicBezTo>
                      <a:pt x="704" y="216"/>
                      <a:pt x="702" y="222"/>
                      <a:pt x="699" y="227"/>
                    </a:cubicBezTo>
                    <a:cubicBezTo>
                      <a:pt x="704" y="228"/>
                      <a:pt x="708" y="231"/>
                      <a:pt x="711" y="235"/>
                    </a:cubicBezTo>
                    <a:cubicBezTo>
                      <a:pt x="715" y="241"/>
                      <a:pt x="717" y="250"/>
                      <a:pt x="715" y="261"/>
                    </a:cubicBezTo>
                    <a:cubicBezTo>
                      <a:pt x="724" y="264"/>
                      <a:pt x="729" y="270"/>
                      <a:pt x="728" y="279"/>
                    </a:cubicBezTo>
                    <a:cubicBezTo>
                      <a:pt x="728" y="281"/>
                      <a:pt x="728" y="283"/>
                      <a:pt x="728" y="285"/>
                    </a:cubicBezTo>
                    <a:cubicBezTo>
                      <a:pt x="738" y="290"/>
                      <a:pt x="746" y="301"/>
                      <a:pt x="746" y="311"/>
                    </a:cubicBezTo>
                    <a:cubicBezTo>
                      <a:pt x="745" y="313"/>
                      <a:pt x="745" y="315"/>
                      <a:pt x="745" y="317"/>
                    </a:cubicBezTo>
                    <a:cubicBezTo>
                      <a:pt x="752" y="324"/>
                      <a:pt x="758" y="332"/>
                      <a:pt x="763" y="342"/>
                    </a:cubicBezTo>
                    <a:cubicBezTo>
                      <a:pt x="772" y="360"/>
                      <a:pt x="779" y="382"/>
                      <a:pt x="784" y="408"/>
                    </a:cubicBezTo>
                    <a:cubicBezTo>
                      <a:pt x="789" y="433"/>
                      <a:pt x="789" y="459"/>
                      <a:pt x="790" y="480"/>
                    </a:cubicBezTo>
                    <a:cubicBezTo>
                      <a:pt x="790" y="488"/>
                      <a:pt x="790" y="493"/>
                      <a:pt x="790" y="499"/>
                    </a:cubicBezTo>
                    <a:cubicBezTo>
                      <a:pt x="793" y="503"/>
                      <a:pt x="798" y="510"/>
                      <a:pt x="801" y="517"/>
                    </a:cubicBezTo>
                    <a:cubicBezTo>
                      <a:pt x="802" y="519"/>
                      <a:pt x="802" y="519"/>
                      <a:pt x="802" y="519"/>
                    </a:cubicBezTo>
                    <a:cubicBezTo>
                      <a:pt x="806" y="531"/>
                      <a:pt x="811" y="543"/>
                      <a:pt x="815" y="555"/>
                    </a:cubicBezTo>
                    <a:cubicBezTo>
                      <a:pt x="823" y="585"/>
                      <a:pt x="828" y="612"/>
                      <a:pt x="831" y="636"/>
                    </a:cubicBezTo>
                    <a:cubicBezTo>
                      <a:pt x="834" y="667"/>
                      <a:pt x="832" y="695"/>
                      <a:pt x="826" y="719"/>
                    </a:cubicBezTo>
                    <a:cubicBezTo>
                      <a:pt x="826" y="720"/>
                      <a:pt x="826" y="720"/>
                      <a:pt x="826" y="720"/>
                    </a:cubicBezTo>
                    <a:cubicBezTo>
                      <a:pt x="824" y="727"/>
                      <a:pt x="821" y="737"/>
                      <a:pt x="817" y="745"/>
                    </a:cubicBezTo>
                    <a:cubicBezTo>
                      <a:pt x="818" y="747"/>
                      <a:pt x="818" y="749"/>
                      <a:pt x="818" y="751"/>
                    </a:cubicBezTo>
                    <a:cubicBezTo>
                      <a:pt x="818" y="760"/>
                      <a:pt x="813" y="770"/>
                      <a:pt x="806" y="775"/>
                    </a:cubicBezTo>
                    <a:cubicBezTo>
                      <a:pt x="800" y="789"/>
                      <a:pt x="789" y="800"/>
                      <a:pt x="777" y="804"/>
                    </a:cubicBezTo>
                    <a:cubicBezTo>
                      <a:pt x="766" y="816"/>
                      <a:pt x="751" y="823"/>
                      <a:pt x="737" y="823"/>
                    </a:cubicBezTo>
                    <a:cubicBezTo>
                      <a:pt x="737" y="823"/>
                      <a:pt x="737" y="823"/>
                      <a:pt x="737" y="823"/>
                    </a:cubicBezTo>
                    <a:cubicBezTo>
                      <a:pt x="719" y="838"/>
                      <a:pt x="698" y="848"/>
                      <a:pt x="679" y="848"/>
                    </a:cubicBezTo>
                    <a:cubicBezTo>
                      <a:pt x="672" y="848"/>
                      <a:pt x="665" y="846"/>
                      <a:pt x="659" y="844"/>
                    </a:cubicBezTo>
                    <a:cubicBezTo>
                      <a:pt x="645" y="851"/>
                      <a:pt x="632" y="852"/>
                      <a:pt x="620" y="846"/>
                    </a:cubicBezTo>
                    <a:cubicBezTo>
                      <a:pt x="609" y="850"/>
                      <a:pt x="598" y="853"/>
                      <a:pt x="589" y="853"/>
                    </a:cubicBezTo>
                    <a:moveTo>
                      <a:pt x="562" y="841"/>
                    </a:moveTo>
                    <a:cubicBezTo>
                      <a:pt x="563" y="841"/>
                      <a:pt x="563" y="841"/>
                      <a:pt x="563" y="841"/>
                    </a:cubicBezTo>
                    <a:cubicBezTo>
                      <a:pt x="570" y="847"/>
                      <a:pt x="578" y="851"/>
                      <a:pt x="589" y="851"/>
                    </a:cubicBezTo>
                    <a:cubicBezTo>
                      <a:pt x="598" y="851"/>
                      <a:pt x="608" y="848"/>
                      <a:pt x="619" y="843"/>
                    </a:cubicBezTo>
                    <a:cubicBezTo>
                      <a:pt x="620" y="843"/>
                      <a:pt x="620" y="843"/>
                      <a:pt x="620" y="843"/>
                    </a:cubicBezTo>
                    <a:cubicBezTo>
                      <a:pt x="620" y="843"/>
                      <a:pt x="620" y="843"/>
                      <a:pt x="620" y="843"/>
                    </a:cubicBezTo>
                    <a:cubicBezTo>
                      <a:pt x="632" y="849"/>
                      <a:pt x="645" y="849"/>
                      <a:pt x="658" y="841"/>
                    </a:cubicBezTo>
                    <a:cubicBezTo>
                      <a:pt x="659" y="841"/>
                      <a:pt x="659" y="841"/>
                      <a:pt x="659" y="841"/>
                    </a:cubicBezTo>
                    <a:cubicBezTo>
                      <a:pt x="660" y="841"/>
                      <a:pt x="660" y="841"/>
                      <a:pt x="660" y="841"/>
                    </a:cubicBezTo>
                    <a:cubicBezTo>
                      <a:pt x="665" y="844"/>
                      <a:pt x="672" y="845"/>
                      <a:pt x="679" y="845"/>
                    </a:cubicBezTo>
                    <a:cubicBezTo>
                      <a:pt x="697" y="845"/>
                      <a:pt x="718" y="836"/>
                      <a:pt x="736" y="821"/>
                    </a:cubicBezTo>
                    <a:cubicBezTo>
                      <a:pt x="736" y="821"/>
                      <a:pt x="736" y="821"/>
                      <a:pt x="736" y="821"/>
                    </a:cubicBezTo>
                    <a:cubicBezTo>
                      <a:pt x="737" y="821"/>
                      <a:pt x="737" y="821"/>
                      <a:pt x="737" y="821"/>
                    </a:cubicBezTo>
                    <a:cubicBezTo>
                      <a:pt x="750" y="821"/>
                      <a:pt x="765" y="814"/>
                      <a:pt x="775" y="802"/>
                    </a:cubicBezTo>
                    <a:cubicBezTo>
                      <a:pt x="775" y="802"/>
                      <a:pt x="775" y="802"/>
                      <a:pt x="775" y="802"/>
                    </a:cubicBezTo>
                    <a:cubicBezTo>
                      <a:pt x="775" y="802"/>
                      <a:pt x="775" y="802"/>
                      <a:pt x="775" y="802"/>
                    </a:cubicBezTo>
                    <a:cubicBezTo>
                      <a:pt x="787" y="798"/>
                      <a:pt x="798" y="787"/>
                      <a:pt x="804" y="773"/>
                    </a:cubicBezTo>
                    <a:cubicBezTo>
                      <a:pt x="804" y="773"/>
                      <a:pt x="804" y="773"/>
                      <a:pt x="804" y="773"/>
                    </a:cubicBezTo>
                    <a:cubicBezTo>
                      <a:pt x="804" y="773"/>
                      <a:pt x="804" y="773"/>
                      <a:pt x="804" y="773"/>
                    </a:cubicBezTo>
                    <a:cubicBezTo>
                      <a:pt x="811" y="768"/>
                      <a:pt x="816" y="760"/>
                      <a:pt x="815" y="751"/>
                    </a:cubicBezTo>
                    <a:cubicBezTo>
                      <a:pt x="815" y="749"/>
                      <a:pt x="815" y="747"/>
                      <a:pt x="814" y="745"/>
                    </a:cubicBezTo>
                    <a:cubicBezTo>
                      <a:pt x="814" y="744"/>
                      <a:pt x="814" y="744"/>
                      <a:pt x="814" y="744"/>
                    </a:cubicBezTo>
                    <a:cubicBezTo>
                      <a:pt x="814" y="744"/>
                      <a:pt x="814" y="744"/>
                      <a:pt x="814" y="744"/>
                    </a:cubicBezTo>
                    <a:cubicBezTo>
                      <a:pt x="819" y="736"/>
                      <a:pt x="821" y="727"/>
                      <a:pt x="823" y="719"/>
                    </a:cubicBezTo>
                    <a:cubicBezTo>
                      <a:pt x="823" y="719"/>
                      <a:pt x="823" y="719"/>
                      <a:pt x="823" y="719"/>
                    </a:cubicBezTo>
                    <a:cubicBezTo>
                      <a:pt x="830" y="694"/>
                      <a:pt x="831" y="667"/>
                      <a:pt x="828" y="636"/>
                    </a:cubicBezTo>
                    <a:cubicBezTo>
                      <a:pt x="826" y="612"/>
                      <a:pt x="821" y="585"/>
                      <a:pt x="812" y="555"/>
                    </a:cubicBezTo>
                    <a:cubicBezTo>
                      <a:pt x="809" y="543"/>
                      <a:pt x="804" y="532"/>
                      <a:pt x="799" y="520"/>
                    </a:cubicBezTo>
                    <a:cubicBezTo>
                      <a:pt x="799" y="518"/>
                      <a:pt x="799" y="518"/>
                      <a:pt x="799" y="518"/>
                    </a:cubicBezTo>
                    <a:cubicBezTo>
                      <a:pt x="795" y="511"/>
                      <a:pt x="791" y="505"/>
                      <a:pt x="787" y="500"/>
                    </a:cubicBezTo>
                    <a:cubicBezTo>
                      <a:pt x="787" y="499"/>
                      <a:pt x="787" y="499"/>
                      <a:pt x="787" y="499"/>
                    </a:cubicBezTo>
                    <a:cubicBezTo>
                      <a:pt x="787" y="499"/>
                      <a:pt x="787" y="499"/>
                      <a:pt x="787" y="499"/>
                    </a:cubicBezTo>
                    <a:cubicBezTo>
                      <a:pt x="787" y="494"/>
                      <a:pt x="787" y="488"/>
                      <a:pt x="787" y="480"/>
                    </a:cubicBezTo>
                    <a:cubicBezTo>
                      <a:pt x="787" y="459"/>
                      <a:pt x="786" y="434"/>
                      <a:pt x="781" y="409"/>
                    </a:cubicBezTo>
                    <a:cubicBezTo>
                      <a:pt x="777" y="383"/>
                      <a:pt x="770" y="361"/>
                      <a:pt x="761" y="343"/>
                    </a:cubicBezTo>
                    <a:cubicBezTo>
                      <a:pt x="756" y="334"/>
                      <a:pt x="750" y="325"/>
                      <a:pt x="743" y="319"/>
                    </a:cubicBezTo>
                    <a:cubicBezTo>
                      <a:pt x="742" y="318"/>
                      <a:pt x="742" y="318"/>
                      <a:pt x="742" y="318"/>
                    </a:cubicBezTo>
                    <a:cubicBezTo>
                      <a:pt x="742" y="317"/>
                      <a:pt x="742" y="317"/>
                      <a:pt x="742" y="317"/>
                    </a:cubicBezTo>
                    <a:cubicBezTo>
                      <a:pt x="743" y="315"/>
                      <a:pt x="743" y="313"/>
                      <a:pt x="743" y="311"/>
                    </a:cubicBezTo>
                    <a:cubicBezTo>
                      <a:pt x="743" y="302"/>
                      <a:pt x="736" y="291"/>
                      <a:pt x="726" y="287"/>
                    </a:cubicBezTo>
                    <a:cubicBezTo>
                      <a:pt x="725" y="287"/>
                      <a:pt x="725" y="287"/>
                      <a:pt x="725" y="287"/>
                    </a:cubicBezTo>
                    <a:cubicBezTo>
                      <a:pt x="725" y="286"/>
                      <a:pt x="725" y="286"/>
                      <a:pt x="725" y="286"/>
                    </a:cubicBezTo>
                    <a:cubicBezTo>
                      <a:pt x="726" y="283"/>
                      <a:pt x="726" y="281"/>
                      <a:pt x="726" y="279"/>
                    </a:cubicBezTo>
                    <a:cubicBezTo>
                      <a:pt x="726" y="271"/>
                      <a:pt x="722" y="266"/>
                      <a:pt x="713" y="263"/>
                    </a:cubicBezTo>
                    <a:cubicBezTo>
                      <a:pt x="712" y="263"/>
                      <a:pt x="712" y="263"/>
                      <a:pt x="712" y="263"/>
                    </a:cubicBezTo>
                    <a:cubicBezTo>
                      <a:pt x="713" y="262"/>
                      <a:pt x="713" y="262"/>
                      <a:pt x="713" y="262"/>
                    </a:cubicBezTo>
                    <a:cubicBezTo>
                      <a:pt x="714" y="251"/>
                      <a:pt x="713" y="242"/>
                      <a:pt x="709" y="236"/>
                    </a:cubicBezTo>
                    <a:cubicBezTo>
                      <a:pt x="706" y="232"/>
                      <a:pt x="702" y="230"/>
                      <a:pt x="697" y="229"/>
                    </a:cubicBezTo>
                    <a:cubicBezTo>
                      <a:pt x="695" y="229"/>
                      <a:pt x="695" y="229"/>
                      <a:pt x="695" y="229"/>
                    </a:cubicBezTo>
                    <a:cubicBezTo>
                      <a:pt x="696" y="227"/>
                      <a:pt x="696" y="227"/>
                      <a:pt x="696" y="227"/>
                    </a:cubicBezTo>
                    <a:cubicBezTo>
                      <a:pt x="699" y="221"/>
                      <a:pt x="702" y="216"/>
                      <a:pt x="704" y="210"/>
                    </a:cubicBezTo>
                    <a:cubicBezTo>
                      <a:pt x="712" y="187"/>
                      <a:pt x="709" y="160"/>
                      <a:pt x="705" y="139"/>
                    </a:cubicBezTo>
                    <a:cubicBezTo>
                      <a:pt x="699" y="108"/>
                      <a:pt x="680" y="74"/>
                      <a:pt x="655" y="48"/>
                    </a:cubicBezTo>
                    <a:cubicBezTo>
                      <a:pt x="640" y="34"/>
                      <a:pt x="621" y="22"/>
                      <a:pt x="600" y="15"/>
                    </a:cubicBezTo>
                    <a:cubicBezTo>
                      <a:pt x="592" y="12"/>
                      <a:pt x="583" y="9"/>
                      <a:pt x="571" y="7"/>
                    </a:cubicBezTo>
                    <a:cubicBezTo>
                      <a:pt x="559" y="4"/>
                      <a:pt x="547" y="3"/>
                      <a:pt x="536" y="3"/>
                    </a:cubicBezTo>
                    <a:cubicBezTo>
                      <a:pt x="514" y="3"/>
                      <a:pt x="494" y="7"/>
                      <a:pt x="475" y="16"/>
                    </a:cubicBezTo>
                    <a:cubicBezTo>
                      <a:pt x="441" y="33"/>
                      <a:pt x="427" y="70"/>
                      <a:pt x="422" y="98"/>
                    </a:cubicBezTo>
                    <a:cubicBezTo>
                      <a:pt x="422" y="98"/>
                      <a:pt x="422" y="98"/>
                      <a:pt x="422" y="98"/>
                    </a:cubicBezTo>
                    <a:cubicBezTo>
                      <a:pt x="421" y="100"/>
                      <a:pt x="421" y="100"/>
                      <a:pt x="421" y="100"/>
                    </a:cubicBezTo>
                    <a:cubicBezTo>
                      <a:pt x="419" y="105"/>
                      <a:pt x="417" y="110"/>
                      <a:pt x="414" y="114"/>
                    </a:cubicBezTo>
                    <a:cubicBezTo>
                      <a:pt x="411" y="120"/>
                      <a:pt x="406" y="124"/>
                      <a:pt x="399" y="125"/>
                    </a:cubicBezTo>
                    <a:cubicBezTo>
                      <a:pt x="399" y="125"/>
                      <a:pt x="399" y="125"/>
                      <a:pt x="399" y="125"/>
                    </a:cubicBezTo>
                    <a:cubicBezTo>
                      <a:pt x="399" y="125"/>
                      <a:pt x="399" y="125"/>
                      <a:pt x="399" y="125"/>
                    </a:cubicBezTo>
                    <a:cubicBezTo>
                      <a:pt x="396" y="124"/>
                      <a:pt x="392" y="121"/>
                      <a:pt x="389" y="118"/>
                    </a:cubicBezTo>
                    <a:cubicBezTo>
                      <a:pt x="388" y="117"/>
                      <a:pt x="387" y="116"/>
                      <a:pt x="386" y="115"/>
                    </a:cubicBezTo>
                    <a:cubicBezTo>
                      <a:pt x="383" y="114"/>
                      <a:pt x="381" y="113"/>
                      <a:pt x="378" y="113"/>
                    </a:cubicBezTo>
                    <a:cubicBezTo>
                      <a:pt x="375" y="113"/>
                      <a:pt x="372" y="114"/>
                      <a:pt x="369" y="115"/>
                    </a:cubicBezTo>
                    <a:cubicBezTo>
                      <a:pt x="364" y="116"/>
                      <a:pt x="361" y="117"/>
                      <a:pt x="358" y="117"/>
                    </a:cubicBezTo>
                    <a:cubicBezTo>
                      <a:pt x="353" y="117"/>
                      <a:pt x="348" y="115"/>
                      <a:pt x="342" y="111"/>
                    </a:cubicBezTo>
                    <a:cubicBezTo>
                      <a:pt x="338" y="108"/>
                      <a:pt x="334" y="105"/>
                      <a:pt x="329" y="103"/>
                    </a:cubicBezTo>
                    <a:cubicBezTo>
                      <a:pt x="327" y="102"/>
                      <a:pt x="327" y="102"/>
                      <a:pt x="327" y="102"/>
                    </a:cubicBezTo>
                    <a:cubicBezTo>
                      <a:pt x="318" y="97"/>
                      <a:pt x="304" y="89"/>
                      <a:pt x="292" y="89"/>
                    </a:cubicBezTo>
                    <a:cubicBezTo>
                      <a:pt x="288" y="89"/>
                      <a:pt x="285" y="89"/>
                      <a:pt x="282" y="91"/>
                    </a:cubicBezTo>
                    <a:cubicBezTo>
                      <a:pt x="281" y="91"/>
                      <a:pt x="281" y="91"/>
                      <a:pt x="281" y="91"/>
                    </a:cubicBezTo>
                    <a:cubicBezTo>
                      <a:pt x="280" y="91"/>
                      <a:pt x="280" y="91"/>
                      <a:pt x="280" y="91"/>
                    </a:cubicBezTo>
                    <a:cubicBezTo>
                      <a:pt x="262" y="80"/>
                      <a:pt x="238" y="73"/>
                      <a:pt x="215" y="73"/>
                    </a:cubicBezTo>
                    <a:cubicBezTo>
                      <a:pt x="209" y="73"/>
                      <a:pt x="203" y="74"/>
                      <a:pt x="197" y="75"/>
                    </a:cubicBezTo>
                    <a:cubicBezTo>
                      <a:pt x="170" y="79"/>
                      <a:pt x="141" y="94"/>
                      <a:pt x="109" y="119"/>
                    </a:cubicBezTo>
                    <a:cubicBezTo>
                      <a:pt x="85" y="137"/>
                      <a:pt x="64" y="162"/>
                      <a:pt x="48" y="193"/>
                    </a:cubicBezTo>
                    <a:cubicBezTo>
                      <a:pt x="31" y="226"/>
                      <a:pt x="23" y="262"/>
                      <a:pt x="19" y="293"/>
                    </a:cubicBezTo>
                    <a:cubicBezTo>
                      <a:pt x="17" y="305"/>
                      <a:pt x="17" y="316"/>
                      <a:pt x="17" y="328"/>
                    </a:cubicBezTo>
                    <a:cubicBezTo>
                      <a:pt x="17" y="334"/>
                      <a:pt x="17" y="340"/>
                      <a:pt x="16" y="347"/>
                    </a:cubicBezTo>
                    <a:cubicBezTo>
                      <a:pt x="15" y="363"/>
                      <a:pt x="13" y="379"/>
                      <a:pt x="10" y="395"/>
                    </a:cubicBezTo>
                    <a:cubicBezTo>
                      <a:pt x="9" y="398"/>
                      <a:pt x="9" y="401"/>
                      <a:pt x="9" y="404"/>
                    </a:cubicBezTo>
                    <a:cubicBezTo>
                      <a:pt x="7" y="416"/>
                      <a:pt x="7" y="424"/>
                      <a:pt x="11" y="429"/>
                    </a:cubicBezTo>
                    <a:cubicBezTo>
                      <a:pt x="11" y="430"/>
                      <a:pt x="11" y="430"/>
                      <a:pt x="11" y="430"/>
                    </a:cubicBezTo>
                    <a:cubicBezTo>
                      <a:pt x="11" y="431"/>
                      <a:pt x="11" y="431"/>
                      <a:pt x="11" y="431"/>
                    </a:cubicBezTo>
                    <a:cubicBezTo>
                      <a:pt x="8" y="437"/>
                      <a:pt x="6" y="446"/>
                      <a:pt x="6" y="452"/>
                    </a:cubicBezTo>
                    <a:cubicBezTo>
                      <a:pt x="5" y="458"/>
                      <a:pt x="7" y="466"/>
                      <a:pt x="11" y="474"/>
                    </a:cubicBezTo>
                    <a:cubicBezTo>
                      <a:pt x="12" y="475"/>
                      <a:pt x="12" y="475"/>
                      <a:pt x="12" y="475"/>
                    </a:cubicBezTo>
                    <a:cubicBezTo>
                      <a:pt x="11" y="476"/>
                      <a:pt x="11" y="476"/>
                      <a:pt x="11" y="476"/>
                    </a:cubicBezTo>
                    <a:cubicBezTo>
                      <a:pt x="9" y="479"/>
                      <a:pt x="7" y="483"/>
                      <a:pt x="7" y="487"/>
                    </a:cubicBezTo>
                    <a:cubicBezTo>
                      <a:pt x="7" y="492"/>
                      <a:pt x="9" y="497"/>
                      <a:pt x="12" y="501"/>
                    </a:cubicBezTo>
                    <a:cubicBezTo>
                      <a:pt x="13" y="501"/>
                      <a:pt x="13" y="501"/>
                      <a:pt x="13" y="501"/>
                    </a:cubicBezTo>
                    <a:cubicBezTo>
                      <a:pt x="12" y="502"/>
                      <a:pt x="12" y="502"/>
                      <a:pt x="12" y="502"/>
                    </a:cubicBezTo>
                    <a:cubicBezTo>
                      <a:pt x="2" y="516"/>
                      <a:pt x="6" y="539"/>
                      <a:pt x="20" y="550"/>
                    </a:cubicBezTo>
                    <a:cubicBezTo>
                      <a:pt x="24" y="552"/>
                      <a:pt x="27" y="554"/>
                      <a:pt x="30" y="554"/>
                    </a:cubicBezTo>
                    <a:cubicBezTo>
                      <a:pt x="32" y="554"/>
                      <a:pt x="32" y="554"/>
                      <a:pt x="32" y="554"/>
                    </a:cubicBezTo>
                    <a:cubicBezTo>
                      <a:pt x="32" y="555"/>
                      <a:pt x="32" y="555"/>
                      <a:pt x="32" y="555"/>
                    </a:cubicBezTo>
                    <a:cubicBezTo>
                      <a:pt x="32" y="558"/>
                      <a:pt x="32" y="561"/>
                      <a:pt x="33" y="565"/>
                    </a:cubicBezTo>
                    <a:cubicBezTo>
                      <a:pt x="34" y="572"/>
                      <a:pt x="39" y="578"/>
                      <a:pt x="44" y="585"/>
                    </a:cubicBezTo>
                    <a:cubicBezTo>
                      <a:pt x="45" y="587"/>
                      <a:pt x="45" y="587"/>
                      <a:pt x="45" y="587"/>
                    </a:cubicBezTo>
                    <a:cubicBezTo>
                      <a:pt x="49" y="591"/>
                      <a:pt x="53" y="596"/>
                      <a:pt x="56" y="601"/>
                    </a:cubicBezTo>
                    <a:cubicBezTo>
                      <a:pt x="60" y="607"/>
                      <a:pt x="65" y="612"/>
                      <a:pt x="69" y="618"/>
                    </a:cubicBezTo>
                    <a:cubicBezTo>
                      <a:pt x="117" y="678"/>
                      <a:pt x="191" y="721"/>
                      <a:pt x="258" y="754"/>
                    </a:cubicBezTo>
                    <a:cubicBezTo>
                      <a:pt x="280" y="766"/>
                      <a:pt x="301" y="775"/>
                      <a:pt x="322" y="783"/>
                    </a:cubicBezTo>
                    <a:cubicBezTo>
                      <a:pt x="345" y="792"/>
                      <a:pt x="370" y="800"/>
                      <a:pt x="397" y="808"/>
                    </a:cubicBezTo>
                    <a:cubicBezTo>
                      <a:pt x="406" y="810"/>
                      <a:pt x="406" y="810"/>
                      <a:pt x="406" y="810"/>
                    </a:cubicBezTo>
                    <a:cubicBezTo>
                      <a:pt x="421" y="814"/>
                      <a:pt x="436" y="819"/>
                      <a:pt x="451" y="823"/>
                    </a:cubicBezTo>
                    <a:cubicBezTo>
                      <a:pt x="452" y="823"/>
                      <a:pt x="452" y="823"/>
                      <a:pt x="452" y="823"/>
                    </a:cubicBezTo>
                    <a:cubicBezTo>
                      <a:pt x="452" y="823"/>
                      <a:pt x="452" y="823"/>
                      <a:pt x="452" y="823"/>
                    </a:cubicBezTo>
                    <a:cubicBezTo>
                      <a:pt x="454" y="827"/>
                      <a:pt x="458" y="830"/>
                      <a:pt x="464" y="832"/>
                    </a:cubicBezTo>
                    <a:cubicBezTo>
                      <a:pt x="469" y="833"/>
                      <a:pt x="475" y="833"/>
                      <a:pt x="481" y="829"/>
                    </a:cubicBezTo>
                    <a:cubicBezTo>
                      <a:pt x="481" y="829"/>
                      <a:pt x="481" y="829"/>
                      <a:pt x="481" y="829"/>
                    </a:cubicBezTo>
                    <a:cubicBezTo>
                      <a:pt x="482" y="830"/>
                      <a:pt x="482" y="830"/>
                      <a:pt x="482" y="830"/>
                    </a:cubicBezTo>
                    <a:cubicBezTo>
                      <a:pt x="488" y="838"/>
                      <a:pt x="501" y="842"/>
                      <a:pt x="511" y="842"/>
                    </a:cubicBezTo>
                    <a:cubicBezTo>
                      <a:pt x="519" y="842"/>
                      <a:pt x="526" y="840"/>
                      <a:pt x="533" y="837"/>
                    </a:cubicBezTo>
                    <a:cubicBezTo>
                      <a:pt x="534" y="836"/>
                      <a:pt x="534" y="836"/>
                      <a:pt x="534" y="836"/>
                    </a:cubicBezTo>
                    <a:cubicBezTo>
                      <a:pt x="535" y="837"/>
                      <a:pt x="535" y="837"/>
                      <a:pt x="535" y="837"/>
                    </a:cubicBezTo>
                    <a:cubicBezTo>
                      <a:pt x="541" y="843"/>
                      <a:pt x="551" y="844"/>
                      <a:pt x="562" y="841"/>
                    </a:cubicBezTo>
                    <a:cubicBezTo>
                      <a:pt x="562" y="841"/>
                      <a:pt x="562" y="841"/>
                      <a:pt x="562" y="841"/>
                    </a:cubicBezTo>
                  </a:path>
                </a:pathLst>
              </a:custGeom>
              <a:solidFill>
                <a:srgbClr val="CE9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Freeform 122">
                <a:extLst>
                  <a:ext uri="{FF2B5EF4-FFF2-40B4-BE49-F238E27FC236}">
                    <a16:creationId xmlns:a16="http://schemas.microsoft.com/office/drawing/2014/main" id="{2DF547CD-A94B-4DCC-ACC9-7F22295F962A}"/>
                  </a:ext>
                </a:extLst>
              </p:cNvPr>
              <p:cNvSpPr>
                <a:spLocks/>
              </p:cNvSpPr>
              <p:nvPr/>
            </p:nvSpPr>
            <p:spPr bwMode="auto">
              <a:xfrm>
                <a:off x="2126" y="2026"/>
                <a:ext cx="36" cy="19"/>
              </a:xfrm>
              <a:custGeom>
                <a:avLst/>
                <a:gdLst>
                  <a:gd name="T0" fmla="*/ 14 w 15"/>
                  <a:gd name="T1" fmla="*/ 0 h 8"/>
                  <a:gd name="T2" fmla="*/ 0 w 15"/>
                  <a:gd name="T3" fmla="*/ 6 h 8"/>
                  <a:gd name="T4" fmla="*/ 1 w 15"/>
                  <a:gd name="T5" fmla="*/ 7 h 8"/>
                  <a:gd name="T6" fmla="*/ 14 w 15"/>
                  <a:gd name="T7" fmla="*/ 2 h 8"/>
                  <a:gd name="T8" fmla="*/ 14 w 15"/>
                  <a:gd name="T9" fmla="*/ 0 h 8"/>
                </a:gdLst>
                <a:ahLst/>
                <a:cxnLst>
                  <a:cxn ang="0">
                    <a:pos x="T0" y="T1"/>
                  </a:cxn>
                  <a:cxn ang="0">
                    <a:pos x="T2" y="T3"/>
                  </a:cxn>
                  <a:cxn ang="0">
                    <a:pos x="T4" y="T5"/>
                  </a:cxn>
                  <a:cxn ang="0">
                    <a:pos x="T6" y="T7"/>
                  </a:cxn>
                  <a:cxn ang="0">
                    <a:pos x="T8" y="T9"/>
                  </a:cxn>
                </a:cxnLst>
                <a:rect l="0" t="0" r="r" b="b"/>
                <a:pathLst>
                  <a:path w="15" h="8">
                    <a:moveTo>
                      <a:pt x="14" y="0"/>
                    </a:moveTo>
                    <a:cubicBezTo>
                      <a:pt x="9" y="0"/>
                      <a:pt x="3" y="2"/>
                      <a:pt x="0" y="6"/>
                    </a:cubicBezTo>
                    <a:cubicBezTo>
                      <a:pt x="0" y="7"/>
                      <a:pt x="1" y="8"/>
                      <a:pt x="1" y="7"/>
                    </a:cubicBezTo>
                    <a:cubicBezTo>
                      <a:pt x="5" y="4"/>
                      <a:pt x="9" y="3"/>
                      <a:pt x="14" y="2"/>
                    </a:cubicBezTo>
                    <a:cubicBezTo>
                      <a:pt x="15" y="1"/>
                      <a:pt x="15" y="0"/>
                      <a:pt x="14" y="0"/>
                    </a:cubicBezTo>
                    <a:close/>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Freeform 123">
                <a:extLst>
                  <a:ext uri="{FF2B5EF4-FFF2-40B4-BE49-F238E27FC236}">
                    <a16:creationId xmlns:a16="http://schemas.microsoft.com/office/drawing/2014/main" id="{ABC2F3C3-3F47-4E35-8511-1B5D2B187E32}"/>
                  </a:ext>
                </a:extLst>
              </p:cNvPr>
              <p:cNvSpPr>
                <a:spLocks/>
              </p:cNvSpPr>
              <p:nvPr/>
            </p:nvSpPr>
            <p:spPr bwMode="auto">
              <a:xfrm>
                <a:off x="2112" y="2062"/>
                <a:ext cx="66" cy="26"/>
              </a:xfrm>
              <a:custGeom>
                <a:avLst/>
                <a:gdLst>
                  <a:gd name="T0" fmla="*/ 27 w 28"/>
                  <a:gd name="T1" fmla="*/ 1 h 11"/>
                  <a:gd name="T2" fmla="*/ 0 w 28"/>
                  <a:gd name="T3" fmla="*/ 10 h 11"/>
                  <a:gd name="T4" fmla="*/ 1 w 28"/>
                  <a:gd name="T5" fmla="*/ 10 h 11"/>
                  <a:gd name="T6" fmla="*/ 27 w 28"/>
                  <a:gd name="T7" fmla="*/ 3 h 11"/>
                  <a:gd name="T8" fmla="*/ 27 w 28"/>
                  <a:gd name="T9" fmla="*/ 1 h 11"/>
                </a:gdLst>
                <a:ahLst/>
                <a:cxnLst>
                  <a:cxn ang="0">
                    <a:pos x="T0" y="T1"/>
                  </a:cxn>
                  <a:cxn ang="0">
                    <a:pos x="T2" y="T3"/>
                  </a:cxn>
                  <a:cxn ang="0">
                    <a:pos x="T4" y="T5"/>
                  </a:cxn>
                  <a:cxn ang="0">
                    <a:pos x="T6" y="T7"/>
                  </a:cxn>
                  <a:cxn ang="0">
                    <a:pos x="T8" y="T9"/>
                  </a:cxn>
                </a:cxnLst>
                <a:rect l="0" t="0" r="r" b="b"/>
                <a:pathLst>
                  <a:path w="28" h="11">
                    <a:moveTo>
                      <a:pt x="27" y="1"/>
                    </a:moveTo>
                    <a:cubicBezTo>
                      <a:pt x="18" y="0"/>
                      <a:pt x="7" y="3"/>
                      <a:pt x="0" y="10"/>
                    </a:cubicBezTo>
                    <a:cubicBezTo>
                      <a:pt x="0" y="10"/>
                      <a:pt x="0" y="11"/>
                      <a:pt x="1" y="10"/>
                    </a:cubicBezTo>
                    <a:cubicBezTo>
                      <a:pt x="9" y="5"/>
                      <a:pt x="18" y="4"/>
                      <a:pt x="27" y="3"/>
                    </a:cubicBezTo>
                    <a:cubicBezTo>
                      <a:pt x="28" y="3"/>
                      <a:pt x="28" y="1"/>
                      <a:pt x="27" y="1"/>
                    </a:cubicBezTo>
                    <a:close/>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124">
                <a:extLst>
                  <a:ext uri="{FF2B5EF4-FFF2-40B4-BE49-F238E27FC236}">
                    <a16:creationId xmlns:a16="http://schemas.microsoft.com/office/drawing/2014/main" id="{67390156-EDAB-4638-ABE5-CCDEDD235C0A}"/>
                  </a:ext>
                </a:extLst>
              </p:cNvPr>
              <p:cNvSpPr>
                <a:spLocks/>
              </p:cNvSpPr>
              <p:nvPr/>
            </p:nvSpPr>
            <p:spPr bwMode="auto">
              <a:xfrm>
                <a:off x="2079" y="2102"/>
                <a:ext cx="116" cy="45"/>
              </a:xfrm>
              <a:custGeom>
                <a:avLst/>
                <a:gdLst>
                  <a:gd name="T0" fmla="*/ 49 w 49"/>
                  <a:gd name="T1" fmla="*/ 1 h 19"/>
                  <a:gd name="T2" fmla="*/ 0 w 49"/>
                  <a:gd name="T3" fmla="*/ 18 h 19"/>
                  <a:gd name="T4" fmla="*/ 1 w 49"/>
                  <a:gd name="T5" fmla="*/ 19 h 19"/>
                  <a:gd name="T6" fmla="*/ 22 w 49"/>
                  <a:gd name="T7" fmla="*/ 8 h 19"/>
                  <a:gd name="T8" fmla="*/ 49 w 49"/>
                  <a:gd name="T9" fmla="*/ 2 h 19"/>
                  <a:gd name="T10" fmla="*/ 49 w 49"/>
                  <a:gd name="T11" fmla="*/ 1 h 19"/>
                </a:gdLst>
                <a:ahLst/>
                <a:cxnLst>
                  <a:cxn ang="0">
                    <a:pos x="T0" y="T1"/>
                  </a:cxn>
                  <a:cxn ang="0">
                    <a:pos x="T2" y="T3"/>
                  </a:cxn>
                  <a:cxn ang="0">
                    <a:pos x="T4" y="T5"/>
                  </a:cxn>
                  <a:cxn ang="0">
                    <a:pos x="T6" y="T7"/>
                  </a:cxn>
                  <a:cxn ang="0">
                    <a:pos x="T8" y="T9"/>
                  </a:cxn>
                  <a:cxn ang="0">
                    <a:pos x="T10" y="T11"/>
                  </a:cxn>
                </a:cxnLst>
                <a:rect l="0" t="0" r="r" b="b"/>
                <a:pathLst>
                  <a:path w="49" h="19">
                    <a:moveTo>
                      <a:pt x="49" y="1"/>
                    </a:moveTo>
                    <a:cubicBezTo>
                      <a:pt x="31" y="0"/>
                      <a:pt x="15" y="10"/>
                      <a:pt x="0" y="18"/>
                    </a:cubicBezTo>
                    <a:cubicBezTo>
                      <a:pt x="0" y="18"/>
                      <a:pt x="0" y="19"/>
                      <a:pt x="1" y="19"/>
                    </a:cubicBezTo>
                    <a:cubicBezTo>
                      <a:pt x="8" y="16"/>
                      <a:pt x="15" y="11"/>
                      <a:pt x="22" y="8"/>
                    </a:cubicBezTo>
                    <a:cubicBezTo>
                      <a:pt x="31" y="5"/>
                      <a:pt x="39" y="3"/>
                      <a:pt x="49" y="2"/>
                    </a:cubicBezTo>
                    <a:cubicBezTo>
                      <a:pt x="49" y="2"/>
                      <a:pt x="49" y="1"/>
                      <a:pt x="49" y="1"/>
                    </a:cubicBezTo>
                    <a:close/>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Freeform 125">
                <a:extLst>
                  <a:ext uri="{FF2B5EF4-FFF2-40B4-BE49-F238E27FC236}">
                    <a16:creationId xmlns:a16="http://schemas.microsoft.com/office/drawing/2014/main" id="{61DBA2F3-FFC4-4406-8E7A-6C9AD3BDEE1E}"/>
                  </a:ext>
                </a:extLst>
              </p:cNvPr>
              <p:cNvSpPr>
                <a:spLocks/>
              </p:cNvSpPr>
              <p:nvPr/>
            </p:nvSpPr>
            <p:spPr bwMode="auto">
              <a:xfrm>
                <a:off x="1962" y="2116"/>
                <a:ext cx="407" cy="169"/>
              </a:xfrm>
              <a:custGeom>
                <a:avLst/>
                <a:gdLst>
                  <a:gd name="T0" fmla="*/ 171 w 171"/>
                  <a:gd name="T1" fmla="*/ 0 h 71"/>
                  <a:gd name="T2" fmla="*/ 82 w 171"/>
                  <a:gd name="T3" fmla="*/ 17 h 71"/>
                  <a:gd name="T4" fmla="*/ 1 w 171"/>
                  <a:gd name="T5" fmla="*/ 68 h 71"/>
                  <a:gd name="T6" fmla="*/ 2 w 171"/>
                  <a:gd name="T7" fmla="*/ 70 h 71"/>
                  <a:gd name="T8" fmla="*/ 80 w 171"/>
                  <a:gd name="T9" fmla="*/ 20 h 71"/>
                  <a:gd name="T10" fmla="*/ 125 w 171"/>
                  <a:gd name="T11" fmla="*/ 8 h 71"/>
                  <a:gd name="T12" fmla="*/ 171 w 171"/>
                  <a:gd name="T13" fmla="*/ 1 h 71"/>
                  <a:gd name="T14" fmla="*/ 171 w 171"/>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1">
                    <a:moveTo>
                      <a:pt x="171" y="0"/>
                    </a:moveTo>
                    <a:cubicBezTo>
                      <a:pt x="141" y="0"/>
                      <a:pt x="110" y="7"/>
                      <a:pt x="82" y="17"/>
                    </a:cubicBezTo>
                    <a:cubicBezTo>
                      <a:pt x="51" y="28"/>
                      <a:pt x="26" y="48"/>
                      <a:pt x="1" y="68"/>
                    </a:cubicBezTo>
                    <a:cubicBezTo>
                      <a:pt x="0" y="69"/>
                      <a:pt x="1" y="71"/>
                      <a:pt x="2" y="70"/>
                    </a:cubicBezTo>
                    <a:cubicBezTo>
                      <a:pt x="27" y="50"/>
                      <a:pt x="51" y="31"/>
                      <a:pt x="80" y="20"/>
                    </a:cubicBezTo>
                    <a:cubicBezTo>
                      <a:pt x="95" y="15"/>
                      <a:pt x="110" y="11"/>
                      <a:pt x="125" y="8"/>
                    </a:cubicBezTo>
                    <a:cubicBezTo>
                      <a:pt x="140" y="4"/>
                      <a:pt x="156" y="2"/>
                      <a:pt x="171" y="1"/>
                    </a:cubicBezTo>
                    <a:cubicBezTo>
                      <a:pt x="171" y="0"/>
                      <a:pt x="171" y="0"/>
                      <a:pt x="171"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126">
                <a:extLst>
                  <a:ext uri="{FF2B5EF4-FFF2-40B4-BE49-F238E27FC236}">
                    <a16:creationId xmlns:a16="http://schemas.microsoft.com/office/drawing/2014/main" id="{C875AB2C-92AF-420B-AD9D-678C7045F1E1}"/>
                  </a:ext>
                </a:extLst>
              </p:cNvPr>
              <p:cNvSpPr>
                <a:spLocks/>
              </p:cNvSpPr>
              <p:nvPr/>
            </p:nvSpPr>
            <p:spPr bwMode="auto">
              <a:xfrm>
                <a:off x="2540" y="2230"/>
                <a:ext cx="340" cy="186"/>
              </a:xfrm>
              <a:custGeom>
                <a:avLst/>
                <a:gdLst>
                  <a:gd name="T0" fmla="*/ 142 w 143"/>
                  <a:gd name="T1" fmla="*/ 0 h 78"/>
                  <a:gd name="T2" fmla="*/ 80 w 143"/>
                  <a:gd name="T3" fmla="*/ 46 h 78"/>
                  <a:gd name="T4" fmla="*/ 42 w 143"/>
                  <a:gd name="T5" fmla="*/ 65 h 78"/>
                  <a:gd name="T6" fmla="*/ 1 w 143"/>
                  <a:gd name="T7" fmla="*/ 77 h 78"/>
                  <a:gd name="T8" fmla="*/ 1 w 143"/>
                  <a:gd name="T9" fmla="*/ 78 h 78"/>
                  <a:gd name="T10" fmla="*/ 40 w 143"/>
                  <a:gd name="T11" fmla="*/ 69 h 78"/>
                  <a:gd name="T12" fmla="*/ 78 w 143"/>
                  <a:gd name="T13" fmla="*/ 51 h 78"/>
                  <a:gd name="T14" fmla="*/ 143 w 143"/>
                  <a:gd name="T15" fmla="*/ 2 h 78"/>
                  <a:gd name="T16" fmla="*/ 142 w 1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78">
                    <a:moveTo>
                      <a:pt x="142" y="0"/>
                    </a:moveTo>
                    <a:cubicBezTo>
                      <a:pt x="122" y="17"/>
                      <a:pt x="102" y="33"/>
                      <a:pt x="80" y="46"/>
                    </a:cubicBezTo>
                    <a:cubicBezTo>
                      <a:pt x="68" y="53"/>
                      <a:pt x="55" y="59"/>
                      <a:pt x="42" y="65"/>
                    </a:cubicBezTo>
                    <a:cubicBezTo>
                      <a:pt x="28" y="70"/>
                      <a:pt x="15" y="76"/>
                      <a:pt x="1" y="77"/>
                    </a:cubicBezTo>
                    <a:cubicBezTo>
                      <a:pt x="0" y="77"/>
                      <a:pt x="0" y="78"/>
                      <a:pt x="1" y="78"/>
                    </a:cubicBezTo>
                    <a:cubicBezTo>
                      <a:pt x="15" y="78"/>
                      <a:pt x="27" y="74"/>
                      <a:pt x="40" y="69"/>
                    </a:cubicBezTo>
                    <a:cubicBezTo>
                      <a:pt x="53" y="64"/>
                      <a:pt x="66" y="58"/>
                      <a:pt x="78" y="51"/>
                    </a:cubicBezTo>
                    <a:cubicBezTo>
                      <a:pt x="101" y="38"/>
                      <a:pt x="126" y="23"/>
                      <a:pt x="143" y="2"/>
                    </a:cubicBezTo>
                    <a:cubicBezTo>
                      <a:pt x="143" y="1"/>
                      <a:pt x="143" y="0"/>
                      <a:pt x="142"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Freeform 127">
                <a:extLst>
                  <a:ext uri="{FF2B5EF4-FFF2-40B4-BE49-F238E27FC236}">
                    <a16:creationId xmlns:a16="http://schemas.microsoft.com/office/drawing/2014/main" id="{F3DDD3C3-3CC7-47D0-8F07-D37B226C1765}"/>
                  </a:ext>
                </a:extLst>
              </p:cNvPr>
              <p:cNvSpPr>
                <a:spLocks/>
              </p:cNvSpPr>
              <p:nvPr/>
            </p:nvSpPr>
            <p:spPr bwMode="auto">
              <a:xfrm>
                <a:off x="2690" y="2223"/>
                <a:ext cx="306" cy="452"/>
              </a:xfrm>
              <a:custGeom>
                <a:avLst/>
                <a:gdLst>
                  <a:gd name="T0" fmla="*/ 128 w 129"/>
                  <a:gd name="T1" fmla="*/ 0 h 190"/>
                  <a:gd name="T2" fmla="*/ 127 w 129"/>
                  <a:gd name="T3" fmla="*/ 0 h 190"/>
                  <a:gd name="T4" fmla="*/ 109 w 129"/>
                  <a:gd name="T5" fmla="*/ 59 h 190"/>
                  <a:gd name="T6" fmla="*/ 80 w 129"/>
                  <a:gd name="T7" fmla="*/ 111 h 190"/>
                  <a:gd name="T8" fmla="*/ 0 w 129"/>
                  <a:gd name="T9" fmla="*/ 189 h 190"/>
                  <a:gd name="T10" fmla="*/ 0 w 129"/>
                  <a:gd name="T11" fmla="*/ 189 h 190"/>
                  <a:gd name="T12" fmla="*/ 84 w 129"/>
                  <a:gd name="T13" fmla="*/ 111 h 190"/>
                  <a:gd name="T14" fmla="*/ 114 w 129"/>
                  <a:gd name="T15" fmla="*/ 58 h 190"/>
                  <a:gd name="T16" fmla="*/ 128 w 129"/>
                  <a:gd name="T1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90">
                    <a:moveTo>
                      <a:pt x="128" y="0"/>
                    </a:moveTo>
                    <a:cubicBezTo>
                      <a:pt x="128" y="0"/>
                      <a:pt x="127" y="0"/>
                      <a:pt x="127" y="0"/>
                    </a:cubicBezTo>
                    <a:cubicBezTo>
                      <a:pt x="126" y="21"/>
                      <a:pt x="118" y="40"/>
                      <a:pt x="109" y="59"/>
                    </a:cubicBezTo>
                    <a:cubicBezTo>
                      <a:pt x="101" y="77"/>
                      <a:pt x="91" y="94"/>
                      <a:pt x="80" y="111"/>
                    </a:cubicBezTo>
                    <a:cubicBezTo>
                      <a:pt x="58" y="141"/>
                      <a:pt x="32" y="170"/>
                      <a:pt x="0" y="189"/>
                    </a:cubicBezTo>
                    <a:cubicBezTo>
                      <a:pt x="0" y="189"/>
                      <a:pt x="0" y="190"/>
                      <a:pt x="0" y="189"/>
                    </a:cubicBezTo>
                    <a:cubicBezTo>
                      <a:pt x="35" y="171"/>
                      <a:pt x="61" y="143"/>
                      <a:pt x="84" y="111"/>
                    </a:cubicBezTo>
                    <a:cubicBezTo>
                      <a:pt x="96" y="95"/>
                      <a:pt x="106" y="77"/>
                      <a:pt x="114" y="58"/>
                    </a:cubicBezTo>
                    <a:cubicBezTo>
                      <a:pt x="121" y="40"/>
                      <a:pt x="129" y="21"/>
                      <a:pt x="128"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128">
                <a:extLst>
                  <a:ext uri="{FF2B5EF4-FFF2-40B4-BE49-F238E27FC236}">
                    <a16:creationId xmlns:a16="http://schemas.microsoft.com/office/drawing/2014/main" id="{C94C8FB3-620A-4F3F-8ECE-3FA87F2518B2}"/>
                  </a:ext>
                </a:extLst>
              </p:cNvPr>
              <p:cNvSpPr>
                <a:spLocks/>
              </p:cNvSpPr>
              <p:nvPr/>
            </p:nvSpPr>
            <p:spPr bwMode="auto">
              <a:xfrm>
                <a:off x="2830" y="2449"/>
                <a:ext cx="219" cy="352"/>
              </a:xfrm>
              <a:custGeom>
                <a:avLst/>
                <a:gdLst>
                  <a:gd name="T0" fmla="*/ 90 w 92"/>
                  <a:gd name="T1" fmla="*/ 1 h 148"/>
                  <a:gd name="T2" fmla="*/ 61 w 92"/>
                  <a:gd name="T3" fmla="*/ 83 h 148"/>
                  <a:gd name="T4" fmla="*/ 1 w 92"/>
                  <a:gd name="T5" fmla="*/ 146 h 148"/>
                  <a:gd name="T6" fmla="*/ 1 w 92"/>
                  <a:gd name="T7" fmla="*/ 148 h 148"/>
                  <a:gd name="T8" fmla="*/ 34 w 92"/>
                  <a:gd name="T9" fmla="*/ 122 h 148"/>
                  <a:gd name="T10" fmla="*/ 63 w 92"/>
                  <a:gd name="T11" fmla="*/ 86 h 148"/>
                  <a:gd name="T12" fmla="*/ 92 w 92"/>
                  <a:gd name="T13" fmla="*/ 0 h 148"/>
                  <a:gd name="T14" fmla="*/ 90 w 92"/>
                  <a:gd name="T15" fmla="*/ 1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8">
                    <a:moveTo>
                      <a:pt x="90" y="1"/>
                    </a:moveTo>
                    <a:cubicBezTo>
                      <a:pt x="89" y="31"/>
                      <a:pt x="76" y="57"/>
                      <a:pt x="61" y="83"/>
                    </a:cubicBezTo>
                    <a:cubicBezTo>
                      <a:pt x="46" y="108"/>
                      <a:pt x="24" y="129"/>
                      <a:pt x="1" y="146"/>
                    </a:cubicBezTo>
                    <a:cubicBezTo>
                      <a:pt x="0" y="147"/>
                      <a:pt x="0" y="148"/>
                      <a:pt x="1" y="148"/>
                    </a:cubicBezTo>
                    <a:cubicBezTo>
                      <a:pt x="14" y="142"/>
                      <a:pt x="24" y="131"/>
                      <a:pt x="34" y="122"/>
                    </a:cubicBezTo>
                    <a:cubicBezTo>
                      <a:pt x="45" y="111"/>
                      <a:pt x="55" y="99"/>
                      <a:pt x="63" y="86"/>
                    </a:cubicBezTo>
                    <a:cubicBezTo>
                      <a:pt x="79" y="60"/>
                      <a:pt x="92" y="31"/>
                      <a:pt x="92" y="0"/>
                    </a:cubicBezTo>
                    <a:cubicBezTo>
                      <a:pt x="92" y="0"/>
                      <a:pt x="90" y="0"/>
                      <a:pt x="90" y="1"/>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Freeform 129">
                <a:extLst>
                  <a:ext uri="{FF2B5EF4-FFF2-40B4-BE49-F238E27FC236}">
                    <a16:creationId xmlns:a16="http://schemas.microsoft.com/office/drawing/2014/main" id="{4A8B5C92-6520-4D07-9131-C130A1B90DE7}"/>
                  </a:ext>
                </a:extLst>
              </p:cNvPr>
              <p:cNvSpPr>
                <a:spLocks/>
              </p:cNvSpPr>
              <p:nvPr/>
            </p:nvSpPr>
            <p:spPr bwMode="auto">
              <a:xfrm>
                <a:off x="2934" y="2646"/>
                <a:ext cx="79" cy="102"/>
              </a:xfrm>
              <a:custGeom>
                <a:avLst/>
                <a:gdLst>
                  <a:gd name="T0" fmla="*/ 32 w 33"/>
                  <a:gd name="T1" fmla="*/ 1 h 43"/>
                  <a:gd name="T2" fmla="*/ 0 w 33"/>
                  <a:gd name="T3" fmla="*/ 42 h 43"/>
                  <a:gd name="T4" fmla="*/ 1 w 33"/>
                  <a:gd name="T5" fmla="*/ 43 h 43"/>
                  <a:gd name="T6" fmla="*/ 33 w 33"/>
                  <a:gd name="T7" fmla="*/ 1 h 43"/>
                  <a:gd name="T8" fmla="*/ 32 w 33"/>
                  <a:gd name="T9" fmla="*/ 1 h 43"/>
                </a:gdLst>
                <a:ahLst/>
                <a:cxnLst>
                  <a:cxn ang="0">
                    <a:pos x="T0" y="T1"/>
                  </a:cxn>
                  <a:cxn ang="0">
                    <a:pos x="T2" y="T3"/>
                  </a:cxn>
                  <a:cxn ang="0">
                    <a:pos x="T4" y="T5"/>
                  </a:cxn>
                  <a:cxn ang="0">
                    <a:pos x="T6" y="T7"/>
                  </a:cxn>
                  <a:cxn ang="0">
                    <a:pos x="T8" y="T9"/>
                  </a:cxn>
                </a:cxnLst>
                <a:rect l="0" t="0" r="r" b="b"/>
                <a:pathLst>
                  <a:path w="33" h="43">
                    <a:moveTo>
                      <a:pt x="32" y="1"/>
                    </a:moveTo>
                    <a:cubicBezTo>
                      <a:pt x="24" y="17"/>
                      <a:pt x="11" y="28"/>
                      <a:pt x="0" y="42"/>
                    </a:cubicBezTo>
                    <a:cubicBezTo>
                      <a:pt x="0" y="42"/>
                      <a:pt x="0" y="43"/>
                      <a:pt x="1" y="43"/>
                    </a:cubicBezTo>
                    <a:cubicBezTo>
                      <a:pt x="13" y="30"/>
                      <a:pt x="26" y="17"/>
                      <a:pt x="33" y="1"/>
                    </a:cubicBezTo>
                    <a:cubicBezTo>
                      <a:pt x="33" y="1"/>
                      <a:pt x="32" y="0"/>
                      <a:pt x="32" y="1"/>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130">
                <a:extLst>
                  <a:ext uri="{FF2B5EF4-FFF2-40B4-BE49-F238E27FC236}">
                    <a16:creationId xmlns:a16="http://schemas.microsoft.com/office/drawing/2014/main" id="{A211B2DD-6AE0-4943-8C45-7B90140BF005}"/>
                  </a:ext>
                </a:extLst>
              </p:cNvPr>
              <p:cNvSpPr>
                <a:spLocks/>
              </p:cNvSpPr>
              <p:nvPr/>
            </p:nvSpPr>
            <p:spPr bwMode="auto">
              <a:xfrm>
                <a:off x="2930" y="2696"/>
                <a:ext cx="102" cy="131"/>
              </a:xfrm>
              <a:custGeom>
                <a:avLst/>
                <a:gdLst>
                  <a:gd name="T0" fmla="*/ 42 w 43"/>
                  <a:gd name="T1" fmla="*/ 0 h 55"/>
                  <a:gd name="T2" fmla="*/ 24 w 43"/>
                  <a:gd name="T3" fmla="*/ 28 h 55"/>
                  <a:gd name="T4" fmla="*/ 1 w 43"/>
                  <a:gd name="T5" fmla="*/ 52 h 55"/>
                  <a:gd name="T6" fmla="*/ 3 w 43"/>
                  <a:gd name="T7" fmla="*/ 54 h 55"/>
                  <a:gd name="T8" fmla="*/ 26 w 43"/>
                  <a:gd name="T9" fmla="*/ 30 h 55"/>
                  <a:gd name="T10" fmla="*/ 43 w 43"/>
                  <a:gd name="T11" fmla="*/ 0 h 55"/>
                  <a:gd name="T12" fmla="*/ 42 w 4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3" h="55">
                    <a:moveTo>
                      <a:pt x="42" y="0"/>
                    </a:moveTo>
                    <a:cubicBezTo>
                      <a:pt x="38" y="10"/>
                      <a:pt x="31" y="20"/>
                      <a:pt x="24" y="28"/>
                    </a:cubicBezTo>
                    <a:cubicBezTo>
                      <a:pt x="17" y="37"/>
                      <a:pt x="10" y="45"/>
                      <a:pt x="1" y="52"/>
                    </a:cubicBezTo>
                    <a:cubicBezTo>
                      <a:pt x="0" y="53"/>
                      <a:pt x="1" y="55"/>
                      <a:pt x="3" y="54"/>
                    </a:cubicBezTo>
                    <a:cubicBezTo>
                      <a:pt x="12" y="48"/>
                      <a:pt x="19" y="38"/>
                      <a:pt x="26" y="30"/>
                    </a:cubicBezTo>
                    <a:cubicBezTo>
                      <a:pt x="33" y="21"/>
                      <a:pt x="40" y="11"/>
                      <a:pt x="43" y="0"/>
                    </a:cubicBezTo>
                    <a:cubicBezTo>
                      <a:pt x="43" y="0"/>
                      <a:pt x="42" y="0"/>
                      <a:pt x="42"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Freeform 131">
                <a:extLst>
                  <a:ext uri="{FF2B5EF4-FFF2-40B4-BE49-F238E27FC236}">
                    <a16:creationId xmlns:a16="http://schemas.microsoft.com/office/drawing/2014/main" id="{8B7CC075-A3D1-4D82-8651-BF206FCCF3E3}"/>
                  </a:ext>
                </a:extLst>
              </p:cNvPr>
              <p:cNvSpPr>
                <a:spLocks/>
              </p:cNvSpPr>
              <p:nvPr/>
            </p:nvSpPr>
            <p:spPr bwMode="auto">
              <a:xfrm>
                <a:off x="2977" y="2767"/>
                <a:ext cx="48" cy="79"/>
              </a:xfrm>
              <a:custGeom>
                <a:avLst/>
                <a:gdLst>
                  <a:gd name="T0" fmla="*/ 20 w 20"/>
                  <a:gd name="T1" fmla="*/ 1 h 33"/>
                  <a:gd name="T2" fmla="*/ 1 w 20"/>
                  <a:gd name="T3" fmla="*/ 32 h 33"/>
                  <a:gd name="T4" fmla="*/ 2 w 20"/>
                  <a:gd name="T5" fmla="*/ 33 h 33"/>
                  <a:gd name="T6" fmla="*/ 20 w 20"/>
                  <a:gd name="T7" fmla="*/ 1 h 33"/>
                  <a:gd name="T8" fmla="*/ 20 w 20"/>
                  <a:gd name="T9" fmla="*/ 1 h 33"/>
                </a:gdLst>
                <a:ahLst/>
                <a:cxnLst>
                  <a:cxn ang="0">
                    <a:pos x="T0" y="T1"/>
                  </a:cxn>
                  <a:cxn ang="0">
                    <a:pos x="T2" y="T3"/>
                  </a:cxn>
                  <a:cxn ang="0">
                    <a:pos x="T4" y="T5"/>
                  </a:cxn>
                  <a:cxn ang="0">
                    <a:pos x="T6" y="T7"/>
                  </a:cxn>
                  <a:cxn ang="0">
                    <a:pos x="T8" y="T9"/>
                  </a:cxn>
                </a:cxnLst>
                <a:rect l="0" t="0" r="r" b="b"/>
                <a:pathLst>
                  <a:path w="20" h="33">
                    <a:moveTo>
                      <a:pt x="20" y="1"/>
                    </a:moveTo>
                    <a:cubicBezTo>
                      <a:pt x="14" y="12"/>
                      <a:pt x="7" y="21"/>
                      <a:pt x="1" y="32"/>
                    </a:cubicBezTo>
                    <a:cubicBezTo>
                      <a:pt x="0" y="33"/>
                      <a:pt x="1" y="33"/>
                      <a:pt x="2" y="33"/>
                    </a:cubicBezTo>
                    <a:cubicBezTo>
                      <a:pt x="9" y="23"/>
                      <a:pt x="15" y="12"/>
                      <a:pt x="20" y="1"/>
                    </a:cubicBezTo>
                    <a:cubicBezTo>
                      <a:pt x="20" y="0"/>
                      <a:pt x="20" y="0"/>
                      <a:pt x="20" y="1"/>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Freeform 132">
                <a:extLst>
                  <a:ext uri="{FF2B5EF4-FFF2-40B4-BE49-F238E27FC236}">
                    <a16:creationId xmlns:a16="http://schemas.microsoft.com/office/drawing/2014/main" id="{8893FD2A-B983-4F24-8021-FCF7EDE1F562}"/>
                  </a:ext>
                </a:extLst>
              </p:cNvPr>
              <p:cNvSpPr>
                <a:spLocks/>
              </p:cNvSpPr>
              <p:nvPr/>
            </p:nvSpPr>
            <p:spPr bwMode="auto">
              <a:xfrm>
                <a:off x="3013" y="2817"/>
                <a:ext cx="36" cy="64"/>
              </a:xfrm>
              <a:custGeom>
                <a:avLst/>
                <a:gdLst>
                  <a:gd name="T0" fmla="*/ 14 w 15"/>
                  <a:gd name="T1" fmla="*/ 0 h 27"/>
                  <a:gd name="T2" fmla="*/ 0 w 15"/>
                  <a:gd name="T3" fmla="*/ 25 h 27"/>
                  <a:gd name="T4" fmla="*/ 1 w 15"/>
                  <a:gd name="T5" fmla="*/ 26 h 27"/>
                  <a:gd name="T6" fmla="*/ 15 w 15"/>
                  <a:gd name="T7" fmla="*/ 1 h 27"/>
                  <a:gd name="T8" fmla="*/ 14 w 15"/>
                  <a:gd name="T9" fmla="*/ 0 h 27"/>
                </a:gdLst>
                <a:ahLst/>
                <a:cxnLst>
                  <a:cxn ang="0">
                    <a:pos x="T0" y="T1"/>
                  </a:cxn>
                  <a:cxn ang="0">
                    <a:pos x="T2" y="T3"/>
                  </a:cxn>
                  <a:cxn ang="0">
                    <a:pos x="T4" y="T5"/>
                  </a:cxn>
                  <a:cxn ang="0">
                    <a:pos x="T6" y="T7"/>
                  </a:cxn>
                  <a:cxn ang="0">
                    <a:pos x="T8" y="T9"/>
                  </a:cxn>
                </a:cxnLst>
                <a:rect l="0" t="0" r="r" b="b"/>
                <a:pathLst>
                  <a:path w="15" h="27">
                    <a:moveTo>
                      <a:pt x="14" y="0"/>
                    </a:moveTo>
                    <a:cubicBezTo>
                      <a:pt x="12" y="10"/>
                      <a:pt x="5" y="17"/>
                      <a:pt x="0" y="25"/>
                    </a:cubicBezTo>
                    <a:cubicBezTo>
                      <a:pt x="0" y="26"/>
                      <a:pt x="1" y="27"/>
                      <a:pt x="1" y="26"/>
                    </a:cubicBezTo>
                    <a:cubicBezTo>
                      <a:pt x="7" y="19"/>
                      <a:pt x="13" y="10"/>
                      <a:pt x="15" y="1"/>
                    </a:cubicBezTo>
                    <a:cubicBezTo>
                      <a:pt x="15" y="0"/>
                      <a:pt x="14" y="0"/>
                      <a:pt x="14"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Freeform 133">
                <a:extLst>
                  <a:ext uri="{FF2B5EF4-FFF2-40B4-BE49-F238E27FC236}">
                    <a16:creationId xmlns:a16="http://schemas.microsoft.com/office/drawing/2014/main" id="{61ABC227-4AB9-4D57-87FF-4833DCB6B7FA}"/>
                  </a:ext>
                </a:extLst>
              </p:cNvPr>
              <p:cNvSpPr>
                <a:spLocks/>
              </p:cNvSpPr>
              <p:nvPr/>
            </p:nvSpPr>
            <p:spPr bwMode="auto">
              <a:xfrm>
                <a:off x="3030" y="2877"/>
                <a:ext cx="14" cy="35"/>
              </a:xfrm>
              <a:custGeom>
                <a:avLst/>
                <a:gdLst>
                  <a:gd name="T0" fmla="*/ 6 w 6"/>
                  <a:gd name="T1" fmla="*/ 1 h 15"/>
                  <a:gd name="T2" fmla="*/ 5 w 6"/>
                  <a:gd name="T3" fmla="*/ 1 h 15"/>
                  <a:gd name="T4" fmla="*/ 0 w 6"/>
                  <a:gd name="T5" fmla="*/ 14 h 15"/>
                  <a:gd name="T6" fmla="*/ 1 w 6"/>
                  <a:gd name="T7" fmla="*/ 14 h 15"/>
                  <a:gd name="T8" fmla="*/ 6 w 6"/>
                  <a:gd name="T9" fmla="*/ 1 h 15"/>
                </a:gdLst>
                <a:ahLst/>
                <a:cxnLst>
                  <a:cxn ang="0">
                    <a:pos x="T0" y="T1"/>
                  </a:cxn>
                  <a:cxn ang="0">
                    <a:pos x="T2" y="T3"/>
                  </a:cxn>
                  <a:cxn ang="0">
                    <a:pos x="T4" y="T5"/>
                  </a:cxn>
                  <a:cxn ang="0">
                    <a:pos x="T6" y="T7"/>
                  </a:cxn>
                  <a:cxn ang="0">
                    <a:pos x="T8" y="T9"/>
                  </a:cxn>
                </a:cxnLst>
                <a:rect l="0" t="0" r="r" b="b"/>
                <a:pathLst>
                  <a:path w="6" h="15">
                    <a:moveTo>
                      <a:pt x="6" y="1"/>
                    </a:moveTo>
                    <a:cubicBezTo>
                      <a:pt x="6" y="0"/>
                      <a:pt x="5" y="0"/>
                      <a:pt x="5" y="1"/>
                    </a:cubicBezTo>
                    <a:cubicBezTo>
                      <a:pt x="5" y="6"/>
                      <a:pt x="3" y="10"/>
                      <a:pt x="0" y="14"/>
                    </a:cubicBezTo>
                    <a:cubicBezTo>
                      <a:pt x="0" y="14"/>
                      <a:pt x="1" y="15"/>
                      <a:pt x="1" y="14"/>
                    </a:cubicBezTo>
                    <a:cubicBezTo>
                      <a:pt x="4" y="10"/>
                      <a:pt x="6" y="6"/>
                      <a:pt x="6" y="1"/>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134">
                <a:extLst>
                  <a:ext uri="{FF2B5EF4-FFF2-40B4-BE49-F238E27FC236}">
                    <a16:creationId xmlns:a16="http://schemas.microsoft.com/office/drawing/2014/main" id="{085A36D9-EB36-4069-BF1E-CA43B7BAA010}"/>
                  </a:ext>
                </a:extLst>
              </p:cNvPr>
              <p:cNvSpPr>
                <a:spLocks/>
              </p:cNvSpPr>
              <p:nvPr/>
            </p:nvSpPr>
            <p:spPr bwMode="auto">
              <a:xfrm>
                <a:off x="1341" y="2734"/>
                <a:ext cx="360" cy="95"/>
              </a:xfrm>
              <a:custGeom>
                <a:avLst/>
                <a:gdLst>
                  <a:gd name="T0" fmla="*/ 150 w 151"/>
                  <a:gd name="T1" fmla="*/ 21 h 40"/>
                  <a:gd name="T2" fmla="*/ 110 w 151"/>
                  <a:gd name="T3" fmla="*/ 29 h 40"/>
                  <a:gd name="T4" fmla="*/ 66 w 151"/>
                  <a:gd name="T5" fmla="*/ 29 h 40"/>
                  <a:gd name="T6" fmla="*/ 1 w 151"/>
                  <a:gd name="T7" fmla="*/ 1 h 40"/>
                  <a:gd name="T8" fmla="*/ 0 w 151"/>
                  <a:gd name="T9" fmla="*/ 1 h 40"/>
                  <a:gd name="T10" fmla="*/ 150 w 151"/>
                  <a:gd name="T11" fmla="*/ 23 h 40"/>
                  <a:gd name="T12" fmla="*/ 150 w 151"/>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151" h="40">
                    <a:moveTo>
                      <a:pt x="150" y="21"/>
                    </a:moveTo>
                    <a:cubicBezTo>
                      <a:pt x="136" y="24"/>
                      <a:pt x="124" y="27"/>
                      <a:pt x="110" y="29"/>
                    </a:cubicBezTo>
                    <a:cubicBezTo>
                      <a:pt x="96" y="31"/>
                      <a:pt x="81" y="31"/>
                      <a:pt x="66" y="29"/>
                    </a:cubicBezTo>
                    <a:cubicBezTo>
                      <a:pt x="43" y="26"/>
                      <a:pt x="18" y="17"/>
                      <a:pt x="1" y="1"/>
                    </a:cubicBezTo>
                    <a:cubicBezTo>
                      <a:pt x="0" y="0"/>
                      <a:pt x="0" y="1"/>
                      <a:pt x="0" y="1"/>
                    </a:cubicBezTo>
                    <a:cubicBezTo>
                      <a:pt x="37" y="40"/>
                      <a:pt x="103" y="39"/>
                      <a:pt x="150" y="23"/>
                    </a:cubicBezTo>
                    <a:cubicBezTo>
                      <a:pt x="151" y="23"/>
                      <a:pt x="151" y="21"/>
                      <a:pt x="150" y="21"/>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Freeform 135">
                <a:extLst>
                  <a:ext uri="{FF2B5EF4-FFF2-40B4-BE49-F238E27FC236}">
                    <a16:creationId xmlns:a16="http://schemas.microsoft.com/office/drawing/2014/main" id="{83B1AD80-6350-4C7B-8CFB-28A6A91BE7FF}"/>
                  </a:ext>
                </a:extLst>
              </p:cNvPr>
              <p:cNvSpPr>
                <a:spLocks/>
              </p:cNvSpPr>
              <p:nvPr/>
            </p:nvSpPr>
            <p:spPr bwMode="auto">
              <a:xfrm>
                <a:off x="1448" y="2848"/>
                <a:ext cx="188" cy="43"/>
              </a:xfrm>
              <a:custGeom>
                <a:avLst/>
                <a:gdLst>
                  <a:gd name="T0" fmla="*/ 78 w 79"/>
                  <a:gd name="T1" fmla="*/ 14 h 18"/>
                  <a:gd name="T2" fmla="*/ 1 w 79"/>
                  <a:gd name="T3" fmla="*/ 0 h 18"/>
                  <a:gd name="T4" fmla="*/ 0 w 79"/>
                  <a:gd name="T5" fmla="*/ 0 h 18"/>
                  <a:gd name="T6" fmla="*/ 78 w 79"/>
                  <a:gd name="T7" fmla="*/ 16 h 18"/>
                  <a:gd name="T8" fmla="*/ 78 w 79"/>
                  <a:gd name="T9" fmla="*/ 14 h 18"/>
                </a:gdLst>
                <a:ahLst/>
                <a:cxnLst>
                  <a:cxn ang="0">
                    <a:pos x="T0" y="T1"/>
                  </a:cxn>
                  <a:cxn ang="0">
                    <a:pos x="T2" y="T3"/>
                  </a:cxn>
                  <a:cxn ang="0">
                    <a:pos x="T4" y="T5"/>
                  </a:cxn>
                  <a:cxn ang="0">
                    <a:pos x="T6" y="T7"/>
                  </a:cxn>
                  <a:cxn ang="0">
                    <a:pos x="T8" y="T9"/>
                  </a:cxn>
                </a:cxnLst>
                <a:rect l="0" t="0" r="r" b="b"/>
                <a:pathLst>
                  <a:path w="79" h="18">
                    <a:moveTo>
                      <a:pt x="78" y="14"/>
                    </a:moveTo>
                    <a:cubicBezTo>
                      <a:pt x="51" y="12"/>
                      <a:pt x="25" y="14"/>
                      <a:pt x="1" y="0"/>
                    </a:cubicBezTo>
                    <a:cubicBezTo>
                      <a:pt x="0" y="0"/>
                      <a:pt x="0" y="0"/>
                      <a:pt x="0" y="0"/>
                    </a:cubicBezTo>
                    <a:cubicBezTo>
                      <a:pt x="22" y="15"/>
                      <a:pt x="52" y="18"/>
                      <a:pt x="78" y="16"/>
                    </a:cubicBezTo>
                    <a:cubicBezTo>
                      <a:pt x="79" y="16"/>
                      <a:pt x="79" y="14"/>
                      <a:pt x="78" y="14"/>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Freeform 136">
                <a:extLst>
                  <a:ext uri="{FF2B5EF4-FFF2-40B4-BE49-F238E27FC236}">
                    <a16:creationId xmlns:a16="http://schemas.microsoft.com/office/drawing/2014/main" id="{9C1BD821-376E-479C-A15D-24A87D12ECC5}"/>
                  </a:ext>
                </a:extLst>
              </p:cNvPr>
              <p:cNvSpPr>
                <a:spLocks/>
              </p:cNvSpPr>
              <p:nvPr/>
            </p:nvSpPr>
            <p:spPr bwMode="auto">
              <a:xfrm>
                <a:off x="1544" y="2917"/>
                <a:ext cx="126" cy="26"/>
              </a:xfrm>
              <a:custGeom>
                <a:avLst/>
                <a:gdLst>
                  <a:gd name="T0" fmla="*/ 52 w 53"/>
                  <a:gd name="T1" fmla="*/ 8 h 11"/>
                  <a:gd name="T2" fmla="*/ 1 w 53"/>
                  <a:gd name="T3" fmla="*/ 0 h 11"/>
                  <a:gd name="T4" fmla="*/ 1 w 53"/>
                  <a:gd name="T5" fmla="*/ 1 h 11"/>
                  <a:gd name="T6" fmla="*/ 52 w 53"/>
                  <a:gd name="T7" fmla="*/ 10 h 11"/>
                  <a:gd name="T8" fmla="*/ 52 w 53"/>
                  <a:gd name="T9" fmla="*/ 8 h 11"/>
                </a:gdLst>
                <a:ahLst/>
                <a:cxnLst>
                  <a:cxn ang="0">
                    <a:pos x="T0" y="T1"/>
                  </a:cxn>
                  <a:cxn ang="0">
                    <a:pos x="T2" y="T3"/>
                  </a:cxn>
                  <a:cxn ang="0">
                    <a:pos x="T4" y="T5"/>
                  </a:cxn>
                  <a:cxn ang="0">
                    <a:pos x="T6" y="T7"/>
                  </a:cxn>
                  <a:cxn ang="0">
                    <a:pos x="T8" y="T9"/>
                  </a:cxn>
                </a:cxnLst>
                <a:rect l="0" t="0" r="r" b="b"/>
                <a:pathLst>
                  <a:path w="53" h="11">
                    <a:moveTo>
                      <a:pt x="52" y="8"/>
                    </a:moveTo>
                    <a:cubicBezTo>
                      <a:pt x="35" y="7"/>
                      <a:pt x="18" y="6"/>
                      <a:pt x="1" y="0"/>
                    </a:cubicBezTo>
                    <a:cubicBezTo>
                      <a:pt x="1" y="0"/>
                      <a:pt x="0" y="1"/>
                      <a:pt x="1" y="1"/>
                    </a:cubicBezTo>
                    <a:cubicBezTo>
                      <a:pt x="17" y="8"/>
                      <a:pt x="35" y="11"/>
                      <a:pt x="52" y="10"/>
                    </a:cubicBezTo>
                    <a:cubicBezTo>
                      <a:pt x="53" y="10"/>
                      <a:pt x="53" y="8"/>
                      <a:pt x="52" y="8"/>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Freeform 137">
                <a:extLst>
                  <a:ext uri="{FF2B5EF4-FFF2-40B4-BE49-F238E27FC236}">
                    <a16:creationId xmlns:a16="http://schemas.microsoft.com/office/drawing/2014/main" id="{32BD9FA2-F3F0-4568-8908-E17D0BFF5462}"/>
                  </a:ext>
                </a:extLst>
              </p:cNvPr>
              <p:cNvSpPr>
                <a:spLocks/>
              </p:cNvSpPr>
              <p:nvPr/>
            </p:nvSpPr>
            <p:spPr bwMode="auto">
              <a:xfrm>
                <a:off x="1627" y="2965"/>
                <a:ext cx="166" cy="35"/>
              </a:xfrm>
              <a:custGeom>
                <a:avLst/>
                <a:gdLst>
                  <a:gd name="T0" fmla="*/ 68 w 70"/>
                  <a:gd name="T1" fmla="*/ 8 h 15"/>
                  <a:gd name="T2" fmla="*/ 1 w 70"/>
                  <a:gd name="T3" fmla="*/ 1 h 15"/>
                  <a:gd name="T4" fmla="*/ 1 w 70"/>
                  <a:gd name="T5" fmla="*/ 1 h 15"/>
                  <a:gd name="T6" fmla="*/ 69 w 70"/>
                  <a:gd name="T7" fmla="*/ 10 h 15"/>
                  <a:gd name="T8" fmla="*/ 68 w 70"/>
                  <a:gd name="T9" fmla="*/ 8 h 15"/>
                </a:gdLst>
                <a:ahLst/>
                <a:cxnLst>
                  <a:cxn ang="0">
                    <a:pos x="T0" y="T1"/>
                  </a:cxn>
                  <a:cxn ang="0">
                    <a:pos x="T2" y="T3"/>
                  </a:cxn>
                  <a:cxn ang="0">
                    <a:pos x="T4" y="T5"/>
                  </a:cxn>
                  <a:cxn ang="0">
                    <a:pos x="T6" y="T7"/>
                  </a:cxn>
                  <a:cxn ang="0">
                    <a:pos x="T8" y="T9"/>
                  </a:cxn>
                </a:cxnLst>
                <a:rect l="0" t="0" r="r" b="b"/>
                <a:pathLst>
                  <a:path w="70" h="15">
                    <a:moveTo>
                      <a:pt x="68" y="8"/>
                    </a:moveTo>
                    <a:cubicBezTo>
                      <a:pt x="45" y="10"/>
                      <a:pt x="23" y="8"/>
                      <a:pt x="1" y="1"/>
                    </a:cubicBezTo>
                    <a:cubicBezTo>
                      <a:pt x="1" y="0"/>
                      <a:pt x="0" y="1"/>
                      <a:pt x="1" y="1"/>
                    </a:cubicBezTo>
                    <a:cubicBezTo>
                      <a:pt x="22" y="9"/>
                      <a:pt x="46" y="15"/>
                      <a:pt x="69" y="10"/>
                    </a:cubicBezTo>
                    <a:cubicBezTo>
                      <a:pt x="70" y="10"/>
                      <a:pt x="70" y="8"/>
                      <a:pt x="68" y="8"/>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138">
                <a:extLst>
                  <a:ext uri="{FF2B5EF4-FFF2-40B4-BE49-F238E27FC236}">
                    <a16:creationId xmlns:a16="http://schemas.microsoft.com/office/drawing/2014/main" id="{76EFC95D-1076-4412-A3AC-70C7658E4EF7}"/>
                  </a:ext>
                </a:extLst>
              </p:cNvPr>
              <p:cNvSpPr>
                <a:spLocks/>
              </p:cNvSpPr>
              <p:nvPr/>
            </p:nvSpPr>
            <p:spPr bwMode="auto">
              <a:xfrm>
                <a:off x="1655" y="3022"/>
                <a:ext cx="407" cy="50"/>
              </a:xfrm>
              <a:custGeom>
                <a:avLst/>
                <a:gdLst>
                  <a:gd name="T0" fmla="*/ 170 w 171"/>
                  <a:gd name="T1" fmla="*/ 13 h 21"/>
                  <a:gd name="T2" fmla="*/ 133 w 171"/>
                  <a:gd name="T3" fmla="*/ 14 h 21"/>
                  <a:gd name="T4" fmla="*/ 87 w 171"/>
                  <a:gd name="T5" fmla="*/ 15 h 21"/>
                  <a:gd name="T6" fmla="*/ 1 w 171"/>
                  <a:gd name="T7" fmla="*/ 0 h 21"/>
                  <a:gd name="T8" fmla="*/ 1 w 171"/>
                  <a:gd name="T9" fmla="*/ 1 h 21"/>
                  <a:gd name="T10" fmla="*/ 84 w 171"/>
                  <a:gd name="T11" fmla="*/ 18 h 21"/>
                  <a:gd name="T12" fmla="*/ 170 w 171"/>
                  <a:gd name="T13" fmla="*/ 15 h 21"/>
                  <a:gd name="T14" fmla="*/ 170 w 171"/>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1">
                    <a:moveTo>
                      <a:pt x="170" y="13"/>
                    </a:moveTo>
                    <a:cubicBezTo>
                      <a:pt x="157" y="13"/>
                      <a:pt x="145" y="14"/>
                      <a:pt x="133" y="14"/>
                    </a:cubicBezTo>
                    <a:cubicBezTo>
                      <a:pt x="117" y="15"/>
                      <a:pt x="102" y="16"/>
                      <a:pt x="87" y="15"/>
                    </a:cubicBezTo>
                    <a:cubicBezTo>
                      <a:pt x="58" y="13"/>
                      <a:pt x="29" y="8"/>
                      <a:pt x="1" y="0"/>
                    </a:cubicBezTo>
                    <a:cubicBezTo>
                      <a:pt x="1" y="0"/>
                      <a:pt x="0" y="1"/>
                      <a:pt x="1" y="1"/>
                    </a:cubicBezTo>
                    <a:cubicBezTo>
                      <a:pt x="28" y="10"/>
                      <a:pt x="55" y="16"/>
                      <a:pt x="84" y="18"/>
                    </a:cubicBezTo>
                    <a:cubicBezTo>
                      <a:pt x="112" y="21"/>
                      <a:pt x="141" y="18"/>
                      <a:pt x="170" y="15"/>
                    </a:cubicBezTo>
                    <a:cubicBezTo>
                      <a:pt x="171" y="15"/>
                      <a:pt x="171" y="13"/>
                      <a:pt x="170" y="13"/>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Freeform 139">
                <a:extLst>
                  <a:ext uri="{FF2B5EF4-FFF2-40B4-BE49-F238E27FC236}">
                    <a16:creationId xmlns:a16="http://schemas.microsoft.com/office/drawing/2014/main" id="{38CEF88F-1182-49D0-8931-8676E9C68898}"/>
                  </a:ext>
                </a:extLst>
              </p:cNvPr>
              <p:cNvSpPr>
                <a:spLocks/>
              </p:cNvSpPr>
              <p:nvPr/>
            </p:nvSpPr>
            <p:spPr bwMode="auto">
              <a:xfrm>
                <a:off x="1817" y="3086"/>
                <a:ext cx="100" cy="19"/>
              </a:xfrm>
              <a:custGeom>
                <a:avLst/>
                <a:gdLst>
                  <a:gd name="T0" fmla="*/ 41 w 42"/>
                  <a:gd name="T1" fmla="*/ 4 h 8"/>
                  <a:gd name="T2" fmla="*/ 1 w 42"/>
                  <a:gd name="T3" fmla="*/ 0 h 8"/>
                  <a:gd name="T4" fmla="*/ 0 w 42"/>
                  <a:gd name="T5" fmla="*/ 2 h 8"/>
                  <a:gd name="T6" fmla="*/ 41 w 42"/>
                  <a:gd name="T7" fmla="*/ 6 h 8"/>
                  <a:gd name="T8" fmla="*/ 41 w 42"/>
                  <a:gd name="T9" fmla="*/ 4 h 8"/>
                </a:gdLst>
                <a:ahLst/>
                <a:cxnLst>
                  <a:cxn ang="0">
                    <a:pos x="T0" y="T1"/>
                  </a:cxn>
                  <a:cxn ang="0">
                    <a:pos x="T2" y="T3"/>
                  </a:cxn>
                  <a:cxn ang="0">
                    <a:pos x="T4" y="T5"/>
                  </a:cxn>
                  <a:cxn ang="0">
                    <a:pos x="T6" y="T7"/>
                  </a:cxn>
                  <a:cxn ang="0">
                    <a:pos x="T8" y="T9"/>
                  </a:cxn>
                </a:cxnLst>
                <a:rect l="0" t="0" r="r" b="b"/>
                <a:pathLst>
                  <a:path w="42" h="8">
                    <a:moveTo>
                      <a:pt x="41" y="4"/>
                    </a:moveTo>
                    <a:cubicBezTo>
                      <a:pt x="27" y="5"/>
                      <a:pt x="14" y="3"/>
                      <a:pt x="1" y="0"/>
                    </a:cubicBezTo>
                    <a:cubicBezTo>
                      <a:pt x="0" y="0"/>
                      <a:pt x="0" y="2"/>
                      <a:pt x="0" y="2"/>
                    </a:cubicBezTo>
                    <a:cubicBezTo>
                      <a:pt x="14" y="5"/>
                      <a:pt x="28" y="8"/>
                      <a:pt x="41" y="6"/>
                    </a:cubicBezTo>
                    <a:cubicBezTo>
                      <a:pt x="42" y="5"/>
                      <a:pt x="42" y="4"/>
                      <a:pt x="41" y="4"/>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140">
                <a:extLst>
                  <a:ext uri="{FF2B5EF4-FFF2-40B4-BE49-F238E27FC236}">
                    <a16:creationId xmlns:a16="http://schemas.microsoft.com/office/drawing/2014/main" id="{CE60AF45-4420-4647-B636-DCB784CD8B51}"/>
                  </a:ext>
                </a:extLst>
              </p:cNvPr>
              <p:cNvSpPr>
                <a:spLocks/>
              </p:cNvSpPr>
              <p:nvPr/>
            </p:nvSpPr>
            <p:spPr bwMode="auto">
              <a:xfrm>
                <a:off x="1886" y="3131"/>
                <a:ext cx="238" cy="21"/>
              </a:xfrm>
              <a:custGeom>
                <a:avLst/>
                <a:gdLst>
                  <a:gd name="T0" fmla="*/ 99 w 100"/>
                  <a:gd name="T1" fmla="*/ 6 h 9"/>
                  <a:gd name="T2" fmla="*/ 75 w 100"/>
                  <a:gd name="T3" fmla="*/ 6 h 9"/>
                  <a:gd name="T4" fmla="*/ 52 w 100"/>
                  <a:gd name="T5" fmla="*/ 5 h 9"/>
                  <a:gd name="T6" fmla="*/ 1 w 100"/>
                  <a:gd name="T7" fmla="*/ 0 h 9"/>
                  <a:gd name="T8" fmla="*/ 0 w 100"/>
                  <a:gd name="T9" fmla="*/ 1 h 9"/>
                  <a:gd name="T10" fmla="*/ 51 w 100"/>
                  <a:gd name="T11" fmla="*/ 8 h 9"/>
                  <a:gd name="T12" fmla="*/ 98 w 100"/>
                  <a:gd name="T13" fmla="*/ 8 h 9"/>
                  <a:gd name="T14" fmla="*/ 99 w 100"/>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9">
                    <a:moveTo>
                      <a:pt x="99" y="6"/>
                    </a:moveTo>
                    <a:cubicBezTo>
                      <a:pt x="91" y="5"/>
                      <a:pt x="83" y="5"/>
                      <a:pt x="75" y="6"/>
                    </a:cubicBezTo>
                    <a:cubicBezTo>
                      <a:pt x="67" y="6"/>
                      <a:pt x="59" y="6"/>
                      <a:pt x="52" y="5"/>
                    </a:cubicBezTo>
                    <a:cubicBezTo>
                      <a:pt x="35" y="4"/>
                      <a:pt x="18" y="1"/>
                      <a:pt x="1" y="0"/>
                    </a:cubicBezTo>
                    <a:cubicBezTo>
                      <a:pt x="0" y="0"/>
                      <a:pt x="0" y="1"/>
                      <a:pt x="0" y="1"/>
                    </a:cubicBezTo>
                    <a:cubicBezTo>
                      <a:pt x="17" y="3"/>
                      <a:pt x="34" y="6"/>
                      <a:pt x="51" y="8"/>
                    </a:cubicBezTo>
                    <a:cubicBezTo>
                      <a:pt x="67" y="9"/>
                      <a:pt x="83" y="9"/>
                      <a:pt x="98" y="8"/>
                    </a:cubicBezTo>
                    <a:cubicBezTo>
                      <a:pt x="99" y="7"/>
                      <a:pt x="100" y="6"/>
                      <a:pt x="99" y="6"/>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Freeform 141">
                <a:extLst>
                  <a:ext uri="{FF2B5EF4-FFF2-40B4-BE49-F238E27FC236}">
                    <a16:creationId xmlns:a16="http://schemas.microsoft.com/office/drawing/2014/main" id="{3394B0B1-AE3A-4C29-B400-C9C064629321}"/>
                  </a:ext>
                </a:extLst>
              </p:cNvPr>
              <p:cNvSpPr>
                <a:spLocks/>
              </p:cNvSpPr>
              <p:nvPr/>
            </p:nvSpPr>
            <p:spPr bwMode="auto">
              <a:xfrm>
                <a:off x="1955" y="3176"/>
                <a:ext cx="157" cy="14"/>
              </a:xfrm>
              <a:custGeom>
                <a:avLst/>
                <a:gdLst>
                  <a:gd name="T0" fmla="*/ 65 w 66"/>
                  <a:gd name="T1" fmla="*/ 0 h 6"/>
                  <a:gd name="T2" fmla="*/ 1 w 66"/>
                  <a:gd name="T3" fmla="*/ 1 h 6"/>
                  <a:gd name="T4" fmla="*/ 1 w 66"/>
                  <a:gd name="T5" fmla="*/ 2 h 6"/>
                  <a:gd name="T6" fmla="*/ 65 w 66"/>
                  <a:gd name="T7" fmla="*/ 2 h 6"/>
                  <a:gd name="T8" fmla="*/ 65 w 66"/>
                  <a:gd name="T9" fmla="*/ 0 h 6"/>
                </a:gdLst>
                <a:ahLst/>
                <a:cxnLst>
                  <a:cxn ang="0">
                    <a:pos x="T0" y="T1"/>
                  </a:cxn>
                  <a:cxn ang="0">
                    <a:pos x="T2" y="T3"/>
                  </a:cxn>
                  <a:cxn ang="0">
                    <a:pos x="T4" y="T5"/>
                  </a:cxn>
                  <a:cxn ang="0">
                    <a:pos x="T6" y="T7"/>
                  </a:cxn>
                  <a:cxn ang="0">
                    <a:pos x="T8" y="T9"/>
                  </a:cxn>
                </a:cxnLst>
                <a:rect l="0" t="0" r="r" b="b"/>
                <a:pathLst>
                  <a:path w="66" h="6">
                    <a:moveTo>
                      <a:pt x="65" y="0"/>
                    </a:moveTo>
                    <a:cubicBezTo>
                      <a:pt x="44" y="2"/>
                      <a:pt x="23" y="4"/>
                      <a:pt x="1" y="1"/>
                    </a:cubicBezTo>
                    <a:cubicBezTo>
                      <a:pt x="1" y="1"/>
                      <a:pt x="0" y="2"/>
                      <a:pt x="1" y="2"/>
                    </a:cubicBezTo>
                    <a:cubicBezTo>
                      <a:pt x="22" y="6"/>
                      <a:pt x="44" y="6"/>
                      <a:pt x="65" y="2"/>
                    </a:cubicBezTo>
                    <a:cubicBezTo>
                      <a:pt x="66" y="2"/>
                      <a:pt x="66" y="0"/>
                      <a:pt x="65"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142">
                <a:extLst>
                  <a:ext uri="{FF2B5EF4-FFF2-40B4-BE49-F238E27FC236}">
                    <a16:creationId xmlns:a16="http://schemas.microsoft.com/office/drawing/2014/main" id="{E68402F3-713B-46DE-AA8E-AEE7FCBDCF4D}"/>
                  </a:ext>
                </a:extLst>
              </p:cNvPr>
              <p:cNvSpPr>
                <a:spLocks/>
              </p:cNvSpPr>
              <p:nvPr/>
            </p:nvSpPr>
            <p:spPr bwMode="auto">
              <a:xfrm>
                <a:off x="2064" y="3202"/>
                <a:ext cx="76" cy="17"/>
              </a:xfrm>
              <a:custGeom>
                <a:avLst/>
                <a:gdLst>
                  <a:gd name="T0" fmla="*/ 30 w 32"/>
                  <a:gd name="T1" fmla="*/ 0 h 7"/>
                  <a:gd name="T2" fmla="*/ 1 w 32"/>
                  <a:gd name="T3" fmla="*/ 5 h 7"/>
                  <a:gd name="T4" fmla="*/ 1 w 32"/>
                  <a:gd name="T5" fmla="*/ 6 h 7"/>
                  <a:gd name="T6" fmla="*/ 31 w 32"/>
                  <a:gd name="T7" fmla="*/ 2 h 7"/>
                  <a:gd name="T8" fmla="*/ 30 w 32"/>
                  <a:gd name="T9" fmla="*/ 0 h 7"/>
                </a:gdLst>
                <a:ahLst/>
                <a:cxnLst>
                  <a:cxn ang="0">
                    <a:pos x="T0" y="T1"/>
                  </a:cxn>
                  <a:cxn ang="0">
                    <a:pos x="T2" y="T3"/>
                  </a:cxn>
                  <a:cxn ang="0">
                    <a:pos x="T4" y="T5"/>
                  </a:cxn>
                  <a:cxn ang="0">
                    <a:pos x="T6" y="T7"/>
                  </a:cxn>
                  <a:cxn ang="0">
                    <a:pos x="T8" y="T9"/>
                  </a:cxn>
                </a:cxnLst>
                <a:rect l="0" t="0" r="r" b="b"/>
                <a:pathLst>
                  <a:path w="32" h="7">
                    <a:moveTo>
                      <a:pt x="30" y="0"/>
                    </a:moveTo>
                    <a:cubicBezTo>
                      <a:pt x="21" y="3"/>
                      <a:pt x="12" y="5"/>
                      <a:pt x="1" y="5"/>
                    </a:cubicBezTo>
                    <a:cubicBezTo>
                      <a:pt x="1" y="5"/>
                      <a:pt x="0" y="6"/>
                      <a:pt x="1" y="6"/>
                    </a:cubicBezTo>
                    <a:cubicBezTo>
                      <a:pt x="11" y="7"/>
                      <a:pt x="22" y="6"/>
                      <a:pt x="31" y="2"/>
                    </a:cubicBezTo>
                    <a:cubicBezTo>
                      <a:pt x="32" y="1"/>
                      <a:pt x="31" y="0"/>
                      <a:pt x="30" y="0"/>
                    </a:cubicBezTo>
                  </a:path>
                </a:pathLst>
              </a:custGeom>
              <a:solidFill>
                <a:srgbClr val="D0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Freeform 143">
                <a:extLst>
                  <a:ext uri="{FF2B5EF4-FFF2-40B4-BE49-F238E27FC236}">
                    <a16:creationId xmlns:a16="http://schemas.microsoft.com/office/drawing/2014/main" id="{13E79663-4DC7-4109-A4D6-DF6FC8D5D30D}"/>
                  </a:ext>
                </a:extLst>
              </p:cNvPr>
              <p:cNvSpPr>
                <a:spLocks noEditPoints="1"/>
              </p:cNvSpPr>
              <p:nvPr/>
            </p:nvSpPr>
            <p:spPr bwMode="auto">
              <a:xfrm>
                <a:off x="1555" y="1748"/>
                <a:ext cx="1636" cy="1547"/>
              </a:xfrm>
              <a:custGeom>
                <a:avLst/>
                <a:gdLst>
                  <a:gd name="T0" fmla="*/ 111 w 688"/>
                  <a:gd name="T1" fmla="*/ 563 h 651"/>
                  <a:gd name="T2" fmla="*/ 233 w 688"/>
                  <a:gd name="T3" fmla="*/ 603 h 651"/>
                  <a:gd name="T4" fmla="*/ 188 w 688"/>
                  <a:gd name="T5" fmla="*/ 587 h 651"/>
                  <a:gd name="T6" fmla="*/ 441 w 688"/>
                  <a:gd name="T7" fmla="*/ 485 h 651"/>
                  <a:gd name="T8" fmla="*/ 531 w 688"/>
                  <a:gd name="T9" fmla="*/ 489 h 651"/>
                  <a:gd name="T10" fmla="*/ 462 w 688"/>
                  <a:gd name="T11" fmla="*/ 473 h 651"/>
                  <a:gd name="T12" fmla="*/ 462 w 688"/>
                  <a:gd name="T13" fmla="*/ 472 h 651"/>
                  <a:gd name="T14" fmla="*/ 22 w 688"/>
                  <a:gd name="T15" fmla="*/ 420 h 651"/>
                  <a:gd name="T16" fmla="*/ 50 w 688"/>
                  <a:gd name="T17" fmla="*/ 432 h 651"/>
                  <a:gd name="T18" fmla="*/ 45 w 688"/>
                  <a:gd name="T19" fmla="*/ 421 h 651"/>
                  <a:gd name="T20" fmla="*/ 12 w 688"/>
                  <a:gd name="T21" fmla="*/ 413 h 651"/>
                  <a:gd name="T22" fmla="*/ 615 w 688"/>
                  <a:gd name="T23" fmla="*/ 340 h 651"/>
                  <a:gd name="T24" fmla="*/ 65 w 688"/>
                  <a:gd name="T25" fmla="*/ 314 h 651"/>
                  <a:gd name="T26" fmla="*/ 20 w 688"/>
                  <a:gd name="T27" fmla="*/ 395 h 651"/>
                  <a:gd name="T28" fmla="*/ 41 w 688"/>
                  <a:gd name="T29" fmla="*/ 401 h 651"/>
                  <a:gd name="T30" fmla="*/ 70 w 688"/>
                  <a:gd name="T31" fmla="*/ 323 h 651"/>
                  <a:gd name="T32" fmla="*/ 68 w 688"/>
                  <a:gd name="T33" fmla="*/ 319 h 651"/>
                  <a:gd name="T34" fmla="*/ 62 w 688"/>
                  <a:gd name="T35" fmla="*/ 311 h 651"/>
                  <a:gd name="T36" fmla="*/ 123 w 688"/>
                  <a:gd name="T37" fmla="*/ 280 h 651"/>
                  <a:gd name="T38" fmla="*/ 75 w 688"/>
                  <a:gd name="T39" fmla="*/ 290 h 651"/>
                  <a:gd name="T40" fmla="*/ 93 w 688"/>
                  <a:gd name="T41" fmla="*/ 317 h 651"/>
                  <a:gd name="T42" fmla="*/ 577 w 688"/>
                  <a:gd name="T43" fmla="*/ 271 h 651"/>
                  <a:gd name="T44" fmla="*/ 139 w 688"/>
                  <a:gd name="T45" fmla="*/ 259 h 651"/>
                  <a:gd name="T46" fmla="*/ 134 w 688"/>
                  <a:gd name="T47" fmla="*/ 253 h 651"/>
                  <a:gd name="T48" fmla="*/ 161 w 688"/>
                  <a:gd name="T49" fmla="*/ 225 h 651"/>
                  <a:gd name="T50" fmla="*/ 163 w 688"/>
                  <a:gd name="T51" fmla="*/ 220 h 651"/>
                  <a:gd name="T52" fmla="*/ 519 w 688"/>
                  <a:gd name="T53" fmla="*/ 212 h 651"/>
                  <a:gd name="T54" fmla="*/ 515 w 688"/>
                  <a:gd name="T55" fmla="*/ 222 h 651"/>
                  <a:gd name="T56" fmla="*/ 529 w 688"/>
                  <a:gd name="T57" fmla="*/ 213 h 651"/>
                  <a:gd name="T58" fmla="*/ 559 w 688"/>
                  <a:gd name="T59" fmla="*/ 203 h 651"/>
                  <a:gd name="T60" fmla="*/ 551 w 688"/>
                  <a:gd name="T61" fmla="*/ 211 h 651"/>
                  <a:gd name="T62" fmla="*/ 572 w 688"/>
                  <a:gd name="T63" fmla="*/ 240 h 651"/>
                  <a:gd name="T64" fmla="*/ 142 w 688"/>
                  <a:gd name="T65" fmla="*/ 232 h 651"/>
                  <a:gd name="T66" fmla="*/ 158 w 688"/>
                  <a:gd name="T67" fmla="*/ 229 h 651"/>
                  <a:gd name="T68" fmla="*/ 163 w 688"/>
                  <a:gd name="T69" fmla="*/ 220 h 651"/>
                  <a:gd name="T70" fmla="*/ 163 w 688"/>
                  <a:gd name="T71" fmla="*/ 217 h 651"/>
                  <a:gd name="T72" fmla="*/ 160 w 688"/>
                  <a:gd name="T73" fmla="*/ 198 h 651"/>
                  <a:gd name="T74" fmla="*/ 596 w 688"/>
                  <a:gd name="T75" fmla="*/ 236 h 651"/>
                  <a:gd name="T76" fmla="*/ 604 w 688"/>
                  <a:gd name="T77" fmla="*/ 247 h 651"/>
                  <a:gd name="T78" fmla="*/ 616 w 688"/>
                  <a:gd name="T79" fmla="*/ 276 h 651"/>
                  <a:gd name="T80" fmla="*/ 612 w 688"/>
                  <a:gd name="T81" fmla="*/ 293 h 651"/>
                  <a:gd name="T82" fmla="*/ 595 w 688"/>
                  <a:gd name="T83" fmla="*/ 264 h 651"/>
                  <a:gd name="T84" fmla="*/ 594 w 688"/>
                  <a:gd name="T85" fmla="*/ 272 h 651"/>
                  <a:gd name="T86" fmla="*/ 607 w 688"/>
                  <a:gd name="T87" fmla="*/ 300 h 651"/>
                  <a:gd name="T88" fmla="*/ 619 w 688"/>
                  <a:gd name="T89" fmla="*/ 340 h 651"/>
                  <a:gd name="T90" fmla="*/ 603 w 688"/>
                  <a:gd name="T91" fmla="*/ 393 h 651"/>
                  <a:gd name="T92" fmla="*/ 603 w 688"/>
                  <a:gd name="T93" fmla="*/ 433 h 651"/>
                  <a:gd name="T94" fmla="*/ 623 w 688"/>
                  <a:gd name="T95" fmla="*/ 449 h 651"/>
                  <a:gd name="T96" fmla="*/ 635 w 688"/>
                  <a:gd name="T97" fmla="*/ 469 h 651"/>
                  <a:gd name="T98" fmla="*/ 659 w 688"/>
                  <a:gd name="T99" fmla="*/ 491 h 651"/>
                  <a:gd name="T100" fmla="*/ 633 w 688"/>
                  <a:gd name="T101" fmla="*/ 480 h 651"/>
                  <a:gd name="T102" fmla="*/ 611 w 688"/>
                  <a:gd name="T103" fmla="*/ 537 h 651"/>
                  <a:gd name="T104" fmla="*/ 577 w 688"/>
                  <a:gd name="T105" fmla="*/ 501 h 651"/>
                  <a:gd name="T106" fmla="*/ 566 w 688"/>
                  <a:gd name="T107" fmla="*/ 499 h 651"/>
                  <a:gd name="T108" fmla="*/ 629 w 688"/>
                  <a:gd name="T109" fmla="*/ 366 h 651"/>
                  <a:gd name="T110" fmla="*/ 450 w 688"/>
                  <a:gd name="T111" fmla="*/ 207 h 651"/>
                  <a:gd name="T112" fmla="*/ 498 w 688"/>
                  <a:gd name="T113" fmla="*/ 216 h 651"/>
                  <a:gd name="T114" fmla="*/ 432 w 688"/>
                  <a:gd name="T115" fmla="*/ 183 h 651"/>
                  <a:gd name="T116" fmla="*/ 171 w 688"/>
                  <a:gd name="T117" fmla="*/ 181 h 651"/>
                  <a:gd name="T118" fmla="*/ 184 w 688"/>
                  <a:gd name="T119" fmla="*/ 169 h 651"/>
                  <a:gd name="T120" fmla="*/ 257 w 688"/>
                  <a:gd name="T121" fmla="*/ 38 h 651"/>
                  <a:gd name="T122" fmla="*/ 361 w 688"/>
                  <a:gd name="T123" fmla="*/ 173 h 651"/>
                  <a:gd name="T124" fmla="*/ 284 w 688"/>
                  <a:gd name="T125" fmla="*/ 8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651">
                    <a:moveTo>
                      <a:pt x="219" y="617"/>
                    </a:moveTo>
                    <a:cubicBezTo>
                      <a:pt x="228" y="617"/>
                      <a:pt x="236" y="615"/>
                      <a:pt x="244" y="612"/>
                    </a:cubicBezTo>
                    <a:cubicBezTo>
                      <a:pt x="244" y="612"/>
                      <a:pt x="244" y="612"/>
                      <a:pt x="244" y="612"/>
                    </a:cubicBezTo>
                    <a:cubicBezTo>
                      <a:pt x="245" y="612"/>
                      <a:pt x="246" y="613"/>
                      <a:pt x="245" y="614"/>
                    </a:cubicBezTo>
                    <a:cubicBezTo>
                      <a:pt x="238" y="617"/>
                      <a:pt x="230" y="618"/>
                      <a:pt x="223" y="618"/>
                    </a:cubicBezTo>
                    <a:cubicBezTo>
                      <a:pt x="220" y="618"/>
                      <a:pt x="218" y="618"/>
                      <a:pt x="215" y="618"/>
                    </a:cubicBezTo>
                    <a:cubicBezTo>
                      <a:pt x="214" y="618"/>
                      <a:pt x="215" y="617"/>
                      <a:pt x="215" y="617"/>
                    </a:cubicBezTo>
                    <a:cubicBezTo>
                      <a:pt x="215" y="617"/>
                      <a:pt x="215" y="617"/>
                      <a:pt x="215" y="617"/>
                    </a:cubicBezTo>
                    <a:cubicBezTo>
                      <a:pt x="217" y="617"/>
                      <a:pt x="218" y="617"/>
                      <a:pt x="219" y="617"/>
                    </a:cubicBezTo>
                    <a:moveTo>
                      <a:pt x="142" y="569"/>
                    </a:moveTo>
                    <a:cubicBezTo>
                      <a:pt x="131" y="569"/>
                      <a:pt x="121" y="567"/>
                      <a:pt x="110" y="565"/>
                    </a:cubicBezTo>
                    <a:cubicBezTo>
                      <a:pt x="110" y="565"/>
                      <a:pt x="110" y="563"/>
                      <a:pt x="111" y="563"/>
                    </a:cubicBezTo>
                    <a:cubicBezTo>
                      <a:pt x="111" y="563"/>
                      <a:pt x="111" y="563"/>
                      <a:pt x="111" y="563"/>
                    </a:cubicBezTo>
                    <a:cubicBezTo>
                      <a:pt x="122" y="566"/>
                      <a:pt x="133" y="567"/>
                      <a:pt x="145" y="567"/>
                    </a:cubicBezTo>
                    <a:cubicBezTo>
                      <a:pt x="147" y="567"/>
                      <a:pt x="149" y="567"/>
                      <a:pt x="151" y="567"/>
                    </a:cubicBezTo>
                    <a:cubicBezTo>
                      <a:pt x="151" y="567"/>
                      <a:pt x="151" y="567"/>
                      <a:pt x="151" y="567"/>
                    </a:cubicBezTo>
                    <a:cubicBezTo>
                      <a:pt x="152" y="567"/>
                      <a:pt x="152" y="568"/>
                      <a:pt x="151" y="569"/>
                    </a:cubicBezTo>
                    <a:cubicBezTo>
                      <a:pt x="148" y="569"/>
                      <a:pt x="145" y="569"/>
                      <a:pt x="142" y="569"/>
                    </a:cubicBezTo>
                    <a:moveTo>
                      <a:pt x="435" y="478"/>
                    </a:moveTo>
                    <a:cubicBezTo>
                      <a:pt x="433" y="479"/>
                      <a:pt x="432" y="480"/>
                      <a:pt x="430" y="481"/>
                    </a:cubicBezTo>
                    <a:cubicBezTo>
                      <a:pt x="417" y="489"/>
                      <a:pt x="407" y="502"/>
                      <a:pt x="396" y="512"/>
                    </a:cubicBezTo>
                    <a:cubicBezTo>
                      <a:pt x="383" y="524"/>
                      <a:pt x="350" y="522"/>
                      <a:pt x="336" y="534"/>
                    </a:cubicBezTo>
                    <a:cubicBezTo>
                      <a:pt x="312" y="554"/>
                      <a:pt x="306" y="591"/>
                      <a:pt x="275" y="599"/>
                    </a:cubicBezTo>
                    <a:cubicBezTo>
                      <a:pt x="266" y="602"/>
                      <a:pt x="256" y="603"/>
                      <a:pt x="247" y="603"/>
                    </a:cubicBezTo>
                    <a:cubicBezTo>
                      <a:pt x="242" y="603"/>
                      <a:pt x="238" y="603"/>
                      <a:pt x="234" y="603"/>
                    </a:cubicBezTo>
                    <a:cubicBezTo>
                      <a:pt x="234" y="603"/>
                      <a:pt x="234" y="603"/>
                      <a:pt x="233" y="603"/>
                    </a:cubicBezTo>
                    <a:cubicBezTo>
                      <a:pt x="223" y="605"/>
                      <a:pt x="212" y="606"/>
                      <a:pt x="201" y="606"/>
                    </a:cubicBezTo>
                    <a:cubicBezTo>
                      <a:pt x="190" y="606"/>
                      <a:pt x="180" y="605"/>
                      <a:pt x="169" y="603"/>
                    </a:cubicBezTo>
                    <a:cubicBezTo>
                      <a:pt x="168" y="603"/>
                      <a:pt x="169" y="602"/>
                      <a:pt x="169" y="602"/>
                    </a:cubicBezTo>
                    <a:cubicBezTo>
                      <a:pt x="169" y="602"/>
                      <a:pt x="169" y="602"/>
                      <a:pt x="169" y="602"/>
                    </a:cubicBezTo>
                    <a:cubicBezTo>
                      <a:pt x="178" y="603"/>
                      <a:pt x="186" y="603"/>
                      <a:pt x="194" y="603"/>
                    </a:cubicBezTo>
                    <a:cubicBezTo>
                      <a:pt x="206" y="603"/>
                      <a:pt x="217" y="603"/>
                      <a:pt x="228" y="602"/>
                    </a:cubicBezTo>
                    <a:cubicBezTo>
                      <a:pt x="219" y="600"/>
                      <a:pt x="210" y="597"/>
                      <a:pt x="201" y="594"/>
                    </a:cubicBezTo>
                    <a:cubicBezTo>
                      <a:pt x="199" y="592"/>
                      <a:pt x="196" y="591"/>
                      <a:pt x="194" y="590"/>
                    </a:cubicBezTo>
                    <a:cubicBezTo>
                      <a:pt x="193" y="590"/>
                      <a:pt x="191" y="590"/>
                      <a:pt x="190" y="590"/>
                    </a:cubicBezTo>
                    <a:cubicBezTo>
                      <a:pt x="173" y="588"/>
                      <a:pt x="156" y="585"/>
                      <a:pt x="139" y="583"/>
                    </a:cubicBezTo>
                    <a:cubicBezTo>
                      <a:pt x="139" y="583"/>
                      <a:pt x="139" y="582"/>
                      <a:pt x="140" y="582"/>
                    </a:cubicBezTo>
                    <a:cubicBezTo>
                      <a:pt x="140" y="582"/>
                      <a:pt x="140" y="582"/>
                      <a:pt x="140" y="582"/>
                    </a:cubicBezTo>
                    <a:cubicBezTo>
                      <a:pt x="156" y="583"/>
                      <a:pt x="172" y="586"/>
                      <a:pt x="188" y="587"/>
                    </a:cubicBezTo>
                    <a:cubicBezTo>
                      <a:pt x="172" y="578"/>
                      <a:pt x="157" y="568"/>
                      <a:pt x="143" y="555"/>
                    </a:cubicBezTo>
                    <a:cubicBezTo>
                      <a:pt x="137" y="555"/>
                      <a:pt x="131" y="555"/>
                      <a:pt x="126" y="554"/>
                    </a:cubicBezTo>
                    <a:cubicBezTo>
                      <a:pt x="113" y="553"/>
                      <a:pt x="100" y="551"/>
                      <a:pt x="87" y="549"/>
                    </a:cubicBezTo>
                    <a:cubicBezTo>
                      <a:pt x="134" y="592"/>
                      <a:pt x="193" y="629"/>
                      <a:pt x="250" y="645"/>
                    </a:cubicBezTo>
                    <a:cubicBezTo>
                      <a:pt x="259" y="648"/>
                      <a:pt x="271" y="651"/>
                      <a:pt x="281" y="651"/>
                    </a:cubicBezTo>
                    <a:cubicBezTo>
                      <a:pt x="283" y="651"/>
                      <a:pt x="284" y="650"/>
                      <a:pt x="285" y="650"/>
                    </a:cubicBezTo>
                    <a:cubicBezTo>
                      <a:pt x="287" y="651"/>
                      <a:pt x="289" y="651"/>
                      <a:pt x="291" y="651"/>
                    </a:cubicBezTo>
                    <a:cubicBezTo>
                      <a:pt x="323" y="651"/>
                      <a:pt x="335" y="627"/>
                      <a:pt x="344" y="598"/>
                    </a:cubicBezTo>
                    <a:cubicBezTo>
                      <a:pt x="347" y="588"/>
                      <a:pt x="351" y="576"/>
                      <a:pt x="358" y="568"/>
                    </a:cubicBezTo>
                    <a:cubicBezTo>
                      <a:pt x="367" y="559"/>
                      <a:pt x="379" y="553"/>
                      <a:pt x="388" y="544"/>
                    </a:cubicBezTo>
                    <a:cubicBezTo>
                      <a:pt x="397" y="535"/>
                      <a:pt x="410" y="529"/>
                      <a:pt x="418" y="519"/>
                    </a:cubicBezTo>
                    <a:cubicBezTo>
                      <a:pt x="427" y="509"/>
                      <a:pt x="432" y="494"/>
                      <a:pt x="441" y="486"/>
                    </a:cubicBezTo>
                    <a:cubicBezTo>
                      <a:pt x="441" y="485"/>
                      <a:pt x="441" y="485"/>
                      <a:pt x="441" y="485"/>
                    </a:cubicBezTo>
                    <a:cubicBezTo>
                      <a:pt x="439" y="483"/>
                      <a:pt x="437" y="481"/>
                      <a:pt x="435" y="478"/>
                    </a:cubicBezTo>
                    <a:moveTo>
                      <a:pt x="495" y="475"/>
                    </a:moveTo>
                    <a:cubicBezTo>
                      <a:pt x="496" y="477"/>
                      <a:pt x="496" y="477"/>
                      <a:pt x="496" y="477"/>
                    </a:cubicBezTo>
                    <a:cubicBezTo>
                      <a:pt x="496" y="478"/>
                      <a:pt x="497" y="478"/>
                      <a:pt x="497" y="479"/>
                    </a:cubicBezTo>
                    <a:cubicBezTo>
                      <a:pt x="500" y="484"/>
                      <a:pt x="500" y="484"/>
                      <a:pt x="500" y="484"/>
                    </a:cubicBezTo>
                    <a:cubicBezTo>
                      <a:pt x="501" y="485"/>
                      <a:pt x="501" y="487"/>
                      <a:pt x="502" y="488"/>
                    </a:cubicBezTo>
                    <a:cubicBezTo>
                      <a:pt x="503" y="489"/>
                      <a:pt x="503" y="489"/>
                      <a:pt x="503" y="489"/>
                    </a:cubicBezTo>
                    <a:cubicBezTo>
                      <a:pt x="505" y="490"/>
                      <a:pt x="507" y="490"/>
                      <a:pt x="509" y="490"/>
                    </a:cubicBezTo>
                    <a:cubicBezTo>
                      <a:pt x="512" y="491"/>
                      <a:pt x="516" y="491"/>
                      <a:pt x="520" y="491"/>
                    </a:cubicBezTo>
                    <a:cubicBezTo>
                      <a:pt x="522" y="491"/>
                      <a:pt x="525" y="491"/>
                      <a:pt x="527" y="491"/>
                    </a:cubicBezTo>
                    <a:cubicBezTo>
                      <a:pt x="529" y="491"/>
                      <a:pt x="531" y="491"/>
                      <a:pt x="533" y="491"/>
                    </a:cubicBezTo>
                    <a:cubicBezTo>
                      <a:pt x="533" y="491"/>
                      <a:pt x="533" y="491"/>
                      <a:pt x="533" y="491"/>
                    </a:cubicBezTo>
                    <a:cubicBezTo>
                      <a:pt x="531" y="489"/>
                      <a:pt x="531" y="489"/>
                      <a:pt x="531" y="489"/>
                    </a:cubicBezTo>
                    <a:cubicBezTo>
                      <a:pt x="531" y="489"/>
                      <a:pt x="531" y="489"/>
                      <a:pt x="531" y="489"/>
                    </a:cubicBezTo>
                    <a:cubicBezTo>
                      <a:pt x="530" y="489"/>
                      <a:pt x="530" y="489"/>
                      <a:pt x="530" y="489"/>
                    </a:cubicBezTo>
                    <a:cubicBezTo>
                      <a:pt x="527" y="487"/>
                      <a:pt x="527" y="487"/>
                      <a:pt x="527" y="487"/>
                    </a:cubicBezTo>
                    <a:cubicBezTo>
                      <a:pt x="527" y="486"/>
                      <a:pt x="526" y="486"/>
                      <a:pt x="525" y="485"/>
                    </a:cubicBezTo>
                    <a:cubicBezTo>
                      <a:pt x="520" y="485"/>
                      <a:pt x="516" y="484"/>
                      <a:pt x="511" y="482"/>
                    </a:cubicBezTo>
                    <a:cubicBezTo>
                      <a:pt x="508" y="481"/>
                      <a:pt x="505" y="479"/>
                      <a:pt x="502" y="478"/>
                    </a:cubicBezTo>
                    <a:cubicBezTo>
                      <a:pt x="500" y="477"/>
                      <a:pt x="497" y="476"/>
                      <a:pt x="495" y="475"/>
                    </a:cubicBezTo>
                    <a:moveTo>
                      <a:pt x="623" y="473"/>
                    </a:moveTo>
                    <a:cubicBezTo>
                      <a:pt x="623" y="474"/>
                      <a:pt x="623" y="474"/>
                      <a:pt x="623" y="475"/>
                    </a:cubicBezTo>
                    <a:cubicBezTo>
                      <a:pt x="623" y="474"/>
                      <a:pt x="624" y="474"/>
                      <a:pt x="625" y="474"/>
                    </a:cubicBezTo>
                    <a:cubicBezTo>
                      <a:pt x="623" y="473"/>
                      <a:pt x="623" y="473"/>
                      <a:pt x="623" y="473"/>
                    </a:cubicBezTo>
                    <a:moveTo>
                      <a:pt x="462" y="472"/>
                    </a:moveTo>
                    <a:cubicBezTo>
                      <a:pt x="462" y="473"/>
                      <a:pt x="462" y="473"/>
                      <a:pt x="462" y="473"/>
                    </a:cubicBezTo>
                    <a:cubicBezTo>
                      <a:pt x="463" y="475"/>
                      <a:pt x="463" y="475"/>
                      <a:pt x="463" y="475"/>
                    </a:cubicBezTo>
                    <a:cubicBezTo>
                      <a:pt x="464" y="476"/>
                      <a:pt x="464" y="476"/>
                      <a:pt x="464" y="476"/>
                    </a:cubicBezTo>
                    <a:cubicBezTo>
                      <a:pt x="464" y="476"/>
                      <a:pt x="464" y="476"/>
                      <a:pt x="464" y="476"/>
                    </a:cubicBezTo>
                    <a:cubicBezTo>
                      <a:pt x="465" y="477"/>
                      <a:pt x="465" y="477"/>
                      <a:pt x="465" y="477"/>
                    </a:cubicBezTo>
                    <a:cubicBezTo>
                      <a:pt x="465" y="477"/>
                      <a:pt x="465" y="477"/>
                      <a:pt x="465" y="477"/>
                    </a:cubicBezTo>
                    <a:cubicBezTo>
                      <a:pt x="466" y="479"/>
                      <a:pt x="466" y="479"/>
                      <a:pt x="466" y="479"/>
                    </a:cubicBezTo>
                    <a:cubicBezTo>
                      <a:pt x="468" y="480"/>
                      <a:pt x="469" y="480"/>
                      <a:pt x="471" y="480"/>
                    </a:cubicBezTo>
                    <a:cubicBezTo>
                      <a:pt x="471" y="480"/>
                      <a:pt x="471" y="480"/>
                      <a:pt x="471" y="480"/>
                    </a:cubicBezTo>
                    <a:cubicBezTo>
                      <a:pt x="471" y="479"/>
                      <a:pt x="471" y="479"/>
                      <a:pt x="471" y="479"/>
                    </a:cubicBezTo>
                    <a:cubicBezTo>
                      <a:pt x="470" y="478"/>
                      <a:pt x="470" y="478"/>
                      <a:pt x="470" y="478"/>
                    </a:cubicBezTo>
                    <a:cubicBezTo>
                      <a:pt x="470" y="478"/>
                      <a:pt x="470" y="478"/>
                      <a:pt x="470" y="478"/>
                    </a:cubicBezTo>
                    <a:cubicBezTo>
                      <a:pt x="468" y="476"/>
                      <a:pt x="466" y="474"/>
                      <a:pt x="463" y="473"/>
                    </a:cubicBezTo>
                    <a:cubicBezTo>
                      <a:pt x="463" y="473"/>
                      <a:pt x="462" y="473"/>
                      <a:pt x="462" y="472"/>
                    </a:cubicBezTo>
                    <a:moveTo>
                      <a:pt x="9" y="442"/>
                    </a:moveTo>
                    <a:cubicBezTo>
                      <a:pt x="10" y="443"/>
                      <a:pt x="10" y="444"/>
                      <a:pt x="11" y="445"/>
                    </a:cubicBezTo>
                    <a:cubicBezTo>
                      <a:pt x="14" y="445"/>
                      <a:pt x="17" y="444"/>
                      <a:pt x="20" y="444"/>
                    </a:cubicBezTo>
                    <a:cubicBezTo>
                      <a:pt x="20" y="443"/>
                      <a:pt x="20" y="443"/>
                      <a:pt x="20" y="443"/>
                    </a:cubicBezTo>
                    <a:cubicBezTo>
                      <a:pt x="19" y="443"/>
                      <a:pt x="17" y="443"/>
                      <a:pt x="16" y="443"/>
                    </a:cubicBezTo>
                    <a:cubicBezTo>
                      <a:pt x="9" y="442"/>
                      <a:pt x="9" y="442"/>
                      <a:pt x="9" y="442"/>
                    </a:cubicBezTo>
                    <a:moveTo>
                      <a:pt x="1" y="408"/>
                    </a:moveTo>
                    <a:cubicBezTo>
                      <a:pt x="1" y="411"/>
                      <a:pt x="1" y="414"/>
                      <a:pt x="2" y="418"/>
                    </a:cubicBezTo>
                    <a:cubicBezTo>
                      <a:pt x="9" y="418"/>
                      <a:pt x="9" y="418"/>
                      <a:pt x="9" y="418"/>
                    </a:cubicBezTo>
                    <a:cubicBezTo>
                      <a:pt x="19" y="420"/>
                      <a:pt x="19" y="420"/>
                      <a:pt x="19" y="420"/>
                    </a:cubicBezTo>
                    <a:cubicBezTo>
                      <a:pt x="21" y="420"/>
                      <a:pt x="21" y="420"/>
                      <a:pt x="21" y="420"/>
                    </a:cubicBezTo>
                    <a:cubicBezTo>
                      <a:pt x="22" y="420"/>
                      <a:pt x="22" y="420"/>
                      <a:pt x="22" y="420"/>
                    </a:cubicBezTo>
                    <a:cubicBezTo>
                      <a:pt x="22" y="420"/>
                      <a:pt x="22" y="420"/>
                      <a:pt x="22" y="420"/>
                    </a:cubicBezTo>
                    <a:cubicBezTo>
                      <a:pt x="22" y="420"/>
                      <a:pt x="22" y="420"/>
                      <a:pt x="22" y="420"/>
                    </a:cubicBezTo>
                    <a:cubicBezTo>
                      <a:pt x="23" y="420"/>
                      <a:pt x="23" y="420"/>
                      <a:pt x="23" y="420"/>
                    </a:cubicBezTo>
                    <a:cubicBezTo>
                      <a:pt x="23" y="420"/>
                      <a:pt x="23" y="420"/>
                      <a:pt x="23" y="420"/>
                    </a:cubicBezTo>
                    <a:cubicBezTo>
                      <a:pt x="25" y="421"/>
                      <a:pt x="26" y="421"/>
                      <a:pt x="28" y="421"/>
                    </a:cubicBezTo>
                    <a:cubicBezTo>
                      <a:pt x="31" y="422"/>
                      <a:pt x="35" y="423"/>
                      <a:pt x="38" y="424"/>
                    </a:cubicBezTo>
                    <a:cubicBezTo>
                      <a:pt x="40" y="426"/>
                      <a:pt x="44" y="428"/>
                      <a:pt x="47" y="430"/>
                    </a:cubicBezTo>
                    <a:cubicBezTo>
                      <a:pt x="47" y="430"/>
                      <a:pt x="48" y="431"/>
                      <a:pt x="49" y="431"/>
                    </a:cubicBezTo>
                    <a:cubicBezTo>
                      <a:pt x="50" y="432"/>
                      <a:pt x="50" y="432"/>
                      <a:pt x="50" y="432"/>
                    </a:cubicBezTo>
                    <a:cubicBezTo>
                      <a:pt x="50" y="432"/>
                      <a:pt x="50" y="432"/>
                      <a:pt x="50" y="432"/>
                    </a:cubicBezTo>
                    <a:cubicBezTo>
                      <a:pt x="50" y="432"/>
                      <a:pt x="50" y="432"/>
                      <a:pt x="50" y="432"/>
                    </a:cubicBezTo>
                    <a:cubicBezTo>
                      <a:pt x="50" y="432"/>
                      <a:pt x="50" y="432"/>
                      <a:pt x="50" y="432"/>
                    </a:cubicBezTo>
                    <a:cubicBezTo>
                      <a:pt x="50" y="432"/>
                      <a:pt x="50" y="432"/>
                      <a:pt x="50" y="432"/>
                    </a:cubicBezTo>
                    <a:cubicBezTo>
                      <a:pt x="50" y="432"/>
                      <a:pt x="50" y="432"/>
                      <a:pt x="50" y="432"/>
                    </a:cubicBezTo>
                    <a:cubicBezTo>
                      <a:pt x="50" y="432"/>
                      <a:pt x="50" y="432"/>
                      <a:pt x="50" y="432"/>
                    </a:cubicBezTo>
                    <a:cubicBezTo>
                      <a:pt x="50" y="432"/>
                      <a:pt x="50" y="432"/>
                      <a:pt x="50" y="432"/>
                    </a:cubicBezTo>
                    <a:cubicBezTo>
                      <a:pt x="50" y="432"/>
                      <a:pt x="50" y="432"/>
                      <a:pt x="50" y="432"/>
                    </a:cubicBezTo>
                    <a:cubicBezTo>
                      <a:pt x="50" y="432"/>
                      <a:pt x="50" y="433"/>
                      <a:pt x="50" y="433"/>
                    </a:cubicBezTo>
                    <a:cubicBezTo>
                      <a:pt x="51" y="433"/>
                      <a:pt x="51" y="433"/>
                      <a:pt x="51" y="433"/>
                    </a:cubicBezTo>
                    <a:cubicBezTo>
                      <a:pt x="54" y="436"/>
                      <a:pt x="54" y="436"/>
                      <a:pt x="54" y="436"/>
                    </a:cubicBezTo>
                    <a:cubicBezTo>
                      <a:pt x="54" y="437"/>
                      <a:pt x="55" y="437"/>
                      <a:pt x="55" y="437"/>
                    </a:cubicBezTo>
                    <a:cubicBezTo>
                      <a:pt x="55" y="437"/>
                      <a:pt x="56" y="437"/>
                      <a:pt x="57" y="437"/>
                    </a:cubicBezTo>
                    <a:cubicBezTo>
                      <a:pt x="54" y="432"/>
                      <a:pt x="52" y="427"/>
                      <a:pt x="50" y="422"/>
                    </a:cubicBezTo>
                    <a:cubicBezTo>
                      <a:pt x="49" y="422"/>
                      <a:pt x="49" y="422"/>
                      <a:pt x="48" y="422"/>
                    </a:cubicBezTo>
                    <a:cubicBezTo>
                      <a:pt x="46" y="421"/>
                      <a:pt x="46" y="421"/>
                      <a:pt x="46" y="421"/>
                    </a:cubicBezTo>
                    <a:cubicBezTo>
                      <a:pt x="45" y="421"/>
                      <a:pt x="45" y="421"/>
                      <a:pt x="45" y="421"/>
                    </a:cubicBezTo>
                    <a:cubicBezTo>
                      <a:pt x="45" y="421"/>
                      <a:pt x="45" y="421"/>
                      <a:pt x="45" y="421"/>
                    </a:cubicBezTo>
                    <a:cubicBezTo>
                      <a:pt x="45" y="421"/>
                      <a:pt x="45" y="421"/>
                      <a:pt x="45" y="421"/>
                    </a:cubicBezTo>
                    <a:cubicBezTo>
                      <a:pt x="45" y="420"/>
                      <a:pt x="45" y="420"/>
                      <a:pt x="45" y="420"/>
                    </a:cubicBezTo>
                    <a:cubicBezTo>
                      <a:pt x="43" y="420"/>
                      <a:pt x="43" y="420"/>
                      <a:pt x="43" y="420"/>
                    </a:cubicBezTo>
                    <a:cubicBezTo>
                      <a:pt x="42" y="420"/>
                      <a:pt x="40" y="419"/>
                      <a:pt x="38" y="419"/>
                    </a:cubicBezTo>
                    <a:cubicBezTo>
                      <a:pt x="35" y="418"/>
                      <a:pt x="32" y="418"/>
                      <a:pt x="28" y="417"/>
                    </a:cubicBezTo>
                    <a:cubicBezTo>
                      <a:pt x="17" y="414"/>
                      <a:pt x="17" y="414"/>
                      <a:pt x="17" y="414"/>
                    </a:cubicBezTo>
                    <a:cubicBezTo>
                      <a:pt x="15" y="413"/>
                      <a:pt x="15" y="413"/>
                      <a:pt x="15" y="413"/>
                    </a:cubicBezTo>
                    <a:cubicBezTo>
                      <a:pt x="14" y="413"/>
                      <a:pt x="14" y="413"/>
                      <a:pt x="14" y="413"/>
                    </a:cubicBezTo>
                    <a:cubicBezTo>
                      <a:pt x="14" y="413"/>
                      <a:pt x="14" y="413"/>
                      <a:pt x="14" y="413"/>
                    </a:cubicBezTo>
                    <a:cubicBezTo>
                      <a:pt x="14" y="413"/>
                      <a:pt x="14" y="413"/>
                      <a:pt x="14" y="413"/>
                    </a:cubicBezTo>
                    <a:cubicBezTo>
                      <a:pt x="14" y="413"/>
                      <a:pt x="14" y="413"/>
                      <a:pt x="14" y="413"/>
                    </a:cubicBezTo>
                    <a:cubicBezTo>
                      <a:pt x="13" y="413"/>
                      <a:pt x="13" y="413"/>
                      <a:pt x="13" y="413"/>
                    </a:cubicBezTo>
                    <a:cubicBezTo>
                      <a:pt x="12" y="413"/>
                      <a:pt x="12" y="413"/>
                      <a:pt x="12" y="413"/>
                    </a:cubicBezTo>
                    <a:cubicBezTo>
                      <a:pt x="7" y="411"/>
                      <a:pt x="7" y="411"/>
                      <a:pt x="7" y="411"/>
                    </a:cubicBezTo>
                    <a:cubicBezTo>
                      <a:pt x="6" y="411"/>
                      <a:pt x="6" y="411"/>
                      <a:pt x="6" y="411"/>
                    </a:cubicBezTo>
                    <a:cubicBezTo>
                      <a:pt x="5" y="410"/>
                      <a:pt x="5" y="410"/>
                      <a:pt x="5" y="410"/>
                    </a:cubicBezTo>
                    <a:cubicBezTo>
                      <a:pt x="4" y="410"/>
                      <a:pt x="4" y="410"/>
                      <a:pt x="4" y="410"/>
                    </a:cubicBezTo>
                    <a:cubicBezTo>
                      <a:pt x="3" y="409"/>
                      <a:pt x="2" y="409"/>
                      <a:pt x="1" y="409"/>
                    </a:cubicBezTo>
                    <a:cubicBezTo>
                      <a:pt x="1" y="409"/>
                      <a:pt x="1" y="408"/>
                      <a:pt x="1" y="408"/>
                    </a:cubicBezTo>
                    <a:moveTo>
                      <a:pt x="608" y="324"/>
                    </a:moveTo>
                    <a:cubicBezTo>
                      <a:pt x="608" y="344"/>
                      <a:pt x="602" y="363"/>
                      <a:pt x="592" y="379"/>
                    </a:cubicBezTo>
                    <a:cubicBezTo>
                      <a:pt x="592" y="379"/>
                      <a:pt x="592" y="379"/>
                      <a:pt x="592" y="379"/>
                    </a:cubicBezTo>
                    <a:cubicBezTo>
                      <a:pt x="593" y="379"/>
                      <a:pt x="595" y="379"/>
                      <a:pt x="596" y="380"/>
                    </a:cubicBezTo>
                    <a:cubicBezTo>
                      <a:pt x="596" y="379"/>
                      <a:pt x="596" y="378"/>
                      <a:pt x="597" y="378"/>
                    </a:cubicBezTo>
                    <a:cubicBezTo>
                      <a:pt x="604" y="366"/>
                      <a:pt x="610" y="354"/>
                      <a:pt x="615" y="341"/>
                    </a:cubicBezTo>
                    <a:cubicBezTo>
                      <a:pt x="615" y="340"/>
                      <a:pt x="615" y="340"/>
                      <a:pt x="615" y="340"/>
                    </a:cubicBezTo>
                    <a:cubicBezTo>
                      <a:pt x="615" y="339"/>
                      <a:pt x="615" y="339"/>
                      <a:pt x="615" y="339"/>
                    </a:cubicBezTo>
                    <a:cubicBezTo>
                      <a:pt x="614" y="338"/>
                      <a:pt x="614" y="338"/>
                      <a:pt x="614" y="338"/>
                    </a:cubicBezTo>
                    <a:cubicBezTo>
                      <a:pt x="613" y="334"/>
                      <a:pt x="613" y="334"/>
                      <a:pt x="613" y="334"/>
                    </a:cubicBezTo>
                    <a:cubicBezTo>
                      <a:pt x="613" y="333"/>
                      <a:pt x="612" y="332"/>
                      <a:pt x="611" y="331"/>
                    </a:cubicBezTo>
                    <a:cubicBezTo>
                      <a:pt x="610" y="327"/>
                      <a:pt x="610" y="327"/>
                      <a:pt x="610" y="327"/>
                    </a:cubicBezTo>
                    <a:cubicBezTo>
                      <a:pt x="609" y="326"/>
                      <a:pt x="609" y="325"/>
                      <a:pt x="608" y="324"/>
                    </a:cubicBezTo>
                    <a:moveTo>
                      <a:pt x="65" y="314"/>
                    </a:moveTo>
                    <a:cubicBezTo>
                      <a:pt x="65" y="315"/>
                      <a:pt x="65" y="315"/>
                      <a:pt x="65" y="315"/>
                    </a:cubicBezTo>
                    <a:cubicBezTo>
                      <a:pt x="65" y="315"/>
                      <a:pt x="65" y="315"/>
                      <a:pt x="65" y="315"/>
                    </a:cubicBezTo>
                    <a:cubicBezTo>
                      <a:pt x="65" y="314"/>
                      <a:pt x="65" y="314"/>
                      <a:pt x="65" y="314"/>
                    </a:cubicBezTo>
                    <a:cubicBezTo>
                      <a:pt x="65" y="315"/>
                      <a:pt x="65" y="315"/>
                      <a:pt x="65" y="315"/>
                    </a:cubicBezTo>
                    <a:cubicBezTo>
                      <a:pt x="65" y="315"/>
                      <a:pt x="65" y="315"/>
                      <a:pt x="65" y="314"/>
                    </a:cubicBezTo>
                    <a:moveTo>
                      <a:pt x="65" y="314"/>
                    </a:moveTo>
                    <a:cubicBezTo>
                      <a:pt x="65" y="314"/>
                      <a:pt x="65" y="314"/>
                      <a:pt x="65" y="314"/>
                    </a:cubicBezTo>
                    <a:cubicBezTo>
                      <a:pt x="65" y="314"/>
                      <a:pt x="65" y="314"/>
                      <a:pt x="65" y="314"/>
                    </a:cubicBezTo>
                    <a:cubicBezTo>
                      <a:pt x="65" y="314"/>
                      <a:pt x="65" y="314"/>
                      <a:pt x="65" y="314"/>
                    </a:cubicBezTo>
                    <a:moveTo>
                      <a:pt x="58" y="307"/>
                    </a:moveTo>
                    <a:cubicBezTo>
                      <a:pt x="51" y="315"/>
                      <a:pt x="48" y="321"/>
                      <a:pt x="34" y="331"/>
                    </a:cubicBezTo>
                    <a:cubicBezTo>
                      <a:pt x="13" y="346"/>
                      <a:pt x="2" y="366"/>
                      <a:pt x="0" y="387"/>
                    </a:cubicBezTo>
                    <a:cubicBezTo>
                      <a:pt x="1" y="388"/>
                      <a:pt x="3" y="388"/>
                      <a:pt x="4" y="389"/>
                    </a:cubicBezTo>
                    <a:cubicBezTo>
                      <a:pt x="6" y="390"/>
                      <a:pt x="6" y="390"/>
                      <a:pt x="6" y="390"/>
                    </a:cubicBezTo>
                    <a:cubicBezTo>
                      <a:pt x="6" y="390"/>
                      <a:pt x="7" y="390"/>
                      <a:pt x="7" y="390"/>
                    </a:cubicBezTo>
                    <a:cubicBezTo>
                      <a:pt x="8" y="391"/>
                      <a:pt x="8" y="391"/>
                      <a:pt x="8" y="391"/>
                    </a:cubicBezTo>
                    <a:cubicBezTo>
                      <a:pt x="10" y="392"/>
                      <a:pt x="11" y="392"/>
                      <a:pt x="13" y="393"/>
                    </a:cubicBezTo>
                    <a:cubicBezTo>
                      <a:pt x="15" y="393"/>
                      <a:pt x="17" y="394"/>
                      <a:pt x="19" y="395"/>
                    </a:cubicBezTo>
                    <a:cubicBezTo>
                      <a:pt x="20" y="395"/>
                      <a:pt x="20" y="395"/>
                      <a:pt x="20" y="395"/>
                    </a:cubicBezTo>
                    <a:cubicBezTo>
                      <a:pt x="20" y="395"/>
                      <a:pt x="20" y="395"/>
                      <a:pt x="20" y="395"/>
                    </a:cubicBezTo>
                    <a:cubicBezTo>
                      <a:pt x="21" y="395"/>
                      <a:pt x="21" y="395"/>
                      <a:pt x="21" y="395"/>
                    </a:cubicBezTo>
                    <a:cubicBezTo>
                      <a:pt x="22" y="396"/>
                      <a:pt x="22" y="396"/>
                      <a:pt x="22" y="396"/>
                    </a:cubicBezTo>
                    <a:cubicBezTo>
                      <a:pt x="26" y="397"/>
                      <a:pt x="26" y="397"/>
                      <a:pt x="26" y="397"/>
                    </a:cubicBezTo>
                    <a:cubicBezTo>
                      <a:pt x="32" y="399"/>
                      <a:pt x="32" y="399"/>
                      <a:pt x="32" y="399"/>
                    </a:cubicBezTo>
                    <a:cubicBezTo>
                      <a:pt x="34" y="399"/>
                      <a:pt x="34" y="399"/>
                      <a:pt x="34" y="399"/>
                    </a:cubicBezTo>
                    <a:cubicBezTo>
                      <a:pt x="34" y="399"/>
                      <a:pt x="34" y="399"/>
                      <a:pt x="34" y="399"/>
                    </a:cubicBezTo>
                    <a:cubicBezTo>
                      <a:pt x="35" y="399"/>
                      <a:pt x="35" y="399"/>
                      <a:pt x="35" y="399"/>
                    </a:cubicBezTo>
                    <a:cubicBezTo>
                      <a:pt x="35" y="399"/>
                      <a:pt x="35" y="399"/>
                      <a:pt x="35" y="399"/>
                    </a:cubicBezTo>
                    <a:cubicBezTo>
                      <a:pt x="35" y="399"/>
                      <a:pt x="35" y="399"/>
                      <a:pt x="35" y="399"/>
                    </a:cubicBezTo>
                    <a:cubicBezTo>
                      <a:pt x="36" y="399"/>
                      <a:pt x="36" y="399"/>
                      <a:pt x="36" y="399"/>
                    </a:cubicBezTo>
                    <a:cubicBezTo>
                      <a:pt x="39" y="400"/>
                      <a:pt x="39" y="400"/>
                      <a:pt x="39" y="400"/>
                    </a:cubicBezTo>
                    <a:cubicBezTo>
                      <a:pt x="40" y="401"/>
                      <a:pt x="40" y="401"/>
                      <a:pt x="41" y="401"/>
                    </a:cubicBezTo>
                    <a:cubicBezTo>
                      <a:pt x="38" y="392"/>
                      <a:pt x="36" y="382"/>
                      <a:pt x="39" y="372"/>
                    </a:cubicBezTo>
                    <a:cubicBezTo>
                      <a:pt x="42" y="361"/>
                      <a:pt x="53" y="358"/>
                      <a:pt x="63" y="354"/>
                    </a:cubicBezTo>
                    <a:cubicBezTo>
                      <a:pt x="67" y="353"/>
                      <a:pt x="71" y="350"/>
                      <a:pt x="75" y="347"/>
                    </a:cubicBezTo>
                    <a:cubicBezTo>
                      <a:pt x="74" y="344"/>
                      <a:pt x="74" y="344"/>
                      <a:pt x="74" y="344"/>
                    </a:cubicBezTo>
                    <a:cubicBezTo>
                      <a:pt x="73" y="336"/>
                      <a:pt x="73" y="336"/>
                      <a:pt x="73" y="336"/>
                    </a:cubicBezTo>
                    <a:cubicBezTo>
                      <a:pt x="72" y="332"/>
                      <a:pt x="72" y="332"/>
                      <a:pt x="72" y="332"/>
                    </a:cubicBezTo>
                    <a:cubicBezTo>
                      <a:pt x="72" y="328"/>
                      <a:pt x="72" y="328"/>
                      <a:pt x="72" y="328"/>
                    </a:cubicBezTo>
                    <a:cubicBezTo>
                      <a:pt x="71" y="328"/>
                      <a:pt x="71" y="328"/>
                      <a:pt x="71" y="328"/>
                    </a:cubicBezTo>
                    <a:cubicBezTo>
                      <a:pt x="71" y="327"/>
                      <a:pt x="71" y="327"/>
                      <a:pt x="71" y="327"/>
                    </a:cubicBezTo>
                    <a:cubicBezTo>
                      <a:pt x="71" y="325"/>
                      <a:pt x="71" y="325"/>
                      <a:pt x="71" y="325"/>
                    </a:cubicBezTo>
                    <a:cubicBezTo>
                      <a:pt x="70" y="324"/>
                      <a:pt x="70" y="324"/>
                      <a:pt x="70" y="324"/>
                    </a:cubicBezTo>
                    <a:cubicBezTo>
                      <a:pt x="70" y="323"/>
                      <a:pt x="70" y="323"/>
                      <a:pt x="70" y="323"/>
                    </a:cubicBezTo>
                    <a:cubicBezTo>
                      <a:pt x="70" y="323"/>
                      <a:pt x="70" y="323"/>
                      <a:pt x="70" y="323"/>
                    </a:cubicBezTo>
                    <a:cubicBezTo>
                      <a:pt x="70" y="323"/>
                      <a:pt x="70" y="323"/>
                      <a:pt x="70" y="323"/>
                    </a:cubicBezTo>
                    <a:cubicBezTo>
                      <a:pt x="70" y="323"/>
                      <a:pt x="70" y="323"/>
                      <a:pt x="70" y="323"/>
                    </a:cubicBezTo>
                    <a:cubicBezTo>
                      <a:pt x="70" y="323"/>
                      <a:pt x="70" y="323"/>
                      <a:pt x="70" y="323"/>
                    </a:cubicBezTo>
                    <a:cubicBezTo>
                      <a:pt x="70" y="323"/>
                      <a:pt x="70" y="323"/>
                      <a:pt x="70" y="323"/>
                    </a:cubicBezTo>
                    <a:cubicBezTo>
                      <a:pt x="70" y="323"/>
                      <a:pt x="70" y="323"/>
                      <a:pt x="70" y="323"/>
                    </a:cubicBezTo>
                    <a:cubicBezTo>
                      <a:pt x="70" y="323"/>
                      <a:pt x="70" y="323"/>
                      <a:pt x="70" y="323"/>
                    </a:cubicBezTo>
                    <a:cubicBezTo>
                      <a:pt x="70" y="323"/>
                      <a:pt x="70" y="323"/>
                      <a:pt x="70" y="323"/>
                    </a:cubicBezTo>
                    <a:cubicBezTo>
                      <a:pt x="70" y="322"/>
                      <a:pt x="70" y="322"/>
                      <a:pt x="70" y="322"/>
                    </a:cubicBezTo>
                    <a:cubicBezTo>
                      <a:pt x="69" y="321"/>
                      <a:pt x="69" y="321"/>
                      <a:pt x="69" y="321"/>
                    </a:cubicBezTo>
                    <a:cubicBezTo>
                      <a:pt x="69" y="320"/>
                      <a:pt x="69" y="320"/>
                      <a:pt x="69" y="320"/>
                    </a:cubicBezTo>
                    <a:cubicBezTo>
                      <a:pt x="68" y="320"/>
                      <a:pt x="68" y="320"/>
                      <a:pt x="68" y="320"/>
                    </a:cubicBezTo>
                    <a:cubicBezTo>
                      <a:pt x="68" y="319"/>
                      <a:pt x="68" y="319"/>
                      <a:pt x="68" y="319"/>
                    </a:cubicBezTo>
                    <a:cubicBezTo>
                      <a:pt x="68" y="319"/>
                      <a:pt x="68" y="319"/>
                      <a:pt x="68" y="319"/>
                    </a:cubicBezTo>
                    <a:cubicBezTo>
                      <a:pt x="67" y="317"/>
                      <a:pt x="67" y="317"/>
                      <a:pt x="67" y="317"/>
                    </a:cubicBezTo>
                    <a:cubicBezTo>
                      <a:pt x="67" y="317"/>
                      <a:pt x="67" y="317"/>
                      <a:pt x="67" y="317"/>
                    </a:cubicBezTo>
                    <a:cubicBezTo>
                      <a:pt x="67" y="316"/>
                      <a:pt x="67" y="316"/>
                      <a:pt x="67" y="316"/>
                    </a:cubicBezTo>
                    <a:cubicBezTo>
                      <a:pt x="67" y="316"/>
                      <a:pt x="67" y="316"/>
                      <a:pt x="67" y="316"/>
                    </a:cubicBezTo>
                    <a:cubicBezTo>
                      <a:pt x="67" y="316"/>
                      <a:pt x="67" y="316"/>
                      <a:pt x="67" y="316"/>
                    </a:cubicBezTo>
                    <a:cubicBezTo>
                      <a:pt x="67" y="316"/>
                      <a:pt x="67" y="316"/>
                      <a:pt x="67" y="316"/>
                    </a:cubicBezTo>
                    <a:cubicBezTo>
                      <a:pt x="67" y="316"/>
                      <a:pt x="67" y="316"/>
                      <a:pt x="67" y="316"/>
                    </a:cubicBezTo>
                    <a:cubicBezTo>
                      <a:pt x="67" y="316"/>
                      <a:pt x="67" y="316"/>
                      <a:pt x="67" y="316"/>
                    </a:cubicBezTo>
                    <a:cubicBezTo>
                      <a:pt x="66" y="316"/>
                      <a:pt x="66" y="316"/>
                      <a:pt x="66" y="316"/>
                    </a:cubicBezTo>
                    <a:cubicBezTo>
                      <a:pt x="66" y="315"/>
                      <a:pt x="66" y="315"/>
                      <a:pt x="66" y="315"/>
                    </a:cubicBezTo>
                    <a:cubicBezTo>
                      <a:pt x="66" y="315"/>
                      <a:pt x="66" y="315"/>
                      <a:pt x="66" y="315"/>
                    </a:cubicBezTo>
                    <a:cubicBezTo>
                      <a:pt x="64" y="314"/>
                      <a:pt x="64" y="314"/>
                      <a:pt x="64" y="314"/>
                    </a:cubicBezTo>
                    <a:cubicBezTo>
                      <a:pt x="62" y="311"/>
                      <a:pt x="62" y="311"/>
                      <a:pt x="62" y="311"/>
                    </a:cubicBezTo>
                    <a:cubicBezTo>
                      <a:pt x="60" y="309"/>
                      <a:pt x="60" y="309"/>
                      <a:pt x="60" y="309"/>
                    </a:cubicBezTo>
                    <a:cubicBezTo>
                      <a:pt x="59" y="308"/>
                      <a:pt x="59" y="307"/>
                      <a:pt x="58" y="307"/>
                    </a:cubicBezTo>
                    <a:moveTo>
                      <a:pt x="122" y="280"/>
                    </a:moveTo>
                    <a:cubicBezTo>
                      <a:pt x="122" y="280"/>
                      <a:pt x="122" y="280"/>
                      <a:pt x="122" y="280"/>
                    </a:cubicBezTo>
                    <a:cubicBezTo>
                      <a:pt x="123" y="281"/>
                      <a:pt x="123" y="281"/>
                      <a:pt x="123" y="281"/>
                    </a:cubicBezTo>
                    <a:cubicBezTo>
                      <a:pt x="124" y="282"/>
                      <a:pt x="124" y="282"/>
                      <a:pt x="124" y="282"/>
                    </a:cubicBezTo>
                    <a:cubicBezTo>
                      <a:pt x="124" y="282"/>
                      <a:pt x="125" y="283"/>
                      <a:pt x="125" y="284"/>
                    </a:cubicBezTo>
                    <a:cubicBezTo>
                      <a:pt x="127" y="283"/>
                      <a:pt x="129" y="282"/>
                      <a:pt x="131" y="281"/>
                    </a:cubicBezTo>
                    <a:cubicBezTo>
                      <a:pt x="127" y="281"/>
                      <a:pt x="127" y="281"/>
                      <a:pt x="127" y="281"/>
                    </a:cubicBezTo>
                    <a:cubicBezTo>
                      <a:pt x="125" y="280"/>
                      <a:pt x="125" y="280"/>
                      <a:pt x="125" y="280"/>
                    </a:cubicBezTo>
                    <a:cubicBezTo>
                      <a:pt x="125" y="280"/>
                      <a:pt x="125" y="280"/>
                      <a:pt x="125" y="280"/>
                    </a:cubicBezTo>
                    <a:cubicBezTo>
                      <a:pt x="124" y="280"/>
                      <a:pt x="124" y="280"/>
                      <a:pt x="124" y="280"/>
                    </a:cubicBezTo>
                    <a:cubicBezTo>
                      <a:pt x="123" y="280"/>
                      <a:pt x="123" y="280"/>
                      <a:pt x="123" y="280"/>
                    </a:cubicBezTo>
                    <a:cubicBezTo>
                      <a:pt x="123" y="280"/>
                      <a:pt x="123" y="280"/>
                      <a:pt x="123" y="280"/>
                    </a:cubicBezTo>
                    <a:cubicBezTo>
                      <a:pt x="122" y="280"/>
                      <a:pt x="122" y="280"/>
                      <a:pt x="122" y="280"/>
                    </a:cubicBezTo>
                    <a:moveTo>
                      <a:pt x="580" y="280"/>
                    </a:moveTo>
                    <a:cubicBezTo>
                      <a:pt x="579" y="282"/>
                      <a:pt x="578" y="285"/>
                      <a:pt x="576" y="287"/>
                    </a:cubicBezTo>
                    <a:cubicBezTo>
                      <a:pt x="578" y="286"/>
                      <a:pt x="581" y="286"/>
                      <a:pt x="583" y="285"/>
                    </a:cubicBezTo>
                    <a:cubicBezTo>
                      <a:pt x="583" y="285"/>
                      <a:pt x="583" y="285"/>
                      <a:pt x="583" y="285"/>
                    </a:cubicBezTo>
                    <a:cubicBezTo>
                      <a:pt x="583" y="285"/>
                      <a:pt x="583" y="284"/>
                      <a:pt x="582" y="284"/>
                    </a:cubicBezTo>
                    <a:cubicBezTo>
                      <a:pt x="582" y="284"/>
                      <a:pt x="582" y="283"/>
                      <a:pt x="582" y="283"/>
                    </a:cubicBezTo>
                    <a:cubicBezTo>
                      <a:pt x="581" y="282"/>
                      <a:pt x="581" y="282"/>
                      <a:pt x="581" y="282"/>
                    </a:cubicBezTo>
                    <a:cubicBezTo>
                      <a:pt x="580" y="280"/>
                      <a:pt x="580" y="280"/>
                      <a:pt x="580" y="280"/>
                    </a:cubicBezTo>
                    <a:moveTo>
                      <a:pt x="102" y="276"/>
                    </a:moveTo>
                    <a:cubicBezTo>
                      <a:pt x="100" y="278"/>
                      <a:pt x="98" y="278"/>
                      <a:pt x="96" y="279"/>
                    </a:cubicBezTo>
                    <a:cubicBezTo>
                      <a:pt x="87" y="282"/>
                      <a:pt x="81" y="285"/>
                      <a:pt x="75" y="290"/>
                    </a:cubicBezTo>
                    <a:cubicBezTo>
                      <a:pt x="76" y="291"/>
                      <a:pt x="76" y="291"/>
                      <a:pt x="77" y="292"/>
                    </a:cubicBezTo>
                    <a:cubicBezTo>
                      <a:pt x="78" y="293"/>
                      <a:pt x="79" y="294"/>
                      <a:pt x="80" y="295"/>
                    </a:cubicBezTo>
                    <a:cubicBezTo>
                      <a:pt x="84" y="299"/>
                      <a:pt x="84" y="299"/>
                      <a:pt x="84" y="299"/>
                    </a:cubicBezTo>
                    <a:cubicBezTo>
                      <a:pt x="84" y="300"/>
                      <a:pt x="84" y="300"/>
                      <a:pt x="84" y="300"/>
                    </a:cubicBezTo>
                    <a:cubicBezTo>
                      <a:pt x="85" y="301"/>
                      <a:pt x="85" y="301"/>
                      <a:pt x="85" y="301"/>
                    </a:cubicBezTo>
                    <a:cubicBezTo>
                      <a:pt x="87" y="303"/>
                      <a:pt x="87" y="303"/>
                      <a:pt x="87" y="303"/>
                    </a:cubicBezTo>
                    <a:cubicBezTo>
                      <a:pt x="88" y="305"/>
                      <a:pt x="89" y="307"/>
                      <a:pt x="89" y="308"/>
                    </a:cubicBezTo>
                    <a:cubicBezTo>
                      <a:pt x="91" y="311"/>
                      <a:pt x="91" y="311"/>
                      <a:pt x="91" y="311"/>
                    </a:cubicBezTo>
                    <a:cubicBezTo>
                      <a:pt x="92" y="313"/>
                      <a:pt x="92" y="313"/>
                      <a:pt x="92" y="313"/>
                    </a:cubicBezTo>
                    <a:cubicBezTo>
                      <a:pt x="92" y="314"/>
                      <a:pt x="92" y="314"/>
                      <a:pt x="92" y="314"/>
                    </a:cubicBezTo>
                    <a:cubicBezTo>
                      <a:pt x="92" y="316"/>
                      <a:pt x="92" y="316"/>
                      <a:pt x="92" y="316"/>
                    </a:cubicBezTo>
                    <a:cubicBezTo>
                      <a:pt x="93" y="317"/>
                      <a:pt x="93" y="317"/>
                      <a:pt x="93" y="317"/>
                    </a:cubicBezTo>
                    <a:cubicBezTo>
                      <a:pt x="93" y="317"/>
                      <a:pt x="93" y="317"/>
                      <a:pt x="93" y="317"/>
                    </a:cubicBezTo>
                    <a:cubicBezTo>
                      <a:pt x="93" y="318"/>
                      <a:pt x="93" y="318"/>
                      <a:pt x="93" y="318"/>
                    </a:cubicBezTo>
                    <a:cubicBezTo>
                      <a:pt x="93" y="318"/>
                      <a:pt x="93" y="318"/>
                      <a:pt x="93" y="318"/>
                    </a:cubicBezTo>
                    <a:cubicBezTo>
                      <a:pt x="94" y="320"/>
                      <a:pt x="94" y="320"/>
                      <a:pt x="94" y="320"/>
                    </a:cubicBezTo>
                    <a:cubicBezTo>
                      <a:pt x="94" y="319"/>
                      <a:pt x="95" y="318"/>
                      <a:pt x="95" y="317"/>
                    </a:cubicBezTo>
                    <a:cubicBezTo>
                      <a:pt x="100" y="310"/>
                      <a:pt x="104" y="301"/>
                      <a:pt x="110" y="294"/>
                    </a:cubicBezTo>
                    <a:cubicBezTo>
                      <a:pt x="110" y="294"/>
                      <a:pt x="110" y="294"/>
                      <a:pt x="110" y="294"/>
                    </a:cubicBezTo>
                    <a:cubicBezTo>
                      <a:pt x="109" y="292"/>
                      <a:pt x="108" y="291"/>
                      <a:pt x="108" y="290"/>
                    </a:cubicBezTo>
                    <a:cubicBezTo>
                      <a:pt x="106" y="287"/>
                      <a:pt x="105" y="285"/>
                      <a:pt x="104" y="282"/>
                    </a:cubicBezTo>
                    <a:cubicBezTo>
                      <a:pt x="103" y="279"/>
                      <a:pt x="103" y="279"/>
                      <a:pt x="103" y="279"/>
                    </a:cubicBezTo>
                    <a:cubicBezTo>
                      <a:pt x="103" y="278"/>
                      <a:pt x="103" y="278"/>
                      <a:pt x="103" y="278"/>
                    </a:cubicBezTo>
                    <a:cubicBezTo>
                      <a:pt x="102" y="277"/>
                      <a:pt x="102" y="277"/>
                      <a:pt x="102" y="277"/>
                    </a:cubicBezTo>
                    <a:cubicBezTo>
                      <a:pt x="102" y="276"/>
                      <a:pt x="102" y="276"/>
                      <a:pt x="102" y="276"/>
                    </a:cubicBezTo>
                    <a:moveTo>
                      <a:pt x="577" y="271"/>
                    </a:moveTo>
                    <a:cubicBezTo>
                      <a:pt x="577" y="274"/>
                      <a:pt x="577" y="277"/>
                      <a:pt x="576" y="280"/>
                    </a:cubicBezTo>
                    <a:cubicBezTo>
                      <a:pt x="577" y="278"/>
                      <a:pt x="578" y="277"/>
                      <a:pt x="579" y="275"/>
                    </a:cubicBezTo>
                    <a:cubicBezTo>
                      <a:pt x="578" y="275"/>
                      <a:pt x="578" y="275"/>
                      <a:pt x="578" y="274"/>
                    </a:cubicBezTo>
                    <a:cubicBezTo>
                      <a:pt x="577" y="272"/>
                      <a:pt x="577" y="272"/>
                      <a:pt x="577" y="272"/>
                    </a:cubicBezTo>
                    <a:cubicBezTo>
                      <a:pt x="577" y="271"/>
                      <a:pt x="577" y="271"/>
                      <a:pt x="577" y="271"/>
                    </a:cubicBezTo>
                    <a:moveTo>
                      <a:pt x="133" y="253"/>
                    </a:moveTo>
                    <a:cubicBezTo>
                      <a:pt x="127" y="256"/>
                      <a:pt x="127" y="256"/>
                      <a:pt x="127" y="256"/>
                    </a:cubicBezTo>
                    <a:cubicBezTo>
                      <a:pt x="128" y="256"/>
                      <a:pt x="128" y="256"/>
                      <a:pt x="130" y="256"/>
                    </a:cubicBezTo>
                    <a:cubicBezTo>
                      <a:pt x="137" y="258"/>
                      <a:pt x="137" y="258"/>
                      <a:pt x="137" y="258"/>
                    </a:cubicBezTo>
                    <a:cubicBezTo>
                      <a:pt x="138" y="258"/>
                      <a:pt x="138" y="258"/>
                      <a:pt x="138" y="258"/>
                    </a:cubicBezTo>
                    <a:cubicBezTo>
                      <a:pt x="139" y="259"/>
                      <a:pt x="139" y="259"/>
                      <a:pt x="139" y="259"/>
                    </a:cubicBezTo>
                    <a:cubicBezTo>
                      <a:pt x="139" y="259"/>
                      <a:pt x="139" y="259"/>
                      <a:pt x="139" y="259"/>
                    </a:cubicBezTo>
                    <a:cubicBezTo>
                      <a:pt x="139" y="259"/>
                      <a:pt x="139" y="259"/>
                      <a:pt x="139" y="259"/>
                    </a:cubicBezTo>
                    <a:cubicBezTo>
                      <a:pt x="141" y="259"/>
                      <a:pt x="141" y="259"/>
                      <a:pt x="141" y="259"/>
                    </a:cubicBezTo>
                    <a:cubicBezTo>
                      <a:pt x="143" y="259"/>
                      <a:pt x="143" y="259"/>
                      <a:pt x="143" y="259"/>
                    </a:cubicBezTo>
                    <a:cubicBezTo>
                      <a:pt x="144" y="259"/>
                      <a:pt x="144" y="259"/>
                      <a:pt x="144" y="259"/>
                    </a:cubicBezTo>
                    <a:cubicBezTo>
                      <a:pt x="144" y="259"/>
                      <a:pt x="144" y="259"/>
                      <a:pt x="144" y="259"/>
                    </a:cubicBezTo>
                    <a:cubicBezTo>
                      <a:pt x="144" y="259"/>
                      <a:pt x="144" y="259"/>
                      <a:pt x="144" y="259"/>
                    </a:cubicBezTo>
                    <a:cubicBezTo>
                      <a:pt x="144" y="259"/>
                      <a:pt x="144" y="259"/>
                      <a:pt x="144" y="259"/>
                    </a:cubicBezTo>
                    <a:cubicBezTo>
                      <a:pt x="145" y="259"/>
                      <a:pt x="145" y="259"/>
                      <a:pt x="145" y="259"/>
                    </a:cubicBezTo>
                    <a:cubicBezTo>
                      <a:pt x="145" y="259"/>
                      <a:pt x="145" y="259"/>
                      <a:pt x="146" y="258"/>
                    </a:cubicBezTo>
                    <a:cubicBezTo>
                      <a:pt x="143" y="257"/>
                      <a:pt x="143" y="257"/>
                      <a:pt x="143" y="257"/>
                    </a:cubicBezTo>
                    <a:cubicBezTo>
                      <a:pt x="139" y="255"/>
                      <a:pt x="139" y="255"/>
                      <a:pt x="139" y="255"/>
                    </a:cubicBezTo>
                    <a:cubicBezTo>
                      <a:pt x="138" y="255"/>
                      <a:pt x="136" y="254"/>
                      <a:pt x="135" y="254"/>
                    </a:cubicBezTo>
                    <a:cubicBezTo>
                      <a:pt x="135" y="254"/>
                      <a:pt x="135" y="254"/>
                      <a:pt x="135" y="254"/>
                    </a:cubicBezTo>
                    <a:cubicBezTo>
                      <a:pt x="134" y="253"/>
                      <a:pt x="134" y="253"/>
                      <a:pt x="134" y="253"/>
                    </a:cubicBezTo>
                    <a:cubicBezTo>
                      <a:pt x="133" y="253"/>
                      <a:pt x="133" y="253"/>
                      <a:pt x="133" y="253"/>
                    </a:cubicBezTo>
                    <a:cubicBezTo>
                      <a:pt x="133" y="253"/>
                      <a:pt x="133" y="253"/>
                      <a:pt x="133" y="253"/>
                    </a:cubicBezTo>
                    <a:moveTo>
                      <a:pt x="535" y="226"/>
                    </a:moveTo>
                    <a:cubicBezTo>
                      <a:pt x="533" y="227"/>
                      <a:pt x="532" y="229"/>
                      <a:pt x="530" y="230"/>
                    </a:cubicBezTo>
                    <a:cubicBezTo>
                      <a:pt x="531" y="229"/>
                      <a:pt x="533" y="229"/>
                      <a:pt x="535" y="228"/>
                    </a:cubicBezTo>
                    <a:cubicBezTo>
                      <a:pt x="535" y="228"/>
                      <a:pt x="536" y="228"/>
                      <a:pt x="536" y="228"/>
                    </a:cubicBezTo>
                    <a:cubicBezTo>
                      <a:pt x="535" y="226"/>
                      <a:pt x="535" y="226"/>
                      <a:pt x="535" y="226"/>
                    </a:cubicBezTo>
                    <a:moveTo>
                      <a:pt x="161" y="225"/>
                    </a:moveTo>
                    <a:cubicBezTo>
                      <a:pt x="161" y="225"/>
                      <a:pt x="161" y="225"/>
                      <a:pt x="161" y="225"/>
                    </a:cubicBezTo>
                    <a:cubicBezTo>
                      <a:pt x="161" y="225"/>
                      <a:pt x="161" y="225"/>
                      <a:pt x="161" y="225"/>
                    </a:cubicBezTo>
                    <a:cubicBezTo>
                      <a:pt x="161" y="225"/>
                      <a:pt x="161" y="225"/>
                      <a:pt x="161" y="225"/>
                    </a:cubicBezTo>
                    <a:moveTo>
                      <a:pt x="161" y="225"/>
                    </a:moveTo>
                    <a:cubicBezTo>
                      <a:pt x="161" y="225"/>
                      <a:pt x="161" y="225"/>
                      <a:pt x="161" y="225"/>
                    </a:cubicBezTo>
                    <a:cubicBezTo>
                      <a:pt x="161" y="225"/>
                      <a:pt x="161" y="225"/>
                      <a:pt x="161" y="225"/>
                    </a:cubicBezTo>
                    <a:cubicBezTo>
                      <a:pt x="161" y="225"/>
                      <a:pt x="161" y="225"/>
                      <a:pt x="161" y="225"/>
                    </a:cubicBezTo>
                    <a:cubicBezTo>
                      <a:pt x="161" y="225"/>
                      <a:pt x="161" y="225"/>
                      <a:pt x="161" y="225"/>
                    </a:cubicBezTo>
                    <a:cubicBezTo>
                      <a:pt x="161" y="225"/>
                      <a:pt x="161" y="225"/>
                      <a:pt x="161" y="225"/>
                    </a:cubicBezTo>
                    <a:cubicBezTo>
                      <a:pt x="161" y="225"/>
                      <a:pt x="161" y="225"/>
                      <a:pt x="161" y="225"/>
                    </a:cubicBezTo>
                    <a:moveTo>
                      <a:pt x="163" y="220"/>
                    </a:moveTo>
                    <a:cubicBezTo>
                      <a:pt x="163" y="220"/>
                      <a:pt x="163" y="221"/>
                      <a:pt x="163" y="221"/>
                    </a:cubicBezTo>
                    <a:cubicBezTo>
                      <a:pt x="163" y="221"/>
                      <a:pt x="163" y="221"/>
                      <a:pt x="163" y="221"/>
                    </a:cubicBezTo>
                    <a:cubicBezTo>
                      <a:pt x="163" y="221"/>
                      <a:pt x="163" y="221"/>
                      <a:pt x="163" y="221"/>
                    </a:cubicBezTo>
                    <a:cubicBezTo>
                      <a:pt x="163" y="221"/>
                      <a:pt x="163" y="221"/>
                      <a:pt x="163" y="221"/>
                    </a:cubicBezTo>
                    <a:cubicBezTo>
                      <a:pt x="163" y="221"/>
                      <a:pt x="163" y="220"/>
                      <a:pt x="163" y="220"/>
                    </a:cubicBezTo>
                    <a:moveTo>
                      <a:pt x="163" y="220"/>
                    </a:moveTo>
                    <a:cubicBezTo>
                      <a:pt x="163" y="220"/>
                      <a:pt x="163" y="220"/>
                      <a:pt x="163" y="220"/>
                    </a:cubicBezTo>
                    <a:cubicBezTo>
                      <a:pt x="163" y="220"/>
                      <a:pt x="163" y="220"/>
                      <a:pt x="163" y="220"/>
                    </a:cubicBezTo>
                    <a:cubicBezTo>
                      <a:pt x="163" y="220"/>
                      <a:pt x="163" y="220"/>
                      <a:pt x="163" y="220"/>
                    </a:cubicBezTo>
                    <a:moveTo>
                      <a:pt x="516" y="219"/>
                    </a:moveTo>
                    <a:cubicBezTo>
                      <a:pt x="516" y="219"/>
                      <a:pt x="516" y="219"/>
                      <a:pt x="516" y="219"/>
                    </a:cubicBezTo>
                    <a:cubicBezTo>
                      <a:pt x="516" y="219"/>
                      <a:pt x="516" y="219"/>
                      <a:pt x="516" y="219"/>
                    </a:cubicBezTo>
                    <a:cubicBezTo>
                      <a:pt x="516" y="219"/>
                      <a:pt x="516" y="219"/>
                      <a:pt x="516" y="219"/>
                    </a:cubicBezTo>
                    <a:cubicBezTo>
                      <a:pt x="516" y="219"/>
                      <a:pt x="516" y="219"/>
                      <a:pt x="516" y="219"/>
                    </a:cubicBezTo>
                    <a:moveTo>
                      <a:pt x="517" y="216"/>
                    </a:moveTo>
                    <a:cubicBezTo>
                      <a:pt x="517" y="216"/>
                      <a:pt x="517" y="216"/>
                      <a:pt x="517" y="216"/>
                    </a:cubicBezTo>
                    <a:cubicBezTo>
                      <a:pt x="517" y="216"/>
                      <a:pt x="517" y="216"/>
                      <a:pt x="517" y="216"/>
                    </a:cubicBezTo>
                    <a:cubicBezTo>
                      <a:pt x="517" y="216"/>
                      <a:pt x="517" y="216"/>
                      <a:pt x="517" y="216"/>
                    </a:cubicBezTo>
                    <a:cubicBezTo>
                      <a:pt x="517" y="216"/>
                      <a:pt x="517" y="216"/>
                      <a:pt x="517" y="216"/>
                    </a:cubicBezTo>
                    <a:moveTo>
                      <a:pt x="519" y="212"/>
                    </a:moveTo>
                    <a:cubicBezTo>
                      <a:pt x="518" y="213"/>
                      <a:pt x="518" y="213"/>
                      <a:pt x="518" y="213"/>
                    </a:cubicBezTo>
                    <a:cubicBezTo>
                      <a:pt x="517" y="216"/>
                      <a:pt x="517" y="216"/>
                      <a:pt x="517" y="216"/>
                    </a:cubicBezTo>
                    <a:cubicBezTo>
                      <a:pt x="517" y="216"/>
                      <a:pt x="517" y="216"/>
                      <a:pt x="517" y="216"/>
                    </a:cubicBezTo>
                    <a:cubicBezTo>
                      <a:pt x="517" y="216"/>
                      <a:pt x="517" y="216"/>
                      <a:pt x="517" y="216"/>
                    </a:cubicBezTo>
                    <a:cubicBezTo>
                      <a:pt x="516" y="218"/>
                      <a:pt x="516" y="218"/>
                      <a:pt x="516" y="218"/>
                    </a:cubicBezTo>
                    <a:cubicBezTo>
                      <a:pt x="516" y="220"/>
                      <a:pt x="516" y="220"/>
                      <a:pt x="516" y="220"/>
                    </a:cubicBezTo>
                    <a:cubicBezTo>
                      <a:pt x="516" y="220"/>
                      <a:pt x="516" y="220"/>
                      <a:pt x="516" y="220"/>
                    </a:cubicBezTo>
                    <a:cubicBezTo>
                      <a:pt x="516" y="220"/>
                      <a:pt x="516" y="220"/>
                      <a:pt x="516" y="220"/>
                    </a:cubicBezTo>
                    <a:cubicBezTo>
                      <a:pt x="516" y="220"/>
                      <a:pt x="516" y="220"/>
                      <a:pt x="516" y="219"/>
                    </a:cubicBezTo>
                    <a:cubicBezTo>
                      <a:pt x="516" y="220"/>
                      <a:pt x="516" y="220"/>
                      <a:pt x="516" y="220"/>
                    </a:cubicBezTo>
                    <a:cubicBezTo>
                      <a:pt x="516" y="220"/>
                      <a:pt x="516" y="220"/>
                      <a:pt x="516" y="220"/>
                    </a:cubicBezTo>
                    <a:cubicBezTo>
                      <a:pt x="515" y="221"/>
                      <a:pt x="515" y="221"/>
                      <a:pt x="515" y="221"/>
                    </a:cubicBezTo>
                    <a:cubicBezTo>
                      <a:pt x="515" y="222"/>
                      <a:pt x="515" y="222"/>
                      <a:pt x="515" y="222"/>
                    </a:cubicBezTo>
                    <a:cubicBezTo>
                      <a:pt x="515" y="223"/>
                      <a:pt x="515" y="223"/>
                      <a:pt x="515" y="224"/>
                    </a:cubicBezTo>
                    <a:cubicBezTo>
                      <a:pt x="514" y="226"/>
                      <a:pt x="514" y="226"/>
                      <a:pt x="514" y="226"/>
                    </a:cubicBezTo>
                    <a:cubicBezTo>
                      <a:pt x="515" y="226"/>
                      <a:pt x="515" y="227"/>
                      <a:pt x="516" y="227"/>
                    </a:cubicBezTo>
                    <a:cubicBezTo>
                      <a:pt x="517" y="229"/>
                      <a:pt x="518" y="231"/>
                      <a:pt x="519" y="233"/>
                    </a:cubicBezTo>
                    <a:cubicBezTo>
                      <a:pt x="523" y="229"/>
                      <a:pt x="528" y="226"/>
                      <a:pt x="533" y="222"/>
                    </a:cubicBezTo>
                    <a:cubicBezTo>
                      <a:pt x="532" y="220"/>
                      <a:pt x="532" y="220"/>
                      <a:pt x="532" y="220"/>
                    </a:cubicBezTo>
                    <a:cubicBezTo>
                      <a:pt x="530" y="216"/>
                      <a:pt x="530" y="216"/>
                      <a:pt x="530" y="216"/>
                    </a:cubicBezTo>
                    <a:cubicBezTo>
                      <a:pt x="530" y="215"/>
                      <a:pt x="530" y="215"/>
                      <a:pt x="530" y="215"/>
                    </a:cubicBezTo>
                    <a:cubicBezTo>
                      <a:pt x="529" y="215"/>
                      <a:pt x="529" y="215"/>
                      <a:pt x="529" y="215"/>
                    </a:cubicBezTo>
                    <a:cubicBezTo>
                      <a:pt x="529" y="215"/>
                      <a:pt x="529" y="215"/>
                      <a:pt x="529" y="215"/>
                    </a:cubicBezTo>
                    <a:cubicBezTo>
                      <a:pt x="529" y="215"/>
                      <a:pt x="529" y="215"/>
                      <a:pt x="529" y="215"/>
                    </a:cubicBezTo>
                    <a:cubicBezTo>
                      <a:pt x="529" y="214"/>
                      <a:pt x="529" y="214"/>
                      <a:pt x="529" y="214"/>
                    </a:cubicBezTo>
                    <a:cubicBezTo>
                      <a:pt x="529" y="213"/>
                      <a:pt x="529" y="213"/>
                      <a:pt x="529" y="213"/>
                    </a:cubicBezTo>
                    <a:cubicBezTo>
                      <a:pt x="529" y="213"/>
                      <a:pt x="529" y="213"/>
                      <a:pt x="529" y="213"/>
                    </a:cubicBezTo>
                    <a:cubicBezTo>
                      <a:pt x="526" y="213"/>
                      <a:pt x="524" y="213"/>
                      <a:pt x="522" y="213"/>
                    </a:cubicBezTo>
                    <a:cubicBezTo>
                      <a:pt x="521" y="212"/>
                      <a:pt x="520" y="212"/>
                      <a:pt x="519" y="212"/>
                    </a:cubicBezTo>
                    <a:moveTo>
                      <a:pt x="514" y="211"/>
                    </a:moveTo>
                    <a:cubicBezTo>
                      <a:pt x="518" y="214"/>
                      <a:pt x="518" y="214"/>
                      <a:pt x="518" y="214"/>
                    </a:cubicBezTo>
                    <a:cubicBezTo>
                      <a:pt x="518" y="213"/>
                      <a:pt x="518" y="213"/>
                      <a:pt x="518" y="213"/>
                    </a:cubicBezTo>
                    <a:cubicBezTo>
                      <a:pt x="518" y="213"/>
                      <a:pt x="518" y="213"/>
                      <a:pt x="518" y="212"/>
                    </a:cubicBezTo>
                    <a:cubicBezTo>
                      <a:pt x="518" y="212"/>
                      <a:pt x="518" y="212"/>
                      <a:pt x="518" y="212"/>
                    </a:cubicBezTo>
                    <a:cubicBezTo>
                      <a:pt x="517" y="212"/>
                      <a:pt x="515" y="212"/>
                      <a:pt x="514" y="211"/>
                    </a:cubicBezTo>
                    <a:moveTo>
                      <a:pt x="573" y="199"/>
                    </a:moveTo>
                    <a:cubicBezTo>
                      <a:pt x="570" y="201"/>
                      <a:pt x="567" y="202"/>
                      <a:pt x="564" y="203"/>
                    </a:cubicBezTo>
                    <a:cubicBezTo>
                      <a:pt x="564" y="203"/>
                      <a:pt x="563" y="203"/>
                      <a:pt x="562" y="203"/>
                    </a:cubicBezTo>
                    <a:cubicBezTo>
                      <a:pt x="561" y="203"/>
                      <a:pt x="560" y="203"/>
                      <a:pt x="559" y="203"/>
                    </a:cubicBezTo>
                    <a:cubicBezTo>
                      <a:pt x="559" y="203"/>
                      <a:pt x="558" y="203"/>
                      <a:pt x="557" y="203"/>
                    </a:cubicBezTo>
                    <a:cubicBezTo>
                      <a:pt x="556" y="203"/>
                      <a:pt x="556" y="203"/>
                      <a:pt x="555" y="203"/>
                    </a:cubicBezTo>
                    <a:cubicBezTo>
                      <a:pt x="552" y="203"/>
                      <a:pt x="550" y="204"/>
                      <a:pt x="548" y="205"/>
                    </a:cubicBezTo>
                    <a:cubicBezTo>
                      <a:pt x="548" y="206"/>
                      <a:pt x="548" y="206"/>
                      <a:pt x="548" y="206"/>
                    </a:cubicBezTo>
                    <a:cubicBezTo>
                      <a:pt x="548" y="206"/>
                      <a:pt x="548" y="206"/>
                      <a:pt x="548" y="206"/>
                    </a:cubicBezTo>
                    <a:cubicBezTo>
                      <a:pt x="549" y="206"/>
                      <a:pt x="549" y="206"/>
                      <a:pt x="549" y="206"/>
                    </a:cubicBezTo>
                    <a:cubicBezTo>
                      <a:pt x="549" y="206"/>
                      <a:pt x="549" y="206"/>
                      <a:pt x="549" y="206"/>
                    </a:cubicBezTo>
                    <a:cubicBezTo>
                      <a:pt x="549" y="206"/>
                      <a:pt x="549" y="206"/>
                      <a:pt x="549" y="206"/>
                    </a:cubicBezTo>
                    <a:cubicBezTo>
                      <a:pt x="549" y="207"/>
                      <a:pt x="550" y="208"/>
                      <a:pt x="550" y="208"/>
                    </a:cubicBezTo>
                    <a:cubicBezTo>
                      <a:pt x="552" y="207"/>
                      <a:pt x="554" y="205"/>
                      <a:pt x="556" y="203"/>
                    </a:cubicBezTo>
                    <a:cubicBezTo>
                      <a:pt x="556" y="203"/>
                      <a:pt x="556" y="203"/>
                      <a:pt x="556" y="203"/>
                    </a:cubicBezTo>
                    <a:cubicBezTo>
                      <a:pt x="557" y="203"/>
                      <a:pt x="557" y="204"/>
                      <a:pt x="557" y="205"/>
                    </a:cubicBezTo>
                    <a:cubicBezTo>
                      <a:pt x="555" y="207"/>
                      <a:pt x="553" y="209"/>
                      <a:pt x="551" y="211"/>
                    </a:cubicBezTo>
                    <a:cubicBezTo>
                      <a:pt x="554" y="215"/>
                      <a:pt x="554" y="215"/>
                      <a:pt x="554" y="215"/>
                    </a:cubicBezTo>
                    <a:cubicBezTo>
                      <a:pt x="555" y="217"/>
                      <a:pt x="555" y="217"/>
                      <a:pt x="555" y="217"/>
                    </a:cubicBezTo>
                    <a:cubicBezTo>
                      <a:pt x="556" y="218"/>
                      <a:pt x="556" y="218"/>
                      <a:pt x="556" y="218"/>
                    </a:cubicBezTo>
                    <a:cubicBezTo>
                      <a:pt x="556" y="218"/>
                      <a:pt x="556" y="218"/>
                      <a:pt x="556" y="218"/>
                    </a:cubicBezTo>
                    <a:cubicBezTo>
                      <a:pt x="556" y="219"/>
                      <a:pt x="556" y="219"/>
                      <a:pt x="556" y="219"/>
                    </a:cubicBezTo>
                    <a:cubicBezTo>
                      <a:pt x="556" y="219"/>
                      <a:pt x="556" y="219"/>
                      <a:pt x="556" y="219"/>
                    </a:cubicBezTo>
                    <a:cubicBezTo>
                      <a:pt x="556" y="220"/>
                      <a:pt x="556" y="220"/>
                      <a:pt x="556" y="220"/>
                    </a:cubicBezTo>
                    <a:cubicBezTo>
                      <a:pt x="558" y="224"/>
                      <a:pt x="558" y="224"/>
                      <a:pt x="558" y="224"/>
                    </a:cubicBezTo>
                    <a:cubicBezTo>
                      <a:pt x="559" y="226"/>
                      <a:pt x="560" y="227"/>
                      <a:pt x="560" y="229"/>
                    </a:cubicBezTo>
                    <a:cubicBezTo>
                      <a:pt x="561" y="230"/>
                      <a:pt x="561" y="230"/>
                      <a:pt x="561" y="230"/>
                    </a:cubicBezTo>
                    <a:cubicBezTo>
                      <a:pt x="562" y="231"/>
                      <a:pt x="563" y="231"/>
                      <a:pt x="564" y="232"/>
                    </a:cubicBezTo>
                    <a:cubicBezTo>
                      <a:pt x="568" y="235"/>
                      <a:pt x="570" y="238"/>
                      <a:pt x="572" y="242"/>
                    </a:cubicBezTo>
                    <a:cubicBezTo>
                      <a:pt x="572" y="242"/>
                      <a:pt x="572" y="241"/>
                      <a:pt x="572" y="240"/>
                    </a:cubicBezTo>
                    <a:cubicBezTo>
                      <a:pt x="572" y="238"/>
                      <a:pt x="572" y="236"/>
                      <a:pt x="572" y="234"/>
                    </a:cubicBezTo>
                    <a:cubicBezTo>
                      <a:pt x="572" y="231"/>
                      <a:pt x="572" y="229"/>
                      <a:pt x="572" y="227"/>
                    </a:cubicBezTo>
                    <a:cubicBezTo>
                      <a:pt x="572" y="223"/>
                      <a:pt x="572" y="218"/>
                      <a:pt x="573" y="214"/>
                    </a:cubicBezTo>
                    <a:cubicBezTo>
                      <a:pt x="573" y="207"/>
                      <a:pt x="573" y="207"/>
                      <a:pt x="573" y="207"/>
                    </a:cubicBezTo>
                    <a:cubicBezTo>
                      <a:pt x="573" y="206"/>
                      <a:pt x="573" y="205"/>
                      <a:pt x="573" y="204"/>
                    </a:cubicBezTo>
                    <a:cubicBezTo>
                      <a:pt x="573" y="201"/>
                      <a:pt x="573" y="201"/>
                      <a:pt x="573" y="201"/>
                    </a:cubicBezTo>
                    <a:cubicBezTo>
                      <a:pt x="573" y="199"/>
                      <a:pt x="573" y="199"/>
                      <a:pt x="573" y="199"/>
                    </a:cubicBezTo>
                    <a:moveTo>
                      <a:pt x="159" y="198"/>
                    </a:moveTo>
                    <a:cubicBezTo>
                      <a:pt x="156" y="201"/>
                      <a:pt x="152" y="205"/>
                      <a:pt x="149" y="209"/>
                    </a:cubicBezTo>
                    <a:cubicBezTo>
                      <a:pt x="144" y="218"/>
                      <a:pt x="142" y="227"/>
                      <a:pt x="134" y="234"/>
                    </a:cubicBezTo>
                    <a:cubicBezTo>
                      <a:pt x="135" y="234"/>
                      <a:pt x="135" y="234"/>
                      <a:pt x="136" y="233"/>
                    </a:cubicBezTo>
                    <a:cubicBezTo>
                      <a:pt x="141" y="232"/>
                      <a:pt x="141" y="232"/>
                      <a:pt x="141" y="232"/>
                    </a:cubicBezTo>
                    <a:cubicBezTo>
                      <a:pt x="142" y="232"/>
                      <a:pt x="142" y="232"/>
                      <a:pt x="142" y="232"/>
                    </a:cubicBezTo>
                    <a:cubicBezTo>
                      <a:pt x="142" y="232"/>
                      <a:pt x="142" y="232"/>
                      <a:pt x="142" y="232"/>
                    </a:cubicBezTo>
                    <a:cubicBezTo>
                      <a:pt x="142" y="232"/>
                      <a:pt x="142" y="232"/>
                      <a:pt x="142" y="232"/>
                    </a:cubicBezTo>
                    <a:cubicBezTo>
                      <a:pt x="143" y="232"/>
                      <a:pt x="143" y="232"/>
                      <a:pt x="143" y="232"/>
                    </a:cubicBezTo>
                    <a:cubicBezTo>
                      <a:pt x="144" y="231"/>
                      <a:pt x="144" y="231"/>
                      <a:pt x="144" y="231"/>
                    </a:cubicBezTo>
                    <a:cubicBezTo>
                      <a:pt x="147" y="231"/>
                      <a:pt x="147" y="231"/>
                      <a:pt x="147" y="231"/>
                    </a:cubicBezTo>
                    <a:cubicBezTo>
                      <a:pt x="148" y="231"/>
                      <a:pt x="148" y="231"/>
                      <a:pt x="148" y="231"/>
                    </a:cubicBezTo>
                    <a:cubicBezTo>
                      <a:pt x="150" y="231"/>
                      <a:pt x="150" y="231"/>
                      <a:pt x="150" y="231"/>
                    </a:cubicBezTo>
                    <a:cubicBezTo>
                      <a:pt x="153" y="231"/>
                      <a:pt x="153" y="231"/>
                      <a:pt x="153" y="231"/>
                    </a:cubicBezTo>
                    <a:cubicBezTo>
                      <a:pt x="153" y="231"/>
                      <a:pt x="154" y="230"/>
                      <a:pt x="155" y="230"/>
                    </a:cubicBezTo>
                    <a:cubicBezTo>
                      <a:pt x="155" y="230"/>
                      <a:pt x="155" y="231"/>
                      <a:pt x="156" y="231"/>
                    </a:cubicBezTo>
                    <a:cubicBezTo>
                      <a:pt x="156" y="231"/>
                      <a:pt x="156" y="231"/>
                      <a:pt x="156" y="231"/>
                    </a:cubicBezTo>
                    <a:cubicBezTo>
                      <a:pt x="157" y="230"/>
                      <a:pt x="157" y="230"/>
                      <a:pt x="157" y="230"/>
                    </a:cubicBezTo>
                    <a:cubicBezTo>
                      <a:pt x="158" y="229"/>
                      <a:pt x="158" y="229"/>
                      <a:pt x="158" y="229"/>
                    </a:cubicBezTo>
                    <a:cubicBezTo>
                      <a:pt x="158" y="229"/>
                      <a:pt x="158" y="229"/>
                      <a:pt x="158" y="229"/>
                    </a:cubicBezTo>
                    <a:cubicBezTo>
                      <a:pt x="158" y="229"/>
                      <a:pt x="158" y="229"/>
                      <a:pt x="158" y="229"/>
                    </a:cubicBezTo>
                    <a:cubicBezTo>
                      <a:pt x="159" y="228"/>
                      <a:pt x="159" y="228"/>
                      <a:pt x="159" y="228"/>
                    </a:cubicBezTo>
                    <a:cubicBezTo>
                      <a:pt x="160" y="227"/>
                      <a:pt x="160" y="227"/>
                      <a:pt x="160" y="227"/>
                    </a:cubicBezTo>
                    <a:cubicBezTo>
                      <a:pt x="161" y="225"/>
                      <a:pt x="161" y="225"/>
                      <a:pt x="161" y="225"/>
                    </a:cubicBezTo>
                    <a:cubicBezTo>
                      <a:pt x="161" y="225"/>
                      <a:pt x="161" y="225"/>
                      <a:pt x="161" y="225"/>
                    </a:cubicBezTo>
                    <a:cubicBezTo>
                      <a:pt x="161" y="224"/>
                      <a:pt x="161" y="224"/>
                      <a:pt x="161" y="224"/>
                    </a:cubicBezTo>
                    <a:cubicBezTo>
                      <a:pt x="162" y="223"/>
                      <a:pt x="162" y="223"/>
                      <a:pt x="162" y="223"/>
                    </a:cubicBezTo>
                    <a:cubicBezTo>
                      <a:pt x="162" y="222"/>
                      <a:pt x="162" y="222"/>
                      <a:pt x="162" y="222"/>
                    </a:cubicBezTo>
                    <a:cubicBezTo>
                      <a:pt x="162" y="222"/>
                      <a:pt x="162" y="222"/>
                      <a:pt x="162" y="222"/>
                    </a:cubicBezTo>
                    <a:cubicBezTo>
                      <a:pt x="163" y="221"/>
                      <a:pt x="163" y="221"/>
                      <a:pt x="163" y="221"/>
                    </a:cubicBezTo>
                    <a:cubicBezTo>
                      <a:pt x="163" y="220"/>
                      <a:pt x="163" y="220"/>
                      <a:pt x="163" y="220"/>
                    </a:cubicBezTo>
                    <a:cubicBezTo>
                      <a:pt x="163" y="220"/>
                      <a:pt x="163" y="220"/>
                      <a:pt x="163" y="220"/>
                    </a:cubicBezTo>
                    <a:cubicBezTo>
                      <a:pt x="163" y="219"/>
                      <a:pt x="163" y="219"/>
                      <a:pt x="163" y="219"/>
                    </a:cubicBezTo>
                    <a:cubicBezTo>
                      <a:pt x="163" y="218"/>
                      <a:pt x="163" y="218"/>
                      <a:pt x="163" y="218"/>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3" y="217"/>
                      <a:pt x="163" y="217"/>
                      <a:pt x="163" y="217"/>
                    </a:cubicBezTo>
                    <a:cubicBezTo>
                      <a:pt x="164" y="214"/>
                      <a:pt x="164" y="214"/>
                      <a:pt x="164" y="214"/>
                    </a:cubicBezTo>
                    <a:cubicBezTo>
                      <a:pt x="164" y="211"/>
                      <a:pt x="164" y="211"/>
                      <a:pt x="164" y="211"/>
                    </a:cubicBezTo>
                    <a:cubicBezTo>
                      <a:pt x="164" y="208"/>
                      <a:pt x="164" y="208"/>
                      <a:pt x="164" y="208"/>
                    </a:cubicBezTo>
                    <a:cubicBezTo>
                      <a:pt x="164" y="206"/>
                      <a:pt x="164" y="206"/>
                      <a:pt x="164" y="206"/>
                    </a:cubicBezTo>
                    <a:cubicBezTo>
                      <a:pt x="164" y="205"/>
                      <a:pt x="164" y="205"/>
                      <a:pt x="164" y="205"/>
                    </a:cubicBezTo>
                    <a:cubicBezTo>
                      <a:pt x="164" y="204"/>
                      <a:pt x="164" y="204"/>
                      <a:pt x="164" y="204"/>
                    </a:cubicBezTo>
                    <a:cubicBezTo>
                      <a:pt x="165" y="203"/>
                      <a:pt x="165" y="203"/>
                      <a:pt x="165" y="203"/>
                    </a:cubicBezTo>
                    <a:cubicBezTo>
                      <a:pt x="165" y="202"/>
                      <a:pt x="165" y="201"/>
                      <a:pt x="165" y="200"/>
                    </a:cubicBezTo>
                    <a:cubicBezTo>
                      <a:pt x="163" y="199"/>
                      <a:pt x="163" y="199"/>
                      <a:pt x="163" y="199"/>
                    </a:cubicBezTo>
                    <a:cubicBezTo>
                      <a:pt x="161" y="198"/>
                      <a:pt x="161" y="198"/>
                      <a:pt x="161" y="198"/>
                    </a:cubicBezTo>
                    <a:cubicBezTo>
                      <a:pt x="161" y="198"/>
                      <a:pt x="161" y="198"/>
                      <a:pt x="161" y="198"/>
                    </a:cubicBezTo>
                    <a:cubicBezTo>
                      <a:pt x="161" y="198"/>
                      <a:pt x="161" y="198"/>
                      <a:pt x="161" y="198"/>
                    </a:cubicBezTo>
                    <a:cubicBezTo>
                      <a:pt x="160" y="198"/>
                      <a:pt x="160" y="198"/>
                      <a:pt x="160" y="198"/>
                    </a:cubicBezTo>
                    <a:cubicBezTo>
                      <a:pt x="159" y="198"/>
                      <a:pt x="159" y="198"/>
                      <a:pt x="159" y="198"/>
                    </a:cubicBezTo>
                    <a:moveTo>
                      <a:pt x="597" y="189"/>
                    </a:moveTo>
                    <a:cubicBezTo>
                      <a:pt x="595" y="189"/>
                      <a:pt x="593" y="189"/>
                      <a:pt x="591" y="190"/>
                    </a:cubicBezTo>
                    <a:cubicBezTo>
                      <a:pt x="591" y="191"/>
                      <a:pt x="591" y="191"/>
                      <a:pt x="591" y="191"/>
                    </a:cubicBezTo>
                    <a:cubicBezTo>
                      <a:pt x="592" y="193"/>
                      <a:pt x="592" y="196"/>
                      <a:pt x="592" y="198"/>
                    </a:cubicBezTo>
                    <a:cubicBezTo>
                      <a:pt x="592" y="201"/>
                      <a:pt x="592" y="203"/>
                      <a:pt x="592" y="206"/>
                    </a:cubicBezTo>
                    <a:cubicBezTo>
                      <a:pt x="592" y="212"/>
                      <a:pt x="592" y="212"/>
                      <a:pt x="592" y="212"/>
                    </a:cubicBezTo>
                    <a:cubicBezTo>
                      <a:pt x="592" y="217"/>
                      <a:pt x="591" y="221"/>
                      <a:pt x="591" y="226"/>
                    </a:cubicBezTo>
                    <a:cubicBezTo>
                      <a:pt x="591" y="227"/>
                      <a:pt x="591" y="227"/>
                      <a:pt x="591" y="227"/>
                    </a:cubicBezTo>
                    <a:cubicBezTo>
                      <a:pt x="591" y="229"/>
                      <a:pt x="591" y="229"/>
                      <a:pt x="591" y="229"/>
                    </a:cubicBezTo>
                    <a:cubicBezTo>
                      <a:pt x="592" y="230"/>
                      <a:pt x="593" y="232"/>
                      <a:pt x="594" y="233"/>
                    </a:cubicBezTo>
                    <a:cubicBezTo>
                      <a:pt x="595" y="235"/>
                      <a:pt x="595" y="235"/>
                      <a:pt x="595" y="235"/>
                    </a:cubicBezTo>
                    <a:cubicBezTo>
                      <a:pt x="596" y="236"/>
                      <a:pt x="596" y="236"/>
                      <a:pt x="596" y="236"/>
                    </a:cubicBezTo>
                    <a:cubicBezTo>
                      <a:pt x="596" y="236"/>
                      <a:pt x="596" y="236"/>
                      <a:pt x="596" y="236"/>
                    </a:cubicBezTo>
                    <a:cubicBezTo>
                      <a:pt x="600" y="225"/>
                      <a:pt x="603" y="213"/>
                      <a:pt x="604" y="200"/>
                    </a:cubicBezTo>
                    <a:cubicBezTo>
                      <a:pt x="604" y="200"/>
                      <a:pt x="605" y="200"/>
                      <a:pt x="605" y="200"/>
                    </a:cubicBezTo>
                    <a:cubicBezTo>
                      <a:pt x="605" y="200"/>
                      <a:pt x="605" y="200"/>
                      <a:pt x="605" y="200"/>
                    </a:cubicBezTo>
                    <a:cubicBezTo>
                      <a:pt x="606" y="214"/>
                      <a:pt x="603" y="227"/>
                      <a:pt x="598" y="239"/>
                    </a:cubicBezTo>
                    <a:cubicBezTo>
                      <a:pt x="599" y="240"/>
                      <a:pt x="599" y="240"/>
                      <a:pt x="599" y="241"/>
                    </a:cubicBezTo>
                    <a:cubicBezTo>
                      <a:pt x="600" y="241"/>
                      <a:pt x="600" y="241"/>
                      <a:pt x="600" y="241"/>
                    </a:cubicBezTo>
                    <a:cubicBezTo>
                      <a:pt x="600" y="242"/>
                      <a:pt x="600" y="242"/>
                      <a:pt x="600" y="242"/>
                    </a:cubicBezTo>
                    <a:cubicBezTo>
                      <a:pt x="600" y="242"/>
                      <a:pt x="600" y="242"/>
                      <a:pt x="600" y="242"/>
                    </a:cubicBezTo>
                    <a:cubicBezTo>
                      <a:pt x="602" y="244"/>
                      <a:pt x="602" y="244"/>
                      <a:pt x="602" y="244"/>
                    </a:cubicBezTo>
                    <a:cubicBezTo>
                      <a:pt x="604" y="246"/>
                      <a:pt x="604" y="246"/>
                      <a:pt x="604" y="246"/>
                    </a:cubicBezTo>
                    <a:cubicBezTo>
                      <a:pt x="604" y="246"/>
                      <a:pt x="604" y="246"/>
                      <a:pt x="604" y="246"/>
                    </a:cubicBezTo>
                    <a:cubicBezTo>
                      <a:pt x="604" y="247"/>
                      <a:pt x="604" y="247"/>
                      <a:pt x="604" y="247"/>
                    </a:cubicBezTo>
                    <a:cubicBezTo>
                      <a:pt x="604" y="247"/>
                      <a:pt x="604" y="247"/>
                      <a:pt x="604" y="247"/>
                    </a:cubicBezTo>
                    <a:cubicBezTo>
                      <a:pt x="604" y="247"/>
                      <a:pt x="604" y="247"/>
                      <a:pt x="604" y="247"/>
                    </a:cubicBezTo>
                    <a:cubicBezTo>
                      <a:pt x="605" y="247"/>
                      <a:pt x="605" y="247"/>
                      <a:pt x="605" y="247"/>
                    </a:cubicBezTo>
                    <a:cubicBezTo>
                      <a:pt x="605" y="248"/>
                      <a:pt x="605" y="248"/>
                      <a:pt x="605" y="248"/>
                    </a:cubicBezTo>
                    <a:cubicBezTo>
                      <a:pt x="606" y="249"/>
                      <a:pt x="607" y="249"/>
                      <a:pt x="607" y="250"/>
                    </a:cubicBezTo>
                    <a:cubicBezTo>
                      <a:pt x="609" y="253"/>
                      <a:pt x="609" y="253"/>
                      <a:pt x="609" y="253"/>
                    </a:cubicBezTo>
                    <a:cubicBezTo>
                      <a:pt x="610" y="254"/>
                      <a:pt x="610" y="255"/>
                      <a:pt x="611" y="256"/>
                    </a:cubicBezTo>
                    <a:cubicBezTo>
                      <a:pt x="612" y="259"/>
                      <a:pt x="612" y="259"/>
                      <a:pt x="612" y="259"/>
                    </a:cubicBezTo>
                    <a:cubicBezTo>
                      <a:pt x="613" y="260"/>
                      <a:pt x="614" y="262"/>
                      <a:pt x="614" y="264"/>
                    </a:cubicBezTo>
                    <a:cubicBezTo>
                      <a:pt x="615" y="267"/>
                      <a:pt x="615" y="267"/>
                      <a:pt x="615" y="267"/>
                    </a:cubicBezTo>
                    <a:cubicBezTo>
                      <a:pt x="615" y="270"/>
                      <a:pt x="615" y="270"/>
                      <a:pt x="615" y="270"/>
                    </a:cubicBezTo>
                    <a:cubicBezTo>
                      <a:pt x="616" y="271"/>
                      <a:pt x="616" y="272"/>
                      <a:pt x="616" y="273"/>
                    </a:cubicBezTo>
                    <a:cubicBezTo>
                      <a:pt x="616" y="274"/>
                      <a:pt x="616" y="275"/>
                      <a:pt x="616" y="276"/>
                    </a:cubicBezTo>
                    <a:cubicBezTo>
                      <a:pt x="616" y="279"/>
                      <a:pt x="616" y="279"/>
                      <a:pt x="616" y="279"/>
                    </a:cubicBezTo>
                    <a:cubicBezTo>
                      <a:pt x="616" y="282"/>
                      <a:pt x="616" y="282"/>
                      <a:pt x="616" y="282"/>
                    </a:cubicBezTo>
                    <a:cubicBezTo>
                      <a:pt x="615" y="284"/>
                      <a:pt x="615" y="284"/>
                      <a:pt x="615" y="284"/>
                    </a:cubicBezTo>
                    <a:cubicBezTo>
                      <a:pt x="615" y="285"/>
                      <a:pt x="615" y="286"/>
                      <a:pt x="615" y="287"/>
                    </a:cubicBezTo>
                    <a:cubicBezTo>
                      <a:pt x="615" y="289"/>
                      <a:pt x="615" y="289"/>
                      <a:pt x="615" y="289"/>
                    </a:cubicBezTo>
                    <a:cubicBezTo>
                      <a:pt x="614" y="289"/>
                      <a:pt x="614" y="289"/>
                      <a:pt x="614" y="289"/>
                    </a:cubicBezTo>
                    <a:cubicBezTo>
                      <a:pt x="614" y="289"/>
                      <a:pt x="614" y="289"/>
                      <a:pt x="614" y="289"/>
                    </a:cubicBezTo>
                    <a:cubicBezTo>
                      <a:pt x="614" y="289"/>
                      <a:pt x="614" y="289"/>
                      <a:pt x="614" y="289"/>
                    </a:cubicBezTo>
                    <a:cubicBezTo>
                      <a:pt x="614" y="289"/>
                      <a:pt x="614" y="289"/>
                      <a:pt x="614" y="289"/>
                    </a:cubicBezTo>
                    <a:cubicBezTo>
                      <a:pt x="614" y="290"/>
                      <a:pt x="614" y="290"/>
                      <a:pt x="614" y="290"/>
                    </a:cubicBezTo>
                    <a:cubicBezTo>
                      <a:pt x="614" y="291"/>
                      <a:pt x="613" y="292"/>
                      <a:pt x="613" y="293"/>
                    </a:cubicBezTo>
                    <a:cubicBezTo>
                      <a:pt x="612" y="294"/>
                      <a:pt x="612" y="294"/>
                      <a:pt x="612" y="294"/>
                    </a:cubicBezTo>
                    <a:cubicBezTo>
                      <a:pt x="612" y="293"/>
                      <a:pt x="612" y="293"/>
                      <a:pt x="612" y="293"/>
                    </a:cubicBezTo>
                    <a:cubicBezTo>
                      <a:pt x="611" y="291"/>
                      <a:pt x="610" y="290"/>
                      <a:pt x="610" y="288"/>
                    </a:cubicBezTo>
                    <a:cubicBezTo>
                      <a:pt x="607" y="283"/>
                      <a:pt x="607" y="283"/>
                      <a:pt x="607" y="283"/>
                    </a:cubicBezTo>
                    <a:cubicBezTo>
                      <a:pt x="607" y="282"/>
                      <a:pt x="607" y="281"/>
                      <a:pt x="606" y="281"/>
                    </a:cubicBezTo>
                    <a:cubicBezTo>
                      <a:pt x="605" y="278"/>
                      <a:pt x="605" y="278"/>
                      <a:pt x="605" y="278"/>
                    </a:cubicBezTo>
                    <a:cubicBezTo>
                      <a:pt x="604" y="277"/>
                      <a:pt x="603" y="275"/>
                      <a:pt x="602" y="274"/>
                    </a:cubicBezTo>
                    <a:cubicBezTo>
                      <a:pt x="601" y="272"/>
                      <a:pt x="601" y="271"/>
                      <a:pt x="600" y="270"/>
                    </a:cubicBezTo>
                    <a:cubicBezTo>
                      <a:pt x="596" y="265"/>
                      <a:pt x="596" y="265"/>
                      <a:pt x="596" y="265"/>
                    </a:cubicBezTo>
                    <a:cubicBezTo>
                      <a:pt x="596" y="264"/>
                      <a:pt x="596" y="264"/>
                      <a:pt x="596" y="264"/>
                    </a:cubicBezTo>
                    <a:cubicBezTo>
                      <a:pt x="596" y="265"/>
                      <a:pt x="596" y="265"/>
                      <a:pt x="596" y="265"/>
                    </a:cubicBezTo>
                    <a:cubicBezTo>
                      <a:pt x="596" y="265"/>
                      <a:pt x="596" y="265"/>
                      <a:pt x="596" y="265"/>
                    </a:cubicBezTo>
                    <a:cubicBezTo>
                      <a:pt x="596" y="264"/>
                      <a:pt x="596" y="264"/>
                      <a:pt x="596" y="264"/>
                    </a:cubicBezTo>
                    <a:cubicBezTo>
                      <a:pt x="596" y="264"/>
                      <a:pt x="596" y="264"/>
                      <a:pt x="596" y="264"/>
                    </a:cubicBezTo>
                    <a:cubicBezTo>
                      <a:pt x="595" y="264"/>
                      <a:pt x="595" y="264"/>
                      <a:pt x="595" y="264"/>
                    </a:cubicBezTo>
                    <a:cubicBezTo>
                      <a:pt x="595" y="264"/>
                      <a:pt x="595" y="264"/>
                      <a:pt x="595" y="264"/>
                    </a:cubicBezTo>
                    <a:cubicBezTo>
                      <a:pt x="593" y="262"/>
                      <a:pt x="593" y="262"/>
                      <a:pt x="593" y="262"/>
                    </a:cubicBezTo>
                    <a:cubicBezTo>
                      <a:pt x="591" y="260"/>
                      <a:pt x="591" y="260"/>
                      <a:pt x="591" y="260"/>
                    </a:cubicBezTo>
                    <a:cubicBezTo>
                      <a:pt x="591" y="261"/>
                      <a:pt x="591" y="261"/>
                      <a:pt x="591" y="261"/>
                    </a:cubicBezTo>
                    <a:cubicBezTo>
                      <a:pt x="591" y="261"/>
                      <a:pt x="591" y="261"/>
                      <a:pt x="591" y="261"/>
                    </a:cubicBezTo>
                    <a:cubicBezTo>
                      <a:pt x="591" y="262"/>
                      <a:pt x="591" y="262"/>
                      <a:pt x="591" y="262"/>
                    </a:cubicBezTo>
                    <a:cubicBezTo>
                      <a:pt x="592" y="262"/>
                      <a:pt x="592" y="262"/>
                      <a:pt x="592" y="262"/>
                    </a:cubicBezTo>
                    <a:cubicBezTo>
                      <a:pt x="592" y="263"/>
                      <a:pt x="592" y="263"/>
                      <a:pt x="592" y="263"/>
                    </a:cubicBezTo>
                    <a:cubicBezTo>
                      <a:pt x="592" y="265"/>
                      <a:pt x="592" y="265"/>
                      <a:pt x="592" y="265"/>
                    </a:cubicBezTo>
                    <a:cubicBezTo>
                      <a:pt x="593" y="267"/>
                      <a:pt x="593" y="267"/>
                      <a:pt x="593" y="267"/>
                    </a:cubicBezTo>
                    <a:cubicBezTo>
                      <a:pt x="593" y="269"/>
                      <a:pt x="593" y="269"/>
                      <a:pt x="593" y="269"/>
                    </a:cubicBezTo>
                    <a:cubicBezTo>
                      <a:pt x="593" y="270"/>
                      <a:pt x="593" y="271"/>
                      <a:pt x="594" y="271"/>
                    </a:cubicBezTo>
                    <a:cubicBezTo>
                      <a:pt x="594" y="272"/>
                      <a:pt x="594" y="272"/>
                      <a:pt x="594" y="272"/>
                    </a:cubicBezTo>
                    <a:cubicBezTo>
                      <a:pt x="594" y="272"/>
                      <a:pt x="594" y="272"/>
                      <a:pt x="594" y="272"/>
                    </a:cubicBezTo>
                    <a:cubicBezTo>
                      <a:pt x="594" y="272"/>
                      <a:pt x="594" y="272"/>
                      <a:pt x="594" y="272"/>
                    </a:cubicBezTo>
                    <a:cubicBezTo>
                      <a:pt x="594" y="273"/>
                      <a:pt x="594" y="273"/>
                      <a:pt x="594" y="273"/>
                    </a:cubicBezTo>
                    <a:cubicBezTo>
                      <a:pt x="594" y="274"/>
                      <a:pt x="594" y="274"/>
                      <a:pt x="594" y="274"/>
                    </a:cubicBezTo>
                    <a:cubicBezTo>
                      <a:pt x="595" y="276"/>
                      <a:pt x="595" y="276"/>
                      <a:pt x="595" y="276"/>
                    </a:cubicBezTo>
                    <a:cubicBezTo>
                      <a:pt x="595" y="277"/>
                      <a:pt x="595" y="277"/>
                      <a:pt x="595" y="277"/>
                    </a:cubicBezTo>
                    <a:cubicBezTo>
                      <a:pt x="595" y="277"/>
                      <a:pt x="595" y="277"/>
                      <a:pt x="595" y="277"/>
                    </a:cubicBezTo>
                    <a:cubicBezTo>
                      <a:pt x="596" y="277"/>
                      <a:pt x="596" y="277"/>
                      <a:pt x="596" y="277"/>
                    </a:cubicBezTo>
                    <a:cubicBezTo>
                      <a:pt x="596" y="278"/>
                      <a:pt x="596" y="278"/>
                      <a:pt x="596" y="278"/>
                    </a:cubicBezTo>
                    <a:cubicBezTo>
                      <a:pt x="599" y="286"/>
                      <a:pt x="599" y="286"/>
                      <a:pt x="599" y="286"/>
                    </a:cubicBezTo>
                    <a:cubicBezTo>
                      <a:pt x="603" y="293"/>
                      <a:pt x="603" y="293"/>
                      <a:pt x="603" y="293"/>
                    </a:cubicBezTo>
                    <a:cubicBezTo>
                      <a:pt x="605" y="297"/>
                      <a:pt x="605" y="297"/>
                      <a:pt x="605" y="297"/>
                    </a:cubicBezTo>
                    <a:cubicBezTo>
                      <a:pt x="607" y="300"/>
                      <a:pt x="607" y="300"/>
                      <a:pt x="607" y="300"/>
                    </a:cubicBezTo>
                    <a:cubicBezTo>
                      <a:pt x="609" y="304"/>
                      <a:pt x="609" y="304"/>
                      <a:pt x="609" y="304"/>
                    </a:cubicBezTo>
                    <a:cubicBezTo>
                      <a:pt x="611" y="308"/>
                      <a:pt x="611" y="308"/>
                      <a:pt x="611" y="308"/>
                    </a:cubicBezTo>
                    <a:cubicBezTo>
                      <a:pt x="612" y="312"/>
                      <a:pt x="612" y="312"/>
                      <a:pt x="612" y="312"/>
                    </a:cubicBezTo>
                    <a:cubicBezTo>
                      <a:pt x="613" y="313"/>
                      <a:pt x="614" y="315"/>
                      <a:pt x="614" y="316"/>
                    </a:cubicBezTo>
                    <a:cubicBezTo>
                      <a:pt x="614" y="317"/>
                      <a:pt x="615" y="319"/>
                      <a:pt x="615" y="320"/>
                    </a:cubicBezTo>
                    <a:cubicBezTo>
                      <a:pt x="616" y="321"/>
                      <a:pt x="616" y="323"/>
                      <a:pt x="616" y="324"/>
                    </a:cubicBezTo>
                    <a:cubicBezTo>
                      <a:pt x="617" y="326"/>
                      <a:pt x="617" y="327"/>
                      <a:pt x="617" y="328"/>
                    </a:cubicBezTo>
                    <a:cubicBezTo>
                      <a:pt x="618" y="330"/>
                      <a:pt x="618" y="331"/>
                      <a:pt x="618" y="332"/>
                    </a:cubicBezTo>
                    <a:cubicBezTo>
                      <a:pt x="618" y="334"/>
                      <a:pt x="618" y="334"/>
                      <a:pt x="618" y="334"/>
                    </a:cubicBezTo>
                    <a:cubicBezTo>
                      <a:pt x="623" y="321"/>
                      <a:pt x="626" y="309"/>
                      <a:pt x="626" y="296"/>
                    </a:cubicBezTo>
                    <a:cubicBezTo>
                      <a:pt x="626" y="295"/>
                      <a:pt x="627" y="295"/>
                      <a:pt x="627" y="295"/>
                    </a:cubicBezTo>
                    <a:cubicBezTo>
                      <a:pt x="627" y="295"/>
                      <a:pt x="628" y="295"/>
                      <a:pt x="628" y="295"/>
                    </a:cubicBezTo>
                    <a:cubicBezTo>
                      <a:pt x="628" y="311"/>
                      <a:pt x="625" y="326"/>
                      <a:pt x="619" y="340"/>
                    </a:cubicBezTo>
                    <a:cubicBezTo>
                      <a:pt x="619" y="341"/>
                      <a:pt x="619" y="341"/>
                      <a:pt x="619" y="341"/>
                    </a:cubicBezTo>
                    <a:cubicBezTo>
                      <a:pt x="620" y="345"/>
                      <a:pt x="620" y="345"/>
                      <a:pt x="620" y="345"/>
                    </a:cubicBezTo>
                    <a:cubicBezTo>
                      <a:pt x="620" y="346"/>
                      <a:pt x="620" y="346"/>
                      <a:pt x="620" y="347"/>
                    </a:cubicBezTo>
                    <a:cubicBezTo>
                      <a:pt x="619" y="348"/>
                      <a:pt x="619" y="348"/>
                      <a:pt x="619" y="348"/>
                    </a:cubicBezTo>
                    <a:cubicBezTo>
                      <a:pt x="620" y="349"/>
                      <a:pt x="620" y="349"/>
                      <a:pt x="620" y="349"/>
                    </a:cubicBezTo>
                    <a:cubicBezTo>
                      <a:pt x="619" y="349"/>
                      <a:pt x="619" y="349"/>
                      <a:pt x="619" y="349"/>
                    </a:cubicBezTo>
                    <a:cubicBezTo>
                      <a:pt x="619" y="349"/>
                      <a:pt x="619" y="350"/>
                      <a:pt x="619" y="350"/>
                    </a:cubicBezTo>
                    <a:cubicBezTo>
                      <a:pt x="619" y="351"/>
                      <a:pt x="619" y="351"/>
                      <a:pt x="619" y="351"/>
                    </a:cubicBezTo>
                    <a:cubicBezTo>
                      <a:pt x="618" y="349"/>
                      <a:pt x="618" y="349"/>
                      <a:pt x="618" y="349"/>
                    </a:cubicBezTo>
                    <a:cubicBezTo>
                      <a:pt x="618" y="348"/>
                      <a:pt x="618" y="347"/>
                      <a:pt x="617" y="346"/>
                    </a:cubicBezTo>
                    <a:cubicBezTo>
                      <a:pt x="612" y="358"/>
                      <a:pt x="606" y="370"/>
                      <a:pt x="599" y="381"/>
                    </a:cubicBezTo>
                    <a:cubicBezTo>
                      <a:pt x="602" y="383"/>
                      <a:pt x="604" y="386"/>
                      <a:pt x="603" y="390"/>
                    </a:cubicBezTo>
                    <a:cubicBezTo>
                      <a:pt x="603" y="391"/>
                      <a:pt x="603" y="392"/>
                      <a:pt x="603" y="393"/>
                    </a:cubicBezTo>
                    <a:cubicBezTo>
                      <a:pt x="606" y="389"/>
                      <a:pt x="609" y="384"/>
                      <a:pt x="612" y="379"/>
                    </a:cubicBezTo>
                    <a:cubicBezTo>
                      <a:pt x="612" y="379"/>
                      <a:pt x="612" y="378"/>
                      <a:pt x="612" y="378"/>
                    </a:cubicBezTo>
                    <a:cubicBezTo>
                      <a:pt x="612" y="378"/>
                      <a:pt x="613" y="379"/>
                      <a:pt x="613" y="379"/>
                    </a:cubicBezTo>
                    <a:cubicBezTo>
                      <a:pt x="609" y="387"/>
                      <a:pt x="604" y="395"/>
                      <a:pt x="599" y="401"/>
                    </a:cubicBezTo>
                    <a:cubicBezTo>
                      <a:pt x="599" y="401"/>
                      <a:pt x="600" y="401"/>
                      <a:pt x="601" y="401"/>
                    </a:cubicBezTo>
                    <a:cubicBezTo>
                      <a:pt x="601" y="401"/>
                      <a:pt x="602" y="401"/>
                      <a:pt x="602" y="401"/>
                    </a:cubicBezTo>
                    <a:cubicBezTo>
                      <a:pt x="609" y="402"/>
                      <a:pt x="609" y="413"/>
                      <a:pt x="608" y="418"/>
                    </a:cubicBezTo>
                    <a:cubicBezTo>
                      <a:pt x="608" y="418"/>
                      <a:pt x="608" y="419"/>
                      <a:pt x="608" y="419"/>
                    </a:cubicBezTo>
                    <a:cubicBezTo>
                      <a:pt x="613" y="413"/>
                      <a:pt x="617" y="406"/>
                      <a:pt x="620" y="399"/>
                    </a:cubicBezTo>
                    <a:cubicBezTo>
                      <a:pt x="620" y="399"/>
                      <a:pt x="620" y="399"/>
                      <a:pt x="620" y="399"/>
                    </a:cubicBezTo>
                    <a:cubicBezTo>
                      <a:pt x="621" y="399"/>
                      <a:pt x="621" y="399"/>
                      <a:pt x="621" y="399"/>
                    </a:cubicBezTo>
                    <a:cubicBezTo>
                      <a:pt x="618" y="408"/>
                      <a:pt x="612" y="418"/>
                      <a:pt x="606" y="426"/>
                    </a:cubicBezTo>
                    <a:cubicBezTo>
                      <a:pt x="605" y="428"/>
                      <a:pt x="604" y="430"/>
                      <a:pt x="603" y="433"/>
                    </a:cubicBezTo>
                    <a:cubicBezTo>
                      <a:pt x="604" y="432"/>
                      <a:pt x="605" y="432"/>
                      <a:pt x="606" y="432"/>
                    </a:cubicBezTo>
                    <a:cubicBezTo>
                      <a:pt x="607" y="432"/>
                      <a:pt x="607" y="432"/>
                      <a:pt x="608" y="432"/>
                    </a:cubicBezTo>
                    <a:cubicBezTo>
                      <a:pt x="610" y="433"/>
                      <a:pt x="613" y="434"/>
                      <a:pt x="614" y="437"/>
                    </a:cubicBezTo>
                    <a:cubicBezTo>
                      <a:pt x="615" y="434"/>
                      <a:pt x="617" y="432"/>
                      <a:pt x="618" y="430"/>
                    </a:cubicBezTo>
                    <a:cubicBezTo>
                      <a:pt x="618" y="429"/>
                      <a:pt x="618" y="429"/>
                      <a:pt x="618" y="429"/>
                    </a:cubicBezTo>
                    <a:cubicBezTo>
                      <a:pt x="618" y="429"/>
                      <a:pt x="618" y="429"/>
                      <a:pt x="618" y="430"/>
                    </a:cubicBezTo>
                    <a:cubicBezTo>
                      <a:pt x="617" y="432"/>
                      <a:pt x="616" y="435"/>
                      <a:pt x="615" y="438"/>
                    </a:cubicBezTo>
                    <a:cubicBezTo>
                      <a:pt x="615" y="439"/>
                      <a:pt x="616" y="440"/>
                      <a:pt x="616" y="442"/>
                    </a:cubicBezTo>
                    <a:cubicBezTo>
                      <a:pt x="615" y="444"/>
                      <a:pt x="615" y="446"/>
                      <a:pt x="614" y="448"/>
                    </a:cubicBezTo>
                    <a:cubicBezTo>
                      <a:pt x="615" y="448"/>
                      <a:pt x="615" y="448"/>
                      <a:pt x="615" y="448"/>
                    </a:cubicBezTo>
                    <a:cubicBezTo>
                      <a:pt x="615" y="448"/>
                      <a:pt x="615" y="448"/>
                      <a:pt x="615" y="448"/>
                    </a:cubicBezTo>
                    <a:cubicBezTo>
                      <a:pt x="616" y="448"/>
                      <a:pt x="617" y="447"/>
                      <a:pt x="619" y="447"/>
                    </a:cubicBezTo>
                    <a:cubicBezTo>
                      <a:pt x="620" y="447"/>
                      <a:pt x="622" y="448"/>
                      <a:pt x="623" y="449"/>
                    </a:cubicBezTo>
                    <a:cubicBezTo>
                      <a:pt x="625" y="449"/>
                      <a:pt x="626" y="451"/>
                      <a:pt x="626" y="453"/>
                    </a:cubicBezTo>
                    <a:cubicBezTo>
                      <a:pt x="627" y="452"/>
                      <a:pt x="627" y="451"/>
                      <a:pt x="627" y="450"/>
                    </a:cubicBezTo>
                    <a:cubicBezTo>
                      <a:pt x="627" y="450"/>
                      <a:pt x="627" y="450"/>
                      <a:pt x="628" y="450"/>
                    </a:cubicBezTo>
                    <a:cubicBezTo>
                      <a:pt x="628" y="450"/>
                      <a:pt x="628" y="450"/>
                      <a:pt x="628" y="451"/>
                    </a:cubicBezTo>
                    <a:cubicBezTo>
                      <a:pt x="628" y="452"/>
                      <a:pt x="627" y="453"/>
                      <a:pt x="627" y="455"/>
                    </a:cubicBezTo>
                    <a:cubicBezTo>
                      <a:pt x="627" y="456"/>
                      <a:pt x="628" y="458"/>
                      <a:pt x="627" y="460"/>
                    </a:cubicBezTo>
                    <a:cubicBezTo>
                      <a:pt x="632" y="466"/>
                      <a:pt x="632" y="466"/>
                      <a:pt x="632" y="466"/>
                    </a:cubicBezTo>
                    <a:cubicBezTo>
                      <a:pt x="635" y="468"/>
                      <a:pt x="635" y="468"/>
                      <a:pt x="635" y="468"/>
                    </a:cubicBezTo>
                    <a:cubicBezTo>
                      <a:pt x="635" y="469"/>
                      <a:pt x="635" y="469"/>
                      <a:pt x="635" y="469"/>
                    </a:cubicBezTo>
                    <a:cubicBezTo>
                      <a:pt x="635" y="469"/>
                      <a:pt x="635" y="469"/>
                      <a:pt x="635" y="469"/>
                    </a:cubicBezTo>
                    <a:cubicBezTo>
                      <a:pt x="635" y="469"/>
                      <a:pt x="635" y="469"/>
                      <a:pt x="635" y="469"/>
                    </a:cubicBezTo>
                    <a:cubicBezTo>
                      <a:pt x="635" y="469"/>
                      <a:pt x="635" y="469"/>
                      <a:pt x="635" y="469"/>
                    </a:cubicBezTo>
                    <a:cubicBezTo>
                      <a:pt x="635" y="469"/>
                      <a:pt x="635" y="469"/>
                      <a:pt x="635" y="469"/>
                    </a:cubicBezTo>
                    <a:cubicBezTo>
                      <a:pt x="635" y="469"/>
                      <a:pt x="635" y="469"/>
                      <a:pt x="635" y="469"/>
                    </a:cubicBezTo>
                    <a:cubicBezTo>
                      <a:pt x="636" y="470"/>
                      <a:pt x="636" y="470"/>
                      <a:pt x="636" y="470"/>
                    </a:cubicBezTo>
                    <a:cubicBezTo>
                      <a:pt x="637" y="471"/>
                      <a:pt x="637" y="471"/>
                      <a:pt x="637" y="471"/>
                    </a:cubicBezTo>
                    <a:cubicBezTo>
                      <a:pt x="639" y="473"/>
                      <a:pt x="641" y="475"/>
                      <a:pt x="643" y="477"/>
                    </a:cubicBezTo>
                    <a:cubicBezTo>
                      <a:pt x="648" y="482"/>
                      <a:pt x="648" y="482"/>
                      <a:pt x="648" y="482"/>
                    </a:cubicBezTo>
                    <a:cubicBezTo>
                      <a:pt x="651" y="485"/>
                      <a:pt x="651" y="485"/>
                      <a:pt x="651" y="485"/>
                    </a:cubicBezTo>
                    <a:cubicBezTo>
                      <a:pt x="652" y="486"/>
                      <a:pt x="652" y="486"/>
                      <a:pt x="652" y="486"/>
                    </a:cubicBezTo>
                    <a:cubicBezTo>
                      <a:pt x="653" y="486"/>
                      <a:pt x="653" y="486"/>
                      <a:pt x="653" y="486"/>
                    </a:cubicBezTo>
                    <a:cubicBezTo>
                      <a:pt x="654" y="487"/>
                      <a:pt x="654" y="487"/>
                      <a:pt x="654" y="487"/>
                    </a:cubicBezTo>
                    <a:cubicBezTo>
                      <a:pt x="656" y="489"/>
                      <a:pt x="656" y="489"/>
                      <a:pt x="656" y="489"/>
                    </a:cubicBezTo>
                    <a:cubicBezTo>
                      <a:pt x="658" y="490"/>
                      <a:pt x="658" y="490"/>
                      <a:pt x="658" y="490"/>
                    </a:cubicBezTo>
                    <a:cubicBezTo>
                      <a:pt x="658" y="490"/>
                      <a:pt x="658" y="490"/>
                      <a:pt x="658" y="490"/>
                    </a:cubicBezTo>
                    <a:cubicBezTo>
                      <a:pt x="659" y="491"/>
                      <a:pt x="659" y="491"/>
                      <a:pt x="659" y="491"/>
                    </a:cubicBezTo>
                    <a:cubicBezTo>
                      <a:pt x="665" y="495"/>
                      <a:pt x="665" y="495"/>
                      <a:pt x="665" y="495"/>
                    </a:cubicBezTo>
                    <a:cubicBezTo>
                      <a:pt x="660" y="493"/>
                      <a:pt x="660" y="493"/>
                      <a:pt x="660" y="493"/>
                    </a:cubicBezTo>
                    <a:cubicBezTo>
                      <a:pt x="659" y="493"/>
                      <a:pt x="658" y="493"/>
                      <a:pt x="657" y="492"/>
                    </a:cubicBezTo>
                    <a:cubicBezTo>
                      <a:pt x="655" y="492"/>
                      <a:pt x="655" y="492"/>
                      <a:pt x="655" y="492"/>
                    </a:cubicBezTo>
                    <a:cubicBezTo>
                      <a:pt x="654" y="492"/>
                      <a:pt x="654" y="492"/>
                      <a:pt x="654" y="492"/>
                    </a:cubicBezTo>
                    <a:cubicBezTo>
                      <a:pt x="654" y="492"/>
                      <a:pt x="654" y="492"/>
                      <a:pt x="654" y="492"/>
                    </a:cubicBezTo>
                    <a:cubicBezTo>
                      <a:pt x="654" y="492"/>
                      <a:pt x="654" y="492"/>
                      <a:pt x="654" y="492"/>
                    </a:cubicBezTo>
                    <a:cubicBezTo>
                      <a:pt x="654" y="491"/>
                      <a:pt x="654" y="491"/>
                      <a:pt x="654" y="491"/>
                    </a:cubicBezTo>
                    <a:cubicBezTo>
                      <a:pt x="653" y="491"/>
                      <a:pt x="653" y="491"/>
                      <a:pt x="653" y="491"/>
                    </a:cubicBezTo>
                    <a:cubicBezTo>
                      <a:pt x="652" y="491"/>
                      <a:pt x="651" y="490"/>
                      <a:pt x="649" y="490"/>
                    </a:cubicBezTo>
                    <a:cubicBezTo>
                      <a:pt x="646" y="488"/>
                      <a:pt x="646" y="488"/>
                      <a:pt x="646" y="488"/>
                    </a:cubicBezTo>
                    <a:cubicBezTo>
                      <a:pt x="644" y="487"/>
                      <a:pt x="641" y="485"/>
                      <a:pt x="639" y="484"/>
                    </a:cubicBezTo>
                    <a:cubicBezTo>
                      <a:pt x="637" y="483"/>
                      <a:pt x="635" y="482"/>
                      <a:pt x="633" y="480"/>
                    </a:cubicBezTo>
                    <a:cubicBezTo>
                      <a:pt x="630" y="478"/>
                      <a:pt x="630" y="478"/>
                      <a:pt x="630" y="478"/>
                    </a:cubicBezTo>
                    <a:cubicBezTo>
                      <a:pt x="629" y="478"/>
                      <a:pt x="629" y="477"/>
                      <a:pt x="628" y="477"/>
                    </a:cubicBezTo>
                    <a:cubicBezTo>
                      <a:pt x="629" y="479"/>
                      <a:pt x="629" y="482"/>
                      <a:pt x="628" y="485"/>
                    </a:cubicBezTo>
                    <a:cubicBezTo>
                      <a:pt x="628" y="489"/>
                      <a:pt x="627" y="494"/>
                      <a:pt x="626" y="498"/>
                    </a:cubicBezTo>
                    <a:cubicBezTo>
                      <a:pt x="629" y="494"/>
                      <a:pt x="634" y="489"/>
                      <a:pt x="640" y="489"/>
                    </a:cubicBezTo>
                    <a:cubicBezTo>
                      <a:pt x="641" y="489"/>
                      <a:pt x="642" y="489"/>
                      <a:pt x="643" y="489"/>
                    </a:cubicBezTo>
                    <a:cubicBezTo>
                      <a:pt x="650" y="491"/>
                      <a:pt x="656" y="497"/>
                      <a:pt x="659" y="504"/>
                    </a:cubicBezTo>
                    <a:cubicBezTo>
                      <a:pt x="663" y="511"/>
                      <a:pt x="665" y="519"/>
                      <a:pt x="663" y="527"/>
                    </a:cubicBezTo>
                    <a:cubicBezTo>
                      <a:pt x="661" y="534"/>
                      <a:pt x="655" y="540"/>
                      <a:pt x="648" y="540"/>
                    </a:cubicBezTo>
                    <a:cubicBezTo>
                      <a:pt x="647" y="540"/>
                      <a:pt x="646" y="540"/>
                      <a:pt x="645" y="539"/>
                    </a:cubicBezTo>
                    <a:cubicBezTo>
                      <a:pt x="639" y="538"/>
                      <a:pt x="636" y="533"/>
                      <a:pt x="631" y="531"/>
                    </a:cubicBezTo>
                    <a:cubicBezTo>
                      <a:pt x="629" y="530"/>
                      <a:pt x="627" y="530"/>
                      <a:pt x="626" y="530"/>
                    </a:cubicBezTo>
                    <a:cubicBezTo>
                      <a:pt x="620" y="530"/>
                      <a:pt x="616" y="534"/>
                      <a:pt x="611" y="537"/>
                    </a:cubicBezTo>
                    <a:cubicBezTo>
                      <a:pt x="608" y="538"/>
                      <a:pt x="606" y="538"/>
                      <a:pt x="604" y="538"/>
                    </a:cubicBezTo>
                    <a:cubicBezTo>
                      <a:pt x="598" y="538"/>
                      <a:pt x="594" y="533"/>
                      <a:pt x="591" y="527"/>
                    </a:cubicBezTo>
                    <a:cubicBezTo>
                      <a:pt x="588" y="520"/>
                      <a:pt x="586" y="512"/>
                      <a:pt x="583" y="504"/>
                    </a:cubicBezTo>
                    <a:cubicBezTo>
                      <a:pt x="581" y="503"/>
                      <a:pt x="581" y="503"/>
                      <a:pt x="581" y="503"/>
                    </a:cubicBezTo>
                    <a:cubicBezTo>
                      <a:pt x="581" y="503"/>
                      <a:pt x="581" y="503"/>
                      <a:pt x="581" y="503"/>
                    </a:cubicBezTo>
                    <a:cubicBezTo>
                      <a:pt x="581" y="503"/>
                      <a:pt x="581" y="503"/>
                      <a:pt x="581" y="503"/>
                    </a:cubicBezTo>
                    <a:cubicBezTo>
                      <a:pt x="581" y="503"/>
                      <a:pt x="581" y="503"/>
                      <a:pt x="581" y="503"/>
                    </a:cubicBezTo>
                    <a:cubicBezTo>
                      <a:pt x="581" y="503"/>
                      <a:pt x="581" y="503"/>
                      <a:pt x="581" y="503"/>
                    </a:cubicBezTo>
                    <a:cubicBezTo>
                      <a:pt x="581" y="503"/>
                      <a:pt x="581" y="503"/>
                      <a:pt x="581" y="503"/>
                    </a:cubicBezTo>
                    <a:cubicBezTo>
                      <a:pt x="581" y="503"/>
                      <a:pt x="581" y="503"/>
                      <a:pt x="581" y="503"/>
                    </a:cubicBezTo>
                    <a:cubicBezTo>
                      <a:pt x="579" y="502"/>
                      <a:pt x="579" y="502"/>
                      <a:pt x="579" y="502"/>
                    </a:cubicBezTo>
                    <a:cubicBezTo>
                      <a:pt x="578" y="502"/>
                      <a:pt x="578" y="502"/>
                      <a:pt x="578" y="502"/>
                    </a:cubicBezTo>
                    <a:cubicBezTo>
                      <a:pt x="577" y="501"/>
                      <a:pt x="577" y="501"/>
                      <a:pt x="577" y="501"/>
                    </a:cubicBezTo>
                    <a:cubicBezTo>
                      <a:pt x="577" y="501"/>
                      <a:pt x="577" y="501"/>
                      <a:pt x="577" y="501"/>
                    </a:cubicBezTo>
                    <a:cubicBezTo>
                      <a:pt x="576" y="501"/>
                      <a:pt x="576" y="501"/>
                      <a:pt x="576" y="501"/>
                    </a:cubicBezTo>
                    <a:cubicBezTo>
                      <a:pt x="576" y="501"/>
                      <a:pt x="576" y="501"/>
                      <a:pt x="576" y="501"/>
                    </a:cubicBezTo>
                    <a:cubicBezTo>
                      <a:pt x="576" y="501"/>
                      <a:pt x="576" y="501"/>
                      <a:pt x="576" y="501"/>
                    </a:cubicBezTo>
                    <a:cubicBezTo>
                      <a:pt x="576" y="501"/>
                      <a:pt x="576" y="501"/>
                      <a:pt x="576" y="501"/>
                    </a:cubicBezTo>
                    <a:cubicBezTo>
                      <a:pt x="576" y="501"/>
                      <a:pt x="576" y="501"/>
                      <a:pt x="576" y="501"/>
                    </a:cubicBezTo>
                    <a:cubicBezTo>
                      <a:pt x="576" y="501"/>
                      <a:pt x="576" y="501"/>
                      <a:pt x="576" y="501"/>
                    </a:cubicBezTo>
                    <a:cubicBezTo>
                      <a:pt x="575" y="500"/>
                      <a:pt x="575" y="500"/>
                      <a:pt x="575" y="500"/>
                    </a:cubicBezTo>
                    <a:cubicBezTo>
                      <a:pt x="574" y="500"/>
                      <a:pt x="574" y="500"/>
                      <a:pt x="574" y="499"/>
                    </a:cubicBezTo>
                    <a:cubicBezTo>
                      <a:pt x="572" y="499"/>
                      <a:pt x="572" y="499"/>
                      <a:pt x="572" y="499"/>
                    </a:cubicBezTo>
                    <a:cubicBezTo>
                      <a:pt x="571" y="500"/>
                      <a:pt x="571" y="500"/>
                      <a:pt x="570" y="500"/>
                    </a:cubicBezTo>
                    <a:cubicBezTo>
                      <a:pt x="569" y="500"/>
                      <a:pt x="568" y="499"/>
                      <a:pt x="567" y="499"/>
                    </a:cubicBezTo>
                    <a:cubicBezTo>
                      <a:pt x="566" y="499"/>
                      <a:pt x="566" y="499"/>
                      <a:pt x="566" y="499"/>
                    </a:cubicBezTo>
                    <a:cubicBezTo>
                      <a:pt x="572" y="504"/>
                      <a:pt x="577" y="510"/>
                      <a:pt x="581" y="517"/>
                    </a:cubicBezTo>
                    <a:cubicBezTo>
                      <a:pt x="589" y="532"/>
                      <a:pt x="592" y="551"/>
                      <a:pt x="608" y="551"/>
                    </a:cubicBezTo>
                    <a:cubicBezTo>
                      <a:pt x="611" y="551"/>
                      <a:pt x="615" y="551"/>
                      <a:pt x="619" y="549"/>
                    </a:cubicBezTo>
                    <a:cubicBezTo>
                      <a:pt x="624" y="548"/>
                      <a:pt x="628" y="547"/>
                      <a:pt x="633" y="547"/>
                    </a:cubicBezTo>
                    <a:cubicBezTo>
                      <a:pt x="638" y="547"/>
                      <a:pt x="642" y="548"/>
                      <a:pt x="648" y="550"/>
                    </a:cubicBezTo>
                    <a:cubicBezTo>
                      <a:pt x="648" y="551"/>
                      <a:pt x="648" y="551"/>
                      <a:pt x="648" y="551"/>
                    </a:cubicBezTo>
                    <a:cubicBezTo>
                      <a:pt x="654" y="554"/>
                      <a:pt x="661" y="558"/>
                      <a:pt x="667" y="558"/>
                    </a:cubicBezTo>
                    <a:cubicBezTo>
                      <a:pt x="669" y="558"/>
                      <a:pt x="672" y="557"/>
                      <a:pt x="674" y="556"/>
                    </a:cubicBezTo>
                    <a:cubicBezTo>
                      <a:pt x="681" y="553"/>
                      <a:pt x="685" y="546"/>
                      <a:pt x="687" y="538"/>
                    </a:cubicBezTo>
                    <a:cubicBezTo>
                      <a:pt x="688" y="522"/>
                      <a:pt x="688" y="505"/>
                      <a:pt x="686" y="486"/>
                    </a:cubicBezTo>
                    <a:cubicBezTo>
                      <a:pt x="685" y="471"/>
                      <a:pt x="682" y="454"/>
                      <a:pt x="678" y="436"/>
                    </a:cubicBezTo>
                    <a:cubicBezTo>
                      <a:pt x="675" y="427"/>
                      <a:pt x="672" y="418"/>
                      <a:pt x="668" y="409"/>
                    </a:cubicBezTo>
                    <a:cubicBezTo>
                      <a:pt x="659" y="391"/>
                      <a:pt x="644" y="378"/>
                      <a:pt x="629" y="366"/>
                    </a:cubicBezTo>
                    <a:cubicBezTo>
                      <a:pt x="627" y="365"/>
                      <a:pt x="626" y="364"/>
                      <a:pt x="625" y="363"/>
                    </a:cubicBezTo>
                    <a:cubicBezTo>
                      <a:pt x="623" y="359"/>
                      <a:pt x="628" y="348"/>
                      <a:pt x="629" y="345"/>
                    </a:cubicBezTo>
                    <a:cubicBezTo>
                      <a:pt x="634" y="331"/>
                      <a:pt x="638" y="316"/>
                      <a:pt x="641" y="302"/>
                    </a:cubicBezTo>
                    <a:cubicBezTo>
                      <a:pt x="642" y="298"/>
                      <a:pt x="643" y="293"/>
                      <a:pt x="643" y="289"/>
                    </a:cubicBezTo>
                    <a:cubicBezTo>
                      <a:pt x="643" y="279"/>
                      <a:pt x="641" y="269"/>
                      <a:pt x="639" y="259"/>
                    </a:cubicBezTo>
                    <a:cubicBezTo>
                      <a:pt x="635" y="236"/>
                      <a:pt x="630" y="217"/>
                      <a:pt x="622" y="200"/>
                    </a:cubicBezTo>
                    <a:cubicBezTo>
                      <a:pt x="617" y="195"/>
                      <a:pt x="610" y="192"/>
                      <a:pt x="603" y="189"/>
                    </a:cubicBezTo>
                    <a:cubicBezTo>
                      <a:pt x="601" y="189"/>
                      <a:pt x="599" y="189"/>
                      <a:pt x="597" y="189"/>
                    </a:cubicBezTo>
                    <a:moveTo>
                      <a:pt x="432" y="183"/>
                    </a:moveTo>
                    <a:cubicBezTo>
                      <a:pt x="433" y="184"/>
                      <a:pt x="433" y="184"/>
                      <a:pt x="433" y="184"/>
                    </a:cubicBezTo>
                    <a:cubicBezTo>
                      <a:pt x="433" y="186"/>
                      <a:pt x="434" y="188"/>
                      <a:pt x="434" y="190"/>
                    </a:cubicBezTo>
                    <a:cubicBezTo>
                      <a:pt x="437" y="194"/>
                      <a:pt x="441" y="197"/>
                      <a:pt x="444" y="201"/>
                    </a:cubicBezTo>
                    <a:cubicBezTo>
                      <a:pt x="450" y="207"/>
                      <a:pt x="450" y="207"/>
                      <a:pt x="450" y="207"/>
                    </a:cubicBezTo>
                    <a:cubicBezTo>
                      <a:pt x="455" y="213"/>
                      <a:pt x="455" y="213"/>
                      <a:pt x="455" y="213"/>
                    </a:cubicBezTo>
                    <a:cubicBezTo>
                      <a:pt x="460" y="220"/>
                      <a:pt x="460" y="220"/>
                      <a:pt x="460" y="220"/>
                    </a:cubicBezTo>
                    <a:cubicBezTo>
                      <a:pt x="462" y="221"/>
                      <a:pt x="462" y="221"/>
                      <a:pt x="462" y="221"/>
                    </a:cubicBezTo>
                    <a:cubicBezTo>
                      <a:pt x="463" y="223"/>
                      <a:pt x="463" y="223"/>
                      <a:pt x="463" y="223"/>
                    </a:cubicBezTo>
                    <a:cubicBezTo>
                      <a:pt x="466" y="226"/>
                      <a:pt x="466" y="226"/>
                      <a:pt x="466" y="226"/>
                    </a:cubicBezTo>
                    <a:cubicBezTo>
                      <a:pt x="469" y="230"/>
                      <a:pt x="469" y="230"/>
                      <a:pt x="469" y="230"/>
                    </a:cubicBezTo>
                    <a:cubicBezTo>
                      <a:pt x="470" y="230"/>
                      <a:pt x="470" y="230"/>
                      <a:pt x="471" y="230"/>
                    </a:cubicBezTo>
                    <a:cubicBezTo>
                      <a:pt x="472" y="230"/>
                      <a:pt x="472" y="230"/>
                      <a:pt x="472" y="230"/>
                    </a:cubicBezTo>
                    <a:cubicBezTo>
                      <a:pt x="478" y="230"/>
                      <a:pt x="484" y="228"/>
                      <a:pt x="490" y="227"/>
                    </a:cubicBezTo>
                    <a:cubicBezTo>
                      <a:pt x="492" y="227"/>
                      <a:pt x="495" y="226"/>
                      <a:pt x="497" y="226"/>
                    </a:cubicBezTo>
                    <a:cubicBezTo>
                      <a:pt x="497" y="225"/>
                      <a:pt x="497" y="225"/>
                      <a:pt x="497" y="225"/>
                    </a:cubicBezTo>
                    <a:cubicBezTo>
                      <a:pt x="497" y="224"/>
                      <a:pt x="497" y="222"/>
                      <a:pt x="498" y="221"/>
                    </a:cubicBezTo>
                    <a:cubicBezTo>
                      <a:pt x="498" y="219"/>
                      <a:pt x="498" y="218"/>
                      <a:pt x="498" y="216"/>
                    </a:cubicBezTo>
                    <a:cubicBezTo>
                      <a:pt x="498" y="216"/>
                      <a:pt x="498" y="216"/>
                      <a:pt x="498" y="216"/>
                    </a:cubicBezTo>
                    <a:cubicBezTo>
                      <a:pt x="498" y="216"/>
                      <a:pt x="498" y="216"/>
                      <a:pt x="498" y="216"/>
                    </a:cubicBezTo>
                    <a:cubicBezTo>
                      <a:pt x="498" y="216"/>
                      <a:pt x="498" y="216"/>
                      <a:pt x="498" y="216"/>
                    </a:cubicBezTo>
                    <a:cubicBezTo>
                      <a:pt x="498" y="215"/>
                      <a:pt x="498" y="215"/>
                      <a:pt x="498" y="215"/>
                    </a:cubicBezTo>
                    <a:cubicBezTo>
                      <a:pt x="498" y="215"/>
                      <a:pt x="498" y="215"/>
                      <a:pt x="498" y="215"/>
                    </a:cubicBezTo>
                    <a:cubicBezTo>
                      <a:pt x="499" y="214"/>
                      <a:pt x="499" y="214"/>
                      <a:pt x="499" y="214"/>
                    </a:cubicBezTo>
                    <a:cubicBezTo>
                      <a:pt x="499" y="212"/>
                      <a:pt x="499" y="212"/>
                      <a:pt x="499" y="212"/>
                    </a:cubicBezTo>
                    <a:cubicBezTo>
                      <a:pt x="499" y="211"/>
                      <a:pt x="499" y="211"/>
                      <a:pt x="499" y="211"/>
                    </a:cubicBezTo>
                    <a:cubicBezTo>
                      <a:pt x="499" y="211"/>
                      <a:pt x="499" y="211"/>
                      <a:pt x="498" y="212"/>
                    </a:cubicBezTo>
                    <a:cubicBezTo>
                      <a:pt x="490" y="213"/>
                      <a:pt x="482" y="215"/>
                      <a:pt x="474" y="215"/>
                    </a:cubicBezTo>
                    <a:cubicBezTo>
                      <a:pt x="473" y="215"/>
                      <a:pt x="473" y="215"/>
                      <a:pt x="472" y="215"/>
                    </a:cubicBezTo>
                    <a:cubicBezTo>
                      <a:pt x="457" y="214"/>
                      <a:pt x="449" y="202"/>
                      <a:pt x="440" y="191"/>
                    </a:cubicBezTo>
                    <a:cubicBezTo>
                      <a:pt x="438" y="188"/>
                      <a:pt x="435" y="185"/>
                      <a:pt x="432" y="183"/>
                    </a:cubicBezTo>
                    <a:moveTo>
                      <a:pt x="219" y="0"/>
                    </a:moveTo>
                    <a:cubicBezTo>
                      <a:pt x="217" y="0"/>
                      <a:pt x="215" y="1"/>
                      <a:pt x="213" y="2"/>
                    </a:cubicBezTo>
                    <a:cubicBezTo>
                      <a:pt x="207" y="5"/>
                      <a:pt x="207" y="12"/>
                      <a:pt x="208" y="19"/>
                    </a:cubicBezTo>
                    <a:cubicBezTo>
                      <a:pt x="210" y="28"/>
                      <a:pt x="215" y="34"/>
                      <a:pt x="213" y="43"/>
                    </a:cubicBezTo>
                    <a:cubicBezTo>
                      <a:pt x="212" y="49"/>
                      <a:pt x="208" y="53"/>
                      <a:pt x="207" y="59"/>
                    </a:cubicBezTo>
                    <a:cubicBezTo>
                      <a:pt x="206" y="76"/>
                      <a:pt x="212" y="90"/>
                      <a:pt x="202" y="105"/>
                    </a:cubicBezTo>
                    <a:cubicBezTo>
                      <a:pt x="199" y="110"/>
                      <a:pt x="195" y="114"/>
                      <a:pt x="192" y="119"/>
                    </a:cubicBezTo>
                    <a:cubicBezTo>
                      <a:pt x="189" y="124"/>
                      <a:pt x="188" y="130"/>
                      <a:pt x="188" y="135"/>
                    </a:cubicBezTo>
                    <a:cubicBezTo>
                      <a:pt x="186" y="146"/>
                      <a:pt x="174" y="149"/>
                      <a:pt x="172" y="160"/>
                    </a:cubicBezTo>
                    <a:cubicBezTo>
                      <a:pt x="170" y="166"/>
                      <a:pt x="171" y="172"/>
                      <a:pt x="170" y="177"/>
                    </a:cubicBezTo>
                    <a:cubicBezTo>
                      <a:pt x="170" y="178"/>
                      <a:pt x="170" y="178"/>
                      <a:pt x="170" y="179"/>
                    </a:cubicBezTo>
                    <a:cubicBezTo>
                      <a:pt x="170" y="180"/>
                      <a:pt x="170" y="180"/>
                      <a:pt x="170"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2" y="180"/>
                      <a:pt x="172" y="180"/>
                      <a:pt x="172" y="180"/>
                    </a:cubicBezTo>
                    <a:cubicBezTo>
                      <a:pt x="173" y="179"/>
                      <a:pt x="173" y="179"/>
                      <a:pt x="173" y="179"/>
                    </a:cubicBezTo>
                    <a:cubicBezTo>
                      <a:pt x="174" y="177"/>
                      <a:pt x="174" y="177"/>
                      <a:pt x="174" y="177"/>
                    </a:cubicBezTo>
                    <a:cubicBezTo>
                      <a:pt x="175" y="175"/>
                      <a:pt x="175" y="175"/>
                      <a:pt x="175" y="175"/>
                    </a:cubicBezTo>
                    <a:cubicBezTo>
                      <a:pt x="177" y="174"/>
                      <a:pt x="177" y="174"/>
                      <a:pt x="177" y="174"/>
                    </a:cubicBezTo>
                    <a:cubicBezTo>
                      <a:pt x="176" y="174"/>
                      <a:pt x="176" y="174"/>
                      <a:pt x="176" y="174"/>
                    </a:cubicBezTo>
                    <a:cubicBezTo>
                      <a:pt x="178" y="173"/>
                      <a:pt x="178" y="173"/>
                      <a:pt x="178" y="173"/>
                    </a:cubicBezTo>
                    <a:cubicBezTo>
                      <a:pt x="179" y="172"/>
                      <a:pt x="179" y="172"/>
                      <a:pt x="180" y="171"/>
                    </a:cubicBezTo>
                    <a:cubicBezTo>
                      <a:pt x="181" y="170"/>
                      <a:pt x="181" y="170"/>
                      <a:pt x="182" y="170"/>
                    </a:cubicBezTo>
                    <a:cubicBezTo>
                      <a:pt x="183" y="169"/>
                      <a:pt x="183" y="169"/>
                      <a:pt x="184" y="169"/>
                    </a:cubicBezTo>
                    <a:cubicBezTo>
                      <a:pt x="185" y="168"/>
                      <a:pt x="185" y="168"/>
                      <a:pt x="185" y="168"/>
                    </a:cubicBezTo>
                    <a:cubicBezTo>
                      <a:pt x="186" y="165"/>
                      <a:pt x="186" y="161"/>
                      <a:pt x="187" y="158"/>
                    </a:cubicBezTo>
                    <a:cubicBezTo>
                      <a:pt x="191" y="145"/>
                      <a:pt x="202" y="138"/>
                      <a:pt x="209" y="127"/>
                    </a:cubicBezTo>
                    <a:cubicBezTo>
                      <a:pt x="214" y="120"/>
                      <a:pt x="217" y="112"/>
                      <a:pt x="217" y="103"/>
                    </a:cubicBezTo>
                    <a:cubicBezTo>
                      <a:pt x="217" y="95"/>
                      <a:pt x="216" y="88"/>
                      <a:pt x="218" y="81"/>
                    </a:cubicBezTo>
                    <a:cubicBezTo>
                      <a:pt x="220" y="73"/>
                      <a:pt x="225" y="64"/>
                      <a:pt x="224" y="56"/>
                    </a:cubicBezTo>
                    <a:cubicBezTo>
                      <a:pt x="224" y="49"/>
                      <a:pt x="220" y="44"/>
                      <a:pt x="217" y="38"/>
                    </a:cubicBezTo>
                    <a:cubicBezTo>
                      <a:pt x="214" y="33"/>
                      <a:pt x="213" y="27"/>
                      <a:pt x="215" y="22"/>
                    </a:cubicBezTo>
                    <a:cubicBezTo>
                      <a:pt x="216" y="19"/>
                      <a:pt x="217" y="13"/>
                      <a:pt x="221" y="12"/>
                    </a:cubicBezTo>
                    <a:cubicBezTo>
                      <a:pt x="222" y="12"/>
                      <a:pt x="222" y="12"/>
                      <a:pt x="223" y="12"/>
                    </a:cubicBezTo>
                    <a:cubicBezTo>
                      <a:pt x="230" y="12"/>
                      <a:pt x="236" y="23"/>
                      <a:pt x="242" y="26"/>
                    </a:cubicBezTo>
                    <a:cubicBezTo>
                      <a:pt x="247" y="29"/>
                      <a:pt x="258" y="30"/>
                      <a:pt x="257" y="38"/>
                    </a:cubicBezTo>
                    <a:cubicBezTo>
                      <a:pt x="257" y="38"/>
                      <a:pt x="257" y="38"/>
                      <a:pt x="257" y="38"/>
                    </a:cubicBezTo>
                    <a:cubicBezTo>
                      <a:pt x="258" y="39"/>
                      <a:pt x="258" y="39"/>
                      <a:pt x="258" y="40"/>
                    </a:cubicBezTo>
                    <a:cubicBezTo>
                      <a:pt x="257" y="40"/>
                      <a:pt x="257" y="40"/>
                      <a:pt x="257" y="40"/>
                    </a:cubicBezTo>
                    <a:cubicBezTo>
                      <a:pt x="257" y="48"/>
                      <a:pt x="255" y="54"/>
                      <a:pt x="253" y="61"/>
                    </a:cubicBezTo>
                    <a:cubicBezTo>
                      <a:pt x="253" y="70"/>
                      <a:pt x="256" y="79"/>
                      <a:pt x="260" y="86"/>
                    </a:cubicBezTo>
                    <a:cubicBezTo>
                      <a:pt x="268" y="98"/>
                      <a:pt x="281" y="97"/>
                      <a:pt x="293" y="104"/>
                    </a:cubicBezTo>
                    <a:cubicBezTo>
                      <a:pt x="313" y="115"/>
                      <a:pt x="311" y="140"/>
                      <a:pt x="326" y="155"/>
                    </a:cubicBezTo>
                    <a:cubicBezTo>
                      <a:pt x="326" y="155"/>
                      <a:pt x="326" y="156"/>
                      <a:pt x="326" y="156"/>
                    </a:cubicBezTo>
                    <a:cubicBezTo>
                      <a:pt x="331" y="155"/>
                      <a:pt x="335" y="155"/>
                      <a:pt x="339" y="155"/>
                    </a:cubicBezTo>
                    <a:cubicBezTo>
                      <a:pt x="340" y="155"/>
                      <a:pt x="341" y="155"/>
                      <a:pt x="342" y="155"/>
                    </a:cubicBezTo>
                    <a:cubicBezTo>
                      <a:pt x="342" y="156"/>
                      <a:pt x="342" y="156"/>
                      <a:pt x="342" y="156"/>
                    </a:cubicBezTo>
                    <a:cubicBezTo>
                      <a:pt x="338" y="156"/>
                      <a:pt x="333" y="157"/>
                      <a:pt x="328" y="157"/>
                    </a:cubicBezTo>
                    <a:cubicBezTo>
                      <a:pt x="334" y="162"/>
                      <a:pt x="340" y="163"/>
                      <a:pt x="347" y="165"/>
                    </a:cubicBezTo>
                    <a:cubicBezTo>
                      <a:pt x="353" y="166"/>
                      <a:pt x="358" y="169"/>
                      <a:pt x="361" y="173"/>
                    </a:cubicBezTo>
                    <a:cubicBezTo>
                      <a:pt x="368" y="182"/>
                      <a:pt x="372" y="192"/>
                      <a:pt x="380" y="198"/>
                    </a:cubicBezTo>
                    <a:cubicBezTo>
                      <a:pt x="380" y="198"/>
                      <a:pt x="380" y="198"/>
                      <a:pt x="380" y="198"/>
                    </a:cubicBezTo>
                    <a:cubicBezTo>
                      <a:pt x="382" y="192"/>
                      <a:pt x="382" y="192"/>
                      <a:pt x="382" y="192"/>
                    </a:cubicBezTo>
                    <a:cubicBezTo>
                      <a:pt x="384" y="189"/>
                      <a:pt x="385" y="185"/>
                      <a:pt x="386" y="182"/>
                    </a:cubicBezTo>
                    <a:cubicBezTo>
                      <a:pt x="387" y="181"/>
                      <a:pt x="387" y="181"/>
                      <a:pt x="387" y="181"/>
                    </a:cubicBezTo>
                    <a:cubicBezTo>
                      <a:pt x="387" y="179"/>
                      <a:pt x="387" y="179"/>
                      <a:pt x="387" y="179"/>
                    </a:cubicBezTo>
                    <a:cubicBezTo>
                      <a:pt x="388" y="177"/>
                      <a:pt x="388" y="177"/>
                      <a:pt x="388" y="177"/>
                    </a:cubicBezTo>
                    <a:cubicBezTo>
                      <a:pt x="389" y="172"/>
                      <a:pt x="389" y="172"/>
                      <a:pt x="389" y="172"/>
                    </a:cubicBezTo>
                    <a:cubicBezTo>
                      <a:pt x="380" y="168"/>
                      <a:pt x="372" y="162"/>
                      <a:pt x="364" y="157"/>
                    </a:cubicBezTo>
                    <a:cubicBezTo>
                      <a:pt x="354" y="152"/>
                      <a:pt x="347" y="144"/>
                      <a:pt x="341" y="135"/>
                    </a:cubicBezTo>
                    <a:cubicBezTo>
                      <a:pt x="335" y="128"/>
                      <a:pt x="329" y="118"/>
                      <a:pt x="320" y="114"/>
                    </a:cubicBezTo>
                    <a:cubicBezTo>
                      <a:pt x="312" y="109"/>
                      <a:pt x="307" y="103"/>
                      <a:pt x="302" y="95"/>
                    </a:cubicBezTo>
                    <a:cubicBezTo>
                      <a:pt x="298" y="88"/>
                      <a:pt x="291" y="86"/>
                      <a:pt x="284" y="82"/>
                    </a:cubicBezTo>
                    <a:cubicBezTo>
                      <a:pt x="274" y="77"/>
                      <a:pt x="268" y="67"/>
                      <a:pt x="266" y="57"/>
                    </a:cubicBezTo>
                    <a:cubicBezTo>
                      <a:pt x="264" y="48"/>
                      <a:pt x="269" y="34"/>
                      <a:pt x="262" y="26"/>
                    </a:cubicBezTo>
                    <a:cubicBezTo>
                      <a:pt x="258" y="21"/>
                      <a:pt x="250" y="22"/>
                      <a:pt x="245" y="19"/>
                    </a:cubicBezTo>
                    <a:cubicBezTo>
                      <a:pt x="242" y="16"/>
                      <a:pt x="239" y="13"/>
                      <a:pt x="236" y="10"/>
                    </a:cubicBezTo>
                    <a:cubicBezTo>
                      <a:pt x="232" y="5"/>
                      <a:pt x="225" y="0"/>
                      <a:pt x="219"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144">
                <a:extLst>
                  <a:ext uri="{FF2B5EF4-FFF2-40B4-BE49-F238E27FC236}">
                    <a16:creationId xmlns:a16="http://schemas.microsoft.com/office/drawing/2014/main" id="{B34C9363-F223-40B3-BF00-0CBC196AC426}"/>
                  </a:ext>
                </a:extLst>
              </p:cNvPr>
              <p:cNvSpPr>
                <a:spLocks noEditPoints="1"/>
              </p:cNvSpPr>
              <p:nvPr/>
            </p:nvSpPr>
            <p:spPr bwMode="auto">
              <a:xfrm>
                <a:off x="3030" y="2207"/>
                <a:ext cx="166" cy="891"/>
              </a:xfrm>
              <a:custGeom>
                <a:avLst/>
                <a:gdLst>
                  <a:gd name="T0" fmla="*/ 57 w 70"/>
                  <a:gd name="T1" fmla="*/ 234 h 375"/>
                  <a:gd name="T2" fmla="*/ 64 w 70"/>
                  <a:gd name="T3" fmla="*/ 265 h 375"/>
                  <a:gd name="T4" fmla="*/ 58 w 70"/>
                  <a:gd name="T5" fmla="*/ 243 h 375"/>
                  <a:gd name="T6" fmla="*/ 66 w 70"/>
                  <a:gd name="T7" fmla="*/ 293 h 375"/>
                  <a:gd name="T8" fmla="*/ 67 w 70"/>
                  <a:gd name="T9" fmla="*/ 345 h 375"/>
                  <a:gd name="T10" fmla="*/ 69 w 70"/>
                  <a:gd name="T11" fmla="*/ 334 h 375"/>
                  <a:gd name="T12" fmla="*/ 69 w 70"/>
                  <a:gd name="T13" fmla="*/ 334 h 375"/>
                  <a:gd name="T14" fmla="*/ 69 w 70"/>
                  <a:gd name="T15" fmla="*/ 334 h 375"/>
                  <a:gd name="T16" fmla="*/ 63 w 70"/>
                  <a:gd name="T17" fmla="*/ 375 h 375"/>
                  <a:gd name="T18" fmla="*/ 68 w 70"/>
                  <a:gd name="T19" fmla="*/ 293 h 375"/>
                  <a:gd name="T20" fmla="*/ 57 w 70"/>
                  <a:gd name="T21" fmla="*/ 234 h 375"/>
                  <a:gd name="T22" fmla="*/ 0 w 70"/>
                  <a:gd name="T23" fmla="*/ 0 h 375"/>
                  <a:gd name="T24" fmla="*/ 5 w 70"/>
                  <a:gd name="T25" fmla="*/ 10 h 375"/>
                  <a:gd name="T26" fmla="*/ 2 w 70"/>
                  <a:gd name="T27" fmla="*/ 7 h 375"/>
                  <a:gd name="T28" fmla="*/ 19 w 70"/>
                  <a:gd name="T29" fmla="*/ 66 h 375"/>
                  <a:gd name="T30" fmla="*/ 23 w 70"/>
                  <a:gd name="T31" fmla="*/ 96 h 375"/>
                  <a:gd name="T32" fmla="*/ 24 w 70"/>
                  <a:gd name="T33" fmla="*/ 91 h 375"/>
                  <a:gd name="T34" fmla="*/ 24 w 70"/>
                  <a:gd name="T35" fmla="*/ 92 h 375"/>
                  <a:gd name="T36" fmla="*/ 26 w 70"/>
                  <a:gd name="T37" fmla="*/ 137 h 375"/>
                  <a:gd name="T38" fmla="*/ 21 w 70"/>
                  <a:gd name="T39" fmla="*/ 65 h 375"/>
                  <a:gd name="T40" fmla="*/ 0 w 70"/>
                  <a:gd name="T4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75">
                    <a:moveTo>
                      <a:pt x="57" y="234"/>
                    </a:moveTo>
                    <a:cubicBezTo>
                      <a:pt x="60" y="244"/>
                      <a:pt x="62" y="254"/>
                      <a:pt x="64" y="265"/>
                    </a:cubicBezTo>
                    <a:cubicBezTo>
                      <a:pt x="62" y="257"/>
                      <a:pt x="60" y="250"/>
                      <a:pt x="58" y="243"/>
                    </a:cubicBezTo>
                    <a:cubicBezTo>
                      <a:pt x="62" y="261"/>
                      <a:pt x="65" y="278"/>
                      <a:pt x="66" y="293"/>
                    </a:cubicBezTo>
                    <a:cubicBezTo>
                      <a:pt x="68" y="312"/>
                      <a:pt x="68" y="329"/>
                      <a:pt x="67" y="345"/>
                    </a:cubicBezTo>
                    <a:cubicBezTo>
                      <a:pt x="68" y="342"/>
                      <a:pt x="68" y="338"/>
                      <a:pt x="69" y="334"/>
                    </a:cubicBezTo>
                    <a:cubicBezTo>
                      <a:pt x="69" y="334"/>
                      <a:pt x="69" y="334"/>
                      <a:pt x="69" y="334"/>
                    </a:cubicBezTo>
                    <a:cubicBezTo>
                      <a:pt x="69" y="334"/>
                      <a:pt x="69" y="334"/>
                      <a:pt x="69" y="334"/>
                    </a:cubicBezTo>
                    <a:cubicBezTo>
                      <a:pt x="68" y="348"/>
                      <a:pt x="66" y="362"/>
                      <a:pt x="63" y="375"/>
                    </a:cubicBezTo>
                    <a:cubicBezTo>
                      <a:pt x="69" y="349"/>
                      <a:pt x="70" y="321"/>
                      <a:pt x="68" y="293"/>
                    </a:cubicBezTo>
                    <a:cubicBezTo>
                      <a:pt x="66" y="273"/>
                      <a:pt x="62" y="253"/>
                      <a:pt x="57" y="234"/>
                    </a:cubicBezTo>
                    <a:moveTo>
                      <a:pt x="0" y="0"/>
                    </a:moveTo>
                    <a:cubicBezTo>
                      <a:pt x="2" y="3"/>
                      <a:pt x="3" y="6"/>
                      <a:pt x="5" y="10"/>
                    </a:cubicBezTo>
                    <a:cubicBezTo>
                      <a:pt x="4" y="9"/>
                      <a:pt x="3" y="8"/>
                      <a:pt x="2" y="7"/>
                    </a:cubicBezTo>
                    <a:cubicBezTo>
                      <a:pt x="10" y="24"/>
                      <a:pt x="15" y="43"/>
                      <a:pt x="19" y="66"/>
                    </a:cubicBezTo>
                    <a:cubicBezTo>
                      <a:pt x="21" y="76"/>
                      <a:pt x="23" y="86"/>
                      <a:pt x="23" y="96"/>
                    </a:cubicBezTo>
                    <a:cubicBezTo>
                      <a:pt x="24" y="94"/>
                      <a:pt x="24" y="93"/>
                      <a:pt x="24" y="91"/>
                    </a:cubicBezTo>
                    <a:cubicBezTo>
                      <a:pt x="24" y="92"/>
                      <a:pt x="24" y="92"/>
                      <a:pt x="24" y="92"/>
                    </a:cubicBezTo>
                    <a:cubicBezTo>
                      <a:pt x="26" y="107"/>
                      <a:pt x="26" y="122"/>
                      <a:pt x="26" y="137"/>
                    </a:cubicBezTo>
                    <a:cubicBezTo>
                      <a:pt x="26" y="113"/>
                      <a:pt x="25" y="89"/>
                      <a:pt x="21" y="65"/>
                    </a:cubicBezTo>
                    <a:cubicBezTo>
                      <a:pt x="17" y="43"/>
                      <a:pt x="10" y="20"/>
                      <a:pt x="0"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Freeform 145">
                <a:extLst>
                  <a:ext uri="{FF2B5EF4-FFF2-40B4-BE49-F238E27FC236}">
                    <a16:creationId xmlns:a16="http://schemas.microsoft.com/office/drawing/2014/main" id="{80507F87-0FA1-4E43-91FF-8DC3EFE755D4}"/>
                  </a:ext>
                </a:extLst>
              </p:cNvPr>
              <p:cNvSpPr>
                <a:spLocks noEditPoints="1"/>
              </p:cNvSpPr>
              <p:nvPr/>
            </p:nvSpPr>
            <p:spPr bwMode="auto">
              <a:xfrm>
                <a:off x="1584" y="2791"/>
                <a:ext cx="302" cy="269"/>
              </a:xfrm>
              <a:custGeom>
                <a:avLst/>
                <a:gdLst>
                  <a:gd name="T0" fmla="*/ 31 w 127"/>
                  <a:gd name="T1" fmla="*/ 57 h 113"/>
                  <a:gd name="T2" fmla="*/ 31 w 127"/>
                  <a:gd name="T3" fmla="*/ 56 h 113"/>
                  <a:gd name="T4" fmla="*/ 35 w 127"/>
                  <a:gd name="T5" fmla="*/ 42 h 113"/>
                  <a:gd name="T6" fmla="*/ 35 w 127"/>
                  <a:gd name="T7" fmla="*/ 42 h 113"/>
                  <a:gd name="T8" fmla="*/ 8 w 127"/>
                  <a:gd name="T9" fmla="*/ 25 h 113"/>
                  <a:gd name="T10" fmla="*/ 7 w 127"/>
                  <a:gd name="T11" fmla="*/ 21 h 113"/>
                  <a:gd name="T12" fmla="*/ 7 w 127"/>
                  <a:gd name="T13" fmla="*/ 11 h 113"/>
                  <a:gd name="T14" fmla="*/ 8 w 127"/>
                  <a:gd name="T15" fmla="*/ 8 h 113"/>
                  <a:gd name="T16" fmla="*/ 23 w 127"/>
                  <a:gd name="T17" fmla="*/ 16 h 113"/>
                  <a:gd name="T18" fmla="*/ 25 w 127"/>
                  <a:gd name="T19" fmla="*/ 22 h 113"/>
                  <a:gd name="T20" fmla="*/ 25 w 127"/>
                  <a:gd name="T21" fmla="*/ 22 h 113"/>
                  <a:gd name="T22" fmla="*/ 27 w 127"/>
                  <a:gd name="T23" fmla="*/ 25 h 113"/>
                  <a:gd name="T24" fmla="*/ 27 w 127"/>
                  <a:gd name="T25" fmla="*/ 25 h 113"/>
                  <a:gd name="T26" fmla="*/ 27 w 127"/>
                  <a:gd name="T27" fmla="*/ 25 h 113"/>
                  <a:gd name="T28" fmla="*/ 27 w 127"/>
                  <a:gd name="T29" fmla="*/ 25 h 113"/>
                  <a:gd name="T30" fmla="*/ 27 w 127"/>
                  <a:gd name="T31" fmla="*/ 25 h 113"/>
                  <a:gd name="T32" fmla="*/ 28 w 127"/>
                  <a:gd name="T33" fmla="*/ 28 h 113"/>
                  <a:gd name="T34" fmla="*/ 28 w 127"/>
                  <a:gd name="T35" fmla="*/ 28 h 113"/>
                  <a:gd name="T36" fmla="*/ 28 w 127"/>
                  <a:gd name="T37" fmla="*/ 28 h 113"/>
                  <a:gd name="T38" fmla="*/ 29 w 127"/>
                  <a:gd name="T39" fmla="*/ 30 h 113"/>
                  <a:gd name="T40" fmla="*/ 30 w 127"/>
                  <a:gd name="T41" fmla="*/ 30 h 113"/>
                  <a:gd name="T42" fmla="*/ 30 w 127"/>
                  <a:gd name="T43" fmla="*/ 30 h 113"/>
                  <a:gd name="T44" fmla="*/ 32 w 127"/>
                  <a:gd name="T45" fmla="*/ 33 h 113"/>
                  <a:gd name="T46" fmla="*/ 34 w 127"/>
                  <a:gd name="T47" fmla="*/ 35 h 113"/>
                  <a:gd name="T48" fmla="*/ 34 w 127"/>
                  <a:gd name="T49" fmla="*/ 35 h 113"/>
                  <a:gd name="T50" fmla="*/ 35 w 127"/>
                  <a:gd name="T51" fmla="*/ 37 h 113"/>
                  <a:gd name="T52" fmla="*/ 39 w 127"/>
                  <a:gd name="T53" fmla="*/ 41 h 113"/>
                  <a:gd name="T54" fmla="*/ 40 w 127"/>
                  <a:gd name="T55" fmla="*/ 42 h 113"/>
                  <a:gd name="T56" fmla="*/ 40 w 127"/>
                  <a:gd name="T57" fmla="*/ 42 h 113"/>
                  <a:gd name="T58" fmla="*/ 42 w 127"/>
                  <a:gd name="T59" fmla="*/ 45 h 113"/>
                  <a:gd name="T60" fmla="*/ 45 w 127"/>
                  <a:gd name="T61" fmla="*/ 47 h 113"/>
                  <a:gd name="T62" fmla="*/ 45 w 127"/>
                  <a:gd name="T63" fmla="*/ 47 h 113"/>
                  <a:gd name="T64" fmla="*/ 45 w 127"/>
                  <a:gd name="T65" fmla="*/ 47 h 113"/>
                  <a:gd name="T66" fmla="*/ 50 w 127"/>
                  <a:gd name="T67" fmla="*/ 52 h 113"/>
                  <a:gd name="T68" fmla="*/ 45 w 127"/>
                  <a:gd name="T69" fmla="*/ 62 h 113"/>
                  <a:gd name="T70" fmla="*/ 37 w 127"/>
                  <a:gd name="T71" fmla="*/ 59 h 113"/>
                  <a:gd name="T72" fmla="*/ 37 w 127"/>
                  <a:gd name="T73" fmla="*/ 59 h 113"/>
                  <a:gd name="T74" fmla="*/ 35 w 127"/>
                  <a:gd name="T75" fmla="*/ 58 h 113"/>
                  <a:gd name="T76" fmla="*/ 32 w 127"/>
                  <a:gd name="T77" fmla="*/ 57 h 113"/>
                  <a:gd name="T78" fmla="*/ 31 w 127"/>
                  <a:gd name="T79" fmla="*/ 57 h 113"/>
                  <a:gd name="T80" fmla="*/ 31 w 127"/>
                  <a:gd name="T81" fmla="*/ 56 h 113"/>
                  <a:gd name="T82" fmla="*/ 30 w 127"/>
                  <a:gd name="T83" fmla="*/ 56 h 113"/>
                  <a:gd name="T84" fmla="*/ 31 w 127"/>
                  <a:gd name="T85" fmla="*/ 61 h 113"/>
                  <a:gd name="T86" fmla="*/ 33 w 127"/>
                  <a:gd name="T87" fmla="*/ 63 h 113"/>
                  <a:gd name="T88" fmla="*/ 86 w 127"/>
                  <a:gd name="T89" fmla="*/ 81 h 113"/>
                  <a:gd name="T90" fmla="*/ 70 w 127"/>
                  <a:gd name="T91" fmla="*/ 85 h 113"/>
                  <a:gd name="T92" fmla="*/ 117 w 127"/>
                  <a:gd name="T93" fmla="*/ 112 h 113"/>
                  <a:gd name="T94" fmla="*/ 76 w 127"/>
                  <a:gd name="T95" fmla="*/ 55 h 113"/>
                  <a:gd name="T96" fmla="*/ 73 w 127"/>
                  <a:gd name="T97" fmla="*/ 54 h 113"/>
                  <a:gd name="T98" fmla="*/ 66 w 127"/>
                  <a:gd name="T99" fmla="*/ 52 h 113"/>
                  <a:gd name="T100" fmla="*/ 65 w 127"/>
                  <a:gd name="T101" fmla="*/ 51 h 113"/>
                  <a:gd name="T102" fmla="*/ 63 w 127"/>
                  <a:gd name="T103" fmla="*/ 50 h 113"/>
                  <a:gd name="T104" fmla="*/ 61 w 127"/>
                  <a:gd name="T105" fmla="*/ 49 h 113"/>
                  <a:gd name="T106" fmla="*/ 58 w 127"/>
                  <a:gd name="T107" fmla="*/ 48 h 113"/>
                  <a:gd name="T108" fmla="*/ 57 w 127"/>
                  <a:gd name="T109" fmla="*/ 47 h 113"/>
                  <a:gd name="T110" fmla="*/ 50 w 127"/>
                  <a:gd name="T111" fmla="*/ 40 h 113"/>
                  <a:gd name="T112" fmla="*/ 35 w 127"/>
                  <a:gd name="T113" fmla="*/ 21 h 113"/>
                  <a:gd name="T114" fmla="*/ 28 w 127"/>
                  <a:gd name="T115" fmla="*/ 13 h 113"/>
                  <a:gd name="T116" fmla="*/ 25 w 127"/>
                  <a:gd name="T117" fmla="*/ 10 h 113"/>
                  <a:gd name="T118" fmla="*/ 24 w 127"/>
                  <a:gd name="T119" fmla="*/ 10 h 113"/>
                  <a:gd name="T120" fmla="*/ 23 w 127"/>
                  <a:gd name="T121" fmla="*/ 9 h 113"/>
                  <a:gd name="T122" fmla="*/ 21 w 127"/>
                  <a:gd name="T123" fmla="*/ 7 h 113"/>
                  <a:gd name="T124" fmla="*/ 45 w 127"/>
                  <a:gd name="T125"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13">
                    <a:moveTo>
                      <a:pt x="31" y="56"/>
                    </a:moveTo>
                    <a:cubicBezTo>
                      <a:pt x="31" y="57"/>
                      <a:pt x="31" y="57"/>
                      <a:pt x="31" y="57"/>
                    </a:cubicBezTo>
                    <a:cubicBezTo>
                      <a:pt x="31" y="57"/>
                      <a:pt x="31" y="57"/>
                      <a:pt x="31" y="57"/>
                    </a:cubicBezTo>
                    <a:cubicBezTo>
                      <a:pt x="31" y="57"/>
                      <a:pt x="31" y="57"/>
                      <a:pt x="31" y="56"/>
                    </a:cubicBezTo>
                    <a:moveTo>
                      <a:pt x="31" y="56"/>
                    </a:moveTo>
                    <a:cubicBezTo>
                      <a:pt x="31" y="56"/>
                      <a:pt x="31" y="56"/>
                      <a:pt x="31" y="56"/>
                    </a:cubicBezTo>
                    <a:cubicBezTo>
                      <a:pt x="31" y="56"/>
                      <a:pt x="31" y="56"/>
                      <a:pt x="31" y="56"/>
                    </a:cubicBezTo>
                    <a:cubicBezTo>
                      <a:pt x="31" y="56"/>
                      <a:pt x="31" y="56"/>
                      <a:pt x="31" y="56"/>
                    </a:cubicBezTo>
                    <a:moveTo>
                      <a:pt x="35" y="42"/>
                    </a:moveTo>
                    <a:cubicBezTo>
                      <a:pt x="35" y="42"/>
                      <a:pt x="35" y="42"/>
                      <a:pt x="35" y="42"/>
                    </a:cubicBezTo>
                    <a:cubicBezTo>
                      <a:pt x="35" y="42"/>
                      <a:pt x="35" y="42"/>
                      <a:pt x="35" y="42"/>
                    </a:cubicBezTo>
                    <a:cubicBezTo>
                      <a:pt x="35" y="42"/>
                      <a:pt x="35" y="42"/>
                      <a:pt x="35" y="42"/>
                    </a:cubicBezTo>
                    <a:moveTo>
                      <a:pt x="8" y="8"/>
                    </a:moveTo>
                    <a:cubicBezTo>
                      <a:pt x="5" y="9"/>
                      <a:pt x="3" y="9"/>
                      <a:pt x="0" y="9"/>
                    </a:cubicBezTo>
                    <a:cubicBezTo>
                      <a:pt x="2" y="14"/>
                      <a:pt x="5" y="20"/>
                      <a:pt x="8" y="25"/>
                    </a:cubicBezTo>
                    <a:cubicBezTo>
                      <a:pt x="8" y="24"/>
                      <a:pt x="8" y="24"/>
                      <a:pt x="8" y="24"/>
                    </a:cubicBezTo>
                    <a:cubicBezTo>
                      <a:pt x="7" y="22"/>
                      <a:pt x="7" y="22"/>
                      <a:pt x="7" y="22"/>
                    </a:cubicBezTo>
                    <a:cubicBezTo>
                      <a:pt x="7" y="21"/>
                      <a:pt x="7" y="21"/>
                      <a:pt x="7" y="21"/>
                    </a:cubicBezTo>
                    <a:cubicBezTo>
                      <a:pt x="7" y="19"/>
                      <a:pt x="7" y="19"/>
                      <a:pt x="7" y="19"/>
                    </a:cubicBezTo>
                    <a:cubicBezTo>
                      <a:pt x="7" y="18"/>
                      <a:pt x="7" y="17"/>
                      <a:pt x="7" y="16"/>
                    </a:cubicBezTo>
                    <a:cubicBezTo>
                      <a:pt x="7" y="15"/>
                      <a:pt x="7" y="13"/>
                      <a:pt x="7" y="11"/>
                    </a:cubicBezTo>
                    <a:cubicBezTo>
                      <a:pt x="8" y="9"/>
                      <a:pt x="8" y="9"/>
                      <a:pt x="8" y="9"/>
                    </a:cubicBezTo>
                    <a:cubicBezTo>
                      <a:pt x="8" y="9"/>
                      <a:pt x="8" y="9"/>
                      <a:pt x="8" y="9"/>
                    </a:cubicBezTo>
                    <a:cubicBezTo>
                      <a:pt x="8" y="8"/>
                      <a:pt x="8" y="8"/>
                      <a:pt x="8" y="8"/>
                    </a:cubicBezTo>
                    <a:moveTo>
                      <a:pt x="21" y="7"/>
                    </a:moveTo>
                    <a:cubicBezTo>
                      <a:pt x="22" y="13"/>
                      <a:pt x="22" y="13"/>
                      <a:pt x="22" y="13"/>
                    </a:cubicBezTo>
                    <a:cubicBezTo>
                      <a:pt x="23" y="16"/>
                      <a:pt x="23" y="16"/>
                      <a:pt x="23" y="16"/>
                    </a:cubicBezTo>
                    <a:cubicBezTo>
                      <a:pt x="24" y="19"/>
                      <a:pt x="24" y="19"/>
                      <a:pt x="24" y="19"/>
                    </a:cubicBezTo>
                    <a:cubicBezTo>
                      <a:pt x="24" y="19"/>
                      <a:pt x="24" y="19"/>
                      <a:pt x="24" y="19"/>
                    </a:cubicBezTo>
                    <a:cubicBezTo>
                      <a:pt x="25" y="22"/>
                      <a:pt x="25" y="22"/>
                      <a:pt x="25" y="22"/>
                    </a:cubicBezTo>
                    <a:cubicBezTo>
                      <a:pt x="25" y="22"/>
                      <a:pt x="25" y="22"/>
                      <a:pt x="25" y="22"/>
                    </a:cubicBezTo>
                    <a:cubicBezTo>
                      <a:pt x="25" y="22"/>
                      <a:pt x="25" y="22"/>
                      <a:pt x="25" y="22"/>
                    </a:cubicBezTo>
                    <a:cubicBezTo>
                      <a:pt x="25" y="22"/>
                      <a:pt x="25" y="22"/>
                      <a:pt x="25" y="22"/>
                    </a:cubicBezTo>
                    <a:cubicBezTo>
                      <a:pt x="26" y="23"/>
                      <a:pt x="26" y="23"/>
                      <a:pt x="26" y="23"/>
                    </a:cubicBezTo>
                    <a:cubicBezTo>
                      <a:pt x="26" y="24"/>
                      <a:pt x="26" y="24"/>
                      <a:pt x="26" y="24"/>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6"/>
                      <a:pt x="27" y="26"/>
                      <a:pt x="27" y="26"/>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9" y="28"/>
                      <a:pt x="29" y="28"/>
                      <a:pt x="29" y="28"/>
                    </a:cubicBezTo>
                    <a:cubicBezTo>
                      <a:pt x="29" y="30"/>
                      <a:pt x="29" y="30"/>
                      <a:pt x="29"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0" y="30"/>
                      <a:pt x="30" y="30"/>
                    </a:cubicBezTo>
                    <a:cubicBezTo>
                      <a:pt x="30" y="31"/>
                      <a:pt x="30" y="31"/>
                      <a:pt x="30" y="31"/>
                    </a:cubicBezTo>
                    <a:cubicBezTo>
                      <a:pt x="32" y="33"/>
                      <a:pt x="32" y="33"/>
                      <a:pt x="32" y="33"/>
                    </a:cubicBezTo>
                    <a:cubicBezTo>
                      <a:pt x="33" y="35"/>
                      <a:pt x="33" y="35"/>
                      <a:pt x="33" y="35"/>
                    </a:cubicBezTo>
                    <a:cubicBezTo>
                      <a:pt x="34" y="35"/>
                      <a:pt x="34" y="35"/>
                      <a:pt x="34" y="35"/>
                    </a:cubicBezTo>
                    <a:cubicBezTo>
                      <a:pt x="34" y="35"/>
                      <a:pt x="34" y="35"/>
                      <a:pt x="34" y="35"/>
                    </a:cubicBezTo>
                    <a:cubicBezTo>
                      <a:pt x="34" y="36"/>
                      <a:pt x="34" y="36"/>
                      <a:pt x="34" y="36"/>
                    </a:cubicBezTo>
                    <a:cubicBezTo>
                      <a:pt x="34" y="36"/>
                      <a:pt x="34" y="36"/>
                      <a:pt x="34" y="36"/>
                    </a:cubicBezTo>
                    <a:cubicBezTo>
                      <a:pt x="34" y="35"/>
                      <a:pt x="34" y="35"/>
                      <a:pt x="34" y="35"/>
                    </a:cubicBezTo>
                    <a:cubicBezTo>
                      <a:pt x="34" y="35"/>
                      <a:pt x="34" y="35"/>
                      <a:pt x="34" y="35"/>
                    </a:cubicBezTo>
                    <a:cubicBezTo>
                      <a:pt x="34" y="36"/>
                      <a:pt x="34" y="36"/>
                      <a:pt x="34" y="36"/>
                    </a:cubicBezTo>
                    <a:cubicBezTo>
                      <a:pt x="35" y="37"/>
                      <a:pt x="35" y="37"/>
                      <a:pt x="35" y="37"/>
                    </a:cubicBezTo>
                    <a:cubicBezTo>
                      <a:pt x="37" y="39"/>
                      <a:pt x="37" y="39"/>
                      <a:pt x="37" y="39"/>
                    </a:cubicBezTo>
                    <a:cubicBezTo>
                      <a:pt x="38" y="40"/>
                      <a:pt x="38" y="40"/>
                      <a:pt x="38" y="40"/>
                    </a:cubicBezTo>
                    <a:cubicBezTo>
                      <a:pt x="39" y="41"/>
                      <a:pt x="39" y="41"/>
                      <a:pt x="39" y="41"/>
                    </a:cubicBezTo>
                    <a:cubicBezTo>
                      <a:pt x="40" y="42"/>
                      <a:pt x="40" y="42"/>
                      <a:pt x="40" y="42"/>
                    </a:cubicBezTo>
                    <a:cubicBezTo>
                      <a:pt x="40" y="42"/>
                      <a:pt x="40" y="42"/>
                      <a:pt x="40" y="42"/>
                    </a:cubicBezTo>
                    <a:cubicBezTo>
                      <a:pt x="40" y="42"/>
                      <a:pt x="40" y="42"/>
                      <a:pt x="40" y="42"/>
                    </a:cubicBezTo>
                    <a:cubicBezTo>
                      <a:pt x="40" y="42"/>
                      <a:pt x="40" y="42"/>
                      <a:pt x="40" y="42"/>
                    </a:cubicBezTo>
                    <a:cubicBezTo>
                      <a:pt x="40" y="42"/>
                      <a:pt x="40" y="42"/>
                      <a:pt x="40" y="42"/>
                    </a:cubicBezTo>
                    <a:cubicBezTo>
                      <a:pt x="40" y="42"/>
                      <a:pt x="40" y="42"/>
                      <a:pt x="40" y="42"/>
                    </a:cubicBezTo>
                    <a:cubicBezTo>
                      <a:pt x="40" y="43"/>
                      <a:pt x="40" y="43"/>
                      <a:pt x="40" y="43"/>
                    </a:cubicBezTo>
                    <a:cubicBezTo>
                      <a:pt x="41" y="44"/>
                      <a:pt x="41" y="44"/>
                      <a:pt x="41" y="44"/>
                    </a:cubicBezTo>
                    <a:cubicBezTo>
                      <a:pt x="42" y="45"/>
                      <a:pt x="42" y="45"/>
                      <a:pt x="42" y="45"/>
                    </a:cubicBezTo>
                    <a:cubicBezTo>
                      <a:pt x="44" y="47"/>
                      <a:pt x="44" y="47"/>
                      <a:pt x="44"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6" y="48"/>
                      <a:pt x="46" y="48"/>
                      <a:pt x="46" y="48"/>
                    </a:cubicBezTo>
                    <a:cubicBezTo>
                      <a:pt x="50" y="52"/>
                      <a:pt x="50" y="52"/>
                      <a:pt x="50" y="52"/>
                    </a:cubicBezTo>
                    <a:cubicBezTo>
                      <a:pt x="50" y="52"/>
                      <a:pt x="50" y="52"/>
                      <a:pt x="50" y="52"/>
                    </a:cubicBezTo>
                    <a:cubicBezTo>
                      <a:pt x="53" y="54"/>
                      <a:pt x="53" y="58"/>
                      <a:pt x="51" y="60"/>
                    </a:cubicBezTo>
                    <a:cubicBezTo>
                      <a:pt x="50" y="61"/>
                      <a:pt x="48" y="62"/>
                      <a:pt x="47" y="62"/>
                    </a:cubicBezTo>
                    <a:cubicBezTo>
                      <a:pt x="46" y="62"/>
                      <a:pt x="46" y="62"/>
                      <a:pt x="45" y="62"/>
                    </a:cubicBezTo>
                    <a:cubicBezTo>
                      <a:pt x="43" y="61"/>
                      <a:pt x="41" y="61"/>
                      <a:pt x="39" y="60"/>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6" y="59"/>
                      <a:pt x="36" y="59"/>
                      <a:pt x="36" y="59"/>
                    </a:cubicBezTo>
                    <a:cubicBezTo>
                      <a:pt x="36" y="58"/>
                      <a:pt x="36" y="58"/>
                      <a:pt x="36" y="58"/>
                    </a:cubicBezTo>
                    <a:cubicBezTo>
                      <a:pt x="35" y="58"/>
                      <a:pt x="35" y="58"/>
                      <a:pt x="35" y="58"/>
                    </a:cubicBezTo>
                    <a:cubicBezTo>
                      <a:pt x="32" y="57"/>
                      <a:pt x="32" y="57"/>
                      <a:pt x="32" y="57"/>
                    </a:cubicBezTo>
                    <a:cubicBezTo>
                      <a:pt x="32" y="57"/>
                      <a:pt x="32" y="57"/>
                      <a:pt x="32" y="57"/>
                    </a:cubicBezTo>
                    <a:cubicBezTo>
                      <a:pt x="32" y="57"/>
                      <a:pt x="32" y="57"/>
                      <a:pt x="32" y="57"/>
                    </a:cubicBezTo>
                    <a:cubicBezTo>
                      <a:pt x="32" y="57"/>
                      <a:pt x="32" y="57"/>
                      <a:pt x="32" y="57"/>
                    </a:cubicBezTo>
                    <a:cubicBezTo>
                      <a:pt x="31" y="57"/>
                      <a:pt x="31" y="57"/>
                      <a:pt x="31" y="57"/>
                    </a:cubicBezTo>
                    <a:cubicBezTo>
                      <a:pt x="31" y="57"/>
                      <a:pt x="31" y="57"/>
                      <a:pt x="31" y="57"/>
                    </a:cubicBezTo>
                    <a:cubicBezTo>
                      <a:pt x="31" y="57"/>
                      <a:pt x="31" y="56"/>
                      <a:pt x="31" y="56"/>
                    </a:cubicBezTo>
                    <a:cubicBezTo>
                      <a:pt x="31" y="56"/>
                      <a:pt x="31" y="56"/>
                      <a:pt x="31" y="56"/>
                    </a:cubicBezTo>
                    <a:cubicBezTo>
                      <a:pt x="31" y="56"/>
                      <a:pt x="31" y="56"/>
                      <a:pt x="31" y="56"/>
                    </a:cubicBezTo>
                    <a:cubicBezTo>
                      <a:pt x="31" y="56"/>
                      <a:pt x="31" y="56"/>
                      <a:pt x="31" y="56"/>
                    </a:cubicBezTo>
                    <a:cubicBezTo>
                      <a:pt x="31" y="56"/>
                      <a:pt x="31" y="56"/>
                      <a:pt x="31" y="56"/>
                    </a:cubicBezTo>
                    <a:cubicBezTo>
                      <a:pt x="30" y="56"/>
                      <a:pt x="30" y="56"/>
                      <a:pt x="30" y="56"/>
                    </a:cubicBezTo>
                    <a:cubicBezTo>
                      <a:pt x="26" y="53"/>
                      <a:pt x="26" y="53"/>
                      <a:pt x="26" y="53"/>
                    </a:cubicBezTo>
                    <a:cubicBezTo>
                      <a:pt x="24" y="52"/>
                      <a:pt x="24" y="52"/>
                      <a:pt x="24" y="52"/>
                    </a:cubicBezTo>
                    <a:cubicBezTo>
                      <a:pt x="26" y="55"/>
                      <a:pt x="29" y="58"/>
                      <a:pt x="31" y="61"/>
                    </a:cubicBezTo>
                    <a:cubicBezTo>
                      <a:pt x="32" y="61"/>
                      <a:pt x="34" y="61"/>
                      <a:pt x="35" y="61"/>
                    </a:cubicBezTo>
                    <a:cubicBezTo>
                      <a:pt x="36" y="61"/>
                      <a:pt x="36" y="63"/>
                      <a:pt x="35" y="63"/>
                    </a:cubicBezTo>
                    <a:cubicBezTo>
                      <a:pt x="34" y="63"/>
                      <a:pt x="34" y="63"/>
                      <a:pt x="33" y="63"/>
                    </a:cubicBezTo>
                    <a:cubicBezTo>
                      <a:pt x="37" y="69"/>
                      <a:pt x="42" y="75"/>
                      <a:pt x="46" y="80"/>
                    </a:cubicBezTo>
                    <a:cubicBezTo>
                      <a:pt x="55" y="81"/>
                      <a:pt x="63" y="82"/>
                      <a:pt x="72" y="82"/>
                    </a:cubicBezTo>
                    <a:cubicBezTo>
                      <a:pt x="77" y="82"/>
                      <a:pt x="82" y="82"/>
                      <a:pt x="86" y="81"/>
                    </a:cubicBezTo>
                    <a:cubicBezTo>
                      <a:pt x="86" y="81"/>
                      <a:pt x="87" y="81"/>
                      <a:pt x="87" y="81"/>
                    </a:cubicBezTo>
                    <a:cubicBezTo>
                      <a:pt x="88" y="81"/>
                      <a:pt x="88" y="83"/>
                      <a:pt x="87" y="83"/>
                    </a:cubicBezTo>
                    <a:cubicBezTo>
                      <a:pt x="81" y="84"/>
                      <a:pt x="75" y="85"/>
                      <a:pt x="70" y="85"/>
                    </a:cubicBezTo>
                    <a:cubicBezTo>
                      <a:pt x="63" y="85"/>
                      <a:pt x="56" y="84"/>
                      <a:pt x="49" y="83"/>
                    </a:cubicBezTo>
                    <a:cubicBezTo>
                      <a:pt x="56" y="91"/>
                      <a:pt x="64" y="99"/>
                      <a:pt x="72" y="107"/>
                    </a:cubicBezTo>
                    <a:cubicBezTo>
                      <a:pt x="87" y="109"/>
                      <a:pt x="102" y="111"/>
                      <a:pt x="117" y="112"/>
                    </a:cubicBezTo>
                    <a:cubicBezTo>
                      <a:pt x="120" y="112"/>
                      <a:pt x="123" y="113"/>
                      <a:pt x="127" y="113"/>
                    </a:cubicBezTo>
                    <a:cubicBezTo>
                      <a:pt x="108" y="96"/>
                      <a:pt x="92" y="76"/>
                      <a:pt x="78" y="56"/>
                    </a:cubicBezTo>
                    <a:cubicBezTo>
                      <a:pt x="76" y="55"/>
                      <a:pt x="76" y="55"/>
                      <a:pt x="76" y="55"/>
                    </a:cubicBezTo>
                    <a:cubicBezTo>
                      <a:pt x="75" y="55"/>
                      <a:pt x="75" y="55"/>
                      <a:pt x="75" y="55"/>
                    </a:cubicBezTo>
                    <a:cubicBezTo>
                      <a:pt x="74" y="55"/>
                      <a:pt x="74" y="55"/>
                      <a:pt x="74" y="55"/>
                    </a:cubicBezTo>
                    <a:cubicBezTo>
                      <a:pt x="73" y="54"/>
                      <a:pt x="73" y="54"/>
                      <a:pt x="73" y="54"/>
                    </a:cubicBezTo>
                    <a:cubicBezTo>
                      <a:pt x="71" y="53"/>
                      <a:pt x="71" y="53"/>
                      <a:pt x="71" y="53"/>
                    </a:cubicBezTo>
                    <a:cubicBezTo>
                      <a:pt x="70" y="53"/>
                      <a:pt x="69" y="53"/>
                      <a:pt x="68" y="53"/>
                    </a:cubicBezTo>
                    <a:cubicBezTo>
                      <a:pt x="66" y="52"/>
                      <a:pt x="66" y="52"/>
                      <a:pt x="66" y="52"/>
                    </a:cubicBezTo>
                    <a:cubicBezTo>
                      <a:pt x="65" y="51"/>
                      <a:pt x="65" y="51"/>
                      <a:pt x="65" y="51"/>
                    </a:cubicBezTo>
                    <a:cubicBezTo>
                      <a:pt x="65" y="51"/>
                      <a:pt x="65" y="51"/>
                      <a:pt x="65" y="51"/>
                    </a:cubicBezTo>
                    <a:cubicBezTo>
                      <a:pt x="65" y="51"/>
                      <a:pt x="65" y="51"/>
                      <a:pt x="65" y="51"/>
                    </a:cubicBezTo>
                    <a:cubicBezTo>
                      <a:pt x="65" y="51"/>
                      <a:pt x="65" y="51"/>
                      <a:pt x="65" y="51"/>
                    </a:cubicBezTo>
                    <a:cubicBezTo>
                      <a:pt x="64" y="51"/>
                      <a:pt x="64" y="51"/>
                      <a:pt x="64" y="51"/>
                    </a:cubicBezTo>
                    <a:cubicBezTo>
                      <a:pt x="63" y="50"/>
                      <a:pt x="63" y="50"/>
                      <a:pt x="63" y="50"/>
                    </a:cubicBezTo>
                    <a:cubicBezTo>
                      <a:pt x="62" y="50"/>
                      <a:pt x="62" y="50"/>
                      <a:pt x="62" y="50"/>
                    </a:cubicBezTo>
                    <a:cubicBezTo>
                      <a:pt x="62" y="50"/>
                      <a:pt x="62" y="50"/>
                      <a:pt x="62" y="50"/>
                    </a:cubicBezTo>
                    <a:cubicBezTo>
                      <a:pt x="61" y="49"/>
                      <a:pt x="61" y="49"/>
                      <a:pt x="61" y="49"/>
                    </a:cubicBezTo>
                    <a:cubicBezTo>
                      <a:pt x="61" y="49"/>
                      <a:pt x="61" y="49"/>
                      <a:pt x="61" y="49"/>
                    </a:cubicBezTo>
                    <a:cubicBezTo>
                      <a:pt x="59" y="48"/>
                      <a:pt x="59" y="48"/>
                      <a:pt x="59" y="48"/>
                    </a:cubicBezTo>
                    <a:cubicBezTo>
                      <a:pt x="58" y="48"/>
                      <a:pt x="58" y="48"/>
                      <a:pt x="58" y="48"/>
                    </a:cubicBezTo>
                    <a:cubicBezTo>
                      <a:pt x="58" y="47"/>
                      <a:pt x="58" y="47"/>
                      <a:pt x="58" y="47"/>
                    </a:cubicBezTo>
                    <a:cubicBezTo>
                      <a:pt x="58" y="47"/>
                      <a:pt x="58" y="47"/>
                      <a:pt x="58" y="47"/>
                    </a:cubicBezTo>
                    <a:cubicBezTo>
                      <a:pt x="57" y="47"/>
                      <a:pt x="57" y="47"/>
                      <a:pt x="57" y="47"/>
                    </a:cubicBezTo>
                    <a:cubicBezTo>
                      <a:pt x="56" y="46"/>
                      <a:pt x="56" y="46"/>
                      <a:pt x="56" y="46"/>
                    </a:cubicBezTo>
                    <a:cubicBezTo>
                      <a:pt x="54" y="44"/>
                      <a:pt x="54" y="44"/>
                      <a:pt x="54" y="44"/>
                    </a:cubicBezTo>
                    <a:cubicBezTo>
                      <a:pt x="53" y="43"/>
                      <a:pt x="51" y="42"/>
                      <a:pt x="50" y="40"/>
                    </a:cubicBezTo>
                    <a:cubicBezTo>
                      <a:pt x="44" y="32"/>
                      <a:pt x="44" y="32"/>
                      <a:pt x="44" y="32"/>
                    </a:cubicBezTo>
                    <a:cubicBezTo>
                      <a:pt x="38" y="24"/>
                      <a:pt x="38" y="24"/>
                      <a:pt x="38" y="24"/>
                    </a:cubicBezTo>
                    <a:cubicBezTo>
                      <a:pt x="35" y="21"/>
                      <a:pt x="35" y="21"/>
                      <a:pt x="35" y="21"/>
                    </a:cubicBezTo>
                    <a:cubicBezTo>
                      <a:pt x="34" y="20"/>
                      <a:pt x="33" y="19"/>
                      <a:pt x="32" y="17"/>
                    </a:cubicBezTo>
                    <a:cubicBezTo>
                      <a:pt x="32" y="16"/>
                      <a:pt x="30" y="15"/>
                      <a:pt x="29" y="14"/>
                    </a:cubicBezTo>
                    <a:cubicBezTo>
                      <a:pt x="29" y="14"/>
                      <a:pt x="28" y="13"/>
                      <a:pt x="28" y="13"/>
                    </a:cubicBezTo>
                    <a:cubicBezTo>
                      <a:pt x="26" y="11"/>
                      <a:pt x="26" y="11"/>
                      <a:pt x="26" y="11"/>
                    </a:cubicBezTo>
                    <a:cubicBezTo>
                      <a:pt x="25" y="10"/>
                      <a:pt x="25" y="10"/>
                      <a:pt x="25" y="10"/>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4" y="10"/>
                      <a:pt x="24" y="10"/>
                      <a:pt x="24" y="10"/>
                    </a:cubicBezTo>
                    <a:cubicBezTo>
                      <a:pt x="23" y="9"/>
                      <a:pt x="23" y="9"/>
                      <a:pt x="23" y="9"/>
                    </a:cubicBezTo>
                    <a:cubicBezTo>
                      <a:pt x="22" y="8"/>
                      <a:pt x="22" y="8"/>
                      <a:pt x="22" y="8"/>
                    </a:cubicBezTo>
                    <a:cubicBezTo>
                      <a:pt x="21" y="8"/>
                      <a:pt x="21" y="8"/>
                      <a:pt x="21" y="8"/>
                    </a:cubicBezTo>
                    <a:cubicBezTo>
                      <a:pt x="21" y="7"/>
                      <a:pt x="21" y="7"/>
                      <a:pt x="21" y="7"/>
                    </a:cubicBezTo>
                    <a:moveTo>
                      <a:pt x="46" y="0"/>
                    </a:moveTo>
                    <a:cubicBezTo>
                      <a:pt x="45" y="0"/>
                      <a:pt x="45" y="0"/>
                      <a:pt x="45" y="0"/>
                    </a:cubicBezTo>
                    <a:cubicBezTo>
                      <a:pt x="45" y="1"/>
                      <a:pt x="45" y="1"/>
                      <a:pt x="45" y="1"/>
                    </a:cubicBezTo>
                    <a:cubicBezTo>
                      <a:pt x="46" y="2"/>
                      <a:pt x="47" y="3"/>
                      <a:pt x="48" y="4"/>
                    </a:cubicBezTo>
                    <a:cubicBezTo>
                      <a:pt x="47" y="3"/>
                      <a:pt x="46" y="1"/>
                      <a:pt x="46"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Freeform 146">
                <a:extLst>
                  <a:ext uri="{FF2B5EF4-FFF2-40B4-BE49-F238E27FC236}">
                    <a16:creationId xmlns:a16="http://schemas.microsoft.com/office/drawing/2014/main" id="{2944945D-379A-4BAF-9FC9-14AF98739584}"/>
                  </a:ext>
                </a:extLst>
              </p:cNvPr>
              <p:cNvSpPr>
                <a:spLocks/>
              </p:cNvSpPr>
              <p:nvPr/>
            </p:nvSpPr>
            <p:spPr bwMode="auto">
              <a:xfrm>
                <a:off x="3179" y="3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Freeform 147">
                <a:extLst>
                  <a:ext uri="{FF2B5EF4-FFF2-40B4-BE49-F238E27FC236}">
                    <a16:creationId xmlns:a16="http://schemas.microsoft.com/office/drawing/2014/main" id="{81773486-2CC6-4C7A-9554-B34BF5763461}"/>
                  </a:ext>
                </a:extLst>
              </p:cNvPr>
              <p:cNvSpPr>
                <a:spLocks/>
              </p:cNvSpPr>
              <p:nvPr/>
            </p:nvSpPr>
            <p:spPr bwMode="auto">
              <a:xfrm>
                <a:off x="2331" y="2116"/>
                <a:ext cx="38" cy="5"/>
              </a:xfrm>
              <a:custGeom>
                <a:avLst/>
                <a:gdLst>
                  <a:gd name="T0" fmla="*/ 13 w 16"/>
                  <a:gd name="T1" fmla="*/ 0 h 2"/>
                  <a:gd name="T2" fmla="*/ 0 w 16"/>
                  <a:gd name="T3" fmla="*/ 1 h 2"/>
                  <a:gd name="T4" fmla="*/ 2 w 16"/>
                  <a:gd name="T5" fmla="*/ 2 h 2"/>
                  <a:gd name="T6" fmla="*/ 16 w 16"/>
                  <a:gd name="T7" fmla="*/ 1 h 2"/>
                  <a:gd name="T8" fmla="*/ 16 w 16"/>
                  <a:gd name="T9" fmla="*/ 0 h 2"/>
                  <a:gd name="T10" fmla="*/ 13 w 16"/>
                  <a:gd name="T11" fmla="*/ 0 h 2"/>
                </a:gdLst>
                <a:ahLst/>
                <a:cxnLst>
                  <a:cxn ang="0">
                    <a:pos x="T0" y="T1"/>
                  </a:cxn>
                  <a:cxn ang="0">
                    <a:pos x="T2" y="T3"/>
                  </a:cxn>
                  <a:cxn ang="0">
                    <a:pos x="T4" y="T5"/>
                  </a:cxn>
                  <a:cxn ang="0">
                    <a:pos x="T6" y="T7"/>
                  </a:cxn>
                  <a:cxn ang="0">
                    <a:pos x="T8" y="T9"/>
                  </a:cxn>
                  <a:cxn ang="0">
                    <a:pos x="T10" y="T11"/>
                  </a:cxn>
                </a:cxnLst>
                <a:rect l="0" t="0" r="r" b="b"/>
                <a:pathLst>
                  <a:path w="16" h="2">
                    <a:moveTo>
                      <a:pt x="13" y="0"/>
                    </a:moveTo>
                    <a:cubicBezTo>
                      <a:pt x="9" y="0"/>
                      <a:pt x="5" y="0"/>
                      <a:pt x="0" y="1"/>
                    </a:cubicBezTo>
                    <a:cubicBezTo>
                      <a:pt x="1" y="1"/>
                      <a:pt x="1" y="2"/>
                      <a:pt x="2" y="2"/>
                    </a:cubicBezTo>
                    <a:cubicBezTo>
                      <a:pt x="7" y="2"/>
                      <a:pt x="12" y="1"/>
                      <a:pt x="16" y="1"/>
                    </a:cubicBezTo>
                    <a:cubicBezTo>
                      <a:pt x="16" y="0"/>
                      <a:pt x="16" y="0"/>
                      <a:pt x="16" y="0"/>
                    </a:cubicBezTo>
                    <a:cubicBezTo>
                      <a:pt x="15" y="0"/>
                      <a:pt x="14" y="0"/>
                      <a:pt x="13"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Freeform 148">
                <a:extLst>
                  <a:ext uri="{FF2B5EF4-FFF2-40B4-BE49-F238E27FC236}">
                    <a16:creationId xmlns:a16="http://schemas.microsoft.com/office/drawing/2014/main" id="{36794F79-3F99-4E0A-ACB4-AC17605BC664}"/>
                  </a:ext>
                </a:extLst>
              </p:cNvPr>
              <p:cNvSpPr>
                <a:spLocks noEditPoints="1"/>
              </p:cNvSpPr>
              <p:nvPr/>
            </p:nvSpPr>
            <p:spPr bwMode="auto">
              <a:xfrm>
                <a:off x="2789" y="2230"/>
                <a:ext cx="91" cy="76"/>
              </a:xfrm>
              <a:custGeom>
                <a:avLst/>
                <a:gdLst>
                  <a:gd name="T0" fmla="*/ 14 w 38"/>
                  <a:gd name="T1" fmla="*/ 19 h 32"/>
                  <a:gd name="T2" fmla="*/ 0 w 38"/>
                  <a:gd name="T3" fmla="*/ 30 h 32"/>
                  <a:gd name="T4" fmla="*/ 0 w 38"/>
                  <a:gd name="T5" fmla="*/ 32 h 32"/>
                  <a:gd name="T6" fmla="*/ 11 w 38"/>
                  <a:gd name="T7" fmla="*/ 27 h 32"/>
                  <a:gd name="T8" fmla="*/ 16 w 38"/>
                  <a:gd name="T9" fmla="*/ 23 h 32"/>
                  <a:gd name="T10" fmla="*/ 15 w 38"/>
                  <a:gd name="T11" fmla="*/ 21 h 32"/>
                  <a:gd name="T12" fmla="*/ 14 w 38"/>
                  <a:gd name="T13" fmla="*/ 19 h 32"/>
                  <a:gd name="T14" fmla="*/ 37 w 38"/>
                  <a:gd name="T15" fmla="*/ 0 h 32"/>
                  <a:gd name="T16" fmla="*/ 37 w 38"/>
                  <a:gd name="T17" fmla="*/ 0 h 32"/>
                  <a:gd name="T18" fmla="*/ 31 w 38"/>
                  <a:gd name="T19" fmla="*/ 5 h 32"/>
                  <a:gd name="T20" fmla="*/ 32 w 38"/>
                  <a:gd name="T21" fmla="*/ 8 h 32"/>
                  <a:gd name="T22" fmla="*/ 32 w 38"/>
                  <a:gd name="T23" fmla="*/ 8 h 32"/>
                  <a:gd name="T24" fmla="*/ 38 w 38"/>
                  <a:gd name="T25" fmla="*/ 2 h 32"/>
                  <a:gd name="T26" fmla="*/ 37 w 38"/>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2">
                    <a:moveTo>
                      <a:pt x="14" y="19"/>
                    </a:moveTo>
                    <a:cubicBezTo>
                      <a:pt x="9" y="23"/>
                      <a:pt x="4" y="26"/>
                      <a:pt x="0" y="30"/>
                    </a:cubicBezTo>
                    <a:cubicBezTo>
                      <a:pt x="0" y="31"/>
                      <a:pt x="0" y="31"/>
                      <a:pt x="0" y="32"/>
                    </a:cubicBezTo>
                    <a:cubicBezTo>
                      <a:pt x="3" y="30"/>
                      <a:pt x="7" y="28"/>
                      <a:pt x="11" y="27"/>
                    </a:cubicBezTo>
                    <a:cubicBezTo>
                      <a:pt x="13" y="26"/>
                      <a:pt x="14" y="24"/>
                      <a:pt x="16" y="23"/>
                    </a:cubicBezTo>
                    <a:cubicBezTo>
                      <a:pt x="15" y="21"/>
                      <a:pt x="15" y="21"/>
                      <a:pt x="15" y="21"/>
                    </a:cubicBezTo>
                    <a:cubicBezTo>
                      <a:pt x="14" y="19"/>
                      <a:pt x="14" y="19"/>
                      <a:pt x="14" y="19"/>
                    </a:cubicBezTo>
                    <a:moveTo>
                      <a:pt x="37" y="0"/>
                    </a:moveTo>
                    <a:cubicBezTo>
                      <a:pt x="37" y="0"/>
                      <a:pt x="37" y="0"/>
                      <a:pt x="37" y="0"/>
                    </a:cubicBezTo>
                    <a:cubicBezTo>
                      <a:pt x="35" y="2"/>
                      <a:pt x="33" y="4"/>
                      <a:pt x="31" y="5"/>
                    </a:cubicBezTo>
                    <a:cubicBezTo>
                      <a:pt x="31" y="6"/>
                      <a:pt x="32" y="7"/>
                      <a:pt x="32" y="8"/>
                    </a:cubicBezTo>
                    <a:cubicBezTo>
                      <a:pt x="32" y="8"/>
                      <a:pt x="32" y="8"/>
                      <a:pt x="32" y="8"/>
                    </a:cubicBezTo>
                    <a:cubicBezTo>
                      <a:pt x="34" y="6"/>
                      <a:pt x="36" y="4"/>
                      <a:pt x="38" y="2"/>
                    </a:cubicBezTo>
                    <a:cubicBezTo>
                      <a:pt x="38" y="1"/>
                      <a:pt x="38" y="0"/>
                      <a:pt x="37"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Freeform 149">
                <a:extLst>
                  <a:ext uri="{FF2B5EF4-FFF2-40B4-BE49-F238E27FC236}">
                    <a16:creationId xmlns:a16="http://schemas.microsoft.com/office/drawing/2014/main" id="{313F11D2-752E-42A0-B95A-CD37A5D4DA07}"/>
                  </a:ext>
                </a:extLst>
              </p:cNvPr>
              <p:cNvSpPr>
                <a:spLocks noEditPoints="1"/>
              </p:cNvSpPr>
              <p:nvPr/>
            </p:nvSpPr>
            <p:spPr bwMode="auto">
              <a:xfrm>
                <a:off x="2920" y="2223"/>
                <a:ext cx="76" cy="209"/>
              </a:xfrm>
              <a:custGeom>
                <a:avLst/>
                <a:gdLst>
                  <a:gd name="T0" fmla="*/ 5 w 32"/>
                  <a:gd name="T1" fmla="*/ 75 h 88"/>
                  <a:gd name="T2" fmla="*/ 2 w 32"/>
                  <a:gd name="T3" fmla="*/ 80 h 88"/>
                  <a:gd name="T4" fmla="*/ 0 w 32"/>
                  <a:gd name="T5" fmla="*/ 88 h 88"/>
                  <a:gd name="T6" fmla="*/ 2 w 32"/>
                  <a:gd name="T7" fmla="*/ 87 h 88"/>
                  <a:gd name="T8" fmla="*/ 6 w 32"/>
                  <a:gd name="T9" fmla="*/ 80 h 88"/>
                  <a:gd name="T10" fmla="*/ 6 w 32"/>
                  <a:gd name="T11" fmla="*/ 79 h 88"/>
                  <a:gd name="T12" fmla="*/ 5 w 32"/>
                  <a:gd name="T13" fmla="*/ 77 h 88"/>
                  <a:gd name="T14" fmla="*/ 5 w 32"/>
                  <a:gd name="T15" fmla="*/ 75 h 88"/>
                  <a:gd name="T16" fmla="*/ 31 w 32"/>
                  <a:gd name="T17" fmla="*/ 0 h 88"/>
                  <a:gd name="T18" fmla="*/ 30 w 32"/>
                  <a:gd name="T19" fmla="*/ 0 h 88"/>
                  <a:gd name="T20" fmla="*/ 22 w 32"/>
                  <a:gd name="T21" fmla="*/ 36 h 88"/>
                  <a:gd name="T22" fmla="*/ 22 w 32"/>
                  <a:gd name="T23" fmla="*/ 36 h 88"/>
                  <a:gd name="T24" fmla="*/ 22 w 32"/>
                  <a:gd name="T25" fmla="*/ 36 h 88"/>
                  <a:gd name="T26" fmla="*/ 24 w 32"/>
                  <a:gd name="T27" fmla="*/ 39 h 88"/>
                  <a:gd name="T28" fmla="*/ 31 w 32"/>
                  <a:gd name="T29" fmla="*/ 0 h 88"/>
                  <a:gd name="T30" fmla="*/ 31 w 32"/>
                  <a:gd name="T3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8">
                    <a:moveTo>
                      <a:pt x="5" y="75"/>
                    </a:moveTo>
                    <a:cubicBezTo>
                      <a:pt x="4" y="77"/>
                      <a:pt x="3" y="78"/>
                      <a:pt x="2" y="80"/>
                    </a:cubicBezTo>
                    <a:cubicBezTo>
                      <a:pt x="2" y="83"/>
                      <a:pt x="1" y="85"/>
                      <a:pt x="0" y="88"/>
                    </a:cubicBezTo>
                    <a:cubicBezTo>
                      <a:pt x="1" y="88"/>
                      <a:pt x="2" y="87"/>
                      <a:pt x="2" y="87"/>
                    </a:cubicBezTo>
                    <a:cubicBezTo>
                      <a:pt x="4" y="85"/>
                      <a:pt x="5" y="82"/>
                      <a:pt x="6" y="80"/>
                    </a:cubicBezTo>
                    <a:cubicBezTo>
                      <a:pt x="6" y="79"/>
                      <a:pt x="6" y="79"/>
                      <a:pt x="6" y="79"/>
                    </a:cubicBezTo>
                    <a:cubicBezTo>
                      <a:pt x="5" y="77"/>
                      <a:pt x="5" y="77"/>
                      <a:pt x="5" y="77"/>
                    </a:cubicBezTo>
                    <a:cubicBezTo>
                      <a:pt x="5" y="76"/>
                      <a:pt x="5" y="76"/>
                      <a:pt x="5" y="75"/>
                    </a:cubicBezTo>
                    <a:moveTo>
                      <a:pt x="31" y="0"/>
                    </a:moveTo>
                    <a:cubicBezTo>
                      <a:pt x="31" y="0"/>
                      <a:pt x="30" y="0"/>
                      <a:pt x="30" y="0"/>
                    </a:cubicBezTo>
                    <a:cubicBezTo>
                      <a:pt x="29" y="13"/>
                      <a:pt x="26" y="25"/>
                      <a:pt x="22" y="36"/>
                    </a:cubicBezTo>
                    <a:cubicBezTo>
                      <a:pt x="22" y="36"/>
                      <a:pt x="22" y="36"/>
                      <a:pt x="22" y="36"/>
                    </a:cubicBezTo>
                    <a:cubicBezTo>
                      <a:pt x="22" y="36"/>
                      <a:pt x="22" y="36"/>
                      <a:pt x="22" y="36"/>
                    </a:cubicBezTo>
                    <a:cubicBezTo>
                      <a:pt x="23" y="37"/>
                      <a:pt x="23" y="38"/>
                      <a:pt x="24" y="39"/>
                    </a:cubicBezTo>
                    <a:cubicBezTo>
                      <a:pt x="29" y="27"/>
                      <a:pt x="32" y="14"/>
                      <a:pt x="31" y="0"/>
                    </a:cubicBezTo>
                    <a:cubicBezTo>
                      <a:pt x="31" y="0"/>
                      <a:pt x="31" y="0"/>
                      <a:pt x="31"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Freeform 150">
                <a:extLst>
                  <a:ext uri="{FF2B5EF4-FFF2-40B4-BE49-F238E27FC236}">
                    <a16:creationId xmlns:a16="http://schemas.microsoft.com/office/drawing/2014/main" id="{DF8FAA39-6C3B-49A5-9236-CE2ADE3BAA83}"/>
                  </a:ext>
                </a:extLst>
              </p:cNvPr>
              <p:cNvSpPr>
                <a:spLocks noEditPoints="1"/>
              </p:cNvSpPr>
              <p:nvPr/>
            </p:nvSpPr>
            <p:spPr bwMode="auto">
              <a:xfrm>
                <a:off x="2973" y="2449"/>
                <a:ext cx="76" cy="204"/>
              </a:xfrm>
              <a:custGeom>
                <a:avLst/>
                <a:gdLst>
                  <a:gd name="T0" fmla="*/ 19 w 32"/>
                  <a:gd name="T1" fmla="*/ 46 h 86"/>
                  <a:gd name="T2" fmla="*/ 1 w 32"/>
                  <a:gd name="T3" fmla="*/ 83 h 86"/>
                  <a:gd name="T4" fmla="*/ 0 w 32"/>
                  <a:gd name="T5" fmla="*/ 85 h 86"/>
                  <a:gd name="T6" fmla="*/ 3 w 32"/>
                  <a:gd name="T7" fmla="*/ 86 h 86"/>
                  <a:gd name="T8" fmla="*/ 21 w 32"/>
                  <a:gd name="T9" fmla="*/ 51 h 86"/>
                  <a:gd name="T10" fmla="*/ 21 w 32"/>
                  <a:gd name="T11" fmla="*/ 51 h 86"/>
                  <a:gd name="T12" fmla="*/ 20 w 32"/>
                  <a:gd name="T13" fmla="*/ 47 h 86"/>
                  <a:gd name="T14" fmla="*/ 19 w 32"/>
                  <a:gd name="T15" fmla="*/ 46 h 86"/>
                  <a:gd name="T16" fmla="*/ 31 w 32"/>
                  <a:gd name="T17" fmla="*/ 0 h 86"/>
                  <a:gd name="T18" fmla="*/ 30 w 32"/>
                  <a:gd name="T19" fmla="*/ 1 h 86"/>
                  <a:gd name="T20" fmla="*/ 22 w 32"/>
                  <a:gd name="T21" fmla="*/ 39 h 86"/>
                  <a:gd name="T22" fmla="*/ 23 w 32"/>
                  <a:gd name="T23" fmla="*/ 42 h 86"/>
                  <a:gd name="T24" fmla="*/ 23 w 32"/>
                  <a:gd name="T25" fmla="*/ 43 h 86"/>
                  <a:gd name="T26" fmla="*/ 23 w 32"/>
                  <a:gd name="T27" fmla="*/ 44 h 86"/>
                  <a:gd name="T28" fmla="*/ 23 w 32"/>
                  <a:gd name="T29" fmla="*/ 45 h 86"/>
                  <a:gd name="T30" fmla="*/ 32 w 32"/>
                  <a:gd name="T31" fmla="*/ 0 h 86"/>
                  <a:gd name="T32" fmla="*/ 31 w 32"/>
                  <a:gd name="T3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86">
                    <a:moveTo>
                      <a:pt x="19" y="46"/>
                    </a:moveTo>
                    <a:cubicBezTo>
                      <a:pt x="14" y="59"/>
                      <a:pt x="8" y="71"/>
                      <a:pt x="1" y="83"/>
                    </a:cubicBezTo>
                    <a:cubicBezTo>
                      <a:pt x="0" y="83"/>
                      <a:pt x="0" y="84"/>
                      <a:pt x="0" y="85"/>
                    </a:cubicBezTo>
                    <a:cubicBezTo>
                      <a:pt x="1" y="85"/>
                      <a:pt x="2" y="85"/>
                      <a:pt x="3" y="86"/>
                    </a:cubicBezTo>
                    <a:cubicBezTo>
                      <a:pt x="10" y="75"/>
                      <a:pt x="16" y="63"/>
                      <a:pt x="21" y="51"/>
                    </a:cubicBezTo>
                    <a:cubicBezTo>
                      <a:pt x="21" y="51"/>
                      <a:pt x="21" y="51"/>
                      <a:pt x="21" y="51"/>
                    </a:cubicBezTo>
                    <a:cubicBezTo>
                      <a:pt x="20" y="47"/>
                      <a:pt x="20" y="47"/>
                      <a:pt x="20" y="47"/>
                    </a:cubicBezTo>
                    <a:cubicBezTo>
                      <a:pt x="19" y="46"/>
                      <a:pt x="19" y="46"/>
                      <a:pt x="19" y="46"/>
                    </a:cubicBezTo>
                    <a:moveTo>
                      <a:pt x="31" y="0"/>
                    </a:moveTo>
                    <a:cubicBezTo>
                      <a:pt x="31" y="0"/>
                      <a:pt x="30" y="0"/>
                      <a:pt x="30" y="1"/>
                    </a:cubicBezTo>
                    <a:cubicBezTo>
                      <a:pt x="30" y="14"/>
                      <a:pt x="27" y="26"/>
                      <a:pt x="22" y="39"/>
                    </a:cubicBezTo>
                    <a:cubicBezTo>
                      <a:pt x="23" y="42"/>
                      <a:pt x="23" y="42"/>
                      <a:pt x="23" y="42"/>
                    </a:cubicBezTo>
                    <a:cubicBezTo>
                      <a:pt x="23" y="43"/>
                      <a:pt x="23" y="43"/>
                      <a:pt x="23" y="43"/>
                    </a:cubicBezTo>
                    <a:cubicBezTo>
                      <a:pt x="23" y="43"/>
                      <a:pt x="23" y="43"/>
                      <a:pt x="23" y="44"/>
                    </a:cubicBezTo>
                    <a:cubicBezTo>
                      <a:pt x="23" y="45"/>
                      <a:pt x="23" y="45"/>
                      <a:pt x="23" y="45"/>
                    </a:cubicBezTo>
                    <a:cubicBezTo>
                      <a:pt x="29" y="31"/>
                      <a:pt x="32" y="16"/>
                      <a:pt x="32" y="0"/>
                    </a:cubicBezTo>
                    <a:cubicBezTo>
                      <a:pt x="32" y="0"/>
                      <a:pt x="31" y="0"/>
                      <a:pt x="31"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Freeform 151">
                <a:extLst>
                  <a:ext uri="{FF2B5EF4-FFF2-40B4-BE49-F238E27FC236}">
                    <a16:creationId xmlns:a16="http://schemas.microsoft.com/office/drawing/2014/main" id="{487E9645-8405-408B-84A4-200E15B2DE98}"/>
                  </a:ext>
                </a:extLst>
              </p:cNvPr>
              <p:cNvSpPr>
                <a:spLocks/>
              </p:cNvSpPr>
              <p:nvPr/>
            </p:nvSpPr>
            <p:spPr bwMode="auto">
              <a:xfrm>
                <a:off x="2977" y="2646"/>
                <a:ext cx="36" cy="55"/>
              </a:xfrm>
              <a:custGeom>
                <a:avLst/>
                <a:gdLst>
                  <a:gd name="T0" fmla="*/ 14 w 15"/>
                  <a:gd name="T1" fmla="*/ 0 h 23"/>
                  <a:gd name="T2" fmla="*/ 14 w 15"/>
                  <a:gd name="T3" fmla="*/ 1 h 23"/>
                  <a:gd name="T4" fmla="*/ 5 w 15"/>
                  <a:gd name="T5" fmla="*/ 15 h 23"/>
                  <a:gd name="T6" fmla="*/ 0 w 15"/>
                  <a:gd name="T7" fmla="*/ 23 h 23"/>
                  <a:gd name="T8" fmla="*/ 1 w 15"/>
                  <a:gd name="T9" fmla="*/ 23 h 23"/>
                  <a:gd name="T10" fmla="*/ 15 w 15"/>
                  <a:gd name="T11" fmla="*/ 1 h 23"/>
                  <a:gd name="T12" fmla="*/ 14 w 1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5" h="23">
                    <a:moveTo>
                      <a:pt x="14" y="0"/>
                    </a:moveTo>
                    <a:cubicBezTo>
                      <a:pt x="14" y="0"/>
                      <a:pt x="14" y="1"/>
                      <a:pt x="14" y="1"/>
                    </a:cubicBezTo>
                    <a:cubicBezTo>
                      <a:pt x="11" y="6"/>
                      <a:pt x="8" y="11"/>
                      <a:pt x="5" y="15"/>
                    </a:cubicBezTo>
                    <a:cubicBezTo>
                      <a:pt x="4" y="18"/>
                      <a:pt x="2" y="21"/>
                      <a:pt x="0" y="23"/>
                    </a:cubicBezTo>
                    <a:cubicBezTo>
                      <a:pt x="0" y="23"/>
                      <a:pt x="0" y="23"/>
                      <a:pt x="1" y="23"/>
                    </a:cubicBezTo>
                    <a:cubicBezTo>
                      <a:pt x="6" y="17"/>
                      <a:pt x="11" y="9"/>
                      <a:pt x="15" y="1"/>
                    </a:cubicBezTo>
                    <a:cubicBezTo>
                      <a:pt x="15" y="1"/>
                      <a:pt x="14" y="0"/>
                      <a:pt x="14"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152">
                <a:extLst>
                  <a:ext uri="{FF2B5EF4-FFF2-40B4-BE49-F238E27FC236}">
                    <a16:creationId xmlns:a16="http://schemas.microsoft.com/office/drawing/2014/main" id="{56F274C8-D64A-4955-A6E8-5942CABC3B2D}"/>
                  </a:ext>
                </a:extLst>
              </p:cNvPr>
              <p:cNvSpPr>
                <a:spLocks/>
              </p:cNvSpPr>
              <p:nvPr/>
            </p:nvSpPr>
            <p:spPr bwMode="auto">
              <a:xfrm>
                <a:off x="2996" y="2696"/>
                <a:ext cx="36" cy="64"/>
              </a:xfrm>
              <a:custGeom>
                <a:avLst/>
                <a:gdLst>
                  <a:gd name="T0" fmla="*/ 14 w 15"/>
                  <a:gd name="T1" fmla="*/ 0 h 27"/>
                  <a:gd name="T2" fmla="*/ 14 w 15"/>
                  <a:gd name="T3" fmla="*/ 0 h 27"/>
                  <a:gd name="T4" fmla="*/ 2 w 15"/>
                  <a:gd name="T5" fmla="*/ 20 h 27"/>
                  <a:gd name="T6" fmla="*/ 0 w 15"/>
                  <a:gd name="T7" fmla="*/ 27 h 27"/>
                  <a:gd name="T8" fmla="*/ 15 w 15"/>
                  <a:gd name="T9" fmla="*/ 0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4" y="0"/>
                      <a:pt x="14" y="0"/>
                      <a:pt x="14" y="0"/>
                    </a:cubicBezTo>
                    <a:cubicBezTo>
                      <a:pt x="11" y="7"/>
                      <a:pt x="7" y="14"/>
                      <a:pt x="2" y="20"/>
                    </a:cubicBezTo>
                    <a:cubicBezTo>
                      <a:pt x="2" y="23"/>
                      <a:pt x="1" y="25"/>
                      <a:pt x="0" y="27"/>
                    </a:cubicBezTo>
                    <a:cubicBezTo>
                      <a:pt x="6" y="19"/>
                      <a:pt x="12" y="9"/>
                      <a:pt x="15" y="0"/>
                    </a:cubicBezTo>
                    <a:cubicBezTo>
                      <a:pt x="15" y="0"/>
                      <a:pt x="15" y="0"/>
                      <a:pt x="14"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Freeform 153">
                <a:extLst>
                  <a:ext uri="{FF2B5EF4-FFF2-40B4-BE49-F238E27FC236}">
                    <a16:creationId xmlns:a16="http://schemas.microsoft.com/office/drawing/2014/main" id="{E43180E3-B370-4DD1-B437-B892D9AE150A}"/>
                  </a:ext>
                </a:extLst>
              </p:cNvPr>
              <p:cNvSpPr>
                <a:spLocks/>
              </p:cNvSpPr>
              <p:nvPr/>
            </p:nvSpPr>
            <p:spPr bwMode="auto">
              <a:xfrm>
                <a:off x="3015" y="2767"/>
                <a:ext cx="10" cy="22"/>
              </a:xfrm>
              <a:custGeom>
                <a:avLst/>
                <a:gdLst>
                  <a:gd name="T0" fmla="*/ 4 w 4"/>
                  <a:gd name="T1" fmla="*/ 0 h 9"/>
                  <a:gd name="T2" fmla="*/ 4 w 4"/>
                  <a:gd name="T3" fmla="*/ 1 h 9"/>
                  <a:gd name="T4" fmla="*/ 0 w 4"/>
                  <a:gd name="T5" fmla="*/ 8 h 9"/>
                  <a:gd name="T6" fmla="*/ 1 w 4"/>
                  <a:gd name="T7" fmla="*/ 9 h 9"/>
                  <a:gd name="T8" fmla="*/ 4 w 4"/>
                  <a:gd name="T9" fmla="*/ 1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cubicBezTo>
                      <a:pt x="4" y="0"/>
                      <a:pt x="4" y="0"/>
                      <a:pt x="4" y="1"/>
                    </a:cubicBezTo>
                    <a:cubicBezTo>
                      <a:pt x="3" y="3"/>
                      <a:pt x="1" y="5"/>
                      <a:pt x="0" y="8"/>
                    </a:cubicBezTo>
                    <a:cubicBezTo>
                      <a:pt x="0" y="8"/>
                      <a:pt x="0" y="8"/>
                      <a:pt x="1" y="9"/>
                    </a:cubicBezTo>
                    <a:cubicBezTo>
                      <a:pt x="2" y="6"/>
                      <a:pt x="3" y="3"/>
                      <a:pt x="4" y="1"/>
                    </a:cubicBezTo>
                    <a:cubicBezTo>
                      <a:pt x="4" y="0"/>
                      <a:pt x="4" y="0"/>
                      <a:pt x="4"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154">
                <a:extLst>
                  <a:ext uri="{FF2B5EF4-FFF2-40B4-BE49-F238E27FC236}">
                    <a16:creationId xmlns:a16="http://schemas.microsoft.com/office/drawing/2014/main" id="{426FA88B-5022-4174-8421-7137C0A4F4FE}"/>
                  </a:ext>
                </a:extLst>
              </p:cNvPr>
              <p:cNvSpPr>
                <a:spLocks/>
              </p:cNvSpPr>
              <p:nvPr/>
            </p:nvSpPr>
            <p:spPr bwMode="auto">
              <a:xfrm>
                <a:off x="3044" y="2817"/>
                <a:ext cx="5" cy="12"/>
              </a:xfrm>
              <a:custGeom>
                <a:avLst/>
                <a:gdLst>
                  <a:gd name="T0" fmla="*/ 2 w 2"/>
                  <a:gd name="T1" fmla="*/ 0 h 5"/>
                  <a:gd name="T2" fmla="*/ 1 w 2"/>
                  <a:gd name="T3" fmla="*/ 0 h 5"/>
                  <a:gd name="T4" fmla="*/ 0 w 2"/>
                  <a:gd name="T5" fmla="*/ 3 h 5"/>
                  <a:gd name="T6" fmla="*/ 1 w 2"/>
                  <a:gd name="T7" fmla="*/ 5 h 5"/>
                  <a:gd name="T8" fmla="*/ 2 w 2"/>
                  <a:gd name="T9" fmla="*/ 1 h 5"/>
                  <a:gd name="T10" fmla="*/ 2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2" y="0"/>
                    </a:moveTo>
                    <a:cubicBezTo>
                      <a:pt x="1" y="0"/>
                      <a:pt x="1" y="0"/>
                      <a:pt x="1" y="0"/>
                    </a:cubicBezTo>
                    <a:cubicBezTo>
                      <a:pt x="1" y="1"/>
                      <a:pt x="1" y="2"/>
                      <a:pt x="0" y="3"/>
                    </a:cubicBezTo>
                    <a:cubicBezTo>
                      <a:pt x="1" y="3"/>
                      <a:pt x="1" y="4"/>
                      <a:pt x="1" y="5"/>
                    </a:cubicBezTo>
                    <a:cubicBezTo>
                      <a:pt x="1" y="3"/>
                      <a:pt x="2" y="2"/>
                      <a:pt x="2" y="1"/>
                    </a:cubicBezTo>
                    <a:cubicBezTo>
                      <a:pt x="2" y="0"/>
                      <a:pt x="2" y="0"/>
                      <a:pt x="2"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Freeform 155">
                <a:extLst>
                  <a:ext uri="{FF2B5EF4-FFF2-40B4-BE49-F238E27FC236}">
                    <a16:creationId xmlns:a16="http://schemas.microsoft.com/office/drawing/2014/main" id="{DF62D90D-8BE5-410D-B8F7-037D1A7F0B33}"/>
                  </a:ext>
                </a:extLst>
              </p:cNvPr>
              <p:cNvSpPr>
                <a:spLocks noEditPoints="1"/>
              </p:cNvSpPr>
              <p:nvPr/>
            </p:nvSpPr>
            <p:spPr bwMode="auto">
              <a:xfrm>
                <a:off x="1582" y="2786"/>
                <a:ext cx="111" cy="27"/>
              </a:xfrm>
              <a:custGeom>
                <a:avLst/>
                <a:gdLst>
                  <a:gd name="T0" fmla="*/ 9 w 47"/>
                  <a:gd name="T1" fmla="*/ 7 h 11"/>
                  <a:gd name="T2" fmla="*/ 0 w 47"/>
                  <a:gd name="T3" fmla="*/ 8 h 11"/>
                  <a:gd name="T4" fmla="*/ 1 w 47"/>
                  <a:gd name="T5" fmla="*/ 11 h 11"/>
                  <a:gd name="T6" fmla="*/ 9 w 47"/>
                  <a:gd name="T7" fmla="*/ 10 h 11"/>
                  <a:gd name="T8" fmla="*/ 9 w 47"/>
                  <a:gd name="T9" fmla="*/ 10 h 11"/>
                  <a:gd name="T10" fmla="*/ 9 w 47"/>
                  <a:gd name="T11" fmla="*/ 10 h 11"/>
                  <a:gd name="T12" fmla="*/ 9 w 47"/>
                  <a:gd name="T13" fmla="*/ 10 h 11"/>
                  <a:gd name="T14" fmla="*/ 9 w 47"/>
                  <a:gd name="T15" fmla="*/ 10 h 11"/>
                  <a:gd name="T16" fmla="*/ 9 w 47"/>
                  <a:gd name="T17" fmla="*/ 10 h 11"/>
                  <a:gd name="T18" fmla="*/ 9 w 47"/>
                  <a:gd name="T19" fmla="*/ 10 h 11"/>
                  <a:gd name="T20" fmla="*/ 9 w 47"/>
                  <a:gd name="T21" fmla="*/ 10 h 11"/>
                  <a:gd name="T22" fmla="*/ 9 w 47"/>
                  <a:gd name="T23" fmla="*/ 10 h 11"/>
                  <a:gd name="T24" fmla="*/ 9 w 47"/>
                  <a:gd name="T25" fmla="*/ 10 h 11"/>
                  <a:gd name="T26" fmla="*/ 9 w 47"/>
                  <a:gd name="T27" fmla="*/ 9 h 11"/>
                  <a:gd name="T28" fmla="*/ 9 w 47"/>
                  <a:gd name="T29" fmla="*/ 7 h 11"/>
                  <a:gd name="T30" fmla="*/ 46 w 47"/>
                  <a:gd name="T31" fmla="*/ 0 h 11"/>
                  <a:gd name="T32" fmla="*/ 44 w 47"/>
                  <a:gd name="T33" fmla="*/ 0 h 11"/>
                  <a:gd name="T34" fmla="*/ 46 w 47"/>
                  <a:gd name="T35" fmla="*/ 2 h 11"/>
                  <a:gd name="T36" fmla="*/ 47 w 47"/>
                  <a:gd name="T37" fmla="*/ 2 h 11"/>
                  <a:gd name="T38" fmla="*/ 46 w 47"/>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11">
                    <a:moveTo>
                      <a:pt x="9" y="7"/>
                    </a:moveTo>
                    <a:cubicBezTo>
                      <a:pt x="6" y="7"/>
                      <a:pt x="3" y="8"/>
                      <a:pt x="0" y="8"/>
                    </a:cubicBezTo>
                    <a:cubicBezTo>
                      <a:pt x="0" y="9"/>
                      <a:pt x="0" y="10"/>
                      <a:pt x="1" y="11"/>
                    </a:cubicBezTo>
                    <a:cubicBezTo>
                      <a:pt x="4" y="11"/>
                      <a:pt x="6" y="11"/>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9"/>
                      <a:pt x="9" y="9"/>
                      <a:pt x="9" y="9"/>
                    </a:cubicBezTo>
                    <a:cubicBezTo>
                      <a:pt x="9" y="7"/>
                      <a:pt x="9" y="7"/>
                      <a:pt x="9" y="7"/>
                    </a:cubicBezTo>
                    <a:moveTo>
                      <a:pt x="46" y="0"/>
                    </a:moveTo>
                    <a:cubicBezTo>
                      <a:pt x="45" y="0"/>
                      <a:pt x="44" y="0"/>
                      <a:pt x="44" y="0"/>
                    </a:cubicBezTo>
                    <a:cubicBezTo>
                      <a:pt x="44" y="1"/>
                      <a:pt x="45" y="1"/>
                      <a:pt x="46" y="2"/>
                    </a:cubicBezTo>
                    <a:cubicBezTo>
                      <a:pt x="46" y="2"/>
                      <a:pt x="46" y="2"/>
                      <a:pt x="47" y="2"/>
                    </a:cubicBezTo>
                    <a:cubicBezTo>
                      <a:pt x="46" y="1"/>
                      <a:pt x="46" y="0"/>
                      <a:pt x="46"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Freeform 156">
                <a:extLst>
                  <a:ext uri="{FF2B5EF4-FFF2-40B4-BE49-F238E27FC236}">
                    <a16:creationId xmlns:a16="http://schemas.microsoft.com/office/drawing/2014/main" id="{5EEA94D3-EB02-4FF5-91E9-D13C4AD112CB}"/>
                  </a:ext>
                </a:extLst>
              </p:cNvPr>
              <p:cNvSpPr>
                <a:spLocks/>
              </p:cNvSpPr>
              <p:nvPr/>
            </p:nvSpPr>
            <p:spPr bwMode="auto">
              <a:xfrm>
                <a:off x="1658" y="2936"/>
                <a:ext cx="12" cy="5"/>
              </a:xfrm>
              <a:custGeom>
                <a:avLst/>
                <a:gdLst>
                  <a:gd name="T0" fmla="*/ 0 w 5"/>
                  <a:gd name="T1" fmla="*/ 0 h 2"/>
                  <a:gd name="T2" fmla="*/ 2 w 5"/>
                  <a:gd name="T3" fmla="*/ 2 h 2"/>
                  <a:gd name="T4" fmla="*/ 4 w 5"/>
                  <a:gd name="T5" fmla="*/ 2 h 2"/>
                  <a:gd name="T6" fmla="*/ 4 w 5"/>
                  <a:gd name="T7" fmla="*/ 0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2"/>
                      <a:pt x="2" y="2"/>
                    </a:cubicBezTo>
                    <a:cubicBezTo>
                      <a:pt x="3" y="2"/>
                      <a:pt x="3" y="2"/>
                      <a:pt x="4" y="2"/>
                    </a:cubicBezTo>
                    <a:cubicBezTo>
                      <a:pt x="5" y="2"/>
                      <a:pt x="5" y="0"/>
                      <a:pt x="4" y="0"/>
                    </a:cubicBezTo>
                    <a:cubicBezTo>
                      <a:pt x="3" y="0"/>
                      <a:pt x="1" y="0"/>
                      <a:pt x="0"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Freeform 157">
                <a:extLst>
                  <a:ext uri="{FF2B5EF4-FFF2-40B4-BE49-F238E27FC236}">
                    <a16:creationId xmlns:a16="http://schemas.microsoft.com/office/drawing/2014/main" id="{CE1E80E4-BDC0-4A65-B58E-57FFBBF8945B}"/>
                  </a:ext>
                </a:extLst>
              </p:cNvPr>
              <p:cNvSpPr>
                <a:spLocks/>
              </p:cNvSpPr>
              <p:nvPr/>
            </p:nvSpPr>
            <p:spPr bwMode="auto">
              <a:xfrm>
                <a:off x="1693" y="2981"/>
                <a:ext cx="100" cy="12"/>
              </a:xfrm>
              <a:custGeom>
                <a:avLst/>
                <a:gdLst>
                  <a:gd name="T0" fmla="*/ 0 w 42"/>
                  <a:gd name="T1" fmla="*/ 0 h 5"/>
                  <a:gd name="T2" fmla="*/ 3 w 42"/>
                  <a:gd name="T3" fmla="*/ 3 h 5"/>
                  <a:gd name="T4" fmla="*/ 24 w 42"/>
                  <a:gd name="T5" fmla="*/ 5 h 5"/>
                  <a:gd name="T6" fmla="*/ 41 w 42"/>
                  <a:gd name="T7" fmla="*/ 3 h 5"/>
                  <a:gd name="T8" fmla="*/ 41 w 42"/>
                  <a:gd name="T9" fmla="*/ 1 h 5"/>
                  <a:gd name="T10" fmla="*/ 40 w 42"/>
                  <a:gd name="T11" fmla="*/ 1 h 5"/>
                  <a:gd name="T12" fmla="*/ 26 w 42"/>
                  <a:gd name="T13" fmla="*/ 2 h 5"/>
                  <a:gd name="T14" fmla="*/ 0 w 4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
                    <a:moveTo>
                      <a:pt x="0" y="0"/>
                    </a:moveTo>
                    <a:cubicBezTo>
                      <a:pt x="1" y="1"/>
                      <a:pt x="2" y="2"/>
                      <a:pt x="3" y="3"/>
                    </a:cubicBezTo>
                    <a:cubicBezTo>
                      <a:pt x="10" y="4"/>
                      <a:pt x="17" y="5"/>
                      <a:pt x="24" y="5"/>
                    </a:cubicBezTo>
                    <a:cubicBezTo>
                      <a:pt x="29" y="5"/>
                      <a:pt x="35" y="4"/>
                      <a:pt x="41" y="3"/>
                    </a:cubicBezTo>
                    <a:cubicBezTo>
                      <a:pt x="42" y="3"/>
                      <a:pt x="42" y="1"/>
                      <a:pt x="41" y="1"/>
                    </a:cubicBezTo>
                    <a:cubicBezTo>
                      <a:pt x="41" y="1"/>
                      <a:pt x="40" y="1"/>
                      <a:pt x="40" y="1"/>
                    </a:cubicBezTo>
                    <a:cubicBezTo>
                      <a:pt x="36" y="2"/>
                      <a:pt x="31" y="2"/>
                      <a:pt x="26" y="2"/>
                    </a:cubicBezTo>
                    <a:cubicBezTo>
                      <a:pt x="17" y="2"/>
                      <a:pt x="9" y="1"/>
                      <a:pt x="0"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Freeform 158">
                <a:extLst>
                  <a:ext uri="{FF2B5EF4-FFF2-40B4-BE49-F238E27FC236}">
                    <a16:creationId xmlns:a16="http://schemas.microsoft.com/office/drawing/2014/main" id="{F5E1A146-1C7A-4750-92FE-6E1A2C10532F}"/>
                  </a:ext>
                </a:extLst>
              </p:cNvPr>
              <p:cNvSpPr>
                <a:spLocks/>
              </p:cNvSpPr>
              <p:nvPr/>
            </p:nvSpPr>
            <p:spPr bwMode="auto">
              <a:xfrm>
                <a:off x="1755" y="3045"/>
                <a:ext cx="140" cy="22"/>
              </a:xfrm>
              <a:custGeom>
                <a:avLst/>
                <a:gdLst>
                  <a:gd name="T0" fmla="*/ 0 w 59"/>
                  <a:gd name="T1" fmla="*/ 0 h 9"/>
                  <a:gd name="T2" fmla="*/ 3 w 59"/>
                  <a:gd name="T3" fmla="*/ 3 h 9"/>
                  <a:gd name="T4" fmla="*/ 42 w 59"/>
                  <a:gd name="T5" fmla="*/ 8 h 9"/>
                  <a:gd name="T6" fmla="*/ 59 w 59"/>
                  <a:gd name="T7" fmla="*/ 9 h 9"/>
                  <a:gd name="T8" fmla="*/ 55 w 59"/>
                  <a:gd name="T9" fmla="*/ 6 h 9"/>
                  <a:gd name="T10" fmla="*/ 45 w 59"/>
                  <a:gd name="T11" fmla="*/ 5 h 9"/>
                  <a:gd name="T12" fmla="*/ 0 w 5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9" h="9">
                    <a:moveTo>
                      <a:pt x="0" y="0"/>
                    </a:moveTo>
                    <a:cubicBezTo>
                      <a:pt x="1" y="1"/>
                      <a:pt x="2" y="2"/>
                      <a:pt x="3" y="3"/>
                    </a:cubicBezTo>
                    <a:cubicBezTo>
                      <a:pt x="16" y="5"/>
                      <a:pt x="29" y="7"/>
                      <a:pt x="42" y="8"/>
                    </a:cubicBezTo>
                    <a:cubicBezTo>
                      <a:pt x="47" y="9"/>
                      <a:pt x="53" y="9"/>
                      <a:pt x="59" y="9"/>
                    </a:cubicBezTo>
                    <a:cubicBezTo>
                      <a:pt x="57" y="8"/>
                      <a:pt x="56" y="7"/>
                      <a:pt x="55" y="6"/>
                    </a:cubicBezTo>
                    <a:cubicBezTo>
                      <a:pt x="51" y="6"/>
                      <a:pt x="48" y="5"/>
                      <a:pt x="45" y="5"/>
                    </a:cubicBezTo>
                    <a:cubicBezTo>
                      <a:pt x="30" y="4"/>
                      <a:pt x="15" y="2"/>
                      <a:pt x="0"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Freeform 159">
                <a:extLst>
                  <a:ext uri="{FF2B5EF4-FFF2-40B4-BE49-F238E27FC236}">
                    <a16:creationId xmlns:a16="http://schemas.microsoft.com/office/drawing/2014/main" id="{A1764FE4-883E-4CAA-AC88-7C06C68D7BE6}"/>
                  </a:ext>
                </a:extLst>
              </p:cNvPr>
              <p:cNvSpPr>
                <a:spLocks/>
              </p:cNvSpPr>
              <p:nvPr/>
            </p:nvSpPr>
            <p:spPr bwMode="auto">
              <a:xfrm>
                <a:off x="1817" y="3086"/>
                <a:ext cx="100" cy="14"/>
              </a:xfrm>
              <a:custGeom>
                <a:avLst/>
                <a:gdLst>
                  <a:gd name="T0" fmla="*/ 1 w 42"/>
                  <a:gd name="T1" fmla="*/ 0 h 6"/>
                  <a:gd name="T2" fmla="*/ 0 w 42"/>
                  <a:gd name="T3" fmla="*/ 2 h 6"/>
                  <a:gd name="T4" fmla="*/ 32 w 42"/>
                  <a:gd name="T5" fmla="*/ 6 h 6"/>
                  <a:gd name="T6" fmla="*/ 41 w 42"/>
                  <a:gd name="T7" fmla="*/ 6 h 6"/>
                  <a:gd name="T8" fmla="*/ 41 w 42"/>
                  <a:gd name="T9" fmla="*/ 4 h 6"/>
                  <a:gd name="T10" fmla="*/ 41 w 42"/>
                  <a:gd name="T11" fmla="*/ 4 h 6"/>
                  <a:gd name="T12" fmla="*/ 35 w 42"/>
                  <a:gd name="T13" fmla="*/ 4 h 6"/>
                  <a:gd name="T14" fmla="*/ 1 w 42"/>
                  <a:gd name="T15" fmla="*/ 0 h 6"/>
                  <a:gd name="T16" fmla="*/ 1 w 4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
                    <a:moveTo>
                      <a:pt x="1" y="0"/>
                    </a:moveTo>
                    <a:cubicBezTo>
                      <a:pt x="0" y="0"/>
                      <a:pt x="0" y="2"/>
                      <a:pt x="0" y="2"/>
                    </a:cubicBezTo>
                    <a:cubicBezTo>
                      <a:pt x="11" y="4"/>
                      <a:pt x="21" y="6"/>
                      <a:pt x="32" y="6"/>
                    </a:cubicBezTo>
                    <a:cubicBezTo>
                      <a:pt x="35" y="6"/>
                      <a:pt x="38" y="6"/>
                      <a:pt x="41" y="6"/>
                    </a:cubicBezTo>
                    <a:cubicBezTo>
                      <a:pt x="42" y="5"/>
                      <a:pt x="42" y="4"/>
                      <a:pt x="41" y="4"/>
                    </a:cubicBezTo>
                    <a:cubicBezTo>
                      <a:pt x="41" y="4"/>
                      <a:pt x="41" y="4"/>
                      <a:pt x="41" y="4"/>
                    </a:cubicBezTo>
                    <a:cubicBezTo>
                      <a:pt x="39" y="4"/>
                      <a:pt x="37" y="4"/>
                      <a:pt x="35" y="4"/>
                    </a:cubicBezTo>
                    <a:cubicBezTo>
                      <a:pt x="23" y="4"/>
                      <a:pt x="12" y="3"/>
                      <a:pt x="1" y="0"/>
                    </a:cubicBezTo>
                    <a:cubicBezTo>
                      <a:pt x="1" y="0"/>
                      <a:pt x="1" y="0"/>
                      <a:pt x="1"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Freeform 160">
                <a:extLst>
                  <a:ext uri="{FF2B5EF4-FFF2-40B4-BE49-F238E27FC236}">
                    <a16:creationId xmlns:a16="http://schemas.microsoft.com/office/drawing/2014/main" id="{11E7896B-3A41-483C-924B-66D0110B424F}"/>
                  </a:ext>
                </a:extLst>
              </p:cNvPr>
              <p:cNvSpPr>
                <a:spLocks/>
              </p:cNvSpPr>
              <p:nvPr/>
            </p:nvSpPr>
            <p:spPr bwMode="auto">
              <a:xfrm>
                <a:off x="1886" y="3131"/>
                <a:ext cx="131" cy="19"/>
              </a:xfrm>
              <a:custGeom>
                <a:avLst/>
                <a:gdLst>
                  <a:gd name="T0" fmla="*/ 1 w 55"/>
                  <a:gd name="T1" fmla="*/ 0 h 8"/>
                  <a:gd name="T2" fmla="*/ 0 w 55"/>
                  <a:gd name="T3" fmla="*/ 1 h 8"/>
                  <a:gd name="T4" fmla="*/ 51 w 55"/>
                  <a:gd name="T5" fmla="*/ 8 h 8"/>
                  <a:gd name="T6" fmla="*/ 55 w 55"/>
                  <a:gd name="T7" fmla="*/ 8 h 8"/>
                  <a:gd name="T8" fmla="*/ 49 w 55"/>
                  <a:gd name="T9" fmla="*/ 5 h 8"/>
                  <a:gd name="T10" fmla="*/ 1 w 55"/>
                  <a:gd name="T11" fmla="*/ 0 h 8"/>
                  <a:gd name="T12" fmla="*/ 1 w 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5" h="8">
                    <a:moveTo>
                      <a:pt x="1" y="0"/>
                    </a:moveTo>
                    <a:cubicBezTo>
                      <a:pt x="0" y="0"/>
                      <a:pt x="0" y="1"/>
                      <a:pt x="0" y="1"/>
                    </a:cubicBezTo>
                    <a:cubicBezTo>
                      <a:pt x="17" y="3"/>
                      <a:pt x="34" y="6"/>
                      <a:pt x="51" y="8"/>
                    </a:cubicBezTo>
                    <a:cubicBezTo>
                      <a:pt x="52" y="8"/>
                      <a:pt x="54" y="8"/>
                      <a:pt x="55" y="8"/>
                    </a:cubicBezTo>
                    <a:cubicBezTo>
                      <a:pt x="53" y="7"/>
                      <a:pt x="51" y="6"/>
                      <a:pt x="49" y="5"/>
                    </a:cubicBezTo>
                    <a:cubicBezTo>
                      <a:pt x="33" y="4"/>
                      <a:pt x="17" y="1"/>
                      <a:pt x="1" y="0"/>
                    </a:cubicBezTo>
                    <a:cubicBezTo>
                      <a:pt x="1" y="0"/>
                      <a:pt x="1" y="0"/>
                      <a:pt x="1"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Freeform 161">
                <a:extLst>
                  <a:ext uri="{FF2B5EF4-FFF2-40B4-BE49-F238E27FC236}">
                    <a16:creationId xmlns:a16="http://schemas.microsoft.com/office/drawing/2014/main" id="{AB04A961-A046-4049-8B9D-382A0E628D16}"/>
                  </a:ext>
                </a:extLst>
              </p:cNvPr>
              <p:cNvSpPr>
                <a:spLocks/>
              </p:cNvSpPr>
              <p:nvPr/>
            </p:nvSpPr>
            <p:spPr bwMode="auto">
              <a:xfrm>
                <a:off x="1955" y="3179"/>
                <a:ext cx="157" cy="9"/>
              </a:xfrm>
              <a:custGeom>
                <a:avLst/>
                <a:gdLst>
                  <a:gd name="T0" fmla="*/ 1 w 66"/>
                  <a:gd name="T1" fmla="*/ 0 h 4"/>
                  <a:gd name="T2" fmla="*/ 1 w 66"/>
                  <a:gd name="T3" fmla="*/ 1 h 4"/>
                  <a:gd name="T4" fmla="*/ 33 w 66"/>
                  <a:gd name="T5" fmla="*/ 4 h 4"/>
                  <a:gd name="T6" fmla="*/ 65 w 66"/>
                  <a:gd name="T7" fmla="*/ 1 h 4"/>
                  <a:gd name="T8" fmla="*/ 66 w 66"/>
                  <a:gd name="T9" fmla="*/ 1 h 4"/>
                  <a:gd name="T10" fmla="*/ 60 w 66"/>
                  <a:gd name="T11" fmla="*/ 0 h 4"/>
                  <a:gd name="T12" fmla="*/ 26 w 66"/>
                  <a:gd name="T13" fmla="*/ 1 h 4"/>
                  <a:gd name="T14" fmla="*/ 1 w 66"/>
                  <a:gd name="T15" fmla="*/ 0 h 4"/>
                  <a:gd name="T16" fmla="*/ 1 w 6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
                    <a:moveTo>
                      <a:pt x="1" y="0"/>
                    </a:moveTo>
                    <a:cubicBezTo>
                      <a:pt x="1" y="0"/>
                      <a:pt x="0" y="1"/>
                      <a:pt x="1" y="1"/>
                    </a:cubicBezTo>
                    <a:cubicBezTo>
                      <a:pt x="12" y="3"/>
                      <a:pt x="22" y="4"/>
                      <a:pt x="33" y="4"/>
                    </a:cubicBezTo>
                    <a:cubicBezTo>
                      <a:pt x="44" y="4"/>
                      <a:pt x="55" y="3"/>
                      <a:pt x="65" y="1"/>
                    </a:cubicBezTo>
                    <a:cubicBezTo>
                      <a:pt x="66" y="1"/>
                      <a:pt x="66" y="1"/>
                      <a:pt x="66" y="1"/>
                    </a:cubicBezTo>
                    <a:cubicBezTo>
                      <a:pt x="64" y="0"/>
                      <a:pt x="62" y="0"/>
                      <a:pt x="60" y="0"/>
                    </a:cubicBezTo>
                    <a:cubicBezTo>
                      <a:pt x="49" y="1"/>
                      <a:pt x="38" y="1"/>
                      <a:pt x="26" y="1"/>
                    </a:cubicBezTo>
                    <a:cubicBezTo>
                      <a:pt x="18" y="1"/>
                      <a:pt x="10" y="1"/>
                      <a:pt x="1" y="0"/>
                    </a:cubicBezTo>
                    <a:cubicBezTo>
                      <a:pt x="1" y="0"/>
                      <a:pt x="1" y="0"/>
                      <a:pt x="1"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Freeform 162">
                <a:extLst>
                  <a:ext uri="{FF2B5EF4-FFF2-40B4-BE49-F238E27FC236}">
                    <a16:creationId xmlns:a16="http://schemas.microsoft.com/office/drawing/2014/main" id="{ECD3718C-1EB2-43BA-89A5-F9DB5837138E}"/>
                  </a:ext>
                </a:extLst>
              </p:cNvPr>
              <p:cNvSpPr>
                <a:spLocks/>
              </p:cNvSpPr>
              <p:nvPr/>
            </p:nvSpPr>
            <p:spPr bwMode="auto">
              <a:xfrm>
                <a:off x="2064" y="3202"/>
                <a:ext cx="76" cy="15"/>
              </a:xfrm>
              <a:custGeom>
                <a:avLst/>
                <a:gdLst>
                  <a:gd name="T0" fmla="*/ 30 w 32"/>
                  <a:gd name="T1" fmla="*/ 0 h 6"/>
                  <a:gd name="T2" fmla="*/ 30 w 32"/>
                  <a:gd name="T3" fmla="*/ 0 h 6"/>
                  <a:gd name="T4" fmla="*/ 5 w 32"/>
                  <a:gd name="T5" fmla="*/ 5 h 6"/>
                  <a:gd name="T6" fmla="*/ 1 w 32"/>
                  <a:gd name="T7" fmla="*/ 5 h 6"/>
                  <a:gd name="T8" fmla="*/ 1 w 32"/>
                  <a:gd name="T9" fmla="*/ 5 h 6"/>
                  <a:gd name="T10" fmla="*/ 1 w 32"/>
                  <a:gd name="T11" fmla="*/ 6 h 6"/>
                  <a:gd name="T12" fmla="*/ 9 w 32"/>
                  <a:gd name="T13" fmla="*/ 6 h 6"/>
                  <a:gd name="T14" fmla="*/ 31 w 32"/>
                  <a:gd name="T15" fmla="*/ 2 h 6"/>
                  <a:gd name="T16" fmla="*/ 30 w 3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
                    <a:moveTo>
                      <a:pt x="30" y="0"/>
                    </a:moveTo>
                    <a:cubicBezTo>
                      <a:pt x="30" y="0"/>
                      <a:pt x="30" y="0"/>
                      <a:pt x="30" y="0"/>
                    </a:cubicBezTo>
                    <a:cubicBezTo>
                      <a:pt x="22" y="3"/>
                      <a:pt x="14" y="5"/>
                      <a:pt x="5" y="5"/>
                    </a:cubicBezTo>
                    <a:cubicBezTo>
                      <a:pt x="4" y="5"/>
                      <a:pt x="3" y="5"/>
                      <a:pt x="1" y="5"/>
                    </a:cubicBezTo>
                    <a:cubicBezTo>
                      <a:pt x="1" y="5"/>
                      <a:pt x="1" y="5"/>
                      <a:pt x="1" y="5"/>
                    </a:cubicBezTo>
                    <a:cubicBezTo>
                      <a:pt x="1" y="5"/>
                      <a:pt x="0" y="6"/>
                      <a:pt x="1" y="6"/>
                    </a:cubicBezTo>
                    <a:cubicBezTo>
                      <a:pt x="4" y="6"/>
                      <a:pt x="6" y="6"/>
                      <a:pt x="9" y="6"/>
                    </a:cubicBezTo>
                    <a:cubicBezTo>
                      <a:pt x="16" y="6"/>
                      <a:pt x="24" y="5"/>
                      <a:pt x="31" y="2"/>
                    </a:cubicBezTo>
                    <a:cubicBezTo>
                      <a:pt x="32" y="1"/>
                      <a:pt x="31" y="0"/>
                      <a:pt x="30"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Freeform 163">
                <a:extLst>
                  <a:ext uri="{FF2B5EF4-FFF2-40B4-BE49-F238E27FC236}">
                    <a16:creationId xmlns:a16="http://schemas.microsoft.com/office/drawing/2014/main" id="{8F958163-35D9-4FDA-960A-879D9DFD7140}"/>
                  </a:ext>
                </a:extLst>
              </p:cNvPr>
              <p:cNvSpPr>
                <a:spLocks/>
              </p:cNvSpPr>
              <p:nvPr/>
            </p:nvSpPr>
            <p:spPr bwMode="auto">
              <a:xfrm>
                <a:off x="3091" y="2577"/>
                <a:ext cx="74" cy="186"/>
              </a:xfrm>
              <a:custGeom>
                <a:avLst/>
                <a:gdLst>
                  <a:gd name="T0" fmla="*/ 0 w 31"/>
                  <a:gd name="T1" fmla="*/ 0 h 78"/>
                  <a:gd name="T2" fmla="*/ 0 w 31"/>
                  <a:gd name="T3" fmla="*/ 0 h 78"/>
                  <a:gd name="T4" fmla="*/ 12 w 31"/>
                  <a:gd name="T5" fmla="*/ 19 h 78"/>
                  <a:gd name="T6" fmla="*/ 26 w 31"/>
                  <a:gd name="T7" fmla="*/ 56 h 78"/>
                  <a:gd name="T8" fmla="*/ 31 w 31"/>
                  <a:gd name="T9" fmla="*/ 78 h 78"/>
                  <a:gd name="T10" fmla="*/ 26 w 31"/>
                  <a:gd name="T11" fmla="*/ 56 h 78"/>
                  <a:gd name="T12" fmla="*/ 12 w 31"/>
                  <a:gd name="T13" fmla="*/ 19 h 78"/>
                  <a:gd name="T14" fmla="*/ 0 w 31"/>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8">
                    <a:moveTo>
                      <a:pt x="0" y="0"/>
                    </a:moveTo>
                    <a:cubicBezTo>
                      <a:pt x="0" y="0"/>
                      <a:pt x="0" y="0"/>
                      <a:pt x="0" y="0"/>
                    </a:cubicBezTo>
                    <a:cubicBezTo>
                      <a:pt x="5" y="6"/>
                      <a:pt x="9" y="12"/>
                      <a:pt x="12" y="19"/>
                    </a:cubicBezTo>
                    <a:cubicBezTo>
                      <a:pt x="17" y="31"/>
                      <a:pt x="22" y="43"/>
                      <a:pt x="26" y="56"/>
                    </a:cubicBezTo>
                    <a:cubicBezTo>
                      <a:pt x="28" y="63"/>
                      <a:pt x="29" y="71"/>
                      <a:pt x="31" y="78"/>
                    </a:cubicBezTo>
                    <a:cubicBezTo>
                      <a:pt x="29" y="71"/>
                      <a:pt x="28" y="63"/>
                      <a:pt x="26" y="56"/>
                    </a:cubicBezTo>
                    <a:cubicBezTo>
                      <a:pt x="22" y="43"/>
                      <a:pt x="17" y="31"/>
                      <a:pt x="12" y="19"/>
                    </a:cubicBezTo>
                    <a:cubicBezTo>
                      <a:pt x="9" y="12"/>
                      <a:pt x="5" y="6"/>
                      <a:pt x="0"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64">
                <a:extLst>
                  <a:ext uri="{FF2B5EF4-FFF2-40B4-BE49-F238E27FC236}">
                    <a16:creationId xmlns:a16="http://schemas.microsoft.com/office/drawing/2014/main" id="{F6859707-24F3-42B6-B5BE-B34E92A2B783}"/>
                  </a:ext>
                </a:extLst>
              </p:cNvPr>
              <p:cNvSpPr>
                <a:spLocks/>
              </p:cNvSpPr>
              <p:nvPr/>
            </p:nvSpPr>
            <p:spPr bwMode="auto">
              <a:xfrm>
                <a:off x="3037" y="2435"/>
                <a:ext cx="130" cy="349"/>
              </a:xfrm>
              <a:custGeom>
                <a:avLst/>
                <a:gdLst>
                  <a:gd name="T0" fmla="*/ 20 w 55"/>
                  <a:gd name="T1" fmla="*/ 0 h 147"/>
                  <a:gd name="T2" fmla="*/ 18 w 55"/>
                  <a:gd name="T3" fmla="*/ 13 h 147"/>
                  <a:gd name="T4" fmla="*/ 6 w 55"/>
                  <a:gd name="T5" fmla="*/ 56 h 147"/>
                  <a:gd name="T6" fmla="*/ 2 w 55"/>
                  <a:gd name="T7" fmla="*/ 74 h 147"/>
                  <a:gd name="T8" fmla="*/ 6 w 55"/>
                  <a:gd name="T9" fmla="*/ 77 h 147"/>
                  <a:gd name="T10" fmla="*/ 45 w 55"/>
                  <a:gd name="T11" fmla="*/ 120 h 147"/>
                  <a:gd name="T12" fmla="*/ 55 w 55"/>
                  <a:gd name="T13" fmla="*/ 147 h 147"/>
                  <a:gd name="T14" fmla="*/ 47 w 55"/>
                  <a:gd name="T15" fmla="*/ 116 h 147"/>
                  <a:gd name="T16" fmla="*/ 34 w 55"/>
                  <a:gd name="T17" fmla="*/ 81 h 147"/>
                  <a:gd name="T18" fmla="*/ 34 w 55"/>
                  <a:gd name="T19" fmla="*/ 79 h 147"/>
                  <a:gd name="T20" fmla="*/ 22 w 55"/>
                  <a:gd name="T21" fmla="*/ 61 h 147"/>
                  <a:gd name="T22" fmla="*/ 22 w 55"/>
                  <a:gd name="T23" fmla="*/ 60 h 147"/>
                  <a:gd name="T24" fmla="*/ 22 w 55"/>
                  <a:gd name="T25" fmla="*/ 60 h 147"/>
                  <a:gd name="T26" fmla="*/ 22 w 55"/>
                  <a:gd name="T27" fmla="*/ 41 h 147"/>
                  <a:gd name="T28" fmla="*/ 20 w 55"/>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147">
                    <a:moveTo>
                      <a:pt x="20" y="0"/>
                    </a:moveTo>
                    <a:cubicBezTo>
                      <a:pt x="20" y="4"/>
                      <a:pt x="19" y="9"/>
                      <a:pt x="18" y="13"/>
                    </a:cubicBezTo>
                    <a:cubicBezTo>
                      <a:pt x="15" y="27"/>
                      <a:pt x="11" y="42"/>
                      <a:pt x="6" y="56"/>
                    </a:cubicBezTo>
                    <a:cubicBezTo>
                      <a:pt x="5" y="59"/>
                      <a:pt x="0" y="70"/>
                      <a:pt x="2" y="74"/>
                    </a:cubicBezTo>
                    <a:cubicBezTo>
                      <a:pt x="3" y="75"/>
                      <a:pt x="4" y="76"/>
                      <a:pt x="6" y="77"/>
                    </a:cubicBezTo>
                    <a:cubicBezTo>
                      <a:pt x="21" y="89"/>
                      <a:pt x="36" y="102"/>
                      <a:pt x="45" y="120"/>
                    </a:cubicBezTo>
                    <a:cubicBezTo>
                      <a:pt x="49" y="129"/>
                      <a:pt x="52" y="138"/>
                      <a:pt x="55" y="147"/>
                    </a:cubicBezTo>
                    <a:cubicBezTo>
                      <a:pt x="53" y="137"/>
                      <a:pt x="50" y="127"/>
                      <a:pt x="47" y="116"/>
                    </a:cubicBezTo>
                    <a:cubicBezTo>
                      <a:pt x="44" y="104"/>
                      <a:pt x="39" y="93"/>
                      <a:pt x="34" y="81"/>
                    </a:cubicBezTo>
                    <a:cubicBezTo>
                      <a:pt x="34" y="79"/>
                      <a:pt x="34" y="79"/>
                      <a:pt x="34" y="79"/>
                    </a:cubicBezTo>
                    <a:cubicBezTo>
                      <a:pt x="30" y="72"/>
                      <a:pt x="26" y="66"/>
                      <a:pt x="22" y="61"/>
                    </a:cubicBezTo>
                    <a:cubicBezTo>
                      <a:pt x="22" y="60"/>
                      <a:pt x="22" y="60"/>
                      <a:pt x="22" y="60"/>
                    </a:cubicBezTo>
                    <a:cubicBezTo>
                      <a:pt x="22" y="60"/>
                      <a:pt x="22" y="60"/>
                      <a:pt x="22" y="60"/>
                    </a:cubicBezTo>
                    <a:cubicBezTo>
                      <a:pt x="22" y="55"/>
                      <a:pt x="22" y="49"/>
                      <a:pt x="22" y="41"/>
                    </a:cubicBezTo>
                    <a:cubicBezTo>
                      <a:pt x="22" y="28"/>
                      <a:pt x="22" y="15"/>
                      <a:pt x="2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165">
                <a:extLst>
                  <a:ext uri="{FF2B5EF4-FFF2-40B4-BE49-F238E27FC236}">
                    <a16:creationId xmlns:a16="http://schemas.microsoft.com/office/drawing/2014/main" id="{9B168B16-BD99-42B4-B9EF-E3ACE9BD2213}"/>
                  </a:ext>
                </a:extLst>
              </p:cNvPr>
              <p:cNvSpPr>
                <a:spLocks/>
              </p:cNvSpPr>
              <p:nvPr/>
            </p:nvSpPr>
            <p:spPr bwMode="auto">
              <a:xfrm>
                <a:off x="3084" y="2423"/>
                <a:ext cx="98" cy="413"/>
              </a:xfrm>
              <a:custGeom>
                <a:avLst/>
                <a:gdLst>
                  <a:gd name="T0" fmla="*/ 1 w 41"/>
                  <a:gd name="T1" fmla="*/ 0 h 174"/>
                  <a:gd name="T2" fmla="*/ 0 w 41"/>
                  <a:gd name="T3" fmla="*/ 5 h 174"/>
                  <a:gd name="T4" fmla="*/ 2 w 41"/>
                  <a:gd name="T5" fmla="*/ 46 h 174"/>
                  <a:gd name="T6" fmla="*/ 2 w 41"/>
                  <a:gd name="T7" fmla="*/ 65 h 174"/>
                  <a:gd name="T8" fmla="*/ 2 w 41"/>
                  <a:gd name="T9" fmla="*/ 65 h 174"/>
                  <a:gd name="T10" fmla="*/ 2 w 41"/>
                  <a:gd name="T11" fmla="*/ 66 h 174"/>
                  <a:gd name="T12" fmla="*/ 14 w 41"/>
                  <a:gd name="T13" fmla="*/ 84 h 174"/>
                  <a:gd name="T14" fmla="*/ 14 w 41"/>
                  <a:gd name="T15" fmla="*/ 86 h 174"/>
                  <a:gd name="T16" fmla="*/ 27 w 41"/>
                  <a:gd name="T17" fmla="*/ 121 h 174"/>
                  <a:gd name="T18" fmla="*/ 35 w 41"/>
                  <a:gd name="T19" fmla="*/ 152 h 174"/>
                  <a:gd name="T20" fmla="*/ 41 w 41"/>
                  <a:gd name="T21" fmla="*/ 174 h 174"/>
                  <a:gd name="T22" fmla="*/ 34 w 41"/>
                  <a:gd name="T23" fmla="*/ 143 h 174"/>
                  <a:gd name="T24" fmla="*/ 29 w 41"/>
                  <a:gd name="T25" fmla="*/ 121 h 174"/>
                  <a:gd name="T26" fmla="*/ 15 w 41"/>
                  <a:gd name="T27" fmla="*/ 84 h 174"/>
                  <a:gd name="T28" fmla="*/ 3 w 41"/>
                  <a:gd name="T29" fmla="*/ 65 h 174"/>
                  <a:gd name="T30" fmla="*/ 3 w 41"/>
                  <a:gd name="T31" fmla="*/ 65 h 174"/>
                  <a:gd name="T32" fmla="*/ 3 w 41"/>
                  <a:gd name="T33" fmla="*/ 65 h 174"/>
                  <a:gd name="T34" fmla="*/ 4 w 41"/>
                  <a:gd name="T35" fmla="*/ 54 h 174"/>
                  <a:gd name="T36" fmla="*/ 3 w 41"/>
                  <a:gd name="T37" fmla="*/ 46 h 174"/>
                  <a:gd name="T38" fmla="*/ 3 w 41"/>
                  <a:gd name="T39" fmla="*/ 46 h 174"/>
                  <a:gd name="T40" fmla="*/ 1 w 41"/>
                  <a:gd name="T41" fmla="*/ 1 h 174"/>
                  <a:gd name="T42" fmla="*/ 1 w 41"/>
                  <a:gd name="T4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174">
                    <a:moveTo>
                      <a:pt x="1" y="0"/>
                    </a:moveTo>
                    <a:cubicBezTo>
                      <a:pt x="1" y="2"/>
                      <a:pt x="1" y="3"/>
                      <a:pt x="0" y="5"/>
                    </a:cubicBezTo>
                    <a:cubicBezTo>
                      <a:pt x="2" y="20"/>
                      <a:pt x="2" y="33"/>
                      <a:pt x="2" y="46"/>
                    </a:cubicBezTo>
                    <a:cubicBezTo>
                      <a:pt x="2" y="54"/>
                      <a:pt x="2" y="60"/>
                      <a:pt x="2" y="65"/>
                    </a:cubicBezTo>
                    <a:cubicBezTo>
                      <a:pt x="2" y="65"/>
                      <a:pt x="2" y="65"/>
                      <a:pt x="2" y="65"/>
                    </a:cubicBezTo>
                    <a:cubicBezTo>
                      <a:pt x="2" y="66"/>
                      <a:pt x="2" y="66"/>
                      <a:pt x="2" y="66"/>
                    </a:cubicBezTo>
                    <a:cubicBezTo>
                      <a:pt x="6" y="71"/>
                      <a:pt x="10" y="77"/>
                      <a:pt x="14" y="84"/>
                    </a:cubicBezTo>
                    <a:cubicBezTo>
                      <a:pt x="14" y="86"/>
                      <a:pt x="14" y="86"/>
                      <a:pt x="14" y="86"/>
                    </a:cubicBezTo>
                    <a:cubicBezTo>
                      <a:pt x="19" y="98"/>
                      <a:pt x="24" y="109"/>
                      <a:pt x="27" y="121"/>
                    </a:cubicBezTo>
                    <a:cubicBezTo>
                      <a:pt x="30" y="132"/>
                      <a:pt x="33" y="142"/>
                      <a:pt x="35" y="152"/>
                    </a:cubicBezTo>
                    <a:cubicBezTo>
                      <a:pt x="37" y="159"/>
                      <a:pt x="39" y="166"/>
                      <a:pt x="41" y="174"/>
                    </a:cubicBezTo>
                    <a:cubicBezTo>
                      <a:pt x="39" y="163"/>
                      <a:pt x="37" y="153"/>
                      <a:pt x="34" y="143"/>
                    </a:cubicBezTo>
                    <a:cubicBezTo>
                      <a:pt x="32" y="136"/>
                      <a:pt x="31" y="128"/>
                      <a:pt x="29" y="121"/>
                    </a:cubicBezTo>
                    <a:cubicBezTo>
                      <a:pt x="25" y="108"/>
                      <a:pt x="20" y="96"/>
                      <a:pt x="15" y="84"/>
                    </a:cubicBezTo>
                    <a:cubicBezTo>
                      <a:pt x="12" y="77"/>
                      <a:pt x="8" y="71"/>
                      <a:pt x="3" y="65"/>
                    </a:cubicBezTo>
                    <a:cubicBezTo>
                      <a:pt x="3" y="65"/>
                      <a:pt x="3" y="65"/>
                      <a:pt x="3" y="65"/>
                    </a:cubicBezTo>
                    <a:cubicBezTo>
                      <a:pt x="3" y="65"/>
                      <a:pt x="3" y="65"/>
                      <a:pt x="3" y="65"/>
                    </a:cubicBezTo>
                    <a:cubicBezTo>
                      <a:pt x="3" y="61"/>
                      <a:pt x="4" y="58"/>
                      <a:pt x="4" y="54"/>
                    </a:cubicBezTo>
                    <a:cubicBezTo>
                      <a:pt x="4" y="52"/>
                      <a:pt x="3" y="49"/>
                      <a:pt x="3" y="46"/>
                    </a:cubicBezTo>
                    <a:cubicBezTo>
                      <a:pt x="3" y="46"/>
                      <a:pt x="3" y="46"/>
                      <a:pt x="3" y="46"/>
                    </a:cubicBezTo>
                    <a:cubicBezTo>
                      <a:pt x="3" y="31"/>
                      <a:pt x="3" y="16"/>
                      <a:pt x="1" y="1"/>
                    </a:cubicBezTo>
                    <a:cubicBezTo>
                      <a:pt x="1" y="0"/>
                      <a:pt x="1" y="0"/>
                      <a:pt x="1" y="0"/>
                    </a:cubicBezTo>
                  </a:path>
                </a:pathLst>
              </a:custGeom>
              <a:solidFill>
                <a:srgbClr val="BF6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166">
                <a:extLst>
                  <a:ext uri="{FF2B5EF4-FFF2-40B4-BE49-F238E27FC236}">
                    <a16:creationId xmlns:a16="http://schemas.microsoft.com/office/drawing/2014/main" id="{CF05402C-632D-486F-A58E-AC854D6FF68B}"/>
                  </a:ext>
                </a:extLst>
              </p:cNvPr>
              <p:cNvSpPr>
                <a:spLocks noEditPoints="1"/>
              </p:cNvSpPr>
              <p:nvPr/>
            </p:nvSpPr>
            <p:spPr bwMode="auto">
              <a:xfrm>
                <a:off x="2992" y="2152"/>
                <a:ext cx="187" cy="948"/>
              </a:xfrm>
              <a:custGeom>
                <a:avLst/>
                <a:gdLst>
                  <a:gd name="T0" fmla="*/ 79 w 79"/>
                  <a:gd name="T1" fmla="*/ 398 h 399"/>
                  <a:gd name="T2" fmla="*/ 79 w 79"/>
                  <a:gd name="T3" fmla="*/ 399 h 399"/>
                  <a:gd name="T4" fmla="*/ 79 w 79"/>
                  <a:gd name="T5" fmla="*/ 398 h 399"/>
                  <a:gd name="T6" fmla="*/ 79 w 79"/>
                  <a:gd name="T7" fmla="*/ 398 h 399"/>
                  <a:gd name="T8" fmla="*/ 79 w 79"/>
                  <a:gd name="T9" fmla="*/ 398 h 399"/>
                  <a:gd name="T10" fmla="*/ 79 w 79"/>
                  <a:gd name="T11" fmla="*/ 398 h 399"/>
                  <a:gd name="T12" fmla="*/ 0 w 79"/>
                  <a:gd name="T13" fmla="*/ 0 h 399"/>
                  <a:gd name="T14" fmla="*/ 0 w 79"/>
                  <a:gd name="T15" fmla="*/ 0 h 399"/>
                  <a:gd name="T16" fmla="*/ 16 w 79"/>
                  <a:gd name="T17" fmla="*/ 22 h 399"/>
                  <a:gd name="T18" fmla="*/ 16 w 79"/>
                  <a:gd name="T19" fmla="*/ 23 h 399"/>
                  <a:gd name="T20" fmla="*/ 16 w 79"/>
                  <a:gd name="T21" fmla="*/ 22 h 399"/>
                  <a:gd name="T22" fmla="*/ 0 w 79"/>
                  <a:gd name="T2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399">
                    <a:moveTo>
                      <a:pt x="79" y="398"/>
                    </a:moveTo>
                    <a:cubicBezTo>
                      <a:pt x="79" y="399"/>
                      <a:pt x="79" y="399"/>
                      <a:pt x="79" y="399"/>
                    </a:cubicBezTo>
                    <a:cubicBezTo>
                      <a:pt x="79" y="399"/>
                      <a:pt x="79" y="399"/>
                      <a:pt x="79" y="398"/>
                    </a:cubicBezTo>
                    <a:moveTo>
                      <a:pt x="79" y="398"/>
                    </a:moveTo>
                    <a:cubicBezTo>
                      <a:pt x="79" y="398"/>
                      <a:pt x="79" y="398"/>
                      <a:pt x="79" y="398"/>
                    </a:cubicBezTo>
                    <a:cubicBezTo>
                      <a:pt x="79" y="398"/>
                      <a:pt x="79" y="398"/>
                      <a:pt x="79" y="398"/>
                    </a:cubicBezTo>
                    <a:moveTo>
                      <a:pt x="0" y="0"/>
                    </a:moveTo>
                    <a:cubicBezTo>
                      <a:pt x="0" y="0"/>
                      <a:pt x="0" y="0"/>
                      <a:pt x="0" y="0"/>
                    </a:cubicBezTo>
                    <a:cubicBezTo>
                      <a:pt x="7" y="6"/>
                      <a:pt x="12" y="15"/>
                      <a:pt x="16" y="22"/>
                    </a:cubicBezTo>
                    <a:cubicBezTo>
                      <a:pt x="16" y="23"/>
                      <a:pt x="16" y="23"/>
                      <a:pt x="16" y="23"/>
                    </a:cubicBezTo>
                    <a:cubicBezTo>
                      <a:pt x="16" y="23"/>
                      <a:pt x="16" y="23"/>
                      <a:pt x="16" y="22"/>
                    </a:cubicBezTo>
                    <a:cubicBezTo>
                      <a:pt x="12" y="15"/>
                      <a:pt x="7" y="6"/>
                      <a:pt x="0"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Freeform 167">
                <a:extLst>
                  <a:ext uri="{FF2B5EF4-FFF2-40B4-BE49-F238E27FC236}">
                    <a16:creationId xmlns:a16="http://schemas.microsoft.com/office/drawing/2014/main" id="{BB4B3B24-B204-4BC5-A62D-9C0B2AAE37F7}"/>
                  </a:ext>
                </a:extLst>
              </p:cNvPr>
              <p:cNvSpPr>
                <a:spLocks noEditPoints="1"/>
              </p:cNvSpPr>
              <p:nvPr/>
            </p:nvSpPr>
            <p:spPr bwMode="auto">
              <a:xfrm>
                <a:off x="1322" y="1715"/>
                <a:ext cx="1867" cy="1630"/>
              </a:xfrm>
              <a:custGeom>
                <a:avLst/>
                <a:gdLst>
                  <a:gd name="T0" fmla="*/ 467 w 785"/>
                  <a:gd name="T1" fmla="*/ 609 h 686"/>
                  <a:gd name="T2" fmla="*/ 466 w 785"/>
                  <a:gd name="T3" fmla="*/ 610 h 686"/>
                  <a:gd name="T4" fmla="*/ 460 w 785"/>
                  <a:gd name="T5" fmla="*/ 630 h 686"/>
                  <a:gd name="T6" fmla="*/ 471 w 785"/>
                  <a:gd name="T7" fmla="*/ 605 h 686"/>
                  <a:gd name="T8" fmla="*/ 508 w 785"/>
                  <a:gd name="T9" fmla="*/ 579 h 686"/>
                  <a:gd name="T10" fmla="*/ 657 w 785"/>
                  <a:gd name="T11" fmla="*/ 519 h 686"/>
                  <a:gd name="T12" fmla="*/ 770 w 785"/>
                  <a:gd name="T13" fmla="*/ 608 h 686"/>
                  <a:gd name="T14" fmla="*/ 583 w 785"/>
                  <a:gd name="T15" fmla="*/ 512 h 686"/>
                  <a:gd name="T16" fmla="*/ 602 w 785"/>
                  <a:gd name="T17" fmla="*/ 507 h 686"/>
                  <a:gd name="T18" fmla="*/ 640 w 785"/>
                  <a:gd name="T19" fmla="*/ 510 h 686"/>
                  <a:gd name="T20" fmla="*/ 565 w 785"/>
                  <a:gd name="T21" fmla="*/ 496 h 686"/>
                  <a:gd name="T22" fmla="*/ 134 w 785"/>
                  <a:gd name="T23" fmla="*/ 505 h 686"/>
                  <a:gd name="T24" fmla="*/ 124 w 785"/>
                  <a:gd name="T25" fmla="*/ 494 h 686"/>
                  <a:gd name="T26" fmla="*/ 92 w 785"/>
                  <a:gd name="T27" fmla="*/ 475 h 686"/>
                  <a:gd name="T28" fmla="*/ 120 w 785"/>
                  <a:gd name="T29" fmla="*/ 485 h 686"/>
                  <a:gd name="T30" fmla="*/ 63 w 785"/>
                  <a:gd name="T31" fmla="*/ 464 h 686"/>
                  <a:gd name="T32" fmla="*/ 64 w 785"/>
                  <a:gd name="T33" fmla="*/ 466 h 686"/>
                  <a:gd name="T34" fmla="*/ 76 w 785"/>
                  <a:gd name="T35" fmla="*/ 470 h 686"/>
                  <a:gd name="T36" fmla="*/ 91 w 785"/>
                  <a:gd name="T37" fmla="*/ 454 h 686"/>
                  <a:gd name="T38" fmla="*/ 60 w 785"/>
                  <a:gd name="T39" fmla="*/ 450 h 686"/>
                  <a:gd name="T40" fmla="*/ 74 w 785"/>
                  <a:gd name="T41" fmla="*/ 454 h 686"/>
                  <a:gd name="T42" fmla="*/ 58 w 785"/>
                  <a:gd name="T43" fmla="*/ 438 h 686"/>
                  <a:gd name="T44" fmla="*/ 96 w 785"/>
                  <a:gd name="T45" fmla="*/ 431 h 686"/>
                  <a:gd name="T46" fmla="*/ 26 w 785"/>
                  <a:gd name="T47" fmla="*/ 419 h 686"/>
                  <a:gd name="T48" fmla="*/ 8 w 785"/>
                  <a:gd name="T49" fmla="*/ 441 h 686"/>
                  <a:gd name="T50" fmla="*/ 437 w 785"/>
                  <a:gd name="T51" fmla="*/ 667 h 686"/>
                  <a:gd name="T52" fmla="*/ 449 w 785"/>
                  <a:gd name="T53" fmla="*/ 615 h 686"/>
                  <a:gd name="T54" fmla="*/ 469 w 785"/>
                  <a:gd name="T55" fmla="*/ 578 h 686"/>
                  <a:gd name="T56" fmla="*/ 516 w 785"/>
                  <a:gd name="T57" fmla="*/ 537 h 686"/>
                  <a:gd name="T58" fmla="*/ 383 w 785"/>
                  <a:gd name="T59" fmla="*/ 664 h 686"/>
                  <a:gd name="T60" fmla="*/ 99 w 785"/>
                  <a:gd name="T61" fmla="*/ 510 h 686"/>
                  <a:gd name="T62" fmla="*/ 71 w 785"/>
                  <a:gd name="T63" fmla="*/ 486 h 686"/>
                  <a:gd name="T64" fmla="*/ 54 w 785"/>
                  <a:gd name="T65" fmla="*/ 480 h 686"/>
                  <a:gd name="T66" fmla="*/ 42 w 785"/>
                  <a:gd name="T67" fmla="*/ 460 h 686"/>
                  <a:gd name="T68" fmla="*/ 8 w 785"/>
                  <a:gd name="T69" fmla="*/ 430 h 686"/>
                  <a:gd name="T70" fmla="*/ 13 w 785"/>
                  <a:gd name="T71" fmla="*/ 421 h 686"/>
                  <a:gd name="T72" fmla="*/ 65 w 785"/>
                  <a:gd name="T73" fmla="*/ 407 h 686"/>
                  <a:gd name="T74" fmla="*/ 36 w 785"/>
                  <a:gd name="T75" fmla="*/ 392 h 686"/>
                  <a:gd name="T76" fmla="*/ 27 w 785"/>
                  <a:gd name="T77" fmla="*/ 408 h 686"/>
                  <a:gd name="T78" fmla="*/ 31 w 785"/>
                  <a:gd name="T79" fmla="*/ 416 h 686"/>
                  <a:gd name="T80" fmla="*/ 37 w 785"/>
                  <a:gd name="T81" fmla="*/ 436 h 686"/>
                  <a:gd name="T82" fmla="*/ 41 w 785"/>
                  <a:gd name="T83" fmla="*/ 444 h 686"/>
                  <a:gd name="T84" fmla="*/ 48 w 785"/>
                  <a:gd name="T85" fmla="*/ 427 h 686"/>
                  <a:gd name="T86" fmla="*/ 37 w 785"/>
                  <a:gd name="T87" fmla="*/ 395 h 686"/>
                  <a:gd name="T88" fmla="*/ 77 w 785"/>
                  <a:gd name="T89" fmla="*/ 379 h 686"/>
                  <a:gd name="T90" fmla="*/ 84 w 785"/>
                  <a:gd name="T91" fmla="*/ 392 h 686"/>
                  <a:gd name="T92" fmla="*/ 144 w 785"/>
                  <a:gd name="T93" fmla="*/ 311 h 686"/>
                  <a:gd name="T94" fmla="*/ 199 w 785"/>
                  <a:gd name="T95" fmla="*/ 287 h 686"/>
                  <a:gd name="T96" fmla="*/ 612 w 785"/>
                  <a:gd name="T97" fmla="*/ 220 h 686"/>
                  <a:gd name="T98" fmla="*/ 625 w 785"/>
                  <a:gd name="T99" fmla="*/ 223 h 686"/>
                  <a:gd name="T100" fmla="*/ 244 w 785"/>
                  <a:gd name="T101" fmla="*/ 212 h 686"/>
                  <a:gd name="T102" fmla="*/ 257 w 785"/>
                  <a:gd name="T103" fmla="*/ 212 h 686"/>
                  <a:gd name="T104" fmla="*/ 256 w 785"/>
                  <a:gd name="T105" fmla="*/ 208 h 686"/>
                  <a:gd name="T106" fmla="*/ 660 w 785"/>
                  <a:gd name="T107" fmla="*/ 217 h 686"/>
                  <a:gd name="T108" fmla="*/ 695 w 785"/>
                  <a:gd name="T109" fmla="*/ 203 h 686"/>
                  <a:gd name="T110" fmla="*/ 598 w 785"/>
                  <a:gd name="T111" fmla="*/ 223 h 686"/>
                  <a:gd name="T112" fmla="*/ 261 w 785"/>
                  <a:gd name="T113" fmla="*/ 161 h 686"/>
                  <a:gd name="T114" fmla="*/ 284 w 785"/>
                  <a:gd name="T115" fmla="*/ 128 h 686"/>
                  <a:gd name="T116" fmla="*/ 280 w 785"/>
                  <a:gd name="T117" fmla="*/ 150 h 686"/>
                  <a:gd name="T118" fmla="*/ 265 w 785"/>
                  <a:gd name="T119" fmla="*/ 168 h 686"/>
                  <a:gd name="T120" fmla="*/ 268 w 785"/>
                  <a:gd name="T121" fmla="*/ 191 h 686"/>
                  <a:gd name="T122" fmla="*/ 439 w 785"/>
                  <a:gd name="T123" fmla="*/ 149 h 686"/>
                  <a:gd name="T124" fmla="*/ 430 w 785"/>
                  <a:gd name="T125" fmla="*/ 12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86">
                    <a:moveTo>
                      <a:pt x="471" y="602"/>
                    </a:moveTo>
                    <a:cubicBezTo>
                      <a:pt x="471" y="603"/>
                      <a:pt x="471" y="603"/>
                      <a:pt x="471" y="603"/>
                    </a:cubicBezTo>
                    <a:cubicBezTo>
                      <a:pt x="470" y="603"/>
                      <a:pt x="470" y="604"/>
                      <a:pt x="470" y="604"/>
                    </a:cubicBezTo>
                    <a:cubicBezTo>
                      <a:pt x="469" y="605"/>
                      <a:pt x="469" y="605"/>
                      <a:pt x="469" y="605"/>
                    </a:cubicBezTo>
                    <a:cubicBezTo>
                      <a:pt x="469" y="605"/>
                      <a:pt x="469" y="605"/>
                      <a:pt x="469" y="605"/>
                    </a:cubicBezTo>
                    <a:cubicBezTo>
                      <a:pt x="469" y="605"/>
                      <a:pt x="469" y="605"/>
                      <a:pt x="469" y="605"/>
                    </a:cubicBezTo>
                    <a:cubicBezTo>
                      <a:pt x="469" y="605"/>
                      <a:pt x="469" y="605"/>
                      <a:pt x="469" y="605"/>
                    </a:cubicBezTo>
                    <a:cubicBezTo>
                      <a:pt x="469" y="605"/>
                      <a:pt x="469" y="605"/>
                      <a:pt x="469" y="605"/>
                    </a:cubicBezTo>
                    <a:cubicBezTo>
                      <a:pt x="469" y="605"/>
                      <a:pt x="469" y="605"/>
                      <a:pt x="469" y="605"/>
                    </a:cubicBezTo>
                    <a:cubicBezTo>
                      <a:pt x="467" y="609"/>
                      <a:pt x="467" y="609"/>
                      <a:pt x="467" y="609"/>
                    </a:cubicBezTo>
                    <a:cubicBezTo>
                      <a:pt x="467" y="609"/>
                      <a:pt x="467" y="609"/>
                      <a:pt x="467" y="609"/>
                    </a:cubicBezTo>
                    <a:cubicBezTo>
                      <a:pt x="467" y="609"/>
                      <a:pt x="467" y="609"/>
                      <a:pt x="467" y="609"/>
                    </a:cubicBezTo>
                    <a:cubicBezTo>
                      <a:pt x="467" y="609"/>
                      <a:pt x="467" y="609"/>
                      <a:pt x="467" y="609"/>
                    </a:cubicBezTo>
                    <a:cubicBezTo>
                      <a:pt x="467" y="609"/>
                      <a:pt x="467" y="609"/>
                      <a:pt x="467" y="609"/>
                    </a:cubicBezTo>
                    <a:cubicBezTo>
                      <a:pt x="468" y="610"/>
                      <a:pt x="469" y="610"/>
                      <a:pt x="469" y="610"/>
                    </a:cubicBezTo>
                    <a:cubicBezTo>
                      <a:pt x="469" y="610"/>
                      <a:pt x="468" y="610"/>
                      <a:pt x="467" y="609"/>
                    </a:cubicBezTo>
                    <a:cubicBezTo>
                      <a:pt x="467" y="609"/>
                      <a:pt x="467" y="609"/>
                      <a:pt x="467" y="609"/>
                    </a:cubicBezTo>
                    <a:cubicBezTo>
                      <a:pt x="467" y="609"/>
                      <a:pt x="467" y="609"/>
                      <a:pt x="467" y="609"/>
                    </a:cubicBezTo>
                    <a:cubicBezTo>
                      <a:pt x="466" y="609"/>
                      <a:pt x="466" y="609"/>
                      <a:pt x="466" y="609"/>
                    </a:cubicBezTo>
                    <a:cubicBezTo>
                      <a:pt x="466" y="609"/>
                      <a:pt x="466" y="609"/>
                      <a:pt x="466" y="609"/>
                    </a:cubicBezTo>
                    <a:cubicBezTo>
                      <a:pt x="466" y="609"/>
                      <a:pt x="466" y="609"/>
                      <a:pt x="466" y="609"/>
                    </a:cubicBezTo>
                    <a:cubicBezTo>
                      <a:pt x="466" y="609"/>
                      <a:pt x="466" y="609"/>
                      <a:pt x="466" y="609"/>
                    </a:cubicBezTo>
                    <a:cubicBezTo>
                      <a:pt x="466" y="609"/>
                      <a:pt x="466" y="609"/>
                      <a:pt x="466" y="609"/>
                    </a:cubicBezTo>
                    <a:cubicBezTo>
                      <a:pt x="466" y="609"/>
                      <a:pt x="466" y="609"/>
                      <a:pt x="466" y="609"/>
                    </a:cubicBezTo>
                    <a:cubicBezTo>
                      <a:pt x="466" y="609"/>
                      <a:pt x="466" y="609"/>
                      <a:pt x="466" y="609"/>
                    </a:cubicBezTo>
                    <a:cubicBezTo>
                      <a:pt x="467" y="609"/>
                      <a:pt x="467" y="609"/>
                      <a:pt x="467" y="609"/>
                    </a:cubicBezTo>
                    <a:cubicBezTo>
                      <a:pt x="466" y="609"/>
                      <a:pt x="466" y="609"/>
                      <a:pt x="466" y="609"/>
                    </a:cubicBezTo>
                    <a:cubicBezTo>
                      <a:pt x="466" y="609"/>
                      <a:pt x="466" y="609"/>
                      <a:pt x="466" y="609"/>
                    </a:cubicBezTo>
                    <a:cubicBezTo>
                      <a:pt x="466" y="609"/>
                      <a:pt x="466" y="609"/>
                      <a:pt x="466" y="609"/>
                    </a:cubicBezTo>
                    <a:cubicBezTo>
                      <a:pt x="466" y="610"/>
                      <a:pt x="466" y="610"/>
                      <a:pt x="466" y="610"/>
                    </a:cubicBezTo>
                    <a:cubicBezTo>
                      <a:pt x="466" y="609"/>
                      <a:pt x="466" y="609"/>
                      <a:pt x="466" y="609"/>
                    </a:cubicBezTo>
                    <a:cubicBezTo>
                      <a:pt x="466" y="609"/>
                      <a:pt x="466" y="609"/>
                      <a:pt x="466" y="609"/>
                    </a:cubicBezTo>
                    <a:cubicBezTo>
                      <a:pt x="466" y="609"/>
                      <a:pt x="466" y="609"/>
                      <a:pt x="466" y="609"/>
                    </a:cubicBezTo>
                    <a:cubicBezTo>
                      <a:pt x="466" y="610"/>
                      <a:pt x="466" y="610"/>
                      <a:pt x="466" y="610"/>
                    </a:cubicBezTo>
                    <a:cubicBezTo>
                      <a:pt x="465" y="612"/>
                      <a:pt x="465" y="612"/>
                      <a:pt x="465" y="612"/>
                    </a:cubicBezTo>
                    <a:cubicBezTo>
                      <a:pt x="464" y="613"/>
                      <a:pt x="464" y="613"/>
                      <a:pt x="464" y="613"/>
                    </a:cubicBezTo>
                    <a:cubicBezTo>
                      <a:pt x="464" y="614"/>
                      <a:pt x="464" y="614"/>
                      <a:pt x="464" y="614"/>
                    </a:cubicBezTo>
                    <a:cubicBezTo>
                      <a:pt x="464" y="614"/>
                      <a:pt x="464" y="614"/>
                      <a:pt x="464" y="614"/>
                    </a:cubicBezTo>
                    <a:cubicBezTo>
                      <a:pt x="464" y="615"/>
                      <a:pt x="464" y="615"/>
                      <a:pt x="464" y="615"/>
                    </a:cubicBezTo>
                    <a:cubicBezTo>
                      <a:pt x="461" y="622"/>
                      <a:pt x="461" y="622"/>
                      <a:pt x="461" y="622"/>
                    </a:cubicBezTo>
                    <a:cubicBezTo>
                      <a:pt x="460" y="629"/>
                      <a:pt x="460" y="629"/>
                      <a:pt x="460" y="629"/>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60" y="630"/>
                      <a:pt x="460" y="630"/>
                      <a:pt x="460" y="630"/>
                    </a:cubicBezTo>
                    <a:cubicBezTo>
                      <a:pt x="459" y="631"/>
                      <a:pt x="459" y="631"/>
                      <a:pt x="459" y="631"/>
                    </a:cubicBezTo>
                    <a:cubicBezTo>
                      <a:pt x="459" y="633"/>
                      <a:pt x="459" y="633"/>
                      <a:pt x="459" y="633"/>
                    </a:cubicBezTo>
                    <a:cubicBezTo>
                      <a:pt x="459" y="637"/>
                      <a:pt x="459" y="637"/>
                      <a:pt x="459" y="637"/>
                    </a:cubicBezTo>
                    <a:cubicBezTo>
                      <a:pt x="459" y="639"/>
                      <a:pt x="459" y="642"/>
                      <a:pt x="459" y="644"/>
                    </a:cubicBezTo>
                    <a:cubicBezTo>
                      <a:pt x="459" y="647"/>
                      <a:pt x="459" y="649"/>
                      <a:pt x="460" y="652"/>
                    </a:cubicBezTo>
                    <a:cubicBezTo>
                      <a:pt x="460" y="656"/>
                      <a:pt x="460" y="656"/>
                      <a:pt x="460" y="656"/>
                    </a:cubicBezTo>
                    <a:cubicBezTo>
                      <a:pt x="460" y="656"/>
                      <a:pt x="460" y="656"/>
                      <a:pt x="460" y="656"/>
                    </a:cubicBezTo>
                    <a:cubicBezTo>
                      <a:pt x="460" y="657"/>
                      <a:pt x="460" y="657"/>
                      <a:pt x="460" y="657"/>
                    </a:cubicBezTo>
                    <a:cubicBezTo>
                      <a:pt x="461" y="659"/>
                      <a:pt x="461" y="659"/>
                      <a:pt x="461" y="659"/>
                    </a:cubicBezTo>
                    <a:cubicBezTo>
                      <a:pt x="461" y="660"/>
                      <a:pt x="461" y="660"/>
                      <a:pt x="461" y="661"/>
                    </a:cubicBezTo>
                    <a:cubicBezTo>
                      <a:pt x="463" y="658"/>
                      <a:pt x="465" y="655"/>
                      <a:pt x="468" y="653"/>
                    </a:cubicBezTo>
                    <a:cubicBezTo>
                      <a:pt x="465" y="642"/>
                      <a:pt x="466" y="630"/>
                      <a:pt x="472" y="622"/>
                    </a:cubicBezTo>
                    <a:cubicBezTo>
                      <a:pt x="472" y="622"/>
                      <a:pt x="472" y="622"/>
                      <a:pt x="472" y="621"/>
                    </a:cubicBezTo>
                    <a:cubicBezTo>
                      <a:pt x="472" y="620"/>
                      <a:pt x="472" y="620"/>
                      <a:pt x="472" y="620"/>
                    </a:cubicBezTo>
                    <a:cubicBezTo>
                      <a:pt x="472" y="619"/>
                      <a:pt x="472" y="619"/>
                      <a:pt x="472" y="619"/>
                    </a:cubicBezTo>
                    <a:cubicBezTo>
                      <a:pt x="472" y="616"/>
                      <a:pt x="471" y="614"/>
                      <a:pt x="471" y="612"/>
                    </a:cubicBezTo>
                    <a:cubicBezTo>
                      <a:pt x="471" y="610"/>
                      <a:pt x="471" y="607"/>
                      <a:pt x="471" y="605"/>
                    </a:cubicBezTo>
                    <a:cubicBezTo>
                      <a:pt x="471" y="602"/>
                      <a:pt x="471" y="602"/>
                      <a:pt x="471" y="602"/>
                    </a:cubicBezTo>
                    <a:moveTo>
                      <a:pt x="509" y="576"/>
                    </a:moveTo>
                    <a:cubicBezTo>
                      <a:pt x="505" y="578"/>
                      <a:pt x="502" y="579"/>
                      <a:pt x="499" y="581"/>
                    </a:cubicBezTo>
                    <a:cubicBezTo>
                      <a:pt x="498" y="581"/>
                      <a:pt x="497" y="582"/>
                      <a:pt x="496" y="582"/>
                    </a:cubicBezTo>
                    <a:cubicBezTo>
                      <a:pt x="496" y="582"/>
                      <a:pt x="496" y="582"/>
                      <a:pt x="496" y="582"/>
                    </a:cubicBezTo>
                    <a:cubicBezTo>
                      <a:pt x="495" y="583"/>
                      <a:pt x="495" y="584"/>
                      <a:pt x="494" y="585"/>
                    </a:cubicBezTo>
                    <a:cubicBezTo>
                      <a:pt x="494" y="586"/>
                      <a:pt x="494" y="587"/>
                      <a:pt x="493" y="587"/>
                    </a:cubicBezTo>
                    <a:cubicBezTo>
                      <a:pt x="492" y="589"/>
                      <a:pt x="492" y="591"/>
                      <a:pt x="491" y="593"/>
                    </a:cubicBezTo>
                    <a:cubicBezTo>
                      <a:pt x="490" y="598"/>
                      <a:pt x="490" y="598"/>
                      <a:pt x="490" y="598"/>
                    </a:cubicBezTo>
                    <a:cubicBezTo>
                      <a:pt x="489" y="600"/>
                      <a:pt x="489" y="600"/>
                      <a:pt x="489" y="600"/>
                    </a:cubicBezTo>
                    <a:cubicBezTo>
                      <a:pt x="489" y="601"/>
                      <a:pt x="489" y="602"/>
                      <a:pt x="489" y="603"/>
                    </a:cubicBezTo>
                    <a:cubicBezTo>
                      <a:pt x="488" y="608"/>
                      <a:pt x="488" y="608"/>
                      <a:pt x="488" y="608"/>
                    </a:cubicBezTo>
                    <a:cubicBezTo>
                      <a:pt x="488" y="608"/>
                      <a:pt x="488" y="608"/>
                      <a:pt x="488" y="608"/>
                    </a:cubicBezTo>
                    <a:cubicBezTo>
                      <a:pt x="490" y="608"/>
                      <a:pt x="492" y="607"/>
                      <a:pt x="494" y="606"/>
                    </a:cubicBezTo>
                    <a:cubicBezTo>
                      <a:pt x="500" y="605"/>
                      <a:pt x="505" y="604"/>
                      <a:pt x="509" y="604"/>
                    </a:cubicBezTo>
                    <a:cubicBezTo>
                      <a:pt x="509" y="604"/>
                      <a:pt x="510" y="604"/>
                      <a:pt x="511" y="604"/>
                    </a:cubicBezTo>
                    <a:cubicBezTo>
                      <a:pt x="507" y="596"/>
                      <a:pt x="506" y="586"/>
                      <a:pt x="508" y="579"/>
                    </a:cubicBezTo>
                    <a:cubicBezTo>
                      <a:pt x="508" y="578"/>
                      <a:pt x="509" y="577"/>
                      <a:pt x="509" y="576"/>
                    </a:cubicBezTo>
                    <a:moveTo>
                      <a:pt x="607" y="514"/>
                    </a:moveTo>
                    <a:cubicBezTo>
                      <a:pt x="607" y="514"/>
                      <a:pt x="607" y="514"/>
                      <a:pt x="607" y="514"/>
                    </a:cubicBezTo>
                    <a:cubicBezTo>
                      <a:pt x="607" y="514"/>
                      <a:pt x="607" y="514"/>
                      <a:pt x="607" y="514"/>
                    </a:cubicBezTo>
                    <a:cubicBezTo>
                      <a:pt x="607" y="514"/>
                      <a:pt x="607" y="514"/>
                      <a:pt x="607" y="514"/>
                    </a:cubicBezTo>
                    <a:moveTo>
                      <a:pt x="114" y="513"/>
                    </a:moveTo>
                    <a:cubicBezTo>
                      <a:pt x="116" y="515"/>
                      <a:pt x="116" y="515"/>
                      <a:pt x="116" y="515"/>
                    </a:cubicBezTo>
                    <a:cubicBezTo>
                      <a:pt x="120" y="519"/>
                      <a:pt x="120" y="519"/>
                      <a:pt x="120" y="519"/>
                    </a:cubicBezTo>
                    <a:cubicBezTo>
                      <a:pt x="121" y="520"/>
                      <a:pt x="122" y="521"/>
                      <a:pt x="123" y="522"/>
                    </a:cubicBezTo>
                    <a:cubicBezTo>
                      <a:pt x="127" y="524"/>
                      <a:pt x="127" y="524"/>
                      <a:pt x="127" y="524"/>
                    </a:cubicBezTo>
                    <a:cubicBezTo>
                      <a:pt x="131" y="527"/>
                      <a:pt x="131" y="527"/>
                      <a:pt x="131" y="527"/>
                    </a:cubicBezTo>
                    <a:cubicBezTo>
                      <a:pt x="139" y="530"/>
                      <a:pt x="148" y="532"/>
                      <a:pt x="156" y="533"/>
                    </a:cubicBezTo>
                    <a:cubicBezTo>
                      <a:pt x="152" y="528"/>
                      <a:pt x="147" y="522"/>
                      <a:pt x="143" y="516"/>
                    </a:cubicBezTo>
                    <a:cubicBezTo>
                      <a:pt x="142" y="516"/>
                      <a:pt x="141" y="516"/>
                      <a:pt x="139" y="516"/>
                    </a:cubicBezTo>
                    <a:cubicBezTo>
                      <a:pt x="131" y="516"/>
                      <a:pt x="122" y="515"/>
                      <a:pt x="114" y="513"/>
                    </a:cubicBezTo>
                    <a:moveTo>
                      <a:pt x="662" y="513"/>
                    </a:moveTo>
                    <a:cubicBezTo>
                      <a:pt x="657" y="519"/>
                      <a:pt x="657" y="519"/>
                      <a:pt x="657" y="519"/>
                    </a:cubicBezTo>
                    <a:cubicBezTo>
                      <a:pt x="659" y="521"/>
                      <a:pt x="661" y="522"/>
                      <a:pt x="663" y="525"/>
                    </a:cubicBezTo>
                    <a:cubicBezTo>
                      <a:pt x="675" y="537"/>
                      <a:pt x="680" y="549"/>
                      <a:pt x="680" y="564"/>
                    </a:cubicBezTo>
                    <a:cubicBezTo>
                      <a:pt x="680" y="568"/>
                      <a:pt x="680" y="572"/>
                      <a:pt x="679" y="576"/>
                    </a:cubicBezTo>
                    <a:cubicBezTo>
                      <a:pt x="681" y="575"/>
                      <a:pt x="683" y="574"/>
                      <a:pt x="686" y="574"/>
                    </a:cubicBezTo>
                    <a:cubicBezTo>
                      <a:pt x="688" y="574"/>
                      <a:pt x="690" y="575"/>
                      <a:pt x="692" y="576"/>
                    </a:cubicBezTo>
                    <a:cubicBezTo>
                      <a:pt x="697" y="577"/>
                      <a:pt x="700" y="580"/>
                      <a:pt x="701" y="584"/>
                    </a:cubicBezTo>
                    <a:cubicBezTo>
                      <a:pt x="703" y="582"/>
                      <a:pt x="704" y="581"/>
                      <a:pt x="705" y="579"/>
                    </a:cubicBezTo>
                    <a:cubicBezTo>
                      <a:pt x="710" y="575"/>
                      <a:pt x="717" y="572"/>
                      <a:pt x="724" y="572"/>
                    </a:cubicBezTo>
                    <a:cubicBezTo>
                      <a:pt x="729" y="572"/>
                      <a:pt x="733" y="573"/>
                      <a:pt x="737" y="575"/>
                    </a:cubicBezTo>
                    <a:cubicBezTo>
                      <a:pt x="745" y="580"/>
                      <a:pt x="751" y="588"/>
                      <a:pt x="752" y="595"/>
                    </a:cubicBezTo>
                    <a:cubicBezTo>
                      <a:pt x="761" y="598"/>
                      <a:pt x="770" y="606"/>
                      <a:pt x="770" y="616"/>
                    </a:cubicBezTo>
                    <a:cubicBezTo>
                      <a:pt x="770" y="624"/>
                      <a:pt x="766" y="630"/>
                      <a:pt x="759" y="634"/>
                    </a:cubicBezTo>
                    <a:cubicBezTo>
                      <a:pt x="760" y="635"/>
                      <a:pt x="760" y="636"/>
                      <a:pt x="760" y="637"/>
                    </a:cubicBezTo>
                    <a:cubicBezTo>
                      <a:pt x="760" y="637"/>
                      <a:pt x="760" y="637"/>
                      <a:pt x="760" y="637"/>
                    </a:cubicBezTo>
                    <a:cubicBezTo>
                      <a:pt x="767" y="632"/>
                      <a:pt x="772" y="624"/>
                      <a:pt x="771" y="615"/>
                    </a:cubicBezTo>
                    <a:cubicBezTo>
                      <a:pt x="771" y="613"/>
                      <a:pt x="771" y="611"/>
                      <a:pt x="770" y="609"/>
                    </a:cubicBezTo>
                    <a:cubicBezTo>
                      <a:pt x="770" y="608"/>
                      <a:pt x="770" y="608"/>
                      <a:pt x="770" y="608"/>
                    </a:cubicBezTo>
                    <a:cubicBezTo>
                      <a:pt x="770" y="608"/>
                      <a:pt x="770" y="608"/>
                      <a:pt x="770" y="608"/>
                    </a:cubicBezTo>
                    <a:cubicBezTo>
                      <a:pt x="775" y="600"/>
                      <a:pt x="777" y="591"/>
                      <a:pt x="779" y="583"/>
                    </a:cubicBezTo>
                    <a:cubicBezTo>
                      <a:pt x="779" y="583"/>
                      <a:pt x="779" y="583"/>
                      <a:pt x="779" y="583"/>
                    </a:cubicBezTo>
                    <a:cubicBezTo>
                      <a:pt x="782" y="573"/>
                      <a:pt x="784" y="563"/>
                      <a:pt x="785" y="552"/>
                    </a:cubicBezTo>
                    <a:cubicBezTo>
                      <a:pt x="783" y="560"/>
                      <a:pt x="779" y="567"/>
                      <a:pt x="772" y="570"/>
                    </a:cubicBezTo>
                    <a:cubicBezTo>
                      <a:pt x="770" y="571"/>
                      <a:pt x="767" y="572"/>
                      <a:pt x="765" y="572"/>
                    </a:cubicBezTo>
                    <a:cubicBezTo>
                      <a:pt x="759" y="572"/>
                      <a:pt x="752" y="568"/>
                      <a:pt x="746" y="565"/>
                    </a:cubicBezTo>
                    <a:cubicBezTo>
                      <a:pt x="746" y="564"/>
                      <a:pt x="746" y="564"/>
                      <a:pt x="746" y="564"/>
                    </a:cubicBezTo>
                    <a:cubicBezTo>
                      <a:pt x="740" y="562"/>
                      <a:pt x="736" y="561"/>
                      <a:pt x="731" y="561"/>
                    </a:cubicBezTo>
                    <a:cubicBezTo>
                      <a:pt x="726" y="561"/>
                      <a:pt x="722" y="562"/>
                      <a:pt x="717" y="563"/>
                    </a:cubicBezTo>
                    <a:cubicBezTo>
                      <a:pt x="713" y="565"/>
                      <a:pt x="709" y="565"/>
                      <a:pt x="706" y="565"/>
                    </a:cubicBezTo>
                    <a:cubicBezTo>
                      <a:pt x="690" y="565"/>
                      <a:pt x="687" y="546"/>
                      <a:pt x="679" y="531"/>
                    </a:cubicBezTo>
                    <a:cubicBezTo>
                      <a:pt x="675" y="524"/>
                      <a:pt x="670" y="518"/>
                      <a:pt x="664" y="513"/>
                    </a:cubicBezTo>
                    <a:cubicBezTo>
                      <a:pt x="662" y="513"/>
                      <a:pt x="662" y="513"/>
                      <a:pt x="662" y="513"/>
                    </a:cubicBezTo>
                    <a:moveTo>
                      <a:pt x="583" y="511"/>
                    </a:moveTo>
                    <a:cubicBezTo>
                      <a:pt x="583" y="512"/>
                      <a:pt x="583" y="512"/>
                      <a:pt x="583" y="512"/>
                    </a:cubicBezTo>
                    <a:cubicBezTo>
                      <a:pt x="583" y="512"/>
                      <a:pt x="583" y="512"/>
                      <a:pt x="583" y="512"/>
                    </a:cubicBezTo>
                    <a:cubicBezTo>
                      <a:pt x="583" y="513"/>
                      <a:pt x="583" y="513"/>
                      <a:pt x="583" y="514"/>
                    </a:cubicBezTo>
                    <a:cubicBezTo>
                      <a:pt x="583" y="513"/>
                      <a:pt x="584" y="513"/>
                      <a:pt x="584" y="513"/>
                    </a:cubicBezTo>
                    <a:cubicBezTo>
                      <a:pt x="583" y="511"/>
                      <a:pt x="583" y="511"/>
                      <a:pt x="583" y="511"/>
                    </a:cubicBezTo>
                    <a:moveTo>
                      <a:pt x="588" y="506"/>
                    </a:moveTo>
                    <a:cubicBezTo>
                      <a:pt x="586" y="507"/>
                      <a:pt x="586" y="507"/>
                      <a:pt x="586" y="507"/>
                    </a:cubicBezTo>
                    <a:cubicBezTo>
                      <a:pt x="585" y="508"/>
                      <a:pt x="584" y="509"/>
                      <a:pt x="584" y="510"/>
                    </a:cubicBezTo>
                    <a:cubicBezTo>
                      <a:pt x="584" y="511"/>
                      <a:pt x="584" y="512"/>
                      <a:pt x="584" y="512"/>
                    </a:cubicBezTo>
                    <a:cubicBezTo>
                      <a:pt x="584" y="512"/>
                      <a:pt x="584" y="512"/>
                      <a:pt x="584" y="512"/>
                    </a:cubicBezTo>
                    <a:cubicBezTo>
                      <a:pt x="584" y="512"/>
                      <a:pt x="584" y="512"/>
                      <a:pt x="584" y="512"/>
                    </a:cubicBezTo>
                    <a:cubicBezTo>
                      <a:pt x="584" y="512"/>
                      <a:pt x="584" y="512"/>
                      <a:pt x="584" y="512"/>
                    </a:cubicBezTo>
                    <a:cubicBezTo>
                      <a:pt x="584" y="512"/>
                      <a:pt x="584" y="513"/>
                      <a:pt x="584" y="513"/>
                    </a:cubicBezTo>
                    <a:cubicBezTo>
                      <a:pt x="585" y="512"/>
                      <a:pt x="587" y="512"/>
                      <a:pt x="588" y="512"/>
                    </a:cubicBezTo>
                    <a:cubicBezTo>
                      <a:pt x="588" y="510"/>
                      <a:pt x="588" y="509"/>
                      <a:pt x="589" y="507"/>
                    </a:cubicBezTo>
                    <a:cubicBezTo>
                      <a:pt x="589" y="507"/>
                      <a:pt x="589" y="507"/>
                      <a:pt x="588" y="507"/>
                    </a:cubicBezTo>
                    <a:cubicBezTo>
                      <a:pt x="588" y="507"/>
                      <a:pt x="588" y="506"/>
                      <a:pt x="588" y="506"/>
                    </a:cubicBezTo>
                    <a:moveTo>
                      <a:pt x="601" y="503"/>
                    </a:moveTo>
                    <a:cubicBezTo>
                      <a:pt x="602" y="507"/>
                      <a:pt x="602" y="507"/>
                      <a:pt x="602" y="507"/>
                    </a:cubicBezTo>
                    <a:cubicBezTo>
                      <a:pt x="602" y="507"/>
                      <a:pt x="602" y="507"/>
                      <a:pt x="602" y="507"/>
                    </a:cubicBezTo>
                    <a:cubicBezTo>
                      <a:pt x="602" y="507"/>
                      <a:pt x="602" y="507"/>
                      <a:pt x="602" y="507"/>
                    </a:cubicBezTo>
                    <a:cubicBezTo>
                      <a:pt x="604" y="511"/>
                      <a:pt x="604" y="511"/>
                      <a:pt x="604" y="511"/>
                    </a:cubicBezTo>
                    <a:cubicBezTo>
                      <a:pt x="604" y="512"/>
                      <a:pt x="604" y="512"/>
                      <a:pt x="604" y="512"/>
                    </a:cubicBezTo>
                    <a:cubicBezTo>
                      <a:pt x="606" y="514"/>
                      <a:pt x="606" y="514"/>
                      <a:pt x="606" y="514"/>
                    </a:cubicBezTo>
                    <a:cubicBezTo>
                      <a:pt x="607" y="514"/>
                      <a:pt x="607" y="514"/>
                      <a:pt x="607" y="514"/>
                    </a:cubicBezTo>
                    <a:cubicBezTo>
                      <a:pt x="607" y="514"/>
                      <a:pt x="607" y="514"/>
                      <a:pt x="607" y="514"/>
                    </a:cubicBezTo>
                    <a:cubicBezTo>
                      <a:pt x="606" y="514"/>
                      <a:pt x="606" y="514"/>
                      <a:pt x="606" y="514"/>
                    </a:cubicBezTo>
                    <a:cubicBezTo>
                      <a:pt x="606" y="514"/>
                      <a:pt x="606" y="514"/>
                      <a:pt x="606" y="514"/>
                    </a:cubicBezTo>
                    <a:cubicBezTo>
                      <a:pt x="606" y="514"/>
                      <a:pt x="606" y="514"/>
                      <a:pt x="606" y="514"/>
                    </a:cubicBezTo>
                    <a:cubicBezTo>
                      <a:pt x="607" y="515"/>
                      <a:pt x="607" y="515"/>
                      <a:pt x="607" y="515"/>
                    </a:cubicBezTo>
                    <a:cubicBezTo>
                      <a:pt x="608" y="515"/>
                      <a:pt x="608" y="515"/>
                      <a:pt x="608" y="515"/>
                    </a:cubicBezTo>
                    <a:cubicBezTo>
                      <a:pt x="612" y="510"/>
                      <a:pt x="621" y="509"/>
                      <a:pt x="627" y="509"/>
                    </a:cubicBezTo>
                    <a:cubicBezTo>
                      <a:pt x="627" y="509"/>
                      <a:pt x="627" y="509"/>
                      <a:pt x="627" y="509"/>
                    </a:cubicBezTo>
                    <a:cubicBezTo>
                      <a:pt x="631" y="509"/>
                      <a:pt x="635" y="509"/>
                      <a:pt x="639" y="510"/>
                    </a:cubicBezTo>
                    <a:cubicBezTo>
                      <a:pt x="639" y="510"/>
                      <a:pt x="639" y="510"/>
                      <a:pt x="639" y="510"/>
                    </a:cubicBezTo>
                    <a:cubicBezTo>
                      <a:pt x="640" y="510"/>
                      <a:pt x="640" y="510"/>
                      <a:pt x="640" y="510"/>
                    </a:cubicBezTo>
                    <a:cubicBezTo>
                      <a:pt x="640" y="510"/>
                      <a:pt x="640" y="510"/>
                      <a:pt x="640" y="510"/>
                    </a:cubicBezTo>
                    <a:cubicBezTo>
                      <a:pt x="640" y="509"/>
                      <a:pt x="640" y="509"/>
                      <a:pt x="640" y="509"/>
                    </a:cubicBezTo>
                    <a:cubicBezTo>
                      <a:pt x="638" y="509"/>
                      <a:pt x="638" y="509"/>
                      <a:pt x="638" y="509"/>
                    </a:cubicBezTo>
                    <a:cubicBezTo>
                      <a:pt x="638" y="509"/>
                      <a:pt x="638" y="509"/>
                      <a:pt x="638" y="509"/>
                    </a:cubicBezTo>
                    <a:cubicBezTo>
                      <a:pt x="637" y="508"/>
                      <a:pt x="637" y="508"/>
                      <a:pt x="637" y="508"/>
                    </a:cubicBezTo>
                    <a:cubicBezTo>
                      <a:pt x="635" y="507"/>
                      <a:pt x="635" y="507"/>
                      <a:pt x="635" y="507"/>
                    </a:cubicBezTo>
                    <a:cubicBezTo>
                      <a:pt x="635" y="507"/>
                      <a:pt x="635" y="507"/>
                      <a:pt x="635" y="507"/>
                    </a:cubicBezTo>
                    <a:cubicBezTo>
                      <a:pt x="634" y="507"/>
                      <a:pt x="634" y="507"/>
                      <a:pt x="634" y="507"/>
                    </a:cubicBezTo>
                    <a:cubicBezTo>
                      <a:pt x="633" y="506"/>
                      <a:pt x="633" y="506"/>
                      <a:pt x="633" y="506"/>
                    </a:cubicBezTo>
                    <a:cubicBezTo>
                      <a:pt x="632" y="506"/>
                      <a:pt x="632" y="505"/>
                      <a:pt x="631" y="505"/>
                    </a:cubicBezTo>
                    <a:cubicBezTo>
                      <a:pt x="629" y="505"/>
                      <a:pt x="627" y="505"/>
                      <a:pt x="625" y="505"/>
                    </a:cubicBezTo>
                    <a:cubicBezTo>
                      <a:pt x="623" y="505"/>
                      <a:pt x="620" y="505"/>
                      <a:pt x="618" y="505"/>
                    </a:cubicBezTo>
                    <a:cubicBezTo>
                      <a:pt x="614" y="505"/>
                      <a:pt x="610" y="505"/>
                      <a:pt x="607" y="504"/>
                    </a:cubicBezTo>
                    <a:cubicBezTo>
                      <a:pt x="605" y="504"/>
                      <a:pt x="603" y="504"/>
                      <a:pt x="601" y="503"/>
                    </a:cubicBezTo>
                    <a:moveTo>
                      <a:pt x="564" y="493"/>
                    </a:moveTo>
                    <a:cubicBezTo>
                      <a:pt x="564" y="494"/>
                      <a:pt x="564" y="494"/>
                      <a:pt x="564" y="494"/>
                    </a:cubicBezTo>
                    <a:cubicBezTo>
                      <a:pt x="564" y="494"/>
                      <a:pt x="565" y="495"/>
                      <a:pt x="565" y="496"/>
                    </a:cubicBezTo>
                    <a:cubicBezTo>
                      <a:pt x="566" y="498"/>
                      <a:pt x="566" y="498"/>
                      <a:pt x="566" y="498"/>
                    </a:cubicBezTo>
                    <a:cubicBezTo>
                      <a:pt x="569" y="495"/>
                      <a:pt x="569" y="495"/>
                      <a:pt x="569" y="495"/>
                    </a:cubicBezTo>
                    <a:cubicBezTo>
                      <a:pt x="569" y="495"/>
                      <a:pt x="569" y="495"/>
                      <a:pt x="569" y="495"/>
                    </a:cubicBezTo>
                    <a:cubicBezTo>
                      <a:pt x="569" y="494"/>
                      <a:pt x="569" y="494"/>
                      <a:pt x="569" y="494"/>
                    </a:cubicBezTo>
                    <a:cubicBezTo>
                      <a:pt x="567" y="494"/>
                      <a:pt x="566" y="494"/>
                      <a:pt x="564" y="493"/>
                    </a:cubicBezTo>
                    <a:moveTo>
                      <a:pt x="98" y="492"/>
                    </a:moveTo>
                    <a:cubicBezTo>
                      <a:pt x="99" y="494"/>
                      <a:pt x="99" y="494"/>
                      <a:pt x="99" y="494"/>
                    </a:cubicBezTo>
                    <a:cubicBezTo>
                      <a:pt x="101" y="498"/>
                      <a:pt x="101" y="498"/>
                      <a:pt x="101" y="498"/>
                    </a:cubicBezTo>
                    <a:cubicBezTo>
                      <a:pt x="101" y="499"/>
                      <a:pt x="101" y="499"/>
                      <a:pt x="101" y="499"/>
                    </a:cubicBezTo>
                    <a:cubicBezTo>
                      <a:pt x="102" y="499"/>
                      <a:pt x="102" y="499"/>
                      <a:pt x="102" y="499"/>
                    </a:cubicBezTo>
                    <a:cubicBezTo>
                      <a:pt x="102" y="500"/>
                      <a:pt x="102" y="500"/>
                      <a:pt x="102" y="500"/>
                    </a:cubicBezTo>
                    <a:cubicBezTo>
                      <a:pt x="103" y="501"/>
                      <a:pt x="103" y="501"/>
                      <a:pt x="103" y="501"/>
                    </a:cubicBezTo>
                    <a:cubicBezTo>
                      <a:pt x="104" y="503"/>
                      <a:pt x="105" y="504"/>
                      <a:pt x="106" y="505"/>
                    </a:cubicBezTo>
                    <a:cubicBezTo>
                      <a:pt x="107" y="506"/>
                      <a:pt x="108" y="508"/>
                      <a:pt x="109" y="509"/>
                    </a:cubicBezTo>
                    <a:cubicBezTo>
                      <a:pt x="111" y="511"/>
                      <a:pt x="111" y="511"/>
                      <a:pt x="111" y="511"/>
                    </a:cubicBezTo>
                    <a:cubicBezTo>
                      <a:pt x="121" y="512"/>
                      <a:pt x="131" y="513"/>
                      <a:pt x="141" y="514"/>
                    </a:cubicBezTo>
                    <a:cubicBezTo>
                      <a:pt x="139" y="511"/>
                      <a:pt x="136" y="508"/>
                      <a:pt x="134" y="505"/>
                    </a:cubicBezTo>
                    <a:cubicBezTo>
                      <a:pt x="134" y="504"/>
                      <a:pt x="134" y="504"/>
                      <a:pt x="134" y="504"/>
                    </a:cubicBezTo>
                    <a:cubicBezTo>
                      <a:pt x="133" y="504"/>
                      <a:pt x="132" y="503"/>
                      <a:pt x="132" y="503"/>
                    </a:cubicBezTo>
                    <a:cubicBezTo>
                      <a:pt x="130" y="501"/>
                      <a:pt x="130" y="501"/>
                      <a:pt x="130" y="501"/>
                    </a:cubicBezTo>
                    <a:cubicBezTo>
                      <a:pt x="129" y="500"/>
                      <a:pt x="129" y="500"/>
                      <a:pt x="129" y="500"/>
                    </a:cubicBezTo>
                    <a:cubicBezTo>
                      <a:pt x="129" y="500"/>
                      <a:pt x="129" y="500"/>
                      <a:pt x="129" y="500"/>
                    </a:cubicBezTo>
                    <a:cubicBezTo>
                      <a:pt x="129" y="500"/>
                      <a:pt x="129" y="500"/>
                      <a:pt x="129" y="500"/>
                    </a:cubicBezTo>
                    <a:cubicBezTo>
                      <a:pt x="129" y="500"/>
                      <a:pt x="129" y="500"/>
                      <a:pt x="129" y="500"/>
                    </a:cubicBezTo>
                    <a:cubicBezTo>
                      <a:pt x="128" y="500"/>
                      <a:pt x="128" y="500"/>
                      <a:pt x="128" y="500"/>
                    </a:cubicBezTo>
                    <a:cubicBezTo>
                      <a:pt x="128" y="499"/>
                      <a:pt x="128" y="499"/>
                      <a:pt x="128" y="499"/>
                    </a:cubicBezTo>
                    <a:cubicBezTo>
                      <a:pt x="127" y="498"/>
                      <a:pt x="127" y="498"/>
                      <a:pt x="127" y="498"/>
                    </a:cubicBezTo>
                    <a:cubicBezTo>
                      <a:pt x="126" y="497"/>
                      <a:pt x="126" y="497"/>
                      <a:pt x="126" y="497"/>
                    </a:cubicBezTo>
                    <a:cubicBezTo>
                      <a:pt x="126" y="497"/>
                      <a:pt x="126" y="497"/>
                      <a:pt x="126" y="497"/>
                    </a:cubicBezTo>
                    <a:cubicBezTo>
                      <a:pt x="126" y="497"/>
                      <a:pt x="126" y="497"/>
                      <a:pt x="126" y="497"/>
                    </a:cubicBezTo>
                    <a:cubicBezTo>
                      <a:pt x="126" y="496"/>
                      <a:pt x="126" y="496"/>
                      <a:pt x="126" y="496"/>
                    </a:cubicBezTo>
                    <a:cubicBezTo>
                      <a:pt x="125" y="496"/>
                      <a:pt x="125" y="495"/>
                      <a:pt x="124" y="495"/>
                    </a:cubicBezTo>
                    <a:cubicBezTo>
                      <a:pt x="124" y="494"/>
                      <a:pt x="124" y="494"/>
                      <a:pt x="124" y="494"/>
                    </a:cubicBezTo>
                    <a:cubicBezTo>
                      <a:pt x="124" y="494"/>
                      <a:pt x="124" y="494"/>
                      <a:pt x="124" y="494"/>
                    </a:cubicBezTo>
                    <a:cubicBezTo>
                      <a:pt x="124" y="494"/>
                      <a:pt x="124" y="494"/>
                      <a:pt x="124" y="494"/>
                    </a:cubicBezTo>
                    <a:cubicBezTo>
                      <a:pt x="123" y="493"/>
                      <a:pt x="123" y="493"/>
                      <a:pt x="123" y="493"/>
                    </a:cubicBezTo>
                    <a:cubicBezTo>
                      <a:pt x="121" y="493"/>
                      <a:pt x="118" y="493"/>
                      <a:pt x="115" y="493"/>
                    </a:cubicBezTo>
                    <a:cubicBezTo>
                      <a:pt x="110" y="493"/>
                      <a:pt x="104" y="493"/>
                      <a:pt x="98" y="492"/>
                    </a:cubicBezTo>
                    <a:moveTo>
                      <a:pt x="60" y="465"/>
                    </a:moveTo>
                    <a:cubicBezTo>
                      <a:pt x="60" y="465"/>
                      <a:pt x="60" y="465"/>
                      <a:pt x="60" y="465"/>
                    </a:cubicBezTo>
                    <a:cubicBezTo>
                      <a:pt x="60" y="465"/>
                      <a:pt x="60" y="465"/>
                      <a:pt x="60" y="465"/>
                    </a:cubicBezTo>
                    <a:cubicBezTo>
                      <a:pt x="60" y="465"/>
                      <a:pt x="60" y="465"/>
                      <a:pt x="60" y="465"/>
                    </a:cubicBezTo>
                    <a:moveTo>
                      <a:pt x="110" y="462"/>
                    </a:moveTo>
                    <a:cubicBezTo>
                      <a:pt x="105" y="463"/>
                      <a:pt x="100" y="463"/>
                      <a:pt x="95" y="463"/>
                    </a:cubicBezTo>
                    <a:cubicBezTo>
                      <a:pt x="94" y="463"/>
                      <a:pt x="93" y="463"/>
                      <a:pt x="91" y="463"/>
                    </a:cubicBezTo>
                    <a:cubicBezTo>
                      <a:pt x="91" y="463"/>
                      <a:pt x="91" y="463"/>
                      <a:pt x="91" y="463"/>
                    </a:cubicBezTo>
                    <a:cubicBezTo>
                      <a:pt x="91" y="468"/>
                      <a:pt x="91" y="468"/>
                      <a:pt x="91" y="468"/>
                    </a:cubicBezTo>
                    <a:cubicBezTo>
                      <a:pt x="92" y="472"/>
                      <a:pt x="92" y="472"/>
                      <a:pt x="92" y="472"/>
                    </a:cubicBezTo>
                    <a:cubicBezTo>
                      <a:pt x="92" y="474"/>
                      <a:pt x="92" y="474"/>
                      <a:pt x="92" y="474"/>
                    </a:cubicBezTo>
                    <a:cubicBezTo>
                      <a:pt x="92" y="475"/>
                      <a:pt x="92" y="475"/>
                      <a:pt x="92" y="475"/>
                    </a:cubicBezTo>
                    <a:cubicBezTo>
                      <a:pt x="92" y="475"/>
                      <a:pt x="92" y="475"/>
                      <a:pt x="92" y="475"/>
                    </a:cubicBezTo>
                    <a:cubicBezTo>
                      <a:pt x="92" y="475"/>
                      <a:pt x="92" y="475"/>
                      <a:pt x="92" y="475"/>
                    </a:cubicBezTo>
                    <a:cubicBezTo>
                      <a:pt x="92" y="476"/>
                      <a:pt x="92" y="476"/>
                      <a:pt x="92" y="476"/>
                    </a:cubicBezTo>
                    <a:cubicBezTo>
                      <a:pt x="93" y="481"/>
                      <a:pt x="93" y="481"/>
                      <a:pt x="93" y="481"/>
                    </a:cubicBezTo>
                    <a:cubicBezTo>
                      <a:pt x="94" y="483"/>
                      <a:pt x="94" y="484"/>
                      <a:pt x="95" y="485"/>
                    </a:cubicBezTo>
                    <a:cubicBezTo>
                      <a:pt x="95" y="486"/>
                      <a:pt x="96" y="488"/>
                      <a:pt x="96" y="489"/>
                    </a:cubicBezTo>
                    <a:cubicBezTo>
                      <a:pt x="105" y="490"/>
                      <a:pt x="113" y="490"/>
                      <a:pt x="122" y="490"/>
                    </a:cubicBezTo>
                    <a:cubicBezTo>
                      <a:pt x="122" y="490"/>
                      <a:pt x="122" y="490"/>
                      <a:pt x="122" y="490"/>
                    </a:cubicBezTo>
                    <a:cubicBezTo>
                      <a:pt x="121" y="490"/>
                      <a:pt x="121" y="490"/>
                      <a:pt x="121" y="490"/>
                    </a:cubicBezTo>
                    <a:cubicBezTo>
                      <a:pt x="121" y="490"/>
                      <a:pt x="121" y="490"/>
                      <a:pt x="121" y="490"/>
                    </a:cubicBezTo>
                    <a:cubicBezTo>
                      <a:pt x="121" y="489"/>
                      <a:pt x="121" y="489"/>
                      <a:pt x="121" y="489"/>
                    </a:cubicBezTo>
                    <a:cubicBezTo>
                      <a:pt x="121" y="489"/>
                      <a:pt x="121" y="489"/>
                      <a:pt x="121" y="489"/>
                    </a:cubicBezTo>
                    <a:cubicBezTo>
                      <a:pt x="121" y="488"/>
                      <a:pt x="121" y="488"/>
                      <a:pt x="121" y="488"/>
                    </a:cubicBezTo>
                    <a:cubicBezTo>
                      <a:pt x="120" y="487"/>
                      <a:pt x="120" y="487"/>
                      <a:pt x="120" y="487"/>
                    </a:cubicBezTo>
                    <a:cubicBezTo>
                      <a:pt x="120" y="486"/>
                      <a:pt x="120" y="486"/>
                      <a:pt x="120" y="486"/>
                    </a:cubicBezTo>
                    <a:cubicBezTo>
                      <a:pt x="120" y="486"/>
                      <a:pt x="120" y="486"/>
                      <a:pt x="120" y="486"/>
                    </a:cubicBezTo>
                    <a:cubicBezTo>
                      <a:pt x="120" y="486"/>
                      <a:pt x="120" y="486"/>
                      <a:pt x="120" y="486"/>
                    </a:cubicBezTo>
                    <a:cubicBezTo>
                      <a:pt x="120" y="485"/>
                      <a:pt x="120" y="485"/>
                      <a:pt x="120" y="485"/>
                    </a:cubicBezTo>
                    <a:cubicBezTo>
                      <a:pt x="119" y="485"/>
                      <a:pt x="119" y="485"/>
                      <a:pt x="119" y="485"/>
                    </a:cubicBezTo>
                    <a:cubicBezTo>
                      <a:pt x="119" y="485"/>
                      <a:pt x="119" y="485"/>
                      <a:pt x="119" y="485"/>
                    </a:cubicBezTo>
                    <a:cubicBezTo>
                      <a:pt x="119" y="485"/>
                      <a:pt x="119" y="485"/>
                      <a:pt x="119" y="485"/>
                    </a:cubicBezTo>
                    <a:cubicBezTo>
                      <a:pt x="119" y="482"/>
                      <a:pt x="119" y="482"/>
                      <a:pt x="119" y="482"/>
                    </a:cubicBezTo>
                    <a:cubicBezTo>
                      <a:pt x="118" y="481"/>
                      <a:pt x="118" y="481"/>
                      <a:pt x="118" y="481"/>
                    </a:cubicBezTo>
                    <a:cubicBezTo>
                      <a:pt x="118" y="481"/>
                      <a:pt x="118" y="481"/>
                      <a:pt x="118" y="481"/>
                    </a:cubicBezTo>
                    <a:cubicBezTo>
                      <a:pt x="118" y="480"/>
                      <a:pt x="118" y="480"/>
                      <a:pt x="118" y="480"/>
                    </a:cubicBezTo>
                    <a:cubicBezTo>
                      <a:pt x="118" y="480"/>
                      <a:pt x="118" y="480"/>
                      <a:pt x="118" y="480"/>
                    </a:cubicBezTo>
                    <a:cubicBezTo>
                      <a:pt x="118" y="480"/>
                      <a:pt x="118" y="480"/>
                      <a:pt x="118" y="480"/>
                    </a:cubicBezTo>
                    <a:cubicBezTo>
                      <a:pt x="118" y="479"/>
                      <a:pt x="118" y="479"/>
                      <a:pt x="118" y="479"/>
                    </a:cubicBezTo>
                    <a:cubicBezTo>
                      <a:pt x="118" y="478"/>
                      <a:pt x="118" y="478"/>
                      <a:pt x="118" y="478"/>
                    </a:cubicBezTo>
                    <a:cubicBezTo>
                      <a:pt x="115" y="473"/>
                      <a:pt x="112" y="467"/>
                      <a:pt x="110" y="462"/>
                    </a:cubicBezTo>
                    <a:moveTo>
                      <a:pt x="62" y="459"/>
                    </a:moveTo>
                    <a:cubicBezTo>
                      <a:pt x="62" y="459"/>
                      <a:pt x="62" y="459"/>
                      <a:pt x="62" y="459"/>
                    </a:cubicBezTo>
                    <a:cubicBezTo>
                      <a:pt x="62" y="460"/>
                      <a:pt x="62" y="460"/>
                      <a:pt x="62" y="460"/>
                    </a:cubicBezTo>
                    <a:cubicBezTo>
                      <a:pt x="63" y="463"/>
                      <a:pt x="63" y="463"/>
                      <a:pt x="63" y="463"/>
                    </a:cubicBezTo>
                    <a:cubicBezTo>
                      <a:pt x="63" y="464"/>
                      <a:pt x="63" y="464"/>
                      <a:pt x="63" y="464"/>
                    </a:cubicBezTo>
                    <a:cubicBezTo>
                      <a:pt x="63" y="464"/>
                      <a:pt x="63" y="464"/>
                      <a:pt x="63" y="464"/>
                    </a:cubicBezTo>
                    <a:cubicBezTo>
                      <a:pt x="63" y="464"/>
                      <a:pt x="63" y="464"/>
                      <a:pt x="63" y="464"/>
                    </a:cubicBezTo>
                    <a:cubicBezTo>
                      <a:pt x="63" y="464"/>
                      <a:pt x="63" y="464"/>
                      <a:pt x="63" y="464"/>
                    </a:cubicBezTo>
                    <a:cubicBezTo>
                      <a:pt x="63" y="464"/>
                      <a:pt x="63" y="464"/>
                      <a:pt x="63" y="464"/>
                    </a:cubicBezTo>
                    <a:cubicBezTo>
                      <a:pt x="63" y="464"/>
                      <a:pt x="63" y="464"/>
                      <a:pt x="63" y="464"/>
                    </a:cubicBezTo>
                    <a:cubicBezTo>
                      <a:pt x="63" y="464"/>
                      <a:pt x="63" y="464"/>
                      <a:pt x="63" y="464"/>
                    </a:cubicBezTo>
                    <a:cubicBezTo>
                      <a:pt x="63" y="464"/>
                      <a:pt x="63" y="464"/>
                      <a:pt x="63" y="464"/>
                    </a:cubicBezTo>
                    <a:cubicBezTo>
                      <a:pt x="63" y="464"/>
                      <a:pt x="63" y="464"/>
                      <a:pt x="63" y="464"/>
                    </a:cubicBezTo>
                    <a:cubicBezTo>
                      <a:pt x="64" y="465"/>
                      <a:pt x="64" y="465"/>
                      <a:pt x="64" y="465"/>
                    </a:cubicBezTo>
                    <a:cubicBezTo>
                      <a:pt x="64" y="466"/>
                      <a:pt x="64" y="466"/>
                      <a:pt x="64" y="466"/>
                    </a:cubicBezTo>
                    <a:cubicBezTo>
                      <a:pt x="64" y="466"/>
                      <a:pt x="64" y="466"/>
                      <a:pt x="64" y="466"/>
                    </a:cubicBezTo>
                    <a:cubicBezTo>
                      <a:pt x="64" y="467"/>
                      <a:pt x="64" y="467"/>
                      <a:pt x="64" y="467"/>
                    </a:cubicBezTo>
                    <a:cubicBezTo>
                      <a:pt x="64" y="467"/>
                      <a:pt x="64" y="467"/>
                      <a:pt x="64" y="467"/>
                    </a:cubicBezTo>
                    <a:cubicBezTo>
                      <a:pt x="64" y="467"/>
                      <a:pt x="64" y="467"/>
                      <a:pt x="64" y="467"/>
                    </a:cubicBezTo>
                    <a:cubicBezTo>
                      <a:pt x="64" y="467"/>
                      <a:pt x="64" y="467"/>
                      <a:pt x="64" y="467"/>
                    </a:cubicBezTo>
                    <a:cubicBezTo>
                      <a:pt x="64" y="467"/>
                      <a:pt x="64" y="467"/>
                      <a:pt x="64" y="467"/>
                    </a:cubicBezTo>
                    <a:cubicBezTo>
                      <a:pt x="64" y="467"/>
                      <a:pt x="64" y="467"/>
                      <a:pt x="64" y="466"/>
                    </a:cubicBezTo>
                    <a:cubicBezTo>
                      <a:pt x="64" y="466"/>
                      <a:pt x="64" y="466"/>
                      <a:pt x="64" y="466"/>
                    </a:cubicBezTo>
                    <a:cubicBezTo>
                      <a:pt x="64" y="466"/>
                      <a:pt x="64" y="466"/>
                      <a:pt x="64" y="466"/>
                    </a:cubicBezTo>
                    <a:cubicBezTo>
                      <a:pt x="64" y="466"/>
                      <a:pt x="64" y="466"/>
                      <a:pt x="64" y="466"/>
                    </a:cubicBezTo>
                    <a:cubicBezTo>
                      <a:pt x="64" y="466"/>
                      <a:pt x="64" y="466"/>
                      <a:pt x="64" y="466"/>
                    </a:cubicBezTo>
                    <a:cubicBezTo>
                      <a:pt x="64" y="467"/>
                      <a:pt x="64" y="467"/>
                      <a:pt x="64" y="467"/>
                    </a:cubicBezTo>
                    <a:cubicBezTo>
                      <a:pt x="65" y="468"/>
                      <a:pt x="65" y="468"/>
                      <a:pt x="65" y="468"/>
                    </a:cubicBezTo>
                    <a:cubicBezTo>
                      <a:pt x="68" y="472"/>
                      <a:pt x="68" y="472"/>
                      <a:pt x="68" y="472"/>
                    </a:cubicBezTo>
                    <a:cubicBezTo>
                      <a:pt x="69" y="475"/>
                      <a:pt x="69" y="475"/>
                      <a:pt x="69" y="475"/>
                    </a:cubicBezTo>
                    <a:cubicBezTo>
                      <a:pt x="72" y="478"/>
                      <a:pt x="72" y="478"/>
                      <a:pt x="72" y="478"/>
                    </a:cubicBezTo>
                    <a:cubicBezTo>
                      <a:pt x="73" y="480"/>
                      <a:pt x="73" y="482"/>
                      <a:pt x="72" y="484"/>
                    </a:cubicBezTo>
                    <a:cubicBezTo>
                      <a:pt x="75" y="485"/>
                      <a:pt x="78" y="486"/>
                      <a:pt x="82" y="487"/>
                    </a:cubicBezTo>
                    <a:cubicBezTo>
                      <a:pt x="81" y="486"/>
                      <a:pt x="81" y="485"/>
                      <a:pt x="81" y="485"/>
                    </a:cubicBezTo>
                    <a:cubicBezTo>
                      <a:pt x="79" y="480"/>
                      <a:pt x="79" y="480"/>
                      <a:pt x="79" y="480"/>
                    </a:cubicBezTo>
                    <a:cubicBezTo>
                      <a:pt x="78" y="478"/>
                      <a:pt x="78" y="478"/>
                      <a:pt x="78" y="478"/>
                    </a:cubicBezTo>
                    <a:cubicBezTo>
                      <a:pt x="78" y="478"/>
                      <a:pt x="78" y="478"/>
                      <a:pt x="78" y="477"/>
                    </a:cubicBezTo>
                    <a:cubicBezTo>
                      <a:pt x="77" y="475"/>
                      <a:pt x="77" y="475"/>
                      <a:pt x="77" y="475"/>
                    </a:cubicBezTo>
                    <a:cubicBezTo>
                      <a:pt x="76" y="470"/>
                      <a:pt x="76" y="470"/>
                      <a:pt x="76" y="470"/>
                    </a:cubicBezTo>
                    <a:cubicBezTo>
                      <a:pt x="76" y="469"/>
                      <a:pt x="76" y="469"/>
                      <a:pt x="76" y="469"/>
                    </a:cubicBezTo>
                    <a:cubicBezTo>
                      <a:pt x="76" y="469"/>
                      <a:pt x="76" y="469"/>
                      <a:pt x="76" y="469"/>
                    </a:cubicBezTo>
                    <a:cubicBezTo>
                      <a:pt x="75" y="462"/>
                      <a:pt x="75" y="462"/>
                      <a:pt x="75" y="462"/>
                    </a:cubicBezTo>
                    <a:cubicBezTo>
                      <a:pt x="75" y="462"/>
                      <a:pt x="75" y="462"/>
                      <a:pt x="75" y="461"/>
                    </a:cubicBezTo>
                    <a:cubicBezTo>
                      <a:pt x="70" y="461"/>
                      <a:pt x="66" y="460"/>
                      <a:pt x="62" y="459"/>
                    </a:cubicBezTo>
                    <a:moveTo>
                      <a:pt x="91" y="454"/>
                    </a:moveTo>
                    <a:cubicBezTo>
                      <a:pt x="91" y="458"/>
                      <a:pt x="91" y="458"/>
                      <a:pt x="91" y="458"/>
                    </a:cubicBezTo>
                    <a:cubicBezTo>
                      <a:pt x="91" y="459"/>
                      <a:pt x="91" y="459"/>
                      <a:pt x="91" y="459"/>
                    </a:cubicBezTo>
                    <a:cubicBezTo>
                      <a:pt x="93" y="459"/>
                      <a:pt x="94" y="459"/>
                      <a:pt x="96" y="459"/>
                    </a:cubicBezTo>
                    <a:cubicBezTo>
                      <a:pt x="100" y="459"/>
                      <a:pt x="104" y="459"/>
                      <a:pt x="109" y="459"/>
                    </a:cubicBezTo>
                    <a:cubicBezTo>
                      <a:pt x="108" y="458"/>
                      <a:pt x="108" y="457"/>
                      <a:pt x="107" y="456"/>
                    </a:cubicBezTo>
                    <a:cubicBezTo>
                      <a:pt x="95" y="455"/>
                      <a:pt x="95" y="455"/>
                      <a:pt x="95" y="455"/>
                    </a:cubicBezTo>
                    <a:cubicBezTo>
                      <a:pt x="93" y="455"/>
                      <a:pt x="93" y="455"/>
                      <a:pt x="93" y="455"/>
                    </a:cubicBezTo>
                    <a:cubicBezTo>
                      <a:pt x="93" y="455"/>
                      <a:pt x="93" y="455"/>
                      <a:pt x="93" y="455"/>
                    </a:cubicBezTo>
                    <a:cubicBezTo>
                      <a:pt x="92" y="455"/>
                      <a:pt x="92" y="455"/>
                      <a:pt x="92" y="455"/>
                    </a:cubicBezTo>
                    <a:cubicBezTo>
                      <a:pt x="92" y="455"/>
                      <a:pt x="92" y="455"/>
                      <a:pt x="92" y="455"/>
                    </a:cubicBezTo>
                    <a:cubicBezTo>
                      <a:pt x="91" y="454"/>
                      <a:pt x="91" y="454"/>
                      <a:pt x="91" y="454"/>
                    </a:cubicBezTo>
                    <a:moveTo>
                      <a:pt x="56" y="453"/>
                    </a:moveTo>
                    <a:cubicBezTo>
                      <a:pt x="56" y="453"/>
                      <a:pt x="56" y="453"/>
                      <a:pt x="56" y="453"/>
                    </a:cubicBezTo>
                    <a:cubicBezTo>
                      <a:pt x="56" y="453"/>
                      <a:pt x="56" y="453"/>
                      <a:pt x="56" y="453"/>
                    </a:cubicBezTo>
                    <a:cubicBezTo>
                      <a:pt x="56" y="453"/>
                      <a:pt x="56" y="453"/>
                      <a:pt x="56" y="453"/>
                    </a:cubicBezTo>
                    <a:moveTo>
                      <a:pt x="60" y="450"/>
                    </a:moveTo>
                    <a:cubicBezTo>
                      <a:pt x="60" y="450"/>
                      <a:pt x="60" y="450"/>
                      <a:pt x="60" y="450"/>
                    </a:cubicBezTo>
                    <a:cubicBezTo>
                      <a:pt x="60" y="450"/>
                      <a:pt x="60" y="450"/>
                      <a:pt x="60" y="450"/>
                    </a:cubicBezTo>
                    <a:cubicBezTo>
                      <a:pt x="60" y="450"/>
                      <a:pt x="60" y="450"/>
                      <a:pt x="60" y="450"/>
                    </a:cubicBezTo>
                    <a:moveTo>
                      <a:pt x="60" y="439"/>
                    </a:moveTo>
                    <a:cubicBezTo>
                      <a:pt x="60" y="440"/>
                      <a:pt x="59" y="441"/>
                      <a:pt x="59" y="441"/>
                    </a:cubicBezTo>
                    <a:cubicBezTo>
                      <a:pt x="59" y="443"/>
                      <a:pt x="59" y="443"/>
                      <a:pt x="59" y="443"/>
                    </a:cubicBezTo>
                    <a:cubicBezTo>
                      <a:pt x="59" y="444"/>
                      <a:pt x="59" y="444"/>
                      <a:pt x="59" y="445"/>
                    </a:cubicBezTo>
                    <a:cubicBezTo>
                      <a:pt x="59" y="446"/>
                      <a:pt x="59" y="446"/>
                      <a:pt x="59" y="446"/>
                    </a:cubicBezTo>
                    <a:cubicBezTo>
                      <a:pt x="59" y="447"/>
                      <a:pt x="59" y="447"/>
                      <a:pt x="59" y="447"/>
                    </a:cubicBezTo>
                    <a:cubicBezTo>
                      <a:pt x="60" y="450"/>
                      <a:pt x="60" y="450"/>
                      <a:pt x="60" y="450"/>
                    </a:cubicBezTo>
                    <a:cubicBezTo>
                      <a:pt x="60" y="450"/>
                      <a:pt x="60" y="450"/>
                      <a:pt x="60" y="450"/>
                    </a:cubicBezTo>
                    <a:cubicBezTo>
                      <a:pt x="60" y="450"/>
                      <a:pt x="60" y="450"/>
                      <a:pt x="60" y="450"/>
                    </a:cubicBezTo>
                    <a:cubicBezTo>
                      <a:pt x="60" y="450"/>
                      <a:pt x="60" y="450"/>
                      <a:pt x="60" y="450"/>
                    </a:cubicBezTo>
                    <a:cubicBezTo>
                      <a:pt x="60" y="450"/>
                      <a:pt x="60" y="450"/>
                      <a:pt x="60" y="450"/>
                    </a:cubicBezTo>
                    <a:cubicBezTo>
                      <a:pt x="60" y="450"/>
                      <a:pt x="60" y="450"/>
                      <a:pt x="60" y="450"/>
                    </a:cubicBezTo>
                    <a:cubicBezTo>
                      <a:pt x="60" y="451"/>
                      <a:pt x="60" y="451"/>
                      <a:pt x="60" y="451"/>
                    </a:cubicBezTo>
                    <a:cubicBezTo>
                      <a:pt x="60" y="452"/>
                      <a:pt x="60" y="452"/>
                      <a:pt x="60" y="452"/>
                    </a:cubicBezTo>
                    <a:cubicBezTo>
                      <a:pt x="60" y="452"/>
                      <a:pt x="60" y="452"/>
                      <a:pt x="60" y="452"/>
                    </a:cubicBezTo>
                    <a:cubicBezTo>
                      <a:pt x="60" y="453"/>
                      <a:pt x="60" y="453"/>
                      <a:pt x="60" y="453"/>
                    </a:cubicBezTo>
                    <a:cubicBezTo>
                      <a:pt x="60" y="453"/>
                      <a:pt x="60" y="453"/>
                      <a:pt x="60" y="453"/>
                    </a:cubicBezTo>
                    <a:cubicBezTo>
                      <a:pt x="60" y="452"/>
                      <a:pt x="60" y="452"/>
                      <a:pt x="60" y="452"/>
                    </a:cubicBezTo>
                    <a:cubicBezTo>
                      <a:pt x="60" y="453"/>
                      <a:pt x="60" y="453"/>
                      <a:pt x="60" y="453"/>
                    </a:cubicBezTo>
                    <a:cubicBezTo>
                      <a:pt x="60" y="453"/>
                      <a:pt x="60" y="453"/>
                      <a:pt x="60" y="453"/>
                    </a:cubicBezTo>
                    <a:cubicBezTo>
                      <a:pt x="60" y="453"/>
                      <a:pt x="60" y="453"/>
                      <a:pt x="60" y="453"/>
                    </a:cubicBezTo>
                    <a:cubicBezTo>
                      <a:pt x="60" y="454"/>
                      <a:pt x="60" y="454"/>
                      <a:pt x="60" y="454"/>
                    </a:cubicBezTo>
                    <a:cubicBezTo>
                      <a:pt x="61" y="456"/>
                      <a:pt x="61" y="456"/>
                      <a:pt x="61" y="456"/>
                    </a:cubicBezTo>
                    <a:cubicBezTo>
                      <a:pt x="65" y="457"/>
                      <a:pt x="70" y="458"/>
                      <a:pt x="74" y="458"/>
                    </a:cubicBezTo>
                    <a:cubicBezTo>
                      <a:pt x="75" y="458"/>
                      <a:pt x="75" y="458"/>
                      <a:pt x="75" y="458"/>
                    </a:cubicBezTo>
                    <a:cubicBezTo>
                      <a:pt x="75" y="457"/>
                      <a:pt x="75" y="455"/>
                      <a:pt x="74" y="454"/>
                    </a:cubicBezTo>
                    <a:cubicBezTo>
                      <a:pt x="74" y="449"/>
                      <a:pt x="74" y="449"/>
                      <a:pt x="74" y="449"/>
                    </a:cubicBezTo>
                    <a:cubicBezTo>
                      <a:pt x="74" y="449"/>
                      <a:pt x="74" y="449"/>
                      <a:pt x="74" y="449"/>
                    </a:cubicBezTo>
                    <a:cubicBezTo>
                      <a:pt x="73" y="449"/>
                      <a:pt x="73" y="449"/>
                      <a:pt x="73" y="449"/>
                    </a:cubicBezTo>
                    <a:cubicBezTo>
                      <a:pt x="72" y="448"/>
                      <a:pt x="72" y="448"/>
                      <a:pt x="72" y="448"/>
                    </a:cubicBezTo>
                    <a:cubicBezTo>
                      <a:pt x="71" y="448"/>
                      <a:pt x="71" y="448"/>
                      <a:pt x="71" y="448"/>
                    </a:cubicBezTo>
                    <a:cubicBezTo>
                      <a:pt x="69" y="447"/>
                      <a:pt x="69" y="447"/>
                      <a:pt x="69" y="447"/>
                    </a:cubicBezTo>
                    <a:cubicBezTo>
                      <a:pt x="69" y="446"/>
                      <a:pt x="68" y="446"/>
                      <a:pt x="68" y="446"/>
                    </a:cubicBezTo>
                    <a:cubicBezTo>
                      <a:pt x="67" y="445"/>
                      <a:pt x="67" y="445"/>
                      <a:pt x="67" y="445"/>
                    </a:cubicBezTo>
                    <a:cubicBezTo>
                      <a:pt x="64" y="443"/>
                      <a:pt x="64" y="443"/>
                      <a:pt x="64" y="443"/>
                    </a:cubicBezTo>
                    <a:cubicBezTo>
                      <a:pt x="63" y="442"/>
                      <a:pt x="61" y="441"/>
                      <a:pt x="60" y="440"/>
                    </a:cubicBezTo>
                    <a:cubicBezTo>
                      <a:pt x="60" y="439"/>
                      <a:pt x="60" y="439"/>
                      <a:pt x="60" y="439"/>
                    </a:cubicBezTo>
                    <a:moveTo>
                      <a:pt x="57" y="437"/>
                    </a:moveTo>
                    <a:cubicBezTo>
                      <a:pt x="57" y="437"/>
                      <a:pt x="57" y="437"/>
                      <a:pt x="57" y="437"/>
                    </a:cubicBezTo>
                    <a:cubicBezTo>
                      <a:pt x="57" y="438"/>
                      <a:pt x="57" y="438"/>
                      <a:pt x="57" y="438"/>
                    </a:cubicBezTo>
                    <a:cubicBezTo>
                      <a:pt x="57" y="438"/>
                      <a:pt x="57" y="438"/>
                      <a:pt x="57" y="438"/>
                    </a:cubicBezTo>
                    <a:cubicBezTo>
                      <a:pt x="57" y="438"/>
                      <a:pt x="57" y="438"/>
                      <a:pt x="57" y="438"/>
                    </a:cubicBezTo>
                    <a:cubicBezTo>
                      <a:pt x="58" y="438"/>
                      <a:pt x="58" y="438"/>
                      <a:pt x="58" y="438"/>
                    </a:cubicBezTo>
                    <a:cubicBezTo>
                      <a:pt x="58" y="438"/>
                      <a:pt x="58" y="438"/>
                      <a:pt x="58" y="438"/>
                    </a:cubicBezTo>
                    <a:cubicBezTo>
                      <a:pt x="57" y="437"/>
                      <a:pt x="57" y="437"/>
                      <a:pt x="57" y="437"/>
                    </a:cubicBezTo>
                    <a:moveTo>
                      <a:pt x="97" y="431"/>
                    </a:moveTo>
                    <a:cubicBezTo>
                      <a:pt x="97" y="431"/>
                      <a:pt x="97" y="431"/>
                      <a:pt x="97" y="431"/>
                    </a:cubicBezTo>
                    <a:cubicBezTo>
                      <a:pt x="97" y="431"/>
                      <a:pt x="97" y="431"/>
                      <a:pt x="97" y="431"/>
                    </a:cubicBezTo>
                    <a:cubicBezTo>
                      <a:pt x="97" y="431"/>
                      <a:pt x="97" y="431"/>
                      <a:pt x="97" y="431"/>
                    </a:cubicBezTo>
                    <a:moveTo>
                      <a:pt x="97" y="431"/>
                    </a:moveTo>
                    <a:cubicBezTo>
                      <a:pt x="97" y="431"/>
                      <a:pt x="97" y="431"/>
                      <a:pt x="97" y="431"/>
                    </a:cubicBezTo>
                    <a:cubicBezTo>
                      <a:pt x="97" y="431"/>
                      <a:pt x="97" y="431"/>
                      <a:pt x="97" y="431"/>
                    </a:cubicBezTo>
                    <a:cubicBezTo>
                      <a:pt x="97" y="431"/>
                      <a:pt x="97" y="431"/>
                      <a:pt x="97" y="431"/>
                    </a:cubicBezTo>
                    <a:moveTo>
                      <a:pt x="90" y="418"/>
                    </a:moveTo>
                    <a:cubicBezTo>
                      <a:pt x="90" y="419"/>
                      <a:pt x="90" y="419"/>
                      <a:pt x="90" y="419"/>
                    </a:cubicBezTo>
                    <a:cubicBezTo>
                      <a:pt x="91" y="420"/>
                      <a:pt x="91" y="422"/>
                      <a:pt x="91" y="424"/>
                    </a:cubicBezTo>
                    <a:cubicBezTo>
                      <a:pt x="91" y="429"/>
                      <a:pt x="91" y="429"/>
                      <a:pt x="91" y="429"/>
                    </a:cubicBezTo>
                    <a:cubicBezTo>
                      <a:pt x="91" y="429"/>
                      <a:pt x="91" y="430"/>
                      <a:pt x="91" y="430"/>
                    </a:cubicBezTo>
                    <a:cubicBezTo>
                      <a:pt x="94" y="431"/>
                      <a:pt x="94" y="431"/>
                      <a:pt x="94" y="431"/>
                    </a:cubicBezTo>
                    <a:cubicBezTo>
                      <a:pt x="96" y="431"/>
                      <a:pt x="96" y="431"/>
                      <a:pt x="96" y="431"/>
                    </a:cubicBezTo>
                    <a:cubicBezTo>
                      <a:pt x="96" y="431"/>
                      <a:pt x="96" y="431"/>
                      <a:pt x="96" y="431"/>
                    </a:cubicBezTo>
                    <a:cubicBezTo>
                      <a:pt x="97" y="431"/>
                      <a:pt x="97" y="431"/>
                      <a:pt x="97" y="431"/>
                    </a:cubicBezTo>
                    <a:cubicBezTo>
                      <a:pt x="97" y="431"/>
                      <a:pt x="97" y="431"/>
                      <a:pt x="97" y="431"/>
                    </a:cubicBezTo>
                    <a:cubicBezTo>
                      <a:pt x="96" y="431"/>
                      <a:pt x="96" y="431"/>
                      <a:pt x="96" y="431"/>
                    </a:cubicBezTo>
                    <a:cubicBezTo>
                      <a:pt x="96" y="431"/>
                      <a:pt x="97" y="431"/>
                      <a:pt x="97" y="431"/>
                    </a:cubicBezTo>
                    <a:cubicBezTo>
                      <a:pt x="97" y="431"/>
                      <a:pt x="97" y="431"/>
                      <a:pt x="97" y="431"/>
                    </a:cubicBezTo>
                    <a:cubicBezTo>
                      <a:pt x="97" y="431"/>
                      <a:pt x="97" y="431"/>
                      <a:pt x="97" y="431"/>
                    </a:cubicBezTo>
                    <a:cubicBezTo>
                      <a:pt x="97" y="431"/>
                      <a:pt x="97" y="431"/>
                      <a:pt x="97" y="431"/>
                    </a:cubicBezTo>
                    <a:cubicBezTo>
                      <a:pt x="98" y="431"/>
                      <a:pt x="98" y="431"/>
                      <a:pt x="98" y="431"/>
                    </a:cubicBezTo>
                    <a:cubicBezTo>
                      <a:pt x="100" y="432"/>
                      <a:pt x="100" y="432"/>
                      <a:pt x="100" y="432"/>
                    </a:cubicBezTo>
                    <a:cubicBezTo>
                      <a:pt x="99" y="428"/>
                      <a:pt x="99" y="425"/>
                      <a:pt x="99" y="422"/>
                    </a:cubicBezTo>
                    <a:cubicBezTo>
                      <a:pt x="97" y="422"/>
                      <a:pt x="96" y="421"/>
                      <a:pt x="94" y="420"/>
                    </a:cubicBezTo>
                    <a:cubicBezTo>
                      <a:pt x="90" y="418"/>
                      <a:pt x="90" y="418"/>
                      <a:pt x="90" y="418"/>
                    </a:cubicBezTo>
                    <a:moveTo>
                      <a:pt x="27" y="416"/>
                    </a:moveTo>
                    <a:cubicBezTo>
                      <a:pt x="26" y="416"/>
                      <a:pt x="25" y="416"/>
                      <a:pt x="24" y="417"/>
                    </a:cubicBezTo>
                    <a:cubicBezTo>
                      <a:pt x="25" y="417"/>
                      <a:pt x="25" y="417"/>
                      <a:pt x="25" y="417"/>
                    </a:cubicBezTo>
                    <a:cubicBezTo>
                      <a:pt x="25" y="418"/>
                      <a:pt x="25" y="419"/>
                      <a:pt x="26" y="419"/>
                    </a:cubicBezTo>
                    <a:cubicBezTo>
                      <a:pt x="30" y="417"/>
                      <a:pt x="30" y="417"/>
                      <a:pt x="30" y="417"/>
                    </a:cubicBezTo>
                    <a:cubicBezTo>
                      <a:pt x="30" y="417"/>
                      <a:pt x="30" y="417"/>
                      <a:pt x="29" y="416"/>
                    </a:cubicBezTo>
                    <a:cubicBezTo>
                      <a:pt x="29" y="416"/>
                      <a:pt x="28" y="416"/>
                      <a:pt x="27" y="416"/>
                    </a:cubicBezTo>
                    <a:cubicBezTo>
                      <a:pt x="27" y="416"/>
                      <a:pt x="27" y="416"/>
                      <a:pt x="27" y="416"/>
                    </a:cubicBezTo>
                    <a:moveTo>
                      <a:pt x="5" y="406"/>
                    </a:moveTo>
                    <a:cubicBezTo>
                      <a:pt x="4" y="410"/>
                      <a:pt x="2" y="413"/>
                      <a:pt x="0" y="416"/>
                    </a:cubicBezTo>
                    <a:cubicBezTo>
                      <a:pt x="0" y="417"/>
                      <a:pt x="0" y="417"/>
                      <a:pt x="0" y="417"/>
                    </a:cubicBezTo>
                    <a:cubicBezTo>
                      <a:pt x="0" y="419"/>
                      <a:pt x="0" y="420"/>
                      <a:pt x="0" y="421"/>
                    </a:cubicBezTo>
                    <a:cubicBezTo>
                      <a:pt x="1" y="423"/>
                      <a:pt x="1" y="425"/>
                      <a:pt x="2" y="427"/>
                    </a:cubicBezTo>
                    <a:cubicBezTo>
                      <a:pt x="3" y="428"/>
                      <a:pt x="3" y="429"/>
                      <a:pt x="3" y="430"/>
                    </a:cubicBezTo>
                    <a:cubicBezTo>
                      <a:pt x="5" y="434"/>
                      <a:pt x="5" y="434"/>
                      <a:pt x="5" y="434"/>
                    </a:cubicBezTo>
                    <a:cubicBezTo>
                      <a:pt x="5" y="434"/>
                      <a:pt x="6" y="436"/>
                      <a:pt x="6" y="437"/>
                    </a:cubicBezTo>
                    <a:cubicBezTo>
                      <a:pt x="7" y="440"/>
                      <a:pt x="7" y="440"/>
                      <a:pt x="7" y="440"/>
                    </a:cubicBezTo>
                    <a:cubicBezTo>
                      <a:pt x="8" y="441"/>
                      <a:pt x="8" y="441"/>
                      <a:pt x="8" y="441"/>
                    </a:cubicBezTo>
                    <a:cubicBezTo>
                      <a:pt x="8" y="441"/>
                      <a:pt x="8" y="441"/>
                      <a:pt x="8" y="441"/>
                    </a:cubicBezTo>
                    <a:cubicBezTo>
                      <a:pt x="8" y="441"/>
                      <a:pt x="8" y="441"/>
                      <a:pt x="8" y="441"/>
                    </a:cubicBezTo>
                    <a:cubicBezTo>
                      <a:pt x="8" y="441"/>
                      <a:pt x="8" y="441"/>
                      <a:pt x="8" y="441"/>
                    </a:cubicBezTo>
                    <a:cubicBezTo>
                      <a:pt x="8" y="441"/>
                      <a:pt x="8" y="441"/>
                      <a:pt x="8" y="441"/>
                    </a:cubicBezTo>
                    <a:cubicBezTo>
                      <a:pt x="9" y="443"/>
                      <a:pt x="9" y="443"/>
                      <a:pt x="9" y="443"/>
                    </a:cubicBezTo>
                    <a:cubicBezTo>
                      <a:pt x="11" y="446"/>
                      <a:pt x="11" y="446"/>
                      <a:pt x="11" y="446"/>
                    </a:cubicBezTo>
                    <a:cubicBezTo>
                      <a:pt x="13" y="450"/>
                      <a:pt x="15" y="454"/>
                      <a:pt x="17" y="459"/>
                    </a:cubicBezTo>
                    <a:cubicBezTo>
                      <a:pt x="20" y="463"/>
                      <a:pt x="22" y="467"/>
                      <a:pt x="24" y="472"/>
                    </a:cubicBezTo>
                    <a:cubicBezTo>
                      <a:pt x="33" y="489"/>
                      <a:pt x="33" y="489"/>
                      <a:pt x="33" y="489"/>
                    </a:cubicBezTo>
                    <a:cubicBezTo>
                      <a:pt x="25" y="480"/>
                      <a:pt x="25" y="480"/>
                      <a:pt x="25" y="480"/>
                    </a:cubicBezTo>
                    <a:cubicBezTo>
                      <a:pt x="23" y="479"/>
                      <a:pt x="22" y="477"/>
                      <a:pt x="20" y="475"/>
                    </a:cubicBezTo>
                    <a:cubicBezTo>
                      <a:pt x="19" y="473"/>
                      <a:pt x="19" y="473"/>
                      <a:pt x="19" y="473"/>
                    </a:cubicBezTo>
                    <a:cubicBezTo>
                      <a:pt x="21" y="476"/>
                      <a:pt x="23" y="479"/>
                      <a:pt x="25" y="482"/>
                    </a:cubicBezTo>
                    <a:cubicBezTo>
                      <a:pt x="73" y="542"/>
                      <a:pt x="147" y="585"/>
                      <a:pt x="214" y="618"/>
                    </a:cubicBezTo>
                    <a:cubicBezTo>
                      <a:pt x="236" y="630"/>
                      <a:pt x="257" y="639"/>
                      <a:pt x="278" y="647"/>
                    </a:cubicBezTo>
                    <a:cubicBezTo>
                      <a:pt x="301" y="656"/>
                      <a:pt x="326" y="664"/>
                      <a:pt x="353" y="672"/>
                    </a:cubicBezTo>
                    <a:cubicBezTo>
                      <a:pt x="362" y="674"/>
                      <a:pt x="362" y="674"/>
                      <a:pt x="362" y="674"/>
                    </a:cubicBezTo>
                    <a:cubicBezTo>
                      <a:pt x="377" y="678"/>
                      <a:pt x="391" y="682"/>
                      <a:pt x="406" y="686"/>
                    </a:cubicBezTo>
                    <a:cubicBezTo>
                      <a:pt x="408" y="675"/>
                      <a:pt x="424" y="670"/>
                      <a:pt x="434" y="668"/>
                    </a:cubicBezTo>
                    <a:cubicBezTo>
                      <a:pt x="435" y="668"/>
                      <a:pt x="436" y="667"/>
                      <a:pt x="437" y="667"/>
                    </a:cubicBezTo>
                    <a:cubicBezTo>
                      <a:pt x="442" y="666"/>
                      <a:pt x="447" y="665"/>
                      <a:pt x="452" y="665"/>
                    </a:cubicBezTo>
                    <a:cubicBezTo>
                      <a:pt x="454" y="665"/>
                      <a:pt x="457" y="665"/>
                      <a:pt x="459" y="665"/>
                    </a:cubicBezTo>
                    <a:cubicBezTo>
                      <a:pt x="459" y="665"/>
                      <a:pt x="460" y="666"/>
                      <a:pt x="460" y="666"/>
                    </a:cubicBezTo>
                    <a:cubicBezTo>
                      <a:pt x="460" y="666"/>
                      <a:pt x="460" y="666"/>
                      <a:pt x="460" y="665"/>
                    </a:cubicBezTo>
                    <a:cubicBezTo>
                      <a:pt x="460" y="665"/>
                      <a:pt x="460" y="665"/>
                      <a:pt x="460" y="665"/>
                    </a:cubicBezTo>
                    <a:cubicBezTo>
                      <a:pt x="459" y="664"/>
                      <a:pt x="459" y="664"/>
                      <a:pt x="459" y="664"/>
                    </a:cubicBezTo>
                    <a:cubicBezTo>
                      <a:pt x="458" y="663"/>
                      <a:pt x="458" y="662"/>
                      <a:pt x="457" y="661"/>
                    </a:cubicBezTo>
                    <a:cubicBezTo>
                      <a:pt x="456" y="659"/>
                      <a:pt x="456" y="658"/>
                      <a:pt x="455" y="657"/>
                    </a:cubicBezTo>
                    <a:cubicBezTo>
                      <a:pt x="453" y="653"/>
                      <a:pt x="453" y="653"/>
                      <a:pt x="453" y="653"/>
                    </a:cubicBezTo>
                    <a:cubicBezTo>
                      <a:pt x="453" y="652"/>
                      <a:pt x="453" y="650"/>
                      <a:pt x="452" y="649"/>
                    </a:cubicBezTo>
                    <a:cubicBezTo>
                      <a:pt x="452" y="648"/>
                      <a:pt x="451" y="646"/>
                      <a:pt x="451" y="645"/>
                    </a:cubicBezTo>
                    <a:cubicBezTo>
                      <a:pt x="450" y="642"/>
                      <a:pt x="449" y="639"/>
                      <a:pt x="449" y="637"/>
                    </a:cubicBezTo>
                    <a:cubicBezTo>
                      <a:pt x="449" y="635"/>
                      <a:pt x="449" y="634"/>
                      <a:pt x="448" y="632"/>
                    </a:cubicBezTo>
                    <a:cubicBezTo>
                      <a:pt x="448" y="631"/>
                      <a:pt x="448" y="630"/>
                      <a:pt x="448" y="628"/>
                    </a:cubicBezTo>
                    <a:cubicBezTo>
                      <a:pt x="448" y="627"/>
                      <a:pt x="448" y="625"/>
                      <a:pt x="448" y="624"/>
                    </a:cubicBezTo>
                    <a:cubicBezTo>
                      <a:pt x="449" y="620"/>
                      <a:pt x="449" y="620"/>
                      <a:pt x="449" y="620"/>
                    </a:cubicBezTo>
                    <a:cubicBezTo>
                      <a:pt x="449" y="618"/>
                      <a:pt x="449" y="617"/>
                      <a:pt x="449" y="615"/>
                    </a:cubicBezTo>
                    <a:cubicBezTo>
                      <a:pt x="449" y="614"/>
                      <a:pt x="450" y="613"/>
                      <a:pt x="450" y="611"/>
                    </a:cubicBezTo>
                    <a:cubicBezTo>
                      <a:pt x="450" y="609"/>
                      <a:pt x="450" y="609"/>
                      <a:pt x="450" y="609"/>
                    </a:cubicBezTo>
                    <a:cubicBezTo>
                      <a:pt x="451" y="608"/>
                      <a:pt x="451" y="608"/>
                      <a:pt x="451" y="607"/>
                    </a:cubicBezTo>
                    <a:cubicBezTo>
                      <a:pt x="452" y="603"/>
                      <a:pt x="452" y="603"/>
                      <a:pt x="452" y="603"/>
                    </a:cubicBezTo>
                    <a:cubicBezTo>
                      <a:pt x="452" y="603"/>
                      <a:pt x="452" y="603"/>
                      <a:pt x="452" y="603"/>
                    </a:cubicBezTo>
                    <a:cubicBezTo>
                      <a:pt x="452" y="603"/>
                      <a:pt x="452" y="603"/>
                      <a:pt x="452" y="603"/>
                    </a:cubicBezTo>
                    <a:cubicBezTo>
                      <a:pt x="453" y="601"/>
                      <a:pt x="454" y="599"/>
                      <a:pt x="455" y="598"/>
                    </a:cubicBezTo>
                    <a:cubicBezTo>
                      <a:pt x="455" y="596"/>
                      <a:pt x="456" y="594"/>
                      <a:pt x="457" y="592"/>
                    </a:cubicBezTo>
                    <a:cubicBezTo>
                      <a:pt x="459" y="590"/>
                      <a:pt x="459" y="590"/>
                      <a:pt x="459" y="590"/>
                    </a:cubicBezTo>
                    <a:cubicBezTo>
                      <a:pt x="460" y="588"/>
                      <a:pt x="460" y="588"/>
                      <a:pt x="460" y="588"/>
                    </a:cubicBezTo>
                    <a:cubicBezTo>
                      <a:pt x="460" y="588"/>
                      <a:pt x="460" y="588"/>
                      <a:pt x="460" y="588"/>
                    </a:cubicBezTo>
                    <a:cubicBezTo>
                      <a:pt x="460" y="588"/>
                      <a:pt x="460" y="588"/>
                      <a:pt x="460" y="588"/>
                    </a:cubicBezTo>
                    <a:cubicBezTo>
                      <a:pt x="460" y="588"/>
                      <a:pt x="460" y="588"/>
                      <a:pt x="460" y="588"/>
                    </a:cubicBezTo>
                    <a:cubicBezTo>
                      <a:pt x="460" y="587"/>
                      <a:pt x="460" y="587"/>
                      <a:pt x="460" y="587"/>
                    </a:cubicBezTo>
                    <a:cubicBezTo>
                      <a:pt x="461" y="587"/>
                      <a:pt x="461" y="587"/>
                      <a:pt x="461" y="587"/>
                    </a:cubicBezTo>
                    <a:cubicBezTo>
                      <a:pt x="462" y="585"/>
                      <a:pt x="463" y="584"/>
                      <a:pt x="464" y="582"/>
                    </a:cubicBezTo>
                    <a:cubicBezTo>
                      <a:pt x="466" y="581"/>
                      <a:pt x="467" y="579"/>
                      <a:pt x="469" y="578"/>
                    </a:cubicBezTo>
                    <a:cubicBezTo>
                      <a:pt x="473" y="573"/>
                      <a:pt x="473" y="573"/>
                      <a:pt x="473" y="573"/>
                    </a:cubicBezTo>
                    <a:cubicBezTo>
                      <a:pt x="478" y="570"/>
                      <a:pt x="478" y="570"/>
                      <a:pt x="478" y="570"/>
                    </a:cubicBezTo>
                    <a:cubicBezTo>
                      <a:pt x="483" y="566"/>
                      <a:pt x="483" y="566"/>
                      <a:pt x="483" y="566"/>
                    </a:cubicBezTo>
                    <a:cubicBezTo>
                      <a:pt x="483" y="566"/>
                      <a:pt x="483" y="566"/>
                      <a:pt x="483" y="566"/>
                    </a:cubicBezTo>
                    <a:cubicBezTo>
                      <a:pt x="483" y="566"/>
                      <a:pt x="484" y="565"/>
                      <a:pt x="484" y="565"/>
                    </a:cubicBezTo>
                    <a:cubicBezTo>
                      <a:pt x="486" y="562"/>
                      <a:pt x="486" y="562"/>
                      <a:pt x="486" y="562"/>
                    </a:cubicBezTo>
                    <a:cubicBezTo>
                      <a:pt x="488" y="560"/>
                      <a:pt x="489" y="558"/>
                      <a:pt x="491" y="557"/>
                    </a:cubicBezTo>
                    <a:cubicBezTo>
                      <a:pt x="492" y="555"/>
                      <a:pt x="494" y="554"/>
                      <a:pt x="495" y="552"/>
                    </a:cubicBezTo>
                    <a:cubicBezTo>
                      <a:pt x="498" y="550"/>
                      <a:pt x="498" y="550"/>
                      <a:pt x="498" y="550"/>
                    </a:cubicBezTo>
                    <a:cubicBezTo>
                      <a:pt x="499" y="549"/>
                      <a:pt x="499" y="549"/>
                      <a:pt x="499" y="549"/>
                    </a:cubicBezTo>
                    <a:cubicBezTo>
                      <a:pt x="499" y="549"/>
                      <a:pt x="499" y="549"/>
                      <a:pt x="499" y="549"/>
                    </a:cubicBezTo>
                    <a:cubicBezTo>
                      <a:pt x="499" y="549"/>
                      <a:pt x="499" y="549"/>
                      <a:pt x="499" y="549"/>
                    </a:cubicBezTo>
                    <a:cubicBezTo>
                      <a:pt x="500" y="548"/>
                      <a:pt x="500" y="548"/>
                      <a:pt x="500" y="548"/>
                    </a:cubicBezTo>
                    <a:cubicBezTo>
                      <a:pt x="500" y="548"/>
                      <a:pt x="500" y="548"/>
                      <a:pt x="500" y="548"/>
                    </a:cubicBezTo>
                    <a:cubicBezTo>
                      <a:pt x="505" y="544"/>
                      <a:pt x="505" y="544"/>
                      <a:pt x="505" y="544"/>
                    </a:cubicBezTo>
                    <a:cubicBezTo>
                      <a:pt x="510" y="540"/>
                      <a:pt x="510" y="540"/>
                      <a:pt x="510" y="540"/>
                    </a:cubicBezTo>
                    <a:cubicBezTo>
                      <a:pt x="512" y="539"/>
                      <a:pt x="514" y="538"/>
                      <a:pt x="516" y="537"/>
                    </a:cubicBezTo>
                    <a:cubicBezTo>
                      <a:pt x="521" y="534"/>
                      <a:pt x="521" y="534"/>
                      <a:pt x="521" y="534"/>
                    </a:cubicBezTo>
                    <a:cubicBezTo>
                      <a:pt x="531" y="527"/>
                      <a:pt x="531" y="527"/>
                      <a:pt x="531" y="527"/>
                    </a:cubicBezTo>
                    <a:cubicBezTo>
                      <a:pt x="531" y="527"/>
                      <a:pt x="532" y="526"/>
                      <a:pt x="532" y="526"/>
                    </a:cubicBezTo>
                    <a:cubicBezTo>
                      <a:pt x="533" y="521"/>
                      <a:pt x="536" y="516"/>
                      <a:pt x="539" y="512"/>
                    </a:cubicBezTo>
                    <a:cubicBezTo>
                      <a:pt x="541" y="511"/>
                      <a:pt x="542" y="509"/>
                      <a:pt x="544" y="508"/>
                    </a:cubicBezTo>
                    <a:cubicBezTo>
                      <a:pt x="544" y="507"/>
                      <a:pt x="544" y="507"/>
                      <a:pt x="544" y="507"/>
                    </a:cubicBezTo>
                    <a:cubicBezTo>
                      <a:pt x="543" y="505"/>
                      <a:pt x="543" y="505"/>
                      <a:pt x="542" y="503"/>
                    </a:cubicBezTo>
                    <a:cubicBezTo>
                      <a:pt x="540" y="501"/>
                      <a:pt x="540" y="501"/>
                      <a:pt x="540" y="501"/>
                    </a:cubicBezTo>
                    <a:cubicBezTo>
                      <a:pt x="540" y="501"/>
                      <a:pt x="540" y="501"/>
                      <a:pt x="540" y="501"/>
                    </a:cubicBezTo>
                    <a:cubicBezTo>
                      <a:pt x="540" y="500"/>
                      <a:pt x="540" y="500"/>
                      <a:pt x="540" y="500"/>
                    </a:cubicBezTo>
                    <a:cubicBezTo>
                      <a:pt x="539" y="500"/>
                      <a:pt x="539" y="500"/>
                      <a:pt x="539" y="500"/>
                    </a:cubicBezTo>
                    <a:cubicBezTo>
                      <a:pt x="530" y="508"/>
                      <a:pt x="525" y="523"/>
                      <a:pt x="516" y="533"/>
                    </a:cubicBezTo>
                    <a:cubicBezTo>
                      <a:pt x="508" y="543"/>
                      <a:pt x="495" y="549"/>
                      <a:pt x="486" y="558"/>
                    </a:cubicBezTo>
                    <a:cubicBezTo>
                      <a:pt x="477" y="567"/>
                      <a:pt x="465" y="573"/>
                      <a:pt x="456" y="582"/>
                    </a:cubicBezTo>
                    <a:cubicBezTo>
                      <a:pt x="449" y="590"/>
                      <a:pt x="445" y="602"/>
                      <a:pt x="442" y="612"/>
                    </a:cubicBezTo>
                    <a:cubicBezTo>
                      <a:pt x="433" y="641"/>
                      <a:pt x="421" y="665"/>
                      <a:pt x="389" y="665"/>
                    </a:cubicBezTo>
                    <a:cubicBezTo>
                      <a:pt x="387" y="665"/>
                      <a:pt x="385" y="665"/>
                      <a:pt x="383" y="664"/>
                    </a:cubicBezTo>
                    <a:cubicBezTo>
                      <a:pt x="382" y="664"/>
                      <a:pt x="381" y="665"/>
                      <a:pt x="379" y="665"/>
                    </a:cubicBezTo>
                    <a:cubicBezTo>
                      <a:pt x="369" y="665"/>
                      <a:pt x="357" y="662"/>
                      <a:pt x="348" y="659"/>
                    </a:cubicBezTo>
                    <a:cubicBezTo>
                      <a:pt x="291" y="643"/>
                      <a:pt x="232" y="606"/>
                      <a:pt x="185" y="563"/>
                    </a:cubicBezTo>
                    <a:cubicBezTo>
                      <a:pt x="170" y="560"/>
                      <a:pt x="156" y="556"/>
                      <a:pt x="141" y="551"/>
                    </a:cubicBezTo>
                    <a:cubicBezTo>
                      <a:pt x="140" y="551"/>
                      <a:pt x="141" y="550"/>
                      <a:pt x="141" y="550"/>
                    </a:cubicBezTo>
                    <a:cubicBezTo>
                      <a:pt x="141" y="550"/>
                      <a:pt x="141" y="550"/>
                      <a:pt x="141" y="550"/>
                    </a:cubicBezTo>
                    <a:cubicBezTo>
                      <a:pt x="155" y="554"/>
                      <a:pt x="168" y="557"/>
                      <a:pt x="182" y="560"/>
                    </a:cubicBezTo>
                    <a:cubicBezTo>
                      <a:pt x="174" y="552"/>
                      <a:pt x="166" y="544"/>
                      <a:pt x="159" y="536"/>
                    </a:cubicBezTo>
                    <a:cubicBezTo>
                      <a:pt x="151" y="534"/>
                      <a:pt x="143" y="532"/>
                      <a:pt x="135" y="529"/>
                    </a:cubicBezTo>
                    <a:cubicBezTo>
                      <a:pt x="137" y="531"/>
                      <a:pt x="137" y="531"/>
                      <a:pt x="137" y="531"/>
                    </a:cubicBezTo>
                    <a:cubicBezTo>
                      <a:pt x="126" y="527"/>
                      <a:pt x="126" y="527"/>
                      <a:pt x="126" y="527"/>
                    </a:cubicBezTo>
                    <a:cubicBezTo>
                      <a:pt x="121" y="525"/>
                      <a:pt x="121" y="525"/>
                      <a:pt x="121" y="525"/>
                    </a:cubicBezTo>
                    <a:cubicBezTo>
                      <a:pt x="119" y="524"/>
                      <a:pt x="118" y="523"/>
                      <a:pt x="116" y="522"/>
                    </a:cubicBezTo>
                    <a:cubicBezTo>
                      <a:pt x="115" y="521"/>
                      <a:pt x="113" y="520"/>
                      <a:pt x="112" y="519"/>
                    </a:cubicBezTo>
                    <a:cubicBezTo>
                      <a:pt x="110" y="518"/>
                      <a:pt x="109" y="518"/>
                      <a:pt x="107" y="517"/>
                    </a:cubicBezTo>
                    <a:cubicBezTo>
                      <a:pt x="106" y="516"/>
                      <a:pt x="105" y="515"/>
                      <a:pt x="103" y="513"/>
                    </a:cubicBezTo>
                    <a:cubicBezTo>
                      <a:pt x="99" y="510"/>
                      <a:pt x="99" y="510"/>
                      <a:pt x="99" y="510"/>
                    </a:cubicBezTo>
                    <a:cubicBezTo>
                      <a:pt x="99" y="510"/>
                      <a:pt x="98" y="509"/>
                      <a:pt x="98" y="508"/>
                    </a:cubicBezTo>
                    <a:cubicBezTo>
                      <a:pt x="96" y="508"/>
                      <a:pt x="95" y="507"/>
                      <a:pt x="94" y="507"/>
                    </a:cubicBezTo>
                    <a:cubicBezTo>
                      <a:pt x="93" y="507"/>
                      <a:pt x="94" y="506"/>
                      <a:pt x="94" y="506"/>
                    </a:cubicBezTo>
                    <a:cubicBezTo>
                      <a:pt x="94" y="506"/>
                      <a:pt x="94" y="506"/>
                      <a:pt x="94" y="506"/>
                    </a:cubicBezTo>
                    <a:cubicBezTo>
                      <a:pt x="95" y="506"/>
                      <a:pt x="95" y="507"/>
                      <a:pt x="96" y="507"/>
                    </a:cubicBezTo>
                    <a:cubicBezTo>
                      <a:pt x="96" y="507"/>
                      <a:pt x="96" y="507"/>
                      <a:pt x="95" y="506"/>
                    </a:cubicBezTo>
                    <a:cubicBezTo>
                      <a:pt x="94" y="505"/>
                      <a:pt x="94" y="505"/>
                      <a:pt x="94" y="505"/>
                    </a:cubicBezTo>
                    <a:cubicBezTo>
                      <a:pt x="94" y="505"/>
                      <a:pt x="94" y="505"/>
                      <a:pt x="94" y="505"/>
                    </a:cubicBezTo>
                    <a:cubicBezTo>
                      <a:pt x="94" y="505"/>
                      <a:pt x="94" y="505"/>
                      <a:pt x="94" y="505"/>
                    </a:cubicBezTo>
                    <a:cubicBezTo>
                      <a:pt x="94" y="505"/>
                      <a:pt x="94" y="505"/>
                      <a:pt x="94" y="505"/>
                    </a:cubicBezTo>
                    <a:cubicBezTo>
                      <a:pt x="94" y="505"/>
                      <a:pt x="94" y="505"/>
                      <a:pt x="94" y="505"/>
                    </a:cubicBezTo>
                    <a:cubicBezTo>
                      <a:pt x="94" y="504"/>
                      <a:pt x="94" y="504"/>
                      <a:pt x="94" y="504"/>
                    </a:cubicBezTo>
                    <a:cubicBezTo>
                      <a:pt x="92" y="502"/>
                      <a:pt x="92" y="502"/>
                      <a:pt x="92" y="502"/>
                    </a:cubicBezTo>
                    <a:cubicBezTo>
                      <a:pt x="91" y="501"/>
                      <a:pt x="90" y="500"/>
                      <a:pt x="89" y="498"/>
                    </a:cubicBezTo>
                    <a:cubicBezTo>
                      <a:pt x="86" y="494"/>
                      <a:pt x="86" y="494"/>
                      <a:pt x="86" y="494"/>
                    </a:cubicBezTo>
                    <a:cubicBezTo>
                      <a:pt x="85" y="493"/>
                      <a:pt x="84" y="491"/>
                      <a:pt x="83" y="490"/>
                    </a:cubicBezTo>
                    <a:cubicBezTo>
                      <a:pt x="79" y="489"/>
                      <a:pt x="75" y="488"/>
                      <a:pt x="71" y="486"/>
                    </a:cubicBezTo>
                    <a:cubicBezTo>
                      <a:pt x="70" y="487"/>
                      <a:pt x="68" y="487"/>
                      <a:pt x="67" y="487"/>
                    </a:cubicBezTo>
                    <a:cubicBezTo>
                      <a:pt x="66" y="487"/>
                      <a:pt x="66" y="487"/>
                      <a:pt x="65" y="487"/>
                    </a:cubicBezTo>
                    <a:cubicBezTo>
                      <a:pt x="64" y="486"/>
                      <a:pt x="64" y="486"/>
                      <a:pt x="64" y="486"/>
                    </a:cubicBezTo>
                    <a:cubicBezTo>
                      <a:pt x="61" y="485"/>
                      <a:pt x="61" y="485"/>
                      <a:pt x="61" y="485"/>
                    </a:cubicBezTo>
                    <a:cubicBezTo>
                      <a:pt x="61" y="485"/>
                      <a:pt x="61" y="485"/>
                      <a:pt x="61" y="485"/>
                    </a:cubicBezTo>
                    <a:cubicBezTo>
                      <a:pt x="60" y="484"/>
                      <a:pt x="60" y="484"/>
                      <a:pt x="60" y="484"/>
                    </a:cubicBezTo>
                    <a:cubicBezTo>
                      <a:pt x="58" y="483"/>
                      <a:pt x="58" y="483"/>
                      <a:pt x="58" y="483"/>
                    </a:cubicBezTo>
                    <a:cubicBezTo>
                      <a:pt x="57" y="482"/>
                      <a:pt x="57" y="482"/>
                      <a:pt x="57" y="482"/>
                    </a:cubicBezTo>
                    <a:cubicBezTo>
                      <a:pt x="57" y="482"/>
                      <a:pt x="57" y="482"/>
                      <a:pt x="57" y="482"/>
                    </a:cubicBezTo>
                    <a:cubicBezTo>
                      <a:pt x="57" y="482"/>
                      <a:pt x="57" y="482"/>
                      <a:pt x="57" y="482"/>
                    </a:cubicBezTo>
                    <a:cubicBezTo>
                      <a:pt x="56" y="482"/>
                      <a:pt x="56" y="482"/>
                      <a:pt x="56" y="482"/>
                    </a:cubicBezTo>
                    <a:cubicBezTo>
                      <a:pt x="56" y="482"/>
                      <a:pt x="56" y="482"/>
                      <a:pt x="56" y="482"/>
                    </a:cubicBezTo>
                    <a:cubicBezTo>
                      <a:pt x="56" y="481"/>
                      <a:pt x="56" y="481"/>
                      <a:pt x="56" y="481"/>
                    </a:cubicBezTo>
                    <a:cubicBezTo>
                      <a:pt x="56" y="481"/>
                      <a:pt x="56" y="481"/>
                      <a:pt x="56" y="481"/>
                    </a:cubicBezTo>
                    <a:cubicBezTo>
                      <a:pt x="56" y="481"/>
                      <a:pt x="56" y="481"/>
                      <a:pt x="56" y="481"/>
                    </a:cubicBezTo>
                    <a:cubicBezTo>
                      <a:pt x="55" y="480"/>
                      <a:pt x="55" y="480"/>
                      <a:pt x="55" y="480"/>
                    </a:cubicBezTo>
                    <a:cubicBezTo>
                      <a:pt x="54" y="480"/>
                      <a:pt x="54" y="480"/>
                      <a:pt x="54" y="480"/>
                    </a:cubicBezTo>
                    <a:cubicBezTo>
                      <a:pt x="54" y="479"/>
                      <a:pt x="54" y="479"/>
                      <a:pt x="54" y="479"/>
                    </a:cubicBezTo>
                    <a:cubicBezTo>
                      <a:pt x="52" y="477"/>
                      <a:pt x="52" y="477"/>
                      <a:pt x="52" y="477"/>
                    </a:cubicBezTo>
                    <a:cubicBezTo>
                      <a:pt x="52" y="478"/>
                      <a:pt x="52" y="478"/>
                      <a:pt x="52" y="478"/>
                    </a:cubicBezTo>
                    <a:cubicBezTo>
                      <a:pt x="50" y="475"/>
                      <a:pt x="50" y="475"/>
                      <a:pt x="50" y="475"/>
                    </a:cubicBezTo>
                    <a:cubicBezTo>
                      <a:pt x="48" y="473"/>
                      <a:pt x="48" y="473"/>
                      <a:pt x="48" y="473"/>
                    </a:cubicBezTo>
                    <a:cubicBezTo>
                      <a:pt x="47" y="472"/>
                      <a:pt x="47" y="472"/>
                      <a:pt x="47" y="472"/>
                    </a:cubicBezTo>
                    <a:cubicBezTo>
                      <a:pt x="46" y="470"/>
                      <a:pt x="46" y="470"/>
                      <a:pt x="46" y="470"/>
                    </a:cubicBezTo>
                    <a:cubicBezTo>
                      <a:pt x="46" y="469"/>
                      <a:pt x="46" y="469"/>
                      <a:pt x="45" y="468"/>
                    </a:cubicBezTo>
                    <a:cubicBezTo>
                      <a:pt x="44" y="465"/>
                      <a:pt x="44" y="465"/>
                      <a:pt x="44" y="465"/>
                    </a:cubicBezTo>
                    <a:cubicBezTo>
                      <a:pt x="43" y="464"/>
                      <a:pt x="43" y="464"/>
                      <a:pt x="43" y="464"/>
                    </a:cubicBezTo>
                    <a:cubicBezTo>
                      <a:pt x="43" y="464"/>
                      <a:pt x="43" y="464"/>
                      <a:pt x="43" y="464"/>
                    </a:cubicBezTo>
                    <a:cubicBezTo>
                      <a:pt x="43" y="464"/>
                      <a:pt x="43" y="464"/>
                      <a:pt x="43" y="464"/>
                    </a:cubicBezTo>
                    <a:cubicBezTo>
                      <a:pt x="43" y="464"/>
                      <a:pt x="43" y="464"/>
                      <a:pt x="43" y="464"/>
                    </a:cubicBezTo>
                    <a:cubicBezTo>
                      <a:pt x="43" y="464"/>
                      <a:pt x="43" y="464"/>
                      <a:pt x="43" y="464"/>
                    </a:cubicBezTo>
                    <a:cubicBezTo>
                      <a:pt x="43" y="463"/>
                      <a:pt x="43" y="463"/>
                      <a:pt x="43" y="463"/>
                    </a:cubicBezTo>
                    <a:cubicBezTo>
                      <a:pt x="43" y="462"/>
                      <a:pt x="43" y="462"/>
                      <a:pt x="43" y="462"/>
                    </a:cubicBezTo>
                    <a:cubicBezTo>
                      <a:pt x="42" y="461"/>
                      <a:pt x="42" y="461"/>
                      <a:pt x="42" y="460"/>
                    </a:cubicBezTo>
                    <a:cubicBezTo>
                      <a:pt x="42" y="459"/>
                      <a:pt x="41" y="458"/>
                      <a:pt x="41" y="456"/>
                    </a:cubicBezTo>
                    <a:cubicBezTo>
                      <a:pt x="41" y="456"/>
                      <a:pt x="41" y="456"/>
                      <a:pt x="41" y="456"/>
                    </a:cubicBezTo>
                    <a:cubicBezTo>
                      <a:pt x="41" y="455"/>
                      <a:pt x="41" y="455"/>
                      <a:pt x="41" y="455"/>
                    </a:cubicBezTo>
                    <a:cubicBezTo>
                      <a:pt x="41" y="455"/>
                      <a:pt x="41" y="455"/>
                      <a:pt x="41" y="455"/>
                    </a:cubicBezTo>
                    <a:cubicBezTo>
                      <a:pt x="41" y="455"/>
                      <a:pt x="41" y="455"/>
                      <a:pt x="41" y="455"/>
                    </a:cubicBezTo>
                    <a:cubicBezTo>
                      <a:pt x="41" y="455"/>
                      <a:pt x="41" y="455"/>
                      <a:pt x="41" y="455"/>
                    </a:cubicBezTo>
                    <a:cubicBezTo>
                      <a:pt x="41" y="453"/>
                      <a:pt x="41" y="453"/>
                      <a:pt x="41" y="453"/>
                    </a:cubicBezTo>
                    <a:cubicBezTo>
                      <a:pt x="41" y="453"/>
                      <a:pt x="41" y="453"/>
                      <a:pt x="41" y="453"/>
                    </a:cubicBezTo>
                    <a:cubicBezTo>
                      <a:pt x="38" y="452"/>
                      <a:pt x="36" y="451"/>
                      <a:pt x="34" y="449"/>
                    </a:cubicBezTo>
                    <a:cubicBezTo>
                      <a:pt x="34" y="450"/>
                      <a:pt x="34" y="450"/>
                      <a:pt x="34" y="450"/>
                    </a:cubicBezTo>
                    <a:cubicBezTo>
                      <a:pt x="33" y="452"/>
                      <a:pt x="33" y="452"/>
                      <a:pt x="33" y="452"/>
                    </a:cubicBezTo>
                    <a:cubicBezTo>
                      <a:pt x="33" y="452"/>
                      <a:pt x="32" y="453"/>
                      <a:pt x="32" y="454"/>
                    </a:cubicBezTo>
                    <a:cubicBezTo>
                      <a:pt x="31" y="455"/>
                      <a:pt x="31" y="455"/>
                      <a:pt x="31" y="455"/>
                    </a:cubicBezTo>
                    <a:cubicBezTo>
                      <a:pt x="30" y="450"/>
                      <a:pt x="30" y="450"/>
                      <a:pt x="30" y="450"/>
                    </a:cubicBezTo>
                    <a:cubicBezTo>
                      <a:pt x="30" y="448"/>
                      <a:pt x="30" y="448"/>
                      <a:pt x="30" y="448"/>
                    </a:cubicBezTo>
                    <a:cubicBezTo>
                      <a:pt x="29" y="447"/>
                      <a:pt x="29" y="447"/>
                      <a:pt x="29" y="447"/>
                    </a:cubicBezTo>
                    <a:cubicBezTo>
                      <a:pt x="22" y="442"/>
                      <a:pt x="15" y="437"/>
                      <a:pt x="8" y="430"/>
                    </a:cubicBezTo>
                    <a:cubicBezTo>
                      <a:pt x="8" y="430"/>
                      <a:pt x="8" y="429"/>
                      <a:pt x="9" y="429"/>
                    </a:cubicBezTo>
                    <a:cubicBezTo>
                      <a:pt x="9" y="429"/>
                      <a:pt x="9" y="429"/>
                      <a:pt x="9" y="430"/>
                    </a:cubicBezTo>
                    <a:cubicBezTo>
                      <a:pt x="15" y="435"/>
                      <a:pt x="21" y="440"/>
                      <a:pt x="29" y="444"/>
                    </a:cubicBezTo>
                    <a:cubicBezTo>
                      <a:pt x="28" y="443"/>
                      <a:pt x="28" y="441"/>
                      <a:pt x="27" y="440"/>
                    </a:cubicBezTo>
                    <a:cubicBezTo>
                      <a:pt x="27" y="439"/>
                      <a:pt x="26" y="438"/>
                      <a:pt x="26" y="437"/>
                    </a:cubicBezTo>
                    <a:cubicBezTo>
                      <a:pt x="26" y="436"/>
                      <a:pt x="26" y="436"/>
                      <a:pt x="26" y="436"/>
                    </a:cubicBezTo>
                    <a:cubicBezTo>
                      <a:pt x="25" y="435"/>
                      <a:pt x="25" y="435"/>
                      <a:pt x="25" y="435"/>
                    </a:cubicBezTo>
                    <a:cubicBezTo>
                      <a:pt x="24" y="434"/>
                      <a:pt x="24" y="434"/>
                      <a:pt x="24" y="434"/>
                    </a:cubicBezTo>
                    <a:cubicBezTo>
                      <a:pt x="24" y="433"/>
                      <a:pt x="23" y="432"/>
                      <a:pt x="22" y="431"/>
                    </a:cubicBezTo>
                    <a:cubicBezTo>
                      <a:pt x="21" y="430"/>
                      <a:pt x="21" y="430"/>
                      <a:pt x="21" y="430"/>
                    </a:cubicBezTo>
                    <a:cubicBezTo>
                      <a:pt x="21" y="430"/>
                      <a:pt x="20" y="429"/>
                      <a:pt x="20" y="429"/>
                    </a:cubicBezTo>
                    <a:cubicBezTo>
                      <a:pt x="19" y="428"/>
                      <a:pt x="18" y="427"/>
                      <a:pt x="17" y="426"/>
                    </a:cubicBezTo>
                    <a:cubicBezTo>
                      <a:pt x="17" y="425"/>
                      <a:pt x="16" y="424"/>
                      <a:pt x="15" y="423"/>
                    </a:cubicBezTo>
                    <a:cubicBezTo>
                      <a:pt x="14" y="422"/>
                      <a:pt x="14" y="422"/>
                      <a:pt x="14" y="422"/>
                    </a:cubicBezTo>
                    <a:cubicBezTo>
                      <a:pt x="14" y="421"/>
                      <a:pt x="14" y="421"/>
                      <a:pt x="14" y="421"/>
                    </a:cubicBezTo>
                    <a:cubicBezTo>
                      <a:pt x="14" y="421"/>
                      <a:pt x="14" y="421"/>
                      <a:pt x="14" y="421"/>
                    </a:cubicBezTo>
                    <a:cubicBezTo>
                      <a:pt x="13" y="421"/>
                      <a:pt x="13" y="421"/>
                      <a:pt x="13" y="421"/>
                    </a:cubicBezTo>
                    <a:cubicBezTo>
                      <a:pt x="13" y="421"/>
                      <a:pt x="13" y="421"/>
                      <a:pt x="13" y="421"/>
                    </a:cubicBezTo>
                    <a:cubicBezTo>
                      <a:pt x="13" y="420"/>
                      <a:pt x="13" y="420"/>
                      <a:pt x="13" y="420"/>
                    </a:cubicBezTo>
                    <a:cubicBezTo>
                      <a:pt x="11" y="417"/>
                      <a:pt x="11" y="417"/>
                      <a:pt x="11" y="417"/>
                    </a:cubicBezTo>
                    <a:cubicBezTo>
                      <a:pt x="10" y="416"/>
                      <a:pt x="10" y="415"/>
                      <a:pt x="9" y="414"/>
                    </a:cubicBezTo>
                    <a:cubicBezTo>
                      <a:pt x="8" y="413"/>
                      <a:pt x="8" y="412"/>
                      <a:pt x="7" y="410"/>
                    </a:cubicBezTo>
                    <a:cubicBezTo>
                      <a:pt x="5" y="406"/>
                      <a:pt x="5" y="406"/>
                      <a:pt x="5" y="406"/>
                    </a:cubicBezTo>
                    <a:moveTo>
                      <a:pt x="25" y="403"/>
                    </a:moveTo>
                    <a:cubicBezTo>
                      <a:pt x="25" y="403"/>
                      <a:pt x="25" y="403"/>
                      <a:pt x="25" y="403"/>
                    </a:cubicBezTo>
                    <a:cubicBezTo>
                      <a:pt x="25" y="403"/>
                      <a:pt x="25" y="403"/>
                      <a:pt x="25" y="403"/>
                    </a:cubicBezTo>
                    <a:cubicBezTo>
                      <a:pt x="25" y="403"/>
                      <a:pt x="25" y="403"/>
                      <a:pt x="25" y="403"/>
                    </a:cubicBezTo>
                    <a:moveTo>
                      <a:pt x="25" y="403"/>
                    </a:moveTo>
                    <a:cubicBezTo>
                      <a:pt x="25" y="403"/>
                      <a:pt x="25" y="403"/>
                      <a:pt x="25" y="403"/>
                    </a:cubicBezTo>
                    <a:cubicBezTo>
                      <a:pt x="25" y="403"/>
                      <a:pt x="25" y="403"/>
                      <a:pt x="25" y="403"/>
                    </a:cubicBezTo>
                    <a:cubicBezTo>
                      <a:pt x="25" y="403"/>
                      <a:pt x="25" y="403"/>
                      <a:pt x="25" y="403"/>
                    </a:cubicBezTo>
                    <a:cubicBezTo>
                      <a:pt x="25" y="403"/>
                      <a:pt x="25" y="403"/>
                      <a:pt x="25" y="403"/>
                    </a:cubicBezTo>
                    <a:moveTo>
                      <a:pt x="64" y="403"/>
                    </a:moveTo>
                    <a:cubicBezTo>
                      <a:pt x="64" y="404"/>
                      <a:pt x="65" y="406"/>
                      <a:pt x="65" y="407"/>
                    </a:cubicBezTo>
                    <a:cubicBezTo>
                      <a:pt x="66" y="408"/>
                      <a:pt x="66" y="408"/>
                      <a:pt x="66" y="408"/>
                    </a:cubicBezTo>
                    <a:cubicBezTo>
                      <a:pt x="66" y="408"/>
                      <a:pt x="66" y="408"/>
                      <a:pt x="66" y="408"/>
                    </a:cubicBezTo>
                    <a:cubicBezTo>
                      <a:pt x="66" y="407"/>
                      <a:pt x="66" y="407"/>
                      <a:pt x="66" y="407"/>
                    </a:cubicBezTo>
                    <a:cubicBezTo>
                      <a:pt x="66" y="407"/>
                      <a:pt x="66" y="407"/>
                      <a:pt x="66" y="407"/>
                    </a:cubicBezTo>
                    <a:cubicBezTo>
                      <a:pt x="66" y="407"/>
                      <a:pt x="66" y="407"/>
                      <a:pt x="66" y="407"/>
                    </a:cubicBezTo>
                    <a:cubicBezTo>
                      <a:pt x="65" y="406"/>
                      <a:pt x="65" y="406"/>
                      <a:pt x="65" y="406"/>
                    </a:cubicBezTo>
                    <a:cubicBezTo>
                      <a:pt x="64" y="403"/>
                      <a:pt x="64" y="403"/>
                      <a:pt x="64" y="403"/>
                    </a:cubicBezTo>
                    <a:moveTo>
                      <a:pt x="86" y="394"/>
                    </a:moveTo>
                    <a:cubicBezTo>
                      <a:pt x="86" y="394"/>
                      <a:pt x="86" y="394"/>
                      <a:pt x="86" y="394"/>
                    </a:cubicBezTo>
                    <a:cubicBezTo>
                      <a:pt x="86" y="394"/>
                      <a:pt x="86" y="394"/>
                      <a:pt x="86" y="394"/>
                    </a:cubicBezTo>
                    <a:cubicBezTo>
                      <a:pt x="86" y="394"/>
                      <a:pt x="86" y="394"/>
                      <a:pt x="86" y="394"/>
                    </a:cubicBezTo>
                    <a:moveTo>
                      <a:pt x="85" y="393"/>
                    </a:moveTo>
                    <a:cubicBezTo>
                      <a:pt x="85" y="393"/>
                      <a:pt x="85" y="393"/>
                      <a:pt x="85" y="393"/>
                    </a:cubicBezTo>
                    <a:cubicBezTo>
                      <a:pt x="86" y="393"/>
                      <a:pt x="86" y="393"/>
                      <a:pt x="86" y="393"/>
                    </a:cubicBezTo>
                    <a:cubicBezTo>
                      <a:pt x="86" y="393"/>
                      <a:pt x="86" y="393"/>
                      <a:pt x="86" y="393"/>
                    </a:cubicBezTo>
                    <a:cubicBezTo>
                      <a:pt x="85" y="393"/>
                      <a:pt x="85" y="393"/>
                      <a:pt x="85" y="393"/>
                    </a:cubicBezTo>
                    <a:moveTo>
                      <a:pt x="36" y="392"/>
                    </a:moveTo>
                    <a:cubicBezTo>
                      <a:pt x="33" y="395"/>
                      <a:pt x="29" y="398"/>
                      <a:pt x="24" y="399"/>
                    </a:cubicBezTo>
                    <a:cubicBezTo>
                      <a:pt x="25" y="402"/>
                      <a:pt x="25" y="402"/>
                      <a:pt x="25" y="402"/>
                    </a:cubicBezTo>
                    <a:cubicBezTo>
                      <a:pt x="25" y="403"/>
                      <a:pt x="25" y="403"/>
                      <a:pt x="25" y="403"/>
                    </a:cubicBezTo>
                    <a:cubicBezTo>
                      <a:pt x="25" y="403"/>
                      <a:pt x="25" y="403"/>
                      <a:pt x="25" y="403"/>
                    </a:cubicBezTo>
                    <a:cubicBezTo>
                      <a:pt x="25" y="403"/>
                      <a:pt x="25" y="403"/>
                      <a:pt x="25" y="403"/>
                    </a:cubicBezTo>
                    <a:cubicBezTo>
                      <a:pt x="25" y="403"/>
                      <a:pt x="25" y="403"/>
                      <a:pt x="25" y="403"/>
                    </a:cubicBezTo>
                    <a:cubicBezTo>
                      <a:pt x="25" y="403"/>
                      <a:pt x="25" y="403"/>
                      <a:pt x="25" y="403"/>
                    </a:cubicBezTo>
                    <a:cubicBezTo>
                      <a:pt x="25" y="403"/>
                      <a:pt x="25" y="403"/>
                      <a:pt x="25" y="403"/>
                    </a:cubicBezTo>
                    <a:cubicBezTo>
                      <a:pt x="26" y="403"/>
                      <a:pt x="26" y="403"/>
                      <a:pt x="26" y="403"/>
                    </a:cubicBezTo>
                    <a:cubicBezTo>
                      <a:pt x="26" y="405"/>
                      <a:pt x="26" y="405"/>
                      <a:pt x="26" y="405"/>
                    </a:cubicBezTo>
                    <a:cubicBezTo>
                      <a:pt x="27" y="407"/>
                      <a:pt x="27" y="407"/>
                      <a:pt x="27" y="407"/>
                    </a:cubicBezTo>
                    <a:cubicBezTo>
                      <a:pt x="27" y="408"/>
                      <a:pt x="27" y="408"/>
                      <a:pt x="27" y="408"/>
                    </a:cubicBezTo>
                    <a:cubicBezTo>
                      <a:pt x="27" y="408"/>
                      <a:pt x="27" y="408"/>
                      <a:pt x="27" y="408"/>
                    </a:cubicBezTo>
                    <a:cubicBezTo>
                      <a:pt x="27" y="408"/>
                      <a:pt x="27" y="408"/>
                      <a:pt x="27" y="408"/>
                    </a:cubicBezTo>
                    <a:cubicBezTo>
                      <a:pt x="27" y="408"/>
                      <a:pt x="27" y="408"/>
                      <a:pt x="27" y="408"/>
                    </a:cubicBezTo>
                    <a:cubicBezTo>
                      <a:pt x="27" y="408"/>
                      <a:pt x="27" y="408"/>
                      <a:pt x="27" y="408"/>
                    </a:cubicBezTo>
                    <a:cubicBezTo>
                      <a:pt x="27" y="408"/>
                      <a:pt x="27" y="408"/>
                      <a:pt x="27" y="408"/>
                    </a:cubicBezTo>
                    <a:cubicBezTo>
                      <a:pt x="27" y="408"/>
                      <a:pt x="27" y="408"/>
                      <a:pt x="27" y="408"/>
                    </a:cubicBezTo>
                    <a:cubicBezTo>
                      <a:pt x="28" y="409"/>
                      <a:pt x="28" y="409"/>
                      <a:pt x="28" y="409"/>
                    </a:cubicBezTo>
                    <a:cubicBezTo>
                      <a:pt x="29" y="413"/>
                      <a:pt x="29" y="413"/>
                      <a:pt x="29" y="413"/>
                    </a:cubicBezTo>
                    <a:cubicBezTo>
                      <a:pt x="29" y="412"/>
                      <a:pt x="29" y="412"/>
                      <a:pt x="29" y="412"/>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4"/>
                      <a:pt x="30" y="414"/>
                      <a:pt x="30" y="414"/>
                    </a:cubicBezTo>
                    <a:cubicBezTo>
                      <a:pt x="30" y="415"/>
                      <a:pt x="30" y="415"/>
                      <a:pt x="30" y="415"/>
                    </a:cubicBezTo>
                    <a:cubicBezTo>
                      <a:pt x="31" y="416"/>
                      <a:pt x="31" y="416"/>
                      <a:pt x="31" y="416"/>
                    </a:cubicBezTo>
                    <a:cubicBezTo>
                      <a:pt x="31" y="416"/>
                      <a:pt x="31" y="416"/>
                      <a:pt x="31" y="416"/>
                    </a:cubicBezTo>
                    <a:cubicBezTo>
                      <a:pt x="31" y="416"/>
                      <a:pt x="31" y="416"/>
                      <a:pt x="31" y="416"/>
                    </a:cubicBezTo>
                    <a:cubicBezTo>
                      <a:pt x="31" y="417"/>
                      <a:pt x="31" y="417"/>
                      <a:pt x="31" y="417"/>
                    </a:cubicBezTo>
                    <a:cubicBezTo>
                      <a:pt x="32" y="418"/>
                      <a:pt x="32" y="418"/>
                      <a:pt x="32" y="418"/>
                    </a:cubicBezTo>
                    <a:cubicBezTo>
                      <a:pt x="32" y="418"/>
                      <a:pt x="32" y="418"/>
                      <a:pt x="32" y="418"/>
                    </a:cubicBezTo>
                    <a:cubicBezTo>
                      <a:pt x="32" y="419"/>
                      <a:pt x="32" y="419"/>
                      <a:pt x="32" y="419"/>
                    </a:cubicBezTo>
                    <a:cubicBezTo>
                      <a:pt x="32" y="419"/>
                      <a:pt x="32" y="419"/>
                      <a:pt x="32" y="419"/>
                    </a:cubicBezTo>
                    <a:cubicBezTo>
                      <a:pt x="33" y="420"/>
                      <a:pt x="33" y="420"/>
                      <a:pt x="33" y="420"/>
                    </a:cubicBezTo>
                    <a:cubicBezTo>
                      <a:pt x="33" y="421"/>
                      <a:pt x="33" y="421"/>
                      <a:pt x="33" y="421"/>
                    </a:cubicBezTo>
                    <a:cubicBezTo>
                      <a:pt x="34" y="422"/>
                      <a:pt x="34" y="422"/>
                      <a:pt x="34" y="422"/>
                    </a:cubicBezTo>
                    <a:cubicBezTo>
                      <a:pt x="34" y="423"/>
                      <a:pt x="34" y="424"/>
                      <a:pt x="35" y="425"/>
                    </a:cubicBezTo>
                    <a:cubicBezTo>
                      <a:pt x="35" y="427"/>
                      <a:pt x="35" y="427"/>
                      <a:pt x="35" y="427"/>
                    </a:cubicBezTo>
                    <a:cubicBezTo>
                      <a:pt x="36" y="429"/>
                      <a:pt x="36" y="430"/>
                      <a:pt x="36" y="432"/>
                    </a:cubicBezTo>
                    <a:cubicBezTo>
                      <a:pt x="36" y="432"/>
                      <a:pt x="36" y="432"/>
                      <a:pt x="36" y="432"/>
                    </a:cubicBezTo>
                    <a:cubicBezTo>
                      <a:pt x="36" y="433"/>
                      <a:pt x="36" y="433"/>
                      <a:pt x="36" y="433"/>
                    </a:cubicBezTo>
                    <a:cubicBezTo>
                      <a:pt x="37" y="433"/>
                      <a:pt x="37" y="433"/>
                      <a:pt x="37" y="433"/>
                    </a:cubicBezTo>
                    <a:cubicBezTo>
                      <a:pt x="37" y="436"/>
                      <a:pt x="37" y="436"/>
                      <a:pt x="37" y="436"/>
                    </a:cubicBezTo>
                    <a:cubicBezTo>
                      <a:pt x="37" y="437"/>
                      <a:pt x="37" y="437"/>
                      <a:pt x="37" y="437"/>
                    </a:cubicBezTo>
                    <a:cubicBezTo>
                      <a:pt x="37" y="439"/>
                      <a:pt x="37" y="439"/>
                      <a:pt x="37" y="439"/>
                    </a:cubicBezTo>
                    <a:cubicBezTo>
                      <a:pt x="36" y="441"/>
                      <a:pt x="36" y="441"/>
                      <a:pt x="36" y="441"/>
                    </a:cubicBezTo>
                    <a:cubicBezTo>
                      <a:pt x="36" y="441"/>
                      <a:pt x="36" y="442"/>
                      <a:pt x="36" y="442"/>
                    </a:cubicBezTo>
                    <a:cubicBezTo>
                      <a:pt x="36" y="443"/>
                      <a:pt x="36" y="443"/>
                      <a:pt x="36" y="443"/>
                    </a:cubicBezTo>
                    <a:cubicBezTo>
                      <a:pt x="35" y="445"/>
                      <a:pt x="35" y="445"/>
                      <a:pt x="35" y="445"/>
                    </a:cubicBezTo>
                    <a:cubicBezTo>
                      <a:pt x="35" y="447"/>
                      <a:pt x="35" y="447"/>
                      <a:pt x="35" y="447"/>
                    </a:cubicBezTo>
                    <a:cubicBezTo>
                      <a:pt x="37" y="448"/>
                      <a:pt x="39" y="449"/>
                      <a:pt x="41" y="450"/>
                    </a:cubicBezTo>
                    <a:cubicBezTo>
                      <a:pt x="41" y="448"/>
                      <a:pt x="41" y="448"/>
                      <a:pt x="41" y="448"/>
                    </a:cubicBezTo>
                    <a:cubicBezTo>
                      <a:pt x="41" y="447"/>
                      <a:pt x="41" y="447"/>
                      <a:pt x="41" y="447"/>
                    </a:cubicBezTo>
                    <a:cubicBezTo>
                      <a:pt x="41" y="447"/>
                      <a:pt x="41" y="447"/>
                      <a:pt x="41" y="447"/>
                    </a:cubicBezTo>
                    <a:cubicBezTo>
                      <a:pt x="41" y="446"/>
                      <a:pt x="41" y="446"/>
                      <a:pt x="41" y="446"/>
                    </a:cubicBezTo>
                    <a:cubicBezTo>
                      <a:pt x="41" y="446"/>
                      <a:pt x="41" y="446"/>
                      <a:pt x="41" y="446"/>
                    </a:cubicBezTo>
                    <a:cubicBezTo>
                      <a:pt x="41" y="446"/>
                      <a:pt x="41" y="446"/>
                      <a:pt x="41" y="446"/>
                    </a:cubicBezTo>
                    <a:cubicBezTo>
                      <a:pt x="41" y="445"/>
                      <a:pt x="41" y="445"/>
                      <a:pt x="41" y="445"/>
                    </a:cubicBezTo>
                    <a:cubicBezTo>
                      <a:pt x="41" y="445"/>
                      <a:pt x="41" y="445"/>
                      <a:pt x="41" y="445"/>
                    </a:cubicBezTo>
                    <a:cubicBezTo>
                      <a:pt x="41" y="444"/>
                      <a:pt x="41" y="444"/>
                      <a:pt x="41" y="444"/>
                    </a:cubicBezTo>
                    <a:cubicBezTo>
                      <a:pt x="41" y="442"/>
                      <a:pt x="41" y="442"/>
                      <a:pt x="41" y="442"/>
                    </a:cubicBezTo>
                    <a:cubicBezTo>
                      <a:pt x="41" y="441"/>
                      <a:pt x="42" y="440"/>
                      <a:pt x="42" y="439"/>
                    </a:cubicBezTo>
                    <a:cubicBezTo>
                      <a:pt x="42" y="437"/>
                      <a:pt x="42" y="437"/>
                      <a:pt x="42" y="437"/>
                    </a:cubicBezTo>
                    <a:cubicBezTo>
                      <a:pt x="43" y="436"/>
                      <a:pt x="43" y="436"/>
                      <a:pt x="43" y="436"/>
                    </a:cubicBezTo>
                    <a:cubicBezTo>
                      <a:pt x="43" y="436"/>
                      <a:pt x="43" y="436"/>
                      <a:pt x="43" y="436"/>
                    </a:cubicBezTo>
                    <a:cubicBezTo>
                      <a:pt x="43" y="435"/>
                      <a:pt x="43" y="435"/>
                      <a:pt x="43" y="435"/>
                    </a:cubicBezTo>
                    <a:cubicBezTo>
                      <a:pt x="44" y="434"/>
                      <a:pt x="44" y="434"/>
                      <a:pt x="44" y="434"/>
                    </a:cubicBezTo>
                    <a:cubicBezTo>
                      <a:pt x="44" y="434"/>
                      <a:pt x="44" y="434"/>
                      <a:pt x="44" y="434"/>
                    </a:cubicBezTo>
                    <a:cubicBezTo>
                      <a:pt x="44" y="434"/>
                      <a:pt x="44" y="434"/>
                      <a:pt x="44" y="434"/>
                    </a:cubicBezTo>
                    <a:cubicBezTo>
                      <a:pt x="44" y="434"/>
                      <a:pt x="44" y="434"/>
                      <a:pt x="44" y="434"/>
                    </a:cubicBezTo>
                    <a:cubicBezTo>
                      <a:pt x="44" y="433"/>
                      <a:pt x="44" y="433"/>
                      <a:pt x="44" y="433"/>
                    </a:cubicBezTo>
                    <a:cubicBezTo>
                      <a:pt x="44" y="433"/>
                      <a:pt x="44" y="433"/>
                      <a:pt x="44" y="433"/>
                    </a:cubicBezTo>
                    <a:cubicBezTo>
                      <a:pt x="46" y="429"/>
                      <a:pt x="46" y="429"/>
                      <a:pt x="46" y="429"/>
                    </a:cubicBezTo>
                    <a:cubicBezTo>
                      <a:pt x="47" y="429"/>
                      <a:pt x="47" y="429"/>
                      <a:pt x="47" y="429"/>
                    </a:cubicBezTo>
                    <a:cubicBezTo>
                      <a:pt x="47" y="428"/>
                      <a:pt x="47" y="428"/>
                      <a:pt x="47" y="428"/>
                    </a:cubicBezTo>
                    <a:cubicBezTo>
                      <a:pt x="48" y="426"/>
                      <a:pt x="48" y="426"/>
                      <a:pt x="48" y="426"/>
                    </a:cubicBezTo>
                    <a:cubicBezTo>
                      <a:pt x="48" y="427"/>
                      <a:pt x="48" y="427"/>
                      <a:pt x="48" y="427"/>
                    </a:cubicBezTo>
                    <a:cubicBezTo>
                      <a:pt x="49" y="425"/>
                      <a:pt x="49" y="425"/>
                      <a:pt x="49" y="425"/>
                    </a:cubicBezTo>
                    <a:cubicBezTo>
                      <a:pt x="48" y="424"/>
                      <a:pt x="48" y="423"/>
                      <a:pt x="47" y="422"/>
                    </a:cubicBezTo>
                    <a:cubicBezTo>
                      <a:pt x="47" y="422"/>
                      <a:pt x="47" y="422"/>
                      <a:pt x="47" y="422"/>
                    </a:cubicBezTo>
                    <a:cubicBezTo>
                      <a:pt x="47" y="421"/>
                      <a:pt x="47" y="421"/>
                      <a:pt x="47" y="421"/>
                    </a:cubicBezTo>
                    <a:cubicBezTo>
                      <a:pt x="47" y="421"/>
                      <a:pt x="47" y="421"/>
                      <a:pt x="47" y="421"/>
                    </a:cubicBezTo>
                    <a:cubicBezTo>
                      <a:pt x="47" y="421"/>
                      <a:pt x="47" y="421"/>
                      <a:pt x="47" y="421"/>
                    </a:cubicBezTo>
                    <a:cubicBezTo>
                      <a:pt x="46" y="419"/>
                      <a:pt x="46" y="419"/>
                      <a:pt x="46" y="419"/>
                    </a:cubicBezTo>
                    <a:cubicBezTo>
                      <a:pt x="45" y="417"/>
                      <a:pt x="45" y="417"/>
                      <a:pt x="45" y="417"/>
                    </a:cubicBezTo>
                    <a:cubicBezTo>
                      <a:pt x="44" y="415"/>
                      <a:pt x="44" y="415"/>
                      <a:pt x="44" y="415"/>
                    </a:cubicBezTo>
                    <a:cubicBezTo>
                      <a:pt x="44" y="414"/>
                      <a:pt x="44" y="414"/>
                      <a:pt x="44" y="414"/>
                    </a:cubicBezTo>
                    <a:cubicBezTo>
                      <a:pt x="44" y="414"/>
                      <a:pt x="44" y="414"/>
                      <a:pt x="44" y="414"/>
                    </a:cubicBezTo>
                    <a:cubicBezTo>
                      <a:pt x="44" y="414"/>
                      <a:pt x="44" y="414"/>
                      <a:pt x="44" y="414"/>
                    </a:cubicBezTo>
                    <a:cubicBezTo>
                      <a:pt x="44" y="413"/>
                      <a:pt x="44" y="413"/>
                      <a:pt x="44" y="413"/>
                    </a:cubicBezTo>
                    <a:cubicBezTo>
                      <a:pt x="43" y="412"/>
                      <a:pt x="43" y="412"/>
                      <a:pt x="43" y="412"/>
                    </a:cubicBezTo>
                    <a:cubicBezTo>
                      <a:pt x="42" y="408"/>
                      <a:pt x="42" y="408"/>
                      <a:pt x="42" y="408"/>
                    </a:cubicBezTo>
                    <a:cubicBezTo>
                      <a:pt x="41" y="405"/>
                      <a:pt x="40" y="401"/>
                      <a:pt x="39" y="399"/>
                    </a:cubicBezTo>
                    <a:cubicBezTo>
                      <a:pt x="37" y="395"/>
                      <a:pt x="37" y="395"/>
                      <a:pt x="37" y="395"/>
                    </a:cubicBezTo>
                    <a:cubicBezTo>
                      <a:pt x="36" y="392"/>
                      <a:pt x="36" y="392"/>
                      <a:pt x="36" y="392"/>
                    </a:cubicBezTo>
                    <a:moveTo>
                      <a:pt x="84" y="392"/>
                    </a:moveTo>
                    <a:cubicBezTo>
                      <a:pt x="84" y="392"/>
                      <a:pt x="84" y="392"/>
                      <a:pt x="84" y="392"/>
                    </a:cubicBezTo>
                    <a:cubicBezTo>
                      <a:pt x="84" y="392"/>
                      <a:pt x="84" y="392"/>
                      <a:pt x="84" y="392"/>
                    </a:cubicBezTo>
                    <a:cubicBezTo>
                      <a:pt x="84" y="392"/>
                      <a:pt x="84" y="392"/>
                      <a:pt x="84" y="392"/>
                    </a:cubicBezTo>
                    <a:cubicBezTo>
                      <a:pt x="84" y="392"/>
                      <a:pt x="84" y="392"/>
                      <a:pt x="84" y="392"/>
                    </a:cubicBezTo>
                    <a:moveTo>
                      <a:pt x="144" y="311"/>
                    </a:moveTo>
                    <a:cubicBezTo>
                      <a:pt x="141" y="312"/>
                      <a:pt x="138" y="312"/>
                      <a:pt x="135" y="313"/>
                    </a:cubicBezTo>
                    <a:cubicBezTo>
                      <a:pt x="134" y="315"/>
                      <a:pt x="133" y="317"/>
                      <a:pt x="131" y="319"/>
                    </a:cubicBezTo>
                    <a:cubicBezTo>
                      <a:pt x="125" y="327"/>
                      <a:pt x="118" y="333"/>
                      <a:pt x="109" y="336"/>
                    </a:cubicBezTo>
                    <a:cubicBezTo>
                      <a:pt x="105" y="338"/>
                      <a:pt x="100" y="339"/>
                      <a:pt x="96" y="340"/>
                    </a:cubicBezTo>
                    <a:cubicBezTo>
                      <a:pt x="95" y="346"/>
                      <a:pt x="93" y="351"/>
                      <a:pt x="90" y="356"/>
                    </a:cubicBezTo>
                    <a:cubicBezTo>
                      <a:pt x="86" y="363"/>
                      <a:pt x="80" y="367"/>
                      <a:pt x="72" y="369"/>
                    </a:cubicBezTo>
                    <a:cubicBezTo>
                      <a:pt x="74" y="371"/>
                      <a:pt x="74" y="371"/>
                      <a:pt x="74" y="371"/>
                    </a:cubicBezTo>
                    <a:cubicBezTo>
                      <a:pt x="75" y="374"/>
                      <a:pt x="75" y="374"/>
                      <a:pt x="75" y="374"/>
                    </a:cubicBezTo>
                    <a:cubicBezTo>
                      <a:pt x="77" y="377"/>
                      <a:pt x="77" y="377"/>
                      <a:pt x="77" y="377"/>
                    </a:cubicBezTo>
                    <a:cubicBezTo>
                      <a:pt x="77" y="379"/>
                      <a:pt x="77" y="379"/>
                      <a:pt x="77" y="379"/>
                    </a:cubicBezTo>
                    <a:cubicBezTo>
                      <a:pt x="78" y="379"/>
                      <a:pt x="78" y="379"/>
                      <a:pt x="78" y="379"/>
                    </a:cubicBezTo>
                    <a:cubicBezTo>
                      <a:pt x="78" y="380"/>
                      <a:pt x="78" y="380"/>
                      <a:pt x="78" y="380"/>
                    </a:cubicBezTo>
                    <a:cubicBezTo>
                      <a:pt x="78" y="380"/>
                      <a:pt x="78" y="380"/>
                      <a:pt x="78" y="380"/>
                    </a:cubicBezTo>
                    <a:cubicBezTo>
                      <a:pt x="80" y="383"/>
                      <a:pt x="80" y="383"/>
                      <a:pt x="80" y="383"/>
                    </a:cubicBezTo>
                    <a:cubicBezTo>
                      <a:pt x="82" y="389"/>
                      <a:pt x="82" y="389"/>
                      <a:pt x="82" y="389"/>
                    </a:cubicBezTo>
                    <a:cubicBezTo>
                      <a:pt x="82" y="389"/>
                      <a:pt x="82" y="389"/>
                      <a:pt x="82" y="389"/>
                    </a:cubicBezTo>
                    <a:cubicBezTo>
                      <a:pt x="83" y="389"/>
                      <a:pt x="83" y="389"/>
                      <a:pt x="83" y="389"/>
                    </a:cubicBezTo>
                    <a:cubicBezTo>
                      <a:pt x="83" y="392"/>
                      <a:pt x="83" y="392"/>
                      <a:pt x="83" y="392"/>
                    </a:cubicBezTo>
                    <a:cubicBezTo>
                      <a:pt x="83" y="392"/>
                      <a:pt x="83" y="392"/>
                      <a:pt x="83" y="392"/>
                    </a:cubicBezTo>
                    <a:cubicBezTo>
                      <a:pt x="83" y="392"/>
                      <a:pt x="83" y="392"/>
                      <a:pt x="83" y="392"/>
                    </a:cubicBezTo>
                    <a:cubicBezTo>
                      <a:pt x="83" y="392"/>
                      <a:pt x="83" y="392"/>
                      <a:pt x="83" y="392"/>
                    </a:cubicBezTo>
                    <a:cubicBezTo>
                      <a:pt x="84" y="392"/>
                      <a:pt x="84" y="392"/>
                      <a:pt x="84" y="392"/>
                    </a:cubicBezTo>
                    <a:cubicBezTo>
                      <a:pt x="84" y="392"/>
                      <a:pt x="84" y="392"/>
                      <a:pt x="84" y="392"/>
                    </a:cubicBezTo>
                    <a:cubicBezTo>
                      <a:pt x="84" y="392"/>
                      <a:pt x="84" y="392"/>
                      <a:pt x="84" y="392"/>
                    </a:cubicBezTo>
                    <a:cubicBezTo>
                      <a:pt x="84" y="392"/>
                      <a:pt x="84" y="392"/>
                      <a:pt x="84" y="392"/>
                    </a:cubicBezTo>
                    <a:cubicBezTo>
                      <a:pt x="84" y="392"/>
                      <a:pt x="84" y="392"/>
                      <a:pt x="84" y="392"/>
                    </a:cubicBezTo>
                    <a:cubicBezTo>
                      <a:pt x="84" y="392"/>
                      <a:pt x="84" y="392"/>
                      <a:pt x="84" y="392"/>
                    </a:cubicBezTo>
                    <a:cubicBezTo>
                      <a:pt x="86" y="393"/>
                      <a:pt x="86" y="393"/>
                      <a:pt x="86" y="393"/>
                    </a:cubicBezTo>
                    <a:cubicBezTo>
                      <a:pt x="86" y="393"/>
                      <a:pt x="86" y="393"/>
                      <a:pt x="86" y="393"/>
                    </a:cubicBezTo>
                    <a:cubicBezTo>
                      <a:pt x="86" y="394"/>
                      <a:pt x="86" y="394"/>
                      <a:pt x="86" y="394"/>
                    </a:cubicBezTo>
                    <a:cubicBezTo>
                      <a:pt x="86" y="394"/>
                      <a:pt x="86" y="394"/>
                      <a:pt x="86" y="394"/>
                    </a:cubicBezTo>
                    <a:cubicBezTo>
                      <a:pt x="87" y="395"/>
                      <a:pt x="87" y="395"/>
                      <a:pt x="87" y="395"/>
                    </a:cubicBezTo>
                    <a:cubicBezTo>
                      <a:pt x="88" y="395"/>
                      <a:pt x="89" y="396"/>
                      <a:pt x="89" y="396"/>
                    </a:cubicBezTo>
                    <a:cubicBezTo>
                      <a:pt x="93" y="399"/>
                      <a:pt x="93" y="399"/>
                      <a:pt x="93" y="399"/>
                    </a:cubicBezTo>
                    <a:cubicBezTo>
                      <a:pt x="93" y="398"/>
                      <a:pt x="93" y="398"/>
                      <a:pt x="93" y="398"/>
                    </a:cubicBezTo>
                    <a:cubicBezTo>
                      <a:pt x="97" y="401"/>
                      <a:pt x="97" y="401"/>
                      <a:pt x="97" y="401"/>
                    </a:cubicBezTo>
                    <a:cubicBezTo>
                      <a:pt x="98" y="401"/>
                      <a:pt x="98" y="401"/>
                      <a:pt x="98" y="401"/>
                    </a:cubicBezTo>
                    <a:cubicBezTo>
                      <a:pt x="100" y="380"/>
                      <a:pt x="111" y="360"/>
                      <a:pt x="132" y="345"/>
                    </a:cubicBezTo>
                    <a:cubicBezTo>
                      <a:pt x="146" y="335"/>
                      <a:pt x="149" y="329"/>
                      <a:pt x="156" y="321"/>
                    </a:cubicBezTo>
                    <a:cubicBezTo>
                      <a:pt x="156" y="321"/>
                      <a:pt x="155" y="321"/>
                      <a:pt x="155" y="320"/>
                    </a:cubicBezTo>
                    <a:cubicBezTo>
                      <a:pt x="153" y="318"/>
                      <a:pt x="153" y="318"/>
                      <a:pt x="153" y="318"/>
                    </a:cubicBezTo>
                    <a:cubicBezTo>
                      <a:pt x="152" y="317"/>
                      <a:pt x="151" y="317"/>
                      <a:pt x="150" y="316"/>
                    </a:cubicBezTo>
                    <a:cubicBezTo>
                      <a:pt x="147" y="313"/>
                      <a:pt x="147" y="313"/>
                      <a:pt x="147" y="313"/>
                    </a:cubicBezTo>
                    <a:cubicBezTo>
                      <a:pt x="146" y="313"/>
                      <a:pt x="145" y="312"/>
                      <a:pt x="144" y="311"/>
                    </a:cubicBezTo>
                    <a:moveTo>
                      <a:pt x="197" y="285"/>
                    </a:moveTo>
                    <a:cubicBezTo>
                      <a:pt x="196" y="285"/>
                      <a:pt x="196" y="285"/>
                      <a:pt x="196" y="285"/>
                    </a:cubicBezTo>
                    <a:cubicBezTo>
                      <a:pt x="195" y="286"/>
                      <a:pt x="195" y="286"/>
                      <a:pt x="195" y="286"/>
                    </a:cubicBezTo>
                    <a:cubicBezTo>
                      <a:pt x="193" y="287"/>
                      <a:pt x="193" y="287"/>
                      <a:pt x="193" y="287"/>
                    </a:cubicBezTo>
                    <a:cubicBezTo>
                      <a:pt x="191" y="288"/>
                      <a:pt x="190" y="289"/>
                      <a:pt x="188" y="289"/>
                    </a:cubicBezTo>
                    <a:cubicBezTo>
                      <a:pt x="185" y="291"/>
                      <a:pt x="181" y="292"/>
                      <a:pt x="178" y="293"/>
                    </a:cubicBezTo>
                    <a:cubicBezTo>
                      <a:pt x="176" y="294"/>
                      <a:pt x="175" y="294"/>
                      <a:pt x="173" y="295"/>
                    </a:cubicBezTo>
                    <a:cubicBezTo>
                      <a:pt x="171" y="295"/>
                      <a:pt x="169" y="295"/>
                      <a:pt x="168" y="296"/>
                    </a:cubicBezTo>
                    <a:cubicBezTo>
                      <a:pt x="167" y="296"/>
                      <a:pt x="167" y="296"/>
                      <a:pt x="167" y="296"/>
                    </a:cubicBezTo>
                    <a:cubicBezTo>
                      <a:pt x="166" y="296"/>
                      <a:pt x="166" y="297"/>
                      <a:pt x="165" y="298"/>
                    </a:cubicBezTo>
                    <a:cubicBezTo>
                      <a:pt x="167" y="299"/>
                      <a:pt x="167" y="299"/>
                      <a:pt x="167" y="299"/>
                    </a:cubicBezTo>
                    <a:cubicBezTo>
                      <a:pt x="171" y="302"/>
                      <a:pt x="171" y="302"/>
                      <a:pt x="171" y="302"/>
                    </a:cubicBezTo>
                    <a:cubicBezTo>
                      <a:pt x="172" y="303"/>
                      <a:pt x="172" y="303"/>
                      <a:pt x="173" y="304"/>
                    </a:cubicBezTo>
                    <a:cubicBezTo>
                      <a:pt x="179" y="299"/>
                      <a:pt x="185" y="296"/>
                      <a:pt x="194" y="293"/>
                    </a:cubicBezTo>
                    <a:cubicBezTo>
                      <a:pt x="196" y="292"/>
                      <a:pt x="198" y="292"/>
                      <a:pt x="200" y="290"/>
                    </a:cubicBezTo>
                    <a:cubicBezTo>
                      <a:pt x="199" y="287"/>
                      <a:pt x="199" y="287"/>
                      <a:pt x="199" y="287"/>
                    </a:cubicBezTo>
                    <a:cubicBezTo>
                      <a:pt x="199" y="287"/>
                      <a:pt x="199" y="287"/>
                      <a:pt x="199" y="287"/>
                    </a:cubicBezTo>
                    <a:cubicBezTo>
                      <a:pt x="199" y="286"/>
                      <a:pt x="199" y="286"/>
                      <a:pt x="199" y="286"/>
                    </a:cubicBezTo>
                    <a:cubicBezTo>
                      <a:pt x="199" y="286"/>
                      <a:pt x="199" y="286"/>
                      <a:pt x="199" y="286"/>
                    </a:cubicBezTo>
                    <a:cubicBezTo>
                      <a:pt x="198" y="286"/>
                      <a:pt x="198" y="286"/>
                      <a:pt x="198" y="286"/>
                    </a:cubicBezTo>
                    <a:cubicBezTo>
                      <a:pt x="198" y="286"/>
                      <a:pt x="198" y="286"/>
                      <a:pt x="198" y="286"/>
                    </a:cubicBezTo>
                    <a:cubicBezTo>
                      <a:pt x="198" y="286"/>
                      <a:pt x="198" y="286"/>
                      <a:pt x="198" y="286"/>
                    </a:cubicBezTo>
                    <a:cubicBezTo>
                      <a:pt x="197" y="285"/>
                      <a:pt x="197" y="285"/>
                      <a:pt x="197" y="285"/>
                    </a:cubicBezTo>
                    <a:cubicBezTo>
                      <a:pt x="197" y="285"/>
                      <a:pt x="197" y="285"/>
                      <a:pt x="197" y="285"/>
                    </a:cubicBezTo>
                    <a:cubicBezTo>
                      <a:pt x="197" y="285"/>
                      <a:pt x="197" y="285"/>
                      <a:pt x="197" y="285"/>
                    </a:cubicBezTo>
                    <a:moveTo>
                      <a:pt x="612" y="220"/>
                    </a:moveTo>
                    <a:cubicBezTo>
                      <a:pt x="611" y="221"/>
                      <a:pt x="611" y="221"/>
                      <a:pt x="611" y="222"/>
                    </a:cubicBezTo>
                    <a:cubicBezTo>
                      <a:pt x="611" y="222"/>
                      <a:pt x="611" y="222"/>
                      <a:pt x="611" y="222"/>
                    </a:cubicBezTo>
                    <a:cubicBezTo>
                      <a:pt x="610" y="224"/>
                      <a:pt x="610" y="224"/>
                      <a:pt x="610" y="224"/>
                    </a:cubicBezTo>
                    <a:cubicBezTo>
                      <a:pt x="612" y="225"/>
                      <a:pt x="612" y="225"/>
                      <a:pt x="612" y="225"/>
                    </a:cubicBezTo>
                    <a:cubicBezTo>
                      <a:pt x="613" y="226"/>
                      <a:pt x="615" y="226"/>
                      <a:pt x="616" y="226"/>
                    </a:cubicBezTo>
                    <a:cubicBezTo>
                      <a:pt x="616" y="226"/>
                      <a:pt x="616" y="225"/>
                      <a:pt x="615" y="224"/>
                    </a:cubicBezTo>
                    <a:cubicBezTo>
                      <a:pt x="615" y="223"/>
                      <a:pt x="615" y="223"/>
                      <a:pt x="614" y="222"/>
                    </a:cubicBezTo>
                    <a:cubicBezTo>
                      <a:pt x="614" y="221"/>
                      <a:pt x="613" y="220"/>
                      <a:pt x="612" y="220"/>
                    </a:cubicBezTo>
                    <a:moveTo>
                      <a:pt x="623" y="218"/>
                    </a:moveTo>
                    <a:cubicBezTo>
                      <a:pt x="622" y="219"/>
                      <a:pt x="622" y="219"/>
                      <a:pt x="622" y="219"/>
                    </a:cubicBezTo>
                    <a:cubicBezTo>
                      <a:pt x="622" y="219"/>
                      <a:pt x="621" y="220"/>
                      <a:pt x="621" y="220"/>
                    </a:cubicBezTo>
                    <a:cubicBezTo>
                      <a:pt x="620" y="221"/>
                      <a:pt x="620" y="222"/>
                      <a:pt x="620" y="222"/>
                    </a:cubicBezTo>
                    <a:cubicBezTo>
                      <a:pt x="619" y="223"/>
                      <a:pt x="619" y="223"/>
                      <a:pt x="619" y="223"/>
                    </a:cubicBezTo>
                    <a:cubicBezTo>
                      <a:pt x="619" y="223"/>
                      <a:pt x="619" y="223"/>
                      <a:pt x="619" y="223"/>
                    </a:cubicBezTo>
                    <a:cubicBezTo>
                      <a:pt x="619" y="223"/>
                      <a:pt x="619" y="223"/>
                      <a:pt x="619" y="224"/>
                    </a:cubicBezTo>
                    <a:cubicBezTo>
                      <a:pt x="617" y="226"/>
                      <a:pt x="617" y="226"/>
                      <a:pt x="617" y="226"/>
                    </a:cubicBezTo>
                    <a:cubicBezTo>
                      <a:pt x="617" y="226"/>
                      <a:pt x="617" y="226"/>
                      <a:pt x="617" y="226"/>
                    </a:cubicBezTo>
                    <a:cubicBezTo>
                      <a:pt x="618" y="226"/>
                      <a:pt x="619" y="226"/>
                      <a:pt x="620" y="227"/>
                    </a:cubicBezTo>
                    <a:cubicBezTo>
                      <a:pt x="622" y="227"/>
                      <a:pt x="624" y="227"/>
                      <a:pt x="627" y="227"/>
                    </a:cubicBezTo>
                    <a:cubicBezTo>
                      <a:pt x="627" y="227"/>
                      <a:pt x="627" y="227"/>
                      <a:pt x="627" y="227"/>
                    </a:cubicBezTo>
                    <a:cubicBezTo>
                      <a:pt x="626" y="227"/>
                      <a:pt x="626" y="227"/>
                      <a:pt x="626" y="227"/>
                    </a:cubicBezTo>
                    <a:cubicBezTo>
                      <a:pt x="626" y="225"/>
                      <a:pt x="626" y="225"/>
                      <a:pt x="626" y="225"/>
                    </a:cubicBezTo>
                    <a:cubicBezTo>
                      <a:pt x="625" y="224"/>
                      <a:pt x="625" y="224"/>
                      <a:pt x="625" y="224"/>
                    </a:cubicBezTo>
                    <a:cubicBezTo>
                      <a:pt x="625" y="224"/>
                      <a:pt x="625" y="224"/>
                      <a:pt x="625" y="224"/>
                    </a:cubicBezTo>
                    <a:cubicBezTo>
                      <a:pt x="625" y="223"/>
                      <a:pt x="625" y="223"/>
                      <a:pt x="625" y="223"/>
                    </a:cubicBezTo>
                    <a:cubicBezTo>
                      <a:pt x="625" y="223"/>
                      <a:pt x="625" y="223"/>
                      <a:pt x="625" y="223"/>
                    </a:cubicBezTo>
                    <a:cubicBezTo>
                      <a:pt x="625" y="223"/>
                      <a:pt x="625" y="223"/>
                      <a:pt x="625" y="223"/>
                    </a:cubicBezTo>
                    <a:cubicBezTo>
                      <a:pt x="625" y="223"/>
                      <a:pt x="625" y="223"/>
                      <a:pt x="625" y="223"/>
                    </a:cubicBezTo>
                    <a:cubicBezTo>
                      <a:pt x="624" y="222"/>
                      <a:pt x="624" y="222"/>
                      <a:pt x="624" y="222"/>
                    </a:cubicBezTo>
                    <a:cubicBezTo>
                      <a:pt x="624" y="221"/>
                      <a:pt x="624" y="220"/>
                      <a:pt x="624" y="219"/>
                    </a:cubicBezTo>
                    <a:cubicBezTo>
                      <a:pt x="624" y="219"/>
                      <a:pt x="623" y="218"/>
                      <a:pt x="623" y="218"/>
                    </a:cubicBezTo>
                    <a:moveTo>
                      <a:pt x="255" y="211"/>
                    </a:moveTo>
                    <a:cubicBezTo>
                      <a:pt x="254" y="211"/>
                      <a:pt x="254" y="211"/>
                      <a:pt x="254" y="211"/>
                    </a:cubicBezTo>
                    <a:cubicBezTo>
                      <a:pt x="255" y="211"/>
                      <a:pt x="255" y="211"/>
                      <a:pt x="255" y="211"/>
                    </a:cubicBezTo>
                    <a:moveTo>
                      <a:pt x="252" y="211"/>
                    </a:moveTo>
                    <a:cubicBezTo>
                      <a:pt x="251" y="211"/>
                      <a:pt x="251" y="211"/>
                      <a:pt x="251" y="211"/>
                    </a:cubicBezTo>
                    <a:cubicBezTo>
                      <a:pt x="251" y="211"/>
                      <a:pt x="251" y="211"/>
                      <a:pt x="251" y="211"/>
                    </a:cubicBezTo>
                    <a:cubicBezTo>
                      <a:pt x="251" y="211"/>
                      <a:pt x="251" y="211"/>
                      <a:pt x="251" y="211"/>
                    </a:cubicBezTo>
                    <a:cubicBezTo>
                      <a:pt x="249" y="211"/>
                      <a:pt x="249" y="211"/>
                      <a:pt x="249" y="211"/>
                    </a:cubicBezTo>
                    <a:cubicBezTo>
                      <a:pt x="247" y="211"/>
                      <a:pt x="247" y="211"/>
                      <a:pt x="247" y="211"/>
                    </a:cubicBezTo>
                    <a:cubicBezTo>
                      <a:pt x="246" y="211"/>
                      <a:pt x="246" y="211"/>
                      <a:pt x="246" y="211"/>
                    </a:cubicBezTo>
                    <a:cubicBezTo>
                      <a:pt x="245" y="212"/>
                      <a:pt x="245" y="212"/>
                      <a:pt x="244" y="212"/>
                    </a:cubicBezTo>
                    <a:cubicBezTo>
                      <a:pt x="242" y="213"/>
                      <a:pt x="242" y="213"/>
                      <a:pt x="242" y="213"/>
                    </a:cubicBezTo>
                    <a:cubicBezTo>
                      <a:pt x="240" y="214"/>
                      <a:pt x="238" y="214"/>
                      <a:pt x="237" y="215"/>
                    </a:cubicBezTo>
                    <a:cubicBezTo>
                      <a:pt x="235" y="216"/>
                      <a:pt x="235" y="216"/>
                      <a:pt x="235" y="216"/>
                    </a:cubicBezTo>
                    <a:cubicBezTo>
                      <a:pt x="234" y="222"/>
                      <a:pt x="232" y="227"/>
                      <a:pt x="228" y="232"/>
                    </a:cubicBezTo>
                    <a:cubicBezTo>
                      <a:pt x="226" y="235"/>
                      <a:pt x="224" y="237"/>
                      <a:pt x="222" y="239"/>
                    </a:cubicBezTo>
                    <a:cubicBezTo>
                      <a:pt x="222" y="243"/>
                      <a:pt x="221" y="248"/>
                      <a:pt x="220" y="254"/>
                    </a:cubicBezTo>
                    <a:cubicBezTo>
                      <a:pt x="221" y="253"/>
                      <a:pt x="222" y="252"/>
                      <a:pt x="223" y="252"/>
                    </a:cubicBezTo>
                    <a:cubicBezTo>
                      <a:pt x="226" y="251"/>
                      <a:pt x="226" y="251"/>
                      <a:pt x="226" y="251"/>
                    </a:cubicBezTo>
                    <a:cubicBezTo>
                      <a:pt x="227" y="250"/>
                      <a:pt x="227" y="250"/>
                      <a:pt x="227" y="250"/>
                    </a:cubicBezTo>
                    <a:cubicBezTo>
                      <a:pt x="227" y="250"/>
                      <a:pt x="227" y="250"/>
                      <a:pt x="227" y="250"/>
                    </a:cubicBezTo>
                    <a:cubicBezTo>
                      <a:pt x="228" y="250"/>
                      <a:pt x="228" y="250"/>
                      <a:pt x="228" y="250"/>
                    </a:cubicBezTo>
                    <a:cubicBezTo>
                      <a:pt x="228" y="250"/>
                      <a:pt x="228" y="250"/>
                      <a:pt x="228" y="250"/>
                    </a:cubicBezTo>
                    <a:cubicBezTo>
                      <a:pt x="228" y="249"/>
                      <a:pt x="228" y="249"/>
                      <a:pt x="228" y="249"/>
                    </a:cubicBezTo>
                    <a:cubicBezTo>
                      <a:pt x="230" y="249"/>
                      <a:pt x="231" y="248"/>
                      <a:pt x="232" y="248"/>
                    </a:cubicBezTo>
                    <a:cubicBezTo>
                      <a:pt x="240" y="241"/>
                      <a:pt x="242" y="232"/>
                      <a:pt x="247" y="223"/>
                    </a:cubicBezTo>
                    <a:cubicBezTo>
                      <a:pt x="250" y="219"/>
                      <a:pt x="254" y="215"/>
                      <a:pt x="257" y="212"/>
                    </a:cubicBezTo>
                    <a:cubicBezTo>
                      <a:pt x="257" y="212"/>
                      <a:pt x="257" y="212"/>
                      <a:pt x="257" y="212"/>
                    </a:cubicBezTo>
                    <a:cubicBezTo>
                      <a:pt x="257" y="212"/>
                      <a:pt x="256" y="211"/>
                      <a:pt x="255" y="211"/>
                    </a:cubicBezTo>
                    <a:cubicBezTo>
                      <a:pt x="255" y="212"/>
                      <a:pt x="255" y="212"/>
                      <a:pt x="255" y="212"/>
                    </a:cubicBezTo>
                    <a:cubicBezTo>
                      <a:pt x="255" y="212"/>
                      <a:pt x="255" y="212"/>
                      <a:pt x="255" y="211"/>
                    </a:cubicBezTo>
                    <a:cubicBezTo>
                      <a:pt x="255" y="211"/>
                      <a:pt x="255" y="211"/>
                      <a:pt x="255" y="211"/>
                    </a:cubicBezTo>
                    <a:cubicBezTo>
                      <a:pt x="255" y="211"/>
                      <a:pt x="255" y="211"/>
                      <a:pt x="255" y="211"/>
                    </a:cubicBezTo>
                    <a:cubicBezTo>
                      <a:pt x="255" y="211"/>
                      <a:pt x="255" y="211"/>
                      <a:pt x="255" y="211"/>
                    </a:cubicBezTo>
                    <a:cubicBezTo>
                      <a:pt x="255" y="211"/>
                      <a:pt x="255" y="211"/>
                      <a:pt x="255" y="211"/>
                    </a:cubicBezTo>
                    <a:cubicBezTo>
                      <a:pt x="254" y="211"/>
                      <a:pt x="254" y="211"/>
                      <a:pt x="254" y="211"/>
                    </a:cubicBezTo>
                    <a:cubicBezTo>
                      <a:pt x="254" y="211"/>
                      <a:pt x="254" y="211"/>
                      <a:pt x="254" y="211"/>
                    </a:cubicBezTo>
                    <a:cubicBezTo>
                      <a:pt x="254" y="211"/>
                      <a:pt x="254" y="211"/>
                      <a:pt x="254" y="211"/>
                    </a:cubicBezTo>
                    <a:cubicBezTo>
                      <a:pt x="254" y="211"/>
                      <a:pt x="254" y="211"/>
                      <a:pt x="254" y="211"/>
                    </a:cubicBezTo>
                    <a:cubicBezTo>
                      <a:pt x="254" y="211"/>
                      <a:pt x="254" y="211"/>
                      <a:pt x="254" y="211"/>
                    </a:cubicBezTo>
                    <a:cubicBezTo>
                      <a:pt x="253" y="211"/>
                      <a:pt x="253" y="211"/>
                      <a:pt x="253" y="211"/>
                    </a:cubicBezTo>
                    <a:cubicBezTo>
                      <a:pt x="253" y="211"/>
                      <a:pt x="253" y="211"/>
                      <a:pt x="253" y="211"/>
                    </a:cubicBezTo>
                    <a:cubicBezTo>
                      <a:pt x="253" y="211"/>
                      <a:pt x="253" y="211"/>
                      <a:pt x="253" y="211"/>
                    </a:cubicBezTo>
                    <a:cubicBezTo>
                      <a:pt x="252" y="211"/>
                      <a:pt x="252" y="211"/>
                      <a:pt x="252" y="211"/>
                    </a:cubicBezTo>
                    <a:moveTo>
                      <a:pt x="256" y="208"/>
                    </a:moveTo>
                    <a:cubicBezTo>
                      <a:pt x="256" y="209"/>
                      <a:pt x="256" y="210"/>
                      <a:pt x="256" y="210"/>
                    </a:cubicBezTo>
                    <a:cubicBezTo>
                      <a:pt x="257" y="209"/>
                      <a:pt x="258" y="209"/>
                      <a:pt x="258" y="208"/>
                    </a:cubicBezTo>
                    <a:cubicBezTo>
                      <a:pt x="258" y="208"/>
                      <a:pt x="257" y="208"/>
                      <a:pt x="256" y="208"/>
                    </a:cubicBezTo>
                    <a:moveTo>
                      <a:pt x="669" y="194"/>
                    </a:moveTo>
                    <a:cubicBezTo>
                      <a:pt x="668" y="196"/>
                      <a:pt x="667" y="198"/>
                      <a:pt x="665" y="199"/>
                    </a:cubicBezTo>
                    <a:cubicBezTo>
                      <a:pt x="660" y="206"/>
                      <a:pt x="652" y="211"/>
                      <a:pt x="644" y="213"/>
                    </a:cubicBezTo>
                    <a:cubicBezTo>
                      <a:pt x="644" y="213"/>
                      <a:pt x="644" y="214"/>
                      <a:pt x="644" y="214"/>
                    </a:cubicBezTo>
                    <a:cubicBezTo>
                      <a:pt x="645" y="215"/>
                      <a:pt x="645" y="215"/>
                      <a:pt x="645" y="215"/>
                    </a:cubicBezTo>
                    <a:cubicBezTo>
                      <a:pt x="645" y="216"/>
                      <a:pt x="645" y="216"/>
                      <a:pt x="645" y="216"/>
                    </a:cubicBezTo>
                    <a:cubicBezTo>
                      <a:pt x="645" y="216"/>
                      <a:pt x="645" y="216"/>
                      <a:pt x="645" y="216"/>
                    </a:cubicBezTo>
                    <a:cubicBezTo>
                      <a:pt x="645" y="216"/>
                      <a:pt x="645" y="216"/>
                      <a:pt x="645" y="216"/>
                    </a:cubicBezTo>
                    <a:cubicBezTo>
                      <a:pt x="646" y="218"/>
                      <a:pt x="646" y="218"/>
                      <a:pt x="646" y="218"/>
                    </a:cubicBezTo>
                    <a:cubicBezTo>
                      <a:pt x="646" y="219"/>
                      <a:pt x="646" y="219"/>
                      <a:pt x="646" y="219"/>
                    </a:cubicBezTo>
                    <a:cubicBezTo>
                      <a:pt x="648" y="218"/>
                      <a:pt x="650" y="217"/>
                      <a:pt x="653" y="217"/>
                    </a:cubicBezTo>
                    <a:cubicBezTo>
                      <a:pt x="654" y="217"/>
                      <a:pt x="654" y="217"/>
                      <a:pt x="655" y="217"/>
                    </a:cubicBezTo>
                    <a:cubicBezTo>
                      <a:pt x="656" y="217"/>
                      <a:pt x="657" y="217"/>
                      <a:pt x="657" y="217"/>
                    </a:cubicBezTo>
                    <a:cubicBezTo>
                      <a:pt x="658" y="217"/>
                      <a:pt x="659" y="217"/>
                      <a:pt x="660" y="217"/>
                    </a:cubicBezTo>
                    <a:cubicBezTo>
                      <a:pt x="661" y="217"/>
                      <a:pt x="662" y="217"/>
                      <a:pt x="662" y="217"/>
                    </a:cubicBezTo>
                    <a:cubicBezTo>
                      <a:pt x="665" y="216"/>
                      <a:pt x="668" y="215"/>
                      <a:pt x="671" y="213"/>
                    </a:cubicBezTo>
                    <a:cubicBezTo>
                      <a:pt x="671" y="208"/>
                      <a:pt x="671" y="208"/>
                      <a:pt x="671" y="208"/>
                    </a:cubicBezTo>
                    <a:cubicBezTo>
                      <a:pt x="670" y="206"/>
                      <a:pt x="670" y="204"/>
                      <a:pt x="670" y="202"/>
                    </a:cubicBezTo>
                    <a:cubicBezTo>
                      <a:pt x="670" y="200"/>
                      <a:pt x="669" y="198"/>
                      <a:pt x="669" y="196"/>
                    </a:cubicBezTo>
                    <a:cubicBezTo>
                      <a:pt x="669" y="196"/>
                      <a:pt x="669" y="195"/>
                      <a:pt x="669" y="194"/>
                    </a:cubicBezTo>
                    <a:moveTo>
                      <a:pt x="701" y="185"/>
                    </a:moveTo>
                    <a:cubicBezTo>
                      <a:pt x="700" y="185"/>
                      <a:pt x="699" y="186"/>
                      <a:pt x="699" y="187"/>
                    </a:cubicBezTo>
                    <a:cubicBezTo>
                      <a:pt x="696" y="189"/>
                      <a:pt x="692" y="190"/>
                      <a:pt x="687" y="190"/>
                    </a:cubicBezTo>
                    <a:cubicBezTo>
                      <a:pt x="687" y="190"/>
                      <a:pt x="687" y="190"/>
                      <a:pt x="687" y="190"/>
                    </a:cubicBezTo>
                    <a:cubicBezTo>
                      <a:pt x="687" y="190"/>
                      <a:pt x="687" y="191"/>
                      <a:pt x="687" y="191"/>
                    </a:cubicBezTo>
                    <a:cubicBezTo>
                      <a:pt x="688" y="193"/>
                      <a:pt x="688" y="193"/>
                      <a:pt x="688" y="193"/>
                    </a:cubicBezTo>
                    <a:cubicBezTo>
                      <a:pt x="688" y="193"/>
                      <a:pt x="688" y="193"/>
                      <a:pt x="688" y="193"/>
                    </a:cubicBezTo>
                    <a:cubicBezTo>
                      <a:pt x="688" y="194"/>
                      <a:pt x="688" y="194"/>
                      <a:pt x="688" y="194"/>
                    </a:cubicBezTo>
                    <a:cubicBezTo>
                      <a:pt x="688" y="195"/>
                      <a:pt x="688" y="195"/>
                      <a:pt x="688" y="195"/>
                    </a:cubicBezTo>
                    <a:cubicBezTo>
                      <a:pt x="689" y="204"/>
                      <a:pt x="689" y="204"/>
                      <a:pt x="689" y="204"/>
                    </a:cubicBezTo>
                    <a:cubicBezTo>
                      <a:pt x="691" y="203"/>
                      <a:pt x="693" y="203"/>
                      <a:pt x="695" y="203"/>
                    </a:cubicBezTo>
                    <a:cubicBezTo>
                      <a:pt x="697" y="203"/>
                      <a:pt x="699" y="203"/>
                      <a:pt x="701" y="203"/>
                    </a:cubicBezTo>
                    <a:cubicBezTo>
                      <a:pt x="708" y="206"/>
                      <a:pt x="715" y="209"/>
                      <a:pt x="720" y="214"/>
                    </a:cubicBezTo>
                    <a:cubicBezTo>
                      <a:pt x="719" y="212"/>
                      <a:pt x="718" y="209"/>
                      <a:pt x="717" y="207"/>
                    </a:cubicBezTo>
                    <a:cubicBezTo>
                      <a:pt x="713" y="199"/>
                      <a:pt x="707" y="191"/>
                      <a:pt x="701" y="185"/>
                    </a:cubicBezTo>
                    <a:moveTo>
                      <a:pt x="523" y="173"/>
                    </a:moveTo>
                    <a:cubicBezTo>
                      <a:pt x="523" y="173"/>
                      <a:pt x="524" y="173"/>
                      <a:pt x="524" y="174"/>
                    </a:cubicBezTo>
                    <a:cubicBezTo>
                      <a:pt x="524" y="176"/>
                      <a:pt x="524" y="176"/>
                      <a:pt x="524" y="176"/>
                    </a:cubicBezTo>
                    <a:cubicBezTo>
                      <a:pt x="525" y="179"/>
                      <a:pt x="525" y="179"/>
                      <a:pt x="525" y="179"/>
                    </a:cubicBezTo>
                    <a:cubicBezTo>
                      <a:pt x="526" y="183"/>
                      <a:pt x="526" y="183"/>
                      <a:pt x="526" y="183"/>
                    </a:cubicBezTo>
                    <a:cubicBezTo>
                      <a:pt x="530" y="197"/>
                      <a:pt x="530" y="197"/>
                      <a:pt x="530" y="197"/>
                    </a:cubicBezTo>
                    <a:cubicBezTo>
                      <a:pt x="533" y="199"/>
                      <a:pt x="536" y="202"/>
                      <a:pt x="538" y="205"/>
                    </a:cubicBezTo>
                    <a:cubicBezTo>
                      <a:pt x="547" y="216"/>
                      <a:pt x="555" y="228"/>
                      <a:pt x="570" y="229"/>
                    </a:cubicBezTo>
                    <a:cubicBezTo>
                      <a:pt x="571" y="229"/>
                      <a:pt x="571" y="229"/>
                      <a:pt x="572" y="229"/>
                    </a:cubicBezTo>
                    <a:cubicBezTo>
                      <a:pt x="580" y="229"/>
                      <a:pt x="588" y="227"/>
                      <a:pt x="596" y="226"/>
                    </a:cubicBezTo>
                    <a:cubicBezTo>
                      <a:pt x="597" y="225"/>
                      <a:pt x="597" y="225"/>
                      <a:pt x="597" y="225"/>
                    </a:cubicBezTo>
                    <a:cubicBezTo>
                      <a:pt x="598" y="224"/>
                      <a:pt x="598" y="224"/>
                      <a:pt x="598" y="224"/>
                    </a:cubicBezTo>
                    <a:cubicBezTo>
                      <a:pt x="598" y="223"/>
                      <a:pt x="598" y="223"/>
                      <a:pt x="598" y="223"/>
                    </a:cubicBezTo>
                    <a:cubicBezTo>
                      <a:pt x="598" y="223"/>
                      <a:pt x="598" y="223"/>
                      <a:pt x="598" y="223"/>
                    </a:cubicBezTo>
                    <a:cubicBezTo>
                      <a:pt x="598" y="222"/>
                      <a:pt x="598" y="222"/>
                      <a:pt x="598" y="221"/>
                    </a:cubicBezTo>
                    <a:cubicBezTo>
                      <a:pt x="600" y="217"/>
                      <a:pt x="600" y="217"/>
                      <a:pt x="600" y="217"/>
                    </a:cubicBezTo>
                    <a:cubicBezTo>
                      <a:pt x="600" y="217"/>
                      <a:pt x="600" y="217"/>
                      <a:pt x="600" y="217"/>
                    </a:cubicBezTo>
                    <a:cubicBezTo>
                      <a:pt x="602" y="214"/>
                      <a:pt x="602" y="214"/>
                      <a:pt x="602" y="214"/>
                    </a:cubicBezTo>
                    <a:cubicBezTo>
                      <a:pt x="603" y="213"/>
                      <a:pt x="603" y="213"/>
                      <a:pt x="603" y="213"/>
                    </a:cubicBezTo>
                    <a:cubicBezTo>
                      <a:pt x="599" y="213"/>
                      <a:pt x="597" y="211"/>
                      <a:pt x="594" y="209"/>
                    </a:cubicBezTo>
                    <a:cubicBezTo>
                      <a:pt x="589" y="214"/>
                      <a:pt x="582" y="216"/>
                      <a:pt x="574" y="216"/>
                    </a:cubicBezTo>
                    <a:cubicBezTo>
                      <a:pt x="571" y="216"/>
                      <a:pt x="568" y="216"/>
                      <a:pt x="564" y="215"/>
                    </a:cubicBezTo>
                    <a:cubicBezTo>
                      <a:pt x="548" y="211"/>
                      <a:pt x="535" y="194"/>
                      <a:pt x="533" y="176"/>
                    </a:cubicBezTo>
                    <a:cubicBezTo>
                      <a:pt x="533" y="176"/>
                      <a:pt x="533" y="176"/>
                      <a:pt x="533" y="176"/>
                    </a:cubicBezTo>
                    <a:cubicBezTo>
                      <a:pt x="530" y="176"/>
                      <a:pt x="528" y="175"/>
                      <a:pt x="525" y="174"/>
                    </a:cubicBezTo>
                    <a:cubicBezTo>
                      <a:pt x="525" y="174"/>
                      <a:pt x="524" y="173"/>
                      <a:pt x="523" y="173"/>
                    </a:cubicBezTo>
                    <a:moveTo>
                      <a:pt x="262" y="156"/>
                    </a:moveTo>
                    <a:cubicBezTo>
                      <a:pt x="260" y="157"/>
                      <a:pt x="258" y="158"/>
                      <a:pt x="256" y="158"/>
                    </a:cubicBezTo>
                    <a:cubicBezTo>
                      <a:pt x="258" y="161"/>
                      <a:pt x="259" y="164"/>
                      <a:pt x="260" y="168"/>
                    </a:cubicBezTo>
                    <a:cubicBezTo>
                      <a:pt x="260" y="166"/>
                      <a:pt x="261" y="163"/>
                      <a:pt x="261" y="161"/>
                    </a:cubicBezTo>
                    <a:cubicBezTo>
                      <a:pt x="262" y="157"/>
                      <a:pt x="262" y="157"/>
                      <a:pt x="262" y="157"/>
                    </a:cubicBezTo>
                    <a:cubicBezTo>
                      <a:pt x="262" y="156"/>
                      <a:pt x="262" y="156"/>
                      <a:pt x="262" y="156"/>
                    </a:cubicBezTo>
                    <a:moveTo>
                      <a:pt x="328" y="0"/>
                    </a:moveTo>
                    <a:cubicBezTo>
                      <a:pt x="325" y="3"/>
                      <a:pt x="321" y="4"/>
                      <a:pt x="317" y="5"/>
                    </a:cubicBezTo>
                    <a:cubicBezTo>
                      <a:pt x="315" y="5"/>
                      <a:pt x="313" y="5"/>
                      <a:pt x="312" y="5"/>
                    </a:cubicBezTo>
                    <a:cubicBezTo>
                      <a:pt x="307" y="5"/>
                      <a:pt x="302" y="4"/>
                      <a:pt x="298" y="3"/>
                    </a:cubicBezTo>
                    <a:cubicBezTo>
                      <a:pt x="300" y="7"/>
                      <a:pt x="301" y="11"/>
                      <a:pt x="300" y="15"/>
                    </a:cubicBezTo>
                    <a:cubicBezTo>
                      <a:pt x="299" y="19"/>
                      <a:pt x="298" y="23"/>
                      <a:pt x="295" y="26"/>
                    </a:cubicBezTo>
                    <a:cubicBezTo>
                      <a:pt x="300" y="32"/>
                      <a:pt x="302" y="39"/>
                      <a:pt x="302" y="47"/>
                    </a:cubicBezTo>
                    <a:cubicBezTo>
                      <a:pt x="302" y="55"/>
                      <a:pt x="297" y="64"/>
                      <a:pt x="291" y="69"/>
                    </a:cubicBezTo>
                    <a:cubicBezTo>
                      <a:pt x="293" y="71"/>
                      <a:pt x="294" y="73"/>
                      <a:pt x="295" y="75"/>
                    </a:cubicBezTo>
                    <a:cubicBezTo>
                      <a:pt x="301" y="85"/>
                      <a:pt x="302" y="96"/>
                      <a:pt x="298" y="105"/>
                    </a:cubicBezTo>
                    <a:cubicBezTo>
                      <a:pt x="295" y="111"/>
                      <a:pt x="292" y="115"/>
                      <a:pt x="288" y="119"/>
                    </a:cubicBezTo>
                    <a:cubicBezTo>
                      <a:pt x="286" y="121"/>
                      <a:pt x="285" y="122"/>
                      <a:pt x="284" y="124"/>
                    </a:cubicBezTo>
                    <a:cubicBezTo>
                      <a:pt x="284" y="124"/>
                      <a:pt x="284" y="124"/>
                      <a:pt x="284" y="124"/>
                    </a:cubicBezTo>
                    <a:cubicBezTo>
                      <a:pt x="284" y="124"/>
                      <a:pt x="284" y="125"/>
                      <a:pt x="284" y="126"/>
                    </a:cubicBezTo>
                    <a:cubicBezTo>
                      <a:pt x="284" y="128"/>
                      <a:pt x="284" y="128"/>
                      <a:pt x="284" y="128"/>
                    </a:cubicBezTo>
                    <a:cubicBezTo>
                      <a:pt x="284" y="128"/>
                      <a:pt x="284" y="128"/>
                      <a:pt x="284" y="128"/>
                    </a:cubicBezTo>
                    <a:cubicBezTo>
                      <a:pt x="284" y="129"/>
                      <a:pt x="284" y="129"/>
                      <a:pt x="284" y="129"/>
                    </a:cubicBezTo>
                    <a:cubicBezTo>
                      <a:pt x="284" y="131"/>
                      <a:pt x="284" y="131"/>
                      <a:pt x="284" y="131"/>
                    </a:cubicBezTo>
                    <a:cubicBezTo>
                      <a:pt x="284" y="132"/>
                      <a:pt x="284" y="132"/>
                      <a:pt x="284" y="132"/>
                    </a:cubicBezTo>
                    <a:cubicBezTo>
                      <a:pt x="284" y="132"/>
                      <a:pt x="284" y="132"/>
                      <a:pt x="284" y="132"/>
                    </a:cubicBezTo>
                    <a:cubicBezTo>
                      <a:pt x="284" y="135"/>
                      <a:pt x="284" y="135"/>
                      <a:pt x="284" y="135"/>
                    </a:cubicBezTo>
                    <a:cubicBezTo>
                      <a:pt x="284" y="135"/>
                      <a:pt x="284" y="135"/>
                      <a:pt x="284" y="135"/>
                    </a:cubicBezTo>
                    <a:cubicBezTo>
                      <a:pt x="284" y="135"/>
                      <a:pt x="284" y="135"/>
                      <a:pt x="284" y="135"/>
                    </a:cubicBezTo>
                    <a:cubicBezTo>
                      <a:pt x="284" y="135"/>
                      <a:pt x="284" y="135"/>
                      <a:pt x="284" y="135"/>
                    </a:cubicBezTo>
                    <a:cubicBezTo>
                      <a:pt x="284" y="135"/>
                      <a:pt x="284" y="135"/>
                      <a:pt x="284" y="135"/>
                    </a:cubicBezTo>
                    <a:cubicBezTo>
                      <a:pt x="284" y="136"/>
                      <a:pt x="284" y="136"/>
                      <a:pt x="284" y="136"/>
                    </a:cubicBezTo>
                    <a:cubicBezTo>
                      <a:pt x="284" y="136"/>
                      <a:pt x="284" y="136"/>
                      <a:pt x="284" y="136"/>
                    </a:cubicBezTo>
                    <a:cubicBezTo>
                      <a:pt x="284" y="138"/>
                      <a:pt x="284" y="138"/>
                      <a:pt x="284" y="138"/>
                    </a:cubicBezTo>
                    <a:cubicBezTo>
                      <a:pt x="283" y="141"/>
                      <a:pt x="283" y="141"/>
                      <a:pt x="283" y="141"/>
                    </a:cubicBezTo>
                    <a:cubicBezTo>
                      <a:pt x="282" y="144"/>
                      <a:pt x="282" y="144"/>
                      <a:pt x="282" y="144"/>
                    </a:cubicBezTo>
                    <a:cubicBezTo>
                      <a:pt x="282" y="145"/>
                      <a:pt x="282" y="146"/>
                      <a:pt x="281" y="147"/>
                    </a:cubicBezTo>
                    <a:cubicBezTo>
                      <a:pt x="280" y="150"/>
                      <a:pt x="280" y="150"/>
                      <a:pt x="280" y="150"/>
                    </a:cubicBezTo>
                    <a:cubicBezTo>
                      <a:pt x="279" y="151"/>
                      <a:pt x="279" y="151"/>
                      <a:pt x="279" y="151"/>
                    </a:cubicBezTo>
                    <a:cubicBezTo>
                      <a:pt x="279" y="152"/>
                      <a:pt x="279" y="152"/>
                      <a:pt x="279" y="152"/>
                    </a:cubicBezTo>
                    <a:cubicBezTo>
                      <a:pt x="279" y="152"/>
                      <a:pt x="279" y="152"/>
                      <a:pt x="279" y="152"/>
                    </a:cubicBezTo>
                    <a:cubicBezTo>
                      <a:pt x="279" y="152"/>
                      <a:pt x="279" y="152"/>
                      <a:pt x="279" y="152"/>
                    </a:cubicBezTo>
                    <a:cubicBezTo>
                      <a:pt x="278" y="153"/>
                      <a:pt x="278" y="153"/>
                      <a:pt x="278" y="153"/>
                    </a:cubicBezTo>
                    <a:cubicBezTo>
                      <a:pt x="277" y="155"/>
                      <a:pt x="277" y="155"/>
                      <a:pt x="277" y="155"/>
                    </a:cubicBezTo>
                    <a:cubicBezTo>
                      <a:pt x="277" y="156"/>
                      <a:pt x="276" y="157"/>
                      <a:pt x="275" y="158"/>
                    </a:cubicBezTo>
                    <a:cubicBezTo>
                      <a:pt x="275" y="159"/>
                      <a:pt x="275" y="159"/>
                      <a:pt x="275" y="159"/>
                    </a:cubicBezTo>
                    <a:cubicBezTo>
                      <a:pt x="274" y="159"/>
                      <a:pt x="274" y="159"/>
                      <a:pt x="274" y="159"/>
                    </a:cubicBezTo>
                    <a:cubicBezTo>
                      <a:pt x="274" y="159"/>
                      <a:pt x="274" y="159"/>
                      <a:pt x="274" y="159"/>
                    </a:cubicBezTo>
                    <a:cubicBezTo>
                      <a:pt x="274" y="160"/>
                      <a:pt x="274" y="160"/>
                      <a:pt x="274" y="160"/>
                    </a:cubicBezTo>
                    <a:cubicBezTo>
                      <a:pt x="274" y="160"/>
                      <a:pt x="274" y="160"/>
                      <a:pt x="274" y="160"/>
                    </a:cubicBezTo>
                    <a:cubicBezTo>
                      <a:pt x="274" y="160"/>
                      <a:pt x="274" y="160"/>
                      <a:pt x="274" y="160"/>
                    </a:cubicBezTo>
                    <a:cubicBezTo>
                      <a:pt x="273" y="160"/>
                      <a:pt x="273" y="160"/>
                      <a:pt x="273" y="160"/>
                    </a:cubicBezTo>
                    <a:cubicBezTo>
                      <a:pt x="272" y="162"/>
                      <a:pt x="271" y="163"/>
                      <a:pt x="270" y="164"/>
                    </a:cubicBezTo>
                    <a:cubicBezTo>
                      <a:pt x="269" y="165"/>
                      <a:pt x="268" y="166"/>
                      <a:pt x="268" y="166"/>
                    </a:cubicBezTo>
                    <a:cubicBezTo>
                      <a:pt x="265" y="168"/>
                      <a:pt x="265" y="168"/>
                      <a:pt x="265" y="168"/>
                    </a:cubicBezTo>
                    <a:cubicBezTo>
                      <a:pt x="265" y="169"/>
                      <a:pt x="264" y="170"/>
                      <a:pt x="263" y="170"/>
                    </a:cubicBezTo>
                    <a:cubicBezTo>
                      <a:pt x="262" y="171"/>
                      <a:pt x="262" y="171"/>
                      <a:pt x="262" y="171"/>
                    </a:cubicBezTo>
                    <a:cubicBezTo>
                      <a:pt x="261" y="171"/>
                      <a:pt x="261" y="171"/>
                      <a:pt x="261" y="172"/>
                    </a:cubicBezTo>
                    <a:cubicBezTo>
                      <a:pt x="261" y="178"/>
                      <a:pt x="260" y="185"/>
                      <a:pt x="257" y="190"/>
                    </a:cubicBezTo>
                    <a:cubicBezTo>
                      <a:pt x="258" y="191"/>
                      <a:pt x="258" y="191"/>
                      <a:pt x="258" y="191"/>
                    </a:cubicBezTo>
                    <a:cubicBezTo>
                      <a:pt x="259" y="191"/>
                      <a:pt x="259" y="191"/>
                      <a:pt x="259" y="191"/>
                    </a:cubicBezTo>
                    <a:cubicBezTo>
                      <a:pt x="259" y="191"/>
                      <a:pt x="259" y="191"/>
                      <a:pt x="259" y="191"/>
                    </a:cubicBezTo>
                    <a:cubicBezTo>
                      <a:pt x="259" y="191"/>
                      <a:pt x="259" y="191"/>
                      <a:pt x="259" y="191"/>
                    </a:cubicBezTo>
                    <a:cubicBezTo>
                      <a:pt x="260" y="191"/>
                      <a:pt x="260" y="191"/>
                      <a:pt x="260" y="191"/>
                    </a:cubicBezTo>
                    <a:cubicBezTo>
                      <a:pt x="260" y="191"/>
                      <a:pt x="260" y="191"/>
                      <a:pt x="260" y="191"/>
                    </a:cubicBezTo>
                    <a:cubicBezTo>
                      <a:pt x="260" y="191"/>
                      <a:pt x="260" y="191"/>
                      <a:pt x="260" y="191"/>
                    </a:cubicBezTo>
                    <a:cubicBezTo>
                      <a:pt x="262" y="192"/>
                      <a:pt x="262" y="192"/>
                      <a:pt x="262" y="192"/>
                    </a:cubicBezTo>
                    <a:cubicBezTo>
                      <a:pt x="264" y="193"/>
                      <a:pt x="264" y="193"/>
                      <a:pt x="264" y="193"/>
                    </a:cubicBezTo>
                    <a:cubicBezTo>
                      <a:pt x="267" y="194"/>
                      <a:pt x="267" y="194"/>
                      <a:pt x="267" y="194"/>
                    </a:cubicBezTo>
                    <a:cubicBezTo>
                      <a:pt x="268" y="195"/>
                      <a:pt x="268" y="195"/>
                      <a:pt x="268" y="195"/>
                    </a:cubicBezTo>
                    <a:cubicBezTo>
                      <a:pt x="268" y="194"/>
                      <a:pt x="268" y="194"/>
                      <a:pt x="268" y="193"/>
                    </a:cubicBezTo>
                    <a:cubicBezTo>
                      <a:pt x="268" y="192"/>
                      <a:pt x="268" y="192"/>
                      <a:pt x="268" y="191"/>
                    </a:cubicBezTo>
                    <a:cubicBezTo>
                      <a:pt x="269" y="186"/>
                      <a:pt x="268" y="180"/>
                      <a:pt x="270" y="174"/>
                    </a:cubicBezTo>
                    <a:cubicBezTo>
                      <a:pt x="272" y="163"/>
                      <a:pt x="284" y="160"/>
                      <a:pt x="286" y="149"/>
                    </a:cubicBezTo>
                    <a:cubicBezTo>
                      <a:pt x="286" y="144"/>
                      <a:pt x="287" y="138"/>
                      <a:pt x="290" y="133"/>
                    </a:cubicBezTo>
                    <a:cubicBezTo>
                      <a:pt x="293" y="128"/>
                      <a:pt x="297" y="124"/>
                      <a:pt x="300" y="119"/>
                    </a:cubicBezTo>
                    <a:cubicBezTo>
                      <a:pt x="310" y="104"/>
                      <a:pt x="304" y="90"/>
                      <a:pt x="305" y="73"/>
                    </a:cubicBezTo>
                    <a:cubicBezTo>
                      <a:pt x="306" y="67"/>
                      <a:pt x="310" y="63"/>
                      <a:pt x="311" y="57"/>
                    </a:cubicBezTo>
                    <a:cubicBezTo>
                      <a:pt x="313" y="48"/>
                      <a:pt x="308" y="42"/>
                      <a:pt x="306" y="33"/>
                    </a:cubicBezTo>
                    <a:cubicBezTo>
                      <a:pt x="305" y="26"/>
                      <a:pt x="305" y="19"/>
                      <a:pt x="311" y="16"/>
                    </a:cubicBezTo>
                    <a:cubicBezTo>
                      <a:pt x="313" y="15"/>
                      <a:pt x="315" y="14"/>
                      <a:pt x="317" y="14"/>
                    </a:cubicBezTo>
                    <a:cubicBezTo>
                      <a:pt x="323" y="14"/>
                      <a:pt x="330" y="19"/>
                      <a:pt x="334" y="24"/>
                    </a:cubicBezTo>
                    <a:cubicBezTo>
                      <a:pt x="337" y="27"/>
                      <a:pt x="340" y="30"/>
                      <a:pt x="343" y="33"/>
                    </a:cubicBezTo>
                    <a:cubicBezTo>
                      <a:pt x="348" y="36"/>
                      <a:pt x="356" y="35"/>
                      <a:pt x="360" y="40"/>
                    </a:cubicBezTo>
                    <a:cubicBezTo>
                      <a:pt x="367" y="48"/>
                      <a:pt x="362" y="62"/>
                      <a:pt x="364" y="71"/>
                    </a:cubicBezTo>
                    <a:cubicBezTo>
                      <a:pt x="366" y="81"/>
                      <a:pt x="372" y="91"/>
                      <a:pt x="382" y="96"/>
                    </a:cubicBezTo>
                    <a:cubicBezTo>
                      <a:pt x="389" y="100"/>
                      <a:pt x="396" y="102"/>
                      <a:pt x="400" y="109"/>
                    </a:cubicBezTo>
                    <a:cubicBezTo>
                      <a:pt x="405" y="117"/>
                      <a:pt x="410" y="123"/>
                      <a:pt x="418" y="128"/>
                    </a:cubicBezTo>
                    <a:cubicBezTo>
                      <a:pt x="427" y="132"/>
                      <a:pt x="433" y="142"/>
                      <a:pt x="439" y="149"/>
                    </a:cubicBezTo>
                    <a:cubicBezTo>
                      <a:pt x="445" y="158"/>
                      <a:pt x="452" y="166"/>
                      <a:pt x="462" y="171"/>
                    </a:cubicBezTo>
                    <a:cubicBezTo>
                      <a:pt x="470" y="176"/>
                      <a:pt x="478" y="182"/>
                      <a:pt x="487" y="186"/>
                    </a:cubicBezTo>
                    <a:cubicBezTo>
                      <a:pt x="488" y="185"/>
                      <a:pt x="488" y="185"/>
                      <a:pt x="488" y="185"/>
                    </a:cubicBezTo>
                    <a:cubicBezTo>
                      <a:pt x="488" y="185"/>
                      <a:pt x="488" y="184"/>
                      <a:pt x="488" y="184"/>
                    </a:cubicBezTo>
                    <a:cubicBezTo>
                      <a:pt x="487" y="183"/>
                      <a:pt x="487" y="183"/>
                      <a:pt x="487" y="183"/>
                    </a:cubicBezTo>
                    <a:cubicBezTo>
                      <a:pt x="485" y="180"/>
                      <a:pt x="485" y="180"/>
                      <a:pt x="485" y="180"/>
                    </a:cubicBezTo>
                    <a:cubicBezTo>
                      <a:pt x="484" y="178"/>
                      <a:pt x="484" y="178"/>
                      <a:pt x="484" y="178"/>
                    </a:cubicBezTo>
                    <a:cubicBezTo>
                      <a:pt x="481" y="174"/>
                      <a:pt x="481" y="174"/>
                      <a:pt x="481" y="174"/>
                    </a:cubicBezTo>
                    <a:cubicBezTo>
                      <a:pt x="480" y="173"/>
                      <a:pt x="480" y="173"/>
                      <a:pt x="480" y="173"/>
                    </a:cubicBezTo>
                    <a:cubicBezTo>
                      <a:pt x="479" y="172"/>
                      <a:pt x="479" y="172"/>
                      <a:pt x="479" y="172"/>
                    </a:cubicBezTo>
                    <a:cubicBezTo>
                      <a:pt x="478" y="170"/>
                      <a:pt x="478" y="170"/>
                      <a:pt x="478" y="170"/>
                    </a:cubicBezTo>
                    <a:cubicBezTo>
                      <a:pt x="477" y="168"/>
                      <a:pt x="477" y="168"/>
                      <a:pt x="477" y="168"/>
                    </a:cubicBezTo>
                    <a:cubicBezTo>
                      <a:pt x="466" y="164"/>
                      <a:pt x="456" y="157"/>
                      <a:pt x="451" y="146"/>
                    </a:cubicBezTo>
                    <a:cubicBezTo>
                      <a:pt x="448" y="140"/>
                      <a:pt x="447" y="133"/>
                      <a:pt x="449" y="126"/>
                    </a:cubicBezTo>
                    <a:cubicBezTo>
                      <a:pt x="447" y="126"/>
                      <a:pt x="446" y="126"/>
                      <a:pt x="445" y="126"/>
                    </a:cubicBezTo>
                    <a:cubicBezTo>
                      <a:pt x="441" y="124"/>
                      <a:pt x="439" y="122"/>
                      <a:pt x="437" y="118"/>
                    </a:cubicBezTo>
                    <a:cubicBezTo>
                      <a:pt x="435" y="119"/>
                      <a:pt x="433" y="120"/>
                      <a:pt x="430" y="120"/>
                    </a:cubicBezTo>
                    <a:cubicBezTo>
                      <a:pt x="427" y="120"/>
                      <a:pt x="423" y="119"/>
                      <a:pt x="421" y="117"/>
                    </a:cubicBezTo>
                    <a:cubicBezTo>
                      <a:pt x="413" y="112"/>
                      <a:pt x="409" y="103"/>
                      <a:pt x="409" y="94"/>
                    </a:cubicBezTo>
                    <a:cubicBezTo>
                      <a:pt x="409" y="94"/>
                      <a:pt x="409" y="94"/>
                      <a:pt x="409" y="93"/>
                    </a:cubicBezTo>
                    <a:cubicBezTo>
                      <a:pt x="407" y="94"/>
                      <a:pt x="405" y="94"/>
                      <a:pt x="403" y="94"/>
                    </a:cubicBezTo>
                    <a:cubicBezTo>
                      <a:pt x="391" y="94"/>
                      <a:pt x="380" y="86"/>
                      <a:pt x="375" y="78"/>
                    </a:cubicBezTo>
                    <a:cubicBezTo>
                      <a:pt x="367" y="64"/>
                      <a:pt x="367" y="50"/>
                      <a:pt x="374" y="37"/>
                    </a:cubicBezTo>
                    <a:cubicBezTo>
                      <a:pt x="371" y="35"/>
                      <a:pt x="368" y="32"/>
                      <a:pt x="366" y="28"/>
                    </a:cubicBezTo>
                    <a:cubicBezTo>
                      <a:pt x="363" y="30"/>
                      <a:pt x="359" y="30"/>
                      <a:pt x="356" y="30"/>
                    </a:cubicBezTo>
                    <a:cubicBezTo>
                      <a:pt x="353" y="30"/>
                      <a:pt x="350" y="30"/>
                      <a:pt x="347" y="28"/>
                    </a:cubicBezTo>
                    <a:cubicBezTo>
                      <a:pt x="339" y="25"/>
                      <a:pt x="333" y="17"/>
                      <a:pt x="330" y="8"/>
                    </a:cubicBezTo>
                    <a:cubicBezTo>
                      <a:pt x="329" y="6"/>
                      <a:pt x="328" y="3"/>
                      <a:pt x="328"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68">
                <a:extLst>
                  <a:ext uri="{FF2B5EF4-FFF2-40B4-BE49-F238E27FC236}">
                    <a16:creationId xmlns:a16="http://schemas.microsoft.com/office/drawing/2014/main" id="{AB6FC18D-9302-4979-8AE4-F7C95A75F0FB}"/>
                  </a:ext>
                </a:extLst>
              </p:cNvPr>
              <p:cNvSpPr>
                <a:spLocks noEditPoints="1"/>
              </p:cNvSpPr>
              <p:nvPr/>
            </p:nvSpPr>
            <p:spPr bwMode="auto">
              <a:xfrm>
                <a:off x="1299" y="1950"/>
                <a:ext cx="1895" cy="1397"/>
              </a:xfrm>
              <a:custGeom>
                <a:avLst/>
                <a:gdLst>
                  <a:gd name="T0" fmla="*/ 797 w 797"/>
                  <a:gd name="T1" fmla="*/ 442 h 588"/>
                  <a:gd name="T2" fmla="*/ 795 w 797"/>
                  <a:gd name="T3" fmla="*/ 453 h 588"/>
                  <a:gd name="T4" fmla="*/ 789 w 797"/>
                  <a:gd name="T5" fmla="*/ 484 h 588"/>
                  <a:gd name="T6" fmla="*/ 789 w 797"/>
                  <a:gd name="T7" fmla="*/ 484 h 588"/>
                  <a:gd name="T8" fmla="*/ 780 w 797"/>
                  <a:gd name="T9" fmla="*/ 509 h 588"/>
                  <a:gd name="T10" fmla="*/ 780 w 797"/>
                  <a:gd name="T11" fmla="*/ 509 h 588"/>
                  <a:gd name="T12" fmla="*/ 780 w 797"/>
                  <a:gd name="T13" fmla="*/ 510 h 588"/>
                  <a:gd name="T14" fmla="*/ 781 w 797"/>
                  <a:gd name="T15" fmla="*/ 516 h 588"/>
                  <a:gd name="T16" fmla="*/ 770 w 797"/>
                  <a:gd name="T17" fmla="*/ 538 h 588"/>
                  <a:gd name="T18" fmla="*/ 770 w 797"/>
                  <a:gd name="T19" fmla="*/ 538 h 588"/>
                  <a:gd name="T20" fmla="*/ 771 w 797"/>
                  <a:gd name="T21" fmla="*/ 540 h 588"/>
                  <a:gd name="T22" fmla="*/ 771 w 797"/>
                  <a:gd name="T23" fmla="*/ 540 h 588"/>
                  <a:gd name="T24" fmla="*/ 771 w 797"/>
                  <a:gd name="T25" fmla="*/ 539 h 588"/>
                  <a:gd name="T26" fmla="*/ 783 w 797"/>
                  <a:gd name="T27" fmla="*/ 516 h 588"/>
                  <a:gd name="T28" fmla="*/ 783 w 797"/>
                  <a:gd name="T29" fmla="*/ 516 h 588"/>
                  <a:gd name="T30" fmla="*/ 781 w 797"/>
                  <a:gd name="T31" fmla="*/ 509 h 588"/>
                  <a:gd name="T32" fmla="*/ 781 w 797"/>
                  <a:gd name="T33" fmla="*/ 509 h 588"/>
                  <a:gd name="T34" fmla="*/ 781 w 797"/>
                  <a:gd name="T35" fmla="*/ 509 h 588"/>
                  <a:gd name="T36" fmla="*/ 791 w 797"/>
                  <a:gd name="T37" fmla="*/ 484 h 588"/>
                  <a:gd name="T38" fmla="*/ 791 w 797"/>
                  <a:gd name="T39" fmla="*/ 484 h 588"/>
                  <a:gd name="T40" fmla="*/ 791 w 797"/>
                  <a:gd name="T41" fmla="*/ 483 h 588"/>
                  <a:gd name="T42" fmla="*/ 791 w 797"/>
                  <a:gd name="T43" fmla="*/ 483 h 588"/>
                  <a:gd name="T44" fmla="*/ 791 w 797"/>
                  <a:gd name="T45" fmla="*/ 483 h 588"/>
                  <a:gd name="T46" fmla="*/ 797 w 797"/>
                  <a:gd name="T47" fmla="*/ 442 h 588"/>
                  <a:gd name="T48" fmla="*/ 14 w 797"/>
                  <a:gd name="T49" fmla="*/ 357 h 588"/>
                  <a:gd name="T50" fmla="*/ 34 w 797"/>
                  <a:gd name="T51" fmla="*/ 383 h 588"/>
                  <a:gd name="T52" fmla="*/ 223 w 797"/>
                  <a:gd name="T53" fmla="*/ 521 h 588"/>
                  <a:gd name="T54" fmla="*/ 287 w 797"/>
                  <a:gd name="T55" fmla="*/ 549 h 588"/>
                  <a:gd name="T56" fmla="*/ 362 w 797"/>
                  <a:gd name="T57" fmla="*/ 574 h 588"/>
                  <a:gd name="T58" fmla="*/ 416 w 797"/>
                  <a:gd name="T59" fmla="*/ 588 h 588"/>
                  <a:gd name="T60" fmla="*/ 416 w 797"/>
                  <a:gd name="T61" fmla="*/ 588 h 588"/>
                  <a:gd name="T62" fmla="*/ 416 w 797"/>
                  <a:gd name="T63" fmla="*/ 587 h 588"/>
                  <a:gd name="T64" fmla="*/ 372 w 797"/>
                  <a:gd name="T65" fmla="*/ 575 h 588"/>
                  <a:gd name="T66" fmla="*/ 363 w 797"/>
                  <a:gd name="T67" fmla="*/ 573 h 588"/>
                  <a:gd name="T68" fmla="*/ 288 w 797"/>
                  <a:gd name="T69" fmla="*/ 548 h 588"/>
                  <a:gd name="T70" fmla="*/ 224 w 797"/>
                  <a:gd name="T71" fmla="*/ 519 h 588"/>
                  <a:gd name="T72" fmla="*/ 35 w 797"/>
                  <a:gd name="T73" fmla="*/ 383 h 588"/>
                  <a:gd name="T74" fmla="*/ 29 w 797"/>
                  <a:gd name="T75" fmla="*/ 374 h 588"/>
                  <a:gd name="T76" fmla="*/ 26 w 797"/>
                  <a:gd name="T77" fmla="*/ 371 h 588"/>
                  <a:gd name="T78" fmla="*/ 23 w 797"/>
                  <a:gd name="T79" fmla="*/ 369 h 588"/>
                  <a:gd name="T80" fmla="*/ 21 w 797"/>
                  <a:gd name="T81" fmla="*/ 366 h 588"/>
                  <a:gd name="T82" fmla="*/ 14 w 797"/>
                  <a:gd name="T83" fmla="*/ 357 h 588"/>
                  <a:gd name="T84" fmla="*/ 0 w 797"/>
                  <a:gd name="T85" fmla="*/ 337 h 588"/>
                  <a:gd name="T86" fmla="*/ 2 w 797"/>
                  <a:gd name="T87" fmla="*/ 341 h 588"/>
                  <a:gd name="T88" fmla="*/ 0 w 797"/>
                  <a:gd name="T89" fmla="*/ 338 h 588"/>
                  <a:gd name="T90" fmla="*/ 0 w 797"/>
                  <a:gd name="T91" fmla="*/ 337 h 588"/>
                  <a:gd name="T92" fmla="*/ 712 w 797"/>
                  <a:gd name="T93" fmla="*/ 85 h 588"/>
                  <a:gd name="T94" fmla="*/ 711 w 797"/>
                  <a:gd name="T95" fmla="*/ 86 h 588"/>
                  <a:gd name="T96" fmla="*/ 727 w 797"/>
                  <a:gd name="T97" fmla="*/ 108 h 588"/>
                  <a:gd name="T98" fmla="*/ 730 w 797"/>
                  <a:gd name="T99" fmla="*/ 115 h 588"/>
                  <a:gd name="T100" fmla="*/ 733 w 797"/>
                  <a:gd name="T101" fmla="*/ 118 h 588"/>
                  <a:gd name="T102" fmla="*/ 728 w 797"/>
                  <a:gd name="T103" fmla="*/ 108 h 588"/>
                  <a:gd name="T104" fmla="*/ 728 w 797"/>
                  <a:gd name="T105" fmla="*/ 107 h 588"/>
                  <a:gd name="T106" fmla="*/ 712 w 797"/>
                  <a:gd name="T107" fmla="*/ 85 h 588"/>
                  <a:gd name="T108" fmla="*/ 676 w 797"/>
                  <a:gd name="T109" fmla="*/ 0 h 588"/>
                  <a:gd name="T110" fmla="*/ 675 w 797"/>
                  <a:gd name="T111" fmla="*/ 0 h 588"/>
                  <a:gd name="T112" fmla="*/ 678 w 797"/>
                  <a:gd name="T113" fmla="*/ 5 h 588"/>
                  <a:gd name="T114" fmla="*/ 678 w 797"/>
                  <a:gd name="T115" fmla="*/ 5 h 588"/>
                  <a:gd name="T116" fmla="*/ 679 w 797"/>
                  <a:gd name="T117" fmla="*/ 6 h 588"/>
                  <a:gd name="T118" fmla="*/ 676 w 797"/>
                  <a:gd name="T119"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588">
                    <a:moveTo>
                      <a:pt x="797" y="442"/>
                    </a:moveTo>
                    <a:cubicBezTo>
                      <a:pt x="796" y="446"/>
                      <a:pt x="796" y="450"/>
                      <a:pt x="795" y="453"/>
                    </a:cubicBezTo>
                    <a:cubicBezTo>
                      <a:pt x="794" y="464"/>
                      <a:pt x="792" y="474"/>
                      <a:pt x="789" y="484"/>
                    </a:cubicBezTo>
                    <a:cubicBezTo>
                      <a:pt x="789" y="484"/>
                      <a:pt x="789" y="484"/>
                      <a:pt x="789" y="484"/>
                    </a:cubicBezTo>
                    <a:cubicBezTo>
                      <a:pt x="787" y="492"/>
                      <a:pt x="785" y="501"/>
                      <a:pt x="780" y="509"/>
                    </a:cubicBezTo>
                    <a:cubicBezTo>
                      <a:pt x="780" y="509"/>
                      <a:pt x="780" y="509"/>
                      <a:pt x="780" y="509"/>
                    </a:cubicBezTo>
                    <a:cubicBezTo>
                      <a:pt x="780" y="510"/>
                      <a:pt x="780" y="510"/>
                      <a:pt x="780" y="510"/>
                    </a:cubicBezTo>
                    <a:cubicBezTo>
                      <a:pt x="781" y="512"/>
                      <a:pt x="781" y="514"/>
                      <a:pt x="781" y="516"/>
                    </a:cubicBezTo>
                    <a:cubicBezTo>
                      <a:pt x="782" y="525"/>
                      <a:pt x="777" y="533"/>
                      <a:pt x="770" y="538"/>
                    </a:cubicBezTo>
                    <a:cubicBezTo>
                      <a:pt x="770" y="538"/>
                      <a:pt x="770" y="538"/>
                      <a:pt x="770" y="538"/>
                    </a:cubicBezTo>
                    <a:cubicBezTo>
                      <a:pt x="770" y="539"/>
                      <a:pt x="770" y="539"/>
                      <a:pt x="771" y="540"/>
                    </a:cubicBezTo>
                    <a:cubicBezTo>
                      <a:pt x="771" y="540"/>
                      <a:pt x="771" y="540"/>
                      <a:pt x="771" y="540"/>
                    </a:cubicBezTo>
                    <a:cubicBezTo>
                      <a:pt x="771" y="540"/>
                      <a:pt x="771" y="539"/>
                      <a:pt x="771" y="539"/>
                    </a:cubicBezTo>
                    <a:cubicBezTo>
                      <a:pt x="778" y="534"/>
                      <a:pt x="783" y="525"/>
                      <a:pt x="783" y="516"/>
                    </a:cubicBezTo>
                    <a:cubicBezTo>
                      <a:pt x="783" y="516"/>
                      <a:pt x="783" y="516"/>
                      <a:pt x="783" y="516"/>
                    </a:cubicBezTo>
                    <a:cubicBezTo>
                      <a:pt x="783" y="514"/>
                      <a:pt x="782" y="511"/>
                      <a:pt x="781" y="509"/>
                    </a:cubicBezTo>
                    <a:cubicBezTo>
                      <a:pt x="781" y="509"/>
                      <a:pt x="781" y="509"/>
                      <a:pt x="781" y="509"/>
                    </a:cubicBezTo>
                    <a:cubicBezTo>
                      <a:pt x="781" y="509"/>
                      <a:pt x="781" y="509"/>
                      <a:pt x="781" y="509"/>
                    </a:cubicBezTo>
                    <a:cubicBezTo>
                      <a:pt x="786" y="502"/>
                      <a:pt x="789" y="491"/>
                      <a:pt x="791" y="484"/>
                    </a:cubicBezTo>
                    <a:cubicBezTo>
                      <a:pt x="791" y="484"/>
                      <a:pt x="791" y="484"/>
                      <a:pt x="791" y="484"/>
                    </a:cubicBezTo>
                    <a:cubicBezTo>
                      <a:pt x="791" y="484"/>
                      <a:pt x="791" y="484"/>
                      <a:pt x="791" y="483"/>
                    </a:cubicBezTo>
                    <a:cubicBezTo>
                      <a:pt x="791" y="483"/>
                      <a:pt x="791" y="483"/>
                      <a:pt x="791" y="483"/>
                    </a:cubicBezTo>
                    <a:cubicBezTo>
                      <a:pt x="791" y="483"/>
                      <a:pt x="791" y="483"/>
                      <a:pt x="791" y="483"/>
                    </a:cubicBezTo>
                    <a:cubicBezTo>
                      <a:pt x="794" y="470"/>
                      <a:pt x="796" y="456"/>
                      <a:pt x="797" y="442"/>
                    </a:cubicBezTo>
                    <a:moveTo>
                      <a:pt x="14" y="357"/>
                    </a:moveTo>
                    <a:cubicBezTo>
                      <a:pt x="21" y="366"/>
                      <a:pt x="27" y="375"/>
                      <a:pt x="34" y="383"/>
                    </a:cubicBezTo>
                    <a:cubicBezTo>
                      <a:pt x="81" y="444"/>
                      <a:pt x="155" y="486"/>
                      <a:pt x="223" y="521"/>
                    </a:cubicBezTo>
                    <a:cubicBezTo>
                      <a:pt x="244" y="531"/>
                      <a:pt x="265" y="541"/>
                      <a:pt x="287" y="549"/>
                    </a:cubicBezTo>
                    <a:cubicBezTo>
                      <a:pt x="312" y="559"/>
                      <a:pt x="337" y="567"/>
                      <a:pt x="362" y="574"/>
                    </a:cubicBezTo>
                    <a:cubicBezTo>
                      <a:pt x="380" y="579"/>
                      <a:pt x="398" y="584"/>
                      <a:pt x="416" y="588"/>
                    </a:cubicBezTo>
                    <a:cubicBezTo>
                      <a:pt x="416" y="588"/>
                      <a:pt x="416" y="588"/>
                      <a:pt x="416" y="588"/>
                    </a:cubicBezTo>
                    <a:cubicBezTo>
                      <a:pt x="416" y="588"/>
                      <a:pt x="416" y="587"/>
                      <a:pt x="416" y="587"/>
                    </a:cubicBezTo>
                    <a:cubicBezTo>
                      <a:pt x="401" y="583"/>
                      <a:pt x="387" y="579"/>
                      <a:pt x="372" y="575"/>
                    </a:cubicBezTo>
                    <a:cubicBezTo>
                      <a:pt x="363" y="573"/>
                      <a:pt x="363" y="573"/>
                      <a:pt x="363" y="573"/>
                    </a:cubicBezTo>
                    <a:cubicBezTo>
                      <a:pt x="336" y="565"/>
                      <a:pt x="311" y="557"/>
                      <a:pt x="288" y="548"/>
                    </a:cubicBezTo>
                    <a:cubicBezTo>
                      <a:pt x="267" y="540"/>
                      <a:pt x="246" y="531"/>
                      <a:pt x="224" y="519"/>
                    </a:cubicBezTo>
                    <a:cubicBezTo>
                      <a:pt x="157" y="486"/>
                      <a:pt x="83" y="443"/>
                      <a:pt x="35" y="383"/>
                    </a:cubicBezTo>
                    <a:cubicBezTo>
                      <a:pt x="33" y="380"/>
                      <a:pt x="31" y="377"/>
                      <a:pt x="29" y="374"/>
                    </a:cubicBezTo>
                    <a:cubicBezTo>
                      <a:pt x="26" y="371"/>
                      <a:pt x="26" y="371"/>
                      <a:pt x="26" y="371"/>
                    </a:cubicBezTo>
                    <a:cubicBezTo>
                      <a:pt x="23" y="369"/>
                      <a:pt x="23" y="369"/>
                      <a:pt x="23" y="369"/>
                    </a:cubicBezTo>
                    <a:cubicBezTo>
                      <a:pt x="21" y="366"/>
                      <a:pt x="21" y="366"/>
                      <a:pt x="21" y="366"/>
                    </a:cubicBezTo>
                    <a:cubicBezTo>
                      <a:pt x="14" y="357"/>
                      <a:pt x="14" y="357"/>
                      <a:pt x="14" y="357"/>
                    </a:cubicBezTo>
                    <a:moveTo>
                      <a:pt x="0" y="337"/>
                    </a:moveTo>
                    <a:cubicBezTo>
                      <a:pt x="1" y="339"/>
                      <a:pt x="1" y="340"/>
                      <a:pt x="2" y="341"/>
                    </a:cubicBezTo>
                    <a:cubicBezTo>
                      <a:pt x="0" y="338"/>
                      <a:pt x="0" y="338"/>
                      <a:pt x="0" y="338"/>
                    </a:cubicBezTo>
                    <a:cubicBezTo>
                      <a:pt x="0" y="338"/>
                      <a:pt x="0" y="338"/>
                      <a:pt x="0" y="337"/>
                    </a:cubicBezTo>
                    <a:moveTo>
                      <a:pt x="712" y="85"/>
                    </a:moveTo>
                    <a:cubicBezTo>
                      <a:pt x="711" y="85"/>
                      <a:pt x="711" y="85"/>
                      <a:pt x="711" y="86"/>
                    </a:cubicBezTo>
                    <a:cubicBezTo>
                      <a:pt x="717" y="92"/>
                      <a:pt x="723" y="100"/>
                      <a:pt x="727" y="108"/>
                    </a:cubicBezTo>
                    <a:cubicBezTo>
                      <a:pt x="728" y="110"/>
                      <a:pt x="729" y="113"/>
                      <a:pt x="730" y="115"/>
                    </a:cubicBezTo>
                    <a:cubicBezTo>
                      <a:pt x="731" y="116"/>
                      <a:pt x="732" y="117"/>
                      <a:pt x="733" y="118"/>
                    </a:cubicBezTo>
                    <a:cubicBezTo>
                      <a:pt x="731" y="114"/>
                      <a:pt x="730" y="111"/>
                      <a:pt x="728" y="108"/>
                    </a:cubicBezTo>
                    <a:cubicBezTo>
                      <a:pt x="728" y="108"/>
                      <a:pt x="728" y="108"/>
                      <a:pt x="728" y="107"/>
                    </a:cubicBezTo>
                    <a:cubicBezTo>
                      <a:pt x="724" y="100"/>
                      <a:pt x="719" y="91"/>
                      <a:pt x="712" y="85"/>
                    </a:cubicBezTo>
                    <a:moveTo>
                      <a:pt x="676" y="0"/>
                    </a:moveTo>
                    <a:cubicBezTo>
                      <a:pt x="676" y="0"/>
                      <a:pt x="676" y="0"/>
                      <a:pt x="675" y="0"/>
                    </a:cubicBezTo>
                    <a:cubicBezTo>
                      <a:pt x="676" y="2"/>
                      <a:pt x="677" y="3"/>
                      <a:pt x="678" y="5"/>
                    </a:cubicBezTo>
                    <a:cubicBezTo>
                      <a:pt x="678" y="5"/>
                      <a:pt x="678" y="5"/>
                      <a:pt x="678" y="5"/>
                    </a:cubicBezTo>
                    <a:cubicBezTo>
                      <a:pt x="678" y="5"/>
                      <a:pt x="679" y="6"/>
                      <a:pt x="679" y="6"/>
                    </a:cubicBezTo>
                    <a:cubicBezTo>
                      <a:pt x="678" y="4"/>
                      <a:pt x="677" y="2"/>
                      <a:pt x="676" y="0"/>
                    </a:cubicBezTo>
                  </a:path>
                </a:pathLst>
              </a:custGeom>
              <a:solidFill>
                <a:srgbClr val="BF6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169">
                <a:extLst>
                  <a:ext uri="{FF2B5EF4-FFF2-40B4-BE49-F238E27FC236}">
                    <a16:creationId xmlns:a16="http://schemas.microsoft.com/office/drawing/2014/main" id="{978C2135-C8F4-4980-B9F5-BF7B8FEE818A}"/>
                  </a:ext>
                </a:extLst>
              </p:cNvPr>
              <p:cNvSpPr>
                <a:spLocks noEditPoints="1"/>
              </p:cNvSpPr>
              <p:nvPr/>
            </p:nvSpPr>
            <p:spPr bwMode="auto">
              <a:xfrm>
                <a:off x="1341" y="2734"/>
                <a:ext cx="243" cy="81"/>
              </a:xfrm>
              <a:custGeom>
                <a:avLst/>
                <a:gdLst>
                  <a:gd name="T0" fmla="*/ 101 w 102"/>
                  <a:gd name="T1" fmla="*/ 30 h 34"/>
                  <a:gd name="T2" fmla="*/ 88 w 102"/>
                  <a:gd name="T3" fmla="*/ 30 h 34"/>
                  <a:gd name="T4" fmla="*/ 83 w 102"/>
                  <a:gd name="T5" fmla="*/ 30 h 34"/>
                  <a:gd name="T6" fmla="*/ 83 w 102"/>
                  <a:gd name="T7" fmla="*/ 30 h 34"/>
                  <a:gd name="T8" fmla="*/ 83 w 102"/>
                  <a:gd name="T9" fmla="*/ 31 h 34"/>
                  <a:gd name="T10" fmla="*/ 83 w 102"/>
                  <a:gd name="T11" fmla="*/ 32 h 34"/>
                  <a:gd name="T12" fmla="*/ 83 w 102"/>
                  <a:gd name="T13" fmla="*/ 34 h 34"/>
                  <a:gd name="T14" fmla="*/ 87 w 102"/>
                  <a:gd name="T15" fmla="*/ 34 h 34"/>
                  <a:gd name="T16" fmla="*/ 102 w 102"/>
                  <a:gd name="T17" fmla="*/ 33 h 34"/>
                  <a:gd name="T18" fmla="*/ 101 w 102"/>
                  <a:gd name="T19" fmla="*/ 30 h 34"/>
                  <a:gd name="T20" fmla="*/ 53 w 102"/>
                  <a:gd name="T21" fmla="*/ 30 h 34"/>
                  <a:gd name="T22" fmla="*/ 53 w 102"/>
                  <a:gd name="T23" fmla="*/ 30 h 34"/>
                  <a:gd name="T24" fmla="*/ 53 w 102"/>
                  <a:gd name="T25" fmla="*/ 30 h 34"/>
                  <a:gd name="T26" fmla="*/ 53 w 102"/>
                  <a:gd name="T27" fmla="*/ 30 h 34"/>
                  <a:gd name="T28" fmla="*/ 53 w 102"/>
                  <a:gd name="T29" fmla="*/ 30 h 34"/>
                  <a:gd name="T30" fmla="*/ 53 w 102"/>
                  <a:gd name="T31" fmla="*/ 27 h 34"/>
                  <a:gd name="T32" fmla="*/ 53 w 102"/>
                  <a:gd name="T33" fmla="*/ 27 h 34"/>
                  <a:gd name="T34" fmla="*/ 53 w 102"/>
                  <a:gd name="T35" fmla="*/ 30 h 34"/>
                  <a:gd name="T36" fmla="*/ 53 w 102"/>
                  <a:gd name="T37" fmla="*/ 30 h 34"/>
                  <a:gd name="T38" fmla="*/ 53 w 102"/>
                  <a:gd name="T39" fmla="*/ 30 h 34"/>
                  <a:gd name="T40" fmla="*/ 53 w 102"/>
                  <a:gd name="T41" fmla="*/ 29 h 34"/>
                  <a:gd name="T42" fmla="*/ 53 w 102"/>
                  <a:gd name="T43" fmla="*/ 29 h 34"/>
                  <a:gd name="T44" fmla="*/ 53 w 102"/>
                  <a:gd name="T45" fmla="*/ 29 h 34"/>
                  <a:gd name="T46" fmla="*/ 53 w 102"/>
                  <a:gd name="T47" fmla="*/ 29 h 34"/>
                  <a:gd name="T48" fmla="*/ 53 w 102"/>
                  <a:gd name="T49" fmla="*/ 29 h 34"/>
                  <a:gd name="T50" fmla="*/ 53 w 102"/>
                  <a:gd name="T51" fmla="*/ 29 h 34"/>
                  <a:gd name="T52" fmla="*/ 53 w 102"/>
                  <a:gd name="T53" fmla="*/ 29 h 34"/>
                  <a:gd name="T54" fmla="*/ 53 w 102"/>
                  <a:gd name="T55" fmla="*/ 29 h 34"/>
                  <a:gd name="T56" fmla="*/ 53 w 102"/>
                  <a:gd name="T57" fmla="*/ 30 h 34"/>
                  <a:gd name="T58" fmla="*/ 54 w 102"/>
                  <a:gd name="T59" fmla="*/ 30 h 34"/>
                  <a:gd name="T60" fmla="*/ 67 w 102"/>
                  <a:gd name="T61" fmla="*/ 32 h 34"/>
                  <a:gd name="T62" fmla="*/ 67 w 102"/>
                  <a:gd name="T63" fmla="*/ 29 h 34"/>
                  <a:gd name="T64" fmla="*/ 66 w 102"/>
                  <a:gd name="T65" fmla="*/ 29 h 34"/>
                  <a:gd name="T66" fmla="*/ 53 w 102"/>
                  <a:gd name="T67" fmla="*/ 27 h 34"/>
                  <a:gd name="T68" fmla="*/ 27 w 102"/>
                  <a:gd name="T69" fmla="*/ 18 h 34"/>
                  <a:gd name="T70" fmla="*/ 27 w 102"/>
                  <a:gd name="T71" fmla="*/ 19 h 34"/>
                  <a:gd name="T72" fmla="*/ 26 w 102"/>
                  <a:gd name="T73" fmla="*/ 20 h 34"/>
                  <a:gd name="T74" fmla="*/ 26 w 102"/>
                  <a:gd name="T75" fmla="*/ 20 h 34"/>
                  <a:gd name="T76" fmla="*/ 33 w 102"/>
                  <a:gd name="T77" fmla="*/ 24 h 34"/>
                  <a:gd name="T78" fmla="*/ 33 w 102"/>
                  <a:gd name="T79" fmla="*/ 23 h 34"/>
                  <a:gd name="T80" fmla="*/ 33 w 102"/>
                  <a:gd name="T81" fmla="*/ 22 h 34"/>
                  <a:gd name="T82" fmla="*/ 33 w 102"/>
                  <a:gd name="T83" fmla="*/ 22 h 34"/>
                  <a:gd name="T84" fmla="*/ 33 w 102"/>
                  <a:gd name="T85" fmla="*/ 21 h 34"/>
                  <a:gd name="T86" fmla="*/ 33 w 102"/>
                  <a:gd name="T87" fmla="*/ 21 h 34"/>
                  <a:gd name="T88" fmla="*/ 33 w 102"/>
                  <a:gd name="T89" fmla="*/ 21 h 34"/>
                  <a:gd name="T90" fmla="*/ 27 w 102"/>
                  <a:gd name="T91" fmla="*/ 18 h 34"/>
                  <a:gd name="T92" fmla="*/ 1 w 102"/>
                  <a:gd name="T93" fmla="*/ 0 h 34"/>
                  <a:gd name="T94" fmla="*/ 0 w 102"/>
                  <a:gd name="T95" fmla="*/ 1 h 34"/>
                  <a:gd name="T96" fmla="*/ 21 w 102"/>
                  <a:gd name="T97" fmla="*/ 18 h 34"/>
                  <a:gd name="T98" fmla="*/ 21 w 102"/>
                  <a:gd name="T99" fmla="*/ 17 h 34"/>
                  <a:gd name="T100" fmla="*/ 21 w 102"/>
                  <a:gd name="T101" fmla="*/ 15 h 34"/>
                  <a:gd name="T102" fmla="*/ 1 w 102"/>
                  <a:gd name="T103" fmla="*/ 1 h 34"/>
                  <a:gd name="T104" fmla="*/ 1 w 102"/>
                  <a:gd name="T10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34">
                    <a:moveTo>
                      <a:pt x="101" y="30"/>
                    </a:moveTo>
                    <a:cubicBezTo>
                      <a:pt x="96" y="30"/>
                      <a:pt x="92" y="30"/>
                      <a:pt x="88" y="30"/>
                    </a:cubicBezTo>
                    <a:cubicBezTo>
                      <a:pt x="86" y="30"/>
                      <a:pt x="85" y="30"/>
                      <a:pt x="83" y="30"/>
                    </a:cubicBezTo>
                    <a:cubicBezTo>
                      <a:pt x="83" y="30"/>
                      <a:pt x="83" y="30"/>
                      <a:pt x="83" y="30"/>
                    </a:cubicBezTo>
                    <a:cubicBezTo>
                      <a:pt x="83" y="31"/>
                      <a:pt x="83" y="31"/>
                      <a:pt x="83" y="31"/>
                    </a:cubicBezTo>
                    <a:cubicBezTo>
                      <a:pt x="83" y="32"/>
                      <a:pt x="83" y="32"/>
                      <a:pt x="83" y="32"/>
                    </a:cubicBezTo>
                    <a:cubicBezTo>
                      <a:pt x="83" y="34"/>
                      <a:pt x="83" y="34"/>
                      <a:pt x="83" y="34"/>
                    </a:cubicBezTo>
                    <a:cubicBezTo>
                      <a:pt x="85" y="34"/>
                      <a:pt x="86" y="34"/>
                      <a:pt x="87" y="34"/>
                    </a:cubicBezTo>
                    <a:cubicBezTo>
                      <a:pt x="92" y="34"/>
                      <a:pt x="97" y="34"/>
                      <a:pt x="102" y="33"/>
                    </a:cubicBezTo>
                    <a:cubicBezTo>
                      <a:pt x="101" y="32"/>
                      <a:pt x="101" y="31"/>
                      <a:pt x="101" y="30"/>
                    </a:cubicBezTo>
                    <a:moveTo>
                      <a:pt x="53" y="30"/>
                    </a:moveTo>
                    <a:cubicBezTo>
                      <a:pt x="53" y="30"/>
                      <a:pt x="53" y="30"/>
                      <a:pt x="53" y="30"/>
                    </a:cubicBezTo>
                    <a:cubicBezTo>
                      <a:pt x="53" y="30"/>
                      <a:pt x="53" y="30"/>
                      <a:pt x="53" y="30"/>
                    </a:cubicBezTo>
                    <a:cubicBezTo>
                      <a:pt x="53" y="30"/>
                      <a:pt x="53" y="30"/>
                      <a:pt x="53" y="30"/>
                    </a:cubicBezTo>
                    <a:cubicBezTo>
                      <a:pt x="53" y="30"/>
                      <a:pt x="53" y="30"/>
                      <a:pt x="53" y="30"/>
                    </a:cubicBezTo>
                    <a:moveTo>
                      <a:pt x="53" y="27"/>
                    </a:moveTo>
                    <a:cubicBezTo>
                      <a:pt x="53" y="27"/>
                      <a:pt x="53" y="27"/>
                      <a:pt x="53" y="27"/>
                    </a:cubicBezTo>
                    <a:cubicBezTo>
                      <a:pt x="53" y="30"/>
                      <a:pt x="53" y="30"/>
                      <a:pt x="53" y="30"/>
                    </a:cubicBezTo>
                    <a:cubicBezTo>
                      <a:pt x="53" y="30"/>
                      <a:pt x="53" y="30"/>
                      <a:pt x="53" y="30"/>
                    </a:cubicBezTo>
                    <a:cubicBezTo>
                      <a:pt x="53" y="30"/>
                      <a:pt x="53" y="30"/>
                      <a:pt x="53" y="30"/>
                    </a:cubicBezTo>
                    <a:cubicBezTo>
                      <a:pt x="53" y="30"/>
                      <a:pt x="53" y="29"/>
                      <a:pt x="53" y="29"/>
                    </a:cubicBezTo>
                    <a:cubicBezTo>
                      <a:pt x="53" y="29"/>
                      <a:pt x="53" y="29"/>
                      <a:pt x="53" y="29"/>
                    </a:cubicBezTo>
                    <a:cubicBezTo>
                      <a:pt x="53" y="29"/>
                      <a:pt x="53" y="29"/>
                      <a:pt x="53" y="29"/>
                    </a:cubicBezTo>
                    <a:cubicBezTo>
                      <a:pt x="53" y="29"/>
                      <a:pt x="53" y="29"/>
                      <a:pt x="53" y="29"/>
                    </a:cubicBezTo>
                    <a:cubicBezTo>
                      <a:pt x="53" y="29"/>
                      <a:pt x="53" y="29"/>
                      <a:pt x="53" y="29"/>
                    </a:cubicBezTo>
                    <a:cubicBezTo>
                      <a:pt x="53" y="29"/>
                      <a:pt x="53" y="29"/>
                      <a:pt x="53" y="29"/>
                    </a:cubicBezTo>
                    <a:cubicBezTo>
                      <a:pt x="53" y="29"/>
                      <a:pt x="53" y="29"/>
                      <a:pt x="53" y="29"/>
                    </a:cubicBezTo>
                    <a:cubicBezTo>
                      <a:pt x="53" y="29"/>
                      <a:pt x="53" y="29"/>
                      <a:pt x="53" y="29"/>
                    </a:cubicBezTo>
                    <a:cubicBezTo>
                      <a:pt x="53" y="30"/>
                      <a:pt x="53" y="30"/>
                      <a:pt x="53" y="30"/>
                    </a:cubicBezTo>
                    <a:cubicBezTo>
                      <a:pt x="54" y="30"/>
                      <a:pt x="54" y="30"/>
                      <a:pt x="54" y="30"/>
                    </a:cubicBezTo>
                    <a:cubicBezTo>
                      <a:pt x="58" y="31"/>
                      <a:pt x="62" y="32"/>
                      <a:pt x="67" y="32"/>
                    </a:cubicBezTo>
                    <a:cubicBezTo>
                      <a:pt x="67" y="31"/>
                      <a:pt x="67" y="30"/>
                      <a:pt x="67" y="29"/>
                    </a:cubicBezTo>
                    <a:cubicBezTo>
                      <a:pt x="67" y="29"/>
                      <a:pt x="67" y="29"/>
                      <a:pt x="66" y="29"/>
                    </a:cubicBezTo>
                    <a:cubicBezTo>
                      <a:pt x="62" y="29"/>
                      <a:pt x="57" y="28"/>
                      <a:pt x="53" y="27"/>
                    </a:cubicBezTo>
                    <a:moveTo>
                      <a:pt x="27" y="18"/>
                    </a:moveTo>
                    <a:cubicBezTo>
                      <a:pt x="27" y="19"/>
                      <a:pt x="27" y="19"/>
                      <a:pt x="27" y="19"/>
                    </a:cubicBezTo>
                    <a:cubicBezTo>
                      <a:pt x="26" y="20"/>
                      <a:pt x="26" y="20"/>
                      <a:pt x="26" y="20"/>
                    </a:cubicBezTo>
                    <a:cubicBezTo>
                      <a:pt x="26" y="20"/>
                      <a:pt x="26" y="20"/>
                      <a:pt x="26" y="20"/>
                    </a:cubicBezTo>
                    <a:cubicBezTo>
                      <a:pt x="28" y="22"/>
                      <a:pt x="30" y="23"/>
                      <a:pt x="33" y="24"/>
                    </a:cubicBezTo>
                    <a:cubicBezTo>
                      <a:pt x="33" y="23"/>
                      <a:pt x="33" y="23"/>
                      <a:pt x="33" y="23"/>
                    </a:cubicBezTo>
                    <a:cubicBezTo>
                      <a:pt x="33" y="22"/>
                      <a:pt x="33" y="22"/>
                      <a:pt x="33" y="22"/>
                    </a:cubicBezTo>
                    <a:cubicBezTo>
                      <a:pt x="33" y="22"/>
                      <a:pt x="33" y="22"/>
                      <a:pt x="33" y="22"/>
                    </a:cubicBezTo>
                    <a:cubicBezTo>
                      <a:pt x="33" y="21"/>
                      <a:pt x="33" y="21"/>
                      <a:pt x="33" y="21"/>
                    </a:cubicBezTo>
                    <a:cubicBezTo>
                      <a:pt x="33" y="21"/>
                      <a:pt x="33" y="21"/>
                      <a:pt x="33" y="21"/>
                    </a:cubicBezTo>
                    <a:cubicBezTo>
                      <a:pt x="33" y="21"/>
                      <a:pt x="33" y="21"/>
                      <a:pt x="33" y="21"/>
                    </a:cubicBezTo>
                    <a:cubicBezTo>
                      <a:pt x="31" y="20"/>
                      <a:pt x="29" y="19"/>
                      <a:pt x="27" y="18"/>
                    </a:cubicBezTo>
                    <a:moveTo>
                      <a:pt x="1" y="0"/>
                    </a:moveTo>
                    <a:cubicBezTo>
                      <a:pt x="0" y="0"/>
                      <a:pt x="0" y="1"/>
                      <a:pt x="0" y="1"/>
                    </a:cubicBezTo>
                    <a:cubicBezTo>
                      <a:pt x="7" y="8"/>
                      <a:pt x="14" y="13"/>
                      <a:pt x="21" y="18"/>
                    </a:cubicBezTo>
                    <a:cubicBezTo>
                      <a:pt x="21" y="17"/>
                      <a:pt x="21" y="17"/>
                      <a:pt x="21" y="17"/>
                    </a:cubicBezTo>
                    <a:cubicBezTo>
                      <a:pt x="21" y="17"/>
                      <a:pt x="21" y="16"/>
                      <a:pt x="21" y="15"/>
                    </a:cubicBezTo>
                    <a:cubicBezTo>
                      <a:pt x="13" y="11"/>
                      <a:pt x="7" y="6"/>
                      <a:pt x="1" y="1"/>
                    </a:cubicBezTo>
                    <a:cubicBezTo>
                      <a:pt x="1" y="0"/>
                      <a:pt x="1" y="0"/>
                      <a:pt x="1"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70">
                <a:extLst>
                  <a:ext uri="{FF2B5EF4-FFF2-40B4-BE49-F238E27FC236}">
                    <a16:creationId xmlns:a16="http://schemas.microsoft.com/office/drawing/2014/main" id="{916F7C64-8723-467F-AFE7-2CD9ABEDAA4C}"/>
                  </a:ext>
                </a:extLst>
              </p:cNvPr>
              <p:cNvSpPr>
                <a:spLocks noEditPoints="1"/>
              </p:cNvSpPr>
              <p:nvPr/>
            </p:nvSpPr>
            <p:spPr bwMode="auto">
              <a:xfrm>
                <a:off x="1491" y="2865"/>
                <a:ext cx="124" cy="21"/>
              </a:xfrm>
              <a:custGeom>
                <a:avLst/>
                <a:gdLst>
                  <a:gd name="T0" fmla="*/ 25 w 52"/>
                  <a:gd name="T1" fmla="*/ 5 h 9"/>
                  <a:gd name="T2" fmla="*/ 26 w 52"/>
                  <a:gd name="T3" fmla="*/ 5 h 9"/>
                  <a:gd name="T4" fmla="*/ 27 w 52"/>
                  <a:gd name="T5" fmla="*/ 8 h 9"/>
                  <a:gd name="T6" fmla="*/ 44 w 52"/>
                  <a:gd name="T7" fmla="*/ 9 h 9"/>
                  <a:gd name="T8" fmla="*/ 52 w 52"/>
                  <a:gd name="T9" fmla="*/ 9 h 9"/>
                  <a:gd name="T10" fmla="*/ 52 w 52"/>
                  <a:gd name="T11" fmla="*/ 9 h 9"/>
                  <a:gd name="T12" fmla="*/ 52 w 52"/>
                  <a:gd name="T13" fmla="*/ 8 h 9"/>
                  <a:gd name="T14" fmla="*/ 51 w 52"/>
                  <a:gd name="T15" fmla="*/ 6 h 9"/>
                  <a:gd name="T16" fmla="*/ 25 w 52"/>
                  <a:gd name="T17" fmla="*/ 5 h 9"/>
                  <a:gd name="T18" fmla="*/ 1 w 52"/>
                  <a:gd name="T19" fmla="*/ 0 h 9"/>
                  <a:gd name="T20" fmla="*/ 0 w 52"/>
                  <a:gd name="T21" fmla="*/ 2 h 9"/>
                  <a:gd name="T22" fmla="*/ 0 w 52"/>
                  <a:gd name="T23" fmla="*/ 2 h 9"/>
                  <a:gd name="T24" fmla="*/ 12 w 52"/>
                  <a:gd name="T25" fmla="*/ 6 h 9"/>
                  <a:gd name="T26" fmla="*/ 12 w 52"/>
                  <a:gd name="T27" fmla="*/ 5 h 9"/>
                  <a:gd name="T28" fmla="*/ 11 w 52"/>
                  <a:gd name="T29" fmla="*/ 3 h 9"/>
                  <a:gd name="T30" fmla="*/ 1 w 52"/>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9">
                    <a:moveTo>
                      <a:pt x="25" y="5"/>
                    </a:moveTo>
                    <a:cubicBezTo>
                      <a:pt x="25" y="5"/>
                      <a:pt x="25" y="5"/>
                      <a:pt x="26" y="5"/>
                    </a:cubicBezTo>
                    <a:cubicBezTo>
                      <a:pt x="27" y="8"/>
                      <a:pt x="27" y="8"/>
                      <a:pt x="27" y="8"/>
                    </a:cubicBezTo>
                    <a:cubicBezTo>
                      <a:pt x="33" y="9"/>
                      <a:pt x="39" y="9"/>
                      <a:pt x="44" y="9"/>
                    </a:cubicBezTo>
                    <a:cubicBezTo>
                      <a:pt x="47" y="9"/>
                      <a:pt x="50" y="9"/>
                      <a:pt x="52" y="9"/>
                    </a:cubicBezTo>
                    <a:cubicBezTo>
                      <a:pt x="52" y="9"/>
                      <a:pt x="52" y="9"/>
                      <a:pt x="52" y="9"/>
                    </a:cubicBezTo>
                    <a:cubicBezTo>
                      <a:pt x="52" y="8"/>
                      <a:pt x="52" y="8"/>
                      <a:pt x="52" y="8"/>
                    </a:cubicBezTo>
                    <a:cubicBezTo>
                      <a:pt x="51" y="6"/>
                      <a:pt x="51" y="6"/>
                      <a:pt x="51" y="6"/>
                    </a:cubicBezTo>
                    <a:cubicBezTo>
                      <a:pt x="42" y="6"/>
                      <a:pt x="34" y="6"/>
                      <a:pt x="25" y="5"/>
                    </a:cubicBezTo>
                    <a:moveTo>
                      <a:pt x="1" y="0"/>
                    </a:moveTo>
                    <a:cubicBezTo>
                      <a:pt x="1" y="1"/>
                      <a:pt x="0" y="1"/>
                      <a:pt x="0" y="2"/>
                    </a:cubicBezTo>
                    <a:cubicBezTo>
                      <a:pt x="0" y="2"/>
                      <a:pt x="0" y="2"/>
                      <a:pt x="0" y="2"/>
                    </a:cubicBezTo>
                    <a:cubicBezTo>
                      <a:pt x="4" y="4"/>
                      <a:pt x="8" y="5"/>
                      <a:pt x="12" y="6"/>
                    </a:cubicBezTo>
                    <a:cubicBezTo>
                      <a:pt x="12" y="6"/>
                      <a:pt x="12" y="6"/>
                      <a:pt x="12" y="5"/>
                    </a:cubicBezTo>
                    <a:cubicBezTo>
                      <a:pt x="12" y="4"/>
                      <a:pt x="11" y="4"/>
                      <a:pt x="11" y="3"/>
                    </a:cubicBezTo>
                    <a:cubicBezTo>
                      <a:pt x="7" y="2"/>
                      <a:pt x="4" y="1"/>
                      <a:pt x="1"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171">
                <a:extLst>
                  <a:ext uri="{FF2B5EF4-FFF2-40B4-BE49-F238E27FC236}">
                    <a16:creationId xmlns:a16="http://schemas.microsoft.com/office/drawing/2014/main" id="{22F8E258-AEB6-461E-B78A-8F56DAD2F4C0}"/>
                  </a:ext>
                </a:extLst>
              </p:cNvPr>
              <p:cNvSpPr>
                <a:spLocks noEditPoints="1"/>
              </p:cNvSpPr>
              <p:nvPr/>
            </p:nvSpPr>
            <p:spPr bwMode="auto">
              <a:xfrm>
                <a:off x="1544" y="2917"/>
                <a:ext cx="118" cy="24"/>
              </a:xfrm>
              <a:custGeom>
                <a:avLst/>
                <a:gdLst>
                  <a:gd name="T0" fmla="*/ 18 w 50"/>
                  <a:gd name="T1" fmla="*/ 5 h 10"/>
                  <a:gd name="T2" fmla="*/ 20 w 50"/>
                  <a:gd name="T3" fmla="*/ 6 h 10"/>
                  <a:gd name="T4" fmla="*/ 21 w 50"/>
                  <a:gd name="T5" fmla="*/ 7 h 10"/>
                  <a:gd name="T6" fmla="*/ 46 w 50"/>
                  <a:gd name="T7" fmla="*/ 10 h 10"/>
                  <a:gd name="T8" fmla="*/ 50 w 50"/>
                  <a:gd name="T9" fmla="*/ 10 h 10"/>
                  <a:gd name="T10" fmla="*/ 48 w 50"/>
                  <a:gd name="T11" fmla="*/ 8 h 10"/>
                  <a:gd name="T12" fmla="*/ 18 w 50"/>
                  <a:gd name="T13" fmla="*/ 5 h 10"/>
                  <a:gd name="T14" fmla="*/ 1 w 50"/>
                  <a:gd name="T15" fmla="*/ 0 h 10"/>
                  <a:gd name="T16" fmla="*/ 1 w 50"/>
                  <a:gd name="T17" fmla="*/ 1 h 10"/>
                  <a:gd name="T18" fmla="*/ 5 w 50"/>
                  <a:gd name="T19" fmla="*/ 2 h 10"/>
                  <a:gd name="T20" fmla="*/ 3 w 50"/>
                  <a:gd name="T21" fmla="*/ 1 h 10"/>
                  <a:gd name="T22" fmla="*/ 1 w 50"/>
                  <a:gd name="T23" fmla="*/ 0 h 10"/>
                  <a:gd name="T24" fmla="*/ 1 w 5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
                    <a:moveTo>
                      <a:pt x="18" y="5"/>
                    </a:moveTo>
                    <a:cubicBezTo>
                      <a:pt x="20" y="6"/>
                      <a:pt x="20" y="6"/>
                      <a:pt x="20" y="6"/>
                    </a:cubicBezTo>
                    <a:cubicBezTo>
                      <a:pt x="21" y="7"/>
                      <a:pt x="21" y="7"/>
                      <a:pt x="21" y="7"/>
                    </a:cubicBezTo>
                    <a:cubicBezTo>
                      <a:pt x="29" y="9"/>
                      <a:pt x="38" y="10"/>
                      <a:pt x="46" y="10"/>
                    </a:cubicBezTo>
                    <a:cubicBezTo>
                      <a:pt x="48" y="10"/>
                      <a:pt x="49" y="10"/>
                      <a:pt x="50" y="10"/>
                    </a:cubicBezTo>
                    <a:cubicBezTo>
                      <a:pt x="49" y="10"/>
                      <a:pt x="49" y="9"/>
                      <a:pt x="48" y="8"/>
                    </a:cubicBezTo>
                    <a:cubicBezTo>
                      <a:pt x="38" y="7"/>
                      <a:pt x="28" y="6"/>
                      <a:pt x="18" y="5"/>
                    </a:cubicBezTo>
                    <a:moveTo>
                      <a:pt x="1" y="0"/>
                    </a:moveTo>
                    <a:cubicBezTo>
                      <a:pt x="1" y="0"/>
                      <a:pt x="0" y="1"/>
                      <a:pt x="1" y="1"/>
                    </a:cubicBezTo>
                    <a:cubicBezTo>
                      <a:pt x="2" y="1"/>
                      <a:pt x="3" y="2"/>
                      <a:pt x="5" y="2"/>
                    </a:cubicBezTo>
                    <a:cubicBezTo>
                      <a:pt x="4" y="2"/>
                      <a:pt x="3" y="1"/>
                      <a:pt x="3" y="1"/>
                    </a:cubicBezTo>
                    <a:cubicBezTo>
                      <a:pt x="2" y="1"/>
                      <a:pt x="2" y="0"/>
                      <a:pt x="1" y="0"/>
                    </a:cubicBezTo>
                    <a:cubicBezTo>
                      <a:pt x="1" y="0"/>
                      <a:pt x="1" y="0"/>
                      <a:pt x="1"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172">
                <a:extLst>
                  <a:ext uri="{FF2B5EF4-FFF2-40B4-BE49-F238E27FC236}">
                    <a16:creationId xmlns:a16="http://schemas.microsoft.com/office/drawing/2014/main" id="{0D00A3C3-7EF7-491C-9BC7-BC18534A3FF2}"/>
                  </a:ext>
                </a:extLst>
              </p:cNvPr>
              <p:cNvSpPr>
                <a:spLocks/>
              </p:cNvSpPr>
              <p:nvPr/>
            </p:nvSpPr>
            <p:spPr bwMode="auto">
              <a:xfrm>
                <a:off x="1634" y="2967"/>
                <a:ext cx="67" cy="21"/>
              </a:xfrm>
              <a:custGeom>
                <a:avLst/>
                <a:gdLst>
                  <a:gd name="T0" fmla="*/ 0 w 28"/>
                  <a:gd name="T1" fmla="*/ 0 h 9"/>
                  <a:gd name="T2" fmla="*/ 4 w 28"/>
                  <a:gd name="T3" fmla="*/ 2 h 9"/>
                  <a:gd name="T4" fmla="*/ 28 w 28"/>
                  <a:gd name="T5" fmla="*/ 9 h 9"/>
                  <a:gd name="T6" fmla="*/ 25 w 28"/>
                  <a:gd name="T7" fmla="*/ 6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cubicBezTo>
                      <a:pt x="4" y="2"/>
                      <a:pt x="4" y="2"/>
                      <a:pt x="4" y="2"/>
                    </a:cubicBezTo>
                    <a:cubicBezTo>
                      <a:pt x="12" y="5"/>
                      <a:pt x="20" y="7"/>
                      <a:pt x="28" y="9"/>
                    </a:cubicBezTo>
                    <a:cubicBezTo>
                      <a:pt x="27" y="8"/>
                      <a:pt x="26" y="7"/>
                      <a:pt x="25" y="6"/>
                    </a:cubicBezTo>
                    <a:cubicBezTo>
                      <a:pt x="17" y="5"/>
                      <a:pt x="8" y="3"/>
                      <a:pt x="0"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173">
                <a:extLst>
                  <a:ext uri="{FF2B5EF4-FFF2-40B4-BE49-F238E27FC236}">
                    <a16:creationId xmlns:a16="http://schemas.microsoft.com/office/drawing/2014/main" id="{2BAFF9F6-E4C5-4CC9-A7C8-957110656A39}"/>
                  </a:ext>
                </a:extLst>
              </p:cNvPr>
              <p:cNvSpPr>
                <a:spLocks/>
              </p:cNvSpPr>
              <p:nvPr/>
            </p:nvSpPr>
            <p:spPr bwMode="auto">
              <a:xfrm>
                <a:off x="1655" y="3022"/>
                <a:ext cx="107" cy="31"/>
              </a:xfrm>
              <a:custGeom>
                <a:avLst/>
                <a:gdLst>
                  <a:gd name="T0" fmla="*/ 1 w 45"/>
                  <a:gd name="T1" fmla="*/ 0 h 13"/>
                  <a:gd name="T2" fmla="*/ 1 w 45"/>
                  <a:gd name="T3" fmla="*/ 1 h 13"/>
                  <a:gd name="T4" fmla="*/ 45 w 45"/>
                  <a:gd name="T5" fmla="*/ 13 h 13"/>
                  <a:gd name="T6" fmla="*/ 42 w 45"/>
                  <a:gd name="T7" fmla="*/ 10 h 13"/>
                  <a:gd name="T8" fmla="*/ 1 w 45"/>
                  <a:gd name="T9" fmla="*/ 0 h 13"/>
                  <a:gd name="T10" fmla="*/ 1 w 45"/>
                  <a:gd name="T11" fmla="*/ 0 h 13"/>
                </a:gdLst>
                <a:ahLst/>
                <a:cxnLst>
                  <a:cxn ang="0">
                    <a:pos x="T0" y="T1"/>
                  </a:cxn>
                  <a:cxn ang="0">
                    <a:pos x="T2" y="T3"/>
                  </a:cxn>
                  <a:cxn ang="0">
                    <a:pos x="T4" y="T5"/>
                  </a:cxn>
                  <a:cxn ang="0">
                    <a:pos x="T6" y="T7"/>
                  </a:cxn>
                  <a:cxn ang="0">
                    <a:pos x="T8" y="T9"/>
                  </a:cxn>
                  <a:cxn ang="0">
                    <a:pos x="T10" y="T11"/>
                  </a:cxn>
                </a:cxnLst>
                <a:rect l="0" t="0" r="r" b="b"/>
                <a:pathLst>
                  <a:path w="45" h="13">
                    <a:moveTo>
                      <a:pt x="1" y="0"/>
                    </a:moveTo>
                    <a:cubicBezTo>
                      <a:pt x="1" y="0"/>
                      <a:pt x="0" y="1"/>
                      <a:pt x="1" y="1"/>
                    </a:cubicBezTo>
                    <a:cubicBezTo>
                      <a:pt x="16" y="6"/>
                      <a:pt x="30" y="10"/>
                      <a:pt x="45" y="13"/>
                    </a:cubicBezTo>
                    <a:cubicBezTo>
                      <a:pt x="44" y="12"/>
                      <a:pt x="43" y="11"/>
                      <a:pt x="42" y="10"/>
                    </a:cubicBezTo>
                    <a:cubicBezTo>
                      <a:pt x="28" y="7"/>
                      <a:pt x="15" y="4"/>
                      <a:pt x="1" y="0"/>
                    </a:cubicBezTo>
                    <a:cubicBezTo>
                      <a:pt x="1" y="0"/>
                      <a:pt x="1" y="0"/>
                      <a:pt x="1"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74">
                <a:extLst>
                  <a:ext uri="{FF2B5EF4-FFF2-40B4-BE49-F238E27FC236}">
                    <a16:creationId xmlns:a16="http://schemas.microsoft.com/office/drawing/2014/main" id="{ABBC5E8D-DC49-4313-96F0-3EE2A2C66DE9}"/>
                  </a:ext>
                </a:extLst>
              </p:cNvPr>
              <p:cNvSpPr>
                <a:spLocks/>
              </p:cNvSpPr>
              <p:nvPr/>
            </p:nvSpPr>
            <p:spPr bwMode="auto">
              <a:xfrm>
                <a:off x="2285" y="2910"/>
                <a:ext cx="866" cy="511"/>
              </a:xfrm>
              <a:custGeom>
                <a:avLst/>
                <a:gdLst>
                  <a:gd name="T0" fmla="*/ 364 w 364"/>
                  <a:gd name="T1" fmla="*/ 112 h 215"/>
                  <a:gd name="T2" fmla="*/ 345 w 364"/>
                  <a:gd name="T3" fmla="*/ 93 h 215"/>
                  <a:gd name="T4" fmla="*/ 332 w 364"/>
                  <a:gd name="T5" fmla="*/ 73 h 215"/>
                  <a:gd name="T6" fmla="*/ 301 w 364"/>
                  <a:gd name="T7" fmla="*/ 77 h 215"/>
                  <a:gd name="T8" fmla="*/ 296 w 364"/>
                  <a:gd name="T9" fmla="*/ 84 h 215"/>
                  <a:gd name="T10" fmla="*/ 287 w 364"/>
                  <a:gd name="T11" fmla="*/ 74 h 215"/>
                  <a:gd name="T12" fmla="*/ 272 w 364"/>
                  <a:gd name="T13" fmla="*/ 76 h 215"/>
                  <a:gd name="T14" fmla="*/ 274 w 364"/>
                  <a:gd name="T15" fmla="*/ 61 h 215"/>
                  <a:gd name="T16" fmla="*/ 257 w 364"/>
                  <a:gd name="T17" fmla="*/ 22 h 215"/>
                  <a:gd name="T18" fmla="*/ 222 w 364"/>
                  <a:gd name="T19" fmla="*/ 7 h 215"/>
                  <a:gd name="T20" fmla="*/ 202 w 364"/>
                  <a:gd name="T21" fmla="*/ 15 h 215"/>
                  <a:gd name="T22" fmla="*/ 190 w 364"/>
                  <a:gd name="T23" fmla="*/ 9 h 215"/>
                  <a:gd name="T24" fmla="*/ 178 w 364"/>
                  <a:gd name="T25" fmla="*/ 12 h 215"/>
                  <a:gd name="T26" fmla="*/ 155 w 364"/>
                  <a:gd name="T27" fmla="*/ 0 h 215"/>
                  <a:gd name="T28" fmla="*/ 128 w 364"/>
                  <a:gd name="T29" fmla="*/ 30 h 215"/>
                  <a:gd name="T30" fmla="*/ 115 w 364"/>
                  <a:gd name="T31" fmla="*/ 43 h 215"/>
                  <a:gd name="T32" fmla="*/ 116 w 364"/>
                  <a:gd name="T33" fmla="*/ 60 h 215"/>
                  <a:gd name="T34" fmla="*/ 116 w 364"/>
                  <a:gd name="T35" fmla="*/ 60 h 215"/>
                  <a:gd name="T36" fmla="*/ 104 w 364"/>
                  <a:gd name="T37" fmla="*/ 77 h 215"/>
                  <a:gd name="T38" fmla="*/ 108 w 364"/>
                  <a:gd name="T39" fmla="*/ 103 h 215"/>
                  <a:gd name="T40" fmla="*/ 90 w 364"/>
                  <a:gd name="T41" fmla="*/ 104 h 215"/>
                  <a:gd name="T42" fmla="*/ 68 w 364"/>
                  <a:gd name="T43" fmla="*/ 120 h 215"/>
                  <a:gd name="T44" fmla="*/ 64 w 364"/>
                  <a:gd name="T45" fmla="*/ 150 h 215"/>
                  <a:gd name="T46" fmla="*/ 56 w 364"/>
                  <a:gd name="T47" fmla="*/ 164 h 215"/>
                  <a:gd name="T48" fmla="*/ 54 w 364"/>
                  <a:gd name="T49" fmla="*/ 164 h 215"/>
                  <a:gd name="T50" fmla="*/ 32 w 364"/>
                  <a:gd name="T51" fmla="*/ 165 h 215"/>
                  <a:gd name="T52" fmla="*/ 2 w 364"/>
                  <a:gd name="T53" fmla="*/ 184 h 215"/>
                  <a:gd name="T54" fmla="*/ 23 w 364"/>
                  <a:gd name="T55" fmla="*/ 195 h 215"/>
                  <a:gd name="T56" fmla="*/ 33 w 364"/>
                  <a:gd name="T57" fmla="*/ 193 h 215"/>
                  <a:gd name="T58" fmla="*/ 40 w 364"/>
                  <a:gd name="T59" fmla="*/ 198 h 215"/>
                  <a:gd name="T60" fmla="*/ 65 w 364"/>
                  <a:gd name="T61" fmla="*/ 204 h 215"/>
                  <a:gd name="T62" fmla="*/ 83 w 364"/>
                  <a:gd name="T63" fmla="*/ 200 h 215"/>
                  <a:gd name="T64" fmla="*/ 100 w 364"/>
                  <a:gd name="T65" fmla="*/ 206 h 215"/>
                  <a:gd name="T66" fmla="*/ 115 w 364"/>
                  <a:gd name="T67" fmla="*/ 204 h 215"/>
                  <a:gd name="T68" fmla="*/ 152 w 364"/>
                  <a:gd name="T69" fmla="*/ 214 h 215"/>
                  <a:gd name="T70" fmla="*/ 175 w 364"/>
                  <a:gd name="T71" fmla="*/ 207 h 215"/>
                  <a:gd name="T72" fmla="*/ 196 w 364"/>
                  <a:gd name="T73" fmla="*/ 209 h 215"/>
                  <a:gd name="T74" fmla="*/ 212 w 364"/>
                  <a:gd name="T75" fmla="*/ 203 h 215"/>
                  <a:gd name="T76" fmla="*/ 218 w 364"/>
                  <a:gd name="T77" fmla="*/ 205 h 215"/>
                  <a:gd name="T78" fmla="*/ 252 w 364"/>
                  <a:gd name="T79" fmla="*/ 205 h 215"/>
                  <a:gd name="T80" fmla="*/ 287 w 364"/>
                  <a:gd name="T81" fmla="*/ 183 h 215"/>
                  <a:gd name="T82" fmla="*/ 305 w 364"/>
                  <a:gd name="T83" fmla="*/ 181 h 215"/>
                  <a:gd name="T84" fmla="*/ 330 w 364"/>
                  <a:gd name="T85" fmla="*/ 162 h 215"/>
                  <a:gd name="T86" fmla="*/ 345 w 364"/>
                  <a:gd name="T87" fmla="*/ 155 h 215"/>
                  <a:gd name="T88" fmla="*/ 354 w 364"/>
                  <a:gd name="T89" fmla="*/ 136 h 215"/>
                  <a:gd name="T90" fmla="*/ 353 w 364"/>
                  <a:gd name="T91" fmla="*/ 130 h 215"/>
                  <a:gd name="T92" fmla="*/ 364 w 364"/>
                  <a:gd name="T93" fmla="*/ 11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4" h="215">
                    <a:moveTo>
                      <a:pt x="364" y="112"/>
                    </a:moveTo>
                    <a:cubicBezTo>
                      <a:pt x="364" y="103"/>
                      <a:pt x="355" y="96"/>
                      <a:pt x="345" y="93"/>
                    </a:cubicBezTo>
                    <a:cubicBezTo>
                      <a:pt x="345" y="85"/>
                      <a:pt x="339" y="77"/>
                      <a:pt x="332" y="73"/>
                    </a:cubicBezTo>
                    <a:cubicBezTo>
                      <a:pt x="322" y="68"/>
                      <a:pt x="309" y="69"/>
                      <a:pt x="301" y="77"/>
                    </a:cubicBezTo>
                    <a:cubicBezTo>
                      <a:pt x="299" y="79"/>
                      <a:pt x="297" y="81"/>
                      <a:pt x="296" y="84"/>
                    </a:cubicBezTo>
                    <a:cubicBezTo>
                      <a:pt x="295" y="79"/>
                      <a:pt x="291" y="76"/>
                      <a:pt x="287" y="74"/>
                    </a:cubicBezTo>
                    <a:cubicBezTo>
                      <a:pt x="281" y="71"/>
                      <a:pt x="275" y="73"/>
                      <a:pt x="272" y="76"/>
                    </a:cubicBezTo>
                    <a:cubicBezTo>
                      <a:pt x="273" y="71"/>
                      <a:pt x="274" y="66"/>
                      <a:pt x="274" y="61"/>
                    </a:cubicBezTo>
                    <a:cubicBezTo>
                      <a:pt x="274" y="46"/>
                      <a:pt x="268" y="34"/>
                      <a:pt x="257" y="22"/>
                    </a:cubicBezTo>
                    <a:cubicBezTo>
                      <a:pt x="248" y="13"/>
                      <a:pt x="236" y="7"/>
                      <a:pt x="222" y="7"/>
                    </a:cubicBezTo>
                    <a:cubicBezTo>
                      <a:pt x="215" y="7"/>
                      <a:pt x="206" y="9"/>
                      <a:pt x="202" y="15"/>
                    </a:cubicBezTo>
                    <a:cubicBezTo>
                      <a:pt x="199" y="12"/>
                      <a:pt x="195" y="9"/>
                      <a:pt x="190" y="9"/>
                    </a:cubicBezTo>
                    <a:cubicBezTo>
                      <a:pt x="185" y="9"/>
                      <a:pt x="181" y="10"/>
                      <a:pt x="178" y="12"/>
                    </a:cubicBezTo>
                    <a:cubicBezTo>
                      <a:pt x="173" y="4"/>
                      <a:pt x="164" y="0"/>
                      <a:pt x="155" y="0"/>
                    </a:cubicBezTo>
                    <a:cubicBezTo>
                      <a:pt x="139" y="1"/>
                      <a:pt x="127" y="16"/>
                      <a:pt x="128" y="30"/>
                    </a:cubicBezTo>
                    <a:cubicBezTo>
                      <a:pt x="122" y="32"/>
                      <a:pt x="117" y="37"/>
                      <a:pt x="115" y="43"/>
                    </a:cubicBezTo>
                    <a:cubicBezTo>
                      <a:pt x="113" y="49"/>
                      <a:pt x="114" y="55"/>
                      <a:pt x="116" y="60"/>
                    </a:cubicBezTo>
                    <a:cubicBezTo>
                      <a:pt x="116" y="60"/>
                      <a:pt x="116" y="60"/>
                      <a:pt x="116" y="60"/>
                    </a:cubicBezTo>
                    <a:cubicBezTo>
                      <a:pt x="110" y="63"/>
                      <a:pt x="106" y="70"/>
                      <a:pt x="104" y="77"/>
                    </a:cubicBezTo>
                    <a:cubicBezTo>
                      <a:pt x="102" y="84"/>
                      <a:pt x="104" y="95"/>
                      <a:pt x="108" y="103"/>
                    </a:cubicBezTo>
                    <a:cubicBezTo>
                      <a:pt x="102" y="102"/>
                      <a:pt x="95" y="103"/>
                      <a:pt x="90" y="104"/>
                    </a:cubicBezTo>
                    <a:cubicBezTo>
                      <a:pt x="81" y="107"/>
                      <a:pt x="73" y="112"/>
                      <a:pt x="68" y="120"/>
                    </a:cubicBezTo>
                    <a:cubicBezTo>
                      <a:pt x="62" y="128"/>
                      <a:pt x="61" y="140"/>
                      <a:pt x="64" y="150"/>
                    </a:cubicBezTo>
                    <a:cubicBezTo>
                      <a:pt x="60" y="154"/>
                      <a:pt x="56" y="159"/>
                      <a:pt x="56" y="164"/>
                    </a:cubicBezTo>
                    <a:cubicBezTo>
                      <a:pt x="55" y="164"/>
                      <a:pt x="54" y="164"/>
                      <a:pt x="54" y="164"/>
                    </a:cubicBezTo>
                    <a:cubicBezTo>
                      <a:pt x="46" y="163"/>
                      <a:pt x="39" y="163"/>
                      <a:pt x="32" y="165"/>
                    </a:cubicBezTo>
                    <a:cubicBezTo>
                      <a:pt x="23" y="168"/>
                      <a:pt x="4" y="172"/>
                      <a:pt x="2" y="184"/>
                    </a:cubicBezTo>
                    <a:cubicBezTo>
                      <a:pt x="0" y="196"/>
                      <a:pt x="15" y="196"/>
                      <a:pt x="23" y="195"/>
                    </a:cubicBezTo>
                    <a:cubicBezTo>
                      <a:pt x="26" y="195"/>
                      <a:pt x="30" y="194"/>
                      <a:pt x="33" y="193"/>
                    </a:cubicBezTo>
                    <a:cubicBezTo>
                      <a:pt x="35" y="195"/>
                      <a:pt x="38" y="196"/>
                      <a:pt x="40" y="198"/>
                    </a:cubicBezTo>
                    <a:cubicBezTo>
                      <a:pt x="48" y="202"/>
                      <a:pt x="56" y="205"/>
                      <a:pt x="65" y="204"/>
                    </a:cubicBezTo>
                    <a:cubicBezTo>
                      <a:pt x="71" y="204"/>
                      <a:pt x="77" y="202"/>
                      <a:pt x="83" y="200"/>
                    </a:cubicBezTo>
                    <a:cubicBezTo>
                      <a:pt x="88" y="203"/>
                      <a:pt x="95" y="205"/>
                      <a:pt x="100" y="206"/>
                    </a:cubicBezTo>
                    <a:cubicBezTo>
                      <a:pt x="105" y="207"/>
                      <a:pt x="110" y="206"/>
                      <a:pt x="115" y="204"/>
                    </a:cubicBezTo>
                    <a:cubicBezTo>
                      <a:pt x="125" y="212"/>
                      <a:pt x="139" y="215"/>
                      <a:pt x="152" y="214"/>
                    </a:cubicBezTo>
                    <a:cubicBezTo>
                      <a:pt x="161" y="214"/>
                      <a:pt x="168" y="211"/>
                      <a:pt x="175" y="207"/>
                    </a:cubicBezTo>
                    <a:cubicBezTo>
                      <a:pt x="182" y="209"/>
                      <a:pt x="189" y="210"/>
                      <a:pt x="196" y="209"/>
                    </a:cubicBezTo>
                    <a:cubicBezTo>
                      <a:pt x="201" y="208"/>
                      <a:pt x="207" y="206"/>
                      <a:pt x="212" y="203"/>
                    </a:cubicBezTo>
                    <a:cubicBezTo>
                      <a:pt x="214" y="204"/>
                      <a:pt x="216" y="205"/>
                      <a:pt x="218" y="205"/>
                    </a:cubicBezTo>
                    <a:cubicBezTo>
                      <a:pt x="229" y="208"/>
                      <a:pt x="241" y="207"/>
                      <a:pt x="252" y="205"/>
                    </a:cubicBezTo>
                    <a:cubicBezTo>
                      <a:pt x="265" y="201"/>
                      <a:pt x="278" y="193"/>
                      <a:pt x="287" y="183"/>
                    </a:cubicBezTo>
                    <a:cubicBezTo>
                      <a:pt x="293" y="183"/>
                      <a:pt x="302" y="182"/>
                      <a:pt x="305" y="181"/>
                    </a:cubicBezTo>
                    <a:cubicBezTo>
                      <a:pt x="313" y="178"/>
                      <a:pt x="324" y="171"/>
                      <a:pt x="330" y="162"/>
                    </a:cubicBezTo>
                    <a:cubicBezTo>
                      <a:pt x="335" y="161"/>
                      <a:pt x="341" y="158"/>
                      <a:pt x="345" y="155"/>
                    </a:cubicBezTo>
                    <a:cubicBezTo>
                      <a:pt x="351" y="150"/>
                      <a:pt x="355" y="144"/>
                      <a:pt x="354" y="136"/>
                    </a:cubicBezTo>
                    <a:cubicBezTo>
                      <a:pt x="354" y="134"/>
                      <a:pt x="354" y="132"/>
                      <a:pt x="353" y="130"/>
                    </a:cubicBezTo>
                    <a:cubicBezTo>
                      <a:pt x="359" y="127"/>
                      <a:pt x="364" y="121"/>
                      <a:pt x="364" y="112"/>
                    </a:cubicBezTo>
                  </a:path>
                </a:pathLst>
              </a:custGeom>
              <a:solidFill>
                <a:srgbClr val="FFE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75">
                <a:extLst>
                  <a:ext uri="{FF2B5EF4-FFF2-40B4-BE49-F238E27FC236}">
                    <a16:creationId xmlns:a16="http://schemas.microsoft.com/office/drawing/2014/main" id="{798E9571-2498-4D9E-8CF5-CCBB8E36BDBB}"/>
                  </a:ext>
                </a:extLst>
              </p:cNvPr>
              <p:cNvSpPr>
                <a:spLocks noEditPoints="1"/>
              </p:cNvSpPr>
              <p:nvPr/>
            </p:nvSpPr>
            <p:spPr bwMode="auto">
              <a:xfrm>
                <a:off x="2285" y="2905"/>
                <a:ext cx="868" cy="518"/>
              </a:xfrm>
              <a:custGeom>
                <a:avLst/>
                <a:gdLst>
                  <a:gd name="T0" fmla="*/ 99 w 365"/>
                  <a:gd name="T1" fmla="*/ 209 h 218"/>
                  <a:gd name="T2" fmla="*/ 40 w 365"/>
                  <a:gd name="T3" fmla="*/ 201 h 218"/>
                  <a:gd name="T4" fmla="*/ 17 w 365"/>
                  <a:gd name="T5" fmla="*/ 199 h 218"/>
                  <a:gd name="T6" fmla="*/ 29 w 365"/>
                  <a:gd name="T7" fmla="*/ 167 h 218"/>
                  <a:gd name="T8" fmla="*/ 55 w 365"/>
                  <a:gd name="T9" fmla="*/ 165 h 218"/>
                  <a:gd name="T10" fmla="*/ 89 w 365"/>
                  <a:gd name="T11" fmla="*/ 105 h 218"/>
                  <a:gd name="T12" fmla="*/ 115 w 365"/>
                  <a:gd name="T13" fmla="*/ 61 h 218"/>
                  <a:gd name="T14" fmla="*/ 134 w 365"/>
                  <a:gd name="T15" fmla="*/ 11 h 218"/>
                  <a:gd name="T16" fmla="*/ 190 w 365"/>
                  <a:gd name="T17" fmla="*/ 10 h 218"/>
                  <a:gd name="T18" fmla="*/ 222 w 365"/>
                  <a:gd name="T19" fmla="*/ 8 h 218"/>
                  <a:gd name="T20" fmla="*/ 274 w 365"/>
                  <a:gd name="T21" fmla="*/ 75 h 218"/>
                  <a:gd name="T22" fmla="*/ 300 w 365"/>
                  <a:gd name="T23" fmla="*/ 78 h 218"/>
                  <a:gd name="T24" fmla="*/ 347 w 365"/>
                  <a:gd name="T25" fmla="*/ 94 h 218"/>
                  <a:gd name="T26" fmla="*/ 356 w 365"/>
                  <a:gd name="T27" fmla="*/ 138 h 218"/>
                  <a:gd name="T28" fmla="*/ 305 w 365"/>
                  <a:gd name="T29" fmla="*/ 184 h 218"/>
                  <a:gd name="T30" fmla="*/ 253 w 365"/>
                  <a:gd name="T31" fmla="*/ 208 h 218"/>
                  <a:gd name="T32" fmla="*/ 212 w 365"/>
                  <a:gd name="T33" fmla="*/ 207 h 218"/>
                  <a:gd name="T34" fmla="*/ 152 w 365"/>
                  <a:gd name="T35" fmla="*/ 218 h 218"/>
                  <a:gd name="T36" fmla="*/ 116 w 365"/>
                  <a:gd name="T37" fmla="*/ 205 h 218"/>
                  <a:gd name="T38" fmla="*/ 175 w 365"/>
                  <a:gd name="T39" fmla="*/ 208 h 218"/>
                  <a:gd name="T40" fmla="*/ 195 w 365"/>
                  <a:gd name="T41" fmla="*/ 210 h 218"/>
                  <a:gd name="T42" fmla="*/ 212 w 365"/>
                  <a:gd name="T43" fmla="*/ 204 h 218"/>
                  <a:gd name="T44" fmla="*/ 252 w 365"/>
                  <a:gd name="T45" fmla="*/ 205 h 218"/>
                  <a:gd name="T46" fmla="*/ 287 w 365"/>
                  <a:gd name="T47" fmla="*/ 184 h 218"/>
                  <a:gd name="T48" fmla="*/ 329 w 365"/>
                  <a:gd name="T49" fmla="*/ 163 h 218"/>
                  <a:gd name="T50" fmla="*/ 353 w 365"/>
                  <a:gd name="T51" fmla="*/ 138 h 218"/>
                  <a:gd name="T52" fmla="*/ 352 w 365"/>
                  <a:gd name="T53" fmla="*/ 131 h 218"/>
                  <a:gd name="T54" fmla="*/ 344 w 365"/>
                  <a:gd name="T55" fmla="*/ 96 h 218"/>
                  <a:gd name="T56" fmla="*/ 319 w 365"/>
                  <a:gd name="T57" fmla="*/ 73 h 218"/>
                  <a:gd name="T58" fmla="*/ 296 w 365"/>
                  <a:gd name="T59" fmla="*/ 89 h 218"/>
                  <a:gd name="T60" fmla="*/ 272 w 365"/>
                  <a:gd name="T61" fmla="*/ 79 h 218"/>
                  <a:gd name="T62" fmla="*/ 272 w 365"/>
                  <a:gd name="T63" fmla="*/ 63 h 218"/>
                  <a:gd name="T64" fmla="*/ 222 w 365"/>
                  <a:gd name="T65" fmla="*/ 10 h 218"/>
                  <a:gd name="T66" fmla="*/ 201 w 365"/>
                  <a:gd name="T67" fmla="*/ 18 h 218"/>
                  <a:gd name="T68" fmla="*/ 177 w 365"/>
                  <a:gd name="T69" fmla="*/ 16 h 218"/>
                  <a:gd name="T70" fmla="*/ 136 w 365"/>
                  <a:gd name="T71" fmla="*/ 13 h 218"/>
                  <a:gd name="T72" fmla="*/ 129 w 365"/>
                  <a:gd name="T73" fmla="*/ 34 h 218"/>
                  <a:gd name="T74" fmla="*/ 118 w 365"/>
                  <a:gd name="T75" fmla="*/ 62 h 218"/>
                  <a:gd name="T76" fmla="*/ 109 w 365"/>
                  <a:gd name="T77" fmla="*/ 104 h 218"/>
                  <a:gd name="T78" fmla="*/ 90 w 365"/>
                  <a:gd name="T79" fmla="*/ 108 h 218"/>
                  <a:gd name="T80" fmla="*/ 66 w 365"/>
                  <a:gd name="T81" fmla="*/ 153 h 218"/>
                  <a:gd name="T82" fmla="*/ 57 w 365"/>
                  <a:gd name="T83" fmla="*/ 167 h 218"/>
                  <a:gd name="T84" fmla="*/ 33 w 365"/>
                  <a:gd name="T85" fmla="*/ 169 h 218"/>
                  <a:gd name="T86" fmla="*/ 5 w 365"/>
                  <a:gd name="T87" fmla="*/ 193 h 218"/>
                  <a:gd name="T88" fmla="*/ 33 w 365"/>
                  <a:gd name="T89" fmla="*/ 194 h 218"/>
                  <a:gd name="T90" fmla="*/ 41 w 365"/>
                  <a:gd name="T91" fmla="*/ 199 h 218"/>
                  <a:gd name="T92" fmla="*/ 83 w 365"/>
                  <a:gd name="T93" fmla="*/ 200 h 218"/>
                  <a:gd name="T94" fmla="*/ 115 w 365"/>
                  <a:gd name="T95"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5" h="218">
                    <a:moveTo>
                      <a:pt x="148" y="218"/>
                    </a:moveTo>
                    <a:cubicBezTo>
                      <a:pt x="135" y="218"/>
                      <a:pt x="123" y="214"/>
                      <a:pt x="115" y="207"/>
                    </a:cubicBezTo>
                    <a:cubicBezTo>
                      <a:pt x="110" y="209"/>
                      <a:pt x="104" y="210"/>
                      <a:pt x="99" y="209"/>
                    </a:cubicBezTo>
                    <a:cubicBezTo>
                      <a:pt x="95" y="209"/>
                      <a:pt x="88" y="207"/>
                      <a:pt x="83" y="203"/>
                    </a:cubicBezTo>
                    <a:cubicBezTo>
                      <a:pt x="76" y="206"/>
                      <a:pt x="71" y="207"/>
                      <a:pt x="65" y="208"/>
                    </a:cubicBezTo>
                    <a:cubicBezTo>
                      <a:pt x="56" y="208"/>
                      <a:pt x="48" y="206"/>
                      <a:pt x="40" y="201"/>
                    </a:cubicBezTo>
                    <a:cubicBezTo>
                      <a:pt x="37" y="200"/>
                      <a:pt x="35" y="198"/>
                      <a:pt x="33" y="196"/>
                    </a:cubicBezTo>
                    <a:cubicBezTo>
                      <a:pt x="30" y="197"/>
                      <a:pt x="26" y="198"/>
                      <a:pt x="23" y="198"/>
                    </a:cubicBezTo>
                    <a:cubicBezTo>
                      <a:pt x="21" y="199"/>
                      <a:pt x="19" y="199"/>
                      <a:pt x="17" y="199"/>
                    </a:cubicBezTo>
                    <a:cubicBezTo>
                      <a:pt x="12" y="199"/>
                      <a:pt x="6" y="198"/>
                      <a:pt x="3" y="194"/>
                    </a:cubicBezTo>
                    <a:cubicBezTo>
                      <a:pt x="1" y="192"/>
                      <a:pt x="0" y="189"/>
                      <a:pt x="1" y="186"/>
                    </a:cubicBezTo>
                    <a:cubicBezTo>
                      <a:pt x="3" y="174"/>
                      <a:pt x="19" y="169"/>
                      <a:pt x="29" y="167"/>
                    </a:cubicBezTo>
                    <a:cubicBezTo>
                      <a:pt x="30" y="167"/>
                      <a:pt x="31" y="166"/>
                      <a:pt x="32" y="166"/>
                    </a:cubicBezTo>
                    <a:cubicBezTo>
                      <a:pt x="40" y="164"/>
                      <a:pt x="47" y="163"/>
                      <a:pt x="54" y="164"/>
                    </a:cubicBezTo>
                    <a:cubicBezTo>
                      <a:pt x="54" y="164"/>
                      <a:pt x="55" y="165"/>
                      <a:pt x="55" y="165"/>
                    </a:cubicBezTo>
                    <a:cubicBezTo>
                      <a:pt x="56" y="160"/>
                      <a:pt x="58" y="155"/>
                      <a:pt x="63" y="152"/>
                    </a:cubicBezTo>
                    <a:cubicBezTo>
                      <a:pt x="60" y="141"/>
                      <a:pt x="61" y="129"/>
                      <a:pt x="67" y="121"/>
                    </a:cubicBezTo>
                    <a:cubicBezTo>
                      <a:pt x="72" y="113"/>
                      <a:pt x="80" y="108"/>
                      <a:pt x="89" y="105"/>
                    </a:cubicBezTo>
                    <a:cubicBezTo>
                      <a:pt x="96" y="103"/>
                      <a:pt x="101" y="103"/>
                      <a:pt x="106" y="103"/>
                    </a:cubicBezTo>
                    <a:cubicBezTo>
                      <a:pt x="102" y="95"/>
                      <a:pt x="101" y="85"/>
                      <a:pt x="103" y="78"/>
                    </a:cubicBezTo>
                    <a:cubicBezTo>
                      <a:pt x="105" y="73"/>
                      <a:pt x="108" y="65"/>
                      <a:pt x="115" y="61"/>
                    </a:cubicBezTo>
                    <a:cubicBezTo>
                      <a:pt x="113" y="56"/>
                      <a:pt x="112" y="50"/>
                      <a:pt x="114" y="45"/>
                    </a:cubicBezTo>
                    <a:cubicBezTo>
                      <a:pt x="116" y="39"/>
                      <a:pt x="121" y="34"/>
                      <a:pt x="127" y="32"/>
                    </a:cubicBezTo>
                    <a:cubicBezTo>
                      <a:pt x="127" y="25"/>
                      <a:pt x="129" y="17"/>
                      <a:pt x="134" y="11"/>
                    </a:cubicBezTo>
                    <a:cubicBezTo>
                      <a:pt x="140" y="5"/>
                      <a:pt x="147" y="1"/>
                      <a:pt x="155" y="1"/>
                    </a:cubicBezTo>
                    <a:cubicBezTo>
                      <a:pt x="165" y="0"/>
                      <a:pt x="174" y="5"/>
                      <a:pt x="178" y="13"/>
                    </a:cubicBezTo>
                    <a:cubicBezTo>
                      <a:pt x="182" y="11"/>
                      <a:pt x="186" y="10"/>
                      <a:pt x="190" y="10"/>
                    </a:cubicBezTo>
                    <a:cubicBezTo>
                      <a:pt x="194" y="10"/>
                      <a:pt x="199" y="12"/>
                      <a:pt x="202" y="15"/>
                    </a:cubicBezTo>
                    <a:cubicBezTo>
                      <a:pt x="207" y="10"/>
                      <a:pt x="215" y="8"/>
                      <a:pt x="222" y="8"/>
                    </a:cubicBezTo>
                    <a:cubicBezTo>
                      <a:pt x="222" y="8"/>
                      <a:pt x="222" y="8"/>
                      <a:pt x="222" y="8"/>
                    </a:cubicBezTo>
                    <a:cubicBezTo>
                      <a:pt x="236" y="8"/>
                      <a:pt x="248" y="13"/>
                      <a:pt x="258" y="24"/>
                    </a:cubicBezTo>
                    <a:cubicBezTo>
                      <a:pt x="270" y="36"/>
                      <a:pt x="275" y="48"/>
                      <a:pt x="275" y="63"/>
                    </a:cubicBezTo>
                    <a:cubicBezTo>
                      <a:pt x="275" y="67"/>
                      <a:pt x="275" y="71"/>
                      <a:pt x="274" y="75"/>
                    </a:cubicBezTo>
                    <a:cubicBezTo>
                      <a:pt x="278" y="73"/>
                      <a:pt x="283" y="73"/>
                      <a:pt x="287" y="75"/>
                    </a:cubicBezTo>
                    <a:cubicBezTo>
                      <a:pt x="292" y="76"/>
                      <a:pt x="295" y="79"/>
                      <a:pt x="296" y="83"/>
                    </a:cubicBezTo>
                    <a:cubicBezTo>
                      <a:pt x="298" y="81"/>
                      <a:pt x="299" y="80"/>
                      <a:pt x="300" y="78"/>
                    </a:cubicBezTo>
                    <a:cubicBezTo>
                      <a:pt x="305" y="74"/>
                      <a:pt x="312" y="71"/>
                      <a:pt x="319" y="71"/>
                    </a:cubicBezTo>
                    <a:cubicBezTo>
                      <a:pt x="324" y="71"/>
                      <a:pt x="328" y="72"/>
                      <a:pt x="332" y="74"/>
                    </a:cubicBezTo>
                    <a:cubicBezTo>
                      <a:pt x="340" y="79"/>
                      <a:pt x="346" y="87"/>
                      <a:pt x="347" y="94"/>
                    </a:cubicBezTo>
                    <a:cubicBezTo>
                      <a:pt x="356" y="97"/>
                      <a:pt x="365" y="105"/>
                      <a:pt x="365" y="115"/>
                    </a:cubicBezTo>
                    <a:cubicBezTo>
                      <a:pt x="365" y="123"/>
                      <a:pt x="361" y="129"/>
                      <a:pt x="354" y="133"/>
                    </a:cubicBezTo>
                    <a:cubicBezTo>
                      <a:pt x="355" y="135"/>
                      <a:pt x="355" y="136"/>
                      <a:pt x="356" y="138"/>
                    </a:cubicBezTo>
                    <a:cubicBezTo>
                      <a:pt x="356" y="145"/>
                      <a:pt x="352" y="152"/>
                      <a:pt x="346" y="158"/>
                    </a:cubicBezTo>
                    <a:cubicBezTo>
                      <a:pt x="341" y="161"/>
                      <a:pt x="336" y="164"/>
                      <a:pt x="330" y="165"/>
                    </a:cubicBezTo>
                    <a:cubicBezTo>
                      <a:pt x="325" y="175"/>
                      <a:pt x="313" y="181"/>
                      <a:pt x="305" y="184"/>
                    </a:cubicBezTo>
                    <a:cubicBezTo>
                      <a:pt x="302" y="185"/>
                      <a:pt x="296" y="186"/>
                      <a:pt x="290" y="186"/>
                    </a:cubicBezTo>
                    <a:cubicBezTo>
                      <a:pt x="289" y="186"/>
                      <a:pt x="288" y="186"/>
                      <a:pt x="287" y="186"/>
                    </a:cubicBezTo>
                    <a:cubicBezTo>
                      <a:pt x="278" y="197"/>
                      <a:pt x="265" y="205"/>
                      <a:pt x="253" y="208"/>
                    </a:cubicBezTo>
                    <a:cubicBezTo>
                      <a:pt x="239" y="211"/>
                      <a:pt x="227" y="211"/>
                      <a:pt x="217" y="208"/>
                    </a:cubicBezTo>
                    <a:cubicBezTo>
                      <a:pt x="217" y="208"/>
                      <a:pt x="217" y="208"/>
                      <a:pt x="217" y="208"/>
                    </a:cubicBezTo>
                    <a:cubicBezTo>
                      <a:pt x="215" y="208"/>
                      <a:pt x="214" y="207"/>
                      <a:pt x="212" y="207"/>
                    </a:cubicBezTo>
                    <a:cubicBezTo>
                      <a:pt x="206" y="210"/>
                      <a:pt x="201" y="212"/>
                      <a:pt x="196" y="212"/>
                    </a:cubicBezTo>
                    <a:cubicBezTo>
                      <a:pt x="189" y="213"/>
                      <a:pt x="183" y="213"/>
                      <a:pt x="176" y="210"/>
                    </a:cubicBezTo>
                    <a:cubicBezTo>
                      <a:pt x="168" y="215"/>
                      <a:pt x="160" y="217"/>
                      <a:pt x="152" y="218"/>
                    </a:cubicBezTo>
                    <a:cubicBezTo>
                      <a:pt x="151" y="218"/>
                      <a:pt x="150" y="218"/>
                      <a:pt x="148" y="218"/>
                    </a:cubicBezTo>
                    <a:moveTo>
                      <a:pt x="115" y="204"/>
                    </a:moveTo>
                    <a:cubicBezTo>
                      <a:pt x="116" y="205"/>
                      <a:pt x="116" y="205"/>
                      <a:pt x="116" y="205"/>
                    </a:cubicBezTo>
                    <a:cubicBezTo>
                      <a:pt x="124" y="212"/>
                      <a:pt x="135" y="215"/>
                      <a:pt x="148" y="215"/>
                    </a:cubicBezTo>
                    <a:cubicBezTo>
                      <a:pt x="150" y="215"/>
                      <a:pt x="151" y="215"/>
                      <a:pt x="152" y="215"/>
                    </a:cubicBezTo>
                    <a:cubicBezTo>
                      <a:pt x="160" y="215"/>
                      <a:pt x="167" y="212"/>
                      <a:pt x="175" y="208"/>
                    </a:cubicBezTo>
                    <a:cubicBezTo>
                      <a:pt x="175" y="208"/>
                      <a:pt x="175" y="208"/>
                      <a:pt x="175" y="208"/>
                    </a:cubicBezTo>
                    <a:cubicBezTo>
                      <a:pt x="176" y="208"/>
                      <a:pt x="176" y="208"/>
                      <a:pt x="176" y="208"/>
                    </a:cubicBezTo>
                    <a:cubicBezTo>
                      <a:pt x="183" y="210"/>
                      <a:pt x="189" y="211"/>
                      <a:pt x="195" y="210"/>
                    </a:cubicBezTo>
                    <a:cubicBezTo>
                      <a:pt x="200" y="209"/>
                      <a:pt x="206" y="207"/>
                      <a:pt x="211" y="204"/>
                    </a:cubicBezTo>
                    <a:cubicBezTo>
                      <a:pt x="212" y="204"/>
                      <a:pt x="212" y="204"/>
                      <a:pt x="212" y="204"/>
                    </a:cubicBezTo>
                    <a:cubicBezTo>
                      <a:pt x="212" y="204"/>
                      <a:pt x="212" y="204"/>
                      <a:pt x="212" y="204"/>
                    </a:cubicBezTo>
                    <a:cubicBezTo>
                      <a:pt x="214" y="205"/>
                      <a:pt x="216" y="205"/>
                      <a:pt x="218" y="206"/>
                    </a:cubicBezTo>
                    <a:cubicBezTo>
                      <a:pt x="218" y="206"/>
                      <a:pt x="218" y="206"/>
                      <a:pt x="218" y="206"/>
                    </a:cubicBezTo>
                    <a:cubicBezTo>
                      <a:pt x="227" y="209"/>
                      <a:pt x="239" y="209"/>
                      <a:pt x="252" y="205"/>
                    </a:cubicBezTo>
                    <a:cubicBezTo>
                      <a:pt x="264" y="202"/>
                      <a:pt x="276" y="195"/>
                      <a:pt x="286" y="184"/>
                    </a:cubicBezTo>
                    <a:cubicBezTo>
                      <a:pt x="286" y="184"/>
                      <a:pt x="286" y="184"/>
                      <a:pt x="286" y="184"/>
                    </a:cubicBezTo>
                    <a:cubicBezTo>
                      <a:pt x="287" y="184"/>
                      <a:pt x="287" y="184"/>
                      <a:pt x="287" y="184"/>
                    </a:cubicBezTo>
                    <a:cubicBezTo>
                      <a:pt x="294" y="184"/>
                      <a:pt x="302" y="183"/>
                      <a:pt x="305" y="182"/>
                    </a:cubicBezTo>
                    <a:cubicBezTo>
                      <a:pt x="313" y="179"/>
                      <a:pt x="324" y="172"/>
                      <a:pt x="329" y="164"/>
                    </a:cubicBezTo>
                    <a:cubicBezTo>
                      <a:pt x="329" y="163"/>
                      <a:pt x="329" y="163"/>
                      <a:pt x="329" y="163"/>
                    </a:cubicBezTo>
                    <a:cubicBezTo>
                      <a:pt x="329" y="163"/>
                      <a:pt x="329" y="163"/>
                      <a:pt x="329" y="163"/>
                    </a:cubicBezTo>
                    <a:cubicBezTo>
                      <a:pt x="335" y="162"/>
                      <a:pt x="340" y="159"/>
                      <a:pt x="344" y="156"/>
                    </a:cubicBezTo>
                    <a:cubicBezTo>
                      <a:pt x="350" y="151"/>
                      <a:pt x="353" y="145"/>
                      <a:pt x="353" y="138"/>
                    </a:cubicBezTo>
                    <a:cubicBezTo>
                      <a:pt x="353" y="137"/>
                      <a:pt x="352" y="135"/>
                      <a:pt x="352" y="133"/>
                    </a:cubicBezTo>
                    <a:cubicBezTo>
                      <a:pt x="351" y="132"/>
                      <a:pt x="351" y="132"/>
                      <a:pt x="351" y="132"/>
                    </a:cubicBezTo>
                    <a:cubicBezTo>
                      <a:pt x="352" y="131"/>
                      <a:pt x="352" y="131"/>
                      <a:pt x="352" y="131"/>
                    </a:cubicBezTo>
                    <a:cubicBezTo>
                      <a:pt x="359" y="128"/>
                      <a:pt x="362" y="122"/>
                      <a:pt x="363" y="114"/>
                    </a:cubicBezTo>
                    <a:cubicBezTo>
                      <a:pt x="363" y="106"/>
                      <a:pt x="354" y="99"/>
                      <a:pt x="345" y="97"/>
                    </a:cubicBezTo>
                    <a:cubicBezTo>
                      <a:pt x="344" y="96"/>
                      <a:pt x="344" y="96"/>
                      <a:pt x="344" y="96"/>
                    </a:cubicBezTo>
                    <a:cubicBezTo>
                      <a:pt x="344" y="95"/>
                      <a:pt x="344" y="95"/>
                      <a:pt x="344" y="95"/>
                    </a:cubicBezTo>
                    <a:cubicBezTo>
                      <a:pt x="344" y="88"/>
                      <a:pt x="339" y="81"/>
                      <a:pt x="331" y="76"/>
                    </a:cubicBezTo>
                    <a:cubicBezTo>
                      <a:pt x="327" y="74"/>
                      <a:pt x="323" y="73"/>
                      <a:pt x="319" y="73"/>
                    </a:cubicBezTo>
                    <a:cubicBezTo>
                      <a:pt x="312" y="73"/>
                      <a:pt x="306" y="76"/>
                      <a:pt x="302" y="80"/>
                    </a:cubicBezTo>
                    <a:cubicBezTo>
                      <a:pt x="300" y="82"/>
                      <a:pt x="298" y="84"/>
                      <a:pt x="297" y="86"/>
                    </a:cubicBezTo>
                    <a:cubicBezTo>
                      <a:pt x="296" y="89"/>
                      <a:pt x="296" y="89"/>
                      <a:pt x="296" y="89"/>
                    </a:cubicBezTo>
                    <a:cubicBezTo>
                      <a:pt x="295" y="86"/>
                      <a:pt x="295" y="86"/>
                      <a:pt x="295" y="86"/>
                    </a:cubicBezTo>
                    <a:cubicBezTo>
                      <a:pt x="294" y="82"/>
                      <a:pt x="291" y="79"/>
                      <a:pt x="286" y="77"/>
                    </a:cubicBezTo>
                    <a:cubicBezTo>
                      <a:pt x="281" y="75"/>
                      <a:pt x="276" y="76"/>
                      <a:pt x="272" y="79"/>
                    </a:cubicBezTo>
                    <a:cubicBezTo>
                      <a:pt x="269" y="82"/>
                      <a:pt x="269" y="82"/>
                      <a:pt x="269" y="82"/>
                    </a:cubicBezTo>
                    <a:cubicBezTo>
                      <a:pt x="270" y="77"/>
                      <a:pt x="270" y="77"/>
                      <a:pt x="270" y="77"/>
                    </a:cubicBezTo>
                    <a:cubicBezTo>
                      <a:pt x="272" y="73"/>
                      <a:pt x="272" y="68"/>
                      <a:pt x="272" y="63"/>
                    </a:cubicBezTo>
                    <a:cubicBezTo>
                      <a:pt x="272" y="49"/>
                      <a:pt x="267" y="37"/>
                      <a:pt x="256" y="25"/>
                    </a:cubicBezTo>
                    <a:cubicBezTo>
                      <a:pt x="247" y="16"/>
                      <a:pt x="235" y="10"/>
                      <a:pt x="222" y="10"/>
                    </a:cubicBezTo>
                    <a:cubicBezTo>
                      <a:pt x="222" y="10"/>
                      <a:pt x="222" y="10"/>
                      <a:pt x="222" y="10"/>
                    </a:cubicBezTo>
                    <a:cubicBezTo>
                      <a:pt x="215" y="10"/>
                      <a:pt x="207" y="12"/>
                      <a:pt x="203" y="17"/>
                    </a:cubicBezTo>
                    <a:cubicBezTo>
                      <a:pt x="202" y="19"/>
                      <a:pt x="202" y="19"/>
                      <a:pt x="202" y="19"/>
                    </a:cubicBezTo>
                    <a:cubicBezTo>
                      <a:pt x="201" y="18"/>
                      <a:pt x="201" y="18"/>
                      <a:pt x="201" y="18"/>
                    </a:cubicBezTo>
                    <a:cubicBezTo>
                      <a:pt x="198" y="14"/>
                      <a:pt x="194" y="13"/>
                      <a:pt x="190" y="12"/>
                    </a:cubicBezTo>
                    <a:cubicBezTo>
                      <a:pt x="186" y="12"/>
                      <a:pt x="182" y="13"/>
                      <a:pt x="178" y="15"/>
                    </a:cubicBezTo>
                    <a:cubicBezTo>
                      <a:pt x="177" y="16"/>
                      <a:pt x="177" y="16"/>
                      <a:pt x="177" y="16"/>
                    </a:cubicBezTo>
                    <a:cubicBezTo>
                      <a:pt x="177" y="15"/>
                      <a:pt x="177" y="15"/>
                      <a:pt x="177" y="15"/>
                    </a:cubicBezTo>
                    <a:cubicBezTo>
                      <a:pt x="173" y="7"/>
                      <a:pt x="165" y="3"/>
                      <a:pt x="155" y="3"/>
                    </a:cubicBezTo>
                    <a:cubicBezTo>
                      <a:pt x="148" y="4"/>
                      <a:pt x="141" y="7"/>
                      <a:pt x="136" y="13"/>
                    </a:cubicBezTo>
                    <a:cubicBezTo>
                      <a:pt x="131" y="19"/>
                      <a:pt x="129" y="26"/>
                      <a:pt x="130" y="32"/>
                    </a:cubicBezTo>
                    <a:cubicBezTo>
                      <a:pt x="130" y="33"/>
                      <a:pt x="130" y="33"/>
                      <a:pt x="130" y="33"/>
                    </a:cubicBezTo>
                    <a:cubicBezTo>
                      <a:pt x="129" y="34"/>
                      <a:pt x="129" y="34"/>
                      <a:pt x="129" y="34"/>
                    </a:cubicBezTo>
                    <a:cubicBezTo>
                      <a:pt x="123" y="35"/>
                      <a:pt x="118" y="40"/>
                      <a:pt x="116" y="46"/>
                    </a:cubicBezTo>
                    <a:cubicBezTo>
                      <a:pt x="115" y="51"/>
                      <a:pt x="115" y="56"/>
                      <a:pt x="117" y="61"/>
                    </a:cubicBezTo>
                    <a:cubicBezTo>
                      <a:pt x="118" y="62"/>
                      <a:pt x="118" y="62"/>
                      <a:pt x="118" y="62"/>
                    </a:cubicBezTo>
                    <a:cubicBezTo>
                      <a:pt x="117" y="63"/>
                      <a:pt x="117" y="63"/>
                      <a:pt x="117" y="63"/>
                    </a:cubicBezTo>
                    <a:cubicBezTo>
                      <a:pt x="110" y="66"/>
                      <a:pt x="107" y="74"/>
                      <a:pt x="105" y="79"/>
                    </a:cubicBezTo>
                    <a:cubicBezTo>
                      <a:pt x="103" y="86"/>
                      <a:pt x="105" y="96"/>
                      <a:pt x="109" y="104"/>
                    </a:cubicBezTo>
                    <a:cubicBezTo>
                      <a:pt x="111" y="106"/>
                      <a:pt x="111" y="106"/>
                      <a:pt x="111" y="106"/>
                    </a:cubicBezTo>
                    <a:cubicBezTo>
                      <a:pt x="108" y="106"/>
                      <a:pt x="108" y="106"/>
                      <a:pt x="108" y="106"/>
                    </a:cubicBezTo>
                    <a:cubicBezTo>
                      <a:pt x="104" y="105"/>
                      <a:pt x="98" y="106"/>
                      <a:pt x="90" y="108"/>
                    </a:cubicBezTo>
                    <a:cubicBezTo>
                      <a:pt x="81" y="110"/>
                      <a:pt x="74" y="115"/>
                      <a:pt x="69" y="123"/>
                    </a:cubicBezTo>
                    <a:cubicBezTo>
                      <a:pt x="64" y="130"/>
                      <a:pt x="62" y="142"/>
                      <a:pt x="66" y="152"/>
                    </a:cubicBezTo>
                    <a:cubicBezTo>
                      <a:pt x="66" y="153"/>
                      <a:pt x="66" y="153"/>
                      <a:pt x="66" y="153"/>
                    </a:cubicBezTo>
                    <a:cubicBezTo>
                      <a:pt x="65" y="153"/>
                      <a:pt x="65" y="153"/>
                      <a:pt x="65" y="153"/>
                    </a:cubicBezTo>
                    <a:cubicBezTo>
                      <a:pt x="60" y="157"/>
                      <a:pt x="57" y="161"/>
                      <a:pt x="57" y="166"/>
                    </a:cubicBezTo>
                    <a:cubicBezTo>
                      <a:pt x="57" y="167"/>
                      <a:pt x="57" y="167"/>
                      <a:pt x="57" y="167"/>
                    </a:cubicBezTo>
                    <a:cubicBezTo>
                      <a:pt x="56" y="167"/>
                      <a:pt x="56" y="167"/>
                      <a:pt x="56" y="167"/>
                    </a:cubicBezTo>
                    <a:cubicBezTo>
                      <a:pt x="55" y="167"/>
                      <a:pt x="54" y="167"/>
                      <a:pt x="53" y="167"/>
                    </a:cubicBezTo>
                    <a:cubicBezTo>
                      <a:pt x="47" y="166"/>
                      <a:pt x="40" y="166"/>
                      <a:pt x="33" y="169"/>
                    </a:cubicBezTo>
                    <a:cubicBezTo>
                      <a:pt x="32" y="169"/>
                      <a:pt x="31" y="169"/>
                      <a:pt x="30" y="169"/>
                    </a:cubicBezTo>
                    <a:cubicBezTo>
                      <a:pt x="20" y="172"/>
                      <a:pt x="5" y="176"/>
                      <a:pt x="3" y="186"/>
                    </a:cubicBezTo>
                    <a:cubicBezTo>
                      <a:pt x="3" y="189"/>
                      <a:pt x="3" y="191"/>
                      <a:pt x="5" y="193"/>
                    </a:cubicBezTo>
                    <a:cubicBezTo>
                      <a:pt x="7" y="196"/>
                      <a:pt x="13" y="196"/>
                      <a:pt x="17" y="196"/>
                    </a:cubicBezTo>
                    <a:cubicBezTo>
                      <a:pt x="19" y="196"/>
                      <a:pt x="21" y="196"/>
                      <a:pt x="23" y="196"/>
                    </a:cubicBezTo>
                    <a:cubicBezTo>
                      <a:pt x="26" y="195"/>
                      <a:pt x="30" y="195"/>
                      <a:pt x="33" y="194"/>
                    </a:cubicBezTo>
                    <a:cubicBezTo>
                      <a:pt x="34" y="194"/>
                      <a:pt x="34" y="194"/>
                      <a:pt x="34" y="194"/>
                    </a:cubicBezTo>
                    <a:cubicBezTo>
                      <a:pt x="34" y="194"/>
                      <a:pt x="34" y="194"/>
                      <a:pt x="34" y="194"/>
                    </a:cubicBezTo>
                    <a:cubicBezTo>
                      <a:pt x="36" y="196"/>
                      <a:pt x="39" y="197"/>
                      <a:pt x="41" y="199"/>
                    </a:cubicBezTo>
                    <a:cubicBezTo>
                      <a:pt x="49" y="203"/>
                      <a:pt x="57" y="205"/>
                      <a:pt x="65" y="205"/>
                    </a:cubicBezTo>
                    <a:cubicBezTo>
                      <a:pt x="70" y="205"/>
                      <a:pt x="76" y="204"/>
                      <a:pt x="83" y="201"/>
                    </a:cubicBezTo>
                    <a:cubicBezTo>
                      <a:pt x="83" y="200"/>
                      <a:pt x="83" y="200"/>
                      <a:pt x="83" y="200"/>
                    </a:cubicBezTo>
                    <a:cubicBezTo>
                      <a:pt x="84" y="201"/>
                      <a:pt x="84" y="201"/>
                      <a:pt x="84" y="201"/>
                    </a:cubicBezTo>
                    <a:cubicBezTo>
                      <a:pt x="89" y="204"/>
                      <a:pt x="95" y="206"/>
                      <a:pt x="100" y="207"/>
                    </a:cubicBezTo>
                    <a:cubicBezTo>
                      <a:pt x="104" y="207"/>
                      <a:pt x="110" y="207"/>
                      <a:pt x="115" y="205"/>
                    </a:cubicBezTo>
                    <a:cubicBezTo>
                      <a:pt x="115" y="204"/>
                      <a:pt x="115" y="204"/>
                      <a:pt x="115" y="204"/>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76">
                <a:extLst>
                  <a:ext uri="{FF2B5EF4-FFF2-40B4-BE49-F238E27FC236}">
                    <a16:creationId xmlns:a16="http://schemas.microsoft.com/office/drawing/2014/main" id="{1FF95861-AB0B-4901-AB4F-ADADB8C71DD7}"/>
                  </a:ext>
                </a:extLst>
              </p:cNvPr>
              <p:cNvSpPr>
                <a:spLocks/>
              </p:cNvSpPr>
              <p:nvPr/>
            </p:nvSpPr>
            <p:spPr bwMode="auto">
              <a:xfrm>
                <a:off x="3070" y="3121"/>
                <a:ext cx="48" cy="48"/>
              </a:xfrm>
              <a:custGeom>
                <a:avLst/>
                <a:gdLst>
                  <a:gd name="T0" fmla="*/ 17 w 20"/>
                  <a:gd name="T1" fmla="*/ 5 h 20"/>
                  <a:gd name="T2" fmla="*/ 0 w 20"/>
                  <a:gd name="T3" fmla="*/ 2 h 20"/>
                  <a:gd name="T4" fmla="*/ 0 w 20"/>
                  <a:gd name="T5" fmla="*/ 2 h 20"/>
                  <a:gd name="T6" fmla="*/ 2 w 20"/>
                  <a:gd name="T7" fmla="*/ 2 h 20"/>
                  <a:gd name="T8" fmla="*/ 7 w 20"/>
                  <a:gd name="T9" fmla="*/ 2 h 20"/>
                  <a:gd name="T10" fmla="*/ 15 w 20"/>
                  <a:gd name="T11" fmla="*/ 7 h 20"/>
                  <a:gd name="T12" fmla="*/ 17 w 20"/>
                  <a:gd name="T13" fmla="*/ 19 h 20"/>
                  <a:gd name="T14" fmla="*/ 18 w 20"/>
                  <a:gd name="T15" fmla="*/ 19 h 20"/>
                  <a:gd name="T16" fmla="*/ 17 w 20"/>
                  <a:gd name="T1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5"/>
                    </a:moveTo>
                    <a:cubicBezTo>
                      <a:pt x="12" y="0"/>
                      <a:pt x="5" y="1"/>
                      <a:pt x="0" y="2"/>
                    </a:cubicBezTo>
                    <a:cubicBezTo>
                      <a:pt x="0" y="2"/>
                      <a:pt x="0" y="2"/>
                      <a:pt x="0" y="2"/>
                    </a:cubicBezTo>
                    <a:cubicBezTo>
                      <a:pt x="1" y="2"/>
                      <a:pt x="2" y="2"/>
                      <a:pt x="2" y="2"/>
                    </a:cubicBezTo>
                    <a:cubicBezTo>
                      <a:pt x="4" y="2"/>
                      <a:pt x="5" y="2"/>
                      <a:pt x="7" y="2"/>
                    </a:cubicBezTo>
                    <a:cubicBezTo>
                      <a:pt x="10" y="3"/>
                      <a:pt x="13" y="5"/>
                      <a:pt x="15" y="7"/>
                    </a:cubicBezTo>
                    <a:cubicBezTo>
                      <a:pt x="17" y="11"/>
                      <a:pt x="16" y="16"/>
                      <a:pt x="17" y="19"/>
                    </a:cubicBezTo>
                    <a:cubicBezTo>
                      <a:pt x="17" y="20"/>
                      <a:pt x="18" y="20"/>
                      <a:pt x="18" y="19"/>
                    </a:cubicBezTo>
                    <a:cubicBezTo>
                      <a:pt x="20" y="15"/>
                      <a:pt x="20" y="9"/>
                      <a:pt x="17" y="5"/>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77">
                <a:extLst>
                  <a:ext uri="{FF2B5EF4-FFF2-40B4-BE49-F238E27FC236}">
                    <a16:creationId xmlns:a16="http://schemas.microsoft.com/office/drawing/2014/main" id="{A4AF54C7-1818-4126-B8DE-00B6E270D6BF}"/>
                  </a:ext>
                </a:extLst>
              </p:cNvPr>
              <p:cNvSpPr>
                <a:spLocks/>
              </p:cNvSpPr>
              <p:nvPr/>
            </p:nvSpPr>
            <p:spPr bwMode="auto">
              <a:xfrm>
                <a:off x="2961" y="3105"/>
                <a:ext cx="66" cy="31"/>
              </a:xfrm>
              <a:custGeom>
                <a:avLst/>
                <a:gdLst>
                  <a:gd name="T0" fmla="*/ 14 w 28"/>
                  <a:gd name="T1" fmla="*/ 0 h 13"/>
                  <a:gd name="T2" fmla="*/ 0 w 28"/>
                  <a:gd name="T3" fmla="*/ 10 h 13"/>
                  <a:gd name="T4" fmla="*/ 1 w 28"/>
                  <a:gd name="T5" fmla="*/ 10 h 13"/>
                  <a:gd name="T6" fmla="*/ 12 w 28"/>
                  <a:gd name="T7" fmla="*/ 3 h 13"/>
                  <a:gd name="T8" fmla="*/ 27 w 28"/>
                  <a:gd name="T9" fmla="*/ 12 h 13"/>
                  <a:gd name="T10" fmla="*/ 28 w 28"/>
                  <a:gd name="T11" fmla="*/ 11 h 13"/>
                  <a:gd name="T12" fmla="*/ 14 w 2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8" h="13">
                    <a:moveTo>
                      <a:pt x="14" y="0"/>
                    </a:moveTo>
                    <a:cubicBezTo>
                      <a:pt x="8" y="0"/>
                      <a:pt x="3" y="5"/>
                      <a:pt x="0" y="10"/>
                    </a:cubicBezTo>
                    <a:cubicBezTo>
                      <a:pt x="1" y="10"/>
                      <a:pt x="1" y="10"/>
                      <a:pt x="1" y="10"/>
                    </a:cubicBezTo>
                    <a:cubicBezTo>
                      <a:pt x="4" y="7"/>
                      <a:pt x="7" y="4"/>
                      <a:pt x="12" y="3"/>
                    </a:cubicBezTo>
                    <a:cubicBezTo>
                      <a:pt x="18" y="2"/>
                      <a:pt x="24" y="8"/>
                      <a:pt x="27" y="12"/>
                    </a:cubicBezTo>
                    <a:cubicBezTo>
                      <a:pt x="28" y="13"/>
                      <a:pt x="28" y="12"/>
                      <a:pt x="28" y="11"/>
                    </a:cubicBezTo>
                    <a:cubicBezTo>
                      <a:pt x="26" y="5"/>
                      <a:pt x="21" y="0"/>
                      <a:pt x="14" y="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78">
                <a:extLst>
                  <a:ext uri="{FF2B5EF4-FFF2-40B4-BE49-F238E27FC236}">
                    <a16:creationId xmlns:a16="http://schemas.microsoft.com/office/drawing/2014/main" id="{68F18D25-BB00-4B06-AC61-FEF5DB07A053}"/>
                  </a:ext>
                </a:extLst>
              </p:cNvPr>
              <p:cNvSpPr>
                <a:spLocks/>
              </p:cNvSpPr>
              <p:nvPr/>
            </p:nvSpPr>
            <p:spPr bwMode="auto">
              <a:xfrm>
                <a:off x="2896" y="3079"/>
                <a:ext cx="53" cy="50"/>
              </a:xfrm>
              <a:custGeom>
                <a:avLst/>
                <a:gdLst>
                  <a:gd name="T0" fmla="*/ 18 w 22"/>
                  <a:gd name="T1" fmla="*/ 6 h 21"/>
                  <a:gd name="T2" fmla="*/ 0 w 22"/>
                  <a:gd name="T3" fmla="*/ 4 h 21"/>
                  <a:gd name="T4" fmla="*/ 0 w 22"/>
                  <a:gd name="T5" fmla="*/ 5 h 21"/>
                  <a:gd name="T6" fmla="*/ 16 w 22"/>
                  <a:gd name="T7" fmla="*/ 8 h 21"/>
                  <a:gd name="T8" fmla="*/ 19 w 22"/>
                  <a:gd name="T9" fmla="*/ 21 h 21"/>
                  <a:gd name="T10" fmla="*/ 20 w 22"/>
                  <a:gd name="T11" fmla="*/ 21 h 21"/>
                  <a:gd name="T12" fmla="*/ 18 w 22"/>
                  <a:gd name="T13" fmla="*/ 6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6"/>
                    </a:moveTo>
                    <a:cubicBezTo>
                      <a:pt x="13" y="0"/>
                      <a:pt x="6" y="2"/>
                      <a:pt x="0" y="4"/>
                    </a:cubicBezTo>
                    <a:cubicBezTo>
                      <a:pt x="0" y="4"/>
                      <a:pt x="0" y="5"/>
                      <a:pt x="0" y="5"/>
                    </a:cubicBezTo>
                    <a:cubicBezTo>
                      <a:pt x="5" y="4"/>
                      <a:pt x="12" y="4"/>
                      <a:pt x="16" y="8"/>
                    </a:cubicBezTo>
                    <a:cubicBezTo>
                      <a:pt x="18" y="11"/>
                      <a:pt x="19" y="17"/>
                      <a:pt x="19" y="21"/>
                    </a:cubicBezTo>
                    <a:cubicBezTo>
                      <a:pt x="19" y="21"/>
                      <a:pt x="20" y="21"/>
                      <a:pt x="20" y="21"/>
                    </a:cubicBezTo>
                    <a:cubicBezTo>
                      <a:pt x="22" y="16"/>
                      <a:pt x="21" y="10"/>
                      <a:pt x="18" y="6"/>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79">
                <a:extLst>
                  <a:ext uri="{FF2B5EF4-FFF2-40B4-BE49-F238E27FC236}">
                    <a16:creationId xmlns:a16="http://schemas.microsoft.com/office/drawing/2014/main" id="{54EEBB54-7418-408F-9EBF-D2378C2B0696}"/>
                  </a:ext>
                </a:extLst>
              </p:cNvPr>
              <p:cNvSpPr>
                <a:spLocks/>
              </p:cNvSpPr>
              <p:nvPr/>
            </p:nvSpPr>
            <p:spPr bwMode="auto">
              <a:xfrm>
                <a:off x="2925" y="3207"/>
                <a:ext cx="55" cy="50"/>
              </a:xfrm>
              <a:custGeom>
                <a:avLst/>
                <a:gdLst>
                  <a:gd name="T0" fmla="*/ 15 w 23"/>
                  <a:gd name="T1" fmla="*/ 3 h 21"/>
                  <a:gd name="T2" fmla="*/ 0 w 23"/>
                  <a:gd name="T3" fmla="*/ 11 h 21"/>
                  <a:gd name="T4" fmla="*/ 0 w 23"/>
                  <a:gd name="T5" fmla="*/ 11 h 21"/>
                  <a:gd name="T6" fmla="*/ 7 w 23"/>
                  <a:gd name="T7" fmla="*/ 5 h 21"/>
                  <a:gd name="T8" fmla="*/ 15 w 23"/>
                  <a:gd name="T9" fmla="*/ 7 h 21"/>
                  <a:gd name="T10" fmla="*/ 19 w 23"/>
                  <a:gd name="T11" fmla="*/ 20 h 21"/>
                  <a:gd name="T12" fmla="*/ 20 w 23"/>
                  <a:gd name="T13" fmla="*/ 20 h 21"/>
                  <a:gd name="T14" fmla="*/ 15 w 23"/>
                  <a:gd name="T15" fmla="*/ 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15" y="3"/>
                    </a:moveTo>
                    <a:cubicBezTo>
                      <a:pt x="8" y="0"/>
                      <a:pt x="0" y="4"/>
                      <a:pt x="0" y="11"/>
                    </a:cubicBezTo>
                    <a:cubicBezTo>
                      <a:pt x="0" y="11"/>
                      <a:pt x="0" y="11"/>
                      <a:pt x="0" y="11"/>
                    </a:cubicBezTo>
                    <a:cubicBezTo>
                      <a:pt x="2" y="8"/>
                      <a:pt x="3" y="6"/>
                      <a:pt x="7" y="5"/>
                    </a:cubicBezTo>
                    <a:cubicBezTo>
                      <a:pt x="9" y="4"/>
                      <a:pt x="13" y="5"/>
                      <a:pt x="15" y="7"/>
                    </a:cubicBezTo>
                    <a:cubicBezTo>
                      <a:pt x="19" y="9"/>
                      <a:pt x="20" y="15"/>
                      <a:pt x="19" y="20"/>
                    </a:cubicBezTo>
                    <a:cubicBezTo>
                      <a:pt x="19" y="20"/>
                      <a:pt x="20" y="21"/>
                      <a:pt x="20" y="20"/>
                    </a:cubicBezTo>
                    <a:cubicBezTo>
                      <a:pt x="23" y="14"/>
                      <a:pt x="21" y="6"/>
                      <a:pt x="15" y="3"/>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80">
                <a:extLst>
                  <a:ext uri="{FF2B5EF4-FFF2-40B4-BE49-F238E27FC236}">
                    <a16:creationId xmlns:a16="http://schemas.microsoft.com/office/drawing/2014/main" id="{619A6C9C-674B-42EE-9699-BD02C4A31A9E}"/>
                  </a:ext>
                </a:extLst>
              </p:cNvPr>
              <p:cNvSpPr>
                <a:spLocks/>
              </p:cNvSpPr>
              <p:nvPr/>
            </p:nvSpPr>
            <p:spPr bwMode="auto">
              <a:xfrm>
                <a:off x="2773" y="3255"/>
                <a:ext cx="59" cy="52"/>
              </a:xfrm>
              <a:custGeom>
                <a:avLst/>
                <a:gdLst>
                  <a:gd name="T0" fmla="*/ 25 w 25"/>
                  <a:gd name="T1" fmla="*/ 6 h 22"/>
                  <a:gd name="T2" fmla="*/ 5 w 25"/>
                  <a:gd name="T3" fmla="*/ 5 h 22"/>
                  <a:gd name="T4" fmla="*/ 3 w 25"/>
                  <a:gd name="T5" fmla="*/ 22 h 22"/>
                  <a:gd name="T6" fmla="*/ 4 w 25"/>
                  <a:gd name="T7" fmla="*/ 21 h 22"/>
                  <a:gd name="T8" fmla="*/ 7 w 25"/>
                  <a:gd name="T9" fmla="*/ 7 h 22"/>
                  <a:gd name="T10" fmla="*/ 24 w 25"/>
                  <a:gd name="T11" fmla="*/ 7 h 22"/>
                  <a:gd name="T12" fmla="*/ 25 w 25"/>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5" y="6"/>
                    </a:moveTo>
                    <a:cubicBezTo>
                      <a:pt x="20" y="0"/>
                      <a:pt x="11" y="0"/>
                      <a:pt x="5" y="5"/>
                    </a:cubicBezTo>
                    <a:cubicBezTo>
                      <a:pt x="0" y="9"/>
                      <a:pt x="1" y="16"/>
                      <a:pt x="3" y="22"/>
                    </a:cubicBezTo>
                    <a:cubicBezTo>
                      <a:pt x="3" y="22"/>
                      <a:pt x="4" y="22"/>
                      <a:pt x="4" y="21"/>
                    </a:cubicBezTo>
                    <a:cubicBezTo>
                      <a:pt x="3" y="17"/>
                      <a:pt x="3" y="11"/>
                      <a:pt x="7" y="7"/>
                    </a:cubicBezTo>
                    <a:cubicBezTo>
                      <a:pt x="12" y="3"/>
                      <a:pt x="18" y="6"/>
                      <a:pt x="24" y="7"/>
                    </a:cubicBezTo>
                    <a:cubicBezTo>
                      <a:pt x="24" y="7"/>
                      <a:pt x="25" y="6"/>
                      <a:pt x="25" y="6"/>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81">
                <a:extLst>
                  <a:ext uri="{FF2B5EF4-FFF2-40B4-BE49-F238E27FC236}">
                    <a16:creationId xmlns:a16="http://schemas.microsoft.com/office/drawing/2014/main" id="{ACE4B7FC-ED51-4D6C-91E8-9C7D09BBDDF8}"/>
                  </a:ext>
                </a:extLst>
              </p:cNvPr>
              <p:cNvSpPr>
                <a:spLocks/>
              </p:cNvSpPr>
              <p:nvPr/>
            </p:nvSpPr>
            <p:spPr bwMode="auto">
              <a:xfrm>
                <a:off x="2770" y="3309"/>
                <a:ext cx="214" cy="100"/>
              </a:xfrm>
              <a:custGeom>
                <a:avLst/>
                <a:gdLst>
                  <a:gd name="T0" fmla="*/ 88 w 90"/>
                  <a:gd name="T1" fmla="*/ 1 h 42"/>
                  <a:gd name="T2" fmla="*/ 50 w 90"/>
                  <a:gd name="T3" fmla="*/ 34 h 42"/>
                  <a:gd name="T4" fmla="*/ 0 w 90"/>
                  <a:gd name="T5" fmla="*/ 29 h 42"/>
                  <a:gd name="T6" fmla="*/ 0 w 90"/>
                  <a:gd name="T7" fmla="*/ 29 h 42"/>
                  <a:gd name="T8" fmla="*/ 16 w 90"/>
                  <a:gd name="T9" fmla="*/ 40 h 42"/>
                  <a:gd name="T10" fmla="*/ 47 w 90"/>
                  <a:gd name="T11" fmla="*/ 39 h 42"/>
                  <a:gd name="T12" fmla="*/ 90 w 90"/>
                  <a:gd name="T13" fmla="*/ 1 h 42"/>
                  <a:gd name="T14" fmla="*/ 88 w 90"/>
                  <a:gd name="T15" fmla="*/ 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2">
                    <a:moveTo>
                      <a:pt x="88" y="1"/>
                    </a:moveTo>
                    <a:cubicBezTo>
                      <a:pt x="81" y="18"/>
                      <a:pt x="67" y="28"/>
                      <a:pt x="50" y="34"/>
                    </a:cubicBezTo>
                    <a:cubicBezTo>
                      <a:pt x="35" y="40"/>
                      <a:pt x="12" y="41"/>
                      <a:pt x="0" y="29"/>
                    </a:cubicBezTo>
                    <a:cubicBezTo>
                      <a:pt x="0" y="29"/>
                      <a:pt x="0" y="29"/>
                      <a:pt x="0" y="29"/>
                    </a:cubicBezTo>
                    <a:cubicBezTo>
                      <a:pt x="3" y="35"/>
                      <a:pt x="10" y="38"/>
                      <a:pt x="16" y="40"/>
                    </a:cubicBezTo>
                    <a:cubicBezTo>
                      <a:pt x="26" y="42"/>
                      <a:pt x="37" y="42"/>
                      <a:pt x="47" y="39"/>
                    </a:cubicBezTo>
                    <a:cubicBezTo>
                      <a:pt x="64" y="34"/>
                      <a:pt x="87" y="21"/>
                      <a:pt x="90" y="1"/>
                    </a:cubicBezTo>
                    <a:cubicBezTo>
                      <a:pt x="90" y="1"/>
                      <a:pt x="88" y="0"/>
                      <a:pt x="88"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82">
                <a:extLst>
                  <a:ext uri="{FF2B5EF4-FFF2-40B4-BE49-F238E27FC236}">
                    <a16:creationId xmlns:a16="http://schemas.microsoft.com/office/drawing/2014/main" id="{CB51ED7E-691D-4CAE-8A3B-7BE333AE4681}"/>
                  </a:ext>
                </a:extLst>
              </p:cNvPr>
              <p:cNvSpPr>
                <a:spLocks/>
              </p:cNvSpPr>
              <p:nvPr/>
            </p:nvSpPr>
            <p:spPr bwMode="auto">
              <a:xfrm>
                <a:off x="2633" y="2993"/>
                <a:ext cx="71" cy="60"/>
              </a:xfrm>
              <a:custGeom>
                <a:avLst/>
                <a:gdLst>
                  <a:gd name="T0" fmla="*/ 30 w 30"/>
                  <a:gd name="T1" fmla="*/ 10 h 25"/>
                  <a:gd name="T2" fmla="*/ 11 w 30"/>
                  <a:gd name="T3" fmla="*/ 4 h 25"/>
                  <a:gd name="T4" fmla="*/ 6 w 30"/>
                  <a:gd name="T5" fmla="*/ 25 h 25"/>
                  <a:gd name="T6" fmla="*/ 6 w 30"/>
                  <a:gd name="T7" fmla="*/ 25 h 25"/>
                  <a:gd name="T8" fmla="*/ 11 w 30"/>
                  <a:gd name="T9" fmla="*/ 7 h 25"/>
                  <a:gd name="T10" fmla="*/ 29 w 30"/>
                  <a:gd name="T11" fmla="*/ 11 h 25"/>
                  <a:gd name="T12" fmla="*/ 30 w 30"/>
                  <a:gd name="T13" fmla="*/ 10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30" y="10"/>
                    </a:moveTo>
                    <a:cubicBezTo>
                      <a:pt x="27" y="3"/>
                      <a:pt x="17" y="0"/>
                      <a:pt x="11" y="4"/>
                    </a:cubicBezTo>
                    <a:cubicBezTo>
                      <a:pt x="3" y="9"/>
                      <a:pt x="0" y="18"/>
                      <a:pt x="6" y="25"/>
                    </a:cubicBezTo>
                    <a:cubicBezTo>
                      <a:pt x="6" y="25"/>
                      <a:pt x="6" y="25"/>
                      <a:pt x="6" y="25"/>
                    </a:cubicBezTo>
                    <a:cubicBezTo>
                      <a:pt x="4" y="18"/>
                      <a:pt x="5" y="12"/>
                      <a:pt x="11" y="7"/>
                    </a:cubicBezTo>
                    <a:cubicBezTo>
                      <a:pt x="17" y="3"/>
                      <a:pt x="24" y="7"/>
                      <a:pt x="29" y="11"/>
                    </a:cubicBezTo>
                    <a:cubicBezTo>
                      <a:pt x="29" y="11"/>
                      <a:pt x="30" y="11"/>
                      <a:pt x="30" y="1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83">
                <a:extLst>
                  <a:ext uri="{FF2B5EF4-FFF2-40B4-BE49-F238E27FC236}">
                    <a16:creationId xmlns:a16="http://schemas.microsoft.com/office/drawing/2014/main" id="{E37A0C6C-3582-4B35-88C4-FF371FCDB9C8}"/>
                  </a:ext>
                </a:extLst>
              </p:cNvPr>
              <p:cNvSpPr>
                <a:spLocks/>
              </p:cNvSpPr>
              <p:nvPr/>
            </p:nvSpPr>
            <p:spPr bwMode="auto">
              <a:xfrm>
                <a:off x="2587" y="3266"/>
                <a:ext cx="46" cy="50"/>
              </a:xfrm>
              <a:custGeom>
                <a:avLst/>
                <a:gdLst>
                  <a:gd name="T0" fmla="*/ 19 w 19"/>
                  <a:gd name="T1" fmla="*/ 5 h 21"/>
                  <a:gd name="T2" fmla="*/ 4 w 19"/>
                  <a:gd name="T3" fmla="*/ 6 h 21"/>
                  <a:gd name="T4" fmla="*/ 5 w 19"/>
                  <a:gd name="T5" fmla="*/ 21 h 21"/>
                  <a:gd name="T6" fmla="*/ 6 w 19"/>
                  <a:gd name="T7" fmla="*/ 21 h 21"/>
                  <a:gd name="T8" fmla="*/ 6 w 19"/>
                  <a:gd name="T9" fmla="*/ 8 h 21"/>
                  <a:gd name="T10" fmla="*/ 18 w 19"/>
                  <a:gd name="T11" fmla="*/ 6 h 21"/>
                  <a:gd name="T12" fmla="*/ 19 w 19"/>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19" h="21">
                    <a:moveTo>
                      <a:pt x="19" y="5"/>
                    </a:moveTo>
                    <a:cubicBezTo>
                      <a:pt x="15" y="0"/>
                      <a:pt x="7" y="2"/>
                      <a:pt x="4" y="6"/>
                    </a:cubicBezTo>
                    <a:cubicBezTo>
                      <a:pt x="0" y="10"/>
                      <a:pt x="0" y="18"/>
                      <a:pt x="5" y="21"/>
                    </a:cubicBezTo>
                    <a:cubicBezTo>
                      <a:pt x="6" y="21"/>
                      <a:pt x="6" y="21"/>
                      <a:pt x="6" y="21"/>
                    </a:cubicBezTo>
                    <a:cubicBezTo>
                      <a:pt x="3" y="17"/>
                      <a:pt x="3" y="12"/>
                      <a:pt x="6" y="8"/>
                    </a:cubicBezTo>
                    <a:cubicBezTo>
                      <a:pt x="9" y="4"/>
                      <a:pt x="14" y="5"/>
                      <a:pt x="18" y="6"/>
                    </a:cubicBezTo>
                    <a:cubicBezTo>
                      <a:pt x="19" y="6"/>
                      <a:pt x="19" y="5"/>
                      <a:pt x="19" y="5"/>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84">
                <a:extLst>
                  <a:ext uri="{FF2B5EF4-FFF2-40B4-BE49-F238E27FC236}">
                    <a16:creationId xmlns:a16="http://schemas.microsoft.com/office/drawing/2014/main" id="{955F5CF3-8A00-4A97-8BC5-F5DC14EDE00C}"/>
                  </a:ext>
                </a:extLst>
              </p:cNvPr>
              <p:cNvSpPr>
                <a:spLocks/>
              </p:cNvSpPr>
              <p:nvPr/>
            </p:nvSpPr>
            <p:spPr bwMode="auto">
              <a:xfrm>
                <a:off x="2668" y="3376"/>
                <a:ext cx="62" cy="38"/>
              </a:xfrm>
              <a:custGeom>
                <a:avLst/>
                <a:gdLst>
                  <a:gd name="T0" fmla="*/ 26 w 26"/>
                  <a:gd name="T1" fmla="*/ 2 h 16"/>
                  <a:gd name="T2" fmla="*/ 26 w 26"/>
                  <a:gd name="T3" fmla="*/ 1 h 16"/>
                  <a:gd name="T4" fmla="*/ 16 w 26"/>
                  <a:gd name="T5" fmla="*/ 9 h 16"/>
                  <a:gd name="T6" fmla="*/ 15 w 26"/>
                  <a:gd name="T7" fmla="*/ 9 h 16"/>
                  <a:gd name="T8" fmla="*/ 0 w 26"/>
                  <a:gd name="T9" fmla="*/ 0 h 16"/>
                  <a:gd name="T10" fmla="*/ 0 w 26"/>
                  <a:gd name="T11" fmla="*/ 0 h 16"/>
                  <a:gd name="T12" fmla="*/ 12 w 26"/>
                  <a:gd name="T13" fmla="*/ 11 h 16"/>
                  <a:gd name="T14" fmla="*/ 3 w 26"/>
                  <a:gd name="T15" fmla="*/ 15 h 16"/>
                  <a:gd name="T16" fmla="*/ 3 w 26"/>
                  <a:gd name="T17" fmla="*/ 16 h 16"/>
                  <a:gd name="T18" fmla="*/ 15 w 26"/>
                  <a:gd name="T19" fmla="*/ 12 h 16"/>
                  <a:gd name="T20" fmla="*/ 25 w 26"/>
                  <a:gd name="T21" fmla="*/ 13 h 16"/>
                  <a:gd name="T22" fmla="*/ 25 w 26"/>
                  <a:gd name="T23" fmla="*/ 12 h 16"/>
                  <a:gd name="T24" fmla="*/ 18 w 26"/>
                  <a:gd name="T25" fmla="*/ 10 h 16"/>
                  <a:gd name="T26" fmla="*/ 26 w 26"/>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6">
                    <a:moveTo>
                      <a:pt x="26" y="2"/>
                    </a:moveTo>
                    <a:cubicBezTo>
                      <a:pt x="26" y="1"/>
                      <a:pt x="26" y="1"/>
                      <a:pt x="26" y="1"/>
                    </a:cubicBezTo>
                    <a:cubicBezTo>
                      <a:pt x="23" y="4"/>
                      <a:pt x="19" y="6"/>
                      <a:pt x="16" y="9"/>
                    </a:cubicBezTo>
                    <a:cubicBezTo>
                      <a:pt x="15" y="9"/>
                      <a:pt x="15" y="9"/>
                      <a:pt x="15" y="9"/>
                    </a:cubicBezTo>
                    <a:cubicBezTo>
                      <a:pt x="10" y="7"/>
                      <a:pt x="4" y="4"/>
                      <a:pt x="0" y="0"/>
                    </a:cubicBezTo>
                    <a:cubicBezTo>
                      <a:pt x="0" y="0"/>
                      <a:pt x="0" y="0"/>
                      <a:pt x="0" y="0"/>
                    </a:cubicBezTo>
                    <a:cubicBezTo>
                      <a:pt x="2" y="5"/>
                      <a:pt x="7" y="8"/>
                      <a:pt x="12" y="11"/>
                    </a:cubicBezTo>
                    <a:cubicBezTo>
                      <a:pt x="9" y="12"/>
                      <a:pt x="6" y="14"/>
                      <a:pt x="3" y="15"/>
                    </a:cubicBezTo>
                    <a:cubicBezTo>
                      <a:pt x="2" y="15"/>
                      <a:pt x="3" y="16"/>
                      <a:pt x="3" y="16"/>
                    </a:cubicBezTo>
                    <a:cubicBezTo>
                      <a:pt x="7" y="16"/>
                      <a:pt x="11" y="14"/>
                      <a:pt x="15" y="12"/>
                    </a:cubicBezTo>
                    <a:cubicBezTo>
                      <a:pt x="18" y="13"/>
                      <a:pt x="22" y="14"/>
                      <a:pt x="25" y="13"/>
                    </a:cubicBezTo>
                    <a:cubicBezTo>
                      <a:pt x="26" y="13"/>
                      <a:pt x="26" y="12"/>
                      <a:pt x="25" y="12"/>
                    </a:cubicBezTo>
                    <a:cubicBezTo>
                      <a:pt x="23" y="11"/>
                      <a:pt x="20" y="11"/>
                      <a:pt x="18" y="10"/>
                    </a:cubicBezTo>
                    <a:cubicBezTo>
                      <a:pt x="21" y="7"/>
                      <a:pt x="24" y="5"/>
                      <a:pt x="26" y="2"/>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185">
                <a:extLst>
                  <a:ext uri="{FF2B5EF4-FFF2-40B4-BE49-F238E27FC236}">
                    <a16:creationId xmlns:a16="http://schemas.microsoft.com/office/drawing/2014/main" id="{4EFC2427-5F72-487B-A801-FA09F8B55800}"/>
                  </a:ext>
                </a:extLst>
              </p:cNvPr>
              <p:cNvSpPr>
                <a:spLocks/>
              </p:cNvSpPr>
              <p:nvPr/>
            </p:nvSpPr>
            <p:spPr bwMode="auto">
              <a:xfrm>
                <a:off x="2478" y="3369"/>
                <a:ext cx="100" cy="47"/>
              </a:xfrm>
              <a:custGeom>
                <a:avLst/>
                <a:gdLst>
                  <a:gd name="T0" fmla="*/ 40 w 42"/>
                  <a:gd name="T1" fmla="*/ 4 h 20"/>
                  <a:gd name="T2" fmla="*/ 19 w 42"/>
                  <a:gd name="T3" fmla="*/ 11 h 20"/>
                  <a:gd name="T4" fmla="*/ 0 w 42"/>
                  <a:gd name="T5" fmla="*/ 0 h 20"/>
                  <a:gd name="T6" fmla="*/ 0 w 42"/>
                  <a:gd name="T7" fmla="*/ 0 h 20"/>
                  <a:gd name="T8" fmla="*/ 42 w 42"/>
                  <a:gd name="T9" fmla="*/ 5 h 20"/>
                  <a:gd name="T10" fmla="*/ 40 w 42"/>
                  <a:gd name="T11" fmla="*/ 4 h 20"/>
                </a:gdLst>
                <a:ahLst/>
                <a:cxnLst>
                  <a:cxn ang="0">
                    <a:pos x="T0" y="T1"/>
                  </a:cxn>
                  <a:cxn ang="0">
                    <a:pos x="T2" y="T3"/>
                  </a:cxn>
                  <a:cxn ang="0">
                    <a:pos x="T4" y="T5"/>
                  </a:cxn>
                  <a:cxn ang="0">
                    <a:pos x="T6" y="T7"/>
                  </a:cxn>
                  <a:cxn ang="0">
                    <a:pos x="T8" y="T9"/>
                  </a:cxn>
                  <a:cxn ang="0">
                    <a:pos x="T10" y="T11"/>
                  </a:cxn>
                </a:cxnLst>
                <a:rect l="0" t="0" r="r" b="b"/>
                <a:pathLst>
                  <a:path w="42" h="20">
                    <a:moveTo>
                      <a:pt x="40" y="4"/>
                    </a:moveTo>
                    <a:cubicBezTo>
                      <a:pt x="34" y="10"/>
                      <a:pt x="28" y="12"/>
                      <a:pt x="19" y="11"/>
                    </a:cubicBezTo>
                    <a:cubicBezTo>
                      <a:pt x="12" y="11"/>
                      <a:pt x="3" y="7"/>
                      <a:pt x="0" y="0"/>
                    </a:cubicBezTo>
                    <a:cubicBezTo>
                      <a:pt x="0" y="0"/>
                      <a:pt x="0" y="0"/>
                      <a:pt x="0" y="0"/>
                    </a:cubicBezTo>
                    <a:cubicBezTo>
                      <a:pt x="2" y="17"/>
                      <a:pt x="35" y="20"/>
                      <a:pt x="42" y="5"/>
                    </a:cubicBezTo>
                    <a:cubicBezTo>
                      <a:pt x="42" y="4"/>
                      <a:pt x="41" y="3"/>
                      <a:pt x="40" y="4"/>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186">
                <a:extLst>
                  <a:ext uri="{FF2B5EF4-FFF2-40B4-BE49-F238E27FC236}">
                    <a16:creationId xmlns:a16="http://schemas.microsoft.com/office/drawing/2014/main" id="{58A962AC-518C-4FD2-83A4-DCFDB9B7DDD7}"/>
                  </a:ext>
                </a:extLst>
              </p:cNvPr>
              <p:cNvSpPr>
                <a:spLocks/>
              </p:cNvSpPr>
              <p:nvPr/>
            </p:nvSpPr>
            <p:spPr bwMode="auto">
              <a:xfrm>
                <a:off x="2452" y="3302"/>
                <a:ext cx="38" cy="57"/>
              </a:xfrm>
              <a:custGeom>
                <a:avLst/>
                <a:gdLst>
                  <a:gd name="T0" fmla="*/ 16 w 16"/>
                  <a:gd name="T1" fmla="*/ 1 h 24"/>
                  <a:gd name="T2" fmla="*/ 2 w 16"/>
                  <a:gd name="T3" fmla="*/ 9 h 24"/>
                  <a:gd name="T4" fmla="*/ 8 w 16"/>
                  <a:gd name="T5" fmla="*/ 24 h 24"/>
                  <a:gd name="T6" fmla="*/ 8 w 16"/>
                  <a:gd name="T7" fmla="*/ 23 h 24"/>
                  <a:gd name="T8" fmla="*/ 5 w 16"/>
                  <a:gd name="T9" fmla="*/ 9 h 24"/>
                  <a:gd name="T10" fmla="*/ 16 w 16"/>
                  <a:gd name="T11" fmla="*/ 2 h 24"/>
                  <a:gd name="T12" fmla="*/ 16 w 16"/>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
                    </a:moveTo>
                    <a:cubicBezTo>
                      <a:pt x="10" y="0"/>
                      <a:pt x="4" y="5"/>
                      <a:pt x="2" y="9"/>
                    </a:cubicBezTo>
                    <a:cubicBezTo>
                      <a:pt x="0" y="14"/>
                      <a:pt x="3" y="22"/>
                      <a:pt x="8" y="24"/>
                    </a:cubicBezTo>
                    <a:cubicBezTo>
                      <a:pt x="8" y="23"/>
                      <a:pt x="8" y="23"/>
                      <a:pt x="8" y="23"/>
                    </a:cubicBezTo>
                    <a:cubicBezTo>
                      <a:pt x="4" y="20"/>
                      <a:pt x="3" y="14"/>
                      <a:pt x="5" y="9"/>
                    </a:cubicBezTo>
                    <a:cubicBezTo>
                      <a:pt x="7" y="5"/>
                      <a:pt x="12" y="4"/>
                      <a:pt x="16" y="2"/>
                    </a:cubicBezTo>
                    <a:cubicBezTo>
                      <a:pt x="16" y="2"/>
                      <a:pt x="16" y="2"/>
                      <a:pt x="16"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187">
                <a:extLst>
                  <a:ext uri="{FF2B5EF4-FFF2-40B4-BE49-F238E27FC236}">
                    <a16:creationId xmlns:a16="http://schemas.microsoft.com/office/drawing/2014/main" id="{F43E8B3D-B757-4494-8C10-6F591E542842}"/>
                  </a:ext>
                </a:extLst>
              </p:cNvPr>
              <p:cNvSpPr>
                <a:spLocks/>
              </p:cNvSpPr>
              <p:nvPr/>
            </p:nvSpPr>
            <p:spPr bwMode="auto">
              <a:xfrm>
                <a:off x="2433" y="3238"/>
                <a:ext cx="38" cy="50"/>
              </a:xfrm>
              <a:custGeom>
                <a:avLst/>
                <a:gdLst>
                  <a:gd name="T0" fmla="*/ 16 w 16"/>
                  <a:gd name="T1" fmla="*/ 2 h 21"/>
                  <a:gd name="T2" fmla="*/ 4 w 16"/>
                  <a:gd name="T3" fmla="*/ 7 h 21"/>
                  <a:gd name="T4" fmla="*/ 6 w 16"/>
                  <a:gd name="T5" fmla="*/ 21 h 21"/>
                  <a:gd name="T6" fmla="*/ 6 w 16"/>
                  <a:gd name="T7" fmla="*/ 21 h 21"/>
                  <a:gd name="T8" fmla="*/ 6 w 16"/>
                  <a:gd name="T9" fmla="*/ 7 h 21"/>
                  <a:gd name="T10" fmla="*/ 15 w 16"/>
                  <a:gd name="T11" fmla="*/ 3 h 21"/>
                  <a:gd name="T12" fmla="*/ 16 w 16"/>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16" y="2"/>
                    </a:moveTo>
                    <a:cubicBezTo>
                      <a:pt x="11" y="0"/>
                      <a:pt x="6" y="3"/>
                      <a:pt x="4" y="7"/>
                    </a:cubicBezTo>
                    <a:cubicBezTo>
                      <a:pt x="0" y="11"/>
                      <a:pt x="2" y="17"/>
                      <a:pt x="6" y="21"/>
                    </a:cubicBezTo>
                    <a:cubicBezTo>
                      <a:pt x="6" y="21"/>
                      <a:pt x="6" y="21"/>
                      <a:pt x="6" y="21"/>
                    </a:cubicBezTo>
                    <a:cubicBezTo>
                      <a:pt x="3" y="17"/>
                      <a:pt x="3" y="11"/>
                      <a:pt x="6" y="7"/>
                    </a:cubicBezTo>
                    <a:cubicBezTo>
                      <a:pt x="8" y="4"/>
                      <a:pt x="12" y="4"/>
                      <a:pt x="15" y="3"/>
                    </a:cubicBezTo>
                    <a:cubicBezTo>
                      <a:pt x="16" y="3"/>
                      <a:pt x="16" y="2"/>
                      <a:pt x="16" y="2"/>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188">
                <a:extLst>
                  <a:ext uri="{FF2B5EF4-FFF2-40B4-BE49-F238E27FC236}">
                    <a16:creationId xmlns:a16="http://schemas.microsoft.com/office/drawing/2014/main" id="{B86164FB-1798-4C70-BC99-B5CE3FD70A83}"/>
                  </a:ext>
                </a:extLst>
              </p:cNvPr>
              <p:cNvSpPr>
                <a:spLocks/>
              </p:cNvSpPr>
              <p:nvPr/>
            </p:nvSpPr>
            <p:spPr bwMode="auto">
              <a:xfrm>
                <a:off x="2537" y="3121"/>
                <a:ext cx="50" cy="69"/>
              </a:xfrm>
              <a:custGeom>
                <a:avLst/>
                <a:gdLst>
                  <a:gd name="T0" fmla="*/ 21 w 21"/>
                  <a:gd name="T1" fmla="*/ 0 h 29"/>
                  <a:gd name="T2" fmla="*/ 4 w 21"/>
                  <a:gd name="T3" fmla="*/ 9 h 29"/>
                  <a:gd name="T4" fmla="*/ 3 w 21"/>
                  <a:gd name="T5" fmla="*/ 29 h 29"/>
                  <a:gd name="T6" fmla="*/ 4 w 21"/>
                  <a:gd name="T7" fmla="*/ 29 h 29"/>
                  <a:gd name="T8" fmla="*/ 6 w 21"/>
                  <a:gd name="T9" fmla="*/ 9 h 29"/>
                  <a:gd name="T10" fmla="*/ 21 w 21"/>
                  <a:gd name="T11" fmla="*/ 1 h 29"/>
                  <a:gd name="T12" fmla="*/ 21 w 2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1" h="29">
                    <a:moveTo>
                      <a:pt x="21" y="0"/>
                    </a:moveTo>
                    <a:cubicBezTo>
                      <a:pt x="14" y="0"/>
                      <a:pt x="7" y="3"/>
                      <a:pt x="4" y="9"/>
                    </a:cubicBezTo>
                    <a:cubicBezTo>
                      <a:pt x="0" y="14"/>
                      <a:pt x="0" y="24"/>
                      <a:pt x="3" y="29"/>
                    </a:cubicBezTo>
                    <a:cubicBezTo>
                      <a:pt x="4" y="29"/>
                      <a:pt x="4" y="29"/>
                      <a:pt x="4" y="29"/>
                    </a:cubicBezTo>
                    <a:cubicBezTo>
                      <a:pt x="2" y="23"/>
                      <a:pt x="3" y="14"/>
                      <a:pt x="6" y="9"/>
                    </a:cubicBezTo>
                    <a:cubicBezTo>
                      <a:pt x="9" y="4"/>
                      <a:pt x="16" y="3"/>
                      <a:pt x="21" y="1"/>
                    </a:cubicBezTo>
                    <a:cubicBezTo>
                      <a:pt x="21" y="1"/>
                      <a:pt x="21" y="0"/>
                      <a:pt x="21" y="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189">
                <a:extLst>
                  <a:ext uri="{FF2B5EF4-FFF2-40B4-BE49-F238E27FC236}">
                    <a16:creationId xmlns:a16="http://schemas.microsoft.com/office/drawing/2014/main" id="{640C06F7-ACFD-4B12-9B0E-2E12D3B73889}"/>
                  </a:ext>
                </a:extLst>
              </p:cNvPr>
              <p:cNvSpPr>
                <a:spLocks/>
              </p:cNvSpPr>
              <p:nvPr/>
            </p:nvSpPr>
            <p:spPr bwMode="auto">
              <a:xfrm>
                <a:off x="2559" y="3029"/>
                <a:ext cx="40" cy="59"/>
              </a:xfrm>
              <a:custGeom>
                <a:avLst/>
                <a:gdLst>
                  <a:gd name="T0" fmla="*/ 16 w 17"/>
                  <a:gd name="T1" fmla="*/ 2 h 25"/>
                  <a:gd name="T2" fmla="*/ 3 w 17"/>
                  <a:gd name="T3" fmla="*/ 7 h 25"/>
                  <a:gd name="T4" fmla="*/ 7 w 17"/>
                  <a:gd name="T5" fmla="*/ 25 h 25"/>
                  <a:gd name="T6" fmla="*/ 7 w 17"/>
                  <a:gd name="T7" fmla="*/ 24 h 25"/>
                  <a:gd name="T8" fmla="*/ 4 w 17"/>
                  <a:gd name="T9" fmla="*/ 9 h 25"/>
                  <a:gd name="T10" fmla="*/ 16 w 17"/>
                  <a:gd name="T11" fmla="*/ 3 h 25"/>
                  <a:gd name="T12" fmla="*/ 16 w 17"/>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16" y="2"/>
                    </a:moveTo>
                    <a:cubicBezTo>
                      <a:pt x="11" y="0"/>
                      <a:pt x="6" y="3"/>
                      <a:pt x="3" y="7"/>
                    </a:cubicBezTo>
                    <a:cubicBezTo>
                      <a:pt x="0" y="13"/>
                      <a:pt x="2" y="20"/>
                      <a:pt x="7" y="25"/>
                    </a:cubicBezTo>
                    <a:cubicBezTo>
                      <a:pt x="7" y="24"/>
                      <a:pt x="7" y="24"/>
                      <a:pt x="7" y="24"/>
                    </a:cubicBezTo>
                    <a:cubicBezTo>
                      <a:pt x="5" y="20"/>
                      <a:pt x="2" y="14"/>
                      <a:pt x="4" y="9"/>
                    </a:cubicBezTo>
                    <a:cubicBezTo>
                      <a:pt x="6" y="4"/>
                      <a:pt x="12" y="3"/>
                      <a:pt x="16" y="3"/>
                    </a:cubicBezTo>
                    <a:cubicBezTo>
                      <a:pt x="16" y="3"/>
                      <a:pt x="17" y="2"/>
                      <a:pt x="16" y="2"/>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190">
                <a:extLst>
                  <a:ext uri="{FF2B5EF4-FFF2-40B4-BE49-F238E27FC236}">
                    <a16:creationId xmlns:a16="http://schemas.microsoft.com/office/drawing/2014/main" id="{0F8AFEBE-A69A-497C-B7FD-962BE26975AE}"/>
                  </a:ext>
                </a:extLst>
              </p:cNvPr>
              <p:cNvSpPr>
                <a:spLocks/>
              </p:cNvSpPr>
              <p:nvPr/>
            </p:nvSpPr>
            <p:spPr bwMode="auto">
              <a:xfrm>
                <a:off x="2675" y="2931"/>
                <a:ext cx="65" cy="41"/>
              </a:xfrm>
              <a:custGeom>
                <a:avLst/>
                <a:gdLst>
                  <a:gd name="T0" fmla="*/ 17 w 27"/>
                  <a:gd name="T1" fmla="*/ 3 h 17"/>
                  <a:gd name="T2" fmla="*/ 0 w 27"/>
                  <a:gd name="T3" fmla="*/ 9 h 17"/>
                  <a:gd name="T4" fmla="*/ 0 w 27"/>
                  <a:gd name="T5" fmla="*/ 10 h 17"/>
                  <a:gd name="T6" fmla="*/ 17 w 27"/>
                  <a:gd name="T7" fmla="*/ 6 h 17"/>
                  <a:gd name="T8" fmla="*/ 26 w 27"/>
                  <a:gd name="T9" fmla="*/ 16 h 17"/>
                  <a:gd name="T10" fmla="*/ 27 w 27"/>
                  <a:gd name="T11" fmla="*/ 16 h 17"/>
                  <a:gd name="T12" fmla="*/ 17 w 27"/>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17" y="3"/>
                    </a:moveTo>
                    <a:cubicBezTo>
                      <a:pt x="10" y="0"/>
                      <a:pt x="4" y="4"/>
                      <a:pt x="0" y="9"/>
                    </a:cubicBezTo>
                    <a:cubicBezTo>
                      <a:pt x="0" y="10"/>
                      <a:pt x="0" y="10"/>
                      <a:pt x="0" y="10"/>
                    </a:cubicBezTo>
                    <a:cubicBezTo>
                      <a:pt x="5" y="6"/>
                      <a:pt x="11" y="3"/>
                      <a:pt x="17" y="6"/>
                    </a:cubicBezTo>
                    <a:cubicBezTo>
                      <a:pt x="22" y="8"/>
                      <a:pt x="24" y="12"/>
                      <a:pt x="26" y="16"/>
                    </a:cubicBezTo>
                    <a:cubicBezTo>
                      <a:pt x="27" y="17"/>
                      <a:pt x="27" y="16"/>
                      <a:pt x="27" y="16"/>
                    </a:cubicBezTo>
                    <a:cubicBezTo>
                      <a:pt x="27" y="9"/>
                      <a:pt x="22" y="5"/>
                      <a:pt x="17" y="3"/>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191">
                <a:extLst>
                  <a:ext uri="{FF2B5EF4-FFF2-40B4-BE49-F238E27FC236}">
                    <a16:creationId xmlns:a16="http://schemas.microsoft.com/office/drawing/2014/main" id="{F0AC1221-1901-4031-AC1B-DC73A5108375}"/>
                  </a:ext>
                </a:extLst>
              </p:cNvPr>
              <p:cNvSpPr>
                <a:spLocks/>
              </p:cNvSpPr>
              <p:nvPr/>
            </p:nvSpPr>
            <p:spPr bwMode="auto">
              <a:xfrm>
                <a:off x="2747" y="2938"/>
                <a:ext cx="61" cy="29"/>
              </a:xfrm>
              <a:custGeom>
                <a:avLst/>
                <a:gdLst>
                  <a:gd name="T0" fmla="*/ 26 w 26"/>
                  <a:gd name="T1" fmla="*/ 7 h 12"/>
                  <a:gd name="T2" fmla="*/ 10 w 26"/>
                  <a:gd name="T3" fmla="*/ 1 h 12"/>
                  <a:gd name="T4" fmla="*/ 1 w 26"/>
                  <a:gd name="T5" fmla="*/ 12 h 12"/>
                  <a:gd name="T6" fmla="*/ 2 w 26"/>
                  <a:gd name="T7" fmla="*/ 12 h 12"/>
                  <a:gd name="T8" fmla="*/ 14 w 26"/>
                  <a:gd name="T9" fmla="*/ 3 h 12"/>
                  <a:gd name="T10" fmla="*/ 25 w 26"/>
                  <a:gd name="T11" fmla="*/ 8 h 12"/>
                  <a:gd name="T12" fmla="*/ 26 w 26"/>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6" y="7"/>
                    </a:moveTo>
                    <a:cubicBezTo>
                      <a:pt x="22" y="2"/>
                      <a:pt x="16" y="0"/>
                      <a:pt x="10" y="1"/>
                    </a:cubicBezTo>
                    <a:cubicBezTo>
                      <a:pt x="5" y="2"/>
                      <a:pt x="0" y="7"/>
                      <a:pt x="1" y="12"/>
                    </a:cubicBezTo>
                    <a:cubicBezTo>
                      <a:pt x="2" y="12"/>
                      <a:pt x="2" y="12"/>
                      <a:pt x="2" y="12"/>
                    </a:cubicBezTo>
                    <a:cubicBezTo>
                      <a:pt x="3" y="6"/>
                      <a:pt x="8" y="3"/>
                      <a:pt x="14" y="3"/>
                    </a:cubicBezTo>
                    <a:cubicBezTo>
                      <a:pt x="18" y="3"/>
                      <a:pt x="21" y="6"/>
                      <a:pt x="25" y="8"/>
                    </a:cubicBezTo>
                    <a:cubicBezTo>
                      <a:pt x="25" y="8"/>
                      <a:pt x="26" y="7"/>
                      <a:pt x="26" y="7"/>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192">
                <a:extLst>
                  <a:ext uri="{FF2B5EF4-FFF2-40B4-BE49-F238E27FC236}">
                    <a16:creationId xmlns:a16="http://schemas.microsoft.com/office/drawing/2014/main" id="{ED0E776F-E5AF-45AE-A90B-ED3D6366CA60}"/>
                  </a:ext>
                </a:extLst>
              </p:cNvPr>
              <p:cNvSpPr>
                <a:spLocks noEditPoints="1"/>
              </p:cNvSpPr>
              <p:nvPr/>
            </p:nvSpPr>
            <p:spPr bwMode="auto">
              <a:xfrm>
                <a:off x="2319" y="2938"/>
                <a:ext cx="796" cy="454"/>
              </a:xfrm>
              <a:custGeom>
                <a:avLst/>
                <a:gdLst>
                  <a:gd name="T0" fmla="*/ 52 w 335"/>
                  <a:gd name="T1" fmla="*/ 139 h 191"/>
                  <a:gd name="T2" fmla="*/ 44 w 335"/>
                  <a:gd name="T3" fmla="*/ 152 h 191"/>
                  <a:gd name="T4" fmla="*/ 39 w 335"/>
                  <a:gd name="T5" fmla="*/ 153 h 191"/>
                  <a:gd name="T6" fmla="*/ 12 w 335"/>
                  <a:gd name="T7" fmla="*/ 168 h 191"/>
                  <a:gd name="T8" fmla="*/ 50 w 335"/>
                  <a:gd name="T9" fmla="*/ 176 h 191"/>
                  <a:gd name="T10" fmla="*/ 60 w 335"/>
                  <a:gd name="T11" fmla="*/ 136 h 191"/>
                  <a:gd name="T12" fmla="*/ 56 w 335"/>
                  <a:gd name="T13" fmla="*/ 129 h 191"/>
                  <a:gd name="T14" fmla="*/ 108 w 335"/>
                  <a:gd name="T15" fmla="*/ 71 h 191"/>
                  <a:gd name="T16" fmla="*/ 108 w 335"/>
                  <a:gd name="T17" fmla="*/ 73 h 191"/>
                  <a:gd name="T18" fmla="*/ 113 w 335"/>
                  <a:gd name="T19" fmla="*/ 78 h 191"/>
                  <a:gd name="T20" fmla="*/ 110 w 335"/>
                  <a:gd name="T21" fmla="*/ 81 h 191"/>
                  <a:gd name="T22" fmla="*/ 94 w 335"/>
                  <a:gd name="T23" fmla="*/ 88 h 191"/>
                  <a:gd name="T24" fmla="*/ 93 w 335"/>
                  <a:gd name="T25" fmla="*/ 81 h 191"/>
                  <a:gd name="T26" fmla="*/ 91 w 335"/>
                  <a:gd name="T27" fmla="*/ 74 h 191"/>
                  <a:gd name="T28" fmla="*/ 240 w 335"/>
                  <a:gd name="T29" fmla="*/ 59 h 191"/>
                  <a:gd name="T30" fmla="*/ 242 w 335"/>
                  <a:gd name="T31" fmla="*/ 66 h 191"/>
                  <a:gd name="T32" fmla="*/ 275 w 335"/>
                  <a:gd name="T33" fmla="*/ 121 h 191"/>
                  <a:gd name="T34" fmla="*/ 212 w 335"/>
                  <a:gd name="T35" fmla="*/ 161 h 191"/>
                  <a:gd name="T36" fmla="*/ 192 w 335"/>
                  <a:gd name="T37" fmla="*/ 149 h 191"/>
                  <a:gd name="T38" fmla="*/ 118 w 335"/>
                  <a:gd name="T39" fmla="*/ 159 h 191"/>
                  <a:gd name="T40" fmla="*/ 87 w 335"/>
                  <a:gd name="T41" fmla="*/ 123 h 191"/>
                  <a:gd name="T42" fmla="*/ 100 w 335"/>
                  <a:gd name="T43" fmla="*/ 109 h 191"/>
                  <a:gd name="T44" fmla="*/ 96 w 335"/>
                  <a:gd name="T45" fmla="*/ 106 h 191"/>
                  <a:gd name="T46" fmla="*/ 88 w 335"/>
                  <a:gd name="T47" fmla="*/ 92 h 191"/>
                  <a:gd name="T48" fmla="*/ 72 w 335"/>
                  <a:gd name="T49" fmla="*/ 118 h 191"/>
                  <a:gd name="T50" fmla="*/ 72 w 335"/>
                  <a:gd name="T51" fmla="*/ 154 h 191"/>
                  <a:gd name="T52" fmla="*/ 61 w 335"/>
                  <a:gd name="T53" fmla="*/ 162 h 191"/>
                  <a:gd name="T54" fmla="*/ 96 w 335"/>
                  <a:gd name="T55" fmla="*/ 181 h 191"/>
                  <a:gd name="T56" fmla="*/ 147 w 335"/>
                  <a:gd name="T57" fmla="*/ 184 h 191"/>
                  <a:gd name="T58" fmla="*/ 171 w 335"/>
                  <a:gd name="T59" fmla="*/ 186 h 191"/>
                  <a:gd name="T60" fmla="*/ 179 w 335"/>
                  <a:gd name="T61" fmla="*/ 187 h 191"/>
                  <a:gd name="T62" fmla="*/ 192 w 335"/>
                  <a:gd name="T63" fmla="*/ 187 h 191"/>
                  <a:gd name="T64" fmla="*/ 274 w 335"/>
                  <a:gd name="T65" fmla="*/ 149 h 191"/>
                  <a:gd name="T66" fmla="*/ 326 w 335"/>
                  <a:gd name="T67" fmla="*/ 109 h 191"/>
                  <a:gd name="T68" fmla="*/ 318 w 335"/>
                  <a:gd name="T69" fmla="*/ 79 h 191"/>
                  <a:gd name="T70" fmla="*/ 324 w 335"/>
                  <a:gd name="T71" fmla="*/ 78 h 191"/>
                  <a:gd name="T72" fmla="*/ 288 w 335"/>
                  <a:gd name="T73" fmla="*/ 66 h 191"/>
                  <a:gd name="T74" fmla="*/ 284 w 335"/>
                  <a:gd name="T75" fmla="*/ 73 h 191"/>
                  <a:gd name="T76" fmla="*/ 270 w 335"/>
                  <a:gd name="T77" fmla="*/ 80 h 191"/>
                  <a:gd name="T78" fmla="*/ 261 w 335"/>
                  <a:gd name="T79" fmla="*/ 65 h 191"/>
                  <a:gd name="T80" fmla="*/ 257 w 335"/>
                  <a:gd name="T81" fmla="*/ 66 h 191"/>
                  <a:gd name="T82" fmla="*/ 245 w 335"/>
                  <a:gd name="T83" fmla="*/ 64 h 191"/>
                  <a:gd name="T84" fmla="*/ 243 w 335"/>
                  <a:gd name="T85" fmla="*/ 63 h 191"/>
                  <a:gd name="T86" fmla="*/ 240 w 335"/>
                  <a:gd name="T87" fmla="*/ 59 h 191"/>
                  <a:gd name="T88" fmla="*/ 240 w 335"/>
                  <a:gd name="T89" fmla="*/ 59 h 191"/>
                  <a:gd name="T90" fmla="*/ 228 w 335"/>
                  <a:gd name="T91" fmla="*/ 13 h 191"/>
                  <a:gd name="T92" fmla="*/ 243 w 335"/>
                  <a:gd name="T93" fmla="*/ 51 h 191"/>
                  <a:gd name="T94" fmla="*/ 246 w 335"/>
                  <a:gd name="T95" fmla="*/ 59 h 191"/>
                  <a:gd name="T96" fmla="*/ 246 w 335"/>
                  <a:gd name="T97" fmla="*/ 60 h 191"/>
                  <a:gd name="T98" fmla="*/ 193 w 335"/>
                  <a:gd name="T99" fmla="*/ 3 h 191"/>
                  <a:gd name="T100" fmla="*/ 197 w 335"/>
                  <a:gd name="T101" fmla="*/ 5 h 191"/>
                  <a:gd name="T102" fmla="*/ 193 w 335"/>
                  <a:gd name="T103" fmla="*/ 3 h 191"/>
                  <a:gd name="T104" fmla="*/ 158 w 335"/>
                  <a:gd name="T105" fmla="*/ 9 h 191"/>
                  <a:gd name="T106" fmla="*/ 156 w 335"/>
                  <a:gd name="T107" fmla="*/ 13 h 191"/>
                  <a:gd name="T108" fmla="*/ 156 w 335"/>
                  <a:gd name="T109" fmla="*/ 13 h 191"/>
                  <a:gd name="T110" fmla="*/ 151 w 335"/>
                  <a:gd name="T111" fmla="*/ 20 h 191"/>
                  <a:gd name="T112" fmla="*/ 149 w 335"/>
                  <a:gd name="T113" fmla="*/ 22 h 191"/>
                  <a:gd name="T114" fmla="*/ 153 w 335"/>
                  <a:gd name="T115" fmla="*/ 26 h 191"/>
                  <a:gd name="T116" fmla="*/ 170 w 335"/>
                  <a:gd name="T117" fmla="*/ 10 h 191"/>
                  <a:gd name="T118" fmla="*/ 168 w 335"/>
                  <a:gd name="T119" fmla="*/ 4 h 191"/>
                  <a:gd name="T120" fmla="*/ 163 w 335"/>
                  <a:gd name="T121" fmla="*/ 2 h 191"/>
                  <a:gd name="T122" fmla="*/ 204 w 335"/>
                  <a:gd name="T12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 h="191">
                    <a:moveTo>
                      <a:pt x="59" y="130"/>
                    </a:moveTo>
                    <a:cubicBezTo>
                      <a:pt x="57" y="131"/>
                      <a:pt x="55" y="132"/>
                      <a:pt x="54" y="133"/>
                    </a:cubicBezTo>
                    <a:cubicBezTo>
                      <a:pt x="53" y="135"/>
                      <a:pt x="52" y="136"/>
                      <a:pt x="52" y="138"/>
                    </a:cubicBezTo>
                    <a:cubicBezTo>
                      <a:pt x="52" y="139"/>
                      <a:pt x="52" y="139"/>
                      <a:pt x="52" y="139"/>
                    </a:cubicBezTo>
                    <a:cubicBezTo>
                      <a:pt x="52" y="139"/>
                      <a:pt x="52" y="139"/>
                      <a:pt x="52" y="139"/>
                    </a:cubicBezTo>
                    <a:cubicBezTo>
                      <a:pt x="51" y="142"/>
                      <a:pt x="52" y="144"/>
                      <a:pt x="54" y="147"/>
                    </a:cubicBezTo>
                    <a:cubicBezTo>
                      <a:pt x="54" y="147"/>
                      <a:pt x="54" y="147"/>
                      <a:pt x="54" y="147"/>
                    </a:cubicBezTo>
                    <a:cubicBezTo>
                      <a:pt x="52" y="145"/>
                      <a:pt x="51" y="142"/>
                      <a:pt x="50" y="140"/>
                    </a:cubicBezTo>
                    <a:cubicBezTo>
                      <a:pt x="46" y="143"/>
                      <a:pt x="44" y="147"/>
                      <a:pt x="44" y="151"/>
                    </a:cubicBezTo>
                    <a:cubicBezTo>
                      <a:pt x="44" y="151"/>
                      <a:pt x="44" y="151"/>
                      <a:pt x="44" y="152"/>
                    </a:cubicBezTo>
                    <a:cubicBezTo>
                      <a:pt x="44" y="152"/>
                      <a:pt x="44" y="152"/>
                      <a:pt x="44" y="152"/>
                    </a:cubicBezTo>
                    <a:cubicBezTo>
                      <a:pt x="44" y="152"/>
                      <a:pt x="44" y="153"/>
                      <a:pt x="43" y="153"/>
                    </a:cubicBezTo>
                    <a:cubicBezTo>
                      <a:pt x="43" y="153"/>
                      <a:pt x="43" y="153"/>
                      <a:pt x="43" y="153"/>
                    </a:cubicBezTo>
                    <a:cubicBezTo>
                      <a:pt x="42" y="153"/>
                      <a:pt x="42" y="153"/>
                      <a:pt x="42" y="153"/>
                    </a:cubicBezTo>
                    <a:cubicBezTo>
                      <a:pt x="41" y="153"/>
                      <a:pt x="40" y="153"/>
                      <a:pt x="39" y="153"/>
                    </a:cubicBezTo>
                    <a:cubicBezTo>
                      <a:pt x="37" y="153"/>
                      <a:pt x="35" y="152"/>
                      <a:pt x="33" y="152"/>
                    </a:cubicBezTo>
                    <a:cubicBezTo>
                      <a:pt x="28" y="152"/>
                      <a:pt x="24" y="153"/>
                      <a:pt x="19" y="155"/>
                    </a:cubicBezTo>
                    <a:cubicBezTo>
                      <a:pt x="18" y="155"/>
                      <a:pt x="17" y="155"/>
                      <a:pt x="16" y="155"/>
                    </a:cubicBezTo>
                    <a:cubicBezTo>
                      <a:pt x="11" y="156"/>
                      <a:pt x="5" y="158"/>
                      <a:pt x="0" y="161"/>
                    </a:cubicBezTo>
                    <a:cubicBezTo>
                      <a:pt x="0" y="165"/>
                      <a:pt x="7" y="168"/>
                      <a:pt x="12" y="168"/>
                    </a:cubicBezTo>
                    <a:cubicBezTo>
                      <a:pt x="12" y="168"/>
                      <a:pt x="12" y="168"/>
                      <a:pt x="12" y="168"/>
                    </a:cubicBezTo>
                    <a:cubicBezTo>
                      <a:pt x="15" y="168"/>
                      <a:pt x="19" y="168"/>
                      <a:pt x="22" y="166"/>
                    </a:cubicBezTo>
                    <a:cubicBezTo>
                      <a:pt x="24" y="168"/>
                      <a:pt x="25" y="170"/>
                      <a:pt x="27" y="171"/>
                    </a:cubicBezTo>
                    <a:cubicBezTo>
                      <a:pt x="31" y="174"/>
                      <a:pt x="37" y="177"/>
                      <a:pt x="43" y="177"/>
                    </a:cubicBezTo>
                    <a:cubicBezTo>
                      <a:pt x="46" y="177"/>
                      <a:pt x="48" y="176"/>
                      <a:pt x="50" y="176"/>
                    </a:cubicBezTo>
                    <a:cubicBezTo>
                      <a:pt x="53" y="174"/>
                      <a:pt x="56" y="171"/>
                      <a:pt x="57" y="168"/>
                    </a:cubicBezTo>
                    <a:cubicBezTo>
                      <a:pt x="57" y="166"/>
                      <a:pt x="57" y="164"/>
                      <a:pt x="58" y="162"/>
                    </a:cubicBezTo>
                    <a:cubicBezTo>
                      <a:pt x="59" y="160"/>
                      <a:pt x="61" y="158"/>
                      <a:pt x="63" y="156"/>
                    </a:cubicBezTo>
                    <a:cubicBezTo>
                      <a:pt x="63" y="150"/>
                      <a:pt x="62" y="144"/>
                      <a:pt x="60" y="138"/>
                    </a:cubicBezTo>
                    <a:cubicBezTo>
                      <a:pt x="60" y="137"/>
                      <a:pt x="60" y="137"/>
                      <a:pt x="60" y="136"/>
                    </a:cubicBezTo>
                    <a:cubicBezTo>
                      <a:pt x="60" y="135"/>
                      <a:pt x="60" y="135"/>
                      <a:pt x="60" y="135"/>
                    </a:cubicBezTo>
                    <a:cubicBezTo>
                      <a:pt x="60" y="133"/>
                      <a:pt x="60" y="133"/>
                      <a:pt x="60" y="133"/>
                    </a:cubicBezTo>
                    <a:cubicBezTo>
                      <a:pt x="59" y="132"/>
                      <a:pt x="59" y="131"/>
                      <a:pt x="59" y="130"/>
                    </a:cubicBezTo>
                    <a:moveTo>
                      <a:pt x="56" y="119"/>
                    </a:moveTo>
                    <a:cubicBezTo>
                      <a:pt x="56" y="122"/>
                      <a:pt x="56" y="126"/>
                      <a:pt x="56" y="129"/>
                    </a:cubicBezTo>
                    <a:cubicBezTo>
                      <a:pt x="57" y="128"/>
                      <a:pt x="58" y="128"/>
                      <a:pt x="59" y="128"/>
                    </a:cubicBezTo>
                    <a:cubicBezTo>
                      <a:pt x="59" y="128"/>
                      <a:pt x="59" y="128"/>
                      <a:pt x="59" y="128"/>
                    </a:cubicBezTo>
                    <a:cubicBezTo>
                      <a:pt x="58" y="125"/>
                      <a:pt x="57" y="122"/>
                      <a:pt x="56" y="119"/>
                    </a:cubicBezTo>
                    <a:moveTo>
                      <a:pt x="108" y="70"/>
                    </a:moveTo>
                    <a:cubicBezTo>
                      <a:pt x="108" y="70"/>
                      <a:pt x="108" y="70"/>
                      <a:pt x="108" y="71"/>
                    </a:cubicBezTo>
                    <a:cubicBezTo>
                      <a:pt x="108" y="71"/>
                      <a:pt x="108" y="71"/>
                      <a:pt x="108" y="71"/>
                    </a:cubicBezTo>
                    <a:cubicBezTo>
                      <a:pt x="108" y="71"/>
                      <a:pt x="108" y="71"/>
                      <a:pt x="108" y="71"/>
                    </a:cubicBezTo>
                    <a:cubicBezTo>
                      <a:pt x="108" y="71"/>
                      <a:pt x="108" y="71"/>
                      <a:pt x="108" y="71"/>
                    </a:cubicBezTo>
                    <a:cubicBezTo>
                      <a:pt x="108" y="72"/>
                      <a:pt x="108" y="72"/>
                      <a:pt x="108" y="72"/>
                    </a:cubicBezTo>
                    <a:cubicBezTo>
                      <a:pt x="108" y="73"/>
                      <a:pt x="108" y="73"/>
                      <a:pt x="108" y="73"/>
                    </a:cubicBezTo>
                    <a:cubicBezTo>
                      <a:pt x="109" y="76"/>
                      <a:pt x="109" y="76"/>
                      <a:pt x="109" y="76"/>
                    </a:cubicBezTo>
                    <a:cubicBezTo>
                      <a:pt x="109" y="77"/>
                      <a:pt x="109" y="77"/>
                      <a:pt x="109" y="77"/>
                    </a:cubicBezTo>
                    <a:cubicBezTo>
                      <a:pt x="110" y="77"/>
                      <a:pt x="111" y="77"/>
                      <a:pt x="112" y="77"/>
                    </a:cubicBezTo>
                    <a:cubicBezTo>
                      <a:pt x="112" y="77"/>
                      <a:pt x="112" y="77"/>
                      <a:pt x="113" y="77"/>
                    </a:cubicBezTo>
                    <a:cubicBezTo>
                      <a:pt x="113" y="77"/>
                      <a:pt x="113" y="78"/>
                      <a:pt x="113" y="78"/>
                    </a:cubicBezTo>
                    <a:cubicBezTo>
                      <a:pt x="112" y="78"/>
                      <a:pt x="111" y="79"/>
                      <a:pt x="109" y="79"/>
                    </a:cubicBezTo>
                    <a:cubicBezTo>
                      <a:pt x="110" y="80"/>
                      <a:pt x="110" y="80"/>
                      <a:pt x="110" y="80"/>
                    </a:cubicBezTo>
                    <a:cubicBezTo>
                      <a:pt x="110" y="81"/>
                      <a:pt x="110" y="81"/>
                      <a:pt x="110" y="81"/>
                    </a:cubicBezTo>
                    <a:cubicBezTo>
                      <a:pt x="110" y="81"/>
                      <a:pt x="110" y="81"/>
                      <a:pt x="110" y="81"/>
                    </a:cubicBezTo>
                    <a:cubicBezTo>
                      <a:pt x="110" y="81"/>
                      <a:pt x="110" y="81"/>
                      <a:pt x="110" y="81"/>
                    </a:cubicBezTo>
                    <a:cubicBezTo>
                      <a:pt x="112" y="80"/>
                      <a:pt x="114" y="79"/>
                      <a:pt x="117" y="79"/>
                    </a:cubicBezTo>
                    <a:cubicBezTo>
                      <a:pt x="113" y="77"/>
                      <a:pt x="110" y="75"/>
                      <a:pt x="108" y="71"/>
                    </a:cubicBezTo>
                    <a:cubicBezTo>
                      <a:pt x="108" y="71"/>
                      <a:pt x="108" y="71"/>
                      <a:pt x="108" y="70"/>
                    </a:cubicBezTo>
                    <a:moveTo>
                      <a:pt x="91" y="69"/>
                    </a:moveTo>
                    <a:cubicBezTo>
                      <a:pt x="90" y="75"/>
                      <a:pt x="91" y="82"/>
                      <a:pt x="94" y="88"/>
                    </a:cubicBezTo>
                    <a:cubicBezTo>
                      <a:pt x="94" y="88"/>
                      <a:pt x="94" y="88"/>
                      <a:pt x="94" y="88"/>
                    </a:cubicBezTo>
                    <a:cubicBezTo>
                      <a:pt x="94" y="86"/>
                      <a:pt x="94" y="86"/>
                      <a:pt x="94" y="86"/>
                    </a:cubicBezTo>
                    <a:cubicBezTo>
                      <a:pt x="94" y="85"/>
                      <a:pt x="94" y="85"/>
                      <a:pt x="94" y="85"/>
                    </a:cubicBezTo>
                    <a:cubicBezTo>
                      <a:pt x="93" y="83"/>
                      <a:pt x="93" y="83"/>
                      <a:pt x="93" y="83"/>
                    </a:cubicBezTo>
                    <a:cubicBezTo>
                      <a:pt x="93" y="81"/>
                      <a:pt x="93" y="81"/>
                      <a:pt x="93" y="81"/>
                    </a:cubicBezTo>
                    <a:cubicBezTo>
                      <a:pt x="92" y="79"/>
                      <a:pt x="92" y="79"/>
                      <a:pt x="92" y="79"/>
                    </a:cubicBezTo>
                    <a:cubicBezTo>
                      <a:pt x="92" y="77"/>
                      <a:pt x="92" y="77"/>
                      <a:pt x="92" y="77"/>
                    </a:cubicBezTo>
                    <a:cubicBezTo>
                      <a:pt x="91" y="75"/>
                      <a:pt x="91" y="75"/>
                      <a:pt x="91" y="75"/>
                    </a:cubicBezTo>
                    <a:cubicBezTo>
                      <a:pt x="91" y="74"/>
                      <a:pt x="91" y="74"/>
                      <a:pt x="91" y="74"/>
                    </a:cubicBezTo>
                    <a:cubicBezTo>
                      <a:pt x="91" y="74"/>
                      <a:pt x="91" y="74"/>
                      <a:pt x="91" y="74"/>
                    </a:cubicBezTo>
                    <a:cubicBezTo>
                      <a:pt x="91" y="73"/>
                      <a:pt x="91" y="73"/>
                      <a:pt x="91" y="73"/>
                    </a:cubicBezTo>
                    <a:cubicBezTo>
                      <a:pt x="91" y="72"/>
                      <a:pt x="91" y="72"/>
                      <a:pt x="91" y="72"/>
                    </a:cubicBezTo>
                    <a:cubicBezTo>
                      <a:pt x="91" y="71"/>
                      <a:pt x="91" y="70"/>
                      <a:pt x="91" y="69"/>
                    </a:cubicBezTo>
                    <a:moveTo>
                      <a:pt x="240" y="59"/>
                    </a:moveTo>
                    <a:cubicBezTo>
                      <a:pt x="240" y="59"/>
                      <a:pt x="240" y="59"/>
                      <a:pt x="240" y="59"/>
                    </a:cubicBezTo>
                    <a:cubicBezTo>
                      <a:pt x="240" y="59"/>
                      <a:pt x="240" y="59"/>
                      <a:pt x="240" y="59"/>
                    </a:cubicBezTo>
                    <a:cubicBezTo>
                      <a:pt x="240" y="59"/>
                      <a:pt x="240" y="59"/>
                      <a:pt x="240" y="59"/>
                    </a:cubicBezTo>
                    <a:moveTo>
                      <a:pt x="239" y="59"/>
                    </a:moveTo>
                    <a:cubicBezTo>
                      <a:pt x="238" y="61"/>
                      <a:pt x="236" y="62"/>
                      <a:pt x="234" y="63"/>
                    </a:cubicBezTo>
                    <a:cubicBezTo>
                      <a:pt x="237" y="64"/>
                      <a:pt x="240" y="64"/>
                      <a:pt x="242" y="66"/>
                    </a:cubicBezTo>
                    <a:cubicBezTo>
                      <a:pt x="249" y="69"/>
                      <a:pt x="257" y="76"/>
                      <a:pt x="255" y="85"/>
                    </a:cubicBezTo>
                    <a:cubicBezTo>
                      <a:pt x="259" y="83"/>
                      <a:pt x="263" y="83"/>
                      <a:pt x="267" y="83"/>
                    </a:cubicBezTo>
                    <a:cubicBezTo>
                      <a:pt x="275" y="83"/>
                      <a:pt x="284" y="86"/>
                      <a:pt x="288" y="93"/>
                    </a:cubicBezTo>
                    <a:cubicBezTo>
                      <a:pt x="292" y="101"/>
                      <a:pt x="291" y="112"/>
                      <a:pt x="283" y="118"/>
                    </a:cubicBezTo>
                    <a:cubicBezTo>
                      <a:pt x="280" y="120"/>
                      <a:pt x="278" y="121"/>
                      <a:pt x="275" y="121"/>
                    </a:cubicBezTo>
                    <a:cubicBezTo>
                      <a:pt x="277" y="125"/>
                      <a:pt x="277" y="129"/>
                      <a:pt x="275" y="133"/>
                    </a:cubicBezTo>
                    <a:cubicBezTo>
                      <a:pt x="275" y="133"/>
                      <a:pt x="275" y="133"/>
                      <a:pt x="275" y="133"/>
                    </a:cubicBezTo>
                    <a:cubicBezTo>
                      <a:pt x="273" y="149"/>
                      <a:pt x="256" y="159"/>
                      <a:pt x="241" y="161"/>
                    </a:cubicBezTo>
                    <a:cubicBezTo>
                      <a:pt x="236" y="162"/>
                      <a:pt x="231" y="163"/>
                      <a:pt x="226" y="163"/>
                    </a:cubicBezTo>
                    <a:cubicBezTo>
                      <a:pt x="221" y="163"/>
                      <a:pt x="216" y="162"/>
                      <a:pt x="212" y="161"/>
                    </a:cubicBezTo>
                    <a:cubicBezTo>
                      <a:pt x="205" y="161"/>
                      <a:pt x="199" y="159"/>
                      <a:pt x="195" y="154"/>
                    </a:cubicBezTo>
                    <a:cubicBezTo>
                      <a:pt x="195" y="154"/>
                      <a:pt x="195" y="154"/>
                      <a:pt x="195" y="154"/>
                    </a:cubicBezTo>
                    <a:cubicBezTo>
                      <a:pt x="195" y="155"/>
                      <a:pt x="195" y="155"/>
                      <a:pt x="195" y="155"/>
                    </a:cubicBezTo>
                    <a:cubicBezTo>
                      <a:pt x="194" y="155"/>
                      <a:pt x="194" y="155"/>
                      <a:pt x="194" y="155"/>
                    </a:cubicBezTo>
                    <a:cubicBezTo>
                      <a:pt x="193" y="153"/>
                      <a:pt x="193" y="151"/>
                      <a:pt x="192" y="149"/>
                    </a:cubicBezTo>
                    <a:cubicBezTo>
                      <a:pt x="191" y="152"/>
                      <a:pt x="189" y="155"/>
                      <a:pt x="187" y="157"/>
                    </a:cubicBezTo>
                    <a:cubicBezTo>
                      <a:pt x="177" y="166"/>
                      <a:pt x="165" y="169"/>
                      <a:pt x="153" y="169"/>
                    </a:cubicBezTo>
                    <a:cubicBezTo>
                      <a:pt x="147" y="169"/>
                      <a:pt x="142" y="168"/>
                      <a:pt x="137" y="168"/>
                    </a:cubicBezTo>
                    <a:cubicBezTo>
                      <a:pt x="130" y="167"/>
                      <a:pt x="122" y="164"/>
                      <a:pt x="119" y="159"/>
                    </a:cubicBezTo>
                    <a:cubicBezTo>
                      <a:pt x="118" y="159"/>
                      <a:pt x="118" y="159"/>
                      <a:pt x="118" y="159"/>
                    </a:cubicBezTo>
                    <a:cubicBezTo>
                      <a:pt x="116" y="158"/>
                      <a:pt x="115" y="157"/>
                      <a:pt x="115" y="155"/>
                    </a:cubicBezTo>
                    <a:cubicBezTo>
                      <a:pt x="114" y="155"/>
                      <a:pt x="114" y="155"/>
                      <a:pt x="113" y="156"/>
                    </a:cubicBezTo>
                    <a:cubicBezTo>
                      <a:pt x="109" y="158"/>
                      <a:pt x="105" y="159"/>
                      <a:pt x="100" y="159"/>
                    </a:cubicBezTo>
                    <a:cubicBezTo>
                      <a:pt x="94" y="159"/>
                      <a:pt x="87" y="157"/>
                      <a:pt x="83" y="151"/>
                    </a:cubicBezTo>
                    <a:cubicBezTo>
                      <a:pt x="76" y="142"/>
                      <a:pt x="79" y="130"/>
                      <a:pt x="87" y="123"/>
                    </a:cubicBezTo>
                    <a:cubicBezTo>
                      <a:pt x="92" y="119"/>
                      <a:pt x="97" y="117"/>
                      <a:pt x="103" y="116"/>
                    </a:cubicBezTo>
                    <a:cubicBezTo>
                      <a:pt x="103" y="115"/>
                      <a:pt x="103" y="115"/>
                      <a:pt x="103" y="115"/>
                    </a:cubicBezTo>
                    <a:cubicBezTo>
                      <a:pt x="102" y="111"/>
                      <a:pt x="102" y="111"/>
                      <a:pt x="102" y="111"/>
                    </a:cubicBezTo>
                    <a:cubicBezTo>
                      <a:pt x="102" y="111"/>
                      <a:pt x="102" y="111"/>
                      <a:pt x="102" y="111"/>
                    </a:cubicBezTo>
                    <a:cubicBezTo>
                      <a:pt x="101" y="110"/>
                      <a:pt x="101" y="109"/>
                      <a:pt x="100" y="109"/>
                    </a:cubicBezTo>
                    <a:cubicBezTo>
                      <a:pt x="99" y="105"/>
                      <a:pt x="98" y="102"/>
                      <a:pt x="98" y="98"/>
                    </a:cubicBezTo>
                    <a:cubicBezTo>
                      <a:pt x="97" y="97"/>
                      <a:pt x="97" y="96"/>
                      <a:pt x="96" y="94"/>
                    </a:cubicBezTo>
                    <a:cubicBezTo>
                      <a:pt x="96" y="92"/>
                      <a:pt x="96" y="92"/>
                      <a:pt x="96" y="92"/>
                    </a:cubicBezTo>
                    <a:cubicBezTo>
                      <a:pt x="96" y="92"/>
                      <a:pt x="96" y="92"/>
                      <a:pt x="96" y="92"/>
                    </a:cubicBezTo>
                    <a:cubicBezTo>
                      <a:pt x="95" y="97"/>
                      <a:pt x="95" y="102"/>
                      <a:pt x="96" y="106"/>
                    </a:cubicBezTo>
                    <a:cubicBezTo>
                      <a:pt x="96" y="106"/>
                      <a:pt x="96" y="106"/>
                      <a:pt x="96" y="106"/>
                    </a:cubicBezTo>
                    <a:cubicBezTo>
                      <a:pt x="96" y="106"/>
                      <a:pt x="95" y="106"/>
                      <a:pt x="95" y="106"/>
                    </a:cubicBezTo>
                    <a:cubicBezTo>
                      <a:pt x="93" y="103"/>
                      <a:pt x="92" y="97"/>
                      <a:pt x="93" y="92"/>
                    </a:cubicBezTo>
                    <a:cubicBezTo>
                      <a:pt x="93" y="92"/>
                      <a:pt x="92" y="92"/>
                      <a:pt x="92" y="92"/>
                    </a:cubicBezTo>
                    <a:cubicBezTo>
                      <a:pt x="91" y="92"/>
                      <a:pt x="89" y="92"/>
                      <a:pt x="88" y="92"/>
                    </a:cubicBezTo>
                    <a:cubicBezTo>
                      <a:pt x="82" y="93"/>
                      <a:pt x="75" y="96"/>
                      <a:pt x="70" y="100"/>
                    </a:cubicBezTo>
                    <a:cubicBezTo>
                      <a:pt x="70" y="101"/>
                      <a:pt x="70" y="102"/>
                      <a:pt x="70" y="103"/>
                    </a:cubicBezTo>
                    <a:cubicBezTo>
                      <a:pt x="70" y="108"/>
                      <a:pt x="70" y="108"/>
                      <a:pt x="70" y="108"/>
                    </a:cubicBezTo>
                    <a:cubicBezTo>
                      <a:pt x="71" y="113"/>
                      <a:pt x="71" y="113"/>
                      <a:pt x="71" y="113"/>
                    </a:cubicBezTo>
                    <a:cubicBezTo>
                      <a:pt x="72" y="115"/>
                      <a:pt x="72" y="116"/>
                      <a:pt x="72" y="118"/>
                    </a:cubicBezTo>
                    <a:cubicBezTo>
                      <a:pt x="73" y="121"/>
                      <a:pt x="73" y="121"/>
                      <a:pt x="73" y="121"/>
                    </a:cubicBezTo>
                    <a:cubicBezTo>
                      <a:pt x="73" y="125"/>
                      <a:pt x="73" y="128"/>
                      <a:pt x="73" y="132"/>
                    </a:cubicBezTo>
                    <a:cubicBezTo>
                      <a:pt x="72" y="140"/>
                      <a:pt x="70" y="147"/>
                      <a:pt x="67" y="155"/>
                    </a:cubicBezTo>
                    <a:cubicBezTo>
                      <a:pt x="68" y="154"/>
                      <a:pt x="68" y="154"/>
                      <a:pt x="69" y="154"/>
                    </a:cubicBezTo>
                    <a:cubicBezTo>
                      <a:pt x="70" y="154"/>
                      <a:pt x="71" y="154"/>
                      <a:pt x="72" y="154"/>
                    </a:cubicBezTo>
                    <a:cubicBezTo>
                      <a:pt x="72" y="155"/>
                      <a:pt x="72" y="155"/>
                      <a:pt x="72" y="155"/>
                    </a:cubicBezTo>
                    <a:cubicBezTo>
                      <a:pt x="70" y="156"/>
                      <a:pt x="67" y="157"/>
                      <a:pt x="65" y="158"/>
                    </a:cubicBezTo>
                    <a:cubicBezTo>
                      <a:pt x="64" y="159"/>
                      <a:pt x="64" y="160"/>
                      <a:pt x="63" y="162"/>
                    </a:cubicBezTo>
                    <a:cubicBezTo>
                      <a:pt x="63" y="161"/>
                      <a:pt x="63" y="160"/>
                      <a:pt x="63" y="159"/>
                    </a:cubicBezTo>
                    <a:cubicBezTo>
                      <a:pt x="62" y="160"/>
                      <a:pt x="61" y="161"/>
                      <a:pt x="61" y="162"/>
                    </a:cubicBezTo>
                    <a:cubicBezTo>
                      <a:pt x="60" y="165"/>
                      <a:pt x="60" y="167"/>
                      <a:pt x="60" y="170"/>
                    </a:cubicBezTo>
                    <a:cubicBezTo>
                      <a:pt x="64" y="176"/>
                      <a:pt x="76" y="180"/>
                      <a:pt x="82" y="181"/>
                    </a:cubicBezTo>
                    <a:cubicBezTo>
                      <a:pt x="84" y="181"/>
                      <a:pt x="86" y="182"/>
                      <a:pt x="88" y="182"/>
                    </a:cubicBezTo>
                    <a:cubicBezTo>
                      <a:pt x="90" y="182"/>
                      <a:pt x="93" y="181"/>
                      <a:pt x="95" y="181"/>
                    </a:cubicBezTo>
                    <a:cubicBezTo>
                      <a:pt x="95" y="181"/>
                      <a:pt x="96" y="181"/>
                      <a:pt x="96" y="181"/>
                    </a:cubicBezTo>
                    <a:cubicBezTo>
                      <a:pt x="100" y="181"/>
                      <a:pt x="103" y="181"/>
                      <a:pt x="107" y="179"/>
                    </a:cubicBezTo>
                    <a:cubicBezTo>
                      <a:pt x="113" y="186"/>
                      <a:pt x="123" y="191"/>
                      <a:pt x="132" y="191"/>
                    </a:cubicBezTo>
                    <a:cubicBezTo>
                      <a:pt x="135" y="191"/>
                      <a:pt x="138" y="190"/>
                      <a:pt x="140" y="190"/>
                    </a:cubicBezTo>
                    <a:cubicBezTo>
                      <a:pt x="143" y="189"/>
                      <a:pt x="145" y="188"/>
                      <a:pt x="147" y="186"/>
                    </a:cubicBezTo>
                    <a:cubicBezTo>
                      <a:pt x="147" y="185"/>
                      <a:pt x="147" y="185"/>
                      <a:pt x="147" y="184"/>
                    </a:cubicBezTo>
                    <a:cubicBezTo>
                      <a:pt x="147" y="184"/>
                      <a:pt x="147" y="184"/>
                      <a:pt x="147" y="184"/>
                    </a:cubicBezTo>
                    <a:cubicBezTo>
                      <a:pt x="148" y="185"/>
                      <a:pt x="150" y="187"/>
                      <a:pt x="152" y="188"/>
                    </a:cubicBezTo>
                    <a:cubicBezTo>
                      <a:pt x="154" y="189"/>
                      <a:pt x="157" y="189"/>
                      <a:pt x="159" y="189"/>
                    </a:cubicBezTo>
                    <a:cubicBezTo>
                      <a:pt x="163" y="189"/>
                      <a:pt x="167" y="188"/>
                      <a:pt x="171" y="185"/>
                    </a:cubicBezTo>
                    <a:cubicBezTo>
                      <a:pt x="171" y="186"/>
                      <a:pt x="171" y="186"/>
                      <a:pt x="171" y="186"/>
                    </a:cubicBezTo>
                    <a:cubicBezTo>
                      <a:pt x="171" y="186"/>
                      <a:pt x="172" y="186"/>
                      <a:pt x="172" y="186"/>
                    </a:cubicBezTo>
                    <a:cubicBezTo>
                      <a:pt x="172" y="186"/>
                      <a:pt x="173" y="186"/>
                      <a:pt x="173" y="185"/>
                    </a:cubicBezTo>
                    <a:cubicBezTo>
                      <a:pt x="173" y="186"/>
                      <a:pt x="173" y="186"/>
                      <a:pt x="173" y="186"/>
                    </a:cubicBezTo>
                    <a:cubicBezTo>
                      <a:pt x="173" y="186"/>
                      <a:pt x="173" y="186"/>
                      <a:pt x="173" y="186"/>
                    </a:cubicBezTo>
                    <a:cubicBezTo>
                      <a:pt x="175" y="187"/>
                      <a:pt x="177" y="187"/>
                      <a:pt x="179" y="187"/>
                    </a:cubicBezTo>
                    <a:cubicBezTo>
                      <a:pt x="183" y="187"/>
                      <a:pt x="186" y="187"/>
                      <a:pt x="189" y="186"/>
                    </a:cubicBezTo>
                    <a:cubicBezTo>
                      <a:pt x="189" y="186"/>
                      <a:pt x="190" y="186"/>
                      <a:pt x="190" y="186"/>
                    </a:cubicBezTo>
                    <a:cubicBezTo>
                      <a:pt x="190" y="186"/>
                      <a:pt x="190" y="186"/>
                      <a:pt x="190" y="185"/>
                    </a:cubicBezTo>
                    <a:cubicBezTo>
                      <a:pt x="190" y="185"/>
                      <a:pt x="190" y="185"/>
                      <a:pt x="190" y="185"/>
                    </a:cubicBezTo>
                    <a:cubicBezTo>
                      <a:pt x="191" y="186"/>
                      <a:pt x="191" y="186"/>
                      <a:pt x="192" y="187"/>
                    </a:cubicBezTo>
                    <a:cubicBezTo>
                      <a:pt x="196" y="188"/>
                      <a:pt x="200" y="188"/>
                      <a:pt x="204" y="188"/>
                    </a:cubicBezTo>
                    <a:cubicBezTo>
                      <a:pt x="206" y="189"/>
                      <a:pt x="208" y="189"/>
                      <a:pt x="209" y="189"/>
                    </a:cubicBezTo>
                    <a:cubicBezTo>
                      <a:pt x="218" y="189"/>
                      <a:pt x="227" y="186"/>
                      <a:pt x="236" y="184"/>
                    </a:cubicBezTo>
                    <a:cubicBezTo>
                      <a:pt x="245" y="181"/>
                      <a:pt x="253" y="175"/>
                      <a:pt x="260" y="169"/>
                    </a:cubicBezTo>
                    <a:cubicBezTo>
                      <a:pt x="267" y="164"/>
                      <a:pt x="273" y="157"/>
                      <a:pt x="274" y="149"/>
                    </a:cubicBezTo>
                    <a:cubicBezTo>
                      <a:pt x="275" y="149"/>
                      <a:pt x="276" y="149"/>
                      <a:pt x="277" y="149"/>
                    </a:cubicBezTo>
                    <a:cubicBezTo>
                      <a:pt x="286" y="149"/>
                      <a:pt x="296" y="144"/>
                      <a:pt x="300" y="136"/>
                    </a:cubicBezTo>
                    <a:cubicBezTo>
                      <a:pt x="300" y="136"/>
                      <a:pt x="300" y="136"/>
                      <a:pt x="300" y="136"/>
                    </a:cubicBezTo>
                    <a:cubicBezTo>
                      <a:pt x="310" y="135"/>
                      <a:pt x="322" y="124"/>
                      <a:pt x="320" y="115"/>
                    </a:cubicBezTo>
                    <a:cubicBezTo>
                      <a:pt x="322" y="113"/>
                      <a:pt x="324" y="111"/>
                      <a:pt x="326" y="109"/>
                    </a:cubicBezTo>
                    <a:cubicBezTo>
                      <a:pt x="333" y="101"/>
                      <a:pt x="335" y="86"/>
                      <a:pt x="324" y="80"/>
                    </a:cubicBezTo>
                    <a:cubicBezTo>
                      <a:pt x="324" y="80"/>
                      <a:pt x="324" y="80"/>
                      <a:pt x="324" y="80"/>
                    </a:cubicBezTo>
                    <a:cubicBezTo>
                      <a:pt x="324" y="80"/>
                      <a:pt x="323" y="79"/>
                      <a:pt x="323" y="79"/>
                    </a:cubicBezTo>
                    <a:cubicBezTo>
                      <a:pt x="322" y="79"/>
                      <a:pt x="321" y="79"/>
                      <a:pt x="321" y="79"/>
                    </a:cubicBezTo>
                    <a:cubicBezTo>
                      <a:pt x="320" y="79"/>
                      <a:pt x="319" y="79"/>
                      <a:pt x="318" y="79"/>
                    </a:cubicBezTo>
                    <a:cubicBezTo>
                      <a:pt x="318" y="79"/>
                      <a:pt x="317" y="79"/>
                      <a:pt x="316" y="79"/>
                    </a:cubicBezTo>
                    <a:cubicBezTo>
                      <a:pt x="316" y="79"/>
                      <a:pt x="316" y="79"/>
                      <a:pt x="316" y="79"/>
                    </a:cubicBezTo>
                    <a:cubicBezTo>
                      <a:pt x="316" y="79"/>
                      <a:pt x="316" y="79"/>
                      <a:pt x="316" y="79"/>
                    </a:cubicBezTo>
                    <a:cubicBezTo>
                      <a:pt x="318" y="78"/>
                      <a:pt x="321" y="78"/>
                      <a:pt x="323" y="78"/>
                    </a:cubicBezTo>
                    <a:cubicBezTo>
                      <a:pt x="323" y="78"/>
                      <a:pt x="324" y="78"/>
                      <a:pt x="324" y="78"/>
                    </a:cubicBezTo>
                    <a:cubicBezTo>
                      <a:pt x="323" y="76"/>
                      <a:pt x="322" y="74"/>
                      <a:pt x="321" y="72"/>
                    </a:cubicBezTo>
                    <a:cubicBezTo>
                      <a:pt x="319" y="67"/>
                      <a:pt x="315" y="63"/>
                      <a:pt x="310" y="60"/>
                    </a:cubicBezTo>
                    <a:cubicBezTo>
                      <a:pt x="310" y="60"/>
                      <a:pt x="310" y="60"/>
                      <a:pt x="309" y="60"/>
                    </a:cubicBezTo>
                    <a:cubicBezTo>
                      <a:pt x="308" y="60"/>
                      <a:pt x="306" y="59"/>
                      <a:pt x="305" y="59"/>
                    </a:cubicBezTo>
                    <a:cubicBezTo>
                      <a:pt x="298" y="59"/>
                      <a:pt x="292" y="62"/>
                      <a:pt x="288" y="66"/>
                    </a:cubicBezTo>
                    <a:cubicBezTo>
                      <a:pt x="287" y="67"/>
                      <a:pt x="285" y="69"/>
                      <a:pt x="284" y="70"/>
                    </a:cubicBezTo>
                    <a:cubicBezTo>
                      <a:pt x="291" y="71"/>
                      <a:pt x="296" y="75"/>
                      <a:pt x="298" y="81"/>
                    </a:cubicBezTo>
                    <a:cubicBezTo>
                      <a:pt x="298" y="82"/>
                      <a:pt x="298" y="82"/>
                      <a:pt x="298" y="82"/>
                    </a:cubicBezTo>
                    <a:cubicBezTo>
                      <a:pt x="298" y="82"/>
                      <a:pt x="297" y="82"/>
                      <a:pt x="297" y="82"/>
                    </a:cubicBezTo>
                    <a:cubicBezTo>
                      <a:pt x="294" y="78"/>
                      <a:pt x="289" y="73"/>
                      <a:pt x="284" y="73"/>
                    </a:cubicBezTo>
                    <a:cubicBezTo>
                      <a:pt x="283" y="73"/>
                      <a:pt x="283" y="73"/>
                      <a:pt x="283" y="73"/>
                    </a:cubicBezTo>
                    <a:cubicBezTo>
                      <a:pt x="282" y="75"/>
                      <a:pt x="282" y="75"/>
                      <a:pt x="282" y="75"/>
                    </a:cubicBezTo>
                    <a:cubicBezTo>
                      <a:pt x="281" y="73"/>
                      <a:pt x="281" y="73"/>
                      <a:pt x="281" y="73"/>
                    </a:cubicBezTo>
                    <a:cubicBezTo>
                      <a:pt x="277" y="74"/>
                      <a:pt x="274" y="77"/>
                      <a:pt x="271" y="80"/>
                    </a:cubicBezTo>
                    <a:cubicBezTo>
                      <a:pt x="270" y="80"/>
                      <a:pt x="270" y="80"/>
                      <a:pt x="270" y="80"/>
                    </a:cubicBezTo>
                    <a:cubicBezTo>
                      <a:pt x="273" y="76"/>
                      <a:pt x="276" y="72"/>
                      <a:pt x="281" y="71"/>
                    </a:cubicBezTo>
                    <a:cubicBezTo>
                      <a:pt x="280" y="68"/>
                      <a:pt x="277" y="65"/>
                      <a:pt x="272" y="63"/>
                    </a:cubicBezTo>
                    <a:cubicBezTo>
                      <a:pt x="270" y="62"/>
                      <a:pt x="268" y="62"/>
                      <a:pt x="267" y="62"/>
                    </a:cubicBezTo>
                    <a:cubicBezTo>
                      <a:pt x="264" y="62"/>
                      <a:pt x="262" y="62"/>
                      <a:pt x="260" y="64"/>
                    </a:cubicBezTo>
                    <a:cubicBezTo>
                      <a:pt x="260" y="64"/>
                      <a:pt x="260" y="64"/>
                      <a:pt x="261" y="65"/>
                    </a:cubicBezTo>
                    <a:cubicBezTo>
                      <a:pt x="264" y="69"/>
                      <a:pt x="265" y="75"/>
                      <a:pt x="263" y="80"/>
                    </a:cubicBezTo>
                    <a:cubicBezTo>
                      <a:pt x="263" y="80"/>
                      <a:pt x="263" y="80"/>
                      <a:pt x="263" y="80"/>
                    </a:cubicBezTo>
                    <a:cubicBezTo>
                      <a:pt x="262" y="80"/>
                      <a:pt x="262" y="80"/>
                      <a:pt x="262" y="80"/>
                    </a:cubicBezTo>
                    <a:cubicBezTo>
                      <a:pt x="262" y="76"/>
                      <a:pt x="261" y="70"/>
                      <a:pt x="259" y="67"/>
                    </a:cubicBezTo>
                    <a:cubicBezTo>
                      <a:pt x="258" y="67"/>
                      <a:pt x="258" y="66"/>
                      <a:pt x="257" y="66"/>
                    </a:cubicBezTo>
                    <a:cubicBezTo>
                      <a:pt x="255" y="68"/>
                      <a:pt x="255" y="68"/>
                      <a:pt x="255" y="68"/>
                    </a:cubicBezTo>
                    <a:cubicBezTo>
                      <a:pt x="256" y="65"/>
                      <a:pt x="256" y="65"/>
                      <a:pt x="256" y="65"/>
                    </a:cubicBezTo>
                    <a:cubicBezTo>
                      <a:pt x="254" y="64"/>
                      <a:pt x="251" y="63"/>
                      <a:pt x="248" y="63"/>
                    </a:cubicBezTo>
                    <a:cubicBezTo>
                      <a:pt x="247" y="63"/>
                      <a:pt x="246" y="63"/>
                      <a:pt x="245" y="63"/>
                    </a:cubicBezTo>
                    <a:cubicBezTo>
                      <a:pt x="245" y="64"/>
                      <a:pt x="245" y="64"/>
                      <a:pt x="245" y="64"/>
                    </a:cubicBezTo>
                    <a:cubicBezTo>
                      <a:pt x="245" y="64"/>
                      <a:pt x="244" y="64"/>
                      <a:pt x="244" y="64"/>
                    </a:cubicBezTo>
                    <a:cubicBezTo>
                      <a:pt x="244" y="64"/>
                      <a:pt x="244" y="64"/>
                      <a:pt x="244" y="64"/>
                    </a:cubicBezTo>
                    <a:cubicBezTo>
                      <a:pt x="244" y="64"/>
                      <a:pt x="243" y="64"/>
                      <a:pt x="243" y="64"/>
                    </a:cubicBezTo>
                    <a:cubicBezTo>
                      <a:pt x="243" y="64"/>
                      <a:pt x="243" y="64"/>
                      <a:pt x="243" y="64"/>
                    </a:cubicBezTo>
                    <a:cubicBezTo>
                      <a:pt x="243" y="64"/>
                      <a:pt x="243" y="63"/>
                      <a:pt x="243" y="63"/>
                    </a:cubicBezTo>
                    <a:cubicBezTo>
                      <a:pt x="243" y="63"/>
                      <a:pt x="243" y="63"/>
                      <a:pt x="244" y="63"/>
                    </a:cubicBezTo>
                    <a:cubicBezTo>
                      <a:pt x="243" y="63"/>
                      <a:pt x="243" y="62"/>
                      <a:pt x="243" y="62"/>
                    </a:cubicBezTo>
                    <a:cubicBezTo>
                      <a:pt x="242" y="61"/>
                      <a:pt x="242" y="61"/>
                      <a:pt x="242" y="61"/>
                    </a:cubicBezTo>
                    <a:cubicBezTo>
                      <a:pt x="240" y="59"/>
                      <a:pt x="240" y="59"/>
                      <a:pt x="240" y="59"/>
                    </a:cubicBezTo>
                    <a:cubicBezTo>
                      <a:pt x="240" y="59"/>
                      <a:pt x="240" y="59"/>
                      <a:pt x="240" y="59"/>
                    </a:cubicBezTo>
                    <a:cubicBezTo>
                      <a:pt x="240" y="59"/>
                      <a:pt x="240" y="59"/>
                      <a:pt x="240" y="59"/>
                    </a:cubicBezTo>
                    <a:cubicBezTo>
                      <a:pt x="240" y="59"/>
                      <a:pt x="240" y="59"/>
                      <a:pt x="240" y="59"/>
                    </a:cubicBezTo>
                    <a:cubicBezTo>
                      <a:pt x="240" y="59"/>
                      <a:pt x="240" y="59"/>
                      <a:pt x="240" y="59"/>
                    </a:cubicBezTo>
                    <a:cubicBezTo>
                      <a:pt x="240" y="59"/>
                      <a:pt x="240" y="59"/>
                      <a:pt x="240" y="59"/>
                    </a:cubicBezTo>
                    <a:cubicBezTo>
                      <a:pt x="240" y="59"/>
                      <a:pt x="240" y="59"/>
                      <a:pt x="240" y="59"/>
                    </a:cubicBezTo>
                    <a:cubicBezTo>
                      <a:pt x="240" y="59"/>
                      <a:pt x="240" y="59"/>
                      <a:pt x="240" y="59"/>
                    </a:cubicBezTo>
                    <a:cubicBezTo>
                      <a:pt x="239" y="59"/>
                      <a:pt x="239" y="59"/>
                      <a:pt x="239" y="59"/>
                    </a:cubicBezTo>
                    <a:moveTo>
                      <a:pt x="231" y="10"/>
                    </a:moveTo>
                    <a:cubicBezTo>
                      <a:pt x="229" y="12"/>
                      <a:pt x="229" y="12"/>
                      <a:pt x="229" y="12"/>
                    </a:cubicBezTo>
                    <a:cubicBezTo>
                      <a:pt x="228" y="13"/>
                      <a:pt x="228" y="13"/>
                      <a:pt x="228" y="13"/>
                    </a:cubicBezTo>
                    <a:cubicBezTo>
                      <a:pt x="227" y="14"/>
                      <a:pt x="227" y="14"/>
                      <a:pt x="226" y="14"/>
                    </a:cubicBezTo>
                    <a:cubicBezTo>
                      <a:pt x="223" y="17"/>
                      <a:pt x="223" y="17"/>
                      <a:pt x="223" y="17"/>
                    </a:cubicBezTo>
                    <a:cubicBezTo>
                      <a:pt x="223" y="17"/>
                      <a:pt x="223" y="17"/>
                      <a:pt x="223" y="17"/>
                    </a:cubicBezTo>
                    <a:cubicBezTo>
                      <a:pt x="230" y="20"/>
                      <a:pt x="236" y="24"/>
                      <a:pt x="240" y="31"/>
                    </a:cubicBezTo>
                    <a:cubicBezTo>
                      <a:pt x="243" y="37"/>
                      <a:pt x="244" y="45"/>
                      <a:pt x="243" y="51"/>
                    </a:cubicBezTo>
                    <a:cubicBezTo>
                      <a:pt x="244" y="53"/>
                      <a:pt x="244" y="53"/>
                      <a:pt x="244" y="53"/>
                    </a:cubicBezTo>
                    <a:cubicBezTo>
                      <a:pt x="244" y="54"/>
                      <a:pt x="244" y="55"/>
                      <a:pt x="245" y="55"/>
                    </a:cubicBezTo>
                    <a:cubicBezTo>
                      <a:pt x="245" y="56"/>
                      <a:pt x="245" y="57"/>
                      <a:pt x="245" y="58"/>
                    </a:cubicBezTo>
                    <a:cubicBezTo>
                      <a:pt x="246" y="59"/>
                      <a:pt x="246" y="59"/>
                      <a:pt x="246" y="59"/>
                    </a:cubicBezTo>
                    <a:cubicBezTo>
                      <a:pt x="246" y="59"/>
                      <a:pt x="246" y="59"/>
                      <a:pt x="246" y="59"/>
                    </a:cubicBezTo>
                    <a:cubicBezTo>
                      <a:pt x="246" y="59"/>
                      <a:pt x="246" y="59"/>
                      <a:pt x="246" y="59"/>
                    </a:cubicBezTo>
                    <a:cubicBezTo>
                      <a:pt x="246" y="60"/>
                      <a:pt x="246" y="60"/>
                      <a:pt x="246" y="60"/>
                    </a:cubicBezTo>
                    <a:cubicBezTo>
                      <a:pt x="246" y="60"/>
                      <a:pt x="246" y="60"/>
                      <a:pt x="246" y="60"/>
                    </a:cubicBezTo>
                    <a:cubicBezTo>
                      <a:pt x="246" y="60"/>
                      <a:pt x="246" y="60"/>
                      <a:pt x="246" y="60"/>
                    </a:cubicBezTo>
                    <a:cubicBezTo>
                      <a:pt x="246" y="60"/>
                      <a:pt x="246" y="60"/>
                      <a:pt x="246" y="60"/>
                    </a:cubicBezTo>
                    <a:cubicBezTo>
                      <a:pt x="246" y="61"/>
                      <a:pt x="246" y="62"/>
                      <a:pt x="246" y="62"/>
                    </a:cubicBezTo>
                    <a:cubicBezTo>
                      <a:pt x="247" y="62"/>
                      <a:pt x="248" y="61"/>
                      <a:pt x="250" y="61"/>
                    </a:cubicBezTo>
                    <a:cubicBezTo>
                      <a:pt x="254" y="53"/>
                      <a:pt x="253" y="41"/>
                      <a:pt x="250" y="33"/>
                    </a:cubicBezTo>
                    <a:cubicBezTo>
                      <a:pt x="247" y="23"/>
                      <a:pt x="240" y="16"/>
                      <a:pt x="231" y="10"/>
                    </a:cubicBezTo>
                    <a:moveTo>
                      <a:pt x="193" y="3"/>
                    </a:moveTo>
                    <a:cubicBezTo>
                      <a:pt x="193" y="3"/>
                      <a:pt x="193" y="3"/>
                      <a:pt x="193" y="3"/>
                    </a:cubicBezTo>
                    <a:cubicBezTo>
                      <a:pt x="194" y="4"/>
                      <a:pt x="194" y="4"/>
                      <a:pt x="194" y="4"/>
                    </a:cubicBezTo>
                    <a:cubicBezTo>
                      <a:pt x="196" y="4"/>
                      <a:pt x="196" y="4"/>
                      <a:pt x="196" y="4"/>
                    </a:cubicBezTo>
                    <a:cubicBezTo>
                      <a:pt x="197" y="5"/>
                      <a:pt x="197" y="5"/>
                      <a:pt x="197" y="5"/>
                    </a:cubicBezTo>
                    <a:cubicBezTo>
                      <a:pt x="197" y="5"/>
                      <a:pt x="197" y="5"/>
                      <a:pt x="197" y="5"/>
                    </a:cubicBezTo>
                    <a:cubicBezTo>
                      <a:pt x="198" y="5"/>
                      <a:pt x="198" y="5"/>
                      <a:pt x="199" y="5"/>
                    </a:cubicBezTo>
                    <a:cubicBezTo>
                      <a:pt x="201" y="5"/>
                      <a:pt x="201" y="5"/>
                      <a:pt x="201" y="5"/>
                    </a:cubicBezTo>
                    <a:cubicBezTo>
                      <a:pt x="201" y="5"/>
                      <a:pt x="201" y="5"/>
                      <a:pt x="201" y="5"/>
                    </a:cubicBezTo>
                    <a:cubicBezTo>
                      <a:pt x="198" y="4"/>
                      <a:pt x="196" y="3"/>
                      <a:pt x="194" y="3"/>
                    </a:cubicBezTo>
                    <a:cubicBezTo>
                      <a:pt x="193" y="3"/>
                      <a:pt x="193" y="3"/>
                      <a:pt x="193" y="3"/>
                    </a:cubicBezTo>
                    <a:moveTo>
                      <a:pt x="163" y="2"/>
                    </a:moveTo>
                    <a:cubicBezTo>
                      <a:pt x="162" y="2"/>
                      <a:pt x="162" y="3"/>
                      <a:pt x="161" y="3"/>
                    </a:cubicBezTo>
                    <a:cubicBezTo>
                      <a:pt x="161" y="3"/>
                      <a:pt x="161" y="3"/>
                      <a:pt x="161" y="3"/>
                    </a:cubicBezTo>
                    <a:cubicBezTo>
                      <a:pt x="160" y="5"/>
                      <a:pt x="160" y="5"/>
                      <a:pt x="160" y="5"/>
                    </a:cubicBezTo>
                    <a:cubicBezTo>
                      <a:pt x="160" y="7"/>
                      <a:pt x="159" y="8"/>
                      <a:pt x="158" y="9"/>
                    </a:cubicBezTo>
                    <a:cubicBezTo>
                      <a:pt x="157" y="11"/>
                      <a:pt x="157" y="11"/>
                      <a:pt x="157" y="11"/>
                    </a:cubicBezTo>
                    <a:cubicBezTo>
                      <a:pt x="157" y="12"/>
                      <a:pt x="157" y="12"/>
                      <a:pt x="157" y="12"/>
                    </a:cubicBezTo>
                    <a:cubicBezTo>
                      <a:pt x="156" y="12"/>
                      <a:pt x="156" y="12"/>
                      <a:pt x="156" y="12"/>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6" y="13"/>
                      <a:pt x="156" y="13"/>
                      <a:pt x="156" y="13"/>
                    </a:cubicBezTo>
                    <a:cubicBezTo>
                      <a:pt x="153" y="16"/>
                      <a:pt x="153" y="16"/>
                      <a:pt x="153" y="16"/>
                    </a:cubicBezTo>
                    <a:cubicBezTo>
                      <a:pt x="151" y="20"/>
                      <a:pt x="151" y="20"/>
                      <a:pt x="151" y="20"/>
                    </a:cubicBezTo>
                    <a:cubicBezTo>
                      <a:pt x="150" y="21"/>
                      <a:pt x="150" y="21"/>
                      <a:pt x="150" y="21"/>
                    </a:cubicBezTo>
                    <a:cubicBezTo>
                      <a:pt x="150" y="21"/>
                      <a:pt x="150" y="21"/>
                      <a:pt x="150" y="21"/>
                    </a:cubicBezTo>
                    <a:cubicBezTo>
                      <a:pt x="150" y="21"/>
                      <a:pt x="150" y="21"/>
                      <a:pt x="150" y="21"/>
                    </a:cubicBezTo>
                    <a:cubicBezTo>
                      <a:pt x="149" y="22"/>
                      <a:pt x="149" y="22"/>
                      <a:pt x="149" y="22"/>
                    </a:cubicBezTo>
                    <a:cubicBezTo>
                      <a:pt x="149" y="22"/>
                      <a:pt x="149" y="22"/>
                      <a:pt x="149" y="22"/>
                    </a:cubicBezTo>
                    <a:cubicBezTo>
                      <a:pt x="148" y="23"/>
                      <a:pt x="148" y="23"/>
                      <a:pt x="148" y="23"/>
                    </a:cubicBezTo>
                    <a:cubicBezTo>
                      <a:pt x="145" y="26"/>
                      <a:pt x="145" y="26"/>
                      <a:pt x="145" y="26"/>
                    </a:cubicBezTo>
                    <a:cubicBezTo>
                      <a:pt x="146" y="26"/>
                      <a:pt x="146" y="26"/>
                      <a:pt x="146" y="26"/>
                    </a:cubicBezTo>
                    <a:cubicBezTo>
                      <a:pt x="147" y="26"/>
                      <a:pt x="148" y="26"/>
                      <a:pt x="149" y="26"/>
                    </a:cubicBezTo>
                    <a:cubicBezTo>
                      <a:pt x="151" y="26"/>
                      <a:pt x="152" y="26"/>
                      <a:pt x="153" y="26"/>
                    </a:cubicBezTo>
                    <a:cubicBezTo>
                      <a:pt x="154" y="19"/>
                      <a:pt x="162" y="13"/>
                      <a:pt x="170" y="13"/>
                    </a:cubicBezTo>
                    <a:cubicBezTo>
                      <a:pt x="170" y="12"/>
                      <a:pt x="170" y="12"/>
                      <a:pt x="170" y="12"/>
                    </a:cubicBezTo>
                    <a:cubicBezTo>
                      <a:pt x="170" y="11"/>
                      <a:pt x="170" y="11"/>
                      <a:pt x="170" y="11"/>
                    </a:cubicBezTo>
                    <a:cubicBezTo>
                      <a:pt x="170" y="10"/>
                      <a:pt x="170" y="10"/>
                      <a:pt x="170" y="10"/>
                    </a:cubicBezTo>
                    <a:cubicBezTo>
                      <a:pt x="170" y="10"/>
                      <a:pt x="170" y="10"/>
                      <a:pt x="170" y="10"/>
                    </a:cubicBezTo>
                    <a:cubicBezTo>
                      <a:pt x="168" y="7"/>
                      <a:pt x="168" y="7"/>
                      <a:pt x="168" y="7"/>
                    </a:cubicBezTo>
                    <a:cubicBezTo>
                      <a:pt x="168" y="5"/>
                      <a:pt x="168" y="5"/>
                      <a:pt x="168" y="5"/>
                    </a:cubicBezTo>
                    <a:cubicBezTo>
                      <a:pt x="168" y="4"/>
                      <a:pt x="168" y="4"/>
                      <a:pt x="168" y="4"/>
                    </a:cubicBezTo>
                    <a:cubicBezTo>
                      <a:pt x="168" y="4"/>
                      <a:pt x="168" y="4"/>
                      <a:pt x="168" y="4"/>
                    </a:cubicBezTo>
                    <a:cubicBezTo>
                      <a:pt x="168" y="4"/>
                      <a:pt x="168" y="4"/>
                      <a:pt x="168" y="4"/>
                    </a:cubicBezTo>
                    <a:cubicBezTo>
                      <a:pt x="167" y="4"/>
                      <a:pt x="167" y="4"/>
                      <a:pt x="167" y="4"/>
                    </a:cubicBezTo>
                    <a:cubicBezTo>
                      <a:pt x="167" y="3"/>
                      <a:pt x="167" y="3"/>
                      <a:pt x="167" y="3"/>
                    </a:cubicBezTo>
                    <a:cubicBezTo>
                      <a:pt x="167" y="3"/>
                      <a:pt x="167" y="3"/>
                      <a:pt x="167" y="3"/>
                    </a:cubicBezTo>
                    <a:cubicBezTo>
                      <a:pt x="166" y="2"/>
                      <a:pt x="165" y="2"/>
                      <a:pt x="163" y="2"/>
                    </a:cubicBezTo>
                    <a:cubicBezTo>
                      <a:pt x="163" y="2"/>
                      <a:pt x="163" y="2"/>
                      <a:pt x="163" y="2"/>
                    </a:cubicBezTo>
                    <a:cubicBezTo>
                      <a:pt x="163" y="2"/>
                      <a:pt x="163" y="2"/>
                      <a:pt x="163" y="2"/>
                    </a:cubicBezTo>
                    <a:cubicBezTo>
                      <a:pt x="163" y="2"/>
                      <a:pt x="163" y="2"/>
                      <a:pt x="163" y="2"/>
                    </a:cubicBezTo>
                    <a:moveTo>
                      <a:pt x="197" y="0"/>
                    </a:moveTo>
                    <a:cubicBezTo>
                      <a:pt x="196" y="0"/>
                      <a:pt x="194" y="0"/>
                      <a:pt x="193" y="1"/>
                    </a:cubicBezTo>
                    <a:cubicBezTo>
                      <a:pt x="197" y="1"/>
                      <a:pt x="201" y="2"/>
                      <a:pt x="204" y="5"/>
                    </a:cubicBezTo>
                    <a:cubicBezTo>
                      <a:pt x="206" y="4"/>
                      <a:pt x="206" y="4"/>
                      <a:pt x="206" y="4"/>
                    </a:cubicBezTo>
                    <a:cubicBezTo>
                      <a:pt x="210" y="2"/>
                      <a:pt x="210" y="2"/>
                      <a:pt x="210" y="2"/>
                    </a:cubicBezTo>
                    <a:cubicBezTo>
                      <a:pt x="206" y="1"/>
                      <a:pt x="201" y="0"/>
                      <a:pt x="197" y="0"/>
                    </a:cubicBezTo>
                  </a:path>
                </a:pathLst>
              </a:custGeom>
              <a:solidFill>
                <a:srgbClr val="FFD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193">
                <a:extLst>
                  <a:ext uri="{FF2B5EF4-FFF2-40B4-BE49-F238E27FC236}">
                    <a16:creationId xmlns:a16="http://schemas.microsoft.com/office/drawing/2014/main" id="{D319DA20-C292-4072-B830-CA03A496E323}"/>
                  </a:ext>
                </a:extLst>
              </p:cNvPr>
              <p:cNvSpPr>
                <a:spLocks noEditPoints="1"/>
              </p:cNvSpPr>
              <p:nvPr/>
            </p:nvSpPr>
            <p:spPr bwMode="auto">
              <a:xfrm>
                <a:off x="2319" y="2927"/>
                <a:ext cx="756" cy="394"/>
              </a:xfrm>
              <a:custGeom>
                <a:avLst/>
                <a:gdLst>
                  <a:gd name="T0" fmla="*/ 18 w 318"/>
                  <a:gd name="T1" fmla="*/ 158 h 166"/>
                  <a:gd name="T2" fmla="*/ 0 w 318"/>
                  <a:gd name="T3" fmla="*/ 166 h 166"/>
                  <a:gd name="T4" fmla="*/ 19 w 318"/>
                  <a:gd name="T5" fmla="*/ 160 h 166"/>
                  <a:gd name="T6" fmla="*/ 39 w 318"/>
                  <a:gd name="T7" fmla="*/ 158 h 166"/>
                  <a:gd name="T8" fmla="*/ 43 w 318"/>
                  <a:gd name="T9" fmla="*/ 158 h 166"/>
                  <a:gd name="T10" fmla="*/ 43 w 318"/>
                  <a:gd name="T11" fmla="*/ 158 h 166"/>
                  <a:gd name="T12" fmla="*/ 42 w 318"/>
                  <a:gd name="T13" fmla="*/ 157 h 166"/>
                  <a:gd name="T14" fmla="*/ 33 w 318"/>
                  <a:gd name="T15" fmla="*/ 156 h 166"/>
                  <a:gd name="T16" fmla="*/ 43 w 318"/>
                  <a:gd name="T17" fmla="*/ 153 h 166"/>
                  <a:gd name="T18" fmla="*/ 50 w 318"/>
                  <a:gd name="T19" fmla="*/ 145 h 166"/>
                  <a:gd name="T20" fmla="*/ 52 w 318"/>
                  <a:gd name="T21" fmla="*/ 143 h 166"/>
                  <a:gd name="T22" fmla="*/ 52 w 318"/>
                  <a:gd name="T23" fmla="*/ 144 h 166"/>
                  <a:gd name="T24" fmla="*/ 54 w 318"/>
                  <a:gd name="T25" fmla="*/ 113 h 166"/>
                  <a:gd name="T26" fmla="*/ 51 w 318"/>
                  <a:gd name="T27" fmla="*/ 139 h 166"/>
                  <a:gd name="T28" fmla="*/ 54 w 318"/>
                  <a:gd name="T29" fmla="*/ 113 h 166"/>
                  <a:gd name="T30" fmla="*/ 96 w 318"/>
                  <a:gd name="T31" fmla="*/ 97 h 166"/>
                  <a:gd name="T32" fmla="*/ 96 w 318"/>
                  <a:gd name="T33" fmla="*/ 97 h 166"/>
                  <a:gd name="T34" fmla="*/ 92 w 318"/>
                  <a:gd name="T35" fmla="*/ 97 h 166"/>
                  <a:gd name="T36" fmla="*/ 93 w 318"/>
                  <a:gd name="T37" fmla="*/ 96 h 166"/>
                  <a:gd name="T38" fmla="*/ 282 w 318"/>
                  <a:gd name="T39" fmla="*/ 78 h 166"/>
                  <a:gd name="T40" fmla="*/ 282 w 318"/>
                  <a:gd name="T41" fmla="*/ 80 h 166"/>
                  <a:gd name="T42" fmla="*/ 256 w 318"/>
                  <a:gd name="T43" fmla="*/ 70 h 166"/>
                  <a:gd name="T44" fmla="*/ 257 w 318"/>
                  <a:gd name="T45" fmla="*/ 71 h 166"/>
                  <a:gd name="T46" fmla="*/ 90 w 318"/>
                  <a:gd name="T47" fmla="*/ 69 h 166"/>
                  <a:gd name="T48" fmla="*/ 94 w 318"/>
                  <a:gd name="T49" fmla="*/ 95 h 166"/>
                  <a:gd name="T50" fmla="*/ 91 w 318"/>
                  <a:gd name="T51" fmla="*/ 74 h 166"/>
                  <a:gd name="T52" fmla="*/ 90 w 318"/>
                  <a:gd name="T53" fmla="*/ 70 h 166"/>
                  <a:gd name="T54" fmla="*/ 267 w 318"/>
                  <a:gd name="T55" fmla="*/ 66 h 166"/>
                  <a:gd name="T56" fmla="*/ 260 w 318"/>
                  <a:gd name="T57" fmla="*/ 69 h 166"/>
                  <a:gd name="T58" fmla="*/ 272 w 318"/>
                  <a:gd name="T59" fmla="*/ 68 h 166"/>
                  <a:gd name="T60" fmla="*/ 282 w 318"/>
                  <a:gd name="T61" fmla="*/ 75 h 166"/>
                  <a:gd name="T62" fmla="*/ 267 w 318"/>
                  <a:gd name="T63" fmla="*/ 66 h 166"/>
                  <a:gd name="T64" fmla="*/ 287 w 318"/>
                  <a:gd name="T65" fmla="*/ 70 h 166"/>
                  <a:gd name="T66" fmla="*/ 284 w 318"/>
                  <a:gd name="T67" fmla="*/ 75 h 166"/>
                  <a:gd name="T68" fmla="*/ 284 w 318"/>
                  <a:gd name="T69" fmla="*/ 75 h 166"/>
                  <a:gd name="T70" fmla="*/ 305 w 318"/>
                  <a:gd name="T71" fmla="*/ 64 h 166"/>
                  <a:gd name="T72" fmla="*/ 305 w 318"/>
                  <a:gd name="T73" fmla="*/ 63 h 166"/>
                  <a:gd name="T74" fmla="*/ 305 w 318"/>
                  <a:gd name="T75" fmla="*/ 63 h 166"/>
                  <a:gd name="T76" fmla="*/ 305 w 318"/>
                  <a:gd name="T77" fmla="*/ 63 h 166"/>
                  <a:gd name="T78" fmla="*/ 258 w 318"/>
                  <a:gd name="T79" fmla="*/ 67 h 166"/>
                  <a:gd name="T80" fmla="*/ 260 w 318"/>
                  <a:gd name="T81" fmla="*/ 54 h 166"/>
                  <a:gd name="T82" fmla="*/ 163 w 318"/>
                  <a:gd name="T83" fmla="*/ 7 h 166"/>
                  <a:gd name="T84" fmla="*/ 163 w 318"/>
                  <a:gd name="T85" fmla="*/ 7 h 166"/>
                  <a:gd name="T86" fmla="*/ 165 w 318"/>
                  <a:gd name="T87" fmla="*/ 4 h 166"/>
                  <a:gd name="T88" fmla="*/ 165 w 318"/>
                  <a:gd name="T89" fmla="*/ 4 h 166"/>
                  <a:gd name="T90" fmla="*/ 165 w 318"/>
                  <a:gd name="T91" fmla="*/ 4 h 166"/>
                  <a:gd name="T92" fmla="*/ 190 w 318"/>
                  <a:gd name="T93" fmla="*/ 6 h 166"/>
                  <a:gd name="T94" fmla="*/ 204 w 318"/>
                  <a:gd name="T9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166">
                    <a:moveTo>
                      <a:pt x="33" y="156"/>
                    </a:moveTo>
                    <a:cubicBezTo>
                      <a:pt x="28" y="156"/>
                      <a:pt x="23" y="157"/>
                      <a:pt x="18" y="158"/>
                    </a:cubicBezTo>
                    <a:cubicBezTo>
                      <a:pt x="14" y="160"/>
                      <a:pt x="6" y="161"/>
                      <a:pt x="0" y="164"/>
                    </a:cubicBezTo>
                    <a:cubicBezTo>
                      <a:pt x="0" y="165"/>
                      <a:pt x="0" y="165"/>
                      <a:pt x="0" y="166"/>
                    </a:cubicBezTo>
                    <a:cubicBezTo>
                      <a:pt x="5" y="163"/>
                      <a:pt x="11" y="161"/>
                      <a:pt x="16" y="160"/>
                    </a:cubicBezTo>
                    <a:cubicBezTo>
                      <a:pt x="17" y="160"/>
                      <a:pt x="18" y="160"/>
                      <a:pt x="19" y="160"/>
                    </a:cubicBezTo>
                    <a:cubicBezTo>
                      <a:pt x="24" y="158"/>
                      <a:pt x="28" y="157"/>
                      <a:pt x="33" y="157"/>
                    </a:cubicBezTo>
                    <a:cubicBezTo>
                      <a:pt x="35" y="157"/>
                      <a:pt x="37" y="158"/>
                      <a:pt x="39" y="158"/>
                    </a:cubicBezTo>
                    <a:cubicBezTo>
                      <a:pt x="40" y="158"/>
                      <a:pt x="41" y="158"/>
                      <a:pt x="42" y="158"/>
                    </a:cubicBezTo>
                    <a:cubicBezTo>
                      <a:pt x="43" y="158"/>
                      <a:pt x="43" y="158"/>
                      <a:pt x="43" y="158"/>
                    </a:cubicBezTo>
                    <a:cubicBezTo>
                      <a:pt x="43" y="158"/>
                      <a:pt x="43" y="158"/>
                      <a:pt x="43" y="158"/>
                    </a:cubicBezTo>
                    <a:cubicBezTo>
                      <a:pt x="43" y="158"/>
                      <a:pt x="43" y="158"/>
                      <a:pt x="43" y="158"/>
                    </a:cubicBezTo>
                    <a:cubicBezTo>
                      <a:pt x="43" y="158"/>
                      <a:pt x="43" y="158"/>
                      <a:pt x="43" y="158"/>
                    </a:cubicBezTo>
                    <a:cubicBezTo>
                      <a:pt x="42" y="157"/>
                      <a:pt x="42" y="157"/>
                      <a:pt x="42" y="157"/>
                    </a:cubicBezTo>
                    <a:cubicBezTo>
                      <a:pt x="41" y="157"/>
                      <a:pt x="40" y="157"/>
                      <a:pt x="40" y="157"/>
                    </a:cubicBezTo>
                    <a:cubicBezTo>
                      <a:pt x="37" y="156"/>
                      <a:pt x="35" y="156"/>
                      <a:pt x="33" y="156"/>
                    </a:cubicBezTo>
                    <a:moveTo>
                      <a:pt x="50" y="144"/>
                    </a:moveTo>
                    <a:cubicBezTo>
                      <a:pt x="47" y="146"/>
                      <a:pt x="44" y="149"/>
                      <a:pt x="43" y="153"/>
                    </a:cubicBezTo>
                    <a:cubicBezTo>
                      <a:pt x="43" y="154"/>
                      <a:pt x="43" y="155"/>
                      <a:pt x="44" y="156"/>
                    </a:cubicBezTo>
                    <a:cubicBezTo>
                      <a:pt x="44" y="152"/>
                      <a:pt x="46" y="148"/>
                      <a:pt x="50" y="145"/>
                    </a:cubicBezTo>
                    <a:cubicBezTo>
                      <a:pt x="50" y="145"/>
                      <a:pt x="50" y="144"/>
                      <a:pt x="50" y="144"/>
                    </a:cubicBezTo>
                    <a:moveTo>
                      <a:pt x="52" y="143"/>
                    </a:moveTo>
                    <a:cubicBezTo>
                      <a:pt x="52" y="143"/>
                      <a:pt x="52" y="144"/>
                      <a:pt x="52" y="144"/>
                    </a:cubicBezTo>
                    <a:cubicBezTo>
                      <a:pt x="52" y="144"/>
                      <a:pt x="52" y="144"/>
                      <a:pt x="52" y="144"/>
                    </a:cubicBezTo>
                    <a:cubicBezTo>
                      <a:pt x="52" y="143"/>
                      <a:pt x="52" y="143"/>
                      <a:pt x="52" y="143"/>
                    </a:cubicBezTo>
                    <a:moveTo>
                      <a:pt x="54" y="113"/>
                    </a:moveTo>
                    <a:cubicBezTo>
                      <a:pt x="48" y="120"/>
                      <a:pt x="47" y="132"/>
                      <a:pt x="50" y="142"/>
                    </a:cubicBezTo>
                    <a:cubicBezTo>
                      <a:pt x="50" y="141"/>
                      <a:pt x="50" y="140"/>
                      <a:pt x="51" y="139"/>
                    </a:cubicBezTo>
                    <a:cubicBezTo>
                      <a:pt x="50" y="140"/>
                      <a:pt x="50" y="140"/>
                      <a:pt x="50" y="140"/>
                    </a:cubicBezTo>
                    <a:cubicBezTo>
                      <a:pt x="47" y="131"/>
                      <a:pt x="49" y="120"/>
                      <a:pt x="54" y="113"/>
                    </a:cubicBezTo>
                    <a:moveTo>
                      <a:pt x="96" y="97"/>
                    </a:moveTo>
                    <a:cubicBezTo>
                      <a:pt x="96" y="97"/>
                      <a:pt x="96" y="97"/>
                      <a:pt x="96" y="97"/>
                    </a:cubicBezTo>
                    <a:cubicBezTo>
                      <a:pt x="96" y="97"/>
                      <a:pt x="96" y="97"/>
                      <a:pt x="96" y="97"/>
                    </a:cubicBezTo>
                    <a:cubicBezTo>
                      <a:pt x="96" y="97"/>
                      <a:pt x="96" y="97"/>
                      <a:pt x="96" y="97"/>
                    </a:cubicBezTo>
                    <a:moveTo>
                      <a:pt x="93" y="96"/>
                    </a:moveTo>
                    <a:cubicBezTo>
                      <a:pt x="93" y="96"/>
                      <a:pt x="92" y="96"/>
                      <a:pt x="92" y="97"/>
                    </a:cubicBezTo>
                    <a:cubicBezTo>
                      <a:pt x="92" y="97"/>
                      <a:pt x="93" y="97"/>
                      <a:pt x="93" y="97"/>
                    </a:cubicBezTo>
                    <a:cubicBezTo>
                      <a:pt x="93" y="97"/>
                      <a:pt x="93" y="96"/>
                      <a:pt x="93" y="96"/>
                    </a:cubicBezTo>
                    <a:moveTo>
                      <a:pt x="283" y="78"/>
                    </a:moveTo>
                    <a:cubicBezTo>
                      <a:pt x="282" y="78"/>
                      <a:pt x="282" y="78"/>
                      <a:pt x="282" y="78"/>
                    </a:cubicBezTo>
                    <a:cubicBezTo>
                      <a:pt x="282" y="78"/>
                      <a:pt x="281" y="78"/>
                      <a:pt x="281" y="78"/>
                    </a:cubicBezTo>
                    <a:cubicBezTo>
                      <a:pt x="282" y="80"/>
                      <a:pt x="282" y="80"/>
                      <a:pt x="282" y="80"/>
                    </a:cubicBezTo>
                    <a:cubicBezTo>
                      <a:pt x="283" y="78"/>
                      <a:pt x="283" y="78"/>
                      <a:pt x="283" y="78"/>
                    </a:cubicBezTo>
                    <a:moveTo>
                      <a:pt x="256" y="70"/>
                    </a:moveTo>
                    <a:cubicBezTo>
                      <a:pt x="255" y="73"/>
                      <a:pt x="255" y="73"/>
                      <a:pt x="255" y="73"/>
                    </a:cubicBezTo>
                    <a:cubicBezTo>
                      <a:pt x="257" y="71"/>
                      <a:pt x="257" y="71"/>
                      <a:pt x="257" y="71"/>
                    </a:cubicBezTo>
                    <a:cubicBezTo>
                      <a:pt x="257" y="70"/>
                      <a:pt x="256" y="70"/>
                      <a:pt x="256" y="70"/>
                    </a:cubicBezTo>
                    <a:moveTo>
                      <a:pt x="90" y="69"/>
                    </a:moveTo>
                    <a:cubicBezTo>
                      <a:pt x="90" y="69"/>
                      <a:pt x="90" y="70"/>
                      <a:pt x="90" y="70"/>
                    </a:cubicBezTo>
                    <a:cubicBezTo>
                      <a:pt x="88" y="77"/>
                      <a:pt x="89" y="87"/>
                      <a:pt x="94" y="95"/>
                    </a:cubicBezTo>
                    <a:cubicBezTo>
                      <a:pt x="94" y="94"/>
                      <a:pt x="94" y="94"/>
                      <a:pt x="94" y="93"/>
                    </a:cubicBezTo>
                    <a:cubicBezTo>
                      <a:pt x="91" y="87"/>
                      <a:pt x="90" y="80"/>
                      <a:pt x="91" y="74"/>
                    </a:cubicBezTo>
                    <a:cubicBezTo>
                      <a:pt x="91" y="74"/>
                      <a:pt x="90" y="73"/>
                      <a:pt x="90" y="73"/>
                    </a:cubicBezTo>
                    <a:cubicBezTo>
                      <a:pt x="90" y="70"/>
                      <a:pt x="90" y="70"/>
                      <a:pt x="90" y="70"/>
                    </a:cubicBezTo>
                    <a:cubicBezTo>
                      <a:pt x="90" y="69"/>
                      <a:pt x="90" y="69"/>
                      <a:pt x="90" y="69"/>
                    </a:cubicBezTo>
                    <a:moveTo>
                      <a:pt x="267" y="66"/>
                    </a:moveTo>
                    <a:cubicBezTo>
                      <a:pt x="264" y="66"/>
                      <a:pt x="261" y="66"/>
                      <a:pt x="259" y="68"/>
                    </a:cubicBezTo>
                    <a:cubicBezTo>
                      <a:pt x="259" y="68"/>
                      <a:pt x="259" y="68"/>
                      <a:pt x="260" y="69"/>
                    </a:cubicBezTo>
                    <a:cubicBezTo>
                      <a:pt x="262" y="67"/>
                      <a:pt x="264" y="67"/>
                      <a:pt x="267" y="67"/>
                    </a:cubicBezTo>
                    <a:cubicBezTo>
                      <a:pt x="268" y="67"/>
                      <a:pt x="270" y="67"/>
                      <a:pt x="272" y="68"/>
                    </a:cubicBezTo>
                    <a:cubicBezTo>
                      <a:pt x="277" y="70"/>
                      <a:pt x="280" y="73"/>
                      <a:pt x="281" y="76"/>
                    </a:cubicBezTo>
                    <a:cubicBezTo>
                      <a:pt x="281" y="76"/>
                      <a:pt x="281" y="75"/>
                      <a:pt x="282" y="75"/>
                    </a:cubicBezTo>
                    <a:cubicBezTo>
                      <a:pt x="281" y="71"/>
                      <a:pt x="277" y="68"/>
                      <a:pt x="273" y="67"/>
                    </a:cubicBezTo>
                    <a:cubicBezTo>
                      <a:pt x="271" y="66"/>
                      <a:pt x="269" y="66"/>
                      <a:pt x="267" y="66"/>
                    </a:cubicBezTo>
                    <a:moveTo>
                      <a:pt x="305" y="63"/>
                    </a:moveTo>
                    <a:cubicBezTo>
                      <a:pt x="298" y="63"/>
                      <a:pt x="292" y="66"/>
                      <a:pt x="287" y="70"/>
                    </a:cubicBezTo>
                    <a:cubicBezTo>
                      <a:pt x="285" y="72"/>
                      <a:pt x="284" y="74"/>
                      <a:pt x="283" y="75"/>
                    </a:cubicBezTo>
                    <a:cubicBezTo>
                      <a:pt x="283" y="75"/>
                      <a:pt x="283" y="75"/>
                      <a:pt x="284" y="75"/>
                    </a:cubicBezTo>
                    <a:cubicBezTo>
                      <a:pt x="284" y="75"/>
                      <a:pt x="284" y="75"/>
                      <a:pt x="284" y="75"/>
                    </a:cubicBezTo>
                    <a:cubicBezTo>
                      <a:pt x="284" y="75"/>
                      <a:pt x="284" y="75"/>
                      <a:pt x="284" y="75"/>
                    </a:cubicBezTo>
                    <a:cubicBezTo>
                      <a:pt x="285" y="74"/>
                      <a:pt x="287" y="72"/>
                      <a:pt x="288" y="71"/>
                    </a:cubicBezTo>
                    <a:cubicBezTo>
                      <a:pt x="292" y="67"/>
                      <a:pt x="298" y="64"/>
                      <a:pt x="305" y="64"/>
                    </a:cubicBezTo>
                    <a:cubicBezTo>
                      <a:pt x="306" y="64"/>
                      <a:pt x="308" y="65"/>
                      <a:pt x="309" y="65"/>
                    </a:cubicBezTo>
                    <a:cubicBezTo>
                      <a:pt x="308" y="64"/>
                      <a:pt x="306" y="64"/>
                      <a:pt x="305" y="63"/>
                    </a:cubicBezTo>
                    <a:moveTo>
                      <a:pt x="305" y="63"/>
                    </a:moveTo>
                    <a:cubicBezTo>
                      <a:pt x="305" y="63"/>
                      <a:pt x="305" y="63"/>
                      <a:pt x="305" y="63"/>
                    </a:cubicBezTo>
                    <a:cubicBezTo>
                      <a:pt x="309" y="63"/>
                      <a:pt x="314" y="64"/>
                      <a:pt x="318" y="66"/>
                    </a:cubicBezTo>
                    <a:cubicBezTo>
                      <a:pt x="314" y="64"/>
                      <a:pt x="309" y="63"/>
                      <a:pt x="305" y="63"/>
                    </a:cubicBezTo>
                    <a:moveTo>
                      <a:pt x="260" y="54"/>
                    </a:moveTo>
                    <a:cubicBezTo>
                      <a:pt x="260" y="59"/>
                      <a:pt x="259" y="63"/>
                      <a:pt x="258" y="67"/>
                    </a:cubicBezTo>
                    <a:cubicBezTo>
                      <a:pt x="258" y="67"/>
                      <a:pt x="258" y="67"/>
                      <a:pt x="258" y="68"/>
                    </a:cubicBezTo>
                    <a:cubicBezTo>
                      <a:pt x="259" y="63"/>
                      <a:pt x="260" y="59"/>
                      <a:pt x="260" y="54"/>
                    </a:cubicBezTo>
                    <a:cubicBezTo>
                      <a:pt x="260" y="54"/>
                      <a:pt x="260" y="54"/>
                      <a:pt x="260" y="54"/>
                    </a:cubicBezTo>
                    <a:moveTo>
                      <a:pt x="163" y="7"/>
                    </a:moveTo>
                    <a:cubicBezTo>
                      <a:pt x="163" y="7"/>
                      <a:pt x="163" y="7"/>
                      <a:pt x="163" y="7"/>
                    </a:cubicBezTo>
                    <a:cubicBezTo>
                      <a:pt x="163" y="7"/>
                      <a:pt x="163" y="7"/>
                      <a:pt x="163" y="7"/>
                    </a:cubicBezTo>
                    <a:cubicBezTo>
                      <a:pt x="163" y="7"/>
                      <a:pt x="163" y="7"/>
                      <a:pt x="163" y="7"/>
                    </a:cubicBezTo>
                    <a:moveTo>
                      <a:pt x="165" y="4"/>
                    </a:moveTo>
                    <a:cubicBezTo>
                      <a:pt x="165" y="4"/>
                      <a:pt x="165" y="4"/>
                      <a:pt x="165" y="4"/>
                    </a:cubicBezTo>
                    <a:cubicBezTo>
                      <a:pt x="165" y="4"/>
                      <a:pt x="165" y="4"/>
                      <a:pt x="165" y="4"/>
                    </a:cubicBezTo>
                    <a:cubicBezTo>
                      <a:pt x="165" y="4"/>
                      <a:pt x="165" y="4"/>
                      <a:pt x="166" y="4"/>
                    </a:cubicBezTo>
                    <a:cubicBezTo>
                      <a:pt x="165" y="4"/>
                      <a:pt x="165" y="4"/>
                      <a:pt x="165" y="4"/>
                    </a:cubicBezTo>
                    <a:moveTo>
                      <a:pt x="204" y="0"/>
                    </a:moveTo>
                    <a:cubicBezTo>
                      <a:pt x="199" y="1"/>
                      <a:pt x="193" y="3"/>
                      <a:pt x="190" y="6"/>
                    </a:cubicBezTo>
                    <a:cubicBezTo>
                      <a:pt x="190" y="6"/>
                      <a:pt x="190" y="6"/>
                      <a:pt x="190" y="6"/>
                    </a:cubicBezTo>
                    <a:cubicBezTo>
                      <a:pt x="193" y="3"/>
                      <a:pt x="199" y="1"/>
                      <a:pt x="204"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94">
                <a:extLst>
                  <a:ext uri="{FF2B5EF4-FFF2-40B4-BE49-F238E27FC236}">
                    <a16:creationId xmlns:a16="http://schemas.microsoft.com/office/drawing/2014/main" id="{499757E7-9A28-4E7A-B42C-4E348DB3430D}"/>
                  </a:ext>
                </a:extLst>
              </p:cNvPr>
              <p:cNvSpPr>
                <a:spLocks/>
              </p:cNvSpPr>
              <p:nvPr/>
            </p:nvSpPr>
            <p:spPr bwMode="auto">
              <a:xfrm>
                <a:off x="3070" y="3124"/>
                <a:ext cx="19" cy="5"/>
              </a:xfrm>
              <a:custGeom>
                <a:avLst/>
                <a:gdLst>
                  <a:gd name="T0" fmla="*/ 7 w 8"/>
                  <a:gd name="T1" fmla="*/ 0 h 2"/>
                  <a:gd name="T2" fmla="*/ 0 w 8"/>
                  <a:gd name="T3" fmla="*/ 1 h 2"/>
                  <a:gd name="T4" fmla="*/ 0 w 8"/>
                  <a:gd name="T5" fmla="*/ 1 h 2"/>
                  <a:gd name="T6" fmla="*/ 0 w 8"/>
                  <a:gd name="T7" fmla="*/ 1 h 2"/>
                  <a:gd name="T8" fmla="*/ 2 w 8"/>
                  <a:gd name="T9" fmla="*/ 1 h 2"/>
                  <a:gd name="T10" fmla="*/ 5 w 8"/>
                  <a:gd name="T11" fmla="*/ 1 h 2"/>
                  <a:gd name="T12" fmla="*/ 7 w 8"/>
                  <a:gd name="T13" fmla="*/ 1 h 2"/>
                  <a:gd name="T14" fmla="*/ 8 w 8"/>
                  <a:gd name="T15" fmla="*/ 2 h 2"/>
                  <a:gd name="T16" fmla="*/ 8 w 8"/>
                  <a:gd name="T17" fmla="*/ 0 h 2"/>
                  <a:gd name="T18" fmla="*/ 7 w 8"/>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
                    <a:moveTo>
                      <a:pt x="7" y="0"/>
                    </a:moveTo>
                    <a:cubicBezTo>
                      <a:pt x="5" y="0"/>
                      <a:pt x="2" y="0"/>
                      <a:pt x="0" y="1"/>
                    </a:cubicBezTo>
                    <a:cubicBezTo>
                      <a:pt x="0" y="1"/>
                      <a:pt x="0" y="1"/>
                      <a:pt x="0" y="1"/>
                    </a:cubicBezTo>
                    <a:cubicBezTo>
                      <a:pt x="0" y="1"/>
                      <a:pt x="0" y="1"/>
                      <a:pt x="0" y="1"/>
                    </a:cubicBezTo>
                    <a:cubicBezTo>
                      <a:pt x="1" y="1"/>
                      <a:pt x="2" y="1"/>
                      <a:pt x="2" y="1"/>
                    </a:cubicBezTo>
                    <a:cubicBezTo>
                      <a:pt x="3" y="1"/>
                      <a:pt x="4" y="1"/>
                      <a:pt x="5" y="1"/>
                    </a:cubicBezTo>
                    <a:cubicBezTo>
                      <a:pt x="5" y="1"/>
                      <a:pt x="6" y="1"/>
                      <a:pt x="7" y="1"/>
                    </a:cubicBezTo>
                    <a:cubicBezTo>
                      <a:pt x="7" y="1"/>
                      <a:pt x="8" y="2"/>
                      <a:pt x="8" y="2"/>
                    </a:cubicBezTo>
                    <a:cubicBezTo>
                      <a:pt x="8" y="1"/>
                      <a:pt x="8" y="0"/>
                      <a:pt x="8" y="0"/>
                    </a:cubicBezTo>
                    <a:cubicBezTo>
                      <a:pt x="8" y="0"/>
                      <a:pt x="7" y="0"/>
                      <a:pt x="7"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195">
                <a:extLst>
                  <a:ext uri="{FF2B5EF4-FFF2-40B4-BE49-F238E27FC236}">
                    <a16:creationId xmlns:a16="http://schemas.microsoft.com/office/drawing/2014/main" id="{302FD175-A82E-47C1-8A12-5D1027B7E993}"/>
                  </a:ext>
                </a:extLst>
              </p:cNvPr>
              <p:cNvSpPr>
                <a:spLocks/>
              </p:cNvSpPr>
              <p:nvPr/>
            </p:nvSpPr>
            <p:spPr bwMode="auto">
              <a:xfrm>
                <a:off x="2961" y="3105"/>
                <a:ext cx="66" cy="28"/>
              </a:xfrm>
              <a:custGeom>
                <a:avLst/>
                <a:gdLst>
                  <a:gd name="T0" fmla="*/ 14 w 28"/>
                  <a:gd name="T1" fmla="*/ 0 h 12"/>
                  <a:gd name="T2" fmla="*/ 13 w 28"/>
                  <a:gd name="T3" fmla="*/ 0 h 12"/>
                  <a:gd name="T4" fmla="*/ 12 w 28"/>
                  <a:gd name="T5" fmla="*/ 2 h 12"/>
                  <a:gd name="T6" fmla="*/ 12 w 28"/>
                  <a:gd name="T7" fmla="*/ 0 h 12"/>
                  <a:gd name="T8" fmla="*/ 11 w 28"/>
                  <a:gd name="T9" fmla="*/ 1 h 12"/>
                  <a:gd name="T10" fmla="*/ 0 w 28"/>
                  <a:gd name="T11" fmla="*/ 10 h 12"/>
                  <a:gd name="T12" fmla="*/ 1 w 28"/>
                  <a:gd name="T13" fmla="*/ 10 h 12"/>
                  <a:gd name="T14" fmla="*/ 11 w 28"/>
                  <a:gd name="T15" fmla="*/ 3 h 12"/>
                  <a:gd name="T16" fmla="*/ 12 w 28"/>
                  <a:gd name="T17" fmla="*/ 3 h 12"/>
                  <a:gd name="T18" fmla="*/ 13 w 28"/>
                  <a:gd name="T19" fmla="*/ 3 h 12"/>
                  <a:gd name="T20" fmla="*/ 14 w 28"/>
                  <a:gd name="T21" fmla="*/ 3 h 12"/>
                  <a:gd name="T22" fmla="*/ 27 w 28"/>
                  <a:gd name="T23" fmla="*/ 12 h 12"/>
                  <a:gd name="T24" fmla="*/ 28 w 28"/>
                  <a:gd name="T25" fmla="*/ 12 h 12"/>
                  <a:gd name="T26" fmla="*/ 28 w 28"/>
                  <a:gd name="T27" fmla="*/ 11 h 12"/>
                  <a:gd name="T28" fmla="*/ 14 w 28"/>
                  <a:gd name="T29" fmla="*/ 0 h 12"/>
                  <a:gd name="T30" fmla="*/ 14 w 28"/>
                  <a:gd name="T31" fmla="*/ 0 h 12"/>
                  <a:gd name="T32" fmla="*/ 14 w 28"/>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14" y="0"/>
                    </a:moveTo>
                    <a:cubicBezTo>
                      <a:pt x="13" y="0"/>
                      <a:pt x="13" y="0"/>
                      <a:pt x="13" y="0"/>
                    </a:cubicBezTo>
                    <a:cubicBezTo>
                      <a:pt x="13" y="1"/>
                      <a:pt x="12" y="1"/>
                      <a:pt x="12" y="2"/>
                    </a:cubicBezTo>
                    <a:cubicBezTo>
                      <a:pt x="12" y="1"/>
                      <a:pt x="12" y="1"/>
                      <a:pt x="12" y="0"/>
                    </a:cubicBezTo>
                    <a:cubicBezTo>
                      <a:pt x="11" y="0"/>
                      <a:pt x="11" y="1"/>
                      <a:pt x="11" y="1"/>
                    </a:cubicBezTo>
                    <a:cubicBezTo>
                      <a:pt x="6" y="2"/>
                      <a:pt x="3" y="6"/>
                      <a:pt x="0" y="10"/>
                    </a:cubicBezTo>
                    <a:cubicBezTo>
                      <a:pt x="1" y="10"/>
                      <a:pt x="1" y="10"/>
                      <a:pt x="1" y="10"/>
                    </a:cubicBezTo>
                    <a:cubicBezTo>
                      <a:pt x="4" y="7"/>
                      <a:pt x="7" y="4"/>
                      <a:pt x="11" y="3"/>
                    </a:cubicBezTo>
                    <a:cubicBezTo>
                      <a:pt x="11" y="3"/>
                      <a:pt x="12" y="3"/>
                      <a:pt x="12" y="3"/>
                    </a:cubicBezTo>
                    <a:cubicBezTo>
                      <a:pt x="12" y="3"/>
                      <a:pt x="12" y="3"/>
                      <a:pt x="13" y="3"/>
                    </a:cubicBezTo>
                    <a:cubicBezTo>
                      <a:pt x="13" y="3"/>
                      <a:pt x="13" y="3"/>
                      <a:pt x="14" y="3"/>
                    </a:cubicBezTo>
                    <a:cubicBezTo>
                      <a:pt x="19" y="3"/>
                      <a:pt x="24" y="8"/>
                      <a:pt x="27" y="12"/>
                    </a:cubicBezTo>
                    <a:cubicBezTo>
                      <a:pt x="27" y="12"/>
                      <a:pt x="28" y="12"/>
                      <a:pt x="28" y="12"/>
                    </a:cubicBezTo>
                    <a:cubicBezTo>
                      <a:pt x="28" y="12"/>
                      <a:pt x="28" y="12"/>
                      <a:pt x="28" y="11"/>
                    </a:cubicBezTo>
                    <a:cubicBezTo>
                      <a:pt x="26" y="5"/>
                      <a:pt x="21" y="1"/>
                      <a:pt x="14" y="0"/>
                    </a:cubicBezTo>
                    <a:cubicBezTo>
                      <a:pt x="14" y="0"/>
                      <a:pt x="14" y="0"/>
                      <a:pt x="14" y="0"/>
                    </a:cubicBezTo>
                    <a:cubicBezTo>
                      <a:pt x="14" y="0"/>
                      <a:pt x="14" y="0"/>
                      <a:pt x="14"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Freeform 196">
                <a:extLst>
                  <a:ext uri="{FF2B5EF4-FFF2-40B4-BE49-F238E27FC236}">
                    <a16:creationId xmlns:a16="http://schemas.microsoft.com/office/drawing/2014/main" id="{380DDE80-40A6-4A19-9FB3-6A64F8AAB050}"/>
                  </a:ext>
                </a:extLst>
              </p:cNvPr>
              <p:cNvSpPr>
                <a:spLocks noEditPoints="1"/>
              </p:cNvSpPr>
              <p:nvPr/>
            </p:nvSpPr>
            <p:spPr bwMode="auto">
              <a:xfrm>
                <a:off x="2896" y="3083"/>
                <a:ext cx="53" cy="46"/>
              </a:xfrm>
              <a:custGeom>
                <a:avLst/>
                <a:gdLst>
                  <a:gd name="T0" fmla="*/ 1 w 22"/>
                  <a:gd name="T1" fmla="*/ 2 h 19"/>
                  <a:gd name="T2" fmla="*/ 0 w 22"/>
                  <a:gd name="T3" fmla="*/ 2 h 19"/>
                  <a:gd name="T4" fmla="*/ 0 w 22"/>
                  <a:gd name="T5" fmla="*/ 3 h 19"/>
                  <a:gd name="T6" fmla="*/ 0 w 22"/>
                  <a:gd name="T7" fmla="*/ 3 h 19"/>
                  <a:gd name="T8" fmla="*/ 1 w 22"/>
                  <a:gd name="T9" fmla="*/ 3 h 19"/>
                  <a:gd name="T10" fmla="*/ 1 w 22"/>
                  <a:gd name="T11" fmla="*/ 2 h 19"/>
                  <a:gd name="T12" fmla="*/ 1 w 22"/>
                  <a:gd name="T13" fmla="*/ 2 h 19"/>
                  <a:gd name="T14" fmla="*/ 7 w 22"/>
                  <a:gd name="T15" fmla="*/ 0 h 19"/>
                  <a:gd name="T16" fmla="*/ 3 w 22"/>
                  <a:gd name="T17" fmla="*/ 1 h 19"/>
                  <a:gd name="T18" fmla="*/ 2 w 22"/>
                  <a:gd name="T19" fmla="*/ 2 h 19"/>
                  <a:gd name="T20" fmla="*/ 2 w 22"/>
                  <a:gd name="T21" fmla="*/ 2 h 19"/>
                  <a:gd name="T22" fmla="*/ 2 w 22"/>
                  <a:gd name="T23" fmla="*/ 2 h 19"/>
                  <a:gd name="T24" fmla="*/ 5 w 22"/>
                  <a:gd name="T25" fmla="*/ 2 h 19"/>
                  <a:gd name="T26" fmla="*/ 13 w 22"/>
                  <a:gd name="T27" fmla="*/ 4 h 19"/>
                  <a:gd name="T28" fmla="*/ 14 w 22"/>
                  <a:gd name="T29" fmla="*/ 5 h 19"/>
                  <a:gd name="T30" fmla="*/ 16 w 22"/>
                  <a:gd name="T31" fmla="*/ 6 h 19"/>
                  <a:gd name="T32" fmla="*/ 19 w 22"/>
                  <a:gd name="T33" fmla="*/ 19 h 19"/>
                  <a:gd name="T34" fmla="*/ 20 w 22"/>
                  <a:gd name="T35" fmla="*/ 19 h 19"/>
                  <a:gd name="T36" fmla="*/ 20 w 22"/>
                  <a:gd name="T37" fmla="*/ 19 h 19"/>
                  <a:gd name="T38" fmla="*/ 18 w 22"/>
                  <a:gd name="T39" fmla="*/ 4 h 19"/>
                  <a:gd name="T40" fmla="*/ 17 w 22"/>
                  <a:gd name="T41" fmla="*/ 3 h 19"/>
                  <a:gd name="T42" fmla="*/ 16 w 22"/>
                  <a:gd name="T43" fmla="*/ 2 h 19"/>
                  <a:gd name="T44" fmla="*/ 15 w 22"/>
                  <a:gd name="T45" fmla="*/ 3 h 19"/>
                  <a:gd name="T46" fmla="*/ 15 w 22"/>
                  <a:gd name="T47" fmla="*/ 2 h 19"/>
                  <a:gd name="T48" fmla="*/ 15 w 22"/>
                  <a:gd name="T49" fmla="*/ 1 h 19"/>
                  <a:gd name="T50" fmla="*/ 15 w 22"/>
                  <a:gd name="T51" fmla="*/ 3 h 19"/>
                  <a:gd name="T52" fmla="*/ 14 w 22"/>
                  <a:gd name="T53" fmla="*/ 3 h 19"/>
                  <a:gd name="T54" fmla="*/ 6 w 22"/>
                  <a:gd name="T55" fmla="*/ 1 h 19"/>
                  <a:gd name="T56" fmla="*/ 7 w 22"/>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19">
                    <a:moveTo>
                      <a:pt x="1" y="2"/>
                    </a:moveTo>
                    <a:cubicBezTo>
                      <a:pt x="0" y="2"/>
                      <a:pt x="0" y="2"/>
                      <a:pt x="0" y="2"/>
                    </a:cubicBezTo>
                    <a:cubicBezTo>
                      <a:pt x="0" y="2"/>
                      <a:pt x="0" y="3"/>
                      <a:pt x="0" y="3"/>
                    </a:cubicBezTo>
                    <a:cubicBezTo>
                      <a:pt x="0" y="3"/>
                      <a:pt x="0" y="3"/>
                      <a:pt x="0" y="3"/>
                    </a:cubicBezTo>
                    <a:cubicBezTo>
                      <a:pt x="0" y="3"/>
                      <a:pt x="1" y="3"/>
                      <a:pt x="1" y="3"/>
                    </a:cubicBezTo>
                    <a:cubicBezTo>
                      <a:pt x="1" y="2"/>
                      <a:pt x="1" y="2"/>
                      <a:pt x="1" y="2"/>
                    </a:cubicBezTo>
                    <a:cubicBezTo>
                      <a:pt x="1" y="2"/>
                      <a:pt x="1" y="2"/>
                      <a:pt x="1" y="2"/>
                    </a:cubicBezTo>
                    <a:moveTo>
                      <a:pt x="7" y="0"/>
                    </a:moveTo>
                    <a:cubicBezTo>
                      <a:pt x="5" y="0"/>
                      <a:pt x="4" y="1"/>
                      <a:pt x="3" y="1"/>
                    </a:cubicBezTo>
                    <a:cubicBezTo>
                      <a:pt x="2" y="1"/>
                      <a:pt x="2" y="2"/>
                      <a:pt x="2" y="2"/>
                    </a:cubicBezTo>
                    <a:cubicBezTo>
                      <a:pt x="2" y="2"/>
                      <a:pt x="2" y="2"/>
                      <a:pt x="2" y="2"/>
                    </a:cubicBezTo>
                    <a:cubicBezTo>
                      <a:pt x="2" y="2"/>
                      <a:pt x="2" y="2"/>
                      <a:pt x="2" y="2"/>
                    </a:cubicBezTo>
                    <a:cubicBezTo>
                      <a:pt x="3" y="2"/>
                      <a:pt x="4" y="2"/>
                      <a:pt x="5" y="2"/>
                    </a:cubicBezTo>
                    <a:cubicBezTo>
                      <a:pt x="8" y="2"/>
                      <a:pt x="11" y="3"/>
                      <a:pt x="13" y="4"/>
                    </a:cubicBezTo>
                    <a:cubicBezTo>
                      <a:pt x="13" y="4"/>
                      <a:pt x="14" y="4"/>
                      <a:pt x="14" y="5"/>
                    </a:cubicBezTo>
                    <a:cubicBezTo>
                      <a:pt x="15" y="5"/>
                      <a:pt x="15" y="6"/>
                      <a:pt x="16" y="6"/>
                    </a:cubicBezTo>
                    <a:cubicBezTo>
                      <a:pt x="18" y="9"/>
                      <a:pt x="19" y="15"/>
                      <a:pt x="19" y="19"/>
                    </a:cubicBezTo>
                    <a:cubicBezTo>
                      <a:pt x="19" y="19"/>
                      <a:pt x="19" y="19"/>
                      <a:pt x="20" y="19"/>
                    </a:cubicBezTo>
                    <a:cubicBezTo>
                      <a:pt x="20" y="19"/>
                      <a:pt x="20" y="19"/>
                      <a:pt x="20" y="19"/>
                    </a:cubicBezTo>
                    <a:cubicBezTo>
                      <a:pt x="22" y="14"/>
                      <a:pt x="21" y="8"/>
                      <a:pt x="18" y="4"/>
                    </a:cubicBezTo>
                    <a:cubicBezTo>
                      <a:pt x="17" y="3"/>
                      <a:pt x="17" y="3"/>
                      <a:pt x="17" y="3"/>
                    </a:cubicBezTo>
                    <a:cubicBezTo>
                      <a:pt x="16" y="2"/>
                      <a:pt x="16" y="2"/>
                      <a:pt x="16" y="2"/>
                    </a:cubicBezTo>
                    <a:cubicBezTo>
                      <a:pt x="15" y="2"/>
                      <a:pt x="15" y="3"/>
                      <a:pt x="15" y="3"/>
                    </a:cubicBezTo>
                    <a:cubicBezTo>
                      <a:pt x="15" y="2"/>
                      <a:pt x="15" y="2"/>
                      <a:pt x="15" y="2"/>
                    </a:cubicBezTo>
                    <a:cubicBezTo>
                      <a:pt x="15" y="1"/>
                      <a:pt x="15" y="1"/>
                      <a:pt x="15" y="1"/>
                    </a:cubicBezTo>
                    <a:cubicBezTo>
                      <a:pt x="15" y="2"/>
                      <a:pt x="15" y="2"/>
                      <a:pt x="15" y="3"/>
                    </a:cubicBezTo>
                    <a:cubicBezTo>
                      <a:pt x="14" y="3"/>
                      <a:pt x="14" y="3"/>
                      <a:pt x="14" y="3"/>
                    </a:cubicBezTo>
                    <a:cubicBezTo>
                      <a:pt x="12" y="2"/>
                      <a:pt x="9" y="1"/>
                      <a:pt x="6" y="1"/>
                    </a:cubicBezTo>
                    <a:cubicBezTo>
                      <a:pt x="6" y="1"/>
                      <a:pt x="6" y="1"/>
                      <a:pt x="7"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197">
                <a:extLst>
                  <a:ext uri="{FF2B5EF4-FFF2-40B4-BE49-F238E27FC236}">
                    <a16:creationId xmlns:a16="http://schemas.microsoft.com/office/drawing/2014/main" id="{C37868D1-16D2-457D-958D-3D7E3806FA8E}"/>
                  </a:ext>
                </a:extLst>
              </p:cNvPr>
              <p:cNvSpPr>
                <a:spLocks/>
              </p:cNvSpPr>
              <p:nvPr/>
            </p:nvSpPr>
            <p:spPr bwMode="auto">
              <a:xfrm>
                <a:off x="2968" y="3226"/>
                <a:ext cx="9" cy="29"/>
              </a:xfrm>
              <a:custGeom>
                <a:avLst/>
                <a:gdLst>
                  <a:gd name="T0" fmla="*/ 2 w 4"/>
                  <a:gd name="T1" fmla="*/ 0 h 12"/>
                  <a:gd name="T2" fmla="*/ 0 w 4"/>
                  <a:gd name="T3" fmla="*/ 1 h 12"/>
                  <a:gd name="T4" fmla="*/ 2 w 4"/>
                  <a:gd name="T5" fmla="*/ 12 h 12"/>
                  <a:gd name="T6" fmla="*/ 2 w 4"/>
                  <a:gd name="T7" fmla="*/ 12 h 12"/>
                  <a:gd name="T8" fmla="*/ 2 w 4"/>
                  <a:gd name="T9" fmla="*/ 12 h 12"/>
                  <a:gd name="T10" fmla="*/ 2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2" y="0"/>
                    </a:moveTo>
                    <a:cubicBezTo>
                      <a:pt x="2" y="1"/>
                      <a:pt x="1" y="1"/>
                      <a:pt x="0" y="1"/>
                    </a:cubicBezTo>
                    <a:cubicBezTo>
                      <a:pt x="2" y="4"/>
                      <a:pt x="2" y="8"/>
                      <a:pt x="2" y="12"/>
                    </a:cubicBezTo>
                    <a:cubicBezTo>
                      <a:pt x="2" y="12"/>
                      <a:pt x="2" y="12"/>
                      <a:pt x="2" y="12"/>
                    </a:cubicBezTo>
                    <a:cubicBezTo>
                      <a:pt x="2" y="12"/>
                      <a:pt x="2" y="12"/>
                      <a:pt x="2" y="12"/>
                    </a:cubicBezTo>
                    <a:cubicBezTo>
                      <a:pt x="4" y="8"/>
                      <a:pt x="4" y="4"/>
                      <a:pt x="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Freeform 198">
                <a:extLst>
                  <a:ext uri="{FF2B5EF4-FFF2-40B4-BE49-F238E27FC236}">
                    <a16:creationId xmlns:a16="http://schemas.microsoft.com/office/drawing/2014/main" id="{EBF919BA-517E-44EE-8C74-6E6D8AFCEF38}"/>
                  </a:ext>
                </a:extLst>
              </p:cNvPr>
              <p:cNvSpPr>
                <a:spLocks/>
              </p:cNvSpPr>
              <p:nvPr/>
            </p:nvSpPr>
            <p:spPr bwMode="auto">
              <a:xfrm>
                <a:off x="2775" y="3293"/>
                <a:ext cx="7" cy="14"/>
              </a:xfrm>
              <a:custGeom>
                <a:avLst/>
                <a:gdLst>
                  <a:gd name="T0" fmla="*/ 0 w 3"/>
                  <a:gd name="T1" fmla="*/ 0 h 6"/>
                  <a:gd name="T2" fmla="*/ 0 w 3"/>
                  <a:gd name="T3" fmla="*/ 0 h 6"/>
                  <a:gd name="T4" fmla="*/ 2 w 3"/>
                  <a:gd name="T5" fmla="*/ 6 h 6"/>
                  <a:gd name="T6" fmla="*/ 3 w 3"/>
                  <a:gd name="T7" fmla="*/ 6 h 6"/>
                  <a:gd name="T8" fmla="*/ 3 w 3"/>
                  <a:gd name="T9" fmla="*/ 5 h 6"/>
                  <a:gd name="T10" fmla="*/ 3 w 3"/>
                  <a:gd name="T11" fmla="*/ 5 h 6"/>
                  <a:gd name="T12" fmla="*/ 3 w 3"/>
                  <a:gd name="T13" fmla="*/ 5 h 6"/>
                  <a:gd name="T14" fmla="*/ 0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0"/>
                    </a:moveTo>
                    <a:cubicBezTo>
                      <a:pt x="0" y="0"/>
                      <a:pt x="0" y="0"/>
                      <a:pt x="0" y="0"/>
                    </a:cubicBezTo>
                    <a:cubicBezTo>
                      <a:pt x="1" y="2"/>
                      <a:pt x="1" y="4"/>
                      <a:pt x="2" y="6"/>
                    </a:cubicBezTo>
                    <a:cubicBezTo>
                      <a:pt x="2" y="6"/>
                      <a:pt x="2" y="6"/>
                      <a:pt x="3" y="6"/>
                    </a:cubicBezTo>
                    <a:cubicBezTo>
                      <a:pt x="3" y="6"/>
                      <a:pt x="3" y="6"/>
                      <a:pt x="3" y="5"/>
                    </a:cubicBezTo>
                    <a:cubicBezTo>
                      <a:pt x="3" y="5"/>
                      <a:pt x="3" y="5"/>
                      <a:pt x="3" y="5"/>
                    </a:cubicBezTo>
                    <a:cubicBezTo>
                      <a:pt x="3" y="5"/>
                      <a:pt x="3" y="5"/>
                      <a:pt x="3" y="5"/>
                    </a:cubicBezTo>
                    <a:cubicBezTo>
                      <a:pt x="2" y="3"/>
                      <a:pt x="1" y="2"/>
                      <a:pt x="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199">
                <a:extLst>
                  <a:ext uri="{FF2B5EF4-FFF2-40B4-BE49-F238E27FC236}">
                    <a16:creationId xmlns:a16="http://schemas.microsoft.com/office/drawing/2014/main" id="{EB0AC347-164C-4FC2-A638-285F306F617A}"/>
                  </a:ext>
                </a:extLst>
              </p:cNvPr>
              <p:cNvSpPr>
                <a:spLocks/>
              </p:cNvSpPr>
              <p:nvPr/>
            </p:nvSpPr>
            <p:spPr bwMode="auto">
              <a:xfrm>
                <a:off x="2770" y="3378"/>
                <a:ext cx="5" cy="5"/>
              </a:xfrm>
              <a:custGeom>
                <a:avLst/>
                <a:gdLst>
                  <a:gd name="T0" fmla="*/ 0 w 2"/>
                  <a:gd name="T1" fmla="*/ 0 h 2"/>
                  <a:gd name="T2" fmla="*/ 0 w 2"/>
                  <a:gd name="T3" fmla="*/ 0 h 2"/>
                  <a:gd name="T4" fmla="*/ 0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0" y="1"/>
                      <a:pt x="0" y="1"/>
                      <a:pt x="0" y="1"/>
                    </a:cubicBezTo>
                    <a:cubicBezTo>
                      <a:pt x="0" y="1"/>
                      <a:pt x="1" y="1"/>
                      <a:pt x="2" y="2"/>
                    </a:cubicBezTo>
                    <a:cubicBezTo>
                      <a:pt x="1" y="1"/>
                      <a:pt x="1" y="1"/>
                      <a:pt x="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Freeform 200">
                <a:extLst>
                  <a:ext uri="{FF2B5EF4-FFF2-40B4-BE49-F238E27FC236}">
                    <a16:creationId xmlns:a16="http://schemas.microsoft.com/office/drawing/2014/main" id="{6E61CAED-5F6A-466E-8A3D-0A71A20F1662}"/>
                  </a:ext>
                </a:extLst>
              </p:cNvPr>
              <p:cNvSpPr>
                <a:spLocks/>
              </p:cNvSpPr>
              <p:nvPr/>
            </p:nvSpPr>
            <p:spPr bwMode="auto">
              <a:xfrm>
                <a:off x="2666" y="3000"/>
                <a:ext cx="16" cy="5"/>
              </a:xfrm>
              <a:custGeom>
                <a:avLst/>
                <a:gdLst>
                  <a:gd name="T0" fmla="*/ 3 w 7"/>
                  <a:gd name="T1" fmla="*/ 0 h 2"/>
                  <a:gd name="T2" fmla="*/ 0 w 7"/>
                  <a:gd name="T3" fmla="*/ 0 h 2"/>
                  <a:gd name="T4" fmla="*/ 0 w 7"/>
                  <a:gd name="T5" fmla="*/ 0 h 2"/>
                  <a:gd name="T6" fmla="*/ 0 w 7"/>
                  <a:gd name="T7" fmla="*/ 0 h 2"/>
                  <a:gd name="T8" fmla="*/ 0 w 7"/>
                  <a:gd name="T9" fmla="*/ 1 h 2"/>
                  <a:gd name="T10" fmla="*/ 0 w 7"/>
                  <a:gd name="T11" fmla="*/ 1 h 2"/>
                  <a:gd name="T12" fmla="*/ 1 w 7"/>
                  <a:gd name="T13" fmla="*/ 2 h 2"/>
                  <a:gd name="T14" fmla="*/ 1 w 7"/>
                  <a:gd name="T15" fmla="*/ 2 h 2"/>
                  <a:gd name="T16" fmla="*/ 1 w 7"/>
                  <a:gd name="T17" fmla="*/ 2 h 2"/>
                  <a:gd name="T18" fmla="*/ 1 w 7"/>
                  <a:gd name="T19" fmla="*/ 2 h 2"/>
                  <a:gd name="T20" fmla="*/ 2 w 7"/>
                  <a:gd name="T21" fmla="*/ 2 h 2"/>
                  <a:gd name="T22" fmla="*/ 4 w 7"/>
                  <a:gd name="T23" fmla="*/ 2 h 2"/>
                  <a:gd name="T24" fmla="*/ 7 w 7"/>
                  <a:gd name="T25" fmla="*/ 2 h 2"/>
                  <a:gd name="T26" fmla="*/ 7 w 7"/>
                  <a:gd name="T27" fmla="*/ 0 h 2"/>
                  <a:gd name="T28" fmla="*/ 3 w 7"/>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3" y="0"/>
                    </a:moveTo>
                    <a:cubicBezTo>
                      <a:pt x="2" y="0"/>
                      <a:pt x="1" y="0"/>
                      <a:pt x="0" y="0"/>
                    </a:cubicBezTo>
                    <a:cubicBezTo>
                      <a:pt x="0" y="0"/>
                      <a:pt x="0" y="0"/>
                      <a:pt x="0" y="0"/>
                    </a:cubicBezTo>
                    <a:cubicBezTo>
                      <a:pt x="0" y="0"/>
                      <a:pt x="0" y="0"/>
                      <a:pt x="0" y="0"/>
                    </a:cubicBezTo>
                    <a:cubicBezTo>
                      <a:pt x="0" y="1"/>
                      <a:pt x="0" y="1"/>
                      <a:pt x="0" y="1"/>
                    </a:cubicBezTo>
                    <a:cubicBezTo>
                      <a:pt x="0" y="1"/>
                      <a:pt x="0" y="1"/>
                      <a:pt x="0" y="1"/>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3" y="2"/>
                      <a:pt x="4" y="2"/>
                      <a:pt x="4" y="2"/>
                    </a:cubicBezTo>
                    <a:cubicBezTo>
                      <a:pt x="5" y="2"/>
                      <a:pt x="6" y="2"/>
                      <a:pt x="7" y="2"/>
                    </a:cubicBezTo>
                    <a:cubicBezTo>
                      <a:pt x="7" y="1"/>
                      <a:pt x="7" y="1"/>
                      <a:pt x="7" y="0"/>
                    </a:cubicBezTo>
                    <a:cubicBezTo>
                      <a:pt x="6" y="0"/>
                      <a:pt x="5" y="0"/>
                      <a:pt x="3"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201">
                <a:extLst>
                  <a:ext uri="{FF2B5EF4-FFF2-40B4-BE49-F238E27FC236}">
                    <a16:creationId xmlns:a16="http://schemas.microsoft.com/office/drawing/2014/main" id="{EBF26E6E-96CF-400E-AE10-655CE4BC330E}"/>
                  </a:ext>
                </a:extLst>
              </p:cNvPr>
              <p:cNvSpPr>
                <a:spLocks/>
              </p:cNvSpPr>
              <p:nvPr/>
            </p:nvSpPr>
            <p:spPr bwMode="auto">
              <a:xfrm>
                <a:off x="2592" y="3302"/>
                <a:ext cx="10" cy="14"/>
              </a:xfrm>
              <a:custGeom>
                <a:avLst/>
                <a:gdLst>
                  <a:gd name="T0" fmla="*/ 2 w 4"/>
                  <a:gd name="T1" fmla="*/ 0 h 6"/>
                  <a:gd name="T2" fmla="*/ 0 w 4"/>
                  <a:gd name="T3" fmla="*/ 2 h 6"/>
                  <a:gd name="T4" fmla="*/ 3 w 4"/>
                  <a:gd name="T5" fmla="*/ 6 h 6"/>
                  <a:gd name="T6" fmla="*/ 4 w 4"/>
                  <a:gd name="T7" fmla="*/ 6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1" y="1"/>
                      <a:pt x="0" y="1"/>
                      <a:pt x="0" y="2"/>
                    </a:cubicBezTo>
                    <a:cubicBezTo>
                      <a:pt x="0" y="4"/>
                      <a:pt x="1" y="5"/>
                      <a:pt x="3" y="6"/>
                    </a:cubicBezTo>
                    <a:cubicBezTo>
                      <a:pt x="4" y="6"/>
                      <a:pt x="4" y="6"/>
                      <a:pt x="4" y="6"/>
                    </a:cubicBezTo>
                    <a:cubicBezTo>
                      <a:pt x="2" y="4"/>
                      <a:pt x="2" y="2"/>
                      <a:pt x="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Freeform 202">
                <a:extLst>
                  <a:ext uri="{FF2B5EF4-FFF2-40B4-BE49-F238E27FC236}">
                    <a16:creationId xmlns:a16="http://schemas.microsoft.com/office/drawing/2014/main" id="{1A67E37D-16B0-47C2-AF02-B78294183168}"/>
                  </a:ext>
                </a:extLst>
              </p:cNvPr>
              <p:cNvSpPr>
                <a:spLocks noEditPoints="1"/>
              </p:cNvSpPr>
              <p:nvPr/>
            </p:nvSpPr>
            <p:spPr bwMode="auto">
              <a:xfrm>
                <a:off x="2668" y="3376"/>
                <a:ext cx="62" cy="9"/>
              </a:xfrm>
              <a:custGeom>
                <a:avLst/>
                <a:gdLst>
                  <a:gd name="T0" fmla="*/ 26 w 26"/>
                  <a:gd name="T1" fmla="*/ 1 h 4"/>
                  <a:gd name="T2" fmla="*/ 25 w 26"/>
                  <a:gd name="T3" fmla="*/ 2 h 4"/>
                  <a:gd name="T4" fmla="*/ 26 w 26"/>
                  <a:gd name="T5" fmla="*/ 2 h 4"/>
                  <a:gd name="T6" fmla="*/ 26 w 26"/>
                  <a:gd name="T7" fmla="*/ 2 h 4"/>
                  <a:gd name="T8" fmla="*/ 26 w 26"/>
                  <a:gd name="T9" fmla="*/ 1 h 4"/>
                  <a:gd name="T10" fmla="*/ 0 w 26"/>
                  <a:gd name="T11" fmla="*/ 0 h 4"/>
                  <a:gd name="T12" fmla="*/ 0 w 26"/>
                  <a:gd name="T13" fmla="*/ 0 h 4"/>
                  <a:gd name="T14" fmla="*/ 0 w 26"/>
                  <a:gd name="T15" fmla="*/ 2 h 4"/>
                  <a:gd name="T16" fmla="*/ 0 w 26"/>
                  <a:gd name="T17" fmla="*/ 2 h 4"/>
                  <a:gd name="T18" fmla="*/ 1 w 26"/>
                  <a:gd name="T19" fmla="*/ 2 h 4"/>
                  <a:gd name="T20" fmla="*/ 5 w 26"/>
                  <a:gd name="T21" fmla="*/ 4 h 4"/>
                  <a:gd name="T22" fmla="*/ 0 w 2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
                    <a:moveTo>
                      <a:pt x="26" y="1"/>
                    </a:moveTo>
                    <a:cubicBezTo>
                      <a:pt x="26" y="2"/>
                      <a:pt x="25" y="2"/>
                      <a:pt x="25" y="2"/>
                    </a:cubicBezTo>
                    <a:cubicBezTo>
                      <a:pt x="25" y="2"/>
                      <a:pt x="26" y="2"/>
                      <a:pt x="26" y="2"/>
                    </a:cubicBezTo>
                    <a:cubicBezTo>
                      <a:pt x="26" y="2"/>
                      <a:pt x="26" y="2"/>
                      <a:pt x="26" y="2"/>
                    </a:cubicBezTo>
                    <a:cubicBezTo>
                      <a:pt x="26" y="1"/>
                      <a:pt x="26" y="1"/>
                      <a:pt x="26" y="1"/>
                    </a:cubicBezTo>
                    <a:moveTo>
                      <a:pt x="0" y="0"/>
                    </a:moveTo>
                    <a:cubicBezTo>
                      <a:pt x="0" y="0"/>
                      <a:pt x="0" y="0"/>
                      <a:pt x="0" y="0"/>
                    </a:cubicBezTo>
                    <a:cubicBezTo>
                      <a:pt x="0" y="1"/>
                      <a:pt x="0" y="1"/>
                      <a:pt x="0" y="2"/>
                    </a:cubicBezTo>
                    <a:cubicBezTo>
                      <a:pt x="0" y="2"/>
                      <a:pt x="0" y="2"/>
                      <a:pt x="0" y="2"/>
                    </a:cubicBezTo>
                    <a:cubicBezTo>
                      <a:pt x="1" y="2"/>
                      <a:pt x="1" y="2"/>
                      <a:pt x="1" y="2"/>
                    </a:cubicBezTo>
                    <a:cubicBezTo>
                      <a:pt x="2" y="3"/>
                      <a:pt x="3" y="3"/>
                      <a:pt x="5" y="4"/>
                    </a:cubicBezTo>
                    <a:cubicBezTo>
                      <a:pt x="3" y="3"/>
                      <a:pt x="1" y="1"/>
                      <a:pt x="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203">
                <a:extLst>
                  <a:ext uri="{FF2B5EF4-FFF2-40B4-BE49-F238E27FC236}">
                    <a16:creationId xmlns:a16="http://schemas.microsoft.com/office/drawing/2014/main" id="{4D2E9936-22E3-437B-BEE5-09CA01237322}"/>
                  </a:ext>
                </a:extLst>
              </p:cNvPr>
              <p:cNvSpPr>
                <a:spLocks noEditPoints="1"/>
              </p:cNvSpPr>
              <p:nvPr/>
            </p:nvSpPr>
            <p:spPr bwMode="auto">
              <a:xfrm>
                <a:off x="2454" y="3304"/>
                <a:ext cx="36" cy="39"/>
              </a:xfrm>
              <a:custGeom>
                <a:avLst/>
                <a:gdLst>
                  <a:gd name="T0" fmla="*/ 6 w 15"/>
                  <a:gd name="T1" fmla="*/ 2 h 16"/>
                  <a:gd name="T2" fmla="*/ 1 w 15"/>
                  <a:gd name="T3" fmla="*/ 8 h 16"/>
                  <a:gd name="T4" fmla="*/ 0 w 15"/>
                  <a:gd name="T5" fmla="*/ 14 h 16"/>
                  <a:gd name="T6" fmla="*/ 2 w 15"/>
                  <a:gd name="T7" fmla="*/ 10 h 16"/>
                  <a:gd name="T8" fmla="*/ 2 w 15"/>
                  <a:gd name="T9" fmla="*/ 10 h 16"/>
                  <a:gd name="T10" fmla="*/ 2 w 15"/>
                  <a:gd name="T11" fmla="*/ 12 h 16"/>
                  <a:gd name="T12" fmla="*/ 3 w 15"/>
                  <a:gd name="T13" fmla="*/ 16 h 16"/>
                  <a:gd name="T14" fmla="*/ 4 w 15"/>
                  <a:gd name="T15" fmla="*/ 8 h 16"/>
                  <a:gd name="T16" fmla="*/ 6 w 15"/>
                  <a:gd name="T17" fmla="*/ 5 h 16"/>
                  <a:gd name="T18" fmla="*/ 6 w 15"/>
                  <a:gd name="T19" fmla="*/ 2 h 16"/>
                  <a:gd name="T20" fmla="*/ 12 w 15"/>
                  <a:gd name="T21" fmla="*/ 0 h 16"/>
                  <a:gd name="T22" fmla="*/ 10 w 15"/>
                  <a:gd name="T23" fmla="*/ 1 h 16"/>
                  <a:gd name="T24" fmla="*/ 8 w 15"/>
                  <a:gd name="T25" fmla="*/ 4 h 16"/>
                  <a:gd name="T26" fmla="*/ 15 w 15"/>
                  <a:gd name="T27" fmla="*/ 1 h 16"/>
                  <a:gd name="T28" fmla="*/ 15 w 15"/>
                  <a:gd name="T29" fmla="*/ 0 h 16"/>
                  <a:gd name="T30" fmla="*/ 12 w 15"/>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6">
                    <a:moveTo>
                      <a:pt x="6" y="2"/>
                    </a:moveTo>
                    <a:cubicBezTo>
                      <a:pt x="4" y="4"/>
                      <a:pt x="2" y="6"/>
                      <a:pt x="1" y="8"/>
                    </a:cubicBezTo>
                    <a:cubicBezTo>
                      <a:pt x="0" y="10"/>
                      <a:pt x="0" y="12"/>
                      <a:pt x="0" y="14"/>
                    </a:cubicBezTo>
                    <a:cubicBezTo>
                      <a:pt x="1" y="13"/>
                      <a:pt x="1" y="12"/>
                      <a:pt x="2" y="10"/>
                    </a:cubicBezTo>
                    <a:cubicBezTo>
                      <a:pt x="2" y="10"/>
                      <a:pt x="2" y="10"/>
                      <a:pt x="2" y="10"/>
                    </a:cubicBezTo>
                    <a:cubicBezTo>
                      <a:pt x="2" y="11"/>
                      <a:pt x="2" y="12"/>
                      <a:pt x="2" y="12"/>
                    </a:cubicBezTo>
                    <a:cubicBezTo>
                      <a:pt x="2" y="14"/>
                      <a:pt x="3" y="15"/>
                      <a:pt x="3" y="16"/>
                    </a:cubicBezTo>
                    <a:cubicBezTo>
                      <a:pt x="3" y="13"/>
                      <a:pt x="3" y="11"/>
                      <a:pt x="4" y="8"/>
                    </a:cubicBezTo>
                    <a:cubicBezTo>
                      <a:pt x="4" y="7"/>
                      <a:pt x="5" y="6"/>
                      <a:pt x="6" y="5"/>
                    </a:cubicBezTo>
                    <a:cubicBezTo>
                      <a:pt x="6" y="4"/>
                      <a:pt x="6" y="3"/>
                      <a:pt x="6" y="2"/>
                    </a:cubicBezTo>
                    <a:moveTo>
                      <a:pt x="12" y="0"/>
                    </a:moveTo>
                    <a:cubicBezTo>
                      <a:pt x="11" y="0"/>
                      <a:pt x="11" y="0"/>
                      <a:pt x="10" y="1"/>
                    </a:cubicBezTo>
                    <a:cubicBezTo>
                      <a:pt x="9" y="2"/>
                      <a:pt x="8" y="3"/>
                      <a:pt x="8" y="4"/>
                    </a:cubicBezTo>
                    <a:cubicBezTo>
                      <a:pt x="10" y="3"/>
                      <a:pt x="13" y="2"/>
                      <a:pt x="15" y="1"/>
                    </a:cubicBezTo>
                    <a:cubicBezTo>
                      <a:pt x="15" y="1"/>
                      <a:pt x="15" y="1"/>
                      <a:pt x="15" y="0"/>
                    </a:cubicBezTo>
                    <a:cubicBezTo>
                      <a:pt x="14" y="0"/>
                      <a:pt x="13" y="0"/>
                      <a:pt x="1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Freeform 204">
                <a:extLst>
                  <a:ext uri="{FF2B5EF4-FFF2-40B4-BE49-F238E27FC236}">
                    <a16:creationId xmlns:a16="http://schemas.microsoft.com/office/drawing/2014/main" id="{565A49AE-2B6E-4F8A-9066-D21659AF9718}"/>
                  </a:ext>
                </a:extLst>
              </p:cNvPr>
              <p:cNvSpPr>
                <a:spLocks/>
              </p:cNvSpPr>
              <p:nvPr/>
            </p:nvSpPr>
            <p:spPr bwMode="auto">
              <a:xfrm>
                <a:off x="2438" y="3243"/>
                <a:ext cx="21" cy="45"/>
              </a:xfrm>
              <a:custGeom>
                <a:avLst/>
                <a:gdLst>
                  <a:gd name="T0" fmla="*/ 9 w 9"/>
                  <a:gd name="T1" fmla="*/ 0 h 19"/>
                  <a:gd name="T2" fmla="*/ 6 w 9"/>
                  <a:gd name="T3" fmla="*/ 1 h 19"/>
                  <a:gd name="T4" fmla="*/ 6 w 9"/>
                  <a:gd name="T5" fmla="*/ 2 h 19"/>
                  <a:gd name="T6" fmla="*/ 1 w 9"/>
                  <a:gd name="T7" fmla="*/ 6 h 19"/>
                  <a:gd name="T8" fmla="*/ 0 w 9"/>
                  <a:gd name="T9" fmla="*/ 9 h 19"/>
                  <a:gd name="T10" fmla="*/ 0 w 9"/>
                  <a:gd name="T11" fmla="*/ 10 h 19"/>
                  <a:gd name="T12" fmla="*/ 0 w 9"/>
                  <a:gd name="T13" fmla="*/ 11 h 19"/>
                  <a:gd name="T14" fmla="*/ 0 w 9"/>
                  <a:gd name="T15" fmla="*/ 12 h 19"/>
                  <a:gd name="T16" fmla="*/ 4 w 9"/>
                  <a:gd name="T17" fmla="*/ 19 h 19"/>
                  <a:gd name="T18" fmla="*/ 4 w 9"/>
                  <a:gd name="T19" fmla="*/ 19 h 19"/>
                  <a:gd name="T20" fmla="*/ 2 w 9"/>
                  <a:gd name="T21" fmla="*/ 11 h 19"/>
                  <a:gd name="T22" fmla="*/ 2 w 9"/>
                  <a:gd name="T23" fmla="*/ 10 h 19"/>
                  <a:gd name="T24" fmla="*/ 4 w 9"/>
                  <a:gd name="T25" fmla="*/ 5 h 19"/>
                  <a:gd name="T26" fmla="*/ 9 w 9"/>
                  <a:gd name="T27" fmla="*/ 2 h 19"/>
                  <a:gd name="T28" fmla="*/ 9 w 9"/>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9" y="0"/>
                    </a:moveTo>
                    <a:cubicBezTo>
                      <a:pt x="8" y="0"/>
                      <a:pt x="7" y="0"/>
                      <a:pt x="6" y="1"/>
                    </a:cubicBezTo>
                    <a:cubicBezTo>
                      <a:pt x="6" y="1"/>
                      <a:pt x="6" y="2"/>
                      <a:pt x="6" y="2"/>
                    </a:cubicBezTo>
                    <a:cubicBezTo>
                      <a:pt x="4" y="3"/>
                      <a:pt x="2" y="4"/>
                      <a:pt x="1" y="6"/>
                    </a:cubicBezTo>
                    <a:cubicBezTo>
                      <a:pt x="0" y="7"/>
                      <a:pt x="0" y="8"/>
                      <a:pt x="0" y="9"/>
                    </a:cubicBezTo>
                    <a:cubicBezTo>
                      <a:pt x="0" y="9"/>
                      <a:pt x="0" y="10"/>
                      <a:pt x="0" y="10"/>
                    </a:cubicBezTo>
                    <a:cubicBezTo>
                      <a:pt x="0" y="10"/>
                      <a:pt x="0" y="10"/>
                      <a:pt x="0" y="11"/>
                    </a:cubicBezTo>
                    <a:cubicBezTo>
                      <a:pt x="0" y="11"/>
                      <a:pt x="0" y="12"/>
                      <a:pt x="0" y="12"/>
                    </a:cubicBezTo>
                    <a:cubicBezTo>
                      <a:pt x="1" y="14"/>
                      <a:pt x="2" y="17"/>
                      <a:pt x="4" y="19"/>
                    </a:cubicBezTo>
                    <a:cubicBezTo>
                      <a:pt x="4" y="19"/>
                      <a:pt x="4" y="19"/>
                      <a:pt x="4" y="19"/>
                    </a:cubicBezTo>
                    <a:cubicBezTo>
                      <a:pt x="2" y="16"/>
                      <a:pt x="1" y="14"/>
                      <a:pt x="2" y="11"/>
                    </a:cubicBezTo>
                    <a:cubicBezTo>
                      <a:pt x="2" y="11"/>
                      <a:pt x="2" y="10"/>
                      <a:pt x="2" y="10"/>
                    </a:cubicBezTo>
                    <a:cubicBezTo>
                      <a:pt x="2" y="8"/>
                      <a:pt x="3" y="7"/>
                      <a:pt x="4" y="5"/>
                    </a:cubicBezTo>
                    <a:cubicBezTo>
                      <a:pt x="5" y="4"/>
                      <a:pt x="7" y="3"/>
                      <a:pt x="9" y="2"/>
                    </a:cubicBezTo>
                    <a:cubicBezTo>
                      <a:pt x="9" y="1"/>
                      <a:pt x="9" y="1"/>
                      <a:pt x="9"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406">
              <a:extLst>
                <a:ext uri="{FF2B5EF4-FFF2-40B4-BE49-F238E27FC236}">
                  <a16:creationId xmlns:a16="http://schemas.microsoft.com/office/drawing/2014/main" id="{4F1A318B-6EE9-47F2-BE4E-00E3409F1299}"/>
                </a:ext>
              </a:extLst>
            </p:cNvPr>
            <p:cNvGrpSpPr>
              <a:grpSpLocks/>
            </p:cNvGrpSpPr>
            <p:nvPr/>
          </p:nvGrpSpPr>
          <p:grpSpPr bwMode="auto">
            <a:xfrm>
              <a:off x="1213" y="1553"/>
              <a:ext cx="1938" cy="1866"/>
              <a:chOff x="1213" y="1553"/>
              <a:chExt cx="1938" cy="1866"/>
            </a:xfrm>
          </p:grpSpPr>
          <p:sp>
            <p:nvSpPr>
              <p:cNvPr id="665" name="Freeform 206">
                <a:extLst>
                  <a:ext uri="{FF2B5EF4-FFF2-40B4-BE49-F238E27FC236}">
                    <a16:creationId xmlns:a16="http://schemas.microsoft.com/office/drawing/2014/main" id="{4714D065-7F7F-4505-81C2-DB196DB1D321}"/>
                  </a:ext>
                </a:extLst>
              </p:cNvPr>
              <p:cNvSpPr>
                <a:spLocks noEditPoints="1"/>
              </p:cNvSpPr>
              <p:nvPr/>
            </p:nvSpPr>
            <p:spPr bwMode="auto">
              <a:xfrm>
                <a:off x="2537" y="3121"/>
                <a:ext cx="50" cy="69"/>
              </a:xfrm>
              <a:custGeom>
                <a:avLst/>
                <a:gdLst>
                  <a:gd name="T0" fmla="*/ 2 w 21"/>
                  <a:gd name="T1" fmla="*/ 11 h 29"/>
                  <a:gd name="T2" fmla="*/ 2 w 21"/>
                  <a:gd name="T3" fmla="*/ 11 h 29"/>
                  <a:gd name="T4" fmla="*/ 2 w 21"/>
                  <a:gd name="T5" fmla="*/ 13 h 29"/>
                  <a:gd name="T6" fmla="*/ 2 w 21"/>
                  <a:gd name="T7" fmla="*/ 14 h 29"/>
                  <a:gd name="T8" fmla="*/ 2 w 21"/>
                  <a:gd name="T9" fmla="*/ 14 h 29"/>
                  <a:gd name="T10" fmla="*/ 3 w 21"/>
                  <a:gd name="T11" fmla="*/ 14 h 29"/>
                  <a:gd name="T12" fmla="*/ 3 w 21"/>
                  <a:gd name="T13" fmla="*/ 14 h 29"/>
                  <a:gd name="T14" fmla="*/ 1 w 21"/>
                  <a:gd name="T15" fmla="*/ 14 h 29"/>
                  <a:gd name="T16" fmla="*/ 1 w 21"/>
                  <a:gd name="T17" fmla="*/ 15 h 29"/>
                  <a:gd name="T18" fmla="*/ 3 w 21"/>
                  <a:gd name="T19" fmla="*/ 29 h 29"/>
                  <a:gd name="T20" fmla="*/ 4 w 21"/>
                  <a:gd name="T21" fmla="*/ 29 h 29"/>
                  <a:gd name="T22" fmla="*/ 4 w 21"/>
                  <a:gd name="T23" fmla="*/ 29 h 29"/>
                  <a:gd name="T24" fmla="*/ 4 w 21"/>
                  <a:gd name="T25" fmla="*/ 15 h 29"/>
                  <a:gd name="T26" fmla="*/ 4 w 21"/>
                  <a:gd name="T27" fmla="*/ 15 h 29"/>
                  <a:gd name="T28" fmla="*/ 2 w 21"/>
                  <a:gd name="T29" fmla="*/ 11 h 29"/>
                  <a:gd name="T30" fmla="*/ 20 w 21"/>
                  <a:gd name="T31" fmla="*/ 0 h 29"/>
                  <a:gd name="T32" fmla="*/ 17 w 21"/>
                  <a:gd name="T33" fmla="*/ 0 h 29"/>
                  <a:gd name="T34" fmla="*/ 17 w 21"/>
                  <a:gd name="T35" fmla="*/ 2 h 29"/>
                  <a:gd name="T36" fmla="*/ 17 w 21"/>
                  <a:gd name="T37" fmla="*/ 2 h 29"/>
                  <a:gd name="T38" fmla="*/ 21 w 21"/>
                  <a:gd name="T39" fmla="*/ 1 h 29"/>
                  <a:gd name="T40" fmla="*/ 21 w 21"/>
                  <a:gd name="T41" fmla="*/ 0 h 29"/>
                  <a:gd name="T42" fmla="*/ 20 w 21"/>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9">
                    <a:moveTo>
                      <a:pt x="2" y="11"/>
                    </a:moveTo>
                    <a:cubicBezTo>
                      <a:pt x="2" y="11"/>
                      <a:pt x="2" y="11"/>
                      <a:pt x="2" y="11"/>
                    </a:cubicBezTo>
                    <a:cubicBezTo>
                      <a:pt x="2" y="12"/>
                      <a:pt x="2" y="12"/>
                      <a:pt x="2" y="13"/>
                    </a:cubicBezTo>
                    <a:cubicBezTo>
                      <a:pt x="2" y="13"/>
                      <a:pt x="2" y="13"/>
                      <a:pt x="2" y="14"/>
                    </a:cubicBezTo>
                    <a:cubicBezTo>
                      <a:pt x="2" y="14"/>
                      <a:pt x="2" y="14"/>
                      <a:pt x="2" y="14"/>
                    </a:cubicBezTo>
                    <a:cubicBezTo>
                      <a:pt x="3" y="14"/>
                      <a:pt x="3" y="14"/>
                      <a:pt x="3" y="14"/>
                    </a:cubicBezTo>
                    <a:cubicBezTo>
                      <a:pt x="3" y="14"/>
                      <a:pt x="3" y="14"/>
                      <a:pt x="3" y="14"/>
                    </a:cubicBezTo>
                    <a:cubicBezTo>
                      <a:pt x="2" y="14"/>
                      <a:pt x="2" y="14"/>
                      <a:pt x="1" y="14"/>
                    </a:cubicBezTo>
                    <a:cubicBezTo>
                      <a:pt x="1" y="14"/>
                      <a:pt x="1" y="15"/>
                      <a:pt x="1" y="15"/>
                    </a:cubicBezTo>
                    <a:cubicBezTo>
                      <a:pt x="0" y="20"/>
                      <a:pt x="1" y="26"/>
                      <a:pt x="3" y="29"/>
                    </a:cubicBezTo>
                    <a:cubicBezTo>
                      <a:pt x="3" y="29"/>
                      <a:pt x="4" y="29"/>
                      <a:pt x="4" y="29"/>
                    </a:cubicBezTo>
                    <a:cubicBezTo>
                      <a:pt x="4" y="29"/>
                      <a:pt x="4" y="29"/>
                      <a:pt x="4" y="29"/>
                    </a:cubicBezTo>
                    <a:cubicBezTo>
                      <a:pt x="3" y="25"/>
                      <a:pt x="3" y="20"/>
                      <a:pt x="4" y="15"/>
                    </a:cubicBezTo>
                    <a:cubicBezTo>
                      <a:pt x="4" y="15"/>
                      <a:pt x="4" y="15"/>
                      <a:pt x="4" y="15"/>
                    </a:cubicBezTo>
                    <a:cubicBezTo>
                      <a:pt x="2" y="11"/>
                      <a:pt x="2" y="11"/>
                      <a:pt x="2" y="11"/>
                    </a:cubicBezTo>
                    <a:moveTo>
                      <a:pt x="20" y="0"/>
                    </a:moveTo>
                    <a:cubicBezTo>
                      <a:pt x="19" y="0"/>
                      <a:pt x="18" y="0"/>
                      <a:pt x="17" y="0"/>
                    </a:cubicBezTo>
                    <a:cubicBezTo>
                      <a:pt x="17" y="2"/>
                      <a:pt x="17" y="2"/>
                      <a:pt x="17" y="2"/>
                    </a:cubicBezTo>
                    <a:cubicBezTo>
                      <a:pt x="17" y="2"/>
                      <a:pt x="17" y="2"/>
                      <a:pt x="17" y="2"/>
                    </a:cubicBezTo>
                    <a:cubicBezTo>
                      <a:pt x="19" y="2"/>
                      <a:pt x="20" y="1"/>
                      <a:pt x="21" y="1"/>
                    </a:cubicBezTo>
                    <a:cubicBezTo>
                      <a:pt x="21" y="1"/>
                      <a:pt x="21" y="0"/>
                      <a:pt x="21" y="0"/>
                    </a:cubicBezTo>
                    <a:cubicBezTo>
                      <a:pt x="20" y="0"/>
                      <a:pt x="20" y="0"/>
                      <a:pt x="2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207">
                <a:extLst>
                  <a:ext uri="{FF2B5EF4-FFF2-40B4-BE49-F238E27FC236}">
                    <a16:creationId xmlns:a16="http://schemas.microsoft.com/office/drawing/2014/main" id="{0AFA24C5-B9A8-41F2-9D07-5C49A03D2E47}"/>
                  </a:ext>
                </a:extLst>
              </p:cNvPr>
              <p:cNvSpPr>
                <a:spLocks noEditPoints="1"/>
              </p:cNvSpPr>
              <p:nvPr/>
            </p:nvSpPr>
            <p:spPr bwMode="auto">
              <a:xfrm>
                <a:off x="2706" y="2936"/>
                <a:ext cx="10" cy="10"/>
              </a:xfrm>
              <a:custGeom>
                <a:avLst/>
                <a:gdLst>
                  <a:gd name="T0" fmla="*/ 3 w 4"/>
                  <a:gd name="T1" fmla="*/ 1 h 4"/>
                  <a:gd name="T2" fmla="*/ 0 w 4"/>
                  <a:gd name="T3" fmla="*/ 3 h 4"/>
                  <a:gd name="T4" fmla="*/ 0 w 4"/>
                  <a:gd name="T5" fmla="*/ 3 h 4"/>
                  <a:gd name="T6" fmla="*/ 0 w 4"/>
                  <a:gd name="T7" fmla="*/ 3 h 4"/>
                  <a:gd name="T8" fmla="*/ 4 w 4"/>
                  <a:gd name="T9" fmla="*/ 4 h 4"/>
                  <a:gd name="T10" fmla="*/ 3 w 4"/>
                  <a:gd name="T11" fmla="*/ 1 h 4"/>
                  <a:gd name="T12" fmla="*/ 2 w 4"/>
                  <a:gd name="T13" fmla="*/ 0 h 4"/>
                  <a:gd name="T14" fmla="*/ 1 w 4"/>
                  <a:gd name="T15" fmla="*/ 1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3" y="1"/>
                    </a:moveTo>
                    <a:cubicBezTo>
                      <a:pt x="2" y="1"/>
                      <a:pt x="1" y="2"/>
                      <a:pt x="0" y="3"/>
                    </a:cubicBezTo>
                    <a:cubicBezTo>
                      <a:pt x="0" y="3"/>
                      <a:pt x="0" y="3"/>
                      <a:pt x="0" y="3"/>
                    </a:cubicBezTo>
                    <a:cubicBezTo>
                      <a:pt x="0" y="3"/>
                      <a:pt x="0" y="3"/>
                      <a:pt x="0" y="3"/>
                    </a:cubicBezTo>
                    <a:cubicBezTo>
                      <a:pt x="2" y="3"/>
                      <a:pt x="3" y="3"/>
                      <a:pt x="4" y="4"/>
                    </a:cubicBezTo>
                    <a:cubicBezTo>
                      <a:pt x="3" y="1"/>
                      <a:pt x="3" y="1"/>
                      <a:pt x="3" y="1"/>
                    </a:cubicBezTo>
                    <a:moveTo>
                      <a:pt x="2" y="0"/>
                    </a:moveTo>
                    <a:cubicBezTo>
                      <a:pt x="2" y="1"/>
                      <a:pt x="1" y="1"/>
                      <a:pt x="1" y="1"/>
                    </a:cubicBezTo>
                    <a:cubicBezTo>
                      <a:pt x="1" y="1"/>
                      <a:pt x="2" y="1"/>
                      <a:pt x="2" y="0"/>
                    </a:cubicBezTo>
                    <a:cubicBezTo>
                      <a:pt x="2" y="0"/>
                      <a:pt x="2" y="0"/>
                      <a:pt x="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208">
                <a:extLst>
                  <a:ext uri="{FF2B5EF4-FFF2-40B4-BE49-F238E27FC236}">
                    <a16:creationId xmlns:a16="http://schemas.microsoft.com/office/drawing/2014/main" id="{1FC6C9EF-6FCA-4A92-82E3-61A7E75B74E4}"/>
                  </a:ext>
                </a:extLst>
              </p:cNvPr>
              <p:cNvSpPr>
                <a:spLocks/>
              </p:cNvSpPr>
              <p:nvPr/>
            </p:nvSpPr>
            <p:spPr bwMode="auto">
              <a:xfrm>
                <a:off x="2770" y="2941"/>
                <a:ext cx="34" cy="9"/>
              </a:xfrm>
              <a:custGeom>
                <a:avLst/>
                <a:gdLst>
                  <a:gd name="T0" fmla="*/ 3 w 14"/>
                  <a:gd name="T1" fmla="*/ 0 h 4"/>
                  <a:gd name="T2" fmla="*/ 0 w 14"/>
                  <a:gd name="T3" fmla="*/ 0 h 4"/>
                  <a:gd name="T4" fmla="*/ 1 w 14"/>
                  <a:gd name="T5" fmla="*/ 1 h 4"/>
                  <a:gd name="T6" fmla="*/ 2 w 14"/>
                  <a:gd name="T7" fmla="*/ 1 h 4"/>
                  <a:gd name="T8" fmla="*/ 3 w 14"/>
                  <a:gd name="T9" fmla="*/ 2 h 4"/>
                  <a:gd name="T10" fmla="*/ 3 w 14"/>
                  <a:gd name="T11" fmla="*/ 2 h 4"/>
                  <a:gd name="T12" fmla="*/ 3 w 14"/>
                  <a:gd name="T13" fmla="*/ 2 h 4"/>
                  <a:gd name="T14" fmla="*/ 4 w 14"/>
                  <a:gd name="T15" fmla="*/ 2 h 4"/>
                  <a:gd name="T16" fmla="*/ 11 w 14"/>
                  <a:gd name="T17" fmla="*/ 4 h 4"/>
                  <a:gd name="T18" fmla="*/ 11 w 14"/>
                  <a:gd name="T19" fmla="*/ 4 h 4"/>
                  <a:gd name="T20" fmla="*/ 12 w 14"/>
                  <a:gd name="T21" fmla="*/ 4 h 4"/>
                  <a:gd name="T22" fmla="*/ 12 w 14"/>
                  <a:gd name="T23" fmla="*/ 4 h 4"/>
                  <a:gd name="T24" fmla="*/ 12 w 14"/>
                  <a:gd name="T25" fmla="*/ 4 h 4"/>
                  <a:gd name="T26" fmla="*/ 13 w 14"/>
                  <a:gd name="T27" fmla="*/ 4 h 4"/>
                  <a:gd name="T28" fmla="*/ 13 w 14"/>
                  <a:gd name="T29" fmla="*/ 4 h 4"/>
                  <a:gd name="T30" fmla="*/ 14 w 14"/>
                  <a:gd name="T31" fmla="*/ 4 h 4"/>
                  <a:gd name="T32" fmla="*/ 14 w 14"/>
                  <a:gd name="T33" fmla="*/ 4 h 4"/>
                  <a:gd name="T34" fmla="*/ 3 w 14"/>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
                    <a:moveTo>
                      <a:pt x="3" y="0"/>
                    </a:moveTo>
                    <a:cubicBezTo>
                      <a:pt x="2" y="0"/>
                      <a:pt x="1" y="0"/>
                      <a:pt x="0" y="0"/>
                    </a:cubicBezTo>
                    <a:cubicBezTo>
                      <a:pt x="0" y="0"/>
                      <a:pt x="0" y="0"/>
                      <a:pt x="1" y="1"/>
                    </a:cubicBezTo>
                    <a:cubicBezTo>
                      <a:pt x="2" y="1"/>
                      <a:pt x="2" y="1"/>
                      <a:pt x="2" y="1"/>
                    </a:cubicBezTo>
                    <a:cubicBezTo>
                      <a:pt x="3" y="2"/>
                      <a:pt x="3" y="2"/>
                      <a:pt x="3" y="2"/>
                    </a:cubicBezTo>
                    <a:cubicBezTo>
                      <a:pt x="3" y="2"/>
                      <a:pt x="3" y="2"/>
                      <a:pt x="3" y="2"/>
                    </a:cubicBezTo>
                    <a:cubicBezTo>
                      <a:pt x="3" y="2"/>
                      <a:pt x="3" y="2"/>
                      <a:pt x="3" y="2"/>
                    </a:cubicBezTo>
                    <a:cubicBezTo>
                      <a:pt x="3" y="2"/>
                      <a:pt x="3" y="2"/>
                      <a:pt x="4" y="2"/>
                    </a:cubicBezTo>
                    <a:cubicBezTo>
                      <a:pt x="6" y="2"/>
                      <a:pt x="8" y="3"/>
                      <a:pt x="11" y="4"/>
                    </a:cubicBezTo>
                    <a:cubicBezTo>
                      <a:pt x="11" y="4"/>
                      <a:pt x="11" y="4"/>
                      <a:pt x="11" y="4"/>
                    </a:cubicBezTo>
                    <a:cubicBezTo>
                      <a:pt x="12" y="4"/>
                      <a:pt x="12" y="4"/>
                      <a:pt x="12" y="4"/>
                    </a:cubicBezTo>
                    <a:cubicBezTo>
                      <a:pt x="12" y="4"/>
                      <a:pt x="12" y="4"/>
                      <a:pt x="12" y="4"/>
                    </a:cubicBezTo>
                    <a:cubicBezTo>
                      <a:pt x="12" y="4"/>
                      <a:pt x="12" y="4"/>
                      <a:pt x="12" y="4"/>
                    </a:cubicBezTo>
                    <a:cubicBezTo>
                      <a:pt x="13" y="4"/>
                      <a:pt x="13" y="4"/>
                      <a:pt x="13" y="4"/>
                    </a:cubicBezTo>
                    <a:cubicBezTo>
                      <a:pt x="13" y="4"/>
                      <a:pt x="13" y="4"/>
                      <a:pt x="13" y="4"/>
                    </a:cubicBezTo>
                    <a:cubicBezTo>
                      <a:pt x="14" y="4"/>
                      <a:pt x="14" y="4"/>
                      <a:pt x="14" y="4"/>
                    </a:cubicBezTo>
                    <a:cubicBezTo>
                      <a:pt x="14" y="4"/>
                      <a:pt x="14" y="4"/>
                      <a:pt x="14" y="4"/>
                    </a:cubicBezTo>
                    <a:cubicBezTo>
                      <a:pt x="11" y="1"/>
                      <a:pt x="7" y="0"/>
                      <a:pt x="3"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209">
                <a:extLst>
                  <a:ext uri="{FF2B5EF4-FFF2-40B4-BE49-F238E27FC236}">
                    <a16:creationId xmlns:a16="http://schemas.microsoft.com/office/drawing/2014/main" id="{473D44E6-8AF7-4985-8773-436DFC880C50}"/>
                  </a:ext>
                </a:extLst>
              </p:cNvPr>
              <p:cNvSpPr>
                <a:spLocks noEditPoints="1"/>
              </p:cNvSpPr>
              <p:nvPr/>
            </p:nvSpPr>
            <p:spPr bwMode="auto">
              <a:xfrm>
                <a:off x="2435" y="3155"/>
                <a:ext cx="102" cy="102"/>
              </a:xfrm>
              <a:custGeom>
                <a:avLst/>
                <a:gdLst>
                  <a:gd name="T0" fmla="*/ 5 w 43"/>
                  <a:gd name="T1" fmla="*/ 19 h 43"/>
                  <a:gd name="T2" fmla="*/ 2 w 43"/>
                  <a:gd name="T3" fmla="*/ 43 h 43"/>
                  <a:gd name="T4" fmla="*/ 3 w 43"/>
                  <a:gd name="T5" fmla="*/ 42 h 43"/>
                  <a:gd name="T6" fmla="*/ 7 w 43"/>
                  <a:gd name="T7" fmla="*/ 38 h 43"/>
                  <a:gd name="T8" fmla="*/ 7 w 43"/>
                  <a:gd name="T9" fmla="*/ 28 h 43"/>
                  <a:gd name="T10" fmla="*/ 7 w 43"/>
                  <a:gd name="T11" fmla="*/ 25 h 43"/>
                  <a:gd name="T12" fmla="*/ 6 w 43"/>
                  <a:gd name="T13" fmla="*/ 22 h 43"/>
                  <a:gd name="T14" fmla="*/ 5 w 43"/>
                  <a:gd name="T15" fmla="*/ 21 h 43"/>
                  <a:gd name="T16" fmla="*/ 5 w 43"/>
                  <a:gd name="T17" fmla="*/ 20 h 43"/>
                  <a:gd name="T18" fmla="*/ 5 w 43"/>
                  <a:gd name="T19" fmla="*/ 19 h 43"/>
                  <a:gd name="T20" fmla="*/ 5 w 43"/>
                  <a:gd name="T21" fmla="*/ 19 h 43"/>
                  <a:gd name="T22" fmla="*/ 41 w 43"/>
                  <a:gd name="T23" fmla="*/ 0 h 43"/>
                  <a:gd name="T24" fmla="*/ 27 w 43"/>
                  <a:gd name="T25" fmla="*/ 3 h 43"/>
                  <a:gd name="T26" fmla="*/ 20 w 43"/>
                  <a:gd name="T27" fmla="*/ 5 h 43"/>
                  <a:gd name="T28" fmla="*/ 20 w 43"/>
                  <a:gd name="T29" fmla="*/ 7 h 43"/>
                  <a:gd name="T30" fmla="*/ 21 w 43"/>
                  <a:gd name="T31" fmla="*/ 9 h 43"/>
                  <a:gd name="T32" fmla="*/ 39 w 43"/>
                  <a:gd name="T33" fmla="*/ 1 h 43"/>
                  <a:gd name="T34" fmla="*/ 43 w 43"/>
                  <a:gd name="T35" fmla="*/ 1 h 43"/>
                  <a:gd name="T36" fmla="*/ 41 w 43"/>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3">
                    <a:moveTo>
                      <a:pt x="5" y="19"/>
                    </a:moveTo>
                    <a:cubicBezTo>
                      <a:pt x="1" y="25"/>
                      <a:pt x="0" y="34"/>
                      <a:pt x="2" y="43"/>
                    </a:cubicBezTo>
                    <a:cubicBezTo>
                      <a:pt x="2" y="43"/>
                      <a:pt x="2" y="42"/>
                      <a:pt x="3" y="42"/>
                    </a:cubicBezTo>
                    <a:cubicBezTo>
                      <a:pt x="4" y="40"/>
                      <a:pt x="5" y="39"/>
                      <a:pt x="7" y="38"/>
                    </a:cubicBezTo>
                    <a:cubicBezTo>
                      <a:pt x="7" y="35"/>
                      <a:pt x="7" y="31"/>
                      <a:pt x="7" y="28"/>
                    </a:cubicBezTo>
                    <a:cubicBezTo>
                      <a:pt x="7" y="27"/>
                      <a:pt x="7" y="26"/>
                      <a:pt x="7" y="25"/>
                    </a:cubicBezTo>
                    <a:cubicBezTo>
                      <a:pt x="6" y="22"/>
                      <a:pt x="6" y="22"/>
                      <a:pt x="6" y="22"/>
                    </a:cubicBezTo>
                    <a:cubicBezTo>
                      <a:pt x="5" y="21"/>
                      <a:pt x="5" y="21"/>
                      <a:pt x="5" y="21"/>
                    </a:cubicBezTo>
                    <a:cubicBezTo>
                      <a:pt x="5" y="20"/>
                      <a:pt x="5" y="20"/>
                      <a:pt x="5" y="20"/>
                    </a:cubicBezTo>
                    <a:cubicBezTo>
                      <a:pt x="5" y="19"/>
                      <a:pt x="5" y="19"/>
                      <a:pt x="5" y="19"/>
                    </a:cubicBezTo>
                    <a:cubicBezTo>
                      <a:pt x="5" y="19"/>
                      <a:pt x="5" y="19"/>
                      <a:pt x="5" y="19"/>
                    </a:cubicBezTo>
                    <a:moveTo>
                      <a:pt x="41" y="0"/>
                    </a:moveTo>
                    <a:cubicBezTo>
                      <a:pt x="37" y="0"/>
                      <a:pt x="32" y="1"/>
                      <a:pt x="27" y="3"/>
                    </a:cubicBezTo>
                    <a:cubicBezTo>
                      <a:pt x="25" y="3"/>
                      <a:pt x="23" y="4"/>
                      <a:pt x="20" y="5"/>
                    </a:cubicBezTo>
                    <a:cubicBezTo>
                      <a:pt x="20" y="6"/>
                      <a:pt x="20" y="6"/>
                      <a:pt x="20" y="7"/>
                    </a:cubicBezTo>
                    <a:cubicBezTo>
                      <a:pt x="20" y="7"/>
                      <a:pt x="20" y="8"/>
                      <a:pt x="21" y="9"/>
                    </a:cubicBezTo>
                    <a:cubicBezTo>
                      <a:pt x="26" y="5"/>
                      <a:pt x="33" y="2"/>
                      <a:pt x="39" y="1"/>
                    </a:cubicBezTo>
                    <a:cubicBezTo>
                      <a:pt x="40" y="1"/>
                      <a:pt x="42" y="1"/>
                      <a:pt x="43" y="1"/>
                    </a:cubicBezTo>
                    <a:cubicBezTo>
                      <a:pt x="42" y="1"/>
                      <a:pt x="41" y="0"/>
                      <a:pt x="41"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210">
                <a:extLst>
                  <a:ext uri="{FF2B5EF4-FFF2-40B4-BE49-F238E27FC236}">
                    <a16:creationId xmlns:a16="http://schemas.microsoft.com/office/drawing/2014/main" id="{F83FADF6-3326-4074-BBDD-38658CB383BC}"/>
                  </a:ext>
                </a:extLst>
              </p:cNvPr>
              <p:cNvSpPr>
                <a:spLocks noEditPoints="1"/>
              </p:cNvSpPr>
              <p:nvPr/>
            </p:nvSpPr>
            <p:spPr bwMode="auto">
              <a:xfrm>
                <a:off x="2430" y="3152"/>
                <a:ext cx="112" cy="107"/>
              </a:xfrm>
              <a:custGeom>
                <a:avLst/>
                <a:gdLst>
                  <a:gd name="T0" fmla="*/ 7 w 47"/>
                  <a:gd name="T1" fmla="*/ 18 h 45"/>
                  <a:gd name="T2" fmla="*/ 7 w 47"/>
                  <a:gd name="T3" fmla="*/ 18 h 45"/>
                  <a:gd name="T4" fmla="*/ 7 w 47"/>
                  <a:gd name="T5" fmla="*/ 18 h 45"/>
                  <a:gd name="T6" fmla="*/ 3 w 47"/>
                  <a:gd name="T7" fmla="*/ 45 h 45"/>
                  <a:gd name="T8" fmla="*/ 4 w 47"/>
                  <a:gd name="T9" fmla="*/ 44 h 45"/>
                  <a:gd name="T10" fmla="*/ 4 w 47"/>
                  <a:gd name="T11" fmla="*/ 44 h 45"/>
                  <a:gd name="T12" fmla="*/ 7 w 47"/>
                  <a:gd name="T13" fmla="*/ 20 h 45"/>
                  <a:gd name="T14" fmla="*/ 7 w 47"/>
                  <a:gd name="T15" fmla="*/ 18 h 45"/>
                  <a:gd name="T16" fmla="*/ 43 w 47"/>
                  <a:gd name="T17" fmla="*/ 0 h 45"/>
                  <a:gd name="T18" fmla="*/ 29 w 47"/>
                  <a:gd name="T19" fmla="*/ 2 h 45"/>
                  <a:gd name="T20" fmla="*/ 22 w 47"/>
                  <a:gd name="T21" fmla="*/ 5 h 45"/>
                  <a:gd name="T22" fmla="*/ 22 w 47"/>
                  <a:gd name="T23" fmla="*/ 6 h 45"/>
                  <a:gd name="T24" fmla="*/ 29 w 47"/>
                  <a:gd name="T25" fmla="*/ 4 h 45"/>
                  <a:gd name="T26" fmla="*/ 43 w 47"/>
                  <a:gd name="T27" fmla="*/ 1 h 45"/>
                  <a:gd name="T28" fmla="*/ 45 w 47"/>
                  <a:gd name="T29" fmla="*/ 2 h 45"/>
                  <a:gd name="T30" fmla="*/ 46 w 47"/>
                  <a:gd name="T31" fmla="*/ 1 h 45"/>
                  <a:gd name="T32" fmla="*/ 47 w 47"/>
                  <a:gd name="T33" fmla="*/ 0 h 45"/>
                  <a:gd name="T34" fmla="*/ 43 w 47"/>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45">
                    <a:moveTo>
                      <a:pt x="7" y="18"/>
                    </a:moveTo>
                    <a:cubicBezTo>
                      <a:pt x="7" y="18"/>
                      <a:pt x="7" y="18"/>
                      <a:pt x="7" y="18"/>
                    </a:cubicBezTo>
                    <a:cubicBezTo>
                      <a:pt x="7" y="18"/>
                      <a:pt x="7" y="18"/>
                      <a:pt x="7" y="18"/>
                    </a:cubicBezTo>
                    <a:cubicBezTo>
                      <a:pt x="2" y="25"/>
                      <a:pt x="0" y="36"/>
                      <a:pt x="3" y="45"/>
                    </a:cubicBezTo>
                    <a:cubicBezTo>
                      <a:pt x="3" y="45"/>
                      <a:pt x="3" y="45"/>
                      <a:pt x="4" y="44"/>
                    </a:cubicBezTo>
                    <a:cubicBezTo>
                      <a:pt x="4" y="44"/>
                      <a:pt x="4" y="44"/>
                      <a:pt x="4" y="44"/>
                    </a:cubicBezTo>
                    <a:cubicBezTo>
                      <a:pt x="2" y="35"/>
                      <a:pt x="3" y="26"/>
                      <a:pt x="7" y="20"/>
                    </a:cubicBezTo>
                    <a:cubicBezTo>
                      <a:pt x="7" y="18"/>
                      <a:pt x="7" y="18"/>
                      <a:pt x="7" y="18"/>
                    </a:cubicBezTo>
                    <a:moveTo>
                      <a:pt x="43" y="0"/>
                    </a:moveTo>
                    <a:cubicBezTo>
                      <a:pt x="38" y="0"/>
                      <a:pt x="33" y="1"/>
                      <a:pt x="29" y="2"/>
                    </a:cubicBezTo>
                    <a:cubicBezTo>
                      <a:pt x="27" y="3"/>
                      <a:pt x="24" y="4"/>
                      <a:pt x="22" y="5"/>
                    </a:cubicBezTo>
                    <a:cubicBezTo>
                      <a:pt x="22" y="5"/>
                      <a:pt x="22" y="6"/>
                      <a:pt x="22" y="6"/>
                    </a:cubicBezTo>
                    <a:cubicBezTo>
                      <a:pt x="25" y="5"/>
                      <a:pt x="27" y="4"/>
                      <a:pt x="29" y="4"/>
                    </a:cubicBezTo>
                    <a:cubicBezTo>
                      <a:pt x="34" y="2"/>
                      <a:pt x="39" y="1"/>
                      <a:pt x="43" y="1"/>
                    </a:cubicBezTo>
                    <a:cubicBezTo>
                      <a:pt x="43" y="1"/>
                      <a:pt x="44" y="2"/>
                      <a:pt x="45" y="2"/>
                    </a:cubicBezTo>
                    <a:cubicBezTo>
                      <a:pt x="45" y="1"/>
                      <a:pt x="46" y="1"/>
                      <a:pt x="46" y="1"/>
                    </a:cubicBezTo>
                    <a:cubicBezTo>
                      <a:pt x="46" y="1"/>
                      <a:pt x="47" y="1"/>
                      <a:pt x="47" y="0"/>
                    </a:cubicBezTo>
                    <a:cubicBezTo>
                      <a:pt x="45" y="0"/>
                      <a:pt x="44" y="0"/>
                      <a:pt x="43"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211">
                <a:extLst>
                  <a:ext uri="{FF2B5EF4-FFF2-40B4-BE49-F238E27FC236}">
                    <a16:creationId xmlns:a16="http://schemas.microsoft.com/office/drawing/2014/main" id="{86F7B517-21F4-4221-BA02-F98F062EEFED}"/>
                  </a:ext>
                </a:extLst>
              </p:cNvPr>
              <p:cNvSpPr>
                <a:spLocks/>
              </p:cNvSpPr>
              <p:nvPr/>
            </p:nvSpPr>
            <p:spPr bwMode="auto">
              <a:xfrm>
                <a:off x="2440" y="3245"/>
                <a:ext cx="12" cy="12"/>
              </a:xfrm>
              <a:custGeom>
                <a:avLst/>
                <a:gdLst>
                  <a:gd name="T0" fmla="*/ 5 w 5"/>
                  <a:gd name="T1" fmla="*/ 0 h 5"/>
                  <a:gd name="T2" fmla="*/ 1 w 5"/>
                  <a:gd name="T3" fmla="*/ 4 h 5"/>
                  <a:gd name="T4" fmla="*/ 0 w 5"/>
                  <a:gd name="T5" fmla="*/ 5 h 5"/>
                  <a:gd name="T6" fmla="*/ 0 w 5"/>
                  <a:gd name="T7" fmla="*/ 5 h 5"/>
                  <a:gd name="T8" fmla="*/ 5 w 5"/>
                  <a:gd name="T9" fmla="*/ 1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cubicBezTo>
                      <a:pt x="3" y="1"/>
                      <a:pt x="2" y="2"/>
                      <a:pt x="1" y="4"/>
                    </a:cubicBezTo>
                    <a:cubicBezTo>
                      <a:pt x="0" y="4"/>
                      <a:pt x="0" y="5"/>
                      <a:pt x="0" y="5"/>
                    </a:cubicBezTo>
                    <a:cubicBezTo>
                      <a:pt x="0" y="5"/>
                      <a:pt x="0" y="5"/>
                      <a:pt x="0" y="5"/>
                    </a:cubicBezTo>
                    <a:cubicBezTo>
                      <a:pt x="1" y="3"/>
                      <a:pt x="3" y="2"/>
                      <a:pt x="5" y="1"/>
                    </a:cubicBezTo>
                    <a:cubicBezTo>
                      <a:pt x="5" y="1"/>
                      <a:pt x="5" y="0"/>
                      <a:pt x="5"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212">
                <a:extLst>
                  <a:ext uri="{FF2B5EF4-FFF2-40B4-BE49-F238E27FC236}">
                    <a16:creationId xmlns:a16="http://schemas.microsoft.com/office/drawing/2014/main" id="{0B376A6D-870F-4852-A7AF-FB07A98A2E59}"/>
                  </a:ext>
                </a:extLst>
              </p:cNvPr>
              <p:cNvSpPr>
                <a:spLocks/>
              </p:cNvSpPr>
              <p:nvPr/>
            </p:nvSpPr>
            <p:spPr bwMode="auto">
              <a:xfrm>
                <a:off x="2540" y="3152"/>
                <a:ext cx="5" cy="3"/>
              </a:xfrm>
              <a:custGeom>
                <a:avLst/>
                <a:gdLst>
                  <a:gd name="T0" fmla="*/ 1 w 2"/>
                  <a:gd name="T1" fmla="*/ 0 h 1"/>
                  <a:gd name="T2" fmla="*/ 0 w 2"/>
                  <a:gd name="T3" fmla="*/ 1 h 1"/>
                  <a:gd name="T4" fmla="*/ 2 w 2"/>
                  <a:gd name="T5" fmla="*/ 1 h 1"/>
                  <a:gd name="T6" fmla="*/ 2 w 2"/>
                  <a:gd name="T7" fmla="*/ 1 h 1"/>
                  <a:gd name="T8" fmla="*/ 1 w 2"/>
                  <a:gd name="T9" fmla="*/ 1 h 1"/>
                  <a:gd name="T10" fmla="*/ 1 w 2"/>
                  <a:gd name="T11" fmla="*/ 1 h 1"/>
                  <a:gd name="T12" fmla="*/ 1 w 2"/>
                  <a:gd name="T13" fmla="*/ 1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1" y="1"/>
                      <a:pt x="0" y="1"/>
                      <a:pt x="0" y="1"/>
                    </a:cubicBezTo>
                    <a:cubicBezTo>
                      <a:pt x="1" y="1"/>
                      <a:pt x="1"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213">
                <a:extLst>
                  <a:ext uri="{FF2B5EF4-FFF2-40B4-BE49-F238E27FC236}">
                    <a16:creationId xmlns:a16="http://schemas.microsoft.com/office/drawing/2014/main" id="{E59642C1-B380-4FF6-BE94-8FFE2F973720}"/>
                  </a:ext>
                </a:extLst>
              </p:cNvPr>
              <p:cNvSpPr>
                <a:spLocks/>
              </p:cNvSpPr>
              <p:nvPr/>
            </p:nvSpPr>
            <p:spPr bwMode="auto">
              <a:xfrm>
                <a:off x="2597" y="2927"/>
                <a:ext cx="21" cy="33"/>
              </a:xfrm>
              <a:custGeom>
                <a:avLst/>
                <a:gdLst>
                  <a:gd name="T0" fmla="*/ 9 w 9"/>
                  <a:gd name="T1" fmla="*/ 0 h 14"/>
                  <a:gd name="T2" fmla="*/ 5 w 9"/>
                  <a:gd name="T3" fmla="*/ 4 h 14"/>
                  <a:gd name="T4" fmla="*/ 0 w 9"/>
                  <a:gd name="T5" fmla="*/ 14 h 14"/>
                  <a:gd name="T6" fmla="*/ 0 w 9"/>
                  <a:gd name="T7" fmla="*/ 14 h 14"/>
                  <a:gd name="T8" fmla="*/ 1 w 9"/>
                  <a:gd name="T9" fmla="*/ 13 h 14"/>
                  <a:gd name="T10" fmla="*/ 1 w 9"/>
                  <a:gd name="T11" fmla="*/ 13 h 14"/>
                  <a:gd name="T12" fmla="*/ 1 w 9"/>
                  <a:gd name="T13" fmla="*/ 12 h 14"/>
                  <a:gd name="T14" fmla="*/ 2 w 9"/>
                  <a:gd name="T15" fmla="*/ 12 h 14"/>
                  <a:gd name="T16" fmla="*/ 4 w 9"/>
                  <a:gd name="T17" fmla="*/ 10 h 14"/>
                  <a:gd name="T18" fmla="*/ 7 w 9"/>
                  <a:gd name="T19" fmla="*/ 7 h 14"/>
                  <a:gd name="T20" fmla="*/ 8 w 9"/>
                  <a:gd name="T21" fmla="*/ 5 h 14"/>
                  <a:gd name="T22" fmla="*/ 9 w 9"/>
                  <a:gd name="T23" fmla="*/ 5 h 14"/>
                  <a:gd name="T24" fmla="*/ 9 w 9"/>
                  <a:gd name="T25" fmla="*/ 5 h 14"/>
                  <a:gd name="T26" fmla="*/ 9 w 9"/>
                  <a:gd name="T27" fmla="*/ 5 h 14"/>
                  <a:gd name="T28" fmla="*/ 9 w 9"/>
                  <a:gd name="T29" fmla="*/ 4 h 14"/>
                  <a:gd name="T30" fmla="*/ 9 w 9"/>
                  <a:gd name="T31" fmla="*/ 4 h 14"/>
                  <a:gd name="T32" fmla="*/ 9 w 9"/>
                  <a:gd name="T33" fmla="*/ 3 h 14"/>
                  <a:gd name="T34" fmla="*/ 9 w 9"/>
                  <a:gd name="T35" fmla="*/ 3 h 14"/>
                  <a:gd name="T36" fmla="*/ 9 w 9"/>
                  <a:gd name="T37" fmla="*/ 1 h 14"/>
                  <a:gd name="T38" fmla="*/ 9 w 9"/>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4">
                    <a:moveTo>
                      <a:pt x="9" y="0"/>
                    </a:moveTo>
                    <a:cubicBezTo>
                      <a:pt x="8" y="1"/>
                      <a:pt x="6" y="2"/>
                      <a:pt x="5" y="4"/>
                    </a:cubicBezTo>
                    <a:cubicBezTo>
                      <a:pt x="3" y="7"/>
                      <a:pt x="1" y="10"/>
                      <a:pt x="0" y="14"/>
                    </a:cubicBezTo>
                    <a:cubicBezTo>
                      <a:pt x="0" y="14"/>
                      <a:pt x="0" y="14"/>
                      <a:pt x="0" y="14"/>
                    </a:cubicBezTo>
                    <a:cubicBezTo>
                      <a:pt x="1" y="13"/>
                      <a:pt x="1" y="13"/>
                      <a:pt x="1" y="13"/>
                    </a:cubicBezTo>
                    <a:cubicBezTo>
                      <a:pt x="1" y="13"/>
                      <a:pt x="1" y="13"/>
                      <a:pt x="1" y="13"/>
                    </a:cubicBezTo>
                    <a:cubicBezTo>
                      <a:pt x="1" y="12"/>
                      <a:pt x="1" y="12"/>
                      <a:pt x="1" y="12"/>
                    </a:cubicBezTo>
                    <a:cubicBezTo>
                      <a:pt x="2" y="12"/>
                      <a:pt x="2" y="12"/>
                      <a:pt x="2" y="12"/>
                    </a:cubicBezTo>
                    <a:cubicBezTo>
                      <a:pt x="4" y="10"/>
                      <a:pt x="4" y="10"/>
                      <a:pt x="4" y="10"/>
                    </a:cubicBezTo>
                    <a:cubicBezTo>
                      <a:pt x="5" y="9"/>
                      <a:pt x="6" y="8"/>
                      <a:pt x="7" y="7"/>
                    </a:cubicBezTo>
                    <a:cubicBezTo>
                      <a:pt x="8" y="6"/>
                      <a:pt x="8" y="6"/>
                      <a:pt x="8" y="5"/>
                    </a:cubicBezTo>
                    <a:cubicBezTo>
                      <a:pt x="9" y="5"/>
                      <a:pt x="9" y="5"/>
                      <a:pt x="9" y="5"/>
                    </a:cubicBezTo>
                    <a:cubicBezTo>
                      <a:pt x="9" y="5"/>
                      <a:pt x="9" y="5"/>
                      <a:pt x="9" y="5"/>
                    </a:cubicBezTo>
                    <a:cubicBezTo>
                      <a:pt x="9" y="5"/>
                      <a:pt x="9" y="5"/>
                      <a:pt x="9" y="5"/>
                    </a:cubicBezTo>
                    <a:cubicBezTo>
                      <a:pt x="9" y="4"/>
                      <a:pt x="9" y="4"/>
                      <a:pt x="9" y="4"/>
                    </a:cubicBezTo>
                    <a:cubicBezTo>
                      <a:pt x="9" y="4"/>
                      <a:pt x="9" y="4"/>
                      <a:pt x="9" y="4"/>
                    </a:cubicBezTo>
                    <a:cubicBezTo>
                      <a:pt x="9" y="3"/>
                      <a:pt x="9" y="3"/>
                      <a:pt x="9" y="3"/>
                    </a:cubicBezTo>
                    <a:cubicBezTo>
                      <a:pt x="9" y="3"/>
                      <a:pt x="9" y="3"/>
                      <a:pt x="9" y="3"/>
                    </a:cubicBezTo>
                    <a:cubicBezTo>
                      <a:pt x="9" y="2"/>
                      <a:pt x="9" y="2"/>
                      <a:pt x="9" y="1"/>
                    </a:cubicBezTo>
                    <a:cubicBezTo>
                      <a:pt x="9" y="1"/>
                      <a:pt x="9" y="0"/>
                      <a:pt x="9"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214">
                <a:extLst>
                  <a:ext uri="{FF2B5EF4-FFF2-40B4-BE49-F238E27FC236}">
                    <a16:creationId xmlns:a16="http://schemas.microsoft.com/office/drawing/2014/main" id="{A9CD0214-5D3E-4A01-8B7E-E30B982ABFC7}"/>
                  </a:ext>
                </a:extLst>
              </p:cNvPr>
              <p:cNvSpPr>
                <a:spLocks/>
              </p:cNvSpPr>
              <p:nvPr/>
            </p:nvSpPr>
            <p:spPr bwMode="auto">
              <a:xfrm>
                <a:off x="2592" y="2924"/>
                <a:ext cx="26" cy="38"/>
              </a:xfrm>
              <a:custGeom>
                <a:avLst/>
                <a:gdLst>
                  <a:gd name="T0" fmla="*/ 11 w 11"/>
                  <a:gd name="T1" fmla="*/ 0 h 16"/>
                  <a:gd name="T2" fmla="*/ 0 w 11"/>
                  <a:gd name="T3" fmla="*/ 16 h 16"/>
                  <a:gd name="T4" fmla="*/ 2 w 11"/>
                  <a:gd name="T5" fmla="*/ 15 h 16"/>
                  <a:gd name="T6" fmla="*/ 7 w 11"/>
                  <a:gd name="T7" fmla="*/ 5 h 16"/>
                  <a:gd name="T8" fmla="*/ 11 w 11"/>
                  <a:gd name="T9" fmla="*/ 1 h 16"/>
                  <a:gd name="T10" fmla="*/ 11 w 11"/>
                  <a:gd name="T11" fmla="*/ 0 h 16"/>
                  <a:gd name="T12" fmla="*/ 11 w 11"/>
                  <a:gd name="T13" fmla="*/ 0 h 16"/>
                  <a:gd name="T14" fmla="*/ 11 w 11"/>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11" y="0"/>
                    </a:moveTo>
                    <a:cubicBezTo>
                      <a:pt x="5" y="4"/>
                      <a:pt x="1" y="10"/>
                      <a:pt x="0" y="16"/>
                    </a:cubicBezTo>
                    <a:cubicBezTo>
                      <a:pt x="0" y="16"/>
                      <a:pt x="1" y="15"/>
                      <a:pt x="2" y="15"/>
                    </a:cubicBezTo>
                    <a:cubicBezTo>
                      <a:pt x="3" y="11"/>
                      <a:pt x="5" y="8"/>
                      <a:pt x="7" y="5"/>
                    </a:cubicBezTo>
                    <a:cubicBezTo>
                      <a:pt x="8" y="3"/>
                      <a:pt x="10" y="2"/>
                      <a:pt x="11" y="1"/>
                    </a:cubicBezTo>
                    <a:cubicBezTo>
                      <a:pt x="11" y="1"/>
                      <a:pt x="11" y="1"/>
                      <a:pt x="11" y="0"/>
                    </a:cubicBezTo>
                    <a:cubicBezTo>
                      <a:pt x="11" y="0"/>
                      <a:pt x="11" y="0"/>
                      <a:pt x="11" y="0"/>
                    </a:cubicBezTo>
                    <a:cubicBezTo>
                      <a:pt x="11" y="0"/>
                      <a:pt x="11" y="0"/>
                      <a:pt x="1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215">
                <a:extLst>
                  <a:ext uri="{FF2B5EF4-FFF2-40B4-BE49-F238E27FC236}">
                    <a16:creationId xmlns:a16="http://schemas.microsoft.com/office/drawing/2014/main" id="{340DDC80-9167-4103-A015-9C5A92806D1B}"/>
                  </a:ext>
                </a:extLst>
              </p:cNvPr>
              <p:cNvSpPr>
                <a:spLocks/>
              </p:cNvSpPr>
              <p:nvPr/>
            </p:nvSpPr>
            <p:spPr bwMode="auto">
              <a:xfrm>
                <a:off x="2701" y="2943"/>
                <a:ext cx="5" cy="3"/>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0"/>
                      <a:pt x="2" y="0"/>
                    </a:cubicBezTo>
                    <a:cubicBezTo>
                      <a:pt x="1" y="0"/>
                      <a:pt x="1" y="0"/>
                      <a:pt x="1"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216">
                <a:extLst>
                  <a:ext uri="{FF2B5EF4-FFF2-40B4-BE49-F238E27FC236}">
                    <a16:creationId xmlns:a16="http://schemas.microsoft.com/office/drawing/2014/main" id="{65149DBE-CD16-4690-AA0B-F8AD4A821025}"/>
                  </a:ext>
                </a:extLst>
              </p:cNvPr>
              <p:cNvSpPr>
                <a:spLocks noEditPoints="1"/>
              </p:cNvSpPr>
              <p:nvPr/>
            </p:nvSpPr>
            <p:spPr bwMode="auto">
              <a:xfrm>
                <a:off x="2706" y="2936"/>
                <a:ext cx="7" cy="2"/>
              </a:xfrm>
              <a:custGeom>
                <a:avLst/>
                <a:gdLst>
                  <a:gd name="T0" fmla="*/ 3 w 3"/>
                  <a:gd name="T1" fmla="*/ 0 h 1"/>
                  <a:gd name="T2" fmla="*/ 2 w 3"/>
                  <a:gd name="T3" fmla="*/ 0 h 1"/>
                  <a:gd name="T4" fmla="*/ 3 w 3"/>
                  <a:gd name="T5" fmla="*/ 1 h 1"/>
                  <a:gd name="T6" fmla="*/ 3 w 3"/>
                  <a:gd name="T7" fmla="*/ 1 h 1"/>
                  <a:gd name="T8" fmla="*/ 3 w 3"/>
                  <a:gd name="T9" fmla="*/ 0 h 1"/>
                  <a:gd name="T10" fmla="*/ 3 w 3"/>
                  <a:gd name="T11" fmla="*/ 0 h 1"/>
                  <a:gd name="T12" fmla="*/ 0 w 3"/>
                  <a:gd name="T13" fmla="*/ 0 h 1"/>
                  <a:gd name="T14" fmla="*/ 0 w 3"/>
                  <a:gd name="T15" fmla="*/ 0 h 1"/>
                  <a:gd name="T16" fmla="*/ 0 w 3"/>
                  <a:gd name="T17" fmla="*/ 0 h 1"/>
                  <a:gd name="T18" fmla="*/ 0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3" y="0"/>
                    </a:moveTo>
                    <a:cubicBezTo>
                      <a:pt x="2" y="0"/>
                      <a:pt x="2" y="0"/>
                      <a:pt x="2" y="0"/>
                    </a:cubicBezTo>
                    <a:cubicBezTo>
                      <a:pt x="2" y="1"/>
                      <a:pt x="2" y="1"/>
                      <a:pt x="3" y="1"/>
                    </a:cubicBezTo>
                    <a:cubicBezTo>
                      <a:pt x="3" y="1"/>
                      <a:pt x="3" y="1"/>
                      <a:pt x="3" y="1"/>
                    </a:cubicBezTo>
                    <a:cubicBezTo>
                      <a:pt x="3" y="0"/>
                      <a:pt x="3" y="0"/>
                      <a:pt x="3" y="0"/>
                    </a:cubicBezTo>
                    <a:cubicBezTo>
                      <a:pt x="3" y="0"/>
                      <a:pt x="3" y="0"/>
                      <a:pt x="3" y="0"/>
                    </a:cubicBezTo>
                    <a:moveTo>
                      <a:pt x="0" y="0"/>
                    </a:moveTo>
                    <a:cubicBezTo>
                      <a:pt x="0" y="0"/>
                      <a:pt x="0" y="0"/>
                      <a:pt x="0" y="0"/>
                    </a:cubicBezTo>
                    <a:cubicBezTo>
                      <a:pt x="0" y="0"/>
                      <a:pt x="0" y="0"/>
                      <a:pt x="0" y="0"/>
                    </a:cubicBezTo>
                    <a:cubicBezTo>
                      <a:pt x="0" y="0"/>
                      <a:pt x="0" y="0"/>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217">
                <a:extLst>
                  <a:ext uri="{FF2B5EF4-FFF2-40B4-BE49-F238E27FC236}">
                    <a16:creationId xmlns:a16="http://schemas.microsoft.com/office/drawing/2014/main" id="{552EEC17-0F14-494A-B7F7-1C32DA5A71B0}"/>
                  </a:ext>
                </a:extLst>
              </p:cNvPr>
              <p:cNvSpPr>
                <a:spLocks/>
              </p:cNvSpPr>
              <p:nvPr/>
            </p:nvSpPr>
            <p:spPr bwMode="auto">
              <a:xfrm>
                <a:off x="2704" y="2936"/>
                <a:ext cx="9" cy="7"/>
              </a:xfrm>
              <a:custGeom>
                <a:avLst/>
                <a:gdLst>
                  <a:gd name="T0" fmla="*/ 1 w 4"/>
                  <a:gd name="T1" fmla="*/ 0 h 3"/>
                  <a:gd name="T2" fmla="*/ 0 w 4"/>
                  <a:gd name="T3" fmla="*/ 2 h 3"/>
                  <a:gd name="T4" fmla="*/ 0 w 4"/>
                  <a:gd name="T5" fmla="*/ 3 h 3"/>
                  <a:gd name="T6" fmla="*/ 1 w 4"/>
                  <a:gd name="T7" fmla="*/ 3 h 3"/>
                  <a:gd name="T8" fmla="*/ 4 w 4"/>
                  <a:gd name="T9" fmla="*/ 1 h 3"/>
                  <a:gd name="T10" fmla="*/ 4 w 4"/>
                  <a:gd name="T11" fmla="*/ 1 h 3"/>
                  <a:gd name="T12" fmla="*/ 3 w 4"/>
                  <a:gd name="T13" fmla="*/ 0 h 3"/>
                  <a:gd name="T14" fmla="*/ 2 w 4"/>
                  <a:gd name="T15" fmla="*/ 1 h 3"/>
                  <a:gd name="T16" fmla="*/ 2 w 4"/>
                  <a:gd name="T17" fmla="*/ 1 h 3"/>
                  <a:gd name="T18" fmla="*/ 1 w 4"/>
                  <a:gd name="T19" fmla="*/ 0 h 3"/>
                  <a:gd name="T20" fmla="*/ 1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1" y="0"/>
                    </a:moveTo>
                    <a:cubicBezTo>
                      <a:pt x="1" y="1"/>
                      <a:pt x="0" y="2"/>
                      <a:pt x="0" y="2"/>
                    </a:cubicBezTo>
                    <a:cubicBezTo>
                      <a:pt x="0" y="3"/>
                      <a:pt x="0" y="3"/>
                      <a:pt x="0" y="3"/>
                    </a:cubicBezTo>
                    <a:cubicBezTo>
                      <a:pt x="0" y="3"/>
                      <a:pt x="0" y="3"/>
                      <a:pt x="1" y="3"/>
                    </a:cubicBezTo>
                    <a:cubicBezTo>
                      <a:pt x="2" y="2"/>
                      <a:pt x="3" y="1"/>
                      <a:pt x="4" y="1"/>
                    </a:cubicBezTo>
                    <a:cubicBezTo>
                      <a:pt x="4" y="1"/>
                      <a:pt x="4" y="1"/>
                      <a:pt x="4" y="1"/>
                    </a:cubicBezTo>
                    <a:cubicBezTo>
                      <a:pt x="3" y="1"/>
                      <a:pt x="3" y="1"/>
                      <a:pt x="3" y="0"/>
                    </a:cubicBezTo>
                    <a:cubicBezTo>
                      <a:pt x="3" y="1"/>
                      <a:pt x="2" y="1"/>
                      <a:pt x="2" y="1"/>
                    </a:cubicBezTo>
                    <a:cubicBezTo>
                      <a:pt x="2" y="1"/>
                      <a:pt x="2" y="1"/>
                      <a:pt x="2" y="1"/>
                    </a:cubicBezTo>
                    <a:cubicBezTo>
                      <a:pt x="2" y="1"/>
                      <a:pt x="1" y="1"/>
                      <a:pt x="1" y="0"/>
                    </a:cubicBezTo>
                    <a:cubicBezTo>
                      <a:pt x="1" y="0"/>
                      <a:pt x="1" y="0"/>
                      <a:pt x="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218">
                <a:extLst>
                  <a:ext uri="{FF2B5EF4-FFF2-40B4-BE49-F238E27FC236}">
                    <a16:creationId xmlns:a16="http://schemas.microsoft.com/office/drawing/2014/main" id="{D6E78C74-DAA0-49CB-84BF-AC52F9A4D1D7}"/>
                  </a:ext>
                </a:extLst>
              </p:cNvPr>
              <p:cNvSpPr>
                <a:spLocks noEditPoints="1"/>
              </p:cNvSpPr>
              <p:nvPr/>
            </p:nvSpPr>
            <p:spPr bwMode="auto">
              <a:xfrm>
                <a:off x="2290" y="3076"/>
                <a:ext cx="754" cy="276"/>
              </a:xfrm>
              <a:custGeom>
                <a:avLst/>
                <a:gdLst>
                  <a:gd name="T0" fmla="*/ 12 w 317"/>
                  <a:gd name="T1" fmla="*/ 101 h 116"/>
                  <a:gd name="T2" fmla="*/ 0 w 317"/>
                  <a:gd name="T3" fmla="*/ 114 h 116"/>
                  <a:gd name="T4" fmla="*/ 0 w 317"/>
                  <a:gd name="T5" fmla="*/ 116 h 116"/>
                  <a:gd name="T6" fmla="*/ 0 w 317"/>
                  <a:gd name="T7" fmla="*/ 114 h 116"/>
                  <a:gd name="T8" fmla="*/ 12 w 317"/>
                  <a:gd name="T9" fmla="*/ 101 h 116"/>
                  <a:gd name="T10" fmla="*/ 12 w 317"/>
                  <a:gd name="T11" fmla="*/ 101 h 116"/>
                  <a:gd name="T12" fmla="*/ 317 w 317"/>
                  <a:gd name="T13" fmla="*/ 0 h 116"/>
                  <a:gd name="T14" fmla="*/ 317 w 317"/>
                  <a:gd name="T15" fmla="*/ 0 h 116"/>
                  <a:gd name="T16" fmla="*/ 317 w 317"/>
                  <a:gd name="T17" fmla="*/ 0 h 116"/>
                  <a:gd name="T18" fmla="*/ 317 w 317"/>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116">
                    <a:moveTo>
                      <a:pt x="12" y="101"/>
                    </a:moveTo>
                    <a:cubicBezTo>
                      <a:pt x="6" y="104"/>
                      <a:pt x="1" y="108"/>
                      <a:pt x="0" y="114"/>
                    </a:cubicBezTo>
                    <a:cubicBezTo>
                      <a:pt x="0" y="115"/>
                      <a:pt x="0" y="115"/>
                      <a:pt x="0" y="116"/>
                    </a:cubicBezTo>
                    <a:cubicBezTo>
                      <a:pt x="0" y="115"/>
                      <a:pt x="0" y="115"/>
                      <a:pt x="0" y="114"/>
                    </a:cubicBezTo>
                    <a:cubicBezTo>
                      <a:pt x="1" y="108"/>
                      <a:pt x="6" y="104"/>
                      <a:pt x="12" y="101"/>
                    </a:cubicBezTo>
                    <a:cubicBezTo>
                      <a:pt x="12" y="101"/>
                      <a:pt x="12" y="101"/>
                      <a:pt x="12" y="101"/>
                    </a:cubicBezTo>
                    <a:moveTo>
                      <a:pt x="317" y="0"/>
                    </a:moveTo>
                    <a:cubicBezTo>
                      <a:pt x="317" y="0"/>
                      <a:pt x="317" y="0"/>
                      <a:pt x="317" y="0"/>
                    </a:cubicBezTo>
                    <a:cubicBezTo>
                      <a:pt x="317" y="0"/>
                      <a:pt x="317" y="0"/>
                      <a:pt x="317" y="0"/>
                    </a:cubicBezTo>
                    <a:cubicBezTo>
                      <a:pt x="317" y="0"/>
                      <a:pt x="317" y="0"/>
                      <a:pt x="317" y="0"/>
                    </a:cubicBezTo>
                  </a:path>
                </a:pathLst>
              </a:custGeom>
              <a:solidFill>
                <a:srgbClr val="E7A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219">
                <a:extLst>
                  <a:ext uri="{FF2B5EF4-FFF2-40B4-BE49-F238E27FC236}">
                    <a16:creationId xmlns:a16="http://schemas.microsoft.com/office/drawing/2014/main" id="{D306BF59-FAE4-4D69-8A07-C093A969D71C}"/>
                  </a:ext>
                </a:extLst>
              </p:cNvPr>
              <p:cNvSpPr>
                <a:spLocks noEditPoints="1"/>
              </p:cNvSpPr>
              <p:nvPr/>
            </p:nvSpPr>
            <p:spPr bwMode="auto">
              <a:xfrm>
                <a:off x="2293" y="3081"/>
                <a:ext cx="855" cy="335"/>
              </a:xfrm>
              <a:custGeom>
                <a:avLst/>
                <a:gdLst>
                  <a:gd name="T0" fmla="*/ 190 w 360"/>
                  <a:gd name="T1" fmla="*/ 127 h 141"/>
                  <a:gd name="T2" fmla="*/ 176 w 360"/>
                  <a:gd name="T3" fmla="*/ 134 h 141"/>
                  <a:gd name="T4" fmla="*/ 183 w 360"/>
                  <a:gd name="T5" fmla="*/ 136 h 141"/>
                  <a:gd name="T6" fmla="*/ 192 w 360"/>
                  <a:gd name="T7" fmla="*/ 136 h 141"/>
                  <a:gd name="T8" fmla="*/ 201 w 360"/>
                  <a:gd name="T9" fmla="*/ 126 h 141"/>
                  <a:gd name="T10" fmla="*/ 182 w 360"/>
                  <a:gd name="T11" fmla="*/ 125 h 141"/>
                  <a:gd name="T12" fmla="*/ 163 w 360"/>
                  <a:gd name="T13" fmla="*/ 128 h 141"/>
                  <a:gd name="T14" fmla="*/ 174 w 360"/>
                  <a:gd name="T15" fmla="*/ 133 h 141"/>
                  <a:gd name="T16" fmla="*/ 182 w 360"/>
                  <a:gd name="T17" fmla="*/ 126 h 141"/>
                  <a:gd name="T18" fmla="*/ 11 w 360"/>
                  <a:gd name="T19" fmla="*/ 101 h 141"/>
                  <a:gd name="T20" fmla="*/ 2 w 360"/>
                  <a:gd name="T21" fmla="*/ 119 h 141"/>
                  <a:gd name="T22" fmla="*/ 20 w 360"/>
                  <a:gd name="T23" fmla="*/ 122 h 141"/>
                  <a:gd name="T24" fmla="*/ 31 w 360"/>
                  <a:gd name="T25" fmla="*/ 120 h 141"/>
                  <a:gd name="T26" fmla="*/ 38 w 360"/>
                  <a:gd name="T27" fmla="*/ 125 h 141"/>
                  <a:gd name="T28" fmla="*/ 62 w 360"/>
                  <a:gd name="T29" fmla="*/ 131 h 141"/>
                  <a:gd name="T30" fmla="*/ 78 w 360"/>
                  <a:gd name="T31" fmla="*/ 121 h 141"/>
                  <a:gd name="T32" fmla="*/ 97 w 360"/>
                  <a:gd name="T33" fmla="*/ 132 h 141"/>
                  <a:gd name="T34" fmla="*/ 118 w 360"/>
                  <a:gd name="T35" fmla="*/ 125 h 141"/>
                  <a:gd name="T36" fmla="*/ 120 w 360"/>
                  <a:gd name="T37" fmla="*/ 126 h 141"/>
                  <a:gd name="T38" fmla="*/ 145 w 360"/>
                  <a:gd name="T39" fmla="*/ 141 h 141"/>
                  <a:gd name="T40" fmla="*/ 162 w 360"/>
                  <a:gd name="T41" fmla="*/ 138 h 141"/>
                  <a:gd name="T42" fmla="*/ 158 w 360"/>
                  <a:gd name="T43" fmla="*/ 126 h 141"/>
                  <a:gd name="T44" fmla="*/ 143 w 360"/>
                  <a:gd name="T45" fmla="*/ 131 h 141"/>
                  <a:gd name="T46" fmla="*/ 107 w 360"/>
                  <a:gd name="T47" fmla="*/ 121 h 141"/>
                  <a:gd name="T48" fmla="*/ 99 w 360"/>
                  <a:gd name="T49" fmla="*/ 122 h 141"/>
                  <a:gd name="T50" fmla="*/ 71 w 360"/>
                  <a:gd name="T51" fmla="*/ 110 h 141"/>
                  <a:gd name="T52" fmla="*/ 75 w 360"/>
                  <a:gd name="T53" fmla="*/ 117 h 141"/>
                  <a:gd name="T54" fmla="*/ 61 w 360"/>
                  <a:gd name="T55" fmla="*/ 116 h 141"/>
                  <a:gd name="T56" fmla="*/ 38 w 360"/>
                  <a:gd name="T57" fmla="*/ 111 h 141"/>
                  <a:gd name="T58" fmla="*/ 23 w 360"/>
                  <a:gd name="T59" fmla="*/ 108 h 141"/>
                  <a:gd name="T60" fmla="*/ 11 w 360"/>
                  <a:gd name="T61" fmla="*/ 101 h 141"/>
                  <a:gd name="T62" fmla="*/ 335 w 360"/>
                  <a:gd name="T63" fmla="*/ 20 h 141"/>
                  <a:gd name="T64" fmla="*/ 331 w 360"/>
                  <a:gd name="T65" fmla="*/ 55 h 141"/>
                  <a:gd name="T66" fmla="*/ 311 w 360"/>
                  <a:gd name="T67" fmla="*/ 76 h 141"/>
                  <a:gd name="T68" fmla="*/ 285 w 360"/>
                  <a:gd name="T69" fmla="*/ 89 h 141"/>
                  <a:gd name="T70" fmla="*/ 247 w 360"/>
                  <a:gd name="T71" fmla="*/ 124 h 141"/>
                  <a:gd name="T72" fmla="*/ 215 w 360"/>
                  <a:gd name="T73" fmla="*/ 128 h 141"/>
                  <a:gd name="T74" fmla="*/ 208 w 360"/>
                  <a:gd name="T75" fmla="*/ 130 h 141"/>
                  <a:gd name="T76" fmla="*/ 209 w 360"/>
                  <a:gd name="T77" fmla="*/ 130 h 141"/>
                  <a:gd name="T78" fmla="*/ 215 w 360"/>
                  <a:gd name="T79" fmla="*/ 132 h 141"/>
                  <a:gd name="T80" fmla="*/ 242 w 360"/>
                  <a:gd name="T81" fmla="*/ 133 h 141"/>
                  <a:gd name="T82" fmla="*/ 289 w 360"/>
                  <a:gd name="T83" fmla="*/ 97 h 141"/>
                  <a:gd name="T84" fmla="*/ 291 w 360"/>
                  <a:gd name="T85" fmla="*/ 97 h 141"/>
                  <a:gd name="T86" fmla="*/ 287 w 360"/>
                  <a:gd name="T87" fmla="*/ 110 h 141"/>
                  <a:gd name="T88" fmla="*/ 326 w 360"/>
                  <a:gd name="T89" fmla="*/ 90 h 141"/>
                  <a:gd name="T90" fmla="*/ 326 w 360"/>
                  <a:gd name="T91" fmla="*/ 89 h 141"/>
                  <a:gd name="T92" fmla="*/ 350 w 360"/>
                  <a:gd name="T93" fmla="*/ 64 h 141"/>
                  <a:gd name="T94" fmla="*/ 348 w 360"/>
                  <a:gd name="T95" fmla="*/ 58 h 141"/>
                  <a:gd name="T96" fmla="*/ 360 w 360"/>
                  <a:gd name="T97" fmla="*/ 40 h 141"/>
                  <a:gd name="T98" fmla="*/ 345 w 360"/>
                  <a:gd name="T99" fmla="*/ 36 h 141"/>
                  <a:gd name="T100" fmla="*/ 344 w 360"/>
                  <a:gd name="T101" fmla="*/ 36 h 141"/>
                  <a:gd name="T102" fmla="*/ 335 w 360"/>
                  <a:gd name="T103" fmla="*/ 20 h 141"/>
                  <a:gd name="T104" fmla="*/ 321 w 360"/>
                  <a:gd name="T105" fmla="*/ 0 h 141"/>
                  <a:gd name="T106" fmla="*/ 335 w 360"/>
                  <a:gd name="T107" fmla="*/ 18 h 141"/>
                  <a:gd name="T108" fmla="*/ 328 w 360"/>
                  <a:gd name="T109"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141">
                    <a:moveTo>
                      <a:pt x="200" y="126"/>
                    </a:moveTo>
                    <a:cubicBezTo>
                      <a:pt x="197" y="127"/>
                      <a:pt x="194" y="127"/>
                      <a:pt x="190" y="127"/>
                    </a:cubicBezTo>
                    <a:cubicBezTo>
                      <a:pt x="188" y="127"/>
                      <a:pt x="186" y="127"/>
                      <a:pt x="184" y="126"/>
                    </a:cubicBezTo>
                    <a:cubicBezTo>
                      <a:pt x="182" y="129"/>
                      <a:pt x="179" y="132"/>
                      <a:pt x="176" y="134"/>
                    </a:cubicBezTo>
                    <a:cubicBezTo>
                      <a:pt x="178" y="135"/>
                      <a:pt x="181" y="135"/>
                      <a:pt x="183" y="136"/>
                    </a:cubicBezTo>
                    <a:cubicBezTo>
                      <a:pt x="183" y="136"/>
                      <a:pt x="183" y="136"/>
                      <a:pt x="183" y="136"/>
                    </a:cubicBezTo>
                    <a:cubicBezTo>
                      <a:pt x="185" y="136"/>
                      <a:pt x="186" y="136"/>
                      <a:pt x="187" y="136"/>
                    </a:cubicBezTo>
                    <a:cubicBezTo>
                      <a:pt x="189" y="136"/>
                      <a:pt x="191" y="136"/>
                      <a:pt x="192" y="136"/>
                    </a:cubicBezTo>
                    <a:cubicBezTo>
                      <a:pt x="197" y="135"/>
                      <a:pt x="201" y="134"/>
                      <a:pt x="206" y="131"/>
                    </a:cubicBezTo>
                    <a:cubicBezTo>
                      <a:pt x="204" y="130"/>
                      <a:pt x="202" y="128"/>
                      <a:pt x="201" y="126"/>
                    </a:cubicBezTo>
                    <a:cubicBezTo>
                      <a:pt x="201" y="126"/>
                      <a:pt x="200" y="126"/>
                      <a:pt x="200" y="126"/>
                    </a:cubicBezTo>
                    <a:moveTo>
                      <a:pt x="182" y="125"/>
                    </a:moveTo>
                    <a:cubicBezTo>
                      <a:pt x="178" y="128"/>
                      <a:pt x="174" y="129"/>
                      <a:pt x="170" y="129"/>
                    </a:cubicBezTo>
                    <a:cubicBezTo>
                      <a:pt x="168" y="129"/>
                      <a:pt x="165" y="129"/>
                      <a:pt x="163" y="128"/>
                    </a:cubicBezTo>
                    <a:cubicBezTo>
                      <a:pt x="166" y="130"/>
                      <a:pt x="169" y="132"/>
                      <a:pt x="173" y="133"/>
                    </a:cubicBezTo>
                    <a:cubicBezTo>
                      <a:pt x="174" y="133"/>
                      <a:pt x="174" y="133"/>
                      <a:pt x="174" y="133"/>
                    </a:cubicBezTo>
                    <a:cubicBezTo>
                      <a:pt x="177" y="131"/>
                      <a:pt x="180" y="128"/>
                      <a:pt x="183" y="126"/>
                    </a:cubicBezTo>
                    <a:cubicBezTo>
                      <a:pt x="183" y="126"/>
                      <a:pt x="182" y="126"/>
                      <a:pt x="182" y="126"/>
                    </a:cubicBezTo>
                    <a:cubicBezTo>
                      <a:pt x="182" y="125"/>
                      <a:pt x="182" y="125"/>
                      <a:pt x="182" y="125"/>
                    </a:cubicBezTo>
                    <a:moveTo>
                      <a:pt x="11" y="101"/>
                    </a:moveTo>
                    <a:cubicBezTo>
                      <a:pt x="6" y="103"/>
                      <a:pt x="1" y="107"/>
                      <a:pt x="0" y="112"/>
                    </a:cubicBezTo>
                    <a:cubicBezTo>
                      <a:pt x="0" y="115"/>
                      <a:pt x="0" y="117"/>
                      <a:pt x="2" y="119"/>
                    </a:cubicBezTo>
                    <a:cubicBezTo>
                      <a:pt x="4" y="122"/>
                      <a:pt x="10" y="122"/>
                      <a:pt x="14" y="122"/>
                    </a:cubicBezTo>
                    <a:cubicBezTo>
                      <a:pt x="16" y="122"/>
                      <a:pt x="18" y="122"/>
                      <a:pt x="20" y="122"/>
                    </a:cubicBezTo>
                    <a:cubicBezTo>
                      <a:pt x="23" y="121"/>
                      <a:pt x="27" y="121"/>
                      <a:pt x="30" y="120"/>
                    </a:cubicBezTo>
                    <a:cubicBezTo>
                      <a:pt x="31" y="120"/>
                      <a:pt x="31" y="120"/>
                      <a:pt x="31" y="120"/>
                    </a:cubicBezTo>
                    <a:cubicBezTo>
                      <a:pt x="31" y="120"/>
                      <a:pt x="31" y="120"/>
                      <a:pt x="31" y="120"/>
                    </a:cubicBezTo>
                    <a:cubicBezTo>
                      <a:pt x="33" y="122"/>
                      <a:pt x="36" y="123"/>
                      <a:pt x="38" y="125"/>
                    </a:cubicBezTo>
                    <a:cubicBezTo>
                      <a:pt x="45" y="129"/>
                      <a:pt x="52" y="131"/>
                      <a:pt x="60" y="131"/>
                    </a:cubicBezTo>
                    <a:cubicBezTo>
                      <a:pt x="61" y="131"/>
                      <a:pt x="62" y="131"/>
                      <a:pt x="62" y="131"/>
                    </a:cubicBezTo>
                    <a:cubicBezTo>
                      <a:pt x="67" y="131"/>
                      <a:pt x="73" y="130"/>
                      <a:pt x="80" y="127"/>
                    </a:cubicBezTo>
                    <a:cubicBezTo>
                      <a:pt x="79" y="125"/>
                      <a:pt x="78" y="123"/>
                      <a:pt x="78" y="121"/>
                    </a:cubicBezTo>
                    <a:cubicBezTo>
                      <a:pt x="78" y="121"/>
                      <a:pt x="78" y="121"/>
                      <a:pt x="78" y="121"/>
                    </a:cubicBezTo>
                    <a:cubicBezTo>
                      <a:pt x="81" y="128"/>
                      <a:pt x="90" y="132"/>
                      <a:pt x="97" y="132"/>
                    </a:cubicBezTo>
                    <a:cubicBezTo>
                      <a:pt x="98" y="132"/>
                      <a:pt x="99" y="132"/>
                      <a:pt x="100" y="132"/>
                    </a:cubicBezTo>
                    <a:cubicBezTo>
                      <a:pt x="107" y="132"/>
                      <a:pt x="113" y="130"/>
                      <a:pt x="118" y="125"/>
                    </a:cubicBezTo>
                    <a:cubicBezTo>
                      <a:pt x="119" y="125"/>
                      <a:pt x="119" y="125"/>
                      <a:pt x="119" y="125"/>
                    </a:cubicBezTo>
                    <a:cubicBezTo>
                      <a:pt x="119" y="125"/>
                      <a:pt x="120" y="125"/>
                      <a:pt x="120" y="126"/>
                    </a:cubicBezTo>
                    <a:cubicBezTo>
                      <a:pt x="118" y="128"/>
                      <a:pt x="117" y="130"/>
                      <a:pt x="114" y="132"/>
                    </a:cubicBezTo>
                    <a:cubicBezTo>
                      <a:pt x="122" y="138"/>
                      <a:pt x="133" y="141"/>
                      <a:pt x="145" y="141"/>
                    </a:cubicBezTo>
                    <a:cubicBezTo>
                      <a:pt x="147" y="141"/>
                      <a:pt x="148" y="141"/>
                      <a:pt x="149" y="141"/>
                    </a:cubicBezTo>
                    <a:cubicBezTo>
                      <a:pt x="153" y="141"/>
                      <a:pt x="158" y="140"/>
                      <a:pt x="162" y="138"/>
                    </a:cubicBezTo>
                    <a:cubicBezTo>
                      <a:pt x="165" y="137"/>
                      <a:pt x="167" y="136"/>
                      <a:pt x="170" y="135"/>
                    </a:cubicBezTo>
                    <a:cubicBezTo>
                      <a:pt x="165" y="133"/>
                      <a:pt x="161" y="129"/>
                      <a:pt x="158" y="126"/>
                    </a:cubicBezTo>
                    <a:cubicBezTo>
                      <a:pt x="156" y="128"/>
                      <a:pt x="154" y="129"/>
                      <a:pt x="151" y="130"/>
                    </a:cubicBezTo>
                    <a:cubicBezTo>
                      <a:pt x="149" y="130"/>
                      <a:pt x="146" y="131"/>
                      <a:pt x="143" y="131"/>
                    </a:cubicBezTo>
                    <a:cubicBezTo>
                      <a:pt x="134" y="131"/>
                      <a:pt x="124" y="126"/>
                      <a:pt x="118" y="119"/>
                    </a:cubicBezTo>
                    <a:cubicBezTo>
                      <a:pt x="114" y="121"/>
                      <a:pt x="111" y="121"/>
                      <a:pt x="107" y="121"/>
                    </a:cubicBezTo>
                    <a:cubicBezTo>
                      <a:pt x="107" y="121"/>
                      <a:pt x="106" y="121"/>
                      <a:pt x="106" y="121"/>
                    </a:cubicBezTo>
                    <a:cubicBezTo>
                      <a:pt x="104" y="121"/>
                      <a:pt x="101" y="122"/>
                      <a:pt x="99" y="122"/>
                    </a:cubicBezTo>
                    <a:cubicBezTo>
                      <a:pt x="97" y="122"/>
                      <a:pt x="95" y="121"/>
                      <a:pt x="93" y="121"/>
                    </a:cubicBezTo>
                    <a:cubicBezTo>
                      <a:pt x="87" y="120"/>
                      <a:pt x="75" y="116"/>
                      <a:pt x="71" y="110"/>
                    </a:cubicBezTo>
                    <a:cubicBezTo>
                      <a:pt x="72" y="112"/>
                      <a:pt x="73" y="114"/>
                      <a:pt x="75" y="116"/>
                    </a:cubicBezTo>
                    <a:cubicBezTo>
                      <a:pt x="75" y="117"/>
                      <a:pt x="75" y="117"/>
                      <a:pt x="75" y="117"/>
                    </a:cubicBezTo>
                    <a:cubicBezTo>
                      <a:pt x="71" y="115"/>
                      <a:pt x="69" y="112"/>
                      <a:pt x="68" y="108"/>
                    </a:cubicBezTo>
                    <a:cubicBezTo>
                      <a:pt x="67" y="111"/>
                      <a:pt x="64" y="114"/>
                      <a:pt x="61" y="116"/>
                    </a:cubicBezTo>
                    <a:cubicBezTo>
                      <a:pt x="59" y="116"/>
                      <a:pt x="57" y="117"/>
                      <a:pt x="54" y="117"/>
                    </a:cubicBezTo>
                    <a:cubicBezTo>
                      <a:pt x="48" y="117"/>
                      <a:pt x="42" y="114"/>
                      <a:pt x="38" y="111"/>
                    </a:cubicBezTo>
                    <a:cubicBezTo>
                      <a:pt x="36" y="110"/>
                      <a:pt x="35" y="108"/>
                      <a:pt x="33" y="106"/>
                    </a:cubicBezTo>
                    <a:cubicBezTo>
                      <a:pt x="30" y="108"/>
                      <a:pt x="26" y="108"/>
                      <a:pt x="23" y="108"/>
                    </a:cubicBezTo>
                    <a:cubicBezTo>
                      <a:pt x="23" y="108"/>
                      <a:pt x="23" y="108"/>
                      <a:pt x="23" y="108"/>
                    </a:cubicBezTo>
                    <a:cubicBezTo>
                      <a:pt x="18" y="108"/>
                      <a:pt x="11" y="105"/>
                      <a:pt x="11" y="101"/>
                    </a:cubicBezTo>
                    <a:moveTo>
                      <a:pt x="335" y="20"/>
                    </a:moveTo>
                    <a:cubicBezTo>
                      <a:pt x="335" y="20"/>
                      <a:pt x="335" y="20"/>
                      <a:pt x="335" y="20"/>
                    </a:cubicBezTo>
                    <a:cubicBezTo>
                      <a:pt x="346" y="26"/>
                      <a:pt x="344" y="41"/>
                      <a:pt x="337" y="49"/>
                    </a:cubicBezTo>
                    <a:cubicBezTo>
                      <a:pt x="335" y="51"/>
                      <a:pt x="333" y="53"/>
                      <a:pt x="331" y="55"/>
                    </a:cubicBezTo>
                    <a:cubicBezTo>
                      <a:pt x="333" y="64"/>
                      <a:pt x="321" y="75"/>
                      <a:pt x="311" y="76"/>
                    </a:cubicBezTo>
                    <a:cubicBezTo>
                      <a:pt x="311" y="76"/>
                      <a:pt x="311" y="76"/>
                      <a:pt x="311" y="76"/>
                    </a:cubicBezTo>
                    <a:cubicBezTo>
                      <a:pt x="307" y="84"/>
                      <a:pt x="297" y="89"/>
                      <a:pt x="288" y="89"/>
                    </a:cubicBezTo>
                    <a:cubicBezTo>
                      <a:pt x="287" y="89"/>
                      <a:pt x="286" y="89"/>
                      <a:pt x="285" y="89"/>
                    </a:cubicBezTo>
                    <a:cubicBezTo>
                      <a:pt x="284" y="97"/>
                      <a:pt x="278" y="104"/>
                      <a:pt x="271" y="109"/>
                    </a:cubicBezTo>
                    <a:cubicBezTo>
                      <a:pt x="264" y="115"/>
                      <a:pt x="256" y="121"/>
                      <a:pt x="247" y="124"/>
                    </a:cubicBezTo>
                    <a:cubicBezTo>
                      <a:pt x="238" y="126"/>
                      <a:pt x="229" y="129"/>
                      <a:pt x="220" y="129"/>
                    </a:cubicBezTo>
                    <a:cubicBezTo>
                      <a:pt x="219" y="129"/>
                      <a:pt x="217" y="129"/>
                      <a:pt x="215" y="128"/>
                    </a:cubicBezTo>
                    <a:cubicBezTo>
                      <a:pt x="211" y="128"/>
                      <a:pt x="207" y="128"/>
                      <a:pt x="203" y="127"/>
                    </a:cubicBezTo>
                    <a:cubicBezTo>
                      <a:pt x="204" y="128"/>
                      <a:pt x="206" y="129"/>
                      <a:pt x="208" y="130"/>
                    </a:cubicBezTo>
                    <a:cubicBezTo>
                      <a:pt x="209" y="130"/>
                      <a:pt x="209" y="130"/>
                      <a:pt x="209" y="130"/>
                    </a:cubicBezTo>
                    <a:cubicBezTo>
                      <a:pt x="209" y="130"/>
                      <a:pt x="209" y="130"/>
                      <a:pt x="209" y="130"/>
                    </a:cubicBezTo>
                    <a:cubicBezTo>
                      <a:pt x="211" y="131"/>
                      <a:pt x="213" y="131"/>
                      <a:pt x="215" y="132"/>
                    </a:cubicBezTo>
                    <a:cubicBezTo>
                      <a:pt x="215" y="132"/>
                      <a:pt x="215" y="132"/>
                      <a:pt x="215" y="132"/>
                    </a:cubicBezTo>
                    <a:cubicBezTo>
                      <a:pt x="219" y="133"/>
                      <a:pt x="224" y="134"/>
                      <a:pt x="230" y="134"/>
                    </a:cubicBezTo>
                    <a:cubicBezTo>
                      <a:pt x="234" y="134"/>
                      <a:pt x="238" y="134"/>
                      <a:pt x="242" y="133"/>
                    </a:cubicBezTo>
                    <a:cubicBezTo>
                      <a:pt x="245" y="132"/>
                      <a:pt x="248" y="131"/>
                      <a:pt x="251" y="130"/>
                    </a:cubicBezTo>
                    <a:cubicBezTo>
                      <a:pt x="268" y="124"/>
                      <a:pt x="282" y="114"/>
                      <a:pt x="289" y="97"/>
                    </a:cubicBezTo>
                    <a:cubicBezTo>
                      <a:pt x="289" y="97"/>
                      <a:pt x="290" y="97"/>
                      <a:pt x="290" y="97"/>
                    </a:cubicBezTo>
                    <a:cubicBezTo>
                      <a:pt x="290" y="97"/>
                      <a:pt x="291" y="97"/>
                      <a:pt x="291" y="97"/>
                    </a:cubicBezTo>
                    <a:cubicBezTo>
                      <a:pt x="290" y="102"/>
                      <a:pt x="288" y="106"/>
                      <a:pt x="286" y="110"/>
                    </a:cubicBezTo>
                    <a:cubicBezTo>
                      <a:pt x="286" y="110"/>
                      <a:pt x="287" y="110"/>
                      <a:pt x="287" y="110"/>
                    </a:cubicBezTo>
                    <a:cubicBezTo>
                      <a:pt x="293" y="110"/>
                      <a:pt x="299" y="108"/>
                      <a:pt x="302" y="108"/>
                    </a:cubicBezTo>
                    <a:cubicBezTo>
                      <a:pt x="310" y="105"/>
                      <a:pt x="321" y="98"/>
                      <a:pt x="326" y="90"/>
                    </a:cubicBezTo>
                    <a:cubicBezTo>
                      <a:pt x="326" y="89"/>
                      <a:pt x="326" y="89"/>
                      <a:pt x="326" y="89"/>
                    </a:cubicBezTo>
                    <a:cubicBezTo>
                      <a:pt x="326" y="89"/>
                      <a:pt x="326" y="89"/>
                      <a:pt x="326" y="89"/>
                    </a:cubicBezTo>
                    <a:cubicBezTo>
                      <a:pt x="332" y="88"/>
                      <a:pt x="337" y="85"/>
                      <a:pt x="341" y="82"/>
                    </a:cubicBezTo>
                    <a:cubicBezTo>
                      <a:pt x="347" y="77"/>
                      <a:pt x="350" y="71"/>
                      <a:pt x="350" y="64"/>
                    </a:cubicBezTo>
                    <a:cubicBezTo>
                      <a:pt x="350" y="63"/>
                      <a:pt x="349" y="61"/>
                      <a:pt x="349" y="59"/>
                    </a:cubicBezTo>
                    <a:cubicBezTo>
                      <a:pt x="348" y="58"/>
                      <a:pt x="348" y="58"/>
                      <a:pt x="348" y="58"/>
                    </a:cubicBezTo>
                    <a:cubicBezTo>
                      <a:pt x="349" y="57"/>
                      <a:pt x="349" y="57"/>
                      <a:pt x="349" y="57"/>
                    </a:cubicBezTo>
                    <a:cubicBezTo>
                      <a:pt x="356" y="54"/>
                      <a:pt x="359" y="48"/>
                      <a:pt x="360" y="40"/>
                    </a:cubicBezTo>
                    <a:cubicBezTo>
                      <a:pt x="360" y="33"/>
                      <a:pt x="353" y="26"/>
                      <a:pt x="345" y="23"/>
                    </a:cubicBezTo>
                    <a:cubicBezTo>
                      <a:pt x="347" y="27"/>
                      <a:pt x="347" y="32"/>
                      <a:pt x="345" y="36"/>
                    </a:cubicBezTo>
                    <a:cubicBezTo>
                      <a:pt x="345" y="37"/>
                      <a:pt x="345" y="37"/>
                      <a:pt x="345" y="37"/>
                    </a:cubicBezTo>
                    <a:cubicBezTo>
                      <a:pt x="344" y="37"/>
                      <a:pt x="344" y="37"/>
                      <a:pt x="344" y="36"/>
                    </a:cubicBezTo>
                    <a:cubicBezTo>
                      <a:pt x="343" y="33"/>
                      <a:pt x="344" y="28"/>
                      <a:pt x="342" y="24"/>
                    </a:cubicBezTo>
                    <a:cubicBezTo>
                      <a:pt x="340" y="22"/>
                      <a:pt x="338" y="20"/>
                      <a:pt x="335" y="20"/>
                    </a:cubicBezTo>
                    <a:moveTo>
                      <a:pt x="320" y="0"/>
                    </a:moveTo>
                    <a:cubicBezTo>
                      <a:pt x="321" y="0"/>
                      <a:pt x="321" y="0"/>
                      <a:pt x="321" y="0"/>
                    </a:cubicBezTo>
                    <a:cubicBezTo>
                      <a:pt x="326" y="3"/>
                      <a:pt x="330" y="7"/>
                      <a:pt x="332" y="12"/>
                    </a:cubicBezTo>
                    <a:cubicBezTo>
                      <a:pt x="333" y="14"/>
                      <a:pt x="334" y="16"/>
                      <a:pt x="335" y="18"/>
                    </a:cubicBezTo>
                    <a:cubicBezTo>
                      <a:pt x="337" y="18"/>
                      <a:pt x="339" y="18"/>
                      <a:pt x="341" y="20"/>
                    </a:cubicBezTo>
                    <a:cubicBezTo>
                      <a:pt x="340" y="13"/>
                      <a:pt x="335" y="6"/>
                      <a:pt x="328" y="2"/>
                    </a:cubicBezTo>
                    <a:cubicBezTo>
                      <a:pt x="326" y="1"/>
                      <a:pt x="323" y="0"/>
                      <a:pt x="320"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220">
                <a:extLst>
                  <a:ext uri="{FF2B5EF4-FFF2-40B4-BE49-F238E27FC236}">
                    <a16:creationId xmlns:a16="http://schemas.microsoft.com/office/drawing/2014/main" id="{DF2487B1-D346-4AA8-979D-FCFE7F8FE453}"/>
                  </a:ext>
                </a:extLst>
              </p:cNvPr>
              <p:cNvSpPr>
                <a:spLocks noEditPoints="1"/>
              </p:cNvSpPr>
              <p:nvPr/>
            </p:nvSpPr>
            <p:spPr bwMode="auto">
              <a:xfrm>
                <a:off x="2290" y="3076"/>
                <a:ext cx="861" cy="343"/>
              </a:xfrm>
              <a:custGeom>
                <a:avLst/>
                <a:gdLst>
                  <a:gd name="T0" fmla="*/ 114 w 362"/>
                  <a:gd name="T1" fmla="*/ 135 h 144"/>
                  <a:gd name="T2" fmla="*/ 150 w 362"/>
                  <a:gd name="T3" fmla="*/ 144 h 144"/>
                  <a:gd name="T4" fmla="*/ 162 w 362"/>
                  <a:gd name="T5" fmla="*/ 141 h 144"/>
                  <a:gd name="T6" fmla="*/ 150 w 362"/>
                  <a:gd name="T7" fmla="*/ 143 h 144"/>
                  <a:gd name="T8" fmla="*/ 115 w 362"/>
                  <a:gd name="T9" fmla="*/ 134 h 144"/>
                  <a:gd name="T10" fmla="*/ 193 w 362"/>
                  <a:gd name="T11" fmla="*/ 138 h 144"/>
                  <a:gd name="T12" fmla="*/ 184 w 362"/>
                  <a:gd name="T13" fmla="*/ 138 h 144"/>
                  <a:gd name="T14" fmla="*/ 183 w 362"/>
                  <a:gd name="T15" fmla="*/ 139 h 144"/>
                  <a:gd name="T16" fmla="*/ 194 w 362"/>
                  <a:gd name="T17" fmla="*/ 139 h 144"/>
                  <a:gd name="T18" fmla="*/ 207 w 362"/>
                  <a:gd name="T19" fmla="*/ 133 h 144"/>
                  <a:gd name="T20" fmla="*/ 209 w 362"/>
                  <a:gd name="T21" fmla="*/ 132 h 144"/>
                  <a:gd name="T22" fmla="*/ 243 w 362"/>
                  <a:gd name="T23" fmla="*/ 135 h 144"/>
                  <a:gd name="T24" fmla="*/ 216 w 362"/>
                  <a:gd name="T25" fmla="*/ 134 h 144"/>
                  <a:gd name="T26" fmla="*/ 210 w 362"/>
                  <a:gd name="T27" fmla="*/ 132 h 144"/>
                  <a:gd name="T28" fmla="*/ 12 w 362"/>
                  <a:gd name="T29" fmla="*/ 101 h 144"/>
                  <a:gd name="T30" fmla="*/ 0 w 362"/>
                  <a:gd name="T31" fmla="*/ 116 h 144"/>
                  <a:gd name="T32" fmla="*/ 21 w 362"/>
                  <a:gd name="T33" fmla="*/ 125 h 144"/>
                  <a:gd name="T34" fmla="*/ 38 w 362"/>
                  <a:gd name="T35" fmla="*/ 128 h 144"/>
                  <a:gd name="T36" fmla="*/ 63 w 362"/>
                  <a:gd name="T37" fmla="*/ 134 h 144"/>
                  <a:gd name="T38" fmla="*/ 82 w 362"/>
                  <a:gd name="T39" fmla="*/ 131 h 144"/>
                  <a:gd name="T40" fmla="*/ 63 w 362"/>
                  <a:gd name="T41" fmla="*/ 133 h 144"/>
                  <a:gd name="T42" fmla="*/ 39 w 362"/>
                  <a:gd name="T43" fmla="*/ 127 h 144"/>
                  <a:gd name="T44" fmla="*/ 32 w 362"/>
                  <a:gd name="T45" fmla="*/ 122 h 144"/>
                  <a:gd name="T46" fmla="*/ 21 w 362"/>
                  <a:gd name="T47" fmla="*/ 124 h 144"/>
                  <a:gd name="T48" fmla="*/ 3 w 362"/>
                  <a:gd name="T49" fmla="*/ 121 h 144"/>
                  <a:gd name="T50" fmla="*/ 12 w 362"/>
                  <a:gd name="T51" fmla="*/ 103 h 144"/>
                  <a:gd name="T52" fmla="*/ 344 w 362"/>
                  <a:gd name="T53" fmla="*/ 24 h 144"/>
                  <a:gd name="T54" fmla="*/ 346 w 362"/>
                  <a:gd name="T55" fmla="*/ 25 h 144"/>
                  <a:gd name="T56" fmla="*/ 350 w 362"/>
                  <a:gd name="T57" fmla="*/ 59 h 144"/>
                  <a:gd name="T58" fmla="*/ 350 w 362"/>
                  <a:gd name="T59" fmla="*/ 61 h 144"/>
                  <a:gd name="T60" fmla="*/ 342 w 362"/>
                  <a:gd name="T61" fmla="*/ 84 h 144"/>
                  <a:gd name="T62" fmla="*/ 327 w 362"/>
                  <a:gd name="T63" fmla="*/ 91 h 144"/>
                  <a:gd name="T64" fmla="*/ 303 w 362"/>
                  <a:gd name="T65" fmla="*/ 110 h 144"/>
                  <a:gd name="T66" fmla="*/ 287 w 362"/>
                  <a:gd name="T67" fmla="*/ 112 h 144"/>
                  <a:gd name="T68" fmla="*/ 288 w 362"/>
                  <a:gd name="T69" fmla="*/ 113 h 144"/>
                  <a:gd name="T70" fmla="*/ 328 w 362"/>
                  <a:gd name="T71" fmla="*/ 92 h 144"/>
                  <a:gd name="T72" fmla="*/ 352 w 362"/>
                  <a:gd name="T73" fmla="*/ 67 h 144"/>
                  <a:gd name="T74" fmla="*/ 351 w 362"/>
                  <a:gd name="T75" fmla="*/ 60 h 144"/>
                  <a:gd name="T76" fmla="*/ 351 w 362"/>
                  <a:gd name="T77" fmla="*/ 60 h 144"/>
                  <a:gd name="T78" fmla="*/ 362 w 362"/>
                  <a:gd name="T79" fmla="*/ 42 h 144"/>
                  <a:gd name="T80" fmla="*/ 317 w 362"/>
                  <a:gd name="T81" fmla="*/ 0 h 144"/>
                  <a:gd name="T82" fmla="*/ 321 w 362"/>
                  <a:gd name="T83" fmla="*/ 2 h 144"/>
                  <a:gd name="T84" fmla="*/ 342 w 362"/>
                  <a:gd name="T85" fmla="*/ 22 h 144"/>
                  <a:gd name="T86" fmla="*/ 330 w 362"/>
                  <a:gd name="T87" fmla="*/ 3 h 144"/>
                  <a:gd name="T88" fmla="*/ 317 w 362"/>
                  <a:gd name="T8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144">
                    <a:moveTo>
                      <a:pt x="115" y="134"/>
                    </a:moveTo>
                    <a:cubicBezTo>
                      <a:pt x="115" y="134"/>
                      <a:pt x="114" y="134"/>
                      <a:pt x="114" y="135"/>
                    </a:cubicBezTo>
                    <a:cubicBezTo>
                      <a:pt x="123" y="142"/>
                      <a:pt x="135" y="144"/>
                      <a:pt x="146" y="144"/>
                    </a:cubicBezTo>
                    <a:cubicBezTo>
                      <a:pt x="148" y="144"/>
                      <a:pt x="149" y="144"/>
                      <a:pt x="150" y="144"/>
                    </a:cubicBezTo>
                    <a:cubicBezTo>
                      <a:pt x="154" y="144"/>
                      <a:pt x="158" y="143"/>
                      <a:pt x="162" y="142"/>
                    </a:cubicBezTo>
                    <a:cubicBezTo>
                      <a:pt x="161" y="142"/>
                      <a:pt x="161" y="141"/>
                      <a:pt x="162" y="141"/>
                    </a:cubicBezTo>
                    <a:cubicBezTo>
                      <a:pt x="162" y="141"/>
                      <a:pt x="163" y="141"/>
                      <a:pt x="163" y="140"/>
                    </a:cubicBezTo>
                    <a:cubicBezTo>
                      <a:pt x="159" y="142"/>
                      <a:pt x="154" y="143"/>
                      <a:pt x="150" y="143"/>
                    </a:cubicBezTo>
                    <a:cubicBezTo>
                      <a:pt x="149" y="143"/>
                      <a:pt x="148" y="143"/>
                      <a:pt x="146" y="143"/>
                    </a:cubicBezTo>
                    <a:cubicBezTo>
                      <a:pt x="134" y="143"/>
                      <a:pt x="123" y="140"/>
                      <a:pt x="115" y="134"/>
                    </a:cubicBezTo>
                    <a:moveTo>
                      <a:pt x="207" y="133"/>
                    </a:moveTo>
                    <a:cubicBezTo>
                      <a:pt x="202" y="136"/>
                      <a:pt x="198" y="137"/>
                      <a:pt x="193" y="138"/>
                    </a:cubicBezTo>
                    <a:cubicBezTo>
                      <a:pt x="192" y="138"/>
                      <a:pt x="190" y="138"/>
                      <a:pt x="188" y="138"/>
                    </a:cubicBezTo>
                    <a:cubicBezTo>
                      <a:pt x="187" y="138"/>
                      <a:pt x="186" y="138"/>
                      <a:pt x="184" y="138"/>
                    </a:cubicBezTo>
                    <a:cubicBezTo>
                      <a:pt x="185" y="138"/>
                      <a:pt x="185" y="139"/>
                      <a:pt x="184" y="139"/>
                    </a:cubicBezTo>
                    <a:cubicBezTo>
                      <a:pt x="184" y="139"/>
                      <a:pt x="183" y="139"/>
                      <a:pt x="183" y="139"/>
                    </a:cubicBezTo>
                    <a:cubicBezTo>
                      <a:pt x="184" y="139"/>
                      <a:pt x="186" y="140"/>
                      <a:pt x="188" y="140"/>
                    </a:cubicBezTo>
                    <a:cubicBezTo>
                      <a:pt x="190" y="140"/>
                      <a:pt x="192" y="139"/>
                      <a:pt x="194" y="139"/>
                    </a:cubicBezTo>
                    <a:cubicBezTo>
                      <a:pt x="199" y="139"/>
                      <a:pt x="204" y="137"/>
                      <a:pt x="208" y="134"/>
                    </a:cubicBezTo>
                    <a:cubicBezTo>
                      <a:pt x="208" y="134"/>
                      <a:pt x="207" y="134"/>
                      <a:pt x="207" y="133"/>
                    </a:cubicBezTo>
                    <a:moveTo>
                      <a:pt x="210" y="132"/>
                    </a:moveTo>
                    <a:cubicBezTo>
                      <a:pt x="209" y="132"/>
                      <a:pt x="209" y="132"/>
                      <a:pt x="209" y="132"/>
                    </a:cubicBezTo>
                    <a:cubicBezTo>
                      <a:pt x="215" y="135"/>
                      <a:pt x="222" y="136"/>
                      <a:pt x="229" y="136"/>
                    </a:cubicBezTo>
                    <a:cubicBezTo>
                      <a:pt x="234" y="136"/>
                      <a:pt x="238" y="136"/>
                      <a:pt x="243" y="135"/>
                    </a:cubicBezTo>
                    <a:cubicBezTo>
                      <a:pt x="239" y="136"/>
                      <a:pt x="235" y="136"/>
                      <a:pt x="231" y="136"/>
                    </a:cubicBezTo>
                    <a:cubicBezTo>
                      <a:pt x="225" y="136"/>
                      <a:pt x="220" y="135"/>
                      <a:pt x="216" y="134"/>
                    </a:cubicBezTo>
                    <a:cubicBezTo>
                      <a:pt x="216" y="134"/>
                      <a:pt x="216" y="134"/>
                      <a:pt x="216" y="134"/>
                    </a:cubicBezTo>
                    <a:cubicBezTo>
                      <a:pt x="214" y="133"/>
                      <a:pt x="212" y="133"/>
                      <a:pt x="210" y="132"/>
                    </a:cubicBezTo>
                    <a:cubicBezTo>
                      <a:pt x="210" y="132"/>
                      <a:pt x="210" y="132"/>
                      <a:pt x="210" y="132"/>
                    </a:cubicBezTo>
                    <a:moveTo>
                      <a:pt x="12" y="101"/>
                    </a:moveTo>
                    <a:cubicBezTo>
                      <a:pt x="6" y="104"/>
                      <a:pt x="1" y="108"/>
                      <a:pt x="0" y="114"/>
                    </a:cubicBezTo>
                    <a:cubicBezTo>
                      <a:pt x="0" y="115"/>
                      <a:pt x="0" y="115"/>
                      <a:pt x="0" y="116"/>
                    </a:cubicBezTo>
                    <a:cubicBezTo>
                      <a:pt x="0" y="124"/>
                      <a:pt x="8" y="126"/>
                      <a:pt x="15" y="126"/>
                    </a:cubicBezTo>
                    <a:cubicBezTo>
                      <a:pt x="17" y="126"/>
                      <a:pt x="19" y="125"/>
                      <a:pt x="21" y="125"/>
                    </a:cubicBezTo>
                    <a:cubicBezTo>
                      <a:pt x="24" y="125"/>
                      <a:pt x="28" y="124"/>
                      <a:pt x="31" y="123"/>
                    </a:cubicBezTo>
                    <a:cubicBezTo>
                      <a:pt x="33" y="125"/>
                      <a:pt x="36" y="126"/>
                      <a:pt x="38" y="128"/>
                    </a:cubicBezTo>
                    <a:cubicBezTo>
                      <a:pt x="46" y="132"/>
                      <a:pt x="53" y="134"/>
                      <a:pt x="61" y="134"/>
                    </a:cubicBezTo>
                    <a:cubicBezTo>
                      <a:pt x="62" y="134"/>
                      <a:pt x="63" y="134"/>
                      <a:pt x="63" y="134"/>
                    </a:cubicBezTo>
                    <a:cubicBezTo>
                      <a:pt x="69" y="134"/>
                      <a:pt x="75" y="132"/>
                      <a:pt x="81" y="130"/>
                    </a:cubicBezTo>
                    <a:cubicBezTo>
                      <a:pt x="82" y="130"/>
                      <a:pt x="82" y="130"/>
                      <a:pt x="82" y="131"/>
                    </a:cubicBezTo>
                    <a:cubicBezTo>
                      <a:pt x="82" y="130"/>
                      <a:pt x="81" y="129"/>
                      <a:pt x="81" y="129"/>
                    </a:cubicBezTo>
                    <a:cubicBezTo>
                      <a:pt x="74" y="132"/>
                      <a:pt x="68" y="133"/>
                      <a:pt x="63" y="133"/>
                    </a:cubicBezTo>
                    <a:cubicBezTo>
                      <a:pt x="63" y="133"/>
                      <a:pt x="62" y="133"/>
                      <a:pt x="61" y="133"/>
                    </a:cubicBezTo>
                    <a:cubicBezTo>
                      <a:pt x="53" y="133"/>
                      <a:pt x="46" y="131"/>
                      <a:pt x="39" y="127"/>
                    </a:cubicBezTo>
                    <a:cubicBezTo>
                      <a:pt x="37" y="125"/>
                      <a:pt x="34" y="124"/>
                      <a:pt x="32" y="122"/>
                    </a:cubicBezTo>
                    <a:cubicBezTo>
                      <a:pt x="32" y="122"/>
                      <a:pt x="32" y="122"/>
                      <a:pt x="32" y="122"/>
                    </a:cubicBezTo>
                    <a:cubicBezTo>
                      <a:pt x="31" y="122"/>
                      <a:pt x="31" y="122"/>
                      <a:pt x="31" y="122"/>
                    </a:cubicBezTo>
                    <a:cubicBezTo>
                      <a:pt x="28" y="123"/>
                      <a:pt x="24" y="123"/>
                      <a:pt x="21" y="124"/>
                    </a:cubicBezTo>
                    <a:cubicBezTo>
                      <a:pt x="19" y="124"/>
                      <a:pt x="17" y="124"/>
                      <a:pt x="15" y="124"/>
                    </a:cubicBezTo>
                    <a:cubicBezTo>
                      <a:pt x="11" y="124"/>
                      <a:pt x="5" y="124"/>
                      <a:pt x="3" y="121"/>
                    </a:cubicBezTo>
                    <a:cubicBezTo>
                      <a:pt x="1" y="119"/>
                      <a:pt x="1" y="117"/>
                      <a:pt x="1" y="114"/>
                    </a:cubicBezTo>
                    <a:cubicBezTo>
                      <a:pt x="2" y="109"/>
                      <a:pt x="7" y="105"/>
                      <a:pt x="12" y="103"/>
                    </a:cubicBezTo>
                    <a:cubicBezTo>
                      <a:pt x="12" y="102"/>
                      <a:pt x="12" y="102"/>
                      <a:pt x="12" y="101"/>
                    </a:cubicBezTo>
                    <a:moveTo>
                      <a:pt x="344" y="24"/>
                    </a:moveTo>
                    <a:cubicBezTo>
                      <a:pt x="345" y="24"/>
                      <a:pt x="345" y="24"/>
                      <a:pt x="345" y="24"/>
                    </a:cubicBezTo>
                    <a:cubicBezTo>
                      <a:pt x="345" y="24"/>
                      <a:pt x="345" y="25"/>
                      <a:pt x="346" y="25"/>
                    </a:cubicBezTo>
                    <a:cubicBezTo>
                      <a:pt x="354" y="28"/>
                      <a:pt x="361" y="35"/>
                      <a:pt x="361" y="42"/>
                    </a:cubicBezTo>
                    <a:cubicBezTo>
                      <a:pt x="360" y="50"/>
                      <a:pt x="357" y="56"/>
                      <a:pt x="350" y="59"/>
                    </a:cubicBezTo>
                    <a:cubicBezTo>
                      <a:pt x="349" y="60"/>
                      <a:pt x="349" y="60"/>
                      <a:pt x="349" y="60"/>
                    </a:cubicBezTo>
                    <a:cubicBezTo>
                      <a:pt x="350" y="61"/>
                      <a:pt x="350" y="61"/>
                      <a:pt x="350" y="61"/>
                    </a:cubicBezTo>
                    <a:cubicBezTo>
                      <a:pt x="350" y="63"/>
                      <a:pt x="351" y="65"/>
                      <a:pt x="351" y="66"/>
                    </a:cubicBezTo>
                    <a:cubicBezTo>
                      <a:pt x="351" y="73"/>
                      <a:pt x="348" y="79"/>
                      <a:pt x="342" y="84"/>
                    </a:cubicBezTo>
                    <a:cubicBezTo>
                      <a:pt x="338" y="87"/>
                      <a:pt x="333" y="90"/>
                      <a:pt x="327" y="91"/>
                    </a:cubicBezTo>
                    <a:cubicBezTo>
                      <a:pt x="327" y="91"/>
                      <a:pt x="327" y="91"/>
                      <a:pt x="327" y="91"/>
                    </a:cubicBezTo>
                    <a:cubicBezTo>
                      <a:pt x="327" y="92"/>
                      <a:pt x="327" y="92"/>
                      <a:pt x="327" y="92"/>
                    </a:cubicBezTo>
                    <a:cubicBezTo>
                      <a:pt x="322" y="100"/>
                      <a:pt x="311" y="107"/>
                      <a:pt x="303" y="110"/>
                    </a:cubicBezTo>
                    <a:cubicBezTo>
                      <a:pt x="300" y="110"/>
                      <a:pt x="294" y="112"/>
                      <a:pt x="288" y="112"/>
                    </a:cubicBezTo>
                    <a:cubicBezTo>
                      <a:pt x="288" y="112"/>
                      <a:pt x="287" y="112"/>
                      <a:pt x="287" y="112"/>
                    </a:cubicBezTo>
                    <a:cubicBezTo>
                      <a:pt x="287" y="112"/>
                      <a:pt x="287" y="113"/>
                      <a:pt x="286" y="113"/>
                    </a:cubicBezTo>
                    <a:cubicBezTo>
                      <a:pt x="287" y="113"/>
                      <a:pt x="287" y="113"/>
                      <a:pt x="288" y="113"/>
                    </a:cubicBezTo>
                    <a:cubicBezTo>
                      <a:pt x="294" y="113"/>
                      <a:pt x="300" y="112"/>
                      <a:pt x="303" y="111"/>
                    </a:cubicBezTo>
                    <a:cubicBezTo>
                      <a:pt x="311" y="108"/>
                      <a:pt x="322" y="101"/>
                      <a:pt x="328" y="92"/>
                    </a:cubicBezTo>
                    <a:cubicBezTo>
                      <a:pt x="333" y="91"/>
                      <a:pt x="339" y="88"/>
                      <a:pt x="343" y="85"/>
                    </a:cubicBezTo>
                    <a:cubicBezTo>
                      <a:pt x="349" y="80"/>
                      <a:pt x="352" y="74"/>
                      <a:pt x="352" y="67"/>
                    </a:cubicBezTo>
                    <a:cubicBezTo>
                      <a:pt x="352" y="66"/>
                      <a:pt x="352" y="66"/>
                      <a:pt x="352" y="66"/>
                    </a:cubicBezTo>
                    <a:cubicBezTo>
                      <a:pt x="352" y="64"/>
                      <a:pt x="352" y="62"/>
                      <a:pt x="351" y="60"/>
                    </a:cubicBezTo>
                    <a:cubicBezTo>
                      <a:pt x="351" y="60"/>
                      <a:pt x="351" y="60"/>
                      <a:pt x="351" y="60"/>
                    </a:cubicBezTo>
                    <a:cubicBezTo>
                      <a:pt x="351" y="60"/>
                      <a:pt x="351" y="60"/>
                      <a:pt x="351" y="60"/>
                    </a:cubicBezTo>
                    <a:cubicBezTo>
                      <a:pt x="357" y="57"/>
                      <a:pt x="362" y="51"/>
                      <a:pt x="362" y="42"/>
                    </a:cubicBezTo>
                    <a:cubicBezTo>
                      <a:pt x="362" y="42"/>
                      <a:pt x="362" y="42"/>
                      <a:pt x="362" y="42"/>
                    </a:cubicBezTo>
                    <a:cubicBezTo>
                      <a:pt x="362" y="33"/>
                      <a:pt x="353" y="26"/>
                      <a:pt x="344" y="24"/>
                    </a:cubicBezTo>
                    <a:moveTo>
                      <a:pt x="317" y="0"/>
                    </a:moveTo>
                    <a:cubicBezTo>
                      <a:pt x="317" y="0"/>
                      <a:pt x="317" y="0"/>
                      <a:pt x="317" y="0"/>
                    </a:cubicBezTo>
                    <a:cubicBezTo>
                      <a:pt x="318" y="1"/>
                      <a:pt x="320" y="1"/>
                      <a:pt x="321" y="2"/>
                    </a:cubicBezTo>
                    <a:cubicBezTo>
                      <a:pt x="324" y="2"/>
                      <a:pt x="327" y="3"/>
                      <a:pt x="329" y="4"/>
                    </a:cubicBezTo>
                    <a:cubicBezTo>
                      <a:pt x="336" y="8"/>
                      <a:pt x="341" y="15"/>
                      <a:pt x="342" y="22"/>
                    </a:cubicBezTo>
                    <a:cubicBezTo>
                      <a:pt x="343" y="22"/>
                      <a:pt x="343" y="22"/>
                      <a:pt x="343" y="23"/>
                    </a:cubicBezTo>
                    <a:cubicBezTo>
                      <a:pt x="343" y="15"/>
                      <a:pt x="337" y="7"/>
                      <a:pt x="330" y="3"/>
                    </a:cubicBezTo>
                    <a:cubicBezTo>
                      <a:pt x="330" y="3"/>
                      <a:pt x="330" y="3"/>
                      <a:pt x="330" y="3"/>
                    </a:cubicBezTo>
                    <a:cubicBezTo>
                      <a:pt x="326" y="1"/>
                      <a:pt x="321" y="0"/>
                      <a:pt x="317"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221">
                <a:extLst>
                  <a:ext uri="{FF2B5EF4-FFF2-40B4-BE49-F238E27FC236}">
                    <a16:creationId xmlns:a16="http://schemas.microsoft.com/office/drawing/2014/main" id="{B8087992-B643-43EA-9E60-A53C182E970F}"/>
                  </a:ext>
                </a:extLst>
              </p:cNvPr>
              <p:cNvSpPr>
                <a:spLocks/>
              </p:cNvSpPr>
              <p:nvPr/>
            </p:nvSpPr>
            <p:spPr bwMode="auto">
              <a:xfrm>
                <a:off x="3089" y="3124"/>
                <a:ext cx="29" cy="45"/>
              </a:xfrm>
              <a:custGeom>
                <a:avLst/>
                <a:gdLst>
                  <a:gd name="T0" fmla="*/ 0 w 12"/>
                  <a:gd name="T1" fmla="*/ 0 h 19"/>
                  <a:gd name="T2" fmla="*/ 0 w 12"/>
                  <a:gd name="T3" fmla="*/ 2 h 19"/>
                  <a:gd name="T4" fmla="*/ 7 w 12"/>
                  <a:gd name="T5" fmla="*/ 6 h 19"/>
                  <a:gd name="T6" fmla="*/ 9 w 12"/>
                  <a:gd name="T7" fmla="*/ 18 h 19"/>
                  <a:gd name="T8" fmla="*/ 10 w 12"/>
                  <a:gd name="T9" fmla="*/ 19 h 19"/>
                  <a:gd name="T10" fmla="*/ 10 w 12"/>
                  <a:gd name="T11" fmla="*/ 18 h 19"/>
                  <a:gd name="T12" fmla="*/ 10 w 12"/>
                  <a:gd name="T13" fmla="*/ 5 h 19"/>
                  <a:gd name="T14" fmla="*/ 9 w 12"/>
                  <a:gd name="T15" fmla="*/ 4 h 19"/>
                  <a:gd name="T16" fmla="*/ 8 w 12"/>
                  <a:gd name="T17" fmla="*/ 4 h 19"/>
                  <a:gd name="T18" fmla="*/ 7 w 12"/>
                  <a:gd name="T19" fmla="*/ 3 h 19"/>
                  <a:gd name="T20" fmla="*/ 7 w 12"/>
                  <a:gd name="T21" fmla="*/ 3 h 19"/>
                  <a:gd name="T22" fmla="*/ 6 w 12"/>
                  <a:gd name="T23" fmla="*/ 2 h 19"/>
                  <a:gd name="T24" fmla="*/ 0 w 12"/>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9">
                    <a:moveTo>
                      <a:pt x="0" y="0"/>
                    </a:moveTo>
                    <a:cubicBezTo>
                      <a:pt x="0" y="0"/>
                      <a:pt x="0" y="1"/>
                      <a:pt x="0" y="2"/>
                    </a:cubicBezTo>
                    <a:cubicBezTo>
                      <a:pt x="3" y="2"/>
                      <a:pt x="5" y="4"/>
                      <a:pt x="7" y="6"/>
                    </a:cubicBezTo>
                    <a:cubicBezTo>
                      <a:pt x="9" y="10"/>
                      <a:pt x="8" y="15"/>
                      <a:pt x="9" y="18"/>
                    </a:cubicBezTo>
                    <a:cubicBezTo>
                      <a:pt x="9" y="19"/>
                      <a:pt x="9" y="19"/>
                      <a:pt x="10" y="19"/>
                    </a:cubicBezTo>
                    <a:cubicBezTo>
                      <a:pt x="10" y="19"/>
                      <a:pt x="10" y="19"/>
                      <a:pt x="10" y="18"/>
                    </a:cubicBezTo>
                    <a:cubicBezTo>
                      <a:pt x="12" y="14"/>
                      <a:pt x="12" y="9"/>
                      <a:pt x="10" y="5"/>
                    </a:cubicBezTo>
                    <a:cubicBezTo>
                      <a:pt x="9" y="5"/>
                      <a:pt x="9" y="4"/>
                      <a:pt x="9" y="4"/>
                    </a:cubicBezTo>
                    <a:cubicBezTo>
                      <a:pt x="9" y="4"/>
                      <a:pt x="9" y="4"/>
                      <a:pt x="8" y="4"/>
                    </a:cubicBezTo>
                    <a:cubicBezTo>
                      <a:pt x="8" y="4"/>
                      <a:pt x="8" y="3"/>
                      <a:pt x="7" y="3"/>
                    </a:cubicBezTo>
                    <a:cubicBezTo>
                      <a:pt x="7" y="3"/>
                      <a:pt x="7" y="3"/>
                      <a:pt x="7" y="3"/>
                    </a:cubicBezTo>
                    <a:cubicBezTo>
                      <a:pt x="7" y="2"/>
                      <a:pt x="7" y="2"/>
                      <a:pt x="6" y="2"/>
                    </a:cubicBezTo>
                    <a:cubicBezTo>
                      <a:pt x="4" y="0"/>
                      <a:pt x="2" y="0"/>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222">
                <a:extLst>
                  <a:ext uri="{FF2B5EF4-FFF2-40B4-BE49-F238E27FC236}">
                    <a16:creationId xmlns:a16="http://schemas.microsoft.com/office/drawing/2014/main" id="{2159E4AB-3848-4C01-9CAE-FC0CAE97E3F9}"/>
                  </a:ext>
                </a:extLst>
              </p:cNvPr>
              <p:cNvSpPr>
                <a:spLocks/>
              </p:cNvSpPr>
              <p:nvPr/>
            </p:nvSpPr>
            <p:spPr bwMode="auto">
              <a:xfrm>
                <a:off x="2770" y="3312"/>
                <a:ext cx="214" cy="90"/>
              </a:xfrm>
              <a:custGeom>
                <a:avLst/>
                <a:gdLst>
                  <a:gd name="T0" fmla="*/ 89 w 90"/>
                  <a:gd name="T1" fmla="*/ 0 h 38"/>
                  <a:gd name="T2" fmla="*/ 88 w 90"/>
                  <a:gd name="T3" fmla="*/ 0 h 38"/>
                  <a:gd name="T4" fmla="*/ 50 w 90"/>
                  <a:gd name="T5" fmla="*/ 33 h 38"/>
                  <a:gd name="T6" fmla="*/ 41 w 90"/>
                  <a:gd name="T7" fmla="*/ 36 h 38"/>
                  <a:gd name="T8" fmla="*/ 27 w 90"/>
                  <a:gd name="T9" fmla="*/ 37 h 38"/>
                  <a:gd name="T10" fmla="*/ 7 w 90"/>
                  <a:gd name="T11" fmla="*/ 33 h 38"/>
                  <a:gd name="T12" fmla="*/ 2 w 90"/>
                  <a:gd name="T13" fmla="*/ 30 h 38"/>
                  <a:gd name="T14" fmla="*/ 0 w 90"/>
                  <a:gd name="T15" fmla="*/ 29 h 38"/>
                  <a:gd name="T16" fmla="*/ 5 w 90"/>
                  <a:gd name="T17" fmla="*/ 34 h 38"/>
                  <a:gd name="T18" fmla="*/ 6 w 90"/>
                  <a:gd name="T19" fmla="*/ 35 h 38"/>
                  <a:gd name="T20" fmla="*/ 8 w 90"/>
                  <a:gd name="T21" fmla="*/ 34 h 38"/>
                  <a:gd name="T22" fmla="*/ 14 w 90"/>
                  <a:gd name="T23" fmla="*/ 36 h 38"/>
                  <a:gd name="T24" fmla="*/ 29 w 90"/>
                  <a:gd name="T25" fmla="*/ 38 h 38"/>
                  <a:gd name="T26" fmla="*/ 48 w 90"/>
                  <a:gd name="T27" fmla="*/ 36 h 38"/>
                  <a:gd name="T28" fmla="*/ 83 w 90"/>
                  <a:gd name="T29" fmla="*/ 14 h 38"/>
                  <a:gd name="T30" fmla="*/ 84 w 90"/>
                  <a:gd name="T31" fmla="*/ 14 h 38"/>
                  <a:gd name="T32" fmla="*/ 85 w 90"/>
                  <a:gd name="T33" fmla="*/ 13 h 38"/>
                  <a:gd name="T34" fmla="*/ 90 w 90"/>
                  <a:gd name="T35" fmla="*/ 0 h 38"/>
                  <a:gd name="T36" fmla="*/ 89 w 90"/>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38">
                    <a:moveTo>
                      <a:pt x="89" y="0"/>
                    </a:moveTo>
                    <a:cubicBezTo>
                      <a:pt x="89" y="0"/>
                      <a:pt x="88" y="0"/>
                      <a:pt x="88" y="0"/>
                    </a:cubicBezTo>
                    <a:cubicBezTo>
                      <a:pt x="81" y="17"/>
                      <a:pt x="67" y="27"/>
                      <a:pt x="50" y="33"/>
                    </a:cubicBezTo>
                    <a:cubicBezTo>
                      <a:pt x="47" y="34"/>
                      <a:pt x="44" y="35"/>
                      <a:pt x="41" y="36"/>
                    </a:cubicBezTo>
                    <a:cubicBezTo>
                      <a:pt x="36" y="37"/>
                      <a:pt x="32" y="37"/>
                      <a:pt x="27" y="37"/>
                    </a:cubicBezTo>
                    <a:cubicBezTo>
                      <a:pt x="20" y="37"/>
                      <a:pt x="13" y="36"/>
                      <a:pt x="7" y="33"/>
                    </a:cubicBezTo>
                    <a:cubicBezTo>
                      <a:pt x="5" y="32"/>
                      <a:pt x="3" y="31"/>
                      <a:pt x="2" y="30"/>
                    </a:cubicBezTo>
                    <a:cubicBezTo>
                      <a:pt x="1" y="29"/>
                      <a:pt x="0" y="29"/>
                      <a:pt x="0" y="29"/>
                    </a:cubicBezTo>
                    <a:cubicBezTo>
                      <a:pt x="1" y="31"/>
                      <a:pt x="3" y="33"/>
                      <a:pt x="5" y="34"/>
                    </a:cubicBezTo>
                    <a:cubicBezTo>
                      <a:pt x="5" y="35"/>
                      <a:pt x="6" y="35"/>
                      <a:pt x="6" y="35"/>
                    </a:cubicBezTo>
                    <a:cubicBezTo>
                      <a:pt x="7" y="35"/>
                      <a:pt x="7" y="35"/>
                      <a:pt x="8" y="34"/>
                    </a:cubicBezTo>
                    <a:cubicBezTo>
                      <a:pt x="10" y="35"/>
                      <a:pt x="12" y="36"/>
                      <a:pt x="14" y="36"/>
                    </a:cubicBezTo>
                    <a:cubicBezTo>
                      <a:pt x="18" y="38"/>
                      <a:pt x="24" y="38"/>
                      <a:pt x="29" y="38"/>
                    </a:cubicBezTo>
                    <a:cubicBezTo>
                      <a:pt x="35" y="38"/>
                      <a:pt x="42" y="37"/>
                      <a:pt x="48" y="36"/>
                    </a:cubicBezTo>
                    <a:cubicBezTo>
                      <a:pt x="61" y="32"/>
                      <a:pt x="74" y="24"/>
                      <a:pt x="83" y="14"/>
                    </a:cubicBezTo>
                    <a:cubicBezTo>
                      <a:pt x="83" y="14"/>
                      <a:pt x="84" y="14"/>
                      <a:pt x="84" y="14"/>
                    </a:cubicBezTo>
                    <a:cubicBezTo>
                      <a:pt x="85" y="14"/>
                      <a:pt x="85" y="13"/>
                      <a:pt x="85" y="13"/>
                    </a:cubicBezTo>
                    <a:cubicBezTo>
                      <a:pt x="87" y="9"/>
                      <a:pt x="89" y="5"/>
                      <a:pt x="90" y="0"/>
                    </a:cubicBezTo>
                    <a:cubicBezTo>
                      <a:pt x="90" y="0"/>
                      <a:pt x="89" y="0"/>
                      <a:pt x="89"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223">
                <a:extLst>
                  <a:ext uri="{FF2B5EF4-FFF2-40B4-BE49-F238E27FC236}">
                    <a16:creationId xmlns:a16="http://schemas.microsoft.com/office/drawing/2014/main" id="{8B9EF846-CF62-4FCB-AADA-2728C6189908}"/>
                  </a:ext>
                </a:extLst>
              </p:cNvPr>
              <p:cNvSpPr>
                <a:spLocks/>
              </p:cNvSpPr>
              <p:nvPr/>
            </p:nvSpPr>
            <p:spPr bwMode="auto">
              <a:xfrm>
                <a:off x="2668" y="3381"/>
                <a:ext cx="62" cy="33"/>
              </a:xfrm>
              <a:custGeom>
                <a:avLst/>
                <a:gdLst>
                  <a:gd name="T0" fmla="*/ 0 w 26"/>
                  <a:gd name="T1" fmla="*/ 0 h 14"/>
                  <a:gd name="T2" fmla="*/ 0 w 26"/>
                  <a:gd name="T3" fmla="*/ 0 h 14"/>
                  <a:gd name="T4" fmla="*/ 12 w 26"/>
                  <a:gd name="T5" fmla="*/ 9 h 14"/>
                  <a:gd name="T6" fmla="*/ 4 w 26"/>
                  <a:gd name="T7" fmla="*/ 12 h 14"/>
                  <a:gd name="T8" fmla="*/ 3 w 26"/>
                  <a:gd name="T9" fmla="*/ 13 h 14"/>
                  <a:gd name="T10" fmla="*/ 3 w 26"/>
                  <a:gd name="T11" fmla="*/ 14 h 14"/>
                  <a:gd name="T12" fmla="*/ 14 w 26"/>
                  <a:gd name="T13" fmla="*/ 9 h 14"/>
                  <a:gd name="T14" fmla="*/ 24 w 26"/>
                  <a:gd name="T15" fmla="*/ 11 h 14"/>
                  <a:gd name="T16" fmla="*/ 25 w 26"/>
                  <a:gd name="T17" fmla="*/ 11 h 14"/>
                  <a:gd name="T18" fmla="*/ 25 w 26"/>
                  <a:gd name="T19" fmla="*/ 10 h 14"/>
                  <a:gd name="T20" fmla="*/ 25 w 26"/>
                  <a:gd name="T21" fmla="*/ 10 h 14"/>
                  <a:gd name="T22" fmla="*/ 18 w 26"/>
                  <a:gd name="T23" fmla="*/ 8 h 14"/>
                  <a:gd name="T24" fmla="*/ 26 w 26"/>
                  <a:gd name="T25" fmla="*/ 0 h 14"/>
                  <a:gd name="T26" fmla="*/ 25 w 26"/>
                  <a:gd name="T27" fmla="*/ 0 h 14"/>
                  <a:gd name="T28" fmla="*/ 16 w 26"/>
                  <a:gd name="T29" fmla="*/ 7 h 14"/>
                  <a:gd name="T30" fmla="*/ 15 w 26"/>
                  <a:gd name="T31" fmla="*/ 7 h 14"/>
                  <a:gd name="T32" fmla="*/ 5 w 26"/>
                  <a:gd name="T33" fmla="*/ 2 h 14"/>
                  <a:gd name="T34" fmla="*/ 1 w 26"/>
                  <a:gd name="T35" fmla="*/ 0 h 14"/>
                  <a:gd name="T36" fmla="*/ 0 w 26"/>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4">
                    <a:moveTo>
                      <a:pt x="0" y="0"/>
                    </a:moveTo>
                    <a:cubicBezTo>
                      <a:pt x="0" y="0"/>
                      <a:pt x="0" y="0"/>
                      <a:pt x="0" y="0"/>
                    </a:cubicBezTo>
                    <a:cubicBezTo>
                      <a:pt x="3" y="3"/>
                      <a:pt x="7" y="7"/>
                      <a:pt x="12" y="9"/>
                    </a:cubicBezTo>
                    <a:cubicBezTo>
                      <a:pt x="9" y="10"/>
                      <a:pt x="7" y="11"/>
                      <a:pt x="4" y="12"/>
                    </a:cubicBezTo>
                    <a:cubicBezTo>
                      <a:pt x="4" y="13"/>
                      <a:pt x="3" y="13"/>
                      <a:pt x="3" y="13"/>
                    </a:cubicBezTo>
                    <a:cubicBezTo>
                      <a:pt x="2" y="13"/>
                      <a:pt x="2" y="14"/>
                      <a:pt x="3" y="14"/>
                    </a:cubicBezTo>
                    <a:cubicBezTo>
                      <a:pt x="7" y="13"/>
                      <a:pt x="11" y="11"/>
                      <a:pt x="14" y="9"/>
                    </a:cubicBezTo>
                    <a:cubicBezTo>
                      <a:pt x="17" y="10"/>
                      <a:pt x="20" y="11"/>
                      <a:pt x="24" y="11"/>
                    </a:cubicBezTo>
                    <a:cubicBezTo>
                      <a:pt x="24" y="11"/>
                      <a:pt x="25" y="11"/>
                      <a:pt x="25" y="11"/>
                    </a:cubicBezTo>
                    <a:cubicBezTo>
                      <a:pt x="26" y="11"/>
                      <a:pt x="26" y="10"/>
                      <a:pt x="25" y="10"/>
                    </a:cubicBezTo>
                    <a:cubicBezTo>
                      <a:pt x="25" y="10"/>
                      <a:pt x="25" y="10"/>
                      <a:pt x="25" y="10"/>
                    </a:cubicBezTo>
                    <a:cubicBezTo>
                      <a:pt x="23" y="9"/>
                      <a:pt x="20" y="9"/>
                      <a:pt x="18" y="8"/>
                    </a:cubicBezTo>
                    <a:cubicBezTo>
                      <a:pt x="21" y="6"/>
                      <a:pt x="24" y="3"/>
                      <a:pt x="26" y="0"/>
                    </a:cubicBezTo>
                    <a:cubicBezTo>
                      <a:pt x="26" y="0"/>
                      <a:pt x="25" y="0"/>
                      <a:pt x="25" y="0"/>
                    </a:cubicBezTo>
                    <a:cubicBezTo>
                      <a:pt x="22" y="2"/>
                      <a:pt x="19" y="5"/>
                      <a:pt x="16" y="7"/>
                    </a:cubicBezTo>
                    <a:cubicBezTo>
                      <a:pt x="15" y="7"/>
                      <a:pt x="15" y="7"/>
                      <a:pt x="15" y="7"/>
                    </a:cubicBezTo>
                    <a:cubicBezTo>
                      <a:pt x="11" y="6"/>
                      <a:pt x="8" y="4"/>
                      <a:pt x="5" y="2"/>
                    </a:cubicBezTo>
                    <a:cubicBezTo>
                      <a:pt x="3" y="1"/>
                      <a:pt x="2" y="1"/>
                      <a:pt x="1" y="0"/>
                    </a:cubicBezTo>
                    <a:cubicBezTo>
                      <a:pt x="0" y="0"/>
                      <a:pt x="0" y="0"/>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224">
                <a:extLst>
                  <a:ext uri="{FF2B5EF4-FFF2-40B4-BE49-F238E27FC236}">
                    <a16:creationId xmlns:a16="http://schemas.microsoft.com/office/drawing/2014/main" id="{9DEDF2C4-F1D4-4D08-8640-3A20454F54D1}"/>
                  </a:ext>
                </a:extLst>
              </p:cNvPr>
              <p:cNvSpPr>
                <a:spLocks/>
              </p:cNvSpPr>
              <p:nvPr/>
            </p:nvSpPr>
            <p:spPr bwMode="auto">
              <a:xfrm>
                <a:off x="2478" y="3369"/>
                <a:ext cx="100" cy="31"/>
              </a:xfrm>
              <a:custGeom>
                <a:avLst/>
                <a:gdLst>
                  <a:gd name="T0" fmla="*/ 0 w 42"/>
                  <a:gd name="T1" fmla="*/ 0 h 13"/>
                  <a:gd name="T2" fmla="*/ 0 w 42"/>
                  <a:gd name="T3" fmla="*/ 0 h 13"/>
                  <a:gd name="T4" fmla="*/ 2 w 42"/>
                  <a:gd name="T5" fmla="*/ 6 h 13"/>
                  <a:gd name="T6" fmla="*/ 3 w 42"/>
                  <a:gd name="T7" fmla="*/ 8 h 13"/>
                  <a:gd name="T8" fmla="*/ 19 w 42"/>
                  <a:gd name="T9" fmla="*/ 13 h 13"/>
                  <a:gd name="T10" fmla="*/ 22 w 42"/>
                  <a:gd name="T11" fmla="*/ 13 h 13"/>
                  <a:gd name="T12" fmla="*/ 34 w 42"/>
                  <a:gd name="T13" fmla="*/ 11 h 13"/>
                  <a:gd name="T14" fmla="*/ 35 w 42"/>
                  <a:gd name="T15" fmla="*/ 12 h 13"/>
                  <a:gd name="T16" fmla="*/ 36 w 42"/>
                  <a:gd name="T17" fmla="*/ 11 h 13"/>
                  <a:gd name="T18" fmla="*/ 42 w 42"/>
                  <a:gd name="T19" fmla="*/ 5 h 13"/>
                  <a:gd name="T20" fmla="*/ 41 w 42"/>
                  <a:gd name="T21" fmla="*/ 4 h 13"/>
                  <a:gd name="T22" fmla="*/ 40 w 42"/>
                  <a:gd name="T23" fmla="*/ 4 h 13"/>
                  <a:gd name="T24" fmla="*/ 22 w 42"/>
                  <a:gd name="T25" fmla="*/ 11 h 13"/>
                  <a:gd name="T26" fmla="*/ 19 w 42"/>
                  <a:gd name="T27" fmla="*/ 11 h 13"/>
                  <a:gd name="T28" fmla="*/ 0 w 42"/>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3">
                    <a:moveTo>
                      <a:pt x="0" y="0"/>
                    </a:moveTo>
                    <a:cubicBezTo>
                      <a:pt x="0" y="0"/>
                      <a:pt x="0" y="0"/>
                      <a:pt x="0" y="0"/>
                    </a:cubicBezTo>
                    <a:cubicBezTo>
                      <a:pt x="0" y="2"/>
                      <a:pt x="1" y="4"/>
                      <a:pt x="2" y="6"/>
                    </a:cubicBezTo>
                    <a:cubicBezTo>
                      <a:pt x="2" y="6"/>
                      <a:pt x="3" y="7"/>
                      <a:pt x="3" y="8"/>
                    </a:cubicBezTo>
                    <a:cubicBezTo>
                      <a:pt x="8" y="11"/>
                      <a:pt x="14" y="13"/>
                      <a:pt x="19" y="13"/>
                    </a:cubicBezTo>
                    <a:cubicBezTo>
                      <a:pt x="20" y="13"/>
                      <a:pt x="21" y="13"/>
                      <a:pt x="22" y="13"/>
                    </a:cubicBezTo>
                    <a:cubicBezTo>
                      <a:pt x="26" y="13"/>
                      <a:pt x="30" y="12"/>
                      <a:pt x="34" y="11"/>
                    </a:cubicBezTo>
                    <a:cubicBezTo>
                      <a:pt x="34" y="11"/>
                      <a:pt x="35" y="11"/>
                      <a:pt x="35" y="12"/>
                    </a:cubicBezTo>
                    <a:cubicBezTo>
                      <a:pt x="35" y="11"/>
                      <a:pt x="36" y="11"/>
                      <a:pt x="36" y="11"/>
                    </a:cubicBezTo>
                    <a:cubicBezTo>
                      <a:pt x="39" y="9"/>
                      <a:pt x="40" y="7"/>
                      <a:pt x="42" y="5"/>
                    </a:cubicBezTo>
                    <a:cubicBezTo>
                      <a:pt x="42" y="4"/>
                      <a:pt x="41" y="4"/>
                      <a:pt x="41" y="4"/>
                    </a:cubicBezTo>
                    <a:cubicBezTo>
                      <a:pt x="41" y="4"/>
                      <a:pt x="41" y="4"/>
                      <a:pt x="40" y="4"/>
                    </a:cubicBezTo>
                    <a:cubicBezTo>
                      <a:pt x="35" y="9"/>
                      <a:pt x="29" y="11"/>
                      <a:pt x="22" y="11"/>
                    </a:cubicBezTo>
                    <a:cubicBezTo>
                      <a:pt x="21" y="11"/>
                      <a:pt x="20" y="11"/>
                      <a:pt x="19" y="11"/>
                    </a:cubicBezTo>
                    <a:cubicBezTo>
                      <a:pt x="12" y="11"/>
                      <a:pt x="3" y="7"/>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225">
                <a:extLst>
                  <a:ext uri="{FF2B5EF4-FFF2-40B4-BE49-F238E27FC236}">
                    <a16:creationId xmlns:a16="http://schemas.microsoft.com/office/drawing/2014/main" id="{A4307CF7-9F7A-40D9-91FC-09A2AF1FA282}"/>
                  </a:ext>
                </a:extLst>
              </p:cNvPr>
              <p:cNvSpPr>
                <a:spLocks/>
              </p:cNvSpPr>
              <p:nvPr/>
            </p:nvSpPr>
            <p:spPr bwMode="auto">
              <a:xfrm>
                <a:off x="2454" y="3328"/>
                <a:ext cx="17" cy="31"/>
              </a:xfrm>
              <a:custGeom>
                <a:avLst/>
                <a:gdLst>
                  <a:gd name="T0" fmla="*/ 2 w 7"/>
                  <a:gd name="T1" fmla="*/ 0 h 13"/>
                  <a:gd name="T2" fmla="*/ 0 w 7"/>
                  <a:gd name="T3" fmla="*/ 4 h 13"/>
                  <a:gd name="T4" fmla="*/ 7 w 7"/>
                  <a:gd name="T5" fmla="*/ 13 h 13"/>
                  <a:gd name="T6" fmla="*/ 7 w 7"/>
                  <a:gd name="T7" fmla="*/ 12 h 13"/>
                  <a:gd name="T8" fmla="*/ 3 w 7"/>
                  <a:gd name="T9" fmla="*/ 6 h 13"/>
                  <a:gd name="T10" fmla="*/ 2 w 7"/>
                  <a:gd name="T11" fmla="*/ 2 h 13"/>
                  <a:gd name="T12" fmla="*/ 2 w 7"/>
                  <a:gd name="T13" fmla="*/ 0 h 13"/>
                  <a:gd name="T14" fmla="*/ 2 w 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0"/>
                    </a:moveTo>
                    <a:cubicBezTo>
                      <a:pt x="1" y="2"/>
                      <a:pt x="1" y="3"/>
                      <a:pt x="0" y="4"/>
                    </a:cubicBezTo>
                    <a:cubicBezTo>
                      <a:pt x="1" y="8"/>
                      <a:pt x="3" y="11"/>
                      <a:pt x="7" y="13"/>
                    </a:cubicBezTo>
                    <a:cubicBezTo>
                      <a:pt x="7" y="12"/>
                      <a:pt x="7" y="12"/>
                      <a:pt x="7" y="12"/>
                    </a:cubicBezTo>
                    <a:cubicBezTo>
                      <a:pt x="5" y="10"/>
                      <a:pt x="4" y="8"/>
                      <a:pt x="3" y="6"/>
                    </a:cubicBezTo>
                    <a:cubicBezTo>
                      <a:pt x="3" y="5"/>
                      <a:pt x="2" y="4"/>
                      <a:pt x="2" y="2"/>
                    </a:cubicBezTo>
                    <a:cubicBezTo>
                      <a:pt x="2" y="2"/>
                      <a:pt x="2" y="1"/>
                      <a:pt x="2" y="0"/>
                    </a:cubicBezTo>
                    <a:cubicBezTo>
                      <a:pt x="2" y="0"/>
                      <a:pt x="2" y="0"/>
                      <a:pt x="2"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226">
                <a:extLst>
                  <a:ext uri="{FF2B5EF4-FFF2-40B4-BE49-F238E27FC236}">
                    <a16:creationId xmlns:a16="http://schemas.microsoft.com/office/drawing/2014/main" id="{C1D8B726-FD26-4E33-98AB-10EEBEF8B854}"/>
                  </a:ext>
                </a:extLst>
              </p:cNvPr>
              <p:cNvSpPr>
                <a:spLocks/>
              </p:cNvSpPr>
              <p:nvPr/>
            </p:nvSpPr>
            <p:spPr bwMode="auto">
              <a:xfrm>
                <a:off x="2804" y="2927"/>
                <a:ext cx="35" cy="2"/>
              </a:xfrm>
              <a:custGeom>
                <a:avLst/>
                <a:gdLst>
                  <a:gd name="T0" fmla="*/ 4 w 15"/>
                  <a:gd name="T1" fmla="*/ 0 h 1"/>
                  <a:gd name="T2" fmla="*/ 0 w 15"/>
                  <a:gd name="T3" fmla="*/ 0 h 1"/>
                  <a:gd name="T4" fmla="*/ 4 w 15"/>
                  <a:gd name="T5" fmla="*/ 0 h 1"/>
                  <a:gd name="T6" fmla="*/ 4 w 15"/>
                  <a:gd name="T7" fmla="*/ 0 h 1"/>
                  <a:gd name="T8" fmla="*/ 15 w 15"/>
                  <a:gd name="T9" fmla="*/ 1 h 1"/>
                  <a:gd name="T10" fmla="*/ 15 w 15"/>
                  <a:gd name="T11" fmla="*/ 1 h 1"/>
                  <a:gd name="T12" fmla="*/ 4 w 15"/>
                  <a:gd name="T13" fmla="*/ 0 h 1"/>
                  <a:gd name="T14" fmla="*/ 4 w 1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
                    <a:moveTo>
                      <a:pt x="4" y="0"/>
                    </a:moveTo>
                    <a:cubicBezTo>
                      <a:pt x="2" y="0"/>
                      <a:pt x="1" y="0"/>
                      <a:pt x="0" y="0"/>
                    </a:cubicBezTo>
                    <a:cubicBezTo>
                      <a:pt x="1" y="0"/>
                      <a:pt x="2" y="0"/>
                      <a:pt x="4" y="0"/>
                    </a:cubicBezTo>
                    <a:cubicBezTo>
                      <a:pt x="4" y="0"/>
                      <a:pt x="4" y="0"/>
                      <a:pt x="4" y="0"/>
                    </a:cubicBezTo>
                    <a:cubicBezTo>
                      <a:pt x="8" y="0"/>
                      <a:pt x="11" y="0"/>
                      <a:pt x="15" y="1"/>
                    </a:cubicBezTo>
                    <a:cubicBezTo>
                      <a:pt x="15" y="1"/>
                      <a:pt x="15" y="1"/>
                      <a:pt x="15" y="1"/>
                    </a:cubicBezTo>
                    <a:cubicBezTo>
                      <a:pt x="11" y="0"/>
                      <a:pt x="8" y="0"/>
                      <a:pt x="4" y="0"/>
                    </a:cubicBezTo>
                    <a:cubicBezTo>
                      <a:pt x="4" y="0"/>
                      <a:pt x="4" y="0"/>
                      <a:pt x="4" y="0"/>
                    </a:cubicBezTo>
                  </a:path>
                </a:pathLst>
              </a:custGeom>
              <a:solidFill>
                <a:srgbClr val="E7A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227">
                <a:extLst>
                  <a:ext uri="{FF2B5EF4-FFF2-40B4-BE49-F238E27FC236}">
                    <a16:creationId xmlns:a16="http://schemas.microsoft.com/office/drawing/2014/main" id="{CABDD877-8F2B-4281-B3E9-7AAC8AEDF233}"/>
                  </a:ext>
                </a:extLst>
              </p:cNvPr>
              <p:cNvSpPr>
                <a:spLocks/>
              </p:cNvSpPr>
              <p:nvPr/>
            </p:nvSpPr>
            <p:spPr bwMode="auto">
              <a:xfrm>
                <a:off x="2775" y="2929"/>
                <a:ext cx="60" cy="14"/>
              </a:xfrm>
              <a:custGeom>
                <a:avLst/>
                <a:gdLst>
                  <a:gd name="T0" fmla="*/ 16 w 25"/>
                  <a:gd name="T1" fmla="*/ 0 h 6"/>
                  <a:gd name="T2" fmla="*/ 16 w 25"/>
                  <a:gd name="T3" fmla="*/ 0 h 6"/>
                  <a:gd name="T4" fmla="*/ 0 w 25"/>
                  <a:gd name="T5" fmla="*/ 5 h 6"/>
                  <a:gd name="T6" fmla="*/ 1 w 25"/>
                  <a:gd name="T7" fmla="*/ 5 h 6"/>
                  <a:gd name="T8" fmla="*/ 1 w 25"/>
                  <a:gd name="T9" fmla="*/ 5 h 6"/>
                  <a:gd name="T10" fmla="*/ 5 w 25"/>
                  <a:gd name="T11" fmla="*/ 4 h 6"/>
                  <a:gd name="T12" fmla="*/ 18 w 25"/>
                  <a:gd name="T13" fmla="*/ 6 h 6"/>
                  <a:gd name="T14" fmla="*/ 19 w 25"/>
                  <a:gd name="T15" fmla="*/ 5 h 6"/>
                  <a:gd name="T16" fmla="*/ 20 w 25"/>
                  <a:gd name="T17" fmla="*/ 5 h 6"/>
                  <a:gd name="T18" fmla="*/ 20 w 25"/>
                  <a:gd name="T19" fmla="*/ 5 h 6"/>
                  <a:gd name="T20" fmla="*/ 20 w 25"/>
                  <a:gd name="T21" fmla="*/ 5 h 6"/>
                  <a:gd name="T22" fmla="*/ 22 w 25"/>
                  <a:gd name="T23" fmla="*/ 4 h 6"/>
                  <a:gd name="T24" fmla="*/ 25 w 25"/>
                  <a:gd name="T25" fmla="*/ 2 h 6"/>
                  <a:gd name="T26" fmla="*/ 25 w 25"/>
                  <a:gd name="T27" fmla="*/ 1 h 6"/>
                  <a:gd name="T28" fmla="*/ 16 w 2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6">
                    <a:moveTo>
                      <a:pt x="16" y="0"/>
                    </a:moveTo>
                    <a:cubicBezTo>
                      <a:pt x="16" y="0"/>
                      <a:pt x="16" y="0"/>
                      <a:pt x="16" y="0"/>
                    </a:cubicBezTo>
                    <a:cubicBezTo>
                      <a:pt x="10" y="0"/>
                      <a:pt x="4" y="2"/>
                      <a:pt x="0" y="5"/>
                    </a:cubicBezTo>
                    <a:cubicBezTo>
                      <a:pt x="0" y="5"/>
                      <a:pt x="0" y="5"/>
                      <a:pt x="1" y="5"/>
                    </a:cubicBezTo>
                    <a:cubicBezTo>
                      <a:pt x="1" y="5"/>
                      <a:pt x="1" y="5"/>
                      <a:pt x="1" y="5"/>
                    </a:cubicBezTo>
                    <a:cubicBezTo>
                      <a:pt x="2" y="4"/>
                      <a:pt x="4" y="4"/>
                      <a:pt x="5" y="4"/>
                    </a:cubicBezTo>
                    <a:cubicBezTo>
                      <a:pt x="9" y="4"/>
                      <a:pt x="14" y="5"/>
                      <a:pt x="18" y="6"/>
                    </a:cubicBezTo>
                    <a:cubicBezTo>
                      <a:pt x="19" y="5"/>
                      <a:pt x="19" y="5"/>
                      <a:pt x="19" y="5"/>
                    </a:cubicBezTo>
                    <a:cubicBezTo>
                      <a:pt x="20" y="5"/>
                      <a:pt x="20" y="5"/>
                      <a:pt x="20" y="5"/>
                    </a:cubicBezTo>
                    <a:cubicBezTo>
                      <a:pt x="20" y="5"/>
                      <a:pt x="20" y="5"/>
                      <a:pt x="20" y="5"/>
                    </a:cubicBezTo>
                    <a:cubicBezTo>
                      <a:pt x="20" y="5"/>
                      <a:pt x="20" y="5"/>
                      <a:pt x="20" y="5"/>
                    </a:cubicBezTo>
                    <a:cubicBezTo>
                      <a:pt x="22" y="4"/>
                      <a:pt x="22" y="4"/>
                      <a:pt x="22" y="4"/>
                    </a:cubicBezTo>
                    <a:cubicBezTo>
                      <a:pt x="23" y="3"/>
                      <a:pt x="24" y="2"/>
                      <a:pt x="25" y="2"/>
                    </a:cubicBezTo>
                    <a:cubicBezTo>
                      <a:pt x="25" y="1"/>
                      <a:pt x="25" y="1"/>
                      <a:pt x="25" y="1"/>
                    </a:cubicBezTo>
                    <a:cubicBezTo>
                      <a:pt x="22" y="1"/>
                      <a:pt x="19" y="0"/>
                      <a:pt x="16"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228">
                <a:extLst>
                  <a:ext uri="{FF2B5EF4-FFF2-40B4-BE49-F238E27FC236}">
                    <a16:creationId xmlns:a16="http://schemas.microsoft.com/office/drawing/2014/main" id="{E5CF286E-0117-4539-AB0D-BC69CE23D3CB}"/>
                  </a:ext>
                </a:extLst>
              </p:cNvPr>
              <p:cNvSpPr>
                <a:spLocks/>
              </p:cNvSpPr>
              <p:nvPr/>
            </p:nvSpPr>
            <p:spPr bwMode="auto">
              <a:xfrm>
                <a:off x="2770" y="2927"/>
                <a:ext cx="69" cy="14"/>
              </a:xfrm>
              <a:custGeom>
                <a:avLst/>
                <a:gdLst>
                  <a:gd name="T0" fmla="*/ 18 w 29"/>
                  <a:gd name="T1" fmla="*/ 0 h 6"/>
                  <a:gd name="T2" fmla="*/ 14 w 29"/>
                  <a:gd name="T3" fmla="*/ 0 h 6"/>
                  <a:gd name="T4" fmla="*/ 0 w 29"/>
                  <a:gd name="T5" fmla="*/ 6 h 6"/>
                  <a:gd name="T6" fmla="*/ 0 w 29"/>
                  <a:gd name="T7" fmla="*/ 6 h 6"/>
                  <a:gd name="T8" fmla="*/ 2 w 29"/>
                  <a:gd name="T9" fmla="*/ 6 h 6"/>
                  <a:gd name="T10" fmla="*/ 18 w 29"/>
                  <a:gd name="T11" fmla="*/ 1 h 6"/>
                  <a:gd name="T12" fmla="*/ 18 w 29"/>
                  <a:gd name="T13" fmla="*/ 1 h 6"/>
                  <a:gd name="T14" fmla="*/ 27 w 29"/>
                  <a:gd name="T15" fmla="*/ 2 h 6"/>
                  <a:gd name="T16" fmla="*/ 29 w 29"/>
                  <a:gd name="T17" fmla="*/ 1 h 6"/>
                  <a:gd name="T18" fmla="*/ 29 w 29"/>
                  <a:gd name="T19" fmla="*/ 1 h 6"/>
                  <a:gd name="T20" fmla="*/ 18 w 29"/>
                  <a:gd name="T21" fmla="*/ 0 h 6"/>
                  <a:gd name="T22" fmla="*/ 18 w 2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
                    <a:moveTo>
                      <a:pt x="18" y="0"/>
                    </a:moveTo>
                    <a:cubicBezTo>
                      <a:pt x="16" y="0"/>
                      <a:pt x="15" y="0"/>
                      <a:pt x="14" y="0"/>
                    </a:cubicBezTo>
                    <a:cubicBezTo>
                      <a:pt x="9" y="1"/>
                      <a:pt x="3" y="3"/>
                      <a:pt x="0" y="6"/>
                    </a:cubicBezTo>
                    <a:cubicBezTo>
                      <a:pt x="0" y="6"/>
                      <a:pt x="0" y="6"/>
                      <a:pt x="0" y="6"/>
                    </a:cubicBezTo>
                    <a:cubicBezTo>
                      <a:pt x="0" y="6"/>
                      <a:pt x="1" y="6"/>
                      <a:pt x="2" y="6"/>
                    </a:cubicBezTo>
                    <a:cubicBezTo>
                      <a:pt x="6" y="3"/>
                      <a:pt x="12" y="1"/>
                      <a:pt x="18" y="1"/>
                    </a:cubicBezTo>
                    <a:cubicBezTo>
                      <a:pt x="18" y="1"/>
                      <a:pt x="18" y="1"/>
                      <a:pt x="18" y="1"/>
                    </a:cubicBezTo>
                    <a:cubicBezTo>
                      <a:pt x="21" y="1"/>
                      <a:pt x="24" y="2"/>
                      <a:pt x="27" y="2"/>
                    </a:cubicBezTo>
                    <a:cubicBezTo>
                      <a:pt x="29" y="1"/>
                      <a:pt x="29" y="1"/>
                      <a:pt x="29" y="1"/>
                    </a:cubicBezTo>
                    <a:cubicBezTo>
                      <a:pt x="29" y="1"/>
                      <a:pt x="29" y="1"/>
                      <a:pt x="29" y="1"/>
                    </a:cubicBezTo>
                    <a:cubicBezTo>
                      <a:pt x="25" y="0"/>
                      <a:pt x="22" y="0"/>
                      <a:pt x="18" y="0"/>
                    </a:cubicBezTo>
                    <a:cubicBezTo>
                      <a:pt x="18" y="0"/>
                      <a:pt x="18" y="0"/>
                      <a:pt x="18"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229">
                <a:extLst>
                  <a:ext uri="{FF2B5EF4-FFF2-40B4-BE49-F238E27FC236}">
                    <a16:creationId xmlns:a16="http://schemas.microsoft.com/office/drawing/2014/main" id="{1FEA89A6-75C7-41F3-9F6F-5ADB627D71BE}"/>
                  </a:ext>
                </a:extLst>
              </p:cNvPr>
              <p:cNvSpPr>
                <a:spLocks/>
              </p:cNvSpPr>
              <p:nvPr/>
            </p:nvSpPr>
            <p:spPr bwMode="auto">
              <a:xfrm>
                <a:off x="2770" y="2941"/>
                <a:ext cx="8" cy="0"/>
              </a:xfrm>
              <a:custGeom>
                <a:avLst/>
                <a:gdLst>
                  <a:gd name="T0" fmla="*/ 3 w 3"/>
                  <a:gd name="T1" fmla="*/ 2 w 3"/>
                  <a:gd name="T2" fmla="*/ 0 w 3"/>
                  <a:gd name="T3" fmla="*/ 0 w 3"/>
                  <a:gd name="T4" fmla="*/ 3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2" y="0"/>
                      <a:pt x="2" y="0"/>
                      <a:pt x="2" y="0"/>
                    </a:cubicBezTo>
                    <a:cubicBezTo>
                      <a:pt x="1" y="0"/>
                      <a:pt x="0" y="0"/>
                      <a:pt x="0" y="0"/>
                    </a:cubicBezTo>
                    <a:cubicBezTo>
                      <a:pt x="0" y="0"/>
                      <a:pt x="0" y="0"/>
                      <a:pt x="0" y="0"/>
                    </a:cubicBezTo>
                    <a:cubicBezTo>
                      <a:pt x="1" y="0"/>
                      <a:pt x="2" y="0"/>
                      <a:pt x="3" y="0"/>
                    </a:cubicBezTo>
                    <a:cubicBezTo>
                      <a:pt x="3" y="0"/>
                      <a:pt x="3" y="0"/>
                      <a:pt x="3"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230">
                <a:extLst>
                  <a:ext uri="{FF2B5EF4-FFF2-40B4-BE49-F238E27FC236}">
                    <a16:creationId xmlns:a16="http://schemas.microsoft.com/office/drawing/2014/main" id="{4C7E911F-C7C3-4FD5-A774-D992A4FAB366}"/>
                  </a:ext>
                </a:extLst>
              </p:cNvPr>
              <p:cNvSpPr>
                <a:spLocks/>
              </p:cNvSpPr>
              <p:nvPr/>
            </p:nvSpPr>
            <p:spPr bwMode="auto">
              <a:xfrm>
                <a:off x="2868" y="2953"/>
                <a:ext cx="64" cy="133"/>
              </a:xfrm>
              <a:custGeom>
                <a:avLst/>
                <a:gdLst>
                  <a:gd name="T0" fmla="*/ 5 w 27"/>
                  <a:gd name="T1" fmla="*/ 0 h 56"/>
                  <a:gd name="T2" fmla="*/ 4 w 27"/>
                  <a:gd name="T3" fmla="*/ 1 h 56"/>
                  <a:gd name="T4" fmla="*/ 2 w 27"/>
                  <a:gd name="T5" fmla="*/ 2 h 56"/>
                  <a:gd name="T6" fmla="*/ 2 w 27"/>
                  <a:gd name="T7" fmla="*/ 3 h 56"/>
                  <a:gd name="T8" fmla="*/ 2 w 27"/>
                  <a:gd name="T9" fmla="*/ 3 h 56"/>
                  <a:gd name="T10" fmla="*/ 2 w 27"/>
                  <a:gd name="T11" fmla="*/ 3 h 56"/>
                  <a:gd name="T12" fmla="*/ 2 w 27"/>
                  <a:gd name="T13" fmla="*/ 3 h 56"/>
                  <a:gd name="T14" fmla="*/ 2 w 27"/>
                  <a:gd name="T15" fmla="*/ 3 h 56"/>
                  <a:gd name="T16" fmla="*/ 1 w 27"/>
                  <a:gd name="T17" fmla="*/ 4 h 56"/>
                  <a:gd name="T18" fmla="*/ 0 w 27"/>
                  <a:gd name="T19" fmla="*/ 4 h 56"/>
                  <a:gd name="T20" fmla="*/ 19 w 27"/>
                  <a:gd name="T21" fmla="*/ 27 h 56"/>
                  <a:gd name="T22" fmla="*/ 19 w 27"/>
                  <a:gd name="T23" fmla="*/ 55 h 56"/>
                  <a:gd name="T24" fmla="*/ 21 w 27"/>
                  <a:gd name="T25" fmla="*/ 55 h 56"/>
                  <a:gd name="T26" fmla="*/ 26 w 27"/>
                  <a:gd name="T27" fmla="*/ 56 h 56"/>
                  <a:gd name="T28" fmla="*/ 27 w 27"/>
                  <a:gd name="T29" fmla="*/ 43 h 56"/>
                  <a:gd name="T30" fmla="*/ 11 w 27"/>
                  <a:gd name="T31" fmla="*/ 5 h 56"/>
                  <a:gd name="T32" fmla="*/ 5 w 27"/>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6">
                    <a:moveTo>
                      <a:pt x="5" y="0"/>
                    </a:moveTo>
                    <a:cubicBezTo>
                      <a:pt x="4" y="1"/>
                      <a:pt x="4" y="1"/>
                      <a:pt x="4" y="1"/>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4"/>
                      <a:pt x="1" y="4"/>
                      <a:pt x="1" y="4"/>
                    </a:cubicBezTo>
                    <a:cubicBezTo>
                      <a:pt x="0" y="4"/>
                      <a:pt x="0" y="4"/>
                      <a:pt x="0" y="4"/>
                    </a:cubicBezTo>
                    <a:cubicBezTo>
                      <a:pt x="9" y="10"/>
                      <a:pt x="16" y="17"/>
                      <a:pt x="19" y="27"/>
                    </a:cubicBezTo>
                    <a:cubicBezTo>
                      <a:pt x="22" y="35"/>
                      <a:pt x="23" y="47"/>
                      <a:pt x="19" y="55"/>
                    </a:cubicBezTo>
                    <a:cubicBezTo>
                      <a:pt x="19" y="55"/>
                      <a:pt x="20" y="55"/>
                      <a:pt x="21" y="55"/>
                    </a:cubicBezTo>
                    <a:cubicBezTo>
                      <a:pt x="23" y="55"/>
                      <a:pt x="24" y="55"/>
                      <a:pt x="26" y="56"/>
                    </a:cubicBezTo>
                    <a:cubicBezTo>
                      <a:pt x="27" y="52"/>
                      <a:pt x="27" y="48"/>
                      <a:pt x="27" y="43"/>
                    </a:cubicBezTo>
                    <a:cubicBezTo>
                      <a:pt x="27" y="29"/>
                      <a:pt x="22" y="17"/>
                      <a:pt x="11" y="5"/>
                    </a:cubicBezTo>
                    <a:cubicBezTo>
                      <a:pt x="9" y="3"/>
                      <a:pt x="7" y="1"/>
                      <a:pt x="5"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231">
                <a:extLst>
                  <a:ext uri="{FF2B5EF4-FFF2-40B4-BE49-F238E27FC236}">
                    <a16:creationId xmlns:a16="http://schemas.microsoft.com/office/drawing/2014/main" id="{904C71BA-E460-4B0F-AE38-2DEE61B91327}"/>
                  </a:ext>
                </a:extLst>
              </p:cNvPr>
              <p:cNvSpPr>
                <a:spLocks/>
              </p:cNvSpPr>
              <p:nvPr/>
            </p:nvSpPr>
            <p:spPr bwMode="auto">
              <a:xfrm>
                <a:off x="2880" y="2950"/>
                <a:ext cx="57" cy="136"/>
              </a:xfrm>
              <a:custGeom>
                <a:avLst/>
                <a:gdLst>
                  <a:gd name="T0" fmla="*/ 1 w 24"/>
                  <a:gd name="T1" fmla="*/ 0 h 57"/>
                  <a:gd name="T2" fmla="*/ 0 w 24"/>
                  <a:gd name="T3" fmla="*/ 1 h 57"/>
                  <a:gd name="T4" fmla="*/ 6 w 24"/>
                  <a:gd name="T5" fmla="*/ 6 h 57"/>
                  <a:gd name="T6" fmla="*/ 22 w 24"/>
                  <a:gd name="T7" fmla="*/ 44 h 57"/>
                  <a:gd name="T8" fmla="*/ 21 w 24"/>
                  <a:gd name="T9" fmla="*/ 57 h 57"/>
                  <a:gd name="T10" fmla="*/ 22 w 24"/>
                  <a:gd name="T11" fmla="*/ 57 h 57"/>
                  <a:gd name="T12" fmla="*/ 24 w 24"/>
                  <a:gd name="T13" fmla="*/ 44 h 57"/>
                  <a:gd name="T14" fmla="*/ 7 w 24"/>
                  <a:gd name="T15" fmla="*/ 5 h 57"/>
                  <a:gd name="T16" fmla="*/ 1 w 24"/>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1" y="0"/>
                    </a:moveTo>
                    <a:cubicBezTo>
                      <a:pt x="0" y="1"/>
                      <a:pt x="0" y="1"/>
                      <a:pt x="0" y="1"/>
                    </a:cubicBezTo>
                    <a:cubicBezTo>
                      <a:pt x="2" y="2"/>
                      <a:pt x="4" y="4"/>
                      <a:pt x="6" y="6"/>
                    </a:cubicBezTo>
                    <a:cubicBezTo>
                      <a:pt x="17" y="18"/>
                      <a:pt x="22" y="30"/>
                      <a:pt x="22" y="44"/>
                    </a:cubicBezTo>
                    <a:cubicBezTo>
                      <a:pt x="22" y="49"/>
                      <a:pt x="22" y="53"/>
                      <a:pt x="21" y="57"/>
                    </a:cubicBezTo>
                    <a:cubicBezTo>
                      <a:pt x="21" y="57"/>
                      <a:pt x="22" y="57"/>
                      <a:pt x="22" y="57"/>
                    </a:cubicBezTo>
                    <a:cubicBezTo>
                      <a:pt x="23" y="53"/>
                      <a:pt x="24" y="49"/>
                      <a:pt x="24" y="44"/>
                    </a:cubicBezTo>
                    <a:cubicBezTo>
                      <a:pt x="24" y="29"/>
                      <a:pt x="18" y="17"/>
                      <a:pt x="7" y="5"/>
                    </a:cubicBezTo>
                    <a:cubicBezTo>
                      <a:pt x="5" y="3"/>
                      <a:pt x="3" y="2"/>
                      <a:pt x="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232">
                <a:extLst>
                  <a:ext uri="{FF2B5EF4-FFF2-40B4-BE49-F238E27FC236}">
                    <a16:creationId xmlns:a16="http://schemas.microsoft.com/office/drawing/2014/main" id="{6C201FD5-EDDB-4DF7-A172-857C1C182691}"/>
                  </a:ext>
                </a:extLst>
              </p:cNvPr>
              <p:cNvSpPr>
                <a:spLocks/>
              </p:cNvSpPr>
              <p:nvPr/>
            </p:nvSpPr>
            <p:spPr bwMode="auto">
              <a:xfrm>
                <a:off x="2911" y="3083"/>
                <a:ext cx="21" cy="8"/>
              </a:xfrm>
              <a:custGeom>
                <a:avLst/>
                <a:gdLst>
                  <a:gd name="T0" fmla="*/ 3 w 9"/>
                  <a:gd name="T1" fmla="*/ 0 h 3"/>
                  <a:gd name="T2" fmla="*/ 1 w 9"/>
                  <a:gd name="T3" fmla="*/ 0 h 3"/>
                  <a:gd name="T4" fmla="*/ 0 w 9"/>
                  <a:gd name="T5" fmla="*/ 1 h 3"/>
                  <a:gd name="T6" fmla="*/ 8 w 9"/>
                  <a:gd name="T7" fmla="*/ 3 h 3"/>
                  <a:gd name="T8" fmla="*/ 9 w 9"/>
                  <a:gd name="T9" fmla="*/ 3 h 3"/>
                  <a:gd name="T10" fmla="*/ 9 w 9"/>
                  <a:gd name="T11" fmla="*/ 1 h 3"/>
                  <a:gd name="T12" fmla="*/ 8 w 9"/>
                  <a:gd name="T13" fmla="*/ 1 h 3"/>
                  <a:gd name="T14" fmla="*/ 3 w 9"/>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
                    <a:moveTo>
                      <a:pt x="3" y="0"/>
                    </a:moveTo>
                    <a:cubicBezTo>
                      <a:pt x="2" y="0"/>
                      <a:pt x="1" y="0"/>
                      <a:pt x="1" y="0"/>
                    </a:cubicBezTo>
                    <a:cubicBezTo>
                      <a:pt x="0" y="1"/>
                      <a:pt x="0" y="1"/>
                      <a:pt x="0" y="1"/>
                    </a:cubicBezTo>
                    <a:cubicBezTo>
                      <a:pt x="3" y="1"/>
                      <a:pt x="6" y="2"/>
                      <a:pt x="8" y="3"/>
                    </a:cubicBezTo>
                    <a:cubicBezTo>
                      <a:pt x="9" y="3"/>
                      <a:pt x="9" y="3"/>
                      <a:pt x="9" y="3"/>
                    </a:cubicBezTo>
                    <a:cubicBezTo>
                      <a:pt x="9" y="2"/>
                      <a:pt x="9" y="2"/>
                      <a:pt x="9" y="1"/>
                    </a:cubicBezTo>
                    <a:cubicBezTo>
                      <a:pt x="9" y="1"/>
                      <a:pt x="8" y="1"/>
                      <a:pt x="8" y="1"/>
                    </a:cubicBezTo>
                    <a:cubicBezTo>
                      <a:pt x="6" y="0"/>
                      <a:pt x="5" y="0"/>
                      <a:pt x="3"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233">
                <a:extLst>
                  <a:ext uri="{FF2B5EF4-FFF2-40B4-BE49-F238E27FC236}">
                    <a16:creationId xmlns:a16="http://schemas.microsoft.com/office/drawing/2014/main" id="{BA4D0F2E-F353-411A-9DE5-A95575BF92E4}"/>
                  </a:ext>
                </a:extLst>
              </p:cNvPr>
              <p:cNvSpPr>
                <a:spLocks/>
              </p:cNvSpPr>
              <p:nvPr/>
            </p:nvSpPr>
            <p:spPr bwMode="auto">
              <a:xfrm>
                <a:off x="1215" y="1558"/>
                <a:ext cx="1784" cy="1162"/>
              </a:xfrm>
              <a:custGeom>
                <a:avLst/>
                <a:gdLst>
                  <a:gd name="T0" fmla="*/ 729 w 750"/>
                  <a:gd name="T1" fmla="*/ 214 h 489"/>
                  <a:gd name="T2" fmla="*/ 717 w 750"/>
                  <a:gd name="T3" fmla="*/ 190 h 489"/>
                  <a:gd name="T4" fmla="*/ 672 w 750"/>
                  <a:gd name="T5" fmla="*/ 148 h 489"/>
                  <a:gd name="T6" fmla="*/ 637 w 750"/>
                  <a:gd name="T7" fmla="*/ 128 h 489"/>
                  <a:gd name="T8" fmla="*/ 605 w 750"/>
                  <a:gd name="T9" fmla="*/ 73 h 489"/>
                  <a:gd name="T10" fmla="*/ 566 w 750"/>
                  <a:gd name="T11" fmla="*/ 74 h 489"/>
                  <a:gd name="T12" fmla="*/ 526 w 750"/>
                  <a:gd name="T13" fmla="*/ 60 h 489"/>
                  <a:gd name="T14" fmla="*/ 460 w 750"/>
                  <a:gd name="T15" fmla="*/ 4 h 489"/>
                  <a:gd name="T16" fmla="*/ 433 w 750"/>
                  <a:gd name="T17" fmla="*/ 16 h 489"/>
                  <a:gd name="T18" fmla="*/ 396 w 750"/>
                  <a:gd name="T19" fmla="*/ 48 h 489"/>
                  <a:gd name="T20" fmla="*/ 371 w 750"/>
                  <a:gd name="T21" fmla="*/ 42 h 489"/>
                  <a:gd name="T22" fmla="*/ 298 w 750"/>
                  <a:gd name="T23" fmla="*/ 14 h 489"/>
                  <a:gd name="T24" fmla="*/ 275 w 750"/>
                  <a:gd name="T25" fmla="*/ 26 h 489"/>
                  <a:gd name="T26" fmla="*/ 255 w 750"/>
                  <a:gd name="T27" fmla="*/ 32 h 489"/>
                  <a:gd name="T28" fmla="*/ 192 w 750"/>
                  <a:gd name="T29" fmla="*/ 83 h 489"/>
                  <a:gd name="T30" fmla="*/ 166 w 750"/>
                  <a:gd name="T31" fmla="*/ 116 h 489"/>
                  <a:gd name="T32" fmla="*/ 132 w 750"/>
                  <a:gd name="T33" fmla="*/ 154 h 489"/>
                  <a:gd name="T34" fmla="*/ 85 w 750"/>
                  <a:gd name="T35" fmla="*/ 187 h 489"/>
                  <a:gd name="T36" fmla="*/ 72 w 750"/>
                  <a:gd name="T37" fmla="*/ 219 h 489"/>
                  <a:gd name="T38" fmla="*/ 47 w 750"/>
                  <a:gd name="T39" fmla="*/ 290 h 489"/>
                  <a:gd name="T40" fmla="*/ 24 w 750"/>
                  <a:gd name="T41" fmla="*/ 315 h 489"/>
                  <a:gd name="T42" fmla="*/ 14 w 750"/>
                  <a:gd name="T43" fmla="*/ 355 h 489"/>
                  <a:gd name="T44" fmla="*/ 12 w 750"/>
                  <a:gd name="T45" fmla="*/ 405 h 489"/>
                  <a:gd name="T46" fmla="*/ 10 w 750"/>
                  <a:gd name="T47" fmla="*/ 432 h 489"/>
                  <a:gd name="T48" fmla="*/ 11 w 750"/>
                  <a:gd name="T49" fmla="*/ 477 h 489"/>
                  <a:gd name="T50" fmla="*/ 50 w 750"/>
                  <a:gd name="T51" fmla="*/ 469 h 489"/>
                  <a:gd name="T52" fmla="*/ 59 w 750"/>
                  <a:gd name="T53" fmla="*/ 464 h 489"/>
                  <a:gd name="T54" fmla="*/ 93 w 750"/>
                  <a:gd name="T55" fmla="*/ 431 h 489"/>
                  <a:gd name="T56" fmla="*/ 140 w 750"/>
                  <a:gd name="T57" fmla="*/ 403 h 489"/>
                  <a:gd name="T58" fmla="*/ 179 w 750"/>
                  <a:gd name="T59" fmla="*/ 378 h 489"/>
                  <a:gd name="T60" fmla="*/ 214 w 750"/>
                  <a:gd name="T61" fmla="*/ 357 h 489"/>
                  <a:gd name="T62" fmla="*/ 243 w 750"/>
                  <a:gd name="T63" fmla="*/ 347 h 489"/>
                  <a:gd name="T64" fmla="*/ 272 w 750"/>
                  <a:gd name="T65" fmla="*/ 297 h 489"/>
                  <a:gd name="T66" fmla="*/ 297 w 750"/>
                  <a:gd name="T67" fmla="*/ 260 h 489"/>
                  <a:gd name="T68" fmla="*/ 322 w 750"/>
                  <a:gd name="T69" fmla="*/ 191 h 489"/>
                  <a:gd name="T70" fmla="*/ 339 w 750"/>
                  <a:gd name="T71" fmla="*/ 142 h 489"/>
                  <a:gd name="T72" fmla="*/ 346 w 750"/>
                  <a:gd name="T73" fmla="*/ 113 h 489"/>
                  <a:gd name="T74" fmla="*/ 344 w 750"/>
                  <a:gd name="T75" fmla="*/ 81 h 489"/>
                  <a:gd name="T76" fmla="*/ 362 w 750"/>
                  <a:gd name="T77" fmla="*/ 70 h 489"/>
                  <a:gd name="T78" fmla="*/ 376 w 750"/>
                  <a:gd name="T79" fmla="*/ 74 h 489"/>
                  <a:gd name="T80" fmla="*/ 412 w 750"/>
                  <a:gd name="T81" fmla="*/ 92 h 489"/>
                  <a:gd name="T82" fmla="*/ 421 w 750"/>
                  <a:gd name="T83" fmla="*/ 143 h 489"/>
                  <a:gd name="T84" fmla="*/ 466 w 750"/>
                  <a:gd name="T85" fmla="*/ 182 h 489"/>
                  <a:gd name="T86" fmla="*/ 490 w 750"/>
                  <a:gd name="T87" fmla="*/ 190 h 489"/>
                  <a:gd name="T88" fmla="*/ 497 w 750"/>
                  <a:gd name="T89" fmla="*/ 212 h 489"/>
                  <a:gd name="T90" fmla="*/ 561 w 750"/>
                  <a:gd name="T91" fmla="*/ 224 h 489"/>
                  <a:gd name="T92" fmla="*/ 579 w 750"/>
                  <a:gd name="T93" fmla="*/ 241 h 489"/>
                  <a:gd name="T94" fmla="*/ 639 w 750"/>
                  <a:gd name="T95" fmla="*/ 273 h 489"/>
                  <a:gd name="T96" fmla="*/ 660 w 750"/>
                  <a:gd name="T97" fmla="*/ 271 h 489"/>
                  <a:gd name="T98" fmla="*/ 716 w 750"/>
                  <a:gd name="T99" fmla="*/ 250 h 489"/>
                  <a:gd name="T100" fmla="*/ 743 w 750"/>
                  <a:gd name="T101" fmla="*/ 25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89">
                    <a:moveTo>
                      <a:pt x="747" y="229"/>
                    </a:moveTo>
                    <a:cubicBezTo>
                      <a:pt x="744" y="220"/>
                      <a:pt x="738" y="215"/>
                      <a:pt x="729" y="214"/>
                    </a:cubicBezTo>
                    <a:cubicBezTo>
                      <a:pt x="730" y="210"/>
                      <a:pt x="730" y="207"/>
                      <a:pt x="729" y="203"/>
                    </a:cubicBezTo>
                    <a:cubicBezTo>
                      <a:pt x="728" y="198"/>
                      <a:pt x="722" y="192"/>
                      <a:pt x="717" y="190"/>
                    </a:cubicBezTo>
                    <a:cubicBezTo>
                      <a:pt x="717" y="179"/>
                      <a:pt x="711" y="166"/>
                      <a:pt x="704" y="158"/>
                    </a:cubicBezTo>
                    <a:cubicBezTo>
                      <a:pt x="696" y="150"/>
                      <a:pt x="682" y="148"/>
                      <a:pt x="672" y="148"/>
                    </a:cubicBezTo>
                    <a:cubicBezTo>
                      <a:pt x="665" y="148"/>
                      <a:pt x="659" y="148"/>
                      <a:pt x="653" y="146"/>
                    </a:cubicBezTo>
                    <a:cubicBezTo>
                      <a:pt x="644" y="144"/>
                      <a:pt x="640" y="136"/>
                      <a:pt x="637" y="128"/>
                    </a:cubicBezTo>
                    <a:cubicBezTo>
                      <a:pt x="634" y="117"/>
                      <a:pt x="635" y="105"/>
                      <a:pt x="629" y="94"/>
                    </a:cubicBezTo>
                    <a:cubicBezTo>
                      <a:pt x="624" y="84"/>
                      <a:pt x="615" y="77"/>
                      <a:pt x="605" y="73"/>
                    </a:cubicBezTo>
                    <a:cubicBezTo>
                      <a:pt x="595" y="69"/>
                      <a:pt x="582" y="69"/>
                      <a:pt x="571" y="72"/>
                    </a:cubicBezTo>
                    <a:cubicBezTo>
                      <a:pt x="570" y="72"/>
                      <a:pt x="568" y="73"/>
                      <a:pt x="566" y="74"/>
                    </a:cubicBezTo>
                    <a:cubicBezTo>
                      <a:pt x="560" y="77"/>
                      <a:pt x="553" y="80"/>
                      <a:pt x="547" y="81"/>
                    </a:cubicBezTo>
                    <a:cubicBezTo>
                      <a:pt x="533" y="83"/>
                      <a:pt x="527" y="71"/>
                      <a:pt x="526" y="60"/>
                    </a:cubicBezTo>
                    <a:cubicBezTo>
                      <a:pt x="525" y="43"/>
                      <a:pt x="522" y="25"/>
                      <a:pt x="508" y="12"/>
                    </a:cubicBezTo>
                    <a:cubicBezTo>
                      <a:pt x="495" y="0"/>
                      <a:pt x="477" y="0"/>
                      <a:pt x="460" y="4"/>
                    </a:cubicBezTo>
                    <a:cubicBezTo>
                      <a:pt x="452" y="6"/>
                      <a:pt x="445" y="9"/>
                      <a:pt x="438" y="14"/>
                    </a:cubicBezTo>
                    <a:cubicBezTo>
                      <a:pt x="436" y="14"/>
                      <a:pt x="435" y="15"/>
                      <a:pt x="433" y="16"/>
                    </a:cubicBezTo>
                    <a:cubicBezTo>
                      <a:pt x="424" y="22"/>
                      <a:pt x="420" y="32"/>
                      <a:pt x="414" y="40"/>
                    </a:cubicBezTo>
                    <a:cubicBezTo>
                      <a:pt x="409" y="45"/>
                      <a:pt x="403" y="49"/>
                      <a:pt x="396" y="48"/>
                    </a:cubicBezTo>
                    <a:cubicBezTo>
                      <a:pt x="391" y="47"/>
                      <a:pt x="388" y="43"/>
                      <a:pt x="383" y="41"/>
                    </a:cubicBezTo>
                    <a:cubicBezTo>
                      <a:pt x="379" y="40"/>
                      <a:pt x="375" y="41"/>
                      <a:pt x="371" y="42"/>
                    </a:cubicBezTo>
                    <a:cubicBezTo>
                      <a:pt x="364" y="44"/>
                      <a:pt x="359" y="43"/>
                      <a:pt x="353" y="40"/>
                    </a:cubicBezTo>
                    <a:cubicBezTo>
                      <a:pt x="335" y="31"/>
                      <a:pt x="320" y="14"/>
                      <a:pt x="298" y="14"/>
                    </a:cubicBezTo>
                    <a:cubicBezTo>
                      <a:pt x="290" y="14"/>
                      <a:pt x="283" y="17"/>
                      <a:pt x="277" y="23"/>
                    </a:cubicBezTo>
                    <a:cubicBezTo>
                      <a:pt x="276" y="24"/>
                      <a:pt x="276" y="25"/>
                      <a:pt x="275" y="26"/>
                    </a:cubicBezTo>
                    <a:cubicBezTo>
                      <a:pt x="270" y="24"/>
                      <a:pt x="265" y="24"/>
                      <a:pt x="260" y="27"/>
                    </a:cubicBezTo>
                    <a:cubicBezTo>
                      <a:pt x="258" y="28"/>
                      <a:pt x="257" y="30"/>
                      <a:pt x="255" y="32"/>
                    </a:cubicBezTo>
                    <a:cubicBezTo>
                      <a:pt x="242" y="24"/>
                      <a:pt x="224" y="26"/>
                      <a:pt x="212" y="32"/>
                    </a:cubicBezTo>
                    <a:cubicBezTo>
                      <a:pt x="193" y="42"/>
                      <a:pt x="187" y="64"/>
                      <a:pt x="192" y="83"/>
                    </a:cubicBezTo>
                    <a:cubicBezTo>
                      <a:pt x="192" y="83"/>
                      <a:pt x="192" y="83"/>
                      <a:pt x="192" y="83"/>
                    </a:cubicBezTo>
                    <a:cubicBezTo>
                      <a:pt x="176" y="86"/>
                      <a:pt x="166" y="101"/>
                      <a:pt x="166" y="116"/>
                    </a:cubicBezTo>
                    <a:cubicBezTo>
                      <a:pt x="160" y="115"/>
                      <a:pt x="153" y="117"/>
                      <a:pt x="147" y="120"/>
                    </a:cubicBezTo>
                    <a:cubicBezTo>
                      <a:pt x="135" y="127"/>
                      <a:pt x="131" y="141"/>
                      <a:pt x="132" y="154"/>
                    </a:cubicBezTo>
                    <a:cubicBezTo>
                      <a:pt x="129" y="154"/>
                      <a:pt x="126" y="154"/>
                      <a:pt x="123" y="154"/>
                    </a:cubicBezTo>
                    <a:cubicBezTo>
                      <a:pt x="104" y="156"/>
                      <a:pt x="90" y="169"/>
                      <a:pt x="85" y="187"/>
                    </a:cubicBezTo>
                    <a:cubicBezTo>
                      <a:pt x="83" y="194"/>
                      <a:pt x="82" y="205"/>
                      <a:pt x="85" y="213"/>
                    </a:cubicBezTo>
                    <a:cubicBezTo>
                      <a:pt x="80" y="214"/>
                      <a:pt x="76" y="216"/>
                      <a:pt x="72" y="219"/>
                    </a:cubicBezTo>
                    <a:cubicBezTo>
                      <a:pt x="56" y="228"/>
                      <a:pt x="45" y="245"/>
                      <a:pt x="43" y="263"/>
                    </a:cubicBezTo>
                    <a:cubicBezTo>
                      <a:pt x="42" y="272"/>
                      <a:pt x="43" y="282"/>
                      <a:pt x="47" y="290"/>
                    </a:cubicBezTo>
                    <a:cubicBezTo>
                      <a:pt x="48" y="292"/>
                      <a:pt x="48" y="294"/>
                      <a:pt x="49" y="295"/>
                    </a:cubicBezTo>
                    <a:cubicBezTo>
                      <a:pt x="39" y="300"/>
                      <a:pt x="30" y="307"/>
                      <a:pt x="24" y="315"/>
                    </a:cubicBezTo>
                    <a:cubicBezTo>
                      <a:pt x="17" y="325"/>
                      <a:pt x="14" y="336"/>
                      <a:pt x="14" y="347"/>
                    </a:cubicBezTo>
                    <a:cubicBezTo>
                      <a:pt x="14" y="350"/>
                      <a:pt x="14" y="353"/>
                      <a:pt x="14" y="355"/>
                    </a:cubicBezTo>
                    <a:cubicBezTo>
                      <a:pt x="5" y="363"/>
                      <a:pt x="3" y="374"/>
                      <a:pt x="4" y="385"/>
                    </a:cubicBezTo>
                    <a:cubicBezTo>
                      <a:pt x="5" y="391"/>
                      <a:pt x="7" y="400"/>
                      <a:pt x="12" y="405"/>
                    </a:cubicBezTo>
                    <a:cubicBezTo>
                      <a:pt x="9" y="409"/>
                      <a:pt x="7" y="415"/>
                      <a:pt x="7" y="419"/>
                    </a:cubicBezTo>
                    <a:cubicBezTo>
                      <a:pt x="6" y="423"/>
                      <a:pt x="7" y="428"/>
                      <a:pt x="10" y="432"/>
                    </a:cubicBezTo>
                    <a:cubicBezTo>
                      <a:pt x="7" y="435"/>
                      <a:pt x="5" y="439"/>
                      <a:pt x="4" y="442"/>
                    </a:cubicBezTo>
                    <a:cubicBezTo>
                      <a:pt x="0" y="455"/>
                      <a:pt x="2" y="467"/>
                      <a:pt x="11" y="477"/>
                    </a:cubicBezTo>
                    <a:cubicBezTo>
                      <a:pt x="18" y="485"/>
                      <a:pt x="28" y="489"/>
                      <a:pt x="38" y="485"/>
                    </a:cubicBezTo>
                    <a:cubicBezTo>
                      <a:pt x="45" y="482"/>
                      <a:pt x="49" y="475"/>
                      <a:pt x="50" y="469"/>
                    </a:cubicBezTo>
                    <a:cubicBezTo>
                      <a:pt x="52" y="468"/>
                      <a:pt x="54" y="467"/>
                      <a:pt x="57" y="465"/>
                    </a:cubicBezTo>
                    <a:cubicBezTo>
                      <a:pt x="58" y="465"/>
                      <a:pt x="58" y="464"/>
                      <a:pt x="59" y="464"/>
                    </a:cubicBezTo>
                    <a:cubicBezTo>
                      <a:pt x="69" y="465"/>
                      <a:pt x="78" y="462"/>
                      <a:pt x="84" y="452"/>
                    </a:cubicBezTo>
                    <a:cubicBezTo>
                      <a:pt x="88" y="446"/>
                      <a:pt x="91" y="439"/>
                      <a:pt x="93" y="431"/>
                    </a:cubicBezTo>
                    <a:cubicBezTo>
                      <a:pt x="107" y="438"/>
                      <a:pt x="125" y="436"/>
                      <a:pt x="134" y="421"/>
                    </a:cubicBezTo>
                    <a:cubicBezTo>
                      <a:pt x="137" y="416"/>
                      <a:pt x="139" y="410"/>
                      <a:pt x="140" y="403"/>
                    </a:cubicBezTo>
                    <a:cubicBezTo>
                      <a:pt x="154" y="402"/>
                      <a:pt x="166" y="397"/>
                      <a:pt x="175" y="384"/>
                    </a:cubicBezTo>
                    <a:cubicBezTo>
                      <a:pt x="177" y="382"/>
                      <a:pt x="178" y="380"/>
                      <a:pt x="179" y="378"/>
                    </a:cubicBezTo>
                    <a:cubicBezTo>
                      <a:pt x="183" y="377"/>
                      <a:pt x="187" y="376"/>
                      <a:pt x="191" y="375"/>
                    </a:cubicBezTo>
                    <a:cubicBezTo>
                      <a:pt x="200" y="371"/>
                      <a:pt x="208" y="365"/>
                      <a:pt x="214" y="357"/>
                    </a:cubicBezTo>
                    <a:cubicBezTo>
                      <a:pt x="215" y="355"/>
                      <a:pt x="215" y="354"/>
                      <a:pt x="216" y="352"/>
                    </a:cubicBezTo>
                    <a:cubicBezTo>
                      <a:pt x="225" y="353"/>
                      <a:pt x="235" y="351"/>
                      <a:pt x="243" y="347"/>
                    </a:cubicBezTo>
                    <a:cubicBezTo>
                      <a:pt x="260" y="338"/>
                      <a:pt x="266" y="321"/>
                      <a:pt x="265" y="304"/>
                    </a:cubicBezTo>
                    <a:cubicBezTo>
                      <a:pt x="268" y="302"/>
                      <a:pt x="270" y="300"/>
                      <a:pt x="272" y="297"/>
                    </a:cubicBezTo>
                    <a:cubicBezTo>
                      <a:pt x="278" y="290"/>
                      <a:pt x="280" y="281"/>
                      <a:pt x="278" y="273"/>
                    </a:cubicBezTo>
                    <a:cubicBezTo>
                      <a:pt x="285" y="270"/>
                      <a:pt x="292" y="266"/>
                      <a:pt x="297" y="260"/>
                    </a:cubicBezTo>
                    <a:cubicBezTo>
                      <a:pt x="307" y="250"/>
                      <a:pt x="306" y="235"/>
                      <a:pt x="299" y="223"/>
                    </a:cubicBezTo>
                    <a:cubicBezTo>
                      <a:pt x="313" y="220"/>
                      <a:pt x="325" y="206"/>
                      <a:pt x="322" y="191"/>
                    </a:cubicBezTo>
                    <a:cubicBezTo>
                      <a:pt x="331" y="187"/>
                      <a:pt x="338" y="179"/>
                      <a:pt x="341" y="171"/>
                    </a:cubicBezTo>
                    <a:cubicBezTo>
                      <a:pt x="346" y="162"/>
                      <a:pt x="344" y="150"/>
                      <a:pt x="339" y="142"/>
                    </a:cubicBezTo>
                    <a:cubicBezTo>
                      <a:pt x="338" y="140"/>
                      <a:pt x="336" y="137"/>
                      <a:pt x="334" y="135"/>
                    </a:cubicBezTo>
                    <a:cubicBezTo>
                      <a:pt x="341" y="130"/>
                      <a:pt x="345" y="121"/>
                      <a:pt x="346" y="113"/>
                    </a:cubicBezTo>
                    <a:cubicBezTo>
                      <a:pt x="346" y="104"/>
                      <a:pt x="343" y="97"/>
                      <a:pt x="338" y="92"/>
                    </a:cubicBezTo>
                    <a:cubicBezTo>
                      <a:pt x="341" y="89"/>
                      <a:pt x="343" y="85"/>
                      <a:pt x="344" y="81"/>
                    </a:cubicBezTo>
                    <a:cubicBezTo>
                      <a:pt x="345" y="75"/>
                      <a:pt x="342" y="70"/>
                      <a:pt x="339" y="65"/>
                    </a:cubicBezTo>
                    <a:cubicBezTo>
                      <a:pt x="346" y="69"/>
                      <a:pt x="354" y="71"/>
                      <a:pt x="362" y="70"/>
                    </a:cubicBezTo>
                    <a:cubicBezTo>
                      <a:pt x="366" y="69"/>
                      <a:pt x="371" y="67"/>
                      <a:pt x="374" y="63"/>
                    </a:cubicBezTo>
                    <a:cubicBezTo>
                      <a:pt x="374" y="67"/>
                      <a:pt x="375" y="71"/>
                      <a:pt x="376" y="74"/>
                    </a:cubicBezTo>
                    <a:cubicBezTo>
                      <a:pt x="378" y="82"/>
                      <a:pt x="384" y="90"/>
                      <a:pt x="392" y="93"/>
                    </a:cubicBezTo>
                    <a:cubicBezTo>
                      <a:pt x="399" y="96"/>
                      <a:pt x="406" y="96"/>
                      <a:pt x="412" y="92"/>
                    </a:cubicBezTo>
                    <a:cubicBezTo>
                      <a:pt x="413" y="97"/>
                      <a:pt x="417" y="100"/>
                      <a:pt x="421" y="103"/>
                    </a:cubicBezTo>
                    <a:cubicBezTo>
                      <a:pt x="422" y="103"/>
                      <a:pt x="407" y="119"/>
                      <a:pt x="421" y="143"/>
                    </a:cubicBezTo>
                    <a:cubicBezTo>
                      <a:pt x="427" y="153"/>
                      <a:pt x="442" y="162"/>
                      <a:pt x="456" y="158"/>
                    </a:cubicBezTo>
                    <a:cubicBezTo>
                      <a:pt x="455" y="167"/>
                      <a:pt x="458" y="176"/>
                      <a:pt x="466" y="182"/>
                    </a:cubicBezTo>
                    <a:cubicBezTo>
                      <a:pt x="471" y="185"/>
                      <a:pt x="478" y="185"/>
                      <a:pt x="483" y="183"/>
                    </a:cubicBezTo>
                    <a:cubicBezTo>
                      <a:pt x="484" y="186"/>
                      <a:pt x="486" y="189"/>
                      <a:pt x="490" y="190"/>
                    </a:cubicBezTo>
                    <a:cubicBezTo>
                      <a:pt x="492" y="191"/>
                      <a:pt x="494" y="191"/>
                      <a:pt x="495" y="191"/>
                    </a:cubicBezTo>
                    <a:cubicBezTo>
                      <a:pt x="493" y="198"/>
                      <a:pt x="494" y="206"/>
                      <a:pt x="497" y="212"/>
                    </a:cubicBezTo>
                    <a:cubicBezTo>
                      <a:pt x="503" y="225"/>
                      <a:pt x="518" y="233"/>
                      <a:pt x="531" y="235"/>
                    </a:cubicBezTo>
                    <a:cubicBezTo>
                      <a:pt x="544" y="238"/>
                      <a:pt x="554" y="233"/>
                      <a:pt x="561" y="224"/>
                    </a:cubicBezTo>
                    <a:cubicBezTo>
                      <a:pt x="562" y="230"/>
                      <a:pt x="565" y="236"/>
                      <a:pt x="571" y="239"/>
                    </a:cubicBezTo>
                    <a:cubicBezTo>
                      <a:pt x="574" y="240"/>
                      <a:pt x="576" y="241"/>
                      <a:pt x="579" y="241"/>
                    </a:cubicBezTo>
                    <a:cubicBezTo>
                      <a:pt x="581" y="258"/>
                      <a:pt x="593" y="275"/>
                      <a:pt x="610" y="280"/>
                    </a:cubicBezTo>
                    <a:cubicBezTo>
                      <a:pt x="620" y="282"/>
                      <a:pt x="632" y="281"/>
                      <a:pt x="639" y="273"/>
                    </a:cubicBezTo>
                    <a:cubicBezTo>
                      <a:pt x="643" y="277"/>
                      <a:pt x="648" y="279"/>
                      <a:pt x="654" y="277"/>
                    </a:cubicBezTo>
                    <a:cubicBezTo>
                      <a:pt x="657" y="276"/>
                      <a:pt x="659" y="274"/>
                      <a:pt x="660" y="271"/>
                    </a:cubicBezTo>
                    <a:cubicBezTo>
                      <a:pt x="675" y="282"/>
                      <a:pt x="697" y="280"/>
                      <a:pt x="709" y="264"/>
                    </a:cubicBezTo>
                    <a:cubicBezTo>
                      <a:pt x="713" y="260"/>
                      <a:pt x="715" y="255"/>
                      <a:pt x="716" y="250"/>
                    </a:cubicBezTo>
                    <a:cubicBezTo>
                      <a:pt x="716" y="250"/>
                      <a:pt x="717" y="250"/>
                      <a:pt x="718" y="251"/>
                    </a:cubicBezTo>
                    <a:cubicBezTo>
                      <a:pt x="724" y="255"/>
                      <a:pt x="736" y="257"/>
                      <a:pt x="743" y="252"/>
                    </a:cubicBezTo>
                    <a:cubicBezTo>
                      <a:pt x="750" y="246"/>
                      <a:pt x="750" y="236"/>
                      <a:pt x="747" y="229"/>
                    </a:cubicBezTo>
                  </a:path>
                </a:pathLst>
              </a:custGeom>
              <a:solidFill>
                <a:srgbClr val="FFE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234">
                <a:extLst>
                  <a:ext uri="{FF2B5EF4-FFF2-40B4-BE49-F238E27FC236}">
                    <a16:creationId xmlns:a16="http://schemas.microsoft.com/office/drawing/2014/main" id="{CD60DAEC-A869-4A50-AE25-E00B802BB48B}"/>
                  </a:ext>
                </a:extLst>
              </p:cNvPr>
              <p:cNvSpPr>
                <a:spLocks noEditPoints="1"/>
              </p:cNvSpPr>
              <p:nvPr/>
            </p:nvSpPr>
            <p:spPr bwMode="auto">
              <a:xfrm>
                <a:off x="1213" y="1553"/>
                <a:ext cx="1793" cy="1164"/>
              </a:xfrm>
              <a:custGeom>
                <a:avLst/>
                <a:gdLst>
                  <a:gd name="T0" fmla="*/ 6 w 754"/>
                  <a:gd name="T1" fmla="*/ 421 h 490"/>
                  <a:gd name="T2" fmla="*/ 24 w 754"/>
                  <a:gd name="T3" fmla="*/ 317 h 490"/>
                  <a:gd name="T4" fmla="*/ 84 w 754"/>
                  <a:gd name="T5" fmla="*/ 215 h 490"/>
                  <a:gd name="T6" fmla="*/ 166 w 754"/>
                  <a:gd name="T7" fmla="*/ 117 h 490"/>
                  <a:gd name="T8" fmla="*/ 260 w 754"/>
                  <a:gd name="T9" fmla="*/ 28 h 490"/>
                  <a:gd name="T10" fmla="*/ 354 w 754"/>
                  <a:gd name="T11" fmla="*/ 41 h 490"/>
                  <a:gd name="T12" fmla="*/ 414 w 754"/>
                  <a:gd name="T13" fmla="*/ 41 h 490"/>
                  <a:gd name="T14" fmla="*/ 510 w 754"/>
                  <a:gd name="T15" fmla="*/ 13 h 490"/>
                  <a:gd name="T16" fmla="*/ 566 w 754"/>
                  <a:gd name="T17" fmla="*/ 75 h 490"/>
                  <a:gd name="T18" fmla="*/ 639 w 754"/>
                  <a:gd name="T19" fmla="*/ 130 h 490"/>
                  <a:gd name="T20" fmla="*/ 719 w 754"/>
                  <a:gd name="T21" fmla="*/ 192 h 490"/>
                  <a:gd name="T22" fmla="*/ 733 w 754"/>
                  <a:gd name="T23" fmla="*/ 258 h 490"/>
                  <a:gd name="T24" fmla="*/ 661 w 754"/>
                  <a:gd name="T25" fmla="*/ 275 h 490"/>
                  <a:gd name="T26" fmla="*/ 579 w 754"/>
                  <a:gd name="T27" fmla="*/ 244 h 490"/>
                  <a:gd name="T28" fmla="*/ 497 w 754"/>
                  <a:gd name="T29" fmla="*/ 214 h 490"/>
                  <a:gd name="T30" fmla="*/ 455 w 754"/>
                  <a:gd name="T31" fmla="*/ 161 h 490"/>
                  <a:gd name="T32" fmla="*/ 393 w 754"/>
                  <a:gd name="T33" fmla="*/ 96 h 490"/>
                  <a:gd name="T34" fmla="*/ 346 w 754"/>
                  <a:gd name="T35" fmla="*/ 83 h 490"/>
                  <a:gd name="T36" fmla="*/ 344 w 754"/>
                  <a:gd name="T37" fmla="*/ 173 h 490"/>
                  <a:gd name="T38" fmla="*/ 274 w 754"/>
                  <a:gd name="T39" fmla="*/ 300 h 490"/>
                  <a:gd name="T40" fmla="*/ 193 w 754"/>
                  <a:gd name="T41" fmla="*/ 378 h 490"/>
                  <a:gd name="T42" fmla="*/ 110 w 754"/>
                  <a:gd name="T43" fmla="*/ 438 h 490"/>
                  <a:gd name="T44" fmla="*/ 52 w 754"/>
                  <a:gd name="T45" fmla="*/ 472 h 490"/>
                  <a:gd name="T46" fmla="*/ 87 w 754"/>
                  <a:gd name="T47" fmla="*/ 189 h 490"/>
                  <a:gd name="T48" fmla="*/ 45 w 754"/>
                  <a:gd name="T49" fmla="*/ 265 h 490"/>
                  <a:gd name="T50" fmla="*/ 26 w 754"/>
                  <a:gd name="T51" fmla="*/ 318 h 490"/>
                  <a:gd name="T52" fmla="*/ 6 w 754"/>
                  <a:gd name="T53" fmla="*/ 387 h 490"/>
                  <a:gd name="T54" fmla="*/ 12 w 754"/>
                  <a:gd name="T55" fmla="*/ 433 h 490"/>
                  <a:gd name="T56" fmla="*/ 39 w 754"/>
                  <a:gd name="T57" fmla="*/ 486 h 490"/>
                  <a:gd name="T58" fmla="*/ 59 w 754"/>
                  <a:gd name="T59" fmla="*/ 465 h 490"/>
                  <a:gd name="T60" fmla="*/ 93 w 754"/>
                  <a:gd name="T61" fmla="*/ 431 h 490"/>
                  <a:gd name="T62" fmla="*/ 140 w 754"/>
                  <a:gd name="T63" fmla="*/ 404 h 490"/>
                  <a:gd name="T64" fmla="*/ 180 w 754"/>
                  <a:gd name="T65" fmla="*/ 378 h 490"/>
                  <a:gd name="T66" fmla="*/ 217 w 754"/>
                  <a:gd name="T67" fmla="*/ 353 h 490"/>
                  <a:gd name="T68" fmla="*/ 272 w 754"/>
                  <a:gd name="T69" fmla="*/ 299 h 490"/>
                  <a:gd name="T70" fmla="*/ 299 w 754"/>
                  <a:gd name="T71" fmla="*/ 226 h 490"/>
                  <a:gd name="T72" fmla="*/ 323 w 754"/>
                  <a:gd name="T73" fmla="*/ 192 h 490"/>
                  <a:gd name="T74" fmla="*/ 335 w 754"/>
                  <a:gd name="T75" fmla="*/ 136 h 490"/>
                  <a:gd name="T76" fmla="*/ 344 w 754"/>
                  <a:gd name="T77" fmla="*/ 83 h 490"/>
                  <a:gd name="T78" fmla="*/ 374 w 754"/>
                  <a:gd name="T79" fmla="*/ 64 h 490"/>
                  <a:gd name="T80" fmla="*/ 412 w 754"/>
                  <a:gd name="T81" fmla="*/ 93 h 490"/>
                  <a:gd name="T82" fmla="*/ 423 w 754"/>
                  <a:gd name="T83" fmla="*/ 105 h 490"/>
                  <a:gd name="T84" fmla="*/ 458 w 754"/>
                  <a:gd name="T85" fmla="*/ 158 h 490"/>
                  <a:gd name="T86" fmla="*/ 485 w 754"/>
                  <a:gd name="T87" fmla="*/ 184 h 490"/>
                  <a:gd name="T88" fmla="*/ 499 w 754"/>
                  <a:gd name="T89" fmla="*/ 213 h 490"/>
                  <a:gd name="T90" fmla="*/ 564 w 754"/>
                  <a:gd name="T91" fmla="*/ 226 h 490"/>
                  <a:gd name="T92" fmla="*/ 611 w 754"/>
                  <a:gd name="T93" fmla="*/ 280 h 490"/>
                  <a:gd name="T94" fmla="*/ 650 w 754"/>
                  <a:gd name="T95" fmla="*/ 278 h 490"/>
                  <a:gd name="T96" fmla="*/ 683 w 754"/>
                  <a:gd name="T97" fmla="*/ 279 h 490"/>
                  <a:gd name="T98" fmla="*/ 719 w 754"/>
                  <a:gd name="T99" fmla="*/ 252 h 490"/>
                  <a:gd name="T100" fmla="*/ 729 w 754"/>
                  <a:gd name="T101" fmla="*/ 217 h 490"/>
                  <a:gd name="T102" fmla="*/ 716 w 754"/>
                  <a:gd name="T103" fmla="*/ 192 h 490"/>
                  <a:gd name="T104" fmla="*/ 637 w 754"/>
                  <a:gd name="T105" fmla="*/ 130 h 490"/>
                  <a:gd name="T106" fmla="*/ 568 w 754"/>
                  <a:gd name="T107" fmla="*/ 77 h 490"/>
                  <a:gd name="T108" fmla="*/ 461 w 754"/>
                  <a:gd name="T109" fmla="*/ 8 h 490"/>
                  <a:gd name="T110" fmla="*/ 416 w 754"/>
                  <a:gd name="T111" fmla="*/ 43 h 490"/>
                  <a:gd name="T112" fmla="*/ 353 w 754"/>
                  <a:gd name="T113" fmla="*/ 43 h 490"/>
                  <a:gd name="T114" fmla="*/ 277 w 754"/>
                  <a:gd name="T115" fmla="*/ 29 h 490"/>
                  <a:gd name="T116" fmla="*/ 255 w 754"/>
                  <a:gd name="T117" fmla="*/ 35 h 490"/>
                  <a:gd name="T118" fmla="*/ 193 w 754"/>
                  <a:gd name="T119" fmla="*/ 87 h 490"/>
                  <a:gd name="T120" fmla="*/ 134 w 754"/>
                  <a:gd name="T121" fmla="*/ 15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490">
                    <a:moveTo>
                      <a:pt x="31" y="490"/>
                    </a:moveTo>
                    <a:cubicBezTo>
                      <a:pt x="24" y="490"/>
                      <a:pt x="17" y="486"/>
                      <a:pt x="11" y="480"/>
                    </a:cubicBezTo>
                    <a:cubicBezTo>
                      <a:pt x="2" y="469"/>
                      <a:pt x="0" y="457"/>
                      <a:pt x="4" y="443"/>
                    </a:cubicBezTo>
                    <a:cubicBezTo>
                      <a:pt x="5" y="441"/>
                      <a:pt x="7" y="437"/>
                      <a:pt x="9" y="434"/>
                    </a:cubicBezTo>
                    <a:cubicBezTo>
                      <a:pt x="7" y="430"/>
                      <a:pt x="6" y="426"/>
                      <a:pt x="6" y="421"/>
                    </a:cubicBezTo>
                    <a:cubicBezTo>
                      <a:pt x="7" y="416"/>
                      <a:pt x="8" y="411"/>
                      <a:pt x="11" y="407"/>
                    </a:cubicBezTo>
                    <a:cubicBezTo>
                      <a:pt x="6" y="401"/>
                      <a:pt x="4" y="391"/>
                      <a:pt x="4" y="388"/>
                    </a:cubicBezTo>
                    <a:cubicBezTo>
                      <a:pt x="2" y="375"/>
                      <a:pt x="6" y="364"/>
                      <a:pt x="14" y="357"/>
                    </a:cubicBezTo>
                    <a:cubicBezTo>
                      <a:pt x="13" y="355"/>
                      <a:pt x="13" y="352"/>
                      <a:pt x="13" y="349"/>
                    </a:cubicBezTo>
                    <a:cubicBezTo>
                      <a:pt x="13" y="337"/>
                      <a:pt x="17" y="326"/>
                      <a:pt x="24" y="317"/>
                    </a:cubicBezTo>
                    <a:cubicBezTo>
                      <a:pt x="30" y="308"/>
                      <a:pt x="39" y="301"/>
                      <a:pt x="48" y="296"/>
                    </a:cubicBezTo>
                    <a:cubicBezTo>
                      <a:pt x="48" y="295"/>
                      <a:pt x="47" y="294"/>
                      <a:pt x="47" y="293"/>
                    </a:cubicBezTo>
                    <a:cubicBezTo>
                      <a:pt x="43" y="284"/>
                      <a:pt x="41" y="274"/>
                      <a:pt x="43" y="265"/>
                    </a:cubicBezTo>
                    <a:cubicBezTo>
                      <a:pt x="45" y="247"/>
                      <a:pt x="56" y="229"/>
                      <a:pt x="72" y="220"/>
                    </a:cubicBezTo>
                    <a:cubicBezTo>
                      <a:pt x="76" y="217"/>
                      <a:pt x="80" y="216"/>
                      <a:pt x="84" y="215"/>
                    </a:cubicBezTo>
                    <a:cubicBezTo>
                      <a:pt x="82" y="205"/>
                      <a:pt x="83" y="195"/>
                      <a:pt x="85" y="188"/>
                    </a:cubicBezTo>
                    <a:cubicBezTo>
                      <a:pt x="90" y="170"/>
                      <a:pt x="105" y="157"/>
                      <a:pt x="123" y="155"/>
                    </a:cubicBezTo>
                    <a:cubicBezTo>
                      <a:pt x="126" y="155"/>
                      <a:pt x="129" y="155"/>
                      <a:pt x="132" y="155"/>
                    </a:cubicBezTo>
                    <a:cubicBezTo>
                      <a:pt x="131" y="140"/>
                      <a:pt x="136" y="127"/>
                      <a:pt x="147" y="121"/>
                    </a:cubicBezTo>
                    <a:cubicBezTo>
                      <a:pt x="153" y="118"/>
                      <a:pt x="159" y="116"/>
                      <a:pt x="166" y="117"/>
                    </a:cubicBezTo>
                    <a:cubicBezTo>
                      <a:pt x="167" y="103"/>
                      <a:pt x="175" y="87"/>
                      <a:pt x="191" y="84"/>
                    </a:cubicBezTo>
                    <a:cubicBezTo>
                      <a:pt x="187" y="66"/>
                      <a:pt x="192" y="44"/>
                      <a:pt x="212" y="33"/>
                    </a:cubicBezTo>
                    <a:cubicBezTo>
                      <a:pt x="219" y="30"/>
                      <a:pt x="227" y="28"/>
                      <a:pt x="236" y="28"/>
                    </a:cubicBezTo>
                    <a:cubicBezTo>
                      <a:pt x="243" y="28"/>
                      <a:pt x="250" y="29"/>
                      <a:pt x="256" y="32"/>
                    </a:cubicBezTo>
                    <a:cubicBezTo>
                      <a:pt x="257" y="30"/>
                      <a:pt x="259" y="29"/>
                      <a:pt x="260" y="28"/>
                    </a:cubicBezTo>
                    <a:cubicBezTo>
                      <a:pt x="265" y="25"/>
                      <a:pt x="270" y="24"/>
                      <a:pt x="276" y="26"/>
                    </a:cubicBezTo>
                    <a:cubicBezTo>
                      <a:pt x="276" y="26"/>
                      <a:pt x="277" y="25"/>
                      <a:pt x="277" y="24"/>
                    </a:cubicBezTo>
                    <a:cubicBezTo>
                      <a:pt x="282" y="18"/>
                      <a:pt x="290" y="15"/>
                      <a:pt x="299" y="15"/>
                    </a:cubicBezTo>
                    <a:cubicBezTo>
                      <a:pt x="314" y="15"/>
                      <a:pt x="326" y="23"/>
                      <a:pt x="338" y="31"/>
                    </a:cubicBezTo>
                    <a:cubicBezTo>
                      <a:pt x="343" y="35"/>
                      <a:pt x="349" y="38"/>
                      <a:pt x="354" y="41"/>
                    </a:cubicBezTo>
                    <a:cubicBezTo>
                      <a:pt x="360" y="44"/>
                      <a:pt x="365" y="45"/>
                      <a:pt x="371" y="43"/>
                    </a:cubicBezTo>
                    <a:cubicBezTo>
                      <a:pt x="377" y="41"/>
                      <a:pt x="380" y="41"/>
                      <a:pt x="384" y="42"/>
                    </a:cubicBezTo>
                    <a:cubicBezTo>
                      <a:pt x="387" y="43"/>
                      <a:pt x="389" y="44"/>
                      <a:pt x="391" y="46"/>
                    </a:cubicBezTo>
                    <a:cubicBezTo>
                      <a:pt x="393" y="47"/>
                      <a:pt x="395" y="48"/>
                      <a:pt x="397" y="49"/>
                    </a:cubicBezTo>
                    <a:cubicBezTo>
                      <a:pt x="403" y="49"/>
                      <a:pt x="409" y="47"/>
                      <a:pt x="414" y="41"/>
                    </a:cubicBezTo>
                    <a:cubicBezTo>
                      <a:pt x="416" y="39"/>
                      <a:pt x="417" y="36"/>
                      <a:pt x="419" y="33"/>
                    </a:cubicBezTo>
                    <a:cubicBezTo>
                      <a:pt x="423" y="27"/>
                      <a:pt x="427" y="21"/>
                      <a:pt x="433" y="17"/>
                    </a:cubicBezTo>
                    <a:cubicBezTo>
                      <a:pt x="435" y="16"/>
                      <a:pt x="437" y="15"/>
                      <a:pt x="439" y="15"/>
                    </a:cubicBezTo>
                    <a:cubicBezTo>
                      <a:pt x="445" y="11"/>
                      <a:pt x="452" y="7"/>
                      <a:pt x="461" y="5"/>
                    </a:cubicBezTo>
                    <a:cubicBezTo>
                      <a:pt x="481" y="0"/>
                      <a:pt x="498" y="3"/>
                      <a:pt x="510" y="13"/>
                    </a:cubicBezTo>
                    <a:cubicBezTo>
                      <a:pt x="524" y="26"/>
                      <a:pt x="527" y="45"/>
                      <a:pt x="529" y="62"/>
                    </a:cubicBezTo>
                    <a:cubicBezTo>
                      <a:pt x="529" y="68"/>
                      <a:pt x="532" y="82"/>
                      <a:pt x="544" y="82"/>
                    </a:cubicBezTo>
                    <a:cubicBezTo>
                      <a:pt x="545" y="82"/>
                      <a:pt x="546" y="82"/>
                      <a:pt x="547" y="82"/>
                    </a:cubicBezTo>
                    <a:cubicBezTo>
                      <a:pt x="553" y="81"/>
                      <a:pt x="557" y="79"/>
                      <a:pt x="562" y="77"/>
                    </a:cubicBezTo>
                    <a:cubicBezTo>
                      <a:pt x="563" y="76"/>
                      <a:pt x="565" y="76"/>
                      <a:pt x="566" y="75"/>
                    </a:cubicBezTo>
                    <a:cubicBezTo>
                      <a:pt x="568" y="74"/>
                      <a:pt x="570" y="73"/>
                      <a:pt x="572" y="73"/>
                    </a:cubicBezTo>
                    <a:cubicBezTo>
                      <a:pt x="583" y="69"/>
                      <a:pt x="596" y="70"/>
                      <a:pt x="606" y="74"/>
                    </a:cubicBezTo>
                    <a:cubicBezTo>
                      <a:pt x="617" y="78"/>
                      <a:pt x="626" y="86"/>
                      <a:pt x="631" y="95"/>
                    </a:cubicBezTo>
                    <a:cubicBezTo>
                      <a:pt x="635" y="102"/>
                      <a:pt x="636" y="109"/>
                      <a:pt x="637" y="116"/>
                    </a:cubicBezTo>
                    <a:cubicBezTo>
                      <a:pt x="637" y="121"/>
                      <a:pt x="638" y="125"/>
                      <a:pt x="639" y="130"/>
                    </a:cubicBezTo>
                    <a:cubicBezTo>
                      <a:pt x="641" y="135"/>
                      <a:pt x="645" y="144"/>
                      <a:pt x="654" y="147"/>
                    </a:cubicBezTo>
                    <a:cubicBezTo>
                      <a:pt x="659" y="148"/>
                      <a:pt x="663" y="148"/>
                      <a:pt x="668" y="148"/>
                    </a:cubicBezTo>
                    <a:cubicBezTo>
                      <a:pt x="673" y="148"/>
                      <a:pt x="673" y="148"/>
                      <a:pt x="673" y="148"/>
                    </a:cubicBezTo>
                    <a:cubicBezTo>
                      <a:pt x="681" y="148"/>
                      <a:pt x="697" y="150"/>
                      <a:pt x="706" y="159"/>
                    </a:cubicBezTo>
                    <a:cubicBezTo>
                      <a:pt x="714" y="168"/>
                      <a:pt x="719" y="180"/>
                      <a:pt x="719" y="192"/>
                    </a:cubicBezTo>
                    <a:cubicBezTo>
                      <a:pt x="725" y="194"/>
                      <a:pt x="730" y="200"/>
                      <a:pt x="731" y="205"/>
                    </a:cubicBezTo>
                    <a:cubicBezTo>
                      <a:pt x="732" y="208"/>
                      <a:pt x="732" y="211"/>
                      <a:pt x="732" y="215"/>
                    </a:cubicBezTo>
                    <a:cubicBezTo>
                      <a:pt x="740" y="216"/>
                      <a:pt x="746" y="222"/>
                      <a:pt x="749" y="230"/>
                    </a:cubicBezTo>
                    <a:cubicBezTo>
                      <a:pt x="751" y="234"/>
                      <a:pt x="754" y="248"/>
                      <a:pt x="745" y="255"/>
                    </a:cubicBezTo>
                    <a:cubicBezTo>
                      <a:pt x="742" y="257"/>
                      <a:pt x="738" y="258"/>
                      <a:pt x="733" y="258"/>
                    </a:cubicBezTo>
                    <a:cubicBezTo>
                      <a:pt x="728" y="258"/>
                      <a:pt x="722" y="256"/>
                      <a:pt x="718" y="254"/>
                    </a:cubicBezTo>
                    <a:cubicBezTo>
                      <a:pt x="718" y="254"/>
                      <a:pt x="718" y="254"/>
                      <a:pt x="718" y="254"/>
                    </a:cubicBezTo>
                    <a:cubicBezTo>
                      <a:pt x="717" y="259"/>
                      <a:pt x="714" y="263"/>
                      <a:pt x="711" y="267"/>
                    </a:cubicBezTo>
                    <a:cubicBezTo>
                      <a:pt x="704" y="276"/>
                      <a:pt x="694" y="281"/>
                      <a:pt x="683" y="281"/>
                    </a:cubicBezTo>
                    <a:cubicBezTo>
                      <a:pt x="675" y="281"/>
                      <a:pt x="668" y="279"/>
                      <a:pt x="661" y="275"/>
                    </a:cubicBezTo>
                    <a:cubicBezTo>
                      <a:pt x="660" y="277"/>
                      <a:pt x="658" y="279"/>
                      <a:pt x="656" y="280"/>
                    </a:cubicBezTo>
                    <a:cubicBezTo>
                      <a:pt x="650" y="282"/>
                      <a:pt x="644" y="281"/>
                      <a:pt x="640" y="277"/>
                    </a:cubicBezTo>
                    <a:cubicBezTo>
                      <a:pt x="635" y="282"/>
                      <a:pt x="628" y="284"/>
                      <a:pt x="620" y="284"/>
                    </a:cubicBezTo>
                    <a:cubicBezTo>
                      <a:pt x="617" y="284"/>
                      <a:pt x="614" y="284"/>
                      <a:pt x="610" y="283"/>
                    </a:cubicBezTo>
                    <a:cubicBezTo>
                      <a:pt x="594" y="279"/>
                      <a:pt x="581" y="262"/>
                      <a:pt x="579" y="244"/>
                    </a:cubicBezTo>
                    <a:cubicBezTo>
                      <a:pt x="579" y="244"/>
                      <a:pt x="579" y="244"/>
                      <a:pt x="579" y="244"/>
                    </a:cubicBezTo>
                    <a:cubicBezTo>
                      <a:pt x="576" y="244"/>
                      <a:pt x="574" y="243"/>
                      <a:pt x="571" y="242"/>
                    </a:cubicBezTo>
                    <a:cubicBezTo>
                      <a:pt x="566" y="240"/>
                      <a:pt x="563" y="235"/>
                      <a:pt x="561" y="229"/>
                    </a:cubicBezTo>
                    <a:cubicBezTo>
                      <a:pt x="554" y="237"/>
                      <a:pt x="543" y="241"/>
                      <a:pt x="532" y="238"/>
                    </a:cubicBezTo>
                    <a:cubicBezTo>
                      <a:pt x="520" y="236"/>
                      <a:pt x="503" y="228"/>
                      <a:pt x="497" y="214"/>
                    </a:cubicBezTo>
                    <a:cubicBezTo>
                      <a:pt x="494" y="208"/>
                      <a:pt x="493" y="201"/>
                      <a:pt x="495" y="194"/>
                    </a:cubicBezTo>
                    <a:cubicBezTo>
                      <a:pt x="493" y="194"/>
                      <a:pt x="492" y="194"/>
                      <a:pt x="491" y="194"/>
                    </a:cubicBezTo>
                    <a:cubicBezTo>
                      <a:pt x="487" y="192"/>
                      <a:pt x="485" y="190"/>
                      <a:pt x="483" y="186"/>
                    </a:cubicBezTo>
                    <a:cubicBezTo>
                      <a:pt x="477" y="188"/>
                      <a:pt x="471" y="188"/>
                      <a:pt x="467" y="185"/>
                    </a:cubicBezTo>
                    <a:cubicBezTo>
                      <a:pt x="459" y="179"/>
                      <a:pt x="455" y="171"/>
                      <a:pt x="455" y="161"/>
                    </a:cubicBezTo>
                    <a:cubicBezTo>
                      <a:pt x="453" y="162"/>
                      <a:pt x="451" y="162"/>
                      <a:pt x="449" y="162"/>
                    </a:cubicBezTo>
                    <a:cubicBezTo>
                      <a:pt x="437" y="162"/>
                      <a:pt x="426" y="154"/>
                      <a:pt x="421" y="146"/>
                    </a:cubicBezTo>
                    <a:cubicBezTo>
                      <a:pt x="413" y="132"/>
                      <a:pt x="413" y="118"/>
                      <a:pt x="420" y="105"/>
                    </a:cubicBezTo>
                    <a:cubicBezTo>
                      <a:pt x="417" y="103"/>
                      <a:pt x="414" y="100"/>
                      <a:pt x="412" y="96"/>
                    </a:cubicBezTo>
                    <a:cubicBezTo>
                      <a:pt x="406" y="99"/>
                      <a:pt x="399" y="99"/>
                      <a:pt x="393" y="96"/>
                    </a:cubicBezTo>
                    <a:cubicBezTo>
                      <a:pt x="385" y="93"/>
                      <a:pt x="379" y="85"/>
                      <a:pt x="376" y="76"/>
                    </a:cubicBezTo>
                    <a:cubicBezTo>
                      <a:pt x="375" y="74"/>
                      <a:pt x="374" y="71"/>
                      <a:pt x="374" y="68"/>
                    </a:cubicBezTo>
                    <a:cubicBezTo>
                      <a:pt x="371" y="71"/>
                      <a:pt x="367" y="72"/>
                      <a:pt x="363" y="73"/>
                    </a:cubicBezTo>
                    <a:cubicBezTo>
                      <a:pt x="357" y="74"/>
                      <a:pt x="350" y="73"/>
                      <a:pt x="344" y="71"/>
                    </a:cubicBezTo>
                    <a:cubicBezTo>
                      <a:pt x="346" y="75"/>
                      <a:pt x="347" y="79"/>
                      <a:pt x="346" y="83"/>
                    </a:cubicBezTo>
                    <a:cubicBezTo>
                      <a:pt x="345" y="87"/>
                      <a:pt x="344" y="91"/>
                      <a:pt x="341" y="94"/>
                    </a:cubicBezTo>
                    <a:cubicBezTo>
                      <a:pt x="346" y="100"/>
                      <a:pt x="348" y="107"/>
                      <a:pt x="348" y="115"/>
                    </a:cubicBezTo>
                    <a:cubicBezTo>
                      <a:pt x="348" y="123"/>
                      <a:pt x="343" y="132"/>
                      <a:pt x="337" y="137"/>
                    </a:cubicBezTo>
                    <a:cubicBezTo>
                      <a:pt x="339" y="139"/>
                      <a:pt x="340" y="141"/>
                      <a:pt x="341" y="143"/>
                    </a:cubicBezTo>
                    <a:cubicBezTo>
                      <a:pt x="347" y="153"/>
                      <a:pt x="348" y="164"/>
                      <a:pt x="344" y="173"/>
                    </a:cubicBezTo>
                    <a:cubicBezTo>
                      <a:pt x="340" y="182"/>
                      <a:pt x="333" y="190"/>
                      <a:pt x="324" y="194"/>
                    </a:cubicBezTo>
                    <a:cubicBezTo>
                      <a:pt x="326" y="208"/>
                      <a:pt x="316" y="222"/>
                      <a:pt x="302" y="226"/>
                    </a:cubicBezTo>
                    <a:cubicBezTo>
                      <a:pt x="308" y="237"/>
                      <a:pt x="309" y="252"/>
                      <a:pt x="299" y="263"/>
                    </a:cubicBezTo>
                    <a:cubicBezTo>
                      <a:pt x="294" y="269"/>
                      <a:pt x="287" y="273"/>
                      <a:pt x="281" y="275"/>
                    </a:cubicBezTo>
                    <a:cubicBezTo>
                      <a:pt x="282" y="285"/>
                      <a:pt x="280" y="293"/>
                      <a:pt x="274" y="300"/>
                    </a:cubicBezTo>
                    <a:cubicBezTo>
                      <a:pt x="272" y="303"/>
                      <a:pt x="270" y="305"/>
                      <a:pt x="268" y="307"/>
                    </a:cubicBezTo>
                    <a:cubicBezTo>
                      <a:pt x="268" y="321"/>
                      <a:pt x="264" y="339"/>
                      <a:pt x="245" y="350"/>
                    </a:cubicBezTo>
                    <a:cubicBezTo>
                      <a:pt x="236" y="354"/>
                      <a:pt x="227" y="357"/>
                      <a:pt x="218" y="356"/>
                    </a:cubicBezTo>
                    <a:cubicBezTo>
                      <a:pt x="217" y="357"/>
                      <a:pt x="216" y="358"/>
                      <a:pt x="216" y="359"/>
                    </a:cubicBezTo>
                    <a:cubicBezTo>
                      <a:pt x="210" y="368"/>
                      <a:pt x="202" y="374"/>
                      <a:pt x="193" y="378"/>
                    </a:cubicBezTo>
                    <a:cubicBezTo>
                      <a:pt x="189" y="379"/>
                      <a:pt x="185" y="380"/>
                      <a:pt x="181" y="381"/>
                    </a:cubicBezTo>
                    <a:cubicBezTo>
                      <a:pt x="180" y="383"/>
                      <a:pt x="179" y="385"/>
                      <a:pt x="177" y="387"/>
                    </a:cubicBezTo>
                    <a:cubicBezTo>
                      <a:pt x="169" y="399"/>
                      <a:pt x="157" y="405"/>
                      <a:pt x="142" y="406"/>
                    </a:cubicBezTo>
                    <a:cubicBezTo>
                      <a:pt x="141" y="413"/>
                      <a:pt x="139" y="419"/>
                      <a:pt x="136" y="424"/>
                    </a:cubicBezTo>
                    <a:cubicBezTo>
                      <a:pt x="130" y="433"/>
                      <a:pt x="121" y="438"/>
                      <a:pt x="110" y="438"/>
                    </a:cubicBezTo>
                    <a:cubicBezTo>
                      <a:pt x="105" y="438"/>
                      <a:pt x="100" y="437"/>
                      <a:pt x="94" y="435"/>
                    </a:cubicBezTo>
                    <a:cubicBezTo>
                      <a:pt x="93" y="442"/>
                      <a:pt x="90" y="449"/>
                      <a:pt x="86" y="455"/>
                    </a:cubicBezTo>
                    <a:cubicBezTo>
                      <a:pt x="81" y="464"/>
                      <a:pt x="71" y="468"/>
                      <a:pt x="60" y="467"/>
                    </a:cubicBezTo>
                    <a:cubicBezTo>
                      <a:pt x="60" y="468"/>
                      <a:pt x="59" y="468"/>
                      <a:pt x="58" y="469"/>
                    </a:cubicBezTo>
                    <a:cubicBezTo>
                      <a:pt x="56" y="470"/>
                      <a:pt x="54" y="471"/>
                      <a:pt x="52" y="472"/>
                    </a:cubicBezTo>
                    <a:cubicBezTo>
                      <a:pt x="51" y="478"/>
                      <a:pt x="47" y="485"/>
                      <a:pt x="40" y="488"/>
                    </a:cubicBezTo>
                    <a:cubicBezTo>
                      <a:pt x="37" y="489"/>
                      <a:pt x="34" y="490"/>
                      <a:pt x="31" y="490"/>
                    </a:cubicBezTo>
                    <a:moveTo>
                      <a:pt x="129" y="157"/>
                    </a:moveTo>
                    <a:cubicBezTo>
                      <a:pt x="127" y="157"/>
                      <a:pt x="125" y="157"/>
                      <a:pt x="124" y="158"/>
                    </a:cubicBezTo>
                    <a:cubicBezTo>
                      <a:pt x="106" y="159"/>
                      <a:pt x="92" y="172"/>
                      <a:pt x="87" y="189"/>
                    </a:cubicBezTo>
                    <a:cubicBezTo>
                      <a:pt x="85" y="195"/>
                      <a:pt x="84" y="206"/>
                      <a:pt x="87" y="215"/>
                    </a:cubicBezTo>
                    <a:cubicBezTo>
                      <a:pt x="88" y="216"/>
                      <a:pt x="88" y="216"/>
                      <a:pt x="88" y="216"/>
                    </a:cubicBezTo>
                    <a:cubicBezTo>
                      <a:pt x="86" y="217"/>
                      <a:pt x="86" y="217"/>
                      <a:pt x="86" y="217"/>
                    </a:cubicBezTo>
                    <a:cubicBezTo>
                      <a:pt x="82" y="218"/>
                      <a:pt x="77" y="219"/>
                      <a:pt x="73" y="222"/>
                    </a:cubicBezTo>
                    <a:cubicBezTo>
                      <a:pt x="58" y="231"/>
                      <a:pt x="47" y="248"/>
                      <a:pt x="45" y="265"/>
                    </a:cubicBezTo>
                    <a:cubicBezTo>
                      <a:pt x="44" y="274"/>
                      <a:pt x="45" y="283"/>
                      <a:pt x="49" y="292"/>
                    </a:cubicBezTo>
                    <a:cubicBezTo>
                      <a:pt x="50" y="294"/>
                      <a:pt x="51" y="295"/>
                      <a:pt x="51" y="296"/>
                    </a:cubicBezTo>
                    <a:cubicBezTo>
                      <a:pt x="52" y="298"/>
                      <a:pt x="52" y="298"/>
                      <a:pt x="52" y="298"/>
                    </a:cubicBezTo>
                    <a:cubicBezTo>
                      <a:pt x="51" y="298"/>
                      <a:pt x="51" y="298"/>
                      <a:pt x="51" y="298"/>
                    </a:cubicBezTo>
                    <a:cubicBezTo>
                      <a:pt x="41" y="303"/>
                      <a:pt x="32" y="310"/>
                      <a:pt x="26" y="318"/>
                    </a:cubicBezTo>
                    <a:cubicBezTo>
                      <a:pt x="19" y="327"/>
                      <a:pt x="16" y="337"/>
                      <a:pt x="16" y="349"/>
                    </a:cubicBezTo>
                    <a:cubicBezTo>
                      <a:pt x="16" y="352"/>
                      <a:pt x="16" y="355"/>
                      <a:pt x="16" y="357"/>
                    </a:cubicBezTo>
                    <a:cubicBezTo>
                      <a:pt x="16" y="358"/>
                      <a:pt x="16" y="358"/>
                      <a:pt x="16" y="358"/>
                    </a:cubicBezTo>
                    <a:cubicBezTo>
                      <a:pt x="16" y="358"/>
                      <a:pt x="16" y="358"/>
                      <a:pt x="16" y="358"/>
                    </a:cubicBezTo>
                    <a:cubicBezTo>
                      <a:pt x="8" y="365"/>
                      <a:pt x="5" y="375"/>
                      <a:pt x="6" y="387"/>
                    </a:cubicBezTo>
                    <a:cubicBezTo>
                      <a:pt x="7" y="390"/>
                      <a:pt x="9" y="400"/>
                      <a:pt x="14" y="406"/>
                    </a:cubicBezTo>
                    <a:cubicBezTo>
                      <a:pt x="14" y="407"/>
                      <a:pt x="14" y="407"/>
                      <a:pt x="14" y="407"/>
                    </a:cubicBezTo>
                    <a:cubicBezTo>
                      <a:pt x="14" y="408"/>
                      <a:pt x="14" y="408"/>
                      <a:pt x="14" y="408"/>
                    </a:cubicBezTo>
                    <a:cubicBezTo>
                      <a:pt x="10" y="412"/>
                      <a:pt x="9" y="417"/>
                      <a:pt x="9" y="421"/>
                    </a:cubicBezTo>
                    <a:cubicBezTo>
                      <a:pt x="9" y="425"/>
                      <a:pt x="10" y="430"/>
                      <a:pt x="12" y="433"/>
                    </a:cubicBezTo>
                    <a:cubicBezTo>
                      <a:pt x="12" y="434"/>
                      <a:pt x="12" y="434"/>
                      <a:pt x="12" y="434"/>
                    </a:cubicBezTo>
                    <a:cubicBezTo>
                      <a:pt x="12" y="434"/>
                      <a:pt x="12" y="434"/>
                      <a:pt x="12" y="434"/>
                    </a:cubicBezTo>
                    <a:cubicBezTo>
                      <a:pt x="9" y="438"/>
                      <a:pt x="7" y="442"/>
                      <a:pt x="6" y="444"/>
                    </a:cubicBezTo>
                    <a:cubicBezTo>
                      <a:pt x="2" y="457"/>
                      <a:pt x="5" y="468"/>
                      <a:pt x="13" y="478"/>
                    </a:cubicBezTo>
                    <a:cubicBezTo>
                      <a:pt x="20" y="486"/>
                      <a:pt x="30" y="489"/>
                      <a:pt x="39" y="486"/>
                    </a:cubicBezTo>
                    <a:cubicBezTo>
                      <a:pt x="45" y="483"/>
                      <a:pt x="49" y="477"/>
                      <a:pt x="49" y="471"/>
                    </a:cubicBezTo>
                    <a:cubicBezTo>
                      <a:pt x="49" y="470"/>
                      <a:pt x="49" y="470"/>
                      <a:pt x="49" y="470"/>
                    </a:cubicBezTo>
                    <a:cubicBezTo>
                      <a:pt x="50" y="470"/>
                      <a:pt x="50" y="470"/>
                      <a:pt x="50" y="470"/>
                    </a:cubicBezTo>
                    <a:cubicBezTo>
                      <a:pt x="53" y="469"/>
                      <a:pt x="55" y="468"/>
                      <a:pt x="57" y="466"/>
                    </a:cubicBezTo>
                    <a:cubicBezTo>
                      <a:pt x="58" y="466"/>
                      <a:pt x="59" y="465"/>
                      <a:pt x="59" y="465"/>
                    </a:cubicBezTo>
                    <a:cubicBezTo>
                      <a:pt x="60" y="464"/>
                      <a:pt x="60" y="464"/>
                      <a:pt x="60" y="464"/>
                    </a:cubicBezTo>
                    <a:cubicBezTo>
                      <a:pt x="60" y="465"/>
                      <a:pt x="60" y="465"/>
                      <a:pt x="60" y="465"/>
                    </a:cubicBezTo>
                    <a:cubicBezTo>
                      <a:pt x="70" y="466"/>
                      <a:pt x="79" y="462"/>
                      <a:pt x="84" y="453"/>
                    </a:cubicBezTo>
                    <a:cubicBezTo>
                      <a:pt x="88" y="447"/>
                      <a:pt x="91" y="440"/>
                      <a:pt x="92" y="433"/>
                    </a:cubicBezTo>
                    <a:cubicBezTo>
                      <a:pt x="93" y="431"/>
                      <a:pt x="93" y="431"/>
                      <a:pt x="93" y="431"/>
                    </a:cubicBezTo>
                    <a:cubicBezTo>
                      <a:pt x="94" y="432"/>
                      <a:pt x="94" y="432"/>
                      <a:pt x="94" y="432"/>
                    </a:cubicBezTo>
                    <a:cubicBezTo>
                      <a:pt x="99" y="434"/>
                      <a:pt x="105" y="436"/>
                      <a:pt x="110" y="436"/>
                    </a:cubicBezTo>
                    <a:cubicBezTo>
                      <a:pt x="120" y="436"/>
                      <a:pt x="129" y="431"/>
                      <a:pt x="134" y="423"/>
                    </a:cubicBezTo>
                    <a:cubicBezTo>
                      <a:pt x="137" y="418"/>
                      <a:pt x="139" y="411"/>
                      <a:pt x="140" y="405"/>
                    </a:cubicBezTo>
                    <a:cubicBezTo>
                      <a:pt x="140" y="404"/>
                      <a:pt x="140" y="404"/>
                      <a:pt x="140" y="404"/>
                    </a:cubicBezTo>
                    <a:cubicBezTo>
                      <a:pt x="141" y="404"/>
                      <a:pt x="141" y="404"/>
                      <a:pt x="141" y="404"/>
                    </a:cubicBezTo>
                    <a:cubicBezTo>
                      <a:pt x="155" y="403"/>
                      <a:pt x="167" y="397"/>
                      <a:pt x="175" y="386"/>
                    </a:cubicBezTo>
                    <a:cubicBezTo>
                      <a:pt x="177" y="384"/>
                      <a:pt x="178" y="382"/>
                      <a:pt x="179" y="379"/>
                    </a:cubicBezTo>
                    <a:cubicBezTo>
                      <a:pt x="179" y="378"/>
                      <a:pt x="179" y="378"/>
                      <a:pt x="179" y="378"/>
                    </a:cubicBezTo>
                    <a:cubicBezTo>
                      <a:pt x="180" y="378"/>
                      <a:pt x="180" y="378"/>
                      <a:pt x="180" y="378"/>
                    </a:cubicBezTo>
                    <a:cubicBezTo>
                      <a:pt x="184" y="378"/>
                      <a:pt x="188" y="377"/>
                      <a:pt x="192" y="376"/>
                    </a:cubicBezTo>
                    <a:cubicBezTo>
                      <a:pt x="201" y="372"/>
                      <a:pt x="209" y="366"/>
                      <a:pt x="214" y="358"/>
                    </a:cubicBezTo>
                    <a:cubicBezTo>
                      <a:pt x="214" y="357"/>
                      <a:pt x="215" y="356"/>
                      <a:pt x="216" y="354"/>
                    </a:cubicBezTo>
                    <a:cubicBezTo>
                      <a:pt x="216" y="353"/>
                      <a:pt x="216" y="353"/>
                      <a:pt x="216" y="353"/>
                    </a:cubicBezTo>
                    <a:cubicBezTo>
                      <a:pt x="217" y="353"/>
                      <a:pt x="217" y="353"/>
                      <a:pt x="217" y="353"/>
                    </a:cubicBezTo>
                    <a:cubicBezTo>
                      <a:pt x="226" y="354"/>
                      <a:pt x="235" y="352"/>
                      <a:pt x="244" y="348"/>
                    </a:cubicBezTo>
                    <a:cubicBezTo>
                      <a:pt x="262" y="338"/>
                      <a:pt x="265" y="320"/>
                      <a:pt x="265" y="306"/>
                    </a:cubicBezTo>
                    <a:cubicBezTo>
                      <a:pt x="265" y="306"/>
                      <a:pt x="265" y="306"/>
                      <a:pt x="265" y="306"/>
                    </a:cubicBezTo>
                    <a:cubicBezTo>
                      <a:pt x="266" y="305"/>
                      <a:pt x="266" y="305"/>
                      <a:pt x="266" y="305"/>
                    </a:cubicBezTo>
                    <a:cubicBezTo>
                      <a:pt x="268" y="303"/>
                      <a:pt x="270" y="301"/>
                      <a:pt x="272" y="299"/>
                    </a:cubicBezTo>
                    <a:cubicBezTo>
                      <a:pt x="279" y="290"/>
                      <a:pt x="279" y="281"/>
                      <a:pt x="278" y="275"/>
                    </a:cubicBezTo>
                    <a:cubicBezTo>
                      <a:pt x="278" y="274"/>
                      <a:pt x="278" y="274"/>
                      <a:pt x="278" y="274"/>
                    </a:cubicBezTo>
                    <a:cubicBezTo>
                      <a:pt x="279" y="273"/>
                      <a:pt x="279" y="273"/>
                      <a:pt x="279" y="273"/>
                    </a:cubicBezTo>
                    <a:cubicBezTo>
                      <a:pt x="285" y="272"/>
                      <a:pt x="292" y="267"/>
                      <a:pt x="297" y="262"/>
                    </a:cubicBezTo>
                    <a:cubicBezTo>
                      <a:pt x="307" y="251"/>
                      <a:pt x="305" y="236"/>
                      <a:pt x="299" y="226"/>
                    </a:cubicBezTo>
                    <a:cubicBezTo>
                      <a:pt x="298" y="225"/>
                      <a:pt x="298" y="225"/>
                      <a:pt x="298" y="225"/>
                    </a:cubicBezTo>
                    <a:cubicBezTo>
                      <a:pt x="300" y="224"/>
                      <a:pt x="300" y="224"/>
                      <a:pt x="300" y="224"/>
                    </a:cubicBezTo>
                    <a:cubicBezTo>
                      <a:pt x="314" y="221"/>
                      <a:pt x="324" y="207"/>
                      <a:pt x="322" y="194"/>
                    </a:cubicBezTo>
                    <a:cubicBezTo>
                      <a:pt x="322" y="193"/>
                      <a:pt x="322" y="193"/>
                      <a:pt x="322" y="193"/>
                    </a:cubicBezTo>
                    <a:cubicBezTo>
                      <a:pt x="323" y="192"/>
                      <a:pt x="323" y="192"/>
                      <a:pt x="323" y="192"/>
                    </a:cubicBezTo>
                    <a:cubicBezTo>
                      <a:pt x="331" y="188"/>
                      <a:pt x="338" y="181"/>
                      <a:pt x="341" y="172"/>
                    </a:cubicBezTo>
                    <a:cubicBezTo>
                      <a:pt x="345" y="164"/>
                      <a:pt x="344" y="153"/>
                      <a:pt x="339" y="144"/>
                    </a:cubicBezTo>
                    <a:cubicBezTo>
                      <a:pt x="338" y="142"/>
                      <a:pt x="336" y="140"/>
                      <a:pt x="334" y="138"/>
                    </a:cubicBezTo>
                    <a:cubicBezTo>
                      <a:pt x="333" y="137"/>
                      <a:pt x="333" y="137"/>
                      <a:pt x="333" y="137"/>
                    </a:cubicBezTo>
                    <a:cubicBezTo>
                      <a:pt x="335" y="136"/>
                      <a:pt x="335" y="136"/>
                      <a:pt x="335" y="136"/>
                    </a:cubicBezTo>
                    <a:cubicBezTo>
                      <a:pt x="341" y="131"/>
                      <a:pt x="345" y="123"/>
                      <a:pt x="346" y="114"/>
                    </a:cubicBezTo>
                    <a:cubicBezTo>
                      <a:pt x="346" y="107"/>
                      <a:pt x="343" y="100"/>
                      <a:pt x="338" y="94"/>
                    </a:cubicBezTo>
                    <a:cubicBezTo>
                      <a:pt x="337" y="93"/>
                      <a:pt x="337" y="93"/>
                      <a:pt x="337" y="93"/>
                    </a:cubicBezTo>
                    <a:cubicBezTo>
                      <a:pt x="338" y="93"/>
                      <a:pt x="338" y="93"/>
                      <a:pt x="338" y="93"/>
                    </a:cubicBezTo>
                    <a:cubicBezTo>
                      <a:pt x="341" y="90"/>
                      <a:pt x="343" y="87"/>
                      <a:pt x="344" y="83"/>
                    </a:cubicBezTo>
                    <a:cubicBezTo>
                      <a:pt x="345" y="78"/>
                      <a:pt x="343" y="73"/>
                      <a:pt x="339" y="68"/>
                    </a:cubicBezTo>
                    <a:cubicBezTo>
                      <a:pt x="334" y="63"/>
                      <a:pt x="334" y="63"/>
                      <a:pt x="334" y="63"/>
                    </a:cubicBezTo>
                    <a:cubicBezTo>
                      <a:pt x="340" y="66"/>
                      <a:pt x="340" y="66"/>
                      <a:pt x="340" y="66"/>
                    </a:cubicBezTo>
                    <a:cubicBezTo>
                      <a:pt x="347" y="70"/>
                      <a:pt x="355" y="72"/>
                      <a:pt x="363" y="70"/>
                    </a:cubicBezTo>
                    <a:cubicBezTo>
                      <a:pt x="367" y="70"/>
                      <a:pt x="371" y="68"/>
                      <a:pt x="374" y="64"/>
                    </a:cubicBezTo>
                    <a:cubicBezTo>
                      <a:pt x="376" y="62"/>
                      <a:pt x="376" y="62"/>
                      <a:pt x="376" y="62"/>
                    </a:cubicBezTo>
                    <a:cubicBezTo>
                      <a:pt x="376" y="65"/>
                      <a:pt x="376" y="65"/>
                      <a:pt x="376" y="65"/>
                    </a:cubicBezTo>
                    <a:cubicBezTo>
                      <a:pt x="376" y="69"/>
                      <a:pt x="377" y="73"/>
                      <a:pt x="378" y="76"/>
                    </a:cubicBezTo>
                    <a:cubicBezTo>
                      <a:pt x="381" y="84"/>
                      <a:pt x="386" y="91"/>
                      <a:pt x="394" y="94"/>
                    </a:cubicBezTo>
                    <a:cubicBezTo>
                      <a:pt x="399" y="97"/>
                      <a:pt x="406" y="97"/>
                      <a:pt x="412" y="93"/>
                    </a:cubicBezTo>
                    <a:cubicBezTo>
                      <a:pt x="413" y="93"/>
                      <a:pt x="413" y="93"/>
                      <a:pt x="413" y="93"/>
                    </a:cubicBezTo>
                    <a:cubicBezTo>
                      <a:pt x="414" y="94"/>
                      <a:pt x="414" y="94"/>
                      <a:pt x="414" y="94"/>
                    </a:cubicBezTo>
                    <a:cubicBezTo>
                      <a:pt x="416" y="98"/>
                      <a:pt x="419" y="102"/>
                      <a:pt x="423" y="104"/>
                    </a:cubicBezTo>
                    <a:cubicBezTo>
                      <a:pt x="423" y="104"/>
                      <a:pt x="423" y="104"/>
                      <a:pt x="423" y="104"/>
                    </a:cubicBezTo>
                    <a:cubicBezTo>
                      <a:pt x="423" y="105"/>
                      <a:pt x="423" y="105"/>
                      <a:pt x="423" y="105"/>
                    </a:cubicBezTo>
                    <a:cubicBezTo>
                      <a:pt x="424" y="105"/>
                      <a:pt x="423" y="106"/>
                      <a:pt x="423" y="107"/>
                    </a:cubicBezTo>
                    <a:cubicBezTo>
                      <a:pt x="415" y="118"/>
                      <a:pt x="416" y="131"/>
                      <a:pt x="423" y="145"/>
                    </a:cubicBezTo>
                    <a:cubicBezTo>
                      <a:pt x="427" y="152"/>
                      <a:pt x="438" y="160"/>
                      <a:pt x="449" y="160"/>
                    </a:cubicBezTo>
                    <a:cubicBezTo>
                      <a:pt x="452" y="160"/>
                      <a:pt x="454" y="159"/>
                      <a:pt x="457" y="159"/>
                    </a:cubicBezTo>
                    <a:cubicBezTo>
                      <a:pt x="458" y="158"/>
                      <a:pt x="458" y="158"/>
                      <a:pt x="458" y="158"/>
                    </a:cubicBezTo>
                    <a:cubicBezTo>
                      <a:pt x="458" y="160"/>
                      <a:pt x="458" y="160"/>
                      <a:pt x="458" y="160"/>
                    </a:cubicBezTo>
                    <a:cubicBezTo>
                      <a:pt x="457" y="169"/>
                      <a:pt x="460" y="178"/>
                      <a:pt x="468" y="183"/>
                    </a:cubicBezTo>
                    <a:cubicBezTo>
                      <a:pt x="472" y="186"/>
                      <a:pt x="478" y="186"/>
                      <a:pt x="484" y="184"/>
                    </a:cubicBezTo>
                    <a:cubicBezTo>
                      <a:pt x="485" y="183"/>
                      <a:pt x="485" y="183"/>
                      <a:pt x="485" y="183"/>
                    </a:cubicBezTo>
                    <a:cubicBezTo>
                      <a:pt x="485" y="184"/>
                      <a:pt x="485" y="184"/>
                      <a:pt x="485" y="184"/>
                    </a:cubicBezTo>
                    <a:cubicBezTo>
                      <a:pt x="486" y="187"/>
                      <a:pt x="488" y="190"/>
                      <a:pt x="492" y="191"/>
                    </a:cubicBezTo>
                    <a:cubicBezTo>
                      <a:pt x="493" y="192"/>
                      <a:pt x="494" y="192"/>
                      <a:pt x="496" y="192"/>
                    </a:cubicBezTo>
                    <a:cubicBezTo>
                      <a:pt x="498" y="192"/>
                      <a:pt x="498" y="192"/>
                      <a:pt x="498" y="192"/>
                    </a:cubicBezTo>
                    <a:cubicBezTo>
                      <a:pt x="497" y="194"/>
                      <a:pt x="497" y="194"/>
                      <a:pt x="497" y="194"/>
                    </a:cubicBezTo>
                    <a:cubicBezTo>
                      <a:pt x="496" y="200"/>
                      <a:pt x="496" y="207"/>
                      <a:pt x="499" y="213"/>
                    </a:cubicBezTo>
                    <a:cubicBezTo>
                      <a:pt x="505" y="226"/>
                      <a:pt x="521" y="234"/>
                      <a:pt x="532" y="236"/>
                    </a:cubicBezTo>
                    <a:cubicBezTo>
                      <a:pt x="534" y="237"/>
                      <a:pt x="537" y="237"/>
                      <a:pt x="539" y="237"/>
                    </a:cubicBezTo>
                    <a:cubicBezTo>
                      <a:pt x="550" y="237"/>
                      <a:pt x="557" y="231"/>
                      <a:pt x="561" y="226"/>
                    </a:cubicBezTo>
                    <a:cubicBezTo>
                      <a:pt x="563" y="223"/>
                      <a:pt x="563" y="223"/>
                      <a:pt x="563" y="223"/>
                    </a:cubicBezTo>
                    <a:cubicBezTo>
                      <a:pt x="564" y="226"/>
                      <a:pt x="564" y="226"/>
                      <a:pt x="564" y="226"/>
                    </a:cubicBezTo>
                    <a:cubicBezTo>
                      <a:pt x="564" y="232"/>
                      <a:pt x="567" y="237"/>
                      <a:pt x="573" y="240"/>
                    </a:cubicBezTo>
                    <a:cubicBezTo>
                      <a:pt x="575" y="241"/>
                      <a:pt x="577" y="242"/>
                      <a:pt x="580" y="241"/>
                    </a:cubicBezTo>
                    <a:cubicBezTo>
                      <a:pt x="581" y="241"/>
                      <a:pt x="581" y="241"/>
                      <a:pt x="581" y="241"/>
                    </a:cubicBezTo>
                    <a:cubicBezTo>
                      <a:pt x="581" y="242"/>
                      <a:pt x="581" y="242"/>
                      <a:pt x="581" y="242"/>
                    </a:cubicBezTo>
                    <a:cubicBezTo>
                      <a:pt x="583" y="260"/>
                      <a:pt x="596" y="276"/>
                      <a:pt x="611" y="280"/>
                    </a:cubicBezTo>
                    <a:cubicBezTo>
                      <a:pt x="614" y="281"/>
                      <a:pt x="617" y="282"/>
                      <a:pt x="620" y="282"/>
                    </a:cubicBezTo>
                    <a:cubicBezTo>
                      <a:pt x="628" y="282"/>
                      <a:pt x="635" y="279"/>
                      <a:pt x="639" y="274"/>
                    </a:cubicBezTo>
                    <a:cubicBezTo>
                      <a:pt x="640" y="273"/>
                      <a:pt x="640" y="273"/>
                      <a:pt x="640" y="273"/>
                    </a:cubicBezTo>
                    <a:cubicBezTo>
                      <a:pt x="641" y="274"/>
                      <a:pt x="641" y="274"/>
                      <a:pt x="641" y="274"/>
                    </a:cubicBezTo>
                    <a:cubicBezTo>
                      <a:pt x="643" y="276"/>
                      <a:pt x="646" y="278"/>
                      <a:pt x="650" y="278"/>
                    </a:cubicBezTo>
                    <a:cubicBezTo>
                      <a:pt x="651" y="278"/>
                      <a:pt x="653" y="278"/>
                      <a:pt x="655" y="278"/>
                    </a:cubicBezTo>
                    <a:cubicBezTo>
                      <a:pt x="657" y="277"/>
                      <a:pt x="659" y="274"/>
                      <a:pt x="660" y="273"/>
                    </a:cubicBezTo>
                    <a:cubicBezTo>
                      <a:pt x="661" y="272"/>
                      <a:pt x="661" y="272"/>
                      <a:pt x="661" y="272"/>
                    </a:cubicBezTo>
                    <a:cubicBezTo>
                      <a:pt x="662" y="272"/>
                      <a:pt x="662" y="272"/>
                      <a:pt x="662" y="272"/>
                    </a:cubicBezTo>
                    <a:cubicBezTo>
                      <a:pt x="668" y="276"/>
                      <a:pt x="675" y="279"/>
                      <a:pt x="683" y="279"/>
                    </a:cubicBezTo>
                    <a:cubicBezTo>
                      <a:pt x="693" y="279"/>
                      <a:pt x="703" y="274"/>
                      <a:pt x="709" y="266"/>
                    </a:cubicBezTo>
                    <a:cubicBezTo>
                      <a:pt x="713" y="262"/>
                      <a:pt x="715" y="257"/>
                      <a:pt x="716" y="251"/>
                    </a:cubicBezTo>
                    <a:cubicBezTo>
                      <a:pt x="716" y="249"/>
                      <a:pt x="716" y="249"/>
                      <a:pt x="716" y="249"/>
                    </a:cubicBezTo>
                    <a:cubicBezTo>
                      <a:pt x="718" y="251"/>
                      <a:pt x="718" y="251"/>
                      <a:pt x="718" y="251"/>
                    </a:cubicBezTo>
                    <a:cubicBezTo>
                      <a:pt x="718" y="251"/>
                      <a:pt x="719" y="251"/>
                      <a:pt x="719" y="252"/>
                    </a:cubicBezTo>
                    <a:cubicBezTo>
                      <a:pt x="723" y="254"/>
                      <a:pt x="729" y="255"/>
                      <a:pt x="733" y="255"/>
                    </a:cubicBezTo>
                    <a:cubicBezTo>
                      <a:pt x="737" y="255"/>
                      <a:pt x="741" y="254"/>
                      <a:pt x="743" y="253"/>
                    </a:cubicBezTo>
                    <a:cubicBezTo>
                      <a:pt x="752" y="247"/>
                      <a:pt x="748" y="235"/>
                      <a:pt x="747" y="231"/>
                    </a:cubicBezTo>
                    <a:cubicBezTo>
                      <a:pt x="744" y="223"/>
                      <a:pt x="738" y="218"/>
                      <a:pt x="730" y="217"/>
                    </a:cubicBezTo>
                    <a:cubicBezTo>
                      <a:pt x="729" y="217"/>
                      <a:pt x="729" y="217"/>
                      <a:pt x="729" y="217"/>
                    </a:cubicBezTo>
                    <a:cubicBezTo>
                      <a:pt x="729" y="216"/>
                      <a:pt x="729" y="216"/>
                      <a:pt x="729" y="216"/>
                    </a:cubicBezTo>
                    <a:cubicBezTo>
                      <a:pt x="729" y="212"/>
                      <a:pt x="729" y="209"/>
                      <a:pt x="729" y="206"/>
                    </a:cubicBezTo>
                    <a:cubicBezTo>
                      <a:pt x="728" y="201"/>
                      <a:pt x="722" y="195"/>
                      <a:pt x="717" y="194"/>
                    </a:cubicBezTo>
                    <a:cubicBezTo>
                      <a:pt x="716" y="193"/>
                      <a:pt x="716" y="193"/>
                      <a:pt x="716" y="193"/>
                    </a:cubicBezTo>
                    <a:cubicBezTo>
                      <a:pt x="716" y="192"/>
                      <a:pt x="716" y="192"/>
                      <a:pt x="716" y="192"/>
                    </a:cubicBezTo>
                    <a:cubicBezTo>
                      <a:pt x="717" y="182"/>
                      <a:pt x="711" y="169"/>
                      <a:pt x="704" y="161"/>
                    </a:cubicBezTo>
                    <a:cubicBezTo>
                      <a:pt x="696" y="152"/>
                      <a:pt x="681" y="151"/>
                      <a:pt x="673" y="151"/>
                    </a:cubicBezTo>
                    <a:cubicBezTo>
                      <a:pt x="668" y="151"/>
                      <a:pt x="668" y="151"/>
                      <a:pt x="668" y="151"/>
                    </a:cubicBezTo>
                    <a:cubicBezTo>
                      <a:pt x="663" y="151"/>
                      <a:pt x="658" y="151"/>
                      <a:pt x="653" y="149"/>
                    </a:cubicBezTo>
                    <a:cubicBezTo>
                      <a:pt x="643" y="146"/>
                      <a:pt x="639" y="136"/>
                      <a:pt x="637" y="130"/>
                    </a:cubicBezTo>
                    <a:cubicBezTo>
                      <a:pt x="636" y="126"/>
                      <a:pt x="635" y="121"/>
                      <a:pt x="634" y="116"/>
                    </a:cubicBezTo>
                    <a:cubicBezTo>
                      <a:pt x="633" y="109"/>
                      <a:pt x="632" y="103"/>
                      <a:pt x="629" y="96"/>
                    </a:cubicBezTo>
                    <a:cubicBezTo>
                      <a:pt x="624" y="87"/>
                      <a:pt x="616" y="80"/>
                      <a:pt x="605" y="76"/>
                    </a:cubicBezTo>
                    <a:cubicBezTo>
                      <a:pt x="596" y="72"/>
                      <a:pt x="583" y="72"/>
                      <a:pt x="573" y="75"/>
                    </a:cubicBezTo>
                    <a:cubicBezTo>
                      <a:pt x="571" y="75"/>
                      <a:pt x="570" y="76"/>
                      <a:pt x="568" y="77"/>
                    </a:cubicBezTo>
                    <a:cubicBezTo>
                      <a:pt x="566" y="78"/>
                      <a:pt x="564" y="79"/>
                      <a:pt x="563" y="79"/>
                    </a:cubicBezTo>
                    <a:cubicBezTo>
                      <a:pt x="558" y="81"/>
                      <a:pt x="553" y="83"/>
                      <a:pt x="548" y="84"/>
                    </a:cubicBezTo>
                    <a:cubicBezTo>
                      <a:pt x="536" y="86"/>
                      <a:pt x="528" y="78"/>
                      <a:pt x="526" y="62"/>
                    </a:cubicBezTo>
                    <a:cubicBezTo>
                      <a:pt x="525" y="46"/>
                      <a:pt x="522" y="27"/>
                      <a:pt x="508" y="15"/>
                    </a:cubicBezTo>
                    <a:cubicBezTo>
                      <a:pt x="497" y="5"/>
                      <a:pt x="481" y="2"/>
                      <a:pt x="461" y="8"/>
                    </a:cubicBezTo>
                    <a:cubicBezTo>
                      <a:pt x="453" y="10"/>
                      <a:pt x="446" y="13"/>
                      <a:pt x="440" y="17"/>
                    </a:cubicBezTo>
                    <a:cubicBezTo>
                      <a:pt x="440" y="17"/>
                      <a:pt x="440" y="17"/>
                      <a:pt x="440" y="17"/>
                    </a:cubicBezTo>
                    <a:cubicBezTo>
                      <a:pt x="438" y="18"/>
                      <a:pt x="436" y="18"/>
                      <a:pt x="435" y="19"/>
                    </a:cubicBezTo>
                    <a:cubicBezTo>
                      <a:pt x="429" y="23"/>
                      <a:pt x="425" y="29"/>
                      <a:pt x="421" y="35"/>
                    </a:cubicBezTo>
                    <a:cubicBezTo>
                      <a:pt x="419" y="37"/>
                      <a:pt x="418" y="40"/>
                      <a:pt x="416" y="43"/>
                    </a:cubicBezTo>
                    <a:cubicBezTo>
                      <a:pt x="411" y="49"/>
                      <a:pt x="404" y="52"/>
                      <a:pt x="397" y="51"/>
                    </a:cubicBezTo>
                    <a:cubicBezTo>
                      <a:pt x="394" y="51"/>
                      <a:pt x="392" y="49"/>
                      <a:pt x="390" y="48"/>
                    </a:cubicBezTo>
                    <a:cubicBezTo>
                      <a:pt x="388" y="46"/>
                      <a:pt x="386" y="45"/>
                      <a:pt x="384" y="45"/>
                    </a:cubicBezTo>
                    <a:cubicBezTo>
                      <a:pt x="380" y="44"/>
                      <a:pt x="377" y="44"/>
                      <a:pt x="372" y="46"/>
                    </a:cubicBezTo>
                    <a:cubicBezTo>
                      <a:pt x="365" y="47"/>
                      <a:pt x="360" y="47"/>
                      <a:pt x="353" y="43"/>
                    </a:cubicBezTo>
                    <a:cubicBezTo>
                      <a:pt x="347" y="40"/>
                      <a:pt x="342" y="37"/>
                      <a:pt x="337" y="33"/>
                    </a:cubicBezTo>
                    <a:cubicBezTo>
                      <a:pt x="325" y="26"/>
                      <a:pt x="314" y="18"/>
                      <a:pt x="299" y="18"/>
                    </a:cubicBezTo>
                    <a:cubicBezTo>
                      <a:pt x="290" y="18"/>
                      <a:pt x="284" y="20"/>
                      <a:pt x="279" y="26"/>
                    </a:cubicBezTo>
                    <a:cubicBezTo>
                      <a:pt x="278" y="27"/>
                      <a:pt x="278" y="27"/>
                      <a:pt x="277" y="28"/>
                    </a:cubicBezTo>
                    <a:cubicBezTo>
                      <a:pt x="277" y="29"/>
                      <a:pt x="277" y="29"/>
                      <a:pt x="277" y="29"/>
                    </a:cubicBezTo>
                    <a:cubicBezTo>
                      <a:pt x="276" y="29"/>
                      <a:pt x="276" y="29"/>
                      <a:pt x="276" y="29"/>
                    </a:cubicBezTo>
                    <a:cubicBezTo>
                      <a:pt x="271" y="27"/>
                      <a:pt x="266" y="27"/>
                      <a:pt x="262" y="30"/>
                    </a:cubicBezTo>
                    <a:cubicBezTo>
                      <a:pt x="260" y="31"/>
                      <a:pt x="259" y="32"/>
                      <a:pt x="257" y="35"/>
                    </a:cubicBezTo>
                    <a:cubicBezTo>
                      <a:pt x="256" y="36"/>
                      <a:pt x="256" y="36"/>
                      <a:pt x="256" y="36"/>
                    </a:cubicBezTo>
                    <a:cubicBezTo>
                      <a:pt x="255" y="35"/>
                      <a:pt x="255" y="35"/>
                      <a:pt x="255" y="35"/>
                    </a:cubicBezTo>
                    <a:cubicBezTo>
                      <a:pt x="250" y="32"/>
                      <a:pt x="243" y="30"/>
                      <a:pt x="236" y="30"/>
                    </a:cubicBezTo>
                    <a:cubicBezTo>
                      <a:pt x="228" y="30"/>
                      <a:pt x="220" y="32"/>
                      <a:pt x="213" y="36"/>
                    </a:cubicBezTo>
                    <a:cubicBezTo>
                      <a:pt x="194" y="46"/>
                      <a:pt x="190" y="68"/>
                      <a:pt x="194" y="85"/>
                    </a:cubicBezTo>
                    <a:cubicBezTo>
                      <a:pt x="194" y="86"/>
                      <a:pt x="194" y="86"/>
                      <a:pt x="194" y="86"/>
                    </a:cubicBezTo>
                    <a:cubicBezTo>
                      <a:pt x="193" y="87"/>
                      <a:pt x="193" y="87"/>
                      <a:pt x="193" y="87"/>
                    </a:cubicBezTo>
                    <a:cubicBezTo>
                      <a:pt x="177" y="89"/>
                      <a:pt x="169" y="105"/>
                      <a:pt x="169" y="118"/>
                    </a:cubicBezTo>
                    <a:cubicBezTo>
                      <a:pt x="169" y="119"/>
                      <a:pt x="169" y="119"/>
                      <a:pt x="169" y="119"/>
                    </a:cubicBezTo>
                    <a:cubicBezTo>
                      <a:pt x="167" y="119"/>
                      <a:pt x="167" y="119"/>
                      <a:pt x="167" y="119"/>
                    </a:cubicBezTo>
                    <a:cubicBezTo>
                      <a:pt x="161" y="119"/>
                      <a:pt x="154" y="120"/>
                      <a:pt x="148" y="123"/>
                    </a:cubicBezTo>
                    <a:cubicBezTo>
                      <a:pt x="138" y="129"/>
                      <a:pt x="133" y="142"/>
                      <a:pt x="134" y="156"/>
                    </a:cubicBezTo>
                    <a:cubicBezTo>
                      <a:pt x="134" y="158"/>
                      <a:pt x="134" y="158"/>
                      <a:pt x="134" y="158"/>
                    </a:cubicBezTo>
                    <a:cubicBezTo>
                      <a:pt x="133" y="158"/>
                      <a:pt x="133" y="158"/>
                      <a:pt x="133" y="158"/>
                    </a:cubicBezTo>
                    <a:cubicBezTo>
                      <a:pt x="132" y="157"/>
                      <a:pt x="130" y="157"/>
                      <a:pt x="129" y="157"/>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235">
                <a:extLst>
                  <a:ext uri="{FF2B5EF4-FFF2-40B4-BE49-F238E27FC236}">
                    <a16:creationId xmlns:a16="http://schemas.microsoft.com/office/drawing/2014/main" id="{5E961F32-CAA2-4AE8-98F5-7351111E9146}"/>
                  </a:ext>
                </a:extLst>
              </p:cNvPr>
              <p:cNvSpPr>
                <a:spLocks/>
              </p:cNvSpPr>
              <p:nvPr/>
            </p:nvSpPr>
            <p:spPr bwMode="auto">
              <a:xfrm>
                <a:off x="1280" y="2382"/>
                <a:ext cx="61" cy="93"/>
              </a:xfrm>
              <a:custGeom>
                <a:avLst/>
                <a:gdLst>
                  <a:gd name="T0" fmla="*/ 26 w 26"/>
                  <a:gd name="T1" fmla="*/ 1 h 39"/>
                  <a:gd name="T2" fmla="*/ 11 w 26"/>
                  <a:gd name="T3" fmla="*/ 39 h 39"/>
                  <a:gd name="T4" fmla="*/ 11 w 26"/>
                  <a:gd name="T5" fmla="*/ 39 h 39"/>
                  <a:gd name="T6" fmla="*/ 10 w 26"/>
                  <a:gd name="T7" fmla="*/ 14 h 39"/>
                  <a:gd name="T8" fmla="*/ 26 w 26"/>
                  <a:gd name="T9" fmla="*/ 1 h 39"/>
                  <a:gd name="T10" fmla="*/ 26 w 26"/>
                  <a:gd name="T11" fmla="*/ 1 h 39"/>
                </a:gdLst>
                <a:ahLst/>
                <a:cxnLst>
                  <a:cxn ang="0">
                    <a:pos x="T0" y="T1"/>
                  </a:cxn>
                  <a:cxn ang="0">
                    <a:pos x="T2" y="T3"/>
                  </a:cxn>
                  <a:cxn ang="0">
                    <a:pos x="T4" y="T5"/>
                  </a:cxn>
                  <a:cxn ang="0">
                    <a:pos x="T6" y="T7"/>
                  </a:cxn>
                  <a:cxn ang="0">
                    <a:pos x="T8" y="T9"/>
                  </a:cxn>
                  <a:cxn ang="0">
                    <a:pos x="T10" y="T11"/>
                  </a:cxn>
                </a:cxnLst>
                <a:rect l="0" t="0" r="r" b="b"/>
                <a:pathLst>
                  <a:path w="26" h="39">
                    <a:moveTo>
                      <a:pt x="26" y="1"/>
                    </a:moveTo>
                    <a:cubicBezTo>
                      <a:pt x="7" y="3"/>
                      <a:pt x="0" y="24"/>
                      <a:pt x="11" y="39"/>
                    </a:cubicBezTo>
                    <a:cubicBezTo>
                      <a:pt x="11" y="39"/>
                      <a:pt x="11" y="39"/>
                      <a:pt x="11" y="39"/>
                    </a:cubicBezTo>
                    <a:cubicBezTo>
                      <a:pt x="9" y="31"/>
                      <a:pt x="7" y="22"/>
                      <a:pt x="10" y="14"/>
                    </a:cubicBezTo>
                    <a:cubicBezTo>
                      <a:pt x="12" y="7"/>
                      <a:pt x="20" y="5"/>
                      <a:pt x="26" y="1"/>
                    </a:cubicBezTo>
                    <a:cubicBezTo>
                      <a:pt x="26" y="1"/>
                      <a:pt x="26" y="0"/>
                      <a:pt x="26"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236">
                <a:extLst>
                  <a:ext uri="{FF2B5EF4-FFF2-40B4-BE49-F238E27FC236}">
                    <a16:creationId xmlns:a16="http://schemas.microsoft.com/office/drawing/2014/main" id="{139778FB-708A-4E4B-8927-62C3D8D7AE08}"/>
                  </a:ext>
                </a:extLst>
              </p:cNvPr>
              <p:cNvSpPr>
                <a:spLocks/>
              </p:cNvSpPr>
              <p:nvPr/>
            </p:nvSpPr>
            <p:spPr bwMode="auto">
              <a:xfrm>
                <a:off x="1242" y="2477"/>
                <a:ext cx="33" cy="76"/>
              </a:xfrm>
              <a:custGeom>
                <a:avLst/>
                <a:gdLst>
                  <a:gd name="T0" fmla="*/ 14 w 14"/>
                  <a:gd name="T1" fmla="*/ 31 h 32"/>
                  <a:gd name="T2" fmla="*/ 3 w 14"/>
                  <a:gd name="T3" fmla="*/ 16 h 32"/>
                  <a:gd name="T4" fmla="*/ 12 w 14"/>
                  <a:gd name="T5" fmla="*/ 1 h 32"/>
                  <a:gd name="T6" fmla="*/ 11 w 14"/>
                  <a:gd name="T7" fmla="*/ 1 h 32"/>
                  <a:gd name="T8" fmla="*/ 0 w 14"/>
                  <a:gd name="T9" fmla="*/ 18 h 32"/>
                  <a:gd name="T10" fmla="*/ 13 w 14"/>
                  <a:gd name="T11" fmla="*/ 32 h 32"/>
                  <a:gd name="T12" fmla="*/ 14 w 14"/>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14" y="31"/>
                    </a:moveTo>
                    <a:cubicBezTo>
                      <a:pt x="8" y="28"/>
                      <a:pt x="4" y="23"/>
                      <a:pt x="3" y="16"/>
                    </a:cubicBezTo>
                    <a:cubicBezTo>
                      <a:pt x="3" y="10"/>
                      <a:pt x="9" y="6"/>
                      <a:pt x="12" y="1"/>
                    </a:cubicBezTo>
                    <a:cubicBezTo>
                      <a:pt x="12" y="1"/>
                      <a:pt x="12" y="0"/>
                      <a:pt x="11" y="1"/>
                    </a:cubicBezTo>
                    <a:cubicBezTo>
                      <a:pt x="5" y="5"/>
                      <a:pt x="0" y="11"/>
                      <a:pt x="0" y="18"/>
                    </a:cubicBezTo>
                    <a:cubicBezTo>
                      <a:pt x="1" y="25"/>
                      <a:pt x="6" y="32"/>
                      <a:pt x="13" y="32"/>
                    </a:cubicBezTo>
                    <a:cubicBezTo>
                      <a:pt x="14" y="32"/>
                      <a:pt x="14" y="32"/>
                      <a:pt x="14" y="3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237">
                <a:extLst>
                  <a:ext uri="{FF2B5EF4-FFF2-40B4-BE49-F238E27FC236}">
                    <a16:creationId xmlns:a16="http://schemas.microsoft.com/office/drawing/2014/main" id="{EB77F349-9222-404B-8EF4-13D085DA9137}"/>
                  </a:ext>
                </a:extLst>
              </p:cNvPr>
              <p:cNvSpPr>
                <a:spLocks/>
              </p:cNvSpPr>
              <p:nvPr/>
            </p:nvSpPr>
            <p:spPr bwMode="auto">
              <a:xfrm>
                <a:off x="1301" y="2630"/>
                <a:ext cx="71" cy="64"/>
              </a:xfrm>
              <a:custGeom>
                <a:avLst/>
                <a:gdLst>
                  <a:gd name="T0" fmla="*/ 29 w 30"/>
                  <a:gd name="T1" fmla="*/ 0 h 27"/>
                  <a:gd name="T2" fmla="*/ 18 w 30"/>
                  <a:gd name="T3" fmla="*/ 14 h 27"/>
                  <a:gd name="T4" fmla="*/ 1 w 30"/>
                  <a:gd name="T5" fmla="*/ 15 h 27"/>
                  <a:gd name="T6" fmla="*/ 0 w 30"/>
                  <a:gd name="T7" fmla="*/ 15 h 27"/>
                  <a:gd name="T8" fmla="*/ 30 w 30"/>
                  <a:gd name="T9" fmla="*/ 1 h 27"/>
                  <a:gd name="T10" fmla="*/ 29 w 30"/>
                  <a:gd name="T11" fmla="*/ 0 h 27"/>
                </a:gdLst>
                <a:ahLst/>
                <a:cxnLst>
                  <a:cxn ang="0">
                    <a:pos x="T0" y="T1"/>
                  </a:cxn>
                  <a:cxn ang="0">
                    <a:pos x="T2" y="T3"/>
                  </a:cxn>
                  <a:cxn ang="0">
                    <a:pos x="T4" y="T5"/>
                  </a:cxn>
                  <a:cxn ang="0">
                    <a:pos x="T6" y="T7"/>
                  </a:cxn>
                  <a:cxn ang="0">
                    <a:pos x="T8" y="T9"/>
                  </a:cxn>
                  <a:cxn ang="0">
                    <a:pos x="T10" y="T11"/>
                  </a:cxn>
                </a:cxnLst>
                <a:rect l="0" t="0" r="r" b="b"/>
                <a:pathLst>
                  <a:path w="30" h="27">
                    <a:moveTo>
                      <a:pt x="29" y="0"/>
                    </a:moveTo>
                    <a:cubicBezTo>
                      <a:pt x="26" y="6"/>
                      <a:pt x="23" y="10"/>
                      <a:pt x="18" y="14"/>
                    </a:cubicBezTo>
                    <a:cubicBezTo>
                      <a:pt x="13" y="17"/>
                      <a:pt x="5" y="18"/>
                      <a:pt x="1" y="15"/>
                    </a:cubicBezTo>
                    <a:cubicBezTo>
                      <a:pt x="0" y="15"/>
                      <a:pt x="0" y="15"/>
                      <a:pt x="0" y="15"/>
                    </a:cubicBezTo>
                    <a:cubicBezTo>
                      <a:pt x="9" y="27"/>
                      <a:pt x="30" y="13"/>
                      <a:pt x="30" y="1"/>
                    </a:cubicBezTo>
                    <a:cubicBezTo>
                      <a:pt x="30" y="0"/>
                      <a:pt x="29" y="0"/>
                      <a:pt x="29" y="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238">
                <a:extLst>
                  <a:ext uri="{FF2B5EF4-FFF2-40B4-BE49-F238E27FC236}">
                    <a16:creationId xmlns:a16="http://schemas.microsoft.com/office/drawing/2014/main" id="{D26A4D03-CFCE-450D-9CC8-7E91AF1CCB92}"/>
                  </a:ext>
                </a:extLst>
              </p:cNvPr>
              <p:cNvSpPr>
                <a:spLocks/>
              </p:cNvSpPr>
              <p:nvPr/>
            </p:nvSpPr>
            <p:spPr bwMode="auto">
              <a:xfrm>
                <a:off x="1399" y="2553"/>
                <a:ext cx="76" cy="39"/>
              </a:xfrm>
              <a:custGeom>
                <a:avLst/>
                <a:gdLst>
                  <a:gd name="T0" fmla="*/ 32 w 32"/>
                  <a:gd name="T1" fmla="*/ 3 h 16"/>
                  <a:gd name="T2" fmla="*/ 16 w 32"/>
                  <a:gd name="T3" fmla="*/ 9 h 16"/>
                  <a:gd name="T4" fmla="*/ 1 w 32"/>
                  <a:gd name="T5" fmla="*/ 0 h 16"/>
                  <a:gd name="T6" fmla="*/ 0 w 32"/>
                  <a:gd name="T7" fmla="*/ 0 h 16"/>
                  <a:gd name="T8" fmla="*/ 32 w 32"/>
                  <a:gd name="T9" fmla="*/ 4 h 16"/>
                  <a:gd name="T10" fmla="*/ 32 w 32"/>
                  <a:gd name="T11" fmla="*/ 3 h 16"/>
                </a:gdLst>
                <a:ahLst/>
                <a:cxnLst>
                  <a:cxn ang="0">
                    <a:pos x="T0" y="T1"/>
                  </a:cxn>
                  <a:cxn ang="0">
                    <a:pos x="T2" y="T3"/>
                  </a:cxn>
                  <a:cxn ang="0">
                    <a:pos x="T4" y="T5"/>
                  </a:cxn>
                  <a:cxn ang="0">
                    <a:pos x="T6" y="T7"/>
                  </a:cxn>
                  <a:cxn ang="0">
                    <a:pos x="T8" y="T9"/>
                  </a:cxn>
                  <a:cxn ang="0">
                    <a:pos x="T10" y="T11"/>
                  </a:cxn>
                </a:cxnLst>
                <a:rect l="0" t="0" r="r" b="b"/>
                <a:pathLst>
                  <a:path w="32" h="16">
                    <a:moveTo>
                      <a:pt x="32" y="3"/>
                    </a:moveTo>
                    <a:cubicBezTo>
                      <a:pt x="27" y="6"/>
                      <a:pt x="21" y="9"/>
                      <a:pt x="16" y="9"/>
                    </a:cubicBezTo>
                    <a:cubicBezTo>
                      <a:pt x="11" y="8"/>
                      <a:pt x="5" y="4"/>
                      <a:pt x="1" y="0"/>
                    </a:cubicBezTo>
                    <a:cubicBezTo>
                      <a:pt x="0" y="0"/>
                      <a:pt x="0" y="0"/>
                      <a:pt x="0" y="0"/>
                    </a:cubicBezTo>
                    <a:cubicBezTo>
                      <a:pt x="8" y="13"/>
                      <a:pt x="23" y="16"/>
                      <a:pt x="32" y="4"/>
                    </a:cubicBezTo>
                    <a:cubicBezTo>
                      <a:pt x="32" y="3"/>
                      <a:pt x="32" y="3"/>
                      <a:pt x="32" y="3"/>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239">
                <a:extLst>
                  <a:ext uri="{FF2B5EF4-FFF2-40B4-BE49-F238E27FC236}">
                    <a16:creationId xmlns:a16="http://schemas.microsoft.com/office/drawing/2014/main" id="{8F311F22-C66D-4C5D-8031-566BBAC1FE55}"/>
                  </a:ext>
                </a:extLst>
              </p:cNvPr>
              <p:cNvSpPr>
                <a:spLocks/>
              </p:cNvSpPr>
              <p:nvPr/>
            </p:nvSpPr>
            <p:spPr bwMode="auto">
              <a:xfrm>
                <a:off x="1403" y="2461"/>
                <a:ext cx="69" cy="52"/>
              </a:xfrm>
              <a:custGeom>
                <a:avLst/>
                <a:gdLst>
                  <a:gd name="T0" fmla="*/ 28 w 29"/>
                  <a:gd name="T1" fmla="*/ 14 h 22"/>
                  <a:gd name="T2" fmla="*/ 9 w 29"/>
                  <a:gd name="T3" fmla="*/ 15 h 22"/>
                  <a:gd name="T4" fmla="*/ 2 w 29"/>
                  <a:gd name="T5" fmla="*/ 1 h 22"/>
                  <a:gd name="T6" fmla="*/ 1 w 29"/>
                  <a:gd name="T7" fmla="*/ 1 h 22"/>
                  <a:gd name="T8" fmla="*/ 9 w 29"/>
                  <a:gd name="T9" fmla="*/ 19 h 22"/>
                  <a:gd name="T10" fmla="*/ 28 w 29"/>
                  <a:gd name="T11" fmla="*/ 15 h 22"/>
                  <a:gd name="T12" fmla="*/ 28 w 29"/>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9" h="22">
                    <a:moveTo>
                      <a:pt x="28" y="14"/>
                    </a:moveTo>
                    <a:cubicBezTo>
                      <a:pt x="22" y="17"/>
                      <a:pt x="15" y="19"/>
                      <a:pt x="9" y="15"/>
                    </a:cubicBezTo>
                    <a:cubicBezTo>
                      <a:pt x="5" y="12"/>
                      <a:pt x="3" y="6"/>
                      <a:pt x="2" y="1"/>
                    </a:cubicBezTo>
                    <a:cubicBezTo>
                      <a:pt x="2" y="0"/>
                      <a:pt x="1" y="0"/>
                      <a:pt x="1" y="1"/>
                    </a:cubicBezTo>
                    <a:cubicBezTo>
                      <a:pt x="0" y="7"/>
                      <a:pt x="3" y="15"/>
                      <a:pt x="9" y="19"/>
                    </a:cubicBezTo>
                    <a:cubicBezTo>
                      <a:pt x="15" y="22"/>
                      <a:pt x="24" y="21"/>
                      <a:pt x="28" y="15"/>
                    </a:cubicBezTo>
                    <a:cubicBezTo>
                      <a:pt x="29" y="14"/>
                      <a:pt x="28" y="14"/>
                      <a:pt x="28" y="14"/>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240">
                <a:extLst>
                  <a:ext uri="{FF2B5EF4-FFF2-40B4-BE49-F238E27FC236}">
                    <a16:creationId xmlns:a16="http://schemas.microsoft.com/office/drawing/2014/main" id="{1796D62B-5DC3-454F-ABBC-99BDF745674E}"/>
                  </a:ext>
                </a:extLst>
              </p:cNvPr>
              <p:cNvSpPr>
                <a:spLocks/>
              </p:cNvSpPr>
              <p:nvPr/>
            </p:nvSpPr>
            <p:spPr bwMode="auto">
              <a:xfrm>
                <a:off x="1517" y="2411"/>
                <a:ext cx="138" cy="121"/>
              </a:xfrm>
              <a:custGeom>
                <a:avLst/>
                <a:gdLst>
                  <a:gd name="T0" fmla="*/ 56 w 58"/>
                  <a:gd name="T1" fmla="*/ 2 h 51"/>
                  <a:gd name="T2" fmla="*/ 49 w 58"/>
                  <a:gd name="T3" fmla="*/ 20 h 51"/>
                  <a:gd name="T4" fmla="*/ 37 w 58"/>
                  <a:gd name="T5" fmla="*/ 32 h 51"/>
                  <a:gd name="T6" fmla="*/ 1 w 58"/>
                  <a:gd name="T7" fmla="*/ 45 h 51"/>
                  <a:gd name="T8" fmla="*/ 1 w 58"/>
                  <a:gd name="T9" fmla="*/ 46 h 51"/>
                  <a:gd name="T10" fmla="*/ 37 w 58"/>
                  <a:gd name="T11" fmla="*/ 36 h 51"/>
                  <a:gd name="T12" fmla="*/ 58 w 58"/>
                  <a:gd name="T13" fmla="*/ 2 h 51"/>
                  <a:gd name="T14" fmla="*/ 56 w 58"/>
                  <a:gd name="T15" fmla="*/ 2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1">
                    <a:moveTo>
                      <a:pt x="56" y="2"/>
                    </a:moveTo>
                    <a:cubicBezTo>
                      <a:pt x="54" y="8"/>
                      <a:pt x="53" y="14"/>
                      <a:pt x="49" y="20"/>
                    </a:cubicBezTo>
                    <a:cubicBezTo>
                      <a:pt x="45" y="25"/>
                      <a:pt x="42" y="29"/>
                      <a:pt x="37" y="32"/>
                    </a:cubicBezTo>
                    <a:cubicBezTo>
                      <a:pt x="27" y="40"/>
                      <a:pt x="14" y="46"/>
                      <a:pt x="1" y="45"/>
                    </a:cubicBezTo>
                    <a:cubicBezTo>
                      <a:pt x="1" y="45"/>
                      <a:pt x="0" y="46"/>
                      <a:pt x="1" y="46"/>
                    </a:cubicBezTo>
                    <a:cubicBezTo>
                      <a:pt x="14" y="51"/>
                      <a:pt x="27" y="44"/>
                      <a:pt x="37" y="36"/>
                    </a:cubicBezTo>
                    <a:cubicBezTo>
                      <a:pt x="49" y="28"/>
                      <a:pt x="58" y="16"/>
                      <a:pt x="58" y="2"/>
                    </a:cubicBezTo>
                    <a:cubicBezTo>
                      <a:pt x="58" y="0"/>
                      <a:pt x="56" y="0"/>
                      <a:pt x="56" y="2"/>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241">
                <a:extLst>
                  <a:ext uri="{FF2B5EF4-FFF2-40B4-BE49-F238E27FC236}">
                    <a16:creationId xmlns:a16="http://schemas.microsoft.com/office/drawing/2014/main" id="{3A75ADD7-733B-4D21-A7DA-6E83AB398E28}"/>
                  </a:ext>
                </a:extLst>
              </p:cNvPr>
              <p:cNvSpPr>
                <a:spLocks/>
              </p:cNvSpPr>
              <p:nvPr/>
            </p:nvSpPr>
            <p:spPr bwMode="auto">
              <a:xfrm>
                <a:off x="1603" y="2340"/>
                <a:ext cx="112" cy="69"/>
              </a:xfrm>
              <a:custGeom>
                <a:avLst/>
                <a:gdLst>
                  <a:gd name="T0" fmla="*/ 45 w 47"/>
                  <a:gd name="T1" fmla="*/ 0 h 29"/>
                  <a:gd name="T2" fmla="*/ 25 w 47"/>
                  <a:gd name="T3" fmla="*/ 16 h 29"/>
                  <a:gd name="T4" fmla="*/ 2 w 47"/>
                  <a:gd name="T5" fmla="*/ 8 h 29"/>
                  <a:gd name="T6" fmla="*/ 1 w 47"/>
                  <a:gd name="T7" fmla="*/ 9 h 29"/>
                  <a:gd name="T8" fmla="*/ 46 w 47"/>
                  <a:gd name="T9" fmla="*/ 1 h 29"/>
                  <a:gd name="T10" fmla="*/ 45 w 47"/>
                  <a:gd name="T11" fmla="*/ 0 h 29"/>
                </a:gdLst>
                <a:ahLst/>
                <a:cxnLst>
                  <a:cxn ang="0">
                    <a:pos x="T0" y="T1"/>
                  </a:cxn>
                  <a:cxn ang="0">
                    <a:pos x="T2" y="T3"/>
                  </a:cxn>
                  <a:cxn ang="0">
                    <a:pos x="T4" y="T5"/>
                  </a:cxn>
                  <a:cxn ang="0">
                    <a:pos x="T6" y="T7"/>
                  </a:cxn>
                  <a:cxn ang="0">
                    <a:pos x="T8" y="T9"/>
                  </a:cxn>
                  <a:cxn ang="0">
                    <a:pos x="T10" y="T11"/>
                  </a:cxn>
                </a:cxnLst>
                <a:rect l="0" t="0" r="r" b="b"/>
                <a:pathLst>
                  <a:path w="47" h="29">
                    <a:moveTo>
                      <a:pt x="45" y="0"/>
                    </a:moveTo>
                    <a:cubicBezTo>
                      <a:pt x="39" y="7"/>
                      <a:pt x="34" y="14"/>
                      <a:pt x="25" y="16"/>
                    </a:cubicBezTo>
                    <a:cubicBezTo>
                      <a:pt x="17" y="18"/>
                      <a:pt x="7" y="15"/>
                      <a:pt x="2" y="8"/>
                    </a:cubicBezTo>
                    <a:cubicBezTo>
                      <a:pt x="1" y="7"/>
                      <a:pt x="0" y="8"/>
                      <a:pt x="1" y="9"/>
                    </a:cubicBezTo>
                    <a:cubicBezTo>
                      <a:pt x="11" y="29"/>
                      <a:pt x="40" y="19"/>
                      <a:pt x="46" y="1"/>
                    </a:cubicBezTo>
                    <a:cubicBezTo>
                      <a:pt x="47" y="0"/>
                      <a:pt x="45" y="0"/>
                      <a:pt x="45" y="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242">
                <a:extLst>
                  <a:ext uri="{FF2B5EF4-FFF2-40B4-BE49-F238E27FC236}">
                    <a16:creationId xmlns:a16="http://schemas.microsoft.com/office/drawing/2014/main" id="{EB036F83-5E27-4970-8AE0-043D613D887B}"/>
                  </a:ext>
                </a:extLst>
              </p:cNvPr>
              <p:cNvSpPr>
                <a:spLocks/>
              </p:cNvSpPr>
              <p:nvPr/>
            </p:nvSpPr>
            <p:spPr bwMode="auto">
              <a:xfrm>
                <a:off x="1705" y="2240"/>
                <a:ext cx="152" cy="164"/>
              </a:xfrm>
              <a:custGeom>
                <a:avLst/>
                <a:gdLst>
                  <a:gd name="T0" fmla="*/ 56 w 64"/>
                  <a:gd name="T1" fmla="*/ 1 h 69"/>
                  <a:gd name="T2" fmla="*/ 55 w 64"/>
                  <a:gd name="T3" fmla="*/ 2 h 69"/>
                  <a:gd name="T4" fmla="*/ 56 w 64"/>
                  <a:gd name="T5" fmla="*/ 26 h 69"/>
                  <a:gd name="T6" fmla="*/ 46 w 64"/>
                  <a:gd name="T7" fmla="*/ 49 h 69"/>
                  <a:gd name="T8" fmla="*/ 26 w 64"/>
                  <a:gd name="T9" fmla="*/ 63 h 69"/>
                  <a:gd name="T10" fmla="*/ 1 w 64"/>
                  <a:gd name="T11" fmla="*/ 63 h 69"/>
                  <a:gd name="T12" fmla="*/ 1 w 64"/>
                  <a:gd name="T13" fmla="*/ 63 h 69"/>
                  <a:gd name="T14" fmla="*/ 23 w 64"/>
                  <a:gd name="T15" fmla="*/ 67 h 69"/>
                  <a:gd name="T16" fmla="*/ 47 w 64"/>
                  <a:gd name="T17" fmla="*/ 54 h 69"/>
                  <a:gd name="T18" fmla="*/ 56 w 64"/>
                  <a:gd name="T1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9">
                    <a:moveTo>
                      <a:pt x="56" y="1"/>
                    </a:moveTo>
                    <a:cubicBezTo>
                      <a:pt x="56" y="0"/>
                      <a:pt x="55" y="1"/>
                      <a:pt x="55" y="2"/>
                    </a:cubicBezTo>
                    <a:cubicBezTo>
                      <a:pt x="56" y="10"/>
                      <a:pt x="58" y="18"/>
                      <a:pt x="56" y="26"/>
                    </a:cubicBezTo>
                    <a:cubicBezTo>
                      <a:pt x="54" y="34"/>
                      <a:pt x="51" y="42"/>
                      <a:pt x="46" y="49"/>
                    </a:cubicBezTo>
                    <a:cubicBezTo>
                      <a:pt x="41" y="56"/>
                      <a:pt x="34" y="60"/>
                      <a:pt x="26" y="63"/>
                    </a:cubicBezTo>
                    <a:cubicBezTo>
                      <a:pt x="19" y="65"/>
                      <a:pt x="8" y="66"/>
                      <a:pt x="1" y="63"/>
                    </a:cubicBezTo>
                    <a:cubicBezTo>
                      <a:pt x="1" y="63"/>
                      <a:pt x="0" y="63"/>
                      <a:pt x="1" y="63"/>
                    </a:cubicBezTo>
                    <a:cubicBezTo>
                      <a:pt x="7" y="69"/>
                      <a:pt x="15" y="68"/>
                      <a:pt x="23" y="67"/>
                    </a:cubicBezTo>
                    <a:cubicBezTo>
                      <a:pt x="32" y="65"/>
                      <a:pt x="40" y="61"/>
                      <a:pt x="47" y="54"/>
                    </a:cubicBezTo>
                    <a:cubicBezTo>
                      <a:pt x="59" y="40"/>
                      <a:pt x="64" y="19"/>
                      <a:pt x="56"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243">
                <a:extLst>
                  <a:ext uri="{FF2B5EF4-FFF2-40B4-BE49-F238E27FC236}">
                    <a16:creationId xmlns:a16="http://schemas.microsoft.com/office/drawing/2014/main" id="{4B76DAD7-C51D-49D9-93EB-DA742E566F56}"/>
                  </a:ext>
                </a:extLst>
              </p:cNvPr>
              <p:cNvSpPr>
                <a:spLocks/>
              </p:cNvSpPr>
              <p:nvPr/>
            </p:nvSpPr>
            <p:spPr bwMode="auto">
              <a:xfrm>
                <a:off x="1857" y="1990"/>
                <a:ext cx="79" cy="102"/>
              </a:xfrm>
              <a:custGeom>
                <a:avLst/>
                <a:gdLst>
                  <a:gd name="T0" fmla="*/ 23 w 33"/>
                  <a:gd name="T1" fmla="*/ 1 h 43"/>
                  <a:gd name="T2" fmla="*/ 21 w 33"/>
                  <a:gd name="T3" fmla="*/ 2 h 43"/>
                  <a:gd name="T4" fmla="*/ 22 w 33"/>
                  <a:gd name="T5" fmla="*/ 22 h 43"/>
                  <a:gd name="T6" fmla="*/ 1 w 33"/>
                  <a:gd name="T7" fmla="*/ 39 h 43"/>
                  <a:gd name="T8" fmla="*/ 1 w 33"/>
                  <a:gd name="T9" fmla="*/ 40 h 43"/>
                  <a:gd name="T10" fmla="*/ 23 w 33"/>
                  <a:gd name="T11" fmla="*/ 1 h 43"/>
                </a:gdLst>
                <a:ahLst/>
                <a:cxnLst>
                  <a:cxn ang="0">
                    <a:pos x="T0" y="T1"/>
                  </a:cxn>
                  <a:cxn ang="0">
                    <a:pos x="T2" y="T3"/>
                  </a:cxn>
                  <a:cxn ang="0">
                    <a:pos x="T4" y="T5"/>
                  </a:cxn>
                  <a:cxn ang="0">
                    <a:pos x="T6" y="T7"/>
                  </a:cxn>
                  <a:cxn ang="0">
                    <a:pos x="T8" y="T9"/>
                  </a:cxn>
                  <a:cxn ang="0">
                    <a:pos x="T10" y="T11"/>
                  </a:cxn>
                </a:cxnLst>
                <a:rect l="0" t="0" r="r" b="b"/>
                <a:pathLst>
                  <a:path w="33" h="43">
                    <a:moveTo>
                      <a:pt x="23" y="1"/>
                    </a:moveTo>
                    <a:cubicBezTo>
                      <a:pt x="22" y="0"/>
                      <a:pt x="21" y="1"/>
                      <a:pt x="21" y="2"/>
                    </a:cubicBezTo>
                    <a:cubicBezTo>
                      <a:pt x="23" y="9"/>
                      <a:pt x="24" y="15"/>
                      <a:pt x="22" y="22"/>
                    </a:cubicBezTo>
                    <a:cubicBezTo>
                      <a:pt x="20" y="31"/>
                      <a:pt x="11" y="39"/>
                      <a:pt x="1" y="39"/>
                    </a:cubicBezTo>
                    <a:cubicBezTo>
                      <a:pt x="1" y="39"/>
                      <a:pt x="0" y="40"/>
                      <a:pt x="1" y="40"/>
                    </a:cubicBezTo>
                    <a:cubicBezTo>
                      <a:pt x="20" y="43"/>
                      <a:pt x="33" y="16"/>
                      <a:pt x="23"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244">
                <a:extLst>
                  <a:ext uri="{FF2B5EF4-FFF2-40B4-BE49-F238E27FC236}">
                    <a16:creationId xmlns:a16="http://schemas.microsoft.com/office/drawing/2014/main" id="{5CC03B69-28CC-42A9-8886-12A08D3C3310}"/>
                  </a:ext>
                </a:extLst>
              </p:cNvPr>
              <p:cNvSpPr>
                <a:spLocks/>
              </p:cNvSpPr>
              <p:nvPr/>
            </p:nvSpPr>
            <p:spPr bwMode="auto">
              <a:xfrm>
                <a:off x="1938" y="1898"/>
                <a:ext cx="57" cy="78"/>
              </a:xfrm>
              <a:custGeom>
                <a:avLst/>
                <a:gdLst>
                  <a:gd name="T0" fmla="*/ 19 w 24"/>
                  <a:gd name="T1" fmla="*/ 0 h 33"/>
                  <a:gd name="T2" fmla="*/ 18 w 24"/>
                  <a:gd name="T3" fmla="*/ 1 h 33"/>
                  <a:gd name="T4" fmla="*/ 1 w 24"/>
                  <a:gd name="T5" fmla="*/ 29 h 33"/>
                  <a:gd name="T6" fmla="*/ 1 w 24"/>
                  <a:gd name="T7" fmla="*/ 29 h 33"/>
                  <a:gd name="T8" fmla="*/ 19 w 24"/>
                  <a:gd name="T9" fmla="*/ 0 h 33"/>
                </a:gdLst>
                <a:ahLst/>
                <a:cxnLst>
                  <a:cxn ang="0">
                    <a:pos x="T0" y="T1"/>
                  </a:cxn>
                  <a:cxn ang="0">
                    <a:pos x="T2" y="T3"/>
                  </a:cxn>
                  <a:cxn ang="0">
                    <a:pos x="T4" y="T5"/>
                  </a:cxn>
                  <a:cxn ang="0">
                    <a:pos x="T6" y="T7"/>
                  </a:cxn>
                  <a:cxn ang="0">
                    <a:pos x="T8" y="T9"/>
                  </a:cxn>
                </a:cxnLst>
                <a:rect l="0" t="0" r="r" b="b"/>
                <a:pathLst>
                  <a:path w="24" h="33">
                    <a:moveTo>
                      <a:pt x="19" y="0"/>
                    </a:moveTo>
                    <a:cubicBezTo>
                      <a:pt x="19" y="0"/>
                      <a:pt x="18" y="0"/>
                      <a:pt x="18" y="1"/>
                    </a:cubicBezTo>
                    <a:cubicBezTo>
                      <a:pt x="18" y="13"/>
                      <a:pt x="15" y="28"/>
                      <a:pt x="1" y="29"/>
                    </a:cubicBezTo>
                    <a:cubicBezTo>
                      <a:pt x="0" y="29"/>
                      <a:pt x="0" y="29"/>
                      <a:pt x="1" y="29"/>
                    </a:cubicBezTo>
                    <a:cubicBezTo>
                      <a:pt x="15" y="33"/>
                      <a:pt x="24" y="12"/>
                      <a:pt x="19" y="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245">
                <a:extLst>
                  <a:ext uri="{FF2B5EF4-FFF2-40B4-BE49-F238E27FC236}">
                    <a16:creationId xmlns:a16="http://schemas.microsoft.com/office/drawing/2014/main" id="{BD4354E7-1001-4F48-9ECD-0042F9AC3DB5}"/>
                  </a:ext>
                </a:extLst>
              </p:cNvPr>
              <p:cNvSpPr>
                <a:spLocks/>
              </p:cNvSpPr>
              <p:nvPr/>
            </p:nvSpPr>
            <p:spPr bwMode="auto">
              <a:xfrm>
                <a:off x="2005" y="1745"/>
                <a:ext cx="26" cy="69"/>
              </a:xfrm>
              <a:custGeom>
                <a:avLst/>
                <a:gdLst>
                  <a:gd name="T0" fmla="*/ 0 w 11"/>
                  <a:gd name="T1" fmla="*/ 0 h 29"/>
                  <a:gd name="T2" fmla="*/ 0 w 11"/>
                  <a:gd name="T3" fmla="*/ 1 h 29"/>
                  <a:gd name="T4" fmla="*/ 5 w 11"/>
                  <a:gd name="T5" fmla="*/ 14 h 29"/>
                  <a:gd name="T6" fmla="*/ 1 w 11"/>
                  <a:gd name="T7" fmla="*/ 28 h 29"/>
                  <a:gd name="T8" fmla="*/ 2 w 11"/>
                  <a:gd name="T9" fmla="*/ 29 h 29"/>
                  <a:gd name="T10" fmla="*/ 0 w 11"/>
                  <a:gd name="T11" fmla="*/ 0 h 29"/>
                </a:gdLst>
                <a:ahLst/>
                <a:cxnLst>
                  <a:cxn ang="0">
                    <a:pos x="T0" y="T1"/>
                  </a:cxn>
                  <a:cxn ang="0">
                    <a:pos x="T2" y="T3"/>
                  </a:cxn>
                  <a:cxn ang="0">
                    <a:pos x="T4" y="T5"/>
                  </a:cxn>
                  <a:cxn ang="0">
                    <a:pos x="T6" y="T7"/>
                  </a:cxn>
                  <a:cxn ang="0">
                    <a:pos x="T8" y="T9"/>
                  </a:cxn>
                  <a:cxn ang="0">
                    <a:pos x="T10" y="T11"/>
                  </a:cxn>
                </a:cxnLst>
                <a:rect l="0" t="0" r="r" b="b"/>
                <a:pathLst>
                  <a:path w="11" h="29">
                    <a:moveTo>
                      <a:pt x="0" y="0"/>
                    </a:moveTo>
                    <a:cubicBezTo>
                      <a:pt x="0" y="1"/>
                      <a:pt x="0" y="1"/>
                      <a:pt x="0" y="1"/>
                    </a:cubicBezTo>
                    <a:cubicBezTo>
                      <a:pt x="3" y="4"/>
                      <a:pt x="4" y="9"/>
                      <a:pt x="5" y="14"/>
                    </a:cubicBezTo>
                    <a:cubicBezTo>
                      <a:pt x="6" y="19"/>
                      <a:pt x="3" y="24"/>
                      <a:pt x="1" y="28"/>
                    </a:cubicBezTo>
                    <a:cubicBezTo>
                      <a:pt x="0" y="29"/>
                      <a:pt x="1" y="29"/>
                      <a:pt x="2" y="29"/>
                    </a:cubicBezTo>
                    <a:cubicBezTo>
                      <a:pt x="11" y="21"/>
                      <a:pt x="9" y="8"/>
                      <a:pt x="0" y="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246">
                <a:extLst>
                  <a:ext uri="{FF2B5EF4-FFF2-40B4-BE49-F238E27FC236}">
                    <a16:creationId xmlns:a16="http://schemas.microsoft.com/office/drawing/2014/main" id="{9D7CEDCB-12A4-41A4-84B0-857204D09E43}"/>
                  </a:ext>
                </a:extLst>
              </p:cNvPr>
              <p:cNvSpPr>
                <a:spLocks/>
              </p:cNvSpPr>
              <p:nvPr/>
            </p:nvSpPr>
            <p:spPr bwMode="auto">
              <a:xfrm>
                <a:off x="1953" y="1862"/>
                <a:ext cx="85" cy="169"/>
              </a:xfrm>
              <a:custGeom>
                <a:avLst/>
                <a:gdLst>
                  <a:gd name="T0" fmla="*/ 21 w 36"/>
                  <a:gd name="T1" fmla="*/ 1 h 71"/>
                  <a:gd name="T2" fmla="*/ 20 w 36"/>
                  <a:gd name="T3" fmla="*/ 2 h 71"/>
                  <a:gd name="T4" fmla="*/ 27 w 36"/>
                  <a:gd name="T5" fmla="*/ 43 h 71"/>
                  <a:gd name="T6" fmla="*/ 1 w 36"/>
                  <a:gd name="T7" fmla="*/ 70 h 71"/>
                  <a:gd name="T8" fmla="*/ 1 w 36"/>
                  <a:gd name="T9" fmla="*/ 71 h 71"/>
                  <a:gd name="T10" fmla="*/ 31 w 36"/>
                  <a:gd name="T11" fmla="*/ 42 h 71"/>
                  <a:gd name="T12" fmla="*/ 21 w 36"/>
                  <a:gd name="T13" fmla="*/ 1 h 71"/>
                </a:gdLst>
                <a:ahLst/>
                <a:cxnLst>
                  <a:cxn ang="0">
                    <a:pos x="T0" y="T1"/>
                  </a:cxn>
                  <a:cxn ang="0">
                    <a:pos x="T2" y="T3"/>
                  </a:cxn>
                  <a:cxn ang="0">
                    <a:pos x="T4" y="T5"/>
                  </a:cxn>
                  <a:cxn ang="0">
                    <a:pos x="T6" y="T7"/>
                  </a:cxn>
                  <a:cxn ang="0">
                    <a:pos x="T8" y="T9"/>
                  </a:cxn>
                  <a:cxn ang="0">
                    <a:pos x="T10" y="T11"/>
                  </a:cxn>
                  <a:cxn ang="0">
                    <a:pos x="T12" y="T13"/>
                  </a:cxn>
                </a:cxnLst>
                <a:rect l="0" t="0" r="r" b="b"/>
                <a:pathLst>
                  <a:path w="36" h="71">
                    <a:moveTo>
                      <a:pt x="21" y="1"/>
                    </a:moveTo>
                    <a:cubicBezTo>
                      <a:pt x="20" y="0"/>
                      <a:pt x="19" y="1"/>
                      <a:pt x="20" y="2"/>
                    </a:cubicBezTo>
                    <a:cubicBezTo>
                      <a:pt x="29" y="13"/>
                      <a:pt x="32" y="29"/>
                      <a:pt x="27" y="43"/>
                    </a:cubicBezTo>
                    <a:cubicBezTo>
                      <a:pt x="23" y="55"/>
                      <a:pt x="12" y="64"/>
                      <a:pt x="1" y="70"/>
                    </a:cubicBezTo>
                    <a:cubicBezTo>
                      <a:pt x="0" y="70"/>
                      <a:pt x="1" y="71"/>
                      <a:pt x="1" y="71"/>
                    </a:cubicBezTo>
                    <a:cubicBezTo>
                      <a:pt x="15" y="68"/>
                      <a:pt x="26" y="56"/>
                      <a:pt x="31" y="42"/>
                    </a:cubicBezTo>
                    <a:cubicBezTo>
                      <a:pt x="36" y="28"/>
                      <a:pt x="31" y="12"/>
                      <a:pt x="21"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247">
                <a:extLst>
                  <a:ext uri="{FF2B5EF4-FFF2-40B4-BE49-F238E27FC236}">
                    <a16:creationId xmlns:a16="http://schemas.microsoft.com/office/drawing/2014/main" id="{5E4A8E2B-5799-4C16-AB6A-B61A6378E93B}"/>
                  </a:ext>
                </a:extLst>
              </p:cNvPr>
              <p:cNvSpPr>
                <a:spLocks/>
              </p:cNvSpPr>
              <p:nvPr/>
            </p:nvSpPr>
            <p:spPr bwMode="auto">
              <a:xfrm>
                <a:off x="2093" y="1679"/>
                <a:ext cx="59" cy="43"/>
              </a:xfrm>
              <a:custGeom>
                <a:avLst/>
                <a:gdLst>
                  <a:gd name="T0" fmla="*/ 24 w 25"/>
                  <a:gd name="T1" fmla="*/ 10 h 18"/>
                  <a:gd name="T2" fmla="*/ 11 w 25"/>
                  <a:gd name="T3" fmla="*/ 14 h 18"/>
                  <a:gd name="T4" fmla="*/ 2 w 25"/>
                  <a:gd name="T5" fmla="*/ 0 h 18"/>
                  <a:gd name="T6" fmla="*/ 1 w 25"/>
                  <a:gd name="T7" fmla="*/ 0 h 18"/>
                  <a:gd name="T8" fmla="*/ 8 w 25"/>
                  <a:gd name="T9" fmla="*/ 16 h 18"/>
                  <a:gd name="T10" fmla="*/ 25 w 25"/>
                  <a:gd name="T11" fmla="*/ 10 h 18"/>
                  <a:gd name="T12" fmla="*/ 24 w 25"/>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25" h="18">
                    <a:moveTo>
                      <a:pt x="24" y="10"/>
                    </a:moveTo>
                    <a:cubicBezTo>
                      <a:pt x="20" y="13"/>
                      <a:pt x="16" y="15"/>
                      <a:pt x="11" y="14"/>
                    </a:cubicBezTo>
                    <a:cubicBezTo>
                      <a:pt x="4" y="13"/>
                      <a:pt x="3" y="6"/>
                      <a:pt x="2" y="0"/>
                    </a:cubicBezTo>
                    <a:cubicBezTo>
                      <a:pt x="2" y="0"/>
                      <a:pt x="1" y="0"/>
                      <a:pt x="1" y="0"/>
                    </a:cubicBezTo>
                    <a:cubicBezTo>
                      <a:pt x="0" y="7"/>
                      <a:pt x="2" y="13"/>
                      <a:pt x="8" y="16"/>
                    </a:cubicBezTo>
                    <a:cubicBezTo>
                      <a:pt x="14" y="18"/>
                      <a:pt x="22" y="16"/>
                      <a:pt x="25" y="10"/>
                    </a:cubicBezTo>
                    <a:cubicBezTo>
                      <a:pt x="25" y="10"/>
                      <a:pt x="24" y="9"/>
                      <a:pt x="24" y="1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248">
                <a:extLst>
                  <a:ext uri="{FF2B5EF4-FFF2-40B4-BE49-F238E27FC236}">
                    <a16:creationId xmlns:a16="http://schemas.microsoft.com/office/drawing/2014/main" id="{4CC30F38-5D23-4AFC-9136-EE74EA665602}"/>
                  </a:ext>
                </a:extLst>
              </p:cNvPr>
              <p:cNvSpPr>
                <a:spLocks/>
              </p:cNvSpPr>
              <p:nvPr/>
            </p:nvSpPr>
            <p:spPr bwMode="auto">
              <a:xfrm>
                <a:off x="2186" y="1612"/>
                <a:ext cx="42" cy="103"/>
              </a:xfrm>
              <a:custGeom>
                <a:avLst/>
                <a:gdLst>
                  <a:gd name="T0" fmla="*/ 17 w 18"/>
                  <a:gd name="T1" fmla="*/ 1 h 43"/>
                  <a:gd name="T2" fmla="*/ 1 w 18"/>
                  <a:gd name="T3" fmla="*/ 43 h 43"/>
                  <a:gd name="T4" fmla="*/ 1 w 18"/>
                  <a:gd name="T5" fmla="*/ 43 h 43"/>
                  <a:gd name="T6" fmla="*/ 6 w 18"/>
                  <a:gd name="T7" fmla="*/ 21 h 43"/>
                  <a:gd name="T8" fmla="*/ 18 w 18"/>
                  <a:gd name="T9" fmla="*/ 1 h 43"/>
                  <a:gd name="T10" fmla="*/ 17 w 18"/>
                  <a:gd name="T11" fmla="*/ 1 h 43"/>
                </a:gdLst>
                <a:ahLst/>
                <a:cxnLst>
                  <a:cxn ang="0">
                    <a:pos x="T0" y="T1"/>
                  </a:cxn>
                  <a:cxn ang="0">
                    <a:pos x="T2" y="T3"/>
                  </a:cxn>
                  <a:cxn ang="0">
                    <a:pos x="T4" y="T5"/>
                  </a:cxn>
                  <a:cxn ang="0">
                    <a:pos x="T6" y="T7"/>
                  </a:cxn>
                  <a:cxn ang="0">
                    <a:pos x="T8" y="T9"/>
                  </a:cxn>
                  <a:cxn ang="0">
                    <a:pos x="T10" y="T11"/>
                  </a:cxn>
                </a:cxnLst>
                <a:rect l="0" t="0" r="r" b="b"/>
                <a:pathLst>
                  <a:path w="18" h="43">
                    <a:moveTo>
                      <a:pt x="17" y="1"/>
                    </a:moveTo>
                    <a:cubicBezTo>
                      <a:pt x="5" y="10"/>
                      <a:pt x="0" y="28"/>
                      <a:pt x="1" y="43"/>
                    </a:cubicBezTo>
                    <a:cubicBezTo>
                      <a:pt x="1" y="43"/>
                      <a:pt x="1" y="43"/>
                      <a:pt x="1" y="43"/>
                    </a:cubicBezTo>
                    <a:cubicBezTo>
                      <a:pt x="2" y="36"/>
                      <a:pt x="3" y="28"/>
                      <a:pt x="6" y="21"/>
                    </a:cubicBezTo>
                    <a:cubicBezTo>
                      <a:pt x="8" y="13"/>
                      <a:pt x="13" y="8"/>
                      <a:pt x="18" y="1"/>
                    </a:cubicBezTo>
                    <a:cubicBezTo>
                      <a:pt x="18" y="1"/>
                      <a:pt x="18" y="0"/>
                      <a:pt x="17"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249">
                <a:extLst>
                  <a:ext uri="{FF2B5EF4-FFF2-40B4-BE49-F238E27FC236}">
                    <a16:creationId xmlns:a16="http://schemas.microsoft.com/office/drawing/2014/main" id="{6DA6AA97-2F25-483B-85C0-536AB6603AF0}"/>
                  </a:ext>
                </a:extLst>
              </p:cNvPr>
              <p:cNvSpPr>
                <a:spLocks/>
              </p:cNvSpPr>
              <p:nvPr/>
            </p:nvSpPr>
            <p:spPr bwMode="auto">
              <a:xfrm>
                <a:off x="2186" y="1753"/>
                <a:ext cx="88" cy="78"/>
              </a:xfrm>
              <a:custGeom>
                <a:avLst/>
                <a:gdLst>
                  <a:gd name="T0" fmla="*/ 36 w 37"/>
                  <a:gd name="T1" fmla="*/ 31 h 33"/>
                  <a:gd name="T2" fmla="*/ 28 w 37"/>
                  <a:gd name="T3" fmla="*/ 25 h 33"/>
                  <a:gd name="T4" fmla="*/ 25 w 37"/>
                  <a:gd name="T5" fmla="*/ 12 h 33"/>
                  <a:gd name="T6" fmla="*/ 24 w 37"/>
                  <a:gd name="T7" fmla="*/ 12 h 33"/>
                  <a:gd name="T8" fmla="*/ 24 w 37"/>
                  <a:gd name="T9" fmla="*/ 22 h 33"/>
                  <a:gd name="T10" fmla="*/ 3 w 37"/>
                  <a:gd name="T11" fmla="*/ 0 h 33"/>
                  <a:gd name="T12" fmla="*/ 2 w 37"/>
                  <a:gd name="T13" fmla="*/ 0 h 33"/>
                  <a:gd name="T14" fmla="*/ 24 w 37"/>
                  <a:gd name="T15" fmla="*/ 24 h 33"/>
                  <a:gd name="T16" fmla="*/ 36 w 37"/>
                  <a:gd name="T17" fmla="*/ 32 h 33"/>
                  <a:gd name="T18" fmla="*/ 36 w 37"/>
                  <a:gd name="T19"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3">
                    <a:moveTo>
                      <a:pt x="36" y="31"/>
                    </a:moveTo>
                    <a:cubicBezTo>
                      <a:pt x="33" y="29"/>
                      <a:pt x="30" y="28"/>
                      <a:pt x="28" y="25"/>
                    </a:cubicBezTo>
                    <a:cubicBezTo>
                      <a:pt x="25" y="21"/>
                      <a:pt x="24" y="17"/>
                      <a:pt x="25" y="12"/>
                    </a:cubicBezTo>
                    <a:cubicBezTo>
                      <a:pt x="24" y="12"/>
                      <a:pt x="24" y="12"/>
                      <a:pt x="24" y="12"/>
                    </a:cubicBezTo>
                    <a:cubicBezTo>
                      <a:pt x="23" y="15"/>
                      <a:pt x="23" y="18"/>
                      <a:pt x="24" y="22"/>
                    </a:cubicBezTo>
                    <a:cubicBezTo>
                      <a:pt x="12" y="23"/>
                      <a:pt x="3" y="12"/>
                      <a:pt x="3" y="0"/>
                    </a:cubicBezTo>
                    <a:cubicBezTo>
                      <a:pt x="2" y="0"/>
                      <a:pt x="2" y="0"/>
                      <a:pt x="2" y="0"/>
                    </a:cubicBezTo>
                    <a:cubicBezTo>
                      <a:pt x="0" y="13"/>
                      <a:pt x="12" y="27"/>
                      <a:pt x="24" y="24"/>
                    </a:cubicBezTo>
                    <a:cubicBezTo>
                      <a:pt x="26" y="29"/>
                      <a:pt x="30" y="33"/>
                      <a:pt x="36" y="32"/>
                    </a:cubicBezTo>
                    <a:cubicBezTo>
                      <a:pt x="37" y="32"/>
                      <a:pt x="37" y="31"/>
                      <a:pt x="36" y="3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250">
                <a:extLst>
                  <a:ext uri="{FF2B5EF4-FFF2-40B4-BE49-F238E27FC236}">
                    <a16:creationId xmlns:a16="http://schemas.microsoft.com/office/drawing/2014/main" id="{6766D852-943E-4B91-A6F9-E552A11A293D}"/>
                  </a:ext>
                </a:extLst>
              </p:cNvPr>
              <p:cNvSpPr>
                <a:spLocks/>
              </p:cNvSpPr>
              <p:nvPr/>
            </p:nvSpPr>
            <p:spPr bwMode="auto">
              <a:xfrm>
                <a:off x="2285" y="1907"/>
                <a:ext cx="43" cy="48"/>
              </a:xfrm>
              <a:custGeom>
                <a:avLst/>
                <a:gdLst>
                  <a:gd name="T0" fmla="*/ 17 w 18"/>
                  <a:gd name="T1" fmla="*/ 19 h 20"/>
                  <a:gd name="T2" fmla="*/ 8 w 18"/>
                  <a:gd name="T3" fmla="*/ 13 h 20"/>
                  <a:gd name="T4" fmla="*/ 2 w 18"/>
                  <a:gd name="T5" fmla="*/ 0 h 20"/>
                  <a:gd name="T6" fmla="*/ 2 w 18"/>
                  <a:gd name="T7" fmla="*/ 0 h 20"/>
                  <a:gd name="T8" fmla="*/ 17 w 18"/>
                  <a:gd name="T9" fmla="*/ 20 h 20"/>
                  <a:gd name="T10" fmla="*/ 17 w 18"/>
                  <a:gd name="T11" fmla="*/ 19 h 20"/>
                </a:gdLst>
                <a:ahLst/>
                <a:cxnLst>
                  <a:cxn ang="0">
                    <a:pos x="T0" y="T1"/>
                  </a:cxn>
                  <a:cxn ang="0">
                    <a:pos x="T2" y="T3"/>
                  </a:cxn>
                  <a:cxn ang="0">
                    <a:pos x="T4" y="T5"/>
                  </a:cxn>
                  <a:cxn ang="0">
                    <a:pos x="T6" y="T7"/>
                  </a:cxn>
                  <a:cxn ang="0">
                    <a:pos x="T8" y="T9"/>
                  </a:cxn>
                  <a:cxn ang="0">
                    <a:pos x="T10" y="T11"/>
                  </a:cxn>
                </a:cxnLst>
                <a:rect l="0" t="0" r="r" b="b"/>
                <a:pathLst>
                  <a:path w="18" h="20">
                    <a:moveTo>
                      <a:pt x="17" y="19"/>
                    </a:moveTo>
                    <a:cubicBezTo>
                      <a:pt x="14" y="17"/>
                      <a:pt x="11" y="16"/>
                      <a:pt x="8" y="13"/>
                    </a:cubicBezTo>
                    <a:cubicBezTo>
                      <a:pt x="4" y="10"/>
                      <a:pt x="2" y="5"/>
                      <a:pt x="2" y="0"/>
                    </a:cubicBezTo>
                    <a:cubicBezTo>
                      <a:pt x="2" y="0"/>
                      <a:pt x="2" y="0"/>
                      <a:pt x="2" y="0"/>
                    </a:cubicBezTo>
                    <a:cubicBezTo>
                      <a:pt x="0" y="9"/>
                      <a:pt x="7" y="20"/>
                      <a:pt x="17" y="20"/>
                    </a:cubicBezTo>
                    <a:cubicBezTo>
                      <a:pt x="17" y="20"/>
                      <a:pt x="18" y="19"/>
                      <a:pt x="17" y="19"/>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251">
                <a:extLst>
                  <a:ext uri="{FF2B5EF4-FFF2-40B4-BE49-F238E27FC236}">
                    <a16:creationId xmlns:a16="http://schemas.microsoft.com/office/drawing/2014/main" id="{406A6C16-AEEE-4B7D-8212-FF418E487608}"/>
                  </a:ext>
                </a:extLst>
              </p:cNvPr>
              <p:cNvSpPr>
                <a:spLocks/>
              </p:cNvSpPr>
              <p:nvPr/>
            </p:nvSpPr>
            <p:spPr bwMode="auto">
              <a:xfrm>
                <a:off x="2293" y="1874"/>
                <a:ext cx="35" cy="52"/>
              </a:xfrm>
              <a:custGeom>
                <a:avLst/>
                <a:gdLst>
                  <a:gd name="T0" fmla="*/ 14 w 15"/>
                  <a:gd name="T1" fmla="*/ 20 h 22"/>
                  <a:gd name="T2" fmla="*/ 5 w 15"/>
                  <a:gd name="T3" fmla="*/ 15 h 22"/>
                  <a:gd name="T4" fmla="*/ 6 w 15"/>
                  <a:gd name="T5" fmla="*/ 0 h 22"/>
                  <a:gd name="T6" fmla="*/ 5 w 15"/>
                  <a:gd name="T7" fmla="*/ 0 h 22"/>
                  <a:gd name="T8" fmla="*/ 3 w 15"/>
                  <a:gd name="T9" fmla="*/ 15 h 22"/>
                  <a:gd name="T10" fmla="*/ 14 w 15"/>
                  <a:gd name="T11" fmla="*/ 21 h 22"/>
                  <a:gd name="T12" fmla="*/ 14 w 15"/>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5" h="22">
                    <a:moveTo>
                      <a:pt x="14" y="20"/>
                    </a:moveTo>
                    <a:cubicBezTo>
                      <a:pt x="10" y="19"/>
                      <a:pt x="7" y="18"/>
                      <a:pt x="5" y="15"/>
                    </a:cubicBezTo>
                    <a:cubicBezTo>
                      <a:pt x="2" y="10"/>
                      <a:pt x="3" y="4"/>
                      <a:pt x="6" y="0"/>
                    </a:cubicBezTo>
                    <a:cubicBezTo>
                      <a:pt x="5" y="0"/>
                      <a:pt x="5" y="0"/>
                      <a:pt x="5" y="0"/>
                    </a:cubicBezTo>
                    <a:cubicBezTo>
                      <a:pt x="1" y="4"/>
                      <a:pt x="0" y="9"/>
                      <a:pt x="3" y="15"/>
                    </a:cubicBezTo>
                    <a:cubicBezTo>
                      <a:pt x="4" y="19"/>
                      <a:pt x="9" y="22"/>
                      <a:pt x="14" y="21"/>
                    </a:cubicBezTo>
                    <a:cubicBezTo>
                      <a:pt x="14" y="21"/>
                      <a:pt x="15" y="20"/>
                      <a:pt x="14" y="20"/>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252">
                <a:extLst>
                  <a:ext uri="{FF2B5EF4-FFF2-40B4-BE49-F238E27FC236}">
                    <a16:creationId xmlns:a16="http://schemas.microsoft.com/office/drawing/2014/main" id="{2DCB6261-3B67-4C26-8775-AA310EBBFF42}"/>
                  </a:ext>
                </a:extLst>
              </p:cNvPr>
              <p:cNvSpPr>
                <a:spLocks/>
              </p:cNvSpPr>
              <p:nvPr/>
            </p:nvSpPr>
            <p:spPr bwMode="auto">
              <a:xfrm>
                <a:off x="2354" y="1966"/>
                <a:ext cx="43" cy="36"/>
              </a:xfrm>
              <a:custGeom>
                <a:avLst/>
                <a:gdLst>
                  <a:gd name="T0" fmla="*/ 17 w 18"/>
                  <a:gd name="T1" fmla="*/ 8 h 15"/>
                  <a:gd name="T2" fmla="*/ 7 w 18"/>
                  <a:gd name="T3" fmla="*/ 11 h 15"/>
                  <a:gd name="T4" fmla="*/ 1 w 18"/>
                  <a:gd name="T5" fmla="*/ 0 h 15"/>
                  <a:gd name="T6" fmla="*/ 0 w 18"/>
                  <a:gd name="T7" fmla="*/ 0 h 15"/>
                  <a:gd name="T8" fmla="*/ 6 w 18"/>
                  <a:gd name="T9" fmla="*/ 13 h 15"/>
                  <a:gd name="T10" fmla="*/ 18 w 18"/>
                  <a:gd name="T11" fmla="*/ 9 h 15"/>
                  <a:gd name="T12" fmla="*/ 17 w 18"/>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17" y="8"/>
                    </a:moveTo>
                    <a:cubicBezTo>
                      <a:pt x="14" y="10"/>
                      <a:pt x="11" y="12"/>
                      <a:pt x="7" y="11"/>
                    </a:cubicBezTo>
                    <a:cubicBezTo>
                      <a:pt x="2" y="9"/>
                      <a:pt x="1" y="4"/>
                      <a:pt x="1" y="0"/>
                    </a:cubicBezTo>
                    <a:cubicBezTo>
                      <a:pt x="0" y="0"/>
                      <a:pt x="0" y="0"/>
                      <a:pt x="0" y="0"/>
                    </a:cubicBezTo>
                    <a:cubicBezTo>
                      <a:pt x="0" y="5"/>
                      <a:pt x="1" y="10"/>
                      <a:pt x="6" y="13"/>
                    </a:cubicBezTo>
                    <a:cubicBezTo>
                      <a:pt x="10" y="15"/>
                      <a:pt x="15" y="13"/>
                      <a:pt x="18" y="9"/>
                    </a:cubicBezTo>
                    <a:cubicBezTo>
                      <a:pt x="18" y="8"/>
                      <a:pt x="18" y="8"/>
                      <a:pt x="17" y="8"/>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253">
                <a:extLst>
                  <a:ext uri="{FF2B5EF4-FFF2-40B4-BE49-F238E27FC236}">
                    <a16:creationId xmlns:a16="http://schemas.microsoft.com/office/drawing/2014/main" id="{A5095A47-E3AD-4A5C-9728-7A4FAB2E10C2}"/>
                  </a:ext>
                </a:extLst>
              </p:cNvPr>
              <p:cNvSpPr>
                <a:spLocks/>
              </p:cNvSpPr>
              <p:nvPr/>
            </p:nvSpPr>
            <p:spPr bwMode="auto">
              <a:xfrm>
                <a:off x="2547" y="2066"/>
                <a:ext cx="207" cy="164"/>
              </a:xfrm>
              <a:custGeom>
                <a:avLst/>
                <a:gdLst>
                  <a:gd name="T0" fmla="*/ 86 w 87"/>
                  <a:gd name="T1" fmla="*/ 47 h 69"/>
                  <a:gd name="T2" fmla="*/ 69 w 87"/>
                  <a:gd name="T3" fmla="*/ 61 h 69"/>
                  <a:gd name="T4" fmla="*/ 46 w 87"/>
                  <a:gd name="T5" fmla="*/ 60 h 69"/>
                  <a:gd name="T6" fmla="*/ 29 w 87"/>
                  <a:gd name="T7" fmla="*/ 46 h 69"/>
                  <a:gd name="T8" fmla="*/ 20 w 87"/>
                  <a:gd name="T9" fmla="*/ 27 h 69"/>
                  <a:gd name="T10" fmla="*/ 30 w 87"/>
                  <a:gd name="T11" fmla="*/ 23 h 69"/>
                  <a:gd name="T12" fmla="*/ 30 w 87"/>
                  <a:gd name="T13" fmla="*/ 22 h 69"/>
                  <a:gd name="T14" fmla="*/ 9 w 87"/>
                  <a:gd name="T15" fmla="*/ 21 h 69"/>
                  <a:gd name="T16" fmla="*/ 2 w 87"/>
                  <a:gd name="T17" fmla="*/ 0 h 69"/>
                  <a:gd name="T18" fmla="*/ 2 w 87"/>
                  <a:gd name="T19" fmla="*/ 0 h 69"/>
                  <a:gd name="T20" fmla="*/ 7 w 87"/>
                  <a:gd name="T21" fmla="*/ 23 h 69"/>
                  <a:gd name="T22" fmla="*/ 19 w 87"/>
                  <a:gd name="T23" fmla="*/ 27 h 69"/>
                  <a:gd name="T24" fmla="*/ 50 w 87"/>
                  <a:gd name="T25" fmla="*/ 65 h 69"/>
                  <a:gd name="T26" fmla="*/ 87 w 87"/>
                  <a:gd name="T27" fmla="*/ 48 h 69"/>
                  <a:gd name="T28" fmla="*/ 86 w 87"/>
                  <a:gd name="T29" fmla="*/ 4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69">
                    <a:moveTo>
                      <a:pt x="86" y="47"/>
                    </a:moveTo>
                    <a:cubicBezTo>
                      <a:pt x="82" y="54"/>
                      <a:pt x="77" y="59"/>
                      <a:pt x="69" y="61"/>
                    </a:cubicBezTo>
                    <a:cubicBezTo>
                      <a:pt x="62" y="64"/>
                      <a:pt x="53" y="63"/>
                      <a:pt x="46" y="60"/>
                    </a:cubicBezTo>
                    <a:cubicBezTo>
                      <a:pt x="39" y="57"/>
                      <a:pt x="33" y="52"/>
                      <a:pt x="29" y="46"/>
                    </a:cubicBezTo>
                    <a:cubicBezTo>
                      <a:pt x="24" y="40"/>
                      <a:pt x="23" y="34"/>
                      <a:pt x="20" y="27"/>
                    </a:cubicBezTo>
                    <a:cubicBezTo>
                      <a:pt x="24" y="27"/>
                      <a:pt x="27" y="26"/>
                      <a:pt x="30" y="23"/>
                    </a:cubicBezTo>
                    <a:cubicBezTo>
                      <a:pt x="31" y="23"/>
                      <a:pt x="30" y="22"/>
                      <a:pt x="30" y="22"/>
                    </a:cubicBezTo>
                    <a:cubicBezTo>
                      <a:pt x="23" y="25"/>
                      <a:pt x="15" y="25"/>
                      <a:pt x="9" y="21"/>
                    </a:cubicBezTo>
                    <a:cubicBezTo>
                      <a:pt x="2" y="16"/>
                      <a:pt x="3" y="8"/>
                      <a:pt x="2" y="0"/>
                    </a:cubicBezTo>
                    <a:cubicBezTo>
                      <a:pt x="2" y="0"/>
                      <a:pt x="2" y="0"/>
                      <a:pt x="2" y="0"/>
                    </a:cubicBezTo>
                    <a:cubicBezTo>
                      <a:pt x="1" y="9"/>
                      <a:pt x="0" y="16"/>
                      <a:pt x="7" y="23"/>
                    </a:cubicBezTo>
                    <a:cubicBezTo>
                      <a:pt x="10" y="26"/>
                      <a:pt x="15" y="27"/>
                      <a:pt x="19" y="27"/>
                    </a:cubicBezTo>
                    <a:cubicBezTo>
                      <a:pt x="20" y="45"/>
                      <a:pt x="33" y="60"/>
                      <a:pt x="50" y="65"/>
                    </a:cubicBezTo>
                    <a:cubicBezTo>
                      <a:pt x="64" y="69"/>
                      <a:pt x="85" y="64"/>
                      <a:pt x="87" y="48"/>
                    </a:cubicBezTo>
                    <a:cubicBezTo>
                      <a:pt x="87" y="47"/>
                      <a:pt x="86" y="47"/>
                      <a:pt x="86" y="47"/>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254">
                <a:extLst>
                  <a:ext uri="{FF2B5EF4-FFF2-40B4-BE49-F238E27FC236}">
                    <a16:creationId xmlns:a16="http://schemas.microsoft.com/office/drawing/2014/main" id="{201583EC-6548-4942-A3EB-A1C7433F61AD}"/>
                  </a:ext>
                </a:extLst>
              </p:cNvPr>
              <p:cNvSpPr>
                <a:spLocks/>
              </p:cNvSpPr>
              <p:nvPr/>
            </p:nvSpPr>
            <p:spPr bwMode="auto">
              <a:xfrm>
                <a:off x="2877" y="2114"/>
                <a:ext cx="62" cy="47"/>
              </a:xfrm>
              <a:custGeom>
                <a:avLst/>
                <a:gdLst>
                  <a:gd name="T0" fmla="*/ 24 w 26"/>
                  <a:gd name="T1" fmla="*/ 1 h 20"/>
                  <a:gd name="T2" fmla="*/ 22 w 26"/>
                  <a:gd name="T3" fmla="*/ 1 h 20"/>
                  <a:gd name="T4" fmla="*/ 17 w 26"/>
                  <a:gd name="T5" fmla="*/ 14 h 20"/>
                  <a:gd name="T6" fmla="*/ 1 w 26"/>
                  <a:gd name="T7" fmla="*/ 17 h 20"/>
                  <a:gd name="T8" fmla="*/ 1 w 26"/>
                  <a:gd name="T9" fmla="*/ 18 h 20"/>
                  <a:gd name="T10" fmla="*/ 20 w 26"/>
                  <a:gd name="T11" fmla="*/ 16 h 20"/>
                  <a:gd name="T12" fmla="*/ 24 w 26"/>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26" h="20">
                    <a:moveTo>
                      <a:pt x="24" y="1"/>
                    </a:moveTo>
                    <a:cubicBezTo>
                      <a:pt x="23" y="0"/>
                      <a:pt x="22" y="1"/>
                      <a:pt x="22" y="1"/>
                    </a:cubicBezTo>
                    <a:cubicBezTo>
                      <a:pt x="21" y="6"/>
                      <a:pt x="21" y="11"/>
                      <a:pt x="17" y="14"/>
                    </a:cubicBezTo>
                    <a:cubicBezTo>
                      <a:pt x="13" y="18"/>
                      <a:pt x="6" y="18"/>
                      <a:pt x="1" y="17"/>
                    </a:cubicBezTo>
                    <a:cubicBezTo>
                      <a:pt x="1" y="17"/>
                      <a:pt x="0" y="18"/>
                      <a:pt x="1" y="18"/>
                    </a:cubicBezTo>
                    <a:cubicBezTo>
                      <a:pt x="7" y="20"/>
                      <a:pt x="14" y="20"/>
                      <a:pt x="20" y="16"/>
                    </a:cubicBezTo>
                    <a:cubicBezTo>
                      <a:pt x="24" y="12"/>
                      <a:pt x="26" y="6"/>
                      <a:pt x="24"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255">
                <a:extLst>
                  <a:ext uri="{FF2B5EF4-FFF2-40B4-BE49-F238E27FC236}">
                    <a16:creationId xmlns:a16="http://schemas.microsoft.com/office/drawing/2014/main" id="{A10E450A-3AD5-422B-845C-90A17C445C7F}"/>
                  </a:ext>
                </a:extLst>
              </p:cNvPr>
              <p:cNvSpPr>
                <a:spLocks/>
              </p:cNvSpPr>
              <p:nvPr/>
            </p:nvSpPr>
            <p:spPr bwMode="auto">
              <a:xfrm>
                <a:off x="2896" y="1959"/>
                <a:ext cx="29" cy="91"/>
              </a:xfrm>
              <a:custGeom>
                <a:avLst/>
                <a:gdLst>
                  <a:gd name="T0" fmla="*/ 6 w 12"/>
                  <a:gd name="T1" fmla="*/ 1 h 38"/>
                  <a:gd name="T2" fmla="*/ 5 w 12"/>
                  <a:gd name="T3" fmla="*/ 1 h 38"/>
                  <a:gd name="T4" fmla="*/ 0 w 12"/>
                  <a:gd name="T5" fmla="*/ 38 h 38"/>
                  <a:gd name="T6" fmla="*/ 1 w 12"/>
                  <a:gd name="T7" fmla="*/ 38 h 38"/>
                  <a:gd name="T8" fmla="*/ 6 w 12"/>
                  <a:gd name="T9" fmla="*/ 1 h 38"/>
                </a:gdLst>
                <a:ahLst/>
                <a:cxnLst>
                  <a:cxn ang="0">
                    <a:pos x="T0" y="T1"/>
                  </a:cxn>
                  <a:cxn ang="0">
                    <a:pos x="T2" y="T3"/>
                  </a:cxn>
                  <a:cxn ang="0">
                    <a:pos x="T4" y="T5"/>
                  </a:cxn>
                  <a:cxn ang="0">
                    <a:pos x="T6" y="T7"/>
                  </a:cxn>
                  <a:cxn ang="0">
                    <a:pos x="T8" y="T9"/>
                  </a:cxn>
                </a:cxnLst>
                <a:rect l="0" t="0" r="r" b="b"/>
                <a:pathLst>
                  <a:path w="12" h="38">
                    <a:moveTo>
                      <a:pt x="6" y="1"/>
                    </a:moveTo>
                    <a:cubicBezTo>
                      <a:pt x="6" y="0"/>
                      <a:pt x="5" y="1"/>
                      <a:pt x="5" y="1"/>
                    </a:cubicBezTo>
                    <a:cubicBezTo>
                      <a:pt x="7" y="14"/>
                      <a:pt x="9" y="28"/>
                      <a:pt x="0" y="38"/>
                    </a:cubicBezTo>
                    <a:cubicBezTo>
                      <a:pt x="1" y="38"/>
                      <a:pt x="1" y="38"/>
                      <a:pt x="1" y="38"/>
                    </a:cubicBezTo>
                    <a:cubicBezTo>
                      <a:pt x="12" y="30"/>
                      <a:pt x="12" y="12"/>
                      <a:pt x="6"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256">
                <a:extLst>
                  <a:ext uri="{FF2B5EF4-FFF2-40B4-BE49-F238E27FC236}">
                    <a16:creationId xmlns:a16="http://schemas.microsoft.com/office/drawing/2014/main" id="{1DECC603-3258-4827-890E-57AC2DABA727}"/>
                  </a:ext>
                </a:extLst>
              </p:cNvPr>
              <p:cNvSpPr>
                <a:spLocks/>
              </p:cNvSpPr>
              <p:nvPr/>
            </p:nvSpPr>
            <p:spPr bwMode="auto">
              <a:xfrm>
                <a:off x="2749" y="2033"/>
                <a:ext cx="52" cy="52"/>
              </a:xfrm>
              <a:custGeom>
                <a:avLst/>
                <a:gdLst>
                  <a:gd name="T0" fmla="*/ 17 w 22"/>
                  <a:gd name="T1" fmla="*/ 1 h 22"/>
                  <a:gd name="T2" fmla="*/ 16 w 22"/>
                  <a:gd name="T3" fmla="*/ 2 h 22"/>
                  <a:gd name="T4" fmla="*/ 1 w 22"/>
                  <a:gd name="T5" fmla="*/ 20 h 22"/>
                  <a:gd name="T6" fmla="*/ 0 w 22"/>
                  <a:gd name="T7" fmla="*/ 21 h 22"/>
                  <a:gd name="T8" fmla="*/ 17 w 22"/>
                  <a:gd name="T9" fmla="*/ 16 h 22"/>
                  <a:gd name="T10" fmla="*/ 17 w 22"/>
                  <a:gd name="T11" fmla="*/ 1 h 22"/>
                </a:gdLst>
                <a:ahLst/>
                <a:cxnLst>
                  <a:cxn ang="0">
                    <a:pos x="T0" y="T1"/>
                  </a:cxn>
                  <a:cxn ang="0">
                    <a:pos x="T2" y="T3"/>
                  </a:cxn>
                  <a:cxn ang="0">
                    <a:pos x="T4" y="T5"/>
                  </a:cxn>
                  <a:cxn ang="0">
                    <a:pos x="T6" y="T7"/>
                  </a:cxn>
                  <a:cxn ang="0">
                    <a:pos x="T8" y="T9"/>
                  </a:cxn>
                  <a:cxn ang="0">
                    <a:pos x="T10" y="T11"/>
                  </a:cxn>
                </a:cxnLst>
                <a:rect l="0" t="0" r="r" b="b"/>
                <a:pathLst>
                  <a:path w="22" h="22">
                    <a:moveTo>
                      <a:pt x="17" y="1"/>
                    </a:moveTo>
                    <a:cubicBezTo>
                      <a:pt x="17" y="0"/>
                      <a:pt x="16" y="1"/>
                      <a:pt x="16" y="2"/>
                    </a:cubicBezTo>
                    <a:cubicBezTo>
                      <a:pt x="22" y="13"/>
                      <a:pt x="11" y="21"/>
                      <a:pt x="1" y="20"/>
                    </a:cubicBezTo>
                    <a:cubicBezTo>
                      <a:pt x="0" y="20"/>
                      <a:pt x="0" y="21"/>
                      <a:pt x="0" y="21"/>
                    </a:cubicBezTo>
                    <a:cubicBezTo>
                      <a:pt x="7" y="22"/>
                      <a:pt x="13" y="21"/>
                      <a:pt x="17" y="16"/>
                    </a:cubicBezTo>
                    <a:cubicBezTo>
                      <a:pt x="21" y="12"/>
                      <a:pt x="22" y="4"/>
                      <a:pt x="17"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257">
                <a:extLst>
                  <a:ext uri="{FF2B5EF4-FFF2-40B4-BE49-F238E27FC236}">
                    <a16:creationId xmlns:a16="http://schemas.microsoft.com/office/drawing/2014/main" id="{B3DA1230-FCF1-4BBD-89BF-65C740A76502}"/>
                  </a:ext>
                </a:extLst>
              </p:cNvPr>
              <p:cNvSpPr>
                <a:spLocks/>
              </p:cNvSpPr>
              <p:nvPr/>
            </p:nvSpPr>
            <p:spPr bwMode="auto">
              <a:xfrm>
                <a:off x="2794" y="2066"/>
                <a:ext cx="60" cy="93"/>
              </a:xfrm>
              <a:custGeom>
                <a:avLst/>
                <a:gdLst>
                  <a:gd name="T0" fmla="*/ 18 w 25"/>
                  <a:gd name="T1" fmla="*/ 1 h 39"/>
                  <a:gd name="T2" fmla="*/ 16 w 25"/>
                  <a:gd name="T3" fmla="*/ 2 h 39"/>
                  <a:gd name="T4" fmla="*/ 20 w 25"/>
                  <a:gd name="T5" fmla="*/ 21 h 39"/>
                  <a:gd name="T6" fmla="*/ 0 w 25"/>
                  <a:gd name="T7" fmla="*/ 33 h 39"/>
                  <a:gd name="T8" fmla="*/ 0 w 25"/>
                  <a:gd name="T9" fmla="*/ 34 h 39"/>
                  <a:gd name="T10" fmla="*/ 20 w 25"/>
                  <a:gd name="T11" fmla="*/ 28 h 39"/>
                  <a:gd name="T12" fmla="*/ 18 w 25"/>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18" y="1"/>
                    </a:moveTo>
                    <a:cubicBezTo>
                      <a:pt x="17" y="0"/>
                      <a:pt x="15" y="1"/>
                      <a:pt x="16" y="2"/>
                    </a:cubicBezTo>
                    <a:cubicBezTo>
                      <a:pt x="19" y="9"/>
                      <a:pt x="22" y="14"/>
                      <a:pt x="20" y="21"/>
                    </a:cubicBezTo>
                    <a:cubicBezTo>
                      <a:pt x="19" y="29"/>
                      <a:pt x="8" y="37"/>
                      <a:pt x="0" y="33"/>
                    </a:cubicBezTo>
                    <a:cubicBezTo>
                      <a:pt x="0" y="34"/>
                      <a:pt x="0" y="34"/>
                      <a:pt x="0" y="34"/>
                    </a:cubicBezTo>
                    <a:cubicBezTo>
                      <a:pt x="6" y="39"/>
                      <a:pt x="16" y="34"/>
                      <a:pt x="20" y="28"/>
                    </a:cubicBezTo>
                    <a:cubicBezTo>
                      <a:pt x="25" y="20"/>
                      <a:pt x="25" y="8"/>
                      <a:pt x="18"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258">
                <a:extLst>
                  <a:ext uri="{FF2B5EF4-FFF2-40B4-BE49-F238E27FC236}">
                    <a16:creationId xmlns:a16="http://schemas.microsoft.com/office/drawing/2014/main" id="{5AC74B8B-CDFE-4099-9A2B-2371A7006B5E}"/>
                  </a:ext>
                </a:extLst>
              </p:cNvPr>
              <p:cNvSpPr>
                <a:spLocks/>
              </p:cNvSpPr>
              <p:nvPr/>
            </p:nvSpPr>
            <p:spPr bwMode="auto">
              <a:xfrm>
                <a:off x="2602" y="1907"/>
                <a:ext cx="52" cy="71"/>
              </a:xfrm>
              <a:custGeom>
                <a:avLst/>
                <a:gdLst>
                  <a:gd name="T0" fmla="*/ 11 w 22"/>
                  <a:gd name="T1" fmla="*/ 1 h 30"/>
                  <a:gd name="T2" fmla="*/ 10 w 22"/>
                  <a:gd name="T3" fmla="*/ 2 h 30"/>
                  <a:gd name="T4" fmla="*/ 18 w 22"/>
                  <a:gd name="T5" fmla="*/ 16 h 30"/>
                  <a:gd name="T6" fmla="*/ 1 w 22"/>
                  <a:gd name="T7" fmla="*/ 26 h 30"/>
                  <a:gd name="T8" fmla="*/ 1 w 22"/>
                  <a:gd name="T9" fmla="*/ 27 h 30"/>
                  <a:gd name="T10" fmla="*/ 20 w 22"/>
                  <a:gd name="T11" fmla="*/ 21 h 30"/>
                  <a:gd name="T12" fmla="*/ 11 w 22"/>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22" h="30">
                    <a:moveTo>
                      <a:pt x="11" y="1"/>
                    </a:moveTo>
                    <a:cubicBezTo>
                      <a:pt x="10" y="0"/>
                      <a:pt x="9" y="1"/>
                      <a:pt x="10" y="2"/>
                    </a:cubicBezTo>
                    <a:cubicBezTo>
                      <a:pt x="14" y="6"/>
                      <a:pt x="17" y="10"/>
                      <a:pt x="18" y="16"/>
                    </a:cubicBezTo>
                    <a:cubicBezTo>
                      <a:pt x="20" y="26"/>
                      <a:pt x="9" y="28"/>
                      <a:pt x="1" y="26"/>
                    </a:cubicBezTo>
                    <a:cubicBezTo>
                      <a:pt x="1" y="25"/>
                      <a:pt x="0" y="26"/>
                      <a:pt x="1" y="27"/>
                    </a:cubicBezTo>
                    <a:cubicBezTo>
                      <a:pt x="8" y="30"/>
                      <a:pt x="17" y="30"/>
                      <a:pt x="20" y="21"/>
                    </a:cubicBezTo>
                    <a:cubicBezTo>
                      <a:pt x="22" y="13"/>
                      <a:pt x="18" y="5"/>
                      <a:pt x="11" y="1"/>
                    </a:cubicBezTo>
                  </a:path>
                </a:pathLst>
              </a:custGeom>
              <a:solidFill>
                <a:srgbClr val="E7B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259">
                <a:extLst>
                  <a:ext uri="{FF2B5EF4-FFF2-40B4-BE49-F238E27FC236}">
                    <a16:creationId xmlns:a16="http://schemas.microsoft.com/office/drawing/2014/main" id="{26EABBCE-4567-406D-9B94-73A97AF00188}"/>
                  </a:ext>
                </a:extLst>
              </p:cNvPr>
              <p:cNvSpPr>
                <a:spLocks noEditPoints="1"/>
              </p:cNvSpPr>
              <p:nvPr/>
            </p:nvSpPr>
            <p:spPr bwMode="auto">
              <a:xfrm>
                <a:off x="1239" y="1615"/>
                <a:ext cx="1750" cy="1053"/>
              </a:xfrm>
              <a:custGeom>
                <a:avLst/>
                <a:gdLst>
                  <a:gd name="T0" fmla="*/ 13 w 736"/>
                  <a:gd name="T1" fmla="*/ 441 h 443"/>
                  <a:gd name="T2" fmla="*/ 35 w 736"/>
                  <a:gd name="T3" fmla="*/ 436 h 443"/>
                  <a:gd name="T4" fmla="*/ 6 w 736"/>
                  <a:gd name="T5" fmla="*/ 407 h 443"/>
                  <a:gd name="T6" fmla="*/ 54 w 736"/>
                  <a:gd name="T7" fmla="*/ 423 h 443"/>
                  <a:gd name="T8" fmla="*/ 62 w 736"/>
                  <a:gd name="T9" fmla="*/ 416 h 443"/>
                  <a:gd name="T10" fmla="*/ 1 w 736"/>
                  <a:gd name="T11" fmla="*/ 431 h 443"/>
                  <a:gd name="T12" fmla="*/ 12 w 736"/>
                  <a:gd name="T13" fmla="*/ 409 h 443"/>
                  <a:gd name="T14" fmla="*/ 11 w 736"/>
                  <a:gd name="T15" fmla="*/ 385 h 443"/>
                  <a:gd name="T16" fmla="*/ 9 w 736"/>
                  <a:gd name="T17" fmla="*/ 364 h 443"/>
                  <a:gd name="T18" fmla="*/ 111 w 736"/>
                  <a:gd name="T19" fmla="*/ 360 h 443"/>
                  <a:gd name="T20" fmla="*/ 115 w 736"/>
                  <a:gd name="T21" fmla="*/ 376 h 443"/>
                  <a:gd name="T22" fmla="*/ 41 w 736"/>
                  <a:gd name="T23" fmla="*/ 325 h 443"/>
                  <a:gd name="T24" fmla="*/ 38 w 736"/>
                  <a:gd name="T25" fmla="*/ 340 h 443"/>
                  <a:gd name="T26" fmla="*/ 39 w 736"/>
                  <a:gd name="T27" fmla="*/ 337 h 443"/>
                  <a:gd name="T28" fmla="*/ 183 w 736"/>
                  <a:gd name="T29" fmla="*/ 311 h 443"/>
                  <a:gd name="T30" fmla="*/ 208 w 736"/>
                  <a:gd name="T31" fmla="*/ 309 h 443"/>
                  <a:gd name="T32" fmla="*/ 234 w 736"/>
                  <a:gd name="T33" fmla="*/ 279 h 443"/>
                  <a:gd name="T34" fmla="*/ 244 w 736"/>
                  <a:gd name="T35" fmla="*/ 274 h 443"/>
                  <a:gd name="T36" fmla="*/ 241 w 736"/>
                  <a:gd name="T37" fmla="*/ 251 h 443"/>
                  <a:gd name="T38" fmla="*/ 682 w 736"/>
                  <a:gd name="T39" fmla="*/ 232 h 443"/>
                  <a:gd name="T40" fmla="*/ 692 w 736"/>
                  <a:gd name="T41" fmla="*/ 227 h 443"/>
                  <a:gd name="T42" fmla="*/ 694 w 736"/>
                  <a:gd name="T43" fmla="*/ 220 h 443"/>
                  <a:gd name="T44" fmla="*/ 263 w 736"/>
                  <a:gd name="T45" fmla="*/ 237 h 443"/>
                  <a:gd name="T46" fmla="*/ 662 w 736"/>
                  <a:gd name="T47" fmla="*/ 184 h 443"/>
                  <a:gd name="T48" fmla="*/ 520 w 736"/>
                  <a:gd name="T49" fmla="*/ 181 h 443"/>
                  <a:gd name="T50" fmla="*/ 614 w 736"/>
                  <a:gd name="T51" fmla="*/ 247 h 443"/>
                  <a:gd name="T52" fmla="*/ 658 w 736"/>
                  <a:gd name="T53" fmla="*/ 235 h 443"/>
                  <a:gd name="T54" fmla="*/ 664 w 736"/>
                  <a:gd name="T55" fmla="*/ 229 h 443"/>
                  <a:gd name="T56" fmla="*/ 664 w 736"/>
                  <a:gd name="T57" fmla="*/ 229 h 443"/>
                  <a:gd name="T58" fmla="*/ 666 w 736"/>
                  <a:gd name="T59" fmla="*/ 222 h 443"/>
                  <a:gd name="T60" fmla="*/ 566 w 736"/>
                  <a:gd name="T61" fmla="*/ 186 h 443"/>
                  <a:gd name="T62" fmla="*/ 697 w 736"/>
                  <a:gd name="T63" fmla="*/ 187 h 443"/>
                  <a:gd name="T64" fmla="*/ 715 w 736"/>
                  <a:gd name="T65" fmla="*/ 213 h 443"/>
                  <a:gd name="T66" fmla="*/ 698 w 736"/>
                  <a:gd name="T67" fmla="*/ 183 h 443"/>
                  <a:gd name="T68" fmla="*/ 214 w 736"/>
                  <a:gd name="T69" fmla="*/ 191 h 443"/>
                  <a:gd name="T70" fmla="*/ 226 w 736"/>
                  <a:gd name="T71" fmla="*/ 207 h 443"/>
                  <a:gd name="T72" fmla="*/ 298 w 736"/>
                  <a:gd name="T73" fmla="*/ 178 h 443"/>
                  <a:gd name="T74" fmla="*/ 293 w 736"/>
                  <a:gd name="T75" fmla="*/ 163 h 443"/>
                  <a:gd name="T76" fmla="*/ 290 w 736"/>
                  <a:gd name="T77" fmla="*/ 155 h 443"/>
                  <a:gd name="T78" fmla="*/ 613 w 736"/>
                  <a:gd name="T79" fmla="*/ 173 h 443"/>
                  <a:gd name="T80" fmla="*/ 616 w 736"/>
                  <a:gd name="T81" fmla="*/ 161 h 443"/>
                  <a:gd name="T82" fmla="*/ 540 w 736"/>
                  <a:gd name="T83" fmla="*/ 131 h 443"/>
                  <a:gd name="T84" fmla="*/ 560 w 736"/>
                  <a:gd name="T85" fmla="*/ 127 h 443"/>
                  <a:gd name="T86" fmla="*/ 501 w 736"/>
                  <a:gd name="T87" fmla="*/ 117 h 443"/>
                  <a:gd name="T88" fmla="*/ 422 w 736"/>
                  <a:gd name="T89" fmla="*/ 82 h 443"/>
                  <a:gd name="T90" fmla="*/ 455 w 736"/>
                  <a:gd name="T91" fmla="*/ 130 h 443"/>
                  <a:gd name="T92" fmla="*/ 476 w 736"/>
                  <a:gd name="T93" fmla="*/ 159 h 443"/>
                  <a:gd name="T94" fmla="*/ 495 w 736"/>
                  <a:gd name="T95" fmla="*/ 167 h 443"/>
                  <a:gd name="T96" fmla="*/ 424 w 736"/>
                  <a:gd name="T97" fmla="*/ 71 h 443"/>
                  <a:gd name="T98" fmla="*/ 282 w 736"/>
                  <a:gd name="T99" fmla="*/ 121 h 443"/>
                  <a:gd name="T100" fmla="*/ 308 w 736"/>
                  <a:gd name="T101" fmla="*/ 82 h 443"/>
                  <a:gd name="T102" fmla="*/ 381 w 736"/>
                  <a:gd name="T103" fmla="*/ 38 h 443"/>
                  <a:gd name="T104" fmla="*/ 413 w 736"/>
                  <a:gd name="T105" fmla="*/ 72 h 443"/>
                  <a:gd name="T106" fmla="*/ 399 w 736"/>
                  <a:gd name="T107" fmla="*/ 42 h 443"/>
                  <a:gd name="T108" fmla="*/ 307 w 736"/>
                  <a:gd name="T109" fmla="*/ 42 h 443"/>
                  <a:gd name="T110" fmla="*/ 317 w 736"/>
                  <a:gd name="T111" fmla="*/ 84 h 443"/>
                  <a:gd name="T112" fmla="*/ 311 w 736"/>
                  <a:gd name="T113" fmla="*/ 141 h 443"/>
                  <a:gd name="T114" fmla="*/ 312 w 736"/>
                  <a:gd name="T115" fmla="*/ 146 h 443"/>
                  <a:gd name="T116" fmla="*/ 322 w 736"/>
                  <a:gd name="T117" fmla="*/ 102 h 443"/>
                  <a:gd name="T118" fmla="*/ 295 w 736"/>
                  <a:gd name="T11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6" h="443">
                    <a:moveTo>
                      <a:pt x="15" y="436"/>
                    </a:moveTo>
                    <a:cubicBezTo>
                      <a:pt x="14" y="437"/>
                      <a:pt x="14" y="437"/>
                      <a:pt x="14" y="437"/>
                    </a:cubicBezTo>
                    <a:cubicBezTo>
                      <a:pt x="14" y="438"/>
                      <a:pt x="14" y="438"/>
                      <a:pt x="14" y="438"/>
                    </a:cubicBezTo>
                    <a:cubicBezTo>
                      <a:pt x="14" y="439"/>
                      <a:pt x="14" y="439"/>
                      <a:pt x="14" y="439"/>
                    </a:cubicBezTo>
                    <a:cubicBezTo>
                      <a:pt x="13" y="440"/>
                      <a:pt x="13" y="440"/>
                      <a:pt x="13" y="440"/>
                    </a:cubicBezTo>
                    <a:cubicBezTo>
                      <a:pt x="13" y="441"/>
                      <a:pt x="13" y="441"/>
                      <a:pt x="13" y="441"/>
                    </a:cubicBezTo>
                    <a:cubicBezTo>
                      <a:pt x="13" y="441"/>
                      <a:pt x="13" y="441"/>
                      <a:pt x="13" y="441"/>
                    </a:cubicBezTo>
                    <a:cubicBezTo>
                      <a:pt x="13" y="441"/>
                      <a:pt x="13" y="441"/>
                      <a:pt x="13" y="441"/>
                    </a:cubicBezTo>
                    <a:cubicBezTo>
                      <a:pt x="13" y="441"/>
                      <a:pt x="13" y="441"/>
                      <a:pt x="13" y="441"/>
                    </a:cubicBezTo>
                    <a:cubicBezTo>
                      <a:pt x="13" y="441"/>
                      <a:pt x="13" y="441"/>
                      <a:pt x="13" y="441"/>
                    </a:cubicBezTo>
                    <a:cubicBezTo>
                      <a:pt x="13" y="441"/>
                      <a:pt x="13" y="441"/>
                      <a:pt x="13" y="441"/>
                    </a:cubicBezTo>
                    <a:cubicBezTo>
                      <a:pt x="13" y="441"/>
                      <a:pt x="13" y="441"/>
                      <a:pt x="13" y="441"/>
                    </a:cubicBezTo>
                    <a:cubicBezTo>
                      <a:pt x="13" y="441"/>
                      <a:pt x="13" y="441"/>
                      <a:pt x="13" y="441"/>
                    </a:cubicBezTo>
                    <a:cubicBezTo>
                      <a:pt x="13" y="443"/>
                      <a:pt x="13" y="443"/>
                      <a:pt x="13" y="443"/>
                    </a:cubicBezTo>
                    <a:cubicBezTo>
                      <a:pt x="14" y="443"/>
                      <a:pt x="14" y="443"/>
                      <a:pt x="15" y="443"/>
                    </a:cubicBezTo>
                    <a:cubicBezTo>
                      <a:pt x="15" y="442"/>
                      <a:pt x="15" y="442"/>
                      <a:pt x="15" y="442"/>
                    </a:cubicBezTo>
                    <a:cubicBezTo>
                      <a:pt x="15" y="438"/>
                      <a:pt x="15" y="438"/>
                      <a:pt x="15" y="438"/>
                    </a:cubicBezTo>
                    <a:cubicBezTo>
                      <a:pt x="15" y="438"/>
                      <a:pt x="15" y="437"/>
                      <a:pt x="15" y="436"/>
                    </a:cubicBezTo>
                    <a:moveTo>
                      <a:pt x="35" y="434"/>
                    </a:moveTo>
                    <a:cubicBezTo>
                      <a:pt x="34" y="436"/>
                      <a:pt x="34" y="436"/>
                      <a:pt x="34" y="436"/>
                    </a:cubicBezTo>
                    <a:cubicBezTo>
                      <a:pt x="34" y="437"/>
                      <a:pt x="34" y="438"/>
                      <a:pt x="34" y="439"/>
                    </a:cubicBezTo>
                    <a:cubicBezTo>
                      <a:pt x="35" y="439"/>
                      <a:pt x="35" y="439"/>
                      <a:pt x="36" y="439"/>
                    </a:cubicBezTo>
                    <a:cubicBezTo>
                      <a:pt x="36" y="437"/>
                      <a:pt x="36" y="437"/>
                      <a:pt x="36" y="437"/>
                    </a:cubicBezTo>
                    <a:cubicBezTo>
                      <a:pt x="35" y="436"/>
                      <a:pt x="35" y="436"/>
                      <a:pt x="35" y="436"/>
                    </a:cubicBezTo>
                    <a:cubicBezTo>
                      <a:pt x="35" y="436"/>
                      <a:pt x="35" y="436"/>
                      <a:pt x="35" y="436"/>
                    </a:cubicBezTo>
                    <a:cubicBezTo>
                      <a:pt x="35" y="434"/>
                      <a:pt x="35" y="434"/>
                      <a:pt x="35" y="434"/>
                    </a:cubicBezTo>
                    <a:moveTo>
                      <a:pt x="51" y="412"/>
                    </a:moveTo>
                    <a:cubicBezTo>
                      <a:pt x="51" y="412"/>
                      <a:pt x="51" y="412"/>
                      <a:pt x="51" y="412"/>
                    </a:cubicBezTo>
                    <a:cubicBezTo>
                      <a:pt x="51" y="412"/>
                      <a:pt x="51" y="412"/>
                      <a:pt x="51" y="412"/>
                    </a:cubicBezTo>
                    <a:cubicBezTo>
                      <a:pt x="51" y="412"/>
                      <a:pt x="51" y="412"/>
                      <a:pt x="51" y="412"/>
                    </a:cubicBezTo>
                    <a:cubicBezTo>
                      <a:pt x="51" y="412"/>
                      <a:pt x="51" y="412"/>
                      <a:pt x="51" y="412"/>
                    </a:cubicBezTo>
                    <a:cubicBezTo>
                      <a:pt x="51" y="412"/>
                      <a:pt x="51" y="412"/>
                      <a:pt x="51" y="412"/>
                    </a:cubicBezTo>
                    <a:cubicBezTo>
                      <a:pt x="51" y="412"/>
                      <a:pt x="51" y="412"/>
                      <a:pt x="51" y="412"/>
                    </a:cubicBezTo>
                    <a:moveTo>
                      <a:pt x="5" y="407"/>
                    </a:moveTo>
                    <a:cubicBezTo>
                      <a:pt x="5" y="407"/>
                      <a:pt x="5" y="407"/>
                      <a:pt x="5" y="407"/>
                    </a:cubicBezTo>
                    <a:cubicBezTo>
                      <a:pt x="6" y="407"/>
                      <a:pt x="6" y="407"/>
                      <a:pt x="6" y="407"/>
                    </a:cubicBezTo>
                    <a:cubicBezTo>
                      <a:pt x="6" y="407"/>
                      <a:pt x="6" y="407"/>
                      <a:pt x="6" y="407"/>
                    </a:cubicBezTo>
                    <a:cubicBezTo>
                      <a:pt x="6" y="407"/>
                      <a:pt x="6" y="407"/>
                      <a:pt x="5" y="407"/>
                    </a:cubicBezTo>
                    <a:moveTo>
                      <a:pt x="56" y="404"/>
                    </a:moveTo>
                    <a:cubicBezTo>
                      <a:pt x="55" y="405"/>
                      <a:pt x="55" y="406"/>
                      <a:pt x="54" y="407"/>
                    </a:cubicBezTo>
                    <a:cubicBezTo>
                      <a:pt x="53" y="409"/>
                      <a:pt x="52" y="410"/>
                      <a:pt x="51" y="412"/>
                    </a:cubicBezTo>
                    <a:cubicBezTo>
                      <a:pt x="51" y="412"/>
                      <a:pt x="51" y="412"/>
                      <a:pt x="51" y="412"/>
                    </a:cubicBezTo>
                    <a:cubicBezTo>
                      <a:pt x="51" y="412"/>
                      <a:pt x="51" y="412"/>
                      <a:pt x="51" y="412"/>
                    </a:cubicBezTo>
                    <a:cubicBezTo>
                      <a:pt x="51" y="413"/>
                      <a:pt x="51" y="413"/>
                      <a:pt x="51" y="413"/>
                    </a:cubicBezTo>
                    <a:cubicBezTo>
                      <a:pt x="51" y="414"/>
                      <a:pt x="51" y="414"/>
                      <a:pt x="51" y="414"/>
                    </a:cubicBezTo>
                    <a:cubicBezTo>
                      <a:pt x="52" y="417"/>
                      <a:pt x="52" y="417"/>
                      <a:pt x="52" y="417"/>
                    </a:cubicBezTo>
                    <a:cubicBezTo>
                      <a:pt x="53" y="419"/>
                      <a:pt x="53" y="420"/>
                      <a:pt x="53" y="421"/>
                    </a:cubicBezTo>
                    <a:cubicBezTo>
                      <a:pt x="54" y="423"/>
                      <a:pt x="54" y="423"/>
                      <a:pt x="54" y="423"/>
                    </a:cubicBezTo>
                    <a:cubicBezTo>
                      <a:pt x="54" y="424"/>
                      <a:pt x="54" y="424"/>
                      <a:pt x="54" y="424"/>
                    </a:cubicBezTo>
                    <a:cubicBezTo>
                      <a:pt x="54" y="425"/>
                      <a:pt x="54" y="425"/>
                      <a:pt x="54" y="425"/>
                    </a:cubicBezTo>
                    <a:cubicBezTo>
                      <a:pt x="54" y="425"/>
                      <a:pt x="54" y="425"/>
                      <a:pt x="54" y="425"/>
                    </a:cubicBezTo>
                    <a:cubicBezTo>
                      <a:pt x="55" y="426"/>
                      <a:pt x="55" y="426"/>
                      <a:pt x="55" y="427"/>
                    </a:cubicBezTo>
                    <a:cubicBezTo>
                      <a:pt x="55" y="427"/>
                      <a:pt x="55" y="427"/>
                      <a:pt x="55" y="427"/>
                    </a:cubicBezTo>
                    <a:cubicBezTo>
                      <a:pt x="56" y="427"/>
                      <a:pt x="56" y="427"/>
                      <a:pt x="56" y="428"/>
                    </a:cubicBezTo>
                    <a:cubicBezTo>
                      <a:pt x="56" y="428"/>
                      <a:pt x="56" y="429"/>
                      <a:pt x="56" y="430"/>
                    </a:cubicBezTo>
                    <a:cubicBezTo>
                      <a:pt x="56" y="430"/>
                      <a:pt x="56" y="430"/>
                      <a:pt x="56" y="430"/>
                    </a:cubicBezTo>
                    <a:cubicBezTo>
                      <a:pt x="56" y="430"/>
                      <a:pt x="56" y="430"/>
                      <a:pt x="56" y="430"/>
                    </a:cubicBezTo>
                    <a:cubicBezTo>
                      <a:pt x="56" y="430"/>
                      <a:pt x="56" y="430"/>
                      <a:pt x="56" y="430"/>
                    </a:cubicBezTo>
                    <a:cubicBezTo>
                      <a:pt x="56" y="430"/>
                      <a:pt x="56" y="430"/>
                      <a:pt x="56" y="430"/>
                    </a:cubicBezTo>
                    <a:cubicBezTo>
                      <a:pt x="59" y="426"/>
                      <a:pt x="61" y="421"/>
                      <a:pt x="62" y="416"/>
                    </a:cubicBezTo>
                    <a:cubicBezTo>
                      <a:pt x="60" y="413"/>
                      <a:pt x="59" y="410"/>
                      <a:pt x="57" y="407"/>
                    </a:cubicBezTo>
                    <a:cubicBezTo>
                      <a:pt x="56" y="404"/>
                      <a:pt x="56" y="404"/>
                      <a:pt x="56" y="404"/>
                    </a:cubicBezTo>
                    <a:moveTo>
                      <a:pt x="7" y="392"/>
                    </a:moveTo>
                    <a:cubicBezTo>
                      <a:pt x="7" y="394"/>
                      <a:pt x="7" y="396"/>
                      <a:pt x="6" y="399"/>
                    </a:cubicBezTo>
                    <a:cubicBezTo>
                      <a:pt x="6" y="403"/>
                      <a:pt x="6" y="408"/>
                      <a:pt x="7" y="413"/>
                    </a:cubicBezTo>
                    <a:cubicBezTo>
                      <a:pt x="7" y="417"/>
                      <a:pt x="5" y="420"/>
                      <a:pt x="2" y="420"/>
                    </a:cubicBezTo>
                    <a:cubicBezTo>
                      <a:pt x="1" y="420"/>
                      <a:pt x="1" y="420"/>
                      <a:pt x="1" y="420"/>
                    </a:cubicBezTo>
                    <a:cubicBezTo>
                      <a:pt x="1" y="420"/>
                      <a:pt x="1" y="420"/>
                      <a:pt x="1" y="420"/>
                    </a:cubicBezTo>
                    <a:cubicBezTo>
                      <a:pt x="0" y="424"/>
                      <a:pt x="0" y="429"/>
                      <a:pt x="1" y="433"/>
                    </a:cubicBezTo>
                    <a:cubicBezTo>
                      <a:pt x="1" y="433"/>
                      <a:pt x="1" y="432"/>
                      <a:pt x="1" y="432"/>
                    </a:cubicBezTo>
                    <a:cubicBezTo>
                      <a:pt x="1" y="431"/>
                      <a:pt x="1" y="431"/>
                      <a:pt x="1" y="431"/>
                    </a:cubicBezTo>
                    <a:cubicBezTo>
                      <a:pt x="1" y="431"/>
                      <a:pt x="1" y="431"/>
                      <a:pt x="1" y="431"/>
                    </a:cubicBezTo>
                    <a:cubicBezTo>
                      <a:pt x="2" y="430"/>
                      <a:pt x="2" y="430"/>
                      <a:pt x="2" y="430"/>
                    </a:cubicBezTo>
                    <a:cubicBezTo>
                      <a:pt x="2" y="428"/>
                      <a:pt x="2" y="428"/>
                      <a:pt x="2" y="428"/>
                    </a:cubicBezTo>
                    <a:cubicBezTo>
                      <a:pt x="2" y="428"/>
                      <a:pt x="2" y="428"/>
                      <a:pt x="2" y="428"/>
                    </a:cubicBezTo>
                    <a:cubicBezTo>
                      <a:pt x="2" y="428"/>
                      <a:pt x="2" y="428"/>
                      <a:pt x="2" y="428"/>
                    </a:cubicBezTo>
                    <a:cubicBezTo>
                      <a:pt x="3" y="426"/>
                      <a:pt x="3" y="426"/>
                      <a:pt x="3" y="426"/>
                    </a:cubicBezTo>
                    <a:cubicBezTo>
                      <a:pt x="3" y="423"/>
                      <a:pt x="3" y="423"/>
                      <a:pt x="3" y="423"/>
                    </a:cubicBezTo>
                    <a:cubicBezTo>
                      <a:pt x="4" y="420"/>
                      <a:pt x="4" y="420"/>
                      <a:pt x="4" y="420"/>
                    </a:cubicBezTo>
                    <a:cubicBezTo>
                      <a:pt x="6" y="418"/>
                      <a:pt x="6" y="418"/>
                      <a:pt x="6" y="418"/>
                    </a:cubicBezTo>
                    <a:cubicBezTo>
                      <a:pt x="6" y="417"/>
                      <a:pt x="7" y="416"/>
                      <a:pt x="7" y="415"/>
                    </a:cubicBezTo>
                    <a:cubicBezTo>
                      <a:pt x="9" y="413"/>
                      <a:pt x="9" y="413"/>
                      <a:pt x="9" y="413"/>
                    </a:cubicBezTo>
                    <a:cubicBezTo>
                      <a:pt x="10" y="411"/>
                      <a:pt x="10" y="411"/>
                      <a:pt x="10" y="411"/>
                    </a:cubicBezTo>
                    <a:cubicBezTo>
                      <a:pt x="12" y="409"/>
                      <a:pt x="12" y="409"/>
                      <a:pt x="12" y="409"/>
                    </a:cubicBezTo>
                    <a:cubicBezTo>
                      <a:pt x="12" y="407"/>
                      <a:pt x="12" y="407"/>
                      <a:pt x="12" y="407"/>
                    </a:cubicBezTo>
                    <a:cubicBezTo>
                      <a:pt x="12" y="403"/>
                      <a:pt x="12" y="399"/>
                      <a:pt x="12" y="395"/>
                    </a:cubicBezTo>
                    <a:cubicBezTo>
                      <a:pt x="10" y="394"/>
                      <a:pt x="9" y="393"/>
                      <a:pt x="7" y="392"/>
                    </a:cubicBezTo>
                    <a:moveTo>
                      <a:pt x="11" y="385"/>
                    </a:moveTo>
                    <a:cubicBezTo>
                      <a:pt x="11" y="385"/>
                      <a:pt x="11" y="385"/>
                      <a:pt x="11" y="385"/>
                    </a:cubicBezTo>
                    <a:cubicBezTo>
                      <a:pt x="11" y="385"/>
                      <a:pt x="11" y="385"/>
                      <a:pt x="11" y="385"/>
                    </a:cubicBezTo>
                    <a:cubicBezTo>
                      <a:pt x="11" y="385"/>
                      <a:pt x="11" y="385"/>
                      <a:pt x="11" y="385"/>
                    </a:cubicBezTo>
                    <a:moveTo>
                      <a:pt x="16" y="380"/>
                    </a:moveTo>
                    <a:cubicBezTo>
                      <a:pt x="15" y="380"/>
                      <a:pt x="15" y="380"/>
                      <a:pt x="15" y="380"/>
                    </a:cubicBezTo>
                    <a:cubicBezTo>
                      <a:pt x="14" y="381"/>
                      <a:pt x="14" y="382"/>
                      <a:pt x="13" y="383"/>
                    </a:cubicBezTo>
                    <a:cubicBezTo>
                      <a:pt x="12" y="383"/>
                      <a:pt x="12" y="384"/>
                      <a:pt x="12" y="384"/>
                    </a:cubicBezTo>
                    <a:cubicBezTo>
                      <a:pt x="11" y="385"/>
                      <a:pt x="11" y="385"/>
                      <a:pt x="11" y="385"/>
                    </a:cubicBezTo>
                    <a:cubicBezTo>
                      <a:pt x="11" y="385"/>
                      <a:pt x="11" y="385"/>
                      <a:pt x="11" y="385"/>
                    </a:cubicBezTo>
                    <a:cubicBezTo>
                      <a:pt x="11" y="385"/>
                      <a:pt x="11" y="385"/>
                      <a:pt x="11" y="385"/>
                    </a:cubicBezTo>
                    <a:cubicBezTo>
                      <a:pt x="10" y="387"/>
                      <a:pt x="9" y="388"/>
                      <a:pt x="9" y="389"/>
                    </a:cubicBezTo>
                    <a:cubicBezTo>
                      <a:pt x="10" y="391"/>
                      <a:pt x="11" y="392"/>
                      <a:pt x="12" y="393"/>
                    </a:cubicBezTo>
                    <a:cubicBezTo>
                      <a:pt x="13" y="389"/>
                      <a:pt x="14" y="384"/>
                      <a:pt x="16" y="380"/>
                    </a:cubicBezTo>
                    <a:moveTo>
                      <a:pt x="17" y="347"/>
                    </a:moveTo>
                    <a:cubicBezTo>
                      <a:pt x="16" y="347"/>
                      <a:pt x="16" y="347"/>
                      <a:pt x="16" y="347"/>
                    </a:cubicBezTo>
                    <a:cubicBezTo>
                      <a:pt x="5" y="347"/>
                      <a:pt x="3" y="358"/>
                      <a:pt x="7" y="365"/>
                    </a:cubicBezTo>
                    <a:cubicBezTo>
                      <a:pt x="8" y="365"/>
                      <a:pt x="8" y="365"/>
                      <a:pt x="8" y="364"/>
                    </a:cubicBezTo>
                    <a:cubicBezTo>
                      <a:pt x="9" y="364"/>
                      <a:pt x="9" y="364"/>
                      <a:pt x="9" y="364"/>
                    </a:cubicBezTo>
                    <a:cubicBezTo>
                      <a:pt x="9" y="364"/>
                      <a:pt x="9" y="364"/>
                      <a:pt x="9" y="364"/>
                    </a:cubicBezTo>
                    <a:cubicBezTo>
                      <a:pt x="9" y="364"/>
                      <a:pt x="9" y="364"/>
                      <a:pt x="9" y="364"/>
                    </a:cubicBezTo>
                    <a:cubicBezTo>
                      <a:pt x="10" y="363"/>
                      <a:pt x="10" y="363"/>
                      <a:pt x="10" y="363"/>
                    </a:cubicBezTo>
                    <a:cubicBezTo>
                      <a:pt x="12" y="362"/>
                      <a:pt x="12" y="362"/>
                      <a:pt x="12" y="362"/>
                    </a:cubicBezTo>
                    <a:cubicBezTo>
                      <a:pt x="15" y="359"/>
                      <a:pt x="15" y="359"/>
                      <a:pt x="15" y="359"/>
                    </a:cubicBezTo>
                    <a:cubicBezTo>
                      <a:pt x="17" y="358"/>
                      <a:pt x="20" y="356"/>
                      <a:pt x="22" y="355"/>
                    </a:cubicBezTo>
                    <a:cubicBezTo>
                      <a:pt x="22" y="354"/>
                      <a:pt x="23" y="354"/>
                      <a:pt x="24" y="354"/>
                    </a:cubicBezTo>
                    <a:cubicBezTo>
                      <a:pt x="23" y="352"/>
                      <a:pt x="23" y="350"/>
                      <a:pt x="23" y="348"/>
                    </a:cubicBezTo>
                    <a:cubicBezTo>
                      <a:pt x="21" y="347"/>
                      <a:pt x="19" y="347"/>
                      <a:pt x="17" y="347"/>
                    </a:cubicBezTo>
                    <a:moveTo>
                      <a:pt x="155" y="329"/>
                    </a:moveTo>
                    <a:cubicBezTo>
                      <a:pt x="154" y="332"/>
                      <a:pt x="153" y="334"/>
                      <a:pt x="151" y="337"/>
                    </a:cubicBezTo>
                    <a:cubicBezTo>
                      <a:pt x="145" y="343"/>
                      <a:pt x="135" y="348"/>
                      <a:pt x="126" y="348"/>
                    </a:cubicBezTo>
                    <a:cubicBezTo>
                      <a:pt x="123" y="348"/>
                      <a:pt x="119" y="348"/>
                      <a:pt x="117" y="346"/>
                    </a:cubicBezTo>
                    <a:cubicBezTo>
                      <a:pt x="116" y="351"/>
                      <a:pt x="114" y="356"/>
                      <a:pt x="111" y="360"/>
                    </a:cubicBezTo>
                    <a:cubicBezTo>
                      <a:pt x="105" y="366"/>
                      <a:pt x="95" y="371"/>
                      <a:pt x="86" y="371"/>
                    </a:cubicBezTo>
                    <a:cubicBezTo>
                      <a:pt x="87" y="373"/>
                      <a:pt x="87" y="373"/>
                      <a:pt x="87" y="373"/>
                    </a:cubicBezTo>
                    <a:cubicBezTo>
                      <a:pt x="90" y="373"/>
                      <a:pt x="94" y="372"/>
                      <a:pt x="97" y="370"/>
                    </a:cubicBezTo>
                    <a:cubicBezTo>
                      <a:pt x="97" y="370"/>
                      <a:pt x="97" y="370"/>
                      <a:pt x="97" y="370"/>
                    </a:cubicBezTo>
                    <a:cubicBezTo>
                      <a:pt x="97" y="370"/>
                      <a:pt x="98" y="370"/>
                      <a:pt x="97" y="371"/>
                    </a:cubicBezTo>
                    <a:cubicBezTo>
                      <a:pt x="95" y="374"/>
                      <a:pt x="91" y="376"/>
                      <a:pt x="88" y="376"/>
                    </a:cubicBezTo>
                    <a:cubicBezTo>
                      <a:pt x="89" y="381"/>
                      <a:pt x="89" y="381"/>
                      <a:pt x="89" y="381"/>
                    </a:cubicBezTo>
                    <a:cubicBezTo>
                      <a:pt x="92" y="387"/>
                      <a:pt x="92" y="387"/>
                      <a:pt x="92" y="387"/>
                    </a:cubicBezTo>
                    <a:cubicBezTo>
                      <a:pt x="93" y="388"/>
                      <a:pt x="93" y="388"/>
                      <a:pt x="93" y="388"/>
                    </a:cubicBezTo>
                    <a:cubicBezTo>
                      <a:pt x="95" y="388"/>
                      <a:pt x="96" y="386"/>
                      <a:pt x="98" y="385"/>
                    </a:cubicBezTo>
                    <a:cubicBezTo>
                      <a:pt x="101" y="383"/>
                      <a:pt x="105" y="380"/>
                      <a:pt x="108" y="375"/>
                    </a:cubicBezTo>
                    <a:cubicBezTo>
                      <a:pt x="110" y="376"/>
                      <a:pt x="113" y="376"/>
                      <a:pt x="115" y="376"/>
                    </a:cubicBezTo>
                    <a:cubicBezTo>
                      <a:pt x="122" y="376"/>
                      <a:pt x="129" y="374"/>
                      <a:pt x="135" y="371"/>
                    </a:cubicBezTo>
                    <a:cubicBezTo>
                      <a:pt x="146" y="366"/>
                      <a:pt x="155" y="358"/>
                      <a:pt x="162" y="348"/>
                    </a:cubicBezTo>
                    <a:cubicBezTo>
                      <a:pt x="163" y="346"/>
                      <a:pt x="164" y="344"/>
                      <a:pt x="165" y="341"/>
                    </a:cubicBezTo>
                    <a:cubicBezTo>
                      <a:pt x="165" y="341"/>
                      <a:pt x="165" y="340"/>
                      <a:pt x="164" y="340"/>
                    </a:cubicBezTo>
                    <a:cubicBezTo>
                      <a:pt x="161" y="337"/>
                      <a:pt x="161" y="337"/>
                      <a:pt x="161" y="337"/>
                    </a:cubicBezTo>
                    <a:cubicBezTo>
                      <a:pt x="159" y="334"/>
                      <a:pt x="159" y="334"/>
                      <a:pt x="159" y="334"/>
                    </a:cubicBezTo>
                    <a:cubicBezTo>
                      <a:pt x="159" y="334"/>
                      <a:pt x="159" y="334"/>
                      <a:pt x="159" y="334"/>
                    </a:cubicBezTo>
                    <a:cubicBezTo>
                      <a:pt x="158" y="334"/>
                      <a:pt x="158" y="334"/>
                      <a:pt x="158" y="334"/>
                    </a:cubicBezTo>
                    <a:cubicBezTo>
                      <a:pt x="155" y="329"/>
                      <a:pt x="155" y="329"/>
                      <a:pt x="155" y="329"/>
                    </a:cubicBezTo>
                    <a:cubicBezTo>
                      <a:pt x="155" y="329"/>
                      <a:pt x="155" y="329"/>
                      <a:pt x="155" y="329"/>
                    </a:cubicBezTo>
                    <a:moveTo>
                      <a:pt x="41" y="325"/>
                    </a:moveTo>
                    <a:cubicBezTo>
                      <a:pt x="41" y="325"/>
                      <a:pt x="41" y="325"/>
                      <a:pt x="41" y="325"/>
                    </a:cubicBezTo>
                    <a:cubicBezTo>
                      <a:pt x="38" y="327"/>
                      <a:pt x="35" y="328"/>
                      <a:pt x="32" y="330"/>
                    </a:cubicBezTo>
                    <a:cubicBezTo>
                      <a:pt x="28" y="335"/>
                      <a:pt x="25" y="343"/>
                      <a:pt x="26" y="350"/>
                    </a:cubicBezTo>
                    <a:cubicBezTo>
                      <a:pt x="25" y="350"/>
                      <a:pt x="25" y="350"/>
                      <a:pt x="25" y="350"/>
                    </a:cubicBezTo>
                    <a:cubicBezTo>
                      <a:pt x="25" y="351"/>
                      <a:pt x="26" y="351"/>
                      <a:pt x="26" y="352"/>
                    </a:cubicBezTo>
                    <a:cubicBezTo>
                      <a:pt x="29" y="350"/>
                      <a:pt x="31" y="348"/>
                      <a:pt x="33" y="346"/>
                    </a:cubicBezTo>
                    <a:cubicBezTo>
                      <a:pt x="34" y="345"/>
                      <a:pt x="34" y="345"/>
                      <a:pt x="34" y="345"/>
                    </a:cubicBezTo>
                    <a:cubicBezTo>
                      <a:pt x="35" y="345"/>
                      <a:pt x="35" y="345"/>
                      <a:pt x="35" y="345"/>
                    </a:cubicBezTo>
                    <a:cubicBezTo>
                      <a:pt x="35" y="344"/>
                      <a:pt x="35" y="344"/>
                      <a:pt x="35" y="344"/>
                    </a:cubicBezTo>
                    <a:cubicBezTo>
                      <a:pt x="37" y="342"/>
                      <a:pt x="37" y="342"/>
                      <a:pt x="37" y="342"/>
                    </a:cubicBezTo>
                    <a:cubicBezTo>
                      <a:pt x="37" y="342"/>
                      <a:pt x="37" y="341"/>
                      <a:pt x="37" y="341"/>
                    </a:cubicBezTo>
                    <a:cubicBezTo>
                      <a:pt x="38" y="340"/>
                      <a:pt x="38" y="340"/>
                      <a:pt x="38" y="340"/>
                    </a:cubicBezTo>
                    <a:cubicBezTo>
                      <a:pt x="38" y="340"/>
                      <a:pt x="38" y="340"/>
                      <a:pt x="38" y="340"/>
                    </a:cubicBezTo>
                    <a:cubicBezTo>
                      <a:pt x="38" y="340"/>
                      <a:pt x="38" y="340"/>
                      <a:pt x="38" y="340"/>
                    </a:cubicBezTo>
                    <a:cubicBezTo>
                      <a:pt x="38" y="340"/>
                      <a:pt x="38" y="340"/>
                      <a:pt x="38" y="340"/>
                    </a:cubicBezTo>
                    <a:cubicBezTo>
                      <a:pt x="38" y="340"/>
                      <a:pt x="38" y="340"/>
                      <a:pt x="38" y="340"/>
                    </a:cubicBezTo>
                    <a:cubicBezTo>
                      <a:pt x="38" y="340"/>
                      <a:pt x="38" y="340"/>
                      <a:pt x="38" y="340"/>
                    </a:cubicBezTo>
                    <a:cubicBezTo>
                      <a:pt x="38" y="340"/>
                      <a:pt x="38" y="340"/>
                      <a:pt x="38" y="340"/>
                    </a:cubicBezTo>
                    <a:cubicBezTo>
                      <a:pt x="38" y="340"/>
                      <a:pt x="38" y="340"/>
                      <a:pt x="38" y="340"/>
                    </a:cubicBezTo>
                    <a:cubicBezTo>
                      <a:pt x="38" y="339"/>
                      <a:pt x="38" y="339"/>
                      <a:pt x="38" y="339"/>
                    </a:cubicBezTo>
                    <a:cubicBezTo>
                      <a:pt x="38" y="338"/>
                      <a:pt x="38" y="338"/>
                      <a:pt x="38" y="338"/>
                    </a:cubicBezTo>
                    <a:cubicBezTo>
                      <a:pt x="38" y="338"/>
                      <a:pt x="38" y="338"/>
                      <a:pt x="38" y="338"/>
                    </a:cubicBezTo>
                    <a:cubicBezTo>
                      <a:pt x="38" y="338"/>
                      <a:pt x="38" y="338"/>
                      <a:pt x="38" y="338"/>
                    </a:cubicBezTo>
                    <a:cubicBezTo>
                      <a:pt x="38" y="338"/>
                      <a:pt x="38" y="338"/>
                      <a:pt x="38" y="338"/>
                    </a:cubicBezTo>
                    <a:cubicBezTo>
                      <a:pt x="39" y="337"/>
                      <a:pt x="39" y="337"/>
                      <a:pt x="39" y="337"/>
                    </a:cubicBezTo>
                    <a:cubicBezTo>
                      <a:pt x="39" y="337"/>
                      <a:pt x="39" y="337"/>
                      <a:pt x="39" y="337"/>
                    </a:cubicBezTo>
                    <a:cubicBezTo>
                      <a:pt x="39" y="337"/>
                      <a:pt x="39" y="337"/>
                      <a:pt x="39" y="337"/>
                    </a:cubicBezTo>
                    <a:cubicBezTo>
                      <a:pt x="39" y="337"/>
                      <a:pt x="39" y="337"/>
                      <a:pt x="39" y="337"/>
                    </a:cubicBezTo>
                    <a:cubicBezTo>
                      <a:pt x="39" y="337"/>
                      <a:pt x="39" y="337"/>
                      <a:pt x="39" y="337"/>
                    </a:cubicBezTo>
                    <a:cubicBezTo>
                      <a:pt x="39" y="337"/>
                      <a:pt x="39" y="337"/>
                      <a:pt x="39" y="337"/>
                    </a:cubicBezTo>
                    <a:cubicBezTo>
                      <a:pt x="39" y="337"/>
                      <a:pt x="39" y="337"/>
                      <a:pt x="39" y="337"/>
                    </a:cubicBezTo>
                    <a:cubicBezTo>
                      <a:pt x="39" y="336"/>
                      <a:pt x="39" y="336"/>
                      <a:pt x="39" y="336"/>
                    </a:cubicBezTo>
                    <a:cubicBezTo>
                      <a:pt x="39" y="334"/>
                      <a:pt x="39" y="334"/>
                      <a:pt x="40" y="332"/>
                    </a:cubicBezTo>
                    <a:cubicBezTo>
                      <a:pt x="40" y="328"/>
                      <a:pt x="40" y="328"/>
                      <a:pt x="40" y="328"/>
                    </a:cubicBezTo>
                    <a:cubicBezTo>
                      <a:pt x="40" y="327"/>
                      <a:pt x="41" y="326"/>
                      <a:pt x="41" y="325"/>
                    </a:cubicBezTo>
                    <a:moveTo>
                      <a:pt x="190" y="289"/>
                    </a:moveTo>
                    <a:cubicBezTo>
                      <a:pt x="191" y="297"/>
                      <a:pt x="189" y="306"/>
                      <a:pt x="183" y="311"/>
                    </a:cubicBezTo>
                    <a:cubicBezTo>
                      <a:pt x="180" y="313"/>
                      <a:pt x="176" y="315"/>
                      <a:pt x="172" y="316"/>
                    </a:cubicBezTo>
                    <a:cubicBezTo>
                      <a:pt x="175" y="320"/>
                      <a:pt x="175" y="320"/>
                      <a:pt x="175" y="320"/>
                    </a:cubicBezTo>
                    <a:cubicBezTo>
                      <a:pt x="175" y="319"/>
                      <a:pt x="175" y="319"/>
                      <a:pt x="175" y="319"/>
                    </a:cubicBezTo>
                    <a:cubicBezTo>
                      <a:pt x="177" y="321"/>
                      <a:pt x="177" y="321"/>
                      <a:pt x="177" y="321"/>
                    </a:cubicBezTo>
                    <a:cubicBezTo>
                      <a:pt x="177" y="321"/>
                      <a:pt x="177" y="321"/>
                      <a:pt x="178" y="321"/>
                    </a:cubicBezTo>
                    <a:cubicBezTo>
                      <a:pt x="187" y="319"/>
                      <a:pt x="192" y="312"/>
                      <a:pt x="198" y="305"/>
                    </a:cubicBezTo>
                    <a:cubicBezTo>
                      <a:pt x="198" y="305"/>
                      <a:pt x="198" y="305"/>
                      <a:pt x="199" y="305"/>
                    </a:cubicBezTo>
                    <a:cubicBezTo>
                      <a:pt x="199" y="305"/>
                      <a:pt x="199" y="305"/>
                      <a:pt x="199" y="306"/>
                    </a:cubicBezTo>
                    <a:cubicBezTo>
                      <a:pt x="199" y="307"/>
                      <a:pt x="198" y="309"/>
                      <a:pt x="197" y="310"/>
                    </a:cubicBezTo>
                    <a:cubicBezTo>
                      <a:pt x="199" y="311"/>
                      <a:pt x="201" y="311"/>
                      <a:pt x="202" y="311"/>
                    </a:cubicBezTo>
                    <a:cubicBezTo>
                      <a:pt x="205" y="311"/>
                      <a:pt x="207" y="311"/>
                      <a:pt x="209" y="310"/>
                    </a:cubicBezTo>
                    <a:cubicBezTo>
                      <a:pt x="208" y="309"/>
                      <a:pt x="208" y="309"/>
                      <a:pt x="208" y="309"/>
                    </a:cubicBezTo>
                    <a:cubicBezTo>
                      <a:pt x="206" y="306"/>
                      <a:pt x="206" y="306"/>
                      <a:pt x="206" y="306"/>
                    </a:cubicBezTo>
                    <a:cubicBezTo>
                      <a:pt x="202" y="301"/>
                      <a:pt x="202" y="301"/>
                      <a:pt x="202" y="301"/>
                    </a:cubicBezTo>
                    <a:cubicBezTo>
                      <a:pt x="201" y="301"/>
                      <a:pt x="201" y="301"/>
                      <a:pt x="201" y="301"/>
                    </a:cubicBezTo>
                    <a:cubicBezTo>
                      <a:pt x="201" y="301"/>
                      <a:pt x="201" y="301"/>
                      <a:pt x="201" y="301"/>
                    </a:cubicBezTo>
                    <a:cubicBezTo>
                      <a:pt x="199" y="296"/>
                      <a:pt x="199" y="296"/>
                      <a:pt x="199" y="296"/>
                    </a:cubicBezTo>
                    <a:cubicBezTo>
                      <a:pt x="196" y="292"/>
                      <a:pt x="196" y="292"/>
                      <a:pt x="196" y="292"/>
                    </a:cubicBezTo>
                    <a:cubicBezTo>
                      <a:pt x="196" y="292"/>
                      <a:pt x="196" y="292"/>
                      <a:pt x="196" y="292"/>
                    </a:cubicBezTo>
                    <a:cubicBezTo>
                      <a:pt x="196" y="291"/>
                      <a:pt x="196" y="291"/>
                      <a:pt x="196" y="291"/>
                    </a:cubicBezTo>
                    <a:cubicBezTo>
                      <a:pt x="195" y="291"/>
                      <a:pt x="195" y="291"/>
                      <a:pt x="195" y="291"/>
                    </a:cubicBezTo>
                    <a:cubicBezTo>
                      <a:pt x="195" y="291"/>
                      <a:pt x="195" y="291"/>
                      <a:pt x="195" y="291"/>
                    </a:cubicBezTo>
                    <a:cubicBezTo>
                      <a:pt x="193" y="290"/>
                      <a:pt x="191" y="290"/>
                      <a:pt x="190" y="289"/>
                    </a:cubicBezTo>
                    <a:moveTo>
                      <a:pt x="234" y="279"/>
                    </a:moveTo>
                    <a:cubicBezTo>
                      <a:pt x="234" y="279"/>
                      <a:pt x="234" y="279"/>
                      <a:pt x="234" y="279"/>
                    </a:cubicBezTo>
                    <a:cubicBezTo>
                      <a:pt x="232" y="280"/>
                      <a:pt x="231" y="281"/>
                      <a:pt x="229" y="282"/>
                    </a:cubicBezTo>
                    <a:cubicBezTo>
                      <a:pt x="226" y="283"/>
                      <a:pt x="226" y="283"/>
                      <a:pt x="226" y="283"/>
                    </a:cubicBezTo>
                    <a:cubicBezTo>
                      <a:pt x="223" y="284"/>
                      <a:pt x="223" y="284"/>
                      <a:pt x="223" y="284"/>
                    </a:cubicBezTo>
                    <a:cubicBezTo>
                      <a:pt x="223" y="284"/>
                      <a:pt x="222" y="284"/>
                      <a:pt x="222" y="284"/>
                    </a:cubicBezTo>
                    <a:cubicBezTo>
                      <a:pt x="223" y="286"/>
                      <a:pt x="225" y="288"/>
                      <a:pt x="226" y="289"/>
                    </a:cubicBezTo>
                    <a:cubicBezTo>
                      <a:pt x="228" y="292"/>
                      <a:pt x="230" y="295"/>
                      <a:pt x="233" y="297"/>
                    </a:cubicBezTo>
                    <a:cubicBezTo>
                      <a:pt x="233" y="297"/>
                      <a:pt x="234" y="297"/>
                      <a:pt x="234" y="296"/>
                    </a:cubicBezTo>
                    <a:cubicBezTo>
                      <a:pt x="234" y="279"/>
                      <a:pt x="234" y="279"/>
                      <a:pt x="234" y="279"/>
                    </a:cubicBezTo>
                    <a:moveTo>
                      <a:pt x="249" y="271"/>
                    </a:moveTo>
                    <a:cubicBezTo>
                      <a:pt x="249" y="271"/>
                      <a:pt x="249" y="271"/>
                      <a:pt x="249" y="271"/>
                    </a:cubicBezTo>
                    <a:cubicBezTo>
                      <a:pt x="244" y="274"/>
                      <a:pt x="244" y="274"/>
                      <a:pt x="244" y="274"/>
                    </a:cubicBezTo>
                    <a:cubicBezTo>
                      <a:pt x="243" y="274"/>
                      <a:pt x="243" y="274"/>
                      <a:pt x="243" y="274"/>
                    </a:cubicBezTo>
                    <a:cubicBezTo>
                      <a:pt x="242" y="275"/>
                      <a:pt x="242" y="275"/>
                      <a:pt x="242" y="275"/>
                    </a:cubicBezTo>
                    <a:cubicBezTo>
                      <a:pt x="242" y="275"/>
                      <a:pt x="242" y="275"/>
                      <a:pt x="242" y="275"/>
                    </a:cubicBezTo>
                    <a:cubicBezTo>
                      <a:pt x="239" y="277"/>
                      <a:pt x="239" y="277"/>
                      <a:pt x="239" y="277"/>
                    </a:cubicBezTo>
                    <a:cubicBezTo>
                      <a:pt x="238" y="277"/>
                      <a:pt x="237" y="278"/>
                      <a:pt x="236" y="278"/>
                    </a:cubicBezTo>
                    <a:cubicBezTo>
                      <a:pt x="239" y="290"/>
                      <a:pt x="239" y="290"/>
                      <a:pt x="239" y="290"/>
                    </a:cubicBezTo>
                    <a:cubicBezTo>
                      <a:pt x="244" y="284"/>
                      <a:pt x="248" y="278"/>
                      <a:pt x="249" y="271"/>
                    </a:cubicBezTo>
                    <a:moveTo>
                      <a:pt x="242" y="251"/>
                    </a:moveTo>
                    <a:cubicBezTo>
                      <a:pt x="240" y="251"/>
                      <a:pt x="237" y="252"/>
                      <a:pt x="235" y="252"/>
                    </a:cubicBezTo>
                    <a:cubicBezTo>
                      <a:pt x="234" y="252"/>
                      <a:pt x="234" y="252"/>
                      <a:pt x="233" y="251"/>
                    </a:cubicBezTo>
                    <a:cubicBezTo>
                      <a:pt x="233" y="253"/>
                      <a:pt x="234" y="255"/>
                      <a:pt x="234" y="257"/>
                    </a:cubicBezTo>
                    <a:cubicBezTo>
                      <a:pt x="241" y="251"/>
                      <a:pt x="241" y="251"/>
                      <a:pt x="241" y="251"/>
                    </a:cubicBezTo>
                    <a:cubicBezTo>
                      <a:pt x="242" y="251"/>
                      <a:pt x="242" y="251"/>
                      <a:pt x="242" y="251"/>
                    </a:cubicBezTo>
                    <a:moveTo>
                      <a:pt x="179" y="248"/>
                    </a:moveTo>
                    <a:cubicBezTo>
                      <a:pt x="176" y="251"/>
                      <a:pt x="176" y="251"/>
                      <a:pt x="176" y="251"/>
                    </a:cubicBezTo>
                    <a:cubicBezTo>
                      <a:pt x="174" y="252"/>
                      <a:pt x="174" y="252"/>
                      <a:pt x="174" y="252"/>
                    </a:cubicBezTo>
                    <a:cubicBezTo>
                      <a:pt x="176" y="253"/>
                      <a:pt x="177" y="253"/>
                      <a:pt x="178" y="254"/>
                    </a:cubicBezTo>
                    <a:cubicBezTo>
                      <a:pt x="178" y="252"/>
                      <a:pt x="178" y="250"/>
                      <a:pt x="179" y="248"/>
                    </a:cubicBezTo>
                    <a:moveTo>
                      <a:pt x="684" y="218"/>
                    </a:moveTo>
                    <a:cubicBezTo>
                      <a:pt x="684" y="222"/>
                      <a:pt x="684" y="222"/>
                      <a:pt x="684" y="222"/>
                    </a:cubicBezTo>
                    <a:cubicBezTo>
                      <a:pt x="684" y="223"/>
                      <a:pt x="684" y="223"/>
                      <a:pt x="683" y="224"/>
                    </a:cubicBezTo>
                    <a:cubicBezTo>
                      <a:pt x="683" y="227"/>
                      <a:pt x="683" y="227"/>
                      <a:pt x="683" y="227"/>
                    </a:cubicBezTo>
                    <a:cubicBezTo>
                      <a:pt x="683" y="228"/>
                      <a:pt x="683" y="228"/>
                      <a:pt x="683" y="229"/>
                    </a:cubicBezTo>
                    <a:cubicBezTo>
                      <a:pt x="682" y="232"/>
                      <a:pt x="682" y="232"/>
                      <a:pt x="682" y="232"/>
                    </a:cubicBezTo>
                    <a:cubicBezTo>
                      <a:pt x="682" y="233"/>
                      <a:pt x="682" y="233"/>
                      <a:pt x="682" y="233"/>
                    </a:cubicBezTo>
                    <a:cubicBezTo>
                      <a:pt x="682" y="233"/>
                      <a:pt x="682" y="233"/>
                      <a:pt x="682" y="233"/>
                    </a:cubicBezTo>
                    <a:cubicBezTo>
                      <a:pt x="682" y="234"/>
                      <a:pt x="682" y="234"/>
                      <a:pt x="682" y="234"/>
                    </a:cubicBezTo>
                    <a:cubicBezTo>
                      <a:pt x="682" y="234"/>
                      <a:pt x="682" y="234"/>
                      <a:pt x="682" y="234"/>
                    </a:cubicBezTo>
                    <a:cubicBezTo>
                      <a:pt x="681" y="237"/>
                      <a:pt x="681" y="237"/>
                      <a:pt x="681" y="237"/>
                    </a:cubicBezTo>
                    <a:cubicBezTo>
                      <a:pt x="681" y="238"/>
                      <a:pt x="681" y="238"/>
                      <a:pt x="681" y="238"/>
                    </a:cubicBezTo>
                    <a:cubicBezTo>
                      <a:pt x="684" y="237"/>
                      <a:pt x="687" y="235"/>
                      <a:pt x="689" y="233"/>
                    </a:cubicBezTo>
                    <a:cubicBezTo>
                      <a:pt x="690" y="232"/>
                      <a:pt x="691" y="230"/>
                      <a:pt x="692" y="229"/>
                    </a:cubicBezTo>
                    <a:cubicBezTo>
                      <a:pt x="691" y="228"/>
                      <a:pt x="690" y="228"/>
                      <a:pt x="690" y="228"/>
                    </a:cubicBezTo>
                    <a:cubicBezTo>
                      <a:pt x="689" y="228"/>
                      <a:pt x="690" y="227"/>
                      <a:pt x="690" y="227"/>
                    </a:cubicBezTo>
                    <a:cubicBezTo>
                      <a:pt x="690" y="227"/>
                      <a:pt x="690" y="227"/>
                      <a:pt x="690" y="227"/>
                    </a:cubicBezTo>
                    <a:cubicBezTo>
                      <a:pt x="691" y="227"/>
                      <a:pt x="692" y="227"/>
                      <a:pt x="692" y="227"/>
                    </a:cubicBezTo>
                    <a:cubicBezTo>
                      <a:pt x="692" y="227"/>
                      <a:pt x="692" y="227"/>
                      <a:pt x="693" y="227"/>
                    </a:cubicBezTo>
                    <a:cubicBezTo>
                      <a:pt x="693" y="227"/>
                      <a:pt x="693" y="227"/>
                      <a:pt x="693" y="227"/>
                    </a:cubicBezTo>
                    <a:cubicBezTo>
                      <a:pt x="694" y="227"/>
                      <a:pt x="694" y="227"/>
                      <a:pt x="695" y="227"/>
                    </a:cubicBezTo>
                    <a:cubicBezTo>
                      <a:pt x="695" y="227"/>
                      <a:pt x="695" y="227"/>
                      <a:pt x="695" y="227"/>
                    </a:cubicBezTo>
                    <a:cubicBezTo>
                      <a:pt x="696" y="227"/>
                      <a:pt x="697" y="227"/>
                      <a:pt x="697" y="227"/>
                    </a:cubicBezTo>
                    <a:cubicBezTo>
                      <a:pt x="698" y="227"/>
                      <a:pt x="698" y="227"/>
                      <a:pt x="698" y="227"/>
                    </a:cubicBezTo>
                    <a:cubicBezTo>
                      <a:pt x="699" y="227"/>
                      <a:pt x="700" y="227"/>
                      <a:pt x="701" y="227"/>
                    </a:cubicBezTo>
                    <a:cubicBezTo>
                      <a:pt x="701" y="226"/>
                      <a:pt x="701" y="226"/>
                      <a:pt x="701" y="226"/>
                    </a:cubicBezTo>
                    <a:cubicBezTo>
                      <a:pt x="700" y="224"/>
                      <a:pt x="700" y="222"/>
                      <a:pt x="699" y="220"/>
                    </a:cubicBezTo>
                    <a:cubicBezTo>
                      <a:pt x="699" y="220"/>
                      <a:pt x="699" y="220"/>
                      <a:pt x="698" y="220"/>
                    </a:cubicBezTo>
                    <a:cubicBezTo>
                      <a:pt x="698" y="220"/>
                      <a:pt x="698" y="220"/>
                      <a:pt x="698" y="220"/>
                    </a:cubicBezTo>
                    <a:cubicBezTo>
                      <a:pt x="697" y="220"/>
                      <a:pt x="696" y="220"/>
                      <a:pt x="694" y="220"/>
                    </a:cubicBezTo>
                    <a:cubicBezTo>
                      <a:pt x="691" y="220"/>
                      <a:pt x="687" y="219"/>
                      <a:pt x="684" y="218"/>
                    </a:cubicBezTo>
                    <a:moveTo>
                      <a:pt x="279" y="191"/>
                    </a:moveTo>
                    <a:cubicBezTo>
                      <a:pt x="277" y="194"/>
                      <a:pt x="274" y="196"/>
                      <a:pt x="271" y="197"/>
                    </a:cubicBezTo>
                    <a:cubicBezTo>
                      <a:pt x="274" y="199"/>
                      <a:pt x="276" y="203"/>
                      <a:pt x="276" y="207"/>
                    </a:cubicBezTo>
                    <a:cubicBezTo>
                      <a:pt x="278" y="220"/>
                      <a:pt x="265" y="230"/>
                      <a:pt x="252" y="231"/>
                    </a:cubicBezTo>
                    <a:cubicBezTo>
                      <a:pt x="253" y="232"/>
                      <a:pt x="253" y="232"/>
                      <a:pt x="253" y="232"/>
                    </a:cubicBezTo>
                    <a:cubicBezTo>
                      <a:pt x="255" y="236"/>
                      <a:pt x="253" y="241"/>
                      <a:pt x="250" y="245"/>
                    </a:cubicBezTo>
                    <a:cubicBezTo>
                      <a:pt x="252" y="244"/>
                      <a:pt x="254" y="243"/>
                      <a:pt x="255" y="242"/>
                    </a:cubicBezTo>
                    <a:cubicBezTo>
                      <a:pt x="258" y="240"/>
                      <a:pt x="258" y="240"/>
                      <a:pt x="258" y="240"/>
                    </a:cubicBezTo>
                    <a:cubicBezTo>
                      <a:pt x="259" y="239"/>
                      <a:pt x="259" y="239"/>
                      <a:pt x="259" y="239"/>
                    </a:cubicBezTo>
                    <a:cubicBezTo>
                      <a:pt x="260" y="239"/>
                      <a:pt x="260" y="239"/>
                      <a:pt x="260" y="239"/>
                    </a:cubicBezTo>
                    <a:cubicBezTo>
                      <a:pt x="263" y="237"/>
                      <a:pt x="263" y="237"/>
                      <a:pt x="263" y="237"/>
                    </a:cubicBezTo>
                    <a:cubicBezTo>
                      <a:pt x="266" y="236"/>
                      <a:pt x="266" y="236"/>
                      <a:pt x="266" y="236"/>
                    </a:cubicBezTo>
                    <a:cubicBezTo>
                      <a:pt x="267" y="236"/>
                      <a:pt x="268" y="235"/>
                      <a:pt x="269" y="235"/>
                    </a:cubicBezTo>
                    <a:cubicBezTo>
                      <a:pt x="269" y="235"/>
                      <a:pt x="270" y="234"/>
                      <a:pt x="270" y="234"/>
                    </a:cubicBezTo>
                    <a:cubicBezTo>
                      <a:pt x="284" y="224"/>
                      <a:pt x="286" y="206"/>
                      <a:pt x="279" y="191"/>
                    </a:cubicBezTo>
                    <a:moveTo>
                      <a:pt x="661" y="183"/>
                    </a:moveTo>
                    <a:cubicBezTo>
                      <a:pt x="659" y="185"/>
                      <a:pt x="656" y="186"/>
                      <a:pt x="654" y="188"/>
                    </a:cubicBezTo>
                    <a:cubicBezTo>
                      <a:pt x="654" y="190"/>
                      <a:pt x="653" y="191"/>
                      <a:pt x="652" y="192"/>
                    </a:cubicBezTo>
                    <a:cubicBezTo>
                      <a:pt x="651" y="194"/>
                      <a:pt x="649" y="195"/>
                      <a:pt x="646" y="196"/>
                    </a:cubicBezTo>
                    <a:cubicBezTo>
                      <a:pt x="648" y="197"/>
                      <a:pt x="649" y="198"/>
                      <a:pt x="650" y="199"/>
                    </a:cubicBezTo>
                    <a:cubicBezTo>
                      <a:pt x="652" y="193"/>
                      <a:pt x="658" y="189"/>
                      <a:pt x="664" y="187"/>
                    </a:cubicBezTo>
                    <a:cubicBezTo>
                      <a:pt x="664" y="187"/>
                      <a:pt x="663" y="187"/>
                      <a:pt x="663" y="186"/>
                    </a:cubicBezTo>
                    <a:cubicBezTo>
                      <a:pt x="663" y="186"/>
                      <a:pt x="662" y="185"/>
                      <a:pt x="662" y="184"/>
                    </a:cubicBezTo>
                    <a:cubicBezTo>
                      <a:pt x="661" y="183"/>
                      <a:pt x="661" y="183"/>
                      <a:pt x="661" y="183"/>
                    </a:cubicBezTo>
                    <a:moveTo>
                      <a:pt x="519" y="179"/>
                    </a:moveTo>
                    <a:cubicBezTo>
                      <a:pt x="519" y="180"/>
                      <a:pt x="519" y="180"/>
                      <a:pt x="519" y="180"/>
                    </a:cubicBezTo>
                    <a:cubicBezTo>
                      <a:pt x="521" y="184"/>
                      <a:pt x="521" y="184"/>
                      <a:pt x="521" y="184"/>
                    </a:cubicBezTo>
                    <a:cubicBezTo>
                      <a:pt x="522" y="187"/>
                      <a:pt x="524" y="190"/>
                      <a:pt x="526" y="193"/>
                    </a:cubicBezTo>
                    <a:cubicBezTo>
                      <a:pt x="526" y="193"/>
                      <a:pt x="526" y="193"/>
                      <a:pt x="526" y="194"/>
                    </a:cubicBezTo>
                    <a:cubicBezTo>
                      <a:pt x="526" y="194"/>
                      <a:pt x="526" y="194"/>
                      <a:pt x="526" y="194"/>
                    </a:cubicBezTo>
                    <a:cubicBezTo>
                      <a:pt x="526" y="193"/>
                      <a:pt x="526" y="193"/>
                      <a:pt x="525" y="192"/>
                    </a:cubicBezTo>
                    <a:cubicBezTo>
                      <a:pt x="520" y="181"/>
                      <a:pt x="520" y="181"/>
                      <a:pt x="520" y="181"/>
                    </a:cubicBezTo>
                    <a:cubicBezTo>
                      <a:pt x="520" y="181"/>
                      <a:pt x="520" y="181"/>
                      <a:pt x="520" y="181"/>
                    </a:cubicBezTo>
                    <a:cubicBezTo>
                      <a:pt x="520" y="181"/>
                      <a:pt x="520" y="181"/>
                      <a:pt x="520" y="181"/>
                    </a:cubicBezTo>
                    <a:cubicBezTo>
                      <a:pt x="520" y="181"/>
                      <a:pt x="520" y="181"/>
                      <a:pt x="520" y="181"/>
                    </a:cubicBezTo>
                    <a:cubicBezTo>
                      <a:pt x="520" y="180"/>
                      <a:pt x="520" y="180"/>
                      <a:pt x="520" y="180"/>
                    </a:cubicBezTo>
                    <a:cubicBezTo>
                      <a:pt x="519" y="179"/>
                      <a:pt x="519" y="179"/>
                      <a:pt x="519" y="179"/>
                    </a:cubicBezTo>
                    <a:moveTo>
                      <a:pt x="557" y="173"/>
                    </a:moveTo>
                    <a:cubicBezTo>
                      <a:pt x="553" y="176"/>
                      <a:pt x="547" y="178"/>
                      <a:pt x="541" y="178"/>
                    </a:cubicBezTo>
                    <a:cubicBezTo>
                      <a:pt x="544" y="182"/>
                      <a:pt x="544" y="182"/>
                      <a:pt x="544" y="182"/>
                    </a:cubicBezTo>
                    <a:cubicBezTo>
                      <a:pt x="545" y="184"/>
                      <a:pt x="546" y="187"/>
                      <a:pt x="548" y="189"/>
                    </a:cubicBezTo>
                    <a:cubicBezTo>
                      <a:pt x="551" y="188"/>
                      <a:pt x="553" y="186"/>
                      <a:pt x="556" y="184"/>
                    </a:cubicBezTo>
                    <a:cubicBezTo>
                      <a:pt x="556" y="193"/>
                      <a:pt x="562" y="202"/>
                      <a:pt x="572" y="205"/>
                    </a:cubicBezTo>
                    <a:cubicBezTo>
                      <a:pt x="574" y="205"/>
                      <a:pt x="575" y="205"/>
                      <a:pt x="576" y="205"/>
                    </a:cubicBezTo>
                    <a:cubicBezTo>
                      <a:pt x="578" y="205"/>
                      <a:pt x="579" y="205"/>
                      <a:pt x="581" y="204"/>
                    </a:cubicBezTo>
                    <a:cubicBezTo>
                      <a:pt x="580" y="225"/>
                      <a:pt x="590" y="247"/>
                      <a:pt x="613" y="247"/>
                    </a:cubicBezTo>
                    <a:cubicBezTo>
                      <a:pt x="613" y="247"/>
                      <a:pt x="614" y="247"/>
                      <a:pt x="614" y="247"/>
                    </a:cubicBezTo>
                    <a:cubicBezTo>
                      <a:pt x="621" y="247"/>
                      <a:pt x="628" y="245"/>
                      <a:pt x="634" y="240"/>
                    </a:cubicBezTo>
                    <a:cubicBezTo>
                      <a:pt x="634" y="239"/>
                      <a:pt x="635" y="238"/>
                      <a:pt x="636" y="237"/>
                    </a:cubicBezTo>
                    <a:cubicBezTo>
                      <a:pt x="636" y="237"/>
                      <a:pt x="636" y="237"/>
                      <a:pt x="636" y="237"/>
                    </a:cubicBezTo>
                    <a:cubicBezTo>
                      <a:pt x="637" y="237"/>
                      <a:pt x="637" y="237"/>
                      <a:pt x="637" y="238"/>
                    </a:cubicBezTo>
                    <a:cubicBezTo>
                      <a:pt x="637" y="239"/>
                      <a:pt x="636" y="240"/>
                      <a:pt x="636" y="241"/>
                    </a:cubicBezTo>
                    <a:cubicBezTo>
                      <a:pt x="638" y="243"/>
                      <a:pt x="641" y="244"/>
                      <a:pt x="643" y="244"/>
                    </a:cubicBezTo>
                    <a:cubicBezTo>
                      <a:pt x="645" y="244"/>
                      <a:pt x="646" y="244"/>
                      <a:pt x="647" y="244"/>
                    </a:cubicBezTo>
                    <a:cubicBezTo>
                      <a:pt x="647" y="243"/>
                      <a:pt x="647" y="243"/>
                      <a:pt x="647" y="243"/>
                    </a:cubicBezTo>
                    <a:cubicBezTo>
                      <a:pt x="648" y="243"/>
                      <a:pt x="648" y="243"/>
                      <a:pt x="648" y="243"/>
                    </a:cubicBezTo>
                    <a:cubicBezTo>
                      <a:pt x="650" y="241"/>
                      <a:pt x="650" y="241"/>
                      <a:pt x="650" y="241"/>
                    </a:cubicBezTo>
                    <a:cubicBezTo>
                      <a:pt x="651" y="240"/>
                      <a:pt x="652" y="240"/>
                      <a:pt x="653" y="239"/>
                    </a:cubicBezTo>
                    <a:cubicBezTo>
                      <a:pt x="658" y="235"/>
                      <a:pt x="658" y="235"/>
                      <a:pt x="658" y="235"/>
                    </a:cubicBezTo>
                    <a:cubicBezTo>
                      <a:pt x="660" y="234"/>
                      <a:pt x="660" y="234"/>
                      <a:pt x="660" y="234"/>
                    </a:cubicBezTo>
                    <a:cubicBezTo>
                      <a:pt x="662" y="233"/>
                      <a:pt x="662" y="233"/>
                      <a:pt x="662" y="233"/>
                    </a:cubicBezTo>
                    <a:cubicBezTo>
                      <a:pt x="662" y="232"/>
                      <a:pt x="662" y="232"/>
                      <a:pt x="662" y="232"/>
                    </a:cubicBezTo>
                    <a:cubicBezTo>
                      <a:pt x="662" y="232"/>
                      <a:pt x="662" y="232"/>
                      <a:pt x="662" y="232"/>
                    </a:cubicBezTo>
                    <a:cubicBezTo>
                      <a:pt x="663" y="232"/>
                      <a:pt x="663" y="232"/>
                      <a:pt x="663" y="232"/>
                    </a:cubicBezTo>
                    <a:cubicBezTo>
                      <a:pt x="663" y="232"/>
                      <a:pt x="663" y="232"/>
                      <a:pt x="663" y="232"/>
                    </a:cubicBezTo>
                    <a:cubicBezTo>
                      <a:pt x="664" y="230"/>
                      <a:pt x="664" y="230"/>
                      <a:pt x="664" y="230"/>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9"/>
                      <a:pt x="664" y="229"/>
                      <a:pt x="664" y="229"/>
                    </a:cubicBezTo>
                    <a:cubicBezTo>
                      <a:pt x="664" y="228"/>
                      <a:pt x="664" y="228"/>
                      <a:pt x="664" y="228"/>
                    </a:cubicBezTo>
                    <a:cubicBezTo>
                      <a:pt x="665" y="225"/>
                      <a:pt x="665" y="225"/>
                      <a:pt x="665" y="225"/>
                    </a:cubicBezTo>
                    <a:cubicBezTo>
                      <a:pt x="665" y="225"/>
                      <a:pt x="665" y="225"/>
                      <a:pt x="665" y="225"/>
                    </a:cubicBezTo>
                    <a:cubicBezTo>
                      <a:pt x="664" y="226"/>
                      <a:pt x="662" y="226"/>
                      <a:pt x="660" y="226"/>
                    </a:cubicBezTo>
                    <a:cubicBezTo>
                      <a:pt x="658" y="226"/>
                      <a:pt x="656" y="225"/>
                      <a:pt x="654" y="224"/>
                    </a:cubicBezTo>
                    <a:cubicBezTo>
                      <a:pt x="654" y="223"/>
                      <a:pt x="654" y="223"/>
                      <a:pt x="654" y="223"/>
                    </a:cubicBezTo>
                    <a:cubicBezTo>
                      <a:pt x="656" y="224"/>
                      <a:pt x="657" y="225"/>
                      <a:pt x="659" y="225"/>
                    </a:cubicBezTo>
                    <a:cubicBezTo>
                      <a:pt x="661" y="225"/>
                      <a:pt x="664" y="224"/>
                      <a:pt x="666" y="222"/>
                    </a:cubicBezTo>
                    <a:cubicBezTo>
                      <a:pt x="666" y="221"/>
                      <a:pt x="666" y="221"/>
                      <a:pt x="666" y="221"/>
                    </a:cubicBezTo>
                    <a:cubicBezTo>
                      <a:pt x="666" y="221"/>
                      <a:pt x="666" y="221"/>
                      <a:pt x="666" y="221"/>
                    </a:cubicBezTo>
                    <a:cubicBezTo>
                      <a:pt x="663" y="222"/>
                      <a:pt x="660" y="223"/>
                      <a:pt x="656" y="223"/>
                    </a:cubicBezTo>
                    <a:cubicBezTo>
                      <a:pt x="653" y="223"/>
                      <a:pt x="650" y="223"/>
                      <a:pt x="648" y="221"/>
                    </a:cubicBezTo>
                    <a:cubicBezTo>
                      <a:pt x="645" y="225"/>
                      <a:pt x="640" y="227"/>
                      <a:pt x="637" y="229"/>
                    </a:cubicBezTo>
                    <a:cubicBezTo>
                      <a:pt x="632" y="231"/>
                      <a:pt x="627" y="233"/>
                      <a:pt x="623" y="233"/>
                    </a:cubicBezTo>
                    <a:cubicBezTo>
                      <a:pt x="621" y="233"/>
                      <a:pt x="620" y="233"/>
                      <a:pt x="618" y="233"/>
                    </a:cubicBezTo>
                    <a:cubicBezTo>
                      <a:pt x="613" y="233"/>
                      <a:pt x="609" y="232"/>
                      <a:pt x="605" y="229"/>
                    </a:cubicBezTo>
                    <a:cubicBezTo>
                      <a:pt x="603" y="228"/>
                      <a:pt x="602" y="227"/>
                      <a:pt x="600" y="226"/>
                    </a:cubicBezTo>
                    <a:cubicBezTo>
                      <a:pt x="591" y="218"/>
                      <a:pt x="587" y="207"/>
                      <a:pt x="586" y="196"/>
                    </a:cubicBezTo>
                    <a:cubicBezTo>
                      <a:pt x="586" y="196"/>
                      <a:pt x="586" y="196"/>
                      <a:pt x="585" y="196"/>
                    </a:cubicBezTo>
                    <a:cubicBezTo>
                      <a:pt x="578" y="196"/>
                      <a:pt x="569" y="190"/>
                      <a:pt x="566" y="186"/>
                    </a:cubicBezTo>
                    <a:cubicBezTo>
                      <a:pt x="562" y="182"/>
                      <a:pt x="559" y="177"/>
                      <a:pt x="557" y="173"/>
                    </a:cubicBezTo>
                    <a:moveTo>
                      <a:pt x="693" y="170"/>
                    </a:moveTo>
                    <a:cubicBezTo>
                      <a:pt x="690" y="170"/>
                      <a:pt x="686" y="172"/>
                      <a:pt x="683" y="175"/>
                    </a:cubicBezTo>
                    <a:cubicBezTo>
                      <a:pt x="683" y="175"/>
                      <a:pt x="683" y="175"/>
                      <a:pt x="683" y="175"/>
                    </a:cubicBezTo>
                    <a:cubicBezTo>
                      <a:pt x="684" y="176"/>
                      <a:pt x="684" y="176"/>
                      <a:pt x="684" y="176"/>
                    </a:cubicBezTo>
                    <a:cubicBezTo>
                      <a:pt x="685" y="176"/>
                      <a:pt x="685" y="176"/>
                      <a:pt x="685" y="176"/>
                    </a:cubicBezTo>
                    <a:cubicBezTo>
                      <a:pt x="685" y="177"/>
                      <a:pt x="685" y="177"/>
                      <a:pt x="685" y="177"/>
                    </a:cubicBezTo>
                    <a:cubicBezTo>
                      <a:pt x="686" y="177"/>
                      <a:pt x="686" y="177"/>
                      <a:pt x="686" y="177"/>
                    </a:cubicBezTo>
                    <a:cubicBezTo>
                      <a:pt x="691" y="181"/>
                      <a:pt x="691" y="181"/>
                      <a:pt x="691" y="181"/>
                    </a:cubicBezTo>
                    <a:cubicBezTo>
                      <a:pt x="693" y="183"/>
                      <a:pt x="693" y="183"/>
                      <a:pt x="693" y="183"/>
                    </a:cubicBezTo>
                    <a:cubicBezTo>
                      <a:pt x="694" y="184"/>
                      <a:pt x="695" y="185"/>
                      <a:pt x="695" y="186"/>
                    </a:cubicBezTo>
                    <a:cubicBezTo>
                      <a:pt x="697" y="187"/>
                      <a:pt x="697" y="187"/>
                      <a:pt x="697" y="187"/>
                    </a:cubicBezTo>
                    <a:cubicBezTo>
                      <a:pt x="697" y="187"/>
                      <a:pt x="697" y="187"/>
                      <a:pt x="697" y="187"/>
                    </a:cubicBezTo>
                    <a:cubicBezTo>
                      <a:pt x="697" y="188"/>
                      <a:pt x="697" y="188"/>
                      <a:pt x="697" y="188"/>
                    </a:cubicBezTo>
                    <a:cubicBezTo>
                      <a:pt x="698" y="188"/>
                      <a:pt x="698" y="188"/>
                      <a:pt x="698" y="188"/>
                    </a:cubicBezTo>
                    <a:cubicBezTo>
                      <a:pt x="699" y="187"/>
                      <a:pt x="701" y="187"/>
                      <a:pt x="703" y="187"/>
                    </a:cubicBezTo>
                    <a:cubicBezTo>
                      <a:pt x="705" y="187"/>
                      <a:pt x="708" y="188"/>
                      <a:pt x="709" y="189"/>
                    </a:cubicBezTo>
                    <a:cubicBezTo>
                      <a:pt x="711" y="190"/>
                      <a:pt x="712" y="192"/>
                      <a:pt x="713" y="194"/>
                    </a:cubicBezTo>
                    <a:cubicBezTo>
                      <a:pt x="713" y="194"/>
                      <a:pt x="713" y="194"/>
                      <a:pt x="714" y="194"/>
                    </a:cubicBezTo>
                    <a:cubicBezTo>
                      <a:pt x="718" y="194"/>
                      <a:pt x="724" y="197"/>
                      <a:pt x="725" y="200"/>
                    </a:cubicBezTo>
                    <a:cubicBezTo>
                      <a:pt x="728" y="205"/>
                      <a:pt x="723" y="209"/>
                      <a:pt x="718" y="210"/>
                    </a:cubicBezTo>
                    <a:cubicBezTo>
                      <a:pt x="717" y="210"/>
                      <a:pt x="716" y="210"/>
                      <a:pt x="715" y="210"/>
                    </a:cubicBezTo>
                    <a:cubicBezTo>
                      <a:pt x="715" y="210"/>
                      <a:pt x="714" y="210"/>
                      <a:pt x="714" y="210"/>
                    </a:cubicBezTo>
                    <a:cubicBezTo>
                      <a:pt x="714" y="211"/>
                      <a:pt x="714" y="212"/>
                      <a:pt x="715" y="213"/>
                    </a:cubicBezTo>
                    <a:cubicBezTo>
                      <a:pt x="716" y="216"/>
                      <a:pt x="716" y="216"/>
                      <a:pt x="716" y="216"/>
                    </a:cubicBezTo>
                    <a:cubicBezTo>
                      <a:pt x="717" y="218"/>
                      <a:pt x="717" y="218"/>
                      <a:pt x="717" y="218"/>
                    </a:cubicBezTo>
                    <a:cubicBezTo>
                      <a:pt x="718" y="219"/>
                      <a:pt x="718" y="219"/>
                      <a:pt x="718" y="219"/>
                    </a:cubicBezTo>
                    <a:cubicBezTo>
                      <a:pt x="718" y="219"/>
                      <a:pt x="718" y="220"/>
                      <a:pt x="718" y="220"/>
                    </a:cubicBezTo>
                    <a:cubicBezTo>
                      <a:pt x="728" y="219"/>
                      <a:pt x="736" y="211"/>
                      <a:pt x="731" y="200"/>
                    </a:cubicBezTo>
                    <a:cubicBezTo>
                      <a:pt x="729" y="195"/>
                      <a:pt x="724" y="192"/>
                      <a:pt x="718" y="191"/>
                    </a:cubicBezTo>
                    <a:cubicBezTo>
                      <a:pt x="718" y="191"/>
                      <a:pt x="718" y="191"/>
                      <a:pt x="718" y="191"/>
                    </a:cubicBezTo>
                    <a:cubicBezTo>
                      <a:pt x="718" y="191"/>
                      <a:pt x="718" y="191"/>
                      <a:pt x="718" y="191"/>
                    </a:cubicBezTo>
                    <a:cubicBezTo>
                      <a:pt x="718" y="191"/>
                      <a:pt x="718" y="191"/>
                      <a:pt x="718" y="191"/>
                    </a:cubicBezTo>
                    <a:cubicBezTo>
                      <a:pt x="715" y="185"/>
                      <a:pt x="709" y="181"/>
                      <a:pt x="702" y="180"/>
                    </a:cubicBezTo>
                    <a:cubicBezTo>
                      <a:pt x="702" y="179"/>
                      <a:pt x="702" y="179"/>
                      <a:pt x="702" y="178"/>
                    </a:cubicBezTo>
                    <a:cubicBezTo>
                      <a:pt x="701" y="180"/>
                      <a:pt x="700" y="182"/>
                      <a:pt x="698" y="183"/>
                    </a:cubicBezTo>
                    <a:cubicBezTo>
                      <a:pt x="697" y="183"/>
                      <a:pt x="697" y="183"/>
                      <a:pt x="697" y="183"/>
                    </a:cubicBezTo>
                    <a:cubicBezTo>
                      <a:pt x="699" y="180"/>
                      <a:pt x="701" y="178"/>
                      <a:pt x="702" y="175"/>
                    </a:cubicBezTo>
                    <a:cubicBezTo>
                      <a:pt x="701" y="174"/>
                      <a:pt x="700" y="173"/>
                      <a:pt x="699" y="172"/>
                    </a:cubicBezTo>
                    <a:cubicBezTo>
                      <a:pt x="697" y="170"/>
                      <a:pt x="695" y="170"/>
                      <a:pt x="693" y="170"/>
                    </a:cubicBezTo>
                    <a:moveTo>
                      <a:pt x="245" y="163"/>
                    </a:moveTo>
                    <a:cubicBezTo>
                      <a:pt x="243" y="163"/>
                      <a:pt x="242" y="164"/>
                      <a:pt x="241" y="165"/>
                    </a:cubicBezTo>
                    <a:cubicBezTo>
                      <a:pt x="236" y="167"/>
                      <a:pt x="231" y="170"/>
                      <a:pt x="226" y="172"/>
                    </a:cubicBezTo>
                    <a:cubicBezTo>
                      <a:pt x="224" y="175"/>
                      <a:pt x="221" y="177"/>
                      <a:pt x="219" y="180"/>
                    </a:cubicBezTo>
                    <a:cubicBezTo>
                      <a:pt x="219" y="180"/>
                      <a:pt x="218" y="181"/>
                      <a:pt x="218" y="181"/>
                    </a:cubicBezTo>
                    <a:cubicBezTo>
                      <a:pt x="217" y="182"/>
                      <a:pt x="217" y="183"/>
                      <a:pt x="216" y="184"/>
                    </a:cubicBezTo>
                    <a:cubicBezTo>
                      <a:pt x="216" y="185"/>
                      <a:pt x="215" y="187"/>
                      <a:pt x="215" y="188"/>
                    </a:cubicBezTo>
                    <a:cubicBezTo>
                      <a:pt x="214" y="191"/>
                      <a:pt x="214" y="191"/>
                      <a:pt x="214" y="191"/>
                    </a:cubicBezTo>
                    <a:cubicBezTo>
                      <a:pt x="214" y="192"/>
                      <a:pt x="214" y="192"/>
                      <a:pt x="214" y="192"/>
                    </a:cubicBezTo>
                    <a:cubicBezTo>
                      <a:pt x="213" y="192"/>
                      <a:pt x="213" y="192"/>
                      <a:pt x="213" y="192"/>
                    </a:cubicBezTo>
                    <a:cubicBezTo>
                      <a:pt x="213" y="192"/>
                      <a:pt x="213" y="192"/>
                      <a:pt x="213" y="192"/>
                    </a:cubicBezTo>
                    <a:cubicBezTo>
                      <a:pt x="213" y="193"/>
                      <a:pt x="213" y="193"/>
                      <a:pt x="213" y="193"/>
                    </a:cubicBezTo>
                    <a:cubicBezTo>
                      <a:pt x="213" y="195"/>
                      <a:pt x="213" y="195"/>
                      <a:pt x="213" y="195"/>
                    </a:cubicBezTo>
                    <a:cubicBezTo>
                      <a:pt x="212" y="197"/>
                      <a:pt x="211" y="200"/>
                      <a:pt x="211" y="203"/>
                    </a:cubicBezTo>
                    <a:cubicBezTo>
                      <a:pt x="210" y="208"/>
                      <a:pt x="209" y="212"/>
                      <a:pt x="209" y="218"/>
                    </a:cubicBezTo>
                    <a:cubicBezTo>
                      <a:pt x="209" y="220"/>
                      <a:pt x="209" y="223"/>
                      <a:pt x="208" y="225"/>
                    </a:cubicBezTo>
                    <a:cubicBezTo>
                      <a:pt x="208" y="230"/>
                      <a:pt x="208" y="230"/>
                      <a:pt x="208" y="230"/>
                    </a:cubicBezTo>
                    <a:cubicBezTo>
                      <a:pt x="210" y="230"/>
                      <a:pt x="211" y="230"/>
                      <a:pt x="212" y="230"/>
                    </a:cubicBezTo>
                    <a:cubicBezTo>
                      <a:pt x="212" y="228"/>
                      <a:pt x="212" y="227"/>
                      <a:pt x="212" y="225"/>
                    </a:cubicBezTo>
                    <a:cubicBezTo>
                      <a:pt x="213" y="217"/>
                      <a:pt x="218" y="210"/>
                      <a:pt x="226" y="207"/>
                    </a:cubicBezTo>
                    <a:cubicBezTo>
                      <a:pt x="225" y="206"/>
                      <a:pt x="225" y="205"/>
                      <a:pt x="225" y="204"/>
                    </a:cubicBezTo>
                    <a:cubicBezTo>
                      <a:pt x="225" y="194"/>
                      <a:pt x="231" y="188"/>
                      <a:pt x="239" y="183"/>
                    </a:cubicBezTo>
                    <a:cubicBezTo>
                      <a:pt x="239" y="181"/>
                      <a:pt x="238" y="180"/>
                      <a:pt x="239" y="177"/>
                    </a:cubicBezTo>
                    <a:cubicBezTo>
                      <a:pt x="239" y="172"/>
                      <a:pt x="241" y="167"/>
                      <a:pt x="245" y="163"/>
                    </a:cubicBezTo>
                    <a:moveTo>
                      <a:pt x="289" y="153"/>
                    </a:moveTo>
                    <a:cubicBezTo>
                      <a:pt x="286" y="155"/>
                      <a:pt x="283" y="156"/>
                      <a:pt x="280" y="157"/>
                    </a:cubicBezTo>
                    <a:cubicBezTo>
                      <a:pt x="280" y="158"/>
                      <a:pt x="281" y="158"/>
                      <a:pt x="281" y="159"/>
                    </a:cubicBezTo>
                    <a:cubicBezTo>
                      <a:pt x="282" y="159"/>
                      <a:pt x="282" y="159"/>
                      <a:pt x="282" y="159"/>
                    </a:cubicBezTo>
                    <a:cubicBezTo>
                      <a:pt x="282" y="159"/>
                      <a:pt x="283" y="159"/>
                      <a:pt x="283" y="159"/>
                    </a:cubicBezTo>
                    <a:cubicBezTo>
                      <a:pt x="289" y="168"/>
                      <a:pt x="287" y="181"/>
                      <a:pt x="280" y="190"/>
                    </a:cubicBezTo>
                    <a:cubicBezTo>
                      <a:pt x="284" y="189"/>
                      <a:pt x="287" y="187"/>
                      <a:pt x="290" y="185"/>
                    </a:cubicBezTo>
                    <a:cubicBezTo>
                      <a:pt x="293" y="183"/>
                      <a:pt x="296" y="181"/>
                      <a:pt x="298" y="178"/>
                    </a:cubicBezTo>
                    <a:cubicBezTo>
                      <a:pt x="298" y="178"/>
                      <a:pt x="298" y="178"/>
                      <a:pt x="298" y="177"/>
                    </a:cubicBezTo>
                    <a:cubicBezTo>
                      <a:pt x="298" y="175"/>
                      <a:pt x="298" y="175"/>
                      <a:pt x="298" y="175"/>
                    </a:cubicBezTo>
                    <a:cubicBezTo>
                      <a:pt x="298" y="175"/>
                      <a:pt x="298" y="175"/>
                      <a:pt x="298" y="175"/>
                    </a:cubicBezTo>
                    <a:cubicBezTo>
                      <a:pt x="297" y="172"/>
                      <a:pt x="297" y="172"/>
                      <a:pt x="297" y="172"/>
                    </a:cubicBezTo>
                    <a:cubicBezTo>
                      <a:pt x="297" y="172"/>
                      <a:pt x="297" y="172"/>
                      <a:pt x="297" y="172"/>
                    </a:cubicBezTo>
                    <a:cubicBezTo>
                      <a:pt x="297" y="172"/>
                      <a:pt x="297" y="172"/>
                      <a:pt x="297" y="172"/>
                    </a:cubicBezTo>
                    <a:cubicBezTo>
                      <a:pt x="297" y="171"/>
                      <a:pt x="297" y="171"/>
                      <a:pt x="297" y="171"/>
                    </a:cubicBezTo>
                    <a:cubicBezTo>
                      <a:pt x="297" y="171"/>
                      <a:pt x="297" y="171"/>
                      <a:pt x="297" y="171"/>
                    </a:cubicBezTo>
                    <a:cubicBezTo>
                      <a:pt x="296" y="170"/>
                      <a:pt x="296" y="170"/>
                      <a:pt x="296" y="170"/>
                    </a:cubicBezTo>
                    <a:cubicBezTo>
                      <a:pt x="296" y="169"/>
                      <a:pt x="296" y="169"/>
                      <a:pt x="296" y="169"/>
                    </a:cubicBezTo>
                    <a:cubicBezTo>
                      <a:pt x="296" y="169"/>
                      <a:pt x="295" y="168"/>
                      <a:pt x="295" y="166"/>
                    </a:cubicBezTo>
                    <a:cubicBezTo>
                      <a:pt x="293" y="163"/>
                      <a:pt x="293" y="163"/>
                      <a:pt x="293" y="163"/>
                    </a:cubicBezTo>
                    <a:cubicBezTo>
                      <a:pt x="292" y="162"/>
                      <a:pt x="292" y="162"/>
                      <a:pt x="292" y="162"/>
                    </a:cubicBezTo>
                    <a:cubicBezTo>
                      <a:pt x="292" y="162"/>
                      <a:pt x="292" y="162"/>
                      <a:pt x="292" y="162"/>
                    </a:cubicBezTo>
                    <a:cubicBezTo>
                      <a:pt x="292" y="162"/>
                      <a:pt x="292" y="162"/>
                      <a:pt x="292" y="162"/>
                    </a:cubicBezTo>
                    <a:cubicBezTo>
                      <a:pt x="292" y="162"/>
                      <a:pt x="292" y="162"/>
                      <a:pt x="292" y="162"/>
                    </a:cubicBezTo>
                    <a:cubicBezTo>
                      <a:pt x="292" y="161"/>
                      <a:pt x="292" y="161"/>
                      <a:pt x="292" y="161"/>
                    </a:cubicBezTo>
                    <a:cubicBezTo>
                      <a:pt x="291" y="159"/>
                      <a:pt x="291" y="159"/>
                      <a:pt x="291" y="159"/>
                    </a:cubicBezTo>
                    <a:cubicBezTo>
                      <a:pt x="291" y="157"/>
                      <a:pt x="291" y="157"/>
                      <a:pt x="291" y="157"/>
                    </a:cubicBezTo>
                    <a:cubicBezTo>
                      <a:pt x="290" y="157"/>
                      <a:pt x="290" y="157"/>
                      <a:pt x="290" y="157"/>
                    </a:cubicBezTo>
                    <a:cubicBezTo>
                      <a:pt x="290" y="156"/>
                      <a:pt x="290" y="156"/>
                      <a:pt x="290" y="156"/>
                    </a:cubicBezTo>
                    <a:cubicBezTo>
                      <a:pt x="290" y="156"/>
                      <a:pt x="290" y="156"/>
                      <a:pt x="290" y="156"/>
                    </a:cubicBezTo>
                    <a:cubicBezTo>
                      <a:pt x="290" y="156"/>
                      <a:pt x="290" y="156"/>
                      <a:pt x="290" y="156"/>
                    </a:cubicBezTo>
                    <a:cubicBezTo>
                      <a:pt x="290" y="155"/>
                      <a:pt x="290" y="155"/>
                      <a:pt x="290" y="155"/>
                    </a:cubicBezTo>
                    <a:cubicBezTo>
                      <a:pt x="290" y="155"/>
                      <a:pt x="290" y="155"/>
                      <a:pt x="290" y="155"/>
                    </a:cubicBezTo>
                    <a:cubicBezTo>
                      <a:pt x="289" y="153"/>
                      <a:pt x="289" y="153"/>
                      <a:pt x="289" y="153"/>
                    </a:cubicBezTo>
                    <a:moveTo>
                      <a:pt x="312" y="146"/>
                    </a:moveTo>
                    <a:cubicBezTo>
                      <a:pt x="312" y="146"/>
                      <a:pt x="312" y="146"/>
                      <a:pt x="312" y="146"/>
                    </a:cubicBezTo>
                    <a:cubicBezTo>
                      <a:pt x="312" y="146"/>
                      <a:pt x="312" y="146"/>
                      <a:pt x="312" y="146"/>
                    </a:cubicBezTo>
                    <a:cubicBezTo>
                      <a:pt x="312" y="146"/>
                      <a:pt x="312" y="146"/>
                      <a:pt x="312" y="146"/>
                    </a:cubicBezTo>
                    <a:moveTo>
                      <a:pt x="597" y="145"/>
                    </a:moveTo>
                    <a:cubicBezTo>
                      <a:pt x="595" y="145"/>
                      <a:pt x="594" y="145"/>
                      <a:pt x="592" y="146"/>
                    </a:cubicBezTo>
                    <a:cubicBezTo>
                      <a:pt x="592" y="147"/>
                      <a:pt x="590" y="149"/>
                      <a:pt x="589" y="150"/>
                    </a:cubicBezTo>
                    <a:cubicBezTo>
                      <a:pt x="596" y="151"/>
                      <a:pt x="603" y="155"/>
                      <a:pt x="606" y="162"/>
                    </a:cubicBezTo>
                    <a:cubicBezTo>
                      <a:pt x="608" y="166"/>
                      <a:pt x="608" y="170"/>
                      <a:pt x="607" y="173"/>
                    </a:cubicBezTo>
                    <a:cubicBezTo>
                      <a:pt x="608" y="173"/>
                      <a:pt x="611" y="173"/>
                      <a:pt x="613" y="173"/>
                    </a:cubicBezTo>
                    <a:cubicBezTo>
                      <a:pt x="620" y="173"/>
                      <a:pt x="627" y="175"/>
                      <a:pt x="631" y="179"/>
                    </a:cubicBezTo>
                    <a:cubicBezTo>
                      <a:pt x="636" y="184"/>
                      <a:pt x="637" y="190"/>
                      <a:pt x="634" y="196"/>
                    </a:cubicBezTo>
                    <a:cubicBezTo>
                      <a:pt x="636" y="195"/>
                      <a:pt x="638" y="195"/>
                      <a:pt x="640" y="195"/>
                    </a:cubicBezTo>
                    <a:cubicBezTo>
                      <a:pt x="641" y="195"/>
                      <a:pt x="642" y="195"/>
                      <a:pt x="643" y="195"/>
                    </a:cubicBezTo>
                    <a:cubicBezTo>
                      <a:pt x="646" y="194"/>
                      <a:pt x="648" y="193"/>
                      <a:pt x="650" y="191"/>
                    </a:cubicBezTo>
                    <a:cubicBezTo>
                      <a:pt x="649" y="181"/>
                      <a:pt x="633" y="174"/>
                      <a:pt x="625" y="173"/>
                    </a:cubicBezTo>
                    <a:cubicBezTo>
                      <a:pt x="624" y="173"/>
                      <a:pt x="623" y="173"/>
                      <a:pt x="622" y="173"/>
                    </a:cubicBezTo>
                    <a:cubicBezTo>
                      <a:pt x="622" y="173"/>
                      <a:pt x="622" y="173"/>
                      <a:pt x="622" y="173"/>
                    </a:cubicBezTo>
                    <a:cubicBezTo>
                      <a:pt x="622" y="170"/>
                      <a:pt x="621" y="167"/>
                      <a:pt x="621" y="165"/>
                    </a:cubicBezTo>
                    <a:cubicBezTo>
                      <a:pt x="619" y="164"/>
                      <a:pt x="618" y="163"/>
                      <a:pt x="617" y="162"/>
                    </a:cubicBezTo>
                    <a:cubicBezTo>
                      <a:pt x="616" y="161"/>
                      <a:pt x="616" y="161"/>
                      <a:pt x="616" y="161"/>
                    </a:cubicBezTo>
                    <a:cubicBezTo>
                      <a:pt x="616" y="161"/>
                      <a:pt x="616" y="161"/>
                      <a:pt x="616" y="161"/>
                    </a:cubicBezTo>
                    <a:cubicBezTo>
                      <a:pt x="616" y="161"/>
                      <a:pt x="616" y="161"/>
                      <a:pt x="616" y="161"/>
                    </a:cubicBezTo>
                    <a:cubicBezTo>
                      <a:pt x="615" y="160"/>
                      <a:pt x="615" y="160"/>
                      <a:pt x="615" y="160"/>
                    </a:cubicBezTo>
                    <a:cubicBezTo>
                      <a:pt x="613" y="159"/>
                      <a:pt x="613" y="159"/>
                      <a:pt x="613" y="159"/>
                    </a:cubicBezTo>
                    <a:cubicBezTo>
                      <a:pt x="610" y="155"/>
                      <a:pt x="610" y="155"/>
                      <a:pt x="610" y="155"/>
                    </a:cubicBezTo>
                    <a:cubicBezTo>
                      <a:pt x="607" y="153"/>
                      <a:pt x="605" y="150"/>
                      <a:pt x="603" y="147"/>
                    </a:cubicBezTo>
                    <a:cubicBezTo>
                      <a:pt x="602" y="147"/>
                      <a:pt x="601" y="146"/>
                      <a:pt x="600" y="145"/>
                    </a:cubicBezTo>
                    <a:cubicBezTo>
                      <a:pt x="599" y="145"/>
                      <a:pt x="598" y="145"/>
                      <a:pt x="597" y="145"/>
                    </a:cubicBezTo>
                    <a:moveTo>
                      <a:pt x="536" y="127"/>
                    </a:moveTo>
                    <a:cubicBezTo>
                      <a:pt x="532" y="128"/>
                      <a:pt x="528" y="130"/>
                      <a:pt x="525" y="133"/>
                    </a:cubicBezTo>
                    <a:cubicBezTo>
                      <a:pt x="525" y="133"/>
                      <a:pt x="525" y="133"/>
                      <a:pt x="525" y="133"/>
                    </a:cubicBezTo>
                    <a:cubicBezTo>
                      <a:pt x="525" y="134"/>
                      <a:pt x="525" y="134"/>
                      <a:pt x="525" y="135"/>
                    </a:cubicBezTo>
                    <a:cubicBezTo>
                      <a:pt x="529" y="132"/>
                      <a:pt x="535" y="131"/>
                      <a:pt x="540" y="131"/>
                    </a:cubicBezTo>
                    <a:cubicBezTo>
                      <a:pt x="541" y="131"/>
                      <a:pt x="543" y="131"/>
                      <a:pt x="544" y="131"/>
                    </a:cubicBezTo>
                    <a:cubicBezTo>
                      <a:pt x="551" y="132"/>
                      <a:pt x="556" y="136"/>
                      <a:pt x="558" y="142"/>
                    </a:cubicBezTo>
                    <a:cubicBezTo>
                      <a:pt x="560" y="140"/>
                      <a:pt x="562" y="138"/>
                      <a:pt x="565" y="138"/>
                    </a:cubicBezTo>
                    <a:cubicBezTo>
                      <a:pt x="566" y="138"/>
                      <a:pt x="567" y="138"/>
                      <a:pt x="568" y="139"/>
                    </a:cubicBezTo>
                    <a:cubicBezTo>
                      <a:pt x="574" y="140"/>
                      <a:pt x="577" y="145"/>
                      <a:pt x="577" y="149"/>
                    </a:cubicBezTo>
                    <a:cubicBezTo>
                      <a:pt x="578" y="150"/>
                      <a:pt x="579" y="150"/>
                      <a:pt x="580" y="150"/>
                    </a:cubicBezTo>
                    <a:cubicBezTo>
                      <a:pt x="584" y="150"/>
                      <a:pt x="588" y="148"/>
                      <a:pt x="590" y="146"/>
                    </a:cubicBezTo>
                    <a:cubicBezTo>
                      <a:pt x="589" y="144"/>
                      <a:pt x="588" y="141"/>
                      <a:pt x="587" y="139"/>
                    </a:cubicBezTo>
                    <a:cubicBezTo>
                      <a:pt x="583" y="135"/>
                      <a:pt x="578" y="131"/>
                      <a:pt x="573" y="128"/>
                    </a:cubicBezTo>
                    <a:cubicBezTo>
                      <a:pt x="572" y="128"/>
                      <a:pt x="572" y="128"/>
                      <a:pt x="571" y="128"/>
                    </a:cubicBezTo>
                    <a:cubicBezTo>
                      <a:pt x="568" y="128"/>
                      <a:pt x="565" y="128"/>
                      <a:pt x="561" y="127"/>
                    </a:cubicBezTo>
                    <a:cubicBezTo>
                      <a:pt x="560" y="127"/>
                      <a:pt x="560" y="127"/>
                      <a:pt x="560" y="127"/>
                    </a:cubicBezTo>
                    <a:cubicBezTo>
                      <a:pt x="559" y="127"/>
                      <a:pt x="559" y="127"/>
                      <a:pt x="559" y="127"/>
                    </a:cubicBezTo>
                    <a:cubicBezTo>
                      <a:pt x="559" y="127"/>
                      <a:pt x="559" y="127"/>
                      <a:pt x="559" y="127"/>
                    </a:cubicBezTo>
                    <a:cubicBezTo>
                      <a:pt x="559" y="127"/>
                      <a:pt x="559" y="127"/>
                      <a:pt x="559" y="127"/>
                    </a:cubicBezTo>
                    <a:cubicBezTo>
                      <a:pt x="559" y="127"/>
                      <a:pt x="559" y="127"/>
                      <a:pt x="559" y="127"/>
                    </a:cubicBezTo>
                    <a:cubicBezTo>
                      <a:pt x="559" y="127"/>
                      <a:pt x="559" y="127"/>
                      <a:pt x="559" y="127"/>
                    </a:cubicBezTo>
                    <a:cubicBezTo>
                      <a:pt x="556" y="127"/>
                      <a:pt x="556" y="127"/>
                      <a:pt x="556" y="127"/>
                    </a:cubicBezTo>
                    <a:cubicBezTo>
                      <a:pt x="551" y="127"/>
                      <a:pt x="551" y="127"/>
                      <a:pt x="551" y="127"/>
                    </a:cubicBezTo>
                    <a:cubicBezTo>
                      <a:pt x="546" y="127"/>
                      <a:pt x="541" y="127"/>
                      <a:pt x="536" y="127"/>
                    </a:cubicBezTo>
                    <a:moveTo>
                      <a:pt x="501" y="117"/>
                    </a:moveTo>
                    <a:cubicBezTo>
                      <a:pt x="502" y="118"/>
                      <a:pt x="502" y="119"/>
                      <a:pt x="503" y="120"/>
                    </a:cubicBezTo>
                    <a:cubicBezTo>
                      <a:pt x="503" y="119"/>
                      <a:pt x="504" y="119"/>
                      <a:pt x="505" y="119"/>
                    </a:cubicBezTo>
                    <a:cubicBezTo>
                      <a:pt x="504" y="118"/>
                      <a:pt x="502" y="118"/>
                      <a:pt x="501" y="117"/>
                    </a:cubicBezTo>
                    <a:moveTo>
                      <a:pt x="482" y="103"/>
                    </a:moveTo>
                    <a:cubicBezTo>
                      <a:pt x="483" y="104"/>
                      <a:pt x="484" y="106"/>
                      <a:pt x="485" y="107"/>
                    </a:cubicBezTo>
                    <a:cubicBezTo>
                      <a:pt x="486" y="107"/>
                      <a:pt x="486" y="107"/>
                      <a:pt x="486" y="107"/>
                    </a:cubicBezTo>
                    <a:cubicBezTo>
                      <a:pt x="483" y="104"/>
                      <a:pt x="483" y="104"/>
                      <a:pt x="483" y="104"/>
                    </a:cubicBezTo>
                    <a:cubicBezTo>
                      <a:pt x="482" y="103"/>
                      <a:pt x="482" y="103"/>
                      <a:pt x="482" y="103"/>
                    </a:cubicBezTo>
                    <a:moveTo>
                      <a:pt x="424" y="71"/>
                    </a:moveTo>
                    <a:cubicBezTo>
                      <a:pt x="424" y="71"/>
                      <a:pt x="423" y="71"/>
                      <a:pt x="423" y="71"/>
                    </a:cubicBezTo>
                    <a:cubicBezTo>
                      <a:pt x="422" y="75"/>
                      <a:pt x="423" y="79"/>
                      <a:pt x="426" y="83"/>
                    </a:cubicBezTo>
                    <a:cubicBezTo>
                      <a:pt x="428" y="86"/>
                      <a:pt x="431" y="87"/>
                      <a:pt x="434" y="89"/>
                    </a:cubicBezTo>
                    <a:cubicBezTo>
                      <a:pt x="435" y="89"/>
                      <a:pt x="435" y="90"/>
                      <a:pt x="434" y="90"/>
                    </a:cubicBezTo>
                    <a:cubicBezTo>
                      <a:pt x="434" y="90"/>
                      <a:pt x="433" y="90"/>
                      <a:pt x="433" y="90"/>
                    </a:cubicBezTo>
                    <a:cubicBezTo>
                      <a:pt x="428" y="90"/>
                      <a:pt x="424" y="87"/>
                      <a:pt x="422" y="82"/>
                    </a:cubicBezTo>
                    <a:cubicBezTo>
                      <a:pt x="422" y="82"/>
                      <a:pt x="422" y="82"/>
                      <a:pt x="421" y="82"/>
                    </a:cubicBezTo>
                    <a:cubicBezTo>
                      <a:pt x="414" y="96"/>
                      <a:pt x="417" y="113"/>
                      <a:pt x="435" y="115"/>
                    </a:cubicBezTo>
                    <a:cubicBezTo>
                      <a:pt x="436" y="115"/>
                      <a:pt x="437" y="115"/>
                      <a:pt x="437" y="115"/>
                    </a:cubicBezTo>
                    <a:cubicBezTo>
                      <a:pt x="440" y="115"/>
                      <a:pt x="443" y="114"/>
                      <a:pt x="445" y="113"/>
                    </a:cubicBezTo>
                    <a:cubicBezTo>
                      <a:pt x="446" y="112"/>
                      <a:pt x="447" y="110"/>
                      <a:pt x="448" y="109"/>
                    </a:cubicBezTo>
                    <a:cubicBezTo>
                      <a:pt x="449" y="109"/>
                      <a:pt x="449" y="109"/>
                      <a:pt x="449" y="109"/>
                    </a:cubicBezTo>
                    <a:cubicBezTo>
                      <a:pt x="447" y="112"/>
                      <a:pt x="446" y="115"/>
                      <a:pt x="446" y="119"/>
                    </a:cubicBezTo>
                    <a:cubicBezTo>
                      <a:pt x="447" y="120"/>
                      <a:pt x="447" y="122"/>
                      <a:pt x="448" y="123"/>
                    </a:cubicBezTo>
                    <a:cubicBezTo>
                      <a:pt x="448" y="124"/>
                      <a:pt x="448" y="124"/>
                      <a:pt x="448" y="124"/>
                    </a:cubicBezTo>
                    <a:cubicBezTo>
                      <a:pt x="450" y="127"/>
                      <a:pt x="453" y="128"/>
                      <a:pt x="457" y="129"/>
                    </a:cubicBezTo>
                    <a:cubicBezTo>
                      <a:pt x="458" y="129"/>
                      <a:pt x="457" y="130"/>
                      <a:pt x="457" y="130"/>
                    </a:cubicBezTo>
                    <a:cubicBezTo>
                      <a:pt x="456" y="130"/>
                      <a:pt x="456" y="130"/>
                      <a:pt x="455" y="130"/>
                    </a:cubicBezTo>
                    <a:cubicBezTo>
                      <a:pt x="454" y="130"/>
                      <a:pt x="453" y="130"/>
                      <a:pt x="452" y="130"/>
                    </a:cubicBezTo>
                    <a:cubicBezTo>
                      <a:pt x="456" y="133"/>
                      <a:pt x="460" y="135"/>
                      <a:pt x="465" y="135"/>
                    </a:cubicBezTo>
                    <a:cubicBezTo>
                      <a:pt x="465" y="135"/>
                      <a:pt x="466" y="135"/>
                      <a:pt x="466" y="135"/>
                    </a:cubicBezTo>
                    <a:cubicBezTo>
                      <a:pt x="467" y="135"/>
                      <a:pt x="467" y="135"/>
                      <a:pt x="467" y="135"/>
                    </a:cubicBezTo>
                    <a:cubicBezTo>
                      <a:pt x="464" y="143"/>
                      <a:pt x="464" y="153"/>
                      <a:pt x="471" y="158"/>
                    </a:cubicBezTo>
                    <a:cubicBezTo>
                      <a:pt x="471" y="158"/>
                      <a:pt x="471" y="158"/>
                      <a:pt x="472" y="158"/>
                    </a:cubicBezTo>
                    <a:cubicBezTo>
                      <a:pt x="469" y="155"/>
                      <a:pt x="469" y="152"/>
                      <a:pt x="469" y="148"/>
                    </a:cubicBezTo>
                    <a:cubicBezTo>
                      <a:pt x="470" y="148"/>
                      <a:pt x="470" y="148"/>
                      <a:pt x="470" y="148"/>
                    </a:cubicBezTo>
                    <a:cubicBezTo>
                      <a:pt x="470" y="152"/>
                      <a:pt x="471" y="155"/>
                      <a:pt x="473" y="157"/>
                    </a:cubicBezTo>
                    <a:cubicBezTo>
                      <a:pt x="474" y="157"/>
                      <a:pt x="474" y="157"/>
                      <a:pt x="474" y="157"/>
                    </a:cubicBezTo>
                    <a:cubicBezTo>
                      <a:pt x="474" y="158"/>
                      <a:pt x="474" y="158"/>
                      <a:pt x="474" y="158"/>
                    </a:cubicBezTo>
                    <a:cubicBezTo>
                      <a:pt x="475" y="158"/>
                      <a:pt x="475" y="158"/>
                      <a:pt x="476" y="159"/>
                    </a:cubicBezTo>
                    <a:cubicBezTo>
                      <a:pt x="477" y="159"/>
                      <a:pt x="478" y="159"/>
                      <a:pt x="478" y="159"/>
                    </a:cubicBezTo>
                    <a:cubicBezTo>
                      <a:pt x="481" y="159"/>
                      <a:pt x="484" y="158"/>
                      <a:pt x="486" y="156"/>
                    </a:cubicBezTo>
                    <a:cubicBezTo>
                      <a:pt x="486" y="156"/>
                      <a:pt x="486" y="156"/>
                      <a:pt x="486" y="156"/>
                    </a:cubicBezTo>
                    <a:cubicBezTo>
                      <a:pt x="487" y="156"/>
                      <a:pt x="487" y="156"/>
                      <a:pt x="487" y="157"/>
                    </a:cubicBezTo>
                    <a:cubicBezTo>
                      <a:pt x="486" y="159"/>
                      <a:pt x="484" y="160"/>
                      <a:pt x="482" y="161"/>
                    </a:cubicBezTo>
                    <a:cubicBezTo>
                      <a:pt x="486" y="160"/>
                      <a:pt x="490" y="158"/>
                      <a:pt x="493" y="156"/>
                    </a:cubicBezTo>
                    <a:cubicBezTo>
                      <a:pt x="492" y="162"/>
                      <a:pt x="494" y="168"/>
                      <a:pt x="496" y="173"/>
                    </a:cubicBezTo>
                    <a:cubicBezTo>
                      <a:pt x="496" y="172"/>
                      <a:pt x="496" y="172"/>
                      <a:pt x="496" y="172"/>
                    </a:cubicBezTo>
                    <a:cubicBezTo>
                      <a:pt x="496" y="169"/>
                      <a:pt x="496" y="169"/>
                      <a:pt x="496" y="169"/>
                    </a:cubicBezTo>
                    <a:cubicBezTo>
                      <a:pt x="495" y="168"/>
                      <a:pt x="495" y="168"/>
                      <a:pt x="495" y="168"/>
                    </a:cubicBezTo>
                    <a:cubicBezTo>
                      <a:pt x="495" y="167"/>
                      <a:pt x="495" y="167"/>
                      <a:pt x="495" y="167"/>
                    </a:cubicBezTo>
                    <a:cubicBezTo>
                      <a:pt x="495" y="167"/>
                      <a:pt x="495" y="167"/>
                      <a:pt x="495" y="167"/>
                    </a:cubicBezTo>
                    <a:cubicBezTo>
                      <a:pt x="495" y="166"/>
                      <a:pt x="495" y="166"/>
                      <a:pt x="495" y="166"/>
                    </a:cubicBezTo>
                    <a:cubicBezTo>
                      <a:pt x="495" y="164"/>
                      <a:pt x="495" y="163"/>
                      <a:pt x="495" y="161"/>
                    </a:cubicBezTo>
                    <a:cubicBezTo>
                      <a:pt x="495" y="159"/>
                      <a:pt x="495" y="157"/>
                      <a:pt x="495" y="155"/>
                    </a:cubicBezTo>
                    <a:cubicBezTo>
                      <a:pt x="495" y="153"/>
                      <a:pt x="495" y="151"/>
                      <a:pt x="496" y="149"/>
                    </a:cubicBezTo>
                    <a:cubicBezTo>
                      <a:pt x="496" y="148"/>
                      <a:pt x="496" y="148"/>
                      <a:pt x="496" y="148"/>
                    </a:cubicBezTo>
                    <a:cubicBezTo>
                      <a:pt x="484" y="148"/>
                      <a:pt x="472" y="142"/>
                      <a:pt x="473" y="131"/>
                    </a:cubicBezTo>
                    <a:cubicBezTo>
                      <a:pt x="471" y="132"/>
                      <a:pt x="470" y="132"/>
                      <a:pt x="469" y="132"/>
                    </a:cubicBezTo>
                    <a:cubicBezTo>
                      <a:pt x="458" y="132"/>
                      <a:pt x="452" y="119"/>
                      <a:pt x="456" y="108"/>
                    </a:cubicBezTo>
                    <a:cubicBezTo>
                      <a:pt x="448" y="108"/>
                      <a:pt x="440" y="105"/>
                      <a:pt x="439" y="97"/>
                    </a:cubicBezTo>
                    <a:cubicBezTo>
                      <a:pt x="438" y="94"/>
                      <a:pt x="438" y="92"/>
                      <a:pt x="440" y="90"/>
                    </a:cubicBezTo>
                    <a:cubicBezTo>
                      <a:pt x="440" y="90"/>
                      <a:pt x="439" y="90"/>
                      <a:pt x="439" y="90"/>
                    </a:cubicBezTo>
                    <a:cubicBezTo>
                      <a:pt x="431" y="90"/>
                      <a:pt x="425" y="80"/>
                      <a:pt x="424" y="71"/>
                    </a:cubicBezTo>
                    <a:moveTo>
                      <a:pt x="310" y="68"/>
                    </a:moveTo>
                    <a:cubicBezTo>
                      <a:pt x="309" y="71"/>
                      <a:pt x="309" y="73"/>
                      <a:pt x="309" y="75"/>
                    </a:cubicBezTo>
                    <a:cubicBezTo>
                      <a:pt x="308" y="77"/>
                      <a:pt x="308" y="79"/>
                      <a:pt x="308" y="81"/>
                    </a:cubicBezTo>
                    <a:cubicBezTo>
                      <a:pt x="306" y="89"/>
                      <a:pt x="302" y="96"/>
                      <a:pt x="298" y="101"/>
                    </a:cubicBezTo>
                    <a:cubicBezTo>
                      <a:pt x="298" y="102"/>
                      <a:pt x="298" y="102"/>
                      <a:pt x="298" y="102"/>
                    </a:cubicBezTo>
                    <a:cubicBezTo>
                      <a:pt x="297" y="103"/>
                      <a:pt x="296" y="104"/>
                      <a:pt x="296" y="105"/>
                    </a:cubicBezTo>
                    <a:cubicBezTo>
                      <a:pt x="293" y="108"/>
                      <a:pt x="293" y="108"/>
                      <a:pt x="293" y="108"/>
                    </a:cubicBezTo>
                    <a:cubicBezTo>
                      <a:pt x="293" y="109"/>
                      <a:pt x="292" y="110"/>
                      <a:pt x="291" y="111"/>
                    </a:cubicBezTo>
                    <a:cubicBezTo>
                      <a:pt x="285" y="117"/>
                      <a:pt x="285" y="117"/>
                      <a:pt x="285" y="117"/>
                    </a:cubicBezTo>
                    <a:cubicBezTo>
                      <a:pt x="284" y="119"/>
                      <a:pt x="282" y="120"/>
                      <a:pt x="280" y="122"/>
                    </a:cubicBezTo>
                    <a:cubicBezTo>
                      <a:pt x="281" y="121"/>
                      <a:pt x="281" y="121"/>
                      <a:pt x="281" y="121"/>
                    </a:cubicBezTo>
                    <a:cubicBezTo>
                      <a:pt x="282" y="121"/>
                      <a:pt x="282" y="121"/>
                      <a:pt x="282" y="121"/>
                    </a:cubicBezTo>
                    <a:cubicBezTo>
                      <a:pt x="282" y="121"/>
                      <a:pt x="282" y="121"/>
                      <a:pt x="282" y="121"/>
                    </a:cubicBezTo>
                    <a:cubicBezTo>
                      <a:pt x="282" y="121"/>
                      <a:pt x="282" y="121"/>
                      <a:pt x="282" y="121"/>
                    </a:cubicBezTo>
                    <a:cubicBezTo>
                      <a:pt x="283" y="120"/>
                      <a:pt x="283" y="120"/>
                      <a:pt x="283" y="120"/>
                    </a:cubicBezTo>
                    <a:cubicBezTo>
                      <a:pt x="284" y="119"/>
                      <a:pt x="284" y="119"/>
                      <a:pt x="284" y="119"/>
                    </a:cubicBezTo>
                    <a:cubicBezTo>
                      <a:pt x="287" y="116"/>
                      <a:pt x="287" y="116"/>
                      <a:pt x="287" y="116"/>
                    </a:cubicBezTo>
                    <a:cubicBezTo>
                      <a:pt x="288" y="116"/>
                      <a:pt x="289" y="115"/>
                      <a:pt x="290" y="114"/>
                    </a:cubicBezTo>
                    <a:cubicBezTo>
                      <a:pt x="292" y="112"/>
                      <a:pt x="294" y="110"/>
                      <a:pt x="295" y="109"/>
                    </a:cubicBezTo>
                    <a:cubicBezTo>
                      <a:pt x="298" y="106"/>
                      <a:pt x="298" y="106"/>
                      <a:pt x="298" y="106"/>
                    </a:cubicBezTo>
                    <a:cubicBezTo>
                      <a:pt x="300" y="103"/>
                      <a:pt x="300" y="103"/>
                      <a:pt x="300" y="103"/>
                    </a:cubicBezTo>
                    <a:cubicBezTo>
                      <a:pt x="302" y="100"/>
                      <a:pt x="302" y="100"/>
                      <a:pt x="302" y="100"/>
                    </a:cubicBezTo>
                    <a:cubicBezTo>
                      <a:pt x="302" y="99"/>
                      <a:pt x="303" y="97"/>
                      <a:pt x="303" y="96"/>
                    </a:cubicBezTo>
                    <a:cubicBezTo>
                      <a:pt x="306" y="92"/>
                      <a:pt x="307" y="87"/>
                      <a:pt x="308" y="82"/>
                    </a:cubicBezTo>
                    <a:cubicBezTo>
                      <a:pt x="309" y="80"/>
                      <a:pt x="309" y="77"/>
                      <a:pt x="309" y="75"/>
                    </a:cubicBezTo>
                    <a:cubicBezTo>
                      <a:pt x="309" y="73"/>
                      <a:pt x="310" y="70"/>
                      <a:pt x="310" y="68"/>
                    </a:cubicBezTo>
                    <a:moveTo>
                      <a:pt x="371" y="23"/>
                    </a:moveTo>
                    <a:cubicBezTo>
                      <a:pt x="370" y="23"/>
                      <a:pt x="369" y="23"/>
                      <a:pt x="368" y="24"/>
                    </a:cubicBezTo>
                    <a:cubicBezTo>
                      <a:pt x="365" y="25"/>
                      <a:pt x="362" y="27"/>
                      <a:pt x="361" y="30"/>
                    </a:cubicBezTo>
                    <a:cubicBezTo>
                      <a:pt x="362" y="33"/>
                      <a:pt x="363" y="35"/>
                      <a:pt x="364" y="37"/>
                    </a:cubicBezTo>
                    <a:cubicBezTo>
                      <a:pt x="365" y="36"/>
                      <a:pt x="365" y="36"/>
                      <a:pt x="365" y="36"/>
                    </a:cubicBezTo>
                    <a:cubicBezTo>
                      <a:pt x="365" y="39"/>
                      <a:pt x="365" y="39"/>
                      <a:pt x="365" y="39"/>
                    </a:cubicBezTo>
                    <a:cubicBezTo>
                      <a:pt x="365" y="39"/>
                      <a:pt x="365" y="39"/>
                      <a:pt x="365" y="39"/>
                    </a:cubicBezTo>
                    <a:cubicBezTo>
                      <a:pt x="366" y="39"/>
                      <a:pt x="366" y="39"/>
                      <a:pt x="366" y="39"/>
                    </a:cubicBezTo>
                    <a:cubicBezTo>
                      <a:pt x="367" y="40"/>
                      <a:pt x="370" y="41"/>
                      <a:pt x="372" y="41"/>
                    </a:cubicBezTo>
                    <a:cubicBezTo>
                      <a:pt x="375" y="41"/>
                      <a:pt x="378" y="40"/>
                      <a:pt x="381" y="38"/>
                    </a:cubicBezTo>
                    <a:cubicBezTo>
                      <a:pt x="381" y="38"/>
                      <a:pt x="382" y="37"/>
                      <a:pt x="383" y="37"/>
                    </a:cubicBezTo>
                    <a:cubicBezTo>
                      <a:pt x="383" y="37"/>
                      <a:pt x="383" y="37"/>
                      <a:pt x="383" y="37"/>
                    </a:cubicBezTo>
                    <a:cubicBezTo>
                      <a:pt x="384" y="37"/>
                      <a:pt x="384" y="37"/>
                      <a:pt x="384" y="37"/>
                    </a:cubicBezTo>
                    <a:cubicBezTo>
                      <a:pt x="383" y="39"/>
                      <a:pt x="381" y="41"/>
                      <a:pt x="380" y="42"/>
                    </a:cubicBezTo>
                    <a:cubicBezTo>
                      <a:pt x="378" y="49"/>
                      <a:pt x="380" y="57"/>
                      <a:pt x="387" y="60"/>
                    </a:cubicBezTo>
                    <a:cubicBezTo>
                      <a:pt x="389" y="61"/>
                      <a:pt x="390" y="61"/>
                      <a:pt x="392" y="61"/>
                    </a:cubicBezTo>
                    <a:cubicBezTo>
                      <a:pt x="395" y="61"/>
                      <a:pt x="398" y="60"/>
                      <a:pt x="400" y="58"/>
                    </a:cubicBezTo>
                    <a:cubicBezTo>
                      <a:pt x="400" y="58"/>
                      <a:pt x="400" y="58"/>
                      <a:pt x="400" y="58"/>
                    </a:cubicBezTo>
                    <a:cubicBezTo>
                      <a:pt x="400" y="58"/>
                      <a:pt x="400" y="58"/>
                      <a:pt x="400" y="58"/>
                    </a:cubicBezTo>
                    <a:cubicBezTo>
                      <a:pt x="401" y="58"/>
                      <a:pt x="401" y="58"/>
                      <a:pt x="401" y="58"/>
                    </a:cubicBezTo>
                    <a:cubicBezTo>
                      <a:pt x="401" y="59"/>
                      <a:pt x="401" y="60"/>
                      <a:pt x="401" y="62"/>
                    </a:cubicBezTo>
                    <a:cubicBezTo>
                      <a:pt x="403" y="66"/>
                      <a:pt x="409" y="70"/>
                      <a:pt x="413" y="72"/>
                    </a:cubicBezTo>
                    <a:cubicBezTo>
                      <a:pt x="415" y="73"/>
                      <a:pt x="418" y="73"/>
                      <a:pt x="419" y="73"/>
                    </a:cubicBezTo>
                    <a:cubicBezTo>
                      <a:pt x="420" y="73"/>
                      <a:pt x="421" y="73"/>
                      <a:pt x="421" y="73"/>
                    </a:cubicBezTo>
                    <a:cubicBezTo>
                      <a:pt x="421" y="73"/>
                      <a:pt x="422" y="72"/>
                      <a:pt x="422" y="71"/>
                    </a:cubicBezTo>
                    <a:cubicBezTo>
                      <a:pt x="421" y="71"/>
                      <a:pt x="420" y="72"/>
                      <a:pt x="419" y="72"/>
                    </a:cubicBezTo>
                    <a:cubicBezTo>
                      <a:pt x="414" y="72"/>
                      <a:pt x="409" y="69"/>
                      <a:pt x="406" y="64"/>
                    </a:cubicBezTo>
                    <a:cubicBezTo>
                      <a:pt x="403" y="60"/>
                      <a:pt x="400" y="51"/>
                      <a:pt x="404" y="47"/>
                    </a:cubicBezTo>
                    <a:cubicBezTo>
                      <a:pt x="405" y="45"/>
                      <a:pt x="407" y="45"/>
                      <a:pt x="409" y="45"/>
                    </a:cubicBezTo>
                    <a:cubicBezTo>
                      <a:pt x="412" y="45"/>
                      <a:pt x="416" y="48"/>
                      <a:pt x="419" y="50"/>
                    </a:cubicBezTo>
                    <a:cubicBezTo>
                      <a:pt x="417" y="46"/>
                      <a:pt x="415" y="42"/>
                      <a:pt x="414" y="38"/>
                    </a:cubicBezTo>
                    <a:cubicBezTo>
                      <a:pt x="410" y="35"/>
                      <a:pt x="406" y="32"/>
                      <a:pt x="402" y="32"/>
                    </a:cubicBezTo>
                    <a:cubicBezTo>
                      <a:pt x="401" y="32"/>
                      <a:pt x="401" y="32"/>
                      <a:pt x="400" y="32"/>
                    </a:cubicBezTo>
                    <a:cubicBezTo>
                      <a:pt x="400" y="36"/>
                      <a:pt x="399" y="39"/>
                      <a:pt x="399" y="42"/>
                    </a:cubicBezTo>
                    <a:cubicBezTo>
                      <a:pt x="399" y="42"/>
                      <a:pt x="399" y="42"/>
                      <a:pt x="399" y="42"/>
                    </a:cubicBezTo>
                    <a:cubicBezTo>
                      <a:pt x="398" y="39"/>
                      <a:pt x="399" y="35"/>
                      <a:pt x="399" y="31"/>
                    </a:cubicBezTo>
                    <a:cubicBezTo>
                      <a:pt x="398" y="30"/>
                      <a:pt x="396" y="29"/>
                      <a:pt x="395" y="28"/>
                    </a:cubicBezTo>
                    <a:cubicBezTo>
                      <a:pt x="394" y="28"/>
                      <a:pt x="394" y="28"/>
                      <a:pt x="393" y="28"/>
                    </a:cubicBezTo>
                    <a:cubicBezTo>
                      <a:pt x="391" y="28"/>
                      <a:pt x="389" y="29"/>
                      <a:pt x="388" y="31"/>
                    </a:cubicBezTo>
                    <a:cubicBezTo>
                      <a:pt x="383" y="27"/>
                      <a:pt x="376" y="23"/>
                      <a:pt x="371" y="23"/>
                    </a:cubicBezTo>
                    <a:moveTo>
                      <a:pt x="295" y="0"/>
                    </a:moveTo>
                    <a:cubicBezTo>
                      <a:pt x="291" y="0"/>
                      <a:pt x="288" y="0"/>
                      <a:pt x="285" y="2"/>
                    </a:cubicBezTo>
                    <a:cubicBezTo>
                      <a:pt x="287" y="4"/>
                      <a:pt x="289" y="6"/>
                      <a:pt x="291" y="8"/>
                    </a:cubicBezTo>
                    <a:cubicBezTo>
                      <a:pt x="298" y="15"/>
                      <a:pt x="302" y="24"/>
                      <a:pt x="304" y="32"/>
                    </a:cubicBezTo>
                    <a:cubicBezTo>
                      <a:pt x="305" y="34"/>
                      <a:pt x="305" y="35"/>
                      <a:pt x="305" y="36"/>
                    </a:cubicBezTo>
                    <a:cubicBezTo>
                      <a:pt x="306" y="38"/>
                      <a:pt x="307" y="40"/>
                      <a:pt x="307" y="42"/>
                    </a:cubicBezTo>
                    <a:cubicBezTo>
                      <a:pt x="307" y="43"/>
                      <a:pt x="308" y="43"/>
                      <a:pt x="308" y="44"/>
                    </a:cubicBezTo>
                    <a:cubicBezTo>
                      <a:pt x="310" y="47"/>
                      <a:pt x="310" y="47"/>
                      <a:pt x="310" y="47"/>
                    </a:cubicBezTo>
                    <a:cubicBezTo>
                      <a:pt x="310" y="48"/>
                      <a:pt x="311" y="50"/>
                      <a:pt x="311" y="51"/>
                    </a:cubicBezTo>
                    <a:cubicBezTo>
                      <a:pt x="313" y="55"/>
                      <a:pt x="313" y="55"/>
                      <a:pt x="313" y="55"/>
                    </a:cubicBezTo>
                    <a:cubicBezTo>
                      <a:pt x="314" y="57"/>
                      <a:pt x="314" y="57"/>
                      <a:pt x="314" y="57"/>
                    </a:cubicBezTo>
                    <a:cubicBezTo>
                      <a:pt x="314" y="59"/>
                      <a:pt x="314" y="59"/>
                      <a:pt x="314" y="59"/>
                    </a:cubicBezTo>
                    <a:cubicBezTo>
                      <a:pt x="314" y="60"/>
                      <a:pt x="315" y="61"/>
                      <a:pt x="315" y="63"/>
                    </a:cubicBezTo>
                    <a:cubicBezTo>
                      <a:pt x="316" y="67"/>
                      <a:pt x="316" y="67"/>
                      <a:pt x="316" y="67"/>
                    </a:cubicBezTo>
                    <a:cubicBezTo>
                      <a:pt x="316" y="69"/>
                      <a:pt x="316" y="69"/>
                      <a:pt x="316" y="69"/>
                    </a:cubicBezTo>
                    <a:cubicBezTo>
                      <a:pt x="317" y="71"/>
                      <a:pt x="317" y="71"/>
                      <a:pt x="317" y="71"/>
                    </a:cubicBezTo>
                    <a:cubicBezTo>
                      <a:pt x="317" y="75"/>
                      <a:pt x="317" y="75"/>
                      <a:pt x="317" y="75"/>
                    </a:cubicBezTo>
                    <a:cubicBezTo>
                      <a:pt x="317" y="78"/>
                      <a:pt x="317" y="81"/>
                      <a:pt x="317" y="84"/>
                    </a:cubicBezTo>
                    <a:cubicBezTo>
                      <a:pt x="317" y="88"/>
                      <a:pt x="317" y="88"/>
                      <a:pt x="317" y="88"/>
                    </a:cubicBezTo>
                    <a:cubicBezTo>
                      <a:pt x="316" y="92"/>
                      <a:pt x="316" y="92"/>
                      <a:pt x="316" y="92"/>
                    </a:cubicBezTo>
                    <a:cubicBezTo>
                      <a:pt x="315" y="96"/>
                      <a:pt x="315" y="96"/>
                      <a:pt x="315" y="96"/>
                    </a:cubicBezTo>
                    <a:cubicBezTo>
                      <a:pt x="314" y="100"/>
                      <a:pt x="314" y="100"/>
                      <a:pt x="314" y="100"/>
                    </a:cubicBezTo>
                    <a:cubicBezTo>
                      <a:pt x="312" y="103"/>
                      <a:pt x="311" y="107"/>
                      <a:pt x="309" y="110"/>
                    </a:cubicBezTo>
                    <a:cubicBezTo>
                      <a:pt x="309" y="110"/>
                      <a:pt x="309" y="110"/>
                      <a:pt x="309" y="110"/>
                    </a:cubicBezTo>
                    <a:cubicBezTo>
                      <a:pt x="309" y="110"/>
                      <a:pt x="309" y="110"/>
                      <a:pt x="309" y="110"/>
                    </a:cubicBezTo>
                    <a:cubicBezTo>
                      <a:pt x="309" y="116"/>
                      <a:pt x="309" y="116"/>
                      <a:pt x="309" y="116"/>
                    </a:cubicBezTo>
                    <a:cubicBezTo>
                      <a:pt x="309" y="117"/>
                      <a:pt x="309" y="117"/>
                      <a:pt x="309" y="117"/>
                    </a:cubicBezTo>
                    <a:cubicBezTo>
                      <a:pt x="311" y="117"/>
                      <a:pt x="313" y="118"/>
                      <a:pt x="315" y="121"/>
                    </a:cubicBezTo>
                    <a:cubicBezTo>
                      <a:pt x="319" y="127"/>
                      <a:pt x="317" y="134"/>
                      <a:pt x="312" y="139"/>
                    </a:cubicBezTo>
                    <a:cubicBezTo>
                      <a:pt x="312" y="139"/>
                      <a:pt x="311" y="140"/>
                      <a:pt x="311" y="141"/>
                    </a:cubicBezTo>
                    <a:cubicBezTo>
                      <a:pt x="311" y="142"/>
                      <a:pt x="311" y="142"/>
                      <a:pt x="311" y="142"/>
                    </a:cubicBezTo>
                    <a:cubicBezTo>
                      <a:pt x="311" y="142"/>
                      <a:pt x="311" y="142"/>
                      <a:pt x="311" y="142"/>
                    </a:cubicBezTo>
                    <a:cubicBezTo>
                      <a:pt x="311" y="142"/>
                      <a:pt x="311" y="142"/>
                      <a:pt x="311" y="142"/>
                    </a:cubicBezTo>
                    <a:cubicBezTo>
                      <a:pt x="311" y="142"/>
                      <a:pt x="311" y="142"/>
                      <a:pt x="311" y="142"/>
                    </a:cubicBezTo>
                    <a:cubicBezTo>
                      <a:pt x="311" y="142"/>
                      <a:pt x="311" y="142"/>
                      <a:pt x="311" y="142"/>
                    </a:cubicBezTo>
                    <a:cubicBezTo>
                      <a:pt x="311" y="142"/>
                      <a:pt x="311" y="142"/>
                      <a:pt x="311" y="142"/>
                    </a:cubicBezTo>
                    <a:cubicBezTo>
                      <a:pt x="311" y="142"/>
                      <a:pt x="311" y="142"/>
                      <a:pt x="311" y="142"/>
                    </a:cubicBezTo>
                    <a:cubicBezTo>
                      <a:pt x="311" y="143"/>
                      <a:pt x="311" y="143"/>
                      <a:pt x="311" y="143"/>
                    </a:cubicBezTo>
                    <a:cubicBezTo>
                      <a:pt x="312" y="145"/>
                      <a:pt x="312" y="145"/>
                      <a:pt x="312" y="145"/>
                    </a:cubicBezTo>
                    <a:cubicBezTo>
                      <a:pt x="312" y="146"/>
                      <a:pt x="312" y="146"/>
                      <a:pt x="312" y="146"/>
                    </a:cubicBezTo>
                    <a:cubicBezTo>
                      <a:pt x="312" y="146"/>
                      <a:pt x="312" y="146"/>
                      <a:pt x="312" y="146"/>
                    </a:cubicBezTo>
                    <a:cubicBezTo>
                      <a:pt x="312" y="146"/>
                      <a:pt x="312" y="146"/>
                      <a:pt x="312" y="146"/>
                    </a:cubicBezTo>
                    <a:cubicBezTo>
                      <a:pt x="312" y="146"/>
                      <a:pt x="312" y="146"/>
                      <a:pt x="312" y="146"/>
                    </a:cubicBezTo>
                    <a:cubicBezTo>
                      <a:pt x="312" y="146"/>
                      <a:pt x="312" y="145"/>
                      <a:pt x="312" y="145"/>
                    </a:cubicBezTo>
                    <a:cubicBezTo>
                      <a:pt x="312" y="145"/>
                      <a:pt x="312" y="145"/>
                      <a:pt x="312" y="145"/>
                    </a:cubicBezTo>
                    <a:cubicBezTo>
                      <a:pt x="312" y="146"/>
                      <a:pt x="312" y="146"/>
                      <a:pt x="312" y="146"/>
                    </a:cubicBezTo>
                    <a:cubicBezTo>
                      <a:pt x="312" y="146"/>
                      <a:pt x="312" y="146"/>
                      <a:pt x="312" y="146"/>
                    </a:cubicBezTo>
                    <a:cubicBezTo>
                      <a:pt x="312" y="147"/>
                      <a:pt x="312" y="147"/>
                      <a:pt x="312" y="147"/>
                    </a:cubicBezTo>
                    <a:cubicBezTo>
                      <a:pt x="312" y="148"/>
                      <a:pt x="313" y="148"/>
                      <a:pt x="313" y="149"/>
                    </a:cubicBezTo>
                    <a:cubicBezTo>
                      <a:pt x="314" y="152"/>
                      <a:pt x="314" y="152"/>
                      <a:pt x="314" y="152"/>
                    </a:cubicBezTo>
                    <a:cubicBezTo>
                      <a:pt x="314" y="151"/>
                      <a:pt x="315" y="150"/>
                      <a:pt x="316" y="150"/>
                    </a:cubicBezTo>
                    <a:cubicBezTo>
                      <a:pt x="325" y="140"/>
                      <a:pt x="324" y="125"/>
                      <a:pt x="320" y="113"/>
                    </a:cubicBezTo>
                    <a:cubicBezTo>
                      <a:pt x="319" y="110"/>
                      <a:pt x="319" y="108"/>
                      <a:pt x="318" y="106"/>
                    </a:cubicBezTo>
                    <a:cubicBezTo>
                      <a:pt x="319" y="105"/>
                      <a:pt x="321" y="104"/>
                      <a:pt x="322" y="102"/>
                    </a:cubicBezTo>
                    <a:cubicBezTo>
                      <a:pt x="326" y="96"/>
                      <a:pt x="327" y="90"/>
                      <a:pt x="325" y="84"/>
                    </a:cubicBezTo>
                    <a:cubicBezTo>
                      <a:pt x="325" y="84"/>
                      <a:pt x="325" y="83"/>
                      <a:pt x="325" y="82"/>
                    </a:cubicBezTo>
                    <a:cubicBezTo>
                      <a:pt x="325" y="83"/>
                      <a:pt x="324" y="84"/>
                      <a:pt x="324" y="84"/>
                    </a:cubicBezTo>
                    <a:cubicBezTo>
                      <a:pt x="324" y="84"/>
                      <a:pt x="323" y="84"/>
                      <a:pt x="323" y="84"/>
                    </a:cubicBezTo>
                    <a:cubicBezTo>
                      <a:pt x="323" y="84"/>
                      <a:pt x="323" y="84"/>
                      <a:pt x="323" y="83"/>
                    </a:cubicBezTo>
                    <a:cubicBezTo>
                      <a:pt x="324" y="81"/>
                      <a:pt x="326" y="78"/>
                      <a:pt x="326" y="75"/>
                    </a:cubicBezTo>
                    <a:cubicBezTo>
                      <a:pt x="327" y="68"/>
                      <a:pt x="324" y="60"/>
                      <a:pt x="319" y="54"/>
                    </a:cubicBezTo>
                    <a:cubicBezTo>
                      <a:pt x="322" y="49"/>
                      <a:pt x="321" y="41"/>
                      <a:pt x="318" y="35"/>
                    </a:cubicBezTo>
                    <a:cubicBezTo>
                      <a:pt x="319" y="35"/>
                      <a:pt x="319" y="35"/>
                      <a:pt x="320" y="35"/>
                    </a:cubicBezTo>
                    <a:cubicBezTo>
                      <a:pt x="322" y="35"/>
                      <a:pt x="324" y="34"/>
                      <a:pt x="326" y="34"/>
                    </a:cubicBezTo>
                    <a:cubicBezTo>
                      <a:pt x="337" y="30"/>
                      <a:pt x="330" y="17"/>
                      <a:pt x="324" y="12"/>
                    </a:cubicBezTo>
                    <a:cubicBezTo>
                      <a:pt x="318" y="6"/>
                      <a:pt x="305" y="0"/>
                      <a:pt x="295" y="0"/>
                    </a:cubicBezTo>
                  </a:path>
                </a:pathLst>
              </a:custGeom>
              <a:solidFill>
                <a:srgbClr val="FFD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260">
                <a:extLst>
                  <a:ext uri="{FF2B5EF4-FFF2-40B4-BE49-F238E27FC236}">
                    <a16:creationId xmlns:a16="http://schemas.microsoft.com/office/drawing/2014/main" id="{519FFF44-CE6B-4F09-B5F8-248FD5887848}"/>
                  </a:ext>
                </a:extLst>
              </p:cNvPr>
              <p:cNvSpPr>
                <a:spLocks noEditPoints="1"/>
              </p:cNvSpPr>
              <p:nvPr/>
            </p:nvSpPr>
            <p:spPr bwMode="auto">
              <a:xfrm>
                <a:off x="1227" y="1700"/>
                <a:ext cx="1719" cy="808"/>
              </a:xfrm>
              <a:custGeom>
                <a:avLst/>
                <a:gdLst>
                  <a:gd name="T0" fmla="*/ 0 w 723"/>
                  <a:gd name="T1" fmla="*/ 330 h 340"/>
                  <a:gd name="T2" fmla="*/ 3 w 723"/>
                  <a:gd name="T3" fmla="*/ 340 h 340"/>
                  <a:gd name="T4" fmla="*/ 3 w 723"/>
                  <a:gd name="T5" fmla="*/ 340 h 340"/>
                  <a:gd name="T6" fmla="*/ 0 w 723"/>
                  <a:gd name="T7" fmla="*/ 330 h 340"/>
                  <a:gd name="T8" fmla="*/ 0 w 723"/>
                  <a:gd name="T9" fmla="*/ 330 h 340"/>
                  <a:gd name="T10" fmla="*/ 0 w 723"/>
                  <a:gd name="T11" fmla="*/ 330 h 340"/>
                  <a:gd name="T12" fmla="*/ 0 w 723"/>
                  <a:gd name="T13" fmla="*/ 330 h 340"/>
                  <a:gd name="T14" fmla="*/ 723 w 723"/>
                  <a:gd name="T15" fmla="*/ 155 h 340"/>
                  <a:gd name="T16" fmla="*/ 723 w 723"/>
                  <a:gd name="T17" fmla="*/ 155 h 340"/>
                  <a:gd name="T18" fmla="*/ 723 w 723"/>
                  <a:gd name="T19" fmla="*/ 155 h 340"/>
                  <a:gd name="T20" fmla="*/ 723 w 723"/>
                  <a:gd name="T21" fmla="*/ 155 h 340"/>
                  <a:gd name="T22" fmla="*/ 479 w 723"/>
                  <a:gd name="T23" fmla="*/ 125 h 340"/>
                  <a:gd name="T24" fmla="*/ 485 w 723"/>
                  <a:gd name="T25" fmla="*/ 130 h 340"/>
                  <a:gd name="T26" fmla="*/ 490 w 723"/>
                  <a:gd name="T27" fmla="*/ 131 h 340"/>
                  <a:gd name="T28" fmla="*/ 490 w 723"/>
                  <a:gd name="T29" fmla="*/ 131 h 340"/>
                  <a:gd name="T30" fmla="*/ 490 w 723"/>
                  <a:gd name="T31" fmla="*/ 131 h 340"/>
                  <a:gd name="T32" fmla="*/ 490 w 723"/>
                  <a:gd name="T33" fmla="*/ 131 h 340"/>
                  <a:gd name="T34" fmla="*/ 485 w 723"/>
                  <a:gd name="T35" fmla="*/ 130 h 340"/>
                  <a:gd name="T36" fmla="*/ 479 w 723"/>
                  <a:gd name="T37" fmla="*/ 125 h 340"/>
                  <a:gd name="T38" fmla="*/ 479 w 723"/>
                  <a:gd name="T39" fmla="*/ 125 h 340"/>
                  <a:gd name="T40" fmla="*/ 479 w 723"/>
                  <a:gd name="T41" fmla="*/ 125 h 340"/>
                  <a:gd name="T42" fmla="*/ 479 w 723"/>
                  <a:gd name="T43" fmla="*/ 125 h 340"/>
                  <a:gd name="T44" fmla="*/ 479 w 723"/>
                  <a:gd name="T45" fmla="*/ 125 h 340"/>
                  <a:gd name="T46" fmla="*/ 479 w 723"/>
                  <a:gd name="T47" fmla="*/ 125 h 340"/>
                  <a:gd name="T48" fmla="*/ 479 w 723"/>
                  <a:gd name="T49" fmla="*/ 125 h 340"/>
                  <a:gd name="T50" fmla="*/ 479 w 723"/>
                  <a:gd name="T51" fmla="*/ 124 h 340"/>
                  <a:gd name="T52" fmla="*/ 479 w 723"/>
                  <a:gd name="T53" fmla="*/ 124 h 340"/>
                  <a:gd name="T54" fmla="*/ 479 w 723"/>
                  <a:gd name="T55" fmla="*/ 124 h 340"/>
                  <a:gd name="T56" fmla="*/ 479 w 723"/>
                  <a:gd name="T57" fmla="*/ 124 h 340"/>
                  <a:gd name="T58" fmla="*/ 479 w 723"/>
                  <a:gd name="T59" fmla="*/ 121 h 340"/>
                  <a:gd name="T60" fmla="*/ 478 w 723"/>
                  <a:gd name="T61" fmla="*/ 121 h 340"/>
                  <a:gd name="T62" fmla="*/ 479 w 723"/>
                  <a:gd name="T63" fmla="*/ 122 h 340"/>
                  <a:gd name="T64" fmla="*/ 479 w 723"/>
                  <a:gd name="T65" fmla="*/ 121 h 340"/>
                  <a:gd name="T66" fmla="*/ 451 w 723"/>
                  <a:gd name="T67" fmla="*/ 102 h 340"/>
                  <a:gd name="T68" fmla="*/ 461 w 723"/>
                  <a:gd name="T69" fmla="*/ 122 h 340"/>
                  <a:gd name="T70" fmla="*/ 470 w 723"/>
                  <a:gd name="T71" fmla="*/ 124 h 340"/>
                  <a:gd name="T72" fmla="*/ 477 w 723"/>
                  <a:gd name="T73" fmla="*/ 123 h 340"/>
                  <a:gd name="T74" fmla="*/ 477 w 723"/>
                  <a:gd name="T75" fmla="*/ 122 h 340"/>
                  <a:gd name="T76" fmla="*/ 476 w 723"/>
                  <a:gd name="T77" fmla="*/ 122 h 340"/>
                  <a:gd name="T78" fmla="*/ 477 w 723"/>
                  <a:gd name="T79" fmla="*/ 123 h 340"/>
                  <a:gd name="T80" fmla="*/ 470 w 723"/>
                  <a:gd name="T81" fmla="*/ 124 h 340"/>
                  <a:gd name="T82" fmla="*/ 461 w 723"/>
                  <a:gd name="T83" fmla="*/ 122 h 340"/>
                  <a:gd name="T84" fmla="*/ 451 w 723"/>
                  <a:gd name="T85" fmla="*/ 102 h 340"/>
                  <a:gd name="T86" fmla="*/ 370 w 723"/>
                  <a:gd name="T87" fmla="*/ 0 h 340"/>
                  <a:gd name="T88" fmla="*/ 369 w 723"/>
                  <a:gd name="T89" fmla="*/ 1 h 340"/>
                  <a:gd name="T90" fmla="*/ 370 w 723"/>
                  <a:gd name="T91" fmla="*/ 3 h 340"/>
                  <a:gd name="T92" fmla="*/ 370 w 723"/>
                  <a:gd name="T9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3" h="340">
                    <a:moveTo>
                      <a:pt x="0" y="330"/>
                    </a:moveTo>
                    <a:cubicBezTo>
                      <a:pt x="1" y="333"/>
                      <a:pt x="2" y="337"/>
                      <a:pt x="3" y="340"/>
                    </a:cubicBezTo>
                    <a:cubicBezTo>
                      <a:pt x="3" y="340"/>
                      <a:pt x="3" y="340"/>
                      <a:pt x="3" y="340"/>
                    </a:cubicBezTo>
                    <a:cubicBezTo>
                      <a:pt x="2" y="337"/>
                      <a:pt x="1" y="333"/>
                      <a:pt x="0" y="330"/>
                    </a:cubicBezTo>
                    <a:moveTo>
                      <a:pt x="0" y="330"/>
                    </a:moveTo>
                    <a:cubicBezTo>
                      <a:pt x="0" y="330"/>
                      <a:pt x="0" y="330"/>
                      <a:pt x="0" y="330"/>
                    </a:cubicBezTo>
                    <a:cubicBezTo>
                      <a:pt x="0" y="330"/>
                      <a:pt x="0" y="330"/>
                      <a:pt x="0" y="330"/>
                    </a:cubicBezTo>
                    <a:moveTo>
                      <a:pt x="723" y="155"/>
                    </a:moveTo>
                    <a:cubicBezTo>
                      <a:pt x="723" y="155"/>
                      <a:pt x="723" y="155"/>
                      <a:pt x="723" y="155"/>
                    </a:cubicBezTo>
                    <a:cubicBezTo>
                      <a:pt x="723" y="155"/>
                      <a:pt x="723" y="155"/>
                      <a:pt x="723" y="155"/>
                    </a:cubicBezTo>
                    <a:cubicBezTo>
                      <a:pt x="723" y="155"/>
                      <a:pt x="723" y="155"/>
                      <a:pt x="723" y="155"/>
                    </a:cubicBezTo>
                    <a:moveTo>
                      <a:pt x="479" y="125"/>
                    </a:moveTo>
                    <a:cubicBezTo>
                      <a:pt x="480" y="127"/>
                      <a:pt x="482" y="129"/>
                      <a:pt x="485" y="130"/>
                    </a:cubicBezTo>
                    <a:cubicBezTo>
                      <a:pt x="487" y="131"/>
                      <a:pt x="488" y="131"/>
                      <a:pt x="490" y="131"/>
                    </a:cubicBezTo>
                    <a:cubicBezTo>
                      <a:pt x="490" y="131"/>
                      <a:pt x="490" y="131"/>
                      <a:pt x="490" y="131"/>
                    </a:cubicBezTo>
                    <a:cubicBezTo>
                      <a:pt x="490" y="131"/>
                      <a:pt x="490" y="131"/>
                      <a:pt x="490" y="131"/>
                    </a:cubicBezTo>
                    <a:cubicBezTo>
                      <a:pt x="490" y="131"/>
                      <a:pt x="490" y="131"/>
                      <a:pt x="490" y="131"/>
                    </a:cubicBezTo>
                    <a:cubicBezTo>
                      <a:pt x="488" y="131"/>
                      <a:pt x="487" y="131"/>
                      <a:pt x="485" y="130"/>
                    </a:cubicBezTo>
                    <a:cubicBezTo>
                      <a:pt x="482" y="129"/>
                      <a:pt x="480" y="127"/>
                      <a:pt x="479" y="125"/>
                    </a:cubicBezTo>
                    <a:moveTo>
                      <a:pt x="479" y="125"/>
                    </a:moveTo>
                    <a:cubicBezTo>
                      <a:pt x="479" y="125"/>
                      <a:pt x="479" y="125"/>
                      <a:pt x="479" y="125"/>
                    </a:cubicBezTo>
                    <a:cubicBezTo>
                      <a:pt x="479" y="125"/>
                      <a:pt x="479" y="125"/>
                      <a:pt x="479" y="125"/>
                    </a:cubicBezTo>
                    <a:moveTo>
                      <a:pt x="479" y="125"/>
                    </a:moveTo>
                    <a:cubicBezTo>
                      <a:pt x="479" y="125"/>
                      <a:pt x="479" y="125"/>
                      <a:pt x="479" y="125"/>
                    </a:cubicBezTo>
                    <a:cubicBezTo>
                      <a:pt x="479" y="125"/>
                      <a:pt x="479" y="125"/>
                      <a:pt x="479" y="125"/>
                    </a:cubicBezTo>
                    <a:moveTo>
                      <a:pt x="479" y="124"/>
                    </a:moveTo>
                    <a:cubicBezTo>
                      <a:pt x="479" y="124"/>
                      <a:pt x="479" y="124"/>
                      <a:pt x="479" y="124"/>
                    </a:cubicBezTo>
                    <a:cubicBezTo>
                      <a:pt x="479" y="124"/>
                      <a:pt x="479" y="124"/>
                      <a:pt x="479" y="124"/>
                    </a:cubicBezTo>
                    <a:cubicBezTo>
                      <a:pt x="479" y="124"/>
                      <a:pt x="479" y="124"/>
                      <a:pt x="479" y="124"/>
                    </a:cubicBezTo>
                    <a:moveTo>
                      <a:pt x="479" y="121"/>
                    </a:moveTo>
                    <a:cubicBezTo>
                      <a:pt x="478" y="121"/>
                      <a:pt x="478" y="121"/>
                      <a:pt x="478" y="121"/>
                    </a:cubicBezTo>
                    <a:cubicBezTo>
                      <a:pt x="479" y="121"/>
                      <a:pt x="479" y="122"/>
                      <a:pt x="479" y="122"/>
                    </a:cubicBezTo>
                    <a:cubicBezTo>
                      <a:pt x="479" y="121"/>
                      <a:pt x="479" y="121"/>
                      <a:pt x="479" y="121"/>
                    </a:cubicBezTo>
                    <a:moveTo>
                      <a:pt x="451" y="102"/>
                    </a:moveTo>
                    <a:cubicBezTo>
                      <a:pt x="451" y="109"/>
                      <a:pt x="454" y="117"/>
                      <a:pt x="461" y="122"/>
                    </a:cubicBezTo>
                    <a:cubicBezTo>
                      <a:pt x="464" y="124"/>
                      <a:pt x="467" y="124"/>
                      <a:pt x="470" y="124"/>
                    </a:cubicBezTo>
                    <a:cubicBezTo>
                      <a:pt x="473" y="124"/>
                      <a:pt x="475" y="124"/>
                      <a:pt x="477" y="123"/>
                    </a:cubicBezTo>
                    <a:cubicBezTo>
                      <a:pt x="477" y="123"/>
                      <a:pt x="477" y="122"/>
                      <a:pt x="477" y="122"/>
                    </a:cubicBezTo>
                    <a:cubicBezTo>
                      <a:pt x="476" y="122"/>
                      <a:pt x="476" y="122"/>
                      <a:pt x="476" y="122"/>
                    </a:cubicBezTo>
                    <a:cubicBezTo>
                      <a:pt x="476" y="123"/>
                      <a:pt x="476" y="123"/>
                      <a:pt x="477" y="123"/>
                    </a:cubicBezTo>
                    <a:cubicBezTo>
                      <a:pt x="475" y="124"/>
                      <a:pt x="472" y="124"/>
                      <a:pt x="470" y="124"/>
                    </a:cubicBezTo>
                    <a:cubicBezTo>
                      <a:pt x="467" y="124"/>
                      <a:pt x="464" y="123"/>
                      <a:pt x="461" y="122"/>
                    </a:cubicBezTo>
                    <a:cubicBezTo>
                      <a:pt x="454" y="117"/>
                      <a:pt x="451" y="109"/>
                      <a:pt x="451" y="102"/>
                    </a:cubicBezTo>
                    <a:moveTo>
                      <a:pt x="370" y="0"/>
                    </a:moveTo>
                    <a:cubicBezTo>
                      <a:pt x="369" y="1"/>
                      <a:pt x="369" y="1"/>
                      <a:pt x="369" y="1"/>
                    </a:cubicBezTo>
                    <a:cubicBezTo>
                      <a:pt x="369" y="2"/>
                      <a:pt x="370" y="2"/>
                      <a:pt x="370" y="3"/>
                    </a:cubicBezTo>
                    <a:cubicBezTo>
                      <a:pt x="370" y="0"/>
                      <a:pt x="370" y="0"/>
                      <a:pt x="37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261">
                <a:extLst>
                  <a:ext uri="{FF2B5EF4-FFF2-40B4-BE49-F238E27FC236}">
                    <a16:creationId xmlns:a16="http://schemas.microsoft.com/office/drawing/2014/main" id="{CC4A8CA9-D29B-4A24-B1A8-668BEBFF8AF9}"/>
                  </a:ext>
                </a:extLst>
              </p:cNvPr>
              <p:cNvSpPr>
                <a:spLocks/>
              </p:cNvSpPr>
              <p:nvPr/>
            </p:nvSpPr>
            <p:spPr bwMode="auto">
              <a:xfrm>
                <a:off x="1876" y="2047"/>
                <a:ext cx="31" cy="34"/>
              </a:xfrm>
              <a:custGeom>
                <a:avLst/>
                <a:gdLst>
                  <a:gd name="T0" fmla="*/ 13 w 13"/>
                  <a:gd name="T1" fmla="*/ 0 h 14"/>
                  <a:gd name="T2" fmla="*/ 0 w 13"/>
                  <a:gd name="T3" fmla="*/ 13 h 14"/>
                  <a:gd name="T4" fmla="*/ 1 w 13"/>
                  <a:gd name="T5" fmla="*/ 14 h 14"/>
                  <a:gd name="T6" fmla="*/ 13 w 13"/>
                  <a:gd name="T7" fmla="*/ 0 h 14"/>
                </a:gdLst>
                <a:ahLst/>
                <a:cxnLst>
                  <a:cxn ang="0">
                    <a:pos x="T0" y="T1"/>
                  </a:cxn>
                  <a:cxn ang="0">
                    <a:pos x="T2" y="T3"/>
                  </a:cxn>
                  <a:cxn ang="0">
                    <a:pos x="T4" y="T5"/>
                  </a:cxn>
                  <a:cxn ang="0">
                    <a:pos x="T6" y="T7"/>
                  </a:cxn>
                </a:cxnLst>
                <a:rect l="0" t="0" r="r" b="b"/>
                <a:pathLst>
                  <a:path w="13" h="14">
                    <a:moveTo>
                      <a:pt x="13" y="0"/>
                    </a:moveTo>
                    <a:cubicBezTo>
                      <a:pt x="10" y="6"/>
                      <a:pt x="6" y="11"/>
                      <a:pt x="0" y="13"/>
                    </a:cubicBezTo>
                    <a:cubicBezTo>
                      <a:pt x="1" y="13"/>
                      <a:pt x="1" y="13"/>
                      <a:pt x="1" y="14"/>
                    </a:cubicBezTo>
                    <a:cubicBezTo>
                      <a:pt x="6" y="11"/>
                      <a:pt x="11" y="6"/>
                      <a:pt x="13" y="0"/>
                    </a:cubicBezTo>
                  </a:path>
                </a:pathLst>
              </a:custGeom>
              <a:solidFill>
                <a:srgbClr val="FFD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262">
                <a:extLst>
                  <a:ext uri="{FF2B5EF4-FFF2-40B4-BE49-F238E27FC236}">
                    <a16:creationId xmlns:a16="http://schemas.microsoft.com/office/drawing/2014/main" id="{E3CF619F-D583-43BD-8F6C-BCFF84D9452C}"/>
                  </a:ext>
                </a:extLst>
              </p:cNvPr>
              <p:cNvSpPr>
                <a:spLocks noEditPoints="1"/>
              </p:cNvSpPr>
              <p:nvPr/>
            </p:nvSpPr>
            <p:spPr bwMode="auto">
              <a:xfrm>
                <a:off x="1294" y="2387"/>
                <a:ext cx="43" cy="69"/>
              </a:xfrm>
              <a:custGeom>
                <a:avLst/>
                <a:gdLst>
                  <a:gd name="T0" fmla="*/ 0 w 18"/>
                  <a:gd name="T1" fmla="*/ 23 h 29"/>
                  <a:gd name="T2" fmla="*/ 1 w 18"/>
                  <a:gd name="T3" fmla="*/ 29 h 29"/>
                  <a:gd name="T4" fmla="*/ 3 w 18"/>
                  <a:gd name="T5" fmla="*/ 27 h 29"/>
                  <a:gd name="T6" fmla="*/ 2 w 18"/>
                  <a:gd name="T7" fmla="*/ 25 h 29"/>
                  <a:gd name="T8" fmla="*/ 0 w 18"/>
                  <a:gd name="T9" fmla="*/ 23 h 29"/>
                  <a:gd name="T10" fmla="*/ 18 w 18"/>
                  <a:gd name="T11" fmla="*/ 0 h 29"/>
                  <a:gd name="T12" fmla="*/ 9 w 18"/>
                  <a:gd name="T13" fmla="*/ 5 h 29"/>
                  <a:gd name="T14" fmla="*/ 18 w 1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9">
                    <a:moveTo>
                      <a:pt x="0" y="23"/>
                    </a:moveTo>
                    <a:cubicBezTo>
                      <a:pt x="0" y="25"/>
                      <a:pt x="0" y="27"/>
                      <a:pt x="1" y="29"/>
                    </a:cubicBezTo>
                    <a:cubicBezTo>
                      <a:pt x="1" y="28"/>
                      <a:pt x="2" y="28"/>
                      <a:pt x="3" y="27"/>
                    </a:cubicBezTo>
                    <a:cubicBezTo>
                      <a:pt x="3" y="26"/>
                      <a:pt x="2" y="26"/>
                      <a:pt x="2" y="25"/>
                    </a:cubicBezTo>
                    <a:cubicBezTo>
                      <a:pt x="2" y="24"/>
                      <a:pt x="1" y="23"/>
                      <a:pt x="0" y="23"/>
                    </a:cubicBezTo>
                    <a:moveTo>
                      <a:pt x="18" y="0"/>
                    </a:moveTo>
                    <a:cubicBezTo>
                      <a:pt x="14" y="1"/>
                      <a:pt x="12" y="3"/>
                      <a:pt x="9" y="5"/>
                    </a:cubicBezTo>
                    <a:cubicBezTo>
                      <a:pt x="12" y="3"/>
                      <a:pt x="15" y="2"/>
                      <a:pt x="18"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263">
                <a:extLst>
                  <a:ext uri="{FF2B5EF4-FFF2-40B4-BE49-F238E27FC236}">
                    <a16:creationId xmlns:a16="http://schemas.microsoft.com/office/drawing/2014/main" id="{6AA5B0E0-176B-42A5-8481-C6F32DBDF79E}"/>
                  </a:ext>
                </a:extLst>
              </p:cNvPr>
              <p:cNvSpPr>
                <a:spLocks/>
              </p:cNvSpPr>
              <p:nvPr/>
            </p:nvSpPr>
            <p:spPr bwMode="auto">
              <a:xfrm>
                <a:off x="1256" y="2539"/>
                <a:ext cx="12" cy="14"/>
              </a:xfrm>
              <a:custGeom>
                <a:avLst/>
                <a:gdLst>
                  <a:gd name="T0" fmla="*/ 2 w 5"/>
                  <a:gd name="T1" fmla="*/ 0 h 6"/>
                  <a:gd name="T2" fmla="*/ 0 w 5"/>
                  <a:gd name="T3" fmla="*/ 3 h 6"/>
                  <a:gd name="T4" fmla="*/ 5 w 5"/>
                  <a:gd name="T5" fmla="*/ 6 h 6"/>
                  <a:gd name="T6" fmla="*/ 5 w 5"/>
                  <a:gd name="T7" fmla="*/ 4 h 6"/>
                  <a:gd name="T8" fmla="*/ 5 w 5"/>
                  <a:gd name="T9" fmla="*/ 4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cubicBezTo>
                      <a:pt x="1" y="1"/>
                      <a:pt x="1" y="2"/>
                      <a:pt x="0" y="3"/>
                    </a:cubicBezTo>
                    <a:cubicBezTo>
                      <a:pt x="2" y="4"/>
                      <a:pt x="3" y="5"/>
                      <a:pt x="5" y="6"/>
                    </a:cubicBezTo>
                    <a:cubicBezTo>
                      <a:pt x="5" y="5"/>
                      <a:pt x="5" y="5"/>
                      <a:pt x="5" y="4"/>
                    </a:cubicBezTo>
                    <a:cubicBezTo>
                      <a:pt x="5" y="4"/>
                      <a:pt x="5" y="4"/>
                      <a:pt x="5" y="4"/>
                    </a:cubicBezTo>
                    <a:cubicBezTo>
                      <a:pt x="4" y="3"/>
                      <a:pt x="3" y="2"/>
                      <a:pt x="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264">
                <a:extLst>
                  <a:ext uri="{FF2B5EF4-FFF2-40B4-BE49-F238E27FC236}">
                    <a16:creationId xmlns:a16="http://schemas.microsoft.com/office/drawing/2014/main" id="{B013D5D5-B050-416A-983C-485DFD9BF49E}"/>
                  </a:ext>
                </a:extLst>
              </p:cNvPr>
              <p:cNvSpPr>
                <a:spLocks noEditPoints="1"/>
              </p:cNvSpPr>
              <p:nvPr/>
            </p:nvSpPr>
            <p:spPr bwMode="auto">
              <a:xfrm>
                <a:off x="1370" y="2630"/>
                <a:ext cx="2" cy="7"/>
              </a:xfrm>
              <a:custGeom>
                <a:avLst/>
                <a:gdLst>
                  <a:gd name="T0" fmla="*/ 1 w 1"/>
                  <a:gd name="T1" fmla="*/ 3 h 3"/>
                  <a:gd name="T2" fmla="*/ 1 w 1"/>
                  <a:gd name="T3" fmla="*/ 3 h 3"/>
                  <a:gd name="T4" fmla="*/ 1 w 1"/>
                  <a:gd name="T5" fmla="*/ 3 h 3"/>
                  <a:gd name="T6" fmla="*/ 1 w 1"/>
                  <a:gd name="T7" fmla="*/ 3 h 3"/>
                  <a:gd name="T8" fmla="*/ 1 w 1"/>
                  <a:gd name="T9" fmla="*/ 3 h 3"/>
                  <a:gd name="T10" fmla="*/ 1 w 1"/>
                  <a:gd name="T11" fmla="*/ 3 h 3"/>
                  <a:gd name="T12" fmla="*/ 1 w 1"/>
                  <a:gd name="T13" fmla="*/ 3 h 3"/>
                  <a:gd name="T14" fmla="*/ 1 w 1"/>
                  <a:gd name="T15" fmla="*/ 3 h 3"/>
                  <a:gd name="T16" fmla="*/ 1 w 1"/>
                  <a:gd name="T17" fmla="*/ 3 h 3"/>
                  <a:gd name="T18" fmla="*/ 1 w 1"/>
                  <a:gd name="T19" fmla="*/ 3 h 3"/>
                  <a:gd name="T20" fmla="*/ 1 w 1"/>
                  <a:gd name="T21" fmla="*/ 3 h 3"/>
                  <a:gd name="T22" fmla="*/ 1 w 1"/>
                  <a:gd name="T23" fmla="*/ 3 h 3"/>
                  <a:gd name="T24" fmla="*/ 1 w 1"/>
                  <a:gd name="T25" fmla="*/ 3 h 3"/>
                  <a:gd name="T26" fmla="*/ 0 w 1"/>
                  <a:gd name="T27" fmla="*/ 0 h 3"/>
                  <a:gd name="T28" fmla="*/ 0 w 1"/>
                  <a:gd name="T29" fmla="*/ 0 h 3"/>
                  <a:gd name="T30" fmla="*/ 0 w 1"/>
                  <a:gd name="T31" fmla="*/ 2 h 3"/>
                  <a:gd name="T32" fmla="*/ 1 w 1"/>
                  <a:gd name="T33" fmla="*/ 2 h 3"/>
                  <a:gd name="T34" fmla="*/ 1 w 1"/>
                  <a:gd name="T35" fmla="*/ 2 h 3"/>
                  <a:gd name="T36" fmla="*/ 1 w 1"/>
                  <a:gd name="T37" fmla="*/ 3 h 3"/>
                  <a:gd name="T38" fmla="*/ 1 w 1"/>
                  <a:gd name="T39" fmla="*/ 3 h 3"/>
                  <a:gd name="T40" fmla="*/ 1 w 1"/>
                  <a:gd name="T41" fmla="*/ 1 h 3"/>
                  <a:gd name="T42" fmla="*/ 0 w 1"/>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 h="3">
                    <a:moveTo>
                      <a:pt x="1" y="3"/>
                    </a:moveTo>
                    <a:cubicBezTo>
                      <a:pt x="1" y="3"/>
                      <a:pt x="1" y="3"/>
                      <a:pt x="1" y="3"/>
                    </a:cubicBezTo>
                    <a:cubicBezTo>
                      <a:pt x="1" y="3"/>
                      <a:pt x="1" y="3"/>
                      <a:pt x="1" y="3"/>
                    </a:cubicBezTo>
                    <a:cubicBezTo>
                      <a:pt x="1" y="3"/>
                      <a:pt x="1" y="3"/>
                      <a:pt x="1" y="3"/>
                    </a:cubicBezTo>
                    <a:cubicBezTo>
                      <a:pt x="1" y="3"/>
                      <a:pt x="1" y="3"/>
                      <a:pt x="1" y="3"/>
                    </a:cubicBezTo>
                    <a:moveTo>
                      <a:pt x="1" y="3"/>
                    </a:moveTo>
                    <a:cubicBezTo>
                      <a:pt x="1" y="3"/>
                      <a:pt x="1" y="3"/>
                      <a:pt x="1" y="3"/>
                    </a:cubicBezTo>
                    <a:cubicBezTo>
                      <a:pt x="1" y="3"/>
                      <a:pt x="1" y="3"/>
                      <a:pt x="1" y="3"/>
                    </a:cubicBezTo>
                    <a:cubicBezTo>
                      <a:pt x="1" y="3"/>
                      <a:pt x="1" y="3"/>
                      <a:pt x="1" y="3"/>
                    </a:cubicBezTo>
                    <a:moveTo>
                      <a:pt x="1" y="3"/>
                    </a:moveTo>
                    <a:cubicBezTo>
                      <a:pt x="1" y="3"/>
                      <a:pt x="1" y="3"/>
                      <a:pt x="1" y="3"/>
                    </a:cubicBezTo>
                    <a:cubicBezTo>
                      <a:pt x="1" y="3"/>
                      <a:pt x="1" y="3"/>
                      <a:pt x="1" y="3"/>
                    </a:cubicBezTo>
                    <a:cubicBezTo>
                      <a:pt x="1" y="3"/>
                      <a:pt x="1" y="3"/>
                      <a:pt x="1" y="3"/>
                    </a:cubicBezTo>
                    <a:moveTo>
                      <a:pt x="0" y="0"/>
                    </a:moveTo>
                    <a:cubicBezTo>
                      <a:pt x="0" y="0"/>
                      <a:pt x="0" y="0"/>
                      <a:pt x="0" y="0"/>
                    </a:cubicBezTo>
                    <a:cubicBezTo>
                      <a:pt x="0" y="1"/>
                      <a:pt x="0" y="1"/>
                      <a:pt x="0" y="2"/>
                    </a:cubicBezTo>
                    <a:cubicBezTo>
                      <a:pt x="1" y="2"/>
                      <a:pt x="1" y="2"/>
                      <a:pt x="1" y="2"/>
                    </a:cubicBezTo>
                    <a:cubicBezTo>
                      <a:pt x="1" y="2"/>
                      <a:pt x="1" y="2"/>
                      <a:pt x="1" y="2"/>
                    </a:cubicBezTo>
                    <a:cubicBezTo>
                      <a:pt x="1" y="3"/>
                      <a:pt x="1" y="3"/>
                      <a:pt x="1" y="3"/>
                    </a:cubicBezTo>
                    <a:cubicBezTo>
                      <a:pt x="1" y="3"/>
                      <a:pt x="1" y="3"/>
                      <a:pt x="1" y="3"/>
                    </a:cubicBezTo>
                    <a:cubicBezTo>
                      <a:pt x="1" y="2"/>
                      <a:pt x="1" y="1"/>
                      <a:pt x="1" y="1"/>
                    </a:cubicBezTo>
                    <a:cubicBezTo>
                      <a:pt x="1" y="0"/>
                      <a:pt x="1" y="0"/>
                      <a:pt x="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265">
                <a:extLst>
                  <a:ext uri="{FF2B5EF4-FFF2-40B4-BE49-F238E27FC236}">
                    <a16:creationId xmlns:a16="http://schemas.microsoft.com/office/drawing/2014/main" id="{688880E9-7FC5-4507-80BA-30897541053A}"/>
                  </a:ext>
                </a:extLst>
              </p:cNvPr>
              <p:cNvSpPr>
                <a:spLocks/>
              </p:cNvSpPr>
              <p:nvPr/>
            </p:nvSpPr>
            <p:spPr bwMode="auto">
              <a:xfrm>
                <a:off x="1446" y="2494"/>
                <a:ext cx="26" cy="14"/>
              </a:xfrm>
              <a:custGeom>
                <a:avLst/>
                <a:gdLst>
                  <a:gd name="T0" fmla="*/ 10 w 11"/>
                  <a:gd name="T1" fmla="*/ 0 h 6"/>
                  <a:gd name="T2" fmla="*/ 10 w 11"/>
                  <a:gd name="T3" fmla="*/ 0 h 6"/>
                  <a:gd name="T4" fmla="*/ 0 w 11"/>
                  <a:gd name="T5" fmla="*/ 3 h 6"/>
                  <a:gd name="T6" fmla="*/ 0 w 11"/>
                  <a:gd name="T7" fmla="*/ 5 h 6"/>
                  <a:gd name="T8" fmla="*/ 1 w 11"/>
                  <a:gd name="T9" fmla="*/ 6 h 6"/>
                  <a:gd name="T10" fmla="*/ 10 w 11"/>
                  <a:gd name="T11" fmla="*/ 1 h 6"/>
                  <a:gd name="T12" fmla="*/ 10 w 1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10" y="0"/>
                    </a:moveTo>
                    <a:cubicBezTo>
                      <a:pt x="10" y="0"/>
                      <a:pt x="10" y="0"/>
                      <a:pt x="10" y="0"/>
                    </a:cubicBezTo>
                    <a:cubicBezTo>
                      <a:pt x="7" y="2"/>
                      <a:pt x="3" y="3"/>
                      <a:pt x="0" y="3"/>
                    </a:cubicBezTo>
                    <a:cubicBezTo>
                      <a:pt x="0" y="5"/>
                      <a:pt x="0" y="5"/>
                      <a:pt x="0" y="5"/>
                    </a:cubicBezTo>
                    <a:cubicBezTo>
                      <a:pt x="1" y="6"/>
                      <a:pt x="1" y="6"/>
                      <a:pt x="1" y="6"/>
                    </a:cubicBezTo>
                    <a:cubicBezTo>
                      <a:pt x="4" y="6"/>
                      <a:pt x="8" y="4"/>
                      <a:pt x="10" y="1"/>
                    </a:cubicBezTo>
                    <a:cubicBezTo>
                      <a:pt x="11" y="0"/>
                      <a:pt x="10" y="0"/>
                      <a:pt x="1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266">
                <a:extLst>
                  <a:ext uri="{FF2B5EF4-FFF2-40B4-BE49-F238E27FC236}">
                    <a16:creationId xmlns:a16="http://schemas.microsoft.com/office/drawing/2014/main" id="{7406831F-EBF3-42B4-968C-28882DA40452}"/>
                  </a:ext>
                </a:extLst>
              </p:cNvPr>
              <p:cNvSpPr>
                <a:spLocks/>
              </p:cNvSpPr>
              <p:nvPr/>
            </p:nvSpPr>
            <p:spPr bwMode="auto">
              <a:xfrm>
                <a:off x="1660" y="2340"/>
                <a:ext cx="52" cy="40"/>
              </a:xfrm>
              <a:custGeom>
                <a:avLst/>
                <a:gdLst>
                  <a:gd name="T0" fmla="*/ 22 w 22"/>
                  <a:gd name="T1" fmla="*/ 0 h 17"/>
                  <a:gd name="T2" fmla="*/ 21 w 22"/>
                  <a:gd name="T3" fmla="*/ 0 h 17"/>
                  <a:gd name="T4" fmla="*/ 1 w 22"/>
                  <a:gd name="T5" fmla="*/ 16 h 17"/>
                  <a:gd name="T6" fmla="*/ 0 w 22"/>
                  <a:gd name="T7" fmla="*/ 16 h 17"/>
                  <a:gd name="T8" fmla="*/ 0 w 22"/>
                  <a:gd name="T9" fmla="*/ 16 h 17"/>
                  <a:gd name="T10" fmla="*/ 1 w 22"/>
                  <a:gd name="T11" fmla="*/ 17 h 17"/>
                  <a:gd name="T12" fmla="*/ 16 w 22"/>
                  <a:gd name="T13" fmla="*/ 7 h 17"/>
                  <a:gd name="T14" fmla="*/ 19 w 22"/>
                  <a:gd name="T15" fmla="*/ 5 h 17"/>
                  <a:gd name="T16" fmla="*/ 20 w 22"/>
                  <a:gd name="T17" fmla="*/ 5 h 17"/>
                  <a:gd name="T18" fmla="*/ 22 w 22"/>
                  <a:gd name="T19" fmla="*/ 1 h 17"/>
                  <a:gd name="T20" fmla="*/ 22 w 22"/>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
                    <a:moveTo>
                      <a:pt x="22" y="0"/>
                    </a:moveTo>
                    <a:cubicBezTo>
                      <a:pt x="21" y="0"/>
                      <a:pt x="21" y="0"/>
                      <a:pt x="21" y="0"/>
                    </a:cubicBezTo>
                    <a:cubicBezTo>
                      <a:pt x="15" y="7"/>
                      <a:pt x="10" y="14"/>
                      <a:pt x="1" y="16"/>
                    </a:cubicBezTo>
                    <a:cubicBezTo>
                      <a:pt x="0" y="16"/>
                      <a:pt x="0" y="16"/>
                      <a:pt x="0" y="16"/>
                    </a:cubicBezTo>
                    <a:cubicBezTo>
                      <a:pt x="0" y="16"/>
                      <a:pt x="0" y="16"/>
                      <a:pt x="0" y="16"/>
                    </a:cubicBezTo>
                    <a:cubicBezTo>
                      <a:pt x="0" y="17"/>
                      <a:pt x="1" y="17"/>
                      <a:pt x="1" y="17"/>
                    </a:cubicBezTo>
                    <a:cubicBezTo>
                      <a:pt x="7" y="15"/>
                      <a:pt x="12" y="11"/>
                      <a:pt x="16" y="7"/>
                    </a:cubicBezTo>
                    <a:cubicBezTo>
                      <a:pt x="17" y="7"/>
                      <a:pt x="18" y="6"/>
                      <a:pt x="19" y="5"/>
                    </a:cubicBezTo>
                    <a:cubicBezTo>
                      <a:pt x="19" y="5"/>
                      <a:pt x="20" y="5"/>
                      <a:pt x="20" y="5"/>
                    </a:cubicBezTo>
                    <a:cubicBezTo>
                      <a:pt x="21" y="4"/>
                      <a:pt x="22" y="2"/>
                      <a:pt x="22" y="1"/>
                    </a:cubicBezTo>
                    <a:cubicBezTo>
                      <a:pt x="22" y="0"/>
                      <a:pt x="22" y="0"/>
                      <a:pt x="2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267">
                <a:extLst>
                  <a:ext uri="{FF2B5EF4-FFF2-40B4-BE49-F238E27FC236}">
                    <a16:creationId xmlns:a16="http://schemas.microsoft.com/office/drawing/2014/main" id="{C4AAC405-C792-4CAF-AFC4-05462933AAA6}"/>
                  </a:ext>
                </a:extLst>
              </p:cNvPr>
              <p:cNvSpPr>
                <a:spLocks/>
              </p:cNvSpPr>
              <p:nvPr/>
            </p:nvSpPr>
            <p:spPr bwMode="auto">
              <a:xfrm>
                <a:off x="1879" y="1993"/>
                <a:ext cx="47" cy="90"/>
              </a:xfrm>
              <a:custGeom>
                <a:avLst/>
                <a:gdLst>
                  <a:gd name="T0" fmla="*/ 13 w 20"/>
                  <a:gd name="T1" fmla="*/ 0 h 38"/>
                  <a:gd name="T2" fmla="*/ 12 w 20"/>
                  <a:gd name="T3" fmla="*/ 0 h 38"/>
                  <a:gd name="T4" fmla="*/ 12 w 20"/>
                  <a:gd name="T5" fmla="*/ 23 h 38"/>
                  <a:gd name="T6" fmla="*/ 0 w 20"/>
                  <a:gd name="T7" fmla="*/ 37 h 38"/>
                  <a:gd name="T8" fmla="*/ 2 w 20"/>
                  <a:gd name="T9" fmla="*/ 38 h 38"/>
                  <a:gd name="T10" fmla="*/ 10 w 20"/>
                  <a:gd name="T11" fmla="*/ 32 h 38"/>
                  <a:gd name="T12" fmla="*/ 9 w 20"/>
                  <a:gd name="T13" fmla="*/ 31 h 38"/>
                  <a:gd name="T14" fmla="*/ 11 w 20"/>
                  <a:gd name="T15" fmla="*/ 31 h 38"/>
                  <a:gd name="T16" fmla="*/ 14 w 20"/>
                  <a:gd name="T17" fmla="*/ 0 h 38"/>
                  <a:gd name="T18" fmla="*/ 13 w 2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8">
                    <a:moveTo>
                      <a:pt x="13" y="0"/>
                    </a:moveTo>
                    <a:cubicBezTo>
                      <a:pt x="13" y="0"/>
                      <a:pt x="13" y="0"/>
                      <a:pt x="12" y="0"/>
                    </a:cubicBezTo>
                    <a:cubicBezTo>
                      <a:pt x="17" y="7"/>
                      <a:pt x="16" y="16"/>
                      <a:pt x="12" y="23"/>
                    </a:cubicBezTo>
                    <a:cubicBezTo>
                      <a:pt x="10" y="29"/>
                      <a:pt x="5" y="34"/>
                      <a:pt x="0" y="37"/>
                    </a:cubicBezTo>
                    <a:cubicBezTo>
                      <a:pt x="1" y="37"/>
                      <a:pt x="1" y="37"/>
                      <a:pt x="2" y="38"/>
                    </a:cubicBezTo>
                    <a:cubicBezTo>
                      <a:pt x="5" y="37"/>
                      <a:pt x="8" y="35"/>
                      <a:pt x="10" y="32"/>
                    </a:cubicBezTo>
                    <a:cubicBezTo>
                      <a:pt x="10" y="32"/>
                      <a:pt x="9" y="31"/>
                      <a:pt x="9" y="31"/>
                    </a:cubicBezTo>
                    <a:cubicBezTo>
                      <a:pt x="10" y="31"/>
                      <a:pt x="11" y="31"/>
                      <a:pt x="11" y="31"/>
                    </a:cubicBezTo>
                    <a:cubicBezTo>
                      <a:pt x="18" y="22"/>
                      <a:pt x="20" y="9"/>
                      <a:pt x="14" y="0"/>
                    </a:cubicBezTo>
                    <a:cubicBezTo>
                      <a:pt x="14" y="0"/>
                      <a:pt x="13" y="0"/>
                      <a:pt x="13"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268">
                <a:extLst>
                  <a:ext uri="{FF2B5EF4-FFF2-40B4-BE49-F238E27FC236}">
                    <a16:creationId xmlns:a16="http://schemas.microsoft.com/office/drawing/2014/main" id="{D4D4D1C3-682F-428D-8FE3-1C2FAB6F1DFF}"/>
                  </a:ext>
                </a:extLst>
              </p:cNvPr>
              <p:cNvSpPr>
                <a:spLocks/>
              </p:cNvSpPr>
              <p:nvPr/>
            </p:nvSpPr>
            <p:spPr bwMode="auto">
              <a:xfrm>
                <a:off x="1979" y="1945"/>
                <a:ext cx="2" cy="5"/>
              </a:xfrm>
              <a:custGeom>
                <a:avLst/>
                <a:gdLst>
                  <a:gd name="T0" fmla="*/ 1 w 1"/>
                  <a:gd name="T1" fmla="*/ 0 h 2"/>
                  <a:gd name="T2" fmla="*/ 0 w 1"/>
                  <a:gd name="T3" fmla="*/ 1 h 2"/>
                  <a:gd name="T4" fmla="*/ 0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1"/>
                      <a:pt x="0" y="1"/>
                    </a:cubicBezTo>
                    <a:cubicBezTo>
                      <a:pt x="0" y="1"/>
                      <a:pt x="0" y="1"/>
                      <a:pt x="0" y="1"/>
                    </a:cubicBezTo>
                    <a:cubicBezTo>
                      <a:pt x="0" y="2"/>
                      <a:pt x="0" y="2"/>
                      <a:pt x="0" y="2"/>
                    </a:cubicBezTo>
                    <a:cubicBezTo>
                      <a:pt x="0" y="1"/>
                      <a:pt x="1" y="0"/>
                      <a:pt x="1"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269">
                <a:extLst>
                  <a:ext uri="{FF2B5EF4-FFF2-40B4-BE49-F238E27FC236}">
                    <a16:creationId xmlns:a16="http://schemas.microsoft.com/office/drawing/2014/main" id="{E81C9CAC-9125-4159-B692-175752A9F26E}"/>
                  </a:ext>
                </a:extLst>
              </p:cNvPr>
              <p:cNvSpPr>
                <a:spLocks/>
              </p:cNvSpPr>
              <p:nvPr/>
            </p:nvSpPr>
            <p:spPr bwMode="auto">
              <a:xfrm>
                <a:off x="2007" y="1793"/>
                <a:ext cx="7" cy="21"/>
              </a:xfrm>
              <a:custGeom>
                <a:avLst/>
                <a:gdLst>
                  <a:gd name="T0" fmla="*/ 3 w 3"/>
                  <a:gd name="T1" fmla="*/ 0 h 9"/>
                  <a:gd name="T2" fmla="*/ 0 w 3"/>
                  <a:gd name="T3" fmla="*/ 8 h 9"/>
                  <a:gd name="T4" fmla="*/ 0 w 3"/>
                  <a:gd name="T5" fmla="*/ 9 h 9"/>
                  <a:gd name="T6" fmla="*/ 1 w 3"/>
                  <a:gd name="T7" fmla="*/ 9 h 9"/>
                  <a:gd name="T8" fmla="*/ 2 w 3"/>
                  <a:gd name="T9" fmla="*/ 7 h 9"/>
                  <a:gd name="T10" fmla="*/ 3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3" y="0"/>
                    </a:moveTo>
                    <a:cubicBezTo>
                      <a:pt x="3" y="3"/>
                      <a:pt x="1" y="6"/>
                      <a:pt x="0" y="8"/>
                    </a:cubicBezTo>
                    <a:cubicBezTo>
                      <a:pt x="0" y="9"/>
                      <a:pt x="0" y="9"/>
                      <a:pt x="0" y="9"/>
                    </a:cubicBezTo>
                    <a:cubicBezTo>
                      <a:pt x="0" y="9"/>
                      <a:pt x="1" y="9"/>
                      <a:pt x="1" y="9"/>
                    </a:cubicBezTo>
                    <a:cubicBezTo>
                      <a:pt x="1" y="9"/>
                      <a:pt x="2" y="8"/>
                      <a:pt x="2" y="7"/>
                    </a:cubicBezTo>
                    <a:cubicBezTo>
                      <a:pt x="3" y="5"/>
                      <a:pt x="3" y="3"/>
                      <a:pt x="3"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270">
                <a:extLst>
                  <a:ext uri="{FF2B5EF4-FFF2-40B4-BE49-F238E27FC236}">
                    <a16:creationId xmlns:a16="http://schemas.microsoft.com/office/drawing/2014/main" id="{DDF5C97F-69C7-4CE2-8408-0678BA16B5FB}"/>
                  </a:ext>
                </a:extLst>
              </p:cNvPr>
              <p:cNvSpPr>
                <a:spLocks noEditPoints="1"/>
              </p:cNvSpPr>
              <p:nvPr/>
            </p:nvSpPr>
            <p:spPr bwMode="auto">
              <a:xfrm>
                <a:off x="2098" y="1686"/>
                <a:ext cx="54" cy="29"/>
              </a:xfrm>
              <a:custGeom>
                <a:avLst/>
                <a:gdLst>
                  <a:gd name="T0" fmla="*/ 22 w 23"/>
                  <a:gd name="T1" fmla="*/ 7 h 12"/>
                  <a:gd name="T2" fmla="*/ 22 w 23"/>
                  <a:gd name="T3" fmla="*/ 7 h 12"/>
                  <a:gd name="T4" fmla="*/ 20 w 23"/>
                  <a:gd name="T5" fmla="*/ 8 h 12"/>
                  <a:gd name="T6" fmla="*/ 21 w 23"/>
                  <a:gd name="T7" fmla="*/ 8 h 12"/>
                  <a:gd name="T8" fmla="*/ 19 w 23"/>
                  <a:gd name="T9" fmla="*/ 12 h 12"/>
                  <a:gd name="T10" fmla="*/ 23 w 23"/>
                  <a:gd name="T11" fmla="*/ 7 h 12"/>
                  <a:gd name="T12" fmla="*/ 22 w 23"/>
                  <a:gd name="T13" fmla="*/ 7 h 12"/>
                  <a:gd name="T14" fmla="*/ 0 w 23"/>
                  <a:gd name="T15" fmla="*/ 0 h 12"/>
                  <a:gd name="T16" fmla="*/ 4 w 23"/>
                  <a:gd name="T17" fmla="*/ 9 h 12"/>
                  <a:gd name="T18" fmla="*/ 4 w 23"/>
                  <a:gd name="T19" fmla="*/ 9 h 12"/>
                  <a:gd name="T20" fmla="*/ 3 w 23"/>
                  <a:gd name="T21" fmla="*/ 7 h 12"/>
                  <a:gd name="T22" fmla="*/ 0 w 2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2">
                    <a:moveTo>
                      <a:pt x="22" y="7"/>
                    </a:moveTo>
                    <a:cubicBezTo>
                      <a:pt x="22" y="7"/>
                      <a:pt x="22" y="7"/>
                      <a:pt x="22" y="7"/>
                    </a:cubicBezTo>
                    <a:cubicBezTo>
                      <a:pt x="21" y="7"/>
                      <a:pt x="20" y="8"/>
                      <a:pt x="20" y="8"/>
                    </a:cubicBezTo>
                    <a:cubicBezTo>
                      <a:pt x="20" y="8"/>
                      <a:pt x="20" y="8"/>
                      <a:pt x="21" y="8"/>
                    </a:cubicBezTo>
                    <a:cubicBezTo>
                      <a:pt x="20" y="9"/>
                      <a:pt x="19" y="10"/>
                      <a:pt x="19" y="12"/>
                    </a:cubicBezTo>
                    <a:cubicBezTo>
                      <a:pt x="20" y="11"/>
                      <a:pt x="22" y="9"/>
                      <a:pt x="23" y="7"/>
                    </a:cubicBezTo>
                    <a:cubicBezTo>
                      <a:pt x="23" y="7"/>
                      <a:pt x="23" y="7"/>
                      <a:pt x="22" y="7"/>
                    </a:cubicBezTo>
                    <a:moveTo>
                      <a:pt x="0" y="0"/>
                    </a:moveTo>
                    <a:cubicBezTo>
                      <a:pt x="0" y="3"/>
                      <a:pt x="1" y="7"/>
                      <a:pt x="4" y="9"/>
                    </a:cubicBezTo>
                    <a:cubicBezTo>
                      <a:pt x="4" y="9"/>
                      <a:pt x="4" y="9"/>
                      <a:pt x="4" y="9"/>
                    </a:cubicBezTo>
                    <a:cubicBezTo>
                      <a:pt x="4" y="8"/>
                      <a:pt x="3" y="8"/>
                      <a:pt x="3" y="7"/>
                    </a:cubicBezTo>
                    <a:cubicBezTo>
                      <a:pt x="2" y="5"/>
                      <a:pt x="1" y="3"/>
                      <a:pt x="0"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Freeform 271">
                <a:extLst>
                  <a:ext uri="{FF2B5EF4-FFF2-40B4-BE49-F238E27FC236}">
                    <a16:creationId xmlns:a16="http://schemas.microsoft.com/office/drawing/2014/main" id="{12D4ADE3-5481-4755-ACAE-ED116ADAF029}"/>
                  </a:ext>
                </a:extLst>
              </p:cNvPr>
              <p:cNvSpPr>
                <a:spLocks/>
              </p:cNvSpPr>
              <p:nvPr/>
            </p:nvSpPr>
            <p:spPr bwMode="auto">
              <a:xfrm>
                <a:off x="2186" y="1688"/>
                <a:ext cx="4" cy="27"/>
              </a:xfrm>
              <a:custGeom>
                <a:avLst/>
                <a:gdLst>
                  <a:gd name="T0" fmla="*/ 1 w 2"/>
                  <a:gd name="T1" fmla="*/ 0 h 11"/>
                  <a:gd name="T2" fmla="*/ 1 w 2"/>
                  <a:gd name="T3" fmla="*/ 11 h 11"/>
                  <a:gd name="T4" fmla="*/ 1 w 2"/>
                  <a:gd name="T5" fmla="*/ 11 h 11"/>
                  <a:gd name="T6" fmla="*/ 2 w 2"/>
                  <a:gd name="T7" fmla="*/ 1 h 11"/>
                  <a:gd name="T8" fmla="*/ 2 w 2"/>
                  <a:gd name="T9" fmla="*/ 1 h 11"/>
                  <a:gd name="T10" fmla="*/ 1 w 2"/>
                  <a:gd name="T11" fmla="*/ 0 h 11"/>
                </a:gdLst>
                <a:ahLst/>
                <a:cxnLst>
                  <a:cxn ang="0">
                    <a:pos x="T0" y="T1"/>
                  </a:cxn>
                  <a:cxn ang="0">
                    <a:pos x="T2" y="T3"/>
                  </a:cxn>
                  <a:cxn ang="0">
                    <a:pos x="T4" y="T5"/>
                  </a:cxn>
                  <a:cxn ang="0">
                    <a:pos x="T6" y="T7"/>
                  </a:cxn>
                  <a:cxn ang="0">
                    <a:pos x="T8" y="T9"/>
                  </a:cxn>
                  <a:cxn ang="0">
                    <a:pos x="T10" y="T11"/>
                  </a:cxn>
                </a:cxnLst>
                <a:rect l="0" t="0" r="r" b="b"/>
                <a:pathLst>
                  <a:path w="2" h="11">
                    <a:moveTo>
                      <a:pt x="1" y="0"/>
                    </a:moveTo>
                    <a:cubicBezTo>
                      <a:pt x="1" y="4"/>
                      <a:pt x="0" y="8"/>
                      <a:pt x="1" y="11"/>
                    </a:cubicBezTo>
                    <a:cubicBezTo>
                      <a:pt x="1" y="11"/>
                      <a:pt x="1" y="11"/>
                      <a:pt x="1" y="11"/>
                    </a:cubicBezTo>
                    <a:cubicBezTo>
                      <a:pt x="1" y="8"/>
                      <a:pt x="2" y="5"/>
                      <a:pt x="2" y="1"/>
                    </a:cubicBezTo>
                    <a:cubicBezTo>
                      <a:pt x="2" y="1"/>
                      <a:pt x="2" y="1"/>
                      <a:pt x="2" y="1"/>
                    </a:cubicBezTo>
                    <a:cubicBezTo>
                      <a:pt x="2" y="1"/>
                      <a:pt x="1" y="1"/>
                      <a:pt x="1"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272">
                <a:extLst>
                  <a:ext uri="{FF2B5EF4-FFF2-40B4-BE49-F238E27FC236}">
                    <a16:creationId xmlns:a16="http://schemas.microsoft.com/office/drawing/2014/main" id="{F729FC35-DED5-4C7D-9607-CD2D141D799B}"/>
                  </a:ext>
                </a:extLst>
              </p:cNvPr>
              <p:cNvSpPr>
                <a:spLocks noEditPoints="1"/>
              </p:cNvSpPr>
              <p:nvPr/>
            </p:nvSpPr>
            <p:spPr bwMode="auto">
              <a:xfrm>
                <a:off x="2190" y="1753"/>
                <a:ext cx="84" cy="76"/>
              </a:xfrm>
              <a:custGeom>
                <a:avLst/>
                <a:gdLst>
                  <a:gd name="T0" fmla="*/ 23 w 35"/>
                  <a:gd name="T1" fmla="*/ 13 h 32"/>
                  <a:gd name="T2" fmla="*/ 22 w 35"/>
                  <a:gd name="T3" fmla="*/ 13 h 32"/>
                  <a:gd name="T4" fmla="*/ 21 w 35"/>
                  <a:gd name="T5" fmla="*/ 15 h 32"/>
                  <a:gd name="T6" fmla="*/ 22 w 35"/>
                  <a:gd name="T7" fmla="*/ 15 h 32"/>
                  <a:gd name="T8" fmla="*/ 23 w 35"/>
                  <a:gd name="T9" fmla="*/ 22 h 32"/>
                  <a:gd name="T10" fmla="*/ 21 w 35"/>
                  <a:gd name="T11" fmla="*/ 24 h 32"/>
                  <a:gd name="T12" fmla="*/ 22 w 35"/>
                  <a:gd name="T13" fmla="*/ 24 h 32"/>
                  <a:gd name="T14" fmla="*/ 33 w 35"/>
                  <a:gd name="T15" fmla="*/ 32 h 32"/>
                  <a:gd name="T16" fmla="*/ 34 w 35"/>
                  <a:gd name="T17" fmla="*/ 32 h 32"/>
                  <a:gd name="T18" fmla="*/ 34 w 35"/>
                  <a:gd name="T19" fmla="*/ 31 h 32"/>
                  <a:gd name="T20" fmla="*/ 26 w 35"/>
                  <a:gd name="T21" fmla="*/ 25 h 32"/>
                  <a:gd name="T22" fmla="*/ 23 w 35"/>
                  <a:gd name="T23" fmla="*/ 13 h 32"/>
                  <a:gd name="T24" fmla="*/ 1 w 35"/>
                  <a:gd name="T25" fmla="*/ 0 h 32"/>
                  <a:gd name="T26" fmla="*/ 0 w 35"/>
                  <a:gd name="T27" fmla="*/ 0 h 32"/>
                  <a:gd name="T28" fmla="*/ 0 w 35"/>
                  <a:gd name="T29" fmla="*/ 0 h 32"/>
                  <a:gd name="T30" fmla="*/ 1 w 35"/>
                  <a:gd name="T31" fmla="*/ 4 h 32"/>
                  <a:gd name="T32" fmla="*/ 1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23" y="13"/>
                    </a:moveTo>
                    <a:cubicBezTo>
                      <a:pt x="22" y="13"/>
                      <a:pt x="22" y="13"/>
                      <a:pt x="22" y="13"/>
                    </a:cubicBezTo>
                    <a:cubicBezTo>
                      <a:pt x="22" y="14"/>
                      <a:pt x="21" y="15"/>
                      <a:pt x="21" y="15"/>
                    </a:cubicBezTo>
                    <a:cubicBezTo>
                      <a:pt x="22" y="15"/>
                      <a:pt x="22" y="15"/>
                      <a:pt x="22" y="15"/>
                    </a:cubicBezTo>
                    <a:cubicBezTo>
                      <a:pt x="22" y="17"/>
                      <a:pt x="22" y="20"/>
                      <a:pt x="23" y="22"/>
                    </a:cubicBezTo>
                    <a:cubicBezTo>
                      <a:pt x="22" y="23"/>
                      <a:pt x="22" y="23"/>
                      <a:pt x="21" y="24"/>
                    </a:cubicBezTo>
                    <a:cubicBezTo>
                      <a:pt x="22" y="24"/>
                      <a:pt x="22" y="24"/>
                      <a:pt x="22" y="24"/>
                    </a:cubicBezTo>
                    <a:cubicBezTo>
                      <a:pt x="24" y="29"/>
                      <a:pt x="28" y="32"/>
                      <a:pt x="33" y="32"/>
                    </a:cubicBezTo>
                    <a:cubicBezTo>
                      <a:pt x="33" y="32"/>
                      <a:pt x="34" y="32"/>
                      <a:pt x="34" y="32"/>
                    </a:cubicBezTo>
                    <a:cubicBezTo>
                      <a:pt x="35" y="32"/>
                      <a:pt x="35" y="31"/>
                      <a:pt x="34" y="31"/>
                    </a:cubicBezTo>
                    <a:cubicBezTo>
                      <a:pt x="31" y="29"/>
                      <a:pt x="28" y="28"/>
                      <a:pt x="26" y="25"/>
                    </a:cubicBezTo>
                    <a:cubicBezTo>
                      <a:pt x="23" y="21"/>
                      <a:pt x="22" y="17"/>
                      <a:pt x="23" y="13"/>
                    </a:cubicBezTo>
                    <a:moveTo>
                      <a:pt x="1" y="0"/>
                    </a:moveTo>
                    <a:cubicBezTo>
                      <a:pt x="0" y="0"/>
                      <a:pt x="0" y="0"/>
                      <a:pt x="0" y="0"/>
                    </a:cubicBezTo>
                    <a:cubicBezTo>
                      <a:pt x="0" y="0"/>
                      <a:pt x="0" y="0"/>
                      <a:pt x="0" y="0"/>
                    </a:cubicBezTo>
                    <a:cubicBezTo>
                      <a:pt x="0" y="2"/>
                      <a:pt x="1" y="3"/>
                      <a:pt x="1" y="4"/>
                    </a:cubicBezTo>
                    <a:cubicBezTo>
                      <a:pt x="1" y="2"/>
                      <a:pt x="1" y="1"/>
                      <a:pt x="1"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273">
                <a:extLst>
                  <a:ext uri="{FF2B5EF4-FFF2-40B4-BE49-F238E27FC236}">
                    <a16:creationId xmlns:a16="http://schemas.microsoft.com/office/drawing/2014/main" id="{8562D70D-E8EE-4242-A7FD-36161B8C8E3C}"/>
                  </a:ext>
                </a:extLst>
              </p:cNvPr>
              <p:cNvSpPr>
                <a:spLocks noEditPoints="1"/>
              </p:cNvSpPr>
              <p:nvPr/>
            </p:nvSpPr>
            <p:spPr bwMode="auto">
              <a:xfrm>
                <a:off x="2297" y="1874"/>
                <a:ext cx="31" cy="50"/>
              </a:xfrm>
              <a:custGeom>
                <a:avLst/>
                <a:gdLst>
                  <a:gd name="T0" fmla="*/ 3 w 13"/>
                  <a:gd name="T1" fmla="*/ 14 h 21"/>
                  <a:gd name="T2" fmla="*/ 5 w 13"/>
                  <a:gd name="T3" fmla="*/ 18 h 21"/>
                  <a:gd name="T4" fmla="*/ 7 w 13"/>
                  <a:gd name="T5" fmla="*/ 21 h 21"/>
                  <a:gd name="T6" fmla="*/ 10 w 13"/>
                  <a:gd name="T7" fmla="*/ 21 h 21"/>
                  <a:gd name="T8" fmla="*/ 12 w 13"/>
                  <a:gd name="T9" fmla="*/ 21 h 21"/>
                  <a:gd name="T10" fmla="*/ 12 w 13"/>
                  <a:gd name="T11" fmla="*/ 20 h 21"/>
                  <a:gd name="T12" fmla="*/ 3 w 13"/>
                  <a:gd name="T13" fmla="*/ 15 h 21"/>
                  <a:gd name="T14" fmla="*/ 3 w 13"/>
                  <a:gd name="T15" fmla="*/ 14 h 21"/>
                  <a:gd name="T16" fmla="*/ 3 w 13"/>
                  <a:gd name="T17" fmla="*/ 0 h 21"/>
                  <a:gd name="T18" fmla="*/ 0 w 13"/>
                  <a:gd name="T19" fmla="*/ 4 h 21"/>
                  <a:gd name="T20" fmla="*/ 1 w 13"/>
                  <a:gd name="T21" fmla="*/ 4 h 21"/>
                  <a:gd name="T22" fmla="*/ 1 w 13"/>
                  <a:gd name="T23" fmla="*/ 10 h 21"/>
                  <a:gd name="T24" fmla="*/ 4 w 13"/>
                  <a:gd name="T25" fmla="*/ 0 h 21"/>
                  <a:gd name="T26" fmla="*/ 3 w 1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1">
                    <a:moveTo>
                      <a:pt x="3" y="14"/>
                    </a:moveTo>
                    <a:cubicBezTo>
                      <a:pt x="3" y="16"/>
                      <a:pt x="4" y="17"/>
                      <a:pt x="5" y="18"/>
                    </a:cubicBezTo>
                    <a:cubicBezTo>
                      <a:pt x="5" y="19"/>
                      <a:pt x="6" y="20"/>
                      <a:pt x="7" y="21"/>
                    </a:cubicBezTo>
                    <a:cubicBezTo>
                      <a:pt x="8" y="21"/>
                      <a:pt x="9" y="21"/>
                      <a:pt x="10" y="21"/>
                    </a:cubicBezTo>
                    <a:cubicBezTo>
                      <a:pt x="11" y="21"/>
                      <a:pt x="11" y="21"/>
                      <a:pt x="12" y="21"/>
                    </a:cubicBezTo>
                    <a:cubicBezTo>
                      <a:pt x="12" y="21"/>
                      <a:pt x="13" y="20"/>
                      <a:pt x="12" y="20"/>
                    </a:cubicBezTo>
                    <a:cubicBezTo>
                      <a:pt x="8" y="19"/>
                      <a:pt x="5" y="18"/>
                      <a:pt x="3" y="15"/>
                    </a:cubicBezTo>
                    <a:cubicBezTo>
                      <a:pt x="3" y="15"/>
                      <a:pt x="3" y="15"/>
                      <a:pt x="3" y="14"/>
                    </a:cubicBezTo>
                    <a:moveTo>
                      <a:pt x="3" y="0"/>
                    </a:moveTo>
                    <a:cubicBezTo>
                      <a:pt x="2" y="1"/>
                      <a:pt x="1" y="3"/>
                      <a:pt x="0" y="4"/>
                    </a:cubicBezTo>
                    <a:cubicBezTo>
                      <a:pt x="1" y="4"/>
                      <a:pt x="1" y="4"/>
                      <a:pt x="1" y="4"/>
                    </a:cubicBezTo>
                    <a:cubicBezTo>
                      <a:pt x="1" y="6"/>
                      <a:pt x="1" y="8"/>
                      <a:pt x="1" y="10"/>
                    </a:cubicBezTo>
                    <a:cubicBezTo>
                      <a:pt x="1" y="6"/>
                      <a:pt x="2" y="3"/>
                      <a:pt x="4" y="0"/>
                    </a:cubicBezTo>
                    <a:cubicBezTo>
                      <a:pt x="3" y="0"/>
                      <a:pt x="3" y="0"/>
                      <a:pt x="3"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274">
                <a:extLst>
                  <a:ext uri="{FF2B5EF4-FFF2-40B4-BE49-F238E27FC236}">
                    <a16:creationId xmlns:a16="http://schemas.microsoft.com/office/drawing/2014/main" id="{B7D345FA-AC00-4112-A52D-0F771D718659}"/>
                  </a:ext>
                </a:extLst>
              </p:cNvPr>
              <p:cNvSpPr>
                <a:spLocks/>
              </p:cNvSpPr>
              <p:nvPr/>
            </p:nvSpPr>
            <p:spPr bwMode="auto">
              <a:xfrm>
                <a:off x="2354" y="1966"/>
                <a:ext cx="43" cy="31"/>
              </a:xfrm>
              <a:custGeom>
                <a:avLst/>
                <a:gdLst>
                  <a:gd name="T0" fmla="*/ 1 w 18"/>
                  <a:gd name="T1" fmla="*/ 0 h 13"/>
                  <a:gd name="T2" fmla="*/ 0 w 18"/>
                  <a:gd name="T3" fmla="*/ 0 h 13"/>
                  <a:gd name="T4" fmla="*/ 3 w 18"/>
                  <a:gd name="T5" fmla="*/ 10 h 13"/>
                  <a:gd name="T6" fmla="*/ 3 w 18"/>
                  <a:gd name="T7" fmla="*/ 11 h 13"/>
                  <a:gd name="T8" fmla="*/ 4 w 18"/>
                  <a:gd name="T9" fmla="*/ 11 h 13"/>
                  <a:gd name="T10" fmla="*/ 5 w 18"/>
                  <a:gd name="T11" fmla="*/ 12 h 13"/>
                  <a:gd name="T12" fmla="*/ 5 w 18"/>
                  <a:gd name="T13" fmla="*/ 12 h 13"/>
                  <a:gd name="T14" fmla="*/ 10 w 18"/>
                  <a:gd name="T15" fmla="*/ 13 h 13"/>
                  <a:gd name="T16" fmla="*/ 11 w 18"/>
                  <a:gd name="T17" fmla="*/ 13 h 13"/>
                  <a:gd name="T18" fmla="*/ 13 w 18"/>
                  <a:gd name="T19" fmla="*/ 13 h 13"/>
                  <a:gd name="T20" fmla="*/ 18 w 18"/>
                  <a:gd name="T21" fmla="*/ 9 h 13"/>
                  <a:gd name="T22" fmla="*/ 17 w 18"/>
                  <a:gd name="T23" fmla="*/ 8 h 13"/>
                  <a:gd name="T24" fmla="*/ 17 w 18"/>
                  <a:gd name="T25" fmla="*/ 8 h 13"/>
                  <a:gd name="T26" fmla="*/ 9 w 18"/>
                  <a:gd name="T27" fmla="*/ 11 h 13"/>
                  <a:gd name="T28" fmla="*/ 7 w 18"/>
                  <a:gd name="T29" fmla="*/ 11 h 13"/>
                  <a:gd name="T30" fmla="*/ 5 w 18"/>
                  <a:gd name="T31" fmla="*/ 10 h 13"/>
                  <a:gd name="T32" fmla="*/ 4 w 18"/>
                  <a:gd name="T33" fmla="*/ 9 h 13"/>
                  <a:gd name="T34" fmla="*/ 1 w 18"/>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3">
                    <a:moveTo>
                      <a:pt x="1" y="0"/>
                    </a:moveTo>
                    <a:cubicBezTo>
                      <a:pt x="0" y="0"/>
                      <a:pt x="0" y="0"/>
                      <a:pt x="0" y="0"/>
                    </a:cubicBezTo>
                    <a:cubicBezTo>
                      <a:pt x="0" y="4"/>
                      <a:pt x="0" y="7"/>
                      <a:pt x="3" y="10"/>
                    </a:cubicBezTo>
                    <a:cubicBezTo>
                      <a:pt x="3" y="10"/>
                      <a:pt x="3" y="11"/>
                      <a:pt x="3" y="11"/>
                    </a:cubicBezTo>
                    <a:cubicBezTo>
                      <a:pt x="4" y="11"/>
                      <a:pt x="4" y="11"/>
                      <a:pt x="4" y="11"/>
                    </a:cubicBezTo>
                    <a:cubicBezTo>
                      <a:pt x="4" y="11"/>
                      <a:pt x="4" y="11"/>
                      <a:pt x="5" y="12"/>
                    </a:cubicBezTo>
                    <a:cubicBezTo>
                      <a:pt x="5" y="12"/>
                      <a:pt x="5" y="12"/>
                      <a:pt x="5" y="12"/>
                    </a:cubicBezTo>
                    <a:cubicBezTo>
                      <a:pt x="6" y="13"/>
                      <a:pt x="8" y="13"/>
                      <a:pt x="10" y="13"/>
                    </a:cubicBezTo>
                    <a:cubicBezTo>
                      <a:pt x="10" y="13"/>
                      <a:pt x="11" y="13"/>
                      <a:pt x="11" y="13"/>
                    </a:cubicBezTo>
                    <a:cubicBezTo>
                      <a:pt x="12" y="13"/>
                      <a:pt x="12" y="13"/>
                      <a:pt x="13" y="13"/>
                    </a:cubicBezTo>
                    <a:cubicBezTo>
                      <a:pt x="15" y="12"/>
                      <a:pt x="17" y="11"/>
                      <a:pt x="18" y="9"/>
                    </a:cubicBezTo>
                    <a:cubicBezTo>
                      <a:pt x="18" y="8"/>
                      <a:pt x="18" y="8"/>
                      <a:pt x="17" y="8"/>
                    </a:cubicBezTo>
                    <a:cubicBezTo>
                      <a:pt x="17" y="8"/>
                      <a:pt x="17" y="8"/>
                      <a:pt x="17" y="8"/>
                    </a:cubicBezTo>
                    <a:cubicBezTo>
                      <a:pt x="15" y="10"/>
                      <a:pt x="12" y="11"/>
                      <a:pt x="9" y="11"/>
                    </a:cubicBezTo>
                    <a:cubicBezTo>
                      <a:pt x="9" y="11"/>
                      <a:pt x="8" y="11"/>
                      <a:pt x="7" y="11"/>
                    </a:cubicBezTo>
                    <a:cubicBezTo>
                      <a:pt x="6" y="10"/>
                      <a:pt x="6" y="10"/>
                      <a:pt x="5" y="10"/>
                    </a:cubicBezTo>
                    <a:cubicBezTo>
                      <a:pt x="5" y="10"/>
                      <a:pt x="5" y="9"/>
                      <a:pt x="4" y="9"/>
                    </a:cubicBezTo>
                    <a:cubicBezTo>
                      <a:pt x="2" y="7"/>
                      <a:pt x="1" y="4"/>
                      <a:pt x="1"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275">
                <a:extLst>
                  <a:ext uri="{FF2B5EF4-FFF2-40B4-BE49-F238E27FC236}">
                    <a16:creationId xmlns:a16="http://schemas.microsoft.com/office/drawing/2014/main" id="{EBD38152-1649-44D1-9D3E-65C6BC307096}"/>
                  </a:ext>
                </a:extLst>
              </p:cNvPr>
              <p:cNvSpPr>
                <a:spLocks/>
              </p:cNvSpPr>
              <p:nvPr/>
            </p:nvSpPr>
            <p:spPr bwMode="auto">
              <a:xfrm>
                <a:off x="2747" y="2178"/>
                <a:ext cx="7" cy="10"/>
              </a:xfrm>
              <a:custGeom>
                <a:avLst/>
                <a:gdLst>
                  <a:gd name="T0" fmla="*/ 2 w 3"/>
                  <a:gd name="T1" fmla="*/ 0 h 4"/>
                  <a:gd name="T2" fmla="*/ 2 w 3"/>
                  <a:gd name="T3" fmla="*/ 0 h 4"/>
                  <a:gd name="T4" fmla="*/ 0 w 3"/>
                  <a:gd name="T5" fmla="*/ 3 h 4"/>
                  <a:gd name="T6" fmla="*/ 0 w 3"/>
                  <a:gd name="T7" fmla="*/ 3 h 4"/>
                  <a:gd name="T8" fmla="*/ 2 w 3"/>
                  <a:gd name="T9" fmla="*/ 4 h 4"/>
                  <a:gd name="T10" fmla="*/ 3 w 3"/>
                  <a:gd name="T11" fmla="*/ 1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2" y="0"/>
                      <a:pt x="2" y="0"/>
                    </a:cubicBezTo>
                    <a:cubicBezTo>
                      <a:pt x="1" y="1"/>
                      <a:pt x="0" y="2"/>
                      <a:pt x="0" y="3"/>
                    </a:cubicBezTo>
                    <a:cubicBezTo>
                      <a:pt x="0" y="3"/>
                      <a:pt x="0" y="3"/>
                      <a:pt x="0" y="3"/>
                    </a:cubicBezTo>
                    <a:cubicBezTo>
                      <a:pt x="1" y="3"/>
                      <a:pt x="1" y="4"/>
                      <a:pt x="2" y="4"/>
                    </a:cubicBezTo>
                    <a:cubicBezTo>
                      <a:pt x="2" y="3"/>
                      <a:pt x="3" y="2"/>
                      <a:pt x="3" y="1"/>
                    </a:cubicBezTo>
                    <a:cubicBezTo>
                      <a:pt x="3" y="0"/>
                      <a:pt x="3" y="0"/>
                      <a:pt x="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276">
                <a:extLst>
                  <a:ext uri="{FF2B5EF4-FFF2-40B4-BE49-F238E27FC236}">
                    <a16:creationId xmlns:a16="http://schemas.microsoft.com/office/drawing/2014/main" id="{E1E4A94D-CBE5-4E3B-A6DD-531469B1D8BB}"/>
                  </a:ext>
                </a:extLst>
              </p:cNvPr>
              <p:cNvSpPr>
                <a:spLocks noEditPoints="1"/>
              </p:cNvSpPr>
              <p:nvPr/>
            </p:nvSpPr>
            <p:spPr bwMode="auto">
              <a:xfrm>
                <a:off x="2877" y="2154"/>
                <a:ext cx="29" cy="5"/>
              </a:xfrm>
              <a:custGeom>
                <a:avLst/>
                <a:gdLst>
                  <a:gd name="T0" fmla="*/ 1 w 12"/>
                  <a:gd name="T1" fmla="*/ 0 h 2"/>
                  <a:gd name="T2" fmla="*/ 1 w 12"/>
                  <a:gd name="T3" fmla="*/ 1 h 2"/>
                  <a:gd name="T4" fmla="*/ 3 w 12"/>
                  <a:gd name="T5" fmla="*/ 2 h 2"/>
                  <a:gd name="T6" fmla="*/ 3 w 12"/>
                  <a:gd name="T7" fmla="*/ 0 h 2"/>
                  <a:gd name="T8" fmla="*/ 1 w 12"/>
                  <a:gd name="T9" fmla="*/ 0 h 2"/>
                  <a:gd name="T10" fmla="*/ 1 w 12"/>
                  <a:gd name="T11" fmla="*/ 0 h 2"/>
                  <a:gd name="T12" fmla="*/ 12 w 12"/>
                  <a:gd name="T13" fmla="*/ 0 h 2"/>
                  <a:gd name="T14" fmla="*/ 9 w 12"/>
                  <a:gd name="T15" fmla="*/ 0 h 2"/>
                  <a:gd name="T16" fmla="*/ 12 w 12"/>
                  <a:gd name="T17" fmla="*/ 0 h 2"/>
                  <a:gd name="T18" fmla="*/ 12 w 1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
                    <a:moveTo>
                      <a:pt x="1" y="0"/>
                    </a:moveTo>
                    <a:cubicBezTo>
                      <a:pt x="1" y="0"/>
                      <a:pt x="0" y="1"/>
                      <a:pt x="1" y="1"/>
                    </a:cubicBezTo>
                    <a:cubicBezTo>
                      <a:pt x="1" y="1"/>
                      <a:pt x="2" y="1"/>
                      <a:pt x="3" y="2"/>
                    </a:cubicBezTo>
                    <a:cubicBezTo>
                      <a:pt x="3" y="1"/>
                      <a:pt x="3" y="1"/>
                      <a:pt x="3" y="0"/>
                    </a:cubicBezTo>
                    <a:cubicBezTo>
                      <a:pt x="3" y="0"/>
                      <a:pt x="2" y="0"/>
                      <a:pt x="1" y="0"/>
                    </a:cubicBezTo>
                    <a:cubicBezTo>
                      <a:pt x="1" y="0"/>
                      <a:pt x="1" y="0"/>
                      <a:pt x="1" y="0"/>
                    </a:cubicBezTo>
                    <a:moveTo>
                      <a:pt x="12" y="0"/>
                    </a:moveTo>
                    <a:cubicBezTo>
                      <a:pt x="11" y="0"/>
                      <a:pt x="10" y="0"/>
                      <a:pt x="9" y="0"/>
                    </a:cubicBezTo>
                    <a:cubicBezTo>
                      <a:pt x="10" y="0"/>
                      <a:pt x="11" y="0"/>
                      <a:pt x="12" y="0"/>
                    </a:cubicBezTo>
                    <a:cubicBezTo>
                      <a:pt x="12" y="0"/>
                      <a:pt x="12" y="0"/>
                      <a:pt x="1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277">
                <a:extLst>
                  <a:ext uri="{FF2B5EF4-FFF2-40B4-BE49-F238E27FC236}">
                    <a16:creationId xmlns:a16="http://schemas.microsoft.com/office/drawing/2014/main" id="{9C93393F-CBAA-4984-94E4-3CBA24C77996}"/>
                  </a:ext>
                </a:extLst>
              </p:cNvPr>
              <p:cNvSpPr>
                <a:spLocks/>
              </p:cNvSpPr>
              <p:nvPr/>
            </p:nvSpPr>
            <p:spPr bwMode="auto">
              <a:xfrm>
                <a:off x="2896" y="2031"/>
                <a:ext cx="12" cy="19"/>
              </a:xfrm>
              <a:custGeom>
                <a:avLst/>
                <a:gdLst>
                  <a:gd name="T0" fmla="*/ 5 w 5"/>
                  <a:gd name="T1" fmla="*/ 0 h 8"/>
                  <a:gd name="T2" fmla="*/ 0 w 5"/>
                  <a:gd name="T3" fmla="*/ 8 h 8"/>
                  <a:gd name="T4" fmla="*/ 1 w 5"/>
                  <a:gd name="T5" fmla="*/ 8 h 8"/>
                  <a:gd name="T6" fmla="*/ 5 w 5"/>
                  <a:gd name="T7" fmla="*/ 3 h 8"/>
                  <a:gd name="T8" fmla="*/ 5 w 5"/>
                  <a:gd name="T9" fmla="*/ 0 h 8"/>
                </a:gdLst>
                <a:ahLst/>
                <a:cxnLst>
                  <a:cxn ang="0">
                    <a:pos x="T0" y="T1"/>
                  </a:cxn>
                  <a:cxn ang="0">
                    <a:pos x="T2" y="T3"/>
                  </a:cxn>
                  <a:cxn ang="0">
                    <a:pos x="T4" y="T5"/>
                  </a:cxn>
                  <a:cxn ang="0">
                    <a:pos x="T6" y="T7"/>
                  </a:cxn>
                  <a:cxn ang="0">
                    <a:pos x="T8" y="T9"/>
                  </a:cxn>
                </a:cxnLst>
                <a:rect l="0" t="0" r="r" b="b"/>
                <a:pathLst>
                  <a:path w="5" h="8">
                    <a:moveTo>
                      <a:pt x="5" y="0"/>
                    </a:moveTo>
                    <a:cubicBezTo>
                      <a:pt x="4" y="3"/>
                      <a:pt x="2" y="5"/>
                      <a:pt x="0" y="8"/>
                    </a:cubicBezTo>
                    <a:cubicBezTo>
                      <a:pt x="1" y="8"/>
                      <a:pt x="1" y="8"/>
                      <a:pt x="1" y="8"/>
                    </a:cubicBezTo>
                    <a:cubicBezTo>
                      <a:pt x="3" y="7"/>
                      <a:pt x="4" y="5"/>
                      <a:pt x="5" y="3"/>
                    </a:cubicBezTo>
                    <a:cubicBezTo>
                      <a:pt x="5" y="2"/>
                      <a:pt x="5" y="1"/>
                      <a:pt x="5"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278">
                <a:extLst>
                  <a:ext uri="{FF2B5EF4-FFF2-40B4-BE49-F238E27FC236}">
                    <a16:creationId xmlns:a16="http://schemas.microsoft.com/office/drawing/2014/main" id="{919AE3FE-2EE4-4D1E-93E1-1573B95FC18E}"/>
                  </a:ext>
                </a:extLst>
              </p:cNvPr>
              <p:cNvSpPr>
                <a:spLocks/>
              </p:cNvSpPr>
              <p:nvPr/>
            </p:nvSpPr>
            <p:spPr bwMode="auto">
              <a:xfrm>
                <a:off x="2768" y="2062"/>
                <a:ext cx="26" cy="19"/>
              </a:xfrm>
              <a:custGeom>
                <a:avLst/>
                <a:gdLst>
                  <a:gd name="T0" fmla="*/ 11 w 11"/>
                  <a:gd name="T1" fmla="*/ 0 h 8"/>
                  <a:gd name="T2" fmla="*/ 7 w 11"/>
                  <a:gd name="T3" fmla="*/ 5 h 8"/>
                  <a:gd name="T4" fmla="*/ 7 w 11"/>
                  <a:gd name="T5" fmla="*/ 3 h 8"/>
                  <a:gd name="T6" fmla="*/ 0 w 11"/>
                  <a:gd name="T7" fmla="*/ 7 h 8"/>
                  <a:gd name="T8" fmla="*/ 3 w 11"/>
                  <a:gd name="T9" fmla="*/ 8 h 8"/>
                  <a:gd name="T10" fmla="*/ 9 w 11"/>
                  <a:gd name="T11" fmla="*/ 4 h 8"/>
                  <a:gd name="T12" fmla="*/ 11 w 1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0"/>
                    </a:moveTo>
                    <a:cubicBezTo>
                      <a:pt x="10" y="2"/>
                      <a:pt x="8" y="3"/>
                      <a:pt x="7" y="5"/>
                    </a:cubicBezTo>
                    <a:cubicBezTo>
                      <a:pt x="7" y="4"/>
                      <a:pt x="7" y="3"/>
                      <a:pt x="7" y="3"/>
                    </a:cubicBezTo>
                    <a:cubicBezTo>
                      <a:pt x="5" y="5"/>
                      <a:pt x="3" y="6"/>
                      <a:pt x="0" y="7"/>
                    </a:cubicBezTo>
                    <a:cubicBezTo>
                      <a:pt x="1" y="7"/>
                      <a:pt x="2" y="8"/>
                      <a:pt x="3" y="8"/>
                    </a:cubicBezTo>
                    <a:cubicBezTo>
                      <a:pt x="6" y="7"/>
                      <a:pt x="8" y="6"/>
                      <a:pt x="9" y="4"/>
                    </a:cubicBezTo>
                    <a:cubicBezTo>
                      <a:pt x="10" y="3"/>
                      <a:pt x="11" y="2"/>
                      <a:pt x="11"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279">
                <a:extLst>
                  <a:ext uri="{FF2B5EF4-FFF2-40B4-BE49-F238E27FC236}">
                    <a16:creationId xmlns:a16="http://schemas.microsoft.com/office/drawing/2014/main" id="{18774C0F-ED93-4184-AD13-E08C33E871BF}"/>
                  </a:ext>
                </a:extLst>
              </p:cNvPr>
              <p:cNvSpPr>
                <a:spLocks noEditPoints="1"/>
              </p:cNvSpPr>
              <p:nvPr/>
            </p:nvSpPr>
            <p:spPr bwMode="auto">
              <a:xfrm>
                <a:off x="2794" y="2142"/>
                <a:ext cx="29" cy="10"/>
              </a:xfrm>
              <a:custGeom>
                <a:avLst/>
                <a:gdLst>
                  <a:gd name="T0" fmla="*/ 11 w 12"/>
                  <a:gd name="T1" fmla="*/ 3 h 4"/>
                  <a:gd name="T2" fmla="*/ 11 w 12"/>
                  <a:gd name="T3" fmla="*/ 3 h 4"/>
                  <a:gd name="T4" fmla="*/ 11 w 12"/>
                  <a:gd name="T5" fmla="*/ 3 h 4"/>
                  <a:gd name="T6" fmla="*/ 11 w 12"/>
                  <a:gd name="T7" fmla="*/ 3 h 4"/>
                  <a:gd name="T8" fmla="*/ 12 w 12"/>
                  <a:gd name="T9" fmla="*/ 0 h 4"/>
                  <a:gd name="T10" fmla="*/ 5 w 12"/>
                  <a:gd name="T11" fmla="*/ 3 h 4"/>
                  <a:gd name="T12" fmla="*/ 0 w 12"/>
                  <a:gd name="T13" fmla="*/ 1 h 4"/>
                  <a:gd name="T14" fmla="*/ 0 w 12"/>
                  <a:gd name="T15" fmla="*/ 2 h 4"/>
                  <a:gd name="T16" fmla="*/ 6 w 12"/>
                  <a:gd name="T17" fmla="*/ 4 h 4"/>
                  <a:gd name="T18" fmla="*/ 11 w 12"/>
                  <a:gd name="T19" fmla="*/ 3 h 4"/>
                  <a:gd name="T20" fmla="*/ 11 w 12"/>
                  <a:gd name="T21" fmla="*/ 3 h 4"/>
                  <a:gd name="T22" fmla="*/ 11 w 12"/>
                  <a:gd name="T23" fmla="*/ 3 h 4"/>
                  <a:gd name="T24" fmla="*/ 11 w 12"/>
                  <a:gd name="T25" fmla="*/ 3 h 4"/>
                  <a:gd name="T26" fmla="*/ 11 w 12"/>
                  <a:gd name="T27" fmla="*/ 3 h 4"/>
                  <a:gd name="T28" fmla="*/ 12 w 12"/>
                  <a:gd name="T29" fmla="*/ 1 h 4"/>
                  <a:gd name="T30" fmla="*/ 12 w 12"/>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
                    <a:moveTo>
                      <a:pt x="11" y="3"/>
                    </a:moveTo>
                    <a:cubicBezTo>
                      <a:pt x="11" y="3"/>
                      <a:pt x="11" y="3"/>
                      <a:pt x="11" y="3"/>
                    </a:cubicBezTo>
                    <a:cubicBezTo>
                      <a:pt x="11" y="3"/>
                      <a:pt x="11" y="3"/>
                      <a:pt x="11" y="3"/>
                    </a:cubicBezTo>
                    <a:cubicBezTo>
                      <a:pt x="11" y="3"/>
                      <a:pt x="11" y="3"/>
                      <a:pt x="11" y="3"/>
                    </a:cubicBezTo>
                    <a:moveTo>
                      <a:pt x="12" y="0"/>
                    </a:moveTo>
                    <a:cubicBezTo>
                      <a:pt x="10" y="2"/>
                      <a:pt x="7" y="3"/>
                      <a:pt x="5" y="3"/>
                    </a:cubicBezTo>
                    <a:cubicBezTo>
                      <a:pt x="3" y="3"/>
                      <a:pt x="2" y="2"/>
                      <a:pt x="0" y="1"/>
                    </a:cubicBezTo>
                    <a:cubicBezTo>
                      <a:pt x="0" y="2"/>
                      <a:pt x="0" y="2"/>
                      <a:pt x="0" y="2"/>
                    </a:cubicBezTo>
                    <a:cubicBezTo>
                      <a:pt x="2" y="3"/>
                      <a:pt x="4" y="4"/>
                      <a:pt x="6" y="4"/>
                    </a:cubicBezTo>
                    <a:cubicBezTo>
                      <a:pt x="8" y="4"/>
                      <a:pt x="10" y="4"/>
                      <a:pt x="11" y="3"/>
                    </a:cubicBezTo>
                    <a:cubicBezTo>
                      <a:pt x="11" y="3"/>
                      <a:pt x="11" y="3"/>
                      <a:pt x="11" y="3"/>
                    </a:cubicBezTo>
                    <a:cubicBezTo>
                      <a:pt x="11" y="3"/>
                      <a:pt x="11" y="3"/>
                      <a:pt x="11" y="3"/>
                    </a:cubicBezTo>
                    <a:cubicBezTo>
                      <a:pt x="11" y="3"/>
                      <a:pt x="11" y="3"/>
                      <a:pt x="11" y="3"/>
                    </a:cubicBezTo>
                    <a:cubicBezTo>
                      <a:pt x="11" y="3"/>
                      <a:pt x="11" y="3"/>
                      <a:pt x="11" y="3"/>
                    </a:cubicBezTo>
                    <a:cubicBezTo>
                      <a:pt x="12" y="1"/>
                      <a:pt x="12" y="1"/>
                      <a:pt x="12" y="1"/>
                    </a:cubicBezTo>
                    <a:cubicBezTo>
                      <a:pt x="12" y="0"/>
                      <a:pt x="12" y="0"/>
                      <a:pt x="12"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280">
                <a:extLst>
                  <a:ext uri="{FF2B5EF4-FFF2-40B4-BE49-F238E27FC236}">
                    <a16:creationId xmlns:a16="http://schemas.microsoft.com/office/drawing/2014/main" id="{2FF109AD-828B-4D68-9977-8BAD057F6DC9}"/>
                  </a:ext>
                </a:extLst>
              </p:cNvPr>
              <p:cNvSpPr>
                <a:spLocks/>
              </p:cNvSpPr>
              <p:nvPr/>
            </p:nvSpPr>
            <p:spPr bwMode="auto">
              <a:xfrm>
                <a:off x="2611" y="1962"/>
                <a:ext cx="36" cy="12"/>
              </a:xfrm>
              <a:custGeom>
                <a:avLst/>
                <a:gdLst>
                  <a:gd name="T0" fmla="*/ 15 w 15"/>
                  <a:gd name="T1" fmla="*/ 0 h 5"/>
                  <a:gd name="T2" fmla="*/ 13 w 15"/>
                  <a:gd name="T3" fmla="*/ 1 h 5"/>
                  <a:gd name="T4" fmla="*/ 13 w 15"/>
                  <a:gd name="T5" fmla="*/ 0 h 5"/>
                  <a:gd name="T6" fmla="*/ 3 w 15"/>
                  <a:gd name="T7" fmla="*/ 4 h 5"/>
                  <a:gd name="T8" fmla="*/ 0 w 15"/>
                  <a:gd name="T9" fmla="*/ 3 h 5"/>
                  <a:gd name="T10" fmla="*/ 0 w 15"/>
                  <a:gd name="T11" fmla="*/ 5 h 5"/>
                  <a:gd name="T12" fmla="*/ 8 w 15"/>
                  <a:gd name="T13" fmla="*/ 4 h 5"/>
                  <a:gd name="T14" fmla="*/ 12 w 15"/>
                  <a:gd name="T15" fmla="*/ 4 h 5"/>
                  <a:gd name="T16" fmla="*/ 15 w 1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
                    <a:moveTo>
                      <a:pt x="15" y="0"/>
                    </a:moveTo>
                    <a:cubicBezTo>
                      <a:pt x="15" y="0"/>
                      <a:pt x="14" y="0"/>
                      <a:pt x="13" y="1"/>
                    </a:cubicBezTo>
                    <a:cubicBezTo>
                      <a:pt x="13" y="1"/>
                      <a:pt x="13" y="0"/>
                      <a:pt x="13" y="0"/>
                    </a:cubicBezTo>
                    <a:cubicBezTo>
                      <a:pt x="11" y="2"/>
                      <a:pt x="7" y="4"/>
                      <a:pt x="3" y="4"/>
                    </a:cubicBezTo>
                    <a:cubicBezTo>
                      <a:pt x="2" y="4"/>
                      <a:pt x="1" y="4"/>
                      <a:pt x="0" y="3"/>
                    </a:cubicBezTo>
                    <a:cubicBezTo>
                      <a:pt x="0" y="4"/>
                      <a:pt x="0" y="4"/>
                      <a:pt x="0" y="5"/>
                    </a:cubicBezTo>
                    <a:cubicBezTo>
                      <a:pt x="2" y="4"/>
                      <a:pt x="5" y="4"/>
                      <a:pt x="8" y="4"/>
                    </a:cubicBezTo>
                    <a:cubicBezTo>
                      <a:pt x="9" y="4"/>
                      <a:pt x="11" y="4"/>
                      <a:pt x="12" y="4"/>
                    </a:cubicBezTo>
                    <a:cubicBezTo>
                      <a:pt x="13" y="3"/>
                      <a:pt x="15" y="1"/>
                      <a:pt x="15" y="0"/>
                    </a:cubicBezTo>
                  </a:path>
                </a:pathLst>
              </a:custGeom>
              <a:solidFill>
                <a:srgbClr val="E7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Freeform 281">
                <a:extLst>
                  <a:ext uri="{FF2B5EF4-FFF2-40B4-BE49-F238E27FC236}">
                    <a16:creationId xmlns:a16="http://schemas.microsoft.com/office/drawing/2014/main" id="{ED6CDA0B-E2BC-4397-9CCB-70622E187EC4}"/>
                  </a:ext>
                </a:extLst>
              </p:cNvPr>
              <p:cNvSpPr>
                <a:spLocks noEditPoints="1"/>
              </p:cNvSpPr>
              <p:nvPr/>
            </p:nvSpPr>
            <p:spPr bwMode="auto">
              <a:xfrm>
                <a:off x="1225" y="2473"/>
                <a:ext cx="2" cy="12"/>
              </a:xfrm>
              <a:custGeom>
                <a:avLst/>
                <a:gdLst>
                  <a:gd name="T0" fmla="*/ 1 w 1"/>
                  <a:gd name="T1" fmla="*/ 5 h 5"/>
                  <a:gd name="T2" fmla="*/ 1 w 1"/>
                  <a:gd name="T3" fmla="*/ 5 h 5"/>
                  <a:gd name="T4" fmla="*/ 1 w 1"/>
                  <a:gd name="T5" fmla="*/ 5 h 5"/>
                  <a:gd name="T6" fmla="*/ 0 w 1"/>
                  <a:gd name="T7" fmla="*/ 0 h 5"/>
                  <a:gd name="T8" fmla="*/ 1 w 1"/>
                  <a:gd name="T9" fmla="*/ 5 h 5"/>
                  <a:gd name="T10" fmla="*/ 0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5"/>
                    </a:moveTo>
                    <a:cubicBezTo>
                      <a:pt x="1" y="5"/>
                      <a:pt x="1" y="5"/>
                      <a:pt x="1" y="5"/>
                    </a:cubicBezTo>
                    <a:cubicBezTo>
                      <a:pt x="1" y="5"/>
                      <a:pt x="1" y="5"/>
                      <a:pt x="1" y="5"/>
                    </a:cubicBezTo>
                    <a:moveTo>
                      <a:pt x="0" y="0"/>
                    </a:moveTo>
                    <a:cubicBezTo>
                      <a:pt x="0" y="2"/>
                      <a:pt x="1" y="3"/>
                      <a:pt x="1" y="5"/>
                    </a:cubicBezTo>
                    <a:cubicBezTo>
                      <a:pt x="1" y="3"/>
                      <a:pt x="0" y="2"/>
                      <a:pt x="0" y="0"/>
                    </a:cubicBezTo>
                  </a:path>
                </a:pathLst>
              </a:custGeom>
              <a:solidFill>
                <a:srgbClr val="E7A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282">
                <a:extLst>
                  <a:ext uri="{FF2B5EF4-FFF2-40B4-BE49-F238E27FC236}">
                    <a16:creationId xmlns:a16="http://schemas.microsoft.com/office/drawing/2014/main" id="{8AD2B148-51BE-4316-AF3C-B3E30B668C49}"/>
                  </a:ext>
                </a:extLst>
              </p:cNvPr>
              <p:cNvSpPr>
                <a:spLocks noEditPoints="1"/>
              </p:cNvSpPr>
              <p:nvPr/>
            </p:nvSpPr>
            <p:spPr bwMode="auto">
              <a:xfrm>
                <a:off x="1218" y="1596"/>
                <a:ext cx="1681" cy="1114"/>
              </a:xfrm>
              <a:custGeom>
                <a:avLst/>
                <a:gdLst>
                  <a:gd name="T0" fmla="*/ 43 w 707"/>
                  <a:gd name="T1" fmla="*/ 447 h 469"/>
                  <a:gd name="T2" fmla="*/ 45 w 707"/>
                  <a:gd name="T3" fmla="*/ 447 h 469"/>
                  <a:gd name="T4" fmla="*/ 11 w 707"/>
                  <a:gd name="T5" fmla="*/ 460 h 469"/>
                  <a:gd name="T6" fmla="*/ 22 w 707"/>
                  <a:gd name="T7" fmla="*/ 451 h 469"/>
                  <a:gd name="T8" fmla="*/ 21 w 707"/>
                  <a:gd name="T9" fmla="*/ 454 h 469"/>
                  <a:gd name="T10" fmla="*/ 21 w 707"/>
                  <a:gd name="T11" fmla="*/ 460 h 469"/>
                  <a:gd name="T12" fmla="*/ 19 w 707"/>
                  <a:gd name="T13" fmla="*/ 463 h 469"/>
                  <a:gd name="T14" fmla="*/ 12 w 707"/>
                  <a:gd name="T15" fmla="*/ 453 h 469"/>
                  <a:gd name="T16" fmla="*/ 10 w 707"/>
                  <a:gd name="T17" fmla="*/ 441 h 469"/>
                  <a:gd name="T18" fmla="*/ 66 w 707"/>
                  <a:gd name="T19" fmla="*/ 443 h 469"/>
                  <a:gd name="T20" fmla="*/ 66 w 707"/>
                  <a:gd name="T21" fmla="*/ 443 h 469"/>
                  <a:gd name="T22" fmla="*/ 75 w 707"/>
                  <a:gd name="T23" fmla="*/ 432 h 469"/>
                  <a:gd name="T24" fmla="*/ 171 w 707"/>
                  <a:gd name="T25" fmla="*/ 356 h 469"/>
                  <a:gd name="T26" fmla="*/ 106 w 707"/>
                  <a:gd name="T27" fmla="*/ 402 h 469"/>
                  <a:gd name="T28" fmla="*/ 115 w 707"/>
                  <a:gd name="T29" fmla="*/ 417 h 469"/>
                  <a:gd name="T30" fmla="*/ 138 w 707"/>
                  <a:gd name="T31" fmla="*/ 387 h 469"/>
                  <a:gd name="T32" fmla="*/ 179 w 707"/>
                  <a:gd name="T33" fmla="*/ 354 h 469"/>
                  <a:gd name="T34" fmla="*/ 28 w 707"/>
                  <a:gd name="T35" fmla="*/ 348 h 469"/>
                  <a:gd name="T36" fmla="*/ 25 w 707"/>
                  <a:gd name="T37" fmla="*/ 355 h 469"/>
                  <a:gd name="T38" fmla="*/ 41 w 707"/>
                  <a:gd name="T39" fmla="*/ 338 h 469"/>
                  <a:gd name="T40" fmla="*/ 52 w 707"/>
                  <a:gd name="T41" fmla="*/ 328 h 469"/>
                  <a:gd name="T42" fmla="*/ 198 w 707"/>
                  <a:gd name="T43" fmla="*/ 340 h 469"/>
                  <a:gd name="T44" fmla="*/ 206 w 707"/>
                  <a:gd name="T45" fmla="*/ 334 h 469"/>
                  <a:gd name="T46" fmla="*/ 226 w 707"/>
                  <a:gd name="T47" fmla="*/ 325 h 469"/>
                  <a:gd name="T48" fmla="*/ 243 w 707"/>
                  <a:gd name="T49" fmla="*/ 306 h 469"/>
                  <a:gd name="T50" fmla="*/ 261 w 707"/>
                  <a:gd name="T51" fmla="*/ 297 h 469"/>
                  <a:gd name="T52" fmla="*/ 75 w 707"/>
                  <a:gd name="T53" fmla="*/ 296 h 469"/>
                  <a:gd name="T54" fmla="*/ 98 w 707"/>
                  <a:gd name="T55" fmla="*/ 279 h 469"/>
                  <a:gd name="T56" fmla="*/ 276 w 707"/>
                  <a:gd name="T57" fmla="*/ 268 h 469"/>
                  <a:gd name="T58" fmla="*/ 299 w 707"/>
                  <a:gd name="T59" fmla="*/ 193 h 469"/>
                  <a:gd name="T60" fmla="*/ 287 w 707"/>
                  <a:gd name="T61" fmla="*/ 240 h 469"/>
                  <a:gd name="T62" fmla="*/ 293 w 707"/>
                  <a:gd name="T63" fmla="*/ 240 h 469"/>
                  <a:gd name="T64" fmla="*/ 307 w 707"/>
                  <a:gd name="T65" fmla="*/ 202 h 469"/>
                  <a:gd name="T66" fmla="*/ 230 w 707"/>
                  <a:gd name="T67" fmla="*/ 183 h 469"/>
                  <a:gd name="T68" fmla="*/ 704 w 707"/>
                  <a:gd name="T69" fmla="*/ 149 h 469"/>
                  <a:gd name="T70" fmla="*/ 701 w 707"/>
                  <a:gd name="T71" fmla="*/ 163 h 469"/>
                  <a:gd name="T72" fmla="*/ 455 w 707"/>
                  <a:gd name="T73" fmla="*/ 127 h 469"/>
                  <a:gd name="T74" fmla="*/ 451 w 707"/>
                  <a:gd name="T75" fmla="*/ 131 h 469"/>
                  <a:gd name="T76" fmla="*/ 466 w 707"/>
                  <a:gd name="T77" fmla="*/ 150 h 469"/>
                  <a:gd name="T78" fmla="*/ 475 w 707"/>
                  <a:gd name="T79" fmla="*/ 143 h 469"/>
                  <a:gd name="T80" fmla="*/ 428 w 707"/>
                  <a:gd name="T81" fmla="*/ 90 h 469"/>
                  <a:gd name="T82" fmla="*/ 325 w 707"/>
                  <a:gd name="T83" fmla="*/ 158 h 469"/>
                  <a:gd name="T84" fmla="*/ 325 w 707"/>
                  <a:gd name="T85" fmla="*/ 165 h 469"/>
                  <a:gd name="T86" fmla="*/ 331 w 707"/>
                  <a:gd name="T87" fmla="*/ 119 h 469"/>
                  <a:gd name="T88" fmla="*/ 410 w 707"/>
                  <a:gd name="T89" fmla="*/ 70 h 469"/>
                  <a:gd name="T90" fmla="*/ 381 w 707"/>
                  <a:gd name="T91" fmla="*/ 52 h 469"/>
                  <a:gd name="T92" fmla="*/ 409 w 707"/>
                  <a:gd name="T93" fmla="*/ 66 h 469"/>
                  <a:gd name="T94" fmla="*/ 379 w 707"/>
                  <a:gd name="T95" fmla="*/ 49 h 469"/>
                  <a:gd name="T96" fmla="*/ 423 w 707"/>
                  <a:gd name="T97" fmla="*/ 46 h 469"/>
                  <a:gd name="T98" fmla="*/ 417 w 707"/>
                  <a:gd name="T99" fmla="*/ 28 h 469"/>
                  <a:gd name="T100" fmla="*/ 304 w 707"/>
                  <a:gd name="T101" fmla="*/ 8 h 469"/>
                  <a:gd name="T102" fmla="*/ 336 w 707"/>
                  <a:gd name="T103" fmla="*/ 76 h 469"/>
                  <a:gd name="T104" fmla="*/ 332 w 707"/>
                  <a:gd name="T105" fmla="*/ 45 h 469"/>
                  <a:gd name="T106" fmla="*/ 370 w 707"/>
                  <a:gd name="T107" fmla="*/ 38 h 469"/>
                  <a:gd name="T108" fmla="*/ 397 w 707"/>
                  <a:gd name="T109" fmla="*/ 33 h 469"/>
                  <a:gd name="T110" fmla="*/ 335 w 707"/>
                  <a:gd name="T111" fmla="*/ 1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7" h="469">
                    <a:moveTo>
                      <a:pt x="47" y="454"/>
                    </a:moveTo>
                    <a:cubicBezTo>
                      <a:pt x="46" y="455"/>
                      <a:pt x="45" y="455"/>
                      <a:pt x="44" y="455"/>
                    </a:cubicBezTo>
                    <a:cubicBezTo>
                      <a:pt x="44" y="455"/>
                      <a:pt x="43" y="455"/>
                      <a:pt x="43" y="455"/>
                    </a:cubicBezTo>
                    <a:cubicBezTo>
                      <a:pt x="43" y="456"/>
                      <a:pt x="43" y="456"/>
                      <a:pt x="43" y="457"/>
                    </a:cubicBezTo>
                    <a:cubicBezTo>
                      <a:pt x="43" y="458"/>
                      <a:pt x="43" y="460"/>
                      <a:pt x="43" y="461"/>
                    </a:cubicBezTo>
                    <a:cubicBezTo>
                      <a:pt x="43" y="463"/>
                      <a:pt x="43" y="463"/>
                      <a:pt x="43" y="463"/>
                    </a:cubicBezTo>
                    <a:cubicBezTo>
                      <a:pt x="45" y="460"/>
                      <a:pt x="47" y="457"/>
                      <a:pt x="47" y="454"/>
                    </a:cubicBezTo>
                    <a:moveTo>
                      <a:pt x="43" y="447"/>
                    </a:moveTo>
                    <a:cubicBezTo>
                      <a:pt x="43" y="448"/>
                      <a:pt x="43" y="449"/>
                      <a:pt x="43" y="451"/>
                    </a:cubicBezTo>
                    <a:cubicBezTo>
                      <a:pt x="43" y="451"/>
                      <a:pt x="43" y="452"/>
                      <a:pt x="43" y="452"/>
                    </a:cubicBezTo>
                    <a:cubicBezTo>
                      <a:pt x="43" y="452"/>
                      <a:pt x="43" y="452"/>
                      <a:pt x="43" y="452"/>
                    </a:cubicBezTo>
                    <a:cubicBezTo>
                      <a:pt x="44" y="452"/>
                      <a:pt x="46" y="452"/>
                      <a:pt x="47" y="452"/>
                    </a:cubicBezTo>
                    <a:cubicBezTo>
                      <a:pt x="47" y="451"/>
                      <a:pt x="47" y="451"/>
                      <a:pt x="47" y="451"/>
                    </a:cubicBezTo>
                    <a:cubicBezTo>
                      <a:pt x="46" y="450"/>
                      <a:pt x="46" y="450"/>
                      <a:pt x="46" y="450"/>
                    </a:cubicBezTo>
                    <a:cubicBezTo>
                      <a:pt x="46" y="449"/>
                      <a:pt x="46" y="449"/>
                      <a:pt x="46" y="449"/>
                    </a:cubicBezTo>
                    <a:cubicBezTo>
                      <a:pt x="45" y="447"/>
                      <a:pt x="45" y="447"/>
                      <a:pt x="45" y="447"/>
                    </a:cubicBezTo>
                    <a:cubicBezTo>
                      <a:pt x="45" y="447"/>
                      <a:pt x="45" y="447"/>
                      <a:pt x="45" y="447"/>
                    </a:cubicBezTo>
                    <a:cubicBezTo>
                      <a:pt x="44" y="447"/>
                      <a:pt x="44" y="447"/>
                      <a:pt x="43" y="447"/>
                    </a:cubicBezTo>
                    <a:moveTo>
                      <a:pt x="66" y="443"/>
                    </a:moveTo>
                    <a:cubicBezTo>
                      <a:pt x="66" y="443"/>
                      <a:pt x="66" y="443"/>
                      <a:pt x="66" y="443"/>
                    </a:cubicBezTo>
                    <a:cubicBezTo>
                      <a:pt x="66" y="443"/>
                      <a:pt x="66" y="443"/>
                      <a:pt x="66" y="443"/>
                    </a:cubicBezTo>
                    <a:moveTo>
                      <a:pt x="5" y="425"/>
                    </a:moveTo>
                    <a:cubicBezTo>
                      <a:pt x="5" y="426"/>
                      <a:pt x="5" y="426"/>
                      <a:pt x="4" y="426"/>
                    </a:cubicBezTo>
                    <a:cubicBezTo>
                      <a:pt x="0" y="439"/>
                      <a:pt x="3" y="450"/>
                      <a:pt x="11" y="460"/>
                    </a:cubicBezTo>
                    <a:cubicBezTo>
                      <a:pt x="16" y="465"/>
                      <a:pt x="21" y="468"/>
                      <a:pt x="27" y="469"/>
                    </a:cubicBezTo>
                    <a:cubicBezTo>
                      <a:pt x="27" y="469"/>
                      <a:pt x="27" y="468"/>
                      <a:pt x="27" y="468"/>
                    </a:cubicBezTo>
                    <a:cubicBezTo>
                      <a:pt x="26" y="464"/>
                      <a:pt x="26" y="464"/>
                      <a:pt x="26" y="464"/>
                    </a:cubicBezTo>
                    <a:cubicBezTo>
                      <a:pt x="26" y="463"/>
                      <a:pt x="26" y="463"/>
                      <a:pt x="26" y="462"/>
                    </a:cubicBezTo>
                    <a:cubicBezTo>
                      <a:pt x="25" y="461"/>
                      <a:pt x="25" y="461"/>
                      <a:pt x="25" y="461"/>
                    </a:cubicBezTo>
                    <a:cubicBezTo>
                      <a:pt x="25" y="458"/>
                      <a:pt x="25" y="456"/>
                      <a:pt x="24" y="454"/>
                    </a:cubicBezTo>
                    <a:cubicBezTo>
                      <a:pt x="24" y="451"/>
                      <a:pt x="24" y="451"/>
                      <a:pt x="24" y="451"/>
                    </a:cubicBezTo>
                    <a:cubicBezTo>
                      <a:pt x="23" y="451"/>
                      <a:pt x="23" y="451"/>
                      <a:pt x="22" y="451"/>
                    </a:cubicBezTo>
                    <a:cubicBezTo>
                      <a:pt x="22" y="452"/>
                      <a:pt x="22" y="452"/>
                      <a:pt x="22" y="452"/>
                    </a:cubicBezTo>
                    <a:cubicBezTo>
                      <a:pt x="21" y="454"/>
                      <a:pt x="21" y="454"/>
                      <a:pt x="21" y="454"/>
                    </a:cubicBezTo>
                    <a:cubicBezTo>
                      <a:pt x="21" y="454"/>
                      <a:pt x="21" y="454"/>
                      <a:pt x="21" y="454"/>
                    </a:cubicBezTo>
                    <a:cubicBezTo>
                      <a:pt x="21" y="455"/>
                      <a:pt x="21" y="455"/>
                      <a:pt x="21" y="455"/>
                    </a:cubicBezTo>
                    <a:cubicBezTo>
                      <a:pt x="21" y="455"/>
                      <a:pt x="21" y="455"/>
                      <a:pt x="21" y="455"/>
                    </a:cubicBezTo>
                    <a:cubicBezTo>
                      <a:pt x="21" y="454"/>
                      <a:pt x="21" y="454"/>
                      <a:pt x="21" y="454"/>
                    </a:cubicBezTo>
                    <a:cubicBezTo>
                      <a:pt x="21" y="454"/>
                      <a:pt x="21" y="454"/>
                      <a:pt x="21" y="454"/>
                    </a:cubicBezTo>
                    <a:cubicBezTo>
                      <a:pt x="21" y="454"/>
                      <a:pt x="21" y="454"/>
                      <a:pt x="21" y="454"/>
                    </a:cubicBezTo>
                    <a:cubicBezTo>
                      <a:pt x="21" y="455"/>
                      <a:pt x="21" y="455"/>
                      <a:pt x="21" y="455"/>
                    </a:cubicBezTo>
                    <a:cubicBezTo>
                      <a:pt x="21" y="455"/>
                      <a:pt x="21" y="455"/>
                      <a:pt x="21" y="455"/>
                    </a:cubicBezTo>
                    <a:cubicBezTo>
                      <a:pt x="21" y="456"/>
                      <a:pt x="21" y="457"/>
                      <a:pt x="21" y="458"/>
                    </a:cubicBezTo>
                    <a:cubicBezTo>
                      <a:pt x="21" y="460"/>
                      <a:pt x="21" y="460"/>
                      <a:pt x="21" y="460"/>
                    </a:cubicBezTo>
                    <a:cubicBezTo>
                      <a:pt x="21" y="460"/>
                      <a:pt x="21" y="460"/>
                      <a:pt x="21" y="460"/>
                    </a:cubicBezTo>
                    <a:cubicBezTo>
                      <a:pt x="21" y="460"/>
                      <a:pt x="21" y="460"/>
                      <a:pt x="21" y="460"/>
                    </a:cubicBezTo>
                    <a:cubicBezTo>
                      <a:pt x="21" y="460"/>
                      <a:pt x="21" y="460"/>
                      <a:pt x="21" y="460"/>
                    </a:cubicBezTo>
                    <a:cubicBezTo>
                      <a:pt x="21" y="460"/>
                      <a:pt x="21" y="460"/>
                      <a:pt x="21" y="460"/>
                    </a:cubicBezTo>
                    <a:cubicBezTo>
                      <a:pt x="22" y="460"/>
                      <a:pt x="22" y="460"/>
                      <a:pt x="22" y="460"/>
                    </a:cubicBezTo>
                    <a:cubicBezTo>
                      <a:pt x="22" y="461"/>
                      <a:pt x="22" y="461"/>
                      <a:pt x="22" y="461"/>
                    </a:cubicBezTo>
                    <a:cubicBezTo>
                      <a:pt x="22" y="463"/>
                      <a:pt x="22" y="463"/>
                      <a:pt x="22" y="463"/>
                    </a:cubicBezTo>
                    <a:cubicBezTo>
                      <a:pt x="22" y="463"/>
                      <a:pt x="22" y="464"/>
                      <a:pt x="22" y="464"/>
                    </a:cubicBezTo>
                    <a:cubicBezTo>
                      <a:pt x="22" y="466"/>
                      <a:pt x="22" y="466"/>
                      <a:pt x="22" y="466"/>
                    </a:cubicBezTo>
                    <a:cubicBezTo>
                      <a:pt x="21" y="465"/>
                      <a:pt x="21" y="465"/>
                      <a:pt x="21" y="465"/>
                    </a:cubicBezTo>
                    <a:cubicBezTo>
                      <a:pt x="21" y="465"/>
                      <a:pt x="20" y="465"/>
                      <a:pt x="20" y="464"/>
                    </a:cubicBezTo>
                    <a:cubicBezTo>
                      <a:pt x="19" y="463"/>
                      <a:pt x="19" y="463"/>
                      <a:pt x="19" y="463"/>
                    </a:cubicBezTo>
                    <a:cubicBezTo>
                      <a:pt x="18" y="462"/>
                      <a:pt x="18" y="462"/>
                      <a:pt x="18" y="462"/>
                    </a:cubicBezTo>
                    <a:cubicBezTo>
                      <a:pt x="17" y="462"/>
                      <a:pt x="17" y="461"/>
                      <a:pt x="17" y="461"/>
                    </a:cubicBezTo>
                    <a:cubicBezTo>
                      <a:pt x="16" y="460"/>
                      <a:pt x="16" y="460"/>
                      <a:pt x="16" y="460"/>
                    </a:cubicBezTo>
                    <a:cubicBezTo>
                      <a:pt x="15" y="460"/>
                      <a:pt x="15" y="459"/>
                      <a:pt x="15" y="459"/>
                    </a:cubicBezTo>
                    <a:cubicBezTo>
                      <a:pt x="14" y="457"/>
                      <a:pt x="14" y="457"/>
                      <a:pt x="14" y="457"/>
                    </a:cubicBezTo>
                    <a:cubicBezTo>
                      <a:pt x="14" y="457"/>
                      <a:pt x="14" y="457"/>
                      <a:pt x="14" y="457"/>
                    </a:cubicBezTo>
                    <a:cubicBezTo>
                      <a:pt x="13" y="456"/>
                      <a:pt x="13" y="456"/>
                      <a:pt x="13" y="456"/>
                    </a:cubicBezTo>
                    <a:cubicBezTo>
                      <a:pt x="12" y="453"/>
                      <a:pt x="12" y="453"/>
                      <a:pt x="12" y="453"/>
                    </a:cubicBezTo>
                    <a:cubicBezTo>
                      <a:pt x="11" y="450"/>
                      <a:pt x="11" y="450"/>
                      <a:pt x="11" y="450"/>
                    </a:cubicBezTo>
                    <a:cubicBezTo>
                      <a:pt x="11" y="450"/>
                      <a:pt x="11" y="449"/>
                      <a:pt x="11" y="449"/>
                    </a:cubicBezTo>
                    <a:cubicBezTo>
                      <a:pt x="11" y="447"/>
                      <a:pt x="11" y="447"/>
                      <a:pt x="11" y="447"/>
                    </a:cubicBezTo>
                    <a:cubicBezTo>
                      <a:pt x="10" y="445"/>
                      <a:pt x="10" y="445"/>
                      <a:pt x="10" y="445"/>
                    </a:cubicBezTo>
                    <a:cubicBezTo>
                      <a:pt x="10" y="444"/>
                      <a:pt x="10" y="444"/>
                      <a:pt x="10" y="444"/>
                    </a:cubicBezTo>
                    <a:cubicBezTo>
                      <a:pt x="10" y="444"/>
                      <a:pt x="10" y="444"/>
                      <a:pt x="10" y="444"/>
                    </a:cubicBezTo>
                    <a:cubicBezTo>
                      <a:pt x="10" y="442"/>
                      <a:pt x="10" y="442"/>
                      <a:pt x="10" y="442"/>
                    </a:cubicBezTo>
                    <a:cubicBezTo>
                      <a:pt x="10" y="442"/>
                      <a:pt x="10" y="441"/>
                      <a:pt x="10" y="441"/>
                    </a:cubicBezTo>
                    <a:cubicBezTo>
                      <a:pt x="9" y="437"/>
                      <a:pt x="9" y="432"/>
                      <a:pt x="10" y="428"/>
                    </a:cubicBezTo>
                    <a:cubicBezTo>
                      <a:pt x="8" y="428"/>
                      <a:pt x="6" y="427"/>
                      <a:pt x="5" y="425"/>
                    </a:cubicBezTo>
                    <a:moveTo>
                      <a:pt x="71" y="424"/>
                    </a:moveTo>
                    <a:cubicBezTo>
                      <a:pt x="70" y="429"/>
                      <a:pt x="68" y="434"/>
                      <a:pt x="65" y="438"/>
                    </a:cubicBezTo>
                    <a:cubicBezTo>
                      <a:pt x="65" y="438"/>
                      <a:pt x="65" y="438"/>
                      <a:pt x="65" y="438"/>
                    </a:cubicBezTo>
                    <a:cubicBezTo>
                      <a:pt x="65" y="440"/>
                      <a:pt x="65" y="440"/>
                      <a:pt x="65" y="440"/>
                    </a:cubicBezTo>
                    <a:cubicBezTo>
                      <a:pt x="66" y="442"/>
                      <a:pt x="66" y="442"/>
                      <a:pt x="66" y="442"/>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6" y="443"/>
                      <a:pt x="66" y="443"/>
                      <a:pt x="66" y="443"/>
                    </a:cubicBezTo>
                    <a:cubicBezTo>
                      <a:pt x="67" y="444"/>
                      <a:pt x="67" y="444"/>
                      <a:pt x="67" y="444"/>
                    </a:cubicBezTo>
                    <a:cubicBezTo>
                      <a:pt x="67" y="446"/>
                      <a:pt x="67" y="446"/>
                      <a:pt x="67" y="446"/>
                    </a:cubicBezTo>
                    <a:cubicBezTo>
                      <a:pt x="72" y="445"/>
                      <a:pt x="76" y="443"/>
                      <a:pt x="79" y="440"/>
                    </a:cubicBezTo>
                    <a:cubicBezTo>
                      <a:pt x="78" y="437"/>
                      <a:pt x="76" y="434"/>
                      <a:pt x="75" y="432"/>
                    </a:cubicBezTo>
                    <a:cubicBezTo>
                      <a:pt x="74" y="430"/>
                      <a:pt x="72" y="427"/>
                      <a:pt x="71" y="424"/>
                    </a:cubicBezTo>
                    <a:moveTo>
                      <a:pt x="182" y="356"/>
                    </a:moveTo>
                    <a:cubicBezTo>
                      <a:pt x="181" y="358"/>
                      <a:pt x="181" y="359"/>
                      <a:pt x="180" y="360"/>
                    </a:cubicBezTo>
                    <a:cubicBezTo>
                      <a:pt x="182" y="360"/>
                      <a:pt x="184" y="359"/>
                      <a:pt x="185" y="359"/>
                    </a:cubicBezTo>
                    <a:cubicBezTo>
                      <a:pt x="185" y="359"/>
                      <a:pt x="185" y="359"/>
                      <a:pt x="185" y="359"/>
                    </a:cubicBezTo>
                    <a:cubicBezTo>
                      <a:pt x="184" y="358"/>
                      <a:pt x="183" y="357"/>
                      <a:pt x="182" y="356"/>
                    </a:cubicBezTo>
                    <a:moveTo>
                      <a:pt x="174" y="349"/>
                    </a:moveTo>
                    <a:cubicBezTo>
                      <a:pt x="173" y="352"/>
                      <a:pt x="172" y="354"/>
                      <a:pt x="171" y="356"/>
                    </a:cubicBezTo>
                    <a:cubicBezTo>
                      <a:pt x="164" y="366"/>
                      <a:pt x="155" y="374"/>
                      <a:pt x="144" y="379"/>
                    </a:cubicBezTo>
                    <a:cubicBezTo>
                      <a:pt x="138" y="382"/>
                      <a:pt x="131" y="384"/>
                      <a:pt x="124" y="384"/>
                    </a:cubicBezTo>
                    <a:cubicBezTo>
                      <a:pt x="122" y="384"/>
                      <a:pt x="119" y="384"/>
                      <a:pt x="117" y="383"/>
                    </a:cubicBezTo>
                    <a:cubicBezTo>
                      <a:pt x="114" y="388"/>
                      <a:pt x="110" y="391"/>
                      <a:pt x="107" y="393"/>
                    </a:cubicBezTo>
                    <a:cubicBezTo>
                      <a:pt x="105" y="394"/>
                      <a:pt x="104" y="396"/>
                      <a:pt x="102" y="396"/>
                    </a:cubicBezTo>
                    <a:cubicBezTo>
                      <a:pt x="104" y="400"/>
                      <a:pt x="104" y="400"/>
                      <a:pt x="104" y="400"/>
                    </a:cubicBezTo>
                    <a:cubicBezTo>
                      <a:pt x="105" y="401"/>
                      <a:pt x="105" y="401"/>
                      <a:pt x="105" y="401"/>
                    </a:cubicBezTo>
                    <a:cubicBezTo>
                      <a:pt x="106" y="402"/>
                      <a:pt x="106" y="402"/>
                      <a:pt x="106" y="402"/>
                    </a:cubicBezTo>
                    <a:cubicBezTo>
                      <a:pt x="107" y="405"/>
                      <a:pt x="107" y="405"/>
                      <a:pt x="107" y="405"/>
                    </a:cubicBezTo>
                    <a:cubicBezTo>
                      <a:pt x="108" y="406"/>
                      <a:pt x="108" y="406"/>
                      <a:pt x="108" y="406"/>
                    </a:cubicBezTo>
                    <a:cubicBezTo>
                      <a:pt x="108" y="406"/>
                      <a:pt x="108" y="406"/>
                      <a:pt x="108" y="406"/>
                    </a:cubicBezTo>
                    <a:cubicBezTo>
                      <a:pt x="111" y="410"/>
                      <a:pt x="111" y="410"/>
                      <a:pt x="111" y="410"/>
                    </a:cubicBezTo>
                    <a:cubicBezTo>
                      <a:pt x="112" y="413"/>
                      <a:pt x="112" y="413"/>
                      <a:pt x="112" y="413"/>
                    </a:cubicBezTo>
                    <a:cubicBezTo>
                      <a:pt x="113" y="415"/>
                      <a:pt x="113" y="415"/>
                      <a:pt x="113" y="415"/>
                    </a:cubicBezTo>
                    <a:cubicBezTo>
                      <a:pt x="114" y="416"/>
                      <a:pt x="114" y="416"/>
                      <a:pt x="114" y="416"/>
                    </a:cubicBezTo>
                    <a:cubicBezTo>
                      <a:pt x="115" y="417"/>
                      <a:pt x="115" y="417"/>
                      <a:pt x="115" y="417"/>
                    </a:cubicBezTo>
                    <a:cubicBezTo>
                      <a:pt x="122" y="415"/>
                      <a:pt x="128" y="411"/>
                      <a:pt x="132" y="405"/>
                    </a:cubicBezTo>
                    <a:cubicBezTo>
                      <a:pt x="135" y="400"/>
                      <a:pt x="137" y="396"/>
                      <a:pt x="137" y="390"/>
                    </a:cubicBezTo>
                    <a:cubicBezTo>
                      <a:pt x="137" y="390"/>
                      <a:pt x="136" y="390"/>
                      <a:pt x="136" y="390"/>
                    </a:cubicBezTo>
                    <a:cubicBezTo>
                      <a:pt x="133" y="390"/>
                      <a:pt x="130" y="390"/>
                      <a:pt x="127" y="389"/>
                    </a:cubicBezTo>
                    <a:cubicBezTo>
                      <a:pt x="126" y="389"/>
                      <a:pt x="127" y="388"/>
                      <a:pt x="127" y="388"/>
                    </a:cubicBezTo>
                    <a:cubicBezTo>
                      <a:pt x="127" y="388"/>
                      <a:pt x="127" y="388"/>
                      <a:pt x="127" y="388"/>
                    </a:cubicBezTo>
                    <a:cubicBezTo>
                      <a:pt x="129" y="388"/>
                      <a:pt x="130" y="388"/>
                      <a:pt x="131" y="388"/>
                    </a:cubicBezTo>
                    <a:cubicBezTo>
                      <a:pt x="134" y="388"/>
                      <a:pt x="136" y="388"/>
                      <a:pt x="138" y="387"/>
                    </a:cubicBezTo>
                    <a:cubicBezTo>
                      <a:pt x="138" y="387"/>
                      <a:pt x="138" y="387"/>
                      <a:pt x="138" y="387"/>
                    </a:cubicBezTo>
                    <a:cubicBezTo>
                      <a:pt x="138" y="386"/>
                      <a:pt x="138" y="386"/>
                      <a:pt x="138" y="386"/>
                    </a:cubicBezTo>
                    <a:cubicBezTo>
                      <a:pt x="139" y="386"/>
                      <a:pt x="139" y="386"/>
                      <a:pt x="139" y="386"/>
                    </a:cubicBezTo>
                    <a:cubicBezTo>
                      <a:pt x="142" y="386"/>
                      <a:pt x="144" y="385"/>
                      <a:pt x="147" y="385"/>
                    </a:cubicBezTo>
                    <a:cubicBezTo>
                      <a:pt x="153" y="382"/>
                      <a:pt x="158" y="379"/>
                      <a:pt x="163" y="375"/>
                    </a:cubicBezTo>
                    <a:cubicBezTo>
                      <a:pt x="168" y="372"/>
                      <a:pt x="171" y="368"/>
                      <a:pt x="175" y="363"/>
                    </a:cubicBezTo>
                    <a:cubicBezTo>
                      <a:pt x="177" y="360"/>
                      <a:pt x="178" y="357"/>
                      <a:pt x="179" y="354"/>
                    </a:cubicBezTo>
                    <a:cubicBezTo>
                      <a:pt x="179" y="354"/>
                      <a:pt x="179" y="354"/>
                      <a:pt x="179" y="354"/>
                    </a:cubicBezTo>
                    <a:cubicBezTo>
                      <a:pt x="176" y="351"/>
                      <a:pt x="176" y="351"/>
                      <a:pt x="176" y="351"/>
                    </a:cubicBezTo>
                    <a:cubicBezTo>
                      <a:pt x="175" y="350"/>
                      <a:pt x="175" y="350"/>
                      <a:pt x="174" y="349"/>
                    </a:cubicBezTo>
                    <a:moveTo>
                      <a:pt x="207" y="346"/>
                    </a:moveTo>
                    <a:cubicBezTo>
                      <a:pt x="207" y="346"/>
                      <a:pt x="207" y="346"/>
                      <a:pt x="207" y="346"/>
                    </a:cubicBezTo>
                    <a:cubicBezTo>
                      <a:pt x="207" y="346"/>
                      <a:pt x="207" y="346"/>
                      <a:pt x="207" y="346"/>
                    </a:cubicBezTo>
                    <a:cubicBezTo>
                      <a:pt x="207" y="346"/>
                      <a:pt x="207" y="346"/>
                      <a:pt x="207" y="346"/>
                    </a:cubicBezTo>
                    <a:moveTo>
                      <a:pt x="34" y="344"/>
                    </a:moveTo>
                    <a:cubicBezTo>
                      <a:pt x="32" y="346"/>
                      <a:pt x="30" y="347"/>
                      <a:pt x="28" y="348"/>
                    </a:cubicBezTo>
                    <a:cubicBezTo>
                      <a:pt x="25" y="350"/>
                      <a:pt x="22" y="351"/>
                      <a:pt x="19" y="351"/>
                    </a:cubicBezTo>
                    <a:cubicBezTo>
                      <a:pt x="15" y="351"/>
                      <a:pt x="12" y="349"/>
                      <a:pt x="10" y="345"/>
                    </a:cubicBezTo>
                    <a:cubicBezTo>
                      <a:pt x="5" y="351"/>
                      <a:pt x="3" y="360"/>
                      <a:pt x="4" y="369"/>
                    </a:cubicBezTo>
                    <a:cubicBezTo>
                      <a:pt x="5" y="371"/>
                      <a:pt x="6" y="377"/>
                      <a:pt x="8" y="383"/>
                    </a:cubicBezTo>
                    <a:cubicBezTo>
                      <a:pt x="8" y="382"/>
                      <a:pt x="8" y="382"/>
                      <a:pt x="8" y="382"/>
                    </a:cubicBezTo>
                    <a:cubicBezTo>
                      <a:pt x="9" y="381"/>
                      <a:pt x="10" y="380"/>
                      <a:pt x="11" y="379"/>
                    </a:cubicBezTo>
                    <a:cubicBezTo>
                      <a:pt x="13" y="377"/>
                      <a:pt x="14" y="375"/>
                      <a:pt x="16" y="373"/>
                    </a:cubicBezTo>
                    <a:cubicBezTo>
                      <a:pt x="12" y="366"/>
                      <a:pt x="14" y="355"/>
                      <a:pt x="25" y="355"/>
                    </a:cubicBezTo>
                    <a:cubicBezTo>
                      <a:pt x="25" y="355"/>
                      <a:pt x="25" y="355"/>
                      <a:pt x="26" y="355"/>
                    </a:cubicBezTo>
                    <a:cubicBezTo>
                      <a:pt x="28" y="355"/>
                      <a:pt x="30" y="355"/>
                      <a:pt x="32" y="356"/>
                    </a:cubicBezTo>
                    <a:cubicBezTo>
                      <a:pt x="32" y="352"/>
                      <a:pt x="32" y="348"/>
                      <a:pt x="34" y="344"/>
                    </a:cubicBezTo>
                    <a:moveTo>
                      <a:pt x="41" y="338"/>
                    </a:moveTo>
                    <a:cubicBezTo>
                      <a:pt x="39" y="340"/>
                      <a:pt x="37" y="342"/>
                      <a:pt x="36" y="345"/>
                    </a:cubicBezTo>
                    <a:cubicBezTo>
                      <a:pt x="34" y="349"/>
                      <a:pt x="34" y="354"/>
                      <a:pt x="34" y="358"/>
                    </a:cubicBezTo>
                    <a:cubicBezTo>
                      <a:pt x="34" y="358"/>
                      <a:pt x="34" y="358"/>
                      <a:pt x="35" y="358"/>
                    </a:cubicBezTo>
                    <a:cubicBezTo>
                      <a:pt x="34" y="351"/>
                      <a:pt x="37" y="343"/>
                      <a:pt x="41" y="338"/>
                    </a:cubicBezTo>
                    <a:moveTo>
                      <a:pt x="50" y="333"/>
                    </a:moveTo>
                    <a:cubicBezTo>
                      <a:pt x="50" y="333"/>
                      <a:pt x="50" y="333"/>
                      <a:pt x="50" y="333"/>
                    </a:cubicBezTo>
                    <a:cubicBezTo>
                      <a:pt x="50" y="333"/>
                      <a:pt x="50" y="333"/>
                      <a:pt x="50" y="333"/>
                    </a:cubicBezTo>
                    <a:cubicBezTo>
                      <a:pt x="50" y="333"/>
                      <a:pt x="50" y="333"/>
                      <a:pt x="50" y="333"/>
                    </a:cubicBezTo>
                    <a:moveTo>
                      <a:pt x="53" y="324"/>
                    </a:moveTo>
                    <a:cubicBezTo>
                      <a:pt x="51" y="327"/>
                      <a:pt x="49" y="330"/>
                      <a:pt x="46" y="333"/>
                    </a:cubicBezTo>
                    <a:cubicBezTo>
                      <a:pt x="47" y="332"/>
                      <a:pt x="49" y="332"/>
                      <a:pt x="51" y="332"/>
                    </a:cubicBezTo>
                    <a:cubicBezTo>
                      <a:pt x="51" y="330"/>
                      <a:pt x="51" y="329"/>
                      <a:pt x="52" y="328"/>
                    </a:cubicBezTo>
                    <a:cubicBezTo>
                      <a:pt x="53" y="324"/>
                      <a:pt x="53" y="324"/>
                      <a:pt x="53" y="324"/>
                    </a:cubicBezTo>
                    <a:moveTo>
                      <a:pt x="218" y="318"/>
                    </a:moveTo>
                    <a:cubicBezTo>
                      <a:pt x="216" y="319"/>
                      <a:pt x="214" y="319"/>
                      <a:pt x="211" y="319"/>
                    </a:cubicBezTo>
                    <a:cubicBezTo>
                      <a:pt x="210" y="319"/>
                      <a:pt x="208" y="319"/>
                      <a:pt x="206" y="318"/>
                    </a:cubicBezTo>
                    <a:cubicBezTo>
                      <a:pt x="202" y="325"/>
                      <a:pt x="196" y="330"/>
                      <a:pt x="189" y="332"/>
                    </a:cubicBezTo>
                    <a:cubicBezTo>
                      <a:pt x="189" y="333"/>
                      <a:pt x="190" y="333"/>
                      <a:pt x="191" y="334"/>
                    </a:cubicBezTo>
                    <a:cubicBezTo>
                      <a:pt x="195" y="337"/>
                      <a:pt x="195" y="337"/>
                      <a:pt x="195" y="337"/>
                    </a:cubicBezTo>
                    <a:cubicBezTo>
                      <a:pt x="198" y="340"/>
                      <a:pt x="198" y="340"/>
                      <a:pt x="198" y="340"/>
                    </a:cubicBezTo>
                    <a:cubicBezTo>
                      <a:pt x="202" y="339"/>
                      <a:pt x="202" y="339"/>
                      <a:pt x="202" y="339"/>
                    </a:cubicBezTo>
                    <a:cubicBezTo>
                      <a:pt x="203" y="339"/>
                      <a:pt x="203" y="339"/>
                      <a:pt x="204" y="339"/>
                    </a:cubicBezTo>
                    <a:cubicBezTo>
                      <a:pt x="205" y="339"/>
                      <a:pt x="205" y="339"/>
                      <a:pt x="205" y="339"/>
                    </a:cubicBezTo>
                    <a:cubicBezTo>
                      <a:pt x="206" y="339"/>
                      <a:pt x="207" y="338"/>
                      <a:pt x="208" y="338"/>
                    </a:cubicBezTo>
                    <a:cubicBezTo>
                      <a:pt x="208" y="338"/>
                      <a:pt x="209" y="338"/>
                      <a:pt x="210" y="337"/>
                    </a:cubicBezTo>
                    <a:cubicBezTo>
                      <a:pt x="209" y="337"/>
                      <a:pt x="207" y="336"/>
                      <a:pt x="206" y="334"/>
                    </a:cubicBezTo>
                    <a:cubicBezTo>
                      <a:pt x="205" y="334"/>
                      <a:pt x="206" y="334"/>
                      <a:pt x="206" y="334"/>
                    </a:cubicBezTo>
                    <a:cubicBezTo>
                      <a:pt x="206" y="334"/>
                      <a:pt x="206" y="334"/>
                      <a:pt x="206" y="334"/>
                    </a:cubicBezTo>
                    <a:cubicBezTo>
                      <a:pt x="208" y="335"/>
                      <a:pt x="211" y="336"/>
                      <a:pt x="214" y="336"/>
                    </a:cubicBezTo>
                    <a:cubicBezTo>
                      <a:pt x="214" y="336"/>
                      <a:pt x="214" y="336"/>
                      <a:pt x="214" y="336"/>
                    </a:cubicBezTo>
                    <a:cubicBezTo>
                      <a:pt x="214" y="335"/>
                      <a:pt x="214" y="335"/>
                      <a:pt x="214" y="335"/>
                    </a:cubicBezTo>
                    <a:cubicBezTo>
                      <a:pt x="215" y="335"/>
                      <a:pt x="215" y="335"/>
                      <a:pt x="215" y="335"/>
                    </a:cubicBezTo>
                    <a:cubicBezTo>
                      <a:pt x="215" y="335"/>
                      <a:pt x="215" y="335"/>
                      <a:pt x="215" y="335"/>
                    </a:cubicBezTo>
                    <a:cubicBezTo>
                      <a:pt x="217" y="334"/>
                      <a:pt x="220" y="333"/>
                      <a:pt x="222" y="332"/>
                    </a:cubicBezTo>
                    <a:cubicBezTo>
                      <a:pt x="224" y="330"/>
                      <a:pt x="227" y="329"/>
                      <a:pt x="229" y="327"/>
                    </a:cubicBezTo>
                    <a:cubicBezTo>
                      <a:pt x="228" y="327"/>
                      <a:pt x="227" y="326"/>
                      <a:pt x="226" y="325"/>
                    </a:cubicBezTo>
                    <a:cubicBezTo>
                      <a:pt x="223" y="323"/>
                      <a:pt x="221" y="321"/>
                      <a:pt x="219" y="319"/>
                    </a:cubicBezTo>
                    <a:cubicBezTo>
                      <a:pt x="220" y="320"/>
                      <a:pt x="220" y="320"/>
                      <a:pt x="220" y="320"/>
                    </a:cubicBezTo>
                    <a:cubicBezTo>
                      <a:pt x="219" y="319"/>
                      <a:pt x="219" y="319"/>
                      <a:pt x="219" y="319"/>
                    </a:cubicBezTo>
                    <a:cubicBezTo>
                      <a:pt x="219" y="319"/>
                      <a:pt x="219" y="319"/>
                      <a:pt x="219" y="319"/>
                    </a:cubicBezTo>
                    <a:cubicBezTo>
                      <a:pt x="218" y="318"/>
                      <a:pt x="218" y="318"/>
                      <a:pt x="218" y="318"/>
                    </a:cubicBezTo>
                    <a:moveTo>
                      <a:pt x="243" y="304"/>
                    </a:moveTo>
                    <a:cubicBezTo>
                      <a:pt x="243" y="305"/>
                      <a:pt x="242" y="305"/>
                      <a:pt x="242" y="305"/>
                    </a:cubicBezTo>
                    <a:cubicBezTo>
                      <a:pt x="242" y="305"/>
                      <a:pt x="243" y="305"/>
                      <a:pt x="243" y="306"/>
                    </a:cubicBezTo>
                    <a:cubicBezTo>
                      <a:pt x="243" y="304"/>
                      <a:pt x="243" y="304"/>
                      <a:pt x="243" y="304"/>
                    </a:cubicBezTo>
                    <a:moveTo>
                      <a:pt x="260" y="277"/>
                    </a:moveTo>
                    <a:cubicBezTo>
                      <a:pt x="258" y="279"/>
                      <a:pt x="258" y="279"/>
                      <a:pt x="258" y="279"/>
                    </a:cubicBezTo>
                    <a:cubicBezTo>
                      <a:pt x="257" y="286"/>
                      <a:pt x="253" y="292"/>
                      <a:pt x="248" y="298"/>
                    </a:cubicBezTo>
                    <a:cubicBezTo>
                      <a:pt x="252" y="311"/>
                      <a:pt x="252" y="311"/>
                      <a:pt x="252" y="311"/>
                    </a:cubicBezTo>
                    <a:cubicBezTo>
                      <a:pt x="254" y="310"/>
                      <a:pt x="256" y="309"/>
                      <a:pt x="258" y="307"/>
                    </a:cubicBezTo>
                    <a:cubicBezTo>
                      <a:pt x="258" y="307"/>
                      <a:pt x="258" y="307"/>
                      <a:pt x="258" y="307"/>
                    </a:cubicBezTo>
                    <a:cubicBezTo>
                      <a:pt x="259" y="304"/>
                      <a:pt x="260" y="301"/>
                      <a:pt x="261" y="297"/>
                    </a:cubicBezTo>
                    <a:cubicBezTo>
                      <a:pt x="262" y="290"/>
                      <a:pt x="261" y="284"/>
                      <a:pt x="260" y="277"/>
                    </a:cubicBezTo>
                    <a:moveTo>
                      <a:pt x="112" y="269"/>
                    </a:moveTo>
                    <a:cubicBezTo>
                      <a:pt x="103" y="273"/>
                      <a:pt x="94" y="278"/>
                      <a:pt x="85" y="285"/>
                    </a:cubicBezTo>
                    <a:cubicBezTo>
                      <a:pt x="78" y="290"/>
                      <a:pt x="72" y="297"/>
                      <a:pt x="67" y="304"/>
                    </a:cubicBezTo>
                    <a:cubicBezTo>
                      <a:pt x="68" y="302"/>
                      <a:pt x="70" y="301"/>
                      <a:pt x="72" y="299"/>
                    </a:cubicBezTo>
                    <a:cubicBezTo>
                      <a:pt x="72" y="298"/>
                      <a:pt x="72" y="298"/>
                      <a:pt x="72" y="298"/>
                    </a:cubicBezTo>
                    <a:cubicBezTo>
                      <a:pt x="73" y="298"/>
                      <a:pt x="73" y="298"/>
                      <a:pt x="73" y="298"/>
                    </a:cubicBezTo>
                    <a:cubicBezTo>
                      <a:pt x="75" y="296"/>
                      <a:pt x="75" y="296"/>
                      <a:pt x="75" y="296"/>
                    </a:cubicBezTo>
                    <a:cubicBezTo>
                      <a:pt x="78" y="294"/>
                      <a:pt x="78" y="294"/>
                      <a:pt x="78" y="294"/>
                    </a:cubicBezTo>
                    <a:cubicBezTo>
                      <a:pt x="80" y="292"/>
                      <a:pt x="82" y="290"/>
                      <a:pt x="84" y="289"/>
                    </a:cubicBezTo>
                    <a:cubicBezTo>
                      <a:pt x="91" y="284"/>
                      <a:pt x="91" y="284"/>
                      <a:pt x="91" y="284"/>
                    </a:cubicBezTo>
                    <a:cubicBezTo>
                      <a:pt x="91" y="283"/>
                      <a:pt x="91" y="283"/>
                      <a:pt x="91" y="283"/>
                    </a:cubicBezTo>
                    <a:cubicBezTo>
                      <a:pt x="92" y="283"/>
                      <a:pt x="92" y="283"/>
                      <a:pt x="92" y="283"/>
                    </a:cubicBezTo>
                    <a:cubicBezTo>
                      <a:pt x="93" y="282"/>
                      <a:pt x="93" y="282"/>
                      <a:pt x="93" y="282"/>
                    </a:cubicBezTo>
                    <a:cubicBezTo>
                      <a:pt x="94" y="281"/>
                      <a:pt x="94" y="281"/>
                      <a:pt x="94" y="281"/>
                    </a:cubicBezTo>
                    <a:cubicBezTo>
                      <a:pt x="98" y="279"/>
                      <a:pt x="98" y="279"/>
                      <a:pt x="98" y="279"/>
                    </a:cubicBezTo>
                    <a:cubicBezTo>
                      <a:pt x="112" y="269"/>
                      <a:pt x="112" y="269"/>
                      <a:pt x="112" y="269"/>
                    </a:cubicBezTo>
                    <a:moveTo>
                      <a:pt x="276" y="268"/>
                    </a:moveTo>
                    <a:cubicBezTo>
                      <a:pt x="267" y="273"/>
                      <a:pt x="267" y="273"/>
                      <a:pt x="267" y="273"/>
                    </a:cubicBezTo>
                    <a:cubicBezTo>
                      <a:pt x="265" y="275"/>
                      <a:pt x="265" y="275"/>
                      <a:pt x="265" y="275"/>
                    </a:cubicBezTo>
                    <a:cubicBezTo>
                      <a:pt x="263" y="276"/>
                      <a:pt x="263" y="276"/>
                      <a:pt x="263" y="276"/>
                    </a:cubicBezTo>
                    <a:cubicBezTo>
                      <a:pt x="264" y="279"/>
                      <a:pt x="265" y="282"/>
                      <a:pt x="265" y="286"/>
                    </a:cubicBezTo>
                    <a:cubicBezTo>
                      <a:pt x="267" y="284"/>
                      <a:pt x="268" y="283"/>
                      <a:pt x="270" y="281"/>
                    </a:cubicBezTo>
                    <a:cubicBezTo>
                      <a:pt x="274" y="276"/>
                      <a:pt x="275" y="272"/>
                      <a:pt x="276" y="268"/>
                    </a:cubicBezTo>
                    <a:moveTo>
                      <a:pt x="193" y="223"/>
                    </a:moveTo>
                    <a:cubicBezTo>
                      <a:pt x="191" y="226"/>
                      <a:pt x="189" y="228"/>
                      <a:pt x="187" y="231"/>
                    </a:cubicBezTo>
                    <a:cubicBezTo>
                      <a:pt x="188" y="230"/>
                      <a:pt x="189" y="229"/>
                      <a:pt x="190" y="228"/>
                    </a:cubicBezTo>
                    <a:cubicBezTo>
                      <a:pt x="191" y="227"/>
                      <a:pt x="191" y="226"/>
                      <a:pt x="192" y="225"/>
                    </a:cubicBezTo>
                    <a:cubicBezTo>
                      <a:pt x="192" y="224"/>
                      <a:pt x="192" y="224"/>
                      <a:pt x="192" y="224"/>
                    </a:cubicBezTo>
                    <a:cubicBezTo>
                      <a:pt x="193" y="223"/>
                      <a:pt x="193" y="223"/>
                      <a:pt x="193" y="223"/>
                    </a:cubicBezTo>
                    <a:moveTo>
                      <a:pt x="307" y="186"/>
                    </a:moveTo>
                    <a:cubicBezTo>
                      <a:pt x="305" y="189"/>
                      <a:pt x="302" y="191"/>
                      <a:pt x="299" y="193"/>
                    </a:cubicBezTo>
                    <a:cubicBezTo>
                      <a:pt x="296" y="195"/>
                      <a:pt x="293" y="197"/>
                      <a:pt x="289" y="198"/>
                    </a:cubicBezTo>
                    <a:cubicBezTo>
                      <a:pt x="289" y="198"/>
                      <a:pt x="288" y="199"/>
                      <a:pt x="288" y="199"/>
                    </a:cubicBezTo>
                    <a:cubicBezTo>
                      <a:pt x="295" y="214"/>
                      <a:pt x="293" y="232"/>
                      <a:pt x="279" y="242"/>
                    </a:cubicBezTo>
                    <a:cubicBezTo>
                      <a:pt x="279" y="242"/>
                      <a:pt x="278" y="243"/>
                      <a:pt x="278" y="243"/>
                    </a:cubicBezTo>
                    <a:cubicBezTo>
                      <a:pt x="279" y="243"/>
                      <a:pt x="280" y="242"/>
                      <a:pt x="280" y="242"/>
                    </a:cubicBezTo>
                    <a:cubicBezTo>
                      <a:pt x="282" y="241"/>
                      <a:pt x="285" y="241"/>
                      <a:pt x="287" y="240"/>
                    </a:cubicBezTo>
                    <a:cubicBezTo>
                      <a:pt x="287" y="240"/>
                      <a:pt x="287" y="240"/>
                      <a:pt x="287" y="240"/>
                    </a:cubicBezTo>
                    <a:cubicBezTo>
                      <a:pt x="287" y="240"/>
                      <a:pt x="287" y="240"/>
                      <a:pt x="287" y="240"/>
                    </a:cubicBezTo>
                    <a:cubicBezTo>
                      <a:pt x="287" y="240"/>
                      <a:pt x="287" y="240"/>
                      <a:pt x="287" y="240"/>
                    </a:cubicBezTo>
                    <a:cubicBezTo>
                      <a:pt x="288" y="240"/>
                      <a:pt x="288" y="240"/>
                      <a:pt x="288" y="240"/>
                    </a:cubicBezTo>
                    <a:cubicBezTo>
                      <a:pt x="288" y="240"/>
                      <a:pt x="288" y="240"/>
                      <a:pt x="288" y="240"/>
                    </a:cubicBezTo>
                    <a:cubicBezTo>
                      <a:pt x="289" y="240"/>
                      <a:pt x="289" y="240"/>
                      <a:pt x="289" y="240"/>
                    </a:cubicBezTo>
                    <a:cubicBezTo>
                      <a:pt x="290" y="240"/>
                      <a:pt x="290" y="240"/>
                      <a:pt x="290" y="240"/>
                    </a:cubicBezTo>
                    <a:cubicBezTo>
                      <a:pt x="293" y="240"/>
                      <a:pt x="293" y="240"/>
                      <a:pt x="293" y="240"/>
                    </a:cubicBezTo>
                    <a:cubicBezTo>
                      <a:pt x="293" y="240"/>
                      <a:pt x="293" y="240"/>
                      <a:pt x="293" y="240"/>
                    </a:cubicBezTo>
                    <a:cubicBezTo>
                      <a:pt x="293" y="240"/>
                      <a:pt x="293" y="240"/>
                      <a:pt x="293" y="240"/>
                    </a:cubicBezTo>
                    <a:cubicBezTo>
                      <a:pt x="295" y="240"/>
                      <a:pt x="295" y="240"/>
                      <a:pt x="295" y="240"/>
                    </a:cubicBezTo>
                    <a:cubicBezTo>
                      <a:pt x="297" y="240"/>
                      <a:pt x="297" y="240"/>
                      <a:pt x="297" y="240"/>
                    </a:cubicBezTo>
                    <a:cubicBezTo>
                      <a:pt x="298" y="240"/>
                      <a:pt x="298" y="240"/>
                      <a:pt x="298" y="240"/>
                    </a:cubicBezTo>
                    <a:cubicBezTo>
                      <a:pt x="305" y="230"/>
                      <a:pt x="303" y="217"/>
                      <a:pt x="297" y="208"/>
                    </a:cubicBezTo>
                    <a:cubicBezTo>
                      <a:pt x="296" y="207"/>
                      <a:pt x="296" y="207"/>
                      <a:pt x="296" y="207"/>
                    </a:cubicBezTo>
                    <a:cubicBezTo>
                      <a:pt x="298" y="206"/>
                      <a:pt x="298" y="206"/>
                      <a:pt x="298" y="206"/>
                    </a:cubicBezTo>
                    <a:cubicBezTo>
                      <a:pt x="301" y="206"/>
                      <a:pt x="304" y="204"/>
                      <a:pt x="306" y="203"/>
                    </a:cubicBezTo>
                    <a:cubicBezTo>
                      <a:pt x="307" y="202"/>
                      <a:pt x="307" y="202"/>
                      <a:pt x="307" y="202"/>
                    </a:cubicBezTo>
                    <a:cubicBezTo>
                      <a:pt x="307" y="197"/>
                      <a:pt x="307" y="197"/>
                      <a:pt x="307" y="197"/>
                    </a:cubicBezTo>
                    <a:cubicBezTo>
                      <a:pt x="307" y="192"/>
                      <a:pt x="307" y="192"/>
                      <a:pt x="307" y="192"/>
                    </a:cubicBezTo>
                    <a:cubicBezTo>
                      <a:pt x="307" y="190"/>
                      <a:pt x="307" y="190"/>
                      <a:pt x="307" y="190"/>
                    </a:cubicBezTo>
                    <a:cubicBezTo>
                      <a:pt x="307" y="189"/>
                      <a:pt x="307" y="189"/>
                      <a:pt x="307" y="189"/>
                    </a:cubicBezTo>
                    <a:cubicBezTo>
                      <a:pt x="307" y="188"/>
                      <a:pt x="307" y="188"/>
                      <a:pt x="307" y="188"/>
                    </a:cubicBezTo>
                    <a:cubicBezTo>
                      <a:pt x="307" y="187"/>
                      <a:pt x="307" y="186"/>
                      <a:pt x="307" y="186"/>
                    </a:cubicBezTo>
                    <a:moveTo>
                      <a:pt x="235" y="180"/>
                    </a:moveTo>
                    <a:cubicBezTo>
                      <a:pt x="234" y="181"/>
                      <a:pt x="232" y="182"/>
                      <a:pt x="230" y="183"/>
                    </a:cubicBezTo>
                    <a:cubicBezTo>
                      <a:pt x="229" y="186"/>
                      <a:pt x="229" y="186"/>
                      <a:pt x="229" y="186"/>
                    </a:cubicBezTo>
                    <a:cubicBezTo>
                      <a:pt x="228" y="187"/>
                      <a:pt x="228" y="188"/>
                      <a:pt x="227" y="189"/>
                    </a:cubicBezTo>
                    <a:cubicBezTo>
                      <a:pt x="227" y="189"/>
                      <a:pt x="227" y="189"/>
                      <a:pt x="227" y="189"/>
                    </a:cubicBezTo>
                    <a:cubicBezTo>
                      <a:pt x="227" y="189"/>
                      <a:pt x="228" y="188"/>
                      <a:pt x="228" y="188"/>
                    </a:cubicBezTo>
                    <a:cubicBezTo>
                      <a:pt x="230" y="185"/>
                      <a:pt x="233" y="183"/>
                      <a:pt x="235" y="180"/>
                    </a:cubicBezTo>
                    <a:moveTo>
                      <a:pt x="704" y="146"/>
                    </a:moveTo>
                    <a:cubicBezTo>
                      <a:pt x="704" y="146"/>
                      <a:pt x="704" y="146"/>
                      <a:pt x="704" y="147"/>
                    </a:cubicBezTo>
                    <a:cubicBezTo>
                      <a:pt x="704" y="148"/>
                      <a:pt x="704" y="148"/>
                      <a:pt x="704" y="149"/>
                    </a:cubicBezTo>
                    <a:cubicBezTo>
                      <a:pt x="704" y="152"/>
                      <a:pt x="704" y="152"/>
                      <a:pt x="704" y="152"/>
                    </a:cubicBezTo>
                    <a:cubicBezTo>
                      <a:pt x="704" y="153"/>
                      <a:pt x="704" y="153"/>
                      <a:pt x="704" y="154"/>
                    </a:cubicBezTo>
                    <a:cubicBezTo>
                      <a:pt x="704" y="155"/>
                      <a:pt x="704" y="156"/>
                      <a:pt x="703" y="157"/>
                    </a:cubicBezTo>
                    <a:cubicBezTo>
                      <a:pt x="703" y="159"/>
                      <a:pt x="703" y="159"/>
                      <a:pt x="703" y="159"/>
                    </a:cubicBezTo>
                    <a:cubicBezTo>
                      <a:pt x="702" y="160"/>
                      <a:pt x="702" y="161"/>
                      <a:pt x="702" y="161"/>
                    </a:cubicBezTo>
                    <a:cubicBezTo>
                      <a:pt x="701" y="164"/>
                      <a:pt x="701" y="164"/>
                      <a:pt x="701" y="164"/>
                    </a:cubicBezTo>
                    <a:cubicBezTo>
                      <a:pt x="700" y="164"/>
                      <a:pt x="700" y="164"/>
                      <a:pt x="700" y="164"/>
                    </a:cubicBezTo>
                    <a:cubicBezTo>
                      <a:pt x="701" y="163"/>
                      <a:pt x="701" y="163"/>
                      <a:pt x="701" y="163"/>
                    </a:cubicBezTo>
                    <a:cubicBezTo>
                      <a:pt x="702" y="161"/>
                      <a:pt x="702" y="161"/>
                      <a:pt x="702" y="161"/>
                    </a:cubicBezTo>
                    <a:cubicBezTo>
                      <a:pt x="703" y="160"/>
                      <a:pt x="703" y="160"/>
                      <a:pt x="703" y="159"/>
                    </a:cubicBezTo>
                    <a:cubicBezTo>
                      <a:pt x="704" y="157"/>
                      <a:pt x="704" y="157"/>
                      <a:pt x="704" y="157"/>
                    </a:cubicBezTo>
                    <a:cubicBezTo>
                      <a:pt x="705" y="157"/>
                      <a:pt x="705" y="156"/>
                      <a:pt x="705" y="156"/>
                    </a:cubicBezTo>
                    <a:cubicBezTo>
                      <a:pt x="707" y="152"/>
                      <a:pt x="707" y="152"/>
                      <a:pt x="707" y="152"/>
                    </a:cubicBezTo>
                    <a:cubicBezTo>
                      <a:pt x="707" y="150"/>
                      <a:pt x="707" y="150"/>
                      <a:pt x="707" y="150"/>
                    </a:cubicBezTo>
                    <a:cubicBezTo>
                      <a:pt x="706" y="149"/>
                      <a:pt x="705" y="147"/>
                      <a:pt x="704" y="146"/>
                    </a:cubicBezTo>
                    <a:moveTo>
                      <a:pt x="455" y="127"/>
                    </a:moveTo>
                    <a:cubicBezTo>
                      <a:pt x="455" y="129"/>
                      <a:pt x="456" y="130"/>
                      <a:pt x="457" y="131"/>
                    </a:cubicBezTo>
                    <a:cubicBezTo>
                      <a:pt x="456" y="130"/>
                      <a:pt x="456" y="128"/>
                      <a:pt x="455" y="127"/>
                    </a:cubicBezTo>
                    <a:moveTo>
                      <a:pt x="421" y="88"/>
                    </a:moveTo>
                    <a:cubicBezTo>
                      <a:pt x="421" y="88"/>
                      <a:pt x="421" y="89"/>
                      <a:pt x="421" y="89"/>
                    </a:cubicBezTo>
                    <a:cubicBezTo>
                      <a:pt x="413" y="100"/>
                      <a:pt x="414" y="113"/>
                      <a:pt x="421" y="127"/>
                    </a:cubicBezTo>
                    <a:cubicBezTo>
                      <a:pt x="425" y="134"/>
                      <a:pt x="436" y="142"/>
                      <a:pt x="447" y="142"/>
                    </a:cubicBezTo>
                    <a:cubicBezTo>
                      <a:pt x="449" y="142"/>
                      <a:pt x="450" y="141"/>
                      <a:pt x="452" y="141"/>
                    </a:cubicBezTo>
                    <a:cubicBezTo>
                      <a:pt x="450" y="138"/>
                      <a:pt x="450" y="134"/>
                      <a:pt x="451" y="131"/>
                    </a:cubicBezTo>
                    <a:cubicBezTo>
                      <a:pt x="451" y="131"/>
                      <a:pt x="451" y="131"/>
                      <a:pt x="451" y="131"/>
                    </a:cubicBezTo>
                    <a:cubicBezTo>
                      <a:pt x="451" y="134"/>
                      <a:pt x="452" y="138"/>
                      <a:pt x="454" y="141"/>
                    </a:cubicBezTo>
                    <a:cubicBezTo>
                      <a:pt x="454" y="141"/>
                      <a:pt x="454" y="141"/>
                      <a:pt x="455" y="141"/>
                    </a:cubicBezTo>
                    <a:cubicBezTo>
                      <a:pt x="456" y="140"/>
                      <a:pt x="456" y="140"/>
                      <a:pt x="456" y="140"/>
                    </a:cubicBezTo>
                    <a:cubicBezTo>
                      <a:pt x="456" y="142"/>
                      <a:pt x="456" y="142"/>
                      <a:pt x="456" y="142"/>
                    </a:cubicBezTo>
                    <a:cubicBezTo>
                      <a:pt x="456" y="142"/>
                      <a:pt x="456" y="143"/>
                      <a:pt x="456" y="143"/>
                    </a:cubicBezTo>
                    <a:cubicBezTo>
                      <a:pt x="456" y="144"/>
                      <a:pt x="456" y="144"/>
                      <a:pt x="457" y="144"/>
                    </a:cubicBezTo>
                    <a:cubicBezTo>
                      <a:pt x="460" y="147"/>
                      <a:pt x="463" y="148"/>
                      <a:pt x="466" y="150"/>
                    </a:cubicBezTo>
                    <a:cubicBezTo>
                      <a:pt x="467" y="150"/>
                      <a:pt x="466" y="151"/>
                      <a:pt x="466" y="151"/>
                    </a:cubicBezTo>
                    <a:cubicBezTo>
                      <a:pt x="466" y="151"/>
                      <a:pt x="466" y="151"/>
                      <a:pt x="466" y="151"/>
                    </a:cubicBezTo>
                    <a:cubicBezTo>
                      <a:pt x="462" y="151"/>
                      <a:pt x="459" y="149"/>
                      <a:pt x="456" y="147"/>
                    </a:cubicBezTo>
                    <a:cubicBezTo>
                      <a:pt x="456" y="154"/>
                      <a:pt x="460" y="160"/>
                      <a:pt x="466" y="165"/>
                    </a:cubicBezTo>
                    <a:cubicBezTo>
                      <a:pt x="468" y="166"/>
                      <a:pt x="471" y="167"/>
                      <a:pt x="474" y="167"/>
                    </a:cubicBezTo>
                    <a:cubicBezTo>
                      <a:pt x="476" y="167"/>
                      <a:pt x="478" y="167"/>
                      <a:pt x="480" y="166"/>
                    </a:cubicBezTo>
                    <a:cubicBezTo>
                      <a:pt x="473" y="161"/>
                      <a:pt x="473" y="151"/>
                      <a:pt x="476" y="143"/>
                    </a:cubicBezTo>
                    <a:cubicBezTo>
                      <a:pt x="475" y="143"/>
                      <a:pt x="475" y="143"/>
                      <a:pt x="475" y="143"/>
                    </a:cubicBezTo>
                    <a:cubicBezTo>
                      <a:pt x="475" y="143"/>
                      <a:pt x="474" y="143"/>
                      <a:pt x="474" y="143"/>
                    </a:cubicBezTo>
                    <a:cubicBezTo>
                      <a:pt x="469" y="143"/>
                      <a:pt x="465" y="141"/>
                      <a:pt x="461" y="138"/>
                    </a:cubicBezTo>
                    <a:cubicBezTo>
                      <a:pt x="458" y="137"/>
                      <a:pt x="456" y="135"/>
                      <a:pt x="455" y="132"/>
                    </a:cubicBezTo>
                    <a:cubicBezTo>
                      <a:pt x="453" y="128"/>
                      <a:pt x="453" y="125"/>
                      <a:pt x="454" y="121"/>
                    </a:cubicBezTo>
                    <a:cubicBezTo>
                      <a:pt x="452" y="122"/>
                      <a:pt x="449" y="123"/>
                      <a:pt x="446" y="123"/>
                    </a:cubicBezTo>
                    <a:cubicBezTo>
                      <a:pt x="446" y="123"/>
                      <a:pt x="445" y="123"/>
                      <a:pt x="444" y="123"/>
                    </a:cubicBezTo>
                    <a:cubicBezTo>
                      <a:pt x="426" y="121"/>
                      <a:pt x="423" y="104"/>
                      <a:pt x="430" y="90"/>
                    </a:cubicBezTo>
                    <a:cubicBezTo>
                      <a:pt x="430" y="90"/>
                      <a:pt x="429" y="90"/>
                      <a:pt x="428" y="90"/>
                    </a:cubicBezTo>
                    <a:cubicBezTo>
                      <a:pt x="426" y="90"/>
                      <a:pt x="423" y="90"/>
                      <a:pt x="421" y="88"/>
                    </a:cubicBezTo>
                    <a:moveTo>
                      <a:pt x="339" y="80"/>
                    </a:moveTo>
                    <a:cubicBezTo>
                      <a:pt x="339" y="84"/>
                      <a:pt x="337" y="87"/>
                      <a:pt x="334" y="90"/>
                    </a:cubicBezTo>
                    <a:cubicBezTo>
                      <a:pt x="334" y="91"/>
                      <a:pt x="334" y="92"/>
                      <a:pt x="334" y="92"/>
                    </a:cubicBezTo>
                    <a:cubicBezTo>
                      <a:pt x="336" y="98"/>
                      <a:pt x="335" y="104"/>
                      <a:pt x="331" y="110"/>
                    </a:cubicBezTo>
                    <a:cubicBezTo>
                      <a:pt x="330" y="112"/>
                      <a:pt x="328" y="113"/>
                      <a:pt x="327" y="114"/>
                    </a:cubicBezTo>
                    <a:cubicBezTo>
                      <a:pt x="328" y="116"/>
                      <a:pt x="328" y="118"/>
                      <a:pt x="329" y="121"/>
                    </a:cubicBezTo>
                    <a:cubicBezTo>
                      <a:pt x="333" y="133"/>
                      <a:pt x="334" y="148"/>
                      <a:pt x="325" y="158"/>
                    </a:cubicBezTo>
                    <a:cubicBezTo>
                      <a:pt x="324" y="158"/>
                      <a:pt x="323" y="159"/>
                      <a:pt x="323" y="160"/>
                    </a:cubicBezTo>
                    <a:cubicBezTo>
                      <a:pt x="323" y="160"/>
                      <a:pt x="323" y="160"/>
                      <a:pt x="323" y="160"/>
                    </a:cubicBezTo>
                    <a:cubicBezTo>
                      <a:pt x="323" y="161"/>
                      <a:pt x="323" y="161"/>
                      <a:pt x="323" y="161"/>
                    </a:cubicBezTo>
                    <a:cubicBezTo>
                      <a:pt x="324" y="161"/>
                      <a:pt x="324" y="161"/>
                      <a:pt x="324" y="161"/>
                    </a:cubicBezTo>
                    <a:cubicBezTo>
                      <a:pt x="324" y="162"/>
                      <a:pt x="324" y="162"/>
                      <a:pt x="324" y="162"/>
                    </a:cubicBezTo>
                    <a:cubicBezTo>
                      <a:pt x="324" y="163"/>
                      <a:pt x="324" y="163"/>
                      <a:pt x="324" y="163"/>
                    </a:cubicBezTo>
                    <a:cubicBezTo>
                      <a:pt x="325" y="164"/>
                      <a:pt x="325" y="164"/>
                      <a:pt x="325" y="164"/>
                    </a:cubicBezTo>
                    <a:cubicBezTo>
                      <a:pt x="325" y="165"/>
                      <a:pt x="325" y="165"/>
                      <a:pt x="325" y="165"/>
                    </a:cubicBezTo>
                    <a:cubicBezTo>
                      <a:pt x="326" y="166"/>
                      <a:pt x="326" y="166"/>
                      <a:pt x="326" y="166"/>
                    </a:cubicBezTo>
                    <a:cubicBezTo>
                      <a:pt x="326" y="167"/>
                      <a:pt x="326" y="167"/>
                      <a:pt x="326" y="167"/>
                    </a:cubicBezTo>
                    <a:cubicBezTo>
                      <a:pt x="326" y="167"/>
                      <a:pt x="326" y="167"/>
                      <a:pt x="326" y="168"/>
                    </a:cubicBezTo>
                    <a:cubicBezTo>
                      <a:pt x="326" y="168"/>
                      <a:pt x="327" y="169"/>
                      <a:pt x="327" y="169"/>
                    </a:cubicBezTo>
                    <a:cubicBezTo>
                      <a:pt x="331" y="165"/>
                      <a:pt x="334" y="160"/>
                      <a:pt x="336" y="155"/>
                    </a:cubicBezTo>
                    <a:cubicBezTo>
                      <a:pt x="340" y="144"/>
                      <a:pt x="339" y="131"/>
                      <a:pt x="333" y="121"/>
                    </a:cubicBezTo>
                    <a:cubicBezTo>
                      <a:pt x="333" y="120"/>
                      <a:pt x="333" y="120"/>
                      <a:pt x="332" y="120"/>
                    </a:cubicBezTo>
                    <a:cubicBezTo>
                      <a:pt x="331" y="119"/>
                      <a:pt x="331" y="119"/>
                      <a:pt x="331" y="119"/>
                    </a:cubicBezTo>
                    <a:cubicBezTo>
                      <a:pt x="332" y="118"/>
                      <a:pt x="332" y="118"/>
                      <a:pt x="332" y="118"/>
                    </a:cubicBezTo>
                    <a:cubicBezTo>
                      <a:pt x="331" y="117"/>
                      <a:pt x="330" y="115"/>
                      <a:pt x="329" y="114"/>
                    </a:cubicBezTo>
                    <a:cubicBezTo>
                      <a:pt x="328" y="113"/>
                      <a:pt x="329" y="113"/>
                      <a:pt x="330" y="113"/>
                    </a:cubicBezTo>
                    <a:cubicBezTo>
                      <a:pt x="330" y="113"/>
                      <a:pt x="330" y="113"/>
                      <a:pt x="330" y="113"/>
                    </a:cubicBezTo>
                    <a:cubicBezTo>
                      <a:pt x="331" y="114"/>
                      <a:pt x="332" y="116"/>
                      <a:pt x="333" y="117"/>
                    </a:cubicBezTo>
                    <a:cubicBezTo>
                      <a:pt x="339" y="112"/>
                      <a:pt x="343" y="104"/>
                      <a:pt x="344" y="96"/>
                    </a:cubicBezTo>
                    <a:cubicBezTo>
                      <a:pt x="344" y="90"/>
                      <a:pt x="342" y="85"/>
                      <a:pt x="339" y="80"/>
                    </a:cubicBezTo>
                    <a:moveTo>
                      <a:pt x="410" y="70"/>
                    </a:moveTo>
                    <a:cubicBezTo>
                      <a:pt x="412" y="80"/>
                      <a:pt x="420" y="88"/>
                      <a:pt x="429" y="88"/>
                    </a:cubicBezTo>
                    <a:cubicBezTo>
                      <a:pt x="430" y="88"/>
                      <a:pt x="430" y="88"/>
                      <a:pt x="431" y="88"/>
                    </a:cubicBezTo>
                    <a:cubicBezTo>
                      <a:pt x="430" y="85"/>
                      <a:pt x="430" y="83"/>
                      <a:pt x="430" y="81"/>
                    </a:cubicBezTo>
                    <a:cubicBezTo>
                      <a:pt x="430" y="81"/>
                      <a:pt x="429" y="81"/>
                      <a:pt x="428" y="81"/>
                    </a:cubicBezTo>
                    <a:cubicBezTo>
                      <a:pt x="427" y="81"/>
                      <a:pt x="424" y="81"/>
                      <a:pt x="422" y="80"/>
                    </a:cubicBezTo>
                    <a:cubicBezTo>
                      <a:pt x="418" y="78"/>
                      <a:pt x="412" y="74"/>
                      <a:pt x="410" y="70"/>
                    </a:cubicBezTo>
                    <a:moveTo>
                      <a:pt x="389" y="50"/>
                    </a:moveTo>
                    <a:cubicBezTo>
                      <a:pt x="387" y="51"/>
                      <a:pt x="384" y="52"/>
                      <a:pt x="381" y="52"/>
                    </a:cubicBezTo>
                    <a:cubicBezTo>
                      <a:pt x="379" y="52"/>
                      <a:pt x="378" y="52"/>
                      <a:pt x="376" y="51"/>
                    </a:cubicBezTo>
                    <a:cubicBezTo>
                      <a:pt x="376" y="51"/>
                      <a:pt x="375" y="50"/>
                      <a:pt x="374" y="50"/>
                    </a:cubicBezTo>
                    <a:cubicBezTo>
                      <a:pt x="375" y="53"/>
                      <a:pt x="375" y="56"/>
                      <a:pt x="376" y="58"/>
                    </a:cubicBezTo>
                    <a:cubicBezTo>
                      <a:pt x="379" y="66"/>
                      <a:pt x="384" y="73"/>
                      <a:pt x="392" y="76"/>
                    </a:cubicBezTo>
                    <a:cubicBezTo>
                      <a:pt x="394" y="77"/>
                      <a:pt x="397" y="78"/>
                      <a:pt x="400" y="78"/>
                    </a:cubicBezTo>
                    <a:cubicBezTo>
                      <a:pt x="403" y="78"/>
                      <a:pt x="407" y="77"/>
                      <a:pt x="410" y="75"/>
                    </a:cubicBezTo>
                    <a:cubicBezTo>
                      <a:pt x="409" y="73"/>
                      <a:pt x="409" y="69"/>
                      <a:pt x="409" y="66"/>
                    </a:cubicBezTo>
                    <a:cubicBezTo>
                      <a:pt x="409" y="66"/>
                      <a:pt x="409" y="66"/>
                      <a:pt x="409" y="66"/>
                    </a:cubicBezTo>
                    <a:cubicBezTo>
                      <a:pt x="407" y="68"/>
                      <a:pt x="404" y="69"/>
                      <a:pt x="401" y="69"/>
                    </a:cubicBezTo>
                    <a:cubicBezTo>
                      <a:pt x="399" y="69"/>
                      <a:pt x="398" y="69"/>
                      <a:pt x="396" y="68"/>
                    </a:cubicBezTo>
                    <a:cubicBezTo>
                      <a:pt x="389" y="65"/>
                      <a:pt x="387" y="57"/>
                      <a:pt x="389" y="50"/>
                    </a:cubicBezTo>
                    <a:moveTo>
                      <a:pt x="390" y="46"/>
                    </a:moveTo>
                    <a:cubicBezTo>
                      <a:pt x="387" y="48"/>
                      <a:pt x="384" y="49"/>
                      <a:pt x="381" y="49"/>
                    </a:cubicBezTo>
                    <a:cubicBezTo>
                      <a:pt x="379" y="49"/>
                      <a:pt x="376" y="48"/>
                      <a:pt x="375" y="47"/>
                    </a:cubicBezTo>
                    <a:cubicBezTo>
                      <a:pt x="375" y="47"/>
                      <a:pt x="375" y="47"/>
                      <a:pt x="374" y="47"/>
                    </a:cubicBezTo>
                    <a:cubicBezTo>
                      <a:pt x="376" y="48"/>
                      <a:pt x="377" y="49"/>
                      <a:pt x="379" y="49"/>
                    </a:cubicBezTo>
                    <a:cubicBezTo>
                      <a:pt x="379" y="49"/>
                      <a:pt x="380" y="49"/>
                      <a:pt x="381" y="49"/>
                    </a:cubicBezTo>
                    <a:cubicBezTo>
                      <a:pt x="384" y="49"/>
                      <a:pt x="387" y="48"/>
                      <a:pt x="390" y="46"/>
                    </a:cubicBezTo>
                    <a:moveTo>
                      <a:pt x="416" y="22"/>
                    </a:moveTo>
                    <a:cubicBezTo>
                      <a:pt x="416" y="22"/>
                      <a:pt x="415" y="22"/>
                      <a:pt x="415" y="22"/>
                    </a:cubicBezTo>
                    <a:cubicBezTo>
                      <a:pt x="414" y="24"/>
                      <a:pt x="413" y="26"/>
                      <a:pt x="413" y="28"/>
                    </a:cubicBezTo>
                    <a:cubicBezTo>
                      <a:pt x="411" y="32"/>
                      <a:pt x="410" y="36"/>
                      <a:pt x="409" y="40"/>
                    </a:cubicBezTo>
                    <a:cubicBezTo>
                      <a:pt x="410" y="40"/>
                      <a:pt x="410" y="40"/>
                      <a:pt x="411" y="40"/>
                    </a:cubicBezTo>
                    <a:cubicBezTo>
                      <a:pt x="415" y="40"/>
                      <a:pt x="419" y="43"/>
                      <a:pt x="423" y="46"/>
                    </a:cubicBezTo>
                    <a:cubicBezTo>
                      <a:pt x="422" y="46"/>
                      <a:pt x="422" y="45"/>
                      <a:pt x="422" y="45"/>
                    </a:cubicBezTo>
                    <a:cubicBezTo>
                      <a:pt x="422" y="44"/>
                      <a:pt x="422" y="44"/>
                      <a:pt x="422" y="44"/>
                    </a:cubicBezTo>
                    <a:cubicBezTo>
                      <a:pt x="421" y="41"/>
                      <a:pt x="421" y="41"/>
                      <a:pt x="421" y="41"/>
                    </a:cubicBezTo>
                    <a:cubicBezTo>
                      <a:pt x="420" y="38"/>
                      <a:pt x="420" y="38"/>
                      <a:pt x="420" y="38"/>
                    </a:cubicBezTo>
                    <a:cubicBezTo>
                      <a:pt x="419" y="37"/>
                      <a:pt x="418" y="35"/>
                      <a:pt x="418" y="33"/>
                    </a:cubicBezTo>
                    <a:cubicBezTo>
                      <a:pt x="418" y="32"/>
                      <a:pt x="418" y="32"/>
                      <a:pt x="418" y="32"/>
                    </a:cubicBezTo>
                    <a:cubicBezTo>
                      <a:pt x="417" y="31"/>
                      <a:pt x="417" y="31"/>
                      <a:pt x="417" y="31"/>
                    </a:cubicBezTo>
                    <a:cubicBezTo>
                      <a:pt x="417" y="28"/>
                      <a:pt x="417" y="28"/>
                      <a:pt x="417" y="28"/>
                    </a:cubicBezTo>
                    <a:cubicBezTo>
                      <a:pt x="417" y="28"/>
                      <a:pt x="417" y="28"/>
                      <a:pt x="417" y="28"/>
                    </a:cubicBezTo>
                    <a:cubicBezTo>
                      <a:pt x="417" y="27"/>
                      <a:pt x="417" y="27"/>
                      <a:pt x="417" y="27"/>
                    </a:cubicBezTo>
                    <a:cubicBezTo>
                      <a:pt x="416" y="22"/>
                      <a:pt x="416" y="22"/>
                      <a:pt x="416" y="22"/>
                    </a:cubicBezTo>
                    <a:moveTo>
                      <a:pt x="297" y="0"/>
                    </a:moveTo>
                    <a:cubicBezTo>
                      <a:pt x="293" y="0"/>
                      <a:pt x="288" y="0"/>
                      <a:pt x="285" y="2"/>
                    </a:cubicBezTo>
                    <a:cubicBezTo>
                      <a:pt x="287" y="4"/>
                      <a:pt x="289" y="6"/>
                      <a:pt x="292" y="8"/>
                    </a:cubicBezTo>
                    <a:cubicBezTo>
                      <a:pt x="293" y="9"/>
                      <a:pt x="293" y="10"/>
                      <a:pt x="294" y="10"/>
                    </a:cubicBezTo>
                    <a:cubicBezTo>
                      <a:pt x="297" y="8"/>
                      <a:pt x="300" y="8"/>
                      <a:pt x="304" y="8"/>
                    </a:cubicBezTo>
                    <a:cubicBezTo>
                      <a:pt x="314" y="8"/>
                      <a:pt x="327" y="14"/>
                      <a:pt x="333" y="20"/>
                    </a:cubicBezTo>
                    <a:cubicBezTo>
                      <a:pt x="339" y="25"/>
                      <a:pt x="346" y="38"/>
                      <a:pt x="335" y="42"/>
                    </a:cubicBezTo>
                    <a:cubicBezTo>
                      <a:pt x="333" y="42"/>
                      <a:pt x="331" y="43"/>
                      <a:pt x="329" y="43"/>
                    </a:cubicBezTo>
                    <a:cubicBezTo>
                      <a:pt x="328" y="43"/>
                      <a:pt x="328" y="43"/>
                      <a:pt x="327" y="43"/>
                    </a:cubicBezTo>
                    <a:cubicBezTo>
                      <a:pt x="330" y="49"/>
                      <a:pt x="331" y="57"/>
                      <a:pt x="328" y="62"/>
                    </a:cubicBezTo>
                    <a:cubicBezTo>
                      <a:pt x="333" y="68"/>
                      <a:pt x="336" y="76"/>
                      <a:pt x="335" y="83"/>
                    </a:cubicBezTo>
                    <a:cubicBezTo>
                      <a:pt x="336" y="81"/>
                      <a:pt x="336" y="79"/>
                      <a:pt x="336" y="77"/>
                    </a:cubicBezTo>
                    <a:cubicBezTo>
                      <a:pt x="336" y="77"/>
                      <a:pt x="336" y="76"/>
                      <a:pt x="336" y="76"/>
                    </a:cubicBezTo>
                    <a:cubicBezTo>
                      <a:pt x="335" y="75"/>
                      <a:pt x="335" y="75"/>
                      <a:pt x="335" y="75"/>
                    </a:cubicBezTo>
                    <a:cubicBezTo>
                      <a:pt x="336" y="75"/>
                      <a:pt x="336" y="75"/>
                      <a:pt x="336" y="75"/>
                    </a:cubicBezTo>
                    <a:cubicBezTo>
                      <a:pt x="335" y="71"/>
                      <a:pt x="333" y="67"/>
                      <a:pt x="331" y="64"/>
                    </a:cubicBezTo>
                    <a:cubicBezTo>
                      <a:pt x="331" y="63"/>
                      <a:pt x="331" y="63"/>
                      <a:pt x="331" y="63"/>
                    </a:cubicBezTo>
                    <a:cubicBezTo>
                      <a:pt x="334" y="66"/>
                      <a:pt x="337" y="70"/>
                      <a:pt x="338" y="73"/>
                    </a:cubicBezTo>
                    <a:cubicBezTo>
                      <a:pt x="340" y="71"/>
                      <a:pt x="341" y="68"/>
                      <a:pt x="342" y="65"/>
                    </a:cubicBezTo>
                    <a:cubicBezTo>
                      <a:pt x="343" y="60"/>
                      <a:pt x="341" y="55"/>
                      <a:pt x="337" y="50"/>
                    </a:cubicBezTo>
                    <a:cubicBezTo>
                      <a:pt x="332" y="45"/>
                      <a:pt x="332" y="45"/>
                      <a:pt x="332" y="45"/>
                    </a:cubicBezTo>
                    <a:cubicBezTo>
                      <a:pt x="338" y="48"/>
                      <a:pt x="338" y="48"/>
                      <a:pt x="338" y="48"/>
                    </a:cubicBezTo>
                    <a:cubicBezTo>
                      <a:pt x="344" y="51"/>
                      <a:pt x="350" y="53"/>
                      <a:pt x="356" y="53"/>
                    </a:cubicBezTo>
                    <a:cubicBezTo>
                      <a:pt x="357" y="53"/>
                      <a:pt x="359" y="53"/>
                      <a:pt x="361" y="52"/>
                    </a:cubicBezTo>
                    <a:cubicBezTo>
                      <a:pt x="364" y="52"/>
                      <a:pt x="368" y="50"/>
                      <a:pt x="371" y="47"/>
                    </a:cubicBezTo>
                    <a:cubicBezTo>
                      <a:pt x="369" y="44"/>
                      <a:pt x="369" y="40"/>
                      <a:pt x="369" y="35"/>
                    </a:cubicBezTo>
                    <a:cubicBezTo>
                      <a:pt x="369" y="35"/>
                      <a:pt x="369" y="35"/>
                      <a:pt x="369" y="35"/>
                    </a:cubicBezTo>
                    <a:cubicBezTo>
                      <a:pt x="370" y="35"/>
                      <a:pt x="370" y="35"/>
                      <a:pt x="370" y="35"/>
                    </a:cubicBezTo>
                    <a:cubicBezTo>
                      <a:pt x="370" y="36"/>
                      <a:pt x="370" y="37"/>
                      <a:pt x="370" y="38"/>
                    </a:cubicBezTo>
                    <a:cubicBezTo>
                      <a:pt x="371" y="35"/>
                      <a:pt x="374" y="33"/>
                      <a:pt x="377" y="32"/>
                    </a:cubicBezTo>
                    <a:cubicBezTo>
                      <a:pt x="378" y="31"/>
                      <a:pt x="379" y="31"/>
                      <a:pt x="380" y="31"/>
                    </a:cubicBezTo>
                    <a:cubicBezTo>
                      <a:pt x="385" y="31"/>
                      <a:pt x="392" y="35"/>
                      <a:pt x="397" y="39"/>
                    </a:cubicBezTo>
                    <a:cubicBezTo>
                      <a:pt x="398" y="37"/>
                      <a:pt x="400" y="36"/>
                      <a:pt x="402" y="36"/>
                    </a:cubicBezTo>
                    <a:cubicBezTo>
                      <a:pt x="403" y="36"/>
                      <a:pt x="403" y="36"/>
                      <a:pt x="404" y="36"/>
                    </a:cubicBezTo>
                    <a:cubicBezTo>
                      <a:pt x="405" y="37"/>
                      <a:pt x="407" y="38"/>
                      <a:pt x="408" y="39"/>
                    </a:cubicBezTo>
                    <a:cubicBezTo>
                      <a:pt x="409" y="35"/>
                      <a:pt x="409" y="31"/>
                      <a:pt x="411" y="28"/>
                    </a:cubicBezTo>
                    <a:cubicBezTo>
                      <a:pt x="407" y="31"/>
                      <a:pt x="402" y="33"/>
                      <a:pt x="397" y="33"/>
                    </a:cubicBezTo>
                    <a:cubicBezTo>
                      <a:pt x="397" y="33"/>
                      <a:pt x="396" y="33"/>
                      <a:pt x="395" y="33"/>
                    </a:cubicBezTo>
                    <a:cubicBezTo>
                      <a:pt x="392" y="33"/>
                      <a:pt x="390" y="31"/>
                      <a:pt x="388" y="30"/>
                    </a:cubicBezTo>
                    <a:cubicBezTo>
                      <a:pt x="386" y="28"/>
                      <a:pt x="384" y="27"/>
                      <a:pt x="382" y="27"/>
                    </a:cubicBezTo>
                    <a:cubicBezTo>
                      <a:pt x="381" y="26"/>
                      <a:pt x="379" y="26"/>
                      <a:pt x="378" y="26"/>
                    </a:cubicBezTo>
                    <a:cubicBezTo>
                      <a:pt x="376" y="26"/>
                      <a:pt x="373" y="27"/>
                      <a:pt x="370" y="28"/>
                    </a:cubicBezTo>
                    <a:cubicBezTo>
                      <a:pt x="368" y="28"/>
                      <a:pt x="365" y="29"/>
                      <a:pt x="363" y="29"/>
                    </a:cubicBezTo>
                    <a:cubicBezTo>
                      <a:pt x="359" y="29"/>
                      <a:pt x="355" y="28"/>
                      <a:pt x="351" y="25"/>
                    </a:cubicBezTo>
                    <a:cubicBezTo>
                      <a:pt x="345" y="22"/>
                      <a:pt x="340" y="19"/>
                      <a:pt x="335" y="15"/>
                    </a:cubicBezTo>
                    <a:cubicBezTo>
                      <a:pt x="323" y="8"/>
                      <a:pt x="312" y="0"/>
                      <a:pt x="297"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283">
                <a:extLst>
                  <a:ext uri="{FF2B5EF4-FFF2-40B4-BE49-F238E27FC236}">
                    <a16:creationId xmlns:a16="http://schemas.microsoft.com/office/drawing/2014/main" id="{A543EB9C-9AD6-4AD5-A036-069B8F2AD6D6}"/>
                  </a:ext>
                </a:extLst>
              </p:cNvPr>
              <p:cNvSpPr>
                <a:spLocks noEditPoints="1"/>
              </p:cNvSpPr>
              <p:nvPr/>
            </p:nvSpPr>
            <p:spPr bwMode="auto">
              <a:xfrm>
                <a:off x="1218" y="1591"/>
                <a:ext cx="1683" cy="1122"/>
              </a:xfrm>
              <a:custGeom>
                <a:avLst/>
                <a:gdLst>
                  <a:gd name="T0" fmla="*/ 43 w 708"/>
                  <a:gd name="T1" fmla="*/ 466 h 472"/>
                  <a:gd name="T2" fmla="*/ 79 w 708"/>
                  <a:gd name="T3" fmla="*/ 442 h 472"/>
                  <a:gd name="T4" fmla="*/ 79 w 708"/>
                  <a:gd name="T5" fmla="*/ 443 h 472"/>
                  <a:gd name="T6" fmla="*/ 1 w 708"/>
                  <a:gd name="T7" fmla="*/ 440 h 472"/>
                  <a:gd name="T8" fmla="*/ 11 w 708"/>
                  <a:gd name="T9" fmla="*/ 462 h 472"/>
                  <a:gd name="T10" fmla="*/ 139 w 708"/>
                  <a:gd name="T11" fmla="*/ 392 h 472"/>
                  <a:gd name="T12" fmla="*/ 116 w 708"/>
                  <a:gd name="T13" fmla="*/ 420 h 472"/>
                  <a:gd name="T14" fmla="*/ 139 w 708"/>
                  <a:gd name="T15" fmla="*/ 388 h 472"/>
                  <a:gd name="T16" fmla="*/ 139 w 708"/>
                  <a:gd name="T17" fmla="*/ 389 h 472"/>
                  <a:gd name="T18" fmla="*/ 185 w 708"/>
                  <a:gd name="T19" fmla="*/ 361 h 472"/>
                  <a:gd name="T20" fmla="*/ 185 w 708"/>
                  <a:gd name="T21" fmla="*/ 361 h 472"/>
                  <a:gd name="T22" fmla="*/ 208 w 708"/>
                  <a:gd name="T23" fmla="*/ 349 h 472"/>
                  <a:gd name="T24" fmla="*/ 3 w 708"/>
                  <a:gd name="T25" fmla="*/ 371 h 472"/>
                  <a:gd name="T26" fmla="*/ 4 w 708"/>
                  <a:gd name="T27" fmla="*/ 376 h 472"/>
                  <a:gd name="T28" fmla="*/ 10 w 708"/>
                  <a:gd name="T29" fmla="*/ 347 h 472"/>
                  <a:gd name="T30" fmla="*/ 214 w 708"/>
                  <a:gd name="T31" fmla="*/ 338 h 472"/>
                  <a:gd name="T32" fmla="*/ 278 w 708"/>
                  <a:gd name="T33" fmla="*/ 269 h 472"/>
                  <a:gd name="T34" fmla="*/ 270 w 708"/>
                  <a:gd name="T35" fmla="*/ 283 h 472"/>
                  <a:gd name="T36" fmla="*/ 278 w 708"/>
                  <a:gd name="T37" fmla="*/ 269 h 472"/>
                  <a:gd name="T38" fmla="*/ 297 w 708"/>
                  <a:gd name="T39" fmla="*/ 210 h 472"/>
                  <a:gd name="T40" fmla="*/ 303 w 708"/>
                  <a:gd name="T41" fmla="*/ 224 h 472"/>
                  <a:gd name="T42" fmla="*/ 298 w 708"/>
                  <a:gd name="T43" fmla="*/ 209 h 472"/>
                  <a:gd name="T44" fmla="*/ 306 w 708"/>
                  <a:gd name="T45" fmla="*/ 206 h 472"/>
                  <a:gd name="T46" fmla="*/ 465 w 708"/>
                  <a:gd name="T47" fmla="*/ 168 h 472"/>
                  <a:gd name="T48" fmla="*/ 474 w 708"/>
                  <a:gd name="T49" fmla="*/ 169 h 472"/>
                  <a:gd name="T50" fmla="*/ 703 w 708"/>
                  <a:gd name="T51" fmla="*/ 145 h 472"/>
                  <a:gd name="T52" fmla="*/ 708 w 708"/>
                  <a:gd name="T53" fmla="*/ 152 h 472"/>
                  <a:gd name="T54" fmla="*/ 455 w 708"/>
                  <a:gd name="T55" fmla="*/ 143 h 472"/>
                  <a:gd name="T56" fmla="*/ 455 w 708"/>
                  <a:gd name="T57" fmla="*/ 144 h 472"/>
                  <a:gd name="T58" fmla="*/ 456 w 708"/>
                  <a:gd name="T59" fmla="*/ 144 h 472"/>
                  <a:gd name="T60" fmla="*/ 338 w 708"/>
                  <a:gd name="T61" fmla="*/ 161 h 472"/>
                  <a:gd name="T62" fmla="*/ 332 w 708"/>
                  <a:gd name="T63" fmla="*/ 120 h 472"/>
                  <a:gd name="T64" fmla="*/ 332 w 708"/>
                  <a:gd name="T65" fmla="*/ 120 h 472"/>
                  <a:gd name="T66" fmla="*/ 447 w 708"/>
                  <a:gd name="T67" fmla="*/ 145 h 472"/>
                  <a:gd name="T68" fmla="*/ 421 w 708"/>
                  <a:gd name="T69" fmla="*/ 129 h 472"/>
                  <a:gd name="T70" fmla="*/ 339 w 708"/>
                  <a:gd name="T71" fmla="*/ 80 h 472"/>
                  <a:gd name="T72" fmla="*/ 334 w 708"/>
                  <a:gd name="T73" fmla="*/ 120 h 472"/>
                  <a:gd name="T74" fmla="*/ 336 w 708"/>
                  <a:gd name="T75" fmla="*/ 77 h 472"/>
                  <a:gd name="T76" fmla="*/ 373 w 708"/>
                  <a:gd name="T77" fmla="*/ 51 h 472"/>
                  <a:gd name="T78" fmla="*/ 411 w 708"/>
                  <a:gd name="T79" fmla="*/ 79 h 472"/>
                  <a:gd name="T80" fmla="*/ 376 w 708"/>
                  <a:gd name="T81" fmla="*/ 60 h 472"/>
                  <a:gd name="T82" fmla="*/ 337 w 708"/>
                  <a:gd name="T83" fmla="*/ 52 h 472"/>
                  <a:gd name="T84" fmla="*/ 343 w 708"/>
                  <a:gd name="T85" fmla="*/ 67 h 472"/>
                  <a:gd name="T86" fmla="*/ 338 w 708"/>
                  <a:gd name="T87" fmla="*/ 51 h 472"/>
                  <a:gd name="T88" fmla="*/ 371 w 708"/>
                  <a:gd name="T89" fmla="*/ 49 h 472"/>
                  <a:gd name="T90" fmla="*/ 332 w 708"/>
                  <a:gd name="T91" fmla="*/ 47 h 472"/>
                  <a:gd name="T92" fmla="*/ 416 w 708"/>
                  <a:gd name="T93" fmla="*/ 23 h 472"/>
                  <a:gd name="T94" fmla="*/ 285 w 708"/>
                  <a:gd name="T95" fmla="*/ 4 h 472"/>
                  <a:gd name="T96" fmla="*/ 351 w 708"/>
                  <a:gd name="T97" fmla="*/ 27 h 472"/>
                  <a:gd name="T98" fmla="*/ 382 w 708"/>
                  <a:gd name="T99" fmla="*/ 29 h 472"/>
                  <a:gd name="T100" fmla="*/ 411 w 708"/>
                  <a:gd name="T101" fmla="*/ 30 h 472"/>
                  <a:gd name="T102" fmla="*/ 382 w 708"/>
                  <a:gd name="T103" fmla="*/ 27 h 472"/>
                  <a:gd name="T104" fmla="*/ 352 w 708"/>
                  <a:gd name="T10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8" h="472">
                    <a:moveTo>
                      <a:pt x="48" y="456"/>
                    </a:moveTo>
                    <a:cubicBezTo>
                      <a:pt x="48" y="456"/>
                      <a:pt x="48" y="456"/>
                      <a:pt x="47" y="456"/>
                    </a:cubicBezTo>
                    <a:cubicBezTo>
                      <a:pt x="47" y="459"/>
                      <a:pt x="45" y="462"/>
                      <a:pt x="43" y="465"/>
                    </a:cubicBezTo>
                    <a:cubicBezTo>
                      <a:pt x="43" y="466"/>
                      <a:pt x="43" y="466"/>
                      <a:pt x="43" y="466"/>
                    </a:cubicBezTo>
                    <a:cubicBezTo>
                      <a:pt x="43" y="466"/>
                      <a:pt x="43" y="466"/>
                      <a:pt x="43" y="466"/>
                    </a:cubicBezTo>
                    <a:cubicBezTo>
                      <a:pt x="46" y="464"/>
                      <a:pt x="48" y="460"/>
                      <a:pt x="48" y="457"/>
                    </a:cubicBezTo>
                    <a:cubicBezTo>
                      <a:pt x="48" y="456"/>
                      <a:pt x="48" y="456"/>
                      <a:pt x="48" y="456"/>
                    </a:cubicBezTo>
                    <a:moveTo>
                      <a:pt x="79" y="442"/>
                    </a:moveTo>
                    <a:cubicBezTo>
                      <a:pt x="76" y="445"/>
                      <a:pt x="72" y="447"/>
                      <a:pt x="67" y="448"/>
                    </a:cubicBezTo>
                    <a:cubicBezTo>
                      <a:pt x="68" y="449"/>
                      <a:pt x="68" y="449"/>
                      <a:pt x="68" y="449"/>
                    </a:cubicBezTo>
                    <a:cubicBezTo>
                      <a:pt x="72" y="449"/>
                      <a:pt x="76" y="446"/>
                      <a:pt x="79" y="443"/>
                    </a:cubicBezTo>
                    <a:cubicBezTo>
                      <a:pt x="79" y="443"/>
                      <a:pt x="79" y="443"/>
                      <a:pt x="79" y="443"/>
                    </a:cubicBezTo>
                    <a:cubicBezTo>
                      <a:pt x="79" y="442"/>
                      <a:pt x="79" y="442"/>
                      <a:pt x="79" y="442"/>
                    </a:cubicBezTo>
                    <a:moveTo>
                      <a:pt x="4" y="426"/>
                    </a:moveTo>
                    <a:cubicBezTo>
                      <a:pt x="4" y="427"/>
                      <a:pt x="3" y="427"/>
                      <a:pt x="3" y="428"/>
                    </a:cubicBezTo>
                    <a:cubicBezTo>
                      <a:pt x="2" y="432"/>
                      <a:pt x="1" y="436"/>
                      <a:pt x="1" y="440"/>
                    </a:cubicBezTo>
                    <a:cubicBezTo>
                      <a:pt x="1" y="448"/>
                      <a:pt x="4" y="456"/>
                      <a:pt x="10" y="463"/>
                    </a:cubicBezTo>
                    <a:cubicBezTo>
                      <a:pt x="15" y="468"/>
                      <a:pt x="21" y="472"/>
                      <a:pt x="27" y="472"/>
                    </a:cubicBezTo>
                    <a:cubicBezTo>
                      <a:pt x="27" y="472"/>
                      <a:pt x="27" y="472"/>
                      <a:pt x="27" y="471"/>
                    </a:cubicBezTo>
                    <a:cubicBezTo>
                      <a:pt x="21" y="470"/>
                      <a:pt x="16" y="467"/>
                      <a:pt x="11" y="462"/>
                    </a:cubicBezTo>
                    <a:cubicBezTo>
                      <a:pt x="3" y="452"/>
                      <a:pt x="0" y="441"/>
                      <a:pt x="4" y="428"/>
                    </a:cubicBezTo>
                    <a:cubicBezTo>
                      <a:pt x="5" y="428"/>
                      <a:pt x="5" y="428"/>
                      <a:pt x="5" y="427"/>
                    </a:cubicBezTo>
                    <a:cubicBezTo>
                      <a:pt x="4" y="427"/>
                      <a:pt x="4" y="426"/>
                      <a:pt x="4" y="426"/>
                    </a:cubicBezTo>
                    <a:moveTo>
                      <a:pt x="139" y="392"/>
                    </a:moveTo>
                    <a:cubicBezTo>
                      <a:pt x="138" y="392"/>
                      <a:pt x="138" y="392"/>
                      <a:pt x="137" y="392"/>
                    </a:cubicBezTo>
                    <a:cubicBezTo>
                      <a:pt x="137" y="398"/>
                      <a:pt x="135" y="402"/>
                      <a:pt x="132" y="407"/>
                    </a:cubicBezTo>
                    <a:cubicBezTo>
                      <a:pt x="128" y="413"/>
                      <a:pt x="122" y="417"/>
                      <a:pt x="115" y="419"/>
                    </a:cubicBezTo>
                    <a:cubicBezTo>
                      <a:pt x="116" y="420"/>
                      <a:pt x="116" y="420"/>
                      <a:pt x="116" y="420"/>
                    </a:cubicBezTo>
                    <a:cubicBezTo>
                      <a:pt x="122" y="418"/>
                      <a:pt x="129" y="414"/>
                      <a:pt x="133" y="407"/>
                    </a:cubicBezTo>
                    <a:cubicBezTo>
                      <a:pt x="136" y="403"/>
                      <a:pt x="138" y="398"/>
                      <a:pt x="139" y="392"/>
                    </a:cubicBezTo>
                    <a:moveTo>
                      <a:pt x="147" y="387"/>
                    </a:moveTo>
                    <a:cubicBezTo>
                      <a:pt x="144" y="387"/>
                      <a:pt x="142" y="388"/>
                      <a:pt x="139" y="388"/>
                    </a:cubicBezTo>
                    <a:cubicBezTo>
                      <a:pt x="138" y="388"/>
                      <a:pt x="138" y="388"/>
                      <a:pt x="138" y="388"/>
                    </a:cubicBezTo>
                    <a:cubicBezTo>
                      <a:pt x="138" y="389"/>
                      <a:pt x="138" y="389"/>
                      <a:pt x="138" y="389"/>
                    </a:cubicBezTo>
                    <a:cubicBezTo>
                      <a:pt x="138" y="389"/>
                      <a:pt x="138" y="389"/>
                      <a:pt x="138" y="389"/>
                    </a:cubicBezTo>
                    <a:cubicBezTo>
                      <a:pt x="138" y="389"/>
                      <a:pt x="139" y="389"/>
                      <a:pt x="139" y="389"/>
                    </a:cubicBezTo>
                    <a:cubicBezTo>
                      <a:pt x="139" y="389"/>
                      <a:pt x="139" y="389"/>
                      <a:pt x="139" y="389"/>
                    </a:cubicBezTo>
                    <a:cubicBezTo>
                      <a:pt x="140" y="389"/>
                      <a:pt x="140" y="389"/>
                      <a:pt x="140" y="389"/>
                    </a:cubicBezTo>
                    <a:cubicBezTo>
                      <a:pt x="142" y="388"/>
                      <a:pt x="145" y="388"/>
                      <a:pt x="147" y="387"/>
                    </a:cubicBezTo>
                    <a:moveTo>
                      <a:pt x="185" y="361"/>
                    </a:moveTo>
                    <a:cubicBezTo>
                      <a:pt x="184" y="361"/>
                      <a:pt x="182" y="362"/>
                      <a:pt x="180" y="362"/>
                    </a:cubicBezTo>
                    <a:cubicBezTo>
                      <a:pt x="180" y="362"/>
                      <a:pt x="180" y="363"/>
                      <a:pt x="180" y="363"/>
                    </a:cubicBezTo>
                    <a:cubicBezTo>
                      <a:pt x="182" y="363"/>
                      <a:pt x="184" y="363"/>
                      <a:pt x="186" y="362"/>
                    </a:cubicBezTo>
                    <a:cubicBezTo>
                      <a:pt x="186" y="362"/>
                      <a:pt x="186" y="361"/>
                      <a:pt x="185" y="361"/>
                    </a:cubicBezTo>
                    <a:moveTo>
                      <a:pt x="209" y="348"/>
                    </a:moveTo>
                    <a:cubicBezTo>
                      <a:pt x="208" y="348"/>
                      <a:pt x="208" y="348"/>
                      <a:pt x="207" y="348"/>
                    </a:cubicBezTo>
                    <a:cubicBezTo>
                      <a:pt x="207" y="348"/>
                      <a:pt x="207" y="348"/>
                      <a:pt x="207" y="348"/>
                    </a:cubicBezTo>
                    <a:cubicBezTo>
                      <a:pt x="208" y="349"/>
                      <a:pt x="208" y="349"/>
                      <a:pt x="208" y="349"/>
                    </a:cubicBezTo>
                    <a:cubicBezTo>
                      <a:pt x="208" y="349"/>
                      <a:pt x="209" y="348"/>
                      <a:pt x="209" y="348"/>
                    </a:cubicBezTo>
                    <a:moveTo>
                      <a:pt x="9" y="346"/>
                    </a:moveTo>
                    <a:cubicBezTo>
                      <a:pt x="5" y="351"/>
                      <a:pt x="3" y="358"/>
                      <a:pt x="3" y="366"/>
                    </a:cubicBezTo>
                    <a:cubicBezTo>
                      <a:pt x="3" y="368"/>
                      <a:pt x="3" y="369"/>
                      <a:pt x="3" y="371"/>
                    </a:cubicBezTo>
                    <a:cubicBezTo>
                      <a:pt x="3" y="371"/>
                      <a:pt x="3" y="371"/>
                      <a:pt x="3" y="371"/>
                    </a:cubicBezTo>
                    <a:cubicBezTo>
                      <a:pt x="3" y="373"/>
                      <a:pt x="4" y="374"/>
                      <a:pt x="4" y="376"/>
                    </a:cubicBezTo>
                    <a:cubicBezTo>
                      <a:pt x="4" y="376"/>
                      <a:pt x="4" y="376"/>
                      <a:pt x="4" y="376"/>
                    </a:cubicBezTo>
                    <a:cubicBezTo>
                      <a:pt x="4" y="376"/>
                      <a:pt x="4" y="376"/>
                      <a:pt x="4" y="376"/>
                    </a:cubicBezTo>
                    <a:cubicBezTo>
                      <a:pt x="5" y="379"/>
                      <a:pt x="6" y="383"/>
                      <a:pt x="7" y="386"/>
                    </a:cubicBezTo>
                    <a:cubicBezTo>
                      <a:pt x="8" y="385"/>
                      <a:pt x="8" y="385"/>
                      <a:pt x="8" y="385"/>
                    </a:cubicBezTo>
                    <a:cubicBezTo>
                      <a:pt x="6" y="379"/>
                      <a:pt x="5" y="373"/>
                      <a:pt x="4" y="371"/>
                    </a:cubicBezTo>
                    <a:cubicBezTo>
                      <a:pt x="3" y="362"/>
                      <a:pt x="5" y="353"/>
                      <a:pt x="10" y="347"/>
                    </a:cubicBezTo>
                    <a:cubicBezTo>
                      <a:pt x="10" y="347"/>
                      <a:pt x="9" y="346"/>
                      <a:pt x="9" y="346"/>
                    </a:cubicBezTo>
                    <a:cubicBezTo>
                      <a:pt x="9" y="346"/>
                      <a:pt x="9" y="346"/>
                      <a:pt x="9" y="346"/>
                    </a:cubicBezTo>
                    <a:moveTo>
                      <a:pt x="214" y="337"/>
                    </a:moveTo>
                    <a:cubicBezTo>
                      <a:pt x="214" y="338"/>
                      <a:pt x="214" y="338"/>
                      <a:pt x="214" y="338"/>
                    </a:cubicBezTo>
                    <a:cubicBezTo>
                      <a:pt x="214" y="338"/>
                      <a:pt x="215" y="337"/>
                      <a:pt x="215" y="337"/>
                    </a:cubicBezTo>
                    <a:cubicBezTo>
                      <a:pt x="215" y="337"/>
                      <a:pt x="215" y="337"/>
                      <a:pt x="215" y="337"/>
                    </a:cubicBezTo>
                    <a:cubicBezTo>
                      <a:pt x="214" y="337"/>
                      <a:pt x="214" y="337"/>
                      <a:pt x="214" y="337"/>
                    </a:cubicBezTo>
                    <a:moveTo>
                      <a:pt x="278" y="269"/>
                    </a:moveTo>
                    <a:cubicBezTo>
                      <a:pt x="278" y="269"/>
                      <a:pt x="278" y="269"/>
                      <a:pt x="278" y="269"/>
                    </a:cubicBezTo>
                    <a:cubicBezTo>
                      <a:pt x="276" y="270"/>
                      <a:pt x="276" y="270"/>
                      <a:pt x="276" y="270"/>
                    </a:cubicBezTo>
                    <a:cubicBezTo>
                      <a:pt x="276" y="270"/>
                      <a:pt x="276" y="270"/>
                      <a:pt x="276" y="270"/>
                    </a:cubicBezTo>
                    <a:cubicBezTo>
                      <a:pt x="275" y="274"/>
                      <a:pt x="274" y="278"/>
                      <a:pt x="270" y="283"/>
                    </a:cubicBezTo>
                    <a:cubicBezTo>
                      <a:pt x="268" y="285"/>
                      <a:pt x="267" y="286"/>
                      <a:pt x="265" y="288"/>
                    </a:cubicBezTo>
                    <a:cubicBezTo>
                      <a:pt x="265" y="288"/>
                      <a:pt x="265" y="289"/>
                      <a:pt x="265" y="290"/>
                    </a:cubicBezTo>
                    <a:cubicBezTo>
                      <a:pt x="267" y="288"/>
                      <a:pt x="269" y="285"/>
                      <a:pt x="271" y="283"/>
                    </a:cubicBezTo>
                    <a:cubicBezTo>
                      <a:pt x="275" y="279"/>
                      <a:pt x="277" y="274"/>
                      <a:pt x="278" y="269"/>
                    </a:cubicBezTo>
                    <a:moveTo>
                      <a:pt x="306" y="205"/>
                    </a:moveTo>
                    <a:cubicBezTo>
                      <a:pt x="304" y="206"/>
                      <a:pt x="301" y="208"/>
                      <a:pt x="298" y="208"/>
                    </a:cubicBezTo>
                    <a:cubicBezTo>
                      <a:pt x="296" y="209"/>
                      <a:pt x="296" y="209"/>
                      <a:pt x="296" y="209"/>
                    </a:cubicBezTo>
                    <a:cubicBezTo>
                      <a:pt x="297" y="210"/>
                      <a:pt x="297" y="210"/>
                      <a:pt x="297" y="210"/>
                    </a:cubicBezTo>
                    <a:cubicBezTo>
                      <a:pt x="303" y="219"/>
                      <a:pt x="305" y="232"/>
                      <a:pt x="298" y="242"/>
                    </a:cubicBezTo>
                    <a:cubicBezTo>
                      <a:pt x="300" y="242"/>
                      <a:pt x="300" y="242"/>
                      <a:pt x="300" y="242"/>
                    </a:cubicBezTo>
                    <a:cubicBezTo>
                      <a:pt x="302" y="238"/>
                      <a:pt x="304" y="233"/>
                      <a:pt x="304" y="228"/>
                    </a:cubicBezTo>
                    <a:cubicBezTo>
                      <a:pt x="304" y="226"/>
                      <a:pt x="304" y="225"/>
                      <a:pt x="303" y="224"/>
                    </a:cubicBezTo>
                    <a:cubicBezTo>
                      <a:pt x="303" y="224"/>
                      <a:pt x="303" y="224"/>
                      <a:pt x="303" y="224"/>
                    </a:cubicBezTo>
                    <a:cubicBezTo>
                      <a:pt x="303" y="223"/>
                      <a:pt x="303" y="223"/>
                      <a:pt x="303" y="223"/>
                    </a:cubicBezTo>
                    <a:cubicBezTo>
                      <a:pt x="303" y="223"/>
                      <a:pt x="303" y="223"/>
                      <a:pt x="303" y="223"/>
                    </a:cubicBezTo>
                    <a:cubicBezTo>
                      <a:pt x="303" y="218"/>
                      <a:pt x="301" y="214"/>
                      <a:pt x="298" y="209"/>
                    </a:cubicBezTo>
                    <a:cubicBezTo>
                      <a:pt x="298" y="209"/>
                      <a:pt x="298" y="209"/>
                      <a:pt x="298" y="209"/>
                    </a:cubicBezTo>
                    <a:cubicBezTo>
                      <a:pt x="298" y="209"/>
                      <a:pt x="298" y="209"/>
                      <a:pt x="298" y="209"/>
                    </a:cubicBezTo>
                    <a:cubicBezTo>
                      <a:pt x="301" y="209"/>
                      <a:pt x="304" y="208"/>
                      <a:pt x="306" y="206"/>
                    </a:cubicBezTo>
                    <a:cubicBezTo>
                      <a:pt x="306" y="206"/>
                      <a:pt x="306" y="206"/>
                      <a:pt x="306" y="206"/>
                    </a:cubicBezTo>
                    <a:cubicBezTo>
                      <a:pt x="306" y="205"/>
                      <a:pt x="306" y="205"/>
                      <a:pt x="306" y="205"/>
                    </a:cubicBezTo>
                    <a:moveTo>
                      <a:pt x="455" y="147"/>
                    </a:moveTo>
                    <a:cubicBezTo>
                      <a:pt x="455" y="147"/>
                      <a:pt x="455" y="147"/>
                      <a:pt x="455" y="148"/>
                    </a:cubicBezTo>
                    <a:cubicBezTo>
                      <a:pt x="455" y="155"/>
                      <a:pt x="458" y="163"/>
                      <a:pt x="465" y="168"/>
                    </a:cubicBezTo>
                    <a:cubicBezTo>
                      <a:pt x="468" y="169"/>
                      <a:pt x="471" y="170"/>
                      <a:pt x="474" y="170"/>
                    </a:cubicBezTo>
                    <a:cubicBezTo>
                      <a:pt x="476" y="170"/>
                      <a:pt x="479" y="170"/>
                      <a:pt x="481" y="169"/>
                    </a:cubicBezTo>
                    <a:cubicBezTo>
                      <a:pt x="480" y="169"/>
                      <a:pt x="480" y="169"/>
                      <a:pt x="480" y="168"/>
                    </a:cubicBezTo>
                    <a:cubicBezTo>
                      <a:pt x="478" y="169"/>
                      <a:pt x="476" y="169"/>
                      <a:pt x="474" y="169"/>
                    </a:cubicBezTo>
                    <a:cubicBezTo>
                      <a:pt x="471" y="169"/>
                      <a:pt x="468" y="168"/>
                      <a:pt x="466" y="167"/>
                    </a:cubicBezTo>
                    <a:cubicBezTo>
                      <a:pt x="460" y="162"/>
                      <a:pt x="456" y="156"/>
                      <a:pt x="456" y="149"/>
                    </a:cubicBezTo>
                    <a:cubicBezTo>
                      <a:pt x="455" y="148"/>
                      <a:pt x="455" y="148"/>
                      <a:pt x="455" y="147"/>
                    </a:cubicBezTo>
                    <a:moveTo>
                      <a:pt x="703" y="145"/>
                    </a:moveTo>
                    <a:cubicBezTo>
                      <a:pt x="704" y="145"/>
                      <a:pt x="704" y="146"/>
                      <a:pt x="704" y="146"/>
                    </a:cubicBezTo>
                    <a:cubicBezTo>
                      <a:pt x="704" y="147"/>
                      <a:pt x="704" y="147"/>
                      <a:pt x="704" y="148"/>
                    </a:cubicBezTo>
                    <a:cubicBezTo>
                      <a:pt x="705" y="149"/>
                      <a:pt x="706" y="151"/>
                      <a:pt x="707" y="152"/>
                    </a:cubicBezTo>
                    <a:cubicBezTo>
                      <a:pt x="708" y="152"/>
                      <a:pt x="708" y="152"/>
                      <a:pt x="708" y="152"/>
                    </a:cubicBezTo>
                    <a:cubicBezTo>
                      <a:pt x="708" y="151"/>
                      <a:pt x="708" y="151"/>
                      <a:pt x="708" y="151"/>
                    </a:cubicBezTo>
                    <a:cubicBezTo>
                      <a:pt x="707" y="149"/>
                      <a:pt x="705" y="147"/>
                      <a:pt x="703" y="145"/>
                    </a:cubicBezTo>
                    <a:moveTo>
                      <a:pt x="456" y="142"/>
                    </a:moveTo>
                    <a:cubicBezTo>
                      <a:pt x="455" y="143"/>
                      <a:pt x="455" y="143"/>
                      <a:pt x="455" y="143"/>
                    </a:cubicBezTo>
                    <a:cubicBezTo>
                      <a:pt x="454" y="143"/>
                      <a:pt x="454" y="143"/>
                      <a:pt x="454" y="143"/>
                    </a:cubicBezTo>
                    <a:cubicBezTo>
                      <a:pt x="454" y="143"/>
                      <a:pt x="454" y="143"/>
                      <a:pt x="455" y="144"/>
                    </a:cubicBezTo>
                    <a:cubicBezTo>
                      <a:pt x="455" y="144"/>
                      <a:pt x="455" y="144"/>
                      <a:pt x="455" y="144"/>
                    </a:cubicBezTo>
                    <a:cubicBezTo>
                      <a:pt x="455" y="144"/>
                      <a:pt x="455" y="144"/>
                      <a:pt x="455" y="144"/>
                    </a:cubicBezTo>
                    <a:cubicBezTo>
                      <a:pt x="455" y="144"/>
                      <a:pt x="455" y="144"/>
                      <a:pt x="455" y="144"/>
                    </a:cubicBezTo>
                    <a:cubicBezTo>
                      <a:pt x="455" y="144"/>
                      <a:pt x="455" y="144"/>
                      <a:pt x="455" y="144"/>
                    </a:cubicBezTo>
                    <a:cubicBezTo>
                      <a:pt x="455" y="145"/>
                      <a:pt x="456" y="145"/>
                      <a:pt x="456" y="145"/>
                    </a:cubicBezTo>
                    <a:cubicBezTo>
                      <a:pt x="456" y="145"/>
                      <a:pt x="456" y="144"/>
                      <a:pt x="456" y="144"/>
                    </a:cubicBezTo>
                    <a:cubicBezTo>
                      <a:pt x="456" y="142"/>
                      <a:pt x="456" y="142"/>
                      <a:pt x="456" y="142"/>
                    </a:cubicBezTo>
                    <a:moveTo>
                      <a:pt x="339" y="129"/>
                    </a:moveTo>
                    <a:cubicBezTo>
                      <a:pt x="343" y="138"/>
                      <a:pt x="343" y="147"/>
                      <a:pt x="340" y="156"/>
                    </a:cubicBezTo>
                    <a:cubicBezTo>
                      <a:pt x="340" y="158"/>
                      <a:pt x="339" y="160"/>
                      <a:pt x="338" y="161"/>
                    </a:cubicBezTo>
                    <a:cubicBezTo>
                      <a:pt x="339" y="160"/>
                      <a:pt x="340" y="158"/>
                      <a:pt x="340" y="157"/>
                    </a:cubicBezTo>
                    <a:cubicBezTo>
                      <a:pt x="342" y="153"/>
                      <a:pt x="343" y="149"/>
                      <a:pt x="343" y="145"/>
                    </a:cubicBezTo>
                    <a:cubicBezTo>
                      <a:pt x="343" y="139"/>
                      <a:pt x="341" y="134"/>
                      <a:pt x="339" y="129"/>
                    </a:cubicBezTo>
                    <a:moveTo>
                      <a:pt x="332" y="120"/>
                    </a:moveTo>
                    <a:cubicBezTo>
                      <a:pt x="331" y="121"/>
                      <a:pt x="331" y="121"/>
                      <a:pt x="331" y="121"/>
                    </a:cubicBezTo>
                    <a:cubicBezTo>
                      <a:pt x="332" y="122"/>
                      <a:pt x="332" y="122"/>
                      <a:pt x="332" y="122"/>
                    </a:cubicBezTo>
                    <a:cubicBezTo>
                      <a:pt x="333" y="122"/>
                      <a:pt x="333" y="122"/>
                      <a:pt x="333" y="123"/>
                    </a:cubicBezTo>
                    <a:cubicBezTo>
                      <a:pt x="333" y="122"/>
                      <a:pt x="332" y="121"/>
                      <a:pt x="332" y="120"/>
                    </a:cubicBezTo>
                    <a:moveTo>
                      <a:pt x="420" y="90"/>
                    </a:moveTo>
                    <a:cubicBezTo>
                      <a:pt x="418" y="92"/>
                      <a:pt x="414" y="99"/>
                      <a:pt x="414" y="108"/>
                    </a:cubicBezTo>
                    <a:cubicBezTo>
                      <a:pt x="414" y="114"/>
                      <a:pt x="416" y="121"/>
                      <a:pt x="420" y="129"/>
                    </a:cubicBezTo>
                    <a:cubicBezTo>
                      <a:pt x="425" y="137"/>
                      <a:pt x="436" y="145"/>
                      <a:pt x="447" y="145"/>
                    </a:cubicBezTo>
                    <a:cubicBezTo>
                      <a:pt x="449" y="145"/>
                      <a:pt x="451" y="145"/>
                      <a:pt x="453" y="144"/>
                    </a:cubicBezTo>
                    <a:cubicBezTo>
                      <a:pt x="452" y="144"/>
                      <a:pt x="452" y="144"/>
                      <a:pt x="452" y="143"/>
                    </a:cubicBezTo>
                    <a:cubicBezTo>
                      <a:pt x="450" y="143"/>
                      <a:pt x="449" y="144"/>
                      <a:pt x="447" y="144"/>
                    </a:cubicBezTo>
                    <a:cubicBezTo>
                      <a:pt x="436" y="144"/>
                      <a:pt x="425" y="136"/>
                      <a:pt x="421" y="129"/>
                    </a:cubicBezTo>
                    <a:cubicBezTo>
                      <a:pt x="414" y="115"/>
                      <a:pt x="413" y="102"/>
                      <a:pt x="421" y="91"/>
                    </a:cubicBezTo>
                    <a:cubicBezTo>
                      <a:pt x="421" y="91"/>
                      <a:pt x="421" y="90"/>
                      <a:pt x="421" y="90"/>
                    </a:cubicBezTo>
                    <a:cubicBezTo>
                      <a:pt x="420" y="90"/>
                      <a:pt x="420" y="90"/>
                      <a:pt x="420" y="90"/>
                    </a:cubicBezTo>
                    <a:moveTo>
                      <a:pt x="339" y="80"/>
                    </a:moveTo>
                    <a:cubicBezTo>
                      <a:pt x="339" y="80"/>
                      <a:pt x="339" y="81"/>
                      <a:pt x="339" y="82"/>
                    </a:cubicBezTo>
                    <a:cubicBezTo>
                      <a:pt x="342" y="87"/>
                      <a:pt x="344" y="92"/>
                      <a:pt x="344" y="98"/>
                    </a:cubicBezTo>
                    <a:cubicBezTo>
                      <a:pt x="343" y="106"/>
                      <a:pt x="339" y="114"/>
                      <a:pt x="333" y="119"/>
                    </a:cubicBezTo>
                    <a:cubicBezTo>
                      <a:pt x="334" y="120"/>
                      <a:pt x="334" y="120"/>
                      <a:pt x="334" y="120"/>
                    </a:cubicBezTo>
                    <a:cubicBezTo>
                      <a:pt x="340" y="115"/>
                      <a:pt x="345" y="106"/>
                      <a:pt x="345" y="99"/>
                    </a:cubicBezTo>
                    <a:cubicBezTo>
                      <a:pt x="345" y="98"/>
                      <a:pt x="345" y="98"/>
                      <a:pt x="345" y="97"/>
                    </a:cubicBezTo>
                    <a:cubicBezTo>
                      <a:pt x="345" y="90"/>
                      <a:pt x="342" y="84"/>
                      <a:pt x="339" y="80"/>
                    </a:cubicBezTo>
                    <a:moveTo>
                      <a:pt x="336" y="77"/>
                    </a:moveTo>
                    <a:cubicBezTo>
                      <a:pt x="335" y="77"/>
                      <a:pt x="335" y="77"/>
                      <a:pt x="335" y="77"/>
                    </a:cubicBezTo>
                    <a:cubicBezTo>
                      <a:pt x="336" y="78"/>
                      <a:pt x="336" y="78"/>
                      <a:pt x="336" y="78"/>
                    </a:cubicBezTo>
                    <a:cubicBezTo>
                      <a:pt x="336" y="78"/>
                      <a:pt x="336" y="77"/>
                      <a:pt x="336" y="77"/>
                    </a:cubicBezTo>
                    <a:moveTo>
                      <a:pt x="373" y="51"/>
                    </a:moveTo>
                    <a:cubicBezTo>
                      <a:pt x="373" y="54"/>
                      <a:pt x="374" y="57"/>
                      <a:pt x="375" y="60"/>
                    </a:cubicBezTo>
                    <a:cubicBezTo>
                      <a:pt x="377" y="68"/>
                      <a:pt x="383" y="76"/>
                      <a:pt x="391" y="79"/>
                    </a:cubicBezTo>
                    <a:cubicBezTo>
                      <a:pt x="394" y="81"/>
                      <a:pt x="397" y="81"/>
                      <a:pt x="400" y="81"/>
                    </a:cubicBezTo>
                    <a:cubicBezTo>
                      <a:pt x="404" y="81"/>
                      <a:pt x="407" y="80"/>
                      <a:pt x="411" y="79"/>
                    </a:cubicBezTo>
                    <a:cubicBezTo>
                      <a:pt x="410" y="78"/>
                      <a:pt x="410" y="78"/>
                      <a:pt x="410" y="77"/>
                    </a:cubicBezTo>
                    <a:cubicBezTo>
                      <a:pt x="407" y="79"/>
                      <a:pt x="403" y="80"/>
                      <a:pt x="400" y="80"/>
                    </a:cubicBezTo>
                    <a:cubicBezTo>
                      <a:pt x="397" y="80"/>
                      <a:pt x="394" y="79"/>
                      <a:pt x="392" y="78"/>
                    </a:cubicBezTo>
                    <a:cubicBezTo>
                      <a:pt x="384" y="75"/>
                      <a:pt x="379" y="68"/>
                      <a:pt x="376" y="60"/>
                    </a:cubicBezTo>
                    <a:cubicBezTo>
                      <a:pt x="375" y="58"/>
                      <a:pt x="375" y="55"/>
                      <a:pt x="374" y="52"/>
                    </a:cubicBezTo>
                    <a:cubicBezTo>
                      <a:pt x="374" y="52"/>
                      <a:pt x="373" y="51"/>
                      <a:pt x="373" y="51"/>
                    </a:cubicBezTo>
                    <a:moveTo>
                      <a:pt x="332" y="47"/>
                    </a:moveTo>
                    <a:cubicBezTo>
                      <a:pt x="337" y="52"/>
                      <a:pt x="337" y="52"/>
                      <a:pt x="337" y="52"/>
                    </a:cubicBezTo>
                    <a:cubicBezTo>
                      <a:pt x="341" y="57"/>
                      <a:pt x="343" y="62"/>
                      <a:pt x="342" y="67"/>
                    </a:cubicBezTo>
                    <a:cubicBezTo>
                      <a:pt x="341" y="70"/>
                      <a:pt x="340" y="73"/>
                      <a:pt x="338" y="75"/>
                    </a:cubicBezTo>
                    <a:cubicBezTo>
                      <a:pt x="338" y="76"/>
                      <a:pt x="338" y="76"/>
                      <a:pt x="338" y="77"/>
                    </a:cubicBezTo>
                    <a:cubicBezTo>
                      <a:pt x="341" y="74"/>
                      <a:pt x="342" y="71"/>
                      <a:pt x="343" y="67"/>
                    </a:cubicBezTo>
                    <a:cubicBezTo>
                      <a:pt x="343" y="66"/>
                      <a:pt x="343" y="65"/>
                      <a:pt x="343" y="64"/>
                    </a:cubicBezTo>
                    <a:cubicBezTo>
                      <a:pt x="343" y="59"/>
                      <a:pt x="341" y="55"/>
                      <a:pt x="338" y="51"/>
                    </a:cubicBezTo>
                    <a:cubicBezTo>
                      <a:pt x="338" y="51"/>
                      <a:pt x="338" y="51"/>
                      <a:pt x="338" y="51"/>
                    </a:cubicBezTo>
                    <a:cubicBezTo>
                      <a:pt x="338" y="51"/>
                      <a:pt x="338" y="51"/>
                      <a:pt x="338" y="51"/>
                    </a:cubicBezTo>
                    <a:cubicBezTo>
                      <a:pt x="343" y="54"/>
                      <a:pt x="349" y="56"/>
                      <a:pt x="356" y="56"/>
                    </a:cubicBezTo>
                    <a:cubicBezTo>
                      <a:pt x="357" y="56"/>
                      <a:pt x="359" y="56"/>
                      <a:pt x="361" y="56"/>
                    </a:cubicBezTo>
                    <a:cubicBezTo>
                      <a:pt x="365" y="55"/>
                      <a:pt x="369" y="53"/>
                      <a:pt x="372" y="50"/>
                    </a:cubicBezTo>
                    <a:cubicBezTo>
                      <a:pt x="372" y="50"/>
                      <a:pt x="372" y="50"/>
                      <a:pt x="371" y="49"/>
                    </a:cubicBezTo>
                    <a:cubicBezTo>
                      <a:pt x="368" y="52"/>
                      <a:pt x="364" y="54"/>
                      <a:pt x="361" y="54"/>
                    </a:cubicBezTo>
                    <a:cubicBezTo>
                      <a:pt x="359" y="55"/>
                      <a:pt x="357" y="55"/>
                      <a:pt x="356" y="55"/>
                    </a:cubicBezTo>
                    <a:cubicBezTo>
                      <a:pt x="350" y="55"/>
                      <a:pt x="344" y="53"/>
                      <a:pt x="338" y="50"/>
                    </a:cubicBezTo>
                    <a:cubicBezTo>
                      <a:pt x="332" y="47"/>
                      <a:pt x="332" y="47"/>
                      <a:pt x="332" y="47"/>
                    </a:cubicBezTo>
                    <a:moveTo>
                      <a:pt x="416" y="23"/>
                    </a:moveTo>
                    <a:cubicBezTo>
                      <a:pt x="416" y="24"/>
                      <a:pt x="415" y="24"/>
                      <a:pt x="415" y="24"/>
                    </a:cubicBezTo>
                    <a:cubicBezTo>
                      <a:pt x="415" y="24"/>
                      <a:pt x="416" y="24"/>
                      <a:pt x="416" y="24"/>
                    </a:cubicBezTo>
                    <a:cubicBezTo>
                      <a:pt x="416" y="23"/>
                      <a:pt x="416" y="23"/>
                      <a:pt x="416" y="23"/>
                    </a:cubicBezTo>
                    <a:cubicBezTo>
                      <a:pt x="416" y="23"/>
                      <a:pt x="416" y="23"/>
                      <a:pt x="416" y="23"/>
                    </a:cubicBezTo>
                    <a:moveTo>
                      <a:pt x="297" y="0"/>
                    </a:moveTo>
                    <a:cubicBezTo>
                      <a:pt x="293" y="0"/>
                      <a:pt x="288" y="1"/>
                      <a:pt x="284" y="3"/>
                    </a:cubicBezTo>
                    <a:cubicBezTo>
                      <a:pt x="285" y="4"/>
                      <a:pt x="285" y="4"/>
                      <a:pt x="285" y="4"/>
                    </a:cubicBezTo>
                    <a:cubicBezTo>
                      <a:pt x="285" y="4"/>
                      <a:pt x="285" y="4"/>
                      <a:pt x="285" y="4"/>
                    </a:cubicBezTo>
                    <a:cubicBezTo>
                      <a:pt x="288" y="2"/>
                      <a:pt x="293" y="2"/>
                      <a:pt x="297" y="2"/>
                    </a:cubicBezTo>
                    <a:cubicBezTo>
                      <a:pt x="312" y="2"/>
                      <a:pt x="323" y="10"/>
                      <a:pt x="335" y="17"/>
                    </a:cubicBezTo>
                    <a:cubicBezTo>
                      <a:pt x="340" y="21"/>
                      <a:pt x="345" y="24"/>
                      <a:pt x="351" y="27"/>
                    </a:cubicBezTo>
                    <a:cubicBezTo>
                      <a:pt x="355" y="30"/>
                      <a:pt x="359" y="31"/>
                      <a:pt x="363" y="31"/>
                    </a:cubicBezTo>
                    <a:cubicBezTo>
                      <a:pt x="365" y="31"/>
                      <a:pt x="368" y="30"/>
                      <a:pt x="370" y="30"/>
                    </a:cubicBezTo>
                    <a:cubicBezTo>
                      <a:pt x="373" y="29"/>
                      <a:pt x="376" y="28"/>
                      <a:pt x="378" y="28"/>
                    </a:cubicBezTo>
                    <a:cubicBezTo>
                      <a:pt x="379" y="28"/>
                      <a:pt x="381" y="28"/>
                      <a:pt x="382" y="29"/>
                    </a:cubicBezTo>
                    <a:cubicBezTo>
                      <a:pt x="384" y="29"/>
                      <a:pt x="386" y="30"/>
                      <a:pt x="388" y="32"/>
                    </a:cubicBezTo>
                    <a:cubicBezTo>
                      <a:pt x="390" y="33"/>
                      <a:pt x="392" y="35"/>
                      <a:pt x="395" y="35"/>
                    </a:cubicBezTo>
                    <a:cubicBezTo>
                      <a:pt x="396" y="35"/>
                      <a:pt x="397" y="35"/>
                      <a:pt x="397" y="35"/>
                    </a:cubicBezTo>
                    <a:cubicBezTo>
                      <a:pt x="402" y="35"/>
                      <a:pt x="407" y="33"/>
                      <a:pt x="411" y="30"/>
                    </a:cubicBezTo>
                    <a:cubicBezTo>
                      <a:pt x="411" y="29"/>
                      <a:pt x="411" y="28"/>
                      <a:pt x="412" y="27"/>
                    </a:cubicBezTo>
                    <a:cubicBezTo>
                      <a:pt x="408" y="31"/>
                      <a:pt x="403" y="34"/>
                      <a:pt x="397" y="34"/>
                    </a:cubicBezTo>
                    <a:cubicBezTo>
                      <a:pt x="397" y="34"/>
                      <a:pt x="396" y="34"/>
                      <a:pt x="395" y="34"/>
                    </a:cubicBezTo>
                    <a:cubicBezTo>
                      <a:pt x="390" y="33"/>
                      <a:pt x="387" y="29"/>
                      <a:pt x="382" y="27"/>
                    </a:cubicBezTo>
                    <a:cubicBezTo>
                      <a:pt x="381" y="27"/>
                      <a:pt x="379" y="27"/>
                      <a:pt x="378" y="27"/>
                    </a:cubicBezTo>
                    <a:cubicBezTo>
                      <a:pt x="375" y="27"/>
                      <a:pt x="372" y="28"/>
                      <a:pt x="370" y="28"/>
                    </a:cubicBezTo>
                    <a:cubicBezTo>
                      <a:pt x="367" y="29"/>
                      <a:pt x="365" y="29"/>
                      <a:pt x="363" y="29"/>
                    </a:cubicBezTo>
                    <a:cubicBezTo>
                      <a:pt x="359" y="29"/>
                      <a:pt x="355" y="28"/>
                      <a:pt x="352" y="26"/>
                    </a:cubicBezTo>
                    <a:cubicBezTo>
                      <a:pt x="334" y="17"/>
                      <a:pt x="319" y="0"/>
                      <a:pt x="297"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Freeform 284">
                <a:extLst>
                  <a:ext uri="{FF2B5EF4-FFF2-40B4-BE49-F238E27FC236}">
                    <a16:creationId xmlns:a16="http://schemas.microsoft.com/office/drawing/2014/main" id="{A92B1FE9-8ED3-4ED3-8DB5-BF6542F42BA0}"/>
                  </a:ext>
                </a:extLst>
              </p:cNvPr>
              <p:cNvSpPr>
                <a:spLocks/>
              </p:cNvSpPr>
              <p:nvPr/>
            </p:nvSpPr>
            <p:spPr bwMode="auto">
              <a:xfrm>
                <a:off x="1294" y="2385"/>
                <a:ext cx="45" cy="62"/>
              </a:xfrm>
              <a:custGeom>
                <a:avLst/>
                <a:gdLst>
                  <a:gd name="T0" fmla="*/ 19 w 19"/>
                  <a:gd name="T1" fmla="*/ 0 h 26"/>
                  <a:gd name="T2" fmla="*/ 14 w 19"/>
                  <a:gd name="T3" fmla="*/ 1 h 26"/>
                  <a:gd name="T4" fmla="*/ 2 w 19"/>
                  <a:gd name="T5" fmla="*/ 12 h 26"/>
                  <a:gd name="T6" fmla="*/ 0 w 19"/>
                  <a:gd name="T7" fmla="*/ 24 h 26"/>
                  <a:gd name="T8" fmla="*/ 2 w 19"/>
                  <a:gd name="T9" fmla="*/ 26 h 26"/>
                  <a:gd name="T10" fmla="*/ 4 w 19"/>
                  <a:gd name="T11" fmla="*/ 13 h 26"/>
                  <a:gd name="T12" fmla="*/ 9 w 19"/>
                  <a:gd name="T13" fmla="*/ 6 h 26"/>
                  <a:gd name="T14" fmla="*/ 18 w 19"/>
                  <a:gd name="T15" fmla="*/ 1 h 26"/>
                  <a:gd name="T16" fmla="*/ 18 w 19"/>
                  <a:gd name="T17" fmla="*/ 1 h 26"/>
                  <a:gd name="T18" fmla="*/ 18 w 19"/>
                  <a:gd name="T19" fmla="*/ 0 h 26"/>
                  <a:gd name="T20" fmla="*/ 19 w 19"/>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6">
                    <a:moveTo>
                      <a:pt x="19" y="0"/>
                    </a:moveTo>
                    <a:cubicBezTo>
                      <a:pt x="17" y="0"/>
                      <a:pt x="15" y="0"/>
                      <a:pt x="14" y="1"/>
                    </a:cubicBezTo>
                    <a:cubicBezTo>
                      <a:pt x="10" y="5"/>
                      <a:pt x="6" y="9"/>
                      <a:pt x="2" y="12"/>
                    </a:cubicBezTo>
                    <a:cubicBezTo>
                      <a:pt x="0" y="16"/>
                      <a:pt x="0" y="20"/>
                      <a:pt x="0" y="24"/>
                    </a:cubicBezTo>
                    <a:cubicBezTo>
                      <a:pt x="1" y="24"/>
                      <a:pt x="2" y="25"/>
                      <a:pt x="2" y="26"/>
                    </a:cubicBezTo>
                    <a:cubicBezTo>
                      <a:pt x="2" y="22"/>
                      <a:pt x="2" y="17"/>
                      <a:pt x="4" y="13"/>
                    </a:cubicBezTo>
                    <a:cubicBezTo>
                      <a:pt x="5" y="10"/>
                      <a:pt x="7" y="8"/>
                      <a:pt x="9" y="6"/>
                    </a:cubicBezTo>
                    <a:cubicBezTo>
                      <a:pt x="12" y="4"/>
                      <a:pt x="14" y="2"/>
                      <a:pt x="18" y="1"/>
                    </a:cubicBezTo>
                    <a:cubicBezTo>
                      <a:pt x="18" y="1"/>
                      <a:pt x="18" y="1"/>
                      <a:pt x="18" y="1"/>
                    </a:cubicBezTo>
                    <a:cubicBezTo>
                      <a:pt x="18" y="1"/>
                      <a:pt x="18" y="0"/>
                      <a:pt x="18" y="0"/>
                    </a:cubicBezTo>
                    <a:cubicBezTo>
                      <a:pt x="18" y="0"/>
                      <a:pt x="19" y="0"/>
                      <a:pt x="19"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285">
                <a:extLst>
                  <a:ext uri="{FF2B5EF4-FFF2-40B4-BE49-F238E27FC236}">
                    <a16:creationId xmlns:a16="http://schemas.microsoft.com/office/drawing/2014/main" id="{95C47E0C-8F11-46F1-BF73-4B2D40348C00}"/>
                  </a:ext>
                </a:extLst>
              </p:cNvPr>
              <p:cNvSpPr>
                <a:spLocks/>
              </p:cNvSpPr>
              <p:nvPr/>
            </p:nvSpPr>
            <p:spPr bwMode="auto">
              <a:xfrm>
                <a:off x="1320" y="2670"/>
                <a:ext cx="12" cy="7"/>
              </a:xfrm>
              <a:custGeom>
                <a:avLst/>
                <a:gdLst>
                  <a:gd name="T0" fmla="*/ 4 w 5"/>
                  <a:gd name="T1" fmla="*/ 0 h 3"/>
                  <a:gd name="T2" fmla="*/ 0 w 5"/>
                  <a:gd name="T3" fmla="*/ 0 h 3"/>
                  <a:gd name="T4" fmla="*/ 0 w 5"/>
                  <a:gd name="T5" fmla="*/ 0 h 3"/>
                  <a:gd name="T6" fmla="*/ 0 w 5"/>
                  <a:gd name="T7" fmla="*/ 3 h 3"/>
                  <a:gd name="T8" fmla="*/ 1 w 5"/>
                  <a:gd name="T9" fmla="*/ 3 h 3"/>
                  <a:gd name="T10" fmla="*/ 4 w 5"/>
                  <a:gd name="T11" fmla="*/ 2 h 3"/>
                  <a:gd name="T12" fmla="*/ 5 w 5"/>
                  <a:gd name="T13" fmla="*/ 2 h 3"/>
                  <a:gd name="T14" fmla="*/ 4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0"/>
                    </a:moveTo>
                    <a:cubicBezTo>
                      <a:pt x="3" y="0"/>
                      <a:pt x="1" y="0"/>
                      <a:pt x="0" y="0"/>
                    </a:cubicBezTo>
                    <a:cubicBezTo>
                      <a:pt x="0" y="0"/>
                      <a:pt x="0" y="0"/>
                      <a:pt x="0" y="0"/>
                    </a:cubicBezTo>
                    <a:cubicBezTo>
                      <a:pt x="0" y="1"/>
                      <a:pt x="0" y="2"/>
                      <a:pt x="0" y="3"/>
                    </a:cubicBezTo>
                    <a:cubicBezTo>
                      <a:pt x="0" y="3"/>
                      <a:pt x="1" y="3"/>
                      <a:pt x="1" y="3"/>
                    </a:cubicBezTo>
                    <a:cubicBezTo>
                      <a:pt x="2" y="3"/>
                      <a:pt x="3" y="3"/>
                      <a:pt x="4" y="2"/>
                    </a:cubicBezTo>
                    <a:cubicBezTo>
                      <a:pt x="5" y="2"/>
                      <a:pt x="5" y="2"/>
                      <a:pt x="5" y="2"/>
                    </a:cubicBezTo>
                    <a:cubicBezTo>
                      <a:pt x="4" y="0"/>
                      <a:pt x="4" y="0"/>
                      <a:pt x="4"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286">
                <a:extLst>
                  <a:ext uri="{FF2B5EF4-FFF2-40B4-BE49-F238E27FC236}">
                    <a16:creationId xmlns:a16="http://schemas.microsoft.com/office/drawing/2014/main" id="{C251FEBE-DDFE-4353-A47E-9A9C74ABEB21}"/>
                  </a:ext>
                </a:extLst>
              </p:cNvPr>
              <p:cNvSpPr>
                <a:spLocks/>
              </p:cNvSpPr>
              <p:nvPr/>
            </p:nvSpPr>
            <p:spPr bwMode="auto">
              <a:xfrm>
                <a:off x="1475" y="25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287">
                <a:extLst>
                  <a:ext uri="{FF2B5EF4-FFF2-40B4-BE49-F238E27FC236}">
                    <a16:creationId xmlns:a16="http://schemas.microsoft.com/office/drawing/2014/main" id="{CB6B7406-FF4D-44EC-A05C-6C14E7B41AA4}"/>
                  </a:ext>
                </a:extLst>
              </p:cNvPr>
              <p:cNvSpPr>
                <a:spLocks noEditPoints="1"/>
              </p:cNvSpPr>
              <p:nvPr/>
            </p:nvSpPr>
            <p:spPr bwMode="auto">
              <a:xfrm>
                <a:off x="1517" y="2437"/>
                <a:ext cx="134" cy="86"/>
              </a:xfrm>
              <a:custGeom>
                <a:avLst/>
                <a:gdLst>
                  <a:gd name="T0" fmla="*/ 13 w 56"/>
                  <a:gd name="T1" fmla="*/ 33 h 36"/>
                  <a:gd name="T2" fmla="*/ 12 w 56"/>
                  <a:gd name="T3" fmla="*/ 33 h 36"/>
                  <a:gd name="T4" fmla="*/ 5 w 56"/>
                  <a:gd name="T5" fmla="*/ 34 h 36"/>
                  <a:gd name="T6" fmla="*/ 1 w 56"/>
                  <a:gd name="T7" fmla="*/ 34 h 36"/>
                  <a:gd name="T8" fmla="*/ 1 w 56"/>
                  <a:gd name="T9" fmla="*/ 34 h 36"/>
                  <a:gd name="T10" fmla="*/ 1 w 56"/>
                  <a:gd name="T11" fmla="*/ 35 h 36"/>
                  <a:gd name="T12" fmla="*/ 10 w 56"/>
                  <a:gd name="T13" fmla="*/ 36 h 36"/>
                  <a:gd name="T14" fmla="*/ 11 w 56"/>
                  <a:gd name="T15" fmla="*/ 36 h 36"/>
                  <a:gd name="T16" fmla="*/ 13 w 56"/>
                  <a:gd name="T17" fmla="*/ 36 h 36"/>
                  <a:gd name="T18" fmla="*/ 13 w 56"/>
                  <a:gd name="T19" fmla="*/ 33 h 36"/>
                  <a:gd name="T20" fmla="*/ 53 w 56"/>
                  <a:gd name="T21" fmla="*/ 0 h 36"/>
                  <a:gd name="T22" fmla="*/ 49 w 56"/>
                  <a:gd name="T23" fmla="*/ 9 h 36"/>
                  <a:gd name="T24" fmla="*/ 37 w 56"/>
                  <a:gd name="T25" fmla="*/ 21 h 36"/>
                  <a:gd name="T26" fmla="*/ 21 w 56"/>
                  <a:gd name="T27" fmla="*/ 31 h 36"/>
                  <a:gd name="T28" fmla="*/ 14 w 56"/>
                  <a:gd name="T29" fmla="*/ 33 h 36"/>
                  <a:gd name="T30" fmla="*/ 48 w 56"/>
                  <a:gd name="T31" fmla="*/ 14 h 36"/>
                  <a:gd name="T32" fmla="*/ 52 w 56"/>
                  <a:gd name="T33" fmla="*/ 8 h 36"/>
                  <a:gd name="T34" fmla="*/ 54 w 56"/>
                  <a:gd name="T35" fmla="*/ 7 h 36"/>
                  <a:gd name="T36" fmla="*/ 54 w 56"/>
                  <a:gd name="T37" fmla="*/ 6 h 36"/>
                  <a:gd name="T38" fmla="*/ 56 w 56"/>
                  <a:gd name="T39" fmla="*/ 2 h 36"/>
                  <a:gd name="T40" fmla="*/ 53 w 56"/>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6">
                    <a:moveTo>
                      <a:pt x="13" y="33"/>
                    </a:moveTo>
                    <a:cubicBezTo>
                      <a:pt x="13" y="33"/>
                      <a:pt x="12" y="33"/>
                      <a:pt x="12" y="33"/>
                    </a:cubicBezTo>
                    <a:cubicBezTo>
                      <a:pt x="10" y="34"/>
                      <a:pt x="8" y="34"/>
                      <a:pt x="5" y="34"/>
                    </a:cubicBezTo>
                    <a:cubicBezTo>
                      <a:pt x="4" y="34"/>
                      <a:pt x="3" y="34"/>
                      <a:pt x="1" y="34"/>
                    </a:cubicBezTo>
                    <a:cubicBezTo>
                      <a:pt x="1" y="34"/>
                      <a:pt x="1" y="34"/>
                      <a:pt x="1" y="34"/>
                    </a:cubicBezTo>
                    <a:cubicBezTo>
                      <a:pt x="1" y="34"/>
                      <a:pt x="0" y="35"/>
                      <a:pt x="1" y="35"/>
                    </a:cubicBezTo>
                    <a:cubicBezTo>
                      <a:pt x="4" y="36"/>
                      <a:pt x="7" y="36"/>
                      <a:pt x="10" y="36"/>
                    </a:cubicBezTo>
                    <a:cubicBezTo>
                      <a:pt x="10" y="36"/>
                      <a:pt x="11" y="36"/>
                      <a:pt x="11" y="36"/>
                    </a:cubicBezTo>
                    <a:cubicBezTo>
                      <a:pt x="12" y="36"/>
                      <a:pt x="12" y="36"/>
                      <a:pt x="13" y="36"/>
                    </a:cubicBezTo>
                    <a:cubicBezTo>
                      <a:pt x="13" y="35"/>
                      <a:pt x="13" y="34"/>
                      <a:pt x="13" y="33"/>
                    </a:cubicBezTo>
                    <a:moveTo>
                      <a:pt x="53" y="0"/>
                    </a:moveTo>
                    <a:cubicBezTo>
                      <a:pt x="52" y="3"/>
                      <a:pt x="51" y="6"/>
                      <a:pt x="49" y="9"/>
                    </a:cubicBezTo>
                    <a:cubicBezTo>
                      <a:pt x="45" y="14"/>
                      <a:pt x="42" y="18"/>
                      <a:pt x="37" y="21"/>
                    </a:cubicBezTo>
                    <a:cubicBezTo>
                      <a:pt x="32" y="25"/>
                      <a:pt x="27" y="28"/>
                      <a:pt x="21" y="31"/>
                    </a:cubicBezTo>
                    <a:cubicBezTo>
                      <a:pt x="19" y="32"/>
                      <a:pt x="16" y="32"/>
                      <a:pt x="14" y="33"/>
                    </a:cubicBezTo>
                    <a:cubicBezTo>
                      <a:pt x="27" y="32"/>
                      <a:pt x="39" y="26"/>
                      <a:pt x="48" y="14"/>
                    </a:cubicBezTo>
                    <a:cubicBezTo>
                      <a:pt x="50" y="12"/>
                      <a:pt x="51" y="10"/>
                      <a:pt x="52" y="8"/>
                    </a:cubicBezTo>
                    <a:cubicBezTo>
                      <a:pt x="53" y="7"/>
                      <a:pt x="53" y="7"/>
                      <a:pt x="54" y="7"/>
                    </a:cubicBezTo>
                    <a:cubicBezTo>
                      <a:pt x="54" y="7"/>
                      <a:pt x="54" y="6"/>
                      <a:pt x="54" y="6"/>
                    </a:cubicBezTo>
                    <a:cubicBezTo>
                      <a:pt x="55" y="5"/>
                      <a:pt x="55" y="4"/>
                      <a:pt x="56" y="2"/>
                    </a:cubicBezTo>
                    <a:cubicBezTo>
                      <a:pt x="55" y="1"/>
                      <a:pt x="54" y="1"/>
                      <a:pt x="53"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288">
                <a:extLst>
                  <a:ext uri="{FF2B5EF4-FFF2-40B4-BE49-F238E27FC236}">
                    <a16:creationId xmlns:a16="http://schemas.microsoft.com/office/drawing/2014/main" id="{C69FA142-379E-43D3-9EEA-EF90B1CD49E2}"/>
                  </a:ext>
                </a:extLst>
              </p:cNvPr>
              <p:cNvSpPr>
                <a:spLocks/>
              </p:cNvSpPr>
              <p:nvPr/>
            </p:nvSpPr>
            <p:spPr bwMode="auto">
              <a:xfrm>
                <a:off x="1662" y="2351"/>
                <a:ext cx="46" cy="34"/>
              </a:xfrm>
              <a:custGeom>
                <a:avLst/>
                <a:gdLst>
                  <a:gd name="T0" fmla="*/ 18 w 19"/>
                  <a:gd name="T1" fmla="*/ 0 h 14"/>
                  <a:gd name="T2" fmla="*/ 15 w 19"/>
                  <a:gd name="T3" fmla="*/ 2 h 14"/>
                  <a:gd name="T4" fmla="*/ 0 w 19"/>
                  <a:gd name="T5" fmla="*/ 12 h 14"/>
                  <a:gd name="T6" fmla="*/ 1 w 19"/>
                  <a:gd name="T7" fmla="*/ 13 h 14"/>
                  <a:gd name="T8" fmla="*/ 2 w 19"/>
                  <a:gd name="T9" fmla="*/ 14 h 14"/>
                  <a:gd name="T10" fmla="*/ 19 w 19"/>
                  <a:gd name="T11" fmla="*/ 0 h 14"/>
                  <a:gd name="T12" fmla="*/ 18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8" y="0"/>
                    </a:moveTo>
                    <a:cubicBezTo>
                      <a:pt x="17" y="1"/>
                      <a:pt x="16" y="2"/>
                      <a:pt x="15" y="2"/>
                    </a:cubicBezTo>
                    <a:cubicBezTo>
                      <a:pt x="11" y="6"/>
                      <a:pt x="6" y="10"/>
                      <a:pt x="0" y="12"/>
                    </a:cubicBezTo>
                    <a:cubicBezTo>
                      <a:pt x="0" y="13"/>
                      <a:pt x="0" y="13"/>
                      <a:pt x="1" y="13"/>
                    </a:cubicBezTo>
                    <a:cubicBezTo>
                      <a:pt x="1" y="13"/>
                      <a:pt x="1" y="13"/>
                      <a:pt x="2" y="14"/>
                    </a:cubicBezTo>
                    <a:cubicBezTo>
                      <a:pt x="9" y="12"/>
                      <a:pt x="15" y="7"/>
                      <a:pt x="19" y="0"/>
                    </a:cubicBezTo>
                    <a:cubicBezTo>
                      <a:pt x="19" y="0"/>
                      <a:pt x="18" y="0"/>
                      <a:pt x="18"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289">
                <a:extLst>
                  <a:ext uri="{FF2B5EF4-FFF2-40B4-BE49-F238E27FC236}">
                    <a16:creationId xmlns:a16="http://schemas.microsoft.com/office/drawing/2014/main" id="{EE296503-6720-415E-9EE9-5B21D76FE337}"/>
                  </a:ext>
                </a:extLst>
              </p:cNvPr>
              <p:cNvSpPr>
                <a:spLocks noEditPoints="1"/>
              </p:cNvSpPr>
              <p:nvPr/>
            </p:nvSpPr>
            <p:spPr bwMode="auto">
              <a:xfrm>
                <a:off x="1705" y="2252"/>
                <a:ext cx="143" cy="145"/>
              </a:xfrm>
              <a:custGeom>
                <a:avLst/>
                <a:gdLst>
                  <a:gd name="T0" fmla="*/ 1 w 60"/>
                  <a:gd name="T1" fmla="*/ 58 h 61"/>
                  <a:gd name="T2" fmla="*/ 1 w 60"/>
                  <a:gd name="T3" fmla="*/ 58 h 61"/>
                  <a:gd name="T4" fmla="*/ 5 w 60"/>
                  <a:gd name="T5" fmla="*/ 61 h 61"/>
                  <a:gd name="T6" fmla="*/ 7 w 60"/>
                  <a:gd name="T7" fmla="*/ 60 h 61"/>
                  <a:gd name="T8" fmla="*/ 9 w 60"/>
                  <a:gd name="T9" fmla="*/ 60 h 61"/>
                  <a:gd name="T10" fmla="*/ 1 w 60"/>
                  <a:gd name="T11" fmla="*/ 58 h 61"/>
                  <a:gd name="T12" fmla="*/ 1 w 60"/>
                  <a:gd name="T13" fmla="*/ 58 h 61"/>
                  <a:gd name="T14" fmla="*/ 58 w 60"/>
                  <a:gd name="T15" fmla="*/ 0 h 61"/>
                  <a:gd name="T16" fmla="*/ 57 w 60"/>
                  <a:gd name="T17" fmla="*/ 0 h 61"/>
                  <a:gd name="T18" fmla="*/ 55 w 60"/>
                  <a:gd name="T19" fmla="*/ 1 h 61"/>
                  <a:gd name="T20" fmla="*/ 56 w 60"/>
                  <a:gd name="T21" fmla="*/ 21 h 61"/>
                  <a:gd name="T22" fmla="*/ 53 w 60"/>
                  <a:gd name="T23" fmla="*/ 31 h 61"/>
                  <a:gd name="T24" fmla="*/ 57 w 60"/>
                  <a:gd name="T25" fmla="*/ 29 h 61"/>
                  <a:gd name="T26" fmla="*/ 58 w 60"/>
                  <a:gd name="T27" fmla="*/ 28 h 61"/>
                  <a:gd name="T28" fmla="*/ 59 w 60"/>
                  <a:gd name="T29" fmla="*/ 13 h 61"/>
                  <a:gd name="T30" fmla="*/ 59 w 60"/>
                  <a:gd name="T31" fmla="*/ 12 h 61"/>
                  <a:gd name="T32" fmla="*/ 59 w 60"/>
                  <a:gd name="T33" fmla="*/ 12 h 61"/>
                  <a:gd name="T34" fmla="*/ 59 w 60"/>
                  <a:gd name="T35" fmla="*/ 12 h 61"/>
                  <a:gd name="T36" fmla="*/ 60 w 60"/>
                  <a:gd name="T37" fmla="*/ 12 h 61"/>
                  <a:gd name="T38" fmla="*/ 60 w 60"/>
                  <a:gd name="T39" fmla="*/ 10 h 61"/>
                  <a:gd name="T40" fmla="*/ 58 w 60"/>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1" y="58"/>
                    </a:moveTo>
                    <a:cubicBezTo>
                      <a:pt x="1" y="58"/>
                      <a:pt x="0" y="58"/>
                      <a:pt x="1" y="58"/>
                    </a:cubicBezTo>
                    <a:cubicBezTo>
                      <a:pt x="2" y="60"/>
                      <a:pt x="4" y="61"/>
                      <a:pt x="5" y="61"/>
                    </a:cubicBezTo>
                    <a:cubicBezTo>
                      <a:pt x="6" y="61"/>
                      <a:pt x="7" y="61"/>
                      <a:pt x="7" y="60"/>
                    </a:cubicBezTo>
                    <a:cubicBezTo>
                      <a:pt x="8" y="60"/>
                      <a:pt x="8" y="60"/>
                      <a:pt x="9" y="60"/>
                    </a:cubicBezTo>
                    <a:cubicBezTo>
                      <a:pt x="6" y="60"/>
                      <a:pt x="3" y="59"/>
                      <a:pt x="1" y="58"/>
                    </a:cubicBezTo>
                    <a:cubicBezTo>
                      <a:pt x="1" y="58"/>
                      <a:pt x="1" y="58"/>
                      <a:pt x="1" y="58"/>
                    </a:cubicBezTo>
                    <a:moveTo>
                      <a:pt x="58" y="0"/>
                    </a:moveTo>
                    <a:cubicBezTo>
                      <a:pt x="57" y="0"/>
                      <a:pt x="57" y="0"/>
                      <a:pt x="57" y="0"/>
                    </a:cubicBezTo>
                    <a:cubicBezTo>
                      <a:pt x="55" y="1"/>
                      <a:pt x="55" y="1"/>
                      <a:pt x="55" y="1"/>
                    </a:cubicBezTo>
                    <a:cubicBezTo>
                      <a:pt x="56" y="8"/>
                      <a:pt x="57" y="14"/>
                      <a:pt x="56" y="21"/>
                    </a:cubicBezTo>
                    <a:cubicBezTo>
                      <a:pt x="55" y="25"/>
                      <a:pt x="54" y="28"/>
                      <a:pt x="53" y="31"/>
                    </a:cubicBezTo>
                    <a:cubicBezTo>
                      <a:pt x="54" y="30"/>
                      <a:pt x="56" y="29"/>
                      <a:pt x="57" y="29"/>
                    </a:cubicBezTo>
                    <a:cubicBezTo>
                      <a:pt x="57" y="28"/>
                      <a:pt x="58" y="28"/>
                      <a:pt x="58" y="28"/>
                    </a:cubicBezTo>
                    <a:cubicBezTo>
                      <a:pt x="59" y="24"/>
                      <a:pt x="59" y="18"/>
                      <a:pt x="59" y="13"/>
                    </a:cubicBezTo>
                    <a:cubicBezTo>
                      <a:pt x="59" y="13"/>
                      <a:pt x="59" y="13"/>
                      <a:pt x="59" y="12"/>
                    </a:cubicBezTo>
                    <a:cubicBezTo>
                      <a:pt x="59" y="12"/>
                      <a:pt x="59" y="12"/>
                      <a:pt x="59" y="12"/>
                    </a:cubicBezTo>
                    <a:cubicBezTo>
                      <a:pt x="59" y="12"/>
                      <a:pt x="59" y="12"/>
                      <a:pt x="59" y="12"/>
                    </a:cubicBezTo>
                    <a:cubicBezTo>
                      <a:pt x="60" y="12"/>
                      <a:pt x="60" y="12"/>
                      <a:pt x="60" y="12"/>
                    </a:cubicBezTo>
                    <a:cubicBezTo>
                      <a:pt x="60" y="11"/>
                      <a:pt x="60" y="10"/>
                      <a:pt x="60" y="10"/>
                    </a:cubicBezTo>
                    <a:cubicBezTo>
                      <a:pt x="60" y="6"/>
                      <a:pt x="59" y="3"/>
                      <a:pt x="58"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290">
                <a:extLst>
                  <a:ext uri="{FF2B5EF4-FFF2-40B4-BE49-F238E27FC236}">
                    <a16:creationId xmlns:a16="http://schemas.microsoft.com/office/drawing/2014/main" id="{7050EDA2-4C64-4587-9DF6-D49F90A5A305}"/>
                  </a:ext>
                </a:extLst>
              </p:cNvPr>
              <p:cNvSpPr>
                <a:spLocks/>
              </p:cNvSpPr>
              <p:nvPr/>
            </p:nvSpPr>
            <p:spPr bwMode="auto">
              <a:xfrm>
                <a:off x="1900" y="2066"/>
                <a:ext cx="5" cy="3"/>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0" y="0"/>
                    </a:cubicBezTo>
                    <a:cubicBezTo>
                      <a:pt x="0" y="0"/>
                      <a:pt x="1" y="1"/>
                      <a:pt x="1" y="1"/>
                    </a:cubicBezTo>
                    <a:cubicBezTo>
                      <a:pt x="1" y="1"/>
                      <a:pt x="2" y="0"/>
                      <a:pt x="2"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291">
                <a:extLst>
                  <a:ext uri="{FF2B5EF4-FFF2-40B4-BE49-F238E27FC236}">
                    <a16:creationId xmlns:a16="http://schemas.microsoft.com/office/drawing/2014/main" id="{4D90D587-CDE6-4304-8225-C7A2D9FA4872}"/>
                  </a:ext>
                </a:extLst>
              </p:cNvPr>
              <p:cNvSpPr>
                <a:spLocks/>
              </p:cNvSpPr>
              <p:nvPr/>
            </p:nvSpPr>
            <p:spPr bwMode="auto">
              <a:xfrm>
                <a:off x="2005" y="1745"/>
                <a:ext cx="19" cy="65"/>
              </a:xfrm>
              <a:custGeom>
                <a:avLst/>
                <a:gdLst>
                  <a:gd name="T0" fmla="*/ 0 w 8"/>
                  <a:gd name="T1" fmla="*/ 0 h 27"/>
                  <a:gd name="T2" fmla="*/ 0 w 8"/>
                  <a:gd name="T3" fmla="*/ 1 h 27"/>
                  <a:gd name="T4" fmla="*/ 5 w 8"/>
                  <a:gd name="T5" fmla="*/ 12 h 27"/>
                  <a:gd name="T6" fmla="*/ 5 w 8"/>
                  <a:gd name="T7" fmla="*/ 13 h 27"/>
                  <a:gd name="T8" fmla="*/ 5 w 8"/>
                  <a:gd name="T9" fmla="*/ 14 h 27"/>
                  <a:gd name="T10" fmla="*/ 4 w 8"/>
                  <a:gd name="T11" fmla="*/ 20 h 27"/>
                  <a:gd name="T12" fmla="*/ 3 w 8"/>
                  <a:gd name="T13" fmla="*/ 27 h 27"/>
                  <a:gd name="T14" fmla="*/ 8 w 8"/>
                  <a:gd name="T15" fmla="*/ 17 h 27"/>
                  <a:gd name="T16" fmla="*/ 8 w 8"/>
                  <a:gd name="T17" fmla="*/ 15 h 27"/>
                  <a:gd name="T18" fmla="*/ 6 w 8"/>
                  <a:gd name="T19" fmla="*/ 13 h 27"/>
                  <a:gd name="T20" fmla="*/ 6 w 8"/>
                  <a:gd name="T21" fmla="*/ 13 h 27"/>
                  <a:gd name="T22" fmla="*/ 6 w 8"/>
                  <a:gd name="T23" fmla="*/ 13 h 27"/>
                  <a:gd name="T24" fmla="*/ 7 w 8"/>
                  <a:gd name="T25" fmla="*/ 12 h 27"/>
                  <a:gd name="T26" fmla="*/ 7 w 8"/>
                  <a:gd name="T27" fmla="*/ 10 h 27"/>
                  <a:gd name="T28" fmla="*/ 0 w 8"/>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27">
                    <a:moveTo>
                      <a:pt x="0" y="0"/>
                    </a:moveTo>
                    <a:cubicBezTo>
                      <a:pt x="0" y="1"/>
                      <a:pt x="0" y="1"/>
                      <a:pt x="0" y="1"/>
                    </a:cubicBezTo>
                    <a:cubicBezTo>
                      <a:pt x="2" y="4"/>
                      <a:pt x="4" y="8"/>
                      <a:pt x="5" y="12"/>
                    </a:cubicBezTo>
                    <a:cubicBezTo>
                      <a:pt x="5" y="12"/>
                      <a:pt x="5" y="13"/>
                      <a:pt x="5" y="13"/>
                    </a:cubicBezTo>
                    <a:cubicBezTo>
                      <a:pt x="5" y="13"/>
                      <a:pt x="5" y="14"/>
                      <a:pt x="5" y="14"/>
                    </a:cubicBezTo>
                    <a:cubicBezTo>
                      <a:pt x="5" y="16"/>
                      <a:pt x="5" y="18"/>
                      <a:pt x="4" y="20"/>
                    </a:cubicBezTo>
                    <a:cubicBezTo>
                      <a:pt x="4" y="23"/>
                      <a:pt x="4" y="25"/>
                      <a:pt x="3" y="27"/>
                    </a:cubicBezTo>
                    <a:cubicBezTo>
                      <a:pt x="6" y="24"/>
                      <a:pt x="8" y="21"/>
                      <a:pt x="8" y="17"/>
                    </a:cubicBezTo>
                    <a:cubicBezTo>
                      <a:pt x="8" y="16"/>
                      <a:pt x="8" y="15"/>
                      <a:pt x="8" y="15"/>
                    </a:cubicBezTo>
                    <a:cubicBezTo>
                      <a:pt x="7" y="14"/>
                      <a:pt x="7" y="13"/>
                      <a:pt x="6" y="13"/>
                    </a:cubicBezTo>
                    <a:cubicBezTo>
                      <a:pt x="6" y="13"/>
                      <a:pt x="6" y="13"/>
                      <a:pt x="6" y="13"/>
                    </a:cubicBezTo>
                    <a:cubicBezTo>
                      <a:pt x="6" y="13"/>
                      <a:pt x="6" y="13"/>
                      <a:pt x="6" y="13"/>
                    </a:cubicBezTo>
                    <a:cubicBezTo>
                      <a:pt x="6" y="12"/>
                      <a:pt x="7" y="12"/>
                      <a:pt x="7" y="12"/>
                    </a:cubicBezTo>
                    <a:cubicBezTo>
                      <a:pt x="7" y="11"/>
                      <a:pt x="7" y="11"/>
                      <a:pt x="7" y="10"/>
                    </a:cubicBezTo>
                    <a:cubicBezTo>
                      <a:pt x="6" y="7"/>
                      <a:pt x="3" y="3"/>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292">
                <a:extLst>
                  <a:ext uri="{FF2B5EF4-FFF2-40B4-BE49-F238E27FC236}">
                    <a16:creationId xmlns:a16="http://schemas.microsoft.com/office/drawing/2014/main" id="{67A7DA6D-7B1A-4D09-87D4-E7DB61F14645}"/>
                  </a:ext>
                </a:extLst>
              </p:cNvPr>
              <p:cNvSpPr>
                <a:spLocks noEditPoints="1"/>
              </p:cNvSpPr>
              <p:nvPr/>
            </p:nvSpPr>
            <p:spPr bwMode="auto">
              <a:xfrm>
                <a:off x="1995" y="1864"/>
                <a:ext cx="38" cy="138"/>
              </a:xfrm>
              <a:custGeom>
                <a:avLst/>
                <a:gdLst>
                  <a:gd name="T0" fmla="*/ 0 w 16"/>
                  <a:gd name="T1" fmla="*/ 58 h 58"/>
                  <a:gd name="T2" fmla="*/ 0 w 16"/>
                  <a:gd name="T3" fmla="*/ 58 h 58"/>
                  <a:gd name="T4" fmla="*/ 0 w 16"/>
                  <a:gd name="T5" fmla="*/ 58 h 58"/>
                  <a:gd name="T6" fmla="*/ 0 w 16"/>
                  <a:gd name="T7" fmla="*/ 58 h 58"/>
                  <a:gd name="T8" fmla="*/ 3 w 16"/>
                  <a:gd name="T9" fmla="*/ 0 h 58"/>
                  <a:gd name="T10" fmla="*/ 2 w 16"/>
                  <a:gd name="T11" fmla="*/ 1 h 58"/>
                  <a:gd name="T12" fmla="*/ 5 w 16"/>
                  <a:gd name="T13" fmla="*/ 5 h 58"/>
                  <a:gd name="T14" fmla="*/ 6 w 16"/>
                  <a:gd name="T15" fmla="*/ 8 h 58"/>
                  <a:gd name="T16" fmla="*/ 9 w 16"/>
                  <a:gd name="T17" fmla="*/ 42 h 58"/>
                  <a:gd name="T18" fmla="*/ 0 w 16"/>
                  <a:gd name="T19" fmla="*/ 56 h 58"/>
                  <a:gd name="T20" fmla="*/ 0 w 16"/>
                  <a:gd name="T21" fmla="*/ 58 h 58"/>
                  <a:gd name="T22" fmla="*/ 0 w 16"/>
                  <a:gd name="T23" fmla="*/ 58 h 58"/>
                  <a:gd name="T24" fmla="*/ 0 w 16"/>
                  <a:gd name="T25" fmla="*/ 58 h 58"/>
                  <a:gd name="T26" fmla="*/ 11 w 16"/>
                  <a:gd name="T27" fmla="*/ 46 h 58"/>
                  <a:gd name="T28" fmla="*/ 13 w 16"/>
                  <a:gd name="T29" fmla="*/ 41 h 58"/>
                  <a:gd name="T30" fmla="*/ 12 w 16"/>
                  <a:gd name="T31" fmla="*/ 14 h 58"/>
                  <a:gd name="T32" fmla="*/ 11 w 16"/>
                  <a:gd name="T33" fmla="*/ 13 h 58"/>
                  <a:gd name="T34" fmla="*/ 6 w 16"/>
                  <a:gd name="T35" fmla="*/ 6 h 58"/>
                  <a:gd name="T36" fmla="*/ 6 w 16"/>
                  <a:gd name="T37" fmla="*/ 6 h 58"/>
                  <a:gd name="T38" fmla="*/ 6 w 16"/>
                  <a:gd name="T39" fmla="*/ 6 h 58"/>
                  <a:gd name="T40" fmla="*/ 7 w 16"/>
                  <a:gd name="T41" fmla="*/ 5 h 58"/>
                  <a:gd name="T42" fmla="*/ 6 w 16"/>
                  <a:gd name="T43" fmla="*/ 4 h 58"/>
                  <a:gd name="T44" fmla="*/ 3 w 16"/>
                  <a:gd name="T45" fmla="*/ 0 h 58"/>
                  <a:gd name="T46" fmla="*/ 3 w 16"/>
                  <a:gd name="T4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58">
                    <a:moveTo>
                      <a:pt x="0" y="58"/>
                    </a:moveTo>
                    <a:cubicBezTo>
                      <a:pt x="0" y="58"/>
                      <a:pt x="0" y="58"/>
                      <a:pt x="0" y="58"/>
                    </a:cubicBezTo>
                    <a:cubicBezTo>
                      <a:pt x="0" y="58"/>
                      <a:pt x="0" y="58"/>
                      <a:pt x="0" y="58"/>
                    </a:cubicBezTo>
                    <a:cubicBezTo>
                      <a:pt x="0" y="58"/>
                      <a:pt x="0" y="58"/>
                      <a:pt x="0" y="58"/>
                    </a:cubicBezTo>
                    <a:moveTo>
                      <a:pt x="3" y="0"/>
                    </a:moveTo>
                    <a:cubicBezTo>
                      <a:pt x="2" y="0"/>
                      <a:pt x="1" y="0"/>
                      <a:pt x="2" y="1"/>
                    </a:cubicBezTo>
                    <a:cubicBezTo>
                      <a:pt x="3" y="2"/>
                      <a:pt x="4" y="4"/>
                      <a:pt x="5" y="5"/>
                    </a:cubicBezTo>
                    <a:cubicBezTo>
                      <a:pt x="5" y="6"/>
                      <a:pt x="6" y="7"/>
                      <a:pt x="6" y="8"/>
                    </a:cubicBezTo>
                    <a:cubicBezTo>
                      <a:pt x="12" y="18"/>
                      <a:pt x="13" y="31"/>
                      <a:pt x="9" y="42"/>
                    </a:cubicBezTo>
                    <a:cubicBezTo>
                      <a:pt x="7" y="47"/>
                      <a:pt x="4" y="52"/>
                      <a:pt x="0" y="56"/>
                    </a:cubicBezTo>
                    <a:cubicBezTo>
                      <a:pt x="0" y="57"/>
                      <a:pt x="0" y="58"/>
                      <a:pt x="0" y="58"/>
                    </a:cubicBezTo>
                    <a:cubicBezTo>
                      <a:pt x="0" y="58"/>
                      <a:pt x="0" y="58"/>
                      <a:pt x="0" y="58"/>
                    </a:cubicBezTo>
                    <a:cubicBezTo>
                      <a:pt x="0" y="58"/>
                      <a:pt x="0" y="58"/>
                      <a:pt x="0" y="58"/>
                    </a:cubicBezTo>
                    <a:cubicBezTo>
                      <a:pt x="5" y="55"/>
                      <a:pt x="8" y="51"/>
                      <a:pt x="11" y="46"/>
                    </a:cubicBezTo>
                    <a:cubicBezTo>
                      <a:pt x="12" y="45"/>
                      <a:pt x="13" y="43"/>
                      <a:pt x="13" y="41"/>
                    </a:cubicBezTo>
                    <a:cubicBezTo>
                      <a:pt x="16" y="32"/>
                      <a:pt x="16" y="23"/>
                      <a:pt x="12" y="14"/>
                    </a:cubicBezTo>
                    <a:cubicBezTo>
                      <a:pt x="12" y="14"/>
                      <a:pt x="11" y="13"/>
                      <a:pt x="11" y="13"/>
                    </a:cubicBezTo>
                    <a:cubicBezTo>
                      <a:pt x="10" y="11"/>
                      <a:pt x="8" y="8"/>
                      <a:pt x="6" y="6"/>
                    </a:cubicBezTo>
                    <a:cubicBezTo>
                      <a:pt x="6" y="6"/>
                      <a:pt x="6" y="6"/>
                      <a:pt x="6" y="6"/>
                    </a:cubicBezTo>
                    <a:cubicBezTo>
                      <a:pt x="6" y="6"/>
                      <a:pt x="6" y="6"/>
                      <a:pt x="6" y="6"/>
                    </a:cubicBezTo>
                    <a:cubicBezTo>
                      <a:pt x="7" y="6"/>
                      <a:pt x="7" y="6"/>
                      <a:pt x="7" y="5"/>
                    </a:cubicBezTo>
                    <a:cubicBezTo>
                      <a:pt x="7" y="5"/>
                      <a:pt x="7" y="5"/>
                      <a:pt x="6" y="4"/>
                    </a:cubicBezTo>
                    <a:cubicBezTo>
                      <a:pt x="5" y="3"/>
                      <a:pt x="4" y="1"/>
                      <a:pt x="3" y="0"/>
                    </a:cubicBezTo>
                    <a:cubicBezTo>
                      <a:pt x="3" y="0"/>
                      <a:pt x="3" y="0"/>
                      <a:pt x="3"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293">
                <a:extLst>
                  <a:ext uri="{FF2B5EF4-FFF2-40B4-BE49-F238E27FC236}">
                    <a16:creationId xmlns:a16="http://schemas.microsoft.com/office/drawing/2014/main" id="{E56F2E74-DBB1-4206-9DDC-2CDA91E35F05}"/>
                  </a:ext>
                </a:extLst>
              </p:cNvPr>
              <p:cNvSpPr>
                <a:spLocks/>
              </p:cNvSpPr>
              <p:nvPr/>
            </p:nvSpPr>
            <p:spPr bwMode="auto">
              <a:xfrm>
                <a:off x="2095" y="1679"/>
                <a:ext cx="52" cy="40"/>
              </a:xfrm>
              <a:custGeom>
                <a:avLst/>
                <a:gdLst>
                  <a:gd name="T0" fmla="*/ 0 w 22"/>
                  <a:gd name="T1" fmla="*/ 0 h 17"/>
                  <a:gd name="T2" fmla="*/ 0 w 22"/>
                  <a:gd name="T3" fmla="*/ 0 h 17"/>
                  <a:gd name="T4" fmla="*/ 2 w 22"/>
                  <a:gd name="T5" fmla="*/ 12 h 17"/>
                  <a:gd name="T6" fmla="*/ 3 w 22"/>
                  <a:gd name="T7" fmla="*/ 13 h 17"/>
                  <a:gd name="T8" fmla="*/ 4 w 22"/>
                  <a:gd name="T9" fmla="*/ 12 h 17"/>
                  <a:gd name="T10" fmla="*/ 4 w 22"/>
                  <a:gd name="T11" fmla="*/ 12 h 17"/>
                  <a:gd name="T12" fmla="*/ 4 w 22"/>
                  <a:gd name="T13" fmla="*/ 12 h 17"/>
                  <a:gd name="T14" fmla="*/ 4 w 22"/>
                  <a:gd name="T15" fmla="*/ 13 h 17"/>
                  <a:gd name="T16" fmla="*/ 4 w 22"/>
                  <a:gd name="T17" fmla="*/ 14 h 17"/>
                  <a:gd name="T18" fmla="*/ 5 w 22"/>
                  <a:gd name="T19" fmla="*/ 15 h 17"/>
                  <a:gd name="T20" fmla="*/ 7 w 22"/>
                  <a:gd name="T21" fmla="*/ 16 h 17"/>
                  <a:gd name="T22" fmla="*/ 12 w 22"/>
                  <a:gd name="T23" fmla="*/ 17 h 17"/>
                  <a:gd name="T24" fmla="*/ 20 w 22"/>
                  <a:gd name="T25" fmla="*/ 15 h 17"/>
                  <a:gd name="T26" fmla="*/ 22 w 22"/>
                  <a:gd name="T27" fmla="*/ 11 h 17"/>
                  <a:gd name="T28" fmla="*/ 21 w 22"/>
                  <a:gd name="T29" fmla="*/ 11 h 17"/>
                  <a:gd name="T30" fmla="*/ 12 w 22"/>
                  <a:gd name="T31" fmla="*/ 14 h 17"/>
                  <a:gd name="T32" fmla="*/ 10 w 22"/>
                  <a:gd name="T33" fmla="*/ 14 h 17"/>
                  <a:gd name="T34" fmla="*/ 5 w 22"/>
                  <a:gd name="T35" fmla="*/ 12 h 17"/>
                  <a:gd name="T36" fmla="*/ 1 w 22"/>
                  <a:gd name="T37" fmla="*/ 3 h 17"/>
                  <a:gd name="T38" fmla="*/ 1 w 22"/>
                  <a:gd name="T39" fmla="*/ 0 h 17"/>
                  <a:gd name="T40" fmla="*/ 0 w 22"/>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7">
                    <a:moveTo>
                      <a:pt x="0" y="0"/>
                    </a:moveTo>
                    <a:cubicBezTo>
                      <a:pt x="0" y="0"/>
                      <a:pt x="0" y="0"/>
                      <a:pt x="0" y="0"/>
                    </a:cubicBezTo>
                    <a:cubicBezTo>
                      <a:pt x="0" y="5"/>
                      <a:pt x="0" y="9"/>
                      <a:pt x="2" y="12"/>
                    </a:cubicBezTo>
                    <a:cubicBezTo>
                      <a:pt x="3" y="13"/>
                      <a:pt x="3" y="13"/>
                      <a:pt x="3" y="13"/>
                    </a:cubicBezTo>
                    <a:cubicBezTo>
                      <a:pt x="3" y="13"/>
                      <a:pt x="4" y="13"/>
                      <a:pt x="4" y="12"/>
                    </a:cubicBezTo>
                    <a:cubicBezTo>
                      <a:pt x="4" y="12"/>
                      <a:pt x="4" y="12"/>
                      <a:pt x="4" y="12"/>
                    </a:cubicBezTo>
                    <a:cubicBezTo>
                      <a:pt x="4" y="12"/>
                      <a:pt x="4" y="12"/>
                      <a:pt x="4" y="12"/>
                    </a:cubicBezTo>
                    <a:cubicBezTo>
                      <a:pt x="4" y="13"/>
                      <a:pt x="4" y="13"/>
                      <a:pt x="4" y="13"/>
                    </a:cubicBezTo>
                    <a:cubicBezTo>
                      <a:pt x="4" y="14"/>
                      <a:pt x="4" y="14"/>
                      <a:pt x="4" y="14"/>
                    </a:cubicBezTo>
                    <a:cubicBezTo>
                      <a:pt x="4" y="14"/>
                      <a:pt x="5" y="15"/>
                      <a:pt x="5" y="15"/>
                    </a:cubicBezTo>
                    <a:cubicBezTo>
                      <a:pt x="6" y="15"/>
                      <a:pt x="7" y="16"/>
                      <a:pt x="7" y="16"/>
                    </a:cubicBezTo>
                    <a:cubicBezTo>
                      <a:pt x="9" y="17"/>
                      <a:pt x="10" y="17"/>
                      <a:pt x="12" y="17"/>
                    </a:cubicBezTo>
                    <a:cubicBezTo>
                      <a:pt x="15" y="17"/>
                      <a:pt x="18" y="16"/>
                      <a:pt x="20" y="15"/>
                    </a:cubicBezTo>
                    <a:cubicBezTo>
                      <a:pt x="20" y="13"/>
                      <a:pt x="21" y="12"/>
                      <a:pt x="22" y="11"/>
                    </a:cubicBezTo>
                    <a:cubicBezTo>
                      <a:pt x="21" y="11"/>
                      <a:pt x="21" y="11"/>
                      <a:pt x="21" y="11"/>
                    </a:cubicBezTo>
                    <a:cubicBezTo>
                      <a:pt x="18" y="13"/>
                      <a:pt x="15" y="14"/>
                      <a:pt x="12" y="14"/>
                    </a:cubicBezTo>
                    <a:cubicBezTo>
                      <a:pt x="11" y="14"/>
                      <a:pt x="10" y="14"/>
                      <a:pt x="10" y="14"/>
                    </a:cubicBezTo>
                    <a:cubicBezTo>
                      <a:pt x="8" y="14"/>
                      <a:pt x="7" y="13"/>
                      <a:pt x="5" y="12"/>
                    </a:cubicBezTo>
                    <a:cubicBezTo>
                      <a:pt x="2" y="10"/>
                      <a:pt x="1" y="6"/>
                      <a:pt x="1" y="3"/>
                    </a:cubicBezTo>
                    <a:cubicBezTo>
                      <a:pt x="1" y="2"/>
                      <a:pt x="1" y="1"/>
                      <a:pt x="1" y="0"/>
                    </a:cubicBezTo>
                    <a:cubicBezTo>
                      <a:pt x="1" y="0"/>
                      <a:pt x="1" y="0"/>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294">
                <a:extLst>
                  <a:ext uri="{FF2B5EF4-FFF2-40B4-BE49-F238E27FC236}">
                    <a16:creationId xmlns:a16="http://schemas.microsoft.com/office/drawing/2014/main" id="{7467A2B3-AD61-493D-811A-439D04114800}"/>
                  </a:ext>
                </a:extLst>
              </p:cNvPr>
              <p:cNvSpPr>
                <a:spLocks noEditPoints="1"/>
              </p:cNvSpPr>
              <p:nvPr/>
            </p:nvSpPr>
            <p:spPr bwMode="auto">
              <a:xfrm>
                <a:off x="2188" y="1627"/>
                <a:ext cx="28" cy="64"/>
              </a:xfrm>
              <a:custGeom>
                <a:avLst/>
                <a:gdLst>
                  <a:gd name="T0" fmla="*/ 8 w 12"/>
                  <a:gd name="T1" fmla="*/ 6 h 27"/>
                  <a:gd name="T2" fmla="*/ 5 w 12"/>
                  <a:gd name="T3" fmla="*/ 11 h 27"/>
                  <a:gd name="T4" fmla="*/ 4 w 12"/>
                  <a:gd name="T5" fmla="*/ 12 h 27"/>
                  <a:gd name="T6" fmla="*/ 3 w 12"/>
                  <a:gd name="T7" fmla="*/ 15 h 27"/>
                  <a:gd name="T8" fmla="*/ 0 w 12"/>
                  <a:gd name="T9" fmla="*/ 26 h 27"/>
                  <a:gd name="T10" fmla="*/ 1 w 12"/>
                  <a:gd name="T11" fmla="*/ 27 h 27"/>
                  <a:gd name="T12" fmla="*/ 1 w 12"/>
                  <a:gd name="T13" fmla="*/ 27 h 27"/>
                  <a:gd name="T14" fmla="*/ 5 w 12"/>
                  <a:gd name="T15" fmla="*/ 15 h 27"/>
                  <a:gd name="T16" fmla="*/ 7 w 12"/>
                  <a:gd name="T17" fmla="*/ 9 h 27"/>
                  <a:gd name="T18" fmla="*/ 8 w 12"/>
                  <a:gd name="T19" fmla="*/ 8 h 27"/>
                  <a:gd name="T20" fmla="*/ 8 w 12"/>
                  <a:gd name="T21" fmla="*/ 8 h 27"/>
                  <a:gd name="T22" fmla="*/ 8 w 12"/>
                  <a:gd name="T23" fmla="*/ 8 h 27"/>
                  <a:gd name="T24" fmla="*/ 8 w 12"/>
                  <a:gd name="T25" fmla="*/ 6 h 27"/>
                  <a:gd name="T26" fmla="*/ 12 w 12"/>
                  <a:gd name="T27" fmla="*/ 0 h 27"/>
                  <a:gd name="T28" fmla="*/ 12 w 12"/>
                  <a:gd name="T29" fmla="*/ 1 h 27"/>
                  <a:gd name="T30" fmla="*/ 12 w 12"/>
                  <a:gd name="T31" fmla="*/ 1 h 27"/>
                  <a:gd name="T32" fmla="*/ 12 w 12"/>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7">
                    <a:moveTo>
                      <a:pt x="8" y="6"/>
                    </a:moveTo>
                    <a:cubicBezTo>
                      <a:pt x="7" y="8"/>
                      <a:pt x="6" y="9"/>
                      <a:pt x="5" y="11"/>
                    </a:cubicBezTo>
                    <a:cubicBezTo>
                      <a:pt x="4" y="11"/>
                      <a:pt x="4" y="11"/>
                      <a:pt x="4" y="12"/>
                    </a:cubicBezTo>
                    <a:cubicBezTo>
                      <a:pt x="3" y="13"/>
                      <a:pt x="3" y="14"/>
                      <a:pt x="3" y="15"/>
                    </a:cubicBezTo>
                    <a:cubicBezTo>
                      <a:pt x="1" y="18"/>
                      <a:pt x="1" y="22"/>
                      <a:pt x="0" y="26"/>
                    </a:cubicBezTo>
                    <a:cubicBezTo>
                      <a:pt x="0" y="27"/>
                      <a:pt x="1" y="27"/>
                      <a:pt x="1" y="27"/>
                    </a:cubicBezTo>
                    <a:cubicBezTo>
                      <a:pt x="1" y="27"/>
                      <a:pt x="1" y="27"/>
                      <a:pt x="1" y="27"/>
                    </a:cubicBezTo>
                    <a:cubicBezTo>
                      <a:pt x="2" y="23"/>
                      <a:pt x="3" y="19"/>
                      <a:pt x="5" y="15"/>
                    </a:cubicBezTo>
                    <a:cubicBezTo>
                      <a:pt x="5" y="13"/>
                      <a:pt x="6" y="11"/>
                      <a:pt x="7" y="9"/>
                    </a:cubicBezTo>
                    <a:cubicBezTo>
                      <a:pt x="7" y="9"/>
                      <a:pt x="8" y="9"/>
                      <a:pt x="8" y="8"/>
                    </a:cubicBezTo>
                    <a:cubicBezTo>
                      <a:pt x="8" y="8"/>
                      <a:pt x="8" y="8"/>
                      <a:pt x="8" y="8"/>
                    </a:cubicBezTo>
                    <a:cubicBezTo>
                      <a:pt x="8" y="8"/>
                      <a:pt x="8" y="8"/>
                      <a:pt x="8" y="8"/>
                    </a:cubicBezTo>
                    <a:cubicBezTo>
                      <a:pt x="8" y="6"/>
                      <a:pt x="8" y="6"/>
                      <a:pt x="8" y="6"/>
                    </a:cubicBezTo>
                    <a:moveTo>
                      <a:pt x="12" y="0"/>
                    </a:moveTo>
                    <a:cubicBezTo>
                      <a:pt x="12" y="0"/>
                      <a:pt x="12" y="1"/>
                      <a:pt x="12" y="1"/>
                    </a:cubicBezTo>
                    <a:cubicBezTo>
                      <a:pt x="12" y="1"/>
                      <a:pt x="12" y="1"/>
                      <a:pt x="12" y="1"/>
                    </a:cubicBezTo>
                    <a:cubicBezTo>
                      <a:pt x="12" y="1"/>
                      <a:pt x="12" y="0"/>
                      <a:pt x="12"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295">
                <a:extLst>
                  <a:ext uri="{FF2B5EF4-FFF2-40B4-BE49-F238E27FC236}">
                    <a16:creationId xmlns:a16="http://schemas.microsoft.com/office/drawing/2014/main" id="{40703A15-647F-4519-9067-33664C302CDE}"/>
                  </a:ext>
                </a:extLst>
              </p:cNvPr>
              <p:cNvSpPr>
                <a:spLocks/>
              </p:cNvSpPr>
              <p:nvPr/>
            </p:nvSpPr>
            <p:spPr bwMode="auto">
              <a:xfrm>
                <a:off x="2190" y="1753"/>
                <a:ext cx="55" cy="57"/>
              </a:xfrm>
              <a:custGeom>
                <a:avLst/>
                <a:gdLst>
                  <a:gd name="T0" fmla="*/ 0 w 23"/>
                  <a:gd name="T1" fmla="*/ 0 h 24"/>
                  <a:gd name="T2" fmla="*/ 1 w 23"/>
                  <a:gd name="T3" fmla="*/ 9 h 24"/>
                  <a:gd name="T4" fmla="*/ 2 w 23"/>
                  <a:gd name="T5" fmla="*/ 11 h 24"/>
                  <a:gd name="T6" fmla="*/ 2 w 23"/>
                  <a:gd name="T7" fmla="*/ 10 h 24"/>
                  <a:gd name="T8" fmla="*/ 11 w 23"/>
                  <a:gd name="T9" fmla="*/ 21 h 24"/>
                  <a:gd name="T10" fmla="*/ 11 w 23"/>
                  <a:gd name="T11" fmla="*/ 21 h 24"/>
                  <a:gd name="T12" fmla="*/ 11 w 23"/>
                  <a:gd name="T13" fmla="*/ 22 h 24"/>
                  <a:gd name="T14" fmla="*/ 12 w 23"/>
                  <a:gd name="T15" fmla="*/ 22 h 24"/>
                  <a:gd name="T16" fmla="*/ 19 w 23"/>
                  <a:gd name="T17" fmla="*/ 24 h 24"/>
                  <a:gd name="T18" fmla="*/ 21 w 23"/>
                  <a:gd name="T19" fmla="*/ 24 h 24"/>
                  <a:gd name="T20" fmla="*/ 23 w 23"/>
                  <a:gd name="T21" fmla="*/ 22 h 24"/>
                  <a:gd name="T22" fmla="*/ 22 w 23"/>
                  <a:gd name="T23" fmla="*/ 15 h 24"/>
                  <a:gd name="T24" fmla="*/ 21 w 23"/>
                  <a:gd name="T25" fmla="*/ 15 h 24"/>
                  <a:gd name="T26" fmla="*/ 22 w 23"/>
                  <a:gd name="T27" fmla="*/ 22 h 24"/>
                  <a:gd name="T28" fmla="*/ 20 w 23"/>
                  <a:gd name="T29" fmla="*/ 22 h 24"/>
                  <a:gd name="T30" fmla="*/ 1 w 23"/>
                  <a:gd name="T31" fmla="*/ 4 h 24"/>
                  <a:gd name="T32" fmla="*/ 0 w 23"/>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0" y="0"/>
                    </a:moveTo>
                    <a:cubicBezTo>
                      <a:pt x="0" y="3"/>
                      <a:pt x="0" y="7"/>
                      <a:pt x="1" y="9"/>
                    </a:cubicBezTo>
                    <a:cubicBezTo>
                      <a:pt x="1" y="10"/>
                      <a:pt x="1" y="10"/>
                      <a:pt x="2" y="11"/>
                    </a:cubicBezTo>
                    <a:cubicBezTo>
                      <a:pt x="2" y="11"/>
                      <a:pt x="2" y="11"/>
                      <a:pt x="2" y="10"/>
                    </a:cubicBezTo>
                    <a:cubicBezTo>
                      <a:pt x="3" y="15"/>
                      <a:pt x="7" y="18"/>
                      <a:pt x="11" y="21"/>
                    </a:cubicBezTo>
                    <a:cubicBezTo>
                      <a:pt x="11" y="21"/>
                      <a:pt x="11" y="21"/>
                      <a:pt x="11" y="21"/>
                    </a:cubicBezTo>
                    <a:cubicBezTo>
                      <a:pt x="11" y="21"/>
                      <a:pt x="11" y="21"/>
                      <a:pt x="11" y="22"/>
                    </a:cubicBezTo>
                    <a:cubicBezTo>
                      <a:pt x="11" y="22"/>
                      <a:pt x="11" y="22"/>
                      <a:pt x="12" y="22"/>
                    </a:cubicBezTo>
                    <a:cubicBezTo>
                      <a:pt x="14" y="24"/>
                      <a:pt x="17" y="24"/>
                      <a:pt x="19" y="24"/>
                    </a:cubicBezTo>
                    <a:cubicBezTo>
                      <a:pt x="20" y="24"/>
                      <a:pt x="21" y="24"/>
                      <a:pt x="21" y="24"/>
                    </a:cubicBezTo>
                    <a:cubicBezTo>
                      <a:pt x="22" y="23"/>
                      <a:pt x="22" y="23"/>
                      <a:pt x="23" y="22"/>
                    </a:cubicBezTo>
                    <a:cubicBezTo>
                      <a:pt x="22" y="20"/>
                      <a:pt x="22" y="17"/>
                      <a:pt x="22" y="15"/>
                    </a:cubicBezTo>
                    <a:cubicBezTo>
                      <a:pt x="22" y="15"/>
                      <a:pt x="22" y="15"/>
                      <a:pt x="21" y="15"/>
                    </a:cubicBezTo>
                    <a:cubicBezTo>
                      <a:pt x="21" y="17"/>
                      <a:pt x="21" y="19"/>
                      <a:pt x="22" y="22"/>
                    </a:cubicBezTo>
                    <a:cubicBezTo>
                      <a:pt x="21" y="22"/>
                      <a:pt x="21" y="22"/>
                      <a:pt x="20" y="22"/>
                    </a:cubicBezTo>
                    <a:cubicBezTo>
                      <a:pt x="11" y="22"/>
                      <a:pt x="3" y="14"/>
                      <a:pt x="1" y="4"/>
                    </a:cubicBezTo>
                    <a:cubicBezTo>
                      <a:pt x="1" y="3"/>
                      <a:pt x="0" y="2"/>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296">
                <a:extLst>
                  <a:ext uri="{FF2B5EF4-FFF2-40B4-BE49-F238E27FC236}">
                    <a16:creationId xmlns:a16="http://schemas.microsoft.com/office/drawing/2014/main" id="{3D6FBE4B-6805-4DA1-855A-DAE003978C89}"/>
                  </a:ext>
                </a:extLst>
              </p:cNvPr>
              <p:cNvSpPr>
                <a:spLocks noEditPoints="1"/>
              </p:cNvSpPr>
              <p:nvPr/>
            </p:nvSpPr>
            <p:spPr bwMode="auto">
              <a:xfrm>
                <a:off x="2288" y="1907"/>
                <a:ext cx="40" cy="48"/>
              </a:xfrm>
              <a:custGeom>
                <a:avLst/>
                <a:gdLst>
                  <a:gd name="T0" fmla="*/ 5 w 17"/>
                  <a:gd name="T1" fmla="*/ 11 h 20"/>
                  <a:gd name="T2" fmla="*/ 5 w 17"/>
                  <a:gd name="T3" fmla="*/ 14 h 20"/>
                  <a:gd name="T4" fmla="*/ 6 w 17"/>
                  <a:gd name="T5" fmla="*/ 16 h 20"/>
                  <a:gd name="T6" fmla="*/ 16 w 17"/>
                  <a:gd name="T7" fmla="*/ 20 h 20"/>
                  <a:gd name="T8" fmla="*/ 16 w 17"/>
                  <a:gd name="T9" fmla="*/ 20 h 20"/>
                  <a:gd name="T10" fmla="*/ 16 w 17"/>
                  <a:gd name="T11" fmla="*/ 19 h 20"/>
                  <a:gd name="T12" fmla="*/ 7 w 17"/>
                  <a:gd name="T13" fmla="*/ 13 h 20"/>
                  <a:gd name="T14" fmla="*/ 6 w 17"/>
                  <a:gd name="T15" fmla="*/ 12 h 20"/>
                  <a:gd name="T16" fmla="*/ 5 w 17"/>
                  <a:gd name="T17" fmla="*/ 11 h 20"/>
                  <a:gd name="T18" fmla="*/ 1 w 17"/>
                  <a:gd name="T19" fmla="*/ 0 h 20"/>
                  <a:gd name="T20" fmla="*/ 2 w 17"/>
                  <a:gd name="T21" fmla="*/ 10 h 20"/>
                  <a:gd name="T22" fmla="*/ 3 w 17"/>
                  <a:gd name="T23" fmla="*/ 11 h 20"/>
                  <a:gd name="T24" fmla="*/ 5 w 17"/>
                  <a:gd name="T25" fmla="*/ 11 h 20"/>
                  <a:gd name="T26" fmla="*/ 4 w 17"/>
                  <a:gd name="T27" fmla="*/ 10 h 20"/>
                  <a:gd name="T28" fmla="*/ 1 w 17"/>
                  <a:gd name="T29" fmla="*/ 0 h 20"/>
                  <a:gd name="T30" fmla="*/ 1 w 17"/>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0">
                    <a:moveTo>
                      <a:pt x="5" y="11"/>
                    </a:moveTo>
                    <a:cubicBezTo>
                      <a:pt x="5" y="12"/>
                      <a:pt x="5" y="13"/>
                      <a:pt x="5" y="14"/>
                    </a:cubicBezTo>
                    <a:cubicBezTo>
                      <a:pt x="5" y="15"/>
                      <a:pt x="5" y="15"/>
                      <a:pt x="6" y="16"/>
                    </a:cubicBezTo>
                    <a:cubicBezTo>
                      <a:pt x="9" y="18"/>
                      <a:pt x="12" y="20"/>
                      <a:pt x="16" y="20"/>
                    </a:cubicBezTo>
                    <a:cubicBezTo>
                      <a:pt x="16" y="20"/>
                      <a:pt x="16" y="20"/>
                      <a:pt x="16" y="20"/>
                    </a:cubicBezTo>
                    <a:cubicBezTo>
                      <a:pt x="16" y="20"/>
                      <a:pt x="17" y="19"/>
                      <a:pt x="16" y="19"/>
                    </a:cubicBezTo>
                    <a:cubicBezTo>
                      <a:pt x="13" y="17"/>
                      <a:pt x="10" y="16"/>
                      <a:pt x="7" y="13"/>
                    </a:cubicBezTo>
                    <a:cubicBezTo>
                      <a:pt x="6" y="13"/>
                      <a:pt x="6" y="13"/>
                      <a:pt x="6" y="12"/>
                    </a:cubicBezTo>
                    <a:cubicBezTo>
                      <a:pt x="6" y="12"/>
                      <a:pt x="5" y="12"/>
                      <a:pt x="5" y="11"/>
                    </a:cubicBezTo>
                    <a:moveTo>
                      <a:pt x="1" y="0"/>
                    </a:moveTo>
                    <a:cubicBezTo>
                      <a:pt x="0" y="3"/>
                      <a:pt x="0" y="7"/>
                      <a:pt x="2" y="10"/>
                    </a:cubicBezTo>
                    <a:cubicBezTo>
                      <a:pt x="2" y="11"/>
                      <a:pt x="2" y="11"/>
                      <a:pt x="3" y="11"/>
                    </a:cubicBezTo>
                    <a:cubicBezTo>
                      <a:pt x="3" y="11"/>
                      <a:pt x="4" y="11"/>
                      <a:pt x="5" y="11"/>
                    </a:cubicBezTo>
                    <a:cubicBezTo>
                      <a:pt x="4" y="10"/>
                      <a:pt x="4" y="10"/>
                      <a:pt x="4" y="10"/>
                    </a:cubicBezTo>
                    <a:cubicBezTo>
                      <a:pt x="2" y="7"/>
                      <a:pt x="1" y="3"/>
                      <a:pt x="1" y="0"/>
                    </a:cubicBezTo>
                    <a:cubicBezTo>
                      <a:pt x="1" y="0"/>
                      <a:pt x="1" y="0"/>
                      <a:pt x="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297">
                <a:extLst>
                  <a:ext uri="{FF2B5EF4-FFF2-40B4-BE49-F238E27FC236}">
                    <a16:creationId xmlns:a16="http://schemas.microsoft.com/office/drawing/2014/main" id="{D2967E02-1A24-47F4-9CB1-86E19B304295}"/>
                  </a:ext>
                </a:extLst>
              </p:cNvPr>
              <p:cNvSpPr>
                <a:spLocks/>
              </p:cNvSpPr>
              <p:nvPr/>
            </p:nvSpPr>
            <p:spPr bwMode="auto">
              <a:xfrm>
                <a:off x="2295" y="1883"/>
                <a:ext cx="19" cy="41"/>
              </a:xfrm>
              <a:custGeom>
                <a:avLst/>
                <a:gdLst>
                  <a:gd name="T0" fmla="*/ 2 w 8"/>
                  <a:gd name="T1" fmla="*/ 0 h 17"/>
                  <a:gd name="T2" fmla="*/ 1 w 8"/>
                  <a:gd name="T3" fmla="*/ 0 h 17"/>
                  <a:gd name="T4" fmla="*/ 2 w 8"/>
                  <a:gd name="T5" fmla="*/ 11 h 17"/>
                  <a:gd name="T6" fmla="*/ 8 w 8"/>
                  <a:gd name="T7" fmla="*/ 17 h 17"/>
                  <a:gd name="T8" fmla="*/ 6 w 8"/>
                  <a:gd name="T9" fmla="*/ 14 h 17"/>
                  <a:gd name="T10" fmla="*/ 4 w 8"/>
                  <a:gd name="T11" fmla="*/ 10 h 17"/>
                  <a:gd name="T12" fmla="*/ 2 w 8"/>
                  <a:gd name="T13" fmla="*/ 6 h 17"/>
                  <a:gd name="T14" fmla="*/ 2 w 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2" y="0"/>
                    </a:moveTo>
                    <a:cubicBezTo>
                      <a:pt x="2" y="0"/>
                      <a:pt x="2" y="0"/>
                      <a:pt x="1" y="0"/>
                    </a:cubicBezTo>
                    <a:cubicBezTo>
                      <a:pt x="0" y="4"/>
                      <a:pt x="0" y="7"/>
                      <a:pt x="2" y="11"/>
                    </a:cubicBezTo>
                    <a:cubicBezTo>
                      <a:pt x="3" y="14"/>
                      <a:pt x="5" y="16"/>
                      <a:pt x="8" y="17"/>
                    </a:cubicBezTo>
                    <a:cubicBezTo>
                      <a:pt x="7" y="16"/>
                      <a:pt x="6" y="15"/>
                      <a:pt x="6" y="14"/>
                    </a:cubicBezTo>
                    <a:cubicBezTo>
                      <a:pt x="5" y="13"/>
                      <a:pt x="4" y="12"/>
                      <a:pt x="4" y="10"/>
                    </a:cubicBezTo>
                    <a:cubicBezTo>
                      <a:pt x="3" y="9"/>
                      <a:pt x="2" y="8"/>
                      <a:pt x="2" y="6"/>
                    </a:cubicBezTo>
                    <a:cubicBezTo>
                      <a:pt x="2" y="4"/>
                      <a:pt x="2" y="2"/>
                      <a:pt x="2"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298">
                <a:extLst>
                  <a:ext uri="{FF2B5EF4-FFF2-40B4-BE49-F238E27FC236}">
                    <a16:creationId xmlns:a16="http://schemas.microsoft.com/office/drawing/2014/main" id="{2882DC97-EC9E-4B6D-8F53-ED15AE60EFD8}"/>
                  </a:ext>
                </a:extLst>
              </p:cNvPr>
              <p:cNvSpPr>
                <a:spLocks noEditPoints="1"/>
              </p:cNvSpPr>
              <p:nvPr/>
            </p:nvSpPr>
            <p:spPr bwMode="auto">
              <a:xfrm>
                <a:off x="2602" y="1919"/>
                <a:ext cx="64" cy="43"/>
              </a:xfrm>
              <a:custGeom>
                <a:avLst/>
                <a:gdLst>
                  <a:gd name="T0" fmla="*/ 21 w 27"/>
                  <a:gd name="T1" fmla="*/ 10 h 18"/>
                  <a:gd name="T2" fmla="*/ 20 w 27"/>
                  <a:gd name="T3" fmla="*/ 16 h 18"/>
                  <a:gd name="T4" fmla="*/ 19 w 27"/>
                  <a:gd name="T5" fmla="*/ 18 h 18"/>
                  <a:gd name="T6" fmla="*/ 24 w 27"/>
                  <a:gd name="T7" fmla="*/ 17 h 18"/>
                  <a:gd name="T8" fmla="*/ 27 w 27"/>
                  <a:gd name="T9" fmla="*/ 17 h 18"/>
                  <a:gd name="T10" fmla="*/ 23 w 27"/>
                  <a:gd name="T11" fmla="*/ 12 h 18"/>
                  <a:gd name="T12" fmla="*/ 21 w 27"/>
                  <a:gd name="T13" fmla="*/ 10 h 18"/>
                  <a:gd name="T14" fmla="*/ 21 w 27"/>
                  <a:gd name="T15" fmla="*/ 10 h 18"/>
                  <a:gd name="T16" fmla="*/ 0 w 27"/>
                  <a:gd name="T17" fmla="*/ 0 h 18"/>
                  <a:gd name="T18" fmla="*/ 14 w 27"/>
                  <a:gd name="T19" fmla="*/ 11 h 18"/>
                  <a:gd name="T20" fmla="*/ 17 w 27"/>
                  <a:gd name="T21" fmla="*/ 18 h 18"/>
                  <a:gd name="T22" fmla="*/ 18 w 27"/>
                  <a:gd name="T23" fmla="*/ 11 h 18"/>
                  <a:gd name="T24" fmla="*/ 17 w 27"/>
                  <a:gd name="T25" fmla="*/ 6 h 18"/>
                  <a:gd name="T26" fmla="*/ 16 w 27"/>
                  <a:gd name="T27" fmla="*/ 5 h 18"/>
                  <a:gd name="T28" fmla="*/ 8 w 27"/>
                  <a:gd name="T29" fmla="*/ 2 h 18"/>
                  <a:gd name="T30" fmla="*/ 3 w 27"/>
                  <a:gd name="T31" fmla="*/ 1 h 18"/>
                  <a:gd name="T32" fmla="*/ 0 w 27"/>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8">
                    <a:moveTo>
                      <a:pt x="21" y="10"/>
                    </a:moveTo>
                    <a:cubicBezTo>
                      <a:pt x="21" y="12"/>
                      <a:pt x="21" y="14"/>
                      <a:pt x="20" y="16"/>
                    </a:cubicBezTo>
                    <a:cubicBezTo>
                      <a:pt x="20" y="16"/>
                      <a:pt x="20" y="17"/>
                      <a:pt x="19" y="18"/>
                    </a:cubicBezTo>
                    <a:cubicBezTo>
                      <a:pt x="21" y="17"/>
                      <a:pt x="22" y="17"/>
                      <a:pt x="24" y="17"/>
                    </a:cubicBezTo>
                    <a:cubicBezTo>
                      <a:pt x="25" y="17"/>
                      <a:pt x="26" y="17"/>
                      <a:pt x="27" y="17"/>
                    </a:cubicBezTo>
                    <a:cubicBezTo>
                      <a:pt x="26" y="15"/>
                      <a:pt x="24" y="14"/>
                      <a:pt x="23" y="12"/>
                    </a:cubicBezTo>
                    <a:cubicBezTo>
                      <a:pt x="21" y="10"/>
                      <a:pt x="21" y="10"/>
                      <a:pt x="21" y="10"/>
                    </a:cubicBezTo>
                    <a:cubicBezTo>
                      <a:pt x="21" y="10"/>
                      <a:pt x="21" y="10"/>
                      <a:pt x="21" y="10"/>
                    </a:cubicBezTo>
                    <a:moveTo>
                      <a:pt x="0" y="0"/>
                    </a:moveTo>
                    <a:cubicBezTo>
                      <a:pt x="5" y="3"/>
                      <a:pt x="10" y="7"/>
                      <a:pt x="14" y="11"/>
                    </a:cubicBezTo>
                    <a:cubicBezTo>
                      <a:pt x="15" y="13"/>
                      <a:pt x="16" y="16"/>
                      <a:pt x="17" y="18"/>
                    </a:cubicBezTo>
                    <a:cubicBezTo>
                      <a:pt x="18" y="16"/>
                      <a:pt x="19" y="14"/>
                      <a:pt x="18" y="11"/>
                    </a:cubicBezTo>
                    <a:cubicBezTo>
                      <a:pt x="18" y="9"/>
                      <a:pt x="17" y="8"/>
                      <a:pt x="17" y="6"/>
                    </a:cubicBezTo>
                    <a:cubicBezTo>
                      <a:pt x="16" y="6"/>
                      <a:pt x="16" y="6"/>
                      <a:pt x="16" y="5"/>
                    </a:cubicBezTo>
                    <a:cubicBezTo>
                      <a:pt x="14" y="4"/>
                      <a:pt x="11" y="3"/>
                      <a:pt x="8" y="2"/>
                    </a:cubicBezTo>
                    <a:cubicBezTo>
                      <a:pt x="3" y="1"/>
                      <a:pt x="3" y="1"/>
                      <a:pt x="3" y="1"/>
                    </a:cubicBezTo>
                    <a:cubicBezTo>
                      <a:pt x="2" y="1"/>
                      <a:pt x="1" y="0"/>
                      <a:pt x="0"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299">
                <a:extLst>
                  <a:ext uri="{FF2B5EF4-FFF2-40B4-BE49-F238E27FC236}">
                    <a16:creationId xmlns:a16="http://schemas.microsoft.com/office/drawing/2014/main" id="{C673BECA-A65A-4DEB-85D0-32424D0D94F3}"/>
                  </a:ext>
                </a:extLst>
              </p:cNvPr>
              <p:cNvSpPr>
                <a:spLocks/>
              </p:cNvSpPr>
              <p:nvPr/>
            </p:nvSpPr>
            <p:spPr bwMode="auto">
              <a:xfrm>
                <a:off x="2642" y="1933"/>
                <a:ext cx="10" cy="31"/>
              </a:xfrm>
              <a:custGeom>
                <a:avLst/>
                <a:gdLst>
                  <a:gd name="T0" fmla="*/ 0 w 4"/>
                  <a:gd name="T1" fmla="*/ 0 h 13"/>
                  <a:gd name="T2" fmla="*/ 1 w 4"/>
                  <a:gd name="T3" fmla="*/ 5 h 13"/>
                  <a:gd name="T4" fmla="*/ 0 w 4"/>
                  <a:gd name="T5" fmla="*/ 12 h 13"/>
                  <a:gd name="T6" fmla="*/ 0 w 4"/>
                  <a:gd name="T7" fmla="*/ 13 h 13"/>
                  <a:gd name="T8" fmla="*/ 2 w 4"/>
                  <a:gd name="T9" fmla="*/ 12 h 13"/>
                  <a:gd name="T10" fmla="*/ 3 w 4"/>
                  <a:gd name="T11" fmla="*/ 10 h 13"/>
                  <a:gd name="T12" fmla="*/ 4 w 4"/>
                  <a:gd name="T13" fmla="*/ 4 h 13"/>
                  <a:gd name="T14" fmla="*/ 3 w 4"/>
                  <a:gd name="T15" fmla="*/ 3 h 13"/>
                  <a:gd name="T16" fmla="*/ 3 w 4"/>
                  <a:gd name="T17" fmla="*/ 3 h 13"/>
                  <a:gd name="T18" fmla="*/ 3 w 4"/>
                  <a:gd name="T19" fmla="*/ 3 h 13"/>
                  <a:gd name="T20" fmla="*/ 3 w 4"/>
                  <a:gd name="T21" fmla="*/ 3 h 13"/>
                  <a:gd name="T22" fmla="*/ 3 w 4"/>
                  <a:gd name="T23" fmla="*/ 2 h 13"/>
                  <a:gd name="T24" fmla="*/ 0 w 4"/>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3">
                    <a:moveTo>
                      <a:pt x="0" y="0"/>
                    </a:moveTo>
                    <a:cubicBezTo>
                      <a:pt x="0" y="2"/>
                      <a:pt x="1" y="3"/>
                      <a:pt x="1" y="5"/>
                    </a:cubicBezTo>
                    <a:cubicBezTo>
                      <a:pt x="2" y="8"/>
                      <a:pt x="1" y="10"/>
                      <a:pt x="0" y="12"/>
                    </a:cubicBezTo>
                    <a:cubicBezTo>
                      <a:pt x="0" y="12"/>
                      <a:pt x="0" y="13"/>
                      <a:pt x="0" y="13"/>
                    </a:cubicBezTo>
                    <a:cubicBezTo>
                      <a:pt x="1" y="12"/>
                      <a:pt x="2" y="12"/>
                      <a:pt x="2" y="12"/>
                    </a:cubicBezTo>
                    <a:cubicBezTo>
                      <a:pt x="3" y="11"/>
                      <a:pt x="3" y="10"/>
                      <a:pt x="3" y="10"/>
                    </a:cubicBezTo>
                    <a:cubicBezTo>
                      <a:pt x="4" y="8"/>
                      <a:pt x="4" y="6"/>
                      <a:pt x="4" y="4"/>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2" y="2"/>
                      <a:pt x="1" y="1"/>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300">
                <a:extLst>
                  <a:ext uri="{FF2B5EF4-FFF2-40B4-BE49-F238E27FC236}">
                    <a16:creationId xmlns:a16="http://schemas.microsoft.com/office/drawing/2014/main" id="{D83ABD58-CABF-45C5-9C36-3A950BC44C7F}"/>
                  </a:ext>
                </a:extLst>
              </p:cNvPr>
              <p:cNvSpPr>
                <a:spLocks noEditPoints="1"/>
              </p:cNvSpPr>
              <p:nvPr/>
            </p:nvSpPr>
            <p:spPr bwMode="auto">
              <a:xfrm>
                <a:off x="2851" y="1959"/>
                <a:ext cx="150" cy="255"/>
              </a:xfrm>
              <a:custGeom>
                <a:avLst/>
                <a:gdLst>
                  <a:gd name="T0" fmla="*/ 11 w 63"/>
                  <a:gd name="T1" fmla="*/ 88 h 107"/>
                  <a:gd name="T2" fmla="*/ 1 w 63"/>
                  <a:gd name="T3" fmla="*/ 101 h 107"/>
                  <a:gd name="T4" fmla="*/ 0 w 63"/>
                  <a:gd name="T5" fmla="*/ 106 h 107"/>
                  <a:gd name="T6" fmla="*/ 20 w 63"/>
                  <a:gd name="T7" fmla="*/ 95 h 107"/>
                  <a:gd name="T8" fmla="*/ 25 w 63"/>
                  <a:gd name="T9" fmla="*/ 87 h 107"/>
                  <a:gd name="T10" fmla="*/ 20 w 63"/>
                  <a:gd name="T11" fmla="*/ 84 h 107"/>
                  <a:gd name="T12" fmla="*/ 17 w 63"/>
                  <a:gd name="T13" fmla="*/ 82 h 107"/>
                  <a:gd name="T14" fmla="*/ 15 w 63"/>
                  <a:gd name="T15" fmla="*/ 82 h 107"/>
                  <a:gd name="T16" fmla="*/ 14 w 63"/>
                  <a:gd name="T17" fmla="*/ 82 h 107"/>
                  <a:gd name="T18" fmla="*/ 20 w 63"/>
                  <a:gd name="T19" fmla="*/ 82 h 107"/>
                  <a:gd name="T20" fmla="*/ 17 w 63"/>
                  <a:gd name="T21" fmla="*/ 82 h 107"/>
                  <a:gd name="T22" fmla="*/ 40 w 63"/>
                  <a:gd name="T23" fmla="*/ 46 h 107"/>
                  <a:gd name="T24" fmla="*/ 40 w 63"/>
                  <a:gd name="T25" fmla="*/ 75 h 107"/>
                  <a:gd name="T26" fmla="*/ 43 w 63"/>
                  <a:gd name="T27" fmla="*/ 84 h 107"/>
                  <a:gd name="T28" fmla="*/ 54 w 63"/>
                  <a:gd name="T29" fmla="*/ 82 h 107"/>
                  <a:gd name="T30" fmla="*/ 41 w 63"/>
                  <a:gd name="T31" fmla="*/ 46 h 107"/>
                  <a:gd name="T32" fmla="*/ 28 w 63"/>
                  <a:gd name="T33" fmla="*/ 23 h 107"/>
                  <a:gd name="T34" fmla="*/ 24 w 63"/>
                  <a:gd name="T35" fmla="*/ 35 h 107"/>
                  <a:gd name="T36" fmla="*/ 40 w 63"/>
                  <a:gd name="T37" fmla="*/ 45 h 107"/>
                  <a:gd name="T38" fmla="*/ 28 w 63"/>
                  <a:gd name="T39" fmla="*/ 23 h 107"/>
                  <a:gd name="T40" fmla="*/ 22 w 63"/>
                  <a:gd name="T41" fmla="*/ 0 h 107"/>
                  <a:gd name="T42" fmla="*/ 21 w 63"/>
                  <a:gd name="T43" fmla="*/ 4 h 107"/>
                  <a:gd name="T44" fmla="*/ 20 w 63"/>
                  <a:gd name="T45" fmla="*/ 6 h 107"/>
                  <a:gd name="T46" fmla="*/ 17 w 63"/>
                  <a:gd name="T47" fmla="*/ 11 h 107"/>
                  <a:gd name="T48" fmla="*/ 16 w 63"/>
                  <a:gd name="T49" fmla="*/ 14 h 107"/>
                  <a:gd name="T50" fmla="*/ 14 w 63"/>
                  <a:gd name="T51" fmla="*/ 16 h 107"/>
                  <a:gd name="T52" fmla="*/ 11 w 63"/>
                  <a:gd name="T53" fmla="*/ 20 h 107"/>
                  <a:gd name="T54" fmla="*/ 6 w 63"/>
                  <a:gd name="T55" fmla="*/ 24 h 107"/>
                  <a:gd name="T56" fmla="*/ 4 w 63"/>
                  <a:gd name="T57" fmla="*/ 25 h 107"/>
                  <a:gd name="T58" fmla="*/ 1 w 63"/>
                  <a:gd name="T59" fmla="*/ 27 h 107"/>
                  <a:gd name="T60" fmla="*/ 2 w 63"/>
                  <a:gd name="T61" fmla="*/ 28 h 107"/>
                  <a:gd name="T62" fmla="*/ 2 w 63"/>
                  <a:gd name="T63" fmla="*/ 28 h 107"/>
                  <a:gd name="T64" fmla="*/ 5 w 63"/>
                  <a:gd name="T65" fmla="*/ 30 h 107"/>
                  <a:gd name="T66" fmla="*/ 21 w 63"/>
                  <a:gd name="T67" fmla="*/ 27 h 107"/>
                  <a:gd name="T68" fmla="*/ 25 w 63"/>
                  <a:gd name="T69"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107">
                    <a:moveTo>
                      <a:pt x="14" y="84"/>
                    </a:moveTo>
                    <a:cubicBezTo>
                      <a:pt x="13" y="85"/>
                      <a:pt x="12" y="87"/>
                      <a:pt x="11" y="88"/>
                    </a:cubicBezTo>
                    <a:cubicBezTo>
                      <a:pt x="9" y="90"/>
                      <a:pt x="6" y="92"/>
                      <a:pt x="3" y="93"/>
                    </a:cubicBezTo>
                    <a:cubicBezTo>
                      <a:pt x="1" y="101"/>
                      <a:pt x="1" y="101"/>
                      <a:pt x="1" y="101"/>
                    </a:cubicBezTo>
                    <a:cubicBezTo>
                      <a:pt x="0" y="103"/>
                      <a:pt x="0" y="104"/>
                      <a:pt x="0" y="105"/>
                    </a:cubicBezTo>
                    <a:cubicBezTo>
                      <a:pt x="0" y="106"/>
                      <a:pt x="0" y="106"/>
                      <a:pt x="0" y="106"/>
                    </a:cubicBezTo>
                    <a:cubicBezTo>
                      <a:pt x="0" y="107"/>
                      <a:pt x="0" y="107"/>
                      <a:pt x="0" y="107"/>
                    </a:cubicBezTo>
                    <a:cubicBezTo>
                      <a:pt x="8" y="106"/>
                      <a:pt x="15" y="101"/>
                      <a:pt x="20" y="95"/>
                    </a:cubicBezTo>
                    <a:cubicBezTo>
                      <a:pt x="22" y="92"/>
                      <a:pt x="24" y="90"/>
                      <a:pt x="25" y="87"/>
                    </a:cubicBezTo>
                    <a:cubicBezTo>
                      <a:pt x="25" y="87"/>
                      <a:pt x="25" y="87"/>
                      <a:pt x="25" y="87"/>
                    </a:cubicBezTo>
                    <a:cubicBezTo>
                      <a:pt x="24" y="86"/>
                      <a:pt x="24" y="85"/>
                      <a:pt x="24" y="84"/>
                    </a:cubicBezTo>
                    <a:cubicBezTo>
                      <a:pt x="23" y="84"/>
                      <a:pt x="21" y="84"/>
                      <a:pt x="20" y="84"/>
                    </a:cubicBezTo>
                    <a:cubicBezTo>
                      <a:pt x="18" y="84"/>
                      <a:pt x="16" y="84"/>
                      <a:pt x="14" y="84"/>
                    </a:cubicBezTo>
                    <a:moveTo>
                      <a:pt x="17" y="82"/>
                    </a:moveTo>
                    <a:cubicBezTo>
                      <a:pt x="17" y="82"/>
                      <a:pt x="17" y="82"/>
                      <a:pt x="17" y="82"/>
                    </a:cubicBezTo>
                    <a:cubicBezTo>
                      <a:pt x="16" y="82"/>
                      <a:pt x="16" y="82"/>
                      <a:pt x="15" y="82"/>
                    </a:cubicBezTo>
                    <a:cubicBezTo>
                      <a:pt x="15" y="82"/>
                      <a:pt x="15" y="82"/>
                      <a:pt x="15" y="82"/>
                    </a:cubicBezTo>
                    <a:cubicBezTo>
                      <a:pt x="14" y="82"/>
                      <a:pt x="14" y="82"/>
                      <a:pt x="14" y="82"/>
                    </a:cubicBezTo>
                    <a:cubicBezTo>
                      <a:pt x="15" y="82"/>
                      <a:pt x="16" y="82"/>
                      <a:pt x="17" y="82"/>
                    </a:cubicBezTo>
                    <a:cubicBezTo>
                      <a:pt x="18" y="82"/>
                      <a:pt x="19" y="82"/>
                      <a:pt x="20" y="82"/>
                    </a:cubicBezTo>
                    <a:cubicBezTo>
                      <a:pt x="20" y="82"/>
                      <a:pt x="20" y="82"/>
                      <a:pt x="19" y="82"/>
                    </a:cubicBezTo>
                    <a:cubicBezTo>
                      <a:pt x="19" y="82"/>
                      <a:pt x="18" y="82"/>
                      <a:pt x="17" y="82"/>
                    </a:cubicBezTo>
                    <a:moveTo>
                      <a:pt x="40" y="46"/>
                    </a:moveTo>
                    <a:cubicBezTo>
                      <a:pt x="40" y="46"/>
                      <a:pt x="40" y="46"/>
                      <a:pt x="40" y="46"/>
                    </a:cubicBezTo>
                    <a:cubicBezTo>
                      <a:pt x="46" y="47"/>
                      <a:pt x="51" y="50"/>
                      <a:pt x="53" y="55"/>
                    </a:cubicBezTo>
                    <a:cubicBezTo>
                      <a:pt x="58" y="66"/>
                      <a:pt x="50" y="74"/>
                      <a:pt x="40" y="75"/>
                    </a:cubicBezTo>
                    <a:cubicBezTo>
                      <a:pt x="41" y="77"/>
                      <a:pt x="42" y="79"/>
                      <a:pt x="42" y="81"/>
                    </a:cubicBezTo>
                    <a:cubicBezTo>
                      <a:pt x="43" y="82"/>
                      <a:pt x="43" y="83"/>
                      <a:pt x="43" y="84"/>
                    </a:cubicBezTo>
                    <a:cubicBezTo>
                      <a:pt x="44" y="84"/>
                      <a:pt x="44" y="84"/>
                      <a:pt x="44" y="84"/>
                    </a:cubicBezTo>
                    <a:cubicBezTo>
                      <a:pt x="48" y="84"/>
                      <a:pt x="52" y="83"/>
                      <a:pt x="54" y="82"/>
                    </a:cubicBezTo>
                    <a:cubicBezTo>
                      <a:pt x="63" y="76"/>
                      <a:pt x="59" y="64"/>
                      <a:pt x="58" y="60"/>
                    </a:cubicBezTo>
                    <a:cubicBezTo>
                      <a:pt x="55" y="52"/>
                      <a:pt x="49" y="47"/>
                      <a:pt x="41" y="46"/>
                    </a:cubicBezTo>
                    <a:cubicBezTo>
                      <a:pt x="40" y="46"/>
                      <a:pt x="40" y="46"/>
                      <a:pt x="40" y="46"/>
                    </a:cubicBezTo>
                    <a:moveTo>
                      <a:pt x="28" y="23"/>
                    </a:moveTo>
                    <a:cubicBezTo>
                      <a:pt x="28" y="26"/>
                      <a:pt x="27" y="30"/>
                      <a:pt x="24" y="33"/>
                    </a:cubicBezTo>
                    <a:cubicBezTo>
                      <a:pt x="24" y="34"/>
                      <a:pt x="24" y="34"/>
                      <a:pt x="24" y="35"/>
                    </a:cubicBezTo>
                    <a:cubicBezTo>
                      <a:pt x="31" y="36"/>
                      <a:pt x="37" y="40"/>
                      <a:pt x="40" y="46"/>
                    </a:cubicBezTo>
                    <a:cubicBezTo>
                      <a:pt x="40" y="45"/>
                      <a:pt x="40" y="45"/>
                      <a:pt x="40" y="45"/>
                    </a:cubicBezTo>
                    <a:cubicBezTo>
                      <a:pt x="40" y="41"/>
                      <a:pt x="40" y="38"/>
                      <a:pt x="40" y="35"/>
                    </a:cubicBezTo>
                    <a:cubicBezTo>
                      <a:pt x="39" y="30"/>
                      <a:pt x="33" y="24"/>
                      <a:pt x="28" y="23"/>
                    </a:cubicBezTo>
                    <a:moveTo>
                      <a:pt x="22" y="0"/>
                    </a:moveTo>
                    <a:cubicBezTo>
                      <a:pt x="22" y="0"/>
                      <a:pt x="22" y="0"/>
                      <a:pt x="22" y="0"/>
                    </a:cubicBezTo>
                    <a:cubicBezTo>
                      <a:pt x="21" y="3"/>
                      <a:pt x="21" y="3"/>
                      <a:pt x="21" y="3"/>
                    </a:cubicBezTo>
                    <a:cubicBezTo>
                      <a:pt x="21" y="4"/>
                      <a:pt x="21" y="4"/>
                      <a:pt x="21" y="4"/>
                    </a:cubicBezTo>
                    <a:cubicBezTo>
                      <a:pt x="20" y="4"/>
                      <a:pt x="20" y="4"/>
                      <a:pt x="20" y="5"/>
                    </a:cubicBezTo>
                    <a:cubicBezTo>
                      <a:pt x="20" y="6"/>
                      <a:pt x="20" y="6"/>
                      <a:pt x="20" y="6"/>
                    </a:cubicBezTo>
                    <a:cubicBezTo>
                      <a:pt x="19" y="8"/>
                      <a:pt x="19" y="8"/>
                      <a:pt x="19" y="8"/>
                    </a:cubicBezTo>
                    <a:cubicBezTo>
                      <a:pt x="18" y="9"/>
                      <a:pt x="18" y="10"/>
                      <a:pt x="17" y="11"/>
                    </a:cubicBezTo>
                    <a:cubicBezTo>
                      <a:pt x="16" y="14"/>
                      <a:pt x="16" y="14"/>
                      <a:pt x="16" y="14"/>
                    </a:cubicBezTo>
                    <a:cubicBezTo>
                      <a:pt x="16" y="14"/>
                      <a:pt x="16" y="14"/>
                      <a:pt x="16" y="14"/>
                    </a:cubicBezTo>
                    <a:cubicBezTo>
                      <a:pt x="15" y="15"/>
                      <a:pt x="15" y="15"/>
                      <a:pt x="15" y="15"/>
                    </a:cubicBezTo>
                    <a:cubicBezTo>
                      <a:pt x="14" y="16"/>
                      <a:pt x="14" y="16"/>
                      <a:pt x="14" y="16"/>
                    </a:cubicBezTo>
                    <a:cubicBezTo>
                      <a:pt x="14" y="17"/>
                      <a:pt x="13" y="18"/>
                      <a:pt x="13" y="18"/>
                    </a:cubicBezTo>
                    <a:cubicBezTo>
                      <a:pt x="12" y="19"/>
                      <a:pt x="11" y="20"/>
                      <a:pt x="11" y="20"/>
                    </a:cubicBezTo>
                    <a:cubicBezTo>
                      <a:pt x="8" y="22"/>
                      <a:pt x="8" y="22"/>
                      <a:pt x="8" y="22"/>
                    </a:cubicBezTo>
                    <a:cubicBezTo>
                      <a:pt x="8" y="23"/>
                      <a:pt x="7" y="24"/>
                      <a:pt x="6" y="24"/>
                    </a:cubicBezTo>
                    <a:cubicBezTo>
                      <a:pt x="5" y="25"/>
                      <a:pt x="5" y="25"/>
                      <a:pt x="5" y="25"/>
                    </a:cubicBezTo>
                    <a:cubicBezTo>
                      <a:pt x="4" y="25"/>
                      <a:pt x="4" y="25"/>
                      <a:pt x="4" y="25"/>
                    </a:cubicBezTo>
                    <a:cubicBezTo>
                      <a:pt x="4" y="26"/>
                      <a:pt x="4" y="26"/>
                      <a:pt x="4" y="26"/>
                    </a:cubicBezTo>
                    <a:cubicBezTo>
                      <a:pt x="3" y="26"/>
                      <a:pt x="2" y="27"/>
                      <a:pt x="1" y="27"/>
                    </a:cubicBezTo>
                    <a:cubicBezTo>
                      <a:pt x="1" y="27"/>
                      <a:pt x="1" y="27"/>
                      <a:pt x="1" y="27"/>
                    </a:cubicBezTo>
                    <a:cubicBezTo>
                      <a:pt x="2" y="28"/>
                      <a:pt x="2" y="28"/>
                      <a:pt x="2" y="28"/>
                    </a:cubicBezTo>
                    <a:cubicBezTo>
                      <a:pt x="2" y="28"/>
                      <a:pt x="2" y="28"/>
                      <a:pt x="2" y="28"/>
                    </a:cubicBezTo>
                    <a:cubicBezTo>
                      <a:pt x="2" y="28"/>
                      <a:pt x="2" y="28"/>
                      <a:pt x="2" y="28"/>
                    </a:cubicBezTo>
                    <a:cubicBezTo>
                      <a:pt x="3" y="28"/>
                      <a:pt x="3" y="28"/>
                      <a:pt x="3" y="28"/>
                    </a:cubicBezTo>
                    <a:cubicBezTo>
                      <a:pt x="5" y="30"/>
                      <a:pt x="5" y="30"/>
                      <a:pt x="5" y="30"/>
                    </a:cubicBezTo>
                    <a:cubicBezTo>
                      <a:pt x="8" y="27"/>
                      <a:pt x="12" y="25"/>
                      <a:pt x="15" y="25"/>
                    </a:cubicBezTo>
                    <a:cubicBezTo>
                      <a:pt x="17" y="25"/>
                      <a:pt x="19" y="25"/>
                      <a:pt x="21" y="27"/>
                    </a:cubicBezTo>
                    <a:cubicBezTo>
                      <a:pt x="22" y="28"/>
                      <a:pt x="23" y="29"/>
                      <a:pt x="24" y="30"/>
                    </a:cubicBezTo>
                    <a:cubicBezTo>
                      <a:pt x="26" y="23"/>
                      <a:pt x="26" y="15"/>
                      <a:pt x="25" y="8"/>
                    </a:cubicBezTo>
                    <a:cubicBezTo>
                      <a:pt x="24" y="5"/>
                      <a:pt x="23" y="2"/>
                      <a:pt x="22"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301">
                <a:extLst>
                  <a:ext uri="{FF2B5EF4-FFF2-40B4-BE49-F238E27FC236}">
                    <a16:creationId xmlns:a16="http://schemas.microsoft.com/office/drawing/2014/main" id="{ED248942-7718-4DF1-9B7F-8C030A4A7ACD}"/>
                  </a:ext>
                </a:extLst>
              </p:cNvPr>
              <p:cNvSpPr>
                <a:spLocks noEditPoints="1"/>
              </p:cNvSpPr>
              <p:nvPr/>
            </p:nvSpPr>
            <p:spPr bwMode="auto">
              <a:xfrm>
                <a:off x="2851" y="1955"/>
                <a:ext cx="150" cy="261"/>
              </a:xfrm>
              <a:custGeom>
                <a:avLst/>
                <a:gdLst>
                  <a:gd name="T0" fmla="*/ 25 w 63"/>
                  <a:gd name="T1" fmla="*/ 89 h 110"/>
                  <a:gd name="T2" fmla="*/ 20 w 63"/>
                  <a:gd name="T3" fmla="*/ 97 h 110"/>
                  <a:gd name="T4" fmla="*/ 0 w 63"/>
                  <a:gd name="T5" fmla="*/ 109 h 110"/>
                  <a:gd name="T6" fmla="*/ 0 w 63"/>
                  <a:gd name="T7" fmla="*/ 109 h 110"/>
                  <a:gd name="T8" fmla="*/ 0 w 63"/>
                  <a:gd name="T9" fmla="*/ 110 h 110"/>
                  <a:gd name="T10" fmla="*/ 21 w 63"/>
                  <a:gd name="T11" fmla="*/ 97 h 110"/>
                  <a:gd name="T12" fmla="*/ 25 w 63"/>
                  <a:gd name="T13" fmla="*/ 91 h 110"/>
                  <a:gd name="T14" fmla="*/ 25 w 63"/>
                  <a:gd name="T15" fmla="*/ 89 h 110"/>
                  <a:gd name="T16" fmla="*/ 29 w 63"/>
                  <a:gd name="T17" fmla="*/ 23 h 110"/>
                  <a:gd name="T18" fmla="*/ 28 w 63"/>
                  <a:gd name="T19" fmla="*/ 25 h 110"/>
                  <a:gd name="T20" fmla="*/ 40 w 63"/>
                  <a:gd name="T21" fmla="*/ 37 h 110"/>
                  <a:gd name="T22" fmla="*/ 40 w 63"/>
                  <a:gd name="T23" fmla="*/ 47 h 110"/>
                  <a:gd name="T24" fmla="*/ 40 w 63"/>
                  <a:gd name="T25" fmla="*/ 48 h 110"/>
                  <a:gd name="T26" fmla="*/ 40 w 63"/>
                  <a:gd name="T27" fmla="*/ 48 h 110"/>
                  <a:gd name="T28" fmla="*/ 41 w 63"/>
                  <a:gd name="T29" fmla="*/ 48 h 110"/>
                  <a:gd name="T30" fmla="*/ 58 w 63"/>
                  <a:gd name="T31" fmla="*/ 62 h 110"/>
                  <a:gd name="T32" fmla="*/ 54 w 63"/>
                  <a:gd name="T33" fmla="*/ 84 h 110"/>
                  <a:gd name="T34" fmla="*/ 44 w 63"/>
                  <a:gd name="T35" fmla="*/ 86 h 110"/>
                  <a:gd name="T36" fmla="*/ 43 w 63"/>
                  <a:gd name="T37" fmla="*/ 86 h 110"/>
                  <a:gd name="T38" fmla="*/ 44 w 63"/>
                  <a:gd name="T39" fmla="*/ 88 h 110"/>
                  <a:gd name="T40" fmla="*/ 44 w 63"/>
                  <a:gd name="T41" fmla="*/ 88 h 110"/>
                  <a:gd name="T42" fmla="*/ 55 w 63"/>
                  <a:gd name="T43" fmla="*/ 85 h 110"/>
                  <a:gd name="T44" fmla="*/ 61 w 63"/>
                  <a:gd name="T45" fmla="*/ 72 h 110"/>
                  <a:gd name="T46" fmla="*/ 59 w 63"/>
                  <a:gd name="T47" fmla="*/ 62 h 110"/>
                  <a:gd name="T48" fmla="*/ 41 w 63"/>
                  <a:gd name="T49" fmla="*/ 47 h 110"/>
                  <a:gd name="T50" fmla="*/ 41 w 63"/>
                  <a:gd name="T51" fmla="*/ 47 h 110"/>
                  <a:gd name="T52" fmla="*/ 41 w 63"/>
                  <a:gd name="T53" fmla="*/ 47 h 110"/>
                  <a:gd name="T54" fmla="*/ 42 w 63"/>
                  <a:gd name="T55" fmla="*/ 43 h 110"/>
                  <a:gd name="T56" fmla="*/ 41 w 63"/>
                  <a:gd name="T57" fmla="*/ 36 h 110"/>
                  <a:gd name="T58" fmla="*/ 29 w 63"/>
                  <a:gd name="T59" fmla="*/ 23 h 110"/>
                  <a:gd name="T60" fmla="*/ 29 w 63"/>
                  <a:gd name="T61" fmla="*/ 23 h 110"/>
                  <a:gd name="T62" fmla="*/ 22 w 63"/>
                  <a:gd name="T63" fmla="*/ 0 h 110"/>
                  <a:gd name="T64" fmla="*/ 22 w 63"/>
                  <a:gd name="T65" fmla="*/ 2 h 110"/>
                  <a:gd name="T66" fmla="*/ 25 w 63"/>
                  <a:gd name="T67" fmla="*/ 10 h 110"/>
                  <a:gd name="T68" fmla="*/ 24 w 63"/>
                  <a:gd name="T69" fmla="*/ 4 h 110"/>
                  <a:gd name="T70" fmla="*/ 22 w 63"/>
                  <a:gd name="T7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0">
                    <a:moveTo>
                      <a:pt x="25" y="89"/>
                    </a:moveTo>
                    <a:cubicBezTo>
                      <a:pt x="24" y="92"/>
                      <a:pt x="22" y="94"/>
                      <a:pt x="20" y="97"/>
                    </a:cubicBezTo>
                    <a:cubicBezTo>
                      <a:pt x="15" y="103"/>
                      <a:pt x="8" y="108"/>
                      <a:pt x="0" y="109"/>
                    </a:cubicBezTo>
                    <a:cubicBezTo>
                      <a:pt x="0" y="109"/>
                      <a:pt x="0" y="109"/>
                      <a:pt x="0" y="109"/>
                    </a:cubicBezTo>
                    <a:cubicBezTo>
                      <a:pt x="0" y="110"/>
                      <a:pt x="0" y="110"/>
                      <a:pt x="0" y="110"/>
                    </a:cubicBezTo>
                    <a:cubicBezTo>
                      <a:pt x="8" y="109"/>
                      <a:pt x="16" y="105"/>
                      <a:pt x="21" y="97"/>
                    </a:cubicBezTo>
                    <a:cubicBezTo>
                      <a:pt x="23" y="95"/>
                      <a:pt x="24" y="93"/>
                      <a:pt x="25" y="91"/>
                    </a:cubicBezTo>
                    <a:cubicBezTo>
                      <a:pt x="25" y="90"/>
                      <a:pt x="25" y="90"/>
                      <a:pt x="25" y="89"/>
                    </a:cubicBezTo>
                    <a:moveTo>
                      <a:pt x="29" y="23"/>
                    </a:moveTo>
                    <a:cubicBezTo>
                      <a:pt x="29" y="24"/>
                      <a:pt x="29" y="24"/>
                      <a:pt x="28" y="25"/>
                    </a:cubicBezTo>
                    <a:cubicBezTo>
                      <a:pt x="33" y="26"/>
                      <a:pt x="39" y="32"/>
                      <a:pt x="40" y="37"/>
                    </a:cubicBezTo>
                    <a:cubicBezTo>
                      <a:pt x="40" y="40"/>
                      <a:pt x="40" y="43"/>
                      <a:pt x="40" y="47"/>
                    </a:cubicBezTo>
                    <a:cubicBezTo>
                      <a:pt x="40" y="48"/>
                      <a:pt x="40" y="48"/>
                      <a:pt x="40" y="48"/>
                    </a:cubicBezTo>
                    <a:cubicBezTo>
                      <a:pt x="40" y="48"/>
                      <a:pt x="40" y="48"/>
                      <a:pt x="40" y="48"/>
                    </a:cubicBezTo>
                    <a:cubicBezTo>
                      <a:pt x="41" y="48"/>
                      <a:pt x="41" y="48"/>
                      <a:pt x="41" y="48"/>
                    </a:cubicBezTo>
                    <a:cubicBezTo>
                      <a:pt x="49" y="49"/>
                      <a:pt x="55" y="54"/>
                      <a:pt x="58" y="62"/>
                    </a:cubicBezTo>
                    <a:cubicBezTo>
                      <a:pt x="59" y="66"/>
                      <a:pt x="63" y="78"/>
                      <a:pt x="54" y="84"/>
                    </a:cubicBezTo>
                    <a:cubicBezTo>
                      <a:pt x="52" y="85"/>
                      <a:pt x="48" y="86"/>
                      <a:pt x="44" y="86"/>
                    </a:cubicBezTo>
                    <a:cubicBezTo>
                      <a:pt x="44" y="86"/>
                      <a:pt x="44" y="86"/>
                      <a:pt x="43" y="86"/>
                    </a:cubicBezTo>
                    <a:cubicBezTo>
                      <a:pt x="43" y="87"/>
                      <a:pt x="44" y="87"/>
                      <a:pt x="44" y="88"/>
                    </a:cubicBezTo>
                    <a:cubicBezTo>
                      <a:pt x="44" y="88"/>
                      <a:pt x="44" y="88"/>
                      <a:pt x="44" y="88"/>
                    </a:cubicBezTo>
                    <a:cubicBezTo>
                      <a:pt x="48" y="88"/>
                      <a:pt x="52" y="87"/>
                      <a:pt x="55" y="85"/>
                    </a:cubicBezTo>
                    <a:cubicBezTo>
                      <a:pt x="59" y="81"/>
                      <a:pt x="61" y="77"/>
                      <a:pt x="61" y="72"/>
                    </a:cubicBezTo>
                    <a:cubicBezTo>
                      <a:pt x="61" y="68"/>
                      <a:pt x="60" y="65"/>
                      <a:pt x="59" y="62"/>
                    </a:cubicBezTo>
                    <a:cubicBezTo>
                      <a:pt x="56" y="53"/>
                      <a:pt x="50" y="48"/>
                      <a:pt x="41" y="47"/>
                    </a:cubicBezTo>
                    <a:cubicBezTo>
                      <a:pt x="41" y="47"/>
                      <a:pt x="41" y="47"/>
                      <a:pt x="41" y="47"/>
                    </a:cubicBezTo>
                    <a:cubicBezTo>
                      <a:pt x="41" y="47"/>
                      <a:pt x="41" y="47"/>
                      <a:pt x="41" y="47"/>
                    </a:cubicBezTo>
                    <a:cubicBezTo>
                      <a:pt x="41" y="45"/>
                      <a:pt x="42" y="44"/>
                      <a:pt x="42" y="43"/>
                    </a:cubicBezTo>
                    <a:cubicBezTo>
                      <a:pt x="42" y="41"/>
                      <a:pt x="41" y="38"/>
                      <a:pt x="41" y="36"/>
                    </a:cubicBezTo>
                    <a:cubicBezTo>
                      <a:pt x="40" y="31"/>
                      <a:pt x="34" y="25"/>
                      <a:pt x="29" y="23"/>
                    </a:cubicBezTo>
                    <a:cubicBezTo>
                      <a:pt x="29" y="23"/>
                      <a:pt x="29" y="23"/>
                      <a:pt x="29" y="23"/>
                    </a:cubicBezTo>
                    <a:moveTo>
                      <a:pt x="22" y="0"/>
                    </a:moveTo>
                    <a:cubicBezTo>
                      <a:pt x="22" y="2"/>
                      <a:pt x="22" y="2"/>
                      <a:pt x="22" y="2"/>
                    </a:cubicBezTo>
                    <a:cubicBezTo>
                      <a:pt x="23" y="4"/>
                      <a:pt x="24" y="7"/>
                      <a:pt x="25" y="10"/>
                    </a:cubicBezTo>
                    <a:cubicBezTo>
                      <a:pt x="25" y="8"/>
                      <a:pt x="24" y="6"/>
                      <a:pt x="24" y="4"/>
                    </a:cubicBezTo>
                    <a:cubicBezTo>
                      <a:pt x="23" y="2"/>
                      <a:pt x="23" y="1"/>
                      <a:pt x="22"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302">
                <a:extLst>
                  <a:ext uri="{FF2B5EF4-FFF2-40B4-BE49-F238E27FC236}">
                    <a16:creationId xmlns:a16="http://schemas.microsoft.com/office/drawing/2014/main" id="{A101B51F-DACE-44D2-8054-D13874CB5267}"/>
                  </a:ext>
                </a:extLst>
              </p:cNvPr>
              <p:cNvSpPr>
                <a:spLocks/>
              </p:cNvSpPr>
              <p:nvPr/>
            </p:nvSpPr>
            <p:spPr bwMode="auto">
              <a:xfrm>
                <a:off x="2885" y="2154"/>
                <a:ext cx="23" cy="5"/>
              </a:xfrm>
              <a:custGeom>
                <a:avLst/>
                <a:gdLst>
                  <a:gd name="T0" fmla="*/ 9 w 10"/>
                  <a:gd name="T1" fmla="*/ 0 h 2"/>
                  <a:gd name="T2" fmla="*/ 6 w 10"/>
                  <a:gd name="T3" fmla="*/ 0 h 2"/>
                  <a:gd name="T4" fmla="*/ 3 w 10"/>
                  <a:gd name="T5" fmla="*/ 0 h 2"/>
                  <a:gd name="T6" fmla="*/ 0 w 10"/>
                  <a:gd name="T7" fmla="*/ 0 h 2"/>
                  <a:gd name="T8" fmla="*/ 0 w 10"/>
                  <a:gd name="T9" fmla="*/ 2 h 2"/>
                  <a:gd name="T10" fmla="*/ 6 w 10"/>
                  <a:gd name="T11" fmla="*/ 2 h 2"/>
                  <a:gd name="T12" fmla="*/ 10 w 10"/>
                  <a:gd name="T13" fmla="*/ 2 h 2"/>
                  <a:gd name="T14" fmla="*/ 9 w 10"/>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9" y="0"/>
                    </a:moveTo>
                    <a:cubicBezTo>
                      <a:pt x="8" y="0"/>
                      <a:pt x="7" y="0"/>
                      <a:pt x="6" y="0"/>
                    </a:cubicBezTo>
                    <a:cubicBezTo>
                      <a:pt x="5" y="0"/>
                      <a:pt x="4" y="0"/>
                      <a:pt x="3" y="0"/>
                    </a:cubicBezTo>
                    <a:cubicBezTo>
                      <a:pt x="2" y="0"/>
                      <a:pt x="1" y="0"/>
                      <a:pt x="0" y="0"/>
                    </a:cubicBezTo>
                    <a:cubicBezTo>
                      <a:pt x="0" y="1"/>
                      <a:pt x="0" y="1"/>
                      <a:pt x="0" y="2"/>
                    </a:cubicBezTo>
                    <a:cubicBezTo>
                      <a:pt x="2" y="2"/>
                      <a:pt x="4" y="2"/>
                      <a:pt x="6" y="2"/>
                    </a:cubicBezTo>
                    <a:cubicBezTo>
                      <a:pt x="7" y="2"/>
                      <a:pt x="9" y="2"/>
                      <a:pt x="10" y="2"/>
                    </a:cubicBezTo>
                    <a:cubicBezTo>
                      <a:pt x="10" y="1"/>
                      <a:pt x="9" y="0"/>
                      <a:pt x="9"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303">
                <a:extLst>
                  <a:ext uri="{FF2B5EF4-FFF2-40B4-BE49-F238E27FC236}">
                    <a16:creationId xmlns:a16="http://schemas.microsoft.com/office/drawing/2014/main" id="{105E0917-02D5-4548-A0B6-1E14A152F6D4}"/>
                  </a:ext>
                </a:extLst>
              </p:cNvPr>
              <p:cNvSpPr>
                <a:spLocks/>
              </p:cNvSpPr>
              <p:nvPr/>
            </p:nvSpPr>
            <p:spPr bwMode="auto">
              <a:xfrm>
                <a:off x="2908" y="1964"/>
                <a:ext cx="12" cy="74"/>
              </a:xfrm>
              <a:custGeom>
                <a:avLst/>
                <a:gdLst>
                  <a:gd name="T0" fmla="*/ 0 w 5"/>
                  <a:gd name="T1" fmla="*/ 0 h 31"/>
                  <a:gd name="T2" fmla="*/ 1 w 5"/>
                  <a:gd name="T3" fmla="*/ 6 h 31"/>
                  <a:gd name="T4" fmla="*/ 0 w 5"/>
                  <a:gd name="T5" fmla="*/ 28 h 31"/>
                  <a:gd name="T6" fmla="*/ 0 w 5"/>
                  <a:gd name="T7" fmla="*/ 31 h 31"/>
                  <a:gd name="T8" fmla="*/ 4 w 5"/>
                  <a:gd name="T9" fmla="*/ 21 h 31"/>
                  <a:gd name="T10" fmla="*/ 5 w 5"/>
                  <a:gd name="T11" fmla="*/ 19 h 31"/>
                  <a:gd name="T12" fmla="*/ 0 w 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 h="31">
                    <a:moveTo>
                      <a:pt x="0" y="0"/>
                    </a:moveTo>
                    <a:cubicBezTo>
                      <a:pt x="0" y="2"/>
                      <a:pt x="1" y="4"/>
                      <a:pt x="1" y="6"/>
                    </a:cubicBezTo>
                    <a:cubicBezTo>
                      <a:pt x="2" y="13"/>
                      <a:pt x="2" y="21"/>
                      <a:pt x="0" y="28"/>
                    </a:cubicBezTo>
                    <a:cubicBezTo>
                      <a:pt x="0" y="29"/>
                      <a:pt x="0" y="30"/>
                      <a:pt x="0" y="31"/>
                    </a:cubicBezTo>
                    <a:cubicBezTo>
                      <a:pt x="3" y="28"/>
                      <a:pt x="4" y="24"/>
                      <a:pt x="4" y="21"/>
                    </a:cubicBezTo>
                    <a:cubicBezTo>
                      <a:pt x="5" y="20"/>
                      <a:pt x="5" y="20"/>
                      <a:pt x="5" y="19"/>
                    </a:cubicBezTo>
                    <a:cubicBezTo>
                      <a:pt x="5" y="13"/>
                      <a:pt x="3" y="6"/>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304">
                <a:extLst>
                  <a:ext uri="{FF2B5EF4-FFF2-40B4-BE49-F238E27FC236}">
                    <a16:creationId xmlns:a16="http://schemas.microsoft.com/office/drawing/2014/main" id="{17D5B353-B92D-4FCF-AE59-1D95563DB8DB}"/>
                  </a:ext>
                </a:extLst>
              </p:cNvPr>
              <p:cNvSpPr>
                <a:spLocks noEditPoints="1"/>
              </p:cNvSpPr>
              <p:nvPr/>
            </p:nvSpPr>
            <p:spPr bwMode="auto">
              <a:xfrm>
                <a:off x="2366" y="1995"/>
                <a:ext cx="0" cy="2"/>
              </a:xfrm>
              <a:custGeom>
                <a:avLst/>
                <a:gdLst>
                  <a:gd name="T0" fmla="*/ 1 h 1"/>
                  <a:gd name="T1" fmla="*/ 1 h 1"/>
                  <a:gd name="T2" fmla="*/ 1 h 1"/>
                  <a:gd name="T3" fmla="*/ 1 h 1"/>
                  <a:gd name="T4" fmla="*/ 1 h 1"/>
                  <a:gd name="T5" fmla="*/ 1 h 1"/>
                  <a:gd name="T6" fmla="*/ 0 h 1"/>
                  <a:gd name="T7" fmla="*/ 1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cubicBezTo>
                      <a:pt x="0" y="0"/>
                      <a:pt x="0" y="0"/>
                      <a:pt x="0" y="0"/>
                    </a:cubicBezTo>
                  </a:path>
                </a:pathLst>
              </a:custGeom>
              <a:solidFill>
                <a:srgbClr val="E7A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305">
                <a:extLst>
                  <a:ext uri="{FF2B5EF4-FFF2-40B4-BE49-F238E27FC236}">
                    <a16:creationId xmlns:a16="http://schemas.microsoft.com/office/drawing/2014/main" id="{1E1A1E1D-7619-4ED2-B06E-E03A6A796A05}"/>
                  </a:ext>
                </a:extLst>
              </p:cNvPr>
              <p:cNvSpPr>
                <a:spLocks/>
              </p:cNvSpPr>
              <p:nvPr/>
            </p:nvSpPr>
            <p:spPr bwMode="auto">
              <a:xfrm>
                <a:off x="2371" y="1985"/>
                <a:ext cx="78" cy="119"/>
              </a:xfrm>
              <a:custGeom>
                <a:avLst/>
                <a:gdLst>
                  <a:gd name="T0" fmla="*/ 17 w 33"/>
                  <a:gd name="T1" fmla="*/ 0 h 50"/>
                  <a:gd name="T2" fmla="*/ 6 w 33"/>
                  <a:gd name="T3" fmla="*/ 5 h 50"/>
                  <a:gd name="T4" fmla="*/ 2 w 33"/>
                  <a:gd name="T5" fmla="*/ 5 h 50"/>
                  <a:gd name="T6" fmla="*/ 0 w 33"/>
                  <a:gd name="T7" fmla="*/ 5 h 50"/>
                  <a:gd name="T8" fmla="*/ 5 w 33"/>
                  <a:gd name="T9" fmla="*/ 9 h 50"/>
                  <a:gd name="T10" fmla="*/ 9 w 33"/>
                  <a:gd name="T11" fmla="*/ 10 h 50"/>
                  <a:gd name="T12" fmla="*/ 11 w 33"/>
                  <a:gd name="T13" fmla="*/ 10 h 50"/>
                  <a:gd name="T14" fmla="*/ 10 w 33"/>
                  <a:gd name="T15" fmla="*/ 12 h 50"/>
                  <a:gd name="T16" fmla="*/ 12 w 33"/>
                  <a:gd name="T17" fmla="*/ 31 h 50"/>
                  <a:gd name="T18" fmla="*/ 33 w 33"/>
                  <a:gd name="T19" fmla="*/ 50 h 50"/>
                  <a:gd name="T20" fmla="*/ 33 w 33"/>
                  <a:gd name="T21" fmla="*/ 50 h 50"/>
                  <a:gd name="T22" fmla="*/ 32 w 33"/>
                  <a:gd name="T23" fmla="*/ 49 h 50"/>
                  <a:gd name="T24" fmla="*/ 31 w 33"/>
                  <a:gd name="T25" fmla="*/ 46 h 50"/>
                  <a:gd name="T26" fmla="*/ 29 w 33"/>
                  <a:gd name="T27" fmla="*/ 42 h 50"/>
                  <a:gd name="T28" fmla="*/ 24 w 33"/>
                  <a:gd name="T29" fmla="*/ 32 h 50"/>
                  <a:gd name="T30" fmla="*/ 24 w 33"/>
                  <a:gd name="T31" fmla="*/ 31 h 50"/>
                  <a:gd name="T32" fmla="*/ 24 w 33"/>
                  <a:gd name="T33" fmla="*/ 31 h 50"/>
                  <a:gd name="T34" fmla="*/ 24 w 33"/>
                  <a:gd name="T35" fmla="*/ 30 h 50"/>
                  <a:gd name="T36" fmla="*/ 23 w 33"/>
                  <a:gd name="T37" fmla="*/ 29 h 50"/>
                  <a:gd name="T38" fmla="*/ 23 w 33"/>
                  <a:gd name="T39" fmla="*/ 27 h 50"/>
                  <a:gd name="T40" fmla="*/ 21 w 33"/>
                  <a:gd name="T41" fmla="*/ 21 h 50"/>
                  <a:gd name="T42" fmla="*/ 20 w 33"/>
                  <a:gd name="T43" fmla="*/ 17 h 50"/>
                  <a:gd name="T44" fmla="*/ 17 w 33"/>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0">
                    <a:moveTo>
                      <a:pt x="17" y="0"/>
                    </a:moveTo>
                    <a:cubicBezTo>
                      <a:pt x="14" y="2"/>
                      <a:pt x="10" y="4"/>
                      <a:pt x="6" y="5"/>
                    </a:cubicBezTo>
                    <a:cubicBezTo>
                      <a:pt x="5" y="5"/>
                      <a:pt x="4" y="5"/>
                      <a:pt x="2" y="5"/>
                    </a:cubicBezTo>
                    <a:cubicBezTo>
                      <a:pt x="1" y="5"/>
                      <a:pt x="0" y="5"/>
                      <a:pt x="0" y="5"/>
                    </a:cubicBezTo>
                    <a:cubicBezTo>
                      <a:pt x="0" y="7"/>
                      <a:pt x="2" y="8"/>
                      <a:pt x="5" y="9"/>
                    </a:cubicBezTo>
                    <a:cubicBezTo>
                      <a:pt x="6" y="10"/>
                      <a:pt x="7" y="10"/>
                      <a:pt x="9" y="10"/>
                    </a:cubicBezTo>
                    <a:cubicBezTo>
                      <a:pt x="11" y="10"/>
                      <a:pt x="11" y="10"/>
                      <a:pt x="11" y="10"/>
                    </a:cubicBezTo>
                    <a:cubicBezTo>
                      <a:pt x="10" y="12"/>
                      <a:pt x="10" y="12"/>
                      <a:pt x="10" y="12"/>
                    </a:cubicBezTo>
                    <a:cubicBezTo>
                      <a:pt x="9" y="18"/>
                      <a:pt x="9" y="25"/>
                      <a:pt x="12" y="31"/>
                    </a:cubicBezTo>
                    <a:cubicBezTo>
                      <a:pt x="16" y="40"/>
                      <a:pt x="25" y="46"/>
                      <a:pt x="33" y="50"/>
                    </a:cubicBezTo>
                    <a:cubicBezTo>
                      <a:pt x="33" y="50"/>
                      <a:pt x="33" y="50"/>
                      <a:pt x="33" y="50"/>
                    </a:cubicBezTo>
                    <a:cubicBezTo>
                      <a:pt x="32" y="49"/>
                      <a:pt x="32" y="49"/>
                      <a:pt x="32" y="49"/>
                    </a:cubicBezTo>
                    <a:cubicBezTo>
                      <a:pt x="31" y="46"/>
                      <a:pt x="31" y="46"/>
                      <a:pt x="31" y="46"/>
                    </a:cubicBezTo>
                    <a:cubicBezTo>
                      <a:pt x="29" y="42"/>
                      <a:pt x="29" y="42"/>
                      <a:pt x="29" y="42"/>
                    </a:cubicBezTo>
                    <a:cubicBezTo>
                      <a:pt x="27" y="39"/>
                      <a:pt x="26" y="35"/>
                      <a:pt x="24" y="32"/>
                    </a:cubicBezTo>
                    <a:cubicBezTo>
                      <a:pt x="24" y="31"/>
                      <a:pt x="24" y="31"/>
                      <a:pt x="24" y="31"/>
                    </a:cubicBezTo>
                    <a:cubicBezTo>
                      <a:pt x="24" y="31"/>
                      <a:pt x="24" y="31"/>
                      <a:pt x="24" y="31"/>
                    </a:cubicBezTo>
                    <a:cubicBezTo>
                      <a:pt x="24" y="30"/>
                      <a:pt x="24" y="30"/>
                      <a:pt x="24" y="30"/>
                    </a:cubicBezTo>
                    <a:cubicBezTo>
                      <a:pt x="23" y="29"/>
                      <a:pt x="23" y="29"/>
                      <a:pt x="23" y="29"/>
                    </a:cubicBezTo>
                    <a:cubicBezTo>
                      <a:pt x="23" y="27"/>
                      <a:pt x="23" y="27"/>
                      <a:pt x="23" y="27"/>
                    </a:cubicBezTo>
                    <a:cubicBezTo>
                      <a:pt x="21" y="21"/>
                      <a:pt x="21" y="21"/>
                      <a:pt x="21" y="21"/>
                    </a:cubicBezTo>
                    <a:cubicBezTo>
                      <a:pt x="20" y="17"/>
                      <a:pt x="20" y="17"/>
                      <a:pt x="20" y="17"/>
                    </a:cubicBezTo>
                    <a:cubicBezTo>
                      <a:pt x="18" y="12"/>
                      <a:pt x="16" y="6"/>
                      <a:pt x="17"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306">
                <a:extLst>
                  <a:ext uri="{FF2B5EF4-FFF2-40B4-BE49-F238E27FC236}">
                    <a16:creationId xmlns:a16="http://schemas.microsoft.com/office/drawing/2014/main" id="{5A85C69E-1753-4173-80DB-B6F11B57BFB1}"/>
                  </a:ext>
                </a:extLst>
              </p:cNvPr>
              <p:cNvSpPr>
                <a:spLocks/>
              </p:cNvSpPr>
              <p:nvPr/>
            </p:nvSpPr>
            <p:spPr bwMode="auto">
              <a:xfrm>
                <a:off x="2366" y="1995"/>
                <a:ext cx="86" cy="114"/>
              </a:xfrm>
              <a:custGeom>
                <a:avLst/>
                <a:gdLst>
                  <a:gd name="T0" fmla="*/ 0 w 36"/>
                  <a:gd name="T1" fmla="*/ 0 h 48"/>
                  <a:gd name="T2" fmla="*/ 0 w 36"/>
                  <a:gd name="T3" fmla="*/ 1 h 48"/>
                  <a:gd name="T4" fmla="*/ 0 w 36"/>
                  <a:gd name="T5" fmla="*/ 1 h 48"/>
                  <a:gd name="T6" fmla="*/ 0 w 36"/>
                  <a:gd name="T7" fmla="*/ 1 h 48"/>
                  <a:gd name="T8" fmla="*/ 0 w 36"/>
                  <a:gd name="T9" fmla="*/ 1 h 48"/>
                  <a:gd name="T10" fmla="*/ 0 w 36"/>
                  <a:gd name="T11" fmla="*/ 1 h 48"/>
                  <a:gd name="T12" fmla="*/ 6 w 36"/>
                  <a:gd name="T13" fmla="*/ 6 h 48"/>
                  <a:gd name="T14" fmla="*/ 11 w 36"/>
                  <a:gd name="T15" fmla="*/ 7 h 48"/>
                  <a:gd name="T16" fmla="*/ 11 w 36"/>
                  <a:gd name="T17" fmla="*/ 7 h 48"/>
                  <a:gd name="T18" fmla="*/ 11 w 36"/>
                  <a:gd name="T19" fmla="*/ 7 h 48"/>
                  <a:gd name="T20" fmla="*/ 11 w 36"/>
                  <a:gd name="T21" fmla="*/ 7 h 48"/>
                  <a:gd name="T22" fmla="*/ 10 w 36"/>
                  <a:gd name="T23" fmla="*/ 14 h 48"/>
                  <a:gd name="T24" fmla="*/ 13 w 36"/>
                  <a:gd name="T25" fmla="*/ 28 h 48"/>
                  <a:gd name="T26" fmla="*/ 36 w 36"/>
                  <a:gd name="T27" fmla="*/ 48 h 48"/>
                  <a:gd name="T28" fmla="*/ 36 w 36"/>
                  <a:gd name="T29" fmla="*/ 47 h 48"/>
                  <a:gd name="T30" fmla="*/ 35 w 36"/>
                  <a:gd name="T31" fmla="*/ 46 h 48"/>
                  <a:gd name="T32" fmla="*/ 14 w 36"/>
                  <a:gd name="T33" fmla="*/ 27 h 48"/>
                  <a:gd name="T34" fmla="*/ 12 w 36"/>
                  <a:gd name="T35" fmla="*/ 8 h 48"/>
                  <a:gd name="T36" fmla="*/ 13 w 36"/>
                  <a:gd name="T37" fmla="*/ 6 h 48"/>
                  <a:gd name="T38" fmla="*/ 11 w 36"/>
                  <a:gd name="T39" fmla="*/ 6 h 48"/>
                  <a:gd name="T40" fmla="*/ 7 w 36"/>
                  <a:gd name="T41" fmla="*/ 5 h 48"/>
                  <a:gd name="T42" fmla="*/ 2 w 36"/>
                  <a:gd name="T43" fmla="*/ 1 h 48"/>
                  <a:gd name="T44" fmla="*/ 1 w 36"/>
                  <a:gd name="T45" fmla="*/ 1 h 48"/>
                  <a:gd name="T46" fmla="*/ 0 w 36"/>
                  <a:gd name="T47" fmla="*/ 0 h 48"/>
                  <a:gd name="T48" fmla="*/ 0 w 36"/>
                  <a:gd name="T4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48">
                    <a:moveTo>
                      <a:pt x="0" y="0"/>
                    </a:move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1" y="3"/>
                      <a:pt x="3" y="5"/>
                      <a:pt x="6" y="6"/>
                    </a:cubicBezTo>
                    <a:cubicBezTo>
                      <a:pt x="8" y="7"/>
                      <a:pt x="9" y="7"/>
                      <a:pt x="11" y="7"/>
                    </a:cubicBezTo>
                    <a:cubicBezTo>
                      <a:pt x="11" y="7"/>
                      <a:pt x="11" y="7"/>
                      <a:pt x="11" y="7"/>
                    </a:cubicBezTo>
                    <a:cubicBezTo>
                      <a:pt x="11" y="7"/>
                      <a:pt x="11" y="7"/>
                      <a:pt x="11" y="7"/>
                    </a:cubicBezTo>
                    <a:cubicBezTo>
                      <a:pt x="11" y="7"/>
                      <a:pt x="11" y="7"/>
                      <a:pt x="11" y="7"/>
                    </a:cubicBezTo>
                    <a:cubicBezTo>
                      <a:pt x="11" y="10"/>
                      <a:pt x="10" y="12"/>
                      <a:pt x="10" y="14"/>
                    </a:cubicBezTo>
                    <a:cubicBezTo>
                      <a:pt x="10" y="19"/>
                      <a:pt x="11" y="24"/>
                      <a:pt x="13" y="28"/>
                    </a:cubicBezTo>
                    <a:cubicBezTo>
                      <a:pt x="17" y="37"/>
                      <a:pt x="27" y="44"/>
                      <a:pt x="36" y="48"/>
                    </a:cubicBezTo>
                    <a:cubicBezTo>
                      <a:pt x="36" y="47"/>
                      <a:pt x="36" y="47"/>
                      <a:pt x="36" y="47"/>
                    </a:cubicBezTo>
                    <a:cubicBezTo>
                      <a:pt x="35" y="46"/>
                      <a:pt x="35" y="46"/>
                      <a:pt x="35" y="46"/>
                    </a:cubicBezTo>
                    <a:cubicBezTo>
                      <a:pt x="27" y="42"/>
                      <a:pt x="18" y="36"/>
                      <a:pt x="14" y="27"/>
                    </a:cubicBezTo>
                    <a:cubicBezTo>
                      <a:pt x="11" y="21"/>
                      <a:pt x="11" y="14"/>
                      <a:pt x="12" y="8"/>
                    </a:cubicBezTo>
                    <a:cubicBezTo>
                      <a:pt x="13" y="6"/>
                      <a:pt x="13" y="6"/>
                      <a:pt x="13" y="6"/>
                    </a:cubicBezTo>
                    <a:cubicBezTo>
                      <a:pt x="11" y="6"/>
                      <a:pt x="11" y="6"/>
                      <a:pt x="11" y="6"/>
                    </a:cubicBezTo>
                    <a:cubicBezTo>
                      <a:pt x="9" y="6"/>
                      <a:pt x="8" y="6"/>
                      <a:pt x="7" y="5"/>
                    </a:cubicBezTo>
                    <a:cubicBezTo>
                      <a:pt x="4" y="4"/>
                      <a:pt x="2" y="3"/>
                      <a:pt x="2" y="1"/>
                    </a:cubicBezTo>
                    <a:cubicBezTo>
                      <a:pt x="1" y="1"/>
                      <a:pt x="1" y="1"/>
                      <a:pt x="1" y="1"/>
                    </a:cubicBezTo>
                    <a:cubicBezTo>
                      <a:pt x="0" y="0"/>
                      <a:pt x="0" y="0"/>
                      <a:pt x="0" y="0"/>
                    </a:cubicBezTo>
                    <a:cubicBezTo>
                      <a:pt x="0" y="0"/>
                      <a:pt x="0" y="0"/>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307">
                <a:extLst>
                  <a:ext uri="{FF2B5EF4-FFF2-40B4-BE49-F238E27FC236}">
                    <a16:creationId xmlns:a16="http://schemas.microsoft.com/office/drawing/2014/main" id="{599EDAE6-E5C2-448A-9718-834F6FC960AE}"/>
                  </a:ext>
                </a:extLst>
              </p:cNvPr>
              <p:cNvSpPr>
                <a:spLocks/>
              </p:cNvSpPr>
              <p:nvPr/>
            </p:nvSpPr>
            <p:spPr bwMode="auto">
              <a:xfrm>
                <a:off x="2366" y="1995"/>
                <a:ext cx="19" cy="2"/>
              </a:xfrm>
              <a:custGeom>
                <a:avLst/>
                <a:gdLst>
                  <a:gd name="T0" fmla="*/ 0 w 8"/>
                  <a:gd name="T1" fmla="*/ 0 h 1"/>
                  <a:gd name="T2" fmla="*/ 1 w 8"/>
                  <a:gd name="T3" fmla="*/ 1 h 1"/>
                  <a:gd name="T4" fmla="*/ 2 w 8"/>
                  <a:gd name="T5" fmla="*/ 1 h 1"/>
                  <a:gd name="T6" fmla="*/ 4 w 8"/>
                  <a:gd name="T7" fmla="*/ 1 h 1"/>
                  <a:gd name="T8" fmla="*/ 8 w 8"/>
                  <a:gd name="T9" fmla="*/ 1 h 1"/>
                  <a:gd name="T10" fmla="*/ 6 w 8"/>
                  <a:gd name="T11" fmla="*/ 1 h 1"/>
                  <a:gd name="T12" fmla="*/ 5 w 8"/>
                  <a:gd name="T13" fmla="*/ 1 h 1"/>
                  <a:gd name="T14" fmla="*/ 0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0" y="0"/>
                    </a:moveTo>
                    <a:cubicBezTo>
                      <a:pt x="0" y="0"/>
                      <a:pt x="0" y="0"/>
                      <a:pt x="1" y="1"/>
                    </a:cubicBezTo>
                    <a:cubicBezTo>
                      <a:pt x="1" y="1"/>
                      <a:pt x="1" y="1"/>
                      <a:pt x="2" y="1"/>
                    </a:cubicBezTo>
                    <a:cubicBezTo>
                      <a:pt x="2" y="1"/>
                      <a:pt x="3" y="1"/>
                      <a:pt x="4" y="1"/>
                    </a:cubicBezTo>
                    <a:cubicBezTo>
                      <a:pt x="6" y="1"/>
                      <a:pt x="7" y="1"/>
                      <a:pt x="8" y="1"/>
                    </a:cubicBezTo>
                    <a:cubicBezTo>
                      <a:pt x="7" y="1"/>
                      <a:pt x="7" y="1"/>
                      <a:pt x="6" y="1"/>
                    </a:cubicBezTo>
                    <a:cubicBezTo>
                      <a:pt x="6" y="1"/>
                      <a:pt x="5" y="1"/>
                      <a:pt x="5" y="1"/>
                    </a:cubicBezTo>
                    <a:cubicBezTo>
                      <a:pt x="3" y="1"/>
                      <a:pt x="1" y="1"/>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308">
                <a:extLst>
                  <a:ext uri="{FF2B5EF4-FFF2-40B4-BE49-F238E27FC236}">
                    <a16:creationId xmlns:a16="http://schemas.microsoft.com/office/drawing/2014/main" id="{F8AABC62-C3F3-4A5A-B046-BEEF67C921CD}"/>
                  </a:ext>
                </a:extLst>
              </p:cNvPr>
              <p:cNvSpPr>
                <a:spLocks noEditPoints="1"/>
              </p:cNvSpPr>
              <p:nvPr/>
            </p:nvSpPr>
            <p:spPr bwMode="auto">
              <a:xfrm>
                <a:off x="2716" y="2007"/>
                <a:ext cx="95" cy="62"/>
              </a:xfrm>
              <a:custGeom>
                <a:avLst/>
                <a:gdLst>
                  <a:gd name="T0" fmla="*/ 33 w 40"/>
                  <a:gd name="T1" fmla="*/ 14 h 26"/>
                  <a:gd name="T2" fmla="*/ 33 w 40"/>
                  <a:gd name="T3" fmla="*/ 23 h 26"/>
                  <a:gd name="T4" fmla="*/ 40 w 40"/>
                  <a:gd name="T5" fmla="*/ 18 h 26"/>
                  <a:gd name="T6" fmla="*/ 40 w 40"/>
                  <a:gd name="T7" fmla="*/ 18 h 26"/>
                  <a:gd name="T8" fmla="*/ 39 w 40"/>
                  <a:gd name="T9" fmla="*/ 18 h 26"/>
                  <a:gd name="T10" fmla="*/ 39 w 40"/>
                  <a:gd name="T11" fmla="*/ 18 h 26"/>
                  <a:gd name="T12" fmla="*/ 39 w 40"/>
                  <a:gd name="T13" fmla="*/ 17 h 26"/>
                  <a:gd name="T14" fmla="*/ 36 w 40"/>
                  <a:gd name="T15" fmla="*/ 15 h 26"/>
                  <a:gd name="T16" fmla="*/ 36 w 40"/>
                  <a:gd name="T17" fmla="*/ 14 h 26"/>
                  <a:gd name="T18" fmla="*/ 36 w 40"/>
                  <a:gd name="T19" fmla="*/ 14 h 26"/>
                  <a:gd name="T20" fmla="*/ 34 w 40"/>
                  <a:gd name="T21" fmla="*/ 14 h 26"/>
                  <a:gd name="T22" fmla="*/ 33 w 40"/>
                  <a:gd name="T23" fmla="*/ 14 h 26"/>
                  <a:gd name="T24" fmla="*/ 0 w 40"/>
                  <a:gd name="T25" fmla="*/ 0 h 26"/>
                  <a:gd name="T26" fmla="*/ 1 w 40"/>
                  <a:gd name="T27" fmla="*/ 8 h 26"/>
                  <a:gd name="T28" fmla="*/ 1 w 40"/>
                  <a:gd name="T29" fmla="*/ 8 h 26"/>
                  <a:gd name="T30" fmla="*/ 4 w 40"/>
                  <a:gd name="T31" fmla="*/ 8 h 26"/>
                  <a:gd name="T32" fmla="*/ 29 w 40"/>
                  <a:gd name="T33" fmla="*/ 26 h 26"/>
                  <a:gd name="T34" fmla="*/ 31 w 40"/>
                  <a:gd name="T35" fmla="*/ 14 h 26"/>
                  <a:gd name="T36" fmla="*/ 13 w 40"/>
                  <a:gd name="T37" fmla="*/ 9 h 26"/>
                  <a:gd name="T38" fmla="*/ 4 w 40"/>
                  <a:gd name="T39" fmla="*/ 3 h 26"/>
                  <a:gd name="T40" fmla="*/ 0 w 40"/>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6">
                    <a:moveTo>
                      <a:pt x="33" y="14"/>
                    </a:moveTo>
                    <a:cubicBezTo>
                      <a:pt x="35" y="17"/>
                      <a:pt x="34" y="20"/>
                      <a:pt x="33" y="23"/>
                    </a:cubicBezTo>
                    <a:cubicBezTo>
                      <a:pt x="35" y="21"/>
                      <a:pt x="38" y="20"/>
                      <a:pt x="40" y="18"/>
                    </a:cubicBezTo>
                    <a:cubicBezTo>
                      <a:pt x="40" y="18"/>
                      <a:pt x="40" y="18"/>
                      <a:pt x="40" y="18"/>
                    </a:cubicBezTo>
                    <a:cubicBezTo>
                      <a:pt x="39" y="18"/>
                      <a:pt x="39" y="18"/>
                      <a:pt x="39" y="18"/>
                    </a:cubicBezTo>
                    <a:cubicBezTo>
                      <a:pt x="39" y="18"/>
                      <a:pt x="39" y="18"/>
                      <a:pt x="39" y="18"/>
                    </a:cubicBezTo>
                    <a:cubicBezTo>
                      <a:pt x="39" y="17"/>
                      <a:pt x="39" y="17"/>
                      <a:pt x="39" y="17"/>
                    </a:cubicBezTo>
                    <a:cubicBezTo>
                      <a:pt x="36" y="15"/>
                      <a:pt x="36" y="15"/>
                      <a:pt x="36" y="15"/>
                    </a:cubicBezTo>
                    <a:cubicBezTo>
                      <a:pt x="36" y="15"/>
                      <a:pt x="36" y="15"/>
                      <a:pt x="36" y="14"/>
                    </a:cubicBezTo>
                    <a:cubicBezTo>
                      <a:pt x="36" y="14"/>
                      <a:pt x="36" y="14"/>
                      <a:pt x="36" y="14"/>
                    </a:cubicBezTo>
                    <a:cubicBezTo>
                      <a:pt x="35" y="14"/>
                      <a:pt x="34" y="14"/>
                      <a:pt x="34" y="14"/>
                    </a:cubicBezTo>
                    <a:cubicBezTo>
                      <a:pt x="34" y="14"/>
                      <a:pt x="33" y="14"/>
                      <a:pt x="33" y="14"/>
                    </a:cubicBezTo>
                    <a:moveTo>
                      <a:pt x="0" y="0"/>
                    </a:moveTo>
                    <a:cubicBezTo>
                      <a:pt x="0" y="2"/>
                      <a:pt x="1" y="5"/>
                      <a:pt x="1" y="8"/>
                    </a:cubicBezTo>
                    <a:cubicBezTo>
                      <a:pt x="1" y="8"/>
                      <a:pt x="1" y="8"/>
                      <a:pt x="1" y="8"/>
                    </a:cubicBezTo>
                    <a:cubicBezTo>
                      <a:pt x="2" y="8"/>
                      <a:pt x="3" y="8"/>
                      <a:pt x="4" y="8"/>
                    </a:cubicBezTo>
                    <a:cubicBezTo>
                      <a:pt x="12" y="9"/>
                      <a:pt x="28" y="16"/>
                      <a:pt x="29" y="26"/>
                    </a:cubicBezTo>
                    <a:cubicBezTo>
                      <a:pt x="31" y="23"/>
                      <a:pt x="32" y="19"/>
                      <a:pt x="31" y="14"/>
                    </a:cubicBezTo>
                    <a:cubicBezTo>
                      <a:pt x="25" y="14"/>
                      <a:pt x="19" y="12"/>
                      <a:pt x="13" y="9"/>
                    </a:cubicBezTo>
                    <a:cubicBezTo>
                      <a:pt x="10" y="7"/>
                      <a:pt x="7" y="5"/>
                      <a:pt x="4" y="3"/>
                    </a:cubicBezTo>
                    <a:cubicBezTo>
                      <a:pt x="3" y="2"/>
                      <a:pt x="1" y="1"/>
                      <a:pt x="0"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309">
                <a:extLst>
                  <a:ext uri="{FF2B5EF4-FFF2-40B4-BE49-F238E27FC236}">
                    <a16:creationId xmlns:a16="http://schemas.microsoft.com/office/drawing/2014/main" id="{E56D4194-EA62-4575-920D-7B74F694ABBA}"/>
                  </a:ext>
                </a:extLst>
              </p:cNvPr>
              <p:cNvSpPr>
                <a:spLocks/>
              </p:cNvSpPr>
              <p:nvPr/>
            </p:nvSpPr>
            <p:spPr bwMode="auto">
              <a:xfrm>
                <a:off x="2785" y="2040"/>
                <a:ext cx="14" cy="33"/>
              </a:xfrm>
              <a:custGeom>
                <a:avLst/>
                <a:gdLst>
                  <a:gd name="T0" fmla="*/ 2 w 6"/>
                  <a:gd name="T1" fmla="*/ 0 h 14"/>
                  <a:gd name="T2" fmla="*/ 0 w 6"/>
                  <a:gd name="T3" fmla="*/ 12 h 14"/>
                  <a:gd name="T4" fmla="*/ 0 w 6"/>
                  <a:gd name="T5" fmla="*/ 14 h 14"/>
                  <a:gd name="T6" fmla="*/ 4 w 6"/>
                  <a:gd name="T7" fmla="*/ 9 h 14"/>
                  <a:gd name="T8" fmla="*/ 4 w 6"/>
                  <a:gd name="T9" fmla="*/ 0 h 14"/>
                  <a:gd name="T10" fmla="*/ 2 w 6"/>
                  <a:gd name="T11" fmla="*/ 0 h 14"/>
                </a:gdLst>
                <a:ahLst/>
                <a:cxnLst>
                  <a:cxn ang="0">
                    <a:pos x="T0" y="T1"/>
                  </a:cxn>
                  <a:cxn ang="0">
                    <a:pos x="T2" y="T3"/>
                  </a:cxn>
                  <a:cxn ang="0">
                    <a:pos x="T4" y="T5"/>
                  </a:cxn>
                  <a:cxn ang="0">
                    <a:pos x="T6" y="T7"/>
                  </a:cxn>
                  <a:cxn ang="0">
                    <a:pos x="T8" y="T9"/>
                  </a:cxn>
                  <a:cxn ang="0">
                    <a:pos x="T10" y="T11"/>
                  </a:cxn>
                </a:cxnLst>
                <a:rect l="0" t="0" r="r" b="b"/>
                <a:pathLst>
                  <a:path w="6" h="14">
                    <a:moveTo>
                      <a:pt x="2" y="0"/>
                    </a:moveTo>
                    <a:cubicBezTo>
                      <a:pt x="3" y="5"/>
                      <a:pt x="2" y="9"/>
                      <a:pt x="0" y="12"/>
                    </a:cubicBezTo>
                    <a:cubicBezTo>
                      <a:pt x="0" y="12"/>
                      <a:pt x="0" y="13"/>
                      <a:pt x="0" y="14"/>
                    </a:cubicBezTo>
                    <a:cubicBezTo>
                      <a:pt x="1" y="12"/>
                      <a:pt x="3" y="11"/>
                      <a:pt x="4" y="9"/>
                    </a:cubicBezTo>
                    <a:cubicBezTo>
                      <a:pt x="5" y="6"/>
                      <a:pt x="6" y="3"/>
                      <a:pt x="4" y="0"/>
                    </a:cubicBezTo>
                    <a:cubicBezTo>
                      <a:pt x="3" y="0"/>
                      <a:pt x="3" y="0"/>
                      <a:pt x="2"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310">
                <a:extLst>
                  <a:ext uri="{FF2B5EF4-FFF2-40B4-BE49-F238E27FC236}">
                    <a16:creationId xmlns:a16="http://schemas.microsoft.com/office/drawing/2014/main" id="{6BE5E9F9-CB91-44C9-AC4D-19146911A5F6}"/>
                  </a:ext>
                </a:extLst>
              </p:cNvPr>
              <p:cNvSpPr>
                <a:spLocks noEditPoints="1"/>
              </p:cNvSpPr>
              <p:nvPr/>
            </p:nvSpPr>
            <p:spPr bwMode="auto">
              <a:xfrm>
                <a:off x="2490" y="2052"/>
                <a:ext cx="288" cy="164"/>
              </a:xfrm>
              <a:custGeom>
                <a:avLst/>
                <a:gdLst>
                  <a:gd name="T0" fmla="*/ 110 w 121"/>
                  <a:gd name="T1" fmla="*/ 57 h 69"/>
                  <a:gd name="T2" fmla="*/ 105 w 121"/>
                  <a:gd name="T3" fmla="*/ 65 h 69"/>
                  <a:gd name="T4" fmla="*/ 113 w 121"/>
                  <a:gd name="T5" fmla="*/ 68 h 69"/>
                  <a:gd name="T6" fmla="*/ 113 w 121"/>
                  <a:gd name="T7" fmla="*/ 68 h 69"/>
                  <a:gd name="T8" fmla="*/ 114 w 121"/>
                  <a:gd name="T9" fmla="*/ 68 h 69"/>
                  <a:gd name="T10" fmla="*/ 114 w 121"/>
                  <a:gd name="T11" fmla="*/ 67 h 69"/>
                  <a:gd name="T12" fmla="*/ 114 w 121"/>
                  <a:gd name="T13" fmla="*/ 67 h 69"/>
                  <a:gd name="T14" fmla="*/ 114 w 121"/>
                  <a:gd name="T15" fmla="*/ 67 h 69"/>
                  <a:gd name="T16" fmla="*/ 115 w 121"/>
                  <a:gd name="T17" fmla="*/ 66 h 69"/>
                  <a:gd name="T18" fmla="*/ 116 w 121"/>
                  <a:gd name="T19" fmla="*/ 65 h 69"/>
                  <a:gd name="T20" fmla="*/ 116 w 121"/>
                  <a:gd name="T21" fmla="*/ 65 h 69"/>
                  <a:gd name="T22" fmla="*/ 117 w 121"/>
                  <a:gd name="T23" fmla="*/ 64 h 69"/>
                  <a:gd name="T24" fmla="*/ 117 w 121"/>
                  <a:gd name="T25" fmla="*/ 64 h 69"/>
                  <a:gd name="T26" fmla="*/ 119 w 121"/>
                  <a:gd name="T27" fmla="*/ 62 h 69"/>
                  <a:gd name="T28" fmla="*/ 120 w 121"/>
                  <a:gd name="T29" fmla="*/ 60 h 69"/>
                  <a:gd name="T30" fmla="*/ 121 w 121"/>
                  <a:gd name="T31" fmla="*/ 60 h 69"/>
                  <a:gd name="T32" fmla="*/ 121 w 121"/>
                  <a:gd name="T33" fmla="*/ 60 h 69"/>
                  <a:gd name="T34" fmla="*/ 121 w 121"/>
                  <a:gd name="T35" fmla="*/ 60 h 69"/>
                  <a:gd name="T36" fmla="*/ 117 w 121"/>
                  <a:gd name="T37" fmla="*/ 60 h 69"/>
                  <a:gd name="T38" fmla="*/ 110 w 121"/>
                  <a:gd name="T39" fmla="*/ 57 h 69"/>
                  <a:gd name="T40" fmla="*/ 0 w 121"/>
                  <a:gd name="T41" fmla="*/ 10 h 69"/>
                  <a:gd name="T42" fmla="*/ 1 w 121"/>
                  <a:gd name="T43" fmla="*/ 11 h 69"/>
                  <a:gd name="T44" fmla="*/ 0 w 121"/>
                  <a:gd name="T45" fmla="*/ 10 h 69"/>
                  <a:gd name="T46" fmla="*/ 0 w 121"/>
                  <a:gd name="T47" fmla="*/ 10 h 69"/>
                  <a:gd name="T48" fmla="*/ 30 w 121"/>
                  <a:gd name="T49" fmla="*/ 0 h 69"/>
                  <a:gd name="T50" fmla="*/ 22 w 121"/>
                  <a:gd name="T51" fmla="*/ 5 h 69"/>
                  <a:gd name="T52" fmla="*/ 25 w 121"/>
                  <a:gd name="T53" fmla="*/ 12 h 69"/>
                  <a:gd name="T54" fmla="*/ 25 w 121"/>
                  <a:gd name="T55" fmla="*/ 13 h 69"/>
                  <a:gd name="T56" fmla="*/ 26 w 121"/>
                  <a:gd name="T57" fmla="*/ 6 h 69"/>
                  <a:gd name="T58" fmla="*/ 26 w 121"/>
                  <a:gd name="T59" fmla="*/ 6 h 69"/>
                  <a:gd name="T60" fmla="*/ 27 w 121"/>
                  <a:gd name="T61" fmla="*/ 17 h 69"/>
                  <a:gd name="T62" fmla="*/ 28 w 121"/>
                  <a:gd name="T63" fmla="*/ 19 h 69"/>
                  <a:gd name="T64" fmla="*/ 28 w 121"/>
                  <a:gd name="T65" fmla="*/ 19 h 69"/>
                  <a:gd name="T66" fmla="*/ 28 w 121"/>
                  <a:gd name="T67" fmla="*/ 20 h 69"/>
                  <a:gd name="T68" fmla="*/ 28 w 121"/>
                  <a:gd name="T69" fmla="*/ 20 h 69"/>
                  <a:gd name="T70" fmla="*/ 29 w 121"/>
                  <a:gd name="T71" fmla="*/ 21 h 69"/>
                  <a:gd name="T72" fmla="*/ 29 w 121"/>
                  <a:gd name="T73" fmla="*/ 23 h 69"/>
                  <a:gd name="T74" fmla="*/ 30 w 121"/>
                  <a:gd name="T75" fmla="*/ 23 h 69"/>
                  <a:gd name="T76" fmla="*/ 33 w 121"/>
                  <a:gd name="T77" fmla="*/ 27 h 69"/>
                  <a:gd name="T78" fmla="*/ 44 w 121"/>
                  <a:gd name="T79" fmla="*/ 30 h 69"/>
                  <a:gd name="T80" fmla="*/ 54 w 121"/>
                  <a:gd name="T81" fmla="*/ 28 h 69"/>
                  <a:gd name="T82" fmla="*/ 54 w 121"/>
                  <a:gd name="T83" fmla="*/ 28 h 69"/>
                  <a:gd name="T84" fmla="*/ 54 w 121"/>
                  <a:gd name="T85" fmla="*/ 29 h 69"/>
                  <a:gd name="T86" fmla="*/ 44 w 121"/>
                  <a:gd name="T87" fmla="*/ 33 h 69"/>
                  <a:gd name="T88" fmla="*/ 53 w 121"/>
                  <a:gd name="T89" fmla="*/ 52 h 69"/>
                  <a:gd name="T90" fmla="*/ 70 w 121"/>
                  <a:gd name="T91" fmla="*/ 66 h 69"/>
                  <a:gd name="T92" fmla="*/ 84 w 121"/>
                  <a:gd name="T93" fmla="*/ 69 h 69"/>
                  <a:gd name="T94" fmla="*/ 93 w 121"/>
                  <a:gd name="T95" fmla="*/ 67 h 69"/>
                  <a:gd name="T96" fmla="*/ 108 w 121"/>
                  <a:gd name="T97" fmla="*/ 56 h 69"/>
                  <a:gd name="T98" fmla="*/ 88 w 121"/>
                  <a:gd name="T99" fmla="*/ 63 h 69"/>
                  <a:gd name="T100" fmla="*/ 87 w 121"/>
                  <a:gd name="T101" fmla="*/ 63 h 69"/>
                  <a:gd name="T102" fmla="*/ 55 w 121"/>
                  <a:gd name="T103" fmla="*/ 20 h 69"/>
                  <a:gd name="T104" fmla="*/ 50 w 121"/>
                  <a:gd name="T105" fmla="*/ 21 h 69"/>
                  <a:gd name="T106" fmla="*/ 46 w 121"/>
                  <a:gd name="T107" fmla="*/ 21 h 69"/>
                  <a:gd name="T108" fmla="*/ 30 w 121"/>
                  <a:gd name="T10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69">
                    <a:moveTo>
                      <a:pt x="110" y="57"/>
                    </a:moveTo>
                    <a:cubicBezTo>
                      <a:pt x="109" y="60"/>
                      <a:pt x="107" y="63"/>
                      <a:pt x="105" y="65"/>
                    </a:cubicBezTo>
                    <a:cubicBezTo>
                      <a:pt x="107" y="67"/>
                      <a:pt x="109" y="68"/>
                      <a:pt x="113" y="68"/>
                    </a:cubicBezTo>
                    <a:cubicBezTo>
                      <a:pt x="113" y="68"/>
                      <a:pt x="113" y="68"/>
                      <a:pt x="113" y="68"/>
                    </a:cubicBezTo>
                    <a:cubicBezTo>
                      <a:pt x="114" y="68"/>
                      <a:pt x="114" y="68"/>
                      <a:pt x="114" y="68"/>
                    </a:cubicBezTo>
                    <a:cubicBezTo>
                      <a:pt x="114" y="67"/>
                      <a:pt x="114" y="67"/>
                      <a:pt x="114" y="67"/>
                    </a:cubicBezTo>
                    <a:cubicBezTo>
                      <a:pt x="114" y="67"/>
                      <a:pt x="114" y="67"/>
                      <a:pt x="114" y="67"/>
                    </a:cubicBezTo>
                    <a:cubicBezTo>
                      <a:pt x="114" y="67"/>
                      <a:pt x="114" y="67"/>
                      <a:pt x="114" y="67"/>
                    </a:cubicBezTo>
                    <a:cubicBezTo>
                      <a:pt x="115" y="66"/>
                      <a:pt x="115" y="66"/>
                      <a:pt x="115" y="66"/>
                    </a:cubicBezTo>
                    <a:cubicBezTo>
                      <a:pt x="116" y="65"/>
                      <a:pt x="116" y="65"/>
                      <a:pt x="116" y="65"/>
                    </a:cubicBezTo>
                    <a:cubicBezTo>
                      <a:pt x="116" y="65"/>
                      <a:pt x="116" y="65"/>
                      <a:pt x="116" y="65"/>
                    </a:cubicBezTo>
                    <a:cubicBezTo>
                      <a:pt x="117" y="64"/>
                      <a:pt x="117" y="64"/>
                      <a:pt x="117" y="64"/>
                    </a:cubicBezTo>
                    <a:cubicBezTo>
                      <a:pt x="117" y="64"/>
                      <a:pt x="117" y="64"/>
                      <a:pt x="117" y="64"/>
                    </a:cubicBezTo>
                    <a:cubicBezTo>
                      <a:pt x="118" y="63"/>
                      <a:pt x="118" y="62"/>
                      <a:pt x="119" y="62"/>
                    </a:cubicBezTo>
                    <a:cubicBezTo>
                      <a:pt x="120" y="60"/>
                      <a:pt x="120" y="60"/>
                      <a:pt x="120" y="60"/>
                    </a:cubicBezTo>
                    <a:cubicBezTo>
                      <a:pt x="121" y="60"/>
                      <a:pt x="121" y="60"/>
                      <a:pt x="121" y="60"/>
                    </a:cubicBezTo>
                    <a:cubicBezTo>
                      <a:pt x="121" y="60"/>
                      <a:pt x="121" y="60"/>
                      <a:pt x="121" y="60"/>
                    </a:cubicBezTo>
                    <a:cubicBezTo>
                      <a:pt x="121" y="60"/>
                      <a:pt x="121" y="60"/>
                      <a:pt x="121" y="60"/>
                    </a:cubicBezTo>
                    <a:cubicBezTo>
                      <a:pt x="120" y="60"/>
                      <a:pt x="119" y="60"/>
                      <a:pt x="117" y="60"/>
                    </a:cubicBezTo>
                    <a:cubicBezTo>
                      <a:pt x="115" y="60"/>
                      <a:pt x="112" y="59"/>
                      <a:pt x="110" y="57"/>
                    </a:cubicBezTo>
                    <a:moveTo>
                      <a:pt x="0" y="10"/>
                    </a:moveTo>
                    <a:cubicBezTo>
                      <a:pt x="0" y="10"/>
                      <a:pt x="1" y="10"/>
                      <a:pt x="1" y="11"/>
                    </a:cubicBezTo>
                    <a:cubicBezTo>
                      <a:pt x="1" y="10"/>
                      <a:pt x="1" y="10"/>
                      <a:pt x="0" y="10"/>
                    </a:cubicBezTo>
                    <a:cubicBezTo>
                      <a:pt x="0" y="10"/>
                      <a:pt x="0" y="10"/>
                      <a:pt x="0" y="10"/>
                    </a:cubicBezTo>
                    <a:moveTo>
                      <a:pt x="30" y="0"/>
                    </a:moveTo>
                    <a:cubicBezTo>
                      <a:pt x="27" y="2"/>
                      <a:pt x="25" y="4"/>
                      <a:pt x="22" y="5"/>
                    </a:cubicBezTo>
                    <a:cubicBezTo>
                      <a:pt x="23" y="7"/>
                      <a:pt x="24" y="10"/>
                      <a:pt x="25" y="12"/>
                    </a:cubicBezTo>
                    <a:cubicBezTo>
                      <a:pt x="25" y="13"/>
                      <a:pt x="25" y="13"/>
                      <a:pt x="25" y="13"/>
                    </a:cubicBezTo>
                    <a:cubicBezTo>
                      <a:pt x="25" y="11"/>
                      <a:pt x="25" y="9"/>
                      <a:pt x="26" y="6"/>
                    </a:cubicBezTo>
                    <a:cubicBezTo>
                      <a:pt x="26" y="6"/>
                      <a:pt x="26" y="6"/>
                      <a:pt x="26" y="6"/>
                    </a:cubicBezTo>
                    <a:cubicBezTo>
                      <a:pt x="26" y="10"/>
                      <a:pt x="26" y="13"/>
                      <a:pt x="27" y="17"/>
                    </a:cubicBezTo>
                    <a:cubicBezTo>
                      <a:pt x="28" y="19"/>
                      <a:pt x="28" y="19"/>
                      <a:pt x="28" y="19"/>
                    </a:cubicBezTo>
                    <a:cubicBezTo>
                      <a:pt x="28" y="19"/>
                      <a:pt x="28" y="19"/>
                      <a:pt x="28" y="19"/>
                    </a:cubicBezTo>
                    <a:cubicBezTo>
                      <a:pt x="28" y="20"/>
                      <a:pt x="28" y="20"/>
                      <a:pt x="28" y="20"/>
                    </a:cubicBezTo>
                    <a:cubicBezTo>
                      <a:pt x="28" y="20"/>
                      <a:pt x="28" y="20"/>
                      <a:pt x="28" y="20"/>
                    </a:cubicBezTo>
                    <a:cubicBezTo>
                      <a:pt x="29" y="21"/>
                      <a:pt x="29" y="21"/>
                      <a:pt x="29" y="21"/>
                    </a:cubicBezTo>
                    <a:cubicBezTo>
                      <a:pt x="29" y="23"/>
                      <a:pt x="29" y="23"/>
                      <a:pt x="29" y="23"/>
                    </a:cubicBezTo>
                    <a:cubicBezTo>
                      <a:pt x="30" y="23"/>
                      <a:pt x="30" y="23"/>
                      <a:pt x="30" y="23"/>
                    </a:cubicBezTo>
                    <a:cubicBezTo>
                      <a:pt x="30" y="25"/>
                      <a:pt x="32" y="26"/>
                      <a:pt x="33" y="27"/>
                    </a:cubicBezTo>
                    <a:cubicBezTo>
                      <a:pt x="36" y="29"/>
                      <a:pt x="40" y="30"/>
                      <a:pt x="44" y="30"/>
                    </a:cubicBezTo>
                    <a:cubicBezTo>
                      <a:pt x="47" y="30"/>
                      <a:pt x="51" y="30"/>
                      <a:pt x="54" y="28"/>
                    </a:cubicBezTo>
                    <a:cubicBezTo>
                      <a:pt x="54" y="28"/>
                      <a:pt x="54" y="28"/>
                      <a:pt x="54" y="28"/>
                    </a:cubicBezTo>
                    <a:cubicBezTo>
                      <a:pt x="55" y="28"/>
                      <a:pt x="55" y="29"/>
                      <a:pt x="54" y="29"/>
                    </a:cubicBezTo>
                    <a:cubicBezTo>
                      <a:pt x="51" y="32"/>
                      <a:pt x="48" y="33"/>
                      <a:pt x="44" y="33"/>
                    </a:cubicBezTo>
                    <a:cubicBezTo>
                      <a:pt x="47" y="40"/>
                      <a:pt x="48" y="46"/>
                      <a:pt x="53" y="52"/>
                    </a:cubicBezTo>
                    <a:cubicBezTo>
                      <a:pt x="57" y="58"/>
                      <a:pt x="63" y="63"/>
                      <a:pt x="70" y="66"/>
                    </a:cubicBezTo>
                    <a:cubicBezTo>
                      <a:pt x="74" y="68"/>
                      <a:pt x="79" y="69"/>
                      <a:pt x="84" y="69"/>
                    </a:cubicBezTo>
                    <a:cubicBezTo>
                      <a:pt x="87" y="69"/>
                      <a:pt x="90" y="68"/>
                      <a:pt x="93" y="67"/>
                    </a:cubicBezTo>
                    <a:cubicBezTo>
                      <a:pt x="100" y="65"/>
                      <a:pt x="104" y="62"/>
                      <a:pt x="108" y="56"/>
                    </a:cubicBezTo>
                    <a:cubicBezTo>
                      <a:pt x="102" y="61"/>
                      <a:pt x="95" y="63"/>
                      <a:pt x="88" y="63"/>
                    </a:cubicBezTo>
                    <a:cubicBezTo>
                      <a:pt x="88" y="63"/>
                      <a:pt x="87" y="63"/>
                      <a:pt x="87" y="63"/>
                    </a:cubicBezTo>
                    <a:cubicBezTo>
                      <a:pt x="64" y="63"/>
                      <a:pt x="54" y="41"/>
                      <a:pt x="55" y="20"/>
                    </a:cubicBezTo>
                    <a:cubicBezTo>
                      <a:pt x="53" y="21"/>
                      <a:pt x="52" y="21"/>
                      <a:pt x="50" y="21"/>
                    </a:cubicBezTo>
                    <a:cubicBezTo>
                      <a:pt x="49" y="21"/>
                      <a:pt x="48" y="21"/>
                      <a:pt x="46" y="21"/>
                    </a:cubicBezTo>
                    <a:cubicBezTo>
                      <a:pt x="36" y="18"/>
                      <a:pt x="30" y="9"/>
                      <a:pt x="30" y="0"/>
                    </a:cubicBezTo>
                  </a:path>
                </a:pathLst>
              </a:custGeom>
              <a:solidFill>
                <a:srgbClr val="FFC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311">
                <a:extLst>
                  <a:ext uri="{FF2B5EF4-FFF2-40B4-BE49-F238E27FC236}">
                    <a16:creationId xmlns:a16="http://schemas.microsoft.com/office/drawing/2014/main" id="{356C9428-05C9-44A3-BAE8-0A212FA2141C}"/>
                  </a:ext>
                </a:extLst>
              </p:cNvPr>
              <p:cNvSpPr>
                <a:spLocks/>
              </p:cNvSpPr>
              <p:nvPr/>
            </p:nvSpPr>
            <p:spPr bwMode="auto">
              <a:xfrm>
                <a:off x="2737" y="2207"/>
                <a:ext cx="22" cy="11"/>
              </a:xfrm>
              <a:custGeom>
                <a:avLst/>
                <a:gdLst>
                  <a:gd name="T0" fmla="*/ 1 w 9"/>
                  <a:gd name="T1" fmla="*/ 0 h 5"/>
                  <a:gd name="T2" fmla="*/ 0 w 9"/>
                  <a:gd name="T3" fmla="*/ 1 h 5"/>
                  <a:gd name="T4" fmla="*/ 8 w 9"/>
                  <a:gd name="T5" fmla="*/ 5 h 5"/>
                  <a:gd name="T6" fmla="*/ 9 w 9"/>
                  <a:gd name="T7" fmla="*/ 4 h 5"/>
                  <a:gd name="T8" fmla="*/ 9 w 9"/>
                  <a:gd name="T9" fmla="*/ 3 h 5"/>
                  <a:gd name="T10" fmla="*/ 9 w 9"/>
                  <a:gd name="T11" fmla="*/ 3 h 5"/>
                  <a:gd name="T12" fmla="*/ 1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0"/>
                    </a:moveTo>
                    <a:cubicBezTo>
                      <a:pt x="1" y="0"/>
                      <a:pt x="0" y="0"/>
                      <a:pt x="0" y="1"/>
                    </a:cubicBezTo>
                    <a:cubicBezTo>
                      <a:pt x="2" y="3"/>
                      <a:pt x="5" y="5"/>
                      <a:pt x="8" y="5"/>
                    </a:cubicBezTo>
                    <a:cubicBezTo>
                      <a:pt x="9" y="4"/>
                      <a:pt x="9" y="4"/>
                      <a:pt x="9" y="4"/>
                    </a:cubicBezTo>
                    <a:cubicBezTo>
                      <a:pt x="9" y="3"/>
                      <a:pt x="9" y="3"/>
                      <a:pt x="9" y="3"/>
                    </a:cubicBezTo>
                    <a:cubicBezTo>
                      <a:pt x="9" y="3"/>
                      <a:pt x="9" y="3"/>
                      <a:pt x="9" y="3"/>
                    </a:cubicBezTo>
                    <a:cubicBezTo>
                      <a:pt x="5" y="3"/>
                      <a:pt x="3" y="2"/>
                      <a:pt x="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312">
                <a:extLst>
                  <a:ext uri="{FF2B5EF4-FFF2-40B4-BE49-F238E27FC236}">
                    <a16:creationId xmlns:a16="http://schemas.microsoft.com/office/drawing/2014/main" id="{AAA7D8C9-089F-4E1E-BA8B-E69CC3F5A228}"/>
                  </a:ext>
                </a:extLst>
              </p:cNvPr>
              <p:cNvSpPr>
                <a:spLocks noEditPoints="1"/>
              </p:cNvSpPr>
              <p:nvPr/>
            </p:nvSpPr>
            <p:spPr bwMode="auto">
              <a:xfrm>
                <a:off x="2592" y="2130"/>
                <a:ext cx="126" cy="96"/>
              </a:xfrm>
              <a:custGeom>
                <a:avLst/>
                <a:gdLst>
                  <a:gd name="T0" fmla="*/ 16 w 53"/>
                  <a:gd name="T1" fmla="*/ 31 h 40"/>
                  <a:gd name="T2" fmla="*/ 31 w 53"/>
                  <a:gd name="T3" fmla="*/ 39 h 40"/>
                  <a:gd name="T4" fmla="*/ 40 w 53"/>
                  <a:gd name="T5" fmla="*/ 40 h 40"/>
                  <a:gd name="T6" fmla="*/ 53 w 53"/>
                  <a:gd name="T7" fmla="*/ 37 h 40"/>
                  <a:gd name="T8" fmla="*/ 40 w 53"/>
                  <a:gd name="T9" fmla="*/ 40 h 40"/>
                  <a:gd name="T10" fmla="*/ 31 w 53"/>
                  <a:gd name="T11" fmla="*/ 38 h 40"/>
                  <a:gd name="T12" fmla="*/ 16 w 53"/>
                  <a:gd name="T13" fmla="*/ 31 h 40"/>
                  <a:gd name="T14" fmla="*/ 0 w 53"/>
                  <a:gd name="T15" fmla="*/ 0 h 40"/>
                  <a:gd name="T16" fmla="*/ 0 w 53"/>
                  <a:gd name="T17" fmla="*/ 0 h 40"/>
                  <a:gd name="T18" fmla="*/ 0 w 53"/>
                  <a:gd name="T19" fmla="*/ 0 h 40"/>
                  <a:gd name="T20" fmla="*/ 0 w 53"/>
                  <a:gd name="T21" fmla="*/ 3 h 40"/>
                  <a:gd name="T22" fmla="*/ 0 w 53"/>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0">
                    <a:moveTo>
                      <a:pt x="16" y="31"/>
                    </a:moveTo>
                    <a:cubicBezTo>
                      <a:pt x="20" y="34"/>
                      <a:pt x="25" y="37"/>
                      <a:pt x="31" y="39"/>
                    </a:cubicBezTo>
                    <a:cubicBezTo>
                      <a:pt x="34" y="39"/>
                      <a:pt x="37" y="40"/>
                      <a:pt x="40" y="40"/>
                    </a:cubicBezTo>
                    <a:cubicBezTo>
                      <a:pt x="45" y="40"/>
                      <a:pt x="49" y="39"/>
                      <a:pt x="53" y="37"/>
                    </a:cubicBezTo>
                    <a:cubicBezTo>
                      <a:pt x="49" y="39"/>
                      <a:pt x="44" y="40"/>
                      <a:pt x="40" y="40"/>
                    </a:cubicBezTo>
                    <a:cubicBezTo>
                      <a:pt x="37" y="40"/>
                      <a:pt x="34" y="39"/>
                      <a:pt x="31" y="38"/>
                    </a:cubicBezTo>
                    <a:cubicBezTo>
                      <a:pt x="25" y="37"/>
                      <a:pt x="20" y="34"/>
                      <a:pt x="16" y="31"/>
                    </a:cubicBezTo>
                    <a:moveTo>
                      <a:pt x="0" y="0"/>
                    </a:moveTo>
                    <a:cubicBezTo>
                      <a:pt x="0" y="0"/>
                      <a:pt x="0" y="0"/>
                      <a:pt x="0" y="0"/>
                    </a:cubicBezTo>
                    <a:cubicBezTo>
                      <a:pt x="0" y="0"/>
                      <a:pt x="0" y="0"/>
                      <a:pt x="0" y="0"/>
                    </a:cubicBezTo>
                    <a:cubicBezTo>
                      <a:pt x="0" y="1"/>
                      <a:pt x="0" y="2"/>
                      <a:pt x="0" y="3"/>
                    </a:cubicBezTo>
                    <a:cubicBezTo>
                      <a:pt x="0" y="2"/>
                      <a:pt x="0" y="1"/>
                      <a:pt x="0"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Freeform 313">
                <a:extLst>
                  <a:ext uri="{FF2B5EF4-FFF2-40B4-BE49-F238E27FC236}">
                    <a16:creationId xmlns:a16="http://schemas.microsoft.com/office/drawing/2014/main" id="{33082120-8C44-4AD3-BFA0-2A3223B90296}"/>
                  </a:ext>
                </a:extLst>
              </p:cNvPr>
              <p:cNvSpPr>
                <a:spLocks noEditPoints="1"/>
              </p:cNvSpPr>
              <p:nvPr/>
            </p:nvSpPr>
            <p:spPr bwMode="auto">
              <a:xfrm>
                <a:off x="2549" y="2066"/>
                <a:ext cx="202" cy="160"/>
              </a:xfrm>
              <a:custGeom>
                <a:avLst/>
                <a:gdLst>
                  <a:gd name="T0" fmla="*/ 5 w 85"/>
                  <a:gd name="T1" fmla="*/ 17 h 67"/>
                  <a:gd name="T2" fmla="*/ 6 w 85"/>
                  <a:gd name="T3" fmla="*/ 20 h 67"/>
                  <a:gd name="T4" fmla="*/ 7 w 85"/>
                  <a:gd name="T5" fmla="*/ 23 h 67"/>
                  <a:gd name="T6" fmla="*/ 10 w 85"/>
                  <a:gd name="T7" fmla="*/ 25 h 67"/>
                  <a:gd name="T8" fmla="*/ 16 w 85"/>
                  <a:gd name="T9" fmla="*/ 27 h 67"/>
                  <a:gd name="T10" fmla="*/ 18 w 85"/>
                  <a:gd name="T11" fmla="*/ 27 h 67"/>
                  <a:gd name="T12" fmla="*/ 18 w 85"/>
                  <a:gd name="T13" fmla="*/ 27 h 67"/>
                  <a:gd name="T14" fmla="*/ 18 w 85"/>
                  <a:gd name="T15" fmla="*/ 27 h 67"/>
                  <a:gd name="T16" fmla="*/ 18 w 85"/>
                  <a:gd name="T17" fmla="*/ 27 h 67"/>
                  <a:gd name="T18" fmla="*/ 18 w 85"/>
                  <a:gd name="T19" fmla="*/ 30 h 67"/>
                  <a:gd name="T20" fmla="*/ 34 w 85"/>
                  <a:gd name="T21" fmla="*/ 58 h 67"/>
                  <a:gd name="T22" fmla="*/ 49 w 85"/>
                  <a:gd name="T23" fmla="*/ 65 h 67"/>
                  <a:gd name="T24" fmla="*/ 58 w 85"/>
                  <a:gd name="T25" fmla="*/ 67 h 67"/>
                  <a:gd name="T26" fmla="*/ 71 w 85"/>
                  <a:gd name="T27" fmla="*/ 64 h 67"/>
                  <a:gd name="T28" fmla="*/ 78 w 85"/>
                  <a:gd name="T29" fmla="*/ 59 h 67"/>
                  <a:gd name="T30" fmla="*/ 79 w 85"/>
                  <a:gd name="T31" fmla="*/ 60 h 67"/>
                  <a:gd name="T32" fmla="*/ 80 w 85"/>
                  <a:gd name="T33" fmla="*/ 59 h 67"/>
                  <a:gd name="T34" fmla="*/ 85 w 85"/>
                  <a:gd name="T35" fmla="*/ 51 h 67"/>
                  <a:gd name="T36" fmla="*/ 83 w 85"/>
                  <a:gd name="T37" fmla="*/ 50 h 67"/>
                  <a:gd name="T38" fmla="*/ 83 w 85"/>
                  <a:gd name="T39" fmla="*/ 50 h 67"/>
                  <a:gd name="T40" fmla="*/ 68 w 85"/>
                  <a:gd name="T41" fmla="*/ 61 h 67"/>
                  <a:gd name="T42" fmla="*/ 59 w 85"/>
                  <a:gd name="T43" fmla="*/ 63 h 67"/>
                  <a:gd name="T44" fmla="*/ 45 w 85"/>
                  <a:gd name="T45" fmla="*/ 60 h 67"/>
                  <a:gd name="T46" fmla="*/ 28 w 85"/>
                  <a:gd name="T47" fmla="*/ 46 h 67"/>
                  <a:gd name="T48" fmla="*/ 19 w 85"/>
                  <a:gd name="T49" fmla="*/ 27 h 67"/>
                  <a:gd name="T50" fmla="*/ 29 w 85"/>
                  <a:gd name="T51" fmla="*/ 23 h 67"/>
                  <a:gd name="T52" fmla="*/ 29 w 85"/>
                  <a:gd name="T53" fmla="*/ 22 h 67"/>
                  <a:gd name="T54" fmla="*/ 29 w 85"/>
                  <a:gd name="T55" fmla="*/ 22 h 67"/>
                  <a:gd name="T56" fmla="*/ 19 w 85"/>
                  <a:gd name="T57" fmla="*/ 24 h 67"/>
                  <a:gd name="T58" fmla="*/ 8 w 85"/>
                  <a:gd name="T59" fmla="*/ 21 h 67"/>
                  <a:gd name="T60" fmla="*/ 5 w 85"/>
                  <a:gd name="T61" fmla="*/ 17 h 67"/>
                  <a:gd name="T62" fmla="*/ 1 w 85"/>
                  <a:gd name="T63" fmla="*/ 0 h 67"/>
                  <a:gd name="T64" fmla="*/ 0 w 85"/>
                  <a:gd name="T65" fmla="*/ 7 h 67"/>
                  <a:gd name="T66" fmla="*/ 2 w 85"/>
                  <a:gd name="T67" fmla="*/ 11 h 67"/>
                  <a:gd name="T68" fmla="*/ 1 w 85"/>
                  <a:gd name="T69" fmla="*/ 0 h 67"/>
                  <a:gd name="T70" fmla="*/ 1 w 85"/>
                  <a:gd name="T7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7">
                    <a:moveTo>
                      <a:pt x="5" y="17"/>
                    </a:moveTo>
                    <a:cubicBezTo>
                      <a:pt x="6" y="20"/>
                      <a:pt x="6" y="20"/>
                      <a:pt x="6" y="20"/>
                    </a:cubicBezTo>
                    <a:cubicBezTo>
                      <a:pt x="7" y="23"/>
                      <a:pt x="7" y="23"/>
                      <a:pt x="7" y="23"/>
                    </a:cubicBezTo>
                    <a:cubicBezTo>
                      <a:pt x="8" y="24"/>
                      <a:pt x="9" y="24"/>
                      <a:pt x="10" y="25"/>
                    </a:cubicBezTo>
                    <a:cubicBezTo>
                      <a:pt x="12" y="26"/>
                      <a:pt x="14" y="27"/>
                      <a:pt x="16" y="27"/>
                    </a:cubicBezTo>
                    <a:cubicBezTo>
                      <a:pt x="17" y="27"/>
                      <a:pt x="17" y="27"/>
                      <a:pt x="18" y="27"/>
                    </a:cubicBezTo>
                    <a:cubicBezTo>
                      <a:pt x="18" y="27"/>
                      <a:pt x="18" y="27"/>
                      <a:pt x="18" y="27"/>
                    </a:cubicBezTo>
                    <a:cubicBezTo>
                      <a:pt x="18" y="27"/>
                      <a:pt x="18" y="27"/>
                      <a:pt x="18" y="27"/>
                    </a:cubicBezTo>
                    <a:cubicBezTo>
                      <a:pt x="18" y="27"/>
                      <a:pt x="18" y="27"/>
                      <a:pt x="18" y="27"/>
                    </a:cubicBezTo>
                    <a:cubicBezTo>
                      <a:pt x="18" y="28"/>
                      <a:pt x="18" y="29"/>
                      <a:pt x="18" y="30"/>
                    </a:cubicBezTo>
                    <a:cubicBezTo>
                      <a:pt x="20" y="41"/>
                      <a:pt x="26" y="51"/>
                      <a:pt x="34" y="58"/>
                    </a:cubicBezTo>
                    <a:cubicBezTo>
                      <a:pt x="38" y="61"/>
                      <a:pt x="43" y="64"/>
                      <a:pt x="49" y="65"/>
                    </a:cubicBezTo>
                    <a:cubicBezTo>
                      <a:pt x="52" y="66"/>
                      <a:pt x="55" y="67"/>
                      <a:pt x="58" y="67"/>
                    </a:cubicBezTo>
                    <a:cubicBezTo>
                      <a:pt x="62" y="67"/>
                      <a:pt x="67" y="66"/>
                      <a:pt x="71" y="64"/>
                    </a:cubicBezTo>
                    <a:cubicBezTo>
                      <a:pt x="73" y="63"/>
                      <a:pt x="76" y="61"/>
                      <a:pt x="78" y="59"/>
                    </a:cubicBezTo>
                    <a:cubicBezTo>
                      <a:pt x="79" y="59"/>
                      <a:pt x="79" y="60"/>
                      <a:pt x="79" y="60"/>
                    </a:cubicBezTo>
                    <a:cubicBezTo>
                      <a:pt x="79" y="59"/>
                      <a:pt x="80" y="59"/>
                      <a:pt x="80" y="59"/>
                    </a:cubicBezTo>
                    <a:cubicBezTo>
                      <a:pt x="82" y="57"/>
                      <a:pt x="84" y="54"/>
                      <a:pt x="85" y="51"/>
                    </a:cubicBezTo>
                    <a:cubicBezTo>
                      <a:pt x="84" y="51"/>
                      <a:pt x="84" y="50"/>
                      <a:pt x="83" y="50"/>
                    </a:cubicBezTo>
                    <a:cubicBezTo>
                      <a:pt x="83" y="50"/>
                      <a:pt x="83" y="50"/>
                      <a:pt x="83" y="50"/>
                    </a:cubicBezTo>
                    <a:cubicBezTo>
                      <a:pt x="79" y="56"/>
                      <a:pt x="75" y="59"/>
                      <a:pt x="68" y="61"/>
                    </a:cubicBezTo>
                    <a:cubicBezTo>
                      <a:pt x="65" y="62"/>
                      <a:pt x="62" y="63"/>
                      <a:pt x="59" y="63"/>
                    </a:cubicBezTo>
                    <a:cubicBezTo>
                      <a:pt x="54" y="63"/>
                      <a:pt x="49" y="62"/>
                      <a:pt x="45" y="60"/>
                    </a:cubicBezTo>
                    <a:cubicBezTo>
                      <a:pt x="38" y="57"/>
                      <a:pt x="32" y="52"/>
                      <a:pt x="28" y="46"/>
                    </a:cubicBezTo>
                    <a:cubicBezTo>
                      <a:pt x="23" y="40"/>
                      <a:pt x="22" y="34"/>
                      <a:pt x="19" y="27"/>
                    </a:cubicBezTo>
                    <a:cubicBezTo>
                      <a:pt x="23" y="27"/>
                      <a:pt x="26" y="26"/>
                      <a:pt x="29" y="23"/>
                    </a:cubicBezTo>
                    <a:cubicBezTo>
                      <a:pt x="30" y="23"/>
                      <a:pt x="30" y="22"/>
                      <a:pt x="29" y="22"/>
                    </a:cubicBezTo>
                    <a:cubicBezTo>
                      <a:pt x="29" y="22"/>
                      <a:pt x="29" y="22"/>
                      <a:pt x="29" y="22"/>
                    </a:cubicBezTo>
                    <a:cubicBezTo>
                      <a:pt x="26" y="24"/>
                      <a:pt x="22" y="24"/>
                      <a:pt x="19" y="24"/>
                    </a:cubicBezTo>
                    <a:cubicBezTo>
                      <a:pt x="15" y="24"/>
                      <a:pt x="11" y="23"/>
                      <a:pt x="8" y="21"/>
                    </a:cubicBezTo>
                    <a:cubicBezTo>
                      <a:pt x="7" y="20"/>
                      <a:pt x="5" y="19"/>
                      <a:pt x="5" y="17"/>
                    </a:cubicBezTo>
                    <a:moveTo>
                      <a:pt x="1" y="0"/>
                    </a:moveTo>
                    <a:cubicBezTo>
                      <a:pt x="0" y="3"/>
                      <a:pt x="0" y="5"/>
                      <a:pt x="0" y="7"/>
                    </a:cubicBezTo>
                    <a:cubicBezTo>
                      <a:pt x="2" y="11"/>
                      <a:pt x="2" y="11"/>
                      <a:pt x="2" y="11"/>
                    </a:cubicBezTo>
                    <a:cubicBezTo>
                      <a:pt x="1" y="7"/>
                      <a:pt x="1" y="4"/>
                      <a:pt x="1" y="0"/>
                    </a:cubicBezTo>
                    <a:cubicBezTo>
                      <a:pt x="1" y="0"/>
                      <a:pt x="1" y="0"/>
                      <a:pt x="1" y="0"/>
                    </a:cubicBezTo>
                  </a:path>
                </a:pathLst>
              </a:custGeom>
              <a:solidFill>
                <a:srgbClr val="E79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314">
                <a:extLst>
                  <a:ext uri="{FF2B5EF4-FFF2-40B4-BE49-F238E27FC236}">
                    <a16:creationId xmlns:a16="http://schemas.microsoft.com/office/drawing/2014/main" id="{A2FFE43F-ECFD-49E7-8FB2-219C24039BE9}"/>
                  </a:ext>
                </a:extLst>
              </p:cNvPr>
              <p:cNvSpPr>
                <a:spLocks/>
              </p:cNvSpPr>
              <p:nvPr/>
            </p:nvSpPr>
            <p:spPr bwMode="auto">
              <a:xfrm>
                <a:off x="2430" y="1879"/>
                <a:ext cx="474" cy="1300"/>
              </a:xfrm>
              <a:custGeom>
                <a:avLst/>
                <a:gdLst>
                  <a:gd name="T0" fmla="*/ 199 w 199"/>
                  <a:gd name="T1" fmla="*/ 31 h 547"/>
                  <a:gd name="T2" fmla="*/ 192 w 199"/>
                  <a:gd name="T3" fmla="*/ 48 h 547"/>
                  <a:gd name="T4" fmla="*/ 177 w 199"/>
                  <a:gd name="T5" fmla="*/ 61 h 547"/>
                  <a:gd name="T6" fmla="*/ 168 w 199"/>
                  <a:gd name="T7" fmla="*/ 64 h 547"/>
                  <a:gd name="T8" fmla="*/ 163 w 199"/>
                  <a:gd name="T9" fmla="*/ 64 h 547"/>
                  <a:gd name="T10" fmla="*/ 157 w 199"/>
                  <a:gd name="T11" fmla="*/ 64 h 547"/>
                  <a:gd name="T12" fmla="*/ 140 w 199"/>
                  <a:gd name="T13" fmla="*/ 61 h 547"/>
                  <a:gd name="T14" fmla="*/ 99 w 199"/>
                  <a:gd name="T15" fmla="*/ 26 h 547"/>
                  <a:gd name="T16" fmla="*/ 45 w 199"/>
                  <a:gd name="T17" fmla="*/ 10 h 547"/>
                  <a:gd name="T18" fmla="*/ 11 w 199"/>
                  <a:gd name="T19" fmla="*/ 54 h 547"/>
                  <a:gd name="T20" fmla="*/ 25 w 199"/>
                  <a:gd name="T21" fmla="*/ 87 h 547"/>
                  <a:gd name="T22" fmla="*/ 29 w 199"/>
                  <a:gd name="T23" fmla="*/ 93 h 547"/>
                  <a:gd name="T24" fmla="*/ 46 w 199"/>
                  <a:gd name="T25" fmla="*/ 115 h 547"/>
                  <a:gd name="T26" fmla="*/ 67 w 199"/>
                  <a:gd name="T27" fmla="*/ 150 h 547"/>
                  <a:gd name="T28" fmla="*/ 64 w 199"/>
                  <a:gd name="T29" fmla="*/ 229 h 547"/>
                  <a:gd name="T30" fmla="*/ 49 w 199"/>
                  <a:gd name="T31" fmla="*/ 303 h 547"/>
                  <a:gd name="T32" fmla="*/ 87 w 199"/>
                  <a:gd name="T33" fmla="*/ 392 h 547"/>
                  <a:gd name="T34" fmla="*/ 131 w 199"/>
                  <a:gd name="T35" fmla="*/ 439 h 547"/>
                  <a:gd name="T36" fmla="*/ 131 w 199"/>
                  <a:gd name="T37" fmla="*/ 440 h 547"/>
                  <a:gd name="T38" fmla="*/ 132 w 199"/>
                  <a:gd name="T39" fmla="*/ 442 h 547"/>
                  <a:gd name="T40" fmla="*/ 135 w 199"/>
                  <a:gd name="T41" fmla="*/ 453 h 547"/>
                  <a:gd name="T42" fmla="*/ 139 w 199"/>
                  <a:gd name="T43" fmla="*/ 472 h 547"/>
                  <a:gd name="T44" fmla="*/ 143 w 199"/>
                  <a:gd name="T45" fmla="*/ 480 h 547"/>
                  <a:gd name="T46" fmla="*/ 144 w 199"/>
                  <a:gd name="T47" fmla="*/ 481 h 547"/>
                  <a:gd name="T48" fmla="*/ 145 w 199"/>
                  <a:gd name="T49" fmla="*/ 483 h 547"/>
                  <a:gd name="T50" fmla="*/ 149 w 199"/>
                  <a:gd name="T51" fmla="*/ 487 h 547"/>
                  <a:gd name="T52" fmla="*/ 173 w 199"/>
                  <a:gd name="T53" fmla="*/ 507 h 547"/>
                  <a:gd name="T54" fmla="*/ 187 w 199"/>
                  <a:gd name="T55" fmla="*/ 527 h 547"/>
                  <a:gd name="T56" fmla="*/ 193 w 199"/>
                  <a:gd name="T57" fmla="*/ 547 h 547"/>
                  <a:gd name="T58" fmla="*/ 177 w 199"/>
                  <a:gd name="T59" fmla="*/ 515 h 547"/>
                  <a:gd name="T60" fmla="*/ 163 w 199"/>
                  <a:gd name="T61" fmla="*/ 503 h 547"/>
                  <a:gd name="T62" fmla="*/ 143 w 199"/>
                  <a:gd name="T63" fmla="*/ 488 h 547"/>
                  <a:gd name="T64" fmla="*/ 140 w 199"/>
                  <a:gd name="T65" fmla="*/ 484 h 547"/>
                  <a:gd name="T66" fmla="*/ 139 w 199"/>
                  <a:gd name="T67" fmla="*/ 484 h 547"/>
                  <a:gd name="T68" fmla="*/ 137 w 199"/>
                  <a:gd name="T69" fmla="*/ 480 h 547"/>
                  <a:gd name="T70" fmla="*/ 132 w 199"/>
                  <a:gd name="T71" fmla="*/ 468 h 547"/>
                  <a:gd name="T72" fmla="*/ 127 w 199"/>
                  <a:gd name="T73" fmla="*/ 448 h 547"/>
                  <a:gd name="T74" fmla="*/ 125 w 199"/>
                  <a:gd name="T75" fmla="*/ 443 h 547"/>
                  <a:gd name="T76" fmla="*/ 125 w 199"/>
                  <a:gd name="T77" fmla="*/ 442 h 547"/>
                  <a:gd name="T78" fmla="*/ 108 w 199"/>
                  <a:gd name="T79" fmla="*/ 418 h 547"/>
                  <a:gd name="T80" fmla="*/ 57 w 199"/>
                  <a:gd name="T81" fmla="*/ 374 h 547"/>
                  <a:gd name="T82" fmla="*/ 44 w 199"/>
                  <a:gd name="T83" fmla="*/ 350 h 547"/>
                  <a:gd name="T84" fmla="*/ 43 w 199"/>
                  <a:gd name="T85" fmla="*/ 349 h 547"/>
                  <a:gd name="T86" fmla="*/ 43 w 199"/>
                  <a:gd name="T87" fmla="*/ 348 h 547"/>
                  <a:gd name="T88" fmla="*/ 40 w 199"/>
                  <a:gd name="T89" fmla="*/ 341 h 547"/>
                  <a:gd name="T90" fmla="*/ 44 w 199"/>
                  <a:gd name="T91" fmla="*/ 264 h 547"/>
                  <a:gd name="T92" fmla="*/ 59 w 199"/>
                  <a:gd name="T93" fmla="*/ 189 h 547"/>
                  <a:gd name="T94" fmla="*/ 36 w 199"/>
                  <a:gd name="T95" fmla="*/ 123 h 547"/>
                  <a:gd name="T96" fmla="*/ 19 w 199"/>
                  <a:gd name="T97" fmla="*/ 100 h 547"/>
                  <a:gd name="T98" fmla="*/ 15 w 199"/>
                  <a:gd name="T99" fmla="*/ 94 h 547"/>
                  <a:gd name="T100" fmla="*/ 5 w 199"/>
                  <a:gd name="T101" fmla="*/ 74 h 547"/>
                  <a:gd name="T102" fmla="*/ 1 w 199"/>
                  <a:gd name="T103" fmla="*/ 35 h 547"/>
                  <a:gd name="T104" fmla="*/ 26 w 199"/>
                  <a:gd name="T105" fmla="*/ 6 h 547"/>
                  <a:gd name="T106" fmla="*/ 78 w 199"/>
                  <a:gd name="T107" fmla="*/ 4 h 547"/>
                  <a:gd name="T108" fmla="*/ 123 w 199"/>
                  <a:gd name="T109" fmla="*/ 42 h 547"/>
                  <a:gd name="T110" fmla="*/ 144 w 199"/>
                  <a:gd name="T111" fmla="*/ 58 h 547"/>
                  <a:gd name="T112" fmla="*/ 149 w 199"/>
                  <a:gd name="T113" fmla="*/ 59 h 547"/>
                  <a:gd name="T114" fmla="*/ 157 w 199"/>
                  <a:gd name="T115" fmla="*/ 61 h 547"/>
                  <a:gd name="T116" fmla="*/ 162 w 199"/>
                  <a:gd name="T117" fmla="*/ 61 h 547"/>
                  <a:gd name="T118" fmla="*/ 172 w 199"/>
                  <a:gd name="T119" fmla="*/ 60 h 547"/>
                  <a:gd name="T120" fmla="*/ 180 w 199"/>
                  <a:gd name="T121" fmla="*/ 56 h 547"/>
                  <a:gd name="T122" fmla="*/ 196 w 199"/>
                  <a:gd name="T123" fmla="*/ 37 h 547"/>
                  <a:gd name="T124" fmla="*/ 199 w 199"/>
                  <a:gd name="T125" fmla="*/ 2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 h="547">
                    <a:moveTo>
                      <a:pt x="199" y="29"/>
                    </a:moveTo>
                    <a:cubicBezTo>
                      <a:pt x="199" y="29"/>
                      <a:pt x="199" y="29"/>
                      <a:pt x="199" y="31"/>
                    </a:cubicBezTo>
                    <a:cubicBezTo>
                      <a:pt x="198" y="32"/>
                      <a:pt x="198" y="35"/>
                      <a:pt x="197" y="38"/>
                    </a:cubicBezTo>
                    <a:cubicBezTo>
                      <a:pt x="196" y="41"/>
                      <a:pt x="194" y="44"/>
                      <a:pt x="192" y="48"/>
                    </a:cubicBezTo>
                    <a:cubicBezTo>
                      <a:pt x="189" y="52"/>
                      <a:pt x="186" y="55"/>
                      <a:pt x="181" y="59"/>
                    </a:cubicBezTo>
                    <a:cubicBezTo>
                      <a:pt x="180" y="59"/>
                      <a:pt x="178" y="60"/>
                      <a:pt x="177" y="61"/>
                    </a:cubicBezTo>
                    <a:cubicBezTo>
                      <a:pt x="175" y="61"/>
                      <a:pt x="174" y="62"/>
                      <a:pt x="172" y="63"/>
                    </a:cubicBezTo>
                    <a:cubicBezTo>
                      <a:pt x="171" y="63"/>
                      <a:pt x="169" y="63"/>
                      <a:pt x="168" y="64"/>
                    </a:cubicBezTo>
                    <a:cubicBezTo>
                      <a:pt x="167" y="64"/>
                      <a:pt x="166" y="64"/>
                      <a:pt x="165" y="64"/>
                    </a:cubicBezTo>
                    <a:cubicBezTo>
                      <a:pt x="164" y="64"/>
                      <a:pt x="163" y="64"/>
                      <a:pt x="163" y="64"/>
                    </a:cubicBezTo>
                    <a:cubicBezTo>
                      <a:pt x="162" y="64"/>
                      <a:pt x="161" y="64"/>
                      <a:pt x="160" y="65"/>
                    </a:cubicBezTo>
                    <a:cubicBezTo>
                      <a:pt x="159" y="65"/>
                      <a:pt x="158" y="64"/>
                      <a:pt x="157" y="64"/>
                    </a:cubicBezTo>
                    <a:cubicBezTo>
                      <a:pt x="155" y="64"/>
                      <a:pt x="153" y="64"/>
                      <a:pt x="151" y="64"/>
                    </a:cubicBezTo>
                    <a:cubicBezTo>
                      <a:pt x="148" y="64"/>
                      <a:pt x="144" y="63"/>
                      <a:pt x="140" y="61"/>
                    </a:cubicBezTo>
                    <a:cubicBezTo>
                      <a:pt x="132" y="58"/>
                      <a:pt x="125" y="53"/>
                      <a:pt x="118" y="46"/>
                    </a:cubicBezTo>
                    <a:cubicBezTo>
                      <a:pt x="112" y="40"/>
                      <a:pt x="106" y="33"/>
                      <a:pt x="99" y="26"/>
                    </a:cubicBezTo>
                    <a:cubicBezTo>
                      <a:pt x="92" y="20"/>
                      <a:pt x="85" y="14"/>
                      <a:pt x="75" y="12"/>
                    </a:cubicBezTo>
                    <a:cubicBezTo>
                      <a:pt x="66" y="9"/>
                      <a:pt x="56" y="9"/>
                      <a:pt x="45" y="10"/>
                    </a:cubicBezTo>
                    <a:cubicBezTo>
                      <a:pt x="35" y="12"/>
                      <a:pt x="25" y="16"/>
                      <a:pt x="18" y="24"/>
                    </a:cubicBezTo>
                    <a:cubicBezTo>
                      <a:pt x="12" y="32"/>
                      <a:pt x="10" y="43"/>
                      <a:pt x="11" y="54"/>
                    </a:cubicBezTo>
                    <a:cubicBezTo>
                      <a:pt x="13" y="65"/>
                      <a:pt x="17" y="76"/>
                      <a:pt x="24" y="86"/>
                    </a:cubicBezTo>
                    <a:cubicBezTo>
                      <a:pt x="25" y="87"/>
                      <a:pt x="25" y="87"/>
                      <a:pt x="25" y="87"/>
                    </a:cubicBezTo>
                    <a:cubicBezTo>
                      <a:pt x="25" y="88"/>
                      <a:pt x="26" y="89"/>
                      <a:pt x="26" y="89"/>
                    </a:cubicBezTo>
                    <a:cubicBezTo>
                      <a:pt x="29" y="93"/>
                      <a:pt x="29" y="93"/>
                      <a:pt x="29" y="93"/>
                    </a:cubicBezTo>
                    <a:cubicBezTo>
                      <a:pt x="31" y="96"/>
                      <a:pt x="32" y="98"/>
                      <a:pt x="34" y="100"/>
                    </a:cubicBezTo>
                    <a:cubicBezTo>
                      <a:pt x="38" y="105"/>
                      <a:pt x="42" y="110"/>
                      <a:pt x="46" y="115"/>
                    </a:cubicBezTo>
                    <a:cubicBezTo>
                      <a:pt x="50" y="120"/>
                      <a:pt x="54" y="125"/>
                      <a:pt x="58" y="131"/>
                    </a:cubicBezTo>
                    <a:cubicBezTo>
                      <a:pt x="61" y="137"/>
                      <a:pt x="65" y="143"/>
                      <a:pt x="67" y="150"/>
                    </a:cubicBezTo>
                    <a:cubicBezTo>
                      <a:pt x="72" y="163"/>
                      <a:pt x="73" y="177"/>
                      <a:pt x="71" y="191"/>
                    </a:cubicBezTo>
                    <a:cubicBezTo>
                      <a:pt x="70" y="204"/>
                      <a:pt x="67" y="217"/>
                      <a:pt x="64" y="229"/>
                    </a:cubicBezTo>
                    <a:cubicBezTo>
                      <a:pt x="61" y="242"/>
                      <a:pt x="58" y="254"/>
                      <a:pt x="55" y="267"/>
                    </a:cubicBezTo>
                    <a:cubicBezTo>
                      <a:pt x="53" y="279"/>
                      <a:pt x="50" y="291"/>
                      <a:pt x="49" y="303"/>
                    </a:cubicBezTo>
                    <a:cubicBezTo>
                      <a:pt x="48" y="315"/>
                      <a:pt x="48" y="327"/>
                      <a:pt x="51" y="338"/>
                    </a:cubicBezTo>
                    <a:cubicBezTo>
                      <a:pt x="58" y="360"/>
                      <a:pt x="70" y="379"/>
                      <a:pt x="87" y="392"/>
                    </a:cubicBezTo>
                    <a:cubicBezTo>
                      <a:pt x="96" y="399"/>
                      <a:pt x="105" y="405"/>
                      <a:pt x="113" y="412"/>
                    </a:cubicBezTo>
                    <a:cubicBezTo>
                      <a:pt x="121" y="420"/>
                      <a:pt x="127" y="429"/>
                      <a:pt x="131" y="439"/>
                    </a:cubicBezTo>
                    <a:cubicBezTo>
                      <a:pt x="131" y="440"/>
                      <a:pt x="131" y="440"/>
                      <a:pt x="131" y="440"/>
                    </a:cubicBezTo>
                    <a:cubicBezTo>
                      <a:pt x="131" y="440"/>
                      <a:pt x="131" y="440"/>
                      <a:pt x="131" y="440"/>
                    </a:cubicBezTo>
                    <a:cubicBezTo>
                      <a:pt x="132" y="441"/>
                      <a:pt x="132" y="441"/>
                      <a:pt x="132" y="441"/>
                    </a:cubicBezTo>
                    <a:cubicBezTo>
                      <a:pt x="132" y="442"/>
                      <a:pt x="132" y="442"/>
                      <a:pt x="132" y="442"/>
                    </a:cubicBezTo>
                    <a:cubicBezTo>
                      <a:pt x="133" y="443"/>
                      <a:pt x="133" y="444"/>
                      <a:pt x="133" y="446"/>
                    </a:cubicBezTo>
                    <a:cubicBezTo>
                      <a:pt x="134" y="448"/>
                      <a:pt x="135" y="450"/>
                      <a:pt x="135" y="453"/>
                    </a:cubicBezTo>
                    <a:cubicBezTo>
                      <a:pt x="136" y="457"/>
                      <a:pt x="137" y="462"/>
                      <a:pt x="138" y="466"/>
                    </a:cubicBezTo>
                    <a:cubicBezTo>
                      <a:pt x="138" y="468"/>
                      <a:pt x="139" y="470"/>
                      <a:pt x="139" y="472"/>
                    </a:cubicBezTo>
                    <a:cubicBezTo>
                      <a:pt x="140" y="474"/>
                      <a:pt x="141" y="476"/>
                      <a:pt x="142" y="478"/>
                    </a:cubicBezTo>
                    <a:cubicBezTo>
                      <a:pt x="142" y="478"/>
                      <a:pt x="143" y="479"/>
                      <a:pt x="143" y="480"/>
                    </a:cubicBezTo>
                    <a:cubicBezTo>
                      <a:pt x="143" y="480"/>
                      <a:pt x="143" y="480"/>
                      <a:pt x="143" y="480"/>
                    </a:cubicBezTo>
                    <a:cubicBezTo>
                      <a:pt x="144" y="481"/>
                      <a:pt x="144" y="481"/>
                      <a:pt x="144" y="481"/>
                    </a:cubicBezTo>
                    <a:cubicBezTo>
                      <a:pt x="144" y="481"/>
                      <a:pt x="144" y="481"/>
                      <a:pt x="144" y="481"/>
                    </a:cubicBezTo>
                    <a:cubicBezTo>
                      <a:pt x="145" y="483"/>
                      <a:pt x="145" y="483"/>
                      <a:pt x="145" y="483"/>
                    </a:cubicBezTo>
                    <a:cubicBezTo>
                      <a:pt x="145" y="483"/>
                      <a:pt x="146" y="484"/>
                      <a:pt x="147" y="485"/>
                    </a:cubicBezTo>
                    <a:cubicBezTo>
                      <a:pt x="147" y="486"/>
                      <a:pt x="148" y="486"/>
                      <a:pt x="149" y="487"/>
                    </a:cubicBezTo>
                    <a:cubicBezTo>
                      <a:pt x="154" y="492"/>
                      <a:pt x="160" y="496"/>
                      <a:pt x="166" y="500"/>
                    </a:cubicBezTo>
                    <a:cubicBezTo>
                      <a:pt x="168" y="502"/>
                      <a:pt x="171" y="504"/>
                      <a:pt x="173" y="507"/>
                    </a:cubicBezTo>
                    <a:cubicBezTo>
                      <a:pt x="175" y="509"/>
                      <a:pt x="178" y="511"/>
                      <a:pt x="179" y="514"/>
                    </a:cubicBezTo>
                    <a:cubicBezTo>
                      <a:pt x="183" y="518"/>
                      <a:pt x="185" y="523"/>
                      <a:pt x="187" y="527"/>
                    </a:cubicBezTo>
                    <a:cubicBezTo>
                      <a:pt x="188" y="531"/>
                      <a:pt x="190" y="535"/>
                      <a:pt x="191" y="538"/>
                    </a:cubicBezTo>
                    <a:cubicBezTo>
                      <a:pt x="192" y="543"/>
                      <a:pt x="193" y="547"/>
                      <a:pt x="193" y="547"/>
                    </a:cubicBezTo>
                    <a:cubicBezTo>
                      <a:pt x="193" y="547"/>
                      <a:pt x="192" y="543"/>
                      <a:pt x="190" y="538"/>
                    </a:cubicBezTo>
                    <a:cubicBezTo>
                      <a:pt x="188" y="532"/>
                      <a:pt x="184" y="524"/>
                      <a:pt x="177" y="515"/>
                    </a:cubicBezTo>
                    <a:cubicBezTo>
                      <a:pt x="176" y="513"/>
                      <a:pt x="174" y="511"/>
                      <a:pt x="171" y="509"/>
                    </a:cubicBezTo>
                    <a:cubicBezTo>
                      <a:pt x="169" y="507"/>
                      <a:pt x="166" y="505"/>
                      <a:pt x="163" y="503"/>
                    </a:cubicBezTo>
                    <a:cubicBezTo>
                      <a:pt x="158" y="499"/>
                      <a:pt x="151" y="496"/>
                      <a:pt x="145" y="490"/>
                    </a:cubicBezTo>
                    <a:cubicBezTo>
                      <a:pt x="144" y="489"/>
                      <a:pt x="144" y="489"/>
                      <a:pt x="143" y="488"/>
                    </a:cubicBezTo>
                    <a:cubicBezTo>
                      <a:pt x="142" y="487"/>
                      <a:pt x="142" y="486"/>
                      <a:pt x="141" y="486"/>
                    </a:cubicBezTo>
                    <a:cubicBezTo>
                      <a:pt x="140" y="484"/>
                      <a:pt x="140" y="484"/>
                      <a:pt x="140" y="484"/>
                    </a:cubicBezTo>
                    <a:cubicBezTo>
                      <a:pt x="139" y="484"/>
                      <a:pt x="139" y="484"/>
                      <a:pt x="139" y="484"/>
                    </a:cubicBezTo>
                    <a:cubicBezTo>
                      <a:pt x="139" y="484"/>
                      <a:pt x="139" y="484"/>
                      <a:pt x="139" y="484"/>
                    </a:cubicBezTo>
                    <a:cubicBezTo>
                      <a:pt x="139" y="483"/>
                      <a:pt x="139" y="483"/>
                      <a:pt x="139" y="483"/>
                    </a:cubicBezTo>
                    <a:cubicBezTo>
                      <a:pt x="138" y="482"/>
                      <a:pt x="138" y="481"/>
                      <a:pt x="137" y="480"/>
                    </a:cubicBezTo>
                    <a:cubicBezTo>
                      <a:pt x="136" y="478"/>
                      <a:pt x="135" y="476"/>
                      <a:pt x="134" y="474"/>
                    </a:cubicBezTo>
                    <a:cubicBezTo>
                      <a:pt x="133" y="472"/>
                      <a:pt x="133" y="470"/>
                      <a:pt x="132" y="468"/>
                    </a:cubicBezTo>
                    <a:cubicBezTo>
                      <a:pt x="131" y="463"/>
                      <a:pt x="130" y="459"/>
                      <a:pt x="129" y="454"/>
                    </a:cubicBezTo>
                    <a:cubicBezTo>
                      <a:pt x="128" y="452"/>
                      <a:pt x="128" y="450"/>
                      <a:pt x="127" y="448"/>
                    </a:cubicBezTo>
                    <a:cubicBezTo>
                      <a:pt x="126" y="447"/>
                      <a:pt x="126" y="446"/>
                      <a:pt x="126" y="445"/>
                    </a:cubicBezTo>
                    <a:cubicBezTo>
                      <a:pt x="125" y="443"/>
                      <a:pt x="125" y="443"/>
                      <a:pt x="125" y="443"/>
                    </a:cubicBezTo>
                    <a:cubicBezTo>
                      <a:pt x="125" y="443"/>
                      <a:pt x="125" y="443"/>
                      <a:pt x="125" y="443"/>
                    </a:cubicBezTo>
                    <a:cubicBezTo>
                      <a:pt x="125" y="442"/>
                      <a:pt x="125" y="442"/>
                      <a:pt x="125" y="442"/>
                    </a:cubicBezTo>
                    <a:cubicBezTo>
                      <a:pt x="124" y="442"/>
                      <a:pt x="124" y="442"/>
                      <a:pt x="124" y="442"/>
                    </a:cubicBezTo>
                    <a:cubicBezTo>
                      <a:pt x="120" y="433"/>
                      <a:pt x="115" y="425"/>
                      <a:pt x="108" y="418"/>
                    </a:cubicBezTo>
                    <a:cubicBezTo>
                      <a:pt x="100" y="412"/>
                      <a:pt x="91" y="406"/>
                      <a:pt x="82" y="400"/>
                    </a:cubicBezTo>
                    <a:cubicBezTo>
                      <a:pt x="73" y="393"/>
                      <a:pt x="64" y="384"/>
                      <a:pt x="57" y="374"/>
                    </a:cubicBezTo>
                    <a:cubicBezTo>
                      <a:pt x="53" y="369"/>
                      <a:pt x="50" y="364"/>
                      <a:pt x="47" y="358"/>
                    </a:cubicBezTo>
                    <a:cubicBezTo>
                      <a:pt x="46" y="356"/>
                      <a:pt x="45" y="353"/>
                      <a:pt x="44" y="350"/>
                    </a:cubicBezTo>
                    <a:cubicBezTo>
                      <a:pt x="43" y="349"/>
                      <a:pt x="43" y="349"/>
                      <a:pt x="43" y="349"/>
                    </a:cubicBezTo>
                    <a:cubicBezTo>
                      <a:pt x="43" y="349"/>
                      <a:pt x="43" y="349"/>
                      <a:pt x="43" y="349"/>
                    </a:cubicBezTo>
                    <a:cubicBezTo>
                      <a:pt x="43" y="348"/>
                      <a:pt x="43" y="348"/>
                      <a:pt x="43" y="348"/>
                    </a:cubicBezTo>
                    <a:cubicBezTo>
                      <a:pt x="43" y="348"/>
                      <a:pt x="43" y="348"/>
                      <a:pt x="43" y="348"/>
                    </a:cubicBezTo>
                    <a:cubicBezTo>
                      <a:pt x="42" y="346"/>
                      <a:pt x="42" y="346"/>
                      <a:pt x="42" y="346"/>
                    </a:cubicBezTo>
                    <a:cubicBezTo>
                      <a:pt x="41" y="344"/>
                      <a:pt x="41" y="342"/>
                      <a:pt x="40" y="341"/>
                    </a:cubicBezTo>
                    <a:cubicBezTo>
                      <a:pt x="37" y="328"/>
                      <a:pt x="36" y="315"/>
                      <a:pt x="37" y="302"/>
                    </a:cubicBezTo>
                    <a:cubicBezTo>
                      <a:pt x="39" y="289"/>
                      <a:pt x="41" y="277"/>
                      <a:pt x="44" y="264"/>
                    </a:cubicBezTo>
                    <a:cubicBezTo>
                      <a:pt x="46" y="252"/>
                      <a:pt x="49" y="239"/>
                      <a:pt x="52" y="227"/>
                    </a:cubicBezTo>
                    <a:cubicBezTo>
                      <a:pt x="55" y="214"/>
                      <a:pt x="58" y="202"/>
                      <a:pt x="59" y="189"/>
                    </a:cubicBezTo>
                    <a:cubicBezTo>
                      <a:pt x="60" y="177"/>
                      <a:pt x="59" y="165"/>
                      <a:pt x="55" y="154"/>
                    </a:cubicBezTo>
                    <a:cubicBezTo>
                      <a:pt x="51" y="143"/>
                      <a:pt x="44" y="133"/>
                      <a:pt x="36" y="123"/>
                    </a:cubicBezTo>
                    <a:cubicBezTo>
                      <a:pt x="33" y="118"/>
                      <a:pt x="29" y="113"/>
                      <a:pt x="25" y="108"/>
                    </a:cubicBezTo>
                    <a:cubicBezTo>
                      <a:pt x="23" y="105"/>
                      <a:pt x="21" y="102"/>
                      <a:pt x="19" y="100"/>
                    </a:cubicBezTo>
                    <a:cubicBezTo>
                      <a:pt x="16" y="96"/>
                      <a:pt x="16" y="96"/>
                      <a:pt x="16" y="96"/>
                    </a:cubicBezTo>
                    <a:cubicBezTo>
                      <a:pt x="16" y="95"/>
                      <a:pt x="16" y="95"/>
                      <a:pt x="15" y="94"/>
                    </a:cubicBezTo>
                    <a:cubicBezTo>
                      <a:pt x="14" y="92"/>
                      <a:pt x="14" y="92"/>
                      <a:pt x="14" y="92"/>
                    </a:cubicBezTo>
                    <a:cubicBezTo>
                      <a:pt x="10" y="86"/>
                      <a:pt x="7" y="80"/>
                      <a:pt x="5" y="74"/>
                    </a:cubicBezTo>
                    <a:cubicBezTo>
                      <a:pt x="3" y="68"/>
                      <a:pt x="1" y="61"/>
                      <a:pt x="0" y="55"/>
                    </a:cubicBezTo>
                    <a:cubicBezTo>
                      <a:pt x="0" y="48"/>
                      <a:pt x="0" y="42"/>
                      <a:pt x="1" y="35"/>
                    </a:cubicBezTo>
                    <a:cubicBezTo>
                      <a:pt x="3" y="29"/>
                      <a:pt x="6" y="22"/>
                      <a:pt x="11" y="17"/>
                    </a:cubicBezTo>
                    <a:cubicBezTo>
                      <a:pt x="15" y="12"/>
                      <a:pt x="21" y="9"/>
                      <a:pt x="26" y="6"/>
                    </a:cubicBezTo>
                    <a:cubicBezTo>
                      <a:pt x="32" y="4"/>
                      <a:pt x="38" y="2"/>
                      <a:pt x="44" y="1"/>
                    </a:cubicBezTo>
                    <a:cubicBezTo>
                      <a:pt x="55" y="0"/>
                      <a:pt x="67" y="0"/>
                      <a:pt x="78" y="4"/>
                    </a:cubicBezTo>
                    <a:cubicBezTo>
                      <a:pt x="89" y="7"/>
                      <a:pt x="97" y="14"/>
                      <a:pt x="104" y="21"/>
                    </a:cubicBezTo>
                    <a:cubicBezTo>
                      <a:pt x="111" y="29"/>
                      <a:pt x="117" y="36"/>
                      <a:pt x="123" y="42"/>
                    </a:cubicBezTo>
                    <a:cubicBezTo>
                      <a:pt x="129" y="49"/>
                      <a:pt x="135" y="54"/>
                      <a:pt x="142" y="57"/>
                    </a:cubicBezTo>
                    <a:cubicBezTo>
                      <a:pt x="143" y="57"/>
                      <a:pt x="143" y="58"/>
                      <a:pt x="144" y="58"/>
                    </a:cubicBezTo>
                    <a:cubicBezTo>
                      <a:pt x="145" y="58"/>
                      <a:pt x="146" y="59"/>
                      <a:pt x="147" y="59"/>
                    </a:cubicBezTo>
                    <a:cubicBezTo>
                      <a:pt x="148" y="59"/>
                      <a:pt x="148" y="59"/>
                      <a:pt x="149" y="59"/>
                    </a:cubicBezTo>
                    <a:cubicBezTo>
                      <a:pt x="150" y="60"/>
                      <a:pt x="151" y="60"/>
                      <a:pt x="152" y="60"/>
                    </a:cubicBezTo>
                    <a:cubicBezTo>
                      <a:pt x="154" y="60"/>
                      <a:pt x="156" y="60"/>
                      <a:pt x="157" y="61"/>
                    </a:cubicBezTo>
                    <a:cubicBezTo>
                      <a:pt x="158" y="61"/>
                      <a:pt x="159" y="61"/>
                      <a:pt x="160" y="61"/>
                    </a:cubicBezTo>
                    <a:cubicBezTo>
                      <a:pt x="161" y="61"/>
                      <a:pt x="161" y="61"/>
                      <a:pt x="162" y="61"/>
                    </a:cubicBezTo>
                    <a:cubicBezTo>
                      <a:pt x="164" y="61"/>
                      <a:pt x="166" y="61"/>
                      <a:pt x="167" y="60"/>
                    </a:cubicBezTo>
                    <a:cubicBezTo>
                      <a:pt x="169" y="60"/>
                      <a:pt x="170" y="60"/>
                      <a:pt x="172" y="60"/>
                    </a:cubicBezTo>
                    <a:cubicBezTo>
                      <a:pt x="173" y="59"/>
                      <a:pt x="174" y="59"/>
                      <a:pt x="176" y="58"/>
                    </a:cubicBezTo>
                    <a:cubicBezTo>
                      <a:pt x="177" y="58"/>
                      <a:pt x="178" y="57"/>
                      <a:pt x="180" y="56"/>
                    </a:cubicBezTo>
                    <a:cubicBezTo>
                      <a:pt x="184" y="54"/>
                      <a:pt x="188" y="50"/>
                      <a:pt x="191" y="47"/>
                    </a:cubicBezTo>
                    <a:cubicBezTo>
                      <a:pt x="193" y="43"/>
                      <a:pt x="195" y="40"/>
                      <a:pt x="196" y="37"/>
                    </a:cubicBezTo>
                    <a:cubicBezTo>
                      <a:pt x="197" y="35"/>
                      <a:pt x="198" y="32"/>
                      <a:pt x="198" y="31"/>
                    </a:cubicBezTo>
                    <a:cubicBezTo>
                      <a:pt x="199" y="29"/>
                      <a:pt x="199" y="29"/>
                      <a:pt x="199" y="29"/>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Freeform 315">
                <a:extLst>
                  <a:ext uri="{FF2B5EF4-FFF2-40B4-BE49-F238E27FC236}">
                    <a16:creationId xmlns:a16="http://schemas.microsoft.com/office/drawing/2014/main" id="{0D604070-846A-490F-8A9D-2D3FE5107902}"/>
                  </a:ext>
                </a:extLst>
              </p:cNvPr>
              <p:cNvSpPr>
                <a:spLocks/>
              </p:cNvSpPr>
              <p:nvPr/>
            </p:nvSpPr>
            <p:spPr bwMode="auto">
              <a:xfrm>
                <a:off x="2761" y="3017"/>
                <a:ext cx="140" cy="71"/>
              </a:xfrm>
              <a:custGeom>
                <a:avLst/>
                <a:gdLst>
                  <a:gd name="T0" fmla="*/ 59 w 59"/>
                  <a:gd name="T1" fmla="*/ 30 h 30"/>
                  <a:gd name="T2" fmla="*/ 57 w 59"/>
                  <a:gd name="T3" fmla="*/ 27 h 30"/>
                  <a:gd name="T4" fmla="*/ 55 w 59"/>
                  <a:gd name="T5" fmla="*/ 25 h 30"/>
                  <a:gd name="T6" fmla="*/ 52 w 59"/>
                  <a:gd name="T7" fmla="*/ 23 h 30"/>
                  <a:gd name="T8" fmla="*/ 47 w 59"/>
                  <a:gd name="T9" fmla="*/ 20 h 30"/>
                  <a:gd name="T10" fmla="*/ 42 w 59"/>
                  <a:gd name="T11" fmla="*/ 18 h 30"/>
                  <a:gd name="T12" fmla="*/ 39 w 59"/>
                  <a:gd name="T13" fmla="*/ 18 h 30"/>
                  <a:gd name="T14" fmla="*/ 36 w 59"/>
                  <a:gd name="T15" fmla="*/ 17 h 30"/>
                  <a:gd name="T16" fmla="*/ 33 w 59"/>
                  <a:gd name="T17" fmla="*/ 16 h 30"/>
                  <a:gd name="T18" fmla="*/ 30 w 59"/>
                  <a:gd name="T19" fmla="*/ 16 h 30"/>
                  <a:gd name="T20" fmla="*/ 24 w 59"/>
                  <a:gd name="T21" fmla="*/ 14 h 30"/>
                  <a:gd name="T22" fmla="*/ 18 w 59"/>
                  <a:gd name="T23" fmla="*/ 12 h 30"/>
                  <a:gd name="T24" fmla="*/ 13 w 59"/>
                  <a:gd name="T25" fmla="*/ 10 h 30"/>
                  <a:gd name="T26" fmla="*/ 10 w 59"/>
                  <a:gd name="T27" fmla="*/ 9 h 30"/>
                  <a:gd name="T28" fmla="*/ 8 w 59"/>
                  <a:gd name="T29" fmla="*/ 7 h 30"/>
                  <a:gd name="T30" fmla="*/ 4 w 59"/>
                  <a:gd name="T31" fmla="*/ 4 h 30"/>
                  <a:gd name="T32" fmla="*/ 2 w 59"/>
                  <a:gd name="T33" fmla="*/ 2 h 30"/>
                  <a:gd name="T34" fmla="*/ 1 w 59"/>
                  <a:gd name="T35" fmla="*/ 0 h 30"/>
                  <a:gd name="T36" fmla="*/ 0 w 59"/>
                  <a:gd name="T37" fmla="*/ 0 h 30"/>
                  <a:gd name="T38" fmla="*/ 3 w 59"/>
                  <a:gd name="T39" fmla="*/ 1 h 30"/>
                  <a:gd name="T40" fmla="*/ 5 w 59"/>
                  <a:gd name="T41" fmla="*/ 3 h 30"/>
                  <a:gd name="T42" fmla="*/ 9 w 59"/>
                  <a:gd name="T43" fmla="*/ 5 h 30"/>
                  <a:gd name="T44" fmla="*/ 14 w 59"/>
                  <a:gd name="T45" fmla="*/ 6 h 30"/>
                  <a:gd name="T46" fmla="*/ 19 w 59"/>
                  <a:gd name="T47" fmla="*/ 8 h 30"/>
                  <a:gd name="T48" fmla="*/ 25 w 59"/>
                  <a:gd name="T49" fmla="*/ 10 h 30"/>
                  <a:gd name="T50" fmla="*/ 31 w 59"/>
                  <a:gd name="T51" fmla="*/ 11 h 30"/>
                  <a:gd name="T52" fmla="*/ 34 w 59"/>
                  <a:gd name="T53" fmla="*/ 11 h 30"/>
                  <a:gd name="T54" fmla="*/ 38 w 59"/>
                  <a:gd name="T55" fmla="*/ 12 h 30"/>
                  <a:gd name="T56" fmla="*/ 44 w 59"/>
                  <a:gd name="T57" fmla="*/ 14 h 30"/>
                  <a:gd name="T58" fmla="*/ 49 w 59"/>
                  <a:gd name="T59" fmla="*/ 17 h 30"/>
                  <a:gd name="T60" fmla="*/ 53 w 59"/>
                  <a:gd name="T61" fmla="*/ 20 h 30"/>
                  <a:gd name="T62" fmla="*/ 58 w 59"/>
                  <a:gd name="T63" fmla="*/ 27 h 30"/>
                  <a:gd name="T64" fmla="*/ 59 w 59"/>
                  <a:gd name="T6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30">
                    <a:moveTo>
                      <a:pt x="59" y="30"/>
                    </a:moveTo>
                    <a:cubicBezTo>
                      <a:pt x="59" y="30"/>
                      <a:pt x="58" y="29"/>
                      <a:pt x="57" y="27"/>
                    </a:cubicBezTo>
                    <a:cubicBezTo>
                      <a:pt x="57" y="27"/>
                      <a:pt x="56" y="26"/>
                      <a:pt x="55" y="25"/>
                    </a:cubicBezTo>
                    <a:cubicBezTo>
                      <a:pt x="54" y="24"/>
                      <a:pt x="53" y="23"/>
                      <a:pt x="52" y="23"/>
                    </a:cubicBezTo>
                    <a:cubicBezTo>
                      <a:pt x="50" y="22"/>
                      <a:pt x="49" y="21"/>
                      <a:pt x="47" y="20"/>
                    </a:cubicBezTo>
                    <a:cubicBezTo>
                      <a:pt x="46" y="20"/>
                      <a:pt x="44" y="19"/>
                      <a:pt x="42" y="18"/>
                    </a:cubicBezTo>
                    <a:cubicBezTo>
                      <a:pt x="41" y="18"/>
                      <a:pt x="40" y="18"/>
                      <a:pt x="39" y="18"/>
                    </a:cubicBezTo>
                    <a:cubicBezTo>
                      <a:pt x="38" y="17"/>
                      <a:pt x="37" y="17"/>
                      <a:pt x="36" y="17"/>
                    </a:cubicBezTo>
                    <a:cubicBezTo>
                      <a:pt x="36" y="17"/>
                      <a:pt x="34" y="16"/>
                      <a:pt x="33" y="16"/>
                    </a:cubicBezTo>
                    <a:cubicBezTo>
                      <a:pt x="30" y="16"/>
                      <a:pt x="30" y="16"/>
                      <a:pt x="30" y="16"/>
                    </a:cubicBezTo>
                    <a:cubicBezTo>
                      <a:pt x="28" y="15"/>
                      <a:pt x="26" y="15"/>
                      <a:pt x="24" y="14"/>
                    </a:cubicBezTo>
                    <a:cubicBezTo>
                      <a:pt x="22" y="14"/>
                      <a:pt x="20" y="13"/>
                      <a:pt x="18" y="12"/>
                    </a:cubicBezTo>
                    <a:cubicBezTo>
                      <a:pt x="16" y="12"/>
                      <a:pt x="14" y="11"/>
                      <a:pt x="13" y="10"/>
                    </a:cubicBezTo>
                    <a:cubicBezTo>
                      <a:pt x="12" y="9"/>
                      <a:pt x="11" y="9"/>
                      <a:pt x="10" y="9"/>
                    </a:cubicBezTo>
                    <a:cubicBezTo>
                      <a:pt x="9" y="8"/>
                      <a:pt x="9" y="8"/>
                      <a:pt x="8" y="7"/>
                    </a:cubicBezTo>
                    <a:cubicBezTo>
                      <a:pt x="7" y="6"/>
                      <a:pt x="5" y="5"/>
                      <a:pt x="4" y="4"/>
                    </a:cubicBezTo>
                    <a:cubicBezTo>
                      <a:pt x="3" y="4"/>
                      <a:pt x="3" y="3"/>
                      <a:pt x="2" y="2"/>
                    </a:cubicBezTo>
                    <a:cubicBezTo>
                      <a:pt x="1" y="1"/>
                      <a:pt x="1" y="1"/>
                      <a:pt x="1" y="0"/>
                    </a:cubicBezTo>
                    <a:cubicBezTo>
                      <a:pt x="0" y="0"/>
                      <a:pt x="0" y="0"/>
                      <a:pt x="0" y="0"/>
                    </a:cubicBezTo>
                    <a:cubicBezTo>
                      <a:pt x="0" y="0"/>
                      <a:pt x="1" y="0"/>
                      <a:pt x="3" y="1"/>
                    </a:cubicBezTo>
                    <a:cubicBezTo>
                      <a:pt x="3" y="2"/>
                      <a:pt x="4" y="2"/>
                      <a:pt x="5" y="3"/>
                    </a:cubicBezTo>
                    <a:cubicBezTo>
                      <a:pt x="7" y="3"/>
                      <a:pt x="8" y="4"/>
                      <a:pt x="9" y="5"/>
                    </a:cubicBezTo>
                    <a:cubicBezTo>
                      <a:pt x="11" y="5"/>
                      <a:pt x="12" y="6"/>
                      <a:pt x="14" y="6"/>
                    </a:cubicBezTo>
                    <a:cubicBezTo>
                      <a:pt x="16" y="7"/>
                      <a:pt x="17" y="8"/>
                      <a:pt x="19" y="8"/>
                    </a:cubicBezTo>
                    <a:cubicBezTo>
                      <a:pt x="21" y="9"/>
                      <a:pt x="23" y="9"/>
                      <a:pt x="25" y="10"/>
                    </a:cubicBezTo>
                    <a:cubicBezTo>
                      <a:pt x="27" y="10"/>
                      <a:pt x="29" y="10"/>
                      <a:pt x="31" y="11"/>
                    </a:cubicBezTo>
                    <a:cubicBezTo>
                      <a:pt x="34" y="11"/>
                      <a:pt x="34" y="11"/>
                      <a:pt x="34" y="11"/>
                    </a:cubicBezTo>
                    <a:cubicBezTo>
                      <a:pt x="35" y="12"/>
                      <a:pt x="37" y="12"/>
                      <a:pt x="38" y="12"/>
                    </a:cubicBezTo>
                    <a:cubicBezTo>
                      <a:pt x="40" y="13"/>
                      <a:pt x="42" y="13"/>
                      <a:pt x="44" y="14"/>
                    </a:cubicBezTo>
                    <a:cubicBezTo>
                      <a:pt x="46" y="15"/>
                      <a:pt x="47" y="16"/>
                      <a:pt x="49" y="17"/>
                    </a:cubicBezTo>
                    <a:cubicBezTo>
                      <a:pt x="51" y="18"/>
                      <a:pt x="52" y="19"/>
                      <a:pt x="53" y="20"/>
                    </a:cubicBezTo>
                    <a:cubicBezTo>
                      <a:pt x="56" y="23"/>
                      <a:pt x="57" y="25"/>
                      <a:pt x="58" y="27"/>
                    </a:cubicBezTo>
                    <a:cubicBezTo>
                      <a:pt x="59" y="29"/>
                      <a:pt x="59" y="30"/>
                      <a:pt x="59" y="3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316">
                <a:extLst>
                  <a:ext uri="{FF2B5EF4-FFF2-40B4-BE49-F238E27FC236}">
                    <a16:creationId xmlns:a16="http://schemas.microsoft.com/office/drawing/2014/main" id="{05B36823-B793-4313-AA7E-294FDEEBE8D6}"/>
                  </a:ext>
                </a:extLst>
              </p:cNvPr>
              <p:cNvSpPr>
                <a:spLocks/>
              </p:cNvSpPr>
              <p:nvPr/>
            </p:nvSpPr>
            <p:spPr bwMode="auto">
              <a:xfrm>
                <a:off x="2735" y="2874"/>
                <a:ext cx="254" cy="110"/>
              </a:xfrm>
              <a:custGeom>
                <a:avLst/>
                <a:gdLst>
                  <a:gd name="T0" fmla="*/ 107 w 107"/>
                  <a:gd name="T1" fmla="*/ 6 h 46"/>
                  <a:gd name="T2" fmla="*/ 102 w 107"/>
                  <a:gd name="T3" fmla="*/ 4 h 46"/>
                  <a:gd name="T4" fmla="*/ 96 w 107"/>
                  <a:gd name="T5" fmla="*/ 3 h 46"/>
                  <a:gd name="T6" fmla="*/ 88 w 107"/>
                  <a:gd name="T7" fmla="*/ 5 h 46"/>
                  <a:gd name="T8" fmla="*/ 80 w 107"/>
                  <a:gd name="T9" fmla="*/ 10 h 46"/>
                  <a:gd name="T10" fmla="*/ 76 w 107"/>
                  <a:gd name="T11" fmla="*/ 13 h 46"/>
                  <a:gd name="T12" fmla="*/ 72 w 107"/>
                  <a:gd name="T13" fmla="*/ 17 h 46"/>
                  <a:gd name="T14" fmla="*/ 64 w 107"/>
                  <a:gd name="T15" fmla="*/ 25 h 46"/>
                  <a:gd name="T16" fmla="*/ 60 w 107"/>
                  <a:gd name="T17" fmla="*/ 29 h 46"/>
                  <a:gd name="T18" fmla="*/ 55 w 107"/>
                  <a:gd name="T19" fmla="*/ 33 h 46"/>
                  <a:gd name="T20" fmla="*/ 45 w 107"/>
                  <a:gd name="T21" fmla="*/ 41 h 46"/>
                  <a:gd name="T22" fmla="*/ 39 w 107"/>
                  <a:gd name="T23" fmla="*/ 43 h 46"/>
                  <a:gd name="T24" fmla="*/ 38 w 107"/>
                  <a:gd name="T25" fmla="*/ 44 h 46"/>
                  <a:gd name="T26" fmla="*/ 37 w 107"/>
                  <a:gd name="T27" fmla="*/ 44 h 46"/>
                  <a:gd name="T28" fmla="*/ 37 w 107"/>
                  <a:gd name="T29" fmla="*/ 44 h 46"/>
                  <a:gd name="T30" fmla="*/ 37 w 107"/>
                  <a:gd name="T31" fmla="*/ 44 h 46"/>
                  <a:gd name="T32" fmla="*/ 36 w 107"/>
                  <a:gd name="T33" fmla="*/ 45 h 46"/>
                  <a:gd name="T34" fmla="*/ 36 w 107"/>
                  <a:gd name="T35" fmla="*/ 45 h 46"/>
                  <a:gd name="T36" fmla="*/ 33 w 107"/>
                  <a:gd name="T37" fmla="*/ 45 h 46"/>
                  <a:gd name="T38" fmla="*/ 33 w 107"/>
                  <a:gd name="T39" fmla="*/ 46 h 46"/>
                  <a:gd name="T40" fmla="*/ 32 w 107"/>
                  <a:gd name="T41" fmla="*/ 46 h 46"/>
                  <a:gd name="T42" fmla="*/ 30 w 107"/>
                  <a:gd name="T43" fmla="*/ 46 h 46"/>
                  <a:gd name="T44" fmla="*/ 28 w 107"/>
                  <a:gd name="T45" fmla="*/ 46 h 46"/>
                  <a:gd name="T46" fmla="*/ 27 w 107"/>
                  <a:gd name="T47" fmla="*/ 46 h 46"/>
                  <a:gd name="T48" fmla="*/ 21 w 107"/>
                  <a:gd name="T49" fmla="*/ 45 h 46"/>
                  <a:gd name="T50" fmla="*/ 12 w 107"/>
                  <a:gd name="T51" fmla="*/ 39 h 46"/>
                  <a:gd name="T52" fmla="*/ 6 w 107"/>
                  <a:gd name="T53" fmla="*/ 33 h 46"/>
                  <a:gd name="T54" fmla="*/ 2 w 107"/>
                  <a:gd name="T55" fmla="*/ 27 h 46"/>
                  <a:gd name="T56" fmla="*/ 0 w 107"/>
                  <a:gd name="T57" fmla="*/ 22 h 46"/>
                  <a:gd name="T58" fmla="*/ 4 w 107"/>
                  <a:gd name="T59" fmla="*/ 27 h 46"/>
                  <a:gd name="T60" fmla="*/ 8 w 107"/>
                  <a:gd name="T61" fmla="*/ 31 h 46"/>
                  <a:gd name="T62" fmla="*/ 14 w 107"/>
                  <a:gd name="T63" fmla="*/ 36 h 46"/>
                  <a:gd name="T64" fmla="*/ 22 w 107"/>
                  <a:gd name="T65" fmla="*/ 40 h 46"/>
                  <a:gd name="T66" fmla="*/ 27 w 107"/>
                  <a:gd name="T67" fmla="*/ 40 h 46"/>
                  <a:gd name="T68" fmla="*/ 28 w 107"/>
                  <a:gd name="T69" fmla="*/ 40 h 46"/>
                  <a:gd name="T70" fmla="*/ 29 w 107"/>
                  <a:gd name="T71" fmla="*/ 40 h 46"/>
                  <a:gd name="T72" fmla="*/ 30 w 107"/>
                  <a:gd name="T73" fmla="*/ 40 h 46"/>
                  <a:gd name="T74" fmla="*/ 31 w 107"/>
                  <a:gd name="T75" fmla="*/ 39 h 46"/>
                  <a:gd name="T76" fmla="*/ 31 w 107"/>
                  <a:gd name="T77" fmla="*/ 39 h 46"/>
                  <a:gd name="T78" fmla="*/ 34 w 107"/>
                  <a:gd name="T79" fmla="*/ 38 h 46"/>
                  <a:gd name="T80" fmla="*/ 36 w 107"/>
                  <a:gd name="T81" fmla="*/ 37 h 46"/>
                  <a:gd name="T82" fmla="*/ 39 w 107"/>
                  <a:gd name="T83" fmla="*/ 36 h 46"/>
                  <a:gd name="T84" fmla="*/ 41 w 107"/>
                  <a:gd name="T85" fmla="*/ 34 h 46"/>
                  <a:gd name="T86" fmla="*/ 50 w 107"/>
                  <a:gd name="T87" fmla="*/ 28 h 46"/>
                  <a:gd name="T88" fmla="*/ 55 w 107"/>
                  <a:gd name="T89" fmla="*/ 24 h 46"/>
                  <a:gd name="T90" fmla="*/ 59 w 107"/>
                  <a:gd name="T91" fmla="*/ 20 h 46"/>
                  <a:gd name="T92" fmla="*/ 64 w 107"/>
                  <a:gd name="T93" fmla="*/ 16 h 46"/>
                  <a:gd name="T94" fmla="*/ 68 w 107"/>
                  <a:gd name="T95" fmla="*/ 12 h 46"/>
                  <a:gd name="T96" fmla="*/ 73 w 107"/>
                  <a:gd name="T97" fmla="*/ 9 h 46"/>
                  <a:gd name="T98" fmla="*/ 77 w 107"/>
                  <a:gd name="T99" fmla="*/ 5 h 46"/>
                  <a:gd name="T100" fmla="*/ 87 w 107"/>
                  <a:gd name="T101" fmla="*/ 1 h 46"/>
                  <a:gd name="T102" fmla="*/ 96 w 107"/>
                  <a:gd name="T103" fmla="*/ 1 h 46"/>
                  <a:gd name="T104" fmla="*/ 102 w 107"/>
                  <a:gd name="T105" fmla="*/ 2 h 46"/>
                  <a:gd name="T106" fmla="*/ 107 w 107"/>
                  <a:gd name="T10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46">
                    <a:moveTo>
                      <a:pt x="107" y="6"/>
                    </a:moveTo>
                    <a:cubicBezTo>
                      <a:pt x="107" y="6"/>
                      <a:pt x="105" y="5"/>
                      <a:pt x="102" y="4"/>
                    </a:cubicBezTo>
                    <a:cubicBezTo>
                      <a:pt x="100" y="3"/>
                      <a:pt x="98" y="3"/>
                      <a:pt x="96" y="3"/>
                    </a:cubicBezTo>
                    <a:cubicBezTo>
                      <a:pt x="93" y="4"/>
                      <a:pt x="91" y="4"/>
                      <a:pt x="88" y="5"/>
                    </a:cubicBezTo>
                    <a:cubicBezTo>
                      <a:pt x="86" y="6"/>
                      <a:pt x="83" y="8"/>
                      <a:pt x="80" y="10"/>
                    </a:cubicBezTo>
                    <a:cubicBezTo>
                      <a:pt x="79" y="11"/>
                      <a:pt x="78" y="12"/>
                      <a:pt x="76" y="13"/>
                    </a:cubicBezTo>
                    <a:cubicBezTo>
                      <a:pt x="75" y="14"/>
                      <a:pt x="74" y="16"/>
                      <a:pt x="72" y="17"/>
                    </a:cubicBezTo>
                    <a:cubicBezTo>
                      <a:pt x="70" y="20"/>
                      <a:pt x="67" y="22"/>
                      <a:pt x="64" y="25"/>
                    </a:cubicBezTo>
                    <a:cubicBezTo>
                      <a:pt x="63" y="26"/>
                      <a:pt x="61" y="28"/>
                      <a:pt x="60" y="29"/>
                    </a:cubicBezTo>
                    <a:cubicBezTo>
                      <a:pt x="58" y="31"/>
                      <a:pt x="57" y="32"/>
                      <a:pt x="55" y="33"/>
                    </a:cubicBezTo>
                    <a:cubicBezTo>
                      <a:pt x="52" y="36"/>
                      <a:pt x="48" y="39"/>
                      <a:pt x="45" y="41"/>
                    </a:cubicBezTo>
                    <a:cubicBezTo>
                      <a:pt x="43" y="42"/>
                      <a:pt x="41" y="42"/>
                      <a:pt x="39" y="43"/>
                    </a:cubicBezTo>
                    <a:cubicBezTo>
                      <a:pt x="38" y="44"/>
                      <a:pt x="38" y="44"/>
                      <a:pt x="38" y="44"/>
                    </a:cubicBezTo>
                    <a:cubicBezTo>
                      <a:pt x="37" y="44"/>
                      <a:pt x="37" y="44"/>
                      <a:pt x="37" y="44"/>
                    </a:cubicBezTo>
                    <a:cubicBezTo>
                      <a:pt x="37" y="44"/>
                      <a:pt x="37" y="44"/>
                      <a:pt x="37" y="44"/>
                    </a:cubicBezTo>
                    <a:cubicBezTo>
                      <a:pt x="37" y="44"/>
                      <a:pt x="37" y="44"/>
                      <a:pt x="37" y="44"/>
                    </a:cubicBezTo>
                    <a:cubicBezTo>
                      <a:pt x="36" y="45"/>
                      <a:pt x="36" y="45"/>
                      <a:pt x="36" y="45"/>
                    </a:cubicBezTo>
                    <a:cubicBezTo>
                      <a:pt x="36" y="45"/>
                      <a:pt x="36" y="45"/>
                      <a:pt x="36" y="45"/>
                    </a:cubicBezTo>
                    <a:cubicBezTo>
                      <a:pt x="35" y="45"/>
                      <a:pt x="34" y="45"/>
                      <a:pt x="33" y="45"/>
                    </a:cubicBezTo>
                    <a:cubicBezTo>
                      <a:pt x="33" y="46"/>
                      <a:pt x="33" y="46"/>
                      <a:pt x="33" y="46"/>
                    </a:cubicBezTo>
                    <a:cubicBezTo>
                      <a:pt x="32" y="46"/>
                      <a:pt x="32" y="46"/>
                      <a:pt x="32" y="46"/>
                    </a:cubicBezTo>
                    <a:cubicBezTo>
                      <a:pt x="30" y="46"/>
                      <a:pt x="30" y="46"/>
                      <a:pt x="30" y="46"/>
                    </a:cubicBezTo>
                    <a:cubicBezTo>
                      <a:pt x="28" y="46"/>
                      <a:pt x="28" y="46"/>
                      <a:pt x="28" y="46"/>
                    </a:cubicBezTo>
                    <a:cubicBezTo>
                      <a:pt x="27" y="46"/>
                      <a:pt x="27" y="46"/>
                      <a:pt x="27" y="46"/>
                    </a:cubicBezTo>
                    <a:cubicBezTo>
                      <a:pt x="25" y="46"/>
                      <a:pt x="23" y="45"/>
                      <a:pt x="21" y="45"/>
                    </a:cubicBezTo>
                    <a:cubicBezTo>
                      <a:pt x="17" y="44"/>
                      <a:pt x="14" y="41"/>
                      <a:pt x="12" y="39"/>
                    </a:cubicBezTo>
                    <a:cubicBezTo>
                      <a:pt x="9" y="37"/>
                      <a:pt x="7" y="35"/>
                      <a:pt x="6" y="33"/>
                    </a:cubicBezTo>
                    <a:cubicBezTo>
                      <a:pt x="4" y="31"/>
                      <a:pt x="3" y="29"/>
                      <a:pt x="2" y="27"/>
                    </a:cubicBezTo>
                    <a:cubicBezTo>
                      <a:pt x="1" y="24"/>
                      <a:pt x="0" y="22"/>
                      <a:pt x="0" y="22"/>
                    </a:cubicBezTo>
                    <a:cubicBezTo>
                      <a:pt x="0" y="22"/>
                      <a:pt x="1" y="24"/>
                      <a:pt x="4" y="27"/>
                    </a:cubicBezTo>
                    <a:cubicBezTo>
                      <a:pt x="5" y="28"/>
                      <a:pt x="6" y="29"/>
                      <a:pt x="8" y="31"/>
                    </a:cubicBezTo>
                    <a:cubicBezTo>
                      <a:pt x="10" y="33"/>
                      <a:pt x="12" y="34"/>
                      <a:pt x="14" y="36"/>
                    </a:cubicBezTo>
                    <a:cubicBezTo>
                      <a:pt x="17" y="37"/>
                      <a:pt x="19" y="39"/>
                      <a:pt x="22" y="40"/>
                    </a:cubicBezTo>
                    <a:cubicBezTo>
                      <a:pt x="24" y="40"/>
                      <a:pt x="25" y="40"/>
                      <a:pt x="27" y="40"/>
                    </a:cubicBezTo>
                    <a:cubicBezTo>
                      <a:pt x="28" y="40"/>
                      <a:pt x="28" y="40"/>
                      <a:pt x="28" y="40"/>
                    </a:cubicBezTo>
                    <a:cubicBezTo>
                      <a:pt x="29" y="40"/>
                      <a:pt x="29" y="40"/>
                      <a:pt x="29" y="40"/>
                    </a:cubicBezTo>
                    <a:cubicBezTo>
                      <a:pt x="30" y="40"/>
                      <a:pt x="30" y="40"/>
                      <a:pt x="30" y="40"/>
                    </a:cubicBezTo>
                    <a:cubicBezTo>
                      <a:pt x="31" y="39"/>
                      <a:pt x="31" y="39"/>
                      <a:pt x="31" y="39"/>
                    </a:cubicBezTo>
                    <a:cubicBezTo>
                      <a:pt x="31" y="39"/>
                      <a:pt x="31" y="39"/>
                      <a:pt x="31" y="39"/>
                    </a:cubicBezTo>
                    <a:cubicBezTo>
                      <a:pt x="32" y="39"/>
                      <a:pt x="33" y="39"/>
                      <a:pt x="34" y="38"/>
                    </a:cubicBezTo>
                    <a:cubicBezTo>
                      <a:pt x="35" y="38"/>
                      <a:pt x="36" y="37"/>
                      <a:pt x="36" y="37"/>
                    </a:cubicBezTo>
                    <a:cubicBezTo>
                      <a:pt x="37" y="37"/>
                      <a:pt x="38" y="36"/>
                      <a:pt x="39" y="36"/>
                    </a:cubicBezTo>
                    <a:cubicBezTo>
                      <a:pt x="40" y="35"/>
                      <a:pt x="40" y="35"/>
                      <a:pt x="41" y="34"/>
                    </a:cubicBezTo>
                    <a:cubicBezTo>
                      <a:pt x="44" y="32"/>
                      <a:pt x="48" y="30"/>
                      <a:pt x="50" y="28"/>
                    </a:cubicBezTo>
                    <a:cubicBezTo>
                      <a:pt x="52" y="27"/>
                      <a:pt x="53" y="25"/>
                      <a:pt x="55" y="24"/>
                    </a:cubicBezTo>
                    <a:cubicBezTo>
                      <a:pt x="56" y="22"/>
                      <a:pt x="58" y="21"/>
                      <a:pt x="59" y="20"/>
                    </a:cubicBezTo>
                    <a:cubicBezTo>
                      <a:pt x="61" y="18"/>
                      <a:pt x="62" y="17"/>
                      <a:pt x="64" y="16"/>
                    </a:cubicBezTo>
                    <a:cubicBezTo>
                      <a:pt x="65" y="14"/>
                      <a:pt x="67" y="13"/>
                      <a:pt x="68" y="12"/>
                    </a:cubicBezTo>
                    <a:cubicBezTo>
                      <a:pt x="70" y="11"/>
                      <a:pt x="71" y="10"/>
                      <a:pt x="73" y="9"/>
                    </a:cubicBezTo>
                    <a:cubicBezTo>
                      <a:pt x="74" y="7"/>
                      <a:pt x="76" y="6"/>
                      <a:pt x="77" y="5"/>
                    </a:cubicBezTo>
                    <a:cubicBezTo>
                      <a:pt x="80" y="4"/>
                      <a:pt x="84" y="2"/>
                      <a:pt x="87" y="1"/>
                    </a:cubicBezTo>
                    <a:cubicBezTo>
                      <a:pt x="90" y="0"/>
                      <a:pt x="93" y="0"/>
                      <a:pt x="96" y="1"/>
                    </a:cubicBezTo>
                    <a:cubicBezTo>
                      <a:pt x="98" y="1"/>
                      <a:pt x="100" y="2"/>
                      <a:pt x="102" y="2"/>
                    </a:cubicBezTo>
                    <a:cubicBezTo>
                      <a:pt x="105" y="4"/>
                      <a:pt x="107" y="6"/>
                      <a:pt x="107" y="6"/>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317">
                <a:extLst>
                  <a:ext uri="{FF2B5EF4-FFF2-40B4-BE49-F238E27FC236}">
                    <a16:creationId xmlns:a16="http://schemas.microsoft.com/office/drawing/2014/main" id="{A7474E7E-0CB2-4F44-9181-B8D182BDB5A0}"/>
                  </a:ext>
                </a:extLst>
              </p:cNvPr>
              <p:cNvSpPr>
                <a:spLocks/>
              </p:cNvSpPr>
              <p:nvPr/>
            </p:nvSpPr>
            <p:spPr bwMode="auto">
              <a:xfrm>
                <a:off x="2392" y="2848"/>
                <a:ext cx="305" cy="452"/>
              </a:xfrm>
              <a:custGeom>
                <a:avLst/>
                <a:gdLst>
                  <a:gd name="T0" fmla="*/ 12 w 128"/>
                  <a:gd name="T1" fmla="*/ 190 h 190"/>
                  <a:gd name="T2" fmla="*/ 11 w 128"/>
                  <a:gd name="T3" fmla="*/ 188 h 190"/>
                  <a:gd name="T4" fmla="*/ 7 w 128"/>
                  <a:gd name="T5" fmla="*/ 181 h 190"/>
                  <a:gd name="T6" fmla="*/ 2 w 128"/>
                  <a:gd name="T7" fmla="*/ 169 h 190"/>
                  <a:gd name="T8" fmla="*/ 0 w 128"/>
                  <a:gd name="T9" fmla="*/ 152 h 190"/>
                  <a:gd name="T10" fmla="*/ 3 w 128"/>
                  <a:gd name="T11" fmla="*/ 132 h 190"/>
                  <a:gd name="T12" fmla="*/ 4 w 128"/>
                  <a:gd name="T13" fmla="*/ 127 h 190"/>
                  <a:gd name="T14" fmla="*/ 5 w 128"/>
                  <a:gd name="T15" fmla="*/ 127 h 190"/>
                  <a:gd name="T16" fmla="*/ 5 w 128"/>
                  <a:gd name="T17" fmla="*/ 126 h 190"/>
                  <a:gd name="T18" fmla="*/ 5 w 128"/>
                  <a:gd name="T19" fmla="*/ 126 h 190"/>
                  <a:gd name="T20" fmla="*/ 6 w 128"/>
                  <a:gd name="T21" fmla="*/ 125 h 190"/>
                  <a:gd name="T22" fmla="*/ 7 w 128"/>
                  <a:gd name="T23" fmla="*/ 122 h 190"/>
                  <a:gd name="T24" fmla="*/ 9 w 128"/>
                  <a:gd name="T25" fmla="*/ 117 h 190"/>
                  <a:gd name="T26" fmla="*/ 13 w 128"/>
                  <a:gd name="T27" fmla="*/ 112 h 190"/>
                  <a:gd name="T28" fmla="*/ 30 w 128"/>
                  <a:gd name="T29" fmla="*/ 95 h 190"/>
                  <a:gd name="T30" fmla="*/ 51 w 128"/>
                  <a:gd name="T31" fmla="*/ 84 h 190"/>
                  <a:gd name="T32" fmla="*/ 72 w 128"/>
                  <a:gd name="T33" fmla="*/ 74 h 190"/>
                  <a:gd name="T34" fmla="*/ 91 w 128"/>
                  <a:gd name="T35" fmla="*/ 63 h 190"/>
                  <a:gd name="T36" fmla="*/ 107 w 128"/>
                  <a:gd name="T37" fmla="*/ 50 h 190"/>
                  <a:gd name="T38" fmla="*/ 119 w 128"/>
                  <a:gd name="T39" fmla="*/ 36 h 190"/>
                  <a:gd name="T40" fmla="*/ 124 w 128"/>
                  <a:gd name="T41" fmla="*/ 22 h 190"/>
                  <a:gd name="T42" fmla="*/ 123 w 128"/>
                  <a:gd name="T43" fmla="*/ 10 h 190"/>
                  <a:gd name="T44" fmla="*/ 120 w 128"/>
                  <a:gd name="T45" fmla="*/ 3 h 190"/>
                  <a:gd name="T46" fmla="*/ 118 w 128"/>
                  <a:gd name="T47" fmla="*/ 0 h 190"/>
                  <a:gd name="T48" fmla="*/ 120 w 128"/>
                  <a:gd name="T49" fmla="*/ 3 h 190"/>
                  <a:gd name="T50" fmla="*/ 125 w 128"/>
                  <a:gd name="T51" fmla="*/ 9 h 190"/>
                  <a:gd name="T52" fmla="*/ 128 w 128"/>
                  <a:gd name="T53" fmla="*/ 22 h 190"/>
                  <a:gd name="T54" fmla="*/ 124 w 128"/>
                  <a:gd name="T55" fmla="*/ 38 h 190"/>
                  <a:gd name="T56" fmla="*/ 119 w 128"/>
                  <a:gd name="T57" fmla="*/ 47 h 190"/>
                  <a:gd name="T58" fmla="*/ 113 w 128"/>
                  <a:gd name="T59" fmla="*/ 55 h 190"/>
                  <a:gd name="T60" fmla="*/ 97 w 128"/>
                  <a:gd name="T61" fmla="*/ 70 h 190"/>
                  <a:gd name="T62" fmla="*/ 77 w 128"/>
                  <a:gd name="T63" fmla="*/ 83 h 190"/>
                  <a:gd name="T64" fmla="*/ 55 w 128"/>
                  <a:gd name="T65" fmla="*/ 93 h 190"/>
                  <a:gd name="T66" fmla="*/ 35 w 128"/>
                  <a:gd name="T67" fmla="*/ 103 h 190"/>
                  <a:gd name="T68" fmla="*/ 20 w 128"/>
                  <a:gd name="T69" fmla="*/ 117 h 190"/>
                  <a:gd name="T70" fmla="*/ 17 w 128"/>
                  <a:gd name="T71" fmla="*/ 121 h 190"/>
                  <a:gd name="T72" fmla="*/ 14 w 128"/>
                  <a:gd name="T73" fmla="*/ 126 h 190"/>
                  <a:gd name="T74" fmla="*/ 13 w 128"/>
                  <a:gd name="T75" fmla="*/ 128 h 190"/>
                  <a:gd name="T76" fmla="*/ 12 w 128"/>
                  <a:gd name="T77" fmla="*/ 129 h 190"/>
                  <a:gd name="T78" fmla="*/ 12 w 128"/>
                  <a:gd name="T79" fmla="*/ 130 h 190"/>
                  <a:gd name="T80" fmla="*/ 12 w 128"/>
                  <a:gd name="T81" fmla="*/ 130 h 190"/>
                  <a:gd name="T82" fmla="*/ 12 w 128"/>
                  <a:gd name="T83" fmla="*/ 130 h 190"/>
                  <a:gd name="T84" fmla="*/ 12 w 128"/>
                  <a:gd name="T85" fmla="*/ 130 h 190"/>
                  <a:gd name="T86" fmla="*/ 12 w 128"/>
                  <a:gd name="T87" fmla="*/ 130 h 190"/>
                  <a:gd name="T88" fmla="*/ 10 w 128"/>
                  <a:gd name="T89" fmla="*/ 135 h 190"/>
                  <a:gd name="T90" fmla="*/ 6 w 128"/>
                  <a:gd name="T91" fmla="*/ 152 h 190"/>
                  <a:gd name="T92" fmla="*/ 9 w 128"/>
                  <a:gd name="T93" fmla="*/ 180 h 190"/>
                  <a:gd name="T94" fmla="*/ 12 w 128"/>
                  <a:gd name="T9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90">
                    <a:moveTo>
                      <a:pt x="12" y="190"/>
                    </a:moveTo>
                    <a:cubicBezTo>
                      <a:pt x="12" y="190"/>
                      <a:pt x="12" y="189"/>
                      <a:pt x="11" y="188"/>
                    </a:cubicBezTo>
                    <a:cubicBezTo>
                      <a:pt x="10" y="186"/>
                      <a:pt x="8" y="184"/>
                      <a:pt x="7" y="181"/>
                    </a:cubicBezTo>
                    <a:cubicBezTo>
                      <a:pt x="5" y="177"/>
                      <a:pt x="4" y="174"/>
                      <a:pt x="2" y="169"/>
                    </a:cubicBezTo>
                    <a:cubicBezTo>
                      <a:pt x="1" y="164"/>
                      <a:pt x="0" y="158"/>
                      <a:pt x="0" y="152"/>
                    </a:cubicBezTo>
                    <a:cubicBezTo>
                      <a:pt x="0" y="146"/>
                      <a:pt x="1" y="139"/>
                      <a:pt x="3" y="132"/>
                    </a:cubicBezTo>
                    <a:cubicBezTo>
                      <a:pt x="3" y="131"/>
                      <a:pt x="4" y="129"/>
                      <a:pt x="4" y="127"/>
                    </a:cubicBezTo>
                    <a:cubicBezTo>
                      <a:pt x="5" y="127"/>
                      <a:pt x="5" y="127"/>
                      <a:pt x="5" y="127"/>
                    </a:cubicBezTo>
                    <a:cubicBezTo>
                      <a:pt x="5" y="126"/>
                      <a:pt x="5" y="126"/>
                      <a:pt x="5" y="126"/>
                    </a:cubicBezTo>
                    <a:cubicBezTo>
                      <a:pt x="5" y="126"/>
                      <a:pt x="5" y="126"/>
                      <a:pt x="5" y="126"/>
                    </a:cubicBezTo>
                    <a:cubicBezTo>
                      <a:pt x="6" y="125"/>
                      <a:pt x="6" y="125"/>
                      <a:pt x="6" y="125"/>
                    </a:cubicBezTo>
                    <a:cubicBezTo>
                      <a:pt x="6" y="124"/>
                      <a:pt x="6" y="123"/>
                      <a:pt x="7" y="122"/>
                    </a:cubicBezTo>
                    <a:cubicBezTo>
                      <a:pt x="7" y="121"/>
                      <a:pt x="8" y="119"/>
                      <a:pt x="9" y="117"/>
                    </a:cubicBezTo>
                    <a:cubicBezTo>
                      <a:pt x="10" y="115"/>
                      <a:pt x="11" y="114"/>
                      <a:pt x="13" y="112"/>
                    </a:cubicBezTo>
                    <a:cubicBezTo>
                      <a:pt x="17" y="106"/>
                      <a:pt x="23" y="100"/>
                      <a:pt x="30" y="95"/>
                    </a:cubicBezTo>
                    <a:cubicBezTo>
                      <a:pt x="37" y="91"/>
                      <a:pt x="44" y="87"/>
                      <a:pt x="51" y="84"/>
                    </a:cubicBezTo>
                    <a:cubicBezTo>
                      <a:pt x="59" y="81"/>
                      <a:pt x="66" y="78"/>
                      <a:pt x="72" y="74"/>
                    </a:cubicBezTo>
                    <a:cubicBezTo>
                      <a:pt x="79" y="71"/>
                      <a:pt x="85" y="67"/>
                      <a:pt x="91" y="63"/>
                    </a:cubicBezTo>
                    <a:cubicBezTo>
                      <a:pt x="97" y="58"/>
                      <a:pt x="103" y="54"/>
                      <a:pt x="107" y="50"/>
                    </a:cubicBezTo>
                    <a:cubicBezTo>
                      <a:pt x="112" y="45"/>
                      <a:pt x="116" y="40"/>
                      <a:pt x="119" y="36"/>
                    </a:cubicBezTo>
                    <a:cubicBezTo>
                      <a:pt x="122" y="31"/>
                      <a:pt x="124" y="26"/>
                      <a:pt x="124" y="22"/>
                    </a:cubicBezTo>
                    <a:cubicBezTo>
                      <a:pt x="125" y="17"/>
                      <a:pt x="124" y="13"/>
                      <a:pt x="123" y="10"/>
                    </a:cubicBezTo>
                    <a:cubicBezTo>
                      <a:pt x="122" y="7"/>
                      <a:pt x="121" y="4"/>
                      <a:pt x="120" y="3"/>
                    </a:cubicBezTo>
                    <a:cubicBezTo>
                      <a:pt x="119" y="1"/>
                      <a:pt x="118" y="0"/>
                      <a:pt x="118" y="0"/>
                    </a:cubicBezTo>
                    <a:cubicBezTo>
                      <a:pt x="118" y="0"/>
                      <a:pt x="119" y="1"/>
                      <a:pt x="120" y="3"/>
                    </a:cubicBezTo>
                    <a:cubicBezTo>
                      <a:pt x="121" y="4"/>
                      <a:pt x="123" y="6"/>
                      <a:pt x="125" y="9"/>
                    </a:cubicBezTo>
                    <a:cubicBezTo>
                      <a:pt x="126" y="12"/>
                      <a:pt x="128" y="17"/>
                      <a:pt x="128" y="22"/>
                    </a:cubicBezTo>
                    <a:cubicBezTo>
                      <a:pt x="128" y="27"/>
                      <a:pt x="127" y="33"/>
                      <a:pt x="124" y="38"/>
                    </a:cubicBezTo>
                    <a:cubicBezTo>
                      <a:pt x="123" y="41"/>
                      <a:pt x="121" y="44"/>
                      <a:pt x="119" y="47"/>
                    </a:cubicBezTo>
                    <a:cubicBezTo>
                      <a:pt x="117" y="50"/>
                      <a:pt x="115" y="52"/>
                      <a:pt x="113" y="55"/>
                    </a:cubicBezTo>
                    <a:cubicBezTo>
                      <a:pt x="108" y="60"/>
                      <a:pt x="103" y="65"/>
                      <a:pt x="97" y="70"/>
                    </a:cubicBezTo>
                    <a:cubicBezTo>
                      <a:pt x="91" y="74"/>
                      <a:pt x="84" y="79"/>
                      <a:pt x="77" y="83"/>
                    </a:cubicBezTo>
                    <a:cubicBezTo>
                      <a:pt x="70" y="87"/>
                      <a:pt x="63" y="90"/>
                      <a:pt x="55" y="93"/>
                    </a:cubicBezTo>
                    <a:cubicBezTo>
                      <a:pt x="48" y="96"/>
                      <a:pt x="41" y="99"/>
                      <a:pt x="35" y="103"/>
                    </a:cubicBezTo>
                    <a:cubicBezTo>
                      <a:pt x="29" y="107"/>
                      <a:pt x="24" y="112"/>
                      <a:pt x="20" y="117"/>
                    </a:cubicBezTo>
                    <a:cubicBezTo>
                      <a:pt x="18" y="119"/>
                      <a:pt x="17" y="120"/>
                      <a:pt x="17" y="121"/>
                    </a:cubicBezTo>
                    <a:cubicBezTo>
                      <a:pt x="16" y="123"/>
                      <a:pt x="15" y="124"/>
                      <a:pt x="14" y="126"/>
                    </a:cubicBezTo>
                    <a:cubicBezTo>
                      <a:pt x="14" y="127"/>
                      <a:pt x="13" y="127"/>
                      <a:pt x="13" y="128"/>
                    </a:cubicBezTo>
                    <a:cubicBezTo>
                      <a:pt x="12" y="129"/>
                      <a:pt x="12" y="129"/>
                      <a:pt x="12" y="129"/>
                    </a:cubicBezTo>
                    <a:cubicBezTo>
                      <a:pt x="12" y="130"/>
                      <a:pt x="12" y="130"/>
                      <a:pt x="12" y="130"/>
                    </a:cubicBezTo>
                    <a:cubicBezTo>
                      <a:pt x="12" y="130"/>
                      <a:pt x="12" y="130"/>
                      <a:pt x="12" y="130"/>
                    </a:cubicBezTo>
                    <a:cubicBezTo>
                      <a:pt x="12" y="130"/>
                      <a:pt x="12" y="130"/>
                      <a:pt x="12" y="130"/>
                    </a:cubicBezTo>
                    <a:cubicBezTo>
                      <a:pt x="12" y="130"/>
                      <a:pt x="12" y="130"/>
                      <a:pt x="12" y="130"/>
                    </a:cubicBezTo>
                    <a:cubicBezTo>
                      <a:pt x="12" y="130"/>
                      <a:pt x="12" y="130"/>
                      <a:pt x="12" y="130"/>
                    </a:cubicBezTo>
                    <a:cubicBezTo>
                      <a:pt x="11" y="132"/>
                      <a:pt x="10" y="133"/>
                      <a:pt x="10" y="135"/>
                    </a:cubicBezTo>
                    <a:cubicBezTo>
                      <a:pt x="8" y="141"/>
                      <a:pt x="6" y="147"/>
                      <a:pt x="6" y="152"/>
                    </a:cubicBezTo>
                    <a:cubicBezTo>
                      <a:pt x="5" y="164"/>
                      <a:pt x="7" y="173"/>
                      <a:pt x="9" y="180"/>
                    </a:cubicBezTo>
                    <a:cubicBezTo>
                      <a:pt x="10" y="187"/>
                      <a:pt x="12" y="190"/>
                      <a:pt x="12" y="19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318">
                <a:extLst>
                  <a:ext uri="{FF2B5EF4-FFF2-40B4-BE49-F238E27FC236}">
                    <a16:creationId xmlns:a16="http://schemas.microsoft.com/office/drawing/2014/main" id="{1B01F5C7-82BE-4D9E-A869-AD215434EC89}"/>
                  </a:ext>
                </a:extLst>
              </p:cNvPr>
              <p:cNvSpPr>
                <a:spLocks/>
              </p:cNvSpPr>
              <p:nvPr/>
            </p:nvSpPr>
            <p:spPr bwMode="auto">
              <a:xfrm>
                <a:off x="2545" y="3031"/>
                <a:ext cx="40" cy="264"/>
              </a:xfrm>
              <a:custGeom>
                <a:avLst/>
                <a:gdLst>
                  <a:gd name="T0" fmla="*/ 17 w 17"/>
                  <a:gd name="T1" fmla="*/ 111 h 111"/>
                  <a:gd name="T2" fmla="*/ 16 w 17"/>
                  <a:gd name="T3" fmla="*/ 110 h 111"/>
                  <a:gd name="T4" fmla="*/ 15 w 17"/>
                  <a:gd name="T5" fmla="*/ 109 h 111"/>
                  <a:gd name="T6" fmla="*/ 14 w 17"/>
                  <a:gd name="T7" fmla="*/ 107 h 111"/>
                  <a:gd name="T8" fmla="*/ 12 w 17"/>
                  <a:gd name="T9" fmla="*/ 101 h 111"/>
                  <a:gd name="T10" fmla="*/ 12 w 17"/>
                  <a:gd name="T11" fmla="*/ 98 h 111"/>
                  <a:gd name="T12" fmla="*/ 11 w 17"/>
                  <a:gd name="T13" fmla="*/ 94 h 111"/>
                  <a:gd name="T14" fmla="*/ 11 w 17"/>
                  <a:gd name="T15" fmla="*/ 89 h 111"/>
                  <a:gd name="T16" fmla="*/ 11 w 17"/>
                  <a:gd name="T17" fmla="*/ 85 h 111"/>
                  <a:gd name="T18" fmla="*/ 11 w 17"/>
                  <a:gd name="T19" fmla="*/ 80 h 111"/>
                  <a:gd name="T20" fmla="*/ 11 w 17"/>
                  <a:gd name="T21" fmla="*/ 75 h 111"/>
                  <a:gd name="T22" fmla="*/ 8 w 17"/>
                  <a:gd name="T23" fmla="*/ 65 h 111"/>
                  <a:gd name="T24" fmla="*/ 5 w 17"/>
                  <a:gd name="T25" fmla="*/ 55 h 111"/>
                  <a:gd name="T26" fmla="*/ 3 w 17"/>
                  <a:gd name="T27" fmla="*/ 45 h 111"/>
                  <a:gd name="T28" fmla="*/ 1 w 17"/>
                  <a:gd name="T29" fmla="*/ 34 h 111"/>
                  <a:gd name="T30" fmla="*/ 0 w 17"/>
                  <a:gd name="T31" fmla="*/ 24 h 111"/>
                  <a:gd name="T32" fmla="*/ 2 w 17"/>
                  <a:gd name="T33" fmla="*/ 15 h 111"/>
                  <a:gd name="T34" fmla="*/ 4 w 17"/>
                  <a:gd name="T35" fmla="*/ 11 h 111"/>
                  <a:gd name="T36" fmla="*/ 5 w 17"/>
                  <a:gd name="T37" fmla="*/ 8 h 111"/>
                  <a:gd name="T38" fmla="*/ 9 w 17"/>
                  <a:gd name="T39" fmla="*/ 3 h 111"/>
                  <a:gd name="T40" fmla="*/ 12 w 17"/>
                  <a:gd name="T41" fmla="*/ 1 h 111"/>
                  <a:gd name="T42" fmla="*/ 13 w 17"/>
                  <a:gd name="T43" fmla="*/ 0 h 111"/>
                  <a:gd name="T44" fmla="*/ 12 w 17"/>
                  <a:gd name="T45" fmla="*/ 1 h 111"/>
                  <a:gd name="T46" fmla="*/ 10 w 17"/>
                  <a:gd name="T47" fmla="*/ 4 h 111"/>
                  <a:gd name="T48" fmla="*/ 8 w 17"/>
                  <a:gd name="T49" fmla="*/ 6 h 111"/>
                  <a:gd name="T50" fmla="*/ 7 w 17"/>
                  <a:gd name="T51" fmla="*/ 9 h 111"/>
                  <a:gd name="T52" fmla="*/ 5 w 17"/>
                  <a:gd name="T53" fmla="*/ 16 h 111"/>
                  <a:gd name="T54" fmla="*/ 5 w 17"/>
                  <a:gd name="T55" fmla="*/ 33 h 111"/>
                  <a:gd name="T56" fmla="*/ 7 w 17"/>
                  <a:gd name="T57" fmla="*/ 43 h 111"/>
                  <a:gd name="T58" fmla="*/ 10 w 17"/>
                  <a:gd name="T59" fmla="*/ 54 h 111"/>
                  <a:gd name="T60" fmla="*/ 13 w 17"/>
                  <a:gd name="T61" fmla="*/ 64 h 111"/>
                  <a:gd name="T62" fmla="*/ 15 w 17"/>
                  <a:gd name="T63" fmla="*/ 75 h 111"/>
                  <a:gd name="T64" fmla="*/ 15 w 17"/>
                  <a:gd name="T65" fmla="*/ 80 h 111"/>
                  <a:gd name="T66" fmla="*/ 15 w 17"/>
                  <a:gd name="T67" fmla="*/ 85 h 111"/>
                  <a:gd name="T68" fmla="*/ 14 w 17"/>
                  <a:gd name="T69" fmla="*/ 89 h 111"/>
                  <a:gd name="T70" fmla="*/ 14 w 17"/>
                  <a:gd name="T71" fmla="*/ 93 h 111"/>
                  <a:gd name="T72" fmla="*/ 14 w 17"/>
                  <a:gd name="T73" fmla="*/ 95 h 111"/>
                  <a:gd name="T74" fmla="*/ 14 w 17"/>
                  <a:gd name="T75" fmla="*/ 97 h 111"/>
                  <a:gd name="T76" fmla="*/ 14 w 17"/>
                  <a:gd name="T77" fmla="*/ 101 h 111"/>
                  <a:gd name="T78" fmla="*/ 15 w 17"/>
                  <a:gd name="T79" fmla="*/ 106 h 111"/>
                  <a:gd name="T80" fmla="*/ 16 w 17"/>
                  <a:gd name="T81" fmla="*/ 110 h 111"/>
                  <a:gd name="T82" fmla="*/ 17 w 17"/>
                  <a:gd name="T8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111">
                    <a:moveTo>
                      <a:pt x="17" y="111"/>
                    </a:moveTo>
                    <a:cubicBezTo>
                      <a:pt x="17" y="111"/>
                      <a:pt x="16" y="111"/>
                      <a:pt x="16" y="110"/>
                    </a:cubicBezTo>
                    <a:cubicBezTo>
                      <a:pt x="16" y="110"/>
                      <a:pt x="16" y="109"/>
                      <a:pt x="15" y="109"/>
                    </a:cubicBezTo>
                    <a:cubicBezTo>
                      <a:pt x="15" y="108"/>
                      <a:pt x="15" y="107"/>
                      <a:pt x="14" y="107"/>
                    </a:cubicBezTo>
                    <a:cubicBezTo>
                      <a:pt x="14" y="105"/>
                      <a:pt x="13" y="103"/>
                      <a:pt x="12" y="101"/>
                    </a:cubicBezTo>
                    <a:cubicBezTo>
                      <a:pt x="12" y="100"/>
                      <a:pt x="12" y="99"/>
                      <a:pt x="12" y="98"/>
                    </a:cubicBezTo>
                    <a:cubicBezTo>
                      <a:pt x="11" y="96"/>
                      <a:pt x="11" y="95"/>
                      <a:pt x="11" y="94"/>
                    </a:cubicBezTo>
                    <a:cubicBezTo>
                      <a:pt x="11" y="92"/>
                      <a:pt x="11" y="91"/>
                      <a:pt x="11" y="89"/>
                    </a:cubicBezTo>
                    <a:cubicBezTo>
                      <a:pt x="11" y="88"/>
                      <a:pt x="11" y="86"/>
                      <a:pt x="11" y="85"/>
                    </a:cubicBezTo>
                    <a:cubicBezTo>
                      <a:pt x="11" y="83"/>
                      <a:pt x="11" y="82"/>
                      <a:pt x="11" y="80"/>
                    </a:cubicBezTo>
                    <a:cubicBezTo>
                      <a:pt x="11" y="78"/>
                      <a:pt x="11" y="77"/>
                      <a:pt x="11" y="75"/>
                    </a:cubicBezTo>
                    <a:cubicBezTo>
                      <a:pt x="10" y="72"/>
                      <a:pt x="9" y="69"/>
                      <a:pt x="8" y="65"/>
                    </a:cubicBezTo>
                    <a:cubicBezTo>
                      <a:pt x="7" y="62"/>
                      <a:pt x="6" y="59"/>
                      <a:pt x="5" y="55"/>
                    </a:cubicBezTo>
                    <a:cubicBezTo>
                      <a:pt x="4" y="52"/>
                      <a:pt x="3" y="48"/>
                      <a:pt x="3" y="45"/>
                    </a:cubicBezTo>
                    <a:cubicBezTo>
                      <a:pt x="2" y="41"/>
                      <a:pt x="1" y="37"/>
                      <a:pt x="1" y="34"/>
                    </a:cubicBezTo>
                    <a:cubicBezTo>
                      <a:pt x="0" y="31"/>
                      <a:pt x="0" y="27"/>
                      <a:pt x="0" y="24"/>
                    </a:cubicBezTo>
                    <a:cubicBezTo>
                      <a:pt x="1" y="21"/>
                      <a:pt x="1" y="18"/>
                      <a:pt x="2" y="15"/>
                    </a:cubicBezTo>
                    <a:cubicBezTo>
                      <a:pt x="3" y="14"/>
                      <a:pt x="3" y="12"/>
                      <a:pt x="4" y="11"/>
                    </a:cubicBezTo>
                    <a:cubicBezTo>
                      <a:pt x="4" y="10"/>
                      <a:pt x="5" y="9"/>
                      <a:pt x="5" y="8"/>
                    </a:cubicBezTo>
                    <a:cubicBezTo>
                      <a:pt x="7" y="6"/>
                      <a:pt x="8" y="5"/>
                      <a:pt x="9" y="3"/>
                    </a:cubicBezTo>
                    <a:cubicBezTo>
                      <a:pt x="10" y="2"/>
                      <a:pt x="11" y="2"/>
                      <a:pt x="12" y="1"/>
                    </a:cubicBezTo>
                    <a:cubicBezTo>
                      <a:pt x="13" y="0"/>
                      <a:pt x="13" y="0"/>
                      <a:pt x="13" y="0"/>
                    </a:cubicBezTo>
                    <a:cubicBezTo>
                      <a:pt x="13" y="0"/>
                      <a:pt x="13" y="1"/>
                      <a:pt x="12" y="1"/>
                    </a:cubicBezTo>
                    <a:cubicBezTo>
                      <a:pt x="12" y="2"/>
                      <a:pt x="11" y="3"/>
                      <a:pt x="10" y="4"/>
                    </a:cubicBezTo>
                    <a:cubicBezTo>
                      <a:pt x="9" y="5"/>
                      <a:pt x="9" y="5"/>
                      <a:pt x="8" y="6"/>
                    </a:cubicBezTo>
                    <a:cubicBezTo>
                      <a:pt x="8" y="7"/>
                      <a:pt x="8" y="8"/>
                      <a:pt x="7" y="9"/>
                    </a:cubicBezTo>
                    <a:cubicBezTo>
                      <a:pt x="6" y="11"/>
                      <a:pt x="5" y="13"/>
                      <a:pt x="5" y="16"/>
                    </a:cubicBezTo>
                    <a:cubicBezTo>
                      <a:pt x="4" y="21"/>
                      <a:pt x="4" y="27"/>
                      <a:pt x="5" y="33"/>
                    </a:cubicBezTo>
                    <a:cubicBezTo>
                      <a:pt x="6" y="37"/>
                      <a:pt x="6" y="40"/>
                      <a:pt x="7" y="43"/>
                    </a:cubicBezTo>
                    <a:cubicBezTo>
                      <a:pt x="8" y="47"/>
                      <a:pt x="9" y="50"/>
                      <a:pt x="10" y="54"/>
                    </a:cubicBezTo>
                    <a:cubicBezTo>
                      <a:pt x="11" y="57"/>
                      <a:pt x="12" y="61"/>
                      <a:pt x="13" y="64"/>
                    </a:cubicBezTo>
                    <a:cubicBezTo>
                      <a:pt x="14" y="68"/>
                      <a:pt x="15" y="71"/>
                      <a:pt x="15" y="75"/>
                    </a:cubicBezTo>
                    <a:cubicBezTo>
                      <a:pt x="15" y="77"/>
                      <a:pt x="15" y="78"/>
                      <a:pt x="15" y="80"/>
                    </a:cubicBezTo>
                    <a:cubicBezTo>
                      <a:pt x="15" y="82"/>
                      <a:pt x="15" y="83"/>
                      <a:pt x="15" y="85"/>
                    </a:cubicBezTo>
                    <a:cubicBezTo>
                      <a:pt x="14" y="86"/>
                      <a:pt x="14" y="88"/>
                      <a:pt x="14" y="89"/>
                    </a:cubicBezTo>
                    <a:cubicBezTo>
                      <a:pt x="14" y="91"/>
                      <a:pt x="14" y="92"/>
                      <a:pt x="14" y="93"/>
                    </a:cubicBezTo>
                    <a:cubicBezTo>
                      <a:pt x="14" y="94"/>
                      <a:pt x="14" y="95"/>
                      <a:pt x="14" y="95"/>
                    </a:cubicBezTo>
                    <a:cubicBezTo>
                      <a:pt x="14" y="96"/>
                      <a:pt x="14" y="97"/>
                      <a:pt x="14" y="97"/>
                    </a:cubicBezTo>
                    <a:cubicBezTo>
                      <a:pt x="14" y="99"/>
                      <a:pt x="14" y="100"/>
                      <a:pt x="14" y="101"/>
                    </a:cubicBezTo>
                    <a:cubicBezTo>
                      <a:pt x="15" y="103"/>
                      <a:pt x="15" y="105"/>
                      <a:pt x="15" y="106"/>
                    </a:cubicBezTo>
                    <a:cubicBezTo>
                      <a:pt x="16" y="108"/>
                      <a:pt x="16" y="109"/>
                      <a:pt x="16" y="110"/>
                    </a:cubicBezTo>
                    <a:cubicBezTo>
                      <a:pt x="17" y="111"/>
                      <a:pt x="17" y="111"/>
                      <a:pt x="17" y="111"/>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Freeform 319">
                <a:extLst>
                  <a:ext uri="{FF2B5EF4-FFF2-40B4-BE49-F238E27FC236}">
                    <a16:creationId xmlns:a16="http://schemas.microsoft.com/office/drawing/2014/main" id="{E5FFA304-8699-4365-8574-81079839E2D6}"/>
                  </a:ext>
                </a:extLst>
              </p:cNvPr>
              <p:cNvSpPr>
                <a:spLocks/>
              </p:cNvSpPr>
              <p:nvPr/>
            </p:nvSpPr>
            <p:spPr bwMode="auto">
              <a:xfrm>
                <a:off x="2571" y="3190"/>
                <a:ext cx="52" cy="65"/>
              </a:xfrm>
              <a:custGeom>
                <a:avLst/>
                <a:gdLst>
                  <a:gd name="T0" fmla="*/ 22 w 22"/>
                  <a:gd name="T1" fmla="*/ 27 h 27"/>
                  <a:gd name="T2" fmla="*/ 19 w 22"/>
                  <a:gd name="T3" fmla="*/ 23 h 27"/>
                  <a:gd name="T4" fmla="*/ 17 w 22"/>
                  <a:gd name="T5" fmla="*/ 21 h 27"/>
                  <a:gd name="T6" fmla="*/ 15 w 22"/>
                  <a:gd name="T7" fmla="*/ 19 h 27"/>
                  <a:gd name="T8" fmla="*/ 11 w 22"/>
                  <a:gd name="T9" fmla="*/ 14 h 27"/>
                  <a:gd name="T10" fmla="*/ 7 w 22"/>
                  <a:gd name="T11" fmla="*/ 9 h 27"/>
                  <a:gd name="T12" fmla="*/ 5 w 22"/>
                  <a:gd name="T13" fmla="*/ 7 h 27"/>
                  <a:gd name="T14" fmla="*/ 3 w 22"/>
                  <a:gd name="T15" fmla="*/ 5 h 27"/>
                  <a:gd name="T16" fmla="*/ 0 w 22"/>
                  <a:gd name="T17" fmla="*/ 0 h 27"/>
                  <a:gd name="T18" fmla="*/ 5 w 22"/>
                  <a:gd name="T19" fmla="*/ 3 h 27"/>
                  <a:gd name="T20" fmla="*/ 7 w 22"/>
                  <a:gd name="T21" fmla="*/ 4 h 27"/>
                  <a:gd name="T22" fmla="*/ 10 w 22"/>
                  <a:gd name="T23" fmla="*/ 6 h 27"/>
                  <a:gd name="T24" fmla="*/ 12 w 22"/>
                  <a:gd name="T25" fmla="*/ 8 h 27"/>
                  <a:gd name="T26" fmla="*/ 14 w 22"/>
                  <a:gd name="T27" fmla="*/ 11 h 27"/>
                  <a:gd name="T28" fmla="*/ 17 w 22"/>
                  <a:gd name="T29" fmla="*/ 13 h 27"/>
                  <a:gd name="T30" fmla="*/ 18 w 22"/>
                  <a:gd name="T31" fmla="*/ 16 h 27"/>
                  <a:gd name="T32" fmla="*/ 20 w 22"/>
                  <a:gd name="T33" fmla="*/ 19 h 27"/>
                  <a:gd name="T34" fmla="*/ 21 w 22"/>
                  <a:gd name="T35" fmla="*/ 21 h 27"/>
                  <a:gd name="T36" fmla="*/ 22 w 22"/>
                  <a:gd name="T37" fmla="*/ 24 h 27"/>
                  <a:gd name="T38" fmla="*/ 22 w 22"/>
                  <a:gd name="T39" fmla="*/ 25 h 27"/>
                  <a:gd name="T40" fmla="*/ 22 w 22"/>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22" y="27"/>
                    </a:moveTo>
                    <a:cubicBezTo>
                      <a:pt x="22" y="27"/>
                      <a:pt x="21" y="25"/>
                      <a:pt x="19" y="23"/>
                    </a:cubicBezTo>
                    <a:cubicBezTo>
                      <a:pt x="18" y="22"/>
                      <a:pt x="17" y="22"/>
                      <a:pt x="17" y="21"/>
                    </a:cubicBezTo>
                    <a:cubicBezTo>
                      <a:pt x="16" y="20"/>
                      <a:pt x="15" y="19"/>
                      <a:pt x="15" y="19"/>
                    </a:cubicBezTo>
                    <a:cubicBezTo>
                      <a:pt x="13" y="17"/>
                      <a:pt x="12" y="16"/>
                      <a:pt x="11" y="14"/>
                    </a:cubicBezTo>
                    <a:cubicBezTo>
                      <a:pt x="9" y="12"/>
                      <a:pt x="8" y="11"/>
                      <a:pt x="7" y="9"/>
                    </a:cubicBezTo>
                    <a:cubicBezTo>
                      <a:pt x="6" y="8"/>
                      <a:pt x="5" y="8"/>
                      <a:pt x="5" y="7"/>
                    </a:cubicBezTo>
                    <a:cubicBezTo>
                      <a:pt x="4" y="6"/>
                      <a:pt x="4" y="5"/>
                      <a:pt x="3" y="5"/>
                    </a:cubicBezTo>
                    <a:cubicBezTo>
                      <a:pt x="1" y="2"/>
                      <a:pt x="0" y="0"/>
                      <a:pt x="0" y="0"/>
                    </a:cubicBezTo>
                    <a:cubicBezTo>
                      <a:pt x="0" y="0"/>
                      <a:pt x="2" y="1"/>
                      <a:pt x="5" y="3"/>
                    </a:cubicBezTo>
                    <a:cubicBezTo>
                      <a:pt x="6" y="3"/>
                      <a:pt x="7" y="4"/>
                      <a:pt x="7" y="4"/>
                    </a:cubicBezTo>
                    <a:cubicBezTo>
                      <a:pt x="8" y="5"/>
                      <a:pt x="9" y="5"/>
                      <a:pt x="10" y="6"/>
                    </a:cubicBezTo>
                    <a:cubicBezTo>
                      <a:pt x="11" y="7"/>
                      <a:pt x="11" y="8"/>
                      <a:pt x="12" y="8"/>
                    </a:cubicBezTo>
                    <a:cubicBezTo>
                      <a:pt x="13" y="9"/>
                      <a:pt x="14" y="10"/>
                      <a:pt x="14" y="11"/>
                    </a:cubicBezTo>
                    <a:cubicBezTo>
                      <a:pt x="15" y="12"/>
                      <a:pt x="16" y="12"/>
                      <a:pt x="17" y="13"/>
                    </a:cubicBezTo>
                    <a:cubicBezTo>
                      <a:pt x="17" y="14"/>
                      <a:pt x="18" y="15"/>
                      <a:pt x="18" y="16"/>
                    </a:cubicBezTo>
                    <a:cubicBezTo>
                      <a:pt x="19" y="17"/>
                      <a:pt x="19" y="18"/>
                      <a:pt x="20" y="19"/>
                    </a:cubicBezTo>
                    <a:cubicBezTo>
                      <a:pt x="20" y="20"/>
                      <a:pt x="21" y="20"/>
                      <a:pt x="21" y="21"/>
                    </a:cubicBezTo>
                    <a:cubicBezTo>
                      <a:pt x="21" y="22"/>
                      <a:pt x="22" y="23"/>
                      <a:pt x="22" y="24"/>
                    </a:cubicBezTo>
                    <a:cubicBezTo>
                      <a:pt x="22" y="24"/>
                      <a:pt x="22" y="25"/>
                      <a:pt x="22" y="25"/>
                    </a:cubicBezTo>
                    <a:cubicBezTo>
                      <a:pt x="22" y="26"/>
                      <a:pt x="22" y="27"/>
                      <a:pt x="22" y="27"/>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320">
                <a:extLst>
                  <a:ext uri="{FF2B5EF4-FFF2-40B4-BE49-F238E27FC236}">
                    <a16:creationId xmlns:a16="http://schemas.microsoft.com/office/drawing/2014/main" id="{9C4C6110-9870-4773-9A1C-516EA61BCD6C}"/>
                  </a:ext>
                </a:extLst>
              </p:cNvPr>
              <p:cNvSpPr>
                <a:spLocks/>
              </p:cNvSpPr>
              <p:nvPr/>
            </p:nvSpPr>
            <p:spPr bwMode="auto">
              <a:xfrm>
                <a:off x="2262" y="2130"/>
                <a:ext cx="266" cy="404"/>
              </a:xfrm>
              <a:custGeom>
                <a:avLst/>
                <a:gdLst>
                  <a:gd name="T0" fmla="*/ 0 w 112"/>
                  <a:gd name="T1" fmla="*/ 170 h 170"/>
                  <a:gd name="T2" fmla="*/ 0 w 112"/>
                  <a:gd name="T3" fmla="*/ 167 h 170"/>
                  <a:gd name="T4" fmla="*/ 0 w 112"/>
                  <a:gd name="T5" fmla="*/ 160 h 170"/>
                  <a:gd name="T6" fmla="*/ 1 w 112"/>
                  <a:gd name="T7" fmla="*/ 149 h 170"/>
                  <a:gd name="T8" fmla="*/ 3 w 112"/>
                  <a:gd name="T9" fmla="*/ 142 h 170"/>
                  <a:gd name="T10" fmla="*/ 5 w 112"/>
                  <a:gd name="T11" fmla="*/ 135 h 170"/>
                  <a:gd name="T12" fmla="*/ 8 w 112"/>
                  <a:gd name="T13" fmla="*/ 128 h 170"/>
                  <a:gd name="T14" fmla="*/ 10 w 112"/>
                  <a:gd name="T15" fmla="*/ 124 h 170"/>
                  <a:gd name="T16" fmla="*/ 12 w 112"/>
                  <a:gd name="T17" fmla="*/ 120 h 170"/>
                  <a:gd name="T18" fmla="*/ 14 w 112"/>
                  <a:gd name="T19" fmla="*/ 118 h 170"/>
                  <a:gd name="T20" fmla="*/ 15 w 112"/>
                  <a:gd name="T21" fmla="*/ 116 h 170"/>
                  <a:gd name="T22" fmla="*/ 18 w 112"/>
                  <a:gd name="T23" fmla="*/ 112 h 170"/>
                  <a:gd name="T24" fmla="*/ 21 w 112"/>
                  <a:gd name="T25" fmla="*/ 108 h 170"/>
                  <a:gd name="T26" fmla="*/ 25 w 112"/>
                  <a:gd name="T27" fmla="*/ 105 h 170"/>
                  <a:gd name="T28" fmla="*/ 29 w 112"/>
                  <a:gd name="T29" fmla="*/ 102 h 170"/>
                  <a:gd name="T30" fmla="*/ 33 w 112"/>
                  <a:gd name="T31" fmla="*/ 99 h 170"/>
                  <a:gd name="T32" fmla="*/ 37 w 112"/>
                  <a:gd name="T33" fmla="*/ 96 h 170"/>
                  <a:gd name="T34" fmla="*/ 42 w 112"/>
                  <a:gd name="T35" fmla="*/ 93 h 170"/>
                  <a:gd name="T36" fmla="*/ 60 w 112"/>
                  <a:gd name="T37" fmla="*/ 84 h 170"/>
                  <a:gd name="T38" fmla="*/ 78 w 112"/>
                  <a:gd name="T39" fmla="*/ 74 h 170"/>
                  <a:gd name="T40" fmla="*/ 93 w 112"/>
                  <a:gd name="T41" fmla="*/ 62 h 170"/>
                  <a:gd name="T42" fmla="*/ 104 w 112"/>
                  <a:gd name="T43" fmla="*/ 48 h 170"/>
                  <a:gd name="T44" fmla="*/ 108 w 112"/>
                  <a:gd name="T45" fmla="*/ 33 h 170"/>
                  <a:gd name="T46" fmla="*/ 107 w 112"/>
                  <a:gd name="T47" fmla="*/ 19 h 170"/>
                  <a:gd name="T48" fmla="*/ 106 w 112"/>
                  <a:gd name="T49" fmla="*/ 16 h 170"/>
                  <a:gd name="T50" fmla="*/ 106 w 112"/>
                  <a:gd name="T51" fmla="*/ 14 h 170"/>
                  <a:gd name="T52" fmla="*/ 105 w 112"/>
                  <a:gd name="T53" fmla="*/ 9 h 170"/>
                  <a:gd name="T54" fmla="*/ 103 w 112"/>
                  <a:gd name="T55" fmla="*/ 2 h 170"/>
                  <a:gd name="T56" fmla="*/ 102 w 112"/>
                  <a:gd name="T57" fmla="*/ 0 h 170"/>
                  <a:gd name="T58" fmla="*/ 103 w 112"/>
                  <a:gd name="T59" fmla="*/ 2 h 170"/>
                  <a:gd name="T60" fmla="*/ 106 w 112"/>
                  <a:gd name="T61" fmla="*/ 8 h 170"/>
                  <a:gd name="T62" fmla="*/ 108 w 112"/>
                  <a:gd name="T63" fmla="*/ 13 h 170"/>
                  <a:gd name="T64" fmla="*/ 109 w 112"/>
                  <a:gd name="T65" fmla="*/ 16 h 170"/>
                  <a:gd name="T66" fmla="*/ 110 w 112"/>
                  <a:gd name="T67" fmla="*/ 19 h 170"/>
                  <a:gd name="T68" fmla="*/ 111 w 112"/>
                  <a:gd name="T69" fmla="*/ 25 h 170"/>
                  <a:gd name="T70" fmla="*/ 112 w 112"/>
                  <a:gd name="T71" fmla="*/ 33 h 170"/>
                  <a:gd name="T72" fmla="*/ 109 w 112"/>
                  <a:gd name="T73" fmla="*/ 50 h 170"/>
                  <a:gd name="T74" fmla="*/ 98 w 112"/>
                  <a:gd name="T75" fmla="*/ 67 h 170"/>
                  <a:gd name="T76" fmla="*/ 82 w 112"/>
                  <a:gd name="T77" fmla="*/ 80 h 170"/>
                  <a:gd name="T78" fmla="*/ 64 w 112"/>
                  <a:gd name="T79" fmla="*/ 90 h 170"/>
                  <a:gd name="T80" fmla="*/ 45 w 112"/>
                  <a:gd name="T81" fmla="*/ 100 h 170"/>
                  <a:gd name="T82" fmla="*/ 41 w 112"/>
                  <a:gd name="T83" fmla="*/ 102 h 170"/>
                  <a:gd name="T84" fmla="*/ 37 w 112"/>
                  <a:gd name="T85" fmla="*/ 104 h 170"/>
                  <a:gd name="T86" fmla="*/ 33 w 112"/>
                  <a:gd name="T87" fmla="*/ 107 h 170"/>
                  <a:gd name="T88" fmla="*/ 29 w 112"/>
                  <a:gd name="T89" fmla="*/ 110 h 170"/>
                  <a:gd name="T90" fmla="*/ 26 w 112"/>
                  <a:gd name="T91" fmla="*/ 113 h 170"/>
                  <a:gd name="T92" fmla="*/ 22 w 112"/>
                  <a:gd name="T93" fmla="*/ 116 h 170"/>
                  <a:gd name="T94" fmla="*/ 20 w 112"/>
                  <a:gd name="T95" fmla="*/ 119 h 170"/>
                  <a:gd name="T96" fmla="*/ 18 w 112"/>
                  <a:gd name="T97" fmla="*/ 121 h 170"/>
                  <a:gd name="T98" fmla="*/ 17 w 112"/>
                  <a:gd name="T99" fmla="*/ 123 h 170"/>
                  <a:gd name="T100" fmla="*/ 15 w 112"/>
                  <a:gd name="T101" fmla="*/ 126 h 170"/>
                  <a:gd name="T102" fmla="*/ 12 w 112"/>
                  <a:gd name="T103" fmla="*/ 130 h 170"/>
                  <a:gd name="T104" fmla="*/ 9 w 112"/>
                  <a:gd name="T105" fmla="*/ 137 h 170"/>
                  <a:gd name="T106" fmla="*/ 6 w 112"/>
                  <a:gd name="T107" fmla="*/ 144 h 170"/>
                  <a:gd name="T108" fmla="*/ 4 w 112"/>
                  <a:gd name="T109" fmla="*/ 150 h 170"/>
                  <a:gd name="T110" fmla="*/ 1 w 112"/>
                  <a:gd name="T111" fmla="*/ 160 h 170"/>
                  <a:gd name="T112" fmla="*/ 0 w 112"/>
                  <a:gd name="T11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70">
                    <a:moveTo>
                      <a:pt x="0" y="170"/>
                    </a:moveTo>
                    <a:cubicBezTo>
                      <a:pt x="0" y="170"/>
                      <a:pt x="0" y="169"/>
                      <a:pt x="0" y="167"/>
                    </a:cubicBezTo>
                    <a:cubicBezTo>
                      <a:pt x="0" y="165"/>
                      <a:pt x="0" y="163"/>
                      <a:pt x="0" y="160"/>
                    </a:cubicBezTo>
                    <a:cubicBezTo>
                      <a:pt x="0" y="157"/>
                      <a:pt x="0" y="153"/>
                      <a:pt x="1" y="149"/>
                    </a:cubicBezTo>
                    <a:cubicBezTo>
                      <a:pt x="1" y="147"/>
                      <a:pt x="2" y="145"/>
                      <a:pt x="3" y="142"/>
                    </a:cubicBezTo>
                    <a:cubicBezTo>
                      <a:pt x="3" y="140"/>
                      <a:pt x="4" y="138"/>
                      <a:pt x="5" y="135"/>
                    </a:cubicBezTo>
                    <a:cubicBezTo>
                      <a:pt x="6" y="133"/>
                      <a:pt x="7" y="130"/>
                      <a:pt x="8" y="128"/>
                    </a:cubicBezTo>
                    <a:cubicBezTo>
                      <a:pt x="9" y="126"/>
                      <a:pt x="9" y="125"/>
                      <a:pt x="10" y="124"/>
                    </a:cubicBezTo>
                    <a:cubicBezTo>
                      <a:pt x="11" y="122"/>
                      <a:pt x="12" y="121"/>
                      <a:pt x="12" y="120"/>
                    </a:cubicBezTo>
                    <a:cubicBezTo>
                      <a:pt x="13" y="119"/>
                      <a:pt x="13" y="118"/>
                      <a:pt x="14" y="118"/>
                    </a:cubicBezTo>
                    <a:cubicBezTo>
                      <a:pt x="15" y="116"/>
                      <a:pt x="15" y="116"/>
                      <a:pt x="15" y="116"/>
                    </a:cubicBezTo>
                    <a:cubicBezTo>
                      <a:pt x="16" y="115"/>
                      <a:pt x="17" y="113"/>
                      <a:pt x="18" y="112"/>
                    </a:cubicBezTo>
                    <a:cubicBezTo>
                      <a:pt x="19" y="111"/>
                      <a:pt x="20" y="110"/>
                      <a:pt x="21" y="108"/>
                    </a:cubicBezTo>
                    <a:cubicBezTo>
                      <a:pt x="22" y="107"/>
                      <a:pt x="23" y="106"/>
                      <a:pt x="25" y="105"/>
                    </a:cubicBezTo>
                    <a:cubicBezTo>
                      <a:pt x="26" y="104"/>
                      <a:pt x="27" y="103"/>
                      <a:pt x="29" y="102"/>
                    </a:cubicBezTo>
                    <a:cubicBezTo>
                      <a:pt x="30" y="100"/>
                      <a:pt x="32" y="100"/>
                      <a:pt x="33" y="99"/>
                    </a:cubicBezTo>
                    <a:cubicBezTo>
                      <a:pt x="35" y="98"/>
                      <a:pt x="36" y="97"/>
                      <a:pt x="37" y="96"/>
                    </a:cubicBezTo>
                    <a:cubicBezTo>
                      <a:pt x="39" y="95"/>
                      <a:pt x="40" y="94"/>
                      <a:pt x="42" y="93"/>
                    </a:cubicBezTo>
                    <a:cubicBezTo>
                      <a:pt x="48" y="90"/>
                      <a:pt x="54" y="87"/>
                      <a:pt x="60" y="84"/>
                    </a:cubicBezTo>
                    <a:cubicBezTo>
                      <a:pt x="66" y="81"/>
                      <a:pt x="72" y="77"/>
                      <a:pt x="78" y="74"/>
                    </a:cubicBezTo>
                    <a:cubicBezTo>
                      <a:pt x="84" y="70"/>
                      <a:pt x="89" y="67"/>
                      <a:pt x="93" y="62"/>
                    </a:cubicBezTo>
                    <a:cubicBezTo>
                      <a:pt x="98" y="58"/>
                      <a:pt x="101" y="53"/>
                      <a:pt x="104" y="48"/>
                    </a:cubicBezTo>
                    <a:cubicBezTo>
                      <a:pt x="106" y="43"/>
                      <a:pt x="107" y="38"/>
                      <a:pt x="108" y="33"/>
                    </a:cubicBezTo>
                    <a:cubicBezTo>
                      <a:pt x="108" y="28"/>
                      <a:pt x="108" y="23"/>
                      <a:pt x="107" y="19"/>
                    </a:cubicBezTo>
                    <a:cubicBezTo>
                      <a:pt x="107" y="18"/>
                      <a:pt x="107" y="17"/>
                      <a:pt x="106" y="16"/>
                    </a:cubicBezTo>
                    <a:cubicBezTo>
                      <a:pt x="106" y="15"/>
                      <a:pt x="106" y="14"/>
                      <a:pt x="106" y="14"/>
                    </a:cubicBezTo>
                    <a:cubicBezTo>
                      <a:pt x="105" y="12"/>
                      <a:pt x="105" y="10"/>
                      <a:pt x="105" y="9"/>
                    </a:cubicBezTo>
                    <a:cubicBezTo>
                      <a:pt x="104" y="6"/>
                      <a:pt x="103" y="4"/>
                      <a:pt x="103" y="2"/>
                    </a:cubicBezTo>
                    <a:cubicBezTo>
                      <a:pt x="102" y="1"/>
                      <a:pt x="102" y="0"/>
                      <a:pt x="102" y="0"/>
                    </a:cubicBezTo>
                    <a:cubicBezTo>
                      <a:pt x="102" y="0"/>
                      <a:pt x="102" y="0"/>
                      <a:pt x="103" y="2"/>
                    </a:cubicBezTo>
                    <a:cubicBezTo>
                      <a:pt x="104" y="3"/>
                      <a:pt x="105" y="5"/>
                      <a:pt x="106" y="8"/>
                    </a:cubicBezTo>
                    <a:cubicBezTo>
                      <a:pt x="107" y="10"/>
                      <a:pt x="107" y="11"/>
                      <a:pt x="108" y="13"/>
                    </a:cubicBezTo>
                    <a:cubicBezTo>
                      <a:pt x="108" y="14"/>
                      <a:pt x="109" y="15"/>
                      <a:pt x="109" y="16"/>
                    </a:cubicBezTo>
                    <a:cubicBezTo>
                      <a:pt x="109" y="17"/>
                      <a:pt x="109" y="18"/>
                      <a:pt x="110" y="19"/>
                    </a:cubicBezTo>
                    <a:cubicBezTo>
                      <a:pt x="110" y="21"/>
                      <a:pt x="111" y="23"/>
                      <a:pt x="111" y="25"/>
                    </a:cubicBezTo>
                    <a:cubicBezTo>
                      <a:pt x="112" y="28"/>
                      <a:pt x="112" y="30"/>
                      <a:pt x="112" y="33"/>
                    </a:cubicBezTo>
                    <a:cubicBezTo>
                      <a:pt x="112" y="39"/>
                      <a:pt x="111" y="45"/>
                      <a:pt x="109" y="50"/>
                    </a:cubicBezTo>
                    <a:cubicBezTo>
                      <a:pt x="106" y="56"/>
                      <a:pt x="103" y="62"/>
                      <a:pt x="98" y="67"/>
                    </a:cubicBezTo>
                    <a:cubicBezTo>
                      <a:pt x="93" y="72"/>
                      <a:pt x="88" y="76"/>
                      <a:pt x="82" y="80"/>
                    </a:cubicBezTo>
                    <a:cubicBezTo>
                      <a:pt x="76" y="84"/>
                      <a:pt x="70" y="87"/>
                      <a:pt x="64" y="90"/>
                    </a:cubicBezTo>
                    <a:cubicBezTo>
                      <a:pt x="58" y="93"/>
                      <a:pt x="51" y="97"/>
                      <a:pt x="45" y="100"/>
                    </a:cubicBezTo>
                    <a:cubicBezTo>
                      <a:pt x="44" y="100"/>
                      <a:pt x="42" y="101"/>
                      <a:pt x="41" y="102"/>
                    </a:cubicBezTo>
                    <a:cubicBezTo>
                      <a:pt x="39" y="103"/>
                      <a:pt x="38" y="104"/>
                      <a:pt x="37" y="104"/>
                    </a:cubicBezTo>
                    <a:cubicBezTo>
                      <a:pt x="35" y="105"/>
                      <a:pt x="34" y="106"/>
                      <a:pt x="33" y="107"/>
                    </a:cubicBezTo>
                    <a:cubicBezTo>
                      <a:pt x="32" y="108"/>
                      <a:pt x="30" y="109"/>
                      <a:pt x="29" y="110"/>
                    </a:cubicBezTo>
                    <a:cubicBezTo>
                      <a:pt x="28" y="111"/>
                      <a:pt x="27" y="112"/>
                      <a:pt x="26" y="113"/>
                    </a:cubicBezTo>
                    <a:cubicBezTo>
                      <a:pt x="25" y="114"/>
                      <a:pt x="24" y="115"/>
                      <a:pt x="22" y="116"/>
                    </a:cubicBezTo>
                    <a:cubicBezTo>
                      <a:pt x="22" y="117"/>
                      <a:pt x="21" y="118"/>
                      <a:pt x="20" y="119"/>
                    </a:cubicBezTo>
                    <a:cubicBezTo>
                      <a:pt x="18" y="121"/>
                      <a:pt x="18" y="121"/>
                      <a:pt x="18" y="121"/>
                    </a:cubicBezTo>
                    <a:cubicBezTo>
                      <a:pt x="17" y="123"/>
                      <a:pt x="17" y="123"/>
                      <a:pt x="17" y="123"/>
                    </a:cubicBezTo>
                    <a:cubicBezTo>
                      <a:pt x="16" y="124"/>
                      <a:pt x="15" y="125"/>
                      <a:pt x="15" y="126"/>
                    </a:cubicBezTo>
                    <a:cubicBezTo>
                      <a:pt x="14" y="128"/>
                      <a:pt x="13" y="129"/>
                      <a:pt x="12" y="130"/>
                    </a:cubicBezTo>
                    <a:cubicBezTo>
                      <a:pt x="11" y="132"/>
                      <a:pt x="10" y="135"/>
                      <a:pt x="9" y="137"/>
                    </a:cubicBezTo>
                    <a:cubicBezTo>
                      <a:pt x="8" y="139"/>
                      <a:pt x="7" y="141"/>
                      <a:pt x="6" y="144"/>
                    </a:cubicBezTo>
                    <a:cubicBezTo>
                      <a:pt x="5" y="146"/>
                      <a:pt x="4" y="148"/>
                      <a:pt x="4" y="150"/>
                    </a:cubicBezTo>
                    <a:cubicBezTo>
                      <a:pt x="3" y="154"/>
                      <a:pt x="2" y="157"/>
                      <a:pt x="1" y="160"/>
                    </a:cubicBezTo>
                    <a:cubicBezTo>
                      <a:pt x="0" y="166"/>
                      <a:pt x="0" y="170"/>
                      <a:pt x="0" y="17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321">
                <a:extLst>
                  <a:ext uri="{FF2B5EF4-FFF2-40B4-BE49-F238E27FC236}">
                    <a16:creationId xmlns:a16="http://schemas.microsoft.com/office/drawing/2014/main" id="{324D28FF-28F0-4849-86E0-F359CB713ACB}"/>
                  </a:ext>
                </a:extLst>
              </p:cNvPr>
              <p:cNvSpPr>
                <a:spLocks/>
              </p:cNvSpPr>
              <p:nvPr/>
            </p:nvSpPr>
            <p:spPr bwMode="auto">
              <a:xfrm>
                <a:off x="2426" y="2168"/>
                <a:ext cx="114" cy="376"/>
              </a:xfrm>
              <a:custGeom>
                <a:avLst/>
                <a:gdLst>
                  <a:gd name="T0" fmla="*/ 10 w 48"/>
                  <a:gd name="T1" fmla="*/ 158 h 158"/>
                  <a:gd name="T2" fmla="*/ 9 w 48"/>
                  <a:gd name="T3" fmla="*/ 156 h 158"/>
                  <a:gd name="T4" fmla="*/ 5 w 48"/>
                  <a:gd name="T5" fmla="*/ 152 h 158"/>
                  <a:gd name="T6" fmla="*/ 3 w 48"/>
                  <a:gd name="T7" fmla="*/ 149 h 158"/>
                  <a:gd name="T8" fmla="*/ 2 w 48"/>
                  <a:gd name="T9" fmla="*/ 147 h 158"/>
                  <a:gd name="T10" fmla="*/ 2 w 48"/>
                  <a:gd name="T11" fmla="*/ 144 h 158"/>
                  <a:gd name="T12" fmla="*/ 1 w 48"/>
                  <a:gd name="T13" fmla="*/ 139 h 158"/>
                  <a:gd name="T14" fmla="*/ 1 w 48"/>
                  <a:gd name="T15" fmla="*/ 133 h 158"/>
                  <a:gd name="T16" fmla="*/ 3 w 48"/>
                  <a:gd name="T17" fmla="*/ 119 h 158"/>
                  <a:gd name="T18" fmla="*/ 9 w 48"/>
                  <a:gd name="T19" fmla="*/ 105 h 158"/>
                  <a:gd name="T20" fmla="*/ 13 w 48"/>
                  <a:gd name="T21" fmla="*/ 99 h 158"/>
                  <a:gd name="T22" fmla="*/ 17 w 48"/>
                  <a:gd name="T23" fmla="*/ 92 h 158"/>
                  <a:gd name="T24" fmla="*/ 21 w 48"/>
                  <a:gd name="T25" fmla="*/ 85 h 158"/>
                  <a:gd name="T26" fmla="*/ 23 w 48"/>
                  <a:gd name="T27" fmla="*/ 82 h 158"/>
                  <a:gd name="T28" fmla="*/ 26 w 48"/>
                  <a:gd name="T29" fmla="*/ 79 h 158"/>
                  <a:gd name="T30" fmla="*/ 29 w 48"/>
                  <a:gd name="T31" fmla="*/ 72 h 158"/>
                  <a:gd name="T32" fmla="*/ 33 w 48"/>
                  <a:gd name="T33" fmla="*/ 66 h 158"/>
                  <a:gd name="T34" fmla="*/ 36 w 48"/>
                  <a:gd name="T35" fmla="*/ 59 h 158"/>
                  <a:gd name="T36" fmla="*/ 38 w 48"/>
                  <a:gd name="T37" fmla="*/ 52 h 158"/>
                  <a:gd name="T38" fmla="*/ 40 w 48"/>
                  <a:gd name="T39" fmla="*/ 45 h 158"/>
                  <a:gd name="T40" fmla="*/ 41 w 48"/>
                  <a:gd name="T41" fmla="*/ 39 h 158"/>
                  <a:gd name="T42" fmla="*/ 42 w 48"/>
                  <a:gd name="T43" fmla="*/ 32 h 158"/>
                  <a:gd name="T44" fmla="*/ 42 w 48"/>
                  <a:gd name="T45" fmla="*/ 26 h 158"/>
                  <a:gd name="T46" fmla="*/ 41 w 48"/>
                  <a:gd name="T47" fmla="*/ 16 h 158"/>
                  <a:gd name="T48" fmla="*/ 40 w 48"/>
                  <a:gd name="T49" fmla="*/ 8 h 158"/>
                  <a:gd name="T50" fmla="*/ 39 w 48"/>
                  <a:gd name="T51" fmla="*/ 0 h 158"/>
                  <a:gd name="T52" fmla="*/ 39 w 48"/>
                  <a:gd name="T53" fmla="*/ 2 h 158"/>
                  <a:gd name="T54" fmla="*/ 42 w 48"/>
                  <a:gd name="T55" fmla="*/ 7 h 158"/>
                  <a:gd name="T56" fmla="*/ 45 w 48"/>
                  <a:gd name="T57" fmla="*/ 15 h 158"/>
                  <a:gd name="T58" fmla="*/ 47 w 48"/>
                  <a:gd name="T59" fmla="*/ 26 h 158"/>
                  <a:gd name="T60" fmla="*/ 48 w 48"/>
                  <a:gd name="T61" fmla="*/ 32 h 158"/>
                  <a:gd name="T62" fmla="*/ 48 w 48"/>
                  <a:gd name="T63" fmla="*/ 39 h 158"/>
                  <a:gd name="T64" fmla="*/ 48 w 48"/>
                  <a:gd name="T65" fmla="*/ 47 h 158"/>
                  <a:gd name="T66" fmla="*/ 47 w 48"/>
                  <a:gd name="T67" fmla="*/ 50 h 158"/>
                  <a:gd name="T68" fmla="*/ 47 w 48"/>
                  <a:gd name="T69" fmla="*/ 54 h 158"/>
                  <a:gd name="T70" fmla="*/ 42 w 48"/>
                  <a:gd name="T71" fmla="*/ 70 h 158"/>
                  <a:gd name="T72" fmla="*/ 38 w 48"/>
                  <a:gd name="T73" fmla="*/ 77 h 158"/>
                  <a:gd name="T74" fmla="*/ 34 w 48"/>
                  <a:gd name="T75" fmla="*/ 84 h 158"/>
                  <a:gd name="T76" fmla="*/ 25 w 48"/>
                  <a:gd name="T77" fmla="*/ 97 h 158"/>
                  <a:gd name="T78" fmla="*/ 20 w 48"/>
                  <a:gd name="T79" fmla="*/ 104 h 158"/>
                  <a:gd name="T80" fmla="*/ 16 w 48"/>
                  <a:gd name="T81" fmla="*/ 110 h 158"/>
                  <a:gd name="T82" fmla="*/ 10 w 48"/>
                  <a:gd name="T83" fmla="*/ 122 h 158"/>
                  <a:gd name="T84" fmla="*/ 6 w 48"/>
                  <a:gd name="T85" fmla="*/ 133 h 158"/>
                  <a:gd name="T86" fmla="*/ 5 w 48"/>
                  <a:gd name="T87" fmla="*/ 139 h 158"/>
                  <a:gd name="T88" fmla="*/ 5 w 48"/>
                  <a:gd name="T89" fmla="*/ 143 h 158"/>
                  <a:gd name="T90" fmla="*/ 6 w 48"/>
                  <a:gd name="T91" fmla="*/ 146 h 158"/>
                  <a:gd name="T92" fmla="*/ 6 w 48"/>
                  <a:gd name="T93" fmla="*/ 148 h 158"/>
                  <a:gd name="T94" fmla="*/ 7 w 48"/>
                  <a:gd name="T95" fmla="*/ 151 h 158"/>
                  <a:gd name="T96" fmla="*/ 9 w 48"/>
                  <a:gd name="T97" fmla="*/ 156 h 158"/>
                  <a:gd name="T98" fmla="*/ 10 w 48"/>
                  <a:gd name="T9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158">
                    <a:moveTo>
                      <a:pt x="10" y="158"/>
                    </a:moveTo>
                    <a:cubicBezTo>
                      <a:pt x="10" y="158"/>
                      <a:pt x="10" y="157"/>
                      <a:pt x="9" y="156"/>
                    </a:cubicBezTo>
                    <a:cubicBezTo>
                      <a:pt x="8" y="156"/>
                      <a:pt x="7" y="154"/>
                      <a:pt x="5" y="152"/>
                    </a:cubicBezTo>
                    <a:cubicBezTo>
                      <a:pt x="5" y="151"/>
                      <a:pt x="4" y="150"/>
                      <a:pt x="3" y="149"/>
                    </a:cubicBezTo>
                    <a:cubicBezTo>
                      <a:pt x="3" y="148"/>
                      <a:pt x="3" y="147"/>
                      <a:pt x="2" y="147"/>
                    </a:cubicBezTo>
                    <a:cubicBezTo>
                      <a:pt x="2" y="146"/>
                      <a:pt x="2" y="145"/>
                      <a:pt x="2" y="144"/>
                    </a:cubicBezTo>
                    <a:cubicBezTo>
                      <a:pt x="1" y="142"/>
                      <a:pt x="1" y="141"/>
                      <a:pt x="1" y="139"/>
                    </a:cubicBezTo>
                    <a:cubicBezTo>
                      <a:pt x="1" y="137"/>
                      <a:pt x="0" y="135"/>
                      <a:pt x="1" y="133"/>
                    </a:cubicBezTo>
                    <a:cubicBezTo>
                      <a:pt x="1" y="128"/>
                      <a:pt x="2" y="124"/>
                      <a:pt x="3" y="119"/>
                    </a:cubicBezTo>
                    <a:cubicBezTo>
                      <a:pt x="4" y="115"/>
                      <a:pt x="6" y="110"/>
                      <a:pt x="9" y="105"/>
                    </a:cubicBezTo>
                    <a:cubicBezTo>
                      <a:pt x="10" y="103"/>
                      <a:pt x="11" y="101"/>
                      <a:pt x="13" y="99"/>
                    </a:cubicBezTo>
                    <a:cubicBezTo>
                      <a:pt x="14" y="96"/>
                      <a:pt x="15" y="94"/>
                      <a:pt x="17" y="92"/>
                    </a:cubicBezTo>
                    <a:cubicBezTo>
                      <a:pt x="18" y="90"/>
                      <a:pt x="20" y="88"/>
                      <a:pt x="21" y="85"/>
                    </a:cubicBezTo>
                    <a:cubicBezTo>
                      <a:pt x="23" y="82"/>
                      <a:pt x="23" y="82"/>
                      <a:pt x="23" y="82"/>
                    </a:cubicBezTo>
                    <a:cubicBezTo>
                      <a:pt x="24" y="81"/>
                      <a:pt x="25" y="80"/>
                      <a:pt x="26" y="79"/>
                    </a:cubicBezTo>
                    <a:cubicBezTo>
                      <a:pt x="27" y="77"/>
                      <a:pt x="28" y="74"/>
                      <a:pt x="29" y="72"/>
                    </a:cubicBezTo>
                    <a:cubicBezTo>
                      <a:pt x="31" y="70"/>
                      <a:pt x="32" y="68"/>
                      <a:pt x="33" y="66"/>
                    </a:cubicBezTo>
                    <a:cubicBezTo>
                      <a:pt x="34" y="63"/>
                      <a:pt x="35" y="61"/>
                      <a:pt x="36" y="59"/>
                    </a:cubicBezTo>
                    <a:cubicBezTo>
                      <a:pt x="37" y="57"/>
                      <a:pt x="37" y="54"/>
                      <a:pt x="38" y="52"/>
                    </a:cubicBezTo>
                    <a:cubicBezTo>
                      <a:pt x="39" y="50"/>
                      <a:pt x="39" y="47"/>
                      <a:pt x="40" y="45"/>
                    </a:cubicBezTo>
                    <a:cubicBezTo>
                      <a:pt x="40" y="43"/>
                      <a:pt x="41" y="41"/>
                      <a:pt x="41" y="39"/>
                    </a:cubicBezTo>
                    <a:cubicBezTo>
                      <a:pt x="41" y="37"/>
                      <a:pt x="41" y="34"/>
                      <a:pt x="42" y="32"/>
                    </a:cubicBezTo>
                    <a:cubicBezTo>
                      <a:pt x="42" y="30"/>
                      <a:pt x="42" y="28"/>
                      <a:pt x="42" y="26"/>
                    </a:cubicBezTo>
                    <a:cubicBezTo>
                      <a:pt x="42" y="23"/>
                      <a:pt x="41" y="19"/>
                      <a:pt x="41" y="16"/>
                    </a:cubicBezTo>
                    <a:cubicBezTo>
                      <a:pt x="41" y="13"/>
                      <a:pt x="40" y="10"/>
                      <a:pt x="40" y="8"/>
                    </a:cubicBezTo>
                    <a:cubicBezTo>
                      <a:pt x="39" y="3"/>
                      <a:pt x="39" y="0"/>
                      <a:pt x="39" y="0"/>
                    </a:cubicBezTo>
                    <a:cubicBezTo>
                      <a:pt x="39" y="0"/>
                      <a:pt x="39" y="1"/>
                      <a:pt x="39" y="2"/>
                    </a:cubicBezTo>
                    <a:cubicBezTo>
                      <a:pt x="40" y="3"/>
                      <a:pt x="41" y="5"/>
                      <a:pt x="42" y="7"/>
                    </a:cubicBezTo>
                    <a:cubicBezTo>
                      <a:pt x="42" y="9"/>
                      <a:pt x="44" y="12"/>
                      <a:pt x="45" y="15"/>
                    </a:cubicBezTo>
                    <a:cubicBezTo>
                      <a:pt x="46" y="18"/>
                      <a:pt x="47" y="22"/>
                      <a:pt x="47" y="26"/>
                    </a:cubicBezTo>
                    <a:cubicBezTo>
                      <a:pt x="48" y="28"/>
                      <a:pt x="48" y="30"/>
                      <a:pt x="48" y="32"/>
                    </a:cubicBezTo>
                    <a:cubicBezTo>
                      <a:pt x="48" y="35"/>
                      <a:pt x="48" y="37"/>
                      <a:pt x="48" y="39"/>
                    </a:cubicBezTo>
                    <a:cubicBezTo>
                      <a:pt x="48" y="42"/>
                      <a:pt x="48" y="44"/>
                      <a:pt x="48" y="47"/>
                    </a:cubicBezTo>
                    <a:cubicBezTo>
                      <a:pt x="48" y="48"/>
                      <a:pt x="48" y="49"/>
                      <a:pt x="47" y="50"/>
                    </a:cubicBezTo>
                    <a:cubicBezTo>
                      <a:pt x="47" y="52"/>
                      <a:pt x="47" y="53"/>
                      <a:pt x="47" y="54"/>
                    </a:cubicBezTo>
                    <a:cubicBezTo>
                      <a:pt x="45" y="59"/>
                      <a:pt x="44" y="65"/>
                      <a:pt x="42" y="70"/>
                    </a:cubicBezTo>
                    <a:cubicBezTo>
                      <a:pt x="40" y="72"/>
                      <a:pt x="39" y="75"/>
                      <a:pt x="38" y="77"/>
                    </a:cubicBezTo>
                    <a:cubicBezTo>
                      <a:pt x="37" y="79"/>
                      <a:pt x="35" y="82"/>
                      <a:pt x="34" y="84"/>
                    </a:cubicBezTo>
                    <a:cubicBezTo>
                      <a:pt x="31" y="89"/>
                      <a:pt x="28" y="93"/>
                      <a:pt x="25" y="97"/>
                    </a:cubicBezTo>
                    <a:cubicBezTo>
                      <a:pt x="23" y="100"/>
                      <a:pt x="22" y="101"/>
                      <a:pt x="20" y="104"/>
                    </a:cubicBezTo>
                    <a:cubicBezTo>
                      <a:pt x="19" y="106"/>
                      <a:pt x="18" y="108"/>
                      <a:pt x="16" y="110"/>
                    </a:cubicBezTo>
                    <a:cubicBezTo>
                      <a:pt x="14" y="114"/>
                      <a:pt x="12" y="118"/>
                      <a:pt x="10" y="122"/>
                    </a:cubicBezTo>
                    <a:cubicBezTo>
                      <a:pt x="8" y="126"/>
                      <a:pt x="7" y="130"/>
                      <a:pt x="6" y="133"/>
                    </a:cubicBezTo>
                    <a:cubicBezTo>
                      <a:pt x="6" y="135"/>
                      <a:pt x="6" y="137"/>
                      <a:pt x="5" y="139"/>
                    </a:cubicBezTo>
                    <a:cubicBezTo>
                      <a:pt x="5" y="140"/>
                      <a:pt x="5" y="142"/>
                      <a:pt x="5" y="143"/>
                    </a:cubicBezTo>
                    <a:cubicBezTo>
                      <a:pt x="5" y="144"/>
                      <a:pt x="5" y="145"/>
                      <a:pt x="6" y="146"/>
                    </a:cubicBezTo>
                    <a:cubicBezTo>
                      <a:pt x="6" y="146"/>
                      <a:pt x="6" y="147"/>
                      <a:pt x="6" y="148"/>
                    </a:cubicBezTo>
                    <a:cubicBezTo>
                      <a:pt x="6" y="149"/>
                      <a:pt x="7" y="150"/>
                      <a:pt x="7" y="151"/>
                    </a:cubicBezTo>
                    <a:cubicBezTo>
                      <a:pt x="8" y="153"/>
                      <a:pt x="9" y="155"/>
                      <a:pt x="9" y="156"/>
                    </a:cubicBezTo>
                    <a:cubicBezTo>
                      <a:pt x="10" y="157"/>
                      <a:pt x="10" y="158"/>
                      <a:pt x="10" y="158"/>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322">
                <a:extLst>
                  <a:ext uri="{FF2B5EF4-FFF2-40B4-BE49-F238E27FC236}">
                    <a16:creationId xmlns:a16="http://schemas.microsoft.com/office/drawing/2014/main" id="{6B6D82C4-CFA2-444D-B7DA-EC1879C046C1}"/>
                  </a:ext>
                </a:extLst>
              </p:cNvPr>
              <p:cNvSpPr>
                <a:spLocks/>
              </p:cNvSpPr>
              <p:nvPr/>
            </p:nvSpPr>
            <p:spPr bwMode="auto">
              <a:xfrm>
                <a:off x="2773" y="2021"/>
                <a:ext cx="123" cy="456"/>
              </a:xfrm>
              <a:custGeom>
                <a:avLst/>
                <a:gdLst>
                  <a:gd name="T0" fmla="*/ 0 w 52"/>
                  <a:gd name="T1" fmla="*/ 0 h 192"/>
                  <a:gd name="T2" fmla="*/ 3 w 52"/>
                  <a:gd name="T3" fmla="*/ 0 h 192"/>
                  <a:gd name="T4" fmla="*/ 10 w 52"/>
                  <a:gd name="T5" fmla="*/ 2 h 192"/>
                  <a:gd name="T6" fmla="*/ 19 w 52"/>
                  <a:gd name="T7" fmla="*/ 7 h 192"/>
                  <a:gd name="T8" fmla="*/ 30 w 52"/>
                  <a:gd name="T9" fmla="*/ 17 h 192"/>
                  <a:gd name="T10" fmla="*/ 34 w 52"/>
                  <a:gd name="T11" fmla="*/ 24 h 192"/>
                  <a:gd name="T12" fmla="*/ 35 w 52"/>
                  <a:gd name="T13" fmla="*/ 29 h 192"/>
                  <a:gd name="T14" fmla="*/ 36 w 52"/>
                  <a:gd name="T15" fmla="*/ 33 h 192"/>
                  <a:gd name="T16" fmla="*/ 37 w 52"/>
                  <a:gd name="T17" fmla="*/ 36 h 192"/>
                  <a:gd name="T18" fmla="*/ 37 w 52"/>
                  <a:gd name="T19" fmla="*/ 38 h 192"/>
                  <a:gd name="T20" fmla="*/ 37 w 52"/>
                  <a:gd name="T21" fmla="*/ 43 h 192"/>
                  <a:gd name="T22" fmla="*/ 36 w 52"/>
                  <a:gd name="T23" fmla="*/ 52 h 192"/>
                  <a:gd name="T24" fmla="*/ 35 w 52"/>
                  <a:gd name="T25" fmla="*/ 57 h 192"/>
                  <a:gd name="T26" fmla="*/ 34 w 52"/>
                  <a:gd name="T27" fmla="*/ 62 h 192"/>
                  <a:gd name="T28" fmla="*/ 31 w 52"/>
                  <a:gd name="T29" fmla="*/ 72 h 192"/>
                  <a:gd name="T30" fmla="*/ 29 w 52"/>
                  <a:gd name="T31" fmla="*/ 80 h 192"/>
                  <a:gd name="T32" fmla="*/ 31 w 52"/>
                  <a:gd name="T33" fmla="*/ 88 h 192"/>
                  <a:gd name="T34" fmla="*/ 33 w 52"/>
                  <a:gd name="T35" fmla="*/ 92 h 192"/>
                  <a:gd name="T36" fmla="*/ 35 w 52"/>
                  <a:gd name="T37" fmla="*/ 97 h 192"/>
                  <a:gd name="T38" fmla="*/ 40 w 52"/>
                  <a:gd name="T39" fmla="*/ 105 h 192"/>
                  <a:gd name="T40" fmla="*/ 48 w 52"/>
                  <a:gd name="T41" fmla="*/ 124 h 192"/>
                  <a:gd name="T42" fmla="*/ 51 w 52"/>
                  <a:gd name="T43" fmla="*/ 143 h 192"/>
                  <a:gd name="T44" fmla="*/ 52 w 52"/>
                  <a:gd name="T45" fmla="*/ 160 h 192"/>
                  <a:gd name="T46" fmla="*/ 51 w 52"/>
                  <a:gd name="T47" fmla="*/ 167 h 192"/>
                  <a:gd name="T48" fmla="*/ 50 w 52"/>
                  <a:gd name="T49" fmla="*/ 174 h 192"/>
                  <a:gd name="T50" fmla="*/ 47 w 52"/>
                  <a:gd name="T51" fmla="*/ 184 h 192"/>
                  <a:gd name="T52" fmla="*/ 45 w 52"/>
                  <a:gd name="T53" fmla="*/ 188 h 192"/>
                  <a:gd name="T54" fmla="*/ 44 w 52"/>
                  <a:gd name="T55" fmla="*/ 190 h 192"/>
                  <a:gd name="T56" fmla="*/ 43 w 52"/>
                  <a:gd name="T57" fmla="*/ 192 h 192"/>
                  <a:gd name="T58" fmla="*/ 43 w 52"/>
                  <a:gd name="T59" fmla="*/ 190 h 192"/>
                  <a:gd name="T60" fmla="*/ 44 w 52"/>
                  <a:gd name="T61" fmla="*/ 187 h 192"/>
                  <a:gd name="T62" fmla="*/ 45 w 52"/>
                  <a:gd name="T63" fmla="*/ 183 h 192"/>
                  <a:gd name="T64" fmla="*/ 46 w 52"/>
                  <a:gd name="T65" fmla="*/ 179 h 192"/>
                  <a:gd name="T66" fmla="*/ 46 w 52"/>
                  <a:gd name="T67" fmla="*/ 173 h 192"/>
                  <a:gd name="T68" fmla="*/ 46 w 52"/>
                  <a:gd name="T69" fmla="*/ 160 h 192"/>
                  <a:gd name="T70" fmla="*/ 45 w 52"/>
                  <a:gd name="T71" fmla="*/ 152 h 192"/>
                  <a:gd name="T72" fmla="*/ 44 w 52"/>
                  <a:gd name="T73" fmla="*/ 144 h 192"/>
                  <a:gd name="T74" fmla="*/ 39 w 52"/>
                  <a:gd name="T75" fmla="*/ 127 h 192"/>
                  <a:gd name="T76" fmla="*/ 32 w 52"/>
                  <a:gd name="T77" fmla="*/ 110 h 192"/>
                  <a:gd name="T78" fmla="*/ 27 w 52"/>
                  <a:gd name="T79" fmla="*/ 101 h 192"/>
                  <a:gd name="T80" fmla="*/ 24 w 52"/>
                  <a:gd name="T81" fmla="*/ 97 h 192"/>
                  <a:gd name="T82" fmla="*/ 22 w 52"/>
                  <a:gd name="T83" fmla="*/ 92 h 192"/>
                  <a:gd name="T84" fmla="*/ 20 w 52"/>
                  <a:gd name="T85" fmla="*/ 80 h 192"/>
                  <a:gd name="T86" fmla="*/ 22 w 52"/>
                  <a:gd name="T87" fmla="*/ 69 h 192"/>
                  <a:gd name="T88" fmla="*/ 25 w 52"/>
                  <a:gd name="T89" fmla="*/ 60 h 192"/>
                  <a:gd name="T90" fmla="*/ 26 w 52"/>
                  <a:gd name="T91" fmla="*/ 55 h 192"/>
                  <a:gd name="T92" fmla="*/ 27 w 52"/>
                  <a:gd name="T93" fmla="*/ 51 h 192"/>
                  <a:gd name="T94" fmla="*/ 29 w 52"/>
                  <a:gd name="T95" fmla="*/ 42 h 192"/>
                  <a:gd name="T96" fmla="*/ 29 w 52"/>
                  <a:gd name="T97" fmla="*/ 38 h 192"/>
                  <a:gd name="T98" fmla="*/ 29 w 52"/>
                  <a:gd name="T99" fmla="*/ 36 h 192"/>
                  <a:gd name="T100" fmla="*/ 29 w 52"/>
                  <a:gd name="T101" fmla="*/ 34 h 192"/>
                  <a:gd name="T102" fmla="*/ 25 w 52"/>
                  <a:gd name="T103" fmla="*/ 20 h 192"/>
                  <a:gd name="T104" fmla="*/ 17 w 52"/>
                  <a:gd name="T105" fmla="*/ 10 h 192"/>
                  <a:gd name="T106" fmla="*/ 9 w 52"/>
                  <a:gd name="T107" fmla="*/ 4 h 192"/>
                  <a:gd name="T108" fmla="*/ 3 w 52"/>
                  <a:gd name="T109" fmla="*/ 1 h 192"/>
                  <a:gd name="T110" fmla="*/ 0 w 52"/>
                  <a:gd name="T11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192">
                    <a:moveTo>
                      <a:pt x="0" y="0"/>
                    </a:moveTo>
                    <a:cubicBezTo>
                      <a:pt x="0" y="0"/>
                      <a:pt x="1" y="0"/>
                      <a:pt x="3" y="0"/>
                    </a:cubicBezTo>
                    <a:cubicBezTo>
                      <a:pt x="4" y="0"/>
                      <a:pt x="7" y="1"/>
                      <a:pt x="10" y="2"/>
                    </a:cubicBezTo>
                    <a:cubicBezTo>
                      <a:pt x="12" y="3"/>
                      <a:pt x="16" y="4"/>
                      <a:pt x="19" y="7"/>
                    </a:cubicBezTo>
                    <a:cubicBezTo>
                      <a:pt x="23" y="9"/>
                      <a:pt x="27" y="12"/>
                      <a:pt x="30" y="17"/>
                    </a:cubicBezTo>
                    <a:cubicBezTo>
                      <a:pt x="32" y="19"/>
                      <a:pt x="33" y="22"/>
                      <a:pt x="34" y="24"/>
                    </a:cubicBezTo>
                    <a:cubicBezTo>
                      <a:pt x="35" y="26"/>
                      <a:pt x="35" y="27"/>
                      <a:pt x="35" y="29"/>
                    </a:cubicBezTo>
                    <a:cubicBezTo>
                      <a:pt x="36" y="30"/>
                      <a:pt x="36" y="32"/>
                      <a:pt x="36" y="33"/>
                    </a:cubicBezTo>
                    <a:cubicBezTo>
                      <a:pt x="36" y="34"/>
                      <a:pt x="37" y="35"/>
                      <a:pt x="37" y="36"/>
                    </a:cubicBezTo>
                    <a:cubicBezTo>
                      <a:pt x="37" y="36"/>
                      <a:pt x="37" y="37"/>
                      <a:pt x="37" y="38"/>
                    </a:cubicBezTo>
                    <a:cubicBezTo>
                      <a:pt x="37" y="40"/>
                      <a:pt x="37" y="41"/>
                      <a:pt x="37" y="43"/>
                    </a:cubicBezTo>
                    <a:cubicBezTo>
                      <a:pt x="37" y="46"/>
                      <a:pt x="36" y="49"/>
                      <a:pt x="36" y="52"/>
                    </a:cubicBezTo>
                    <a:cubicBezTo>
                      <a:pt x="36" y="54"/>
                      <a:pt x="35" y="56"/>
                      <a:pt x="35" y="57"/>
                    </a:cubicBezTo>
                    <a:cubicBezTo>
                      <a:pt x="35" y="59"/>
                      <a:pt x="34" y="61"/>
                      <a:pt x="34" y="62"/>
                    </a:cubicBezTo>
                    <a:cubicBezTo>
                      <a:pt x="33" y="66"/>
                      <a:pt x="32" y="69"/>
                      <a:pt x="31" y="72"/>
                    </a:cubicBezTo>
                    <a:cubicBezTo>
                      <a:pt x="30" y="75"/>
                      <a:pt x="29" y="78"/>
                      <a:pt x="29" y="80"/>
                    </a:cubicBezTo>
                    <a:cubicBezTo>
                      <a:pt x="29" y="83"/>
                      <a:pt x="30" y="85"/>
                      <a:pt x="31" y="88"/>
                    </a:cubicBezTo>
                    <a:cubicBezTo>
                      <a:pt x="32" y="90"/>
                      <a:pt x="32" y="91"/>
                      <a:pt x="33" y="92"/>
                    </a:cubicBezTo>
                    <a:cubicBezTo>
                      <a:pt x="34" y="94"/>
                      <a:pt x="34" y="95"/>
                      <a:pt x="35" y="97"/>
                    </a:cubicBezTo>
                    <a:cubicBezTo>
                      <a:pt x="37" y="100"/>
                      <a:pt x="38" y="103"/>
                      <a:pt x="40" y="105"/>
                    </a:cubicBezTo>
                    <a:cubicBezTo>
                      <a:pt x="43" y="112"/>
                      <a:pt x="46" y="118"/>
                      <a:pt x="48" y="124"/>
                    </a:cubicBezTo>
                    <a:cubicBezTo>
                      <a:pt x="50" y="131"/>
                      <a:pt x="51" y="137"/>
                      <a:pt x="51" y="143"/>
                    </a:cubicBezTo>
                    <a:cubicBezTo>
                      <a:pt x="52" y="149"/>
                      <a:pt x="52" y="154"/>
                      <a:pt x="52" y="160"/>
                    </a:cubicBezTo>
                    <a:cubicBezTo>
                      <a:pt x="52" y="162"/>
                      <a:pt x="52" y="165"/>
                      <a:pt x="51" y="167"/>
                    </a:cubicBezTo>
                    <a:cubicBezTo>
                      <a:pt x="51" y="169"/>
                      <a:pt x="51" y="172"/>
                      <a:pt x="50" y="174"/>
                    </a:cubicBezTo>
                    <a:cubicBezTo>
                      <a:pt x="49" y="178"/>
                      <a:pt x="48" y="181"/>
                      <a:pt x="47" y="184"/>
                    </a:cubicBezTo>
                    <a:cubicBezTo>
                      <a:pt x="46" y="185"/>
                      <a:pt x="46" y="187"/>
                      <a:pt x="45" y="188"/>
                    </a:cubicBezTo>
                    <a:cubicBezTo>
                      <a:pt x="45" y="189"/>
                      <a:pt x="44" y="190"/>
                      <a:pt x="44" y="190"/>
                    </a:cubicBezTo>
                    <a:cubicBezTo>
                      <a:pt x="43" y="192"/>
                      <a:pt x="43" y="192"/>
                      <a:pt x="43" y="192"/>
                    </a:cubicBezTo>
                    <a:cubicBezTo>
                      <a:pt x="43" y="192"/>
                      <a:pt x="43" y="192"/>
                      <a:pt x="43" y="190"/>
                    </a:cubicBezTo>
                    <a:cubicBezTo>
                      <a:pt x="44" y="189"/>
                      <a:pt x="44" y="188"/>
                      <a:pt x="44" y="187"/>
                    </a:cubicBezTo>
                    <a:cubicBezTo>
                      <a:pt x="44" y="186"/>
                      <a:pt x="45" y="185"/>
                      <a:pt x="45" y="183"/>
                    </a:cubicBezTo>
                    <a:cubicBezTo>
                      <a:pt x="45" y="182"/>
                      <a:pt x="45" y="180"/>
                      <a:pt x="46" y="179"/>
                    </a:cubicBezTo>
                    <a:cubicBezTo>
                      <a:pt x="46" y="177"/>
                      <a:pt x="46" y="175"/>
                      <a:pt x="46" y="173"/>
                    </a:cubicBezTo>
                    <a:cubicBezTo>
                      <a:pt x="47" y="169"/>
                      <a:pt x="47" y="165"/>
                      <a:pt x="46" y="160"/>
                    </a:cubicBezTo>
                    <a:cubicBezTo>
                      <a:pt x="46" y="157"/>
                      <a:pt x="46" y="155"/>
                      <a:pt x="45" y="152"/>
                    </a:cubicBezTo>
                    <a:cubicBezTo>
                      <a:pt x="45" y="149"/>
                      <a:pt x="45" y="147"/>
                      <a:pt x="44" y="144"/>
                    </a:cubicBezTo>
                    <a:cubicBezTo>
                      <a:pt x="43" y="139"/>
                      <a:pt x="41" y="133"/>
                      <a:pt x="39" y="127"/>
                    </a:cubicBezTo>
                    <a:cubicBezTo>
                      <a:pt x="37" y="121"/>
                      <a:pt x="34" y="116"/>
                      <a:pt x="32" y="110"/>
                    </a:cubicBezTo>
                    <a:cubicBezTo>
                      <a:pt x="30" y="107"/>
                      <a:pt x="28" y="104"/>
                      <a:pt x="27" y="101"/>
                    </a:cubicBezTo>
                    <a:cubicBezTo>
                      <a:pt x="26" y="100"/>
                      <a:pt x="25" y="98"/>
                      <a:pt x="24" y="97"/>
                    </a:cubicBezTo>
                    <a:cubicBezTo>
                      <a:pt x="23" y="95"/>
                      <a:pt x="23" y="94"/>
                      <a:pt x="22" y="92"/>
                    </a:cubicBezTo>
                    <a:cubicBezTo>
                      <a:pt x="21" y="88"/>
                      <a:pt x="19" y="84"/>
                      <a:pt x="20" y="80"/>
                    </a:cubicBezTo>
                    <a:cubicBezTo>
                      <a:pt x="20" y="76"/>
                      <a:pt x="21" y="72"/>
                      <a:pt x="22" y="69"/>
                    </a:cubicBezTo>
                    <a:cubicBezTo>
                      <a:pt x="23" y="66"/>
                      <a:pt x="24" y="63"/>
                      <a:pt x="25" y="60"/>
                    </a:cubicBezTo>
                    <a:cubicBezTo>
                      <a:pt x="25" y="58"/>
                      <a:pt x="26" y="57"/>
                      <a:pt x="26" y="55"/>
                    </a:cubicBezTo>
                    <a:cubicBezTo>
                      <a:pt x="27" y="54"/>
                      <a:pt x="27" y="52"/>
                      <a:pt x="27" y="51"/>
                    </a:cubicBezTo>
                    <a:cubicBezTo>
                      <a:pt x="28" y="48"/>
                      <a:pt x="28" y="45"/>
                      <a:pt x="29" y="42"/>
                    </a:cubicBezTo>
                    <a:cubicBezTo>
                      <a:pt x="29" y="41"/>
                      <a:pt x="29" y="39"/>
                      <a:pt x="29" y="38"/>
                    </a:cubicBezTo>
                    <a:cubicBezTo>
                      <a:pt x="29" y="37"/>
                      <a:pt x="29" y="37"/>
                      <a:pt x="29" y="36"/>
                    </a:cubicBezTo>
                    <a:cubicBezTo>
                      <a:pt x="29" y="35"/>
                      <a:pt x="29" y="35"/>
                      <a:pt x="29" y="34"/>
                    </a:cubicBezTo>
                    <a:cubicBezTo>
                      <a:pt x="29" y="29"/>
                      <a:pt x="27" y="24"/>
                      <a:pt x="25" y="20"/>
                    </a:cubicBezTo>
                    <a:cubicBezTo>
                      <a:pt x="23" y="16"/>
                      <a:pt x="20" y="12"/>
                      <a:pt x="17" y="10"/>
                    </a:cubicBezTo>
                    <a:cubicBezTo>
                      <a:pt x="14" y="7"/>
                      <a:pt x="11" y="5"/>
                      <a:pt x="9" y="4"/>
                    </a:cubicBezTo>
                    <a:cubicBezTo>
                      <a:pt x="6" y="2"/>
                      <a:pt x="4" y="1"/>
                      <a:pt x="3" y="1"/>
                    </a:cubicBezTo>
                    <a:cubicBezTo>
                      <a:pt x="1" y="0"/>
                      <a:pt x="0" y="0"/>
                      <a:pt x="0"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323">
                <a:extLst>
                  <a:ext uri="{FF2B5EF4-FFF2-40B4-BE49-F238E27FC236}">
                    <a16:creationId xmlns:a16="http://schemas.microsoft.com/office/drawing/2014/main" id="{8F5408F9-3FD1-42B8-9376-67A854E85256}"/>
                  </a:ext>
                </a:extLst>
              </p:cNvPr>
              <p:cNvSpPr>
                <a:spLocks/>
              </p:cNvSpPr>
              <p:nvPr/>
            </p:nvSpPr>
            <p:spPr bwMode="auto">
              <a:xfrm>
                <a:off x="2744" y="2142"/>
                <a:ext cx="105" cy="245"/>
              </a:xfrm>
              <a:custGeom>
                <a:avLst/>
                <a:gdLst>
                  <a:gd name="T0" fmla="*/ 15 w 44"/>
                  <a:gd name="T1" fmla="*/ 103 h 103"/>
                  <a:gd name="T2" fmla="*/ 12 w 44"/>
                  <a:gd name="T3" fmla="*/ 99 h 103"/>
                  <a:gd name="T4" fmla="*/ 9 w 44"/>
                  <a:gd name="T5" fmla="*/ 94 h 103"/>
                  <a:gd name="T6" fmla="*/ 6 w 44"/>
                  <a:gd name="T7" fmla="*/ 87 h 103"/>
                  <a:gd name="T8" fmla="*/ 3 w 44"/>
                  <a:gd name="T9" fmla="*/ 78 h 103"/>
                  <a:gd name="T10" fmla="*/ 1 w 44"/>
                  <a:gd name="T11" fmla="*/ 67 h 103"/>
                  <a:gd name="T12" fmla="*/ 1 w 44"/>
                  <a:gd name="T13" fmla="*/ 56 h 103"/>
                  <a:gd name="T14" fmla="*/ 2 w 44"/>
                  <a:gd name="T15" fmla="*/ 50 h 103"/>
                  <a:gd name="T16" fmla="*/ 3 w 44"/>
                  <a:gd name="T17" fmla="*/ 44 h 103"/>
                  <a:gd name="T18" fmla="*/ 4 w 44"/>
                  <a:gd name="T19" fmla="*/ 44 h 103"/>
                  <a:gd name="T20" fmla="*/ 4 w 44"/>
                  <a:gd name="T21" fmla="*/ 44 h 103"/>
                  <a:gd name="T22" fmla="*/ 4 w 44"/>
                  <a:gd name="T23" fmla="*/ 44 h 103"/>
                  <a:gd name="T24" fmla="*/ 4 w 44"/>
                  <a:gd name="T25" fmla="*/ 43 h 103"/>
                  <a:gd name="T26" fmla="*/ 4 w 44"/>
                  <a:gd name="T27" fmla="*/ 43 h 103"/>
                  <a:gd name="T28" fmla="*/ 5 w 44"/>
                  <a:gd name="T29" fmla="*/ 42 h 103"/>
                  <a:gd name="T30" fmla="*/ 6 w 44"/>
                  <a:gd name="T31" fmla="*/ 39 h 103"/>
                  <a:gd name="T32" fmla="*/ 9 w 44"/>
                  <a:gd name="T33" fmla="*/ 34 h 103"/>
                  <a:gd name="T34" fmla="*/ 11 w 44"/>
                  <a:gd name="T35" fmla="*/ 31 h 103"/>
                  <a:gd name="T36" fmla="*/ 13 w 44"/>
                  <a:gd name="T37" fmla="*/ 29 h 103"/>
                  <a:gd name="T38" fmla="*/ 17 w 44"/>
                  <a:gd name="T39" fmla="*/ 25 h 103"/>
                  <a:gd name="T40" fmla="*/ 26 w 44"/>
                  <a:gd name="T41" fmla="*/ 19 h 103"/>
                  <a:gd name="T42" fmla="*/ 33 w 44"/>
                  <a:gd name="T43" fmla="*/ 14 h 103"/>
                  <a:gd name="T44" fmla="*/ 38 w 44"/>
                  <a:gd name="T45" fmla="*/ 10 h 103"/>
                  <a:gd name="T46" fmla="*/ 41 w 44"/>
                  <a:gd name="T47" fmla="*/ 5 h 103"/>
                  <a:gd name="T48" fmla="*/ 43 w 44"/>
                  <a:gd name="T49" fmla="*/ 2 h 103"/>
                  <a:gd name="T50" fmla="*/ 44 w 44"/>
                  <a:gd name="T51" fmla="*/ 0 h 103"/>
                  <a:gd name="T52" fmla="*/ 43 w 44"/>
                  <a:gd name="T53" fmla="*/ 2 h 103"/>
                  <a:gd name="T54" fmla="*/ 43 w 44"/>
                  <a:gd name="T55" fmla="*/ 6 h 103"/>
                  <a:gd name="T56" fmla="*/ 42 w 44"/>
                  <a:gd name="T57" fmla="*/ 8 h 103"/>
                  <a:gd name="T58" fmla="*/ 41 w 44"/>
                  <a:gd name="T59" fmla="*/ 11 h 103"/>
                  <a:gd name="T60" fmla="*/ 36 w 44"/>
                  <a:gd name="T61" fmla="*/ 18 h 103"/>
                  <a:gd name="T62" fmla="*/ 29 w 44"/>
                  <a:gd name="T63" fmla="*/ 24 h 103"/>
                  <a:gd name="T64" fmla="*/ 21 w 44"/>
                  <a:gd name="T65" fmla="*/ 30 h 103"/>
                  <a:gd name="T66" fmla="*/ 15 w 44"/>
                  <a:gd name="T67" fmla="*/ 38 h 103"/>
                  <a:gd name="T68" fmla="*/ 13 w 44"/>
                  <a:gd name="T69" fmla="*/ 42 h 103"/>
                  <a:gd name="T70" fmla="*/ 11 w 44"/>
                  <a:gd name="T71" fmla="*/ 45 h 103"/>
                  <a:gd name="T72" fmla="*/ 11 w 44"/>
                  <a:gd name="T73" fmla="*/ 46 h 103"/>
                  <a:gd name="T74" fmla="*/ 11 w 44"/>
                  <a:gd name="T75" fmla="*/ 47 h 103"/>
                  <a:gd name="T76" fmla="*/ 11 w 44"/>
                  <a:gd name="T77" fmla="*/ 47 h 103"/>
                  <a:gd name="T78" fmla="*/ 11 w 44"/>
                  <a:gd name="T79" fmla="*/ 46 h 103"/>
                  <a:gd name="T80" fmla="*/ 11 w 44"/>
                  <a:gd name="T81" fmla="*/ 47 h 103"/>
                  <a:gd name="T82" fmla="*/ 11 w 44"/>
                  <a:gd name="T83" fmla="*/ 47 h 103"/>
                  <a:gd name="T84" fmla="*/ 10 w 44"/>
                  <a:gd name="T85" fmla="*/ 47 h 103"/>
                  <a:gd name="T86" fmla="*/ 9 w 44"/>
                  <a:gd name="T87" fmla="*/ 52 h 103"/>
                  <a:gd name="T88" fmla="*/ 8 w 44"/>
                  <a:gd name="T89" fmla="*/ 57 h 103"/>
                  <a:gd name="T90" fmla="*/ 7 w 44"/>
                  <a:gd name="T91" fmla="*/ 67 h 103"/>
                  <a:gd name="T92" fmla="*/ 8 w 44"/>
                  <a:gd name="T93" fmla="*/ 77 h 103"/>
                  <a:gd name="T94" fmla="*/ 10 w 44"/>
                  <a:gd name="T95" fmla="*/ 85 h 103"/>
                  <a:gd name="T96" fmla="*/ 12 w 44"/>
                  <a:gd name="T97" fmla="*/ 92 h 103"/>
                  <a:gd name="T98" fmla="*/ 14 w 44"/>
                  <a:gd name="T99" fmla="*/ 98 h 103"/>
                  <a:gd name="T100" fmla="*/ 15 w 44"/>
                  <a:gd name="T10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103">
                    <a:moveTo>
                      <a:pt x="15" y="103"/>
                    </a:moveTo>
                    <a:cubicBezTo>
                      <a:pt x="15" y="103"/>
                      <a:pt x="14" y="101"/>
                      <a:pt x="12" y="99"/>
                    </a:cubicBezTo>
                    <a:cubicBezTo>
                      <a:pt x="11" y="97"/>
                      <a:pt x="10" y="96"/>
                      <a:pt x="9" y="94"/>
                    </a:cubicBezTo>
                    <a:cubicBezTo>
                      <a:pt x="8" y="92"/>
                      <a:pt x="7" y="89"/>
                      <a:pt x="6" y="87"/>
                    </a:cubicBezTo>
                    <a:cubicBezTo>
                      <a:pt x="4" y="84"/>
                      <a:pt x="3" y="81"/>
                      <a:pt x="3" y="78"/>
                    </a:cubicBezTo>
                    <a:cubicBezTo>
                      <a:pt x="2" y="75"/>
                      <a:pt x="1" y="71"/>
                      <a:pt x="1" y="67"/>
                    </a:cubicBezTo>
                    <a:cubicBezTo>
                      <a:pt x="0" y="64"/>
                      <a:pt x="0" y="60"/>
                      <a:pt x="1" y="56"/>
                    </a:cubicBezTo>
                    <a:cubicBezTo>
                      <a:pt x="1" y="54"/>
                      <a:pt x="1" y="52"/>
                      <a:pt x="2" y="50"/>
                    </a:cubicBezTo>
                    <a:cubicBezTo>
                      <a:pt x="2" y="48"/>
                      <a:pt x="3" y="46"/>
                      <a:pt x="3" y="44"/>
                    </a:cubicBezTo>
                    <a:cubicBezTo>
                      <a:pt x="4" y="44"/>
                      <a:pt x="4" y="44"/>
                      <a:pt x="4" y="44"/>
                    </a:cubicBezTo>
                    <a:cubicBezTo>
                      <a:pt x="4" y="44"/>
                      <a:pt x="4" y="44"/>
                      <a:pt x="4" y="44"/>
                    </a:cubicBezTo>
                    <a:cubicBezTo>
                      <a:pt x="4" y="44"/>
                      <a:pt x="4" y="44"/>
                      <a:pt x="4" y="44"/>
                    </a:cubicBezTo>
                    <a:cubicBezTo>
                      <a:pt x="4" y="43"/>
                      <a:pt x="4" y="43"/>
                      <a:pt x="4" y="43"/>
                    </a:cubicBezTo>
                    <a:cubicBezTo>
                      <a:pt x="4" y="43"/>
                      <a:pt x="4" y="43"/>
                      <a:pt x="4" y="43"/>
                    </a:cubicBezTo>
                    <a:cubicBezTo>
                      <a:pt x="5" y="42"/>
                      <a:pt x="5" y="42"/>
                      <a:pt x="5" y="42"/>
                    </a:cubicBezTo>
                    <a:cubicBezTo>
                      <a:pt x="6" y="39"/>
                      <a:pt x="6" y="39"/>
                      <a:pt x="6" y="39"/>
                    </a:cubicBezTo>
                    <a:cubicBezTo>
                      <a:pt x="7" y="37"/>
                      <a:pt x="8" y="35"/>
                      <a:pt x="9" y="34"/>
                    </a:cubicBezTo>
                    <a:cubicBezTo>
                      <a:pt x="11" y="31"/>
                      <a:pt x="11" y="31"/>
                      <a:pt x="11" y="31"/>
                    </a:cubicBezTo>
                    <a:cubicBezTo>
                      <a:pt x="12" y="31"/>
                      <a:pt x="12" y="30"/>
                      <a:pt x="13" y="29"/>
                    </a:cubicBezTo>
                    <a:cubicBezTo>
                      <a:pt x="14" y="28"/>
                      <a:pt x="16" y="27"/>
                      <a:pt x="17" y="25"/>
                    </a:cubicBezTo>
                    <a:cubicBezTo>
                      <a:pt x="20" y="23"/>
                      <a:pt x="23" y="21"/>
                      <a:pt x="26" y="19"/>
                    </a:cubicBezTo>
                    <a:cubicBezTo>
                      <a:pt x="28" y="18"/>
                      <a:pt x="31" y="16"/>
                      <a:pt x="33" y="14"/>
                    </a:cubicBezTo>
                    <a:cubicBezTo>
                      <a:pt x="35" y="13"/>
                      <a:pt x="37" y="11"/>
                      <a:pt x="38" y="10"/>
                    </a:cubicBezTo>
                    <a:cubicBezTo>
                      <a:pt x="40" y="8"/>
                      <a:pt x="41" y="6"/>
                      <a:pt x="41" y="5"/>
                    </a:cubicBezTo>
                    <a:cubicBezTo>
                      <a:pt x="42" y="4"/>
                      <a:pt x="43" y="2"/>
                      <a:pt x="43" y="2"/>
                    </a:cubicBezTo>
                    <a:cubicBezTo>
                      <a:pt x="43" y="1"/>
                      <a:pt x="44" y="0"/>
                      <a:pt x="44" y="0"/>
                    </a:cubicBezTo>
                    <a:cubicBezTo>
                      <a:pt x="44" y="0"/>
                      <a:pt x="44" y="1"/>
                      <a:pt x="43" y="2"/>
                    </a:cubicBezTo>
                    <a:cubicBezTo>
                      <a:pt x="43" y="3"/>
                      <a:pt x="43" y="4"/>
                      <a:pt x="43" y="6"/>
                    </a:cubicBezTo>
                    <a:cubicBezTo>
                      <a:pt x="43" y="6"/>
                      <a:pt x="42" y="7"/>
                      <a:pt x="42" y="8"/>
                    </a:cubicBezTo>
                    <a:cubicBezTo>
                      <a:pt x="42" y="9"/>
                      <a:pt x="41" y="10"/>
                      <a:pt x="41" y="11"/>
                    </a:cubicBezTo>
                    <a:cubicBezTo>
                      <a:pt x="39" y="13"/>
                      <a:pt x="38" y="16"/>
                      <a:pt x="36" y="18"/>
                    </a:cubicBezTo>
                    <a:cubicBezTo>
                      <a:pt x="34" y="20"/>
                      <a:pt x="31" y="22"/>
                      <a:pt x="29" y="24"/>
                    </a:cubicBezTo>
                    <a:cubicBezTo>
                      <a:pt x="26" y="26"/>
                      <a:pt x="24" y="28"/>
                      <a:pt x="21" y="30"/>
                    </a:cubicBezTo>
                    <a:cubicBezTo>
                      <a:pt x="19" y="33"/>
                      <a:pt x="17" y="35"/>
                      <a:pt x="15" y="38"/>
                    </a:cubicBezTo>
                    <a:cubicBezTo>
                      <a:pt x="14" y="39"/>
                      <a:pt x="13" y="41"/>
                      <a:pt x="13" y="42"/>
                    </a:cubicBezTo>
                    <a:cubicBezTo>
                      <a:pt x="11" y="45"/>
                      <a:pt x="11" y="45"/>
                      <a:pt x="11" y="45"/>
                    </a:cubicBezTo>
                    <a:cubicBezTo>
                      <a:pt x="11" y="46"/>
                      <a:pt x="11" y="46"/>
                      <a:pt x="11" y="46"/>
                    </a:cubicBezTo>
                    <a:cubicBezTo>
                      <a:pt x="11" y="47"/>
                      <a:pt x="11" y="47"/>
                      <a:pt x="11" y="47"/>
                    </a:cubicBezTo>
                    <a:cubicBezTo>
                      <a:pt x="11" y="47"/>
                      <a:pt x="11" y="47"/>
                      <a:pt x="11" y="47"/>
                    </a:cubicBezTo>
                    <a:cubicBezTo>
                      <a:pt x="11" y="46"/>
                      <a:pt x="11" y="46"/>
                      <a:pt x="11" y="46"/>
                    </a:cubicBezTo>
                    <a:cubicBezTo>
                      <a:pt x="11" y="47"/>
                      <a:pt x="11" y="47"/>
                      <a:pt x="11" y="47"/>
                    </a:cubicBezTo>
                    <a:cubicBezTo>
                      <a:pt x="11" y="47"/>
                      <a:pt x="11" y="47"/>
                      <a:pt x="11" y="47"/>
                    </a:cubicBezTo>
                    <a:cubicBezTo>
                      <a:pt x="10" y="47"/>
                      <a:pt x="10" y="47"/>
                      <a:pt x="10" y="47"/>
                    </a:cubicBezTo>
                    <a:cubicBezTo>
                      <a:pt x="10" y="49"/>
                      <a:pt x="9" y="50"/>
                      <a:pt x="9" y="52"/>
                    </a:cubicBezTo>
                    <a:cubicBezTo>
                      <a:pt x="9" y="54"/>
                      <a:pt x="8" y="55"/>
                      <a:pt x="8" y="57"/>
                    </a:cubicBezTo>
                    <a:cubicBezTo>
                      <a:pt x="7" y="60"/>
                      <a:pt x="7" y="64"/>
                      <a:pt x="7" y="67"/>
                    </a:cubicBezTo>
                    <a:cubicBezTo>
                      <a:pt x="7" y="70"/>
                      <a:pt x="7" y="74"/>
                      <a:pt x="8" y="77"/>
                    </a:cubicBezTo>
                    <a:cubicBezTo>
                      <a:pt x="8" y="80"/>
                      <a:pt x="9" y="83"/>
                      <a:pt x="10" y="85"/>
                    </a:cubicBezTo>
                    <a:cubicBezTo>
                      <a:pt x="10" y="88"/>
                      <a:pt x="11" y="90"/>
                      <a:pt x="12" y="92"/>
                    </a:cubicBezTo>
                    <a:cubicBezTo>
                      <a:pt x="12" y="95"/>
                      <a:pt x="13" y="96"/>
                      <a:pt x="14" y="98"/>
                    </a:cubicBezTo>
                    <a:cubicBezTo>
                      <a:pt x="15" y="101"/>
                      <a:pt x="15" y="103"/>
                      <a:pt x="15" y="103"/>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324">
                <a:extLst>
                  <a:ext uri="{FF2B5EF4-FFF2-40B4-BE49-F238E27FC236}">
                    <a16:creationId xmlns:a16="http://schemas.microsoft.com/office/drawing/2014/main" id="{0429988C-D7DB-445F-BE62-46AD9FD86E66}"/>
                  </a:ext>
                </a:extLst>
              </p:cNvPr>
              <p:cNvSpPr>
                <a:spLocks noEditPoints="1"/>
              </p:cNvSpPr>
              <p:nvPr/>
            </p:nvSpPr>
            <p:spPr bwMode="auto">
              <a:xfrm>
                <a:off x="2419" y="1902"/>
                <a:ext cx="49" cy="64"/>
              </a:xfrm>
              <a:custGeom>
                <a:avLst/>
                <a:gdLst>
                  <a:gd name="T0" fmla="*/ 1 w 21"/>
                  <a:gd name="T1" fmla="*/ 24 h 27"/>
                  <a:gd name="T2" fmla="*/ 0 w 21"/>
                  <a:gd name="T3" fmla="*/ 26 h 27"/>
                  <a:gd name="T4" fmla="*/ 0 w 21"/>
                  <a:gd name="T5" fmla="*/ 27 h 27"/>
                  <a:gd name="T6" fmla="*/ 1 w 21"/>
                  <a:gd name="T7" fmla="*/ 27 h 27"/>
                  <a:gd name="T8" fmla="*/ 3 w 21"/>
                  <a:gd name="T9" fmla="*/ 27 h 27"/>
                  <a:gd name="T10" fmla="*/ 1 w 21"/>
                  <a:gd name="T11" fmla="*/ 24 h 27"/>
                  <a:gd name="T12" fmla="*/ 15 w 21"/>
                  <a:gd name="T13" fmla="*/ 0 h 27"/>
                  <a:gd name="T14" fmla="*/ 14 w 21"/>
                  <a:gd name="T15" fmla="*/ 1 h 27"/>
                  <a:gd name="T16" fmla="*/ 13 w 21"/>
                  <a:gd name="T17" fmla="*/ 3 h 27"/>
                  <a:gd name="T18" fmla="*/ 12 w 21"/>
                  <a:gd name="T19" fmla="*/ 3 h 27"/>
                  <a:gd name="T20" fmla="*/ 12 w 21"/>
                  <a:gd name="T21" fmla="*/ 3 h 27"/>
                  <a:gd name="T22" fmla="*/ 12 w 21"/>
                  <a:gd name="T23" fmla="*/ 4 h 27"/>
                  <a:gd name="T24" fmla="*/ 11 w 21"/>
                  <a:gd name="T25" fmla="*/ 4 h 27"/>
                  <a:gd name="T26" fmla="*/ 10 w 21"/>
                  <a:gd name="T27" fmla="*/ 5 h 27"/>
                  <a:gd name="T28" fmla="*/ 9 w 21"/>
                  <a:gd name="T29" fmla="*/ 7 h 27"/>
                  <a:gd name="T30" fmla="*/ 12 w 21"/>
                  <a:gd name="T31" fmla="*/ 10 h 27"/>
                  <a:gd name="T32" fmla="*/ 13 w 21"/>
                  <a:gd name="T33" fmla="*/ 11 h 27"/>
                  <a:gd name="T34" fmla="*/ 16 w 21"/>
                  <a:gd name="T35" fmla="*/ 7 h 27"/>
                  <a:gd name="T36" fmla="*/ 21 w 21"/>
                  <a:gd name="T37" fmla="*/ 2 h 27"/>
                  <a:gd name="T38" fmla="*/ 19 w 21"/>
                  <a:gd name="T39" fmla="*/ 2 h 27"/>
                  <a:gd name="T40" fmla="*/ 16 w 21"/>
                  <a:gd name="T41" fmla="*/ 1 h 27"/>
                  <a:gd name="T42" fmla="*/ 15 w 21"/>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7">
                    <a:moveTo>
                      <a:pt x="1" y="24"/>
                    </a:moveTo>
                    <a:cubicBezTo>
                      <a:pt x="0" y="26"/>
                      <a:pt x="0" y="26"/>
                      <a:pt x="0" y="26"/>
                    </a:cubicBezTo>
                    <a:cubicBezTo>
                      <a:pt x="0" y="27"/>
                      <a:pt x="0" y="27"/>
                      <a:pt x="0" y="27"/>
                    </a:cubicBezTo>
                    <a:cubicBezTo>
                      <a:pt x="0" y="27"/>
                      <a:pt x="1" y="27"/>
                      <a:pt x="1" y="27"/>
                    </a:cubicBezTo>
                    <a:cubicBezTo>
                      <a:pt x="2" y="27"/>
                      <a:pt x="2" y="27"/>
                      <a:pt x="3" y="27"/>
                    </a:cubicBezTo>
                    <a:cubicBezTo>
                      <a:pt x="1" y="24"/>
                      <a:pt x="1" y="24"/>
                      <a:pt x="1" y="24"/>
                    </a:cubicBezTo>
                    <a:moveTo>
                      <a:pt x="15" y="0"/>
                    </a:moveTo>
                    <a:cubicBezTo>
                      <a:pt x="14" y="1"/>
                      <a:pt x="14" y="1"/>
                      <a:pt x="14" y="1"/>
                    </a:cubicBezTo>
                    <a:cubicBezTo>
                      <a:pt x="13" y="3"/>
                      <a:pt x="13" y="3"/>
                      <a:pt x="13" y="3"/>
                    </a:cubicBezTo>
                    <a:cubicBezTo>
                      <a:pt x="12" y="3"/>
                      <a:pt x="12" y="3"/>
                      <a:pt x="12" y="3"/>
                    </a:cubicBezTo>
                    <a:cubicBezTo>
                      <a:pt x="12" y="3"/>
                      <a:pt x="12" y="3"/>
                      <a:pt x="12" y="3"/>
                    </a:cubicBezTo>
                    <a:cubicBezTo>
                      <a:pt x="12" y="4"/>
                      <a:pt x="12" y="4"/>
                      <a:pt x="12" y="4"/>
                    </a:cubicBezTo>
                    <a:cubicBezTo>
                      <a:pt x="11" y="4"/>
                      <a:pt x="11" y="4"/>
                      <a:pt x="11" y="4"/>
                    </a:cubicBezTo>
                    <a:cubicBezTo>
                      <a:pt x="10" y="5"/>
                      <a:pt x="10" y="5"/>
                      <a:pt x="10" y="5"/>
                    </a:cubicBezTo>
                    <a:cubicBezTo>
                      <a:pt x="9" y="7"/>
                      <a:pt x="9" y="7"/>
                      <a:pt x="9" y="7"/>
                    </a:cubicBezTo>
                    <a:cubicBezTo>
                      <a:pt x="10" y="8"/>
                      <a:pt x="11" y="9"/>
                      <a:pt x="12" y="10"/>
                    </a:cubicBezTo>
                    <a:cubicBezTo>
                      <a:pt x="12" y="10"/>
                      <a:pt x="12" y="11"/>
                      <a:pt x="13" y="11"/>
                    </a:cubicBezTo>
                    <a:cubicBezTo>
                      <a:pt x="14" y="10"/>
                      <a:pt x="15" y="9"/>
                      <a:pt x="16" y="7"/>
                    </a:cubicBezTo>
                    <a:cubicBezTo>
                      <a:pt x="17" y="6"/>
                      <a:pt x="19" y="4"/>
                      <a:pt x="21" y="2"/>
                    </a:cubicBezTo>
                    <a:cubicBezTo>
                      <a:pt x="19" y="2"/>
                      <a:pt x="19" y="2"/>
                      <a:pt x="19" y="2"/>
                    </a:cubicBezTo>
                    <a:cubicBezTo>
                      <a:pt x="16" y="1"/>
                      <a:pt x="16" y="1"/>
                      <a:pt x="16" y="1"/>
                    </a:cubicBezTo>
                    <a:cubicBezTo>
                      <a:pt x="15" y="0"/>
                      <a:pt x="15" y="0"/>
                      <a:pt x="15"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325">
                <a:extLst>
                  <a:ext uri="{FF2B5EF4-FFF2-40B4-BE49-F238E27FC236}">
                    <a16:creationId xmlns:a16="http://schemas.microsoft.com/office/drawing/2014/main" id="{40281250-6CF4-4CC8-A921-D7905A31E3E5}"/>
                  </a:ext>
                </a:extLst>
              </p:cNvPr>
              <p:cNvSpPr>
                <a:spLocks/>
              </p:cNvSpPr>
              <p:nvPr/>
            </p:nvSpPr>
            <p:spPr bwMode="auto">
              <a:xfrm>
                <a:off x="2416" y="1966"/>
                <a:ext cx="29" cy="91"/>
              </a:xfrm>
              <a:custGeom>
                <a:avLst/>
                <a:gdLst>
                  <a:gd name="T0" fmla="*/ 4 w 12"/>
                  <a:gd name="T1" fmla="*/ 0 h 38"/>
                  <a:gd name="T2" fmla="*/ 2 w 12"/>
                  <a:gd name="T3" fmla="*/ 0 h 38"/>
                  <a:gd name="T4" fmla="*/ 1 w 12"/>
                  <a:gd name="T5" fmla="*/ 0 h 38"/>
                  <a:gd name="T6" fmla="*/ 1 w 12"/>
                  <a:gd name="T7" fmla="*/ 1 h 38"/>
                  <a:gd name="T8" fmla="*/ 0 w 12"/>
                  <a:gd name="T9" fmla="*/ 7 h 38"/>
                  <a:gd name="T10" fmla="*/ 0 w 12"/>
                  <a:gd name="T11" fmla="*/ 13 h 38"/>
                  <a:gd name="T12" fmla="*/ 0 w 12"/>
                  <a:gd name="T13" fmla="*/ 18 h 38"/>
                  <a:gd name="T14" fmla="*/ 0 w 12"/>
                  <a:gd name="T15" fmla="*/ 19 h 38"/>
                  <a:gd name="T16" fmla="*/ 0 w 12"/>
                  <a:gd name="T17" fmla="*/ 19 h 38"/>
                  <a:gd name="T18" fmla="*/ 0 w 12"/>
                  <a:gd name="T19" fmla="*/ 20 h 38"/>
                  <a:gd name="T20" fmla="*/ 1 w 12"/>
                  <a:gd name="T21" fmla="*/ 21 h 38"/>
                  <a:gd name="T22" fmla="*/ 1 w 12"/>
                  <a:gd name="T23" fmla="*/ 24 h 38"/>
                  <a:gd name="T24" fmla="*/ 1 w 12"/>
                  <a:gd name="T25" fmla="*/ 25 h 38"/>
                  <a:gd name="T26" fmla="*/ 4 w 12"/>
                  <a:gd name="T27" fmla="*/ 30 h 38"/>
                  <a:gd name="T28" fmla="*/ 12 w 12"/>
                  <a:gd name="T29" fmla="*/ 38 h 38"/>
                  <a:gd name="T30" fmla="*/ 11 w 12"/>
                  <a:gd name="T31" fmla="*/ 37 h 38"/>
                  <a:gd name="T32" fmla="*/ 6 w 12"/>
                  <a:gd name="T33" fmla="*/ 18 h 38"/>
                  <a:gd name="T34" fmla="*/ 6 w 12"/>
                  <a:gd name="T35" fmla="*/ 4 h 38"/>
                  <a:gd name="T36" fmla="*/ 6 w 12"/>
                  <a:gd name="T37" fmla="*/ 3 h 38"/>
                  <a:gd name="T38" fmla="*/ 4 w 12"/>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38">
                    <a:moveTo>
                      <a:pt x="4" y="0"/>
                    </a:moveTo>
                    <a:cubicBezTo>
                      <a:pt x="3" y="0"/>
                      <a:pt x="3" y="0"/>
                      <a:pt x="2" y="0"/>
                    </a:cubicBezTo>
                    <a:cubicBezTo>
                      <a:pt x="2" y="0"/>
                      <a:pt x="1" y="0"/>
                      <a:pt x="1" y="0"/>
                    </a:cubicBezTo>
                    <a:cubicBezTo>
                      <a:pt x="1" y="1"/>
                      <a:pt x="1" y="1"/>
                      <a:pt x="1" y="1"/>
                    </a:cubicBezTo>
                    <a:cubicBezTo>
                      <a:pt x="0" y="3"/>
                      <a:pt x="0" y="5"/>
                      <a:pt x="0" y="7"/>
                    </a:cubicBezTo>
                    <a:cubicBezTo>
                      <a:pt x="0" y="9"/>
                      <a:pt x="0" y="11"/>
                      <a:pt x="0" y="13"/>
                    </a:cubicBezTo>
                    <a:cubicBezTo>
                      <a:pt x="0" y="15"/>
                      <a:pt x="0" y="16"/>
                      <a:pt x="0" y="18"/>
                    </a:cubicBezTo>
                    <a:cubicBezTo>
                      <a:pt x="0" y="19"/>
                      <a:pt x="0" y="19"/>
                      <a:pt x="0" y="19"/>
                    </a:cubicBezTo>
                    <a:cubicBezTo>
                      <a:pt x="0" y="19"/>
                      <a:pt x="0" y="19"/>
                      <a:pt x="0" y="19"/>
                    </a:cubicBezTo>
                    <a:cubicBezTo>
                      <a:pt x="0" y="20"/>
                      <a:pt x="0" y="20"/>
                      <a:pt x="0" y="20"/>
                    </a:cubicBezTo>
                    <a:cubicBezTo>
                      <a:pt x="1" y="21"/>
                      <a:pt x="1" y="21"/>
                      <a:pt x="1" y="21"/>
                    </a:cubicBezTo>
                    <a:cubicBezTo>
                      <a:pt x="1" y="24"/>
                      <a:pt x="1" y="24"/>
                      <a:pt x="1" y="24"/>
                    </a:cubicBezTo>
                    <a:cubicBezTo>
                      <a:pt x="1" y="25"/>
                      <a:pt x="1" y="25"/>
                      <a:pt x="1" y="25"/>
                    </a:cubicBezTo>
                    <a:cubicBezTo>
                      <a:pt x="2" y="27"/>
                      <a:pt x="3" y="29"/>
                      <a:pt x="4" y="30"/>
                    </a:cubicBezTo>
                    <a:cubicBezTo>
                      <a:pt x="6" y="33"/>
                      <a:pt x="9" y="36"/>
                      <a:pt x="12" y="38"/>
                    </a:cubicBezTo>
                    <a:cubicBezTo>
                      <a:pt x="11" y="38"/>
                      <a:pt x="11" y="37"/>
                      <a:pt x="11" y="37"/>
                    </a:cubicBezTo>
                    <a:cubicBezTo>
                      <a:pt x="9" y="31"/>
                      <a:pt x="7" y="24"/>
                      <a:pt x="6" y="18"/>
                    </a:cubicBezTo>
                    <a:cubicBezTo>
                      <a:pt x="6" y="13"/>
                      <a:pt x="6" y="9"/>
                      <a:pt x="6" y="4"/>
                    </a:cubicBezTo>
                    <a:cubicBezTo>
                      <a:pt x="6" y="4"/>
                      <a:pt x="6" y="3"/>
                      <a:pt x="6" y="3"/>
                    </a:cubicBezTo>
                    <a:cubicBezTo>
                      <a:pt x="4" y="0"/>
                      <a:pt x="4" y="0"/>
                      <a:pt x="4"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326">
                <a:extLst>
                  <a:ext uri="{FF2B5EF4-FFF2-40B4-BE49-F238E27FC236}">
                    <a16:creationId xmlns:a16="http://schemas.microsoft.com/office/drawing/2014/main" id="{AC9A0911-FB56-4EFB-A071-F6F462114310}"/>
                  </a:ext>
                </a:extLst>
              </p:cNvPr>
              <p:cNvSpPr>
                <a:spLocks/>
              </p:cNvSpPr>
              <p:nvPr/>
            </p:nvSpPr>
            <p:spPr bwMode="auto">
              <a:xfrm>
                <a:off x="2466" y="1924"/>
                <a:ext cx="21" cy="31"/>
              </a:xfrm>
              <a:custGeom>
                <a:avLst/>
                <a:gdLst>
                  <a:gd name="T0" fmla="*/ 8 w 9"/>
                  <a:gd name="T1" fmla="*/ 0 h 13"/>
                  <a:gd name="T2" fmla="*/ 3 w 9"/>
                  <a:gd name="T3" fmla="*/ 5 h 13"/>
                  <a:gd name="T4" fmla="*/ 0 w 9"/>
                  <a:gd name="T5" fmla="*/ 11 h 13"/>
                  <a:gd name="T6" fmla="*/ 1 w 9"/>
                  <a:gd name="T7" fmla="*/ 13 h 13"/>
                  <a:gd name="T8" fmla="*/ 3 w 9"/>
                  <a:gd name="T9" fmla="*/ 10 h 13"/>
                  <a:gd name="T10" fmla="*/ 4 w 9"/>
                  <a:gd name="T11" fmla="*/ 8 h 13"/>
                  <a:gd name="T12" fmla="*/ 5 w 9"/>
                  <a:gd name="T13" fmla="*/ 7 h 13"/>
                  <a:gd name="T14" fmla="*/ 6 w 9"/>
                  <a:gd name="T15" fmla="*/ 6 h 13"/>
                  <a:gd name="T16" fmla="*/ 7 w 9"/>
                  <a:gd name="T17" fmla="*/ 4 h 13"/>
                  <a:gd name="T18" fmla="*/ 9 w 9"/>
                  <a:gd name="T19" fmla="*/ 3 h 13"/>
                  <a:gd name="T20" fmla="*/ 8 w 9"/>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3">
                    <a:moveTo>
                      <a:pt x="8" y="0"/>
                    </a:moveTo>
                    <a:cubicBezTo>
                      <a:pt x="7" y="2"/>
                      <a:pt x="5" y="3"/>
                      <a:pt x="3" y="5"/>
                    </a:cubicBezTo>
                    <a:cubicBezTo>
                      <a:pt x="2" y="7"/>
                      <a:pt x="1" y="9"/>
                      <a:pt x="0" y="11"/>
                    </a:cubicBezTo>
                    <a:cubicBezTo>
                      <a:pt x="0" y="11"/>
                      <a:pt x="1" y="12"/>
                      <a:pt x="1" y="13"/>
                    </a:cubicBezTo>
                    <a:cubicBezTo>
                      <a:pt x="2" y="12"/>
                      <a:pt x="3" y="11"/>
                      <a:pt x="3" y="10"/>
                    </a:cubicBezTo>
                    <a:cubicBezTo>
                      <a:pt x="4" y="9"/>
                      <a:pt x="4" y="8"/>
                      <a:pt x="4" y="8"/>
                    </a:cubicBezTo>
                    <a:cubicBezTo>
                      <a:pt x="5" y="7"/>
                      <a:pt x="5" y="7"/>
                      <a:pt x="5" y="7"/>
                    </a:cubicBezTo>
                    <a:cubicBezTo>
                      <a:pt x="6" y="6"/>
                      <a:pt x="6" y="6"/>
                      <a:pt x="6" y="6"/>
                    </a:cubicBezTo>
                    <a:cubicBezTo>
                      <a:pt x="7" y="4"/>
                      <a:pt x="7" y="4"/>
                      <a:pt x="7" y="4"/>
                    </a:cubicBezTo>
                    <a:cubicBezTo>
                      <a:pt x="8" y="4"/>
                      <a:pt x="8" y="3"/>
                      <a:pt x="9" y="3"/>
                    </a:cubicBezTo>
                    <a:cubicBezTo>
                      <a:pt x="9" y="2"/>
                      <a:pt x="9" y="1"/>
                      <a:pt x="8"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327">
                <a:extLst>
                  <a:ext uri="{FF2B5EF4-FFF2-40B4-BE49-F238E27FC236}">
                    <a16:creationId xmlns:a16="http://schemas.microsoft.com/office/drawing/2014/main" id="{B5EB49E6-8EA2-4467-8791-95C7EA4402DB}"/>
                  </a:ext>
                </a:extLst>
              </p:cNvPr>
              <p:cNvSpPr>
                <a:spLocks noEditPoints="1"/>
              </p:cNvSpPr>
              <p:nvPr/>
            </p:nvSpPr>
            <p:spPr bwMode="auto">
              <a:xfrm>
                <a:off x="2459" y="1914"/>
                <a:ext cx="55" cy="162"/>
              </a:xfrm>
              <a:custGeom>
                <a:avLst/>
                <a:gdLst>
                  <a:gd name="T0" fmla="*/ 0 w 23"/>
                  <a:gd name="T1" fmla="*/ 44 h 68"/>
                  <a:gd name="T2" fmla="*/ 10 w 23"/>
                  <a:gd name="T3" fmla="*/ 67 h 68"/>
                  <a:gd name="T4" fmla="*/ 13 w 23"/>
                  <a:gd name="T5" fmla="*/ 68 h 68"/>
                  <a:gd name="T6" fmla="*/ 13 w 23"/>
                  <a:gd name="T7" fmla="*/ 67 h 68"/>
                  <a:gd name="T8" fmla="*/ 8 w 23"/>
                  <a:gd name="T9" fmla="*/ 58 h 68"/>
                  <a:gd name="T10" fmla="*/ 6 w 23"/>
                  <a:gd name="T11" fmla="*/ 54 h 68"/>
                  <a:gd name="T12" fmla="*/ 6 w 23"/>
                  <a:gd name="T13" fmla="*/ 53 h 68"/>
                  <a:gd name="T14" fmla="*/ 4 w 23"/>
                  <a:gd name="T15" fmla="*/ 50 h 68"/>
                  <a:gd name="T16" fmla="*/ 1 w 23"/>
                  <a:gd name="T17" fmla="*/ 45 h 68"/>
                  <a:gd name="T18" fmla="*/ 0 w 23"/>
                  <a:gd name="T19" fmla="*/ 44 h 68"/>
                  <a:gd name="T20" fmla="*/ 18 w 23"/>
                  <a:gd name="T21" fmla="*/ 0 h 68"/>
                  <a:gd name="T22" fmla="*/ 11 w 23"/>
                  <a:gd name="T23" fmla="*/ 4 h 68"/>
                  <a:gd name="T24" fmla="*/ 12 w 23"/>
                  <a:gd name="T25" fmla="*/ 7 h 68"/>
                  <a:gd name="T26" fmla="*/ 12 w 23"/>
                  <a:gd name="T27" fmla="*/ 7 h 68"/>
                  <a:gd name="T28" fmla="*/ 23 w 23"/>
                  <a:gd name="T29" fmla="*/ 1 h 68"/>
                  <a:gd name="T30" fmla="*/ 18 w 23"/>
                  <a:gd name="T3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68">
                    <a:moveTo>
                      <a:pt x="0" y="44"/>
                    </a:moveTo>
                    <a:cubicBezTo>
                      <a:pt x="2" y="52"/>
                      <a:pt x="5" y="60"/>
                      <a:pt x="10" y="67"/>
                    </a:cubicBezTo>
                    <a:cubicBezTo>
                      <a:pt x="11" y="68"/>
                      <a:pt x="12" y="68"/>
                      <a:pt x="13" y="68"/>
                    </a:cubicBezTo>
                    <a:cubicBezTo>
                      <a:pt x="13" y="67"/>
                      <a:pt x="13" y="67"/>
                      <a:pt x="13" y="67"/>
                    </a:cubicBezTo>
                    <a:cubicBezTo>
                      <a:pt x="11" y="64"/>
                      <a:pt x="9" y="61"/>
                      <a:pt x="8" y="58"/>
                    </a:cubicBezTo>
                    <a:cubicBezTo>
                      <a:pt x="6" y="54"/>
                      <a:pt x="6" y="54"/>
                      <a:pt x="6" y="54"/>
                    </a:cubicBezTo>
                    <a:cubicBezTo>
                      <a:pt x="6" y="53"/>
                      <a:pt x="6" y="53"/>
                      <a:pt x="6" y="53"/>
                    </a:cubicBezTo>
                    <a:cubicBezTo>
                      <a:pt x="4" y="50"/>
                      <a:pt x="4" y="50"/>
                      <a:pt x="4" y="50"/>
                    </a:cubicBezTo>
                    <a:cubicBezTo>
                      <a:pt x="1" y="45"/>
                      <a:pt x="1" y="45"/>
                      <a:pt x="1" y="45"/>
                    </a:cubicBezTo>
                    <a:cubicBezTo>
                      <a:pt x="1" y="45"/>
                      <a:pt x="0" y="44"/>
                      <a:pt x="0" y="44"/>
                    </a:cubicBezTo>
                    <a:moveTo>
                      <a:pt x="18" y="0"/>
                    </a:moveTo>
                    <a:cubicBezTo>
                      <a:pt x="16" y="1"/>
                      <a:pt x="13" y="3"/>
                      <a:pt x="11" y="4"/>
                    </a:cubicBezTo>
                    <a:cubicBezTo>
                      <a:pt x="12" y="5"/>
                      <a:pt x="12" y="6"/>
                      <a:pt x="12" y="7"/>
                    </a:cubicBezTo>
                    <a:cubicBezTo>
                      <a:pt x="12" y="7"/>
                      <a:pt x="12" y="7"/>
                      <a:pt x="12" y="7"/>
                    </a:cubicBezTo>
                    <a:cubicBezTo>
                      <a:pt x="15" y="4"/>
                      <a:pt x="19" y="2"/>
                      <a:pt x="23" y="1"/>
                    </a:cubicBezTo>
                    <a:cubicBezTo>
                      <a:pt x="21" y="0"/>
                      <a:pt x="20" y="0"/>
                      <a:pt x="18"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328">
                <a:extLst>
                  <a:ext uri="{FF2B5EF4-FFF2-40B4-BE49-F238E27FC236}">
                    <a16:creationId xmlns:a16="http://schemas.microsoft.com/office/drawing/2014/main" id="{663B5D51-40B8-44F8-B0DD-0A1AA2317BB0}"/>
                  </a:ext>
                </a:extLst>
              </p:cNvPr>
              <p:cNvSpPr>
                <a:spLocks/>
              </p:cNvSpPr>
              <p:nvPr/>
            </p:nvSpPr>
            <p:spPr bwMode="auto">
              <a:xfrm>
                <a:off x="2901" y="1945"/>
                <a:ext cx="5" cy="5"/>
              </a:xfrm>
              <a:custGeom>
                <a:avLst/>
                <a:gdLst>
                  <a:gd name="T0" fmla="*/ 1 w 2"/>
                  <a:gd name="T1" fmla="*/ 0 h 2"/>
                  <a:gd name="T2" fmla="*/ 0 w 2"/>
                  <a:gd name="T3" fmla="*/ 0 h 2"/>
                  <a:gd name="T4" fmla="*/ 1 w 2"/>
                  <a:gd name="T5" fmla="*/ 1 h 2"/>
                  <a:gd name="T6" fmla="*/ 1 w 2"/>
                  <a:gd name="T7" fmla="*/ 1 h 2"/>
                  <a:gd name="T8" fmla="*/ 1 w 2"/>
                  <a:gd name="T9" fmla="*/ 1 h 2"/>
                  <a:gd name="T10" fmla="*/ 1 w 2"/>
                  <a:gd name="T11" fmla="*/ 1 h 2"/>
                  <a:gd name="T12" fmla="*/ 2 w 2"/>
                  <a:gd name="T13" fmla="*/ 2 h 2"/>
                  <a:gd name="T14" fmla="*/ 2 w 2"/>
                  <a:gd name="T15" fmla="*/ 1 h 2"/>
                  <a:gd name="T16" fmla="*/ 1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cubicBezTo>
                      <a:pt x="1" y="0"/>
                      <a:pt x="0" y="0"/>
                      <a:pt x="0" y="0"/>
                    </a:cubicBezTo>
                    <a:cubicBezTo>
                      <a:pt x="0" y="0"/>
                      <a:pt x="1" y="1"/>
                      <a:pt x="1" y="1"/>
                    </a:cubicBezTo>
                    <a:cubicBezTo>
                      <a:pt x="1" y="1"/>
                      <a:pt x="1" y="1"/>
                      <a:pt x="1" y="1"/>
                    </a:cubicBezTo>
                    <a:cubicBezTo>
                      <a:pt x="1" y="1"/>
                      <a:pt x="1" y="1"/>
                      <a:pt x="1" y="1"/>
                    </a:cubicBezTo>
                    <a:cubicBezTo>
                      <a:pt x="1" y="1"/>
                      <a:pt x="1" y="1"/>
                      <a:pt x="1" y="1"/>
                    </a:cubicBezTo>
                    <a:cubicBezTo>
                      <a:pt x="1" y="1"/>
                      <a:pt x="1" y="2"/>
                      <a:pt x="2" y="2"/>
                    </a:cubicBezTo>
                    <a:cubicBezTo>
                      <a:pt x="2" y="1"/>
                      <a:pt x="2" y="1"/>
                      <a:pt x="2" y="1"/>
                    </a:cubicBezTo>
                    <a:cubicBezTo>
                      <a:pt x="2" y="0"/>
                      <a:pt x="2" y="0"/>
                      <a:pt x="1" y="0"/>
                    </a:cubicBezTo>
                    <a:cubicBezTo>
                      <a:pt x="1" y="0"/>
                      <a:pt x="1" y="0"/>
                      <a:pt x="1"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329">
                <a:extLst>
                  <a:ext uri="{FF2B5EF4-FFF2-40B4-BE49-F238E27FC236}">
                    <a16:creationId xmlns:a16="http://schemas.microsoft.com/office/drawing/2014/main" id="{9E17D266-78BD-44CC-B3EB-7DF2154235B5}"/>
                  </a:ext>
                </a:extLst>
              </p:cNvPr>
              <p:cNvSpPr>
                <a:spLocks noEditPoints="1"/>
              </p:cNvSpPr>
              <p:nvPr/>
            </p:nvSpPr>
            <p:spPr bwMode="auto">
              <a:xfrm>
                <a:off x="2904" y="1947"/>
                <a:ext cx="2" cy="3"/>
              </a:xfrm>
              <a:custGeom>
                <a:avLst/>
                <a:gdLst>
                  <a:gd name="T0" fmla="*/ 0 w 1"/>
                  <a:gd name="T1" fmla="*/ 0 h 1"/>
                  <a:gd name="T2" fmla="*/ 0 w 1"/>
                  <a:gd name="T3" fmla="*/ 0 h 1"/>
                  <a:gd name="T4" fmla="*/ 0 w 1"/>
                  <a:gd name="T5" fmla="*/ 1 h 1"/>
                  <a:gd name="T6" fmla="*/ 1 w 1"/>
                  <a:gd name="T7" fmla="*/ 1 h 1"/>
                  <a:gd name="T8" fmla="*/ 0 w 1"/>
                  <a:gd name="T9" fmla="*/ 0 h 1"/>
                  <a:gd name="T10" fmla="*/ 0 w 1"/>
                  <a:gd name="T11" fmla="*/ 0 h 1"/>
                  <a:gd name="T12" fmla="*/ 0 w 1"/>
                  <a:gd name="T13" fmla="*/ 0 h 1"/>
                  <a:gd name="T14" fmla="*/ 0 w 1"/>
                  <a:gd name="T15" fmla="*/ 0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1" y="1"/>
                      <a:pt x="1" y="1"/>
                      <a:pt x="1" y="1"/>
                    </a:cubicBezTo>
                    <a:cubicBezTo>
                      <a:pt x="0" y="1"/>
                      <a:pt x="0" y="0"/>
                      <a:pt x="0" y="0"/>
                    </a:cubicBezTo>
                    <a:moveTo>
                      <a:pt x="0" y="0"/>
                    </a:moveTo>
                    <a:cubicBezTo>
                      <a:pt x="0" y="0"/>
                      <a:pt x="0" y="0"/>
                      <a:pt x="0" y="0"/>
                    </a:cubicBezTo>
                    <a:cubicBezTo>
                      <a:pt x="0" y="0"/>
                      <a:pt x="0" y="0"/>
                      <a:pt x="0" y="0"/>
                    </a:cubicBezTo>
                    <a:cubicBezTo>
                      <a:pt x="0" y="0"/>
                      <a:pt x="0" y="0"/>
                      <a:pt x="0" y="0"/>
                    </a:cubicBezTo>
                  </a:path>
                </a:pathLst>
              </a:custGeom>
              <a:solidFill>
                <a:srgbClr val="B852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330">
                <a:extLst>
                  <a:ext uri="{FF2B5EF4-FFF2-40B4-BE49-F238E27FC236}">
                    <a16:creationId xmlns:a16="http://schemas.microsoft.com/office/drawing/2014/main" id="{0B615C3B-A05C-48A5-94D4-FC0361AA7BA1}"/>
                  </a:ext>
                </a:extLst>
              </p:cNvPr>
              <p:cNvSpPr>
                <a:spLocks noEditPoints="1"/>
              </p:cNvSpPr>
              <p:nvPr/>
            </p:nvSpPr>
            <p:spPr bwMode="auto">
              <a:xfrm>
                <a:off x="2901" y="1945"/>
                <a:ext cx="3" cy="10"/>
              </a:xfrm>
              <a:custGeom>
                <a:avLst/>
                <a:gdLst>
                  <a:gd name="T0" fmla="*/ 1 w 1"/>
                  <a:gd name="T1" fmla="*/ 1 h 4"/>
                  <a:gd name="T2" fmla="*/ 1 w 1"/>
                  <a:gd name="T3" fmla="*/ 3 h 4"/>
                  <a:gd name="T4" fmla="*/ 1 w 1"/>
                  <a:gd name="T5" fmla="*/ 3 h 4"/>
                  <a:gd name="T6" fmla="*/ 1 w 1"/>
                  <a:gd name="T7" fmla="*/ 4 h 4"/>
                  <a:gd name="T8" fmla="*/ 1 w 1"/>
                  <a:gd name="T9" fmla="*/ 4 h 4"/>
                  <a:gd name="T10" fmla="*/ 1 w 1"/>
                  <a:gd name="T11" fmla="*/ 2 h 4"/>
                  <a:gd name="T12" fmla="*/ 1 w 1"/>
                  <a:gd name="T13" fmla="*/ 1 h 4"/>
                  <a:gd name="T14" fmla="*/ 0 w 1"/>
                  <a:gd name="T15" fmla="*/ 0 h 4"/>
                  <a:gd name="T16" fmla="*/ 0 w 1"/>
                  <a:gd name="T17" fmla="*/ 0 h 4"/>
                  <a:gd name="T18" fmla="*/ 0 w 1"/>
                  <a:gd name="T19" fmla="*/ 0 h 4"/>
                  <a:gd name="T20" fmla="*/ 0 w 1"/>
                  <a:gd name="T21" fmla="*/ 2 h 4"/>
                  <a:gd name="T22" fmla="*/ 0 w 1"/>
                  <a:gd name="T23" fmla="*/ 3 h 4"/>
                  <a:gd name="T24" fmla="*/ 1 w 1"/>
                  <a:gd name="T25" fmla="*/ 1 h 4"/>
                  <a:gd name="T26" fmla="*/ 1 w 1"/>
                  <a:gd name="T27" fmla="*/ 1 h 4"/>
                  <a:gd name="T28" fmla="*/ 1 w 1"/>
                  <a:gd name="T29" fmla="*/ 1 h 4"/>
                  <a:gd name="T30" fmla="*/ 0 w 1"/>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4">
                    <a:moveTo>
                      <a:pt x="1" y="1"/>
                    </a:moveTo>
                    <a:cubicBezTo>
                      <a:pt x="1" y="2"/>
                      <a:pt x="1" y="2"/>
                      <a:pt x="1" y="3"/>
                    </a:cubicBezTo>
                    <a:cubicBezTo>
                      <a:pt x="1" y="3"/>
                      <a:pt x="1" y="3"/>
                      <a:pt x="1" y="3"/>
                    </a:cubicBezTo>
                    <a:cubicBezTo>
                      <a:pt x="1" y="3"/>
                      <a:pt x="1" y="4"/>
                      <a:pt x="1" y="4"/>
                    </a:cubicBezTo>
                    <a:cubicBezTo>
                      <a:pt x="1" y="4"/>
                      <a:pt x="1" y="4"/>
                      <a:pt x="1" y="4"/>
                    </a:cubicBezTo>
                    <a:cubicBezTo>
                      <a:pt x="1" y="3"/>
                      <a:pt x="1" y="3"/>
                      <a:pt x="1" y="2"/>
                    </a:cubicBezTo>
                    <a:cubicBezTo>
                      <a:pt x="1" y="2"/>
                      <a:pt x="1" y="1"/>
                      <a:pt x="1" y="1"/>
                    </a:cubicBezTo>
                    <a:moveTo>
                      <a:pt x="0" y="0"/>
                    </a:moveTo>
                    <a:cubicBezTo>
                      <a:pt x="0" y="0"/>
                      <a:pt x="0" y="0"/>
                      <a:pt x="0" y="0"/>
                    </a:cubicBezTo>
                    <a:cubicBezTo>
                      <a:pt x="0" y="0"/>
                      <a:pt x="0" y="0"/>
                      <a:pt x="0" y="0"/>
                    </a:cubicBezTo>
                    <a:cubicBezTo>
                      <a:pt x="0" y="2"/>
                      <a:pt x="0" y="2"/>
                      <a:pt x="0" y="2"/>
                    </a:cubicBezTo>
                    <a:cubicBezTo>
                      <a:pt x="0" y="2"/>
                      <a:pt x="0" y="3"/>
                      <a:pt x="0" y="3"/>
                    </a:cubicBezTo>
                    <a:cubicBezTo>
                      <a:pt x="1" y="2"/>
                      <a:pt x="1" y="1"/>
                      <a:pt x="1" y="1"/>
                    </a:cubicBezTo>
                    <a:cubicBezTo>
                      <a:pt x="1" y="1"/>
                      <a:pt x="1" y="1"/>
                      <a:pt x="1" y="1"/>
                    </a:cubicBezTo>
                    <a:cubicBezTo>
                      <a:pt x="1" y="1"/>
                      <a:pt x="1" y="1"/>
                      <a:pt x="1" y="1"/>
                    </a:cubicBezTo>
                    <a:cubicBezTo>
                      <a:pt x="1" y="1"/>
                      <a:pt x="0" y="0"/>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331">
                <a:extLst>
                  <a:ext uri="{FF2B5EF4-FFF2-40B4-BE49-F238E27FC236}">
                    <a16:creationId xmlns:a16="http://schemas.microsoft.com/office/drawing/2014/main" id="{DC56FD51-464F-4775-9DCD-E1105F317B24}"/>
                  </a:ext>
                </a:extLst>
              </p:cNvPr>
              <p:cNvSpPr>
                <a:spLocks/>
              </p:cNvSpPr>
              <p:nvPr/>
            </p:nvSpPr>
            <p:spPr bwMode="auto">
              <a:xfrm>
                <a:off x="2842" y="2059"/>
                <a:ext cx="24" cy="74"/>
              </a:xfrm>
              <a:custGeom>
                <a:avLst/>
                <a:gdLst>
                  <a:gd name="T0" fmla="*/ 0 w 10"/>
                  <a:gd name="T1" fmla="*/ 0 h 31"/>
                  <a:gd name="T2" fmla="*/ 1 w 10"/>
                  <a:gd name="T3" fmla="*/ 1 h 31"/>
                  <a:gd name="T4" fmla="*/ 5 w 10"/>
                  <a:gd name="T5" fmla="*/ 8 h 31"/>
                  <a:gd name="T6" fmla="*/ 6 w 10"/>
                  <a:gd name="T7" fmla="*/ 13 h 31"/>
                  <a:gd name="T8" fmla="*/ 7 w 10"/>
                  <a:gd name="T9" fmla="*/ 17 h 31"/>
                  <a:gd name="T10" fmla="*/ 8 w 10"/>
                  <a:gd name="T11" fmla="*/ 20 h 31"/>
                  <a:gd name="T12" fmla="*/ 8 w 10"/>
                  <a:gd name="T13" fmla="*/ 22 h 31"/>
                  <a:gd name="T14" fmla="*/ 8 w 10"/>
                  <a:gd name="T15" fmla="*/ 27 h 31"/>
                  <a:gd name="T16" fmla="*/ 8 w 10"/>
                  <a:gd name="T17" fmla="*/ 30 h 31"/>
                  <a:gd name="T18" fmla="*/ 10 w 10"/>
                  <a:gd name="T19" fmla="*/ 31 h 31"/>
                  <a:gd name="T20" fmla="*/ 10 w 10"/>
                  <a:gd name="T21" fmla="*/ 30 h 31"/>
                  <a:gd name="T22" fmla="*/ 10 w 10"/>
                  <a:gd name="T23" fmla="*/ 27 h 31"/>
                  <a:gd name="T24" fmla="*/ 10 w 10"/>
                  <a:gd name="T25" fmla="*/ 27 h 31"/>
                  <a:gd name="T26" fmla="*/ 10 w 10"/>
                  <a:gd name="T27" fmla="*/ 27 h 31"/>
                  <a:gd name="T28" fmla="*/ 10 w 10"/>
                  <a:gd name="T29" fmla="*/ 27 h 31"/>
                  <a:gd name="T30" fmla="*/ 10 w 10"/>
                  <a:gd name="T31" fmla="*/ 26 h 31"/>
                  <a:gd name="T32" fmla="*/ 10 w 10"/>
                  <a:gd name="T33" fmla="*/ 26 h 31"/>
                  <a:gd name="T34" fmla="*/ 10 w 10"/>
                  <a:gd name="T35" fmla="*/ 24 h 31"/>
                  <a:gd name="T36" fmla="*/ 10 w 10"/>
                  <a:gd name="T37" fmla="*/ 22 h 31"/>
                  <a:gd name="T38" fmla="*/ 10 w 10"/>
                  <a:gd name="T39" fmla="*/ 19 h 31"/>
                  <a:gd name="T40" fmla="*/ 10 w 10"/>
                  <a:gd name="T41" fmla="*/ 19 h 31"/>
                  <a:gd name="T42" fmla="*/ 10 w 10"/>
                  <a:gd name="T43" fmla="*/ 19 h 31"/>
                  <a:gd name="T44" fmla="*/ 9 w 10"/>
                  <a:gd name="T45" fmla="*/ 16 h 31"/>
                  <a:gd name="T46" fmla="*/ 9 w 10"/>
                  <a:gd name="T47" fmla="*/ 13 h 31"/>
                  <a:gd name="T48" fmla="*/ 9 w 10"/>
                  <a:gd name="T49" fmla="*/ 13 h 31"/>
                  <a:gd name="T50" fmla="*/ 9 w 10"/>
                  <a:gd name="T51" fmla="*/ 12 h 31"/>
                  <a:gd name="T52" fmla="*/ 9 w 10"/>
                  <a:gd name="T53" fmla="*/ 12 h 31"/>
                  <a:gd name="T54" fmla="*/ 8 w 10"/>
                  <a:gd name="T55" fmla="*/ 12 h 31"/>
                  <a:gd name="T56" fmla="*/ 8 w 10"/>
                  <a:gd name="T57" fmla="*/ 10 h 31"/>
                  <a:gd name="T58" fmla="*/ 7 w 10"/>
                  <a:gd name="T59" fmla="*/ 8 h 31"/>
                  <a:gd name="T60" fmla="*/ 7 w 10"/>
                  <a:gd name="T61" fmla="*/ 7 h 31"/>
                  <a:gd name="T62" fmla="*/ 7 w 10"/>
                  <a:gd name="T63" fmla="*/ 7 h 31"/>
                  <a:gd name="T64" fmla="*/ 5 w 10"/>
                  <a:gd name="T65" fmla="*/ 4 h 31"/>
                  <a:gd name="T66" fmla="*/ 2 w 10"/>
                  <a:gd name="T67" fmla="*/ 0 h 31"/>
                  <a:gd name="T68" fmla="*/ 2 w 10"/>
                  <a:gd name="T69" fmla="*/ 0 h 31"/>
                  <a:gd name="T70" fmla="*/ 0 w 10"/>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31">
                    <a:moveTo>
                      <a:pt x="0" y="0"/>
                    </a:moveTo>
                    <a:cubicBezTo>
                      <a:pt x="1" y="0"/>
                      <a:pt x="1" y="0"/>
                      <a:pt x="1" y="1"/>
                    </a:cubicBezTo>
                    <a:cubicBezTo>
                      <a:pt x="3" y="3"/>
                      <a:pt x="4" y="6"/>
                      <a:pt x="5" y="8"/>
                    </a:cubicBezTo>
                    <a:cubicBezTo>
                      <a:pt x="6" y="10"/>
                      <a:pt x="6" y="11"/>
                      <a:pt x="6" y="13"/>
                    </a:cubicBezTo>
                    <a:cubicBezTo>
                      <a:pt x="7" y="14"/>
                      <a:pt x="7" y="16"/>
                      <a:pt x="7" y="17"/>
                    </a:cubicBezTo>
                    <a:cubicBezTo>
                      <a:pt x="7" y="18"/>
                      <a:pt x="8" y="19"/>
                      <a:pt x="8" y="20"/>
                    </a:cubicBezTo>
                    <a:cubicBezTo>
                      <a:pt x="8" y="20"/>
                      <a:pt x="8" y="21"/>
                      <a:pt x="8" y="22"/>
                    </a:cubicBezTo>
                    <a:cubicBezTo>
                      <a:pt x="8" y="24"/>
                      <a:pt x="8" y="25"/>
                      <a:pt x="8" y="27"/>
                    </a:cubicBezTo>
                    <a:cubicBezTo>
                      <a:pt x="8" y="28"/>
                      <a:pt x="8" y="29"/>
                      <a:pt x="8" y="30"/>
                    </a:cubicBezTo>
                    <a:cubicBezTo>
                      <a:pt x="8" y="30"/>
                      <a:pt x="9" y="30"/>
                      <a:pt x="10" y="31"/>
                    </a:cubicBezTo>
                    <a:cubicBezTo>
                      <a:pt x="10" y="30"/>
                      <a:pt x="10" y="30"/>
                      <a:pt x="10" y="30"/>
                    </a:cubicBezTo>
                    <a:cubicBezTo>
                      <a:pt x="10" y="27"/>
                      <a:pt x="10" y="27"/>
                      <a:pt x="10" y="27"/>
                    </a:cubicBezTo>
                    <a:cubicBezTo>
                      <a:pt x="10" y="27"/>
                      <a:pt x="10" y="27"/>
                      <a:pt x="10" y="27"/>
                    </a:cubicBezTo>
                    <a:cubicBezTo>
                      <a:pt x="10" y="27"/>
                      <a:pt x="10" y="27"/>
                      <a:pt x="10" y="27"/>
                    </a:cubicBezTo>
                    <a:cubicBezTo>
                      <a:pt x="10" y="27"/>
                      <a:pt x="10" y="27"/>
                      <a:pt x="10" y="27"/>
                    </a:cubicBezTo>
                    <a:cubicBezTo>
                      <a:pt x="10" y="26"/>
                      <a:pt x="10" y="26"/>
                      <a:pt x="10" y="26"/>
                    </a:cubicBezTo>
                    <a:cubicBezTo>
                      <a:pt x="10" y="26"/>
                      <a:pt x="10" y="26"/>
                      <a:pt x="10" y="26"/>
                    </a:cubicBezTo>
                    <a:cubicBezTo>
                      <a:pt x="10" y="24"/>
                      <a:pt x="10" y="24"/>
                      <a:pt x="10" y="24"/>
                    </a:cubicBezTo>
                    <a:cubicBezTo>
                      <a:pt x="10" y="22"/>
                      <a:pt x="10" y="22"/>
                      <a:pt x="10" y="22"/>
                    </a:cubicBezTo>
                    <a:cubicBezTo>
                      <a:pt x="10" y="19"/>
                      <a:pt x="10" y="19"/>
                      <a:pt x="10" y="19"/>
                    </a:cubicBezTo>
                    <a:cubicBezTo>
                      <a:pt x="10" y="19"/>
                      <a:pt x="10" y="19"/>
                      <a:pt x="10" y="19"/>
                    </a:cubicBezTo>
                    <a:cubicBezTo>
                      <a:pt x="10" y="19"/>
                      <a:pt x="10" y="19"/>
                      <a:pt x="10" y="19"/>
                    </a:cubicBezTo>
                    <a:cubicBezTo>
                      <a:pt x="9" y="16"/>
                      <a:pt x="9" y="16"/>
                      <a:pt x="9" y="16"/>
                    </a:cubicBezTo>
                    <a:cubicBezTo>
                      <a:pt x="9" y="15"/>
                      <a:pt x="9" y="14"/>
                      <a:pt x="9" y="13"/>
                    </a:cubicBezTo>
                    <a:cubicBezTo>
                      <a:pt x="9" y="13"/>
                      <a:pt x="9" y="13"/>
                      <a:pt x="9" y="13"/>
                    </a:cubicBezTo>
                    <a:cubicBezTo>
                      <a:pt x="9" y="12"/>
                      <a:pt x="9" y="12"/>
                      <a:pt x="9" y="12"/>
                    </a:cubicBezTo>
                    <a:cubicBezTo>
                      <a:pt x="9" y="12"/>
                      <a:pt x="9" y="12"/>
                      <a:pt x="9" y="12"/>
                    </a:cubicBezTo>
                    <a:cubicBezTo>
                      <a:pt x="8" y="12"/>
                      <a:pt x="8" y="12"/>
                      <a:pt x="8" y="12"/>
                    </a:cubicBezTo>
                    <a:cubicBezTo>
                      <a:pt x="8" y="10"/>
                      <a:pt x="8" y="10"/>
                      <a:pt x="8" y="10"/>
                    </a:cubicBezTo>
                    <a:cubicBezTo>
                      <a:pt x="7" y="8"/>
                      <a:pt x="7" y="8"/>
                      <a:pt x="7" y="8"/>
                    </a:cubicBezTo>
                    <a:cubicBezTo>
                      <a:pt x="7" y="7"/>
                      <a:pt x="7" y="7"/>
                      <a:pt x="7" y="7"/>
                    </a:cubicBezTo>
                    <a:cubicBezTo>
                      <a:pt x="7" y="7"/>
                      <a:pt x="7" y="7"/>
                      <a:pt x="7" y="7"/>
                    </a:cubicBezTo>
                    <a:cubicBezTo>
                      <a:pt x="6" y="6"/>
                      <a:pt x="6" y="5"/>
                      <a:pt x="5" y="4"/>
                    </a:cubicBezTo>
                    <a:cubicBezTo>
                      <a:pt x="2" y="0"/>
                      <a:pt x="2" y="0"/>
                      <a:pt x="2" y="0"/>
                    </a:cubicBezTo>
                    <a:cubicBezTo>
                      <a:pt x="2" y="0"/>
                      <a:pt x="2" y="0"/>
                      <a:pt x="2" y="0"/>
                    </a:cubicBezTo>
                    <a:cubicBezTo>
                      <a:pt x="1" y="0"/>
                      <a:pt x="1" y="0"/>
                      <a:pt x="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332">
                <a:extLst>
                  <a:ext uri="{FF2B5EF4-FFF2-40B4-BE49-F238E27FC236}">
                    <a16:creationId xmlns:a16="http://schemas.microsoft.com/office/drawing/2014/main" id="{660E97A1-F9A5-478A-AC5E-BE57AEF7E02B}"/>
                  </a:ext>
                </a:extLst>
              </p:cNvPr>
              <p:cNvSpPr>
                <a:spLocks noEditPoints="1"/>
              </p:cNvSpPr>
              <p:nvPr/>
            </p:nvSpPr>
            <p:spPr bwMode="auto">
              <a:xfrm>
                <a:off x="2835" y="2047"/>
                <a:ext cx="31" cy="136"/>
              </a:xfrm>
              <a:custGeom>
                <a:avLst/>
                <a:gdLst>
                  <a:gd name="T0" fmla="*/ 11 w 13"/>
                  <a:gd name="T1" fmla="*/ 35 h 57"/>
                  <a:gd name="T2" fmla="*/ 10 w 13"/>
                  <a:gd name="T3" fmla="*/ 41 h 57"/>
                  <a:gd name="T4" fmla="*/ 9 w 13"/>
                  <a:gd name="T5" fmla="*/ 46 h 57"/>
                  <a:gd name="T6" fmla="*/ 8 w 13"/>
                  <a:gd name="T7" fmla="*/ 51 h 57"/>
                  <a:gd name="T8" fmla="*/ 6 w 13"/>
                  <a:gd name="T9" fmla="*/ 57 h 57"/>
                  <a:gd name="T10" fmla="*/ 10 w 13"/>
                  <a:gd name="T11" fmla="*/ 56 h 57"/>
                  <a:gd name="T12" fmla="*/ 10 w 13"/>
                  <a:gd name="T13" fmla="*/ 55 h 57"/>
                  <a:gd name="T14" fmla="*/ 11 w 13"/>
                  <a:gd name="T15" fmla="*/ 52 h 57"/>
                  <a:gd name="T16" fmla="*/ 11 w 13"/>
                  <a:gd name="T17" fmla="*/ 52 h 57"/>
                  <a:gd name="T18" fmla="*/ 11 w 13"/>
                  <a:gd name="T19" fmla="*/ 51 h 57"/>
                  <a:gd name="T20" fmla="*/ 11 w 13"/>
                  <a:gd name="T21" fmla="*/ 51 h 57"/>
                  <a:gd name="T22" fmla="*/ 11 w 13"/>
                  <a:gd name="T23" fmla="*/ 50 h 57"/>
                  <a:gd name="T24" fmla="*/ 12 w 13"/>
                  <a:gd name="T25" fmla="*/ 47 h 57"/>
                  <a:gd name="T26" fmla="*/ 12 w 13"/>
                  <a:gd name="T27" fmla="*/ 45 h 57"/>
                  <a:gd name="T28" fmla="*/ 12 w 13"/>
                  <a:gd name="T29" fmla="*/ 42 h 57"/>
                  <a:gd name="T30" fmla="*/ 13 w 13"/>
                  <a:gd name="T31" fmla="*/ 40 h 57"/>
                  <a:gd name="T32" fmla="*/ 13 w 13"/>
                  <a:gd name="T33" fmla="*/ 36 h 57"/>
                  <a:gd name="T34" fmla="*/ 11 w 13"/>
                  <a:gd name="T35" fmla="*/ 35 h 57"/>
                  <a:gd name="T36" fmla="*/ 0 w 13"/>
                  <a:gd name="T37" fmla="*/ 0 h 57"/>
                  <a:gd name="T38" fmla="*/ 3 w 13"/>
                  <a:gd name="T39" fmla="*/ 5 h 57"/>
                  <a:gd name="T40" fmla="*/ 5 w 13"/>
                  <a:gd name="T41" fmla="*/ 5 h 57"/>
                  <a:gd name="T42" fmla="*/ 1 w 13"/>
                  <a:gd name="T43" fmla="*/ 1 h 57"/>
                  <a:gd name="T44" fmla="*/ 1 w 13"/>
                  <a:gd name="T45" fmla="*/ 1 h 57"/>
                  <a:gd name="T46" fmla="*/ 0 w 13"/>
                  <a:gd name="T47" fmla="*/ 1 h 57"/>
                  <a:gd name="T48" fmla="*/ 0 w 13"/>
                  <a:gd name="T49" fmla="*/ 1 h 57"/>
                  <a:gd name="T50" fmla="*/ 0 w 13"/>
                  <a:gd name="T5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57">
                    <a:moveTo>
                      <a:pt x="11" y="35"/>
                    </a:moveTo>
                    <a:cubicBezTo>
                      <a:pt x="10" y="37"/>
                      <a:pt x="10" y="39"/>
                      <a:pt x="10" y="41"/>
                    </a:cubicBezTo>
                    <a:cubicBezTo>
                      <a:pt x="10" y="43"/>
                      <a:pt x="9" y="45"/>
                      <a:pt x="9" y="46"/>
                    </a:cubicBezTo>
                    <a:cubicBezTo>
                      <a:pt x="9" y="48"/>
                      <a:pt x="8" y="50"/>
                      <a:pt x="8" y="51"/>
                    </a:cubicBezTo>
                    <a:cubicBezTo>
                      <a:pt x="7" y="53"/>
                      <a:pt x="7" y="55"/>
                      <a:pt x="6" y="57"/>
                    </a:cubicBezTo>
                    <a:cubicBezTo>
                      <a:pt x="7" y="57"/>
                      <a:pt x="9" y="57"/>
                      <a:pt x="10" y="56"/>
                    </a:cubicBezTo>
                    <a:cubicBezTo>
                      <a:pt x="10" y="55"/>
                      <a:pt x="10" y="55"/>
                      <a:pt x="10" y="55"/>
                    </a:cubicBezTo>
                    <a:cubicBezTo>
                      <a:pt x="11" y="52"/>
                      <a:pt x="11" y="52"/>
                      <a:pt x="11" y="52"/>
                    </a:cubicBezTo>
                    <a:cubicBezTo>
                      <a:pt x="11" y="52"/>
                      <a:pt x="11" y="52"/>
                      <a:pt x="11" y="52"/>
                    </a:cubicBezTo>
                    <a:cubicBezTo>
                      <a:pt x="11" y="51"/>
                      <a:pt x="11" y="51"/>
                      <a:pt x="11" y="51"/>
                    </a:cubicBezTo>
                    <a:cubicBezTo>
                      <a:pt x="11" y="51"/>
                      <a:pt x="11" y="51"/>
                      <a:pt x="11" y="51"/>
                    </a:cubicBezTo>
                    <a:cubicBezTo>
                      <a:pt x="11" y="50"/>
                      <a:pt x="11" y="50"/>
                      <a:pt x="11" y="50"/>
                    </a:cubicBezTo>
                    <a:cubicBezTo>
                      <a:pt x="12" y="47"/>
                      <a:pt x="12" y="47"/>
                      <a:pt x="12" y="47"/>
                    </a:cubicBezTo>
                    <a:cubicBezTo>
                      <a:pt x="12" y="46"/>
                      <a:pt x="12" y="46"/>
                      <a:pt x="12" y="45"/>
                    </a:cubicBezTo>
                    <a:cubicBezTo>
                      <a:pt x="12" y="42"/>
                      <a:pt x="12" y="42"/>
                      <a:pt x="12" y="42"/>
                    </a:cubicBezTo>
                    <a:cubicBezTo>
                      <a:pt x="13" y="41"/>
                      <a:pt x="13" y="41"/>
                      <a:pt x="13" y="40"/>
                    </a:cubicBezTo>
                    <a:cubicBezTo>
                      <a:pt x="13" y="36"/>
                      <a:pt x="13" y="36"/>
                      <a:pt x="13" y="36"/>
                    </a:cubicBezTo>
                    <a:cubicBezTo>
                      <a:pt x="12" y="35"/>
                      <a:pt x="11" y="35"/>
                      <a:pt x="11" y="35"/>
                    </a:cubicBezTo>
                    <a:moveTo>
                      <a:pt x="0" y="0"/>
                    </a:moveTo>
                    <a:cubicBezTo>
                      <a:pt x="1" y="2"/>
                      <a:pt x="2" y="3"/>
                      <a:pt x="3" y="5"/>
                    </a:cubicBezTo>
                    <a:cubicBezTo>
                      <a:pt x="4" y="5"/>
                      <a:pt x="4" y="5"/>
                      <a:pt x="5" y="5"/>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333">
                <a:extLst>
                  <a:ext uri="{FF2B5EF4-FFF2-40B4-BE49-F238E27FC236}">
                    <a16:creationId xmlns:a16="http://schemas.microsoft.com/office/drawing/2014/main" id="{E9EF7D00-AE08-4266-BF19-13B1812ACC39}"/>
                  </a:ext>
                </a:extLst>
              </p:cNvPr>
              <p:cNvSpPr>
                <a:spLocks/>
              </p:cNvSpPr>
              <p:nvPr/>
            </p:nvSpPr>
            <p:spPr bwMode="auto">
              <a:xfrm>
                <a:off x="2818" y="2057"/>
                <a:ext cx="24" cy="83"/>
              </a:xfrm>
              <a:custGeom>
                <a:avLst/>
                <a:gdLst>
                  <a:gd name="T0" fmla="*/ 3 w 10"/>
                  <a:gd name="T1" fmla="*/ 0 h 35"/>
                  <a:gd name="T2" fmla="*/ 0 w 10"/>
                  <a:gd name="T3" fmla="*/ 1 h 35"/>
                  <a:gd name="T4" fmla="*/ 1 w 10"/>
                  <a:gd name="T5" fmla="*/ 3 h 35"/>
                  <a:gd name="T6" fmla="*/ 1 w 10"/>
                  <a:gd name="T7" fmla="*/ 4 h 35"/>
                  <a:gd name="T8" fmla="*/ 2 w 10"/>
                  <a:gd name="T9" fmla="*/ 5 h 35"/>
                  <a:gd name="T10" fmla="*/ 3 w 10"/>
                  <a:gd name="T11" fmla="*/ 7 h 35"/>
                  <a:gd name="T12" fmla="*/ 3 w 10"/>
                  <a:gd name="T13" fmla="*/ 7 h 35"/>
                  <a:gd name="T14" fmla="*/ 3 w 10"/>
                  <a:gd name="T15" fmla="*/ 7 h 35"/>
                  <a:gd name="T16" fmla="*/ 3 w 10"/>
                  <a:gd name="T17" fmla="*/ 7 h 35"/>
                  <a:gd name="T18" fmla="*/ 3 w 10"/>
                  <a:gd name="T19" fmla="*/ 7 h 35"/>
                  <a:gd name="T20" fmla="*/ 3 w 10"/>
                  <a:gd name="T21" fmla="*/ 7 h 35"/>
                  <a:gd name="T22" fmla="*/ 3 w 10"/>
                  <a:gd name="T23" fmla="*/ 7 h 35"/>
                  <a:gd name="T24" fmla="*/ 3 w 10"/>
                  <a:gd name="T25" fmla="*/ 7 h 35"/>
                  <a:gd name="T26" fmla="*/ 3 w 10"/>
                  <a:gd name="T27" fmla="*/ 7 h 35"/>
                  <a:gd name="T28" fmla="*/ 3 w 10"/>
                  <a:gd name="T29" fmla="*/ 8 h 35"/>
                  <a:gd name="T30" fmla="*/ 4 w 10"/>
                  <a:gd name="T31" fmla="*/ 10 h 35"/>
                  <a:gd name="T32" fmla="*/ 5 w 10"/>
                  <a:gd name="T33" fmla="*/ 13 h 35"/>
                  <a:gd name="T34" fmla="*/ 5 w 10"/>
                  <a:gd name="T35" fmla="*/ 15 h 35"/>
                  <a:gd name="T36" fmla="*/ 5 w 10"/>
                  <a:gd name="T37" fmla="*/ 18 h 35"/>
                  <a:gd name="T38" fmla="*/ 5 w 10"/>
                  <a:gd name="T39" fmla="*/ 20 h 35"/>
                  <a:gd name="T40" fmla="*/ 5 w 10"/>
                  <a:gd name="T41" fmla="*/ 21 h 35"/>
                  <a:gd name="T42" fmla="*/ 4 w 10"/>
                  <a:gd name="T43" fmla="*/ 27 h 35"/>
                  <a:gd name="T44" fmla="*/ 4 w 10"/>
                  <a:gd name="T45" fmla="*/ 26 h 35"/>
                  <a:gd name="T46" fmla="*/ 2 w 10"/>
                  <a:gd name="T47" fmla="*/ 35 h 35"/>
                  <a:gd name="T48" fmla="*/ 5 w 10"/>
                  <a:gd name="T49" fmla="*/ 33 h 35"/>
                  <a:gd name="T50" fmla="*/ 8 w 10"/>
                  <a:gd name="T51" fmla="*/ 30 h 35"/>
                  <a:gd name="T52" fmla="*/ 10 w 10"/>
                  <a:gd name="T53" fmla="*/ 28 h 35"/>
                  <a:gd name="T54" fmla="*/ 10 w 10"/>
                  <a:gd name="T55" fmla="*/ 27 h 35"/>
                  <a:gd name="T56" fmla="*/ 10 w 10"/>
                  <a:gd name="T57" fmla="*/ 23 h 35"/>
                  <a:gd name="T58" fmla="*/ 10 w 10"/>
                  <a:gd name="T59" fmla="*/ 21 h 35"/>
                  <a:gd name="T60" fmla="*/ 10 w 10"/>
                  <a:gd name="T61" fmla="*/ 19 h 35"/>
                  <a:gd name="T62" fmla="*/ 9 w 10"/>
                  <a:gd name="T63" fmla="*/ 13 h 35"/>
                  <a:gd name="T64" fmla="*/ 6 w 10"/>
                  <a:gd name="T65" fmla="*/ 6 h 35"/>
                  <a:gd name="T66" fmla="*/ 6 w 10"/>
                  <a:gd name="T67" fmla="*/ 5 h 35"/>
                  <a:gd name="T68" fmla="*/ 6 w 10"/>
                  <a:gd name="T69" fmla="*/ 5 h 35"/>
                  <a:gd name="T70" fmla="*/ 3 w 10"/>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35">
                    <a:moveTo>
                      <a:pt x="3" y="0"/>
                    </a:moveTo>
                    <a:cubicBezTo>
                      <a:pt x="2" y="0"/>
                      <a:pt x="1" y="1"/>
                      <a:pt x="0" y="1"/>
                    </a:cubicBezTo>
                    <a:cubicBezTo>
                      <a:pt x="0" y="2"/>
                      <a:pt x="0" y="2"/>
                      <a:pt x="1" y="3"/>
                    </a:cubicBezTo>
                    <a:cubicBezTo>
                      <a:pt x="1" y="3"/>
                      <a:pt x="1" y="3"/>
                      <a:pt x="1" y="4"/>
                    </a:cubicBezTo>
                    <a:cubicBezTo>
                      <a:pt x="2" y="5"/>
                      <a:pt x="2" y="5"/>
                      <a:pt x="2" y="5"/>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9"/>
                      <a:pt x="4" y="9"/>
                      <a:pt x="4" y="10"/>
                    </a:cubicBezTo>
                    <a:cubicBezTo>
                      <a:pt x="4" y="11"/>
                      <a:pt x="4" y="12"/>
                      <a:pt x="5" y="13"/>
                    </a:cubicBezTo>
                    <a:cubicBezTo>
                      <a:pt x="5" y="15"/>
                      <a:pt x="5" y="15"/>
                      <a:pt x="5" y="15"/>
                    </a:cubicBezTo>
                    <a:cubicBezTo>
                      <a:pt x="5" y="16"/>
                      <a:pt x="5" y="17"/>
                      <a:pt x="5" y="18"/>
                    </a:cubicBezTo>
                    <a:cubicBezTo>
                      <a:pt x="5" y="20"/>
                      <a:pt x="5" y="20"/>
                      <a:pt x="5" y="20"/>
                    </a:cubicBezTo>
                    <a:cubicBezTo>
                      <a:pt x="5" y="21"/>
                      <a:pt x="5" y="21"/>
                      <a:pt x="5" y="21"/>
                    </a:cubicBezTo>
                    <a:cubicBezTo>
                      <a:pt x="4" y="27"/>
                      <a:pt x="4" y="27"/>
                      <a:pt x="4" y="27"/>
                    </a:cubicBezTo>
                    <a:cubicBezTo>
                      <a:pt x="4" y="26"/>
                      <a:pt x="4" y="26"/>
                      <a:pt x="4" y="26"/>
                    </a:cubicBezTo>
                    <a:cubicBezTo>
                      <a:pt x="2" y="35"/>
                      <a:pt x="2" y="35"/>
                      <a:pt x="2" y="35"/>
                    </a:cubicBezTo>
                    <a:cubicBezTo>
                      <a:pt x="3" y="34"/>
                      <a:pt x="4" y="34"/>
                      <a:pt x="5" y="33"/>
                    </a:cubicBezTo>
                    <a:cubicBezTo>
                      <a:pt x="6" y="32"/>
                      <a:pt x="7" y="31"/>
                      <a:pt x="8" y="30"/>
                    </a:cubicBezTo>
                    <a:cubicBezTo>
                      <a:pt x="9" y="29"/>
                      <a:pt x="9" y="28"/>
                      <a:pt x="10" y="28"/>
                    </a:cubicBezTo>
                    <a:cubicBezTo>
                      <a:pt x="10" y="27"/>
                      <a:pt x="10" y="27"/>
                      <a:pt x="10" y="27"/>
                    </a:cubicBezTo>
                    <a:cubicBezTo>
                      <a:pt x="10" y="26"/>
                      <a:pt x="10" y="24"/>
                      <a:pt x="10" y="23"/>
                    </a:cubicBezTo>
                    <a:cubicBezTo>
                      <a:pt x="10" y="22"/>
                      <a:pt x="10" y="22"/>
                      <a:pt x="10" y="21"/>
                    </a:cubicBezTo>
                    <a:cubicBezTo>
                      <a:pt x="10" y="20"/>
                      <a:pt x="10" y="20"/>
                      <a:pt x="10" y="19"/>
                    </a:cubicBezTo>
                    <a:cubicBezTo>
                      <a:pt x="10" y="17"/>
                      <a:pt x="10" y="15"/>
                      <a:pt x="9" y="13"/>
                    </a:cubicBezTo>
                    <a:cubicBezTo>
                      <a:pt x="8" y="11"/>
                      <a:pt x="7" y="9"/>
                      <a:pt x="6" y="6"/>
                    </a:cubicBezTo>
                    <a:cubicBezTo>
                      <a:pt x="6" y="6"/>
                      <a:pt x="6" y="5"/>
                      <a:pt x="6" y="5"/>
                    </a:cubicBezTo>
                    <a:cubicBezTo>
                      <a:pt x="6" y="5"/>
                      <a:pt x="6" y="5"/>
                      <a:pt x="6" y="5"/>
                    </a:cubicBezTo>
                    <a:cubicBezTo>
                      <a:pt x="5" y="3"/>
                      <a:pt x="4" y="2"/>
                      <a:pt x="3"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334">
                <a:extLst>
                  <a:ext uri="{FF2B5EF4-FFF2-40B4-BE49-F238E27FC236}">
                    <a16:creationId xmlns:a16="http://schemas.microsoft.com/office/drawing/2014/main" id="{68C9E476-6EC5-4BFC-B2C5-F17A9C86BAF5}"/>
                  </a:ext>
                </a:extLst>
              </p:cNvPr>
              <p:cNvSpPr>
                <a:spLocks noEditPoints="1"/>
              </p:cNvSpPr>
              <p:nvPr/>
            </p:nvSpPr>
            <p:spPr bwMode="auto">
              <a:xfrm>
                <a:off x="2832" y="2069"/>
                <a:ext cx="10" cy="59"/>
              </a:xfrm>
              <a:custGeom>
                <a:avLst/>
                <a:gdLst>
                  <a:gd name="T0" fmla="*/ 4 w 4"/>
                  <a:gd name="T1" fmla="*/ 23 h 25"/>
                  <a:gd name="T2" fmla="*/ 2 w 4"/>
                  <a:gd name="T3" fmla="*/ 25 h 25"/>
                  <a:gd name="T4" fmla="*/ 3 w 4"/>
                  <a:gd name="T5" fmla="*/ 24 h 25"/>
                  <a:gd name="T6" fmla="*/ 4 w 4"/>
                  <a:gd name="T7" fmla="*/ 23 h 25"/>
                  <a:gd name="T8" fmla="*/ 0 w 4"/>
                  <a:gd name="T9" fmla="*/ 0 h 25"/>
                  <a:gd name="T10" fmla="*/ 0 w 4"/>
                  <a:gd name="T11" fmla="*/ 1 h 25"/>
                  <a:gd name="T12" fmla="*/ 3 w 4"/>
                  <a:gd name="T13" fmla="*/ 8 h 25"/>
                  <a:gd name="T14" fmla="*/ 0 w 4"/>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5">
                    <a:moveTo>
                      <a:pt x="4" y="23"/>
                    </a:moveTo>
                    <a:cubicBezTo>
                      <a:pt x="3" y="23"/>
                      <a:pt x="3" y="24"/>
                      <a:pt x="2" y="25"/>
                    </a:cubicBezTo>
                    <a:cubicBezTo>
                      <a:pt x="3" y="25"/>
                      <a:pt x="3" y="24"/>
                      <a:pt x="3" y="24"/>
                    </a:cubicBezTo>
                    <a:cubicBezTo>
                      <a:pt x="3" y="23"/>
                      <a:pt x="3" y="23"/>
                      <a:pt x="4" y="23"/>
                    </a:cubicBezTo>
                    <a:moveTo>
                      <a:pt x="0" y="0"/>
                    </a:moveTo>
                    <a:cubicBezTo>
                      <a:pt x="0" y="0"/>
                      <a:pt x="0" y="1"/>
                      <a:pt x="0" y="1"/>
                    </a:cubicBezTo>
                    <a:cubicBezTo>
                      <a:pt x="1" y="4"/>
                      <a:pt x="2" y="6"/>
                      <a:pt x="3" y="8"/>
                    </a:cubicBezTo>
                    <a:cubicBezTo>
                      <a:pt x="3" y="5"/>
                      <a:pt x="2" y="3"/>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335">
                <a:extLst>
                  <a:ext uri="{FF2B5EF4-FFF2-40B4-BE49-F238E27FC236}">
                    <a16:creationId xmlns:a16="http://schemas.microsoft.com/office/drawing/2014/main" id="{E2421523-47EC-46F6-9A5E-D5D8388BE023}"/>
                  </a:ext>
                </a:extLst>
              </p:cNvPr>
              <p:cNvSpPr>
                <a:spLocks noEditPoints="1"/>
              </p:cNvSpPr>
              <p:nvPr/>
            </p:nvSpPr>
            <p:spPr bwMode="auto">
              <a:xfrm>
                <a:off x="2778" y="2047"/>
                <a:ext cx="59" cy="148"/>
              </a:xfrm>
              <a:custGeom>
                <a:avLst/>
                <a:gdLst>
                  <a:gd name="T0" fmla="*/ 25 w 25"/>
                  <a:gd name="T1" fmla="*/ 38 h 62"/>
                  <a:gd name="T2" fmla="*/ 18 w 25"/>
                  <a:gd name="T3" fmla="*/ 43 h 62"/>
                  <a:gd name="T4" fmla="*/ 18 w 25"/>
                  <a:gd name="T5" fmla="*/ 43 h 62"/>
                  <a:gd name="T6" fmla="*/ 17 w 25"/>
                  <a:gd name="T7" fmla="*/ 46 h 62"/>
                  <a:gd name="T8" fmla="*/ 17 w 25"/>
                  <a:gd name="T9" fmla="*/ 47 h 62"/>
                  <a:gd name="T10" fmla="*/ 17 w 25"/>
                  <a:gd name="T11" fmla="*/ 47 h 62"/>
                  <a:gd name="T12" fmla="*/ 17 w 25"/>
                  <a:gd name="T13" fmla="*/ 47 h 62"/>
                  <a:gd name="T14" fmla="*/ 17 w 25"/>
                  <a:gd name="T15" fmla="*/ 47 h 62"/>
                  <a:gd name="T16" fmla="*/ 17 w 25"/>
                  <a:gd name="T17" fmla="*/ 47 h 62"/>
                  <a:gd name="T18" fmla="*/ 17 w 25"/>
                  <a:gd name="T19" fmla="*/ 48 h 62"/>
                  <a:gd name="T20" fmla="*/ 16 w 25"/>
                  <a:gd name="T21" fmla="*/ 50 h 62"/>
                  <a:gd name="T22" fmla="*/ 16 w 25"/>
                  <a:gd name="T23" fmla="*/ 50 h 62"/>
                  <a:gd name="T24" fmla="*/ 15 w 25"/>
                  <a:gd name="T25" fmla="*/ 50 h 62"/>
                  <a:gd name="T26" fmla="*/ 15 w 25"/>
                  <a:gd name="T27" fmla="*/ 50 h 62"/>
                  <a:gd name="T28" fmla="*/ 15 w 25"/>
                  <a:gd name="T29" fmla="*/ 51 h 62"/>
                  <a:gd name="T30" fmla="*/ 13 w 25"/>
                  <a:gd name="T31" fmla="*/ 52 h 62"/>
                  <a:gd name="T32" fmla="*/ 11 w 25"/>
                  <a:gd name="T33" fmla="*/ 53 h 62"/>
                  <a:gd name="T34" fmla="*/ 6 w 25"/>
                  <a:gd name="T35" fmla="*/ 57 h 62"/>
                  <a:gd name="T36" fmla="*/ 3 w 25"/>
                  <a:gd name="T37" fmla="*/ 59 h 62"/>
                  <a:gd name="T38" fmla="*/ 1 w 25"/>
                  <a:gd name="T39" fmla="*/ 61 h 62"/>
                  <a:gd name="T40" fmla="*/ 0 w 25"/>
                  <a:gd name="T41" fmla="*/ 61 h 62"/>
                  <a:gd name="T42" fmla="*/ 0 w 25"/>
                  <a:gd name="T43" fmla="*/ 62 h 62"/>
                  <a:gd name="T44" fmla="*/ 7 w 25"/>
                  <a:gd name="T45" fmla="*/ 57 h 62"/>
                  <a:gd name="T46" fmla="*/ 7 w 25"/>
                  <a:gd name="T47" fmla="*/ 56 h 62"/>
                  <a:gd name="T48" fmla="*/ 14 w 25"/>
                  <a:gd name="T49" fmla="*/ 58 h 62"/>
                  <a:gd name="T50" fmla="*/ 19 w 25"/>
                  <a:gd name="T51" fmla="*/ 54 h 62"/>
                  <a:gd name="T52" fmla="*/ 22 w 25"/>
                  <a:gd name="T53" fmla="*/ 52 h 62"/>
                  <a:gd name="T54" fmla="*/ 23 w 25"/>
                  <a:gd name="T55" fmla="*/ 49 h 62"/>
                  <a:gd name="T56" fmla="*/ 24 w 25"/>
                  <a:gd name="T57" fmla="*/ 44 h 62"/>
                  <a:gd name="T58" fmla="*/ 25 w 25"/>
                  <a:gd name="T59" fmla="*/ 40 h 62"/>
                  <a:gd name="T60" fmla="*/ 25 w 25"/>
                  <a:gd name="T61" fmla="*/ 38 h 62"/>
                  <a:gd name="T62" fmla="*/ 25 w 25"/>
                  <a:gd name="T63" fmla="*/ 34 h 62"/>
                  <a:gd name="T64" fmla="*/ 22 w 25"/>
                  <a:gd name="T65" fmla="*/ 37 h 62"/>
                  <a:gd name="T66" fmla="*/ 19 w 25"/>
                  <a:gd name="T67" fmla="*/ 39 h 62"/>
                  <a:gd name="T68" fmla="*/ 19 w 25"/>
                  <a:gd name="T69" fmla="*/ 39 h 62"/>
                  <a:gd name="T70" fmla="*/ 19 w 25"/>
                  <a:gd name="T71" fmla="*/ 40 h 62"/>
                  <a:gd name="T72" fmla="*/ 25 w 25"/>
                  <a:gd name="T73" fmla="*/ 34 h 62"/>
                  <a:gd name="T74" fmla="*/ 16 w 25"/>
                  <a:gd name="T75" fmla="*/ 0 h 62"/>
                  <a:gd name="T76" fmla="*/ 14 w 25"/>
                  <a:gd name="T77" fmla="*/ 1 h 62"/>
                  <a:gd name="T78" fmla="*/ 15 w 25"/>
                  <a:gd name="T79" fmla="*/ 2 h 62"/>
                  <a:gd name="T80" fmla="*/ 16 w 25"/>
                  <a:gd name="T81" fmla="*/ 4 h 62"/>
                  <a:gd name="T82" fmla="*/ 17 w 25"/>
                  <a:gd name="T83" fmla="*/ 5 h 62"/>
                  <a:gd name="T84" fmla="*/ 20 w 25"/>
                  <a:gd name="T85" fmla="*/ 4 h 62"/>
                  <a:gd name="T86" fmla="*/ 16 w 25"/>
                  <a:gd name="T8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62">
                    <a:moveTo>
                      <a:pt x="25" y="38"/>
                    </a:moveTo>
                    <a:cubicBezTo>
                      <a:pt x="24" y="40"/>
                      <a:pt x="21" y="42"/>
                      <a:pt x="18" y="43"/>
                    </a:cubicBezTo>
                    <a:cubicBezTo>
                      <a:pt x="18" y="43"/>
                      <a:pt x="18" y="43"/>
                      <a:pt x="18" y="43"/>
                    </a:cubicBezTo>
                    <a:cubicBezTo>
                      <a:pt x="17" y="46"/>
                      <a:pt x="17" y="46"/>
                      <a:pt x="17" y="46"/>
                    </a:cubicBezTo>
                    <a:cubicBezTo>
                      <a:pt x="17" y="47"/>
                      <a:pt x="17" y="47"/>
                      <a:pt x="17" y="47"/>
                    </a:cubicBezTo>
                    <a:cubicBezTo>
                      <a:pt x="17" y="47"/>
                      <a:pt x="17" y="47"/>
                      <a:pt x="17" y="47"/>
                    </a:cubicBezTo>
                    <a:cubicBezTo>
                      <a:pt x="17" y="47"/>
                      <a:pt x="17" y="47"/>
                      <a:pt x="17" y="47"/>
                    </a:cubicBezTo>
                    <a:cubicBezTo>
                      <a:pt x="17" y="47"/>
                      <a:pt x="17" y="47"/>
                      <a:pt x="17" y="47"/>
                    </a:cubicBezTo>
                    <a:cubicBezTo>
                      <a:pt x="17" y="47"/>
                      <a:pt x="17" y="47"/>
                      <a:pt x="17" y="47"/>
                    </a:cubicBezTo>
                    <a:cubicBezTo>
                      <a:pt x="17" y="48"/>
                      <a:pt x="17" y="48"/>
                      <a:pt x="17" y="48"/>
                    </a:cubicBezTo>
                    <a:cubicBezTo>
                      <a:pt x="16" y="50"/>
                      <a:pt x="16" y="50"/>
                      <a:pt x="16" y="50"/>
                    </a:cubicBezTo>
                    <a:cubicBezTo>
                      <a:pt x="16" y="50"/>
                      <a:pt x="16" y="50"/>
                      <a:pt x="16" y="50"/>
                    </a:cubicBezTo>
                    <a:cubicBezTo>
                      <a:pt x="15" y="50"/>
                      <a:pt x="15" y="50"/>
                      <a:pt x="15" y="50"/>
                    </a:cubicBezTo>
                    <a:cubicBezTo>
                      <a:pt x="15" y="50"/>
                      <a:pt x="15" y="50"/>
                      <a:pt x="15" y="50"/>
                    </a:cubicBezTo>
                    <a:cubicBezTo>
                      <a:pt x="15" y="51"/>
                      <a:pt x="15" y="51"/>
                      <a:pt x="15" y="51"/>
                    </a:cubicBezTo>
                    <a:cubicBezTo>
                      <a:pt x="13" y="52"/>
                      <a:pt x="13" y="52"/>
                      <a:pt x="13" y="52"/>
                    </a:cubicBezTo>
                    <a:cubicBezTo>
                      <a:pt x="11" y="53"/>
                      <a:pt x="11" y="53"/>
                      <a:pt x="11" y="53"/>
                    </a:cubicBezTo>
                    <a:cubicBezTo>
                      <a:pt x="6" y="57"/>
                      <a:pt x="6" y="57"/>
                      <a:pt x="6" y="57"/>
                    </a:cubicBezTo>
                    <a:cubicBezTo>
                      <a:pt x="5" y="58"/>
                      <a:pt x="4" y="58"/>
                      <a:pt x="3" y="59"/>
                    </a:cubicBezTo>
                    <a:cubicBezTo>
                      <a:pt x="1" y="61"/>
                      <a:pt x="1" y="61"/>
                      <a:pt x="1" y="61"/>
                    </a:cubicBezTo>
                    <a:cubicBezTo>
                      <a:pt x="0" y="61"/>
                      <a:pt x="0" y="61"/>
                      <a:pt x="0" y="61"/>
                    </a:cubicBezTo>
                    <a:cubicBezTo>
                      <a:pt x="0" y="62"/>
                      <a:pt x="0" y="62"/>
                      <a:pt x="0" y="62"/>
                    </a:cubicBezTo>
                    <a:cubicBezTo>
                      <a:pt x="2" y="61"/>
                      <a:pt x="5" y="59"/>
                      <a:pt x="7" y="57"/>
                    </a:cubicBezTo>
                    <a:cubicBezTo>
                      <a:pt x="7" y="56"/>
                      <a:pt x="7" y="56"/>
                      <a:pt x="7" y="56"/>
                    </a:cubicBezTo>
                    <a:cubicBezTo>
                      <a:pt x="9" y="57"/>
                      <a:pt x="12" y="57"/>
                      <a:pt x="14" y="58"/>
                    </a:cubicBezTo>
                    <a:cubicBezTo>
                      <a:pt x="16" y="57"/>
                      <a:pt x="17" y="56"/>
                      <a:pt x="19" y="54"/>
                    </a:cubicBezTo>
                    <a:cubicBezTo>
                      <a:pt x="20" y="54"/>
                      <a:pt x="21" y="53"/>
                      <a:pt x="22" y="52"/>
                    </a:cubicBezTo>
                    <a:cubicBezTo>
                      <a:pt x="22" y="51"/>
                      <a:pt x="23" y="50"/>
                      <a:pt x="23" y="49"/>
                    </a:cubicBezTo>
                    <a:cubicBezTo>
                      <a:pt x="23" y="47"/>
                      <a:pt x="24" y="46"/>
                      <a:pt x="24" y="44"/>
                    </a:cubicBezTo>
                    <a:cubicBezTo>
                      <a:pt x="25" y="43"/>
                      <a:pt x="25" y="41"/>
                      <a:pt x="25" y="40"/>
                    </a:cubicBezTo>
                    <a:cubicBezTo>
                      <a:pt x="25" y="39"/>
                      <a:pt x="25" y="39"/>
                      <a:pt x="25" y="38"/>
                    </a:cubicBezTo>
                    <a:moveTo>
                      <a:pt x="25" y="34"/>
                    </a:moveTo>
                    <a:cubicBezTo>
                      <a:pt x="24" y="35"/>
                      <a:pt x="23" y="36"/>
                      <a:pt x="22" y="37"/>
                    </a:cubicBezTo>
                    <a:cubicBezTo>
                      <a:pt x="21" y="38"/>
                      <a:pt x="20" y="38"/>
                      <a:pt x="19" y="39"/>
                    </a:cubicBezTo>
                    <a:cubicBezTo>
                      <a:pt x="19" y="39"/>
                      <a:pt x="19" y="39"/>
                      <a:pt x="19" y="39"/>
                    </a:cubicBezTo>
                    <a:cubicBezTo>
                      <a:pt x="19" y="40"/>
                      <a:pt x="19" y="40"/>
                      <a:pt x="19" y="40"/>
                    </a:cubicBezTo>
                    <a:cubicBezTo>
                      <a:pt x="21" y="39"/>
                      <a:pt x="24" y="37"/>
                      <a:pt x="25" y="34"/>
                    </a:cubicBezTo>
                    <a:moveTo>
                      <a:pt x="16" y="0"/>
                    </a:moveTo>
                    <a:cubicBezTo>
                      <a:pt x="16" y="0"/>
                      <a:pt x="15" y="1"/>
                      <a:pt x="14" y="1"/>
                    </a:cubicBezTo>
                    <a:cubicBezTo>
                      <a:pt x="15" y="2"/>
                      <a:pt x="15" y="2"/>
                      <a:pt x="15" y="2"/>
                    </a:cubicBezTo>
                    <a:cubicBezTo>
                      <a:pt x="15" y="3"/>
                      <a:pt x="16" y="4"/>
                      <a:pt x="16" y="4"/>
                    </a:cubicBezTo>
                    <a:cubicBezTo>
                      <a:pt x="16" y="5"/>
                      <a:pt x="17" y="5"/>
                      <a:pt x="17" y="5"/>
                    </a:cubicBezTo>
                    <a:cubicBezTo>
                      <a:pt x="18" y="5"/>
                      <a:pt x="19" y="4"/>
                      <a:pt x="20" y="4"/>
                    </a:cubicBezTo>
                    <a:cubicBezTo>
                      <a:pt x="19" y="3"/>
                      <a:pt x="18" y="1"/>
                      <a:pt x="16"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336">
                <a:extLst>
                  <a:ext uri="{FF2B5EF4-FFF2-40B4-BE49-F238E27FC236}">
                    <a16:creationId xmlns:a16="http://schemas.microsoft.com/office/drawing/2014/main" id="{80B1DFF2-6607-4B1C-A014-9D11D82498FB}"/>
                  </a:ext>
                </a:extLst>
              </p:cNvPr>
              <p:cNvSpPr>
                <a:spLocks noEditPoints="1"/>
              </p:cNvSpPr>
              <p:nvPr/>
            </p:nvSpPr>
            <p:spPr bwMode="auto">
              <a:xfrm>
                <a:off x="2820" y="2126"/>
                <a:ext cx="19" cy="23"/>
              </a:xfrm>
              <a:custGeom>
                <a:avLst/>
                <a:gdLst>
                  <a:gd name="T0" fmla="*/ 0 w 8"/>
                  <a:gd name="T1" fmla="*/ 10 h 10"/>
                  <a:gd name="T2" fmla="*/ 0 w 8"/>
                  <a:gd name="T3" fmla="*/ 10 h 10"/>
                  <a:gd name="T4" fmla="*/ 0 w 8"/>
                  <a:gd name="T5" fmla="*/ 10 h 10"/>
                  <a:gd name="T6" fmla="*/ 0 w 8"/>
                  <a:gd name="T7" fmla="*/ 10 h 10"/>
                  <a:gd name="T8" fmla="*/ 8 w 8"/>
                  <a:gd name="T9" fmla="*/ 0 h 10"/>
                  <a:gd name="T10" fmla="*/ 7 w 8"/>
                  <a:gd name="T11" fmla="*/ 1 h 10"/>
                  <a:gd name="T12" fmla="*/ 1 w 8"/>
                  <a:gd name="T13" fmla="*/ 7 h 10"/>
                  <a:gd name="T14" fmla="*/ 1 w 8"/>
                  <a:gd name="T15" fmla="*/ 8 h 10"/>
                  <a:gd name="T16" fmla="*/ 0 w 8"/>
                  <a:gd name="T17" fmla="*/ 10 h 10"/>
                  <a:gd name="T18" fmla="*/ 0 w 8"/>
                  <a:gd name="T19" fmla="*/ 10 h 10"/>
                  <a:gd name="T20" fmla="*/ 0 w 8"/>
                  <a:gd name="T21" fmla="*/ 10 h 10"/>
                  <a:gd name="T22" fmla="*/ 0 w 8"/>
                  <a:gd name="T23" fmla="*/ 10 h 10"/>
                  <a:gd name="T24" fmla="*/ 0 w 8"/>
                  <a:gd name="T25" fmla="*/ 10 h 10"/>
                  <a:gd name="T26" fmla="*/ 7 w 8"/>
                  <a:gd name="T27" fmla="*/ 5 h 10"/>
                  <a:gd name="T28" fmla="*/ 8 w 8"/>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0">
                    <a:moveTo>
                      <a:pt x="0" y="10"/>
                    </a:moveTo>
                    <a:cubicBezTo>
                      <a:pt x="0" y="10"/>
                      <a:pt x="0" y="10"/>
                      <a:pt x="0" y="10"/>
                    </a:cubicBezTo>
                    <a:cubicBezTo>
                      <a:pt x="0" y="10"/>
                      <a:pt x="0" y="10"/>
                      <a:pt x="0" y="10"/>
                    </a:cubicBezTo>
                    <a:cubicBezTo>
                      <a:pt x="0" y="10"/>
                      <a:pt x="0" y="10"/>
                      <a:pt x="0" y="10"/>
                    </a:cubicBezTo>
                    <a:moveTo>
                      <a:pt x="8" y="0"/>
                    </a:moveTo>
                    <a:cubicBezTo>
                      <a:pt x="8" y="0"/>
                      <a:pt x="8" y="1"/>
                      <a:pt x="7" y="1"/>
                    </a:cubicBezTo>
                    <a:cubicBezTo>
                      <a:pt x="6" y="4"/>
                      <a:pt x="3" y="6"/>
                      <a:pt x="1" y="7"/>
                    </a:cubicBezTo>
                    <a:cubicBezTo>
                      <a:pt x="1" y="8"/>
                      <a:pt x="1" y="8"/>
                      <a:pt x="1" y="8"/>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3" y="9"/>
                      <a:pt x="6" y="7"/>
                      <a:pt x="7" y="5"/>
                    </a:cubicBezTo>
                    <a:cubicBezTo>
                      <a:pt x="8" y="4"/>
                      <a:pt x="8" y="2"/>
                      <a:pt x="8"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337">
                <a:extLst>
                  <a:ext uri="{FF2B5EF4-FFF2-40B4-BE49-F238E27FC236}">
                    <a16:creationId xmlns:a16="http://schemas.microsoft.com/office/drawing/2014/main" id="{86E700BF-180D-4E38-ACC6-3B45ACC8D374}"/>
                  </a:ext>
                </a:extLst>
              </p:cNvPr>
              <p:cNvSpPr>
                <a:spLocks noEditPoints="1"/>
              </p:cNvSpPr>
              <p:nvPr/>
            </p:nvSpPr>
            <p:spPr bwMode="auto">
              <a:xfrm>
                <a:off x="2259" y="2233"/>
                <a:ext cx="283" cy="311"/>
              </a:xfrm>
              <a:custGeom>
                <a:avLst/>
                <a:gdLst>
                  <a:gd name="T0" fmla="*/ 37 w 119"/>
                  <a:gd name="T1" fmla="*/ 50 h 131"/>
                  <a:gd name="T2" fmla="*/ 28 w 119"/>
                  <a:gd name="T3" fmla="*/ 56 h 131"/>
                  <a:gd name="T4" fmla="*/ 21 w 119"/>
                  <a:gd name="T5" fmla="*/ 63 h 131"/>
                  <a:gd name="T6" fmla="*/ 16 w 119"/>
                  <a:gd name="T7" fmla="*/ 68 h 131"/>
                  <a:gd name="T8" fmla="*/ 8 w 119"/>
                  <a:gd name="T9" fmla="*/ 83 h 131"/>
                  <a:gd name="T10" fmla="*/ 3 w 119"/>
                  <a:gd name="T11" fmla="*/ 96 h 131"/>
                  <a:gd name="T12" fmla="*/ 2 w 119"/>
                  <a:gd name="T13" fmla="*/ 99 h 131"/>
                  <a:gd name="T14" fmla="*/ 0 w 119"/>
                  <a:gd name="T15" fmla="*/ 123 h 131"/>
                  <a:gd name="T16" fmla="*/ 1 w 119"/>
                  <a:gd name="T17" fmla="*/ 127 h 131"/>
                  <a:gd name="T18" fmla="*/ 5 w 119"/>
                  <a:gd name="T19" fmla="*/ 116 h 131"/>
                  <a:gd name="T20" fmla="*/ 10 w 119"/>
                  <a:gd name="T21" fmla="*/ 102 h 131"/>
                  <a:gd name="T22" fmla="*/ 10 w 119"/>
                  <a:gd name="T23" fmla="*/ 102 h 131"/>
                  <a:gd name="T24" fmla="*/ 13 w 119"/>
                  <a:gd name="T25" fmla="*/ 96 h 131"/>
                  <a:gd name="T26" fmla="*/ 13 w 119"/>
                  <a:gd name="T27" fmla="*/ 96 h 131"/>
                  <a:gd name="T28" fmla="*/ 20 w 119"/>
                  <a:gd name="T29" fmla="*/ 86 h 131"/>
                  <a:gd name="T30" fmla="*/ 31 w 119"/>
                  <a:gd name="T31" fmla="*/ 74 h 131"/>
                  <a:gd name="T32" fmla="*/ 40 w 119"/>
                  <a:gd name="T33" fmla="*/ 68 h 131"/>
                  <a:gd name="T34" fmla="*/ 46 w 119"/>
                  <a:gd name="T35" fmla="*/ 57 h 131"/>
                  <a:gd name="T36" fmla="*/ 23 w 119"/>
                  <a:gd name="T37" fmla="*/ 73 h 131"/>
                  <a:gd name="T38" fmla="*/ 10 w 119"/>
                  <a:gd name="T39" fmla="*/ 94 h 131"/>
                  <a:gd name="T40" fmla="*/ 1 w 119"/>
                  <a:gd name="T41" fmla="*/ 117 h 131"/>
                  <a:gd name="T42" fmla="*/ 13 w 119"/>
                  <a:gd name="T43" fmla="*/ 77 h 131"/>
                  <a:gd name="T44" fmla="*/ 30 w 119"/>
                  <a:gd name="T45" fmla="*/ 59 h 131"/>
                  <a:gd name="T46" fmla="*/ 59 w 119"/>
                  <a:gd name="T47" fmla="*/ 40 h 131"/>
                  <a:gd name="T48" fmla="*/ 110 w 119"/>
                  <a:gd name="T49" fmla="*/ 7 h 131"/>
                  <a:gd name="T50" fmla="*/ 85 w 119"/>
                  <a:gd name="T51" fmla="*/ 45 h 131"/>
                  <a:gd name="T52" fmla="*/ 100 w 119"/>
                  <a:gd name="T53" fmla="*/ 33 h 131"/>
                  <a:gd name="T54" fmla="*/ 96 w 119"/>
                  <a:gd name="T55" fmla="*/ 43 h 131"/>
                  <a:gd name="T56" fmla="*/ 90 w 119"/>
                  <a:gd name="T57" fmla="*/ 53 h 131"/>
                  <a:gd name="T58" fmla="*/ 80 w 119"/>
                  <a:gd name="T59" fmla="*/ 70 h 131"/>
                  <a:gd name="T60" fmla="*/ 71 w 119"/>
                  <a:gd name="T61" fmla="*/ 91 h 131"/>
                  <a:gd name="T62" fmla="*/ 69 w 119"/>
                  <a:gd name="T63" fmla="*/ 105 h 131"/>
                  <a:gd name="T64" fmla="*/ 69 w 119"/>
                  <a:gd name="T65" fmla="*/ 112 h 131"/>
                  <a:gd name="T66" fmla="*/ 71 w 119"/>
                  <a:gd name="T67" fmla="*/ 119 h 131"/>
                  <a:gd name="T68" fmla="*/ 72 w 119"/>
                  <a:gd name="T69" fmla="*/ 123 h 131"/>
                  <a:gd name="T70" fmla="*/ 78 w 119"/>
                  <a:gd name="T71" fmla="*/ 130 h 131"/>
                  <a:gd name="T72" fmla="*/ 80 w 119"/>
                  <a:gd name="T73" fmla="*/ 127 h 131"/>
                  <a:gd name="T74" fmla="*/ 78 w 119"/>
                  <a:gd name="T75" fmla="*/ 120 h 131"/>
                  <a:gd name="T76" fmla="*/ 78 w 119"/>
                  <a:gd name="T77" fmla="*/ 118 h 131"/>
                  <a:gd name="T78" fmla="*/ 78 w 119"/>
                  <a:gd name="T79" fmla="*/ 116 h 131"/>
                  <a:gd name="T80" fmla="*/ 79 w 119"/>
                  <a:gd name="T81" fmla="*/ 112 h 131"/>
                  <a:gd name="T82" fmla="*/ 80 w 119"/>
                  <a:gd name="T83" fmla="*/ 107 h 131"/>
                  <a:gd name="T84" fmla="*/ 84 w 119"/>
                  <a:gd name="T85" fmla="*/ 98 h 131"/>
                  <a:gd name="T86" fmla="*/ 92 w 119"/>
                  <a:gd name="T87" fmla="*/ 86 h 131"/>
                  <a:gd name="T88" fmla="*/ 94 w 119"/>
                  <a:gd name="T89" fmla="*/ 82 h 131"/>
                  <a:gd name="T90" fmla="*/ 97 w 119"/>
                  <a:gd name="T91" fmla="*/ 79 h 131"/>
                  <a:gd name="T92" fmla="*/ 109 w 119"/>
                  <a:gd name="T93" fmla="*/ 63 h 131"/>
                  <a:gd name="T94" fmla="*/ 110 w 119"/>
                  <a:gd name="T95" fmla="*/ 61 h 131"/>
                  <a:gd name="T96" fmla="*/ 115 w 119"/>
                  <a:gd name="T97" fmla="*/ 53 h 131"/>
                  <a:gd name="T98" fmla="*/ 119 w 119"/>
                  <a:gd name="T99" fmla="*/ 29 h 131"/>
                  <a:gd name="T100" fmla="*/ 117 w 119"/>
                  <a:gd name="T101" fmla="*/ 23 h 131"/>
                  <a:gd name="T102" fmla="*/ 90 w 119"/>
                  <a:gd name="T103" fmla="*/ 77 h 131"/>
                  <a:gd name="T104" fmla="*/ 76 w 119"/>
                  <a:gd name="T105" fmla="*/ 119 h 131"/>
                  <a:gd name="T106" fmla="*/ 75 w 119"/>
                  <a:gd name="T107" fmla="*/ 125 h 131"/>
                  <a:gd name="T108" fmla="*/ 73 w 119"/>
                  <a:gd name="T109" fmla="*/ 92 h 131"/>
                  <a:gd name="T110" fmla="*/ 96 w 119"/>
                  <a:gd name="T111" fmla="*/ 52 h 131"/>
                  <a:gd name="T112" fmla="*/ 111 w 119"/>
                  <a:gd name="T113" fmla="*/ 12 h 131"/>
                  <a:gd name="T114" fmla="*/ 97 w 119"/>
                  <a:gd name="T11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131">
                    <a:moveTo>
                      <a:pt x="61" y="37"/>
                    </a:moveTo>
                    <a:cubicBezTo>
                      <a:pt x="44" y="46"/>
                      <a:pt x="44" y="46"/>
                      <a:pt x="44" y="46"/>
                    </a:cubicBezTo>
                    <a:cubicBezTo>
                      <a:pt x="42" y="47"/>
                      <a:pt x="42" y="47"/>
                      <a:pt x="42" y="47"/>
                    </a:cubicBezTo>
                    <a:cubicBezTo>
                      <a:pt x="40" y="48"/>
                      <a:pt x="40" y="48"/>
                      <a:pt x="40" y="48"/>
                    </a:cubicBezTo>
                    <a:cubicBezTo>
                      <a:pt x="38" y="50"/>
                      <a:pt x="38" y="50"/>
                      <a:pt x="38" y="50"/>
                    </a:cubicBezTo>
                    <a:cubicBezTo>
                      <a:pt x="37" y="50"/>
                      <a:pt x="37" y="50"/>
                      <a:pt x="37" y="50"/>
                    </a:cubicBezTo>
                    <a:cubicBezTo>
                      <a:pt x="37" y="50"/>
                      <a:pt x="37" y="50"/>
                      <a:pt x="36" y="50"/>
                    </a:cubicBezTo>
                    <a:cubicBezTo>
                      <a:pt x="35" y="51"/>
                      <a:pt x="35" y="51"/>
                      <a:pt x="35" y="51"/>
                    </a:cubicBezTo>
                    <a:cubicBezTo>
                      <a:pt x="31" y="54"/>
                      <a:pt x="31" y="54"/>
                      <a:pt x="31" y="54"/>
                    </a:cubicBezTo>
                    <a:cubicBezTo>
                      <a:pt x="30" y="55"/>
                      <a:pt x="29" y="55"/>
                      <a:pt x="29" y="56"/>
                    </a:cubicBezTo>
                    <a:cubicBezTo>
                      <a:pt x="28" y="56"/>
                      <a:pt x="28" y="56"/>
                      <a:pt x="28" y="56"/>
                    </a:cubicBezTo>
                    <a:cubicBezTo>
                      <a:pt x="28" y="56"/>
                      <a:pt x="28" y="56"/>
                      <a:pt x="28" y="56"/>
                    </a:cubicBezTo>
                    <a:cubicBezTo>
                      <a:pt x="28" y="57"/>
                      <a:pt x="28" y="57"/>
                      <a:pt x="28" y="57"/>
                    </a:cubicBezTo>
                    <a:cubicBezTo>
                      <a:pt x="27" y="57"/>
                      <a:pt x="27" y="57"/>
                      <a:pt x="27" y="57"/>
                    </a:cubicBezTo>
                    <a:cubicBezTo>
                      <a:pt x="25" y="59"/>
                      <a:pt x="25" y="59"/>
                      <a:pt x="25" y="59"/>
                    </a:cubicBezTo>
                    <a:cubicBezTo>
                      <a:pt x="24" y="60"/>
                      <a:pt x="24" y="60"/>
                      <a:pt x="24" y="60"/>
                    </a:cubicBezTo>
                    <a:cubicBezTo>
                      <a:pt x="23" y="61"/>
                      <a:pt x="23" y="61"/>
                      <a:pt x="23" y="61"/>
                    </a:cubicBezTo>
                    <a:cubicBezTo>
                      <a:pt x="22" y="62"/>
                      <a:pt x="21" y="62"/>
                      <a:pt x="21" y="63"/>
                    </a:cubicBezTo>
                    <a:cubicBezTo>
                      <a:pt x="19" y="65"/>
                      <a:pt x="19" y="65"/>
                      <a:pt x="19" y="65"/>
                    </a:cubicBezTo>
                    <a:cubicBezTo>
                      <a:pt x="17" y="67"/>
                      <a:pt x="17" y="67"/>
                      <a:pt x="17" y="67"/>
                    </a:cubicBezTo>
                    <a:cubicBezTo>
                      <a:pt x="17" y="67"/>
                      <a:pt x="17" y="67"/>
                      <a:pt x="17" y="67"/>
                    </a:cubicBezTo>
                    <a:cubicBezTo>
                      <a:pt x="17" y="67"/>
                      <a:pt x="17" y="67"/>
                      <a:pt x="17" y="67"/>
                    </a:cubicBezTo>
                    <a:cubicBezTo>
                      <a:pt x="17" y="68"/>
                      <a:pt x="17" y="68"/>
                      <a:pt x="17" y="68"/>
                    </a:cubicBezTo>
                    <a:cubicBezTo>
                      <a:pt x="16" y="68"/>
                      <a:pt x="16" y="68"/>
                      <a:pt x="16" y="68"/>
                    </a:cubicBezTo>
                    <a:cubicBezTo>
                      <a:pt x="16" y="69"/>
                      <a:pt x="16" y="69"/>
                      <a:pt x="16" y="69"/>
                    </a:cubicBezTo>
                    <a:cubicBezTo>
                      <a:pt x="13" y="73"/>
                      <a:pt x="13" y="73"/>
                      <a:pt x="13" y="73"/>
                    </a:cubicBezTo>
                    <a:cubicBezTo>
                      <a:pt x="13" y="73"/>
                      <a:pt x="13" y="73"/>
                      <a:pt x="13" y="73"/>
                    </a:cubicBezTo>
                    <a:cubicBezTo>
                      <a:pt x="13" y="74"/>
                      <a:pt x="13" y="74"/>
                      <a:pt x="13" y="74"/>
                    </a:cubicBezTo>
                    <a:cubicBezTo>
                      <a:pt x="9" y="79"/>
                      <a:pt x="9" y="79"/>
                      <a:pt x="9" y="79"/>
                    </a:cubicBezTo>
                    <a:cubicBezTo>
                      <a:pt x="8" y="83"/>
                      <a:pt x="8" y="83"/>
                      <a:pt x="8" y="83"/>
                    </a:cubicBezTo>
                    <a:cubicBezTo>
                      <a:pt x="7" y="84"/>
                      <a:pt x="7" y="85"/>
                      <a:pt x="6" y="86"/>
                    </a:cubicBezTo>
                    <a:cubicBezTo>
                      <a:pt x="6" y="87"/>
                      <a:pt x="5" y="88"/>
                      <a:pt x="5" y="89"/>
                    </a:cubicBezTo>
                    <a:cubicBezTo>
                      <a:pt x="4" y="91"/>
                      <a:pt x="4" y="91"/>
                      <a:pt x="4" y="91"/>
                    </a:cubicBezTo>
                    <a:cubicBezTo>
                      <a:pt x="4" y="92"/>
                      <a:pt x="4" y="92"/>
                      <a:pt x="4" y="92"/>
                    </a:cubicBezTo>
                    <a:cubicBezTo>
                      <a:pt x="4" y="93"/>
                      <a:pt x="4" y="93"/>
                      <a:pt x="4" y="93"/>
                    </a:cubicBezTo>
                    <a:cubicBezTo>
                      <a:pt x="3" y="96"/>
                      <a:pt x="3" y="96"/>
                      <a:pt x="3" y="96"/>
                    </a:cubicBezTo>
                    <a:cubicBezTo>
                      <a:pt x="3" y="97"/>
                      <a:pt x="3" y="97"/>
                      <a:pt x="3" y="97"/>
                    </a:cubicBezTo>
                    <a:cubicBezTo>
                      <a:pt x="2" y="98"/>
                      <a:pt x="2" y="98"/>
                      <a:pt x="2" y="98"/>
                    </a:cubicBezTo>
                    <a:cubicBezTo>
                      <a:pt x="2" y="99"/>
                      <a:pt x="2" y="99"/>
                      <a:pt x="2" y="99"/>
                    </a:cubicBezTo>
                    <a:cubicBezTo>
                      <a:pt x="2" y="99"/>
                      <a:pt x="2" y="99"/>
                      <a:pt x="2" y="99"/>
                    </a:cubicBezTo>
                    <a:cubicBezTo>
                      <a:pt x="2" y="99"/>
                      <a:pt x="2" y="99"/>
                      <a:pt x="2" y="99"/>
                    </a:cubicBezTo>
                    <a:cubicBezTo>
                      <a:pt x="2" y="99"/>
                      <a:pt x="2" y="99"/>
                      <a:pt x="2" y="99"/>
                    </a:cubicBezTo>
                    <a:cubicBezTo>
                      <a:pt x="1" y="106"/>
                      <a:pt x="1" y="106"/>
                      <a:pt x="1" y="106"/>
                    </a:cubicBezTo>
                    <a:cubicBezTo>
                      <a:pt x="0" y="109"/>
                      <a:pt x="0" y="109"/>
                      <a:pt x="0" y="109"/>
                    </a:cubicBezTo>
                    <a:cubicBezTo>
                      <a:pt x="0" y="111"/>
                      <a:pt x="0" y="112"/>
                      <a:pt x="0" y="113"/>
                    </a:cubicBezTo>
                    <a:cubicBezTo>
                      <a:pt x="0" y="116"/>
                      <a:pt x="0" y="116"/>
                      <a:pt x="0" y="116"/>
                    </a:cubicBezTo>
                    <a:cubicBezTo>
                      <a:pt x="0" y="118"/>
                      <a:pt x="0" y="119"/>
                      <a:pt x="0" y="120"/>
                    </a:cubicBezTo>
                    <a:cubicBezTo>
                      <a:pt x="0" y="123"/>
                      <a:pt x="0" y="123"/>
                      <a:pt x="0" y="123"/>
                    </a:cubicBezTo>
                    <a:cubicBezTo>
                      <a:pt x="0" y="124"/>
                      <a:pt x="0" y="124"/>
                      <a:pt x="0" y="124"/>
                    </a:cubicBezTo>
                    <a:cubicBezTo>
                      <a:pt x="0" y="125"/>
                      <a:pt x="0" y="125"/>
                      <a:pt x="0" y="125"/>
                    </a:cubicBezTo>
                    <a:cubicBezTo>
                      <a:pt x="0" y="127"/>
                      <a:pt x="0" y="127"/>
                      <a:pt x="0" y="127"/>
                    </a:cubicBezTo>
                    <a:cubicBezTo>
                      <a:pt x="1" y="127"/>
                      <a:pt x="1" y="127"/>
                      <a:pt x="1" y="127"/>
                    </a:cubicBezTo>
                    <a:cubicBezTo>
                      <a:pt x="1" y="127"/>
                      <a:pt x="1" y="127"/>
                      <a:pt x="1" y="127"/>
                    </a:cubicBezTo>
                    <a:cubicBezTo>
                      <a:pt x="1" y="127"/>
                      <a:pt x="1" y="127"/>
                      <a:pt x="1" y="127"/>
                    </a:cubicBezTo>
                    <a:cubicBezTo>
                      <a:pt x="2" y="127"/>
                      <a:pt x="2" y="127"/>
                      <a:pt x="2" y="127"/>
                    </a:cubicBezTo>
                    <a:cubicBezTo>
                      <a:pt x="2" y="125"/>
                      <a:pt x="2" y="123"/>
                      <a:pt x="3" y="121"/>
                    </a:cubicBezTo>
                    <a:cubicBezTo>
                      <a:pt x="4" y="118"/>
                      <a:pt x="4" y="118"/>
                      <a:pt x="4" y="118"/>
                    </a:cubicBezTo>
                    <a:cubicBezTo>
                      <a:pt x="4" y="118"/>
                      <a:pt x="4" y="118"/>
                      <a:pt x="4" y="118"/>
                    </a:cubicBezTo>
                    <a:cubicBezTo>
                      <a:pt x="4" y="117"/>
                      <a:pt x="4" y="117"/>
                      <a:pt x="4" y="117"/>
                    </a:cubicBezTo>
                    <a:cubicBezTo>
                      <a:pt x="5" y="116"/>
                      <a:pt x="5" y="116"/>
                      <a:pt x="5" y="116"/>
                    </a:cubicBezTo>
                    <a:cubicBezTo>
                      <a:pt x="7" y="110"/>
                      <a:pt x="7" y="110"/>
                      <a:pt x="7" y="110"/>
                    </a:cubicBezTo>
                    <a:cubicBezTo>
                      <a:pt x="8" y="108"/>
                      <a:pt x="8" y="108"/>
                      <a:pt x="8" y="108"/>
                    </a:cubicBezTo>
                    <a:cubicBezTo>
                      <a:pt x="9" y="105"/>
                      <a:pt x="9" y="105"/>
                      <a:pt x="9" y="105"/>
                    </a:cubicBezTo>
                    <a:cubicBezTo>
                      <a:pt x="10" y="102"/>
                      <a:pt x="10" y="102"/>
                      <a:pt x="10" y="102"/>
                    </a:cubicBezTo>
                    <a:cubicBezTo>
                      <a:pt x="10" y="102"/>
                      <a:pt x="10" y="102"/>
                      <a:pt x="10" y="102"/>
                    </a:cubicBezTo>
                    <a:cubicBezTo>
                      <a:pt x="10" y="102"/>
                      <a:pt x="10" y="102"/>
                      <a:pt x="10" y="102"/>
                    </a:cubicBezTo>
                    <a:cubicBezTo>
                      <a:pt x="10" y="102"/>
                      <a:pt x="10" y="102"/>
                      <a:pt x="10" y="102"/>
                    </a:cubicBezTo>
                    <a:cubicBezTo>
                      <a:pt x="10" y="102"/>
                      <a:pt x="10" y="102"/>
                      <a:pt x="10" y="102"/>
                    </a:cubicBezTo>
                    <a:cubicBezTo>
                      <a:pt x="10" y="102"/>
                      <a:pt x="10" y="102"/>
                      <a:pt x="10" y="102"/>
                    </a:cubicBezTo>
                    <a:cubicBezTo>
                      <a:pt x="10" y="102"/>
                      <a:pt x="10" y="102"/>
                      <a:pt x="10" y="102"/>
                    </a:cubicBezTo>
                    <a:cubicBezTo>
                      <a:pt x="10" y="102"/>
                      <a:pt x="10" y="102"/>
                      <a:pt x="10" y="102"/>
                    </a:cubicBezTo>
                    <a:cubicBezTo>
                      <a:pt x="10" y="102"/>
                      <a:pt x="10" y="102"/>
                      <a:pt x="10" y="102"/>
                    </a:cubicBezTo>
                    <a:cubicBezTo>
                      <a:pt x="10" y="101"/>
                      <a:pt x="10" y="101"/>
                      <a:pt x="10" y="101"/>
                    </a:cubicBezTo>
                    <a:cubicBezTo>
                      <a:pt x="11" y="100"/>
                      <a:pt x="11" y="100"/>
                      <a:pt x="11" y="100"/>
                    </a:cubicBezTo>
                    <a:cubicBezTo>
                      <a:pt x="12" y="98"/>
                      <a:pt x="12" y="98"/>
                      <a:pt x="12" y="98"/>
                    </a:cubicBezTo>
                    <a:cubicBezTo>
                      <a:pt x="13" y="96"/>
                      <a:pt x="13" y="96"/>
                      <a:pt x="13" y="96"/>
                    </a:cubicBezTo>
                    <a:cubicBezTo>
                      <a:pt x="13" y="96"/>
                      <a:pt x="13" y="96"/>
                      <a:pt x="13" y="96"/>
                    </a:cubicBezTo>
                    <a:cubicBezTo>
                      <a:pt x="13" y="96"/>
                      <a:pt x="13" y="96"/>
                      <a:pt x="13" y="96"/>
                    </a:cubicBezTo>
                    <a:cubicBezTo>
                      <a:pt x="13" y="96"/>
                      <a:pt x="13" y="96"/>
                      <a:pt x="13" y="96"/>
                    </a:cubicBezTo>
                    <a:cubicBezTo>
                      <a:pt x="13" y="96"/>
                      <a:pt x="13" y="96"/>
                      <a:pt x="13" y="96"/>
                    </a:cubicBezTo>
                    <a:cubicBezTo>
                      <a:pt x="13" y="95"/>
                      <a:pt x="13" y="95"/>
                      <a:pt x="13" y="95"/>
                    </a:cubicBezTo>
                    <a:cubicBezTo>
                      <a:pt x="13" y="95"/>
                      <a:pt x="13" y="96"/>
                      <a:pt x="13" y="96"/>
                    </a:cubicBezTo>
                    <a:cubicBezTo>
                      <a:pt x="13" y="96"/>
                      <a:pt x="13" y="96"/>
                      <a:pt x="13" y="96"/>
                    </a:cubicBezTo>
                    <a:cubicBezTo>
                      <a:pt x="13" y="96"/>
                      <a:pt x="13" y="96"/>
                      <a:pt x="13" y="96"/>
                    </a:cubicBezTo>
                    <a:cubicBezTo>
                      <a:pt x="14" y="95"/>
                      <a:pt x="14" y="95"/>
                      <a:pt x="14" y="95"/>
                    </a:cubicBezTo>
                    <a:cubicBezTo>
                      <a:pt x="15" y="93"/>
                      <a:pt x="15" y="93"/>
                      <a:pt x="15" y="93"/>
                    </a:cubicBezTo>
                    <a:cubicBezTo>
                      <a:pt x="15" y="92"/>
                      <a:pt x="16" y="91"/>
                      <a:pt x="16" y="90"/>
                    </a:cubicBezTo>
                    <a:cubicBezTo>
                      <a:pt x="17" y="89"/>
                      <a:pt x="17" y="89"/>
                      <a:pt x="17" y="89"/>
                    </a:cubicBezTo>
                    <a:cubicBezTo>
                      <a:pt x="18" y="88"/>
                      <a:pt x="18" y="88"/>
                      <a:pt x="18" y="88"/>
                    </a:cubicBezTo>
                    <a:cubicBezTo>
                      <a:pt x="20" y="86"/>
                      <a:pt x="20" y="86"/>
                      <a:pt x="20" y="86"/>
                    </a:cubicBezTo>
                    <a:cubicBezTo>
                      <a:pt x="19" y="86"/>
                      <a:pt x="19" y="86"/>
                      <a:pt x="19" y="86"/>
                    </a:cubicBezTo>
                    <a:cubicBezTo>
                      <a:pt x="23" y="81"/>
                      <a:pt x="23" y="81"/>
                      <a:pt x="23" y="81"/>
                    </a:cubicBezTo>
                    <a:cubicBezTo>
                      <a:pt x="23" y="81"/>
                      <a:pt x="23" y="81"/>
                      <a:pt x="23" y="81"/>
                    </a:cubicBezTo>
                    <a:cubicBezTo>
                      <a:pt x="28" y="77"/>
                      <a:pt x="28" y="77"/>
                      <a:pt x="28" y="77"/>
                    </a:cubicBezTo>
                    <a:cubicBezTo>
                      <a:pt x="27" y="77"/>
                      <a:pt x="27" y="77"/>
                      <a:pt x="27" y="77"/>
                    </a:cubicBezTo>
                    <a:cubicBezTo>
                      <a:pt x="31" y="74"/>
                      <a:pt x="31" y="74"/>
                      <a:pt x="31" y="74"/>
                    </a:cubicBezTo>
                    <a:cubicBezTo>
                      <a:pt x="32" y="73"/>
                      <a:pt x="32" y="73"/>
                      <a:pt x="32" y="73"/>
                    </a:cubicBezTo>
                    <a:cubicBezTo>
                      <a:pt x="32" y="73"/>
                      <a:pt x="33" y="72"/>
                      <a:pt x="33" y="72"/>
                    </a:cubicBezTo>
                    <a:cubicBezTo>
                      <a:pt x="37" y="69"/>
                      <a:pt x="37" y="69"/>
                      <a:pt x="37" y="69"/>
                    </a:cubicBezTo>
                    <a:cubicBezTo>
                      <a:pt x="38" y="69"/>
                      <a:pt x="38" y="69"/>
                      <a:pt x="38" y="69"/>
                    </a:cubicBezTo>
                    <a:cubicBezTo>
                      <a:pt x="38" y="68"/>
                      <a:pt x="38" y="68"/>
                      <a:pt x="38" y="68"/>
                    </a:cubicBezTo>
                    <a:cubicBezTo>
                      <a:pt x="40" y="68"/>
                      <a:pt x="40" y="68"/>
                      <a:pt x="40" y="68"/>
                    </a:cubicBezTo>
                    <a:cubicBezTo>
                      <a:pt x="41" y="67"/>
                      <a:pt x="41" y="67"/>
                      <a:pt x="41" y="67"/>
                    </a:cubicBezTo>
                    <a:cubicBezTo>
                      <a:pt x="43" y="63"/>
                      <a:pt x="43" y="63"/>
                      <a:pt x="43" y="63"/>
                    </a:cubicBezTo>
                    <a:cubicBezTo>
                      <a:pt x="44" y="62"/>
                      <a:pt x="45" y="61"/>
                      <a:pt x="45" y="61"/>
                    </a:cubicBezTo>
                    <a:cubicBezTo>
                      <a:pt x="47" y="58"/>
                      <a:pt x="47" y="58"/>
                      <a:pt x="47" y="58"/>
                    </a:cubicBezTo>
                    <a:cubicBezTo>
                      <a:pt x="48" y="56"/>
                      <a:pt x="48" y="56"/>
                      <a:pt x="48" y="56"/>
                    </a:cubicBezTo>
                    <a:cubicBezTo>
                      <a:pt x="48" y="56"/>
                      <a:pt x="47" y="56"/>
                      <a:pt x="46" y="57"/>
                    </a:cubicBezTo>
                    <a:cubicBezTo>
                      <a:pt x="45" y="57"/>
                      <a:pt x="43" y="58"/>
                      <a:pt x="42" y="59"/>
                    </a:cubicBezTo>
                    <a:cubicBezTo>
                      <a:pt x="40" y="60"/>
                      <a:pt x="39" y="61"/>
                      <a:pt x="38" y="61"/>
                    </a:cubicBezTo>
                    <a:cubicBezTo>
                      <a:pt x="36" y="62"/>
                      <a:pt x="35" y="63"/>
                      <a:pt x="34" y="64"/>
                    </a:cubicBezTo>
                    <a:cubicBezTo>
                      <a:pt x="33" y="65"/>
                      <a:pt x="31" y="66"/>
                      <a:pt x="30" y="67"/>
                    </a:cubicBezTo>
                    <a:cubicBezTo>
                      <a:pt x="29" y="68"/>
                      <a:pt x="28" y="69"/>
                      <a:pt x="27" y="70"/>
                    </a:cubicBezTo>
                    <a:cubicBezTo>
                      <a:pt x="26" y="71"/>
                      <a:pt x="25" y="72"/>
                      <a:pt x="23" y="73"/>
                    </a:cubicBezTo>
                    <a:cubicBezTo>
                      <a:pt x="23" y="74"/>
                      <a:pt x="22" y="75"/>
                      <a:pt x="21" y="76"/>
                    </a:cubicBezTo>
                    <a:cubicBezTo>
                      <a:pt x="19" y="78"/>
                      <a:pt x="19" y="78"/>
                      <a:pt x="19" y="78"/>
                    </a:cubicBezTo>
                    <a:cubicBezTo>
                      <a:pt x="18" y="80"/>
                      <a:pt x="18" y="80"/>
                      <a:pt x="18" y="80"/>
                    </a:cubicBezTo>
                    <a:cubicBezTo>
                      <a:pt x="17" y="81"/>
                      <a:pt x="16" y="82"/>
                      <a:pt x="16" y="83"/>
                    </a:cubicBezTo>
                    <a:cubicBezTo>
                      <a:pt x="15" y="85"/>
                      <a:pt x="14" y="86"/>
                      <a:pt x="13" y="87"/>
                    </a:cubicBezTo>
                    <a:cubicBezTo>
                      <a:pt x="12" y="89"/>
                      <a:pt x="11" y="92"/>
                      <a:pt x="10" y="94"/>
                    </a:cubicBezTo>
                    <a:cubicBezTo>
                      <a:pt x="9" y="96"/>
                      <a:pt x="8" y="98"/>
                      <a:pt x="7" y="101"/>
                    </a:cubicBezTo>
                    <a:cubicBezTo>
                      <a:pt x="6" y="103"/>
                      <a:pt x="5" y="105"/>
                      <a:pt x="5" y="107"/>
                    </a:cubicBezTo>
                    <a:cubicBezTo>
                      <a:pt x="4" y="111"/>
                      <a:pt x="3" y="114"/>
                      <a:pt x="2" y="117"/>
                    </a:cubicBezTo>
                    <a:cubicBezTo>
                      <a:pt x="1" y="123"/>
                      <a:pt x="1" y="127"/>
                      <a:pt x="1" y="127"/>
                    </a:cubicBezTo>
                    <a:cubicBezTo>
                      <a:pt x="1" y="127"/>
                      <a:pt x="1" y="126"/>
                      <a:pt x="1" y="124"/>
                    </a:cubicBezTo>
                    <a:cubicBezTo>
                      <a:pt x="1" y="122"/>
                      <a:pt x="1" y="120"/>
                      <a:pt x="1" y="117"/>
                    </a:cubicBezTo>
                    <a:cubicBezTo>
                      <a:pt x="1" y="114"/>
                      <a:pt x="1" y="110"/>
                      <a:pt x="2" y="106"/>
                    </a:cubicBezTo>
                    <a:cubicBezTo>
                      <a:pt x="2" y="104"/>
                      <a:pt x="3" y="102"/>
                      <a:pt x="4" y="99"/>
                    </a:cubicBezTo>
                    <a:cubicBezTo>
                      <a:pt x="4" y="97"/>
                      <a:pt x="5" y="95"/>
                      <a:pt x="6" y="92"/>
                    </a:cubicBezTo>
                    <a:cubicBezTo>
                      <a:pt x="7" y="90"/>
                      <a:pt x="8" y="87"/>
                      <a:pt x="9" y="85"/>
                    </a:cubicBezTo>
                    <a:cubicBezTo>
                      <a:pt x="10" y="83"/>
                      <a:pt x="10" y="82"/>
                      <a:pt x="11" y="81"/>
                    </a:cubicBezTo>
                    <a:cubicBezTo>
                      <a:pt x="12" y="79"/>
                      <a:pt x="13" y="78"/>
                      <a:pt x="13" y="77"/>
                    </a:cubicBezTo>
                    <a:cubicBezTo>
                      <a:pt x="14" y="76"/>
                      <a:pt x="14" y="75"/>
                      <a:pt x="15" y="75"/>
                    </a:cubicBezTo>
                    <a:cubicBezTo>
                      <a:pt x="16" y="73"/>
                      <a:pt x="16" y="73"/>
                      <a:pt x="16" y="73"/>
                    </a:cubicBezTo>
                    <a:cubicBezTo>
                      <a:pt x="17" y="72"/>
                      <a:pt x="18" y="70"/>
                      <a:pt x="19" y="69"/>
                    </a:cubicBezTo>
                    <a:cubicBezTo>
                      <a:pt x="20" y="68"/>
                      <a:pt x="21" y="67"/>
                      <a:pt x="22" y="65"/>
                    </a:cubicBezTo>
                    <a:cubicBezTo>
                      <a:pt x="23" y="64"/>
                      <a:pt x="24" y="63"/>
                      <a:pt x="26" y="62"/>
                    </a:cubicBezTo>
                    <a:cubicBezTo>
                      <a:pt x="27" y="61"/>
                      <a:pt x="28" y="60"/>
                      <a:pt x="30" y="59"/>
                    </a:cubicBezTo>
                    <a:cubicBezTo>
                      <a:pt x="31" y="57"/>
                      <a:pt x="33" y="57"/>
                      <a:pt x="34" y="56"/>
                    </a:cubicBezTo>
                    <a:cubicBezTo>
                      <a:pt x="36" y="55"/>
                      <a:pt x="37" y="54"/>
                      <a:pt x="38" y="53"/>
                    </a:cubicBezTo>
                    <a:cubicBezTo>
                      <a:pt x="40" y="52"/>
                      <a:pt x="41" y="51"/>
                      <a:pt x="43" y="50"/>
                    </a:cubicBezTo>
                    <a:cubicBezTo>
                      <a:pt x="47" y="48"/>
                      <a:pt x="52" y="46"/>
                      <a:pt x="57" y="43"/>
                    </a:cubicBezTo>
                    <a:cubicBezTo>
                      <a:pt x="58" y="41"/>
                      <a:pt x="58" y="41"/>
                      <a:pt x="58" y="41"/>
                    </a:cubicBezTo>
                    <a:cubicBezTo>
                      <a:pt x="59" y="40"/>
                      <a:pt x="59" y="40"/>
                      <a:pt x="59" y="40"/>
                    </a:cubicBezTo>
                    <a:cubicBezTo>
                      <a:pt x="59" y="39"/>
                      <a:pt x="59" y="39"/>
                      <a:pt x="59" y="39"/>
                    </a:cubicBezTo>
                    <a:cubicBezTo>
                      <a:pt x="61" y="37"/>
                      <a:pt x="61" y="37"/>
                      <a:pt x="61" y="37"/>
                    </a:cubicBezTo>
                    <a:moveTo>
                      <a:pt x="96" y="43"/>
                    </a:moveTo>
                    <a:cubicBezTo>
                      <a:pt x="96" y="43"/>
                      <a:pt x="96" y="43"/>
                      <a:pt x="96" y="43"/>
                    </a:cubicBezTo>
                    <a:moveTo>
                      <a:pt x="112" y="1"/>
                    </a:moveTo>
                    <a:cubicBezTo>
                      <a:pt x="111" y="3"/>
                      <a:pt x="111" y="5"/>
                      <a:pt x="110" y="7"/>
                    </a:cubicBezTo>
                    <a:cubicBezTo>
                      <a:pt x="107" y="13"/>
                      <a:pt x="104" y="19"/>
                      <a:pt x="99" y="24"/>
                    </a:cubicBezTo>
                    <a:cubicBezTo>
                      <a:pt x="96" y="27"/>
                      <a:pt x="92" y="31"/>
                      <a:pt x="88" y="34"/>
                    </a:cubicBezTo>
                    <a:cubicBezTo>
                      <a:pt x="88" y="34"/>
                      <a:pt x="88" y="34"/>
                      <a:pt x="88" y="34"/>
                    </a:cubicBezTo>
                    <a:cubicBezTo>
                      <a:pt x="84" y="39"/>
                      <a:pt x="84" y="39"/>
                      <a:pt x="84" y="39"/>
                    </a:cubicBezTo>
                    <a:cubicBezTo>
                      <a:pt x="78" y="49"/>
                      <a:pt x="78" y="49"/>
                      <a:pt x="78" y="49"/>
                    </a:cubicBezTo>
                    <a:cubicBezTo>
                      <a:pt x="85" y="45"/>
                      <a:pt x="85" y="45"/>
                      <a:pt x="85" y="45"/>
                    </a:cubicBezTo>
                    <a:cubicBezTo>
                      <a:pt x="87" y="43"/>
                      <a:pt x="87" y="43"/>
                      <a:pt x="87" y="43"/>
                    </a:cubicBezTo>
                    <a:cubicBezTo>
                      <a:pt x="89" y="42"/>
                      <a:pt x="89" y="42"/>
                      <a:pt x="89" y="42"/>
                    </a:cubicBezTo>
                    <a:cubicBezTo>
                      <a:pt x="90" y="41"/>
                      <a:pt x="92" y="40"/>
                      <a:pt x="93" y="39"/>
                    </a:cubicBezTo>
                    <a:cubicBezTo>
                      <a:pt x="94" y="38"/>
                      <a:pt x="95" y="38"/>
                      <a:pt x="96" y="37"/>
                    </a:cubicBezTo>
                    <a:cubicBezTo>
                      <a:pt x="100" y="33"/>
                      <a:pt x="100" y="33"/>
                      <a:pt x="100" y="33"/>
                    </a:cubicBezTo>
                    <a:cubicBezTo>
                      <a:pt x="100" y="33"/>
                      <a:pt x="100" y="33"/>
                      <a:pt x="100" y="33"/>
                    </a:cubicBezTo>
                    <a:cubicBezTo>
                      <a:pt x="100" y="35"/>
                      <a:pt x="100" y="35"/>
                      <a:pt x="100" y="35"/>
                    </a:cubicBezTo>
                    <a:cubicBezTo>
                      <a:pt x="99" y="37"/>
                      <a:pt x="99" y="37"/>
                      <a:pt x="99" y="37"/>
                    </a:cubicBezTo>
                    <a:cubicBezTo>
                      <a:pt x="99" y="37"/>
                      <a:pt x="98" y="38"/>
                      <a:pt x="98" y="38"/>
                    </a:cubicBezTo>
                    <a:cubicBezTo>
                      <a:pt x="97" y="41"/>
                      <a:pt x="97" y="41"/>
                      <a:pt x="97" y="41"/>
                    </a:cubicBezTo>
                    <a:cubicBezTo>
                      <a:pt x="96" y="43"/>
                      <a:pt x="96" y="43"/>
                      <a:pt x="96" y="43"/>
                    </a:cubicBezTo>
                    <a:cubicBezTo>
                      <a:pt x="96" y="43"/>
                      <a:pt x="96" y="43"/>
                      <a:pt x="96" y="43"/>
                    </a:cubicBezTo>
                    <a:cubicBezTo>
                      <a:pt x="96" y="44"/>
                      <a:pt x="96" y="44"/>
                      <a:pt x="96" y="44"/>
                    </a:cubicBezTo>
                    <a:cubicBezTo>
                      <a:pt x="95" y="44"/>
                      <a:pt x="95" y="44"/>
                      <a:pt x="95" y="44"/>
                    </a:cubicBezTo>
                    <a:cubicBezTo>
                      <a:pt x="94" y="47"/>
                      <a:pt x="93" y="49"/>
                      <a:pt x="92" y="51"/>
                    </a:cubicBezTo>
                    <a:cubicBezTo>
                      <a:pt x="91" y="52"/>
                      <a:pt x="91" y="52"/>
                      <a:pt x="91" y="52"/>
                    </a:cubicBezTo>
                    <a:cubicBezTo>
                      <a:pt x="90" y="53"/>
                      <a:pt x="90" y="53"/>
                      <a:pt x="90" y="53"/>
                    </a:cubicBezTo>
                    <a:cubicBezTo>
                      <a:pt x="90" y="53"/>
                      <a:pt x="90" y="53"/>
                      <a:pt x="90" y="53"/>
                    </a:cubicBezTo>
                    <a:cubicBezTo>
                      <a:pt x="90" y="53"/>
                      <a:pt x="90" y="53"/>
                      <a:pt x="90" y="53"/>
                    </a:cubicBezTo>
                    <a:cubicBezTo>
                      <a:pt x="90" y="54"/>
                      <a:pt x="90" y="54"/>
                      <a:pt x="90" y="54"/>
                    </a:cubicBezTo>
                    <a:cubicBezTo>
                      <a:pt x="88" y="57"/>
                      <a:pt x="88" y="57"/>
                      <a:pt x="88" y="57"/>
                    </a:cubicBezTo>
                    <a:cubicBezTo>
                      <a:pt x="84" y="63"/>
                      <a:pt x="84" y="63"/>
                      <a:pt x="84" y="63"/>
                    </a:cubicBezTo>
                    <a:cubicBezTo>
                      <a:pt x="80" y="69"/>
                      <a:pt x="80" y="69"/>
                      <a:pt x="80" y="69"/>
                    </a:cubicBezTo>
                    <a:cubicBezTo>
                      <a:pt x="80" y="70"/>
                      <a:pt x="80" y="70"/>
                      <a:pt x="80" y="70"/>
                    </a:cubicBezTo>
                    <a:cubicBezTo>
                      <a:pt x="79" y="71"/>
                      <a:pt x="79" y="71"/>
                      <a:pt x="79" y="71"/>
                    </a:cubicBezTo>
                    <a:cubicBezTo>
                      <a:pt x="79" y="72"/>
                      <a:pt x="79" y="72"/>
                      <a:pt x="79" y="72"/>
                    </a:cubicBezTo>
                    <a:cubicBezTo>
                      <a:pt x="77" y="76"/>
                      <a:pt x="77" y="76"/>
                      <a:pt x="77" y="76"/>
                    </a:cubicBezTo>
                    <a:cubicBezTo>
                      <a:pt x="76" y="78"/>
                      <a:pt x="75" y="80"/>
                      <a:pt x="74" y="83"/>
                    </a:cubicBezTo>
                    <a:cubicBezTo>
                      <a:pt x="73" y="85"/>
                      <a:pt x="72" y="87"/>
                      <a:pt x="72" y="90"/>
                    </a:cubicBezTo>
                    <a:cubicBezTo>
                      <a:pt x="71" y="91"/>
                      <a:pt x="71" y="91"/>
                      <a:pt x="71" y="91"/>
                    </a:cubicBezTo>
                    <a:cubicBezTo>
                      <a:pt x="71" y="92"/>
                      <a:pt x="71" y="93"/>
                      <a:pt x="71" y="93"/>
                    </a:cubicBezTo>
                    <a:cubicBezTo>
                      <a:pt x="70" y="97"/>
                      <a:pt x="70" y="97"/>
                      <a:pt x="70" y="97"/>
                    </a:cubicBezTo>
                    <a:cubicBezTo>
                      <a:pt x="69" y="99"/>
                      <a:pt x="69" y="99"/>
                      <a:pt x="69" y="99"/>
                    </a:cubicBezTo>
                    <a:cubicBezTo>
                      <a:pt x="69" y="101"/>
                      <a:pt x="69" y="101"/>
                      <a:pt x="69" y="101"/>
                    </a:cubicBezTo>
                    <a:cubicBezTo>
                      <a:pt x="69" y="104"/>
                      <a:pt x="69" y="104"/>
                      <a:pt x="69" y="104"/>
                    </a:cubicBezTo>
                    <a:cubicBezTo>
                      <a:pt x="69" y="105"/>
                      <a:pt x="69" y="105"/>
                      <a:pt x="69" y="105"/>
                    </a:cubicBezTo>
                    <a:cubicBezTo>
                      <a:pt x="69" y="105"/>
                      <a:pt x="69" y="105"/>
                      <a:pt x="69" y="105"/>
                    </a:cubicBezTo>
                    <a:cubicBezTo>
                      <a:pt x="69" y="106"/>
                      <a:pt x="69" y="106"/>
                      <a:pt x="69" y="106"/>
                    </a:cubicBezTo>
                    <a:cubicBezTo>
                      <a:pt x="69" y="106"/>
                      <a:pt x="69" y="106"/>
                      <a:pt x="69" y="106"/>
                    </a:cubicBezTo>
                    <a:cubicBezTo>
                      <a:pt x="69" y="108"/>
                      <a:pt x="69" y="108"/>
                      <a:pt x="69" y="108"/>
                    </a:cubicBezTo>
                    <a:cubicBezTo>
                      <a:pt x="69" y="112"/>
                      <a:pt x="69" y="112"/>
                      <a:pt x="69" y="112"/>
                    </a:cubicBezTo>
                    <a:cubicBezTo>
                      <a:pt x="69" y="112"/>
                      <a:pt x="69" y="112"/>
                      <a:pt x="69" y="112"/>
                    </a:cubicBezTo>
                    <a:cubicBezTo>
                      <a:pt x="69" y="113"/>
                      <a:pt x="69" y="114"/>
                      <a:pt x="70" y="116"/>
                    </a:cubicBezTo>
                    <a:cubicBezTo>
                      <a:pt x="70" y="116"/>
                      <a:pt x="70" y="116"/>
                      <a:pt x="70" y="116"/>
                    </a:cubicBezTo>
                    <a:cubicBezTo>
                      <a:pt x="70" y="116"/>
                      <a:pt x="70" y="116"/>
                      <a:pt x="70" y="116"/>
                    </a:cubicBezTo>
                    <a:cubicBezTo>
                      <a:pt x="70" y="117"/>
                      <a:pt x="70" y="117"/>
                      <a:pt x="70" y="117"/>
                    </a:cubicBezTo>
                    <a:cubicBezTo>
                      <a:pt x="71" y="118"/>
                      <a:pt x="71" y="118"/>
                      <a:pt x="71" y="118"/>
                    </a:cubicBezTo>
                    <a:cubicBezTo>
                      <a:pt x="71" y="119"/>
                      <a:pt x="71" y="119"/>
                      <a:pt x="71" y="119"/>
                    </a:cubicBezTo>
                    <a:cubicBezTo>
                      <a:pt x="72" y="120"/>
                      <a:pt x="72" y="120"/>
                      <a:pt x="72" y="120"/>
                    </a:cubicBezTo>
                    <a:cubicBezTo>
                      <a:pt x="72" y="120"/>
                      <a:pt x="72" y="120"/>
                      <a:pt x="72" y="120"/>
                    </a:cubicBezTo>
                    <a:cubicBezTo>
                      <a:pt x="72" y="121"/>
                      <a:pt x="72" y="121"/>
                      <a:pt x="72" y="121"/>
                    </a:cubicBezTo>
                    <a:cubicBezTo>
                      <a:pt x="72" y="122"/>
                      <a:pt x="72" y="122"/>
                      <a:pt x="72" y="122"/>
                    </a:cubicBezTo>
                    <a:cubicBezTo>
                      <a:pt x="72" y="122"/>
                      <a:pt x="72" y="122"/>
                      <a:pt x="72" y="122"/>
                    </a:cubicBezTo>
                    <a:cubicBezTo>
                      <a:pt x="72" y="122"/>
                      <a:pt x="72" y="122"/>
                      <a:pt x="72" y="123"/>
                    </a:cubicBezTo>
                    <a:cubicBezTo>
                      <a:pt x="73" y="123"/>
                      <a:pt x="73" y="124"/>
                      <a:pt x="73" y="124"/>
                    </a:cubicBezTo>
                    <a:cubicBezTo>
                      <a:pt x="74" y="126"/>
                      <a:pt x="74" y="126"/>
                      <a:pt x="74" y="126"/>
                    </a:cubicBezTo>
                    <a:cubicBezTo>
                      <a:pt x="74" y="126"/>
                      <a:pt x="74" y="126"/>
                      <a:pt x="74" y="126"/>
                    </a:cubicBezTo>
                    <a:cubicBezTo>
                      <a:pt x="76" y="127"/>
                      <a:pt x="76" y="127"/>
                      <a:pt x="76" y="127"/>
                    </a:cubicBezTo>
                    <a:cubicBezTo>
                      <a:pt x="76" y="128"/>
                      <a:pt x="76" y="128"/>
                      <a:pt x="77" y="129"/>
                    </a:cubicBezTo>
                    <a:cubicBezTo>
                      <a:pt x="78" y="130"/>
                      <a:pt x="78" y="130"/>
                      <a:pt x="78" y="130"/>
                    </a:cubicBezTo>
                    <a:cubicBezTo>
                      <a:pt x="79" y="130"/>
                      <a:pt x="79" y="131"/>
                      <a:pt x="80" y="131"/>
                    </a:cubicBezTo>
                    <a:cubicBezTo>
                      <a:pt x="81" y="131"/>
                      <a:pt x="81" y="131"/>
                      <a:pt x="81" y="131"/>
                    </a:cubicBezTo>
                    <a:cubicBezTo>
                      <a:pt x="81" y="131"/>
                      <a:pt x="81" y="131"/>
                      <a:pt x="81" y="130"/>
                    </a:cubicBezTo>
                    <a:cubicBezTo>
                      <a:pt x="81" y="130"/>
                      <a:pt x="81" y="130"/>
                      <a:pt x="81" y="130"/>
                    </a:cubicBezTo>
                    <a:cubicBezTo>
                      <a:pt x="80" y="128"/>
                      <a:pt x="80" y="128"/>
                      <a:pt x="80" y="128"/>
                    </a:cubicBezTo>
                    <a:cubicBezTo>
                      <a:pt x="80" y="127"/>
                      <a:pt x="80" y="127"/>
                      <a:pt x="80" y="127"/>
                    </a:cubicBezTo>
                    <a:cubicBezTo>
                      <a:pt x="79" y="126"/>
                      <a:pt x="79" y="126"/>
                      <a:pt x="79" y="125"/>
                    </a:cubicBezTo>
                    <a:cubicBezTo>
                      <a:pt x="79" y="124"/>
                      <a:pt x="79" y="124"/>
                      <a:pt x="79" y="124"/>
                    </a:cubicBezTo>
                    <a:cubicBezTo>
                      <a:pt x="79" y="124"/>
                      <a:pt x="79" y="124"/>
                      <a:pt x="79" y="124"/>
                    </a:cubicBezTo>
                    <a:cubicBezTo>
                      <a:pt x="78" y="123"/>
                      <a:pt x="78" y="122"/>
                      <a:pt x="78" y="121"/>
                    </a:cubicBezTo>
                    <a:cubicBezTo>
                      <a:pt x="78" y="120"/>
                      <a:pt x="78" y="120"/>
                      <a:pt x="78" y="120"/>
                    </a:cubicBezTo>
                    <a:cubicBezTo>
                      <a:pt x="78" y="120"/>
                      <a:pt x="78" y="120"/>
                      <a:pt x="78" y="120"/>
                    </a:cubicBezTo>
                    <a:cubicBezTo>
                      <a:pt x="78" y="119"/>
                      <a:pt x="78" y="119"/>
                      <a:pt x="78" y="119"/>
                    </a:cubicBezTo>
                    <a:cubicBezTo>
                      <a:pt x="78" y="118"/>
                      <a:pt x="78" y="118"/>
                      <a:pt x="78" y="118"/>
                    </a:cubicBezTo>
                    <a:cubicBezTo>
                      <a:pt x="78" y="118"/>
                      <a:pt x="78" y="118"/>
                      <a:pt x="78" y="118"/>
                    </a:cubicBezTo>
                    <a:cubicBezTo>
                      <a:pt x="78" y="118"/>
                      <a:pt x="78" y="118"/>
                      <a:pt x="78" y="118"/>
                    </a:cubicBezTo>
                    <a:cubicBezTo>
                      <a:pt x="78" y="118"/>
                      <a:pt x="78" y="118"/>
                      <a:pt x="78" y="118"/>
                    </a:cubicBezTo>
                    <a:cubicBezTo>
                      <a:pt x="78" y="118"/>
                      <a:pt x="78" y="118"/>
                      <a:pt x="78" y="118"/>
                    </a:cubicBezTo>
                    <a:cubicBezTo>
                      <a:pt x="78" y="117"/>
                      <a:pt x="78" y="117"/>
                      <a:pt x="78" y="117"/>
                    </a:cubicBezTo>
                    <a:cubicBezTo>
                      <a:pt x="78" y="117"/>
                      <a:pt x="78" y="117"/>
                      <a:pt x="78" y="117"/>
                    </a:cubicBezTo>
                    <a:cubicBezTo>
                      <a:pt x="78" y="116"/>
                      <a:pt x="78" y="116"/>
                      <a:pt x="78" y="116"/>
                    </a:cubicBezTo>
                    <a:cubicBezTo>
                      <a:pt x="78" y="116"/>
                      <a:pt x="78" y="116"/>
                      <a:pt x="78" y="116"/>
                    </a:cubicBezTo>
                    <a:cubicBezTo>
                      <a:pt x="78" y="116"/>
                      <a:pt x="78" y="116"/>
                      <a:pt x="78" y="116"/>
                    </a:cubicBezTo>
                    <a:cubicBezTo>
                      <a:pt x="78" y="116"/>
                      <a:pt x="78" y="116"/>
                      <a:pt x="78" y="116"/>
                    </a:cubicBezTo>
                    <a:cubicBezTo>
                      <a:pt x="78" y="116"/>
                      <a:pt x="78" y="116"/>
                      <a:pt x="78" y="116"/>
                    </a:cubicBezTo>
                    <a:cubicBezTo>
                      <a:pt x="78" y="115"/>
                      <a:pt x="78" y="115"/>
                      <a:pt x="78" y="115"/>
                    </a:cubicBezTo>
                    <a:cubicBezTo>
                      <a:pt x="78" y="114"/>
                      <a:pt x="78" y="114"/>
                      <a:pt x="78" y="114"/>
                    </a:cubicBezTo>
                    <a:cubicBezTo>
                      <a:pt x="78" y="113"/>
                      <a:pt x="78" y="113"/>
                      <a:pt x="78" y="113"/>
                    </a:cubicBezTo>
                    <a:cubicBezTo>
                      <a:pt x="79" y="112"/>
                      <a:pt x="79" y="112"/>
                      <a:pt x="79" y="112"/>
                    </a:cubicBezTo>
                    <a:cubicBezTo>
                      <a:pt x="79" y="112"/>
                      <a:pt x="79" y="112"/>
                      <a:pt x="79" y="112"/>
                    </a:cubicBezTo>
                    <a:cubicBezTo>
                      <a:pt x="79" y="111"/>
                      <a:pt x="79" y="110"/>
                      <a:pt x="80" y="109"/>
                    </a:cubicBezTo>
                    <a:cubicBezTo>
                      <a:pt x="80" y="108"/>
                      <a:pt x="80" y="108"/>
                      <a:pt x="80" y="108"/>
                    </a:cubicBezTo>
                    <a:cubicBezTo>
                      <a:pt x="80" y="107"/>
                      <a:pt x="80" y="107"/>
                      <a:pt x="80" y="107"/>
                    </a:cubicBezTo>
                    <a:cubicBezTo>
                      <a:pt x="80" y="107"/>
                      <a:pt x="80" y="107"/>
                      <a:pt x="80" y="107"/>
                    </a:cubicBezTo>
                    <a:cubicBezTo>
                      <a:pt x="80" y="107"/>
                      <a:pt x="80" y="107"/>
                      <a:pt x="80" y="107"/>
                    </a:cubicBezTo>
                    <a:cubicBezTo>
                      <a:pt x="80" y="107"/>
                      <a:pt x="80" y="107"/>
                      <a:pt x="80" y="107"/>
                    </a:cubicBezTo>
                    <a:cubicBezTo>
                      <a:pt x="80" y="107"/>
                      <a:pt x="80" y="107"/>
                      <a:pt x="80" y="107"/>
                    </a:cubicBezTo>
                    <a:cubicBezTo>
                      <a:pt x="80" y="107"/>
                      <a:pt x="80" y="107"/>
                      <a:pt x="80" y="107"/>
                    </a:cubicBezTo>
                    <a:cubicBezTo>
                      <a:pt x="81" y="106"/>
                      <a:pt x="81" y="106"/>
                      <a:pt x="81" y="106"/>
                    </a:cubicBezTo>
                    <a:cubicBezTo>
                      <a:pt x="82" y="102"/>
                      <a:pt x="82" y="102"/>
                      <a:pt x="82" y="102"/>
                    </a:cubicBezTo>
                    <a:cubicBezTo>
                      <a:pt x="83" y="99"/>
                      <a:pt x="83" y="99"/>
                      <a:pt x="83" y="99"/>
                    </a:cubicBezTo>
                    <a:cubicBezTo>
                      <a:pt x="84" y="98"/>
                      <a:pt x="84" y="98"/>
                      <a:pt x="84" y="98"/>
                    </a:cubicBezTo>
                    <a:cubicBezTo>
                      <a:pt x="85" y="97"/>
                      <a:pt x="85" y="97"/>
                      <a:pt x="85" y="97"/>
                    </a:cubicBezTo>
                    <a:cubicBezTo>
                      <a:pt x="85" y="96"/>
                      <a:pt x="85" y="96"/>
                      <a:pt x="85" y="96"/>
                    </a:cubicBezTo>
                    <a:cubicBezTo>
                      <a:pt x="87" y="93"/>
                      <a:pt x="87" y="93"/>
                      <a:pt x="87" y="93"/>
                    </a:cubicBezTo>
                    <a:cubicBezTo>
                      <a:pt x="88" y="91"/>
                      <a:pt x="89" y="89"/>
                      <a:pt x="90" y="87"/>
                    </a:cubicBezTo>
                    <a:cubicBezTo>
                      <a:pt x="91" y="86"/>
                      <a:pt x="91" y="86"/>
                      <a:pt x="91" y="86"/>
                    </a:cubicBezTo>
                    <a:cubicBezTo>
                      <a:pt x="92" y="86"/>
                      <a:pt x="92" y="86"/>
                      <a:pt x="92" y="86"/>
                    </a:cubicBezTo>
                    <a:cubicBezTo>
                      <a:pt x="92" y="86"/>
                      <a:pt x="92" y="86"/>
                      <a:pt x="92" y="86"/>
                    </a:cubicBezTo>
                    <a:cubicBezTo>
                      <a:pt x="91" y="86"/>
                      <a:pt x="91" y="86"/>
                      <a:pt x="91" y="86"/>
                    </a:cubicBezTo>
                    <a:cubicBezTo>
                      <a:pt x="92" y="86"/>
                      <a:pt x="92" y="86"/>
                      <a:pt x="92" y="86"/>
                    </a:cubicBezTo>
                    <a:cubicBezTo>
                      <a:pt x="92" y="85"/>
                      <a:pt x="92" y="85"/>
                      <a:pt x="92" y="85"/>
                    </a:cubicBezTo>
                    <a:cubicBezTo>
                      <a:pt x="92" y="85"/>
                      <a:pt x="92" y="85"/>
                      <a:pt x="92" y="85"/>
                    </a:cubicBezTo>
                    <a:cubicBezTo>
                      <a:pt x="94" y="82"/>
                      <a:pt x="94" y="82"/>
                      <a:pt x="94" y="82"/>
                    </a:cubicBezTo>
                    <a:cubicBezTo>
                      <a:pt x="96" y="80"/>
                      <a:pt x="96" y="80"/>
                      <a:pt x="96" y="80"/>
                    </a:cubicBezTo>
                    <a:cubicBezTo>
                      <a:pt x="96" y="80"/>
                      <a:pt x="96" y="80"/>
                      <a:pt x="96" y="80"/>
                    </a:cubicBezTo>
                    <a:cubicBezTo>
                      <a:pt x="96" y="80"/>
                      <a:pt x="96" y="80"/>
                      <a:pt x="96" y="80"/>
                    </a:cubicBezTo>
                    <a:cubicBezTo>
                      <a:pt x="96" y="80"/>
                      <a:pt x="96" y="80"/>
                      <a:pt x="96" y="80"/>
                    </a:cubicBezTo>
                    <a:cubicBezTo>
                      <a:pt x="96" y="80"/>
                      <a:pt x="96" y="80"/>
                      <a:pt x="96" y="80"/>
                    </a:cubicBezTo>
                    <a:cubicBezTo>
                      <a:pt x="97" y="79"/>
                      <a:pt x="97" y="79"/>
                      <a:pt x="97" y="79"/>
                    </a:cubicBezTo>
                    <a:cubicBezTo>
                      <a:pt x="99" y="76"/>
                      <a:pt x="99" y="76"/>
                      <a:pt x="99" y="76"/>
                    </a:cubicBezTo>
                    <a:cubicBezTo>
                      <a:pt x="100" y="75"/>
                      <a:pt x="100" y="75"/>
                      <a:pt x="100" y="75"/>
                    </a:cubicBezTo>
                    <a:cubicBezTo>
                      <a:pt x="101" y="73"/>
                      <a:pt x="101" y="73"/>
                      <a:pt x="101" y="73"/>
                    </a:cubicBezTo>
                    <a:cubicBezTo>
                      <a:pt x="103" y="70"/>
                      <a:pt x="103" y="70"/>
                      <a:pt x="103" y="70"/>
                    </a:cubicBezTo>
                    <a:cubicBezTo>
                      <a:pt x="108" y="64"/>
                      <a:pt x="108" y="64"/>
                      <a:pt x="108" y="64"/>
                    </a:cubicBezTo>
                    <a:cubicBezTo>
                      <a:pt x="109" y="63"/>
                      <a:pt x="109" y="63"/>
                      <a:pt x="109" y="63"/>
                    </a:cubicBezTo>
                    <a:cubicBezTo>
                      <a:pt x="109" y="62"/>
                      <a:pt x="109" y="62"/>
                      <a:pt x="109" y="62"/>
                    </a:cubicBezTo>
                    <a:cubicBezTo>
                      <a:pt x="110" y="62"/>
                      <a:pt x="110" y="62"/>
                      <a:pt x="110" y="62"/>
                    </a:cubicBezTo>
                    <a:cubicBezTo>
                      <a:pt x="110" y="62"/>
                      <a:pt x="110" y="62"/>
                      <a:pt x="110" y="62"/>
                    </a:cubicBezTo>
                    <a:cubicBezTo>
                      <a:pt x="110" y="61"/>
                      <a:pt x="110" y="61"/>
                      <a:pt x="110" y="61"/>
                    </a:cubicBezTo>
                    <a:cubicBezTo>
                      <a:pt x="110" y="61"/>
                      <a:pt x="110" y="61"/>
                      <a:pt x="110" y="61"/>
                    </a:cubicBezTo>
                    <a:cubicBezTo>
                      <a:pt x="110" y="61"/>
                      <a:pt x="110" y="61"/>
                      <a:pt x="110" y="61"/>
                    </a:cubicBezTo>
                    <a:cubicBezTo>
                      <a:pt x="112" y="58"/>
                      <a:pt x="112" y="58"/>
                      <a:pt x="112" y="58"/>
                    </a:cubicBezTo>
                    <a:cubicBezTo>
                      <a:pt x="114" y="55"/>
                      <a:pt x="114" y="55"/>
                      <a:pt x="114" y="55"/>
                    </a:cubicBezTo>
                    <a:cubicBezTo>
                      <a:pt x="115" y="54"/>
                      <a:pt x="115" y="54"/>
                      <a:pt x="115" y="54"/>
                    </a:cubicBezTo>
                    <a:cubicBezTo>
                      <a:pt x="115" y="54"/>
                      <a:pt x="115" y="54"/>
                      <a:pt x="115" y="54"/>
                    </a:cubicBezTo>
                    <a:cubicBezTo>
                      <a:pt x="115" y="53"/>
                      <a:pt x="115" y="53"/>
                      <a:pt x="115" y="53"/>
                    </a:cubicBezTo>
                    <a:cubicBezTo>
                      <a:pt x="115" y="53"/>
                      <a:pt x="115" y="53"/>
                      <a:pt x="115" y="53"/>
                    </a:cubicBezTo>
                    <a:cubicBezTo>
                      <a:pt x="115" y="53"/>
                      <a:pt x="115" y="53"/>
                      <a:pt x="115" y="53"/>
                    </a:cubicBezTo>
                    <a:cubicBezTo>
                      <a:pt x="116" y="51"/>
                      <a:pt x="116" y="51"/>
                      <a:pt x="116" y="51"/>
                    </a:cubicBezTo>
                    <a:cubicBezTo>
                      <a:pt x="117" y="49"/>
                      <a:pt x="117" y="49"/>
                      <a:pt x="117" y="49"/>
                    </a:cubicBezTo>
                    <a:cubicBezTo>
                      <a:pt x="118" y="47"/>
                      <a:pt x="118" y="47"/>
                      <a:pt x="118" y="47"/>
                    </a:cubicBezTo>
                    <a:cubicBezTo>
                      <a:pt x="118" y="43"/>
                      <a:pt x="118" y="39"/>
                      <a:pt x="118" y="35"/>
                    </a:cubicBezTo>
                    <a:cubicBezTo>
                      <a:pt x="119" y="29"/>
                      <a:pt x="119" y="29"/>
                      <a:pt x="119" y="29"/>
                    </a:cubicBezTo>
                    <a:cubicBezTo>
                      <a:pt x="119" y="23"/>
                      <a:pt x="119" y="23"/>
                      <a:pt x="119" y="23"/>
                    </a:cubicBezTo>
                    <a:cubicBezTo>
                      <a:pt x="118" y="20"/>
                      <a:pt x="118" y="20"/>
                      <a:pt x="118" y="20"/>
                    </a:cubicBezTo>
                    <a:cubicBezTo>
                      <a:pt x="118" y="18"/>
                      <a:pt x="118" y="18"/>
                      <a:pt x="118" y="18"/>
                    </a:cubicBezTo>
                    <a:cubicBezTo>
                      <a:pt x="118" y="16"/>
                      <a:pt x="118" y="16"/>
                      <a:pt x="118" y="16"/>
                    </a:cubicBezTo>
                    <a:cubicBezTo>
                      <a:pt x="118" y="18"/>
                      <a:pt x="118" y="19"/>
                      <a:pt x="118" y="20"/>
                    </a:cubicBezTo>
                    <a:cubicBezTo>
                      <a:pt x="118" y="21"/>
                      <a:pt x="118" y="22"/>
                      <a:pt x="117" y="23"/>
                    </a:cubicBezTo>
                    <a:cubicBezTo>
                      <a:pt x="117" y="25"/>
                      <a:pt x="117" y="26"/>
                      <a:pt x="117" y="27"/>
                    </a:cubicBezTo>
                    <a:cubicBezTo>
                      <a:pt x="115" y="32"/>
                      <a:pt x="114" y="38"/>
                      <a:pt x="112" y="43"/>
                    </a:cubicBezTo>
                    <a:cubicBezTo>
                      <a:pt x="110" y="45"/>
                      <a:pt x="109" y="48"/>
                      <a:pt x="108" y="50"/>
                    </a:cubicBezTo>
                    <a:cubicBezTo>
                      <a:pt x="107" y="52"/>
                      <a:pt x="105" y="55"/>
                      <a:pt x="104" y="57"/>
                    </a:cubicBezTo>
                    <a:cubicBezTo>
                      <a:pt x="101" y="62"/>
                      <a:pt x="98" y="66"/>
                      <a:pt x="95" y="70"/>
                    </a:cubicBezTo>
                    <a:cubicBezTo>
                      <a:pt x="93" y="73"/>
                      <a:pt x="92" y="74"/>
                      <a:pt x="90" y="77"/>
                    </a:cubicBezTo>
                    <a:cubicBezTo>
                      <a:pt x="89" y="79"/>
                      <a:pt x="88" y="81"/>
                      <a:pt x="86" y="83"/>
                    </a:cubicBezTo>
                    <a:cubicBezTo>
                      <a:pt x="84" y="87"/>
                      <a:pt x="82" y="91"/>
                      <a:pt x="80" y="95"/>
                    </a:cubicBezTo>
                    <a:cubicBezTo>
                      <a:pt x="78" y="99"/>
                      <a:pt x="77" y="103"/>
                      <a:pt x="76" y="106"/>
                    </a:cubicBezTo>
                    <a:cubicBezTo>
                      <a:pt x="76" y="108"/>
                      <a:pt x="76" y="110"/>
                      <a:pt x="75" y="112"/>
                    </a:cubicBezTo>
                    <a:cubicBezTo>
                      <a:pt x="75" y="113"/>
                      <a:pt x="75" y="115"/>
                      <a:pt x="75" y="116"/>
                    </a:cubicBezTo>
                    <a:cubicBezTo>
                      <a:pt x="75" y="117"/>
                      <a:pt x="75" y="118"/>
                      <a:pt x="76" y="119"/>
                    </a:cubicBezTo>
                    <a:cubicBezTo>
                      <a:pt x="76" y="119"/>
                      <a:pt x="76" y="120"/>
                      <a:pt x="76" y="121"/>
                    </a:cubicBezTo>
                    <a:cubicBezTo>
                      <a:pt x="76" y="122"/>
                      <a:pt x="77" y="123"/>
                      <a:pt x="77" y="124"/>
                    </a:cubicBezTo>
                    <a:cubicBezTo>
                      <a:pt x="78" y="126"/>
                      <a:pt x="79" y="128"/>
                      <a:pt x="79" y="129"/>
                    </a:cubicBezTo>
                    <a:cubicBezTo>
                      <a:pt x="80" y="130"/>
                      <a:pt x="80" y="131"/>
                      <a:pt x="80" y="131"/>
                    </a:cubicBezTo>
                    <a:cubicBezTo>
                      <a:pt x="80" y="131"/>
                      <a:pt x="80" y="130"/>
                      <a:pt x="79" y="129"/>
                    </a:cubicBezTo>
                    <a:cubicBezTo>
                      <a:pt x="78" y="129"/>
                      <a:pt x="77" y="127"/>
                      <a:pt x="75" y="125"/>
                    </a:cubicBezTo>
                    <a:cubicBezTo>
                      <a:pt x="75" y="124"/>
                      <a:pt x="74" y="123"/>
                      <a:pt x="73" y="122"/>
                    </a:cubicBezTo>
                    <a:cubicBezTo>
                      <a:pt x="73" y="121"/>
                      <a:pt x="73" y="120"/>
                      <a:pt x="72" y="120"/>
                    </a:cubicBezTo>
                    <a:cubicBezTo>
                      <a:pt x="72" y="119"/>
                      <a:pt x="72" y="118"/>
                      <a:pt x="72" y="117"/>
                    </a:cubicBezTo>
                    <a:cubicBezTo>
                      <a:pt x="71" y="115"/>
                      <a:pt x="71" y="114"/>
                      <a:pt x="71" y="112"/>
                    </a:cubicBezTo>
                    <a:cubicBezTo>
                      <a:pt x="71" y="110"/>
                      <a:pt x="70" y="108"/>
                      <a:pt x="71" y="106"/>
                    </a:cubicBezTo>
                    <a:cubicBezTo>
                      <a:pt x="71" y="101"/>
                      <a:pt x="72" y="97"/>
                      <a:pt x="73" y="92"/>
                    </a:cubicBezTo>
                    <a:cubicBezTo>
                      <a:pt x="74" y="88"/>
                      <a:pt x="76" y="83"/>
                      <a:pt x="79" y="78"/>
                    </a:cubicBezTo>
                    <a:cubicBezTo>
                      <a:pt x="80" y="76"/>
                      <a:pt x="81" y="74"/>
                      <a:pt x="83" y="72"/>
                    </a:cubicBezTo>
                    <a:cubicBezTo>
                      <a:pt x="84" y="69"/>
                      <a:pt x="85" y="67"/>
                      <a:pt x="87" y="65"/>
                    </a:cubicBezTo>
                    <a:cubicBezTo>
                      <a:pt x="88" y="63"/>
                      <a:pt x="90" y="61"/>
                      <a:pt x="91" y="58"/>
                    </a:cubicBezTo>
                    <a:cubicBezTo>
                      <a:pt x="93" y="55"/>
                      <a:pt x="93" y="55"/>
                      <a:pt x="93" y="55"/>
                    </a:cubicBezTo>
                    <a:cubicBezTo>
                      <a:pt x="94" y="54"/>
                      <a:pt x="95" y="53"/>
                      <a:pt x="96" y="52"/>
                    </a:cubicBezTo>
                    <a:cubicBezTo>
                      <a:pt x="97" y="50"/>
                      <a:pt x="98" y="47"/>
                      <a:pt x="99" y="45"/>
                    </a:cubicBezTo>
                    <a:cubicBezTo>
                      <a:pt x="101" y="43"/>
                      <a:pt x="102" y="41"/>
                      <a:pt x="103" y="39"/>
                    </a:cubicBezTo>
                    <a:cubicBezTo>
                      <a:pt x="104" y="36"/>
                      <a:pt x="105" y="34"/>
                      <a:pt x="106" y="32"/>
                    </a:cubicBezTo>
                    <a:cubicBezTo>
                      <a:pt x="107" y="30"/>
                      <a:pt x="107" y="27"/>
                      <a:pt x="108" y="25"/>
                    </a:cubicBezTo>
                    <a:cubicBezTo>
                      <a:pt x="109" y="23"/>
                      <a:pt x="109" y="20"/>
                      <a:pt x="110" y="18"/>
                    </a:cubicBezTo>
                    <a:cubicBezTo>
                      <a:pt x="110" y="16"/>
                      <a:pt x="111" y="14"/>
                      <a:pt x="111" y="12"/>
                    </a:cubicBezTo>
                    <a:cubicBezTo>
                      <a:pt x="111" y="10"/>
                      <a:pt x="111" y="7"/>
                      <a:pt x="112" y="5"/>
                    </a:cubicBezTo>
                    <a:cubicBezTo>
                      <a:pt x="112" y="4"/>
                      <a:pt x="112" y="2"/>
                      <a:pt x="112" y="1"/>
                    </a:cubicBezTo>
                    <a:moveTo>
                      <a:pt x="107" y="0"/>
                    </a:moveTo>
                    <a:cubicBezTo>
                      <a:pt x="106" y="0"/>
                      <a:pt x="105" y="0"/>
                      <a:pt x="104" y="0"/>
                    </a:cubicBezTo>
                    <a:cubicBezTo>
                      <a:pt x="103" y="2"/>
                      <a:pt x="102" y="4"/>
                      <a:pt x="101" y="6"/>
                    </a:cubicBezTo>
                    <a:cubicBezTo>
                      <a:pt x="97" y="16"/>
                      <a:pt x="97" y="16"/>
                      <a:pt x="97" y="16"/>
                    </a:cubicBezTo>
                    <a:cubicBezTo>
                      <a:pt x="100" y="13"/>
                      <a:pt x="103" y="9"/>
                      <a:pt x="105" y="5"/>
                    </a:cubicBezTo>
                    <a:cubicBezTo>
                      <a:pt x="105" y="3"/>
                      <a:pt x="106" y="2"/>
                      <a:pt x="107"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338">
                <a:extLst>
                  <a:ext uri="{FF2B5EF4-FFF2-40B4-BE49-F238E27FC236}">
                    <a16:creationId xmlns:a16="http://schemas.microsoft.com/office/drawing/2014/main" id="{7BBED1DB-C005-4CBF-9A55-4B7145DCBC1F}"/>
                  </a:ext>
                </a:extLst>
              </p:cNvPr>
              <p:cNvSpPr>
                <a:spLocks noEditPoints="1"/>
              </p:cNvSpPr>
              <p:nvPr/>
            </p:nvSpPr>
            <p:spPr bwMode="auto">
              <a:xfrm>
                <a:off x="2507" y="2178"/>
                <a:ext cx="180" cy="713"/>
              </a:xfrm>
              <a:custGeom>
                <a:avLst/>
                <a:gdLst>
                  <a:gd name="T0" fmla="*/ 63 w 76"/>
                  <a:gd name="T1" fmla="*/ 292 h 300"/>
                  <a:gd name="T2" fmla="*/ 70 w 76"/>
                  <a:gd name="T3" fmla="*/ 297 h 300"/>
                  <a:gd name="T4" fmla="*/ 70 w 76"/>
                  <a:gd name="T5" fmla="*/ 297 h 300"/>
                  <a:gd name="T6" fmla="*/ 71 w 76"/>
                  <a:gd name="T7" fmla="*/ 298 h 300"/>
                  <a:gd name="T8" fmla="*/ 71 w 76"/>
                  <a:gd name="T9" fmla="*/ 299 h 300"/>
                  <a:gd name="T10" fmla="*/ 71 w 76"/>
                  <a:gd name="T11" fmla="*/ 299 h 300"/>
                  <a:gd name="T12" fmla="*/ 71 w 76"/>
                  <a:gd name="T13" fmla="*/ 299 h 300"/>
                  <a:gd name="T14" fmla="*/ 73 w 76"/>
                  <a:gd name="T15" fmla="*/ 297 h 300"/>
                  <a:gd name="T16" fmla="*/ 73 w 76"/>
                  <a:gd name="T17" fmla="*/ 299 h 300"/>
                  <a:gd name="T18" fmla="*/ 76 w 76"/>
                  <a:gd name="T19" fmla="*/ 300 h 300"/>
                  <a:gd name="T20" fmla="*/ 75 w 76"/>
                  <a:gd name="T21" fmla="*/ 293 h 300"/>
                  <a:gd name="T22" fmla="*/ 72 w 76"/>
                  <a:gd name="T23" fmla="*/ 293 h 300"/>
                  <a:gd name="T24" fmla="*/ 68 w 76"/>
                  <a:gd name="T25" fmla="*/ 292 h 300"/>
                  <a:gd name="T26" fmla="*/ 63 w 76"/>
                  <a:gd name="T27" fmla="*/ 292 h 300"/>
                  <a:gd name="T28" fmla="*/ 5 w 76"/>
                  <a:gd name="T29" fmla="*/ 9 h 300"/>
                  <a:gd name="T30" fmla="*/ 2 w 76"/>
                  <a:gd name="T31" fmla="*/ 18 h 300"/>
                  <a:gd name="T32" fmla="*/ 0 w 76"/>
                  <a:gd name="T33" fmla="*/ 23 h 300"/>
                  <a:gd name="T34" fmla="*/ 3 w 76"/>
                  <a:gd name="T35" fmla="*/ 23 h 300"/>
                  <a:gd name="T36" fmla="*/ 5 w 76"/>
                  <a:gd name="T37" fmla="*/ 13 h 300"/>
                  <a:gd name="T38" fmla="*/ 5 w 76"/>
                  <a:gd name="T39" fmla="*/ 9 h 300"/>
                  <a:gd name="T40" fmla="*/ 7 w 76"/>
                  <a:gd name="T41" fmla="*/ 0 h 300"/>
                  <a:gd name="T42" fmla="*/ 8 w 76"/>
                  <a:gd name="T43" fmla="*/ 4 h 300"/>
                  <a:gd name="T44" fmla="*/ 10 w 76"/>
                  <a:gd name="T45" fmla="*/ 10 h 300"/>
                  <a:gd name="T46" fmla="*/ 10 w 76"/>
                  <a:gd name="T47" fmla="*/ 8 h 300"/>
                  <a:gd name="T48" fmla="*/ 9 w 76"/>
                  <a:gd name="T49" fmla="*/ 5 h 300"/>
                  <a:gd name="T50" fmla="*/ 9 w 76"/>
                  <a:gd name="T51" fmla="*/ 2 h 300"/>
                  <a:gd name="T52" fmla="*/ 7 w 76"/>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300">
                    <a:moveTo>
                      <a:pt x="63" y="292"/>
                    </a:moveTo>
                    <a:cubicBezTo>
                      <a:pt x="66" y="293"/>
                      <a:pt x="68" y="295"/>
                      <a:pt x="70" y="297"/>
                    </a:cubicBezTo>
                    <a:cubicBezTo>
                      <a:pt x="70" y="297"/>
                      <a:pt x="70" y="297"/>
                      <a:pt x="70" y="297"/>
                    </a:cubicBezTo>
                    <a:cubicBezTo>
                      <a:pt x="71" y="298"/>
                      <a:pt x="71" y="298"/>
                      <a:pt x="71" y="298"/>
                    </a:cubicBezTo>
                    <a:cubicBezTo>
                      <a:pt x="71" y="299"/>
                      <a:pt x="71" y="299"/>
                      <a:pt x="71" y="299"/>
                    </a:cubicBezTo>
                    <a:cubicBezTo>
                      <a:pt x="71" y="299"/>
                      <a:pt x="71" y="299"/>
                      <a:pt x="71" y="299"/>
                    </a:cubicBezTo>
                    <a:cubicBezTo>
                      <a:pt x="71" y="299"/>
                      <a:pt x="71" y="299"/>
                      <a:pt x="71" y="299"/>
                    </a:cubicBezTo>
                    <a:cubicBezTo>
                      <a:pt x="73" y="297"/>
                      <a:pt x="73" y="297"/>
                      <a:pt x="73" y="297"/>
                    </a:cubicBezTo>
                    <a:cubicBezTo>
                      <a:pt x="73" y="299"/>
                      <a:pt x="73" y="299"/>
                      <a:pt x="73" y="299"/>
                    </a:cubicBezTo>
                    <a:cubicBezTo>
                      <a:pt x="74" y="300"/>
                      <a:pt x="75" y="300"/>
                      <a:pt x="76" y="300"/>
                    </a:cubicBezTo>
                    <a:cubicBezTo>
                      <a:pt x="76" y="298"/>
                      <a:pt x="76" y="295"/>
                      <a:pt x="75" y="293"/>
                    </a:cubicBezTo>
                    <a:cubicBezTo>
                      <a:pt x="72" y="293"/>
                      <a:pt x="72" y="293"/>
                      <a:pt x="72" y="293"/>
                    </a:cubicBezTo>
                    <a:cubicBezTo>
                      <a:pt x="68" y="292"/>
                      <a:pt x="68" y="292"/>
                      <a:pt x="68" y="292"/>
                    </a:cubicBezTo>
                    <a:cubicBezTo>
                      <a:pt x="67" y="292"/>
                      <a:pt x="65" y="292"/>
                      <a:pt x="63" y="292"/>
                    </a:cubicBezTo>
                    <a:moveTo>
                      <a:pt x="5" y="9"/>
                    </a:moveTo>
                    <a:cubicBezTo>
                      <a:pt x="4" y="12"/>
                      <a:pt x="3" y="15"/>
                      <a:pt x="2" y="18"/>
                    </a:cubicBezTo>
                    <a:cubicBezTo>
                      <a:pt x="1" y="19"/>
                      <a:pt x="1" y="21"/>
                      <a:pt x="0" y="23"/>
                    </a:cubicBezTo>
                    <a:cubicBezTo>
                      <a:pt x="1" y="23"/>
                      <a:pt x="2" y="23"/>
                      <a:pt x="3" y="23"/>
                    </a:cubicBezTo>
                    <a:cubicBezTo>
                      <a:pt x="4" y="20"/>
                      <a:pt x="4" y="16"/>
                      <a:pt x="5" y="13"/>
                    </a:cubicBezTo>
                    <a:cubicBezTo>
                      <a:pt x="5" y="12"/>
                      <a:pt x="5" y="10"/>
                      <a:pt x="5" y="9"/>
                    </a:cubicBezTo>
                    <a:moveTo>
                      <a:pt x="7" y="0"/>
                    </a:moveTo>
                    <a:cubicBezTo>
                      <a:pt x="7" y="1"/>
                      <a:pt x="8" y="2"/>
                      <a:pt x="8" y="4"/>
                    </a:cubicBezTo>
                    <a:cubicBezTo>
                      <a:pt x="9" y="5"/>
                      <a:pt x="9" y="7"/>
                      <a:pt x="10" y="10"/>
                    </a:cubicBezTo>
                    <a:cubicBezTo>
                      <a:pt x="10" y="8"/>
                      <a:pt x="10" y="8"/>
                      <a:pt x="10" y="8"/>
                    </a:cubicBezTo>
                    <a:cubicBezTo>
                      <a:pt x="9" y="5"/>
                      <a:pt x="9" y="5"/>
                      <a:pt x="9" y="5"/>
                    </a:cubicBezTo>
                    <a:cubicBezTo>
                      <a:pt x="9" y="2"/>
                      <a:pt x="9" y="2"/>
                      <a:pt x="9" y="2"/>
                    </a:cubicBezTo>
                    <a:cubicBezTo>
                      <a:pt x="8" y="1"/>
                      <a:pt x="8" y="1"/>
                      <a:pt x="7"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Freeform 339">
                <a:extLst>
                  <a:ext uri="{FF2B5EF4-FFF2-40B4-BE49-F238E27FC236}">
                    <a16:creationId xmlns:a16="http://schemas.microsoft.com/office/drawing/2014/main" id="{DA080A88-F3EC-449D-B1AE-6D2A135344A5}"/>
                  </a:ext>
                </a:extLst>
              </p:cNvPr>
              <p:cNvSpPr>
                <a:spLocks noEditPoints="1"/>
              </p:cNvSpPr>
              <p:nvPr/>
            </p:nvSpPr>
            <p:spPr bwMode="auto">
              <a:xfrm>
                <a:off x="2457" y="2114"/>
                <a:ext cx="230" cy="798"/>
              </a:xfrm>
              <a:custGeom>
                <a:avLst/>
                <a:gdLst>
                  <a:gd name="T0" fmla="*/ 94 w 97"/>
                  <a:gd name="T1" fmla="*/ 326 h 336"/>
                  <a:gd name="T2" fmla="*/ 91 w 97"/>
                  <a:gd name="T3" fmla="*/ 335 h 336"/>
                  <a:gd name="T4" fmla="*/ 96 w 97"/>
                  <a:gd name="T5" fmla="*/ 336 h 336"/>
                  <a:gd name="T6" fmla="*/ 97 w 97"/>
                  <a:gd name="T7" fmla="*/ 331 h 336"/>
                  <a:gd name="T8" fmla="*/ 97 w 97"/>
                  <a:gd name="T9" fmla="*/ 327 h 336"/>
                  <a:gd name="T10" fmla="*/ 94 w 97"/>
                  <a:gd name="T11" fmla="*/ 326 h 336"/>
                  <a:gd name="T12" fmla="*/ 92 w 97"/>
                  <a:gd name="T13" fmla="*/ 326 h 336"/>
                  <a:gd name="T14" fmla="*/ 92 w 97"/>
                  <a:gd name="T15" fmla="*/ 327 h 336"/>
                  <a:gd name="T16" fmla="*/ 92 w 97"/>
                  <a:gd name="T17" fmla="*/ 327 h 336"/>
                  <a:gd name="T18" fmla="*/ 92 w 97"/>
                  <a:gd name="T19" fmla="*/ 326 h 336"/>
                  <a:gd name="T20" fmla="*/ 92 w 97"/>
                  <a:gd name="T21" fmla="*/ 326 h 336"/>
                  <a:gd name="T22" fmla="*/ 0 w 97"/>
                  <a:gd name="T23" fmla="*/ 0 h 336"/>
                  <a:gd name="T24" fmla="*/ 1 w 97"/>
                  <a:gd name="T25" fmla="*/ 2 h 336"/>
                  <a:gd name="T26" fmla="*/ 2 w 97"/>
                  <a:gd name="T27" fmla="*/ 4 h 336"/>
                  <a:gd name="T28" fmla="*/ 3 w 97"/>
                  <a:gd name="T29" fmla="*/ 5 h 336"/>
                  <a:gd name="T30" fmla="*/ 4 w 97"/>
                  <a:gd name="T31" fmla="*/ 6 h 336"/>
                  <a:gd name="T32" fmla="*/ 7 w 97"/>
                  <a:gd name="T33" fmla="*/ 10 h 336"/>
                  <a:gd name="T34" fmla="*/ 8 w 97"/>
                  <a:gd name="T35" fmla="*/ 12 h 336"/>
                  <a:gd name="T36" fmla="*/ 10 w 97"/>
                  <a:gd name="T37" fmla="*/ 15 h 336"/>
                  <a:gd name="T38" fmla="*/ 11 w 97"/>
                  <a:gd name="T39" fmla="*/ 16 h 336"/>
                  <a:gd name="T40" fmla="*/ 12 w 97"/>
                  <a:gd name="T41" fmla="*/ 12 h 336"/>
                  <a:gd name="T42" fmla="*/ 13 w 97"/>
                  <a:gd name="T43" fmla="*/ 7 h 336"/>
                  <a:gd name="T44" fmla="*/ 9 w 97"/>
                  <a:gd name="T45" fmla="*/ 3 h 336"/>
                  <a:gd name="T46" fmla="*/ 9 w 97"/>
                  <a:gd name="T47" fmla="*/ 2 h 336"/>
                  <a:gd name="T48" fmla="*/ 0 w 97"/>
                  <a:gd name="T4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336">
                    <a:moveTo>
                      <a:pt x="94" y="326"/>
                    </a:moveTo>
                    <a:cubicBezTo>
                      <a:pt x="91" y="335"/>
                      <a:pt x="91" y="335"/>
                      <a:pt x="91" y="335"/>
                    </a:cubicBezTo>
                    <a:cubicBezTo>
                      <a:pt x="93" y="335"/>
                      <a:pt x="94" y="336"/>
                      <a:pt x="96" y="336"/>
                    </a:cubicBezTo>
                    <a:cubicBezTo>
                      <a:pt x="97" y="334"/>
                      <a:pt x="97" y="332"/>
                      <a:pt x="97" y="331"/>
                    </a:cubicBezTo>
                    <a:cubicBezTo>
                      <a:pt x="97" y="330"/>
                      <a:pt x="97" y="328"/>
                      <a:pt x="97" y="327"/>
                    </a:cubicBezTo>
                    <a:cubicBezTo>
                      <a:pt x="96" y="327"/>
                      <a:pt x="95" y="327"/>
                      <a:pt x="94" y="326"/>
                    </a:cubicBezTo>
                    <a:moveTo>
                      <a:pt x="92" y="326"/>
                    </a:moveTo>
                    <a:cubicBezTo>
                      <a:pt x="92" y="327"/>
                      <a:pt x="92" y="327"/>
                      <a:pt x="92" y="327"/>
                    </a:cubicBezTo>
                    <a:cubicBezTo>
                      <a:pt x="92" y="327"/>
                      <a:pt x="92" y="327"/>
                      <a:pt x="92" y="327"/>
                    </a:cubicBezTo>
                    <a:cubicBezTo>
                      <a:pt x="92" y="326"/>
                      <a:pt x="92" y="326"/>
                      <a:pt x="92" y="326"/>
                    </a:cubicBezTo>
                    <a:cubicBezTo>
                      <a:pt x="92" y="326"/>
                      <a:pt x="92" y="326"/>
                      <a:pt x="92" y="326"/>
                    </a:cubicBezTo>
                    <a:moveTo>
                      <a:pt x="0" y="0"/>
                    </a:moveTo>
                    <a:cubicBezTo>
                      <a:pt x="1" y="2"/>
                      <a:pt x="1" y="2"/>
                      <a:pt x="1" y="2"/>
                    </a:cubicBezTo>
                    <a:cubicBezTo>
                      <a:pt x="2" y="4"/>
                      <a:pt x="2" y="4"/>
                      <a:pt x="2" y="4"/>
                    </a:cubicBezTo>
                    <a:cubicBezTo>
                      <a:pt x="3" y="5"/>
                      <a:pt x="3" y="5"/>
                      <a:pt x="3" y="5"/>
                    </a:cubicBezTo>
                    <a:cubicBezTo>
                      <a:pt x="4" y="6"/>
                      <a:pt x="4" y="6"/>
                      <a:pt x="4" y="6"/>
                    </a:cubicBezTo>
                    <a:cubicBezTo>
                      <a:pt x="7" y="10"/>
                      <a:pt x="7" y="10"/>
                      <a:pt x="7" y="10"/>
                    </a:cubicBezTo>
                    <a:cubicBezTo>
                      <a:pt x="8" y="12"/>
                      <a:pt x="8" y="12"/>
                      <a:pt x="8" y="12"/>
                    </a:cubicBezTo>
                    <a:cubicBezTo>
                      <a:pt x="10" y="15"/>
                      <a:pt x="10" y="15"/>
                      <a:pt x="10" y="15"/>
                    </a:cubicBezTo>
                    <a:cubicBezTo>
                      <a:pt x="11" y="16"/>
                      <a:pt x="11" y="16"/>
                      <a:pt x="11" y="16"/>
                    </a:cubicBezTo>
                    <a:cubicBezTo>
                      <a:pt x="11" y="15"/>
                      <a:pt x="12" y="13"/>
                      <a:pt x="12" y="12"/>
                    </a:cubicBezTo>
                    <a:cubicBezTo>
                      <a:pt x="12" y="10"/>
                      <a:pt x="13" y="9"/>
                      <a:pt x="13" y="7"/>
                    </a:cubicBezTo>
                    <a:cubicBezTo>
                      <a:pt x="12" y="6"/>
                      <a:pt x="11" y="4"/>
                      <a:pt x="9" y="3"/>
                    </a:cubicBezTo>
                    <a:cubicBezTo>
                      <a:pt x="9" y="3"/>
                      <a:pt x="9" y="3"/>
                      <a:pt x="9" y="2"/>
                    </a:cubicBezTo>
                    <a:cubicBezTo>
                      <a:pt x="6" y="2"/>
                      <a:pt x="3" y="1"/>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340">
                <a:extLst>
                  <a:ext uri="{FF2B5EF4-FFF2-40B4-BE49-F238E27FC236}">
                    <a16:creationId xmlns:a16="http://schemas.microsoft.com/office/drawing/2014/main" id="{FCE34504-71E9-4FBF-B4C3-DF5CDF7BF884}"/>
                  </a:ext>
                </a:extLst>
              </p:cNvPr>
              <p:cNvSpPr>
                <a:spLocks/>
              </p:cNvSpPr>
              <p:nvPr/>
            </p:nvSpPr>
            <p:spPr bwMode="auto">
              <a:xfrm>
                <a:off x="2673" y="2910"/>
                <a:ext cx="12" cy="5"/>
              </a:xfrm>
              <a:custGeom>
                <a:avLst/>
                <a:gdLst>
                  <a:gd name="T0" fmla="*/ 0 w 5"/>
                  <a:gd name="T1" fmla="*/ 0 h 2"/>
                  <a:gd name="T2" fmla="*/ 0 w 5"/>
                  <a:gd name="T3" fmla="*/ 0 h 2"/>
                  <a:gd name="T4" fmla="*/ 0 w 5"/>
                  <a:gd name="T5" fmla="*/ 1 h 2"/>
                  <a:gd name="T6" fmla="*/ 5 w 5"/>
                  <a:gd name="T7" fmla="*/ 2 h 2"/>
                  <a:gd name="T8" fmla="*/ 5 w 5"/>
                  <a:gd name="T9" fmla="*/ 1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cubicBezTo>
                      <a:pt x="0" y="0"/>
                      <a:pt x="0" y="0"/>
                      <a:pt x="0" y="0"/>
                    </a:cubicBezTo>
                    <a:cubicBezTo>
                      <a:pt x="0" y="1"/>
                      <a:pt x="0" y="1"/>
                      <a:pt x="0" y="1"/>
                    </a:cubicBezTo>
                    <a:cubicBezTo>
                      <a:pt x="2" y="1"/>
                      <a:pt x="3" y="2"/>
                      <a:pt x="5" y="2"/>
                    </a:cubicBezTo>
                    <a:cubicBezTo>
                      <a:pt x="5" y="2"/>
                      <a:pt x="5" y="2"/>
                      <a:pt x="5" y="1"/>
                    </a:cubicBezTo>
                    <a:cubicBezTo>
                      <a:pt x="3" y="1"/>
                      <a:pt x="2" y="0"/>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341">
                <a:extLst>
                  <a:ext uri="{FF2B5EF4-FFF2-40B4-BE49-F238E27FC236}">
                    <a16:creationId xmlns:a16="http://schemas.microsoft.com/office/drawing/2014/main" id="{A7E992FA-8C83-4474-9A72-BC22B085A5AA}"/>
                  </a:ext>
                </a:extLst>
              </p:cNvPr>
              <p:cNvSpPr>
                <a:spLocks noEditPoints="1"/>
              </p:cNvSpPr>
              <p:nvPr/>
            </p:nvSpPr>
            <p:spPr bwMode="auto">
              <a:xfrm>
                <a:off x="2552" y="2245"/>
                <a:ext cx="180" cy="632"/>
              </a:xfrm>
              <a:custGeom>
                <a:avLst/>
                <a:gdLst>
                  <a:gd name="T0" fmla="*/ 73 w 76"/>
                  <a:gd name="T1" fmla="*/ 265 h 266"/>
                  <a:gd name="T2" fmla="*/ 76 w 76"/>
                  <a:gd name="T3" fmla="*/ 266 h 266"/>
                  <a:gd name="T4" fmla="*/ 74 w 76"/>
                  <a:gd name="T5" fmla="*/ 264 h 266"/>
                  <a:gd name="T6" fmla="*/ 16 w 76"/>
                  <a:gd name="T7" fmla="*/ 69 h 266"/>
                  <a:gd name="T8" fmla="*/ 10 w 76"/>
                  <a:gd name="T9" fmla="*/ 99 h 266"/>
                  <a:gd name="T10" fmla="*/ 4 w 76"/>
                  <a:gd name="T11" fmla="*/ 129 h 266"/>
                  <a:gd name="T12" fmla="*/ 3 w 76"/>
                  <a:gd name="T13" fmla="*/ 133 h 266"/>
                  <a:gd name="T14" fmla="*/ 1 w 76"/>
                  <a:gd name="T15" fmla="*/ 144 h 266"/>
                  <a:gd name="T16" fmla="*/ 0 w 76"/>
                  <a:gd name="T17" fmla="*/ 166 h 266"/>
                  <a:gd name="T18" fmla="*/ 0 w 76"/>
                  <a:gd name="T19" fmla="*/ 167 h 266"/>
                  <a:gd name="T20" fmla="*/ 0 w 76"/>
                  <a:gd name="T21" fmla="*/ 168 h 266"/>
                  <a:gd name="T22" fmla="*/ 0 w 76"/>
                  <a:gd name="T23" fmla="*/ 174 h 266"/>
                  <a:gd name="T24" fmla="*/ 2 w 76"/>
                  <a:gd name="T25" fmla="*/ 189 h 266"/>
                  <a:gd name="T26" fmla="*/ 36 w 76"/>
                  <a:gd name="T27" fmla="*/ 238 h 266"/>
                  <a:gd name="T28" fmla="*/ 54 w 76"/>
                  <a:gd name="T29" fmla="*/ 246 h 266"/>
                  <a:gd name="T30" fmla="*/ 53 w 76"/>
                  <a:gd name="T31" fmla="*/ 244 h 266"/>
                  <a:gd name="T32" fmla="*/ 37 w 76"/>
                  <a:gd name="T33" fmla="*/ 233 h 266"/>
                  <a:gd name="T34" fmla="*/ 30 w 76"/>
                  <a:gd name="T35" fmla="*/ 226 h 266"/>
                  <a:gd name="T36" fmla="*/ 13 w 76"/>
                  <a:gd name="T37" fmla="*/ 204 h 266"/>
                  <a:gd name="T38" fmla="*/ 7 w 76"/>
                  <a:gd name="T39" fmla="*/ 191 h 266"/>
                  <a:gd name="T40" fmla="*/ 5 w 76"/>
                  <a:gd name="T41" fmla="*/ 184 h 266"/>
                  <a:gd name="T42" fmla="*/ 4 w 76"/>
                  <a:gd name="T43" fmla="*/ 183 h 266"/>
                  <a:gd name="T44" fmla="*/ 3 w 76"/>
                  <a:gd name="T45" fmla="*/ 178 h 266"/>
                  <a:gd name="T46" fmla="*/ 2 w 76"/>
                  <a:gd name="T47" fmla="*/ 150 h 266"/>
                  <a:gd name="T48" fmla="*/ 5 w 76"/>
                  <a:gd name="T49" fmla="*/ 131 h 266"/>
                  <a:gd name="T50" fmla="*/ 9 w 76"/>
                  <a:gd name="T51" fmla="*/ 111 h 266"/>
                  <a:gd name="T52" fmla="*/ 16 w 76"/>
                  <a:gd name="T53" fmla="*/ 82 h 266"/>
                  <a:gd name="T54" fmla="*/ 18 w 76"/>
                  <a:gd name="T55" fmla="*/ 0 h 266"/>
                  <a:gd name="T56" fmla="*/ 20 w 76"/>
                  <a:gd name="T57" fmla="*/ 10 h 266"/>
                  <a:gd name="T58" fmla="*/ 20 w 76"/>
                  <a:gd name="T59" fmla="*/ 40 h 266"/>
                  <a:gd name="T60" fmla="*/ 19 w 76"/>
                  <a:gd name="T61" fmla="*/ 53 h 266"/>
                  <a:gd name="T62" fmla="*/ 19 w 76"/>
                  <a:gd name="T63" fmla="*/ 66 h 266"/>
                  <a:gd name="T64" fmla="*/ 22 w 76"/>
                  <a:gd name="T65" fmla="*/ 7 h 266"/>
                  <a:gd name="T66" fmla="*/ 18 w 76"/>
                  <a:gd name="T6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266">
                    <a:moveTo>
                      <a:pt x="74" y="264"/>
                    </a:moveTo>
                    <a:cubicBezTo>
                      <a:pt x="73" y="265"/>
                      <a:pt x="73" y="265"/>
                      <a:pt x="73" y="265"/>
                    </a:cubicBezTo>
                    <a:cubicBezTo>
                      <a:pt x="70" y="265"/>
                      <a:pt x="70" y="265"/>
                      <a:pt x="70" y="265"/>
                    </a:cubicBezTo>
                    <a:cubicBezTo>
                      <a:pt x="72" y="265"/>
                      <a:pt x="74" y="266"/>
                      <a:pt x="76" y="266"/>
                    </a:cubicBezTo>
                    <a:cubicBezTo>
                      <a:pt x="75" y="266"/>
                      <a:pt x="75" y="266"/>
                      <a:pt x="75" y="266"/>
                    </a:cubicBezTo>
                    <a:cubicBezTo>
                      <a:pt x="74" y="264"/>
                      <a:pt x="74" y="264"/>
                      <a:pt x="74" y="264"/>
                    </a:cubicBezTo>
                    <a:moveTo>
                      <a:pt x="19" y="69"/>
                    </a:moveTo>
                    <a:cubicBezTo>
                      <a:pt x="18" y="69"/>
                      <a:pt x="17" y="69"/>
                      <a:pt x="16" y="69"/>
                    </a:cubicBezTo>
                    <a:cubicBezTo>
                      <a:pt x="15" y="74"/>
                      <a:pt x="14" y="79"/>
                      <a:pt x="13" y="84"/>
                    </a:cubicBezTo>
                    <a:cubicBezTo>
                      <a:pt x="12" y="89"/>
                      <a:pt x="11" y="94"/>
                      <a:pt x="10" y="99"/>
                    </a:cubicBezTo>
                    <a:cubicBezTo>
                      <a:pt x="7" y="114"/>
                      <a:pt x="7" y="114"/>
                      <a:pt x="7" y="114"/>
                    </a:cubicBezTo>
                    <a:cubicBezTo>
                      <a:pt x="4" y="129"/>
                      <a:pt x="4" y="129"/>
                      <a:pt x="4" y="129"/>
                    </a:cubicBezTo>
                    <a:cubicBezTo>
                      <a:pt x="3" y="131"/>
                      <a:pt x="3" y="131"/>
                      <a:pt x="3" y="131"/>
                    </a:cubicBezTo>
                    <a:cubicBezTo>
                      <a:pt x="3" y="133"/>
                      <a:pt x="3" y="133"/>
                      <a:pt x="3" y="133"/>
                    </a:cubicBezTo>
                    <a:cubicBezTo>
                      <a:pt x="2" y="140"/>
                      <a:pt x="2" y="140"/>
                      <a:pt x="2" y="140"/>
                    </a:cubicBezTo>
                    <a:cubicBezTo>
                      <a:pt x="1" y="144"/>
                      <a:pt x="1" y="144"/>
                      <a:pt x="1" y="144"/>
                    </a:cubicBezTo>
                    <a:cubicBezTo>
                      <a:pt x="1" y="149"/>
                      <a:pt x="0" y="154"/>
                      <a:pt x="0" y="159"/>
                    </a:cubicBezTo>
                    <a:cubicBezTo>
                      <a:pt x="0" y="166"/>
                      <a:pt x="0" y="166"/>
                      <a:pt x="0" y="166"/>
                    </a:cubicBezTo>
                    <a:cubicBezTo>
                      <a:pt x="0" y="167"/>
                      <a:pt x="0" y="167"/>
                      <a:pt x="0" y="167"/>
                    </a:cubicBezTo>
                    <a:cubicBezTo>
                      <a:pt x="0" y="167"/>
                      <a:pt x="0" y="167"/>
                      <a:pt x="0" y="167"/>
                    </a:cubicBezTo>
                    <a:cubicBezTo>
                      <a:pt x="0" y="167"/>
                      <a:pt x="0" y="167"/>
                      <a:pt x="0" y="167"/>
                    </a:cubicBezTo>
                    <a:cubicBezTo>
                      <a:pt x="0" y="168"/>
                      <a:pt x="0" y="168"/>
                      <a:pt x="0" y="168"/>
                    </a:cubicBezTo>
                    <a:cubicBezTo>
                      <a:pt x="0" y="170"/>
                      <a:pt x="0" y="170"/>
                      <a:pt x="0" y="170"/>
                    </a:cubicBezTo>
                    <a:cubicBezTo>
                      <a:pt x="0" y="174"/>
                      <a:pt x="0" y="174"/>
                      <a:pt x="0" y="174"/>
                    </a:cubicBezTo>
                    <a:cubicBezTo>
                      <a:pt x="0" y="177"/>
                      <a:pt x="1" y="179"/>
                      <a:pt x="1" y="181"/>
                    </a:cubicBezTo>
                    <a:cubicBezTo>
                      <a:pt x="1" y="184"/>
                      <a:pt x="1" y="186"/>
                      <a:pt x="2" y="189"/>
                    </a:cubicBezTo>
                    <a:cubicBezTo>
                      <a:pt x="3" y="192"/>
                      <a:pt x="3" y="192"/>
                      <a:pt x="3" y="192"/>
                    </a:cubicBezTo>
                    <a:cubicBezTo>
                      <a:pt x="10" y="211"/>
                      <a:pt x="21" y="227"/>
                      <a:pt x="36" y="238"/>
                    </a:cubicBezTo>
                    <a:cubicBezTo>
                      <a:pt x="40" y="241"/>
                      <a:pt x="44" y="243"/>
                      <a:pt x="47" y="246"/>
                    </a:cubicBezTo>
                    <a:cubicBezTo>
                      <a:pt x="54" y="246"/>
                      <a:pt x="54" y="246"/>
                      <a:pt x="54" y="246"/>
                    </a:cubicBezTo>
                    <a:cubicBezTo>
                      <a:pt x="56" y="246"/>
                      <a:pt x="56" y="246"/>
                      <a:pt x="56" y="246"/>
                    </a:cubicBezTo>
                    <a:cubicBezTo>
                      <a:pt x="53" y="244"/>
                      <a:pt x="53" y="244"/>
                      <a:pt x="53" y="244"/>
                    </a:cubicBezTo>
                    <a:cubicBezTo>
                      <a:pt x="45" y="238"/>
                      <a:pt x="45" y="238"/>
                      <a:pt x="45" y="238"/>
                    </a:cubicBezTo>
                    <a:cubicBezTo>
                      <a:pt x="42" y="237"/>
                      <a:pt x="40" y="235"/>
                      <a:pt x="37" y="233"/>
                    </a:cubicBezTo>
                    <a:cubicBezTo>
                      <a:pt x="34" y="230"/>
                      <a:pt x="34" y="230"/>
                      <a:pt x="34" y="230"/>
                    </a:cubicBezTo>
                    <a:cubicBezTo>
                      <a:pt x="32" y="229"/>
                      <a:pt x="31" y="228"/>
                      <a:pt x="30" y="226"/>
                    </a:cubicBezTo>
                    <a:cubicBezTo>
                      <a:pt x="26" y="222"/>
                      <a:pt x="22" y="217"/>
                      <a:pt x="18" y="212"/>
                    </a:cubicBezTo>
                    <a:cubicBezTo>
                      <a:pt x="17" y="209"/>
                      <a:pt x="15" y="207"/>
                      <a:pt x="13" y="204"/>
                    </a:cubicBezTo>
                    <a:cubicBezTo>
                      <a:pt x="12" y="201"/>
                      <a:pt x="10" y="198"/>
                      <a:pt x="9" y="196"/>
                    </a:cubicBezTo>
                    <a:cubicBezTo>
                      <a:pt x="7" y="191"/>
                      <a:pt x="7" y="191"/>
                      <a:pt x="7" y="191"/>
                    </a:cubicBezTo>
                    <a:cubicBezTo>
                      <a:pt x="7" y="190"/>
                      <a:pt x="6" y="188"/>
                      <a:pt x="5" y="187"/>
                    </a:cubicBezTo>
                    <a:cubicBezTo>
                      <a:pt x="5" y="184"/>
                      <a:pt x="5" y="184"/>
                      <a:pt x="5" y="184"/>
                    </a:cubicBezTo>
                    <a:cubicBezTo>
                      <a:pt x="4" y="183"/>
                      <a:pt x="4" y="183"/>
                      <a:pt x="4" y="183"/>
                    </a:cubicBezTo>
                    <a:cubicBezTo>
                      <a:pt x="4" y="183"/>
                      <a:pt x="4" y="183"/>
                      <a:pt x="4" y="183"/>
                    </a:cubicBezTo>
                    <a:cubicBezTo>
                      <a:pt x="4" y="182"/>
                      <a:pt x="4" y="182"/>
                      <a:pt x="4" y="182"/>
                    </a:cubicBezTo>
                    <a:cubicBezTo>
                      <a:pt x="3" y="178"/>
                      <a:pt x="3" y="178"/>
                      <a:pt x="3" y="178"/>
                    </a:cubicBezTo>
                    <a:cubicBezTo>
                      <a:pt x="2" y="172"/>
                      <a:pt x="2" y="166"/>
                      <a:pt x="2" y="159"/>
                    </a:cubicBezTo>
                    <a:cubicBezTo>
                      <a:pt x="2" y="156"/>
                      <a:pt x="2" y="153"/>
                      <a:pt x="2" y="150"/>
                    </a:cubicBezTo>
                    <a:cubicBezTo>
                      <a:pt x="4" y="140"/>
                      <a:pt x="4" y="140"/>
                      <a:pt x="4" y="140"/>
                    </a:cubicBezTo>
                    <a:cubicBezTo>
                      <a:pt x="4" y="137"/>
                      <a:pt x="4" y="134"/>
                      <a:pt x="5" y="131"/>
                    </a:cubicBezTo>
                    <a:cubicBezTo>
                      <a:pt x="7" y="121"/>
                      <a:pt x="7" y="121"/>
                      <a:pt x="7" y="121"/>
                    </a:cubicBezTo>
                    <a:cubicBezTo>
                      <a:pt x="8" y="118"/>
                      <a:pt x="8" y="114"/>
                      <a:pt x="9" y="111"/>
                    </a:cubicBezTo>
                    <a:cubicBezTo>
                      <a:pt x="11" y="102"/>
                      <a:pt x="11" y="102"/>
                      <a:pt x="11" y="102"/>
                    </a:cubicBezTo>
                    <a:cubicBezTo>
                      <a:pt x="16" y="82"/>
                      <a:pt x="16" y="82"/>
                      <a:pt x="16" y="82"/>
                    </a:cubicBezTo>
                    <a:cubicBezTo>
                      <a:pt x="17" y="78"/>
                      <a:pt x="18" y="73"/>
                      <a:pt x="19" y="69"/>
                    </a:cubicBezTo>
                    <a:moveTo>
                      <a:pt x="18" y="0"/>
                    </a:moveTo>
                    <a:cubicBezTo>
                      <a:pt x="19" y="2"/>
                      <a:pt x="19" y="4"/>
                      <a:pt x="19" y="6"/>
                    </a:cubicBezTo>
                    <a:cubicBezTo>
                      <a:pt x="19" y="7"/>
                      <a:pt x="19" y="9"/>
                      <a:pt x="20" y="10"/>
                    </a:cubicBezTo>
                    <a:cubicBezTo>
                      <a:pt x="21" y="19"/>
                      <a:pt x="21" y="28"/>
                      <a:pt x="20" y="37"/>
                    </a:cubicBezTo>
                    <a:cubicBezTo>
                      <a:pt x="20" y="38"/>
                      <a:pt x="20" y="39"/>
                      <a:pt x="20" y="40"/>
                    </a:cubicBezTo>
                    <a:cubicBezTo>
                      <a:pt x="20" y="42"/>
                      <a:pt x="20" y="44"/>
                      <a:pt x="19" y="45"/>
                    </a:cubicBezTo>
                    <a:cubicBezTo>
                      <a:pt x="19" y="53"/>
                      <a:pt x="19" y="53"/>
                      <a:pt x="19" y="53"/>
                    </a:cubicBezTo>
                    <a:cubicBezTo>
                      <a:pt x="18" y="58"/>
                      <a:pt x="17" y="62"/>
                      <a:pt x="16" y="67"/>
                    </a:cubicBezTo>
                    <a:cubicBezTo>
                      <a:pt x="17" y="66"/>
                      <a:pt x="18" y="66"/>
                      <a:pt x="19" y="66"/>
                    </a:cubicBezTo>
                    <a:cubicBezTo>
                      <a:pt x="21" y="58"/>
                      <a:pt x="22" y="51"/>
                      <a:pt x="23" y="43"/>
                    </a:cubicBezTo>
                    <a:cubicBezTo>
                      <a:pt x="25" y="31"/>
                      <a:pt x="25" y="19"/>
                      <a:pt x="22" y="7"/>
                    </a:cubicBezTo>
                    <a:cubicBezTo>
                      <a:pt x="20" y="2"/>
                      <a:pt x="20" y="2"/>
                      <a:pt x="20" y="2"/>
                    </a:cubicBezTo>
                    <a:cubicBezTo>
                      <a:pt x="18" y="0"/>
                      <a:pt x="18" y="0"/>
                      <a:pt x="18"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342">
                <a:extLst>
                  <a:ext uri="{FF2B5EF4-FFF2-40B4-BE49-F238E27FC236}">
                    <a16:creationId xmlns:a16="http://schemas.microsoft.com/office/drawing/2014/main" id="{EA7A20F9-2B35-47AE-A3CB-3291DD7B7BB1}"/>
                  </a:ext>
                </a:extLst>
              </p:cNvPr>
              <p:cNvSpPr>
                <a:spLocks/>
              </p:cNvSpPr>
              <p:nvPr/>
            </p:nvSpPr>
            <p:spPr bwMode="auto">
              <a:xfrm>
                <a:off x="2590" y="2401"/>
                <a:ext cx="7" cy="8"/>
              </a:xfrm>
              <a:custGeom>
                <a:avLst/>
                <a:gdLst>
                  <a:gd name="T0" fmla="*/ 3 w 3"/>
                  <a:gd name="T1" fmla="*/ 0 h 3"/>
                  <a:gd name="T2" fmla="*/ 0 w 3"/>
                  <a:gd name="T3" fmla="*/ 1 h 3"/>
                  <a:gd name="T4" fmla="*/ 0 w 3"/>
                  <a:gd name="T5" fmla="*/ 2 h 3"/>
                  <a:gd name="T6" fmla="*/ 0 w 3"/>
                  <a:gd name="T7" fmla="*/ 3 h 3"/>
                  <a:gd name="T8" fmla="*/ 3 w 3"/>
                  <a:gd name="T9" fmla="*/ 3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0"/>
                      <a:pt x="1" y="0"/>
                      <a:pt x="0" y="1"/>
                    </a:cubicBezTo>
                    <a:cubicBezTo>
                      <a:pt x="0" y="1"/>
                      <a:pt x="0" y="2"/>
                      <a:pt x="0" y="2"/>
                    </a:cubicBezTo>
                    <a:cubicBezTo>
                      <a:pt x="0" y="3"/>
                      <a:pt x="0" y="3"/>
                      <a:pt x="0" y="3"/>
                    </a:cubicBezTo>
                    <a:cubicBezTo>
                      <a:pt x="1" y="3"/>
                      <a:pt x="2" y="3"/>
                      <a:pt x="3" y="3"/>
                    </a:cubicBezTo>
                    <a:cubicBezTo>
                      <a:pt x="3" y="2"/>
                      <a:pt x="3" y="1"/>
                      <a:pt x="3"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343">
                <a:extLst>
                  <a:ext uri="{FF2B5EF4-FFF2-40B4-BE49-F238E27FC236}">
                    <a16:creationId xmlns:a16="http://schemas.microsoft.com/office/drawing/2014/main" id="{F8997ABF-F521-4909-972A-7C0E728E4E51}"/>
                  </a:ext>
                </a:extLst>
              </p:cNvPr>
              <p:cNvSpPr>
                <a:spLocks/>
              </p:cNvSpPr>
              <p:nvPr/>
            </p:nvSpPr>
            <p:spPr bwMode="auto">
              <a:xfrm>
                <a:off x="2713" y="2874"/>
                <a:ext cx="38" cy="36"/>
              </a:xfrm>
              <a:custGeom>
                <a:avLst/>
                <a:gdLst>
                  <a:gd name="T0" fmla="*/ 2 w 16"/>
                  <a:gd name="T1" fmla="*/ 0 h 15"/>
                  <a:gd name="T2" fmla="*/ 0 w 16"/>
                  <a:gd name="T3" fmla="*/ 0 h 15"/>
                  <a:gd name="T4" fmla="*/ 9 w 16"/>
                  <a:gd name="T5" fmla="*/ 14 h 15"/>
                  <a:gd name="T6" fmla="*/ 16 w 16"/>
                  <a:gd name="T7" fmla="*/ 15 h 15"/>
                  <a:gd name="T8" fmla="*/ 15 w 16"/>
                  <a:gd name="T9" fmla="*/ 14 h 15"/>
                  <a:gd name="T10" fmla="*/ 13 w 16"/>
                  <a:gd name="T11" fmla="*/ 10 h 15"/>
                  <a:gd name="T12" fmla="*/ 10 w 16"/>
                  <a:gd name="T13" fmla="*/ 5 h 15"/>
                  <a:gd name="T14" fmla="*/ 9 w 16"/>
                  <a:gd name="T15" fmla="*/ 3 h 15"/>
                  <a:gd name="T16" fmla="*/ 8 w 16"/>
                  <a:gd name="T17" fmla="*/ 1 h 15"/>
                  <a:gd name="T18" fmla="*/ 2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2" y="0"/>
                    </a:moveTo>
                    <a:cubicBezTo>
                      <a:pt x="0" y="0"/>
                      <a:pt x="0" y="0"/>
                      <a:pt x="0" y="0"/>
                    </a:cubicBezTo>
                    <a:cubicBezTo>
                      <a:pt x="4" y="4"/>
                      <a:pt x="7" y="9"/>
                      <a:pt x="9" y="14"/>
                    </a:cubicBezTo>
                    <a:cubicBezTo>
                      <a:pt x="11" y="14"/>
                      <a:pt x="13" y="15"/>
                      <a:pt x="16" y="15"/>
                    </a:cubicBezTo>
                    <a:cubicBezTo>
                      <a:pt x="15" y="14"/>
                      <a:pt x="15" y="14"/>
                      <a:pt x="15" y="14"/>
                    </a:cubicBezTo>
                    <a:cubicBezTo>
                      <a:pt x="14" y="13"/>
                      <a:pt x="14" y="11"/>
                      <a:pt x="13" y="10"/>
                    </a:cubicBezTo>
                    <a:cubicBezTo>
                      <a:pt x="10" y="5"/>
                      <a:pt x="10" y="5"/>
                      <a:pt x="10" y="5"/>
                    </a:cubicBezTo>
                    <a:cubicBezTo>
                      <a:pt x="10" y="4"/>
                      <a:pt x="9" y="4"/>
                      <a:pt x="9" y="3"/>
                    </a:cubicBezTo>
                    <a:cubicBezTo>
                      <a:pt x="8" y="1"/>
                      <a:pt x="8" y="1"/>
                      <a:pt x="8" y="1"/>
                    </a:cubicBezTo>
                    <a:cubicBezTo>
                      <a:pt x="6" y="1"/>
                      <a:pt x="4" y="0"/>
                      <a:pt x="2"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344">
                <a:extLst>
                  <a:ext uri="{FF2B5EF4-FFF2-40B4-BE49-F238E27FC236}">
                    <a16:creationId xmlns:a16="http://schemas.microsoft.com/office/drawing/2014/main" id="{7056CEB0-4A84-43E6-AED0-B26A577869E6}"/>
                  </a:ext>
                </a:extLst>
              </p:cNvPr>
              <p:cNvSpPr>
                <a:spLocks noEditPoints="1"/>
              </p:cNvSpPr>
              <p:nvPr/>
            </p:nvSpPr>
            <p:spPr bwMode="auto">
              <a:xfrm>
                <a:off x="2735" y="2908"/>
                <a:ext cx="33" cy="33"/>
              </a:xfrm>
              <a:custGeom>
                <a:avLst/>
                <a:gdLst>
                  <a:gd name="T0" fmla="*/ 13 w 14"/>
                  <a:gd name="T1" fmla="*/ 12 h 14"/>
                  <a:gd name="T2" fmla="*/ 13 w 14"/>
                  <a:gd name="T3" fmla="*/ 12 h 14"/>
                  <a:gd name="T4" fmla="*/ 13 w 14"/>
                  <a:gd name="T5" fmla="*/ 12 h 14"/>
                  <a:gd name="T6" fmla="*/ 13 w 14"/>
                  <a:gd name="T7" fmla="*/ 12 h 14"/>
                  <a:gd name="T8" fmla="*/ 0 w 14"/>
                  <a:gd name="T9" fmla="*/ 0 h 14"/>
                  <a:gd name="T10" fmla="*/ 3 w 14"/>
                  <a:gd name="T11" fmla="*/ 6 h 14"/>
                  <a:gd name="T12" fmla="*/ 3 w 14"/>
                  <a:gd name="T13" fmla="*/ 7 h 14"/>
                  <a:gd name="T14" fmla="*/ 3 w 14"/>
                  <a:gd name="T15" fmla="*/ 7 h 14"/>
                  <a:gd name="T16" fmla="*/ 4 w 14"/>
                  <a:gd name="T17" fmla="*/ 8 h 14"/>
                  <a:gd name="T18" fmla="*/ 4 w 14"/>
                  <a:gd name="T19" fmla="*/ 9 h 14"/>
                  <a:gd name="T20" fmla="*/ 4 w 14"/>
                  <a:gd name="T21" fmla="*/ 9 h 14"/>
                  <a:gd name="T22" fmla="*/ 13 w 14"/>
                  <a:gd name="T23" fmla="*/ 14 h 14"/>
                  <a:gd name="T24" fmla="*/ 14 w 14"/>
                  <a:gd name="T25" fmla="*/ 13 h 14"/>
                  <a:gd name="T26" fmla="*/ 13 w 14"/>
                  <a:gd name="T27" fmla="*/ 13 h 14"/>
                  <a:gd name="T28" fmla="*/ 12 w 14"/>
                  <a:gd name="T29" fmla="*/ 12 h 14"/>
                  <a:gd name="T30" fmla="*/ 12 w 14"/>
                  <a:gd name="T31" fmla="*/ 12 h 14"/>
                  <a:gd name="T32" fmla="*/ 12 w 14"/>
                  <a:gd name="T33" fmla="*/ 12 h 14"/>
                  <a:gd name="T34" fmla="*/ 13 w 14"/>
                  <a:gd name="T35" fmla="*/ 12 h 14"/>
                  <a:gd name="T36" fmla="*/ 13 w 14"/>
                  <a:gd name="T37" fmla="*/ 12 h 14"/>
                  <a:gd name="T38" fmla="*/ 12 w 14"/>
                  <a:gd name="T39" fmla="*/ 12 h 14"/>
                  <a:gd name="T40" fmla="*/ 10 w 14"/>
                  <a:gd name="T41" fmla="*/ 10 h 14"/>
                  <a:gd name="T42" fmla="*/ 10 w 14"/>
                  <a:gd name="T43" fmla="*/ 9 h 14"/>
                  <a:gd name="T44" fmla="*/ 8 w 14"/>
                  <a:gd name="T45" fmla="*/ 5 h 14"/>
                  <a:gd name="T46" fmla="*/ 8 w 14"/>
                  <a:gd name="T47" fmla="*/ 5 h 14"/>
                  <a:gd name="T48" fmla="*/ 8 w 14"/>
                  <a:gd name="T49" fmla="*/ 5 h 14"/>
                  <a:gd name="T50" fmla="*/ 7 w 14"/>
                  <a:gd name="T51" fmla="*/ 1 h 14"/>
                  <a:gd name="T52" fmla="*/ 0 w 14"/>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4">
                    <a:moveTo>
                      <a:pt x="13" y="12"/>
                    </a:moveTo>
                    <a:cubicBezTo>
                      <a:pt x="13" y="12"/>
                      <a:pt x="13" y="12"/>
                      <a:pt x="13" y="12"/>
                    </a:cubicBezTo>
                    <a:cubicBezTo>
                      <a:pt x="13" y="12"/>
                      <a:pt x="13" y="12"/>
                      <a:pt x="13" y="12"/>
                    </a:cubicBezTo>
                    <a:cubicBezTo>
                      <a:pt x="13" y="12"/>
                      <a:pt x="13" y="12"/>
                      <a:pt x="13" y="12"/>
                    </a:cubicBezTo>
                    <a:moveTo>
                      <a:pt x="0" y="0"/>
                    </a:moveTo>
                    <a:cubicBezTo>
                      <a:pt x="1" y="2"/>
                      <a:pt x="2" y="4"/>
                      <a:pt x="3" y="6"/>
                    </a:cubicBezTo>
                    <a:cubicBezTo>
                      <a:pt x="3" y="7"/>
                      <a:pt x="3" y="7"/>
                      <a:pt x="3" y="7"/>
                    </a:cubicBezTo>
                    <a:cubicBezTo>
                      <a:pt x="3" y="7"/>
                      <a:pt x="3" y="7"/>
                      <a:pt x="3" y="7"/>
                    </a:cubicBezTo>
                    <a:cubicBezTo>
                      <a:pt x="4" y="8"/>
                      <a:pt x="4" y="8"/>
                      <a:pt x="4" y="8"/>
                    </a:cubicBezTo>
                    <a:cubicBezTo>
                      <a:pt x="4" y="9"/>
                      <a:pt x="4" y="9"/>
                      <a:pt x="4" y="9"/>
                    </a:cubicBezTo>
                    <a:cubicBezTo>
                      <a:pt x="4" y="9"/>
                      <a:pt x="4" y="9"/>
                      <a:pt x="4" y="9"/>
                    </a:cubicBezTo>
                    <a:cubicBezTo>
                      <a:pt x="7" y="10"/>
                      <a:pt x="10" y="12"/>
                      <a:pt x="13" y="14"/>
                    </a:cubicBezTo>
                    <a:cubicBezTo>
                      <a:pt x="13" y="14"/>
                      <a:pt x="13" y="13"/>
                      <a:pt x="14" y="13"/>
                    </a:cubicBezTo>
                    <a:cubicBezTo>
                      <a:pt x="13" y="13"/>
                      <a:pt x="13" y="13"/>
                      <a:pt x="13" y="13"/>
                    </a:cubicBezTo>
                    <a:cubicBezTo>
                      <a:pt x="12" y="12"/>
                      <a:pt x="12" y="12"/>
                      <a:pt x="12" y="12"/>
                    </a:cubicBezTo>
                    <a:cubicBezTo>
                      <a:pt x="12" y="12"/>
                      <a:pt x="12" y="12"/>
                      <a:pt x="12" y="12"/>
                    </a:cubicBezTo>
                    <a:cubicBezTo>
                      <a:pt x="12" y="12"/>
                      <a:pt x="12" y="12"/>
                      <a:pt x="12" y="12"/>
                    </a:cubicBezTo>
                    <a:cubicBezTo>
                      <a:pt x="13" y="12"/>
                      <a:pt x="13" y="12"/>
                      <a:pt x="13" y="12"/>
                    </a:cubicBezTo>
                    <a:cubicBezTo>
                      <a:pt x="13" y="12"/>
                      <a:pt x="13" y="12"/>
                      <a:pt x="13" y="12"/>
                    </a:cubicBezTo>
                    <a:cubicBezTo>
                      <a:pt x="12" y="12"/>
                      <a:pt x="12" y="12"/>
                      <a:pt x="12" y="12"/>
                    </a:cubicBezTo>
                    <a:cubicBezTo>
                      <a:pt x="10" y="10"/>
                      <a:pt x="10" y="10"/>
                      <a:pt x="10" y="10"/>
                    </a:cubicBezTo>
                    <a:cubicBezTo>
                      <a:pt x="10" y="9"/>
                      <a:pt x="10" y="9"/>
                      <a:pt x="10" y="9"/>
                    </a:cubicBezTo>
                    <a:cubicBezTo>
                      <a:pt x="8" y="5"/>
                      <a:pt x="8" y="5"/>
                      <a:pt x="8" y="5"/>
                    </a:cubicBezTo>
                    <a:cubicBezTo>
                      <a:pt x="8" y="5"/>
                      <a:pt x="8" y="5"/>
                      <a:pt x="8" y="5"/>
                    </a:cubicBezTo>
                    <a:cubicBezTo>
                      <a:pt x="8" y="5"/>
                      <a:pt x="8" y="5"/>
                      <a:pt x="8" y="5"/>
                    </a:cubicBezTo>
                    <a:cubicBezTo>
                      <a:pt x="7" y="1"/>
                      <a:pt x="7" y="1"/>
                      <a:pt x="7" y="1"/>
                    </a:cubicBezTo>
                    <a:cubicBezTo>
                      <a:pt x="4" y="1"/>
                      <a:pt x="2" y="0"/>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345">
                <a:extLst>
                  <a:ext uri="{FF2B5EF4-FFF2-40B4-BE49-F238E27FC236}">
                    <a16:creationId xmlns:a16="http://schemas.microsoft.com/office/drawing/2014/main" id="{A7B0910C-1E86-4143-940B-0FEDC7CA1C9E}"/>
                  </a:ext>
                </a:extLst>
              </p:cNvPr>
              <p:cNvSpPr>
                <a:spLocks/>
              </p:cNvSpPr>
              <p:nvPr/>
            </p:nvSpPr>
            <p:spPr bwMode="auto">
              <a:xfrm>
                <a:off x="2744" y="2929"/>
                <a:ext cx="26" cy="14"/>
              </a:xfrm>
              <a:custGeom>
                <a:avLst/>
                <a:gdLst>
                  <a:gd name="T0" fmla="*/ 0 w 11"/>
                  <a:gd name="T1" fmla="*/ 0 h 6"/>
                  <a:gd name="T2" fmla="*/ 1 w 11"/>
                  <a:gd name="T3" fmla="*/ 2 h 6"/>
                  <a:gd name="T4" fmla="*/ 8 w 11"/>
                  <a:gd name="T5" fmla="*/ 6 h 6"/>
                  <a:gd name="T6" fmla="*/ 11 w 11"/>
                  <a:gd name="T7" fmla="*/ 5 h 6"/>
                  <a:gd name="T8" fmla="*/ 11 w 11"/>
                  <a:gd name="T9" fmla="*/ 5 h 6"/>
                  <a:gd name="T10" fmla="*/ 11 w 11"/>
                  <a:gd name="T11" fmla="*/ 5 h 6"/>
                  <a:gd name="T12" fmla="*/ 10 w 11"/>
                  <a:gd name="T13" fmla="*/ 5 h 6"/>
                  <a:gd name="T14" fmla="*/ 10 w 11"/>
                  <a:gd name="T15" fmla="*/ 4 h 6"/>
                  <a:gd name="T16" fmla="*/ 9 w 11"/>
                  <a:gd name="T17" fmla="*/ 5 h 6"/>
                  <a:gd name="T18" fmla="*/ 0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0" y="0"/>
                    </a:moveTo>
                    <a:cubicBezTo>
                      <a:pt x="0" y="1"/>
                      <a:pt x="1" y="1"/>
                      <a:pt x="1" y="2"/>
                    </a:cubicBezTo>
                    <a:cubicBezTo>
                      <a:pt x="4" y="3"/>
                      <a:pt x="6" y="4"/>
                      <a:pt x="8" y="6"/>
                    </a:cubicBezTo>
                    <a:cubicBezTo>
                      <a:pt x="9" y="5"/>
                      <a:pt x="10" y="5"/>
                      <a:pt x="11" y="5"/>
                    </a:cubicBezTo>
                    <a:cubicBezTo>
                      <a:pt x="11" y="5"/>
                      <a:pt x="11" y="5"/>
                      <a:pt x="11" y="5"/>
                    </a:cubicBezTo>
                    <a:cubicBezTo>
                      <a:pt x="11" y="5"/>
                      <a:pt x="11" y="5"/>
                      <a:pt x="11" y="5"/>
                    </a:cubicBezTo>
                    <a:cubicBezTo>
                      <a:pt x="11" y="5"/>
                      <a:pt x="10" y="5"/>
                      <a:pt x="10" y="5"/>
                    </a:cubicBezTo>
                    <a:cubicBezTo>
                      <a:pt x="10" y="4"/>
                      <a:pt x="10" y="4"/>
                      <a:pt x="10" y="4"/>
                    </a:cubicBezTo>
                    <a:cubicBezTo>
                      <a:pt x="9" y="4"/>
                      <a:pt x="9" y="5"/>
                      <a:pt x="9" y="5"/>
                    </a:cubicBezTo>
                    <a:cubicBezTo>
                      <a:pt x="6" y="3"/>
                      <a:pt x="3" y="1"/>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346">
                <a:extLst>
                  <a:ext uri="{FF2B5EF4-FFF2-40B4-BE49-F238E27FC236}">
                    <a16:creationId xmlns:a16="http://schemas.microsoft.com/office/drawing/2014/main" id="{F4C78210-B626-47A5-AEC8-510065632486}"/>
                  </a:ext>
                </a:extLst>
              </p:cNvPr>
              <p:cNvSpPr>
                <a:spLocks/>
              </p:cNvSpPr>
              <p:nvPr/>
            </p:nvSpPr>
            <p:spPr bwMode="auto">
              <a:xfrm>
                <a:off x="2763" y="2941"/>
                <a:ext cx="7" cy="5"/>
              </a:xfrm>
              <a:custGeom>
                <a:avLst/>
                <a:gdLst>
                  <a:gd name="T0" fmla="*/ 3 w 3"/>
                  <a:gd name="T1" fmla="*/ 0 h 2"/>
                  <a:gd name="T2" fmla="*/ 3 w 3"/>
                  <a:gd name="T3" fmla="*/ 0 h 2"/>
                  <a:gd name="T4" fmla="*/ 0 w 3"/>
                  <a:gd name="T5" fmla="*/ 1 h 2"/>
                  <a:gd name="T6" fmla="*/ 1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3" y="0"/>
                      <a:pt x="3" y="0"/>
                    </a:cubicBezTo>
                    <a:cubicBezTo>
                      <a:pt x="2" y="0"/>
                      <a:pt x="1" y="0"/>
                      <a:pt x="0" y="1"/>
                    </a:cubicBezTo>
                    <a:cubicBezTo>
                      <a:pt x="0" y="1"/>
                      <a:pt x="1" y="1"/>
                      <a:pt x="1" y="2"/>
                    </a:cubicBezTo>
                    <a:cubicBezTo>
                      <a:pt x="1" y="1"/>
                      <a:pt x="2" y="0"/>
                      <a:pt x="3"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347">
                <a:extLst>
                  <a:ext uri="{FF2B5EF4-FFF2-40B4-BE49-F238E27FC236}">
                    <a16:creationId xmlns:a16="http://schemas.microsoft.com/office/drawing/2014/main" id="{9788A479-C815-4A76-AA2A-7D84406A3790}"/>
                  </a:ext>
                </a:extLst>
              </p:cNvPr>
              <p:cNvSpPr>
                <a:spLocks noEditPoints="1"/>
              </p:cNvSpPr>
              <p:nvPr/>
            </p:nvSpPr>
            <p:spPr bwMode="auto">
              <a:xfrm>
                <a:off x="2747" y="2936"/>
                <a:ext cx="95" cy="33"/>
              </a:xfrm>
              <a:custGeom>
                <a:avLst/>
                <a:gdLst>
                  <a:gd name="T0" fmla="*/ 13 w 40"/>
                  <a:gd name="T1" fmla="*/ 4 h 14"/>
                  <a:gd name="T2" fmla="*/ 13 w 40"/>
                  <a:gd name="T3" fmla="*/ 4 h 14"/>
                  <a:gd name="T4" fmla="*/ 13 w 40"/>
                  <a:gd name="T5" fmla="*/ 4 h 14"/>
                  <a:gd name="T6" fmla="*/ 30 w 40"/>
                  <a:gd name="T7" fmla="*/ 3 h 14"/>
                  <a:gd name="T8" fmla="*/ 26 w 40"/>
                  <a:gd name="T9" fmla="*/ 5 h 14"/>
                  <a:gd name="T10" fmla="*/ 24 w 40"/>
                  <a:gd name="T11" fmla="*/ 6 h 14"/>
                  <a:gd name="T12" fmla="*/ 26 w 40"/>
                  <a:gd name="T13" fmla="*/ 8 h 14"/>
                  <a:gd name="T14" fmla="*/ 25 w 40"/>
                  <a:gd name="T15" fmla="*/ 9 h 14"/>
                  <a:gd name="T16" fmla="*/ 25 w 40"/>
                  <a:gd name="T17" fmla="*/ 9 h 14"/>
                  <a:gd name="T18" fmla="*/ 21 w 40"/>
                  <a:gd name="T19" fmla="*/ 6 h 14"/>
                  <a:gd name="T20" fmla="*/ 21 w 40"/>
                  <a:gd name="T21" fmla="*/ 6 h 14"/>
                  <a:gd name="T22" fmla="*/ 19 w 40"/>
                  <a:gd name="T23" fmla="*/ 6 h 14"/>
                  <a:gd name="T24" fmla="*/ 17 w 40"/>
                  <a:gd name="T25" fmla="*/ 6 h 14"/>
                  <a:gd name="T26" fmla="*/ 17 w 40"/>
                  <a:gd name="T27" fmla="*/ 6 h 14"/>
                  <a:gd name="T28" fmla="*/ 16 w 40"/>
                  <a:gd name="T29" fmla="*/ 5 h 14"/>
                  <a:gd name="T30" fmla="*/ 14 w 40"/>
                  <a:gd name="T31" fmla="*/ 5 h 14"/>
                  <a:gd name="T32" fmla="*/ 13 w 40"/>
                  <a:gd name="T33" fmla="*/ 4 h 14"/>
                  <a:gd name="T34" fmla="*/ 13 w 40"/>
                  <a:gd name="T35" fmla="*/ 4 h 14"/>
                  <a:gd name="T36" fmla="*/ 13 w 40"/>
                  <a:gd name="T37" fmla="*/ 4 h 14"/>
                  <a:gd name="T38" fmla="*/ 9 w 40"/>
                  <a:gd name="T39" fmla="*/ 5 h 14"/>
                  <a:gd name="T40" fmla="*/ 8 w 40"/>
                  <a:gd name="T41" fmla="*/ 6 h 14"/>
                  <a:gd name="T42" fmla="*/ 8 w 40"/>
                  <a:gd name="T43" fmla="*/ 5 h 14"/>
                  <a:gd name="T44" fmla="*/ 5 w 40"/>
                  <a:gd name="T45" fmla="*/ 7 h 14"/>
                  <a:gd name="T46" fmla="*/ 9 w 40"/>
                  <a:gd name="T47" fmla="*/ 10 h 14"/>
                  <a:gd name="T48" fmla="*/ 17 w 40"/>
                  <a:gd name="T49" fmla="*/ 14 h 14"/>
                  <a:gd name="T50" fmla="*/ 21 w 40"/>
                  <a:gd name="T51" fmla="*/ 14 h 14"/>
                  <a:gd name="T52" fmla="*/ 22 w 40"/>
                  <a:gd name="T53" fmla="*/ 14 h 14"/>
                  <a:gd name="T54" fmla="*/ 23 w 40"/>
                  <a:gd name="T55" fmla="*/ 14 h 14"/>
                  <a:gd name="T56" fmla="*/ 24 w 40"/>
                  <a:gd name="T57" fmla="*/ 14 h 14"/>
                  <a:gd name="T58" fmla="*/ 25 w 40"/>
                  <a:gd name="T59" fmla="*/ 14 h 14"/>
                  <a:gd name="T60" fmla="*/ 26 w 40"/>
                  <a:gd name="T61" fmla="*/ 13 h 14"/>
                  <a:gd name="T62" fmla="*/ 26 w 40"/>
                  <a:gd name="T63" fmla="*/ 13 h 14"/>
                  <a:gd name="T64" fmla="*/ 29 w 40"/>
                  <a:gd name="T65" fmla="*/ 12 h 14"/>
                  <a:gd name="T66" fmla="*/ 31 w 40"/>
                  <a:gd name="T67" fmla="*/ 11 h 14"/>
                  <a:gd name="T68" fmla="*/ 34 w 40"/>
                  <a:gd name="T69" fmla="*/ 10 h 14"/>
                  <a:gd name="T70" fmla="*/ 36 w 40"/>
                  <a:gd name="T71" fmla="*/ 8 h 14"/>
                  <a:gd name="T72" fmla="*/ 40 w 40"/>
                  <a:gd name="T73" fmla="*/ 6 h 14"/>
                  <a:gd name="T74" fmla="*/ 30 w 40"/>
                  <a:gd name="T75" fmla="*/ 3 h 14"/>
                  <a:gd name="T76" fmla="*/ 0 w 40"/>
                  <a:gd name="T77" fmla="*/ 0 h 14"/>
                  <a:gd name="T78" fmla="*/ 0 w 40"/>
                  <a:gd name="T79" fmla="*/ 1 h 14"/>
                  <a:gd name="T80" fmla="*/ 1 w 40"/>
                  <a:gd name="T81" fmla="*/ 3 h 14"/>
                  <a:gd name="T82" fmla="*/ 3 w 40"/>
                  <a:gd name="T83" fmla="*/ 5 h 14"/>
                  <a:gd name="T84" fmla="*/ 4 w 40"/>
                  <a:gd name="T85" fmla="*/ 6 h 14"/>
                  <a:gd name="T86" fmla="*/ 6 w 40"/>
                  <a:gd name="T87" fmla="*/ 4 h 14"/>
                  <a:gd name="T88" fmla="*/ 0 w 40"/>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14">
                    <a:moveTo>
                      <a:pt x="13" y="4"/>
                    </a:moveTo>
                    <a:cubicBezTo>
                      <a:pt x="13" y="4"/>
                      <a:pt x="13" y="4"/>
                      <a:pt x="13" y="4"/>
                    </a:cubicBezTo>
                    <a:cubicBezTo>
                      <a:pt x="13" y="4"/>
                      <a:pt x="13" y="4"/>
                      <a:pt x="13" y="4"/>
                    </a:cubicBezTo>
                    <a:moveTo>
                      <a:pt x="30" y="3"/>
                    </a:moveTo>
                    <a:cubicBezTo>
                      <a:pt x="26" y="5"/>
                      <a:pt x="26" y="5"/>
                      <a:pt x="26" y="5"/>
                    </a:cubicBezTo>
                    <a:cubicBezTo>
                      <a:pt x="24" y="6"/>
                      <a:pt x="24" y="6"/>
                      <a:pt x="24" y="6"/>
                    </a:cubicBezTo>
                    <a:cubicBezTo>
                      <a:pt x="24" y="7"/>
                      <a:pt x="25" y="7"/>
                      <a:pt x="26" y="8"/>
                    </a:cubicBezTo>
                    <a:cubicBezTo>
                      <a:pt x="26" y="8"/>
                      <a:pt x="26" y="9"/>
                      <a:pt x="25" y="9"/>
                    </a:cubicBezTo>
                    <a:cubicBezTo>
                      <a:pt x="25" y="9"/>
                      <a:pt x="25" y="9"/>
                      <a:pt x="25" y="9"/>
                    </a:cubicBezTo>
                    <a:cubicBezTo>
                      <a:pt x="24" y="8"/>
                      <a:pt x="22" y="7"/>
                      <a:pt x="21" y="6"/>
                    </a:cubicBezTo>
                    <a:cubicBezTo>
                      <a:pt x="21" y="6"/>
                      <a:pt x="21" y="6"/>
                      <a:pt x="21" y="6"/>
                    </a:cubicBezTo>
                    <a:cubicBezTo>
                      <a:pt x="19" y="6"/>
                      <a:pt x="19" y="6"/>
                      <a:pt x="19" y="6"/>
                    </a:cubicBezTo>
                    <a:cubicBezTo>
                      <a:pt x="18" y="6"/>
                      <a:pt x="18" y="6"/>
                      <a:pt x="17" y="6"/>
                    </a:cubicBezTo>
                    <a:cubicBezTo>
                      <a:pt x="17" y="6"/>
                      <a:pt x="17" y="6"/>
                      <a:pt x="17" y="6"/>
                    </a:cubicBezTo>
                    <a:cubicBezTo>
                      <a:pt x="16" y="5"/>
                      <a:pt x="16" y="5"/>
                      <a:pt x="16" y="5"/>
                    </a:cubicBezTo>
                    <a:cubicBezTo>
                      <a:pt x="14" y="5"/>
                      <a:pt x="14" y="5"/>
                      <a:pt x="14" y="5"/>
                    </a:cubicBezTo>
                    <a:cubicBezTo>
                      <a:pt x="13" y="4"/>
                      <a:pt x="13" y="4"/>
                      <a:pt x="13" y="4"/>
                    </a:cubicBezTo>
                    <a:cubicBezTo>
                      <a:pt x="13" y="4"/>
                      <a:pt x="13" y="4"/>
                      <a:pt x="13" y="4"/>
                    </a:cubicBezTo>
                    <a:cubicBezTo>
                      <a:pt x="13" y="4"/>
                      <a:pt x="13" y="4"/>
                      <a:pt x="13" y="4"/>
                    </a:cubicBezTo>
                    <a:cubicBezTo>
                      <a:pt x="11" y="4"/>
                      <a:pt x="10" y="4"/>
                      <a:pt x="9" y="5"/>
                    </a:cubicBezTo>
                    <a:cubicBezTo>
                      <a:pt x="8" y="6"/>
                      <a:pt x="8" y="6"/>
                      <a:pt x="8" y="6"/>
                    </a:cubicBezTo>
                    <a:cubicBezTo>
                      <a:pt x="8" y="5"/>
                      <a:pt x="8" y="5"/>
                      <a:pt x="8" y="5"/>
                    </a:cubicBezTo>
                    <a:cubicBezTo>
                      <a:pt x="7" y="6"/>
                      <a:pt x="6" y="6"/>
                      <a:pt x="5" y="7"/>
                    </a:cubicBezTo>
                    <a:cubicBezTo>
                      <a:pt x="6" y="8"/>
                      <a:pt x="8" y="9"/>
                      <a:pt x="9" y="10"/>
                    </a:cubicBezTo>
                    <a:cubicBezTo>
                      <a:pt x="12" y="11"/>
                      <a:pt x="14" y="13"/>
                      <a:pt x="17" y="14"/>
                    </a:cubicBezTo>
                    <a:cubicBezTo>
                      <a:pt x="19" y="14"/>
                      <a:pt x="20" y="14"/>
                      <a:pt x="21" y="14"/>
                    </a:cubicBezTo>
                    <a:cubicBezTo>
                      <a:pt x="21" y="14"/>
                      <a:pt x="22" y="14"/>
                      <a:pt x="22" y="14"/>
                    </a:cubicBezTo>
                    <a:cubicBezTo>
                      <a:pt x="23" y="14"/>
                      <a:pt x="23" y="14"/>
                      <a:pt x="23" y="14"/>
                    </a:cubicBezTo>
                    <a:cubicBezTo>
                      <a:pt x="24" y="14"/>
                      <a:pt x="24" y="14"/>
                      <a:pt x="24" y="14"/>
                    </a:cubicBezTo>
                    <a:cubicBezTo>
                      <a:pt x="25" y="14"/>
                      <a:pt x="25" y="14"/>
                      <a:pt x="25" y="14"/>
                    </a:cubicBezTo>
                    <a:cubicBezTo>
                      <a:pt x="26" y="13"/>
                      <a:pt x="26" y="13"/>
                      <a:pt x="26" y="13"/>
                    </a:cubicBezTo>
                    <a:cubicBezTo>
                      <a:pt x="26" y="13"/>
                      <a:pt x="26" y="13"/>
                      <a:pt x="26" y="13"/>
                    </a:cubicBezTo>
                    <a:cubicBezTo>
                      <a:pt x="27" y="13"/>
                      <a:pt x="28" y="13"/>
                      <a:pt x="29" y="12"/>
                    </a:cubicBezTo>
                    <a:cubicBezTo>
                      <a:pt x="30" y="12"/>
                      <a:pt x="31" y="11"/>
                      <a:pt x="31" y="11"/>
                    </a:cubicBezTo>
                    <a:cubicBezTo>
                      <a:pt x="32" y="11"/>
                      <a:pt x="33" y="10"/>
                      <a:pt x="34" y="10"/>
                    </a:cubicBezTo>
                    <a:cubicBezTo>
                      <a:pt x="35" y="9"/>
                      <a:pt x="35" y="9"/>
                      <a:pt x="36" y="8"/>
                    </a:cubicBezTo>
                    <a:cubicBezTo>
                      <a:pt x="38" y="8"/>
                      <a:pt x="39" y="7"/>
                      <a:pt x="40" y="6"/>
                    </a:cubicBezTo>
                    <a:cubicBezTo>
                      <a:pt x="37" y="4"/>
                      <a:pt x="34" y="3"/>
                      <a:pt x="30" y="3"/>
                    </a:cubicBezTo>
                    <a:moveTo>
                      <a:pt x="0" y="0"/>
                    </a:moveTo>
                    <a:cubicBezTo>
                      <a:pt x="0" y="0"/>
                      <a:pt x="0" y="0"/>
                      <a:pt x="0" y="1"/>
                    </a:cubicBezTo>
                    <a:cubicBezTo>
                      <a:pt x="1" y="1"/>
                      <a:pt x="1" y="2"/>
                      <a:pt x="1" y="3"/>
                    </a:cubicBezTo>
                    <a:cubicBezTo>
                      <a:pt x="2" y="4"/>
                      <a:pt x="2" y="4"/>
                      <a:pt x="3" y="5"/>
                    </a:cubicBezTo>
                    <a:cubicBezTo>
                      <a:pt x="3" y="5"/>
                      <a:pt x="3" y="5"/>
                      <a:pt x="4" y="6"/>
                    </a:cubicBezTo>
                    <a:cubicBezTo>
                      <a:pt x="4" y="5"/>
                      <a:pt x="5" y="4"/>
                      <a:pt x="6" y="4"/>
                    </a:cubicBezTo>
                    <a:cubicBezTo>
                      <a:pt x="4" y="2"/>
                      <a:pt x="2" y="1"/>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348">
                <a:extLst>
                  <a:ext uri="{FF2B5EF4-FFF2-40B4-BE49-F238E27FC236}">
                    <a16:creationId xmlns:a16="http://schemas.microsoft.com/office/drawing/2014/main" id="{A0562DC9-4801-4B94-BB23-DEDDB442A2A3}"/>
                  </a:ext>
                </a:extLst>
              </p:cNvPr>
              <p:cNvSpPr>
                <a:spLocks noEditPoints="1"/>
              </p:cNvSpPr>
              <p:nvPr/>
            </p:nvSpPr>
            <p:spPr bwMode="auto">
              <a:xfrm>
                <a:off x="2747" y="2934"/>
                <a:ext cx="23" cy="16"/>
              </a:xfrm>
              <a:custGeom>
                <a:avLst/>
                <a:gdLst>
                  <a:gd name="T0" fmla="*/ 9 w 10"/>
                  <a:gd name="T1" fmla="*/ 6 h 7"/>
                  <a:gd name="T2" fmla="*/ 8 w 10"/>
                  <a:gd name="T3" fmla="*/ 6 h 7"/>
                  <a:gd name="T4" fmla="*/ 8 w 10"/>
                  <a:gd name="T5" fmla="*/ 7 h 7"/>
                  <a:gd name="T6" fmla="*/ 9 w 10"/>
                  <a:gd name="T7" fmla="*/ 6 h 7"/>
                  <a:gd name="T8" fmla="*/ 10 w 10"/>
                  <a:gd name="T9" fmla="*/ 3 h 7"/>
                  <a:gd name="T10" fmla="*/ 10 w 10"/>
                  <a:gd name="T11" fmla="*/ 3 h 7"/>
                  <a:gd name="T12" fmla="*/ 10 w 10"/>
                  <a:gd name="T13" fmla="*/ 3 h 7"/>
                  <a:gd name="T14" fmla="*/ 10 w 10"/>
                  <a:gd name="T15" fmla="*/ 3 h 7"/>
                  <a:gd name="T16" fmla="*/ 10 w 10"/>
                  <a:gd name="T17" fmla="*/ 3 h 7"/>
                  <a:gd name="T18" fmla="*/ 0 w 10"/>
                  <a:gd name="T19" fmla="*/ 0 h 7"/>
                  <a:gd name="T20" fmla="*/ 0 w 10"/>
                  <a:gd name="T21" fmla="*/ 1 h 7"/>
                  <a:gd name="T22" fmla="*/ 6 w 10"/>
                  <a:gd name="T23" fmla="*/ 5 h 7"/>
                  <a:gd name="T24" fmla="*/ 7 w 10"/>
                  <a:gd name="T25" fmla="*/ 4 h 7"/>
                  <a:gd name="T26" fmla="*/ 0 w 10"/>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9" y="6"/>
                    </a:moveTo>
                    <a:cubicBezTo>
                      <a:pt x="8" y="6"/>
                      <a:pt x="8" y="6"/>
                      <a:pt x="8" y="6"/>
                    </a:cubicBezTo>
                    <a:cubicBezTo>
                      <a:pt x="8" y="7"/>
                      <a:pt x="8" y="7"/>
                      <a:pt x="8" y="7"/>
                    </a:cubicBezTo>
                    <a:cubicBezTo>
                      <a:pt x="9" y="6"/>
                      <a:pt x="9" y="6"/>
                      <a:pt x="9" y="6"/>
                    </a:cubicBezTo>
                    <a:moveTo>
                      <a:pt x="10" y="3"/>
                    </a:moveTo>
                    <a:cubicBezTo>
                      <a:pt x="10" y="3"/>
                      <a:pt x="10" y="3"/>
                      <a:pt x="10" y="3"/>
                    </a:cubicBezTo>
                    <a:cubicBezTo>
                      <a:pt x="10" y="3"/>
                      <a:pt x="10" y="3"/>
                      <a:pt x="10" y="3"/>
                    </a:cubicBezTo>
                    <a:cubicBezTo>
                      <a:pt x="10" y="3"/>
                      <a:pt x="10" y="3"/>
                      <a:pt x="10" y="3"/>
                    </a:cubicBezTo>
                    <a:cubicBezTo>
                      <a:pt x="10" y="3"/>
                      <a:pt x="10" y="3"/>
                      <a:pt x="10" y="3"/>
                    </a:cubicBezTo>
                    <a:moveTo>
                      <a:pt x="0" y="0"/>
                    </a:moveTo>
                    <a:cubicBezTo>
                      <a:pt x="0" y="0"/>
                      <a:pt x="0" y="1"/>
                      <a:pt x="0" y="1"/>
                    </a:cubicBezTo>
                    <a:cubicBezTo>
                      <a:pt x="2" y="2"/>
                      <a:pt x="4" y="3"/>
                      <a:pt x="6" y="5"/>
                    </a:cubicBezTo>
                    <a:cubicBezTo>
                      <a:pt x="6" y="4"/>
                      <a:pt x="7" y="4"/>
                      <a:pt x="7" y="4"/>
                    </a:cubicBezTo>
                    <a:cubicBezTo>
                      <a:pt x="5" y="2"/>
                      <a:pt x="3" y="1"/>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349">
                <a:extLst>
                  <a:ext uri="{FF2B5EF4-FFF2-40B4-BE49-F238E27FC236}">
                    <a16:creationId xmlns:a16="http://schemas.microsoft.com/office/drawing/2014/main" id="{5F6C5C73-5865-4FD0-B6F4-7474D6B158C8}"/>
                  </a:ext>
                </a:extLst>
              </p:cNvPr>
              <p:cNvSpPr>
                <a:spLocks noEditPoints="1"/>
              </p:cNvSpPr>
              <p:nvPr/>
            </p:nvSpPr>
            <p:spPr bwMode="auto">
              <a:xfrm>
                <a:off x="2756" y="2941"/>
                <a:ext cx="52" cy="17"/>
              </a:xfrm>
              <a:custGeom>
                <a:avLst/>
                <a:gdLst>
                  <a:gd name="T0" fmla="*/ 20 w 22"/>
                  <a:gd name="T1" fmla="*/ 4 h 7"/>
                  <a:gd name="T2" fmla="*/ 20 w 22"/>
                  <a:gd name="T3" fmla="*/ 4 h 7"/>
                  <a:gd name="T4" fmla="*/ 19 w 22"/>
                  <a:gd name="T5" fmla="*/ 4 h 7"/>
                  <a:gd name="T6" fmla="*/ 19 w 22"/>
                  <a:gd name="T7" fmla="*/ 4 h 7"/>
                  <a:gd name="T8" fmla="*/ 18 w 22"/>
                  <a:gd name="T9" fmla="*/ 4 h 7"/>
                  <a:gd name="T10" fmla="*/ 18 w 22"/>
                  <a:gd name="T11" fmla="*/ 4 h 7"/>
                  <a:gd name="T12" fmla="*/ 18 w 22"/>
                  <a:gd name="T13" fmla="*/ 4 h 7"/>
                  <a:gd name="T14" fmla="*/ 17 w 22"/>
                  <a:gd name="T15" fmla="*/ 4 h 7"/>
                  <a:gd name="T16" fmla="*/ 17 w 22"/>
                  <a:gd name="T17" fmla="*/ 4 h 7"/>
                  <a:gd name="T18" fmla="*/ 21 w 22"/>
                  <a:gd name="T19" fmla="*/ 7 h 7"/>
                  <a:gd name="T20" fmla="*/ 21 w 22"/>
                  <a:gd name="T21" fmla="*/ 7 h 7"/>
                  <a:gd name="T22" fmla="*/ 22 w 22"/>
                  <a:gd name="T23" fmla="*/ 6 h 7"/>
                  <a:gd name="T24" fmla="*/ 20 w 22"/>
                  <a:gd name="T25" fmla="*/ 4 h 7"/>
                  <a:gd name="T26" fmla="*/ 6 w 22"/>
                  <a:gd name="T27" fmla="*/ 0 h 7"/>
                  <a:gd name="T28" fmla="*/ 6 w 22"/>
                  <a:gd name="T29" fmla="*/ 0 h 7"/>
                  <a:gd name="T30" fmla="*/ 4 w 22"/>
                  <a:gd name="T31" fmla="*/ 2 h 7"/>
                  <a:gd name="T32" fmla="*/ 3 w 22"/>
                  <a:gd name="T33" fmla="*/ 1 h 7"/>
                  <a:gd name="T34" fmla="*/ 2 w 22"/>
                  <a:gd name="T35" fmla="*/ 2 h 7"/>
                  <a:gd name="T36" fmla="*/ 0 w 22"/>
                  <a:gd name="T37" fmla="*/ 4 h 7"/>
                  <a:gd name="T38" fmla="*/ 1 w 22"/>
                  <a:gd name="T39" fmla="*/ 5 h 7"/>
                  <a:gd name="T40" fmla="*/ 4 w 22"/>
                  <a:gd name="T41" fmla="*/ 3 h 7"/>
                  <a:gd name="T42" fmla="*/ 5 w 22"/>
                  <a:gd name="T43" fmla="*/ 3 h 7"/>
                  <a:gd name="T44" fmla="*/ 9 w 22"/>
                  <a:gd name="T45" fmla="*/ 2 h 7"/>
                  <a:gd name="T46" fmla="*/ 9 w 22"/>
                  <a:gd name="T47" fmla="*/ 2 h 7"/>
                  <a:gd name="T48" fmla="*/ 9 w 22"/>
                  <a:gd name="T49" fmla="*/ 2 h 7"/>
                  <a:gd name="T50" fmla="*/ 9 w 22"/>
                  <a:gd name="T51" fmla="*/ 2 h 7"/>
                  <a:gd name="T52" fmla="*/ 8 w 22"/>
                  <a:gd name="T53" fmla="*/ 1 h 7"/>
                  <a:gd name="T54" fmla="*/ 7 w 22"/>
                  <a:gd name="T55" fmla="*/ 1 h 7"/>
                  <a:gd name="T56" fmla="*/ 6 w 22"/>
                  <a:gd name="T57" fmla="*/ 0 h 7"/>
                  <a:gd name="T58" fmla="*/ 6 w 22"/>
                  <a:gd name="T59" fmla="*/ 0 h 7"/>
                  <a:gd name="T60" fmla="*/ 6 w 22"/>
                  <a:gd name="T6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7">
                    <a:moveTo>
                      <a:pt x="20" y="4"/>
                    </a:moveTo>
                    <a:cubicBezTo>
                      <a:pt x="20" y="4"/>
                      <a:pt x="20" y="4"/>
                      <a:pt x="20"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8" y="5"/>
                      <a:pt x="20" y="6"/>
                      <a:pt x="21" y="7"/>
                    </a:cubicBezTo>
                    <a:cubicBezTo>
                      <a:pt x="21" y="7"/>
                      <a:pt x="21" y="7"/>
                      <a:pt x="21" y="7"/>
                    </a:cubicBezTo>
                    <a:cubicBezTo>
                      <a:pt x="22" y="7"/>
                      <a:pt x="22" y="6"/>
                      <a:pt x="22" y="6"/>
                    </a:cubicBezTo>
                    <a:cubicBezTo>
                      <a:pt x="21" y="5"/>
                      <a:pt x="20" y="5"/>
                      <a:pt x="20" y="4"/>
                    </a:cubicBezTo>
                    <a:moveTo>
                      <a:pt x="6" y="0"/>
                    </a:moveTo>
                    <a:cubicBezTo>
                      <a:pt x="6" y="0"/>
                      <a:pt x="6" y="0"/>
                      <a:pt x="6" y="0"/>
                    </a:cubicBezTo>
                    <a:cubicBezTo>
                      <a:pt x="5" y="0"/>
                      <a:pt x="4" y="1"/>
                      <a:pt x="4" y="2"/>
                    </a:cubicBezTo>
                    <a:cubicBezTo>
                      <a:pt x="4" y="1"/>
                      <a:pt x="3" y="1"/>
                      <a:pt x="3" y="1"/>
                    </a:cubicBezTo>
                    <a:cubicBezTo>
                      <a:pt x="3" y="1"/>
                      <a:pt x="2" y="1"/>
                      <a:pt x="2" y="2"/>
                    </a:cubicBezTo>
                    <a:cubicBezTo>
                      <a:pt x="1" y="2"/>
                      <a:pt x="0" y="3"/>
                      <a:pt x="0" y="4"/>
                    </a:cubicBezTo>
                    <a:cubicBezTo>
                      <a:pt x="0" y="4"/>
                      <a:pt x="1" y="4"/>
                      <a:pt x="1" y="5"/>
                    </a:cubicBezTo>
                    <a:cubicBezTo>
                      <a:pt x="2" y="4"/>
                      <a:pt x="3" y="4"/>
                      <a:pt x="4" y="3"/>
                    </a:cubicBezTo>
                    <a:cubicBezTo>
                      <a:pt x="4" y="3"/>
                      <a:pt x="4" y="3"/>
                      <a:pt x="5" y="3"/>
                    </a:cubicBezTo>
                    <a:cubicBezTo>
                      <a:pt x="6" y="2"/>
                      <a:pt x="7" y="2"/>
                      <a:pt x="9" y="2"/>
                    </a:cubicBezTo>
                    <a:cubicBezTo>
                      <a:pt x="9" y="2"/>
                      <a:pt x="9" y="2"/>
                      <a:pt x="9" y="2"/>
                    </a:cubicBezTo>
                    <a:cubicBezTo>
                      <a:pt x="9" y="2"/>
                      <a:pt x="9" y="2"/>
                      <a:pt x="9" y="2"/>
                    </a:cubicBezTo>
                    <a:cubicBezTo>
                      <a:pt x="9" y="2"/>
                      <a:pt x="9" y="2"/>
                      <a:pt x="9" y="2"/>
                    </a:cubicBezTo>
                    <a:cubicBezTo>
                      <a:pt x="8" y="1"/>
                      <a:pt x="8" y="1"/>
                      <a:pt x="8" y="1"/>
                    </a:cubicBezTo>
                    <a:cubicBezTo>
                      <a:pt x="7" y="1"/>
                      <a:pt x="7" y="1"/>
                      <a:pt x="7" y="1"/>
                    </a:cubicBezTo>
                    <a:cubicBezTo>
                      <a:pt x="6" y="0"/>
                      <a:pt x="6" y="0"/>
                      <a:pt x="6" y="0"/>
                    </a:cubicBezTo>
                    <a:cubicBezTo>
                      <a:pt x="6" y="0"/>
                      <a:pt x="6" y="0"/>
                      <a:pt x="6" y="0"/>
                    </a:cubicBezTo>
                    <a:cubicBezTo>
                      <a:pt x="6" y="0"/>
                      <a:pt x="6" y="0"/>
                      <a:pt x="6"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350">
                <a:extLst>
                  <a:ext uri="{FF2B5EF4-FFF2-40B4-BE49-F238E27FC236}">
                    <a16:creationId xmlns:a16="http://schemas.microsoft.com/office/drawing/2014/main" id="{68786DAC-6727-44B2-ABC6-C3778BF3EE87}"/>
                  </a:ext>
                </a:extLst>
              </p:cNvPr>
              <p:cNvSpPr>
                <a:spLocks/>
              </p:cNvSpPr>
              <p:nvPr/>
            </p:nvSpPr>
            <p:spPr bwMode="auto">
              <a:xfrm>
                <a:off x="2889" y="2867"/>
                <a:ext cx="100" cy="31"/>
              </a:xfrm>
              <a:custGeom>
                <a:avLst/>
                <a:gdLst>
                  <a:gd name="T0" fmla="*/ 25 w 42"/>
                  <a:gd name="T1" fmla="*/ 0 h 13"/>
                  <a:gd name="T2" fmla="*/ 22 w 42"/>
                  <a:gd name="T3" fmla="*/ 0 h 13"/>
                  <a:gd name="T4" fmla="*/ 18 w 42"/>
                  <a:gd name="T5" fmla="*/ 1 h 13"/>
                  <a:gd name="T6" fmla="*/ 14 w 42"/>
                  <a:gd name="T7" fmla="*/ 2 h 13"/>
                  <a:gd name="T8" fmla="*/ 9 w 42"/>
                  <a:gd name="T9" fmla="*/ 4 h 13"/>
                  <a:gd name="T10" fmla="*/ 5 w 42"/>
                  <a:gd name="T11" fmla="*/ 7 h 13"/>
                  <a:gd name="T12" fmla="*/ 4 w 42"/>
                  <a:gd name="T13" fmla="*/ 7 h 13"/>
                  <a:gd name="T14" fmla="*/ 4 w 42"/>
                  <a:gd name="T15" fmla="*/ 7 h 13"/>
                  <a:gd name="T16" fmla="*/ 0 w 42"/>
                  <a:gd name="T17" fmla="*/ 9 h 13"/>
                  <a:gd name="T18" fmla="*/ 2 w 42"/>
                  <a:gd name="T19" fmla="*/ 10 h 13"/>
                  <a:gd name="T20" fmla="*/ 12 w 42"/>
                  <a:gd name="T21" fmla="*/ 8 h 13"/>
                  <a:gd name="T22" fmla="*/ 28 w 42"/>
                  <a:gd name="T23" fmla="*/ 3 h 13"/>
                  <a:gd name="T24" fmla="*/ 37 w 42"/>
                  <a:gd name="T25" fmla="*/ 5 h 13"/>
                  <a:gd name="T26" fmla="*/ 37 w 42"/>
                  <a:gd name="T27" fmla="*/ 7 h 13"/>
                  <a:gd name="T28" fmla="*/ 31 w 42"/>
                  <a:gd name="T29" fmla="*/ 6 h 13"/>
                  <a:gd name="T30" fmla="*/ 16 w 42"/>
                  <a:gd name="T31" fmla="*/ 12 h 13"/>
                  <a:gd name="T32" fmla="*/ 19 w 42"/>
                  <a:gd name="T33" fmla="*/ 13 h 13"/>
                  <a:gd name="T34" fmla="*/ 24 w 42"/>
                  <a:gd name="T35" fmla="*/ 10 h 13"/>
                  <a:gd name="T36" fmla="*/ 28 w 42"/>
                  <a:gd name="T37" fmla="*/ 8 h 13"/>
                  <a:gd name="T38" fmla="*/ 31 w 42"/>
                  <a:gd name="T39" fmla="*/ 8 h 13"/>
                  <a:gd name="T40" fmla="*/ 33 w 42"/>
                  <a:gd name="T41" fmla="*/ 8 h 13"/>
                  <a:gd name="T42" fmla="*/ 35 w 42"/>
                  <a:gd name="T43" fmla="*/ 8 h 13"/>
                  <a:gd name="T44" fmla="*/ 38 w 42"/>
                  <a:gd name="T45" fmla="*/ 8 h 13"/>
                  <a:gd name="T46" fmla="*/ 42 w 42"/>
                  <a:gd name="T47" fmla="*/ 10 h 13"/>
                  <a:gd name="T48" fmla="*/ 42 w 42"/>
                  <a:gd name="T49" fmla="*/ 9 h 13"/>
                  <a:gd name="T50" fmla="*/ 41 w 42"/>
                  <a:gd name="T51" fmla="*/ 7 h 13"/>
                  <a:gd name="T52" fmla="*/ 39 w 42"/>
                  <a:gd name="T53" fmla="*/ 4 h 13"/>
                  <a:gd name="T54" fmla="*/ 38 w 42"/>
                  <a:gd name="T55" fmla="*/ 4 h 13"/>
                  <a:gd name="T56" fmla="*/ 36 w 42"/>
                  <a:gd name="T57" fmla="*/ 3 h 13"/>
                  <a:gd name="T58" fmla="*/ 32 w 42"/>
                  <a:gd name="T59" fmla="*/ 1 h 13"/>
                  <a:gd name="T60" fmla="*/ 31 w 42"/>
                  <a:gd name="T61" fmla="*/ 1 h 13"/>
                  <a:gd name="T62" fmla="*/ 27 w 42"/>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3">
                    <a:moveTo>
                      <a:pt x="26" y="0"/>
                    </a:moveTo>
                    <a:cubicBezTo>
                      <a:pt x="25" y="0"/>
                      <a:pt x="25" y="0"/>
                      <a:pt x="25" y="0"/>
                    </a:cubicBezTo>
                    <a:cubicBezTo>
                      <a:pt x="23" y="0"/>
                      <a:pt x="23" y="0"/>
                      <a:pt x="23" y="0"/>
                    </a:cubicBezTo>
                    <a:cubicBezTo>
                      <a:pt x="22" y="0"/>
                      <a:pt x="22" y="0"/>
                      <a:pt x="22" y="0"/>
                    </a:cubicBezTo>
                    <a:cubicBezTo>
                      <a:pt x="22" y="0"/>
                      <a:pt x="21" y="0"/>
                      <a:pt x="20" y="0"/>
                    </a:cubicBezTo>
                    <a:cubicBezTo>
                      <a:pt x="18" y="1"/>
                      <a:pt x="18" y="1"/>
                      <a:pt x="18" y="1"/>
                    </a:cubicBezTo>
                    <a:cubicBezTo>
                      <a:pt x="16" y="1"/>
                      <a:pt x="16" y="1"/>
                      <a:pt x="16" y="1"/>
                    </a:cubicBezTo>
                    <a:cubicBezTo>
                      <a:pt x="15" y="2"/>
                      <a:pt x="14" y="2"/>
                      <a:pt x="14" y="2"/>
                    </a:cubicBezTo>
                    <a:cubicBezTo>
                      <a:pt x="12" y="3"/>
                      <a:pt x="11" y="3"/>
                      <a:pt x="10" y="4"/>
                    </a:cubicBezTo>
                    <a:cubicBezTo>
                      <a:pt x="9" y="4"/>
                      <a:pt x="9" y="4"/>
                      <a:pt x="9" y="4"/>
                    </a:cubicBezTo>
                    <a:cubicBezTo>
                      <a:pt x="6" y="6"/>
                      <a:pt x="6" y="6"/>
                      <a:pt x="6" y="6"/>
                    </a:cubicBezTo>
                    <a:cubicBezTo>
                      <a:pt x="5" y="7"/>
                      <a:pt x="5" y="7"/>
                      <a:pt x="5" y="7"/>
                    </a:cubicBezTo>
                    <a:cubicBezTo>
                      <a:pt x="4" y="7"/>
                      <a:pt x="4" y="7"/>
                      <a:pt x="4" y="7"/>
                    </a:cubicBezTo>
                    <a:cubicBezTo>
                      <a:pt x="4" y="7"/>
                      <a:pt x="4" y="7"/>
                      <a:pt x="4" y="7"/>
                    </a:cubicBezTo>
                    <a:cubicBezTo>
                      <a:pt x="4" y="7"/>
                      <a:pt x="4" y="7"/>
                      <a:pt x="4" y="7"/>
                    </a:cubicBezTo>
                    <a:cubicBezTo>
                      <a:pt x="4" y="7"/>
                      <a:pt x="4" y="7"/>
                      <a:pt x="4" y="7"/>
                    </a:cubicBezTo>
                    <a:cubicBezTo>
                      <a:pt x="3" y="8"/>
                      <a:pt x="3" y="8"/>
                      <a:pt x="3" y="8"/>
                    </a:cubicBezTo>
                    <a:cubicBezTo>
                      <a:pt x="0" y="9"/>
                      <a:pt x="0" y="9"/>
                      <a:pt x="0" y="9"/>
                    </a:cubicBezTo>
                    <a:cubicBezTo>
                      <a:pt x="0" y="10"/>
                      <a:pt x="0" y="10"/>
                      <a:pt x="0" y="10"/>
                    </a:cubicBezTo>
                    <a:cubicBezTo>
                      <a:pt x="2" y="10"/>
                      <a:pt x="2" y="10"/>
                      <a:pt x="2" y="10"/>
                    </a:cubicBezTo>
                    <a:cubicBezTo>
                      <a:pt x="8" y="11"/>
                      <a:pt x="8" y="11"/>
                      <a:pt x="8" y="11"/>
                    </a:cubicBezTo>
                    <a:cubicBezTo>
                      <a:pt x="10" y="10"/>
                      <a:pt x="11" y="9"/>
                      <a:pt x="12" y="8"/>
                    </a:cubicBezTo>
                    <a:cubicBezTo>
                      <a:pt x="15" y="7"/>
                      <a:pt x="19" y="5"/>
                      <a:pt x="22" y="4"/>
                    </a:cubicBezTo>
                    <a:cubicBezTo>
                      <a:pt x="24" y="4"/>
                      <a:pt x="26" y="3"/>
                      <a:pt x="28" y="3"/>
                    </a:cubicBezTo>
                    <a:cubicBezTo>
                      <a:pt x="29" y="3"/>
                      <a:pt x="30" y="3"/>
                      <a:pt x="31" y="4"/>
                    </a:cubicBezTo>
                    <a:cubicBezTo>
                      <a:pt x="33" y="4"/>
                      <a:pt x="35" y="5"/>
                      <a:pt x="37" y="5"/>
                    </a:cubicBezTo>
                    <a:cubicBezTo>
                      <a:pt x="40" y="7"/>
                      <a:pt x="42" y="9"/>
                      <a:pt x="42" y="9"/>
                    </a:cubicBezTo>
                    <a:cubicBezTo>
                      <a:pt x="42" y="9"/>
                      <a:pt x="40" y="8"/>
                      <a:pt x="37" y="7"/>
                    </a:cubicBezTo>
                    <a:cubicBezTo>
                      <a:pt x="35" y="7"/>
                      <a:pt x="34" y="6"/>
                      <a:pt x="32" y="6"/>
                    </a:cubicBezTo>
                    <a:cubicBezTo>
                      <a:pt x="32" y="6"/>
                      <a:pt x="31" y="6"/>
                      <a:pt x="31" y="6"/>
                    </a:cubicBezTo>
                    <a:cubicBezTo>
                      <a:pt x="28" y="7"/>
                      <a:pt x="26" y="7"/>
                      <a:pt x="23" y="8"/>
                    </a:cubicBezTo>
                    <a:cubicBezTo>
                      <a:pt x="21" y="9"/>
                      <a:pt x="19" y="11"/>
                      <a:pt x="16" y="12"/>
                    </a:cubicBezTo>
                    <a:cubicBezTo>
                      <a:pt x="18" y="12"/>
                      <a:pt x="18" y="12"/>
                      <a:pt x="18" y="12"/>
                    </a:cubicBezTo>
                    <a:cubicBezTo>
                      <a:pt x="19" y="13"/>
                      <a:pt x="19" y="13"/>
                      <a:pt x="19" y="13"/>
                    </a:cubicBezTo>
                    <a:cubicBezTo>
                      <a:pt x="20" y="12"/>
                      <a:pt x="21" y="11"/>
                      <a:pt x="22" y="11"/>
                    </a:cubicBezTo>
                    <a:cubicBezTo>
                      <a:pt x="24" y="10"/>
                      <a:pt x="24" y="10"/>
                      <a:pt x="24" y="10"/>
                    </a:cubicBezTo>
                    <a:cubicBezTo>
                      <a:pt x="24" y="10"/>
                      <a:pt x="25" y="10"/>
                      <a:pt x="25" y="9"/>
                    </a:cubicBezTo>
                    <a:cubicBezTo>
                      <a:pt x="26" y="9"/>
                      <a:pt x="27" y="9"/>
                      <a:pt x="28" y="8"/>
                    </a:cubicBezTo>
                    <a:cubicBezTo>
                      <a:pt x="29" y="8"/>
                      <a:pt x="29" y="8"/>
                      <a:pt x="30" y="8"/>
                    </a:cubicBezTo>
                    <a:cubicBezTo>
                      <a:pt x="31" y="8"/>
                      <a:pt x="31" y="8"/>
                      <a:pt x="31" y="8"/>
                    </a:cubicBezTo>
                    <a:cubicBezTo>
                      <a:pt x="32" y="8"/>
                      <a:pt x="32" y="8"/>
                      <a:pt x="32" y="8"/>
                    </a:cubicBezTo>
                    <a:cubicBezTo>
                      <a:pt x="33" y="8"/>
                      <a:pt x="33" y="8"/>
                      <a:pt x="33" y="8"/>
                    </a:cubicBezTo>
                    <a:cubicBezTo>
                      <a:pt x="33" y="8"/>
                      <a:pt x="33" y="8"/>
                      <a:pt x="34" y="8"/>
                    </a:cubicBezTo>
                    <a:cubicBezTo>
                      <a:pt x="34" y="8"/>
                      <a:pt x="34" y="8"/>
                      <a:pt x="35" y="8"/>
                    </a:cubicBezTo>
                    <a:cubicBezTo>
                      <a:pt x="35" y="8"/>
                      <a:pt x="36" y="8"/>
                      <a:pt x="37" y="8"/>
                    </a:cubicBezTo>
                    <a:cubicBezTo>
                      <a:pt x="38" y="8"/>
                      <a:pt x="38" y="8"/>
                      <a:pt x="38" y="8"/>
                    </a:cubicBezTo>
                    <a:cubicBezTo>
                      <a:pt x="39" y="8"/>
                      <a:pt x="39" y="9"/>
                      <a:pt x="40" y="9"/>
                    </a:cubicBezTo>
                    <a:cubicBezTo>
                      <a:pt x="40" y="9"/>
                      <a:pt x="41" y="9"/>
                      <a:pt x="42" y="10"/>
                    </a:cubicBezTo>
                    <a:cubicBezTo>
                      <a:pt x="42" y="10"/>
                      <a:pt x="42" y="10"/>
                      <a:pt x="42" y="10"/>
                    </a:cubicBezTo>
                    <a:cubicBezTo>
                      <a:pt x="42" y="9"/>
                      <a:pt x="42" y="9"/>
                      <a:pt x="42" y="9"/>
                    </a:cubicBezTo>
                    <a:cubicBezTo>
                      <a:pt x="42" y="8"/>
                      <a:pt x="42" y="8"/>
                      <a:pt x="42" y="8"/>
                    </a:cubicBezTo>
                    <a:cubicBezTo>
                      <a:pt x="42" y="8"/>
                      <a:pt x="42" y="7"/>
                      <a:pt x="41" y="7"/>
                    </a:cubicBezTo>
                    <a:cubicBezTo>
                      <a:pt x="40" y="6"/>
                      <a:pt x="40" y="5"/>
                      <a:pt x="39" y="5"/>
                    </a:cubicBezTo>
                    <a:cubicBezTo>
                      <a:pt x="39" y="4"/>
                      <a:pt x="39" y="4"/>
                      <a:pt x="39" y="4"/>
                    </a:cubicBezTo>
                    <a:cubicBezTo>
                      <a:pt x="38" y="4"/>
                      <a:pt x="38" y="4"/>
                      <a:pt x="38" y="4"/>
                    </a:cubicBezTo>
                    <a:cubicBezTo>
                      <a:pt x="38" y="4"/>
                      <a:pt x="38" y="4"/>
                      <a:pt x="38" y="4"/>
                    </a:cubicBezTo>
                    <a:cubicBezTo>
                      <a:pt x="38" y="4"/>
                      <a:pt x="38" y="4"/>
                      <a:pt x="38" y="4"/>
                    </a:cubicBezTo>
                    <a:cubicBezTo>
                      <a:pt x="36" y="3"/>
                      <a:pt x="36" y="3"/>
                      <a:pt x="36" y="3"/>
                    </a:cubicBezTo>
                    <a:cubicBezTo>
                      <a:pt x="35" y="2"/>
                      <a:pt x="34" y="2"/>
                      <a:pt x="34" y="2"/>
                    </a:cubicBezTo>
                    <a:cubicBezTo>
                      <a:pt x="32" y="1"/>
                      <a:pt x="32" y="1"/>
                      <a:pt x="32" y="1"/>
                    </a:cubicBezTo>
                    <a:cubicBezTo>
                      <a:pt x="31" y="1"/>
                      <a:pt x="31" y="1"/>
                      <a:pt x="31" y="1"/>
                    </a:cubicBezTo>
                    <a:cubicBezTo>
                      <a:pt x="31" y="1"/>
                      <a:pt x="31" y="1"/>
                      <a:pt x="31" y="1"/>
                    </a:cubicBezTo>
                    <a:cubicBezTo>
                      <a:pt x="29" y="0"/>
                      <a:pt x="29" y="0"/>
                      <a:pt x="29" y="0"/>
                    </a:cubicBezTo>
                    <a:cubicBezTo>
                      <a:pt x="29" y="0"/>
                      <a:pt x="28" y="0"/>
                      <a:pt x="27" y="0"/>
                    </a:cubicBezTo>
                    <a:cubicBezTo>
                      <a:pt x="27" y="0"/>
                      <a:pt x="26" y="0"/>
                      <a:pt x="26"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351">
                <a:extLst>
                  <a:ext uri="{FF2B5EF4-FFF2-40B4-BE49-F238E27FC236}">
                    <a16:creationId xmlns:a16="http://schemas.microsoft.com/office/drawing/2014/main" id="{565A3321-1B1B-4C06-ADC8-A05451C38A9B}"/>
                  </a:ext>
                </a:extLst>
              </p:cNvPr>
              <p:cNvSpPr>
                <a:spLocks noEditPoints="1"/>
              </p:cNvSpPr>
              <p:nvPr/>
            </p:nvSpPr>
            <p:spPr bwMode="auto">
              <a:xfrm>
                <a:off x="2842" y="2927"/>
                <a:ext cx="54" cy="21"/>
              </a:xfrm>
              <a:custGeom>
                <a:avLst/>
                <a:gdLst>
                  <a:gd name="T0" fmla="*/ 19 w 23"/>
                  <a:gd name="T1" fmla="*/ 3 h 9"/>
                  <a:gd name="T2" fmla="*/ 15 w 23"/>
                  <a:gd name="T3" fmla="*/ 7 h 9"/>
                  <a:gd name="T4" fmla="*/ 18 w 23"/>
                  <a:gd name="T5" fmla="*/ 9 h 9"/>
                  <a:gd name="T6" fmla="*/ 23 w 23"/>
                  <a:gd name="T7" fmla="*/ 3 h 9"/>
                  <a:gd name="T8" fmla="*/ 22 w 23"/>
                  <a:gd name="T9" fmla="*/ 3 h 9"/>
                  <a:gd name="T10" fmla="*/ 20 w 23"/>
                  <a:gd name="T11" fmla="*/ 3 h 9"/>
                  <a:gd name="T12" fmla="*/ 19 w 23"/>
                  <a:gd name="T13" fmla="*/ 3 h 9"/>
                  <a:gd name="T14" fmla="*/ 1 w 23"/>
                  <a:gd name="T15" fmla="*/ 0 h 9"/>
                  <a:gd name="T16" fmla="*/ 1 w 23"/>
                  <a:gd name="T17" fmla="*/ 0 h 9"/>
                  <a:gd name="T18" fmla="*/ 0 w 23"/>
                  <a:gd name="T19" fmla="*/ 0 h 9"/>
                  <a:gd name="T20" fmla="*/ 0 w 23"/>
                  <a:gd name="T21" fmla="*/ 0 h 9"/>
                  <a:gd name="T22" fmla="*/ 8 w 23"/>
                  <a:gd name="T23" fmla="*/ 3 h 9"/>
                  <a:gd name="T24" fmla="*/ 10 w 23"/>
                  <a:gd name="T25" fmla="*/ 2 h 9"/>
                  <a:gd name="T26" fmla="*/ 9 w 23"/>
                  <a:gd name="T27" fmla="*/ 2 h 9"/>
                  <a:gd name="T28" fmla="*/ 8 w 23"/>
                  <a:gd name="T29" fmla="*/ 2 h 9"/>
                  <a:gd name="T30" fmla="*/ 6 w 23"/>
                  <a:gd name="T31" fmla="*/ 1 h 9"/>
                  <a:gd name="T32" fmla="*/ 3 w 23"/>
                  <a:gd name="T33" fmla="*/ 0 h 9"/>
                  <a:gd name="T34" fmla="*/ 1 w 23"/>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9">
                    <a:moveTo>
                      <a:pt x="19" y="3"/>
                    </a:moveTo>
                    <a:cubicBezTo>
                      <a:pt x="18" y="5"/>
                      <a:pt x="16" y="6"/>
                      <a:pt x="15" y="7"/>
                    </a:cubicBezTo>
                    <a:cubicBezTo>
                      <a:pt x="16" y="8"/>
                      <a:pt x="17" y="8"/>
                      <a:pt x="18" y="9"/>
                    </a:cubicBezTo>
                    <a:cubicBezTo>
                      <a:pt x="23" y="3"/>
                      <a:pt x="23" y="3"/>
                      <a:pt x="23" y="3"/>
                    </a:cubicBezTo>
                    <a:cubicBezTo>
                      <a:pt x="22" y="3"/>
                      <a:pt x="22" y="3"/>
                      <a:pt x="22" y="3"/>
                    </a:cubicBezTo>
                    <a:cubicBezTo>
                      <a:pt x="20" y="3"/>
                      <a:pt x="20" y="3"/>
                      <a:pt x="20" y="3"/>
                    </a:cubicBezTo>
                    <a:cubicBezTo>
                      <a:pt x="19" y="3"/>
                      <a:pt x="19" y="3"/>
                      <a:pt x="19" y="3"/>
                    </a:cubicBezTo>
                    <a:moveTo>
                      <a:pt x="1" y="0"/>
                    </a:moveTo>
                    <a:cubicBezTo>
                      <a:pt x="1" y="0"/>
                      <a:pt x="1" y="0"/>
                      <a:pt x="1" y="0"/>
                    </a:cubicBezTo>
                    <a:cubicBezTo>
                      <a:pt x="0" y="0"/>
                      <a:pt x="0" y="0"/>
                      <a:pt x="0" y="0"/>
                    </a:cubicBezTo>
                    <a:cubicBezTo>
                      <a:pt x="0" y="0"/>
                      <a:pt x="0" y="0"/>
                      <a:pt x="0" y="0"/>
                    </a:cubicBezTo>
                    <a:cubicBezTo>
                      <a:pt x="3" y="1"/>
                      <a:pt x="6" y="2"/>
                      <a:pt x="8" y="3"/>
                    </a:cubicBezTo>
                    <a:cubicBezTo>
                      <a:pt x="9" y="3"/>
                      <a:pt x="9" y="2"/>
                      <a:pt x="10" y="2"/>
                    </a:cubicBezTo>
                    <a:cubicBezTo>
                      <a:pt x="9" y="2"/>
                      <a:pt x="9" y="2"/>
                      <a:pt x="9" y="2"/>
                    </a:cubicBezTo>
                    <a:cubicBezTo>
                      <a:pt x="8" y="2"/>
                      <a:pt x="8" y="2"/>
                      <a:pt x="8" y="2"/>
                    </a:cubicBezTo>
                    <a:cubicBezTo>
                      <a:pt x="6" y="1"/>
                      <a:pt x="6" y="1"/>
                      <a:pt x="6" y="1"/>
                    </a:cubicBezTo>
                    <a:cubicBezTo>
                      <a:pt x="3" y="0"/>
                      <a:pt x="3" y="0"/>
                      <a:pt x="3" y="0"/>
                    </a:cubicBezTo>
                    <a:cubicBezTo>
                      <a:pt x="1" y="0"/>
                      <a:pt x="1" y="0"/>
                      <a:pt x="1"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352">
                <a:extLst>
                  <a:ext uri="{FF2B5EF4-FFF2-40B4-BE49-F238E27FC236}">
                    <a16:creationId xmlns:a16="http://schemas.microsoft.com/office/drawing/2014/main" id="{F6ABB8CA-AF0E-4031-811F-8E4F2E400FED}"/>
                  </a:ext>
                </a:extLst>
              </p:cNvPr>
              <p:cNvSpPr>
                <a:spLocks noEditPoints="1"/>
              </p:cNvSpPr>
              <p:nvPr/>
            </p:nvSpPr>
            <p:spPr bwMode="auto">
              <a:xfrm>
                <a:off x="2839" y="2927"/>
                <a:ext cx="46" cy="23"/>
              </a:xfrm>
              <a:custGeom>
                <a:avLst/>
                <a:gdLst>
                  <a:gd name="T0" fmla="*/ 16 w 19"/>
                  <a:gd name="T1" fmla="*/ 7 h 10"/>
                  <a:gd name="T2" fmla="*/ 16 w 19"/>
                  <a:gd name="T3" fmla="*/ 7 h 10"/>
                  <a:gd name="T4" fmla="*/ 15 w 19"/>
                  <a:gd name="T5" fmla="*/ 8 h 10"/>
                  <a:gd name="T6" fmla="*/ 18 w 19"/>
                  <a:gd name="T7" fmla="*/ 10 h 10"/>
                  <a:gd name="T8" fmla="*/ 18 w 19"/>
                  <a:gd name="T9" fmla="*/ 10 h 10"/>
                  <a:gd name="T10" fmla="*/ 19 w 19"/>
                  <a:gd name="T11" fmla="*/ 9 h 10"/>
                  <a:gd name="T12" fmla="*/ 16 w 19"/>
                  <a:gd name="T13" fmla="*/ 7 h 10"/>
                  <a:gd name="T14" fmla="*/ 1 w 19"/>
                  <a:gd name="T15" fmla="*/ 0 h 10"/>
                  <a:gd name="T16" fmla="*/ 1 w 19"/>
                  <a:gd name="T17" fmla="*/ 0 h 10"/>
                  <a:gd name="T18" fmla="*/ 0 w 19"/>
                  <a:gd name="T19" fmla="*/ 1 h 10"/>
                  <a:gd name="T20" fmla="*/ 8 w 19"/>
                  <a:gd name="T21" fmla="*/ 4 h 10"/>
                  <a:gd name="T22" fmla="*/ 9 w 19"/>
                  <a:gd name="T23" fmla="*/ 3 h 10"/>
                  <a:gd name="T24" fmla="*/ 1 w 19"/>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0">
                    <a:moveTo>
                      <a:pt x="16" y="7"/>
                    </a:moveTo>
                    <a:cubicBezTo>
                      <a:pt x="16" y="7"/>
                      <a:pt x="16" y="7"/>
                      <a:pt x="16" y="7"/>
                    </a:cubicBezTo>
                    <a:cubicBezTo>
                      <a:pt x="16" y="7"/>
                      <a:pt x="15" y="8"/>
                      <a:pt x="15" y="8"/>
                    </a:cubicBezTo>
                    <a:cubicBezTo>
                      <a:pt x="16" y="9"/>
                      <a:pt x="17" y="9"/>
                      <a:pt x="18" y="10"/>
                    </a:cubicBezTo>
                    <a:cubicBezTo>
                      <a:pt x="18" y="10"/>
                      <a:pt x="18" y="10"/>
                      <a:pt x="18" y="10"/>
                    </a:cubicBezTo>
                    <a:cubicBezTo>
                      <a:pt x="19" y="9"/>
                      <a:pt x="19" y="9"/>
                      <a:pt x="19" y="9"/>
                    </a:cubicBezTo>
                    <a:cubicBezTo>
                      <a:pt x="18" y="8"/>
                      <a:pt x="17" y="8"/>
                      <a:pt x="16" y="7"/>
                    </a:cubicBezTo>
                    <a:moveTo>
                      <a:pt x="1" y="0"/>
                    </a:moveTo>
                    <a:cubicBezTo>
                      <a:pt x="1" y="0"/>
                      <a:pt x="1" y="0"/>
                      <a:pt x="1" y="0"/>
                    </a:cubicBezTo>
                    <a:cubicBezTo>
                      <a:pt x="0" y="1"/>
                      <a:pt x="0" y="1"/>
                      <a:pt x="0" y="1"/>
                    </a:cubicBezTo>
                    <a:cubicBezTo>
                      <a:pt x="3" y="2"/>
                      <a:pt x="6" y="3"/>
                      <a:pt x="8" y="4"/>
                    </a:cubicBezTo>
                    <a:cubicBezTo>
                      <a:pt x="9" y="4"/>
                      <a:pt x="9" y="4"/>
                      <a:pt x="9" y="3"/>
                    </a:cubicBezTo>
                    <a:cubicBezTo>
                      <a:pt x="7" y="2"/>
                      <a:pt x="4" y="1"/>
                      <a:pt x="1"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353">
                <a:extLst>
                  <a:ext uri="{FF2B5EF4-FFF2-40B4-BE49-F238E27FC236}">
                    <a16:creationId xmlns:a16="http://schemas.microsoft.com/office/drawing/2014/main" id="{997EB698-7DD8-477C-8530-6A9B7ECDDF6E}"/>
                  </a:ext>
                </a:extLst>
              </p:cNvPr>
              <p:cNvSpPr>
                <a:spLocks/>
              </p:cNvSpPr>
              <p:nvPr/>
            </p:nvSpPr>
            <p:spPr bwMode="auto">
              <a:xfrm>
                <a:off x="2694" y="2879"/>
                <a:ext cx="15" cy="19"/>
              </a:xfrm>
              <a:custGeom>
                <a:avLst/>
                <a:gdLst>
                  <a:gd name="T0" fmla="*/ 0 w 6"/>
                  <a:gd name="T1" fmla="*/ 0 h 8"/>
                  <a:gd name="T2" fmla="*/ 1 w 6"/>
                  <a:gd name="T3" fmla="*/ 6 h 8"/>
                  <a:gd name="T4" fmla="*/ 6 w 6"/>
                  <a:gd name="T5" fmla="*/ 8 h 8"/>
                  <a:gd name="T6" fmla="*/ 0 w 6"/>
                  <a:gd name="T7" fmla="*/ 0 h 8"/>
                </a:gdLst>
                <a:ahLst/>
                <a:cxnLst>
                  <a:cxn ang="0">
                    <a:pos x="T0" y="T1"/>
                  </a:cxn>
                  <a:cxn ang="0">
                    <a:pos x="T2" y="T3"/>
                  </a:cxn>
                  <a:cxn ang="0">
                    <a:pos x="T4" y="T5"/>
                  </a:cxn>
                  <a:cxn ang="0">
                    <a:pos x="T6" y="T7"/>
                  </a:cxn>
                </a:cxnLst>
                <a:rect l="0" t="0" r="r" b="b"/>
                <a:pathLst>
                  <a:path w="6" h="8">
                    <a:moveTo>
                      <a:pt x="0" y="0"/>
                    </a:moveTo>
                    <a:cubicBezTo>
                      <a:pt x="0" y="2"/>
                      <a:pt x="1" y="4"/>
                      <a:pt x="1" y="6"/>
                    </a:cubicBezTo>
                    <a:cubicBezTo>
                      <a:pt x="3" y="7"/>
                      <a:pt x="4" y="7"/>
                      <a:pt x="6" y="8"/>
                    </a:cubicBezTo>
                    <a:cubicBezTo>
                      <a:pt x="4" y="5"/>
                      <a:pt x="2" y="3"/>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354">
                <a:extLst>
                  <a:ext uri="{FF2B5EF4-FFF2-40B4-BE49-F238E27FC236}">
                    <a16:creationId xmlns:a16="http://schemas.microsoft.com/office/drawing/2014/main" id="{B0A61D33-5F0C-456D-9968-13E1430C73CA}"/>
                  </a:ext>
                </a:extLst>
              </p:cNvPr>
              <p:cNvSpPr>
                <a:spLocks noEditPoints="1"/>
              </p:cNvSpPr>
              <p:nvPr/>
            </p:nvSpPr>
            <p:spPr bwMode="auto">
              <a:xfrm>
                <a:off x="2694" y="2893"/>
                <a:ext cx="31" cy="41"/>
              </a:xfrm>
              <a:custGeom>
                <a:avLst/>
                <a:gdLst>
                  <a:gd name="T0" fmla="*/ 12 w 13"/>
                  <a:gd name="T1" fmla="*/ 11 h 17"/>
                  <a:gd name="T2" fmla="*/ 11 w 13"/>
                  <a:gd name="T3" fmla="*/ 16 h 17"/>
                  <a:gd name="T4" fmla="*/ 13 w 13"/>
                  <a:gd name="T5" fmla="*/ 15 h 17"/>
                  <a:gd name="T6" fmla="*/ 13 w 13"/>
                  <a:gd name="T7" fmla="*/ 15 h 17"/>
                  <a:gd name="T8" fmla="*/ 12 w 13"/>
                  <a:gd name="T9" fmla="*/ 11 h 17"/>
                  <a:gd name="T10" fmla="*/ 1 w 13"/>
                  <a:gd name="T11" fmla="*/ 0 h 17"/>
                  <a:gd name="T12" fmla="*/ 1 w 13"/>
                  <a:gd name="T13" fmla="*/ 3 h 17"/>
                  <a:gd name="T14" fmla="*/ 0 w 13"/>
                  <a:gd name="T15" fmla="*/ 11 h 17"/>
                  <a:gd name="T16" fmla="*/ 6 w 13"/>
                  <a:gd name="T17" fmla="*/ 16 h 17"/>
                  <a:gd name="T18" fmla="*/ 6 w 13"/>
                  <a:gd name="T19" fmla="*/ 16 h 17"/>
                  <a:gd name="T20" fmla="*/ 6 w 13"/>
                  <a:gd name="T21" fmla="*/ 15 h 17"/>
                  <a:gd name="T22" fmla="*/ 7 w 13"/>
                  <a:gd name="T23" fmla="*/ 17 h 17"/>
                  <a:gd name="T24" fmla="*/ 7 w 13"/>
                  <a:gd name="T25" fmla="*/ 17 h 17"/>
                  <a:gd name="T26" fmla="*/ 7 w 13"/>
                  <a:gd name="T27" fmla="*/ 16 h 17"/>
                  <a:gd name="T28" fmla="*/ 7 w 13"/>
                  <a:gd name="T29" fmla="*/ 16 h 17"/>
                  <a:gd name="T30" fmla="*/ 7 w 13"/>
                  <a:gd name="T31" fmla="*/ 16 h 17"/>
                  <a:gd name="T32" fmla="*/ 7 w 13"/>
                  <a:gd name="T33" fmla="*/ 16 h 17"/>
                  <a:gd name="T34" fmla="*/ 7 w 13"/>
                  <a:gd name="T35" fmla="*/ 14 h 17"/>
                  <a:gd name="T36" fmla="*/ 9 w 13"/>
                  <a:gd name="T37" fmla="*/ 11 h 17"/>
                  <a:gd name="T38" fmla="*/ 11 w 13"/>
                  <a:gd name="T39" fmla="*/ 10 h 17"/>
                  <a:gd name="T40" fmla="*/ 11 w 13"/>
                  <a:gd name="T41" fmla="*/ 11 h 17"/>
                  <a:gd name="T42" fmla="*/ 6 w 13"/>
                  <a:gd name="T43" fmla="*/ 2 h 17"/>
                  <a:gd name="T44" fmla="*/ 1 w 13"/>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7">
                    <a:moveTo>
                      <a:pt x="12" y="11"/>
                    </a:moveTo>
                    <a:cubicBezTo>
                      <a:pt x="11" y="13"/>
                      <a:pt x="11" y="14"/>
                      <a:pt x="11" y="16"/>
                    </a:cubicBezTo>
                    <a:cubicBezTo>
                      <a:pt x="12" y="15"/>
                      <a:pt x="13" y="15"/>
                      <a:pt x="13" y="15"/>
                    </a:cubicBezTo>
                    <a:cubicBezTo>
                      <a:pt x="13" y="15"/>
                      <a:pt x="13" y="15"/>
                      <a:pt x="13" y="15"/>
                    </a:cubicBezTo>
                    <a:cubicBezTo>
                      <a:pt x="13" y="13"/>
                      <a:pt x="12" y="12"/>
                      <a:pt x="12" y="11"/>
                    </a:cubicBezTo>
                    <a:moveTo>
                      <a:pt x="1" y="0"/>
                    </a:moveTo>
                    <a:cubicBezTo>
                      <a:pt x="1" y="1"/>
                      <a:pt x="1" y="2"/>
                      <a:pt x="1" y="3"/>
                    </a:cubicBezTo>
                    <a:cubicBezTo>
                      <a:pt x="1" y="5"/>
                      <a:pt x="1" y="8"/>
                      <a:pt x="0" y="11"/>
                    </a:cubicBezTo>
                    <a:cubicBezTo>
                      <a:pt x="2" y="12"/>
                      <a:pt x="4" y="14"/>
                      <a:pt x="6" y="16"/>
                    </a:cubicBezTo>
                    <a:cubicBezTo>
                      <a:pt x="6" y="16"/>
                      <a:pt x="6" y="16"/>
                      <a:pt x="6" y="16"/>
                    </a:cubicBezTo>
                    <a:cubicBezTo>
                      <a:pt x="6" y="15"/>
                      <a:pt x="6" y="15"/>
                      <a:pt x="6" y="15"/>
                    </a:cubicBezTo>
                    <a:cubicBezTo>
                      <a:pt x="7" y="17"/>
                      <a:pt x="7" y="17"/>
                      <a:pt x="7" y="17"/>
                    </a:cubicBezTo>
                    <a:cubicBezTo>
                      <a:pt x="7" y="17"/>
                      <a:pt x="7" y="17"/>
                      <a:pt x="7" y="17"/>
                    </a:cubicBezTo>
                    <a:cubicBezTo>
                      <a:pt x="7" y="17"/>
                      <a:pt x="7" y="16"/>
                      <a:pt x="7" y="16"/>
                    </a:cubicBezTo>
                    <a:cubicBezTo>
                      <a:pt x="7" y="16"/>
                      <a:pt x="7" y="16"/>
                      <a:pt x="7" y="16"/>
                    </a:cubicBezTo>
                    <a:cubicBezTo>
                      <a:pt x="7" y="16"/>
                      <a:pt x="7" y="16"/>
                      <a:pt x="7" y="16"/>
                    </a:cubicBezTo>
                    <a:cubicBezTo>
                      <a:pt x="7" y="16"/>
                      <a:pt x="7" y="16"/>
                      <a:pt x="7" y="16"/>
                    </a:cubicBezTo>
                    <a:cubicBezTo>
                      <a:pt x="7" y="16"/>
                      <a:pt x="7" y="15"/>
                      <a:pt x="7" y="14"/>
                    </a:cubicBezTo>
                    <a:cubicBezTo>
                      <a:pt x="7" y="13"/>
                      <a:pt x="8" y="12"/>
                      <a:pt x="9" y="11"/>
                    </a:cubicBezTo>
                    <a:cubicBezTo>
                      <a:pt x="11" y="10"/>
                      <a:pt x="11" y="10"/>
                      <a:pt x="11" y="10"/>
                    </a:cubicBezTo>
                    <a:cubicBezTo>
                      <a:pt x="11" y="10"/>
                      <a:pt x="11" y="11"/>
                      <a:pt x="11" y="11"/>
                    </a:cubicBezTo>
                    <a:cubicBezTo>
                      <a:pt x="10" y="8"/>
                      <a:pt x="8" y="5"/>
                      <a:pt x="6" y="2"/>
                    </a:cubicBezTo>
                    <a:cubicBezTo>
                      <a:pt x="4" y="1"/>
                      <a:pt x="3" y="1"/>
                      <a:pt x="1"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355">
                <a:extLst>
                  <a:ext uri="{FF2B5EF4-FFF2-40B4-BE49-F238E27FC236}">
                    <a16:creationId xmlns:a16="http://schemas.microsoft.com/office/drawing/2014/main" id="{8F64895B-C0D5-450E-93B0-066E06B9D22B}"/>
                  </a:ext>
                </a:extLst>
              </p:cNvPr>
              <p:cNvSpPr>
                <a:spLocks noEditPoints="1"/>
              </p:cNvSpPr>
              <p:nvPr/>
            </p:nvSpPr>
            <p:spPr bwMode="auto">
              <a:xfrm>
                <a:off x="2723" y="2969"/>
                <a:ext cx="183" cy="224"/>
              </a:xfrm>
              <a:custGeom>
                <a:avLst/>
                <a:gdLst>
                  <a:gd name="T0" fmla="*/ 24 w 77"/>
                  <a:gd name="T1" fmla="*/ 17 h 94"/>
                  <a:gd name="T2" fmla="*/ 43 w 77"/>
                  <a:gd name="T3" fmla="*/ 4 h 94"/>
                  <a:gd name="T4" fmla="*/ 41 w 77"/>
                  <a:gd name="T5" fmla="*/ 5 h 94"/>
                  <a:gd name="T6" fmla="*/ 33 w 77"/>
                  <a:gd name="T7" fmla="*/ 6 h 94"/>
                  <a:gd name="T8" fmla="*/ 15 w 77"/>
                  <a:gd name="T9" fmla="*/ 7 h 94"/>
                  <a:gd name="T10" fmla="*/ 21 w 77"/>
                  <a:gd name="T11" fmla="*/ 22 h 94"/>
                  <a:gd name="T12" fmla="*/ 30 w 77"/>
                  <a:gd name="T13" fmla="*/ 26 h 94"/>
                  <a:gd name="T14" fmla="*/ 54 w 77"/>
                  <a:gd name="T15" fmla="*/ 32 h 94"/>
                  <a:gd name="T16" fmla="*/ 73 w 77"/>
                  <a:gd name="T17" fmla="*/ 38 h 94"/>
                  <a:gd name="T18" fmla="*/ 68 w 77"/>
                  <a:gd name="T19" fmla="*/ 33 h 94"/>
                  <a:gd name="T20" fmla="*/ 67 w 77"/>
                  <a:gd name="T21" fmla="*/ 32 h 94"/>
                  <a:gd name="T22" fmla="*/ 62 w 77"/>
                  <a:gd name="T23" fmla="*/ 29 h 94"/>
                  <a:gd name="T24" fmla="*/ 61 w 77"/>
                  <a:gd name="T25" fmla="*/ 28 h 94"/>
                  <a:gd name="T26" fmla="*/ 54 w 77"/>
                  <a:gd name="T27" fmla="*/ 25 h 94"/>
                  <a:gd name="T28" fmla="*/ 46 w 77"/>
                  <a:gd name="T29" fmla="*/ 23 h 94"/>
                  <a:gd name="T30" fmla="*/ 42 w 77"/>
                  <a:gd name="T31" fmla="*/ 22 h 94"/>
                  <a:gd name="T32" fmla="*/ 37 w 77"/>
                  <a:gd name="T33" fmla="*/ 21 h 94"/>
                  <a:gd name="T34" fmla="*/ 36 w 77"/>
                  <a:gd name="T35" fmla="*/ 20 h 94"/>
                  <a:gd name="T36" fmla="*/ 32 w 77"/>
                  <a:gd name="T37" fmla="*/ 20 h 94"/>
                  <a:gd name="T38" fmla="*/ 28 w 77"/>
                  <a:gd name="T39" fmla="*/ 18 h 94"/>
                  <a:gd name="T40" fmla="*/ 28 w 77"/>
                  <a:gd name="T41" fmla="*/ 18 h 94"/>
                  <a:gd name="T42" fmla="*/ 24 w 77"/>
                  <a:gd name="T43" fmla="*/ 17 h 94"/>
                  <a:gd name="T44" fmla="*/ 23 w 77"/>
                  <a:gd name="T45" fmla="*/ 15 h 94"/>
                  <a:gd name="T46" fmla="*/ 22 w 77"/>
                  <a:gd name="T47" fmla="*/ 9 h 94"/>
                  <a:gd name="T48" fmla="*/ 24 w 77"/>
                  <a:gd name="T49" fmla="*/ 10 h 94"/>
                  <a:gd name="T50" fmla="*/ 31 w 77"/>
                  <a:gd name="T51" fmla="*/ 11 h 94"/>
                  <a:gd name="T52" fmla="*/ 34 w 77"/>
                  <a:gd name="T53" fmla="*/ 11 h 94"/>
                  <a:gd name="T54" fmla="*/ 43 w 77"/>
                  <a:gd name="T55" fmla="*/ 9 h 94"/>
                  <a:gd name="T56" fmla="*/ 47 w 77"/>
                  <a:gd name="T57" fmla="*/ 2 h 94"/>
                  <a:gd name="T58" fmla="*/ 0 w 77"/>
                  <a:gd name="T59" fmla="*/ 0 h 94"/>
                  <a:gd name="T60" fmla="*/ 3 w 77"/>
                  <a:gd name="T61" fmla="*/ 10 h 94"/>
                  <a:gd name="T62" fmla="*/ 4 w 77"/>
                  <a:gd name="T63" fmla="*/ 13 h 94"/>
                  <a:gd name="T64" fmla="*/ 8 w 77"/>
                  <a:gd name="T65" fmla="*/ 24 h 94"/>
                  <a:gd name="T66" fmla="*/ 11 w 77"/>
                  <a:gd name="T67" fmla="*/ 29 h 94"/>
                  <a:gd name="T68" fmla="*/ 16 w 77"/>
                  <a:gd name="T69" fmla="*/ 35 h 94"/>
                  <a:gd name="T70" fmla="*/ 32 w 77"/>
                  <a:gd name="T71" fmla="*/ 46 h 94"/>
                  <a:gd name="T72" fmla="*/ 44 w 77"/>
                  <a:gd name="T73" fmla="*/ 55 h 94"/>
                  <a:gd name="T74" fmla="*/ 49 w 77"/>
                  <a:gd name="T75" fmla="*/ 60 h 94"/>
                  <a:gd name="T76" fmla="*/ 58 w 77"/>
                  <a:gd name="T77" fmla="*/ 73 h 94"/>
                  <a:gd name="T78" fmla="*/ 61 w 77"/>
                  <a:gd name="T79" fmla="*/ 81 h 94"/>
                  <a:gd name="T80" fmla="*/ 70 w 77"/>
                  <a:gd name="T81" fmla="*/ 94 h 94"/>
                  <a:gd name="T82" fmla="*/ 74 w 77"/>
                  <a:gd name="T83" fmla="*/ 78 h 94"/>
                  <a:gd name="T84" fmla="*/ 73 w 77"/>
                  <a:gd name="T85" fmla="*/ 76 h 94"/>
                  <a:gd name="T86" fmla="*/ 69 w 77"/>
                  <a:gd name="T87" fmla="*/ 66 h 94"/>
                  <a:gd name="T88" fmla="*/ 62 w 77"/>
                  <a:gd name="T89" fmla="*/ 53 h 94"/>
                  <a:gd name="T90" fmla="*/ 55 w 77"/>
                  <a:gd name="T91" fmla="*/ 45 h 94"/>
                  <a:gd name="T92" fmla="*/ 54 w 77"/>
                  <a:gd name="T93" fmla="*/ 43 h 94"/>
                  <a:gd name="T94" fmla="*/ 56 w 77"/>
                  <a:gd name="T95" fmla="*/ 41 h 94"/>
                  <a:gd name="T96" fmla="*/ 57 w 77"/>
                  <a:gd name="T97" fmla="*/ 41 h 94"/>
                  <a:gd name="T98" fmla="*/ 62 w 77"/>
                  <a:gd name="T99" fmla="*/ 42 h 94"/>
                  <a:gd name="T100" fmla="*/ 63 w 77"/>
                  <a:gd name="T101" fmla="*/ 42 h 94"/>
                  <a:gd name="T102" fmla="*/ 69 w 77"/>
                  <a:gd name="T103" fmla="*/ 46 h 94"/>
                  <a:gd name="T104" fmla="*/ 55 w 77"/>
                  <a:gd name="T105" fmla="*/ 38 h 94"/>
                  <a:gd name="T106" fmla="*/ 34 w 77"/>
                  <a:gd name="T107" fmla="*/ 32 h 94"/>
                  <a:gd name="T108" fmla="*/ 56 w 77"/>
                  <a:gd name="T109" fmla="*/ 55 h 94"/>
                  <a:gd name="T110" fmla="*/ 54 w 77"/>
                  <a:gd name="T111" fmla="*/ 56 h 94"/>
                  <a:gd name="T112" fmla="*/ 18 w 77"/>
                  <a:gd name="T113" fmla="*/ 27 h 94"/>
                  <a:gd name="T114" fmla="*/ 14 w 77"/>
                  <a:gd name="T115" fmla="*/ 21 h 94"/>
                  <a:gd name="T116" fmla="*/ 0 w 77"/>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94">
                    <a:moveTo>
                      <a:pt x="24" y="17"/>
                    </a:move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moveTo>
                      <a:pt x="47" y="2"/>
                    </a:moveTo>
                    <a:cubicBezTo>
                      <a:pt x="46" y="2"/>
                      <a:pt x="45" y="3"/>
                      <a:pt x="44" y="3"/>
                    </a:cubicBezTo>
                    <a:cubicBezTo>
                      <a:pt x="43" y="4"/>
                      <a:pt x="43" y="4"/>
                      <a:pt x="43" y="4"/>
                    </a:cubicBezTo>
                    <a:cubicBezTo>
                      <a:pt x="42" y="4"/>
                      <a:pt x="42" y="4"/>
                      <a:pt x="42" y="4"/>
                    </a:cubicBezTo>
                    <a:cubicBezTo>
                      <a:pt x="42" y="4"/>
                      <a:pt x="42" y="4"/>
                      <a:pt x="42" y="4"/>
                    </a:cubicBezTo>
                    <a:cubicBezTo>
                      <a:pt x="42" y="4"/>
                      <a:pt x="42" y="4"/>
                      <a:pt x="42" y="4"/>
                    </a:cubicBezTo>
                    <a:cubicBezTo>
                      <a:pt x="41" y="5"/>
                      <a:pt x="41" y="5"/>
                      <a:pt x="41" y="5"/>
                    </a:cubicBezTo>
                    <a:cubicBezTo>
                      <a:pt x="41" y="5"/>
                      <a:pt x="41" y="5"/>
                      <a:pt x="41" y="5"/>
                    </a:cubicBezTo>
                    <a:cubicBezTo>
                      <a:pt x="40" y="5"/>
                      <a:pt x="39" y="5"/>
                      <a:pt x="38" y="5"/>
                    </a:cubicBezTo>
                    <a:cubicBezTo>
                      <a:pt x="38" y="6"/>
                      <a:pt x="38" y="6"/>
                      <a:pt x="38" y="6"/>
                    </a:cubicBezTo>
                    <a:cubicBezTo>
                      <a:pt x="37" y="6"/>
                      <a:pt x="37" y="6"/>
                      <a:pt x="37" y="6"/>
                    </a:cubicBezTo>
                    <a:cubicBezTo>
                      <a:pt x="35" y="6"/>
                      <a:pt x="35" y="6"/>
                      <a:pt x="35" y="6"/>
                    </a:cubicBezTo>
                    <a:cubicBezTo>
                      <a:pt x="33" y="6"/>
                      <a:pt x="33" y="6"/>
                      <a:pt x="33" y="6"/>
                    </a:cubicBezTo>
                    <a:cubicBezTo>
                      <a:pt x="32" y="6"/>
                      <a:pt x="32" y="6"/>
                      <a:pt x="32" y="6"/>
                    </a:cubicBezTo>
                    <a:cubicBezTo>
                      <a:pt x="30" y="6"/>
                      <a:pt x="28" y="5"/>
                      <a:pt x="26" y="5"/>
                    </a:cubicBezTo>
                    <a:cubicBezTo>
                      <a:pt x="24" y="4"/>
                      <a:pt x="23" y="4"/>
                      <a:pt x="22" y="3"/>
                    </a:cubicBezTo>
                    <a:cubicBezTo>
                      <a:pt x="19" y="4"/>
                      <a:pt x="17" y="5"/>
                      <a:pt x="15" y="7"/>
                    </a:cubicBezTo>
                    <a:cubicBezTo>
                      <a:pt x="15" y="7"/>
                      <a:pt x="15" y="7"/>
                      <a:pt x="15" y="7"/>
                    </a:cubicBezTo>
                    <a:cubicBezTo>
                      <a:pt x="15" y="9"/>
                      <a:pt x="16" y="11"/>
                      <a:pt x="16" y="13"/>
                    </a:cubicBezTo>
                    <a:cubicBezTo>
                      <a:pt x="17" y="15"/>
                      <a:pt x="18" y="17"/>
                      <a:pt x="19" y="19"/>
                    </a:cubicBezTo>
                    <a:cubicBezTo>
                      <a:pt x="19" y="19"/>
                      <a:pt x="20" y="20"/>
                      <a:pt x="20" y="21"/>
                    </a:cubicBezTo>
                    <a:cubicBezTo>
                      <a:pt x="20" y="21"/>
                      <a:pt x="20" y="21"/>
                      <a:pt x="20" y="21"/>
                    </a:cubicBezTo>
                    <a:cubicBezTo>
                      <a:pt x="21" y="22"/>
                      <a:pt x="21" y="22"/>
                      <a:pt x="21" y="22"/>
                    </a:cubicBezTo>
                    <a:cubicBezTo>
                      <a:pt x="21" y="22"/>
                      <a:pt x="21" y="22"/>
                      <a:pt x="21" y="22"/>
                    </a:cubicBezTo>
                    <a:cubicBezTo>
                      <a:pt x="21" y="23"/>
                      <a:pt x="21" y="23"/>
                      <a:pt x="21" y="23"/>
                    </a:cubicBezTo>
                    <a:cubicBezTo>
                      <a:pt x="21" y="23"/>
                      <a:pt x="21" y="23"/>
                      <a:pt x="21" y="23"/>
                    </a:cubicBezTo>
                    <a:cubicBezTo>
                      <a:pt x="23" y="23"/>
                      <a:pt x="24" y="24"/>
                      <a:pt x="25" y="25"/>
                    </a:cubicBezTo>
                    <a:cubicBezTo>
                      <a:pt x="27" y="25"/>
                      <a:pt x="28" y="26"/>
                      <a:pt x="30" y="26"/>
                    </a:cubicBezTo>
                    <a:cubicBezTo>
                      <a:pt x="32" y="27"/>
                      <a:pt x="33" y="28"/>
                      <a:pt x="35" y="28"/>
                    </a:cubicBezTo>
                    <a:cubicBezTo>
                      <a:pt x="37" y="29"/>
                      <a:pt x="39" y="29"/>
                      <a:pt x="41" y="30"/>
                    </a:cubicBezTo>
                    <a:cubicBezTo>
                      <a:pt x="43" y="30"/>
                      <a:pt x="45" y="30"/>
                      <a:pt x="47" y="31"/>
                    </a:cubicBezTo>
                    <a:cubicBezTo>
                      <a:pt x="50" y="31"/>
                      <a:pt x="50" y="31"/>
                      <a:pt x="50" y="31"/>
                    </a:cubicBezTo>
                    <a:cubicBezTo>
                      <a:pt x="51" y="32"/>
                      <a:pt x="53" y="32"/>
                      <a:pt x="54" y="32"/>
                    </a:cubicBezTo>
                    <a:cubicBezTo>
                      <a:pt x="56" y="33"/>
                      <a:pt x="58" y="33"/>
                      <a:pt x="60" y="34"/>
                    </a:cubicBezTo>
                    <a:cubicBezTo>
                      <a:pt x="62" y="35"/>
                      <a:pt x="63" y="36"/>
                      <a:pt x="65" y="37"/>
                    </a:cubicBezTo>
                    <a:cubicBezTo>
                      <a:pt x="67" y="38"/>
                      <a:pt x="68" y="39"/>
                      <a:pt x="69" y="40"/>
                    </a:cubicBezTo>
                    <a:cubicBezTo>
                      <a:pt x="70" y="41"/>
                      <a:pt x="71" y="42"/>
                      <a:pt x="71" y="42"/>
                    </a:cubicBezTo>
                    <a:cubicBezTo>
                      <a:pt x="72" y="41"/>
                      <a:pt x="72" y="40"/>
                      <a:pt x="73" y="38"/>
                    </a:cubicBezTo>
                    <a:cubicBezTo>
                      <a:pt x="73" y="38"/>
                      <a:pt x="73" y="38"/>
                      <a:pt x="73" y="38"/>
                    </a:cubicBezTo>
                    <a:cubicBezTo>
                      <a:pt x="72" y="37"/>
                      <a:pt x="71" y="36"/>
                      <a:pt x="71" y="36"/>
                    </a:cubicBezTo>
                    <a:cubicBezTo>
                      <a:pt x="70" y="35"/>
                      <a:pt x="70" y="35"/>
                      <a:pt x="70" y="35"/>
                    </a:cubicBezTo>
                    <a:cubicBezTo>
                      <a:pt x="69" y="34"/>
                      <a:pt x="69" y="34"/>
                      <a:pt x="69" y="34"/>
                    </a:cubicBezTo>
                    <a:cubicBezTo>
                      <a:pt x="68" y="33"/>
                      <a:pt x="68" y="33"/>
                      <a:pt x="68" y="33"/>
                    </a:cubicBezTo>
                    <a:cubicBezTo>
                      <a:pt x="68" y="33"/>
                      <a:pt x="68" y="33"/>
                      <a:pt x="68" y="33"/>
                    </a:cubicBezTo>
                    <a:cubicBezTo>
                      <a:pt x="68" y="33"/>
                      <a:pt x="68" y="33"/>
                      <a:pt x="68" y="33"/>
                    </a:cubicBezTo>
                    <a:cubicBezTo>
                      <a:pt x="68" y="33"/>
                      <a:pt x="68" y="33"/>
                      <a:pt x="68" y="33"/>
                    </a:cubicBezTo>
                    <a:cubicBezTo>
                      <a:pt x="68" y="33"/>
                      <a:pt x="68" y="33"/>
                      <a:pt x="68" y="33"/>
                    </a:cubicBezTo>
                    <a:cubicBezTo>
                      <a:pt x="67" y="32"/>
                      <a:pt x="67" y="32"/>
                      <a:pt x="67" y="32"/>
                    </a:cubicBezTo>
                    <a:cubicBezTo>
                      <a:pt x="65" y="30"/>
                      <a:pt x="65" y="30"/>
                      <a:pt x="65" y="30"/>
                    </a:cubicBezTo>
                    <a:cubicBezTo>
                      <a:pt x="63" y="29"/>
                      <a:pt x="63" y="29"/>
                      <a:pt x="63" y="29"/>
                    </a:cubicBezTo>
                    <a:cubicBezTo>
                      <a:pt x="62" y="29"/>
                      <a:pt x="62" y="29"/>
                      <a:pt x="62" y="29"/>
                    </a:cubicBezTo>
                    <a:cubicBezTo>
                      <a:pt x="62" y="29"/>
                      <a:pt x="62" y="29"/>
                      <a:pt x="62" y="29"/>
                    </a:cubicBezTo>
                    <a:cubicBezTo>
                      <a:pt x="62" y="29"/>
                      <a:pt x="62" y="29"/>
                      <a:pt x="62" y="29"/>
                    </a:cubicBezTo>
                    <a:cubicBezTo>
                      <a:pt x="62" y="29"/>
                      <a:pt x="62" y="29"/>
                      <a:pt x="62" y="28"/>
                    </a:cubicBezTo>
                    <a:cubicBezTo>
                      <a:pt x="62" y="28"/>
                      <a:pt x="62" y="28"/>
                      <a:pt x="62" y="28"/>
                    </a:cubicBezTo>
                    <a:cubicBezTo>
                      <a:pt x="62" y="28"/>
                      <a:pt x="62" y="28"/>
                      <a:pt x="62" y="28"/>
                    </a:cubicBezTo>
                    <a:cubicBezTo>
                      <a:pt x="61" y="28"/>
                      <a:pt x="61" y="28"/>
                      <a:pt x="61" y="28"/>
                    </a:cubicBezTo>
                    <a:cubicBezTo>
                      <a:pt x="61" y="28"/>
                      <a:pt x="61" y="28"/>
                      <a:pt x="61" y="28"/>
                    </a:cubicBezTo>
                    <a:cubicBezTo>
                      <a:pt x="61" y="28"/>
                      <a:pt x="61" y="28"/>
                      <a:pt x="61" y="28"/>
                    </a:cubicBezTo>
                    <a:cubicBezTo>
                      <a:pt x="59" y="27"/>
                      <a:pt x="59" y="27"/>
                      <a:pt x="59" y="27"/>
                    </a:cubicBezTo>
                    <a:cubicBezTo>
                      <a:pt x="57" y="26"/>
                      <a:pt x="57" y="26"/>
                      <a:pt x="57" y="26"/>
                    </a:cubicBezTo>
                    <a:cubicBezTo>
                      <a:pt x="56" y="26"/>
                      <a:pt x="56" y="26"/>
                      <a:pt x="56" y="26"/>
                    </a:cubicBezTo>
                    <a:cubicBezTo>
                      <a:pt x="54" y="25"/>
                      <a:pt x="54" y="25"/>
                      <a:pt x="54" y="25"/>
                    </a:cubicBezTo>
                    <a:cubicBezTo>
                      <a:pt x="52" y="24"/>
                      <a:pt x="52" y="24"/>
                      <a:pt x="52" y="24"/>
                    </a:cubicBezTo>
                    <a:cubicBezTo>
                      <a:pt x="50" y="24"/>
                      <a:pt x="50" y="24"/>
                      <a:pt x="50" y="24"/>
                    </a:cubicBezTo>
                    <a:cubicBezTo>
                      <a:pt x="49" y="23"/>
                      <a:pt x="49" y="23"/>
                      <a:pt x="49" y="23"/>
                    </a:cubicBezTo>
                    <a:cubicBezTo>
                      <a:pt x="48" y="23"/>
                      <a:pt x="48" y="23"/>
                      <a:pt x="48" y="23"/>
                    </a:cubicBezTo>
                    <a:cubicBezTo>
                      <a:pt x="46" y="23"/>
                      <a:pt x="46" y="23"/>
                      <a:pt x="46" y="23"/>
                    </a:cubicBezTo>
                    <a:cubicBezTo>
                      <a:pt x="44" y="22"/>
                      <a:pt x="44" y="22"/>
                      <a:pt x="44" y="22"/>
                    </a:cubicBezTo>
                    <a:cubicBezTo>
                      <a:pt x="43" y="22"/>
                      <a:pt x="43" y="22"/>
                      <a:pt x="43" y="22"/>
                    </a:cubicBezTo>
                    <a:cubicBezTo>
                      <a:pt x="43" y="22"/>
                      <a:pt x="43" y="22"/>
                      <a:pt x="43" y="22"/>
                    </a:cubicBezTo>
                    <a:cubicBezTo>
                      <a:pt x="43" y="22"/>
                      <a:pt x="43" y="22"/>
                      <a:pt x="43" y="22"/>
                    </a:cubicBezTo>
                    <a:cubicBezTo>
                      <a:pt x="42" y="22"/>
                      <a:pt x="42" y="22"/>
                      <a:pt x="42" y="22"/>
                    </a:cubicBezTo>
                    <a:cubicBezTo>
                      <a:pt x="38" y="21"/>
                      <a:pt x="38" y="21"/>
                      <a:pt x="38"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6" y="20"/>
                      <a:pt x="36" y="20"/>
                      <a:pt x="36" y="20"/>
                    </a:cubicBezTo>
                    <a:cubicBezTo>
                      <a:pt x="34" y="20"/>
                      <a:pt x="34" y="20"/>
                      <a:pt x="34" y="20"/>
                    </a:cubicBezTo>
                    <a:cubicBezTo>
                      <a:pt x="33" y="20"/>
                      <a:pt x="33" y="20"/>
                      <a:pt x="33" y="20"/>
                    </a:cubicBezTo>
                    <a:cubicBezTo>
                      <a:pt x="32" y="19"/>
                      <a:pt x="32" y="19"/>
                      <a:pt x="32" y="19"/>
                    </a:cubicBezTo>
                    <a:cubicBezTo>
                      <a:pt x="32" y="20"/>
                      <a:pt x="32" y="20"/>
                      <a:pt x="32" y="20"/>
                    </a:cubicBezTo>
                    <a:cubicBezTo>
                      <a:pt x="32" y="20"/>
                      <a:pt x="32" y="20"/>
                      <a:pt x="32" y="20"/>
                    </a:cubicBezTo>
                    <a:cubicBezTo>
                      <a:pt x="32" y="20"/>
                      <a:pt x="32" y="20"/>
                      <a:pt x="32" y="20"/>
                    </a:cubicBezTo>
                    <a:cubicBezTo>
                      <a:pt x="30" y="19"/>
                      <a:pt x="30" y="19"/>
                      <a:pt x="30" y="19"/>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8" y="18"/>
                      <a:pt x="28" y="18"/>
                      <a:pt x="28" y="18"/>
                    </a:cubicBezTo>
                    <a:cubicBezTo>
                      <a:pt x="27" y="18"/>
                      <a:pt x="27" y="18"/>
                      <a:pt x="27" y="18"/>
                    </a:cubicBezTo>
                    <a:cubicBezTo>
                      <a:pt x="26" y="18"/>
                      <a:pt x="26" y="18"/>
                      <a:pt x="26" y="18"/>
                    </a:cubicBezTo>
                    <a:cubicBezTo>
                      <a:pt x="24" y="17"/>
                      <a:pt x="24" y="17"/>
                      <a:pt x="24" y="17"/>
                    </a:cubicBezTo>
                    <a:cubicBezTo>
                      <a:pt x="24" y="17"/>
                      <a:pt x="24" y="17"/>
                      <a:pt x="24" y="17"/>
                    </a:cubicBezTo>
                    <a:cubicBezTo>
                      <a:pt x="24" y="17"/>
                      <a:pt x="24" y="17"/>
                      <a:pt x="24" y="17"/>
                    </a:cubicBezTo>
                    <a:cubicBezTo>
                      <a:pt x="24" y="16"/>
                      <a:pt x="24" y="16"/>
                      <a:pt x="24" y="16"/>
                    </a:cubicBezTo>
                    <a:cubicBezTo>
                      <a:pt x="23" y="16"/>
                      <a:pt x="23" y="16"/>
                      <a:pt x="23" y="16"/>
                    </a:cubicBezTo>
                    <a:cubicBezTo>
                      <a:pt x="23" y="15"/>
                      <a:pt x="23" y="15"/>
                      <a:pt x="23" y="15"/>
                    </a:cubicBezTo>
                    <a:cubicBezTo>
                      <a:pt x="23" y="14"/>
                      <a:pt x="23" y="14"/>
                      <a:pt x="23" y="14"/>
                    </a:cubicBezTo>
                    <a:cubicBezTo>
                      <a:pt x="22" y="13"/>
                      <a:pt x="22" y="13"/>
                      <a:pt x="22" y="13"/>
                    </a:cubicBezTo>
                    <a:cubicBezTo>
                      <a:pt x="22" y="11"/>
                      <a:pt x="22" y="11"/>
                      <a:pt x="22" y="11"/>
                    </a:cubicBezTo>
                    <a:cubicBezTo>
                      <a:pt x="21" y="10"/>
                      <a:pt x="21" y="9"/>
                      <a:pt x="21" y="8"/>
                    </a:cubicBezTo>
                    <a:cubicBezTo>
                      <a:pt x="21" y="9"/>
                      <a:pt x="22" y="9"/>
                      <a:pt x="22" y="9"/>
                    </a:cubicBezTo>
                    <a:cubicBezTo>
                      <a:pt x="23" y="9"/>
                      <a:pt x="23" y="9"/>
                      <a:pt x="23" y="9"/>
                    </a:cubicBezTo>
                    <a:cubicBezTo>
                      <a:pt x="24" y="9"/>
                      <a:pt x="24" y="9"/>
                      <a:pt x="24" y="9"/>
                    </a:cubicBezTo>
                    <a:cubicBezTo>
                      <a:pt x="24" y="10"/>
                      <a:pt x="24" y="10"/>
                      <a:pt x="24" y="10"/>
                    </a:cubicBezTo>
                    <a:cubicBezTo>
                      <a:pt x="24" y="10"/>
                      <a:pt x="24" y="10"/>
                      <a:pt x="24" y="10"/>
                    </a:cubicBezTo>
                    <a:cubicBezTo>
                      <a:pt x="24" y="10"/>
                      <a:pt x="24" y="10"/>
                      <a:pt x="24" y="10"/>
                    </a:cubicBezTo>
                    <a:cubicBezTo>
                      <a:pt x="25" y="10"/>
                      <a:pt x="25" y="10"/>
                      <a:pt x="25" y="10"/>
                    </a:cubicBezTo>
                    <a:cubicBezTo>
                      <a:pt x="25" y="10"/>
                      <a:pt x="25" y="10"/>
                      <a:pt x="25" y="10"/>
                    </a:cubicBezTo>
                    <a:cubicBezTo>
                      <a:pt x="28" y="11"/>
                      <a:pt x="28" y="11"/>
                      <a:pt x="28" y="11"/>
                    </a:cubicBezTo>
                    <a:cubicBezTo>
                      <a:pt x="29" y="11"/>
                      <a:pt x="30" y="11"/>
                      <a:pt x="30" y="11"/>
                    </a:cubicBezTo>
                    <a:cubicBezTo>
                      <a:pt x="31" y="11"/>
                      <a:pt x="31" y="11"/>
                      <a:pt x="31" y="11"/>
                    </a:cubicBezTo>
                    <a:cubicBezTo>
                      <a:pt x="32" y="11"/>
                      <a:pt x="32" y="11"/>
                      <a:pt x="32" y="11"/>
                    </a:cubicBezTo>
                    <a:cubicBezTo>
                      <a:pt x="32" y="11"/>
                      <a:pt x="32" y="11"/>
                      <a:pt x="32" y="11"/>
                    </a:cubicBezTo>
                    <a:cubicBezTo>
                      <a:pt x="33" y="11"/>
                      <a:pt x="33" y="11"/>
                      <a:pt x="33" y="11"/>
                    </a:cubicBezTo>
                    <a:cubicBezTo>
                      <a:pt x="33" y="11"/>
                      <a:pt x="33" y="11"/>
                      <a:pt x="33" y="11"/>
                    </a:cubicBezTo>
                    <a:cubicBezTo>
                      <a:pt x="34" y="11"/>
                      <a:pt x="34" y="11"/>
                      <a:pt x="34" y="11"/>
                    </a:cubicBezTo>
                    <a:cubicBezTo>
                      <a:pt x="36" y="11"/>
                      <a:pt x="36" y="11"/>
                      <a:pt x="36" y="11"/>
                    </a:cubicBezTo>
                    <a:cubicBezTo>
                      <a:pt x="38" y="10"/>
                      <a:pt x="38" y="10"/>
                      <a:pt x="38" y="10"/>
                    </a:cubicBezTo>
                    <a:cubicBezTo>
                      <a:pt x="39" y="10"/>
                      <a:pt x="39" y="10"/>
                      <a:pt x="39" y="10"/>
                    </a:cubicBezTo>
                    <a:cubicBezTo>
                      <a:pt x="39" y="10"/>
                      <a:pt x="39" y="10"/>
                      <a:pt x="39" y="10"/>
                    </a:cubicBezTo>
                    <a:cubicBezTo>
                      <a:pt x="43" y="9"/>
                      <a:pt x="43" y="9"/>
                      <a:pt x="43" y="9"/>
                    </a:cubicBezTo>
                    <a:cubicBezTo>
                      <a:pt x="43" y="9"/>
                      <a:pt x="43" y="9"/>
                      <a:pt x="43" y="9"/>
                    </a:cubicBezTo>
                    <a:cubicBezTo>
                      <a:pt x="44" y="8"/>
                      <a:pt x="45" y="8"/>
                      <a:pt x="46" y="7"/>
                    </a:cubicBezTo>
                    <a:cubicBezTo>
                      <a:pt x="48" y="7"/>
                      <a:pt x="49" y="6"/>
                      <a:pt x="50" y="5"/>
                    </a:cubicBezTo>
                    <a:cubicBezTo>
                      <a:pt x="51" y="5"/>
                      <a:pt x="52" y="4"/>
                      <a:pt x="53" y="4"/>
                    </a:cubicBezTo>
                    <a:cubicBezTo>
                      <a:pt x="51" y="3"/>
                      <a:pt x="49" y="2"/>
                      <a:pt x="47" y="2"/>
                    </a:cubicBezTo>
                    <a:moveTo>
                      <a:pt x="62" y="42"/>
                    </a:moveTo>
                    <a:cubicBezTo>
                      <a:pt x="62" y="42"/>
                      <a:pt x="62" y="42"/>
                      <a:pt x="62" y="42"/>
                    </a:cubicBezTo>
                    <a:cubicBezTo>
                      <a:pt x="62" y="42"/>
                      <a:pt x="62" y="42"/>
                      <a:pt x="62" y="42"/>
                    </a:cubicBezTo>
                    <a:cubicBezTo>
                      <a:pt x="62" y="42"/>
                      <a:pt x="62" y="42"/>
                      <a:pt x="62" y="42"/>
                    </a:cubicBezTo>
                    <a:moveTo>
                      <a:pt x="0" y="0"/>
                    </a:moveTo>
                    <a:cubicBezTo>
                      <a:pt x="0" y="0"/>
                      <a:pt x="0" y="0"/>
                      <a:pt x="0" y="0"/>
                    </a:cubicBezTo>
                    <a:cubicBezTo>
                      <a:pt x="0" y="1"/>
                      <a:pt x="0" y="1"/>
                      <a:pt x="0" y="1"/>
                    </a:cubicBezTo>
                    <a:cubicBezTo>
                      <a:pt x="2" y="9"/>
                      <a:pt x="2" y="9"/>
                      <a:pt x="2" y="9"/>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4" y="13"/>
                      <a:pt x="4" y="13"/>
                      <a:pt x="4" y="13"/>
                    </a:cubicBezTo>
                    <a:cubicBezTo>
                      <a:pt x="5" y="17"/>
                      <a:pt x="5" y="17"/>
                      <a:pt x="5" y="17"/>
                    </a:cubicBezTo>
                    <a:cubicBezTo>
                      <a:pt x="5" y="18"/>
                      <a:pt x="5" y="18"/>
                      <a:pt x="5" y="18"/>
                    </a:cubicBezTo>
                    <a:cubicBezTo>
                      <a:pt x="5" y="18"/>
                      <a:pt x="5" y="18"/>
                      <a:pt x="5" y="18"/>
                    </a:cubicBezTo>
                    <a:cubicBezTo>
                      <a:pt x="7" y="21"/>
                      <a:pt x="7" y="21"/>
                      <a:pt x="7" y="21"/>
                    </a:cubicBezTo>
                    <a:cubicBezTo>
                      <a:pt x="7" y="22"/>
                      <a:pt x="8" y="23"/>
                      <a:pt x="8" y="24"/>
                    </a:cubicBezTo>
                    <a:cubicBezTo>
                      <a:pt x="8" y="24"/>
                      <a:pt x="8" y="24"/>
                      <a:pt x="8" y="24"/>
                    </a:cubicBezTo>
                    <a:cubicBezTo>
                      <a:pt x="9" y="25"/>
                      <a:pt x="9" y="25"/>
                      <a:pt x="9" y="25"/>
                    </a:cubicBezTo>
                    <a:cubicBezTo>
                      <a:pt x="10" y="26"/>
                      <a:pt x="10" y="26"/>
                      <a:pt x="10" y="26"/>
                    </a:cubicBezTo>
                    <a:cubicBezTo>
                      <a:pt x="11" y="28"/>
                      <a:pt x="11" y="28"/>
                      <a:pt x="11" y="28"/>
                    </a:cubicBezTo>
                    <a:cubicBezTo>
                      <a:pt x="11" y="29"/>
                      <a:pt x="11" y="29"/>
                      <a:pt x="11" y="29"/>
                    </a:cubicBezTo>
                    <a:cubicBezTo>
                      <a:pt x="11" y="29"/>
                      <a:pt x="11" y="29"/>
                      <a:pt x="11" y="29"/>
                    </a:cubicBezTo>
                    <a:cubicBezTo>
                      <a:pt x="12" y="30"/>
                      <a:pt x="12" y="30"/>
                      <a:pt x="12" y="30"/>
                    </a:cubicBezTo>
                    <a:cubicBezTo>
                      <a:pt x="14" y="32"/>
                      <a:pt x="14" y="32"/>
                      <a:pt x="14" y="32"/>
                    </a:cubicBezTo>
                    <a:cubicBezTo>
                      <a:pt x="15" y="33"/>
                      <a:pt x="15" y="33"/>
                      <a:pt x="15" y="33"/>
                    </a:cubicBezTo>
                    <a:cubicBezTo>
                      <a:pt x="16" y="35"/>
                      <a:pt x="16" y="35"/>
                      <a:pt x="16" y="35"/>
                    </a:cubicBezTo>
                    <a:cubicBezTo>
                      <a:pt x="17" y="36"/>
                      <a:pt x="17" y="36"/>
                      <a:pt x="17" y="36"/>
                    </a:cubicBezTo>
                    <a:cubicBezTo>
                      <a:pt x="18" y="36"/>
                      <a:pt x="18" y="36"/>
                      <a:pt x="19" y="37"/>
                    </a:cubicBezTo>
                    <a:cubicBezTo>
                      <a:pt x="21" y="39"/>
                      <a:pt x="21" y="39"/>
                      <a:pt x="21" y="39"/>
                    </a:cubicBezTo>
                    <a:cubicBezTo>
                      <a:pt x="23" y="40"/>
                      <a:pt x="25" y="42"/>
                      <a:pt x="27" y="43"/>
                    </a:cubicBezTo>
                    <a:cubicBezTo>
                      <a:pt x="28" y="44"/>
                      <a:pt x="30" y="45"/>
                      <a:pt x="32" y="46"/>
                    </a:cubicBezTo>
                    <a:cubicBezTo>
                      <a:pt x="37" y="49"/>
                      <a:pt x="37" y="49"/>
                      <a:pt x="37" y="49"/>
                    </a:cubicBezTo>
                    <a:cubicBezTo>
                      <a:pt x="41" y="53"/>
                      <a:pt x="41" y="53"/>
                      <a:pt x="41" y="53"/>
                    </a:cubicBezTo>
                    <a:cubicBezTo>
                      <a:pt x="44" y="54"/>
                      <a:pt x="44" y="54"/>
                      <a:pt x="44" y="54"/>
                    </a:cubicBezTo>
                    <a:cubicBezTo>
                      <a:pt x="44" y="55"/>
                      <a:pt x="44" y="55"/>
                      <a:pt x="44" y="55"/>
                    </a:cubicBezTo>
                    <a:cubicBezTo>
                      <a:pt x="44" y="55"/>
                      <a:pt x="44" y="55"/>
                      <a:pt x="44" y="55"/>
                    </a:cubicBezTo>
                    <a:cubicBezTo>
                      <a:pt x="45" y="56"/>
                      <a:pt x="45" y="56"/>
                      <a:pt x="45" y="56"/>
                    </a:cubicBezTo>
                    <a:cubicBezTo>
                      <a:pt x="46" y="56"/>
                      <a:pt x="47" y="57"/>
                      <a:pt x="47" y="57"/>
                    </a:cubicBezTo>
                    <a:cubicBezTo>
                      <a:pt x="49" y="60"/>
                      <a:pt x="49" y="60"/>
                      <a:pt x="49" y="60"/>
                    </a:cubicBezTo>
                    <a:cubicBezTo>
                      <a:pt x="49" y="60"/>
                      <a:pt x="49" y="60"/>
                      <a:pt x="49" y="60"/>
                    </a:cubicBezTo>
                    <a:cubicBezTo>
                      <a:pt x="49" y="60"/>
                      <a:pt x="49" y="60"/>
                      <a:pt x="49" y="60"/>
                    </a:cubicBezTo>
                    <a:cubicBezTo>
                      <a:pt x="50" y="61"/>
                      <a:pt x="50" y="61"/>
                      <a:pt x="50" y="61"/>
                    </a:cubicBezTo>
                    <a:cubicBezTo>
                      <a:pt x="51" y="62"/>
                      <a:pt x="51" y="62"/>
                      <a:pt x="51" y="62"/>
                    </a:cubicBezTo>
                    <a:cubicBezTo>
                      <a:pt x="52" y="64"/>
                      <a:pt x="52" y="64"/>
                      <a:pt x="52" y="64"/>
                    </a:cubicBezTo>
                    <a:cubicBezTo>
                      <a:pt x="53" y="65"/>
                      <a:pt x="54" y="67"/>
                      <a:pt x="55" y="69"/>
                    </a:cubicBezTo>
                    <a:cubicBezTo>
                      <a:pt x="56" y="70"/>
                      <a:pt x="57" y="72"/>
                      <a:pt x="58" y="73"/>
                    </a:cubicBezTo>
                    <a:cubicBezTo>
                      <a:pt x="59" y="75"/>
                      <a:pt x="60" y="77"/>
                      <a:pt x="60" y="79"/>
                    </a:cubicBezTo>
                    <a:cubicBezTo>
                      <a:pt x="61" y="80"/>
                      <a:pt x="61" y="80"/>
                      <a:pt x="61" y="80"/>
                    </a:cubicBezTo>
                    <a:cubicBezTo>
                      <a:pt x="61" y="81"/>
                      <a:pt x="61" y="81"/>
                      <a:pt x="61" y="81"/>
                    </a:cubicBezTo>
                    <a:cubicBezTo>
                      <a:pt x="61" y="81"/>
                      <a:pt x="61" y="81"/>
                      <a:pt x="61" y="81"/>
                    </a:cubicBezTo>
                    <a:cubicBezTo>
                      <a:pt x="61" y="81"/>
                      <a:pt x="61" y="81"/>
                      <a:pt x="61" y="81"/>
                    </a:cubicBezTo>
                    <a:cubicBezTo>
                      <a:pt x="61" y="81"/>
                      <a:pt x="61" y="81"/>
                      <a:pt x="61" y="81"/>
                    </a:cubicBezTo>
                    <a:cubicBezTo>
                      <a:pt x="62" y="84"/>
                      <a:pt x="62" y="84"/>
                      <a:pt x="62" y="84"/>
                    </a:cubicBezTo>
                    <a:cubicBezTo>
                      <a:pt x="64" y="89"/>
                      <a:pt x="64" y="89"/>
                      <a:pt x="64" y="89"/>
                    </a:cubicBezTo>
                    <a:cubicBezTo>
                      <a:pt x="64" y="90"/>
                      <a:pt x="64" y="90"/>
                      <a:pt x="64" y="90"/>
                    </a:cubicBezTo>
                    <a:cubicBezTo>
                      <a:pt x="65" y="92"/>
                      <a:pt x="68" y="94"/>
                      <a:pt x="70" y="94"/>
                    </a:cubicBezTo>
                    <a:cubicBezTo>
                      <a:pt x="70" y="94"/>
                      <a:pt x="71" y="93"/>
                      <a:pt x="72" y="93"/>
                    </a:cubicBezTo>
                    <a:cubicBezTo>
                      <a:pt x="75" y="92"/>
                      <a:pt x="77" y="89"/>
                      <a:pt x="76" y="86"/>
                    </a:cubicBezTo>
                    <a:cubicBezTo>
                      <a:pt x="76" y="86"/>
                      <a:pt x="76" y="86"/>
                      <a:pt x="76" y="86"/>
                    </a:cubicBezTo>
                    <a:cubicBezTo>
                      <a:pt x="74" y="81"/>
                      <a:pt x="74" y="81"/>
                      <a:pt x="74" y="81"/>
                    </a:cubicBezTo>
                    <a:cubicBezTo>
                      <a:pt x="74" y="78"/>
                      <a:pt x="74" y="78"/>
                      <a:pt x="74" y="78"/>
                    </a:cubicBezTo>
                    <a:cubicBezTo>
                      <a:pt x="73" y="77"/>
                      <a:pt x="73" y="77"/>
                      <a:pt x="73" y="77"/>
                    </a:cubicBezTo>
                    <a:cubicBezTo>
                      <a:pt x="73" y="76"/>
                      <a:pt x="73" y="76"/>
                      <a:pt x="73" y="76"/>
                    </a:cubicBezTo>
                    <a:cubicBezTo>
                      <a:pt x="73" y="76"/>
                      <a:pt x="73" y="76"/>
                      <a:pt x="73" y="76"/>
                    </a:cubicBezTo>
                    <a:cubicBezTo>
                      <a:pt x="73" y="76"/>
                      <a:pt x="73" y="76"/>
                      <a:pt x="73" y="76"/>
                    </a:cubicBezTo>
                    <a:cubicBezTo>
                      <a:pt x="73" y="76"/>
                      <a:pt x="73" y="76"/>
                      <a:pt x="73" y="76"/>
                    </a:cubicBezTo>
                    <a:cubicBezTo>
                      <a:pt x="73" y="75"/>
                      <a:pt x="73" y="75"/>
                      <a:pt x="73" y="75"/>
                    </a:cubicBezTo>
                    <a:cubicBezTo>
                      <a:pt x="71" y="70"/>
                      <a:pt x="71" y="70"/>
                      <a:pt x="71" y="70"/>
                    </a:cubicBezTo>
                    <a:cubicBezTo>
                      <a:pt x="70" y="68"/>
                      <a:pt x="70" y="68"/>
                      <a:pt x="70" y="68"/>
                    </a:cubicBezTo>
                    <a:cubicBezTo>
                      <a:pt x="69" y="67"/>
                      <a:pt x="69" y="67"/>
                      <a:pt x="69" y="67"/>
                    </a:cubicBezTo>
                    <a:cubicBezTo>
                      <a:pt x="69" y="66"/>
                      <a:pt x="69" y="66"/>
                      <a:pt x="69" y="66"/>
                    </a:cubicBezTo>
                    <a:cubicBezTo>
                      <a:pt x="69" y="65"/>
                      <a:pt x="69" y="65"/>
                      <a:pt x="69" y="65"/>
                    </a:cubicBezTo>
                    <a:cubicBezTo>
                      <a:pt x="66" y="60"/>
                      <a:pt x="66" y="60"/>
                      <a:pt x="66" y="60"/>
                    </a:cubicBezTo>
                    <a:cubicBezTo>
                      <a:pt x="66" y="59"/>
                      <a:pt x="65" y="58"/>
                      <a:pt x="65" y="57"/>
                    </a:cubicBezTo>
                    <a:cubicBezTo>
                      <a:pt x="63" y="55"/>
                      <a:pt x="63" y="55"/>
                      <a:pt x="63" y="55"/>
                    </a:cubicBezTo>
                    <a:cubicBezTo>
                      <a:pt x="62" y="53"/>
                      <a:pt x="62" y="53"/>
                      <a:pt x="62" y="53"/>
                    </a:cubicBezTo>
                    <a:cubicBezTo>
                      <a:pt x="61" y="51"/>
                      <a:pt x="61" y="51"/>
                      <a:pt x="61" y="51"/>
                    </a:cubicBezTo>
                    <a:cubicBezTo>
                      <a:pt x="60" y="50"/>
                      <a:pt x="60" y="50"/>
                      <a:pt x="60" y="50"/>
                    </a:cubicBezTo>
                    <a:cubicBezTo>
                      <a:pt x="58" y="48"/>
                      <a:pt x="58" y="48"/>
                      <a:pt x="58" y="48"/>
                    </a:cubicBezTo>
                    <a:cubicBezTo>
                      <a:pt x="57" y="47"/>
                      <a:pt x="57" y="46"/>
                      <a:pt x="56" y="46"/>
                    </a:cubicBezTo>
                    <a:cubicBezTo>
                      <a:pt x="55" y="45"/>
                      <a:pt x="55" y="45"/>
                      <a:pt x="55" y="45"/>
                    </a:cubicBezTo>
                    <a:cubicBezTo>
                      <a:pt x="55" y="44"/>
                      <a:pt x="55" y="44"/>
                      <a:pt x="55" y="44"/>
                    </a:cubicBezTo>
                    <a:cubicBezTo>
                      <a:pt x="55" y="44"/>
                      <a:pt x="55" y="44"/>
                      <a:pt x="55" y="44"/>
                    </a:cubicBezTo>
                    <a:cubicBezTo>
                      <a:pt x="54" y="44"/>
                      <a:pt x="54" y="44"/>
                      <a:pt x="54" y="44"/>
                    </a:cubicBezTo>
                    <a:cubicBezTo>
                      <a:pt x="54" y="43"/>
                      <a:pt x="54" y="43"/>
                      <a:pt x="54" y="43"/>
                    </a:cubicBezTo>
                    <a:cubicBezTo>
                      <a:pt x="54" y="43"/>
                      <a:pt x="54" y="43"/>
                      <a:pt x="54" y="43"/>
                    </a:cubicBezTo>
                    <a:cubicBezTo>
                      <a:pt x="52" y="41"/>
                      <a:pt x="52" y="41"/>
                      <a:pt x="52" y="41"/>
                    </a:cubicBezTo>
                    <a:cubicBezTo>
                      <a:pt x="49" y="40"/>
                      <a:pt x="49" y="40"/>
                      <a:pt x="49" y="40"/>
                    </a:cubicBezTo>
                    <a:cubicBezTo>
                      <a:pt x="52" y="40"/>
                      <a:pt x="52" y="40"/>
                      <a:pt x="52" y="40"/>
                    </a:cubicBezTo>
                    <a:cubicBezTo>
                      <a:pt x="55" y="40"/>
                      <a:pt x="55" y="40"/>
                      <a:pt x="55" y="40"/>
                    </a:cubicBezTo>
                    <a:cubicBezTo>
                      <a:pt x="56" y="41"/>
                      <a:pt x="56" y="41"/>
                      <a:pt x="56" y="41"/>
                    </a:cubicBezTo>
                    <a:cubicBezTo>
                      <a:pt x="57" y="41"/>
                      <a:pt x="57" y="41"/>
                      <a:pt x="57" y="41"/>
                    </a:cubicBezTo>
                    <a:cubicBezTo>
                      <a:pt x="57" y="41"/>
                      <a:pt x="57" y="41"/>
                      <a:pt x="57" y="41"/>
                    </a:cubicBezTo>
                    <a:cubicBezTo>
                      <a:pt x="57" y="41"/>
                      <a:pt x="57" y="41"/>
                      <a:pt x="57" y="41"/>
                    </a:cubicBezTo>
                    <a:cubicBezTo>
                      <a:pt x="57" y="41"/>
                      <a:pt x="57" y="41"/>
                      <a:pt x="57" y="41"/>
                    </a:cubicBezTo>
                    <a:cubicBezTo>
                      <a:pt x="57" y="41"/>
                      <a:pt x="57" y="41"/>
                      <a:pt x="57" y="41"/>
                    </a:cubicBezTo>
                    <a:cubicBezTo>
                      <a:pt x="57" y="41"/>
                      <a:pt x="57" y="41"/>
                      <a:pt x="57" y="41"/>
                    </a:cubicBezTo>
                    <a:cubicBezTo>
                      <a:pt x="57" y="41"/>
                      <a:pt x="57" y="41"/>
                      <a:pt x="57" y="41"/>
                    </a:cubicBezTo>
                    <a:cubicBezTo>
                      <a:pt x="57" y="41"/>
                      <a:pt x="57" y="41"/>
                      <a:pt x="57" y="41"/>
                    </a:cubicBezTo>
                    <a:cubicBezTo>
                      <a:pt x="60" y="42"/>
                      <a:pt x="60" y="42"/>
                      <a:pt x="60" y="42"/>
                    </a:cubicBezTo>
                    <a:cubicBezTo>
                      <a:pt x="62" y="42"/>
                      <a:pt x="62" y="42"/>
                      <a:pt x="62" y="42"/>
                    </a:cubicBezTo>
                    <a:cubicBezTo>
                      <a:pt x="62" y="42"/>
                      <a:pt x="62" y="42"/>
                      <a:pt x="62" y="42"/>
                    </a:cubicBezTo>
                    <a:cubicBezTo>
                      <a:pt x="62" y="42"/>
                      <a:pt x="62" y="42"/>
                      <a:pt x="62" y="42"/>
                    </a:cubicBezTo>
                    <a:cubicBezTo>
                      <a:pt x="63" y="42"/>
                      <a:pt x="63" y="42"/>
                      <a:pt x="63" y="42"/>
                    </a:cubicBezTo>
                    <a:cubicBezTo>
                      <a:pt x="62" y="42"/>
                      <a:pt x="62" y="42"/>
                      <a:pt x="62" y="42"/>
                    </a:cubicBezTo>
                    <a:cubicBezTo>
                      <a:pt x="63" y="42"/>
                      <a:pt x="63" y="42"/>
                      <a:pt x="63" y="42"/>
                    </a:cubicBezTo>
                    <a:cubicBezTo>
                      <a:pt x="65" y="44"/>
                      <a:pt x="65" y="44"/>
                      <a:pt x="65" y="44"/>
                    </a:cubicBezTo>
                    <a:cubicBezTo>
                      <a:pt x="67" y="44"/>
                      <a:pt x="67" y="44"/>
                      <a:pt x="67" y="44"/>
                    </a:cubicBezTo>
                    <a:cubicBezTo>
                      <a:pt x="68" y="45"/>
                      <a:pt x="68" y="45"/>
                      <a:pt x="68" y="45"/>
                    </a:cubicBezTo>
                    <a:cubicBezTo>
                      <a:pt x="69" y="46"/>
                      <a:pt x="69" y="46"/>
                      <a:pt x="69" y="46"/>
                    </a:cubicBezTo>
                    <a:cubicBezTo>
                      <a:pt x="69" y="46"/>
                      <a:pt x="69" y="46"/>
                      <a:pt x="69" y="46"/>
                    </a:cubicBezTo>
                    <a:cubicBezTo>
                      <a:pt x="70" y="45"/>
                      <a:pt x="70" y="45"/>
                      <a:pt x="70" y="44"/>
                    </a:cubicBezTo>
                    <a:cubicBezTo>
                      <a:pt x="69" y="44"/>
                      <a:pt x="69" y="43"/>
                      <a:pt x="68" y="43"/>
                    </a:cubicBezTo>
                    <a:cubicBezTo>
                      <a:pt x="66" y="42"/>
                      <a:pt x="65" y="41"/>
                      <a:pt x="63" y="40"/>
                    </a:cubicBezTo>
                    <a:cubicBezTo>
                      <a:pt x="62" y="40"/>
                      <a:pt x="60" y="39"/>
                      <a:pt x="58" y="38"/>
                    </a:cubicBezTo>
                    <a:cubicBezTo>
                      <a:pt x="57" y="38"/>
                      <a:pt x="56" y="38"/>
                      <a:pt x="55" y="38"/>
                    </a:cubicBezTo>
                    <a:cubicBezTo>
                      <a:pt x="54" y="37"/>
                      <a:pt x="53" y="37"/>
                      <a:pt x="52" y="37"/>
                    </a:cubicBezTo>
                    <a:cubicBezTo>
                      <a:pt x="52" y="37"/>
                      <a:pt x="50" y="36"/>
                      <a:pt x="49" y="36"/>
                    </a:cubicBezTo>
                    <a:cubicBezTo>
                      <a:pt x="46" y="36"/>
                      <a:pt x="46" y="36"/>
                      <a:pt x="46" y="36"/>
                    </a:cubicBezTo>
                    <a:cubicBezTo>
                      <a:pt x="44" y="35"/>
                      <a:pt x="42" y="35"/>
                      <a:pt x="40" y="34"/>
                    </a:cubicBezTo>
                    <a:cubicBezTo>
                      <a:pt x="38" y="34"/>
                      <a:pt x="36" y="33"/>
                      <a:pt x="34" y="32"/>
                    </a:cubicBezTo>
                    <a:cubicBezTo>
                      <a:pt x="32" y="32"/>
                      <a:pt x="30" y="31"/>
                      <a:pt x="29" y="30"/>
                    </a:cubicBezTo>
                    <a:cubicBezTo>
                      <a:pt x="28" y="29"/>
                      <a:pt x="27" y="29"/>
                      <a:pt x="26" y="29"/>
                    </a:cubicBezTo>
                    <a:cubicBezTo>
                      <a:pt x="31" y="34"/>
                      <a:pt x="37" y="37"/>
                      <a:pt x="43" y="41"/>
                    </a:cubicBezTo>
                    <a:cubicBezTo>
                      <a:pt x="45" y="43"/>
                      <a:pt x="48" y="45"/>
                      <a:pt x="50" y="48"/>
                    </a:cubicBezTo>
                    <a:cubicBezTo>
                      <a:pt x="52" y="50"/>
                      <a:pt x="55" y="52"/>
                      <a:pt x="56" y="55"/>
                    </a:cubicBezTo>
                    <a:cubicBezTo>
                      <a:pt x="60" y="59"/>
                      <a:pt x="62" y="64"/>
                      <a:pt x="64" y="68"/>
                    </a:cubicBezTo>
                    <a:cubicBezTo>
                      <a:pt x="65" y="72"/>
                      <a:pt x="67" y="76"/>
                      <a:pt x="68" y="79"/>
                    </a:cubicBezTo>
                    <a:cubicBezTo>
                      <a:pt x="69" y="84"/>
                      <a:pt x="70" y="88"/>
                      <a:pt x="70" y="88"/>
                    </a:cubicBezTo>
                    <a:cubicBezTo>
                      <a:pt x="70" y="88"/>
                      <a:pt x="69" y="84"/>
                      <a:pt x="67" y="79"/>
                    </a:cubicBezTo>
                    <a:cubicBezTo>
                      <a:pt x="65" y="73"/>
                      <a:pt x="61" y="65"/>
                      <a:pt x="54" y="56"/>
                    </a:cubicBezTo>
                    <a:cubicBezTo>
                      <a:pt x="53" y="54"/>
                      <a:pt x="51" y="52"/>
                      <a:pt x="48" y="50"/>
                    </a:cubicBezTo>
                    <a:cubicBezTo>
                      <a:pt x="46" y="48"/>
                      <a:pt x="43" y="46"/>
                      <a:pt x="40" y="44"/>
                    </a:cubicBezTo>
                    <a:cubicBezTo>
                      <a:pt x="35" y="40"/>
                      <a:pt x="28" y="37"/>
                      <a:pt x="22" y="31"/>
                    </a:cubicBezTo>
                    <a:cubicBezTo>
                      <a:pt x="21" y="30"/>
                      <a:pt x="21" y="30"/>
                      <a:pt x="20" y="29"/>
                    </a:cubicBezTo>
                    <a:cubicBezTo>
                      <a:pt x="19" y="28"/>
                      <a:pt x="19" y="27"/>
                      <a:pt x="18" y="27"/>
                    </a:cubicBezTo>
                    <a:cubicBezTo>
                      <a:pt x="17" y="25"/>
                      <a:pt x="17" y="25"/>
                      <a:pt x="17" y="25"/>
                    </a:cubicBezTo>
                    <a:cubicBezTo>
                      <a:pt x="16" y="25"/>
                      <a:pt x="16" y="25"/>
                      <a:pt x="16" y="25"/>
                    </a:cubicBezTo>
                    <a:cubicBezTo>
                      <a:pt x="16" y="25"/>
                      <a:pt x="16" y="25"/>
                      <a:pt x="16" y="25"/>
                    </a:cubicBezTo>
                    <a:cubicBezTo>
                      <a:pt x="16" y="24"/>
                      <a:pt x="16" y="24"/>
                      <a:pt x="16" y="24"/>
                    </a:cubicBezTo>
                    <a:cubicBezTo>
                      <a:pt x="15" y="23"/>
                      <a:pt x="15" y="22"/>
                      <a:pt x="14" y="21"/>
                    </a:cubicBezTo>
                    <a:cubicBezTo>
                      <a:pt x="13" y="19"/>
                      <a:pt x="12" y="17"/>
                      <a:pt x="11" y="15"/>
                    </a:cubicBezTo>
                    <a:cubicBezTo>
                      <a:pt x="10" y="13"/>
                      <a:pt x="10" y="11"/>
                      <a:pt x="9" y="9"/>
                    </a:cubicBezTo>
                    <a:cubicBezTo>
                      <a:pt x="9" y="6"/>
                      <a:pt x="8" y="4"/>
                      <a:pt x="8" y="2"/>
                    </a:cubicBezTo>
                    <a:cubicBezTo>
                      <a:pt x="7" y="2"/>
                      <a:pt x="7" y="1"/>
                      <a:pt x="7" y="1"/>
                    </a:cubicBezTo>
                    <a:cubicBezTo>
                      <a:pt x="5" y="1"/>
                      <a:pt x="2" y="0"/>
                      <a:pt x="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356">
                <a:extLst>
                  <a:ext uri="{FF2B5EF4-FFF2-40B4-BE49-F238E27FC236}">
                    <a16:creationId xmlns:a16="http://schemas.microsoft.com/office/drawing/2014/main" id="{8DE1CB08-7DD9-4CCB-BE09-6EAAAB3491DB}"/>
                  </a:ext>
                </a:extLst>
              </p:cNvPr>
              <p:cNvSpPr>
                <a:spLocks noEditPoints="1"/>
              </p:cNvSpPr>
              <p:nvPr/>
            </p:nvSpPr>
            <p:spPr bwMode="auto">
              <a:xfrm>
                <a:off x="2694" y="2919"/>
                <a:ext cx="34" cy="17"/>
              </a:xfrm>
              <a:custGeom>
                <a:avLst/>
                <a:gdLst>
                  <a:gd name="T0" fmla="*/ 13 w 14"/>
                  <a:gd name="T1" fmla="*/ 4 h 7"/>
                  <a:gd name="T2" fmla="*/ 11 w 14"/>
                  <a:gd name="T3" fmla="*/ 5 h 7"/>
                  <a:gd name="T4" fmla="*/ 11 w 14"/>
                  <a:gd name="T5" fmla="*/ 5 h 7"/>
                  <a:gd name="T6" fmla="*/ 11 w 14"/>
                  <a:gd name="T7" fmla="*/ 5 h 7"/>
                  <a:gd name="T8" fmla="*/ 7 w 14"/>
                  <a:gd name="T9" fmla="*/ 7 h 7"/>
                  <a:gd name="T10" fmla="*/ 7 w 14"/>
                  <a:gd name="T11" fmla="*/ 6 h 7"/>
                  <a:gd name="T12" fmla="*/ 7 w 14"/>
                  <a:gd name="T13" fmla="*/ 6 h 7"/>
                  <a:gd name="T14" fmla="*/ 7 w 14"/>
                  <a:gd name="T15" fmla="*/ 7 h 7"/>
                  <a:gd name="T16" fmla="*/ 14 w 14"/>
                  <a:gd name="T17" fmla="*/ 5 h 7"/>
                  <a:gd name="T18" fmla="*/ 14 w 14"/>
                  <a:gd name="T19" fmla="*/ 5 h 7"/>
                  <a:gd name="T20" fmla="*/ 14 w 14"/>
                  <a:gd name="T21" fmla="*/ 5 h 7"/>
                  <a:gd name="T22" fmla="*/ 14 w 14"/>
                  <a:gd name="T23" fmla="*/ 4 h 7"/>
                  <a:gd name="T24" fmla="*/ 13 w 14"/>
                  <a:gd name="T25" fmla="*/ 4 h 7"/>
                  <a:gd name="T26" fmla="*/ 0 w 14"/>
                  <a:gd name="T27" fmla="*/ 0 h 7"/>
                  <a:gd name="T28" fmla="*/ 0 w 14"/>
                  <a:gd name="T29" fmla="*/ 1 h 7"/>
                  <a:gd name="T30" fmla="*/ 5 w 14"/>
                  <a:gd name="T31" fmla="*/ 7 h 7"/>
                  <a:gd name="T32" fmla="*/ 6 w 14"/>
                  <a:gd name="T33" fmla="*/ 5 h 7"/>
                  <a:gd name="T34" fmla="*/ 0 w 14"/>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7">
                    <a:moveTo>
                      <a:pt x="13" y="4"/>
                    </a:moveTo>
                    <a:cubicBezTo>
                      <a:pt x="13" y="4"/>
                      <a:pt x="12" y="4"/>
                      <a:pt x="11" y="5"/>
                    </a:cubicBezTo>
                    <a:cubicBezTo>
                      <a:pt x="11" y="5"/>
                      <a:pt x="11" y="5"/>
                      <a:pt x="11" y="5"/>
                    </a:cubicBezTo>
                    <a:cubicBezTo>
                      <a:pt x="11" y="5"/>
                      <a:pt x="11" y="5"/>
                      <a:pt x="11" y="5"/>
                    </a:cubicBezTo>
                    <a:cubicBezTo>
                      <a:pt x="7" y="7"/>
                      <a:pt x="7" y="7"/>
                      <a:pt x="7" y="7"/>
                    </a:cubicBezTo>
                    <a:cubicBezTo>
                      <a:pt x="7" y="6"/>
                      <a:pt x="7" y="6"/>
                      <a:pt x="7" y="6"/>
                    </a:cubicBezTo>
                    <a:cubicBezTo>
                      <a:pt x="7" y="6"/>
                      <a:pt x="7" y="6"/>
                      <a:pt x="7" y="6"/>
                    </a:cubicBezTo>
                    <a:cubicBezTo>
                      <a:pt x="7" y="7"/>
                      <a:pt x="7" y="7"/>
                      <a:pt x="7" y="7"/>
                    </a:cubicBezTo>
                    <a:cubicBezTo>
                      <a:pt x="9" y="6"/>
                      <a:pt x="12" y="6"/>
                      <a:pt x="14" y="5"/>
                    </a:cubicBezTo>
                    <a:cubicBezTo>
                      <a:pt x="14" y="5"/>
                      <a:pt x="14" y="5"/>
                      <a:pt x="14" y="5"/>
                    </a:cubicBezTo>
                    <a:cubicBezTo>
                      <a:pt x="14" y="5"/>
                      <a:pt x="14" y="5"/>
                      <a:pt x="14" y="5"/>
                    </a:cubicBezTo>
                    <a:cubicBezTo>
                      <a:pt x="14" y="4"/>
                      <a:pt x="14" y="4"/>
                      <a:pt x="14" y="4"/>
                    </a:cubicBezTo>
                    <a:cubicBezTo>
                      <a:pt x="13" y="4"/>
                      <a:pt x="13" y="4"/>
                      <a:pt x="13" y="4"/>
                    </a:cubicBezTo>
                    <a:moveTo>
                      <a:pt x="0" y="0"/>
                    </a:moveTo>
                    <a:cubicBezTo>
                      <a:pt x="0" y="0"/>
                      <a:pt x="0" y="1"/>
                      <a:pt x="0" y="1"/>
                    </a:cubicBezTo>
                    <a:cubicBezTo>
                      <a:pt x="2" y="3"/>
                      <a:pt x="4" y="5"/>
                      <a:pt x="5" y="7"/>
                    </a:cubicBezTo>
                    <a:cubicBezTo>
                      <a:pt x="5" y="7"/>
                      <a:pt x="5" y="6"/>
                      <a:pt x="6" y="5"/>
                    </a:cubicBezTo>
                    <a:cubicBezTo>
                      <a:pt x="4" y="3"/>
                      <a:pt x="2" y="1"/>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357">
                <a:extLst>
                  <a:ext uri="{FF2B5EF4-FFF2-40B4-BE49-F238E27FC236}">
                    <a16:creationId xmlns:a16="http://schemas.microsoft.com/office/drawing/2014/main" id="{D13DC05E-5DB1-44BF-AC21-D9BDCCE7A541}"/>
                  </a:ext>
                </a:extLst>
              </p:cNvPr>
              <p:cNvSpPr>
                <a:spLocks noEditPoints="1"/>
              </p:cNvSpPr>
              <p:nvPr/>
            </p:nvSpPr>
            <p:spPr bwMode="auto">
              <a:xfrm>
                <a:off x="2716" y="2934"/>
                <a:ext cx="188" cy="157"/>
              </a:xfrm>
              <a:custGeom>
                <a:avLst/>
                <a:gdLst>
                  <a:gd name="T0" fmla="*/ 77 w 79"/>
                  <a:gd name="T1" fmla="*/ 66 h 66"/>
                  <a:gd name="T2" fmla="*/ 78 w 79"/>
                  <a:gd name="T3" fmla="*/ 66 h 66"/>
                  <a:gd name="T4" fmla="*/ 73 w 79"/>
                  <a:gd name="T5" fmla="*/ 61 h 66"/>
                  <a:gd name="T6" fmla="*/ 73 w 79"/>
                  <a:gd name="T7" fmla="*/ 61 h 66"/>
                  <a:gd name="T8" fmla="*/ 73 w 79"/>
                  <a:gd name="T9" fmla="*/ 59 h 66"/>
                  <a:gd name="T10" fmla="*/ 73 w 79"/>
                  <a:gd name="T11" fmla="*/ 61 h 66"/>
                  <a:gd name="T12" fmla="*/ 73 w 79"/>
                  <a:gd name="T13" fmla="*/ 61 h 66"/>
                  <a:gd name="T14" fmla="*/ 73 w 79"/>
                  <a:gd name="T15" fmla="*/ 61 h 66"/>
                  <a:gd name="T16" fmla="*/ 76 w 79"/>
                  <a:gd name="T17" fmla="*/ 64 h 66"/>
                  <a:gd name="T18" fmla="*/ 77 w 79"/>
                  <a:gd name="T19" fmla="*/ 65 h 66"/>
                  <a:gd name="T20" fmla="*/ 74 w 79"/>
                  <a:gd name="T21" fmla="*/ 60 h 66"/>
                  <a:gd name="T22" fmla="*/ 76 w 79"/>
                  <a:gd name="T23" fmla="*/ 53 h 66"/>
                  <a:gd name="T24" fmla="*/ 77 w 79"/>
                  <a:gd name="T25" fmla="*/ 62 h 66"/>
                  <a:gd name="T26" fmla="*/ 79 w 79"/>
                  <a:gd name="T27" fmla="*/ 64 h 66"/>
                  <a:gd name="T28" fmla="*/ 79 w 79"/>
                  <a:gd name="T29" fmla="*/ 62 h 66"/>
                  <a:gd name="T30" fmla="*/ 79 w 79"/>
                  <a:gd name="T31" fmla="*/ 62 h 66"/>
                  <a:gd name="T32" fmla="*/ 79 w 79"/>
                  <a:gd name="T33" fmla="*/ 61 h 66"/>
                  <a:gd name="T34" fmla="*/ 78 w 79"/>
                  <a:gd name="T35" fmla="*/ 60 h 66"/>
                  <a:gd name="T36" fmla="*/ 77 w 79"/>
                  <a:gd name="T37" fmla="*/ 55 h 66"/>
                  <a:gd name="T38" fmla="*/ 16 w 79"/>
                  <a:gd name="T39" fmla="*/ 10 h 66"/>
                  <a:gd name="T40" fmla="*/ 18 w 79"/>
                  <a:gd name="T41" fmla="*/ 22 h 66"/>
                  <a:gd name="T42" fmla="*/ 20 w 79"/>
                  <a:gd name="T43" fmla="*/ 14 h 66"/>
                  <a:gd name="T44" fmla="*/ 61 w 79"/>
                  <a:gd name="T45" fmla="*/ 10 h 66"/>
                  <a:gd name="T46" fmla="*/ 50 w 79"/>
                  <a:gd name="T47" fmla="*/ 17 h 66"/>
                  <a:gd name="T48" fmla="*/ 56 w 79"/>
                  <a:gd name="T49" fmla="*/ 19 h 66"/>
                  <a:gd name="T50" fmla="*/ 61 w 79"/>
                  <a:gd name="T51" fmla="*/ 15 h 66"/>
                  <a:gd name="T52" fmla="*/ 64 w 79"/>
                  <a:gd name="T53" fmla="*/ 12 h 66"/>
                  <a:gd name="T54" fmla="*/ 0 w 79"/>
                  <a:gd name="T55" fmla="*/ 5 h 66"/>
                  <a:gd name="T56" fmla="*/ 0 w 79"/>
                  <a:gd name="T57" fmla="*/ 6 h 66"/>
                  <a:gd name="T58" fmla="*/ 1 w 79"/>
                  <a:gd name="T59" fmla="*/ 6 h 66"/>
                  <a:gd name="T60" fmla="*/ 1 w 79"/>
                  <a:gd name="T61" fmla="*/ 7 h 66"/>
                  <a:gd name="T62" fmla="*/ 3 w 79"/>
                  <a:gd name="T63" fmla="*/ 12 h 66"/>
                  <a:gd name="T64" fmla="*/ 3 w 79"/>
                  <a:gd name="T65" fmla="*/ 13 h 66"/>
                  <a:gd name="T66" fmla="*/ 3 w 79"/>
                  <a:gd name="T67" fmla="*/ 15 h 66"/>
                  <a:gd name="T68" fmla="*/ 10 w 79"/>
                  <a:gd name="T69" fmla="*/ 16 h 66"/>
                  <a:gd name="T70" fmla="*/ 10 w 79"/>
                  <a:gd name="T71" fmla="*/ 15 h 66"/>
                  <a:gd name="T72" fmla="*/ 9 w 79"/>
                  <a:gd name="T73" fmla="*/ 15 h 66"/>
                  <a:gd name="T74" fmla="*/ 0 w 79"/>
                  <a:gd name="T75" fmla="*/ 5 h 66"/>
                  <a:gd name="T76" fmla="*/ 0 w 79"/>
                  <a:gd name="T77" fmla="*/ 2 h 66"/>
                  <a:gd name="T78" fmla="*/ 8 w 79"/>
                  <a:gd name="T79" fmla="*/ 9 h 66"/>
                  <a:gd name="T80" fmla="*/ 6 w 79"/>
                  <a:gd name="T8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66">
                    <a:moveTo>
                      <a:pt x="78" y="65"/>
                    </a:moveTo>
                    <a:cubicBezTo>
                      <a:pt x="78" y="65"/>
                      <a:pt x="78" y="65"/>
                      <a:pt x="77" y="66"/>
                    </a:cubicBezTo>
                    <a:cubicBezTo>
                      <a:pt x="77" y="66"/>
                      <a:pt x="77" y="66"/>
                      <a:pt x="77" y="66"/>
                    </a:cubicBezTo>
                    <a:cubicBezTo>
                      <a:pt x="77" y="66"/>
                      <a:pt x="78" y="66"/>
                      <a:pt x="78" y="66"/>
                    </a:cubicBezTo>
                    <a:cubicBezTo>
                      <a:pt x="78" y="66"/>
                      <a:pt x="78" y="66"/>
                      <a:pt x="78" y="65"/>
                    </a:cubicBezTo>
                    <a:moveTo>
                      <a:pt x="73" y="61"/>
                    </a:moveTo>
                    <a:cubicBezTo>
                      <a:pt x="73" y="61"/>
                      <a:pt x="73" y="61"/>
                      <a:pt x="73" y="61"/>
                    </a:cubicBezTo>
                    <a:cubicBezTo>
                      <a:pt x="73" y="61"/>
                      <a:pt x="73" y="61"/>
                      <a:pt x="73" y="61"/>
                    </a:cubicBezTo>
                    <a:cubicBezTo>
                      <a:pt x="73" y="61"/>
                      <a:pt x="73" y="61"/>
                      <a:pt x="73" y="61"/>
                    </a:cubicBezTo>
                    <a:moveTo>
                      <a:pt x="73" y="59"/>
                    </a:moveTo>
                    <a:cubicBezTo>
                      <a:pt x="73" y="60"/>
                      <a:pt x="73" y="60"/>
                      <a:pt x="72" y="61"/>
                    </a:cubicBezTo>
                    <a:cubicBezTo>
                      <a:pt x="73" y="61"/>
                      <a:pt x="73" y="61"/>
                      <a:pt x="73" y="61"/>
                    </a:cubicBezTo>
                    <a:cubicBezTo>
                      <a:pt x="73" y="61"/>
                      <a:pt x="73" y="61"/>
                      <a:pt x="73" y="61"/>
                    </a:cubicBezTo>
                    <a:cubicBezTo>
                      <a:pt x="73" y="61"/>
                      <a:pt x="73" y="61"/>
                      <a:pt x="73" y="61"/>
                    </a:cubicBezTo>
                    <a:cubicBezTo>
                      <a:pt x="73" y="61"/>
                      <a:pt x="73" y="61"/>
                      <a:pt x="73" y="61"/>
                    </a:cubicBezTo>
                    <a:cubicBezTo>
                      <a:pt x="73" y="61"/>
                      <a:pt x="73" y="61"/>
                      <a:pt x="73" y="61"/>
                    </a:cubicBezTo>
                    <a:cubicBezTo>
                      <a:pt x="75" y="63"/>
                      <a:pt x="75" y="63"/>
                      <a:pt x="75" y="63"/>
                    </a:cubicBezTo>
                    <a:cubicBezTo>
                      <a:pt x="76" y="64"/>
                      <a:pt x="76" y="64"/>
                      <a:pt x="76" y="64"/>
                    </a:cubicBezTo>
                    <a:cubicBezTo>
                      <a:pt x="76" y="64"/>
                      <a:pt x="76" y="65"/>
                      <a:pt x="77" y="65"/>
                    </a:cubicBezTo>
                    <a:cubicBezTo>
                      <a:pt x="77" y="65"/>
                      <a:pt x="77" y="65"/>
                      <a:pt x="77" y="65"/>
                    </a:cubicBezTo>
                    <a:cubicBezTo>
                      <a:pt x="77" y="64"/>
                      <a:pt x="77" y="63"/>
                      <a:pt x="76" y="62"/>
                    </a:cubicBezTo>
                    <a:cubicBezTo>
                      <a:pt x="76" y="62"/>
                      <a:pt x="75" y="61"/>
                      <a:pt x="74" y="60"/>
                    </a:cubicBezTo>
                    <a:cubicBezTo>
                      <a:pt x="74" y="60"/>
                      <a:pt x="73" y="60"/>
                      <a:pt x="73" y="59"/>
                    </a:cubicBezTo>
                    <a:moveTo>
                      <a:pt x="76" y="53"/>
                    </a:moveTo>
                    <a:cubicBezTo>
                      <a:pt x="75" y="55"/>
                      <a:pt x="75" y="56"/>
                      <a:pt x="74" y="57"/>
                    </a:cubicBezTo>
                    <a:cubicBezTo>
                      <a:pt x="76" y="59"/>
                      <a:pt x="77" y="61"/>
                      <a:pt x="77" y="62"/>
                    </a:cubicBezTo>
                    <a:cubicBezTo>
                      <a:pt x="77" y="63"/>
                      <a:pt x="78" y="64"/>
                      <a:pt x="78" y="64"/>
                    </a:cubicBezTo>
                    <a:cubicBezTo>
                      <a:pt x="78" y="64"/>
                      <a:pt x="78" y="64"/>
                      <a:pt x="79" y="64"/>
                    </a:cubicBezTo>
                    <a:cubicBezTo>
                      <a:pt x="79" y="64"/>
                      <a:pt x="79" y="63"/>
                      <a:pt x="79" y="62"/>
                    </a:cubicBezTo>
                    <a:cubicBezTo>
                      <a:pt x="79" y="62"/>
                      <a:pt x="79" y="62"/>
                      <a:pt x="79" y="62"/>
                    </a:cubicBezTo>
                    <a:cubicBezTo>
                      <a:pt x="79" y="62"/>
                      <a:pt x="79" y="62"/>
                      <a:pt x="79" y="62"/>
                    </a:cubicBezTo>
                    <a:cubicBezTo>
                      <a:pt x="79" y="62"/>
                      <a:pt x="79" y="62"/>
                      <a:pt x="79" y="62"/>
                    </a:cubicBezTo>
                    <a:cubicBezTo>
                      <a:pt x="79" y="61"/>
                      <a:pt x="79" y="61"/>
                      <a:pt x="79" y="61"/>
                    </a:cubicBezTo>
                    <a:cubicBezTo>
                      <a:pt x="79" y="61"/>
                      <a:pt x="79" y="61"/>
                      <a:pt x="79" y="61"/>
                    </a:cubicBezTo>
                    <a:cubicBezTo>
                      <a:pt x="79" y="61"/>
                      <a:pt x="79" y="61"/>
                      <a:pt x="79" y="61"/>
                    </a:cubicBezTo>
                    <a:cubicBezTo>
                      <a:pt x="78" y="60"/>
                      <a:pt x="78" y="60"/>
                      <a:pt x="78" y="60"/>
                    </a:cubicBezTo>
                    <a:cubicBezTo>
                      <a:pt x="78" y="59"/>
                      <a:pt x="78" y="58"/>
                      <a:pt x="78" y="57"/>
                    </a:cubicBezTo>
                    <a:cubicBezTo>
                      <a:pt x="77" y="57"/>
                      <a:pt x="77" y="56"/>
                      <a:pt x="77" y="55"/>
                    </a:cubicBezTo>
                    <a:cubicBezTo>
                      <a:pt x="76" y="53"/>
                      <a:pt x="76" y="53"/>
                      <a:pt x="76" y="53"/>
                    </a:cubicBezTo>
                    <a:moveTo>
                      <a:pt x="16" y="10"/>
                    </a:moveTo>
                    <a:cubicBezTo>
                      <a:pt x="16" y="11"/>
                      <a:pt x="16" y="11"/>
                      <a:pt x="16" y="11"/>
                    </a:cubicBezTo>
                    <a:cubicBezTo>
                      <a:pt x="17" y="14"/>
                      <a:pt x="17" y="18"/>
                      <a:pt x="18" y="22"/>
                    </a:cubicBezTo>
                    <a:cubicBezTo>
                      <a:pt x="20" y="20"/>
                      <a:pt x="22" y="19"/>
                      <a:pt x="25" y="18"/>
                    </a:cubicBezTo>
                    <a:cubicBezTo>
                      <a:pt x="23" y="17"/>
                      <a:pt x="21" y="16"/>
                      <a:pt x="20" y="14"/>
                    </a:cubicBezTo>
                    <a:cubicBezTo>
                      <a:pt x="18" y="13"/>
                      <a:pt x="17" y="12"/>
                      <a:pt x="16" y="10"/>
                    </a:cubicBezTo>
                    <a:moveTo>
                      <a:pt x="61" y="10"/>
                    </a:moveTo>
                    <a:cubicBezTo>
                      <a:pt x="58" y="12"/>
                      <a:pt x="56" y="14"/>
                      <a:pt x="53" y="16"/>
                    </a:cubicBezTo>
                    <a:cubicBezTo>
                      <a:pt x="52" y="16"/>
                      <a:pt x="51" y="17"/>
                      <a:pt x="50" y="17"/>
                    </a:cubicBezTo>
                    <a:cubicBezTo>
                      <a:pt x="52" y="17"/>
                      <a:pt x="54" y="18"/>
                      <a:pt x="56" y="19"/>
                    </a:cubicBezTo>
                    <a:cubicBezTo>
                      <a:pt x="56" y="19"/>
                      <a:pt x="56" y="19"/>
                      <a:pt x="56" y="19"/>
                    </a:cubicBezTo>
                    <a:cubicBezTo>
                      <a:pt x="59" y="16"/>
                      <a:pt x="59" y="16"/>
                      <a:pt x="59" y="16"/>
                    </a:cubicBezTo>
                    <a:cubicBezTo>
                      <a:pt x="60" y="16"/>
                      <a:pt x="60" y="16"/>
                      <a:pt x="61" y="15"/>
                    </a:cubicBezTo>
                    <a:cubicBezTo>
                      <a:pt x="62" y="14"/>
                      <a:pt x="62" y="14"/>
                      <a:pt x="62" y="14"/>
                    </a:cubicBezTo>
                    <a:cubicBezTo>
                      <a:pt x="64" y="12"/>
                      <a:pt x="64" y="12"/>
                      <a:pt x="64" y="12"/>
                    </a:cubicBezTo>
                    <a:cubicBezTo>
                      <a:pt x="63" y="12"/>
                      <a:pt x="62" y="11"/>
                      <a:pt x="61" y="10"/>
                    </a:cubicBezTo>
                    <a:moveTo>
                      <a:pt x="0" y="5"/>
                    </a:moveTo>
                    <a:cubicBezTo>
                      <a:pt x="0" y="5"/>
                      <a:pt x="0" y="5"/>
                      <a:pt x="0" y="5"/>
                    </a:cubicBezTo>
                    <a:cubicBezTo>
                      <a:pt x="0" y="6"/>
                      <a:pt x="0" y="6"/>
                      <a:pt x="0" y="6"/>
                    </a:cubicBezTo>
                    <a:cubicBezTo>
                      <a:pt x="1" y="6"/>
                      <a:pt x="1" y="6"/>
                      <a:pt x="1" y="6"/>
                    </a:cubicBezTo>
                    <a:cubicBezTo>
                      <a:pt x="1" y="6"/>
                      <a:pt x="1" y="6"/>
                      <a:pt x="1" y="6"/>
                    </a:cubicBezTo>
                    <a:cubicBezTo>
                      <a:pt x="1" y="6"/>
                      <a:pt x="1" y="6"/>
                      <a:pt x="1" y="6"/>
                    </a:cubicBezTo>
                    <a:cubicBezTo>
                      <a:pt x="1" y="7"/>
                      <a:pt x="1" y="7"/>
                      <a:pt x="1" y="7"/>
                    </a:cubicBezTo>
                    <a:cubicBezTo>
                      <a:pt x="1" y="9"/>
                      <a:pt x="1" y="9"/>
                      <a:pt x="1" y="9"/>
                    </a:cubicBezTo>
                    <a:cubicBezTo>
                      <a:pt x="3" y="12"/>
                      <a:pt x="3" y="12"/>
                      <a:pt x="3" y="12"/>
                    </a:cubicBezTo>
                    <a:cubicBezTo>
                      <a:pt x="3" y="12"/>
                      <a:pt x="3" y="12"/>
                      <a:pt x="3" y="12"/>
                    </a:cubicBezTo>
                    <a:cubicBezTo>
                      <a:pt x="3" y="13"/>
                      <a:pt x="3" y="13"/>
                      <a:pt x="3" y="13"/>
                    </a:cubicBezTo>
                    <a:cubicBezTo>
                      <a:pt x="3" y="14"/>
                      <a:pt x="3" y="14"/>
                      <a:pt x="3" y="14"/>
                    </a:cubicBezTo>
                    <a:cubicBezTo>
                      <a:pt x="3" y="15"/>
                      <a:pt x="3" y="15"/>
                      <a:pt x="3" y="15"/>
                    </a:cubicBezTo>
                    <a:cubicBezTo>
                      <a:pt x="3" y="15"/>
                      <a:pt x="3" y="15"/>
                      <a:pt x="3" y="15"/>
                    </a:cubicBezTo>
                    <a:cubicBezTo>
                      <a:pt x="5" y="15"/>
                      <a:pt x="8" y="16"/>
                      <a:pt x="10" y="16"/>
                    </a:cubicBezTo>
                    <a:cubicBezTo>
                      <a:pt x="10" y="16"/>
                      <a:pt x="10" y="17"/>
                      <a:pt x="11" y="17"/>
                    </a:cubicBezTo>
                    <a:cubicBezTo>
                      <a:pt x="10" y="16"/>
                      <a:pt x="10" y="16"/>
                      <a:pt x="10" y="15"/>
                    </a:cubicBezTo>
                    <a:cubicBezTo>
                      <a:pt x="10" y="15"/>
                      <a:pt x="10" y="15"/>
                      <a:pt x="10" y="15"/>
                    </a:cubicBezTo>
                    <a:cubicBezTo>
                      <a:pt x="9" y="15"/>
                      <a:pt x="9" y="15"/>
                      <a:pt x="9" y="15"/>
                    </a:cubicBezTo>
                    <a:cubicBezTo>
                      <a:pt x="7" y="11"/>
                      <a:pt x="5" y="7"/>
                      <a:pt x="0" y="5"/>
                    </a:cubicBezTo>
                    <a:cubicBezTo>
                      <a:pt x="0" y="5"/>
                      <a:pt x="0" y="5"/>
                      <a:pt x="0" y="5"/>
                    </a:cubicBezTo>
                    <a:moveTo>
                      <a:pt x="5" y="0"/>
                    </a:moveTo>
                    <a:cubicBezTo>
                      <a:pt x="4" y="1"/>
                      <a:pt x="2" y="1"/>
                      <a:pt x="0" y="2"/>
                    </a:cubicBezTo>
                    <a:cubicBezTo>
                      <a:pt x="0" y="2"/>
                      <a:pt x="0" y="2"/>
                      <a:pt x="0" y="2"/>
                    </a:cubicBezTo>
                    <a:cubicBezTo>
                      <a:pt x="3" y="3"/>
                      <a:pt x="7" y="6"/>
                      <a:pt x="8" y="9"/>
                    </a:cubicBezTo>
                    <a:cubicBezTo>
                      <a:pt x="8" y="7"/>
                      <a:pt x="8" y="6"/>
                      <a:pt x="7" y="4"/>
                    </a:cubicBezTo>
                    <a:cubicBezTo>
                      <a:pt x="6" y="3"/>
                      <a:pt x="6" y="2"/>
                      <a:pt x="6" y="1"/>
                    </a:cubicBezTo>
                    <a:cubicBezTo>
                      <a:pt x="5" y="0"/>
                      <a:pt x="5" y="0"/>
                      <a:pt x="5"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358">
                <a:extLst>
                  <a:ext uri="{FF2B5EF4-FFF2-40B4-BE49-F238E27FC236}">
                    <a16:creationId xmlns:a16="http://schemas.microsoft.com/office/drawing/2014/main" id="{B7C50285-089F-4FBA-AD2B-68E98BB3849A}"/>
                  </a:ext>
                </a:extLst>
              </p:cNvPr>
              <p:cNvSpPr>
                <a:spLocks/>
              </p:cNvSpPr>
              <p:nvPr/>
            </p:nvSpPr>
            <p:spPr bwMode="auto">
              <a:xfrm>
                <a:off x="2711" y="2931"/>
                <a:ext cx="17" cy="7"/>
              </a:xfrm>
              <a:custGeom>
                <a:avLst/>
                <a:gdLst>
                  <a:gd name="T0" fmla="*/ 7 w 7"/>
                  <a:gd name="T1" fmla="*/ 0 h 3"/>
                  <a:gd name="T2" fmla="*/ 0 w 7"/>
                  <a:gd name="T3" fmla="*/ 2 h 3"/>
                  <a:gd name="T4" fmla="*/ 1 w 7"/>
                  <a:gd name="T5" fmla="*/ 2 h 3"/>
                  <a:gd name="T6" fmla="*/ 3 w 7"/>
                  <a:gd name="T7" fmla="*/ 1 h 3"/>
                  <a:gd name="T8" fmla="*/ 3 w 7"/>
                  <a:gd name="T9" fmla="*/ 1 h 3"/>
                  <a:gd name="T10" fmla="*/ 3 w 7"/>
                  <a:gd name="T11" fmla="*/ 1 h 3"/>
                  <a:gd name="T12" fmla="*/ 1 w 7"/>
                  <a:gd name="T13" fmla="*/ 3 h 3"/>
                  <a:gd name="T14" fmla="*/ 1 w 7"/>
                  <a:gd name="T15" fmla="*/ 3 h 3"/>
                  <a:gd name="T16" fmla="*/ 2 w 7"/>
                  <a:gd name="T17" fmla="*/ 3 h 3"/>
                  <a:gd name="T18" fmla="*/ 7 w 7"/>
                  <a:gd name="T19" fmla="*/ 1 h 3"/>
                  <a:gd name="T20" fmla="*/ 7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7" y="0"/>
                    </a:moveTo>
                    <a:cubicBezTo>
                      <a:pt x="5" y="1"/>
                      <a:pt x="2" y="1"/>
                      <a:pt x="0" y="2"/>
                    </a:cubicBezTo>
                    <a:cubicBezTo>
                      <a:pt x="1" y="2"/>
                      <a:pt x="1" y="2"/>
                      <a:pt x="1" y="2"/>
                    </a:cubicBezTo>
                    <a:cubicBezTo>
                      <a:pt x="1" y="2"/>
                      <a:pt x="2" y="2"/>
                      <a:pt x="3" y="1"/>
                    </a:cubicBezTo>
                    <a:cubicBezTo>
                      <a:pt x="3" y="1"/>
                      <a:pt x="3" y="1"/>
                      <a:pt x="3" y="1"/>
                    </a:cubicBezTo>
                    <a:cubicBezTo>
                      <a:pt x="3" y="1"/>
                      <a:pt x="3" y="1"/>
                      <a:pt x="3" y="1"/>
                    </a:cubicBezTo>
                    <a:cubicBezTo>
                      <a:pt x="2" y="2"/>
                      <a:pt x="1" y="2"/>
                      <a:pt x="1" y="3"/>
                    </a:cubicBezTo>
                    <a:cubicBezTo>
                      <a:pt x="1" y="3"/>
                      <a:pt x="1" y="3"/>
                      <a:pt x="1" y="3"/>
                    </a:cubicBezTo>
                    <a:cubicBezTo>
                      <a:pt x="1" y="3"/>
                      <a:pt x="1" y="3"/>
                      <a:pt x="2" y="3"/>
                    </a:cubicBezTo>
                    <a:cubicBezTo>
                      <a:pt x="4" y="2"/>
                      <a:pt x="6" y="2"/>
                      <a:pt x="7" y="1"/>
                    </a:cubicBezTo>
                    <a:cubicBezTo>
                      <a:pt x="7" y="0"/>
                      <a:pt x="7" y="0"/>
                      <a:pt x="7"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Freeform 359">
                <a:extLst>
                  <a:ext uri="{FF2B5EF4-FFF2-40B4-BE49-F238E27FC236}">
                    <a16:creationId xmlns:a16="http://schemas.microsoft.com/office/drawing/2014/main" id="{6735DF6F-C92B-4549-8195-360DC2ECF45D}"/>
                  </a:ext>
                </a:extLst>
              </p:cNvPr>
              <p:cNvSpPr>
                <a:spLocks/>
              </p:cNvSpPr>
              <p:nvPr/>
            </p:nvSpPr>
            <p:spPr bwMode="auto">
              <a:xfrm>
                <a:off x="2899" y="3086"/>
                <a:ext cx="5" cy="5"/>
              </a:xfrm>
              <a:custGeom>
                <a:avLst/>
                <a:gdLst>
                  <a:gd name="T0" fmla="*/ 2 w 2"/>
                  <a:gd name="T1" fmla="*/ 0 h 2"/>
                  <a:gd name="T2" fmla="*/ 1 w 2"/>
                  <a:gd name="T3" fmla="*/ 0 h 2"/>
                  <a:gd name="T4" fmla="*/ 1 w 2"/>
                  <a:gd name="T5" fmla="*/ 1 h 2"/>
                  <a:gd name="T6" fmla="*/ 0 w 2"/>
                  <a:gd name="T7" fmla="*/ 1 h 2"/>
                  <a:gd name="T8" fmla="*/ 0 w 2"/>
                  <a:gd name="T9" fmla="*/ 1 h 2"/>
                  <a:gd name="T10" fmla="*/ 0 w 2"/>
                  <a:gd name="T11" fmla="*/ 1 h 2"/>
                  <a:gd name="T12" fmla="*/ 0 w 2"/>
                  <a:gd name="T13" fmla="*/ 2 h 2"/>
                  <a:gd name="T14" fmla="*/ 1 w 2"/>
                  <a:gd name="T15" fmla="*/ 1 h 2"/>
                  <a:gd name="T16" fmla="*/ 1 w 2"/>
                  <a:gd name="T17" fmla="*/ 1 h 2"/>
                  <a:gd name="T18" fmla="*/ 1 w 2"/>
                  <a:gd name="T19" fmla="*/ 1 h 2"/>
                  <a:gd name="T20" fmla="*/ 2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0"/>
                    </a:moveTo>
                    <a:cubicBezTo>
                      <a:pt x="1" y="0"/>
                      <a:pt x="1" y="0"/>
                      <a:pt x="1" y="0"/>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1" y="1"/>
                      <a:pt x="1" y="1"/>
                      <a:pt x="1" y="1"/>
                    </a:cubicBezTo>
                    <a:cubicBezTo>
                      <a:pt x="1" y="1"/>
                      <a:pt x="1" y="1"/>
                      <a:pt x="1" y="1"/>
                    </a:cubicBezTo>
                    <a:cubicBezTo>
                      <a:pt x="1" y="1"/>
                      <a:pt x="1" y="1"/>
                      <a:pt x="1" y="1"/>
                    </a:cubicBezTo>
                    <a:cubicBezTo>
                      <a:pt x="1" y="1"/>
                      <a:pt x="1" y="0"/>
                      <a:pt x="2"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360">
                <a:extLst>
                  <a:ext uri="{FF2B5EF4-FFF2-40B4-BE49-F238E27FC236}">
                    <a16:creationId xmlns:a16="http://schemas.microsoft.com/office/drawing/2014/main" id="{DD7D2698-90DC-4504-8667-17E53119DE75}"/>
                  </a:ext>
                </a:extLst>
              </p:cNvPr>
              <p:cNvSpPr>
                <a:spLocks/>
              </p:cNvSpPr>
              <p:nvPr/>
            </p:nvSpPr>
            <p:spPr bwMode="auto">
              <a:xfrm>
                <a:off x="2713" y="2938"/>
                <a:ext cx="27" cy="31"/>
              </a:xfrm>
              <a:custGeom>
                <a:avLst/>
                <a:gdLst>
                  <a:gd name="T0" fmla="*/ 0 w 11"/>
                  <a:gd name="T1" fmla="*/ 0 h 13"/>
                  <a:gd name="T2" fmla="*/ 0 w 11"/>
                  <a:gd name="T3" fmla="*/ 0 h 13"/>
                  <a:gd name="T4" fmla="*/ 1 w 11"/>
                  <a:gd name="T5" fmla="*/ 3 h 13"/>
                  <a:gd name="T6" fmla="*/ 1 w 11"/>
                  <a:gd name="T7" fmla="*/ 3 h 13"/>
                  <a:gd name="T8" fmla="*/ 10 w 11"/>
                  <a:gd name="T9" fmla="*/ 13 h 13"/>
                  <a:gd name="T10" fmla="*/ 11 w 11"/>
                  <a:gd name="T11" fmla="*/ 13 h 13"/>
                  <a:gd name="T12" fmla="*/ 11 w 11"/>
                  <a:gd name="T13" fmla="*/ 13 h 13"/>
                  <a:gd name="T14" fmla="*/ 10 w 11"/>
                  <a:gd name="T15" fmla="*/ 8 h 13"/>
                  <a:gd name="T16" fmla="*/ 9 w 11"/>
                  <a:gd name="T17" fmla="*/ 7 h 13"/>
                  <a:gd name="T18" fmla="*/ 1 w 11"/>
                  <a:gd name="T19" fmla="*/ 0 h 13"/>
                  <a:gd name="T20" fmla="*/ 1 w 11"/>
                  <a:gd name="T21" fmla="*/ 0 h 13"/>
                  <a:gd name="T22" fmla="*/ 0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0" y="0"/>
                    </a:moveTo>
                    <a:cubicBezTo>
                      <a:pt x="0" y="0"/>
                      <a:pt x="0" y="0"/>
                      <a:pt x="0" y="0"/>
                    </a:cubicBezTo>
                    <a:cubicBezTo>
                      <a:pt x="1" y="3"/>
                      <a:pt x="1" y="3"/>
                      <a:pt x="1" y="3"/>
                    </a:cubicBezTo>
                    <a:cubicBezTo>
                      <a:pt x="1" y="3"/>
                      <a:pt x="1" y="3"/>
                      <a:pt x="1" y="3"/>
                    </a:cubicBezTo>
                    <a:cubicBezTo>
                      <a:pt x="6" y="5"/>
                      <a:pt x="8" y="9"/>
                      <a:pt x="10" y="13"/>
                    </a:cubicBezTo>
                    <a:cubicBezTo>
                      <a:pt x="10" y="13"/>
                      <a:pt x="10" y="13"/>
                      <a:pt x="11" y="13"/>
                    </a:cubicBezTo>
                    <a:cubicBezTo>
                      <a:pt x="11" y="13"/>
                      <a:pt x="11" y="13"/>
                      <a:pt x="11" y="13"/>
                    </a:cubicBezTo>
                    <a:cubicBezTo>
                      <a:pt x="11" y="11"/>
                      <a:pt x="10" y="10"/>
                      <a:pt x="10" y="8"/>
                    </a:cubicBezTo>
                    <a:cubicBezTo>
                      <a:pt x="10" y="8"/>
                      <a:pt x="10" y="7"/>
                      <a:pt x="9" y="7"/>
                    </a:cubicBezTo>
                    <a:cubicBezTo>
                      <a:pt x="8" y="4"/>
                      <a:pt x="4" y="1"/>
                      <a:pt x="1" y="0"/>
                    </a:cubicBezTo>
                    <a:cubicBezTo>
                      <a:pt x="1" y="0"/>
                      <a:pt x="1" y="0"/>
                      <a:pt x="1" y="0"/>
                    </a:cubicBezTo>
                    <a:cubicBezTo>
                      <a:pt x="0" y="0"/>
                      <a:pt x="0" y="0"/>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361">
                <a:extLst>
                  <a:ext uri="{FF2B5EF4-FFF2-40B4-BE49-F238E27FC236}">
                    <a16:creationId xmlns:a16="http://schemas.microsoft.com/office/drawing/2014/main" id="{8E940984-39D9-4D5D-8DF2-9CCD921899A5}"/>
                  </a:ext>
                </a:extLst>
              </p:cNvPr>
              <p:cNvSpPr>
                <a:spLocks/>
              </p:cNvSpPr>
              <p:nvPr/>
            </p:nvSpPr>
            <p:spPr bwMode="auto">
              <a:xfrm>
                <a:off x="2754" y="2958"/>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0"/>
                    </a:cubicBezTo>
                    <a:cubicBezTo>
                      <a:pt x="0" y="0"/>
                      <a:pt x="0" y="0"/>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362">
                <a:extLst>
                  <a:ext uri="{FF2B5EF4-FFF2-40B4-BE49-F238E27FC236}">
                    <a16:creationId xmlns:a16="http://schemas.microsoft.com/office/drawing/2014/main" id="{8AAEA79E-549C-4B1C-A84A-9D1657782FCF}"/>
                  </a:ext>
                </a:extLst>
              </p:cNvPr>
              <p:cNvSpPr>
                <a:spLocks noEditPoints="1"/>
              </p:cNvSpPr>
              <p:nvPr/>
            </p:nvSpPr>
            <p:spPr bwMode="auto">
              <a:xfrm>
                <a:off x="2388" y="3057"/>
                <a:ext cx="159" cy="238"/>
              </a:xfrm>
              <a:custGeom>
                <a:avLst/>
                <a:gdLst>
                  <a:gd name="T0" fmla="*/ 16 w 67"/>
                  <a:gd name="T1" fmla="*/ 48 h 100"/>
                  <a:gd name="T2" fmla="*/ 19 w 67"/>
                  <a:gd name="T3" fmla="*/ 33 h 100"/>
                  <a:gd name="T4" fmla="*/ 14 w 67"/>
                  <a:gd name="T5" fmla="*/ 41 h 100"/>
                  <a:gd name="T6" fmla="*/ 14 w 67"/>
                  <a:gd name="T7" fmla="*/ 42 h 100"/>
                  <a:gd name="T8" fmla="*/ 11 w 67"/>
                  <a:gd name="T9" fmla="*/ 92 h 100"/>
                  <a:gd name="T10" fmla="*/ 13 w 67"/>
                  <a:gd name="T11" fmla="*/ 94 h 100"/>
                  <a:gd name="T12" fmla="*/ 12 w 67"/>
                  <a:gd name="T13" fmla="*/ 91 h 100"/>
                  <a:gd name="T14" fmla="*/ 11 w 67"/>
                  <a:gd name="T15" fmla="*/ 72 h 100"/>
                  <a:gd name="T16" fmla="*/ 12 w 67"/>
                  <a:gd name="T17" fmla="*/ 65 h 100"/>
                  <a:gd name="T18" fmla="*/ 12 w 67"/>
                  <a:gd name="T19" fmla="*/ 65 h 100"/>
                  <a:gd name="T20" fmla="*/ 12 w 67"/>
                  <a:gd name="T21" fmla="*/ 65 h 100"/>
                  <a:gd name="T22" fmla="*/ 16 w 67"/>
                  <a:gd name="T23" fmla="*/ 50 h 100"/>
                  <a:gd name="T24" fmla="*/ 16 w 67"/>
                  <a:gd name="T25" fmla="*/ 48 h 100"/>
                  <a:gd name="T26" fmla="*/ 18 w 67"/>
                  <a:gd name="T27" fmla="*/ 44 h 100"/>
                  <a:gd name="T28" fmla="*/ 18 w 67"/>
                  <a:gd name="T29" fmla="*/ 45 h 100"/>
                  <a:gd name="T30" fmla="*/ 18 w 67"/>
                  <a:gd name="T31" fmla="*/ 44 h 100"/>
                  <a:gd name="T32" fmla="*/ 18 w 67"/>
                  <a:gd name="T33" fmla="*/ 44 h 100"/>
                  <a:gd name="T34" fmla="*/ 19 w 67"/>
                  <a:gd name="T35" fmla="*/ 44 h 100"/>
                  <a:gd name="T36" fmla="*/ 19 w 67"/>
                  <a:gd name="T37" fmla="*/ 44 h 100"/>
                  <a:gd name="T38" fmla="*/ 19 w 67"/>
                  <a:gd name="T39" fmla="*/ 44 h 100"/>
                  <a:gd name="T40" fmla="*/ 21 w 67"/>
                  <a:gd name="T41" fmla="*/ 40 h 100"/>
                  <a:gd name="T42" fmla="*/ 21 w 67"/>
                  <a:gd name="T43" fmla="*/ 40 h 100"/>
                  <a:gd name="T44" fmla="*/ 23 w 67"/>
                  <a:gd name="T45" fmla="*/ 37 h 100"/>
                  <a:gd name="T46" fmla="*/ 23 w 67"/>
                  <a:gd name="T47" fmla="*/ 35 h 100"/>
                  <a:gd name="T48" fmla="*/ 24 w 67"/>
                  <a:gd name="T49" fmla="*/ 29 h 100"/>
                  <a:gd name="T50" fmla="*/ 24 w 67"/>
                  <a:gd name="T51" fmla="*/ 29 h 100"/>
                  <a:gd name="T52" fmla="*/ 35 w 67"/>
                  <a:gd name="T53" fmla="*/ 1 h 100"/>
                  <a:gd name="T54" fmla="*/ 25 w 67"/>
                  <a:gd name="T55" fmla="*/ 8 h 100"/>
                  <a:gd name="T56" fmla="*/ 13 w 67"/>
                  <a:gd name="T57" fmla="*/ 22 h 100"/>
                  <a:gd name="T58" fmla="*/ 12 w 67"/>
                  <a:gd name="T59" fmla="*/ 23 h 100"/>
                  <a:gd name="T60" fmla="*/ 11 w 67"/>
                  <a:gd name="T61" fmla="*/ 25 h 100"/>
                  <a:gd name="T62" fmla="*/ 4 w 67"/>
                  <a:gd name="T63" fmla="*/ 38 h 100"/>
                  <a:gd name="T64" fmla="*/ 3 w 67"/>
                  <a:gd name="T65" fmla="*/ 42 h 100"/>
                  <a:gd name="T66" fmla="*/ 1 w 67"/>
                  <a:gd name="T67" fmla="*/ 50 h 100"/>
                  <a:gd name="T68" fmla="*/ 0 w 67"/>
                  <a:gd name="T69" fmla="*/ 63 h 100"/>
                  <a:gd name="T70" fmla="*/ 3 w 67"/>
                  <a:gd name="T71" fmla="*/ 80 h 100"/>
                  <a:gd name="T72" fmla="*/ 7 w 67"/>
                  <a:gd name="T73" fmla="*/ 92 h 100"/>
                  <a:gd name="T74" fmla="*/ 12 w 67"/>
                  <a:gd name="T75" fmla="*/ 100 h 100"/>
                  <a:gd name="T76" fmla="*/ 9 w 67"/>
                  <a:gd name="T77" fmla="*/ 93 h 100"/>
                  <a:gd name="T78" fmla="*/ 5 w 67"/>
                  <a:gd name="T79" fmla="*/ 44 h 100"/>
                  <a:gd name="T80" fmla="*/ 7 w 67"/>
                  <a:gd name="T81" fmla="*/ 38 h 100"/>
                  <a:gd name="T82" fmla="*/ 9 w 67"/>
                  <a:gd name="T83" fmla="*/ 34 h 100"/>
                  <a:gd name="T84" fmla="*/ 31 w 67"/>
                  <a:gd name="T85" fmla="*/ 8 h 100"/>
                  <a:gd name="T86" fmla="*/ 35 w 67"/>
                  <a:gd name="T87" fmla="*/ 1 h 100"/>
                  <a:gd name="T88" fmla="*/ 55 w 67"/>
                  <a:gd name="T89" fmla="*/ 8 h 100"/>
                  <a:gd name="T90" fmla="*/ 51 w 67"/>
                  <a:gd name="T91"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 h="100">
                    <a:moveTo>
                      <a:pt x="16" y="48"/>
                    </a:moveTo>
                    <a:cubicBezTo>
                      <a:pt x="16" y="48"/>
                      <a:pt x="16" y="48"/>
                      <a:pt x="16" y="48"/>
                    </a:cubicBezTo>
                    <a:cubicBezTo>
                      <a:pt x="16" y="48"/>
                      <a:pt x="16" y="48"/>
                      <a:pt x="16" y="48"/>
                    </a:cubicBezTo>
                    <a:moveTo>
                      <a:pt x="25" y="26"/>
                    </a:moveTo>
                    <a:cubicBezTo>
                      <a:pt x="24" y="27"/>
                      <a:pt x="23" y="28"/>
                      <a:pt x="22" y="29"/>
                    </a:cubicBezTo>
                    <a:cubicBezTo>
                      <a:pt x="20" y="31"/>
                      <a:pt x="19" y="32"/>
                      <a:pt x="19" y="33"/>
                    </a:cubicBezTo>
                    <a:cubicBezTo>
                      <a:pt x="18" y="35"/>
                      <a:pt x="17" y="36"/>
                      <a:pt x="16" y="38"/>
                    </a:cubicBezTo>
                    <a:cubicBezTo>
                      <a:pt x="16" y="39"/>
                      <a:pt x="15" y="39"/>
                      <a:pt x="15" y="40"/>
                    </a:cubicBezTo>
                    <a:cubicBezTo>
                      <a:pt x="14" y="41"/>
                      <a:pt x="14" y="41"/>
                      <a:pt x="14" y="41"/>
                    </a:cubicBezTo>
                    <a:cubicBezTo>
                      <a:pt x="14" y="42"/>
                      <a:pt x="14" y="42"/>
                      <a:pt x="14" y="42"/>
                    </a:cubicBezTo>
                    <a:cubicBezTo>
                      <a:pt x="14" y="42"/>
                      <a:pt x="14" y="42"/>
                      <a:pt x="14" y="42"/>
                    </a:cubicBezTo>
                    <a:cubicBezTo>
                      <a:pt x="14" y="42"/>
                      <a:pt x="14" y="42"/>
                      <a:pt x="14" y="42"/>
                    </a:cubicBezTo>
                    <a:cubicBezTo>
                      <a:pt x="13" y="44"/>
                      <a:pt x="12" y="45"/>
                      <a:pt x="12" y="47"/>
                    </a:cubicBezTo>
                    <a:cubicBezTo>
                      <a:pt x="10" y="53"/>
                      <a:pt x="8" y="59"/>
                      <a:pt x="8" y="64"/>
                    </a:cubicBezTo>
                    <a:cubicBezTo>
                      <a:pt x="7" y="76"/>
                      <a:pt x="9" y="85"/>
                      <a:pt x="11" y="92"/>
                    </a:cubicBezTo>
                    <a:cubicBezTo>
                      <a:pt x="11" y="94"/>
                      <a:pt x="12" y="97"/>
                      <a:pt x="13" y="98"/>
                    </a:cubicBezTo>
                    <a:cubicBezTo>
                      <a:pt x="13" y="97"/>
                      <a:pt x="13" y="97"/>
                      <a:pt x="13" y="96"/>
                    </a:cubicBezTo>
                    <a:cubicBezTo>
                      <a:pt x="13" y="95"/>
                      <a:pt x="13" y="95"/>
                      <a:pt x="13" y="94"/>
                    </a:cubicBezTo>
                    <a:cubicBezTo>
                      <a:pt x="12" y="92"/>
                      <a:pt x="12" y="92"/>
                      <a:pt x="12" y="92"/>
                    </a:cubicBezTo>
                    <a:cubicBezTo>
                      <a:pt x="12" y="91"/>
                      <a:pt x="12" y="91"/>
                      <a:pt x="12" y="91"/>
                    </a:cubicBezTo>
                    <a:cubicBezTo>
                      <a:pt x="12" y="91"/>
                      <a:pt x="12" y="91"/>
                      <a:pt x="12" y="91"/>
                    </a:cubicBezTo>
                    <a:cubicBezTo>
                      <a:pt x="12" y="87"/>
                      <a:pt x="12" y="87"/>
                      <a:pt x="12" y="87"/>
                    </a:cubicBezTo>
                    <a:cubicBezTo>
                      <a:pt x="11" y="84"/>
                      <a:pt x="11" y="82"/>
                      <a:pt x="11" y="79"/>
                    </a:cubicBezTo>
                    <a:cubicBezTo>
                      <a:pt x="11" y="77"/>
                      <a:pt x="11" y="74"/>
                      <a:pt x="11" y="72"/>
                    </a:cubicBezTo>
                    <a:cubicBezTo>
                      <a:pt x="11" y="68"/>
                      <a:pt x="11" y="68"/>
                      <a:pt x="11" y="68"/>
                    </a:cubicBezTo>
                    <a:cubicBezTo>
                      <a:pt x="11" y="66"/>
                      <a:pt x="11" y="66"/>
                      <a:pt x="11" y="66"/>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4"/>
                      <a:pt x="12" y="64"/>
                      <a:pt x="12" y="64"/>
                    </a:cubicBezTo>
                    <a:cubicBezTo>
                      <a:pt x="13" y="57"/>
                      <a:pt x="13" y="57"/>
                      <a:pt x="13" y="57"/>
                    </a:cubicBezTo>
                    <a:cubicBezTo>
                      <a:pt x="16" y="50"/>
                      <a:pt x="16" y="50"/>
                      <a:pt x="16" y="50"/>
                    </a:cubicBezTo>
                    <a:cubicBezTo>
                      <a:pt x="16" y="49"/>
                      <a:pt x="16" y="49"/>
                      <a:pt x="16" y="49"/>
                    </a:cubicBezTo>
                    <a:cubicBezTo>
                      <a:pt x="16" y="49"/>
                      <a:pt x="16" y="49"/>
                      <a:pt x="16" y="49"/>
                    </a:cubicBezTo>
                    <a:cubicBezTo>
                      <a:pt x="16" y="48"/>
                      <a:pt x="16" y="48"/>
                      <a:pt x="16" y="48"/>
                    </a:cubicBezTo>
                    <a:cubicBezTo>
                      <a:pt x="17" y="47"/>
                      <a:pt x="17" y="47"/>
                      <a:pt x="17" y="47"/>
                    </a:cubicBezTo>
                    <a:cubicBezTo>
                      <a:pt x="18" y="45"/>
                      <a:pt x="18" y="45"/>
                      <a:pt x="18" y="45"/>
                    </a:cubicBezTo>
                    <a:cubicBezTo>
                      <a:pt x="18" y="44"/>
                      <a:pt x="18" y="44"/>
                      <a:pt x="18" y="44"/>
                    </a:cubicBezTo>
                    <a:cubicBezTo>
                      <a:pt x="18" y="44"/>
                      <a:pt x="18" y="44"/>
                      <a:pt x="18" y="44"/>
                    </a:cubicBezTo>
                    <a:cubicBezTo>
                      <a:pt x="18" y="44"/>
                      <a:pt x="18" y="44"/>
                      <a:pt x="18" y="44"/>
                    </a:cubicBezTo>
                    <a:cubicBezTo>
                      <a:pt x="18" y="45"/>
                      <a:pt x="18" y="45"/>
                      <a:pt x="18" y="45"/>
                    </a:cubicBezTo>
                    <a:cubicBezTo>
                      <a:pt x="18" y="44"/>
                      <a:pt x="18" y="44"/>
                      <a:pt x="18" y="44"/>
                    </a:cubicBezTo>
                    <a:cubicBezTo>
                      <a:pt x="18" y="44"/>
                      <a:pt x="18" y="44"/>
                      <a:pt x="18" y="44"/>
                    </a:cubicBezTo>
                    <a:cubicBezTo>
                      <a:pt x="18" y="44"/>
                      <a:pt x="18" y="44"/>
                      <a:pt x="18" y="44"/>
                    </a:cubicBezTo>
                    <a:cubicBezTo>
                      <a:pt x="19" y="44"/>
                      <a:pt x="19" y="44"/>
                      <a:pt x="19" y="44"/>
                    </a:cubicBezTo>
                    <a:cubicBezTo>
                      <a:pt x="18" y="44"/>
                      <a:pt x="18" y="44"/>
                      <a:pt x="18" y="44"/>
                    </a:cubicBezTo>
                    <a:cubicBezTo>
                      <a:pt x="18" y="44"/>
                      <a:pt x="18" y="44"/>
                      <a:pt x="18" y="44"/>
                    </a:cubicBezTo>
                    <a:cubicBezTo>
                      <a:pt x="18" y="44"/>
                      <a:pt x="18" y="44"/>
                      <a:pt x="18" y="44"/>
                    </a:cubicBezTo>
                    <a:cubicBezTo>
                      <a:pt x="18" y="44"/>
                      <a:pt x="18" y="44"/>
                      <a:pt x="18"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21" y="40"/>
                      <a:pt x="21" y="40"/>
                      <a:pt x="21" y="40"/>
                    </a:cubicBezTo>
                    <a:cubicBezTo>
                      <a:pt x="21" y="40"/>
                      <a:pt x="21" y="40"/>
                      <a:pt x="21" y="40"/>
                    </a:cubicBezTo>
                    <a:cubicBezTo>
                      <a:pt x="21" y="40"/>
                      <a:pt x="21" y="40"/>
                      <a:pt x="21" y="40"/>
                    </a:cubicBezTo>
                    <a:cubicBezTo>
                      <a:pt x="21" y="40"/>
                      <a:pt x="21" y="40"/>
                      <a:pt x="21" y="40"/>
                    </a:cubicBezTo>
                    <a:cubicBezTo>
                      <a:pt x="21" y="40"/>
                      <a:pt x="21" y="40"/>
                      <a:pt x="21" y="40"/>
                    </a:cubicBezTo>
                    <a:cubicBezTo>
                      <a:pt x="21" y="40"/>
                      <a:pt x="21" y="40"/>
                      <a:pt x="21" y="40"/>
                    </a:cubicBezTo>
                    <a:cubicBezTo>
                      <a:pt x="22" y="39"/>
                      <a:pt x="22" y="39"/>
                      <a:pt x="22" y="39"/>
                    </a:cubicBezTo>
                    <a:cubicBezTo>
                      <a:pt x="22" y="39"/>
                      <a:pt x="22" y="38"/>
                      <a:pt x="23" y="38"/>
                    </a:cubicBezTo>
                    <a:cubicBezTo>
                      <a:pt x="23" y="37"/>
                      <a:pt x="23" y="37"/>
                      <a:pt x="23" y="37"/>
                    </a:cubicBezTo>
                    <a:cubicBezTo>
                      <a:pt x="23" y="37"/>
                      <a:pt x="23" y="37"/>
                      <a:pt x="23" y="37"/>
                    </a:cubicBezTo>
                    <a:cubicBezTo>
                      <a:pt x="23" y="36"/>
                      <a:pt x="23" y="36"/>
                      <a:pt x="23" y="36"/>
                    </a:cubicBezTo>
                    <a:cubicBezTo>
                      <a:pt x="23" y="35"/>
                      <a:pt x="23" y="35"/>
                      <a:pt x="23" y="35"/>
                    </a:cubicBezTo>
                    <a:cubicBezTo>
                      <a:pt x="23" y="34"/>
                      <a:pt x="23" y="34"/>
                      <a:pt x="23" y="34"/>
                    </a:cubicBezTo>
                    <a:cubicBezTo>
                      <a:pt x="23" y="33"/>
                      <a:pt x="24" y="31"/>
                      <a:pt x="24" y="30"/>
                    </a:cubicBezTo>
                    <a:cubicBezTo>
                      <a:pt x="24" y="29"/>
                      <a:pt x="24" y="29"/>
                      <a:pt x="24" y="29"/>
                    </a:cubicBezTo>
                    <a:cubicBezTo>
                      <a:pt x="24" y="29"/>
                      <a:pt x="24" y="29"/>
                      <a:pt x="24" y="29"/>
                    </a:cubicBezTo>
                    <a:cubicBezTo>
                      <a:pt x="24" y="29"/>
                      <a:pt x="24" y="29"/>
                      <a:pt x="24" y="29"/>
                    </a:cubicBezTo>
                    <a:cubicBezTo>
                      <a:pt x="24" y="29"/>
                      <a:pt x="24" y="29"/>
                      <a:pt x="24" y="29"/>
                    </a:cubicBezTo>
                    <a:cubicBezTo>
                      <a:pt x="24" y="27"/>
                      <a:pt x="24" y="27"/>
                      <a:pt x="24" y="27"/>
                    </a:cubicBezTo>
                    <a:cubicBezTo>
                      <a:pt x="25" y="26"/>
                      <a:pt x="25" y="26"/>
                      <a:pt x="25" y="26"/>
                    </a:cubicBezTo>
                    <a:moveTo>
                      <a:pt x="35" y="1"/>
                    </a:moveTo>
                    <a:cubicBezTo>
                      <a:pt x="35" y="1"/>
                      <a:pt x="35" y="1"/>
                      <a:pt x="35" y="1"/>
                    </a:cubicBezTo>
                    <a:cubicBezTo>
                      <a:pt x="30" y="5"/>
                      <a:pt x="30" y="5"/>
                      <a:pt x="30" y="5"/>
                    </a:cubicBezTo>
                    <a:cubicBezTo>
                      <a:pt x="25" y="8"/>
                      <a:pt x="25" y="8"/>
                      <a:pt x="25" y="8"/>
                    </a:cubicBezTo>
                    <a:cubicBezTo>
                      <a:pt x="21" y="13"/>
                      <a:pt x="21" y="13"/>
                      <a:pt x="21" y="13"/>
                    </a:cubicBezTo>
                    <a:cubicBezTo>
                      <a:pt x="19" y="14"/>
                      <a:pt x="18" y="16"/>
                      <a:pt x="16" y="17"/>
                    </a:cubicBezTo>
                    <a:cubicBezTo>
                      <a:pt x="15" y="19"/>
                      <a:pt x="14" y="20"/>
                      <a:pt x="13" y="22"/>
                    </a:cubicBezTo>
                    <a:cubicBezTo>
                      <a:pt x="12" y="22"/>
                      <a:pt x="12" y="22"/>
                      <a:pt x="12" y="22"/>
                    </a:cubicBezTo>
                    <a:cubicBezTo>
                      <a:pt x="12" y="23"/>
                      <a:pt x="12" y="23"/>
                      <a:pt x="12" y="23"/>
                    </a:cubicBezTo>
                    <a:cubicBezTo>
                      <a:pt x="12" y="23"/>
                      <a:pt x="12" y="23"/>
                      <a:pt x="12" y="23"/>
                    </a:cubicBezTo>
                    <a:cubicBezTo>
                      <a:pt x="12" y="23"/>
                      <a:pt x="12" y="23"/>
                      <a:pt x="12" y="23"/>
                    </a:cubicBezTo>
                    <a:cubicBezTo>
                      <a:pt x="12" y="23"/>
                      <a:pt x="12" y="23"/>
                      <a:pt x="12" y="23"/>
                    </a:cubicBezTo>
                    <a:cubicBezTo>
                      <a:pt x="11" y="25"/>
                      <a:pt x="11" y="25"/>
                      <a:pt x="11" y="25"/>
                    </a:cubicBezTo>
                    <a:cubicBezTo>
                      <a:pt x="9" y="27"/>
                      <a:pt x="9" y="27"/>
                      <a:pt x="9" y="27"/>
                    </a:cubicBezTo>
                    <a:cubicBezTo>
                      <a:pt x="8" y="29"/>
                      <a:pt x="7" y="31"/>
                      <a:pt x="7" y="33"/>
                    </a:cubicBezTo>
                    <a:cubicBezTo>
                      <a:pt x="6" y="34"/>
                      <a:pt x="5" y="36"/>
                      <a:pt x="4" y="38"/>
                    </a:cubicBezTo>
                    <a:cubicBezTo>
                      <a:pt x="4" y="38"/>
                      <a:pt x="4" y="38"/>
                      <a:pt x="4" y="38"/>
                    </a:cubicBezTo>
                    <a:cubicBezTo>
                      <a:pt x="4" y="38"/>
                      <a:pt x="4" y="38"/>
                      <a:pt x="4" y="38"/>
                    </a:cubicBezTo>
                    <a:cubicBezTo>
                      <a:pt x="3" y="42"/>
                      <a:pt x="3" y="42"/>
                      <a:pt x="3" y="42"/>
                    </a:cubicBezTo>
                    <a:cubicBezTo>
                      <a:pt x="3" y="43"/>
                      <a:pt x="3" y="43"/>
                      <a:pt x="2" y="44"/>
                    </a:cubicBezTo>
                    <a:cubicBezTo>
                      <a:pt x="2" y="46"/>
                      <a:pt x="2" y="46"/>
                      <a:pt x="2" y="46"/>
                    </a:cubicBezTo>
                    <a:cubicBezTo>
                      <a:pt x="2" y="48"/>
                      <a:pt x="1" y="49"/>
                      <a:pt x="1" y="50"/>
                    </a:cubicBezTo>
                    <a:cubicBezTo>
                      <a:pt x="1" y="52"/>
                      <a:pt x="1" y="53"/>
                      <a:pt x="1" y="55"/>
                    </a:cubicBezTo>
                    <a:cubicBezTo>
                      <a:pt x="0" y="59"/>
                      <a:pt x="0" y="59"/>
                      <a:pt x="0" y="59"/>
                    </a:cubicBezTo>
                    <a:cubicBezTo>
                      <a:pt x="0" y="60"/>
                      <a:pt x="0" y="62"/>
                      <a:pt x="0" y="63"/>
                    </a:cubicBezTo>
                    <a:cubicBezTo>
                      <a:pt x="0" y="65"/>
                      <a:pt x="0" y="66"/>
                      <a:pt x="0" y="67"/>
                    </a:cubicBezTo>
                    <a:cubicBezTo>
                      <a:pt x="1" y="69"/>
                      <a:pt x="1" y="70"/>
                      <a:pt x="1" y="72"/>
                    </a:cubicBezTo>
                    <a:cubicBezTo>
                      <a:pt x="1" y="74"/>
                      <a:pt x="2" y="77"/>
                      <a:pt x="3" y="80"/>
                    </a:cubicBezTo>
                    <a:cubicBezTo>
                      <a:pt x="3" y="81"/>
                      <a:pt x="4" y="83"/>
                      <a:pt x="4" y="84"/>
                    </a:cubicBezTo>
                    <a:cubicBezTo>
                      <a:pt x="5" y="85"/>
                      <a:pt x="5" y="87"/>
                      <a:pt x="5" y="88"/>
                    </a:cubicBezTo>
                    <a:cubicBezTo>
                      <a:pt x="7" y="92"/>
                      <a:pt x="7" y="92"/>
                      <a:pt x="7" y="92"/>
                    </a:cubicBezTo>
                    <a:cubicBezTo>
                      <a:pt x="8" y="93"/>
                      <a:pt x="8" y="94"/>
                      <a:pt x="9" y="96"/>
                    </a:cubicBezTo>
                    <a:cubicBezTo>
                      <a:pt x="10" y="97"/>
                      <a:pt x="10" y="98"/>
                      <a:pt x="11" y="99"/>
                    </a:cubicBezTo>
                    <a:cubicBezTo>
                      <a:pt x="12" y="100"/>
                      <a:pt x="12" y="100"/>
                      <a:pt x="12" y="100"/>
                    </a:cubicBezTo>
                    <a:cubicBezTo>
                      <a:pt x="12" y="100"/>
                      <a:pt x="12" y="100"/>
                      <a:pt x="12" y="100"/>
                    </a:cubicBezTo>
                    <a:cubicBezTo>
                      <a:pt x="12" y="100"/>
                      <a:pt x="12" y="100"/>
                      <a:pt x="12" y="99"/>
                    </a:cubicBezTo>
                    <a:cubicBezTo>
                      <a:pt x="11" y="98"/>
                      <a:pt x="10" y="96"/>
                      <a:pt x="9" y="93"/>
                    </a:cubicBezTo>
                    <a:cubicBezTo>
                      <a:pt x="7" y="89"/>
                      <a:pt x="6" y="86"/>
                      <a:pt x="4" y="81"/>
                    </a:cubicBezTo>
                    <a:cubicBezTo>
                      <a:pt x="3" y="76"/>
                      <a:pt x="2" y="70"/>
                      <a:pt x="2" y="64"/>
                    </a:cubicBezTo>
                    <a:cubicBezTo>
                      <a:pt x="2" y="58"/>
                      <a:pt x="3" y="51"/>
                      <a:pt x="5" y="44"/>
                    </a:cubicBezTo>
                    <a:cubicBezTo>
                      <a:pt x="5" y="43"/>
                      <a:pt x="6" y="41"/>
                      <a:pt x="6" y="39"/>
                    </a:cubicBezTo>
                    <a:cubicBezTo>
                      <a:pt x="7" y="39"/>
                      <a:pt x="7" y="39"/>
                      <a:pt x="7" y="39"/>
                    </a:cubicBezTo>
                    <a:cubicBezTo>
                      <a:pt x="7" y="38"/>
                      <a:pt x="7" y="38"/>
                      <a:pt x="7" y="38"/>
                    </a:cubicBezTo>
                    <a:cubicBezTo>
                      <a:pt x="7" y="38"/>
                      <a:pt x="7" y="38"/>
                      <a:pt x="7" y="38"/>
                    </a:cubicBezTo>
                    <a:cubicBezTo>
                      <a:pt x="8" y="37"/>
                      <a:pt x="8" y="37"/>
                      <a:pt x="8" y="37"/>
                    </a:cubicBezTo>
                    <a:cubicBezTo>
                      <a:pt x="8" y="36"/>
                      <a:pt x="8" y="35"/>
                      <a:pt x="9" y="34"/>
                    </a:cubicBezTo>
                    <a:cubicBezTo>
                      <a:pt x="9" y="33"/>
                      <a:pt x="10" y="31"/>
                      <a:pt x="11" y="29"/>
                    </a:cubicBezTo>
                    <a:cubicBezTo>
                      <a:pt x="12" y="27"/>
                      <a:pt x="13" y="26"/>
                      <a:pt x="15" y="24"/>
                    </a:cubicBezTo>
                    <a:cubicBezTo>
                      <a:pt x="19" y="18"/>
                      <a:pt x="24" y="12"/>
                      <a:pt x="31" y="8"/>
                    </a:cubicBezTo>
                    <a:cubicBezTo>
                      <a:pt x="31" y="8"/>
                      <a:pt x="31" y="8"/>
                      <a:pt x="31" y="8"/>
                    </a:cubicBezTo>
                    <a:cubicBezTo>
                      <a:pt x="34" y="3"/>
                      <a:pt x="34" y="3"/>
                      <a:pt x="34" y="3"/>
                    </a:cubicBezTo>
                    <a:cubicBezTo>
                      <a:pt x="34" y="2"/>
                      <a:pt x="35" y="2"/>
                      <a:pt x="35" y="1"/>
                    </a:cubicBezTo>
                    <a:moveTo>
                      <a:pt x="67" y="0"/>
                    </a:moveTo>
                    <a:cubicBezTo>
                      <a:pt x="65" y="2"/>
                      <a:pt x="62" y="3"/>
                      <a:pt x="59" y="4"/>
                    </a:cubicBezTo>
                    <a:cubicBezTo>
                      <a:pt x="58" y="5"/>
                      <a:pt x="57" y="7"/>
                      <a:pt x="55" y="8"/>
                    </a:cubicBezTo>
                    <a:cubicBezTo>
                      <a:pt x="54" y="9"/>
                      <a:pt x="53" y="11"/>
                      <a:pt x="51" y="13"/>
                    </a:cubicBezTo>
                    <a:cubicBezTo>
                      <a:pt x="50" y="14"/>
                      <a:pt x="49" y="15"/>
                      <a:pt x="48" y="17"/>
                    </a:cubicBezTo>
                    <a:cubicBezTo>
                      <a:pt x="49" y="17"/>
                      <a:pt x="50" y="16"/>
                      <a:pt x="51" y="16"/>
                    </a:cubicBezTo>
                    <a:cubicBezTo>
                      <a:pt x="54" y="14"/>
                      <a:pt x="57" y="13"/>
                      <a:pt x="61" y="11"/>
                    </a:cubicBezTo>
                    <a:cubicBezTo>
                      <a:pt x="62" y="8"/>
                      <a:pt x="64" y="4"/>
                      <a:pt x="67"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363">
                <a:extLst>
                  <a:ext uri="{FF2B5EF4-FFF2-40B4-BE49-F238E27FC236}">
                    <a16:creationId xmlns:a16="http://schemas.microsoft.com/office/drawing/2014/main" id="{01CCC5E1-7D7B-4961-85DA-6FC1AC848EA7}"/>
                  </a:ext>
                </a:extLst>
              </p:cNvPr>
              <p:cNvSpPr>
                <a:spLocks noEditPoints="1"/>
              </p:cNvSpPr>
              <p:nvPr/>
            </p:nvSpPr>
            <p:spPr bwMode="auto">
              <a:xfrm>
                <a:off x="2552" y="3026"/>
                <a:ext cx="78" cy="271"/>
              </a:xfrm>
              <a:custGeom>
                <a:avLst/>
                <a:gdLst>
                  <a:gd name="T0" fmla="*/ 1 w 33"/>
                  <a:gd name="T1" fmla="*/ 66 h 114"/>
                  <a:gd name="T2" fmla="*/ 4 w 33"/>
                  <a:gd name="T3" fmla="*/ 73 h 114"/>
                  <a:gd name="T4" fmla="*/ 2 w 33"/>
                  <a:gd name="T5" fmla="*/ 57 h 114"/>
                  <a:gd name="T6" fmla="*/ 7 w 33"/>
                  <a:gd name="T7" fmla="*/ 56 h 114"/>
                  <a:gd name="T8" fmla="*/ 15 w 33"/>
                  <a:gd name="T9" fmla="*/ 73 h 114"/>
                  <a:gd name="T10" fmla="*/ 25 w 33"/>
                  <a:gd name="T11" fmla="*/ 82 h 114"/>
                  <a:gd name="T12" fmla="*/ 30 w 33"/>
                  <a:gd name="T13" fmla="*/ 93 h 114"/>
                  <a:gd name="T14" fmla="*/ 25 w 33"/>
                  <a:gd name="T15" fmla="*/ 90 h 114"/>
                  <a:gd name="T16" fmla="*/ 13 w 33"/>
                  <a:gd name="T17" fmla="*/ 76 h 114"/>
                  <a:gd name="T18" fmla="*/ 12 w 33"/>
                  <a:gd name="T19" fmla="*/ 87 h 114"/>
                  <a:gd name="T20" fmla="*/ 11 w 33"/>
                  <a:gd name="T21" fmla="*/ 99 h 114"/>
                  <a:gd name="T22" fmla="*/ 14 w 33"/>
                  <a:gd name="T23" fmla="*/ 113 h 114"/>
                  <a:gd name="T24" fmla="*/ 9 w 33"/>
                  <a:gd name="T25" fmla="*/ 103 h 114"/>
                  <a:gd name="T26" fmla="*/ 8 w 33"/>
                  <a:gd name="T27" fmla="*/ 87 h 114"/>
                  <a:gd name="T28" fmla="*/ 6 w 33"/>
                  <a:gd name="T29" fmla="*/ 82 h 114"/>
                  <a:gd name="T30" fmla="*/ 6 w 33"/>
                  <a:gd name="T31" fmla="*/ 96 h 114"/>
                  <a:gd name="T32" fmla="*/ 7 w 33"/>
                  <a:gd name="T33" fmla="*/ 100 h 114"/>
                  <a:gd name="T34" fmla="*/ 9 w 33"/>
                  <a:gd name="T35" fmla="*/ 107 h 114"/>
                  <a:gd name="T36" fmla="*/ 11 w 33"/>
                  <a:gd name="T37" fmla="*/ 111 h 114"/>
                  <a:gd name="T38" fmla="*/ 13 w 33"/>
                  <a:gd name="T39" fmla="*/ 113 h 114"/>
                  <a:gd name="T40" fmla="*/ 14 w 33"/>
                  <a:gd name="T41" fmla="*/ 112 h 114"/>
                  <a:gd name="T42" fmla="*/ 14 w 33"/>
                  <a:gd name="T43" fmla="*/ 111 h 114"/>
                  <a:gd name="T44" fmla="*/ 14 w 33"/>
                  <a:gd name="T45" fmla="*/ 109 h 114"/>
                  <a:gd name="T46" fmla="*/ 14 w 33"/>
                  <a:gd name="T47" fmla="*/ 108 h 114"/>
                  <a:gd name="T48" fmla="*/ 14 w 33"/>
                  <a:gd name="T49" fmla="*/ 108 h 114"/>
                  <a:gd name="T50" fmla="*/ 14 w 33"/>
                  <a:gd name="T51" fmla="*/ 102 h 114"/>
                  <a:gd name="T52" fmla="*/ 14 w 33"/>
                  <a:gd name="T53" fmla="*/ 102 h 114"/>
                  <a:gd name="T54" fmla="*/ 15 w 33"/>
                  <a:gd name="T55" fmla="*/ 98 h 114"/>
                  <a:gd name="T56" fmla="*/ 16 w 33"/>
                  <a:gd name="T57" fmla="*/ 92 h 114"/>
                  <a:gd name="T58" fmla="*/ 21 w 33"/>
                  <a:gd name="T59" fmla="*/ 90 h 114"/>
                  <a:gd name="T60" fmla="*/ 30 w 33"/>
                  <a:gd name="T61" fmla="*/ 96 h 114"/>
                  <a:gd name="T62" fmla="*/ 31 w 33"/>
                  <a:gd name="T63" fmla="*/ 96 h 114"/>
                  <a:gd name="T64" fmla="*/ 32 w 33"/>
                  <a:gd name="T65" fmla="*/ 94 h 114"/>
                  <a:gd name="T66" fmla="*/ 32 w 33"/>
                  <a:gd name="T67" fmla="*/ 94 h 114"/>
                  <a:gd name="T68" fmla="*/ 32 w 33"/>
                  <a:gd name="T69" fmla="*/ 91 h 114"/>
                  <a:gd name="T70" fmla="*/ 32 w 33"/>
                  <a:gd name="T71" fmla="*/ 91 h 114"/>
                  <a:gd name="T72" fmla="*/ 33 w 33"/>
                  <a:gd name="T73" fmla="*/ 89 h 114"/>
                  <a:gd name="T74" fmla="*/ 33 w 33"/>
                  <a:gd name="T75" fmla="*/ 89 h 114"/>
                  <a:gd name="T76" fmla="*/ 33 w 33"/>
                  <a:gd name="T77" fmla="*/ 87 h 114"/>
                  <a:gd name="T78" fmla="*/ 32 w 33"/>
                  <a:gd name="T79" fmla="*/ 85 h 114"/>
                  <a:gd name="T80" fmla="*/ 32 w 33"/>
                  <a:gd name="T81" fmla="*/ 85 h 114"/>
                  <a:gd name="T82" fmla="*/ 32 w 33"/>
                  <a:gd name="T83" fmla="*/ 82 h 114"/>
                  <a:gd name="T84" fmla="*/ 31 w 33"/>
                  <a:gd name="T85" fmla="*/ 82 h 114"/>
                  <a:gd name="T86" fmla="*/ 30 w 33"/>
                  <a:gd name="T87" fmla="*/ 79 h 114"/>
                  <a:gd name="T88" fmla="*/ 30 w 33"/>
                  <a:gd name="T89" fmla="*/ 78 h 114"/>
                  <a:gd name="T90" fmla="*/ 30 w 33"/>
                  <a:gd name="T91" fmla="*/ 77 h 114"/>
                  <a:gd name="T92" fmla="*/ 28 w 33"/>
                  <a:gd name="T93" fmla="*/ 74 h 114"/>
                  <a:gd name="T94" fmla="*/ 27 w 33"/>
                  <a:gd name="T95" fmla="*/ 74 h 114"/>
                  <a:gd name="T96" fmla="*/ 24 w 33"/>
                  <a:gd name="T97" fmla="*/ 70 h 114"/>
                  <a:gd name="T98" fmla="*/ 20 w 33"/>
                  <a:gd name="T99" fmla="*/ 68 h 114"/>
                  <a:gd name="T100" fmla="*/ 19 w 33"/>
                  <a:gd name="T101" fmla="*/ 67 h 114"/>
                  <a:gd name="T102" fmla="*/ 17 w 33"/>
                  <a:gd name="T103" fmla="*/ 66 h 114"/>
                  <a:gd name="T104" fmla="*/ 16 w 33"/>
                  <a:gd name="T105" fmla="*/ 61 h 114"/>
                  <a:gd name="T106" fmla="*/ 13 w 33"/>
                  <a:gd name="T107" fmla="*/ 50 h 114"/>
                  <a:gd name="T108" fmla="*/ 10 w 33"/>
                  <a:gd name="T109" fmla="*/ 33 h 114"/>
                  <a:gd name="T110" fmla="*/ 6 w 33"/>
                  <a:gd name="T111" fmla="*/ 21 h 114"/>
                  <a:gd name="T112" fmla="*/ 19 w 33"/>
                  <a:gd name="T113" fmla="*/ 3 h 114"/>
                  <a:gd name="T114" fmla="*/ 7 w 33"/>
                  <a:gd name="T115" fmla="*/ 17 h 114"/>
                  <a:gd name="T116" fmla="*/ 9 w 33"/>
                  <a:gd name="T117" fmla="*/ 17 h 114"/>
                  <a:gd name="T118" fmla="*/ 13 w 33"/>
                  <a:gd name="T119" fmla="*/ 15 h 114"/>
                  <a:gd name="T120" fmla="*/ 25 w 33"/>
                  <a:gd name="T121" fmla="*/ 7 h 114"/>
                  <a:gd name="T122" fmla="*/ 33 w 33"/>
                  <a:gd name="T123"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114">
                    <a:moveTo>
                      <a:pt x="1" y="54"/>
                    </a:moveTo>
                    <a:cubicBezTo>
                      <a:pt x="0" y="56"/>
                      <a:pt x="0" y="59"/>
                      <a:pt x="0" y="61"/>
                    </a:cubicBezTo>
                    <a:cubicBezTo>
                      <a:pt x="0" y="61"/>
                      <a:pt x="0" y="61"/>
                      <a:pt x="0" y="61"/>
                    </a:cubicBezTo>
                    <a:cubicBezTo>
                      <a:pt x="1" y="66"/>
                      <a:pt x="1" y="66"/>
                      <a:pt x="1" y="66"/>
                    </a:cubicBezTo>
                    <a:cubicBezTo>
                      <a:pt x="2" y="68"/>
                      <a:pt x="2" y="68"/>
                      <a:pt x="2" y="68"/>
                    </a:cubicBezTo>
                    <a:cubicBezTo>
                      <a:pt x="2" y="68"/>
                      <a:pt x="2" y="68"/>
                      <a:pt x="2" y="68"/>
                    </a:cubicBezTo>
                    <a:cubicBezTo>
                      <a:pt x="2" y="69"/>
                      <a:pt x="2" y="70"/>
                      <a:pt x="3" y="72"/>
                    </a:cubicBezTo>
                    <a:cubicBezTo>
                      <a:pt x="4" y="73"/>
                      <a:pt x="4" y="73"/>
                      <a:pt x="4" y="73"/>
                    </a:cubicBezTo>
                    <a:cubicBezTo>
                      <a:pt x="4" y="73"/>
                      <a:pt x="4" y="73"/>
                      <a:pt x="4" y="74"/>
                    </a:cubicBezTo>
                    <a:cubicBezTo>
                      <a:pt x="5" y="75"/>
                      <a:pt x="6" y="76"/>
                      <a:pt x="7" y="77"/>
                    </a:cubicBezTo>
                    <a:cubicBezTo>
                      <a:pt x="7" y="74"/>
                      <a:pt x="6" y="71"/>
                      <a:pt x="5" y="67"/>
                    </a:cubicBezTo>
                    <a:cubicBezTo>
                      <a:pt x="4" y="64"/>
                      <a:pt x="3" y="61"/>
                      <a:pt x="2" y="57"/>
                    </a:cubicBezTo>
                    <a:cubicBezTo>
                      <a:pt x="2" y="56"/>
                      <a:pt x="2" y="55"/>
                      <a:pt x="1" y="54"/>
                    </a:cubicBezTo>
                    <a:moveTo>
                      <a:pt x="12" y="44"/>
                    </a:moveTo>
                    <a:cubicBezTo>
                      <a:pt x="9" y="45"/>
                      <a:pt x="7" y="47"/>
                      <a:pt x="5" y="49"/>
                    </a:cubicBezTo>
                    <a:cubicBezTo>
                      <a:pt x="6" y="51"/>
                      <a:pt x="6" y="53"/>
                      <a:pt x="7" y="56"/>
                    </a:cubicBezTo>
                    <a:cubicBezTo>
                      <a:pt x="8" y="59"/>
                      <a:pt x="9" y="63"/>
                      <a:pt x="10" y="66"/>
                    </a:cubicBezTo>
                    <a:cubicBezTo>
                      <a:pt x="10" y="68"/>
                      <a:pt x="11" y="69"/>
                      <a:pt x="11" y="70"/>
                    </a:cubicBezTo>
                    <a:cubicBezTo>
                      <a:pt x="12" y="71"/>
                      <a:pt x="12" y="71"/>
                      <a:pt x="13" y="72"/>
                    </a:cubicBezTo>
                    <a:cubicBezTo>
                      <a:pt x="14" y="72"/>
                      <a:pt x="15" y="73"/>
                      <a:pt x="15" y="73"/>
                    </a:cubicBezTo>
                    <a:cubicBezTo>
                      <a:pt x="16" y="74"/>
                      <a:pt x="17" y="74"/>
                      <a:pt x="18" y="75"/>
                    </a:cubicBezTo>
                    <a:cubicBezTo>
                      <a:pt x="19" y="76"/>
                      <a:pt x="19" y="77"/>
                      <a:pt x="20" y="77"/>
                    </a:cubicBezTo>
                    <a:cubicBezTo>
                      <a:pt x="21" y="78"/>
                      <a:pt x="22" y="79"/>
                      <a:pt x="22" y="80"/>
                    </a:cubicBezTo>
                    <a:cubicBezTo>
                      <a:pt x="23" y="81"/>
                      <a:pt x="24" y="81"/>
                      <a:pt x="25" y="82"/>
                    </a:cubicBezTo>
                    <a:cubicBezTo>
                      <a:pt x="25" y="83"/>
                      <a:pt x="26" y="84"/>
                      <a:pt x="26" y="85"/>
                    </a:cubicBezTo>
                    <a:cubicBezTo>
                      <a:pt x="27" y="86"/>
                      <a:pt x="27" y="87"/>
                      <a:pt x="28" y="88"/>
                    </a:cubicBezTo>
                    <a:cubicBezTo>
                      <a:pt x="28" y="89"/>
                      <a:pt x="29" y="89"/>
                      <a:pt x="29" y="90"/>
                    </a:cubicBezTo>
                    <a:cubicBezTo>
                      <a:pt x="29" y="91"/>
                      <a:pt x="30" y="92"/>
                      <a:pt x="30" y="93"/>
                    </a:cubicBezTo>
                    <a:cubicBezTo>
                      <a:pt x="30" y="93"/>
                      <a:pt x="30" y="94"/>
                      <a:pt x="30" y="94"/>
                    </a:cubicBezTo>
                    <a:cubicBezTo>
                      <a:pt x="30" y="95"/>
                      <a:pt x="30" y="96"/>
                      <a:pt x="30" y="96"/>
                    </a:cubicBezTo>
                    <a:cubicBezTo>
                      <a:pt x="30" y="96"/>
                      <a:pt x="29" y="94"/>
                      <a:pt x="27" y="92"/>
                    </a:cubicBezTo>
                    <a:cubicBezTo>
                      <a:pt x="26" y="91"/>
                      <a:pt x="25" y="91"/>
                      <a:pt x="25" y="90"/>
                    </a:cubicBezTo>
                    <a:cubicBezTo>
                      <a:pt x="24" y="89"/>
                      <a:pt x="23" y="88"/>
                      <a:pt x="23" y="88"/>
                    </a:cubicBezTo>
                    <a:cubicBezTo>
                      <a:pt x="21" y="86"/>
                      <a:pt x="20" y="85"/>
                      <a:pt x="19" y="83"/>
                    </a:cubicBezTo>
                    <a:cubicBezTo>
                      <a:pt x="17" y="81"/>
                      <a:pt x="16" y="80"/>
                      <a:pt x="15" y="78"/>
                    </a:cubicBezTo>
                    <a:cubicBezTo>
                      <a:pt x="14" y="77"/>
                      <a:pt x="13" y="77"/>
                      <a:pt x="13" y="76"/>
                    </a:cubicBezTo>
                    <a:cubicBezTo>
                      <a:pt x="12" y="75"/>
                      <a:pt x="12" y="75"/>
                      <a:pt x="12" y="74"/>
                    </a:cubicBezTo>
                    <a:cubicBezTo>
                      <a:pt x="12" y="75"/>
                      <a:pt x="12" y="76"/>
                      <a:pt x="12" y="77"/>
                    </a:cubicBezTo>
                    <a:cubicBezTo>
                      <a:pt x="12" y="79"/>
                      <a:pt x="12" y="80"/>
                      <a:pt x="12" y="82"/>
                    </a:cubicBezTo>
                    <a:cubicBezTo>
                      <a:pt x="12" y="84"/>
                      <a:pt x="12" y="85"/>
                      <a:pt x="12" y="87"/>
                    </a:cubicBezTo>
                    <a:cubicBezTo>
                      <a:pt x="11" y="88"/>
                      <a:pt x="11" y="90"/>
                      <a:pt x="11" y="91"/>
                    </a:cubicBezTo>
                    <a:cubicBezTo>
                      <a:pt x="11" y="93"/>
                      <a:pt x="11" y="94"/>
                      <a:pt x="11" y="95"/>
                    </a:cubicBezTo>
                    <a:cubicBezTo>
                      <a:pt x="11" y="96"/>
                      <a:pt x="11" y="97"/>
                      <a:pt x="11" y="97"/>
                    </a:cubicBezTo>
                    <a:cubicBezTo>
                      <a:pt x="11" y="98"/>
                      <a:pt x="11" y="99"/>
                      <a:pt x="11" y="99"/>
                    </a:cubicBezTo>
                    <a:cubicBezTo>
                      <a:pt x="11" y="101"/>
                      <a:pt x="11" y="102"/>
                      <a:pt x="11" y="103"/>
                    </a:cubicBezTo>
                    <a:cubicBezTo>
                      <a:pt x="12" y="105"/>
                      <a:pt x="12" y="107"/>
                      <a:pt x="12" y="108"/>
                    </a:cubicBezTo>
                    <a:cubicBezTo>
                      <a:pt x="13" y="110"/>
                      <a:pt x="13" y="111"/>
                      <a:pt x="13" y="112"/>
                    </a:cubicBezTo>
                    <a:cubicBezTo>
                      <a:pt x="14" y="113"/>
                      <a:pt x="14" y="113"/>
                      <a:pt x="14" y="113"/>
                    </a:cubicBezTo>
                    <a:cubicBezTo>
                      <a:pt x="14" y="113"/>
                      <a:pt x="13" y="113"/>
                      <a:pt x="13" y="112"/>
                    </a:cubicBezTo>
                    <a:cubicBezTo>
                      <a:pt x="13" y="112"/>
                      <a:pt x="13" y="111"/>
                      <a:pt x="12" y="111"/>
                    </a:cubicBezTo>
                    <a:cubicBezTo>
                      <a:pt x="12" y="110"/>
                      <a:pt x="12" y="109"/>
                      <a:pt x="11" y="109"/>
                    </a:cubicBezTo>
                    <a:cubicBezTo>
                      <a:pt x="11" y="107"/>
                      <a:pt x="10" y="105"/>
                      <a:pt x="9" y="103"/>
                    </a:cubicBezTo>
                    <a:cubicBezTo>
                      <a:pt x="9" y="102"/>
                      <a:pt x="9" y="101"/>
                      <a:pt x="9" y="100"/>
                    </a:cubicBezTo>
                    <a:cubicBezTo>
                      <a:pt x="8" y="98"/>
                      <a:pt x="8" y="97"/>
                      <a:pt x="8" y="96"/>
                    </a:cubicBezTo>
                    <a:cubicBezTo>
                      <a:pt x="8" y="94"/>
                      <a:pt x="8" y="93"/>
                      <a:pt x="8" y="91"/>
                    </a:cubicBezTo>
                    <a:cubicBezTo>
                      <a:pt x="8" y="90"/>
                      <a:pt x="8" y="88"/>
                      <a:pt x="8" y="87"/>
                    </a:cubicBezTo>
                    <a:cubicBezTo>
                      <a:pt x="8" y="85"/>
                      <a:pt x="8" y="84"/>
                      <a:pt x="8" y="82"/>
                    </a:cubicBezTo>
                    <a:cubicBezTo>
                      <a:pt x="8" y="81"/>
                      <a:pt x="8" y="79"/>
                      <a:pt x="8" y="78"/>
                    </a:cubicBezTo>
                    <a:cubicBezTo>
                      <a:pt x="7" y="78"/>
                      <a:pt x="6" y="78"/>
                      <a:pt x="5" y="79"/>
                    </a:cubicBezTo>
                    <a:cubicBezTo>
                      <a:pt x="6" y="82"/>
                      <a:pt x="6" y="82"/>
                      <a:pt x="6" y="82"/>
                    </a:cubicBezTo>
                    <a:cubicBezTo>
                      <a:pt x="6" y="82"/>
                      <a:pt x="6" y="82"/>
                      <a:pt x="6" y="82"/>
                    </a:cubicBezTo>
                    <a:cubicBezTo>
                      <a:pt x="6" y="91"/>
                      <a:pt x="6" y="91"/>
                      <a:pt x="6" y="91"/>
                    </a:cubicBezTo>
                    <a:cubicBezTo>
                      <a:pt x="6" y="91"/>
                      <a:pt x="6" y="91"/>
                      <a:pt x="6" y="91"/>
                    </a:cubicBezTo>
                    <a:cubicBezTo>
                      <a:pt x="6" y="96"/>
                      <a:pt x="6" y="96"/>
                      <a:pt x="6" y="96"/>
                    </a:cubicBezTo>
                    <a:cubicBezTo>
                      <a:pt x="7" y="98"/>
                      <a:pt x="7" y="98"/>
                      <a:pt x="7" y="98"/>
                    </a:cubicBezTo>
                    <a:cubicBezTo>
                      <a:pt x="7" y="99"/>
                      <a:pt x="7" y="99"/>
                      <a:pt x="7" y="99"/>
                    </a:cubicBezTo>
                    <a:cubicBezTo>
                      <a:pt x="7" y="100"/>
                      <a:pt x="7" y="100"/>
                      <a:pt x="7" y="100"/>
                    </a:cubicBezTo>
                    <a:cubicBezTo>
                      <a:pt x="7" y="100"/>
                      <a:pt x="7" y="100"/>
                      <a:pt x="7" y="100"/>
                    </a:cubicBezTo>
                    <a:cubicBezTo>
                      <a:pt x="8" y="103"/>
                      <a:pt x="8" y="103"/>
                      <a:pt x="8" y="103"/>
                    </a:cubicBezTo>
                    <a:cubicBezTo>
                      <a:pt x="8" y="104"/>
                      <a:pt x="8" y="104"/>
                      <a:pt x="8" y="104"/>
                    </a:cubicBezTo>
                    <a:cubicBezTo>
                      <a:pt x="9" y="105"/>
                      <a:pt x="9" y="105"/>
                      <a:pt x="9" y="105"/>
                    </a:cubicBezTo>
                    <a:cubicBezTo>
                      <a:pt x="9" y="106"/>
                      <a:pt x="9" y="106"/>
                      <a:pt x="9" y="107"/>
                    </a:cubicBezTo>
                    <a:cubicBezTo>
                      <a:pt x="10" y="109"/>
                      <a:pt x="10" y="109"/>
                      <a:pt x="10" y="109"/>
                    </a:cubicBezTo>
                    <a:cubicBezTo>
                      <a:pt x="10" y="109"/>
                      <a:pt x="10" y="109"/>
                      <a:pt x="10" y="109"/>
                    </a:cubicBezTo>
                    <a:cubicBezTo>
                      <a:pt x="11" y="110"/>
                      <a:pt x="11" y="110"/>
                      <a:pt x="11" y="110"/>
                    </a:cubicBezTo>
                    <a:cubicBezTo>
                      <a:pt x="11" y="111"/>
                      <a:pt x="11" y="111"/>
                      <a:pt x="11" y="111"/>
                    </a:cubicBezTo>
                    <a:cubicBezTo>
                      <a:pt x="11" y="111"/>
                      <a:pt x="11" y="111"/>
                      <a:pt x="11" y="111"/>
                    </a:cubicBezTo>
                    <a:cubicBezTo>
                      <a:pt x="12" y="111"/>
                      <a:pt x="12" y="111"/>
                      <a:pt x="12" y="111"/>
                    </a:cubicBezTo>
                    <a:cubicBezTo>
                      <a:pt x="12" y="112"/>
                      <a:pt x="12" y="112"/>
                      <a:pt x="12" y="112"/>
                    </a:cubicBezTo>
                    <a:cubicBezTo>
                      <a:pt x="13" y="113"/>
                      <a:pt x="13" y="113"/>
                      <a:pt x="13" y="113"/>
                    </a:cubicBezTo>
                    <a:cubicBezTo>
                      <a:pt x="14" y="114"/>
                      <a:pt x="14" y="114"/>
                      <a:pt x="14" y="114"/>
                    </a:cubicBezTo>
                    <a:cubicBezTo>
                      <a:pt x="14" y="114"/>
                      <a:pt x="15" y="113"/>
                      <a:pt x="15" y="113"/>
                    </a:cubicBezTo>
                    <a:cubicBezTo>
                      <a:pt x="14" y="113"/>
                      <a:pt x="14" y="113"/>
                      <a:pt x="14" y="113"/>
                    </a:cubicBezTo>
                    <a:cubicBezTo>
                      <a:pt x="14" y="112"/>
                      <a:pt x="14" y="112"/>
                      <a:pt x="14" y="112"/>
                    </a:cubicBezTo>
                    <a:cubicBezTo>
                      <a:pt x="14" y="111"/>
                      <a:pt x="14" y="111"/>
                      <a:pt x="14" y="111"/>
                    </a:cubicBezTo>
                    <a:cubicBezTo>
                      <a:pt x="14" y="111"/>
                      <a:pt x="14" y="111"/>
                      <a:pt x="14" y="111"/>
                    </a:cubicBezTo>
                    <a:cubicBezTo>
                      <a:pt x="14" y="112"/>
                      <a:pt x="14" y="112"/>
                      <a:pt x="14" y="112"/>
                    </a:cubicBezTo>
                    <a:cubicBezTo>
                      <a:pt x="14" y="111"/>
                      <a:pt x="14" y="111"/>
                      <a:pt x="14" y="111"/>
                    </a:cubicBezTo>
                    <a:cubicBezTo>
                      <a:pt x="14" y="111"/>
                      <a:pt x="14" y="111"/>
                      <a:pt x="14" y="111"/>
                    </a:cubicBezTo>
                    <a:cubicBezTo>
                      <a:pt x="14" y="111"/>
                      <a:pt x="14" y="111"/>
                      <a:pt x="14" y="111"/>
                    </a:cubicBezTo>
                    <a:cubicBezTo>
                      <a:pt x="14" y="111"/>
                      <a:pt x="14" y="111"/>
                      <a:pt x="14" y="111"/>
                    </a:cubicBezTo>
                    <a:cubicBezTo>
                      <a:pt x="14" y="109"/>
                      <a:pt x="14" y="109"/>
                      <a:pt x="14" y="109"/>
                    </a:cubicBezTo>
                    <a:cubicBezTo>
                      <a:pt x="14" y="108"/>
                      <a:pt x="14" y="108"/>
                      <a:pt x="14" y="108"/>
                    </a:cubicBezTo>
                    <a:cubicBezTo>
                      <a:pt x="14" y="108"/>
                      <a:pt x="14" y="108"/>
                      <a:pt x="14" y="108"/>
                    </a:cubicBezTo>
                    <a:cubicBezTo>
                      <a:pt x="14" y="108"/>
                      <a:pt x="14" y="108"/>
                      <a:pt x="14" y="108"/>
                    </a:cubicBezTo>
                    <a:cubicBezTo>
                      <a:pt x="14" y="108"/>
                      <a:pt x="14" y="108"/>
                      <a:pt x="14" y="108"/>
                    </a:cubicBezTo>
                    <a:cubicBezTo>
                      <a:pt x="14" y="108"/>
                      <a:pt x="14" y="108"/>
                      <a:pt x="14" y="108"/>
                    </a:cubicBezTo>
                    <a:cubicBezTo>
                      <a:pt x="14" y="108"/>
                      <a:pt x="14" y="108"/>
                      <a:pt x="14" y="108"/>
                    </a:cubicBezTo>
                    <a:cubicBezTo>
                      <a:pt x="14" y="108"/>
                      <a:pt x="14" y="108"/>
                      <a:pt x="14" y="108"/>
                    </a:cubicBezTo>
                    <a:cubicBezTo>
                      <a:pt x="14" y="108"/>
                      <a:pt x="14" y="108"/>
                      <a:pt x="14" y="108"/>
                    </a:cubicBezTo>
                    <a:cubicBezTo>
                      <a:pt x="14" y="107"/>
                      <a:pt x="14" y="107"/>
                      <a:pt x="14" y="107"/>
                    </a:cubicBezTo>
                    <a:cubicBezTo>
                      <a:pt x="14" y="105"/>
                      <a:pt x="14" y="105"/>
                      <a:pt x="14" y="105"/>
                    </a:cubicBezTo>
                    <a:cubicBezTo>
                      <a:pt x="14" y="103"/>
                      <a:pt x="14" y="103"/>
                      <a:pt x="14" y="103"/>
                    </a:cubicBezTo>
                    <a:cubicBezTo>
                      <a:pt x="14" y="102"/>
                      <a:pt x="14" y="102"/>
                      <a:pt x="14" y="102"/>
                    </a:cubicBezTo>
                    <a:cubicBezTo>
                      <a:pt x="14" y="102"/>
                      <a:pt x="14" y="102"/>
                      <a:pt x="14" y="102"/>
                    </a:cubicBezTo>
                    <a:cubicBezTo>
                      <a:pt x="14" y="102"/>
                      <a:pt x="14" y="102"/>
                      <a:pt x="14" y="102"/>
                    </a:cubicBezTo>
                    <a:cubicBezTo>
                      <a:pt x="14" y="102"/>
                      <a:pt x="14" y="102"/>
                      <a:pt x="14" y="102"/>
                    </a:cubicBezTo>
                    <a:cubicBezTo>
                      <a:pt x="14" y="102"/>
                      <a:pt x="14" y="102"/>
                      <a:pt x="14" y="102"/>
                    </a:cubicBezTo>
                    <a:cubicBezTo>
                      <a:pt x="14" y="102"/>
                      <a:pt x="14" y="102"/>
                      <a:pt x="14" y="102"/>
                    </a:cubicBezTo>
                    <a:cubicBezTo>
                      <a:pt x="14" y="101"/>
                      <a:pt x="14" y="101"/>
                      <a:pt x="14" y="101"/>
                    </a:cubicBezTo>
                    <a:cubicBezTo>
                      <a:pt x="14" y="99"/>
                      <a:pt x="14" y="99"/>
                      <a:pt x="14" y="99"/>
                    </a:cubicBezTo>
                    <a:cubicBezTo>
                      <a:pt x="15" y="98"/>
                      <a:pt x="15" y="98"/>
                      <a:pt x="15" y="98"/>
                    </a:cubicBezTo>
                    <a:cubicBezTo>
                      <a:pt x="15" y="97"/>
                      <a:pt x="15" y="97"/>
                      <a:pt x="15" y="97"/>
                    </a:cubicBezTo>
                    <a:cubicBezTo>
                      <a:pt x="15" y="98"/>
                      <a:pt x="15" y="98"/>
                      <a:pt x="15" y="98"/>
                    </a:cubicBezTo>
                    <a:cubicBezTo>
                      <a:pt x="16" y="91"/>
                      <a:pt x="16" y="91"/>
                      <a:pt x="16" y="91"/>
                    </a:cubicBezTo>
                    <a:cubicBezTo>
                      <a:pt x="16" y="92"/>
                      <a:pt x="16" y="92"/>
                      <a:pt x="16" y="92"/>
                    </a:cubicBezTo>
                    <a:cubicBezTo>
                      <a:pt x="16" y="90"/>
                      <a:pt x="16" y="88"/>
                      <a:pt x="17" y="86"/>
                    </a:cubicBezTo>
                    <a:cubicBezTo>
                      <a:pt x="18" y="87"/>
                      <a:pt x="18" y="87"/>
                      <a:pt x="18" y="87"/>
                    </a:cubicBezTo>
                    <a:cubicBezTo>
                      <a:pt x="19" y="88"/>
                      <a:pt x="19" y="88"/>
                      <a:pt x="19" y="88"/>
                    </a:cubicBezTo>
                    <a:cubicBezTo>
                      <a:pt x="20" y="89"/>
                      <a:pt x="20" y="89"/>
                      <a:pt x="21" y="90"/>
                    </a:cubicBezTo>
                    <a:cubicBezTo>
                      <a:pt x="23" y="91"/>
                      <a:pt x="23" y="91"/>
                      <a:pt x="23" y="91"/>
                    </a:cubicBezTo>
                    <a:cubicBezTo>
                      <a:pt x="23" y="92"/>
                      <a:pt x="24" y="92"/>
                      <a:pt x="24" y="92"/>
                    </a:cubicBezTo>
                    <a:cubicBezTo>
                      <a:pt x="26" y="94"/>
                      <a:pt x="26" y="94"/>
                      <a:pt x="26" y="94"/>
                    </a:cubicBezTo>
                    <a:cubicBezTo>
                      <a:pt x="30" y="96"/>
                      <a:pt x="30" y="96"/>
                      <a:pt x="30" y="96"/>
                    </a:cubicBezTo>
                    <a:cubicBezTo>
                      <a:pt x="30" y="96"/>
                      <a:pt x="30" y="96"/>
                      <a:pt x="30" y="96"/>
                    </a:cubicBezTo>
                    <a:cubicBezTo>
                      <a:pt x="30" y="96"/>
                      <a:pt x="30" y="97"/>
                      <a:pt x="30" y="97"/>
                    </a:cubicBezTo>
                    <a:cubicBezTo>
                      <a:pt x="30" y="97"/>
                      <a:pt x="31" y="96"/>
                      <a:pt x="31" y="96"/>
                    </a:cubicBezTo>
                    <a:cubicBezTo>
                      <a:pt x="31" y="96"/>
                      <a:pt x="31" y="96"/>
                      <a:pt x="31" y="96"/>
                    </a:cubicBezTo>
                    <a:cubicBezTo>
                      <a:pt x="32" y="95"/>
                      <a:pt x="32" y="95"/>
                      <a:pt x="32" y="95"/>
                    </a:cubicBezTo>
                    <a:cubicBezTo>
                      <a:pt x="32" y="94"/>
                      <a:pt x="32" y="94"/>
                      <a:pt x="32" y="94"/>
                    </a:cubicBezTo>
                    <a:cubicBezTo>
                      <a:pt x="32" y="94"/>
                      <a:pt x="32" y="94"/>
                      <a:pt x="32" y="94"/>
                    </a:cubicBezTo>
                    <a:cubicBezTo>
                      <a:pt x="32" y="94"/>
                      <a:pt x="32" y="94"/>
                      <a:pt x="32" y="94"/>
                    </a:cubicBezTo>
                    <a:cubicBezTo>
                      <a:pt x="32" y="94"/>
                      <a:pt x="32" y="94"/>
                      <a:pt x="32" y="94"/>
                    </a:cubicBezTo>
                    <a:cubicBezTo>
                      <a:pt x="32" y="94"/>
                      <a:pt x="32" y="94"/>
                      <a:pt x="32" y="94"/>
                    </a:cubicBezTo>
                    <a:cubicBezTo>
                      <a:pt x="32" y="94"/>
                      <a:pt x="32" y="94"/>
                      <a:pt x="32" y="94"/>
                    </a:cubicBezTo>
                    <a:cubicBezTo>
                      <a:pt x="32" y="94"/>
                      <a:pt x="32" y="94"/>
                      <a:pt x="32" y="94"/>
                    </a:cubicBezTo>
                    <a:cubicBezTo>
                      <a:pt x="32" y="93"/>
                      <a:pt x="32" y="93"/>
                      <a:pt x="32" y="93"/>
                    </a:cubicBezTo>
                    <a:cubicBezTo>
                      <a:pt x="32" y="93"/>
                      <a:pt x="32" y="92"/>
                      <a:pt x="32" y="92"/>
                    </a:cubicBezTo>
                    <a:cubicBezTo>
                      <a:pt x="33" y="92"/>
                      <a:pt x="33" y="92"/>
                      <a:pt x="33" y="92"/>
                    </a:cubicBezTo>
                    <a:cubicBezTo>
                      <a:pt x="32" y="91"/>
                      <a:pt x="32" y="91"/>
                      <a:pt x="32" y="91"/>
                    </a:cubicBezTo>
                    <a:cubicBezTo>
                      <a:pt x="32" y="91"/>
                      <a:pt x="32" y="91"/>
                      <a:pt x="32" y="91"/>
                    </a:cubicBezTo>
                    <a:cubicBezTo>
                      <a:pt x="32" y="91"/>
                      <a:pt x="32" y="91"/>
                      <a:pt x="32" y="91"/>
                    </a:cubicBezTo>
                    <a:cubicBezTo>
                      <a:pt x="32" y="91"/>
                      <a:pt x="32" y="91"/>
                      <a:pt x="32" y="91"/>
                    </a:cubicBezTo>
                    <a:cubicBezTo>
                      <a:pt x="32" y="91"/>
                      <a:pt x="32" y="91"/>
                      <a:pt x="32" y="91"/>
                    </a:cubicBezTo>
                    <a:cubicBezTo>
                      <a:pt x="33" y="91"/>
                      <a:pt x="33" y="91"/>
                      <a:pt x="33" y="91"/>
                    </a:cubicBezTo>
                    <a:cubicBezTo>
                      <a:pt x="33" y="90"/>
                      <a:pt x="33" y="90"/>
                      <a:pt x="33" y="90"/>
                    </a:cubicBezTo>
                    <a:cubicBezTo>
                      <a:pt x="33" y="89"/>
                      <a:pt x="33" y="89"/>
                      <a:pt x="33" y="89"/>
                    </a:cubicBezTo>
                    <a:cubicBezTo>
                      <a:pt x="33" y="89"/>
                      <a:pt x="33" y="89"/>
                      <a:pt x="33" y="89"/>
                    </a:cubicBezTo>
                    <a:cubicBezTo>
                      <a:pt x="33" y="89"/>
                      <a:pt x="33" y="89"/>
                      <a:pt x="33" y="89"/>
                    </a:cubicBezTo>
                    <a:cubicBezTo>
                      <a:pt x="33" y="89"/>
                      <a:pt x="33" y="89"/>
                      <a:pt x="33" y="89"/>
                    </a:cubicBezTo>
                    <a:cubicBezTo>
                      <a:pt x="33" y="89"/>
                      <a:pt x="33" y="89"/>
                      <a:pt x="33" y="89"/>
                    </a:cubicBezTo>
                    <a:cubicBezTo>
                      <a:pt x="33" y="89"/>
                      <a:pt x="33" y="89"/>
                      <a:pt x="33" y="89"/>
                    </a:cubicBezTo>
                    <a:cubicBezTo>
                      <a:pt x="33" y="89"/>
                      <a:pt x="33" y="89"/>
                      <a:pt x="33" y="89"/>
                    </a:cubicBezTo>
                    <a:cubicBezTo>
                      <a:pt x="33" y="88"/>
                      <a:pt x="33" y="88"/>
                      <a:pt x="33" y="88"/>
                    </a:cubicBezTo>
                    <a:cubicBezTo>
                      <a:pt x="33" y="88"/>
                      <a:pt x="33" y="88"/>
                      <a:pt x="33" y="88"/>
                    </a:cubicBezTo>
                    <a:cubicBezTo>
                      <a:pt x="33" y="87"/>
                      <a:pt x="33" y="87"/>
                      <a:pt x="33" y="87"/>
                    </a:cubicBezTo>
                    <a:cubicBezTo>
                      <a:pt x="33" y="87"/>
                      <a:pt x="33" y="87"/>
                      <a:pt x="33" y="86"/>
                    </a:cubicBezTo>
                    <a:cubicBezTo>
                      <a:pt x="33" y="86"/>
                      <a:pt x="33" y="86"/>
                      <a:pt x="33" y="86"/>
                    </a:cubicBezTo>
                    <a:cubicBezTo>
                      <a:pt x="33" y="86"/>
                      <a:pt x="33" y="86"/>
                      <a:pt x="33" y="86"/>
                    </a:cubicBezTo>
                    <a:cubicBezTo>
                      <a:pt x="32" y="85"/>
                      <a:pt x="32" y="85"/>
                      <a:pt x="32" y="85"/>
                    </a:cubicBezTo>
                    <a:cubicBezTo>
                      <a:pt x="32" y="85"/>
                      <a:pt x="32" y="85"/>
                      <a:pt x="32" y="85"/>
                    </a:cubicBezTo>
                    <a:cubicBezTo>
                      <a:pt x="32" y="85"/>
                      <a:pt x="32" y="85"/>
                      <a:pt x="32" y="85"/>
                    </a:cubicBezTo>
                    <a:cubicBezTo>
                      <a:pt x="32" y="85"/>
                      <a:pt x="32" y="85"/>
                      <a:pt x="32" y="85"/>
                    </a:cubicBezTo>
                    <a:cubicBezTo>
                      <a:pt x="32" y="85"/>
                      <a:pt x="32" y="85"/>
                      <a:pt x="32" y="85"/>
                    </a:cubicBezTo>
                    <a:cubicBezTo>
                      <a:pt x="32" y="85"/>
                      <a:pt x="32" y="85"/>
                      <a:pt x="32" y="85"/>
                    </a:cubicBezTo>
                    <a:cubicBezTo>
                      <a:pt x="32" y="84"/>
                      <a:pt x="32" y="83"/>
                      <a:pt x="32" y="83"/>
                    </a:cubicBezTo>
                    <a:cubicBezTo>
                      <a:pt x="32" y="82"/>
                      <a:pt x="32" y="82"/>
                      <a:pt x="32" y="82"/>
                    </a:cubicBezTo>
                    <a:cubicBezTo>
                      <a:pt x="32" y="82"/>
                      <a:pt x="32" y="82"/>
                      <a:pt x="32" y="82"/>
                    </a:cubicBezTo>
                    <a:cubicBezTo>
                      <a:pt x="32" y="82"/>
                      <a:pt x="32" y="82"/>
                      <a:pt x="32" y="82"/>
                    </a:cubicBezTo>
                    <a:cubicBezTo>
                      <a:pt x="32" y="82"/>
                      <a:pt x="32" y="82"/>
                      <a:pt x="32" y="82"/>
                    </a:cubicBezTo>
                    <a:cubicBezTo>
                      <a:pt x="32" y="82"/>
                      <a:pt x="31" y="82"/>
                      <a:pt x="31" y="82"/>
                    </a:cubicBezTo>
                    <a:cubicBezTo>
                      <a:pt x="31" y="82"/>
                      <a:pt x="31" y="82"/>
                      <a:pt x="31" y="82"/>
                    </a:cubicBezTo>
                    <a:cubicBezTo>
                      <a:pt x="31" y="81"/>
                      <a:pt x="31" y="81"/>
                      <a:pt x="31" y="81"/>
                    </a:cubicBezTo>
                    <a:cubicBezTo>
                      <a:pt x="31" y="81"/>
                      <a:pt x="31" y="81"/>
                      <a:pt x="31" y="81"/>
                    </a:cubicBezTo>
                    <a:cubicBezTo>
                      <a:pt x="31" y="80"/>
                      <a:pt x="31" y="80"/>
                      <a:pt x="31" y="80"/>
                    </a:cubicBezTo>
                    <a:cubicBezTo>
                      <a:pt x="30" y="79"/>
                      <a:pt x="30" y="79"/>
                      <a:pt x="30" y="79"/>
                    </a:cubicBezTo>
                    <a:cubicBezTo>
                      <a:pt x="30" y="78"/>
                      <a:pt x="30" y="78"/>
                      <a:pt x="30" y="78"/>
                    </a:cubicBezTo>
                    <a:cubicBezTo>
                      <a:pt x="30" y="78"/>
                      <a:pt x="30" y="78"/>
                      <a:pt x="30" y="78"/>
                    </a:cubicBezTo>
                    <a:cubicBezTo>
                      <a:pt x="30" y="78"/>
                      <a:pt x="30" y="78"/>
                      <a:pt x="30" y="78"/>
                    </a:cubicBezTo>
                    <a:cubicBezTo>
                      <a:pt x="30" y="78"/>
                      <a:pt x="30" y="78"/>
                      <a:pt x="30" y="78"/>
                    </a:cubicBezTo>
                    <a:cubicBezTo>
                      <a:pt x="30" y="78"/>
                      <a:pt x="30" y="78"/>
                      <a:pt x="30" y="78"/>
                    </a:cubicBezTo>
                    <a:cubicBezTo>
                      <a:pt x="30" y="78"/>
                      <a:pt x="30" y="78"/>
                      <a:pt x="30" y="78"/>
                    </a:cubicBezTo>
                    <a:cubicBezTo>
                      <a:pt x="30" y="78"/>
                      <a:pt x="30" y="78"/>
                      <a:pt x="30" y="78"/>
                    </a:cubicBezTo>
                    <a:cubicBezTo>
                      <a:pt x="30" y="77"/>
                      <a:pt x="30" y="77"/>
                      <a:pt x="30" y="77"/>
                    </a:cubicBezTo>
                    <a:cubicBezTo>
                      <a:pt x="29" y="76"/>
                      <a:pt x="29" y="76"/>
                      <a:pt x="28" y="75"/>
                    </a:cubicBezTo>
                    <a:cubicBezTo>
                      <a:pt x="28" y="75"/>
                      <a:pt x="28" y="75"/>
                      <a:pt x="28" y="75"/>
                    </a:cubicBezTo>
                    <a:cubicBezTo>
                      <a:pt x="28" y="74"/>
                      <a:pt x="28" y="74"/>
                      <a:pt x="28" y="74"/>
                    </a:cubicBezTo>
                    <a:cubicBezTo>
                      <a:pt x="28" y="74"/>
                      <a:pt x="28" y="74"/>
                      <a:pt x="28" y="74"/>
                    </a:cubicBezTo>
                    <a:cubicBezTo>
                      <a:pt x="28" y="74"/>
                      <a:pt x="28" y="74"/>
                      <a:pt x="28" y="74"/>
                    </a:cubicBezTo>
                    <a:cubicBezTo>
                      <a:pt x="28" y="74"/>
                      <a:pt x="28" y="74"/>
                      <a:pt x="28" y="74"/>
                    </a:cubicBezTo>
                    <a:cubicBezTo>
                      <a:pt x="28" y="74"/>
                      <a:pt x="28" y="74"/>
                      <a:pt x="28" y="74"/>
                    </a:cubicBezTo>
                    <a:cubicBezTo>
                      <a:pt x="27" y="74"/>
                      <a:pt x="27" y="74"/>
                      <a:pt x="27" y="74"/>
                    </a:cubicBezTo>
                    <a:cubicBezTo>
                      <a:pt x="26" y="73"/>
                      <a:pt x="26" y="73"/>
                      <a:pt x="26" y="73"/>
                    </a:cubicBezTo>
                    <a:cubicBezTo>
                      <a:pt x="26" y="72"/>
                      <a:pt x="26" y="72"/>
                      <a:pt x="26" y="72"/>
                    </a:cubicBezTo>
                    <a:cubicBezTo>
                      <a:pt x="25" y="71"/>
                      <a:pt x="25" y="71"/>
                      <a:pt x="25" y="71"/>
                    </a:cubicBezTo>
                    <a:cubicBezTo>
                      <a:pt x="24" y="70"/>
                      <a:pt x="24" y="70"/>
                      <a:pt x="24" y="70"/>
                    </a:cubicBezTo>
                    <a:cubicBezTo>
                      <a:pt x="23" y="69"/>
                      <a:pt x="23" y="69"/>
                      <a:pt x="23" y="69"/>
                    </a:cubicBezTo>
                    <a:cubicBezTo>
                      <a:pt x="22" y="69"/>
                      <a:pt x="21" y="68"/>
                      <a:pt x="21" y="68"/>
                    </a:cubicBezTo>
                    <a:cubicBezTo>
                      <a:pt x="20" y="68"/>
                      <a:pt x="20" y="68"/>
                      <a:pt x="20" y="68"/>
                    </a:cubicBezTo>
                    <a:cubicBezTo>
                      <a:pt x="20" y="68"/>
                      <a:pt x="20" y="68"/>
                      <a:pt x="20" y="68"/>
                    </a:cubicBezTo>
                    <a:cubicBezTo>
                      <a:pt x="19" y="67"/>
                      <a:pt x="19" y="67"/>
                      <a:pt x="19" y="67"/>
                    </a:cubicBezTo>
                    <a:cubicBezTo>
                      <a:pt x="19" y="67"/>
                      <a:pt x="19" y="67"/>
                      <a:pt x="19" y="67"/>
                    </a:cubicBezTo>
                    <a:cubicBezTo>
                      <a:pt x="19" y="67"/>
                      <a:pt x="19" y="67"/>
                      <a:pt x="19" y="67"/>
                    </a:cubicBezTo>
                    <a:cubicBezTo>
                      <a:pt x="19" y="67"/>
                      <a:pt x="19" y="67"/>
                      <a:pt x="19" y="67"/>
                    </a:cubicBezTo>
                    <a:cubicBezTo>
                      <a:pt x="19" y="67"/>
                      <a:pt x="19" y="67"/>
                      <a:pt x="19" y="67"/>
                    </a:cubicBezTo>
                    <a:cubicBezTo>
                      <a:pt x="19" y="67"/>
                      <a:pt x="19" y="67"/>
                      <a:pt x="19" y="67"/>
                    </a:cubicBezTo>
                    <a:cubicBezTo>
                      <a:pt x="18" y="67"/>
                      <a:pt x="18" y="67"/>
                      <a:pt x="18" y="67"/>
                    </a:cubicBezTo>
                    <a:cubicBezTo>
                      <a:pt x="18" y="66"/>
                      <a:pt x="17" y="66"/>
                      <a:pt x="17" y="66"/>
                    </a:cubicBezTo>
                    <a:cubicBezTo>
                      <a:pt x="17" y="65"/>
                      <a:pt x="17" y="65"/>
                      <a:pt x="17" y="65"/>
                    </a:cubicBezTo>
                    <a:cubicBezTo>
                      <a:pt x="17" y="65"/>
                      <a:pt x="17" y="65"/>
                      <a:pt x="17" y="65"/>
                    </a:cubicBezTo>
                    <a:cubicBezTo>
                      <a:pt x="16" y="64"/>
                      <a:pt x="16" y="64"/>
                      <a:pt x="16" y="64"/>
                    </a:cubicBezTo>
                    <a:cubicBezTo>
                      <a:pt x="16" y="61"/>
                      <a:pt x="16" y="61"/>
                      <a:pt x="16" y="61"/>
                    </a:cubicBezTo>
                    <a:cubicBezTo>
                      <a:pt x="15" y="55"/>
                      <a:pt x="15" y="55"/>
                      <a:pt x="15" y="55"/>
                    </a:cubicBezTo>
                    <a:cubicBezTo>
                      <a:pt x="14" y="54"/>
                      <a:pt x="14" y="54"/>
                      <a:pt x="14" y="54"/>
                    </a:cubicBezTo>
                    <a:cubicBezTo>
                      <a:pt x="14" y="52"/>
                      <a:pt x="14" y="52"/>
                      <a:pt x="14" y="52"/>
                    </a:cubicBezTo>
                    <a:cubicBezTo>
                      <a:pt x="13" y="50"/>
                      <a:pt x="13" y="50"/>
                      <a:pt x="13" y="50"/>
                    </a:cubicBezTo>
                    <a:cubicBezTo>
                      <a:pt x="13" y="48"/>
                      <a:pt x="12" y="46"/>
                      <a:pt x="12" y="44"/>
                    </a:cubicBezTo>
                    <a:cubicBezTo>
                      <a:pt x="12" y="44"/>
                      <a:pt x="12" y="44"/>
                      <a:pt x="12" y="44"/>
                    </a:cubicBezTo>
                    <a:moveTo>
                      <a:pt x="6" y="21"/>
                    </a:moveTo>
                    <a:cubicBezTo>
                      <a:pt x="6" y="25"/>
                      <a:pt x="7" y="29"/>
                      <a:pt x="10" y="33"/>
                    </a:cubicBezTo>
                    <a:cubicBezTo>
                      <a:pt x="9" y="32"/>
                      <a:pt x="9" y="30"/>
                      <a:pt x="9" y="28"/>
                    </a:cubicBezTo>
                    <a:cubicBezTo>
                      <a:pt x="8" y="26"/>
                      <a:pt x="8" y="26"/>
                      <a:pt x="8" y="26"/>
                    </a:cubicBezTo>
                    <a:cubicBezTo>
                      <a:pt x="8" y="24"/>
                      <a:pt x="8" y="24"/>
                      <a:pt x="8" y="24"/>
                    </a:cubicBezTo>
                    <a:cubicBezTo>
                      <a:pt x="8" y="23"/>
                      <a:pt x="7" y="22"/>
                      <a:pt x="6" y="21"/>
                    </a:cubicBezTo>
                    <a:moveTo>
                      <a:pt x="28" y="0"/>
                    </a:moveTo>
                    <a:cubicBezTo>
                      <a:pt x="25" y="0"/>
                      <a:pt x="23" y="0"/>
                      <a:pt x="21" y="1"/>
                    </a:cubicBezTo>
                    <a:cubicBezTo>
                      <a:pt x="20" y="2"/>
                      <a:pt x="19" y="2"/>
                      <a:pt x="18" y="3"/>
                    </a:cubicBezTo>
                    <a:cubicBezTo>
                      <a:pt x="19" y="3"/>
                      <a:pt x="19" y="3"/>
                      <a:pt x="19" y="3"/>
                    </a:cubicBezTo>
                    <a:cubicBezTo>
                      <a:pt x="20" y="3"/>
                      <a:pt x="19" y="4"/>
                      <a:pt x="19" y="4"/>
                    </a:cubicBezTo>
                    <a:cubicBezTo>
                      <a:pt x="18" y="4"/>
                      <a:pt x="17" y="4"/>
                      <a:pt x="16" y="4"/>
                    </a:cubicBezTo>
                    <a:cubicBezTo>
                      <a:pt x="14" y="5"/>
                      <a:pt x="13" y="6"/>
                      <a:pt x="12" y="7"/>
                    </a:cubicBezTo>
                    <a:cubicBezTo>
                      <a:pt x="9" y="10"/>
                      <a:pt x="7" y="13"/>
                      <a:pt x="7" y="17"/>
                    </a:cubicBezTo>
                    <a:cubicBezTo>
                      <a:pt x="7" y="18"/>
                      <a:pt x="8" y="20"/>
                      <a:pt x="8" y="22"/>
                    </a:cubicBezTo>
                    <a:cubicBezTo>
                      <a:pt x="8" y="21"/>
                      <a:pt x="8" y="21"/>
                      <a:pt x="8" y="21"/>
                    </a:cubicBezTo>
                    <a:cubicBezTo>
                      <a:pt x="9" y="19"/>
                      <a:pt x="9" y="19"/>
                      <a:pt x="9" y="19"/>
                    </a:cubicBezTo>
                    <a:cubicBezTo>
                      <a:pt x="9" y="18"/>
                      <a:pt x="9" y="18"/>
                      <a:pt x="9" y="17"/>
                    </a:cubicBezTo>
                    <a:cubicBezTo>
                      <a:pt x="9" y="17"/>
                      <a:pt x="9" y="17"/>
                      <a:pt x="9" y="17"/>
                    </a:cubicBezTo>
                    <a:cubicBezTo>
                      <a:pt x="11" y="16"/>
                      <a:pt x="11" y="16"/>
                      <a:pt x="11" y="16"/>
                    </a:cubicBezTo>
                    <a:cubicBezTo>
                      <a:pt x="12" y="15"/>
                      <a:pt x="12" y="15"/>
                      <a:pt x="12" y="15"/>
                    </a:cubicBezTo>
                    <a:cubicBezTo>
                      <a:pt x="13" y="15"/>
                      <a:pt x="13" y="15"/>
                      <a:pt x="13" y="15"/>
                    </a:cubicBezTo>
                    <a:cubicBezTo>
                      <a:pt x="14" y="14"/>
                      <a:pt x="14" y="14"/>
                      <a:pt x="14" y="14"/>
                    </a:cubicBezTo>
                    <a:cubicBezTo>
                      <a:pt x="14" y="14"/>
                      <a:pt x="14" y="14"/>
                      <a:pt x="14" y="14"/>
                    </a:cubicBezTo>
                    <a:cubicBezTo>
                      <a:pt x="18" y="12"/>
                      <a:pt x="18" y="12"/>
                      <a:pt x="18" y="12"/>
                    </a:cubicBezTo>
                    <a:cubicBezTo>
                      <a:pt x="20" y="10"/>
                      <a:pt x="23" y="9"/>
                      <a:pt x="25" y="7"/>
                    </a:cubicBezTo>
                    <a:cubicBezTo>
                      <a:pt x="31" y="3"/>
                      <a:pt x="31" y="3"/>
                      <a:pt x="31" y="3"/>
                    </a:cubicBezTo>
                    <a:cubicBezTo>
                      <a:pt x="33" y="2"/>
                      <a:pt x="33" y="2"/>
                      <a:pt x="33" y="2"/>
                    </a:cubicBezTo>
                    <a:cubicBezTo>
                      <a:pt x="33" y="2"/>
                      <a:pt x="33" y="2"/>
                      <a:pt x="33" y="2"/>
                    </a:cubicBezTo>
                    <a:cubicBezTo>
                      <a:pt x="33" y="1"/>
                      <a:pt x="33" y="1"/>
                      <a:pt x="33" y="1"/>
                    </a:cubicBezTo>
                    <a:cubicBezTo>
                      <a:pt x="33" y="1"/>
                      <a:pt x="33" y="1"/>
                      <a:pt x="32" y="1"/>
                    </a:cubicBezTo>
                    <a:cubicBezTo>
                      <a:pt x="31" y="0"/>
                      <a:pt x="29" y="0"/>
                      <a:pt x="28"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364">
                <a:extLst>
                  <a:ext uri="{FF2B5EF4-FFF2-40B4-BE49-F238E27FC236}">
                    <a16:creationId xmlns:a16="http://schemas.microsoft.com/office/drawing/2014/main" id="{1CC12E87-25F1-41EC-9793-5AD3AF04C3EE}"/>
                  </a:ext>
                </a:extLst>
              </p:cNvPr>
              <p:cNvSpPr>
                <a:spLocks noEditPoints="1"/>
              </p:cNvSpPr>
              <p:nvPr/>
            </p:nvSpPr>
            <p:spPr bwMode="auto">
              <a:xfrm>
                <a:off x="2416" y="3053"/>
                <a:ext cx="145" cy="247"/>
              </a:xfrm>
              <a:custGeom>
                <a:avLst/>
                <a:gdLst>
                  <a:gd name="T0" fmla="*/ 0 w 61"/>
                  <a:gd name="T1" fmla="*/ 101 h 104"/>
                  <a:gd name="T2" fmla="*/ 0 w 61"/>
                  <a:gd name="T3" fmla="*/ 102 h 104"/>
                  <a:gd name="T4" fmla="*/ 0 w 61"/>
                  <a:gd name="T5" fmla="*/ 103 h 104"/>
                  <a:gd name="T6" fmla="*/ 1 w 61"/>
                  <a:gd name="T7" fmla="*/ 104 h 104"/>
                  <a:gd name="T8" fmla="*/ 1 w 61"/>
                  <a:gd name="T9" fmla="*/ 104 h 104"/>
                  <a:gd name="T10" fmla="*/ 1 w 61"/>
                  <a:gd name="T11" fmla="*/ 103 h 104"/>
                  <a:gd name="T12" fmla="*/ 1 w 61"/>
                  <a:gd name="T13" fmla="*/ 102 h 104"/>
                  <a:gd name="T14" fmla="*/ 0 w 61"/>
                  <a:gd name="T15" fmla="*/ 101 h 104"/>
                  <a:gd name="T16" fmla="*/ 1 w 61"/>
                  <a:gd name="T17" fmla="*/ 98 h 104"/>
                  <a:gd name="T18" fmla="*/ 1 w 61"/>
                  <a:gd name="T19" fmla="*/ 100 h 104"/>
                  <a:gd name="T20" fmla="*/ 1 w 61"/>
                  <a:gd name="T21" fmla="*/ 102 h 104"/>
                  <a:gd name="T22" fmla="*/ 2 w 61"/>
                  <a:gd name="T23" fmla="*/ 100 h 104"/>
                  <a:gd name="T24" fmla="*/ 1 w 61"/>
                  <a:gd name="T25" fmla="*/ 98 h 104"/>
                  <a:gd name="T26" fmla="*/ 58 w 61"/>
                  <a:gd name="T27" fmla="*/ 1 h 104"/>
                  <a:gd name="T28" fmla="*/ 55 w 61"/>
                  <a:gd name="T29" fmla="*/ 2 h 104"/>
                  <a:gd name="T30" fmla="*/ 49 w 61"/>
                  <a:gd name="T31" fmla="*/ 13 h 104"/>
                  <a:gd name="T32" fmla="*/ 49 w 61"/>
                  <a:gd name="T33" fmla="*/ 13 h 104"/>
                  <a:gd name="T34" fmla="*/ 49 w 61"/>
                  <a:gd name="T35" fmla="*/ 14 h 104"/>
                  <a:gd name="T36" fmla="*/ 49 w 61"/>
                  <a:gd name="T37" fmla="*/ 15 h 104"/>
                  <a:gd name="T38" fmla="*/ 49 w 61"/>
                  <a:gd name="T39" fmla="*/ 15 h 104"/>
                  <a:gd name="T40" fmla="*/ 49 w 61"/>
                  <a:gd name="T41" fmla="*/ 15 h 104"/>
                  <a:gd name="T42" fmla="*/ 49 w 61"/>
                  <a:gd name="T43" fmla="*/ 15 h 104"/>
                  <a:gd name="T44" fmla="*/ 49 w 61"/>
                  <a:gd name="T45" fmla="*/ 15 h 104"/>
                  <a:gd name="T46" fmla="*/ 49 w 61"/>
                  <a:gd name="T47" fmla="*/ 16 h 104"/>
                  <a:gd name="T48" fmla="*/ 49 w 61"/>
                  <a:gd name="T49" fmla="*/ 16 h 104"/>
                  <a:gd name="T50" fmla="*/ 58 w 61"/>
                  <a:gd name="T51" fmla="*/ 2 h 104"/>
                  <a:gd name="T52" fmla="*/ 58 w 61"/>
                  <a:gd name="T53" fmla="*/ 1 h 104"/>
                  <a:gd name="T54" fmla="*/ 61 w 61"/>
                  <a:gd name="T55" fmla="*/ 0 h 104"/>
                  <a:gd name="T56" fmla="*/ 61 w 61"/>
                  <a:gd name="T57" fmla="*/ 0 h 104"/>
                  <a:gd name="T58" fmla="*/ 61 w 61"/>
                  <a:gd name="T59" fmla="*/ 0 h 104"/>
                  <a:gd name="T60" fmla="*/ 61 w 61"/>
                  <a:gd name="T61" fmla="*/ 0 h 104"/>
                  <a:gd name="T62" fmla="*/ 61 w 61"/>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104">
                    <a:moveTo>
                      <a:pt x="0" y="101"/>
                    </a:moveTo>
                    <a:cubicBezTo>
                      <a:pt x="0" y="102"/>
                      <a:pt x="0" y="102"/>
                      <a:pt x="0" y="102"/>
                    </a:cubicBezTo>
                    <a:cubicBezTo>
                      <a:pt x="0" y="103"/>
                      <a:pt x="0" y="103"/>
                      <a:pt x="0" y="103"/>
                    </a:cubicBezTo>
                    <a:cubicBezTo>
                      <a:pt x="1" y="104"/>
                      <a:pt x="1" y="104"/>
                      <a:pt x="1" y="104"/>
                    </a:cubicBezTo>
                    <a:cubicBezTo>
                      <a:pt x="1" y="104"/>
                      <a:pt x="1" y="104"/>
                      <a:pt x="1" y="104"/>
                    </a:cubicBezTo>
                    <a:cubicBezTo>
                      <a:pt x="1" y="104"/>
                      <a:pt x="1" y="103"/>
                      <a:pt x="1" y="103"/>
                    </a:cubicBezTo>
                    <a:cubicBezTo>
                      <a:pt x="1" y="103"/>
                      <a:pt x="1" y="102"/>
                      <a:pt x="1" y="102"/>
                    </a:cubicBezTo>
                    <a:cubicBezTo>
                      <a:pt x="0" y="102"/>
                      <a:pt x="0" y="101"/>
                      <a:pt x="0" y="101"/>
                    </a:cubicBezTo>
                    <a:moveTo>
                      <a:pt x="1" y="98"/>
                    </a:moveTo>
                    <a:cubicBezTo>
                      <a:pt x="1" y="99"/>
                      <a:pt x="1" y="99"/>
                      <a:pt x="1" y="100"/>
                    </a:cubicBezTo>
                    <a:cubicBezTo>
                      <a:pt x="1" y="101"/>
                      <a:pt x="1" y="102"/>
                      <a:pt x="1" y="102"/>
                    </a:cubicBezTo>
                    <a:cubicBezTo>
                      <a:pt x="1" y="102"/>
                      <a:pt x="2" y="101"/>
                      <a:pt x="2" y="100"/>
                    </a:cubicBezTo>
                    <a:cubicBezTo>
                      <a:pt x="2" y="99"/>
                      <a:pt x="1" y="99"/>
                      <a:pt x="1" y="98"/>
                    </a:cubicBezTo>
                    <a:moveTo>
                      <a:pt x="58" y="1"/>
                    </a:moveTo>
                    <a:cubicBezTo>
                      <a:pt x="57" y="2"/>
                      <a:pt x="56" y="2"/>
                      <a:pt x="55" y="2"/>
                    </a:cubicBezTo>
                    <a:cubicBezTo>
                      <a:pt x="52" y="6"/>
                      <a:pt x="50" y="10"/>
                      <a:pt x="49" y="13"/>
                    </a:cubicBezTo>
                    <a:cubicBezTo>
                      <a:pt x="49" y="13"/>
                      <a:pt x="49" y="13"/>
                      <a:pt x="49" y="13"/>
                    </a:cubicBezTo>
                    <a:cubicBezTo>
                      <a:pt x="49" y="14"/>
                      <a:pt x="49" y="14"/>
                      <a:pt x="49" y="14"/>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6"/>
                      <a:pt x="49" y="16"/>
                      <a:pt x="49" y="16"/>
                    </a:cubicBezTo>
                    <a:cubicBezTo>
                      <a:pt x="49" y="16"/>
                      <a:pt x="49" y="16"/>
                      <a:pt x="49" y="16"/>
                    </a:cubicBezTo>
                    <a:cubicBezTo>
                      <a:pt x="51" y="11"/>
                      <a:pt x="53" y="6"/>
                      <a:pt x="58" y="2"/>
                    </a:cubicBezTo>
                    <a:cubicBezTo>
                      <a:pt x="58" y="2"/>
                      <a:pt x="58" y="2"/>
                      <a:pt x="58" y="1"/>
                    </a:cubicBezTo>
                    <a:moveTo>
                      <a:pt x="61" y="0"/>
                    </a:moveTo>
                    <a:cubicBezTo>
                      <a:pt x="61" y="0"/>
                      <a:pt x="61" y="0"/>
                      <a:pt x="61" y="0"/>
                    </a:cubicBezTo>
                    <a:cubicBezTo>
                      <a:pt x="61" y="0"/>
                      <a:pt x="61" y="0"/>
                      <a:pt x="61" y="0"/>
                    </a:cubicBezTo>
                    <a:cubicBezTo>
                      <a:pt x="61" y="0"/>
                      <a:pt x="61" y="0"/>
                      <a:pt x="61" y="0"/>
                    </a:cubicBezTo>
                    <a:cubicBezTo>
                      <a:pt x="61" y="0"/>
                      <a:pt x="61" y="0"/>
                      <a:pt x="61"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Freeform 365">
                <a:extLst>
                  <a:ext uri="{FF2B5EF4-FFF2-40B4-BE49-F238E27FC236}">
                    <a16:creationId xmlns:a16="http://schemas.microsoft.com/office/drawing/2014/main" id="{47404E33-E5AB-4681-9648-FAA0414649FA}"/>
                  </a:ext>
                </a:extLst>
              </p:cNvPr>
              <p:cNvSpPr>
                <a:spLocks noEditPoints="1"/>
              </p:cNvSpPr>
              <p:nvPr/>
            </p:nvSpPr>
            <p:spPr bwMode="auto">
              <a:xfrm>
                <a:off x="2566" y="3034"/>
                <a:ext cx="33" cy="49"/>
              </a:xfrm>
              <a:custGeom>
                <a:avLst/>
                <a:gdLst>
                  <a:gd name="T0" fmla="*/ 1 w 14"/>
                  <a:gd name="T1" fmla="*/ 14 h 21"/>
                  <a:gd name="T2" fmla="*/ 0 w 14"/>
                  <a:gd name="T3" fmla="*/ 18 h 21"/>
                  <a:gd name="T4" fmla="*/ 2 w 14"/>
                  <a:gd name="T5" fmla="*/ 21 h 21"/>
                  <a:gd name="T6" fmla="*/ 2 w 14"/>
                  <a:gd name="T7" fmla="*/ 21 h 21"/>
                  <a:gd name="T8" fmla="*/ 2 w 14"/>
                  <a:gd name="T9" fmla="*/ 20 h 21"/>
                  <a:gd name="T10" fmla="*/ 2 w 14"/>
                  <a:gd name="T11" fmla="*/ 19 h 21"/>
                  <a:gd name="T12" fmla="*/ 1 w 14"/>
                  <a:gd name="T13" fmla="*/ 14 h 21"/>
                  <a:gd name="T14" fmla="*/ 12 w 14"/>
                  <a:gd name="T15" fmla="*/ 0 h 21"/>
                  <a:gd name="T16" fmla="*/ 10 w 14"/>
                  <a:gd name="T17" fmla="*/ 1 h 21"/>
                  <a:gd name="T18" fmla="*/ 13 w 14"/>
                  <a:gd name="T19" fmla="*/ 1 h 21"/>
                  <a:gd name="T20" fmla="*/ 13 w 14"/>
                  <a:gd name="T21" fmla="*/ 0 h 21"/>
                  <a:gd name="T22" fmla="*/ 12 w 1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 y="14"/>
                    </a:moveTo>
                    <a:cubicBezTo>
                      <a:pt x="0" y="15"/>
                      <a:pt x="0" y="16"/>
                      <a:pt x="0" y="18"/>
                    </a:cubicBezTo>
                    <a:cubicBezTo>
                      <a:pt x="1" y="19"/>
                      <a:pt x="2" y="20"/>
                      <a:pt x="2" y="21"/>
                    </a:cubicBezTo>
                    <a:cubicBezTo>
                      <a:pt x="2" y="21"/>
                      <a:pt x="2" y="21"/>
                      <a:pt x="2" y="21"/>
                    </a:cubicBezTo>
                    <a:cubicBezTo>
                      <a:pt x="2" y="20"/>
                      <a:pt x="2" y="20"/>
                      <a:pt x="2" y="20"/>
                    </a:cubicBezTo>
                    <a:cubicBezTo>
                      <a:pt x="2" y="19"/>
                      <a:pt x="2" y="19"/>
                      <a:pt x="2" y="19"/>
                    </a:cubicBezTo>
                    <a:cubicBezTo>
                      <a:pt x="2" y="17"/>
                      <a:pt x="1" y="15"/>
                      <a:pt x="1" y="14"/>
                    </a:cubicBezTo>
                    <a:moveTo>
                      <a:pt x="12" y="0"/>
                    </a:moveTo>
                    <a:cubicBezTo>
                      <a:pt x="11" y="0"/>
                      <a:pt x="11" y="1"/>
                      <a:pt x="10" y="1"/>
                    </a:cubicBezTo>
                    <a:cubicBezTo>
                      <a:pt x="11" y="1"/>
                      <a:pt x="12" y="1"/>
                      <a:pt x="13" y="1"/>
                    </a:cubicBezTo>
                    <a:cubicBezTo>
                      <a:pt x="13" y="1"/>
                      <a:pt x="14" y="0"/>
                      <a:pt x="13" y="0"/>
                    </a:cubicBezTo>
                    <a:cubicBezTo>
                      <a:pt x="13" y="0"/>
                      <a:pt x="13" y="0"/>
                      <a:pt x="1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366">
                <a:extLst>
                  <a:ext uri="{FF2B5EF4-FFF2-40B4-BE49-F238E27FC236}">
                    <a16:creationId xmlns:a16="http://schemas.microsoft.com/office/drawing/2014/main" id="{368F7046-A205-41B9-8274-36D5939C0522}"/>
                  </a:ext>
                </a:extLst>
              </p:cNvPr>
              <p:cNvSpPr>
                <a:spLocks noEditPoints="1"/>
              </p:cNvSpPr>
              <p:nvPr/>
            </p:nvSpPr>
            <p:spPr bwMode="auto">
              <a:xfrm>
                <a:off x="2421" y="2938"/>
                <a:ext cx="280" cy="364"/>
              </a:xfrm>
              <a:custGeom>
                <a:avLst/>
                <a:gdLst>
                  <a:gd name="T0" fmla="*/ 0 w 118"/>
                  <a:gd name="T1" fmla="*/ 152 h 153"/>
                  <a:gd name="T2" fmla="*/ 1 w 118"/>
                  <a:gd name="T3" fmla="*/ 152 h 153"/>
                  <a:gd name="T4" fmla="*/ 1 w 118"/>
                  <a:gd name="T5" fmla="*/ 151 h 153"/>
                  <a:gd name="T6" fmla="*/ 59 w 118"/>
                  <a:gd name="T7" fmla="*/ 111 h 153"/>
                  <a:gd name="T8" fmla="*/ 60 w 118"/>
                  <a:gd name="T9" fmla="*/ 116 h 153"/>
                  <a:gd name="T10" fmla="*/ 63 w 118"/>
                  <a:gd name="T11" fmla="*/ 114 h 153"/>
                  <a:gd name="T12" fmla="*/ 59 w 118"/>
                  <a:gd name="T13" fmla="*/ 111 h 153"/>
                  <a:gd name="T14" fmla="*/ 55 w 118"/>
                  <a:gd name="T15" fmla="*/ 86 h 153"/>
                  <a:gd name="T16" fmla="*/ 54 w 118"/>
                  <a:gd name="T17" fmla="*/ 92 h 153"/>
                  <a:gd name="T18" fmla="*/ 53 w 118"/>
                  <a:gd name="T19" fmla="*/ 94 h 153"/>
                  <a:gd name="T20" fmla="*/ 56 w 118"/>
                  <a:gd name="T21" fmla="*/ 91 h 153"/>
                  <a:gd name="T22" fmla="*/ 66 w 118"/>
                  <a:gd name="T23" fmla="*/ 79 h 153"/>
                  <a:gd name="T24" fmla="*/ 59 w 118"/>
                  <a:gd name="T25" fmla="*/ 82 h 153"/>
                  <a:gd name="T26" fmla="*/ 67 w 118"/>
                  <a:gd name="T27" fmla="*/ 81 h 153"/>
                  <a:gd name="T28" fmla="*/ 67 w 118"/>
                  <a:gd name="T29" fmla="*/ 81 h 153"/>
                  <a:gd name="T30" fmla="*/ 66 w 118"/>
                  <a:gd name="T31" fmla="*/ 79 h 153"/>
                  <a:gd name="T32" fmla="*/ 48 w 118"/>
                  <a:gd name="T33" fmla="*/ 65 h 153"/>
                  <a:gd name="T34" fmla="*/ 48 w 118"/>
                  <a:gd name="T35" fmla="*/ 72 h 153"/>
                  <a:gd name="T36" fmla="*/ 48 w 118"/>
                  <a:gd name="T37" fmla="*/ 74 h 153"/>
                  <a:gd name="T38" fmla="*/ 48 w 118"/>
                  <a:gd name="T39" fmla="*/ 75 h 153"/>
                  <a:gd name="T40" fmla="*/ 49 w 118"/>
                  <a:gd name="T41" fmla="*/ 79 h 153"/>
                  <a:gd name="T42" fmla="*/ 50 w 118"/>
                  <a:gd name="T43" fmla="*/ 83 h 153"/>
                  <a:gd name="T44" fmla="*/ 51 w 118"/>
                  <a:gd name="T45" fmla="*/ 86 h 153"/>
                  <a:gd name="T46" fmla="*/ 53 w 118"/>
                  <a:gd name="T47" fmla="*/ 86 h 153"/>
                  <a:gd name="T48" fmla="*/ 53 w 118"/>
                  <a:gd name="T49" fmla="*/ 73 h 153"/>
                  <a:gd name="T50" fmla="*/ 54 w 118"/>
                  <a:gd name="T51" fmla="*/ 54 h 153"/>
                  <a:gd name="T52" fmla="*/ 60 w 118"/>
                  <a:gd name="T53" fmla="*/ 49 h 153"/>
                  <a:gd name="T54" fmla="*/ 57 w 118"/>
                  <a:gd name="T55" fmla="*/ 55 h 153"/>
                  <a:gd name="T56" fmla="*/ 59 w 118"/>
                  <a:gd name="T57" fmla="*/ 80 h 153"/>
                  <a:gd name="T58" fmla="*/ 66 w 118"/>
                  <a:gd name="T59" fmla="*/ 76 h 153"/>
                  <a:gd name="T60" fmla="*/ 65 w 118"/>
                  <a:gd name="T61" fmla="*/ 72 h 153"/>
                  <a:gd name="T62" fmla="*/ 65 w 118"/>
                  <a:gd name="T63" fmla="*/ 71 h 153"/>
                  <a:gd name="T64" fmla="*/ 65 w 118"/>
                  <a:gd name="T65" fmla="*/ 71 h 153"/>
                  <a:gd name="T66" fmla="*/ 61 w 118"/>
                  <a:gd name="T67" fmla="*/ 58 h 153"/>
                  <a:gd name="T68" fmla="*/ 84 w 118"/>
                  <a:gd name="T69" fmla="*/ 32 h 153"/>
                  <a:gd name="T70" fmla="*/ 83 w 118"/>
                  <a:gd name="T71" fmla="*/ 37 h 153"/>
                  <a:gd name="T72" fmla="*/ 86 w 118"/>
                  <a:gd name="T73" fmla="*/ 35 h 153"/>
                  <a:gd name="T74" fmla="*/ 85 w 118"/>
                  <a:gd name="T75" fmla="*/ 34 h 153"/>
                  <a:gd name="T76" fmla="*/ 115 w 118"/>
                  <a:gd name="T77" fmla="*/ 2 h 153"/>
                  <a:gd name="T78" fmla="*/ 107 w 118"/>
                  <a:gd name="T79" fmla="*/ 9 h 153"/>
                  <a:gd name="T80" fmla="*/ 99 w 118"/>
                  <a:gd name="T81" fmla="*/ 19 h 153"/>
                  <a:gd name="T82" fmla="*/ 99 w 118"/>
                  <a:gd name="T83" fmla="*/ 20 h 153"/>
                  <a:gd name="T84" fmla="*/ 100 w 118"/>
                  <a:gd name="T85" fmla="*/ 21 h 153"/>
                  <a:gd name="T86" fmla="*/ 101 w 118"/>
                  <a:gd name="T87" fmla="*/ 23 h 153"/>
                  <a:gd name="T88" fmla="*/ 101 w 118"/>
                  <a:gd name="T89" fmla="*/ 24 h 153"/>
                  <a:gd name="T90" fmla="*/ 102 w 118"/>
                  <a:gd name="T91" fmla="*/ 26 h 153"/>
                  <a:gd name="T92" fmla="*/ 105 w 118"/>
                  <a:gd name="T93" fmla="*/ 23 h 153"/>
                  <a:gd name="T94" fmla="*/ 106 w 118"/>
                  <a:gd name="T95" fmla="*/ 22 h 153"/>
                  <a:gd name="T96" fmla="*/ 107 w 118"/>
                  <a:gd name="T97" fmla="*/ 21 h 153"/>
                  <a:gd name="T98" fmla="*/ 108 w 118"/>
                  <a:gd name="T99" fmla="*/ 20 h 153"/>
                  <a:gd name="T100" fmla="*/ 113 w 118"/>
                  <a:gd name="T101" fmla="*/ 13 h 153"/>
                  <a:gd name="T102" fmla="*/ 113 w 118"/>
                  <a:gd name="T103" fmla="*/ 13 h 153"/>
                  <a:gd name="T104" fmla="*/ 113 w 118"/>
                  <a:gd name="T105" fmla="*/ 13 h 153"/>
                  <a:gd name="T106" fmla="*/ 113 w 118"/>
                  <a:gd name="T107" fmla="*/ 12 h 153"/>
                  <a:gd name="T108" fmla="*/ 114 w 118"/>
                  <a:gd name="T109" fmla="*/ 11 h 153"/>
                  <a:gd name="T110" fmla="*/ 117 w 118"/>
                  <a:gd name="T111" fmla="*/ 5 h 153"/>
                  <a:gd name="T112" fmla="*/ 118 w 118"/>
                  <a:gd name="T113" fmla="*/ 3 h 153"/>
                  <a:gd name="T114" fmla="*/ 115 w 118"/>
                  <a:gd name="T115" fmla="*/ 2 h 153"/>
                  <a:gd name="T116" fmla="*/ 112 w 118"/>
                  <a:gd name="T117" fmla="*/ 0 h 153"/>
                  <a:gd name="T118" fmla="*/ 113 w 118"/>
                  <a:gd name="T119"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53">
                    <a:moveTo>
                      <a:pt x="1" y="151"/>
                    </a:moveTo>
                    <a:cubicBezTo>
                      <a:pt x="0" y="151"/>
                      <a:pt x="0" y="152"/>
                      <a:pt x="0" y="152"/>
                    </a:cubicBezTo>
                    <a:cubicBezTo>
                      <a:pt x="0" y="153"/>
                      <a:pt x="0" y="153"/>
                      <a:pt x="0" y="153"/>
                    </a:cubicBezTo>
                    <a:cubicBezTo>
                      <a:pt x="1" y="153"/>
                      <a:pt x="1" y="152"/>
                      <a:pt x="1" y="152"/>
                    </a:cubicBezTo>
                    <a:cubicBezTo>
                      <a:pt x="1" y="152"/>
                      <a:pt x="1" y="152"/>
                      <a:pt x="1" y="152"/>
                    </a:cubicBezTo>
                    <a:cubicBezTo>
                      <a:pt x="1" y="151"/>
                      <a:pt x="1" y="151"/>
                      <a:pt x="1" y="151"/>
                    </a:cubicBezTo>
                    <a:moveTo>
                      <a:pt x="59" y="111"/>
                    </a:moveTo>
                    <a:cubicBezTo>
                      <a:pt x="59" y="111"/>
                      <a:pt x="59" y="111"/>
                      <a:pt x="59" y="111"/>
                    </a:cubicBezTo>
                    <a:cubicBezTo>
                      <a:pt x="60" y="115"/>
                      <a:pt x="60" y="115"/>
                      <a:pt x="60" y="115"/>
                    </a:cubicBezTo>
                    <a:cubicBezTo>
                      <a:pt x="60" y="116"/>
                      <a:pt x="60" y="116"/>
                      <a:pt x="60" y="116"/>
                    </a:cubicBezTo>
                    <a:cubicBezTo>
                      <a:pt x="61" y="115"/>
                      <a:pt x="62" y="115"/>
                      <a:pt x="63" y="115"/>
                    </a:cubicBezTo>
                    <a:cubicBezTo>
                      <a:pt x="63" y="115"/>
                      <a:pt x="63" y="115"/>
                      <a:pt x="63" y="114"/>
                    </a:cubicBezTo>
                    <a:cubicBezTo>
                      <a:pt x="63" y="114"/>
                      <a:pt x="62" y="114"/>
                      <a:pt x="62" y="114"/>
                    </a:cubicBezTo>
                    <a:cubicBezTo>
                      <a:pt x="61" y="113"/>
                      <a:pt x="60" y="112"/>
                      <a:pt x="59" y="111"/>
                    </a:cubicBezTo>
                    <a:moveTo>
                      <a:pt x="55" y="86"/>
                    </a:moveTo>
                    <a:cubicBezTo>
                      <a:pt x="55" y="86"/>
                      <a:pt x="55" y="86"/>
                      <a:pt x="55" y="86"/>
                    </a:cubicBezTo>
                    <a:cubicBezTo>
                      <a:pt x="54" y="88"/>
                      <a:pt x="53" y="89"/>
                      <a:pt x="53" y="91"/>
                    </a:cubicBezTo>
                    <a:cubicBezTo>
                      <a:pt x="54" y="92"/>
                      <a:pt x="54" y="92"/>
                      <a:pt x="54" y="92"/>
                    </a:cubicBezTo>
                    <a:cubicBezTo>
                      <a:pt x="53" y="92"/>
                      <a:pt x="53" y="92"/>
                      <a:pt x="53" y="92"/>
                    </a:cubicBezTo>
                    <a:cubicBezTo>
                      <a:pt x="53" y="94"/>
                      <a:pt x="53" y="94"/>
                      <a:pt x="53" y="94"/>
                    </a:cubicBezTo>
                    <a:cubicBezTo>
                      <a:pt x="54" y="96"/>
                      <a:pt x="54" y="97"/>
                      <a:pt x="55" y="98"/>
                    </a:cubicBezTo>
                    <a:cubicBezTo>
                      <a:pt x="55" y="96"/>
                      <a:pt x="55" y="93"/>
                      <a:pt x="56" y="91"/>
                    </a:cubicBezTo>
                    <a:cubicBezTo>
                      <a:pt x="56" y="89"/>
                      <a:pt x="56" y="88"/>
                      <a:pt x="55" y="86"/>
                    </a:cubicBezTo>
                    <a:moveTo>
                      <a:pt x="66" y="79"/>
                    </a:moveTo>
                    <a:cubicBezTo>
                      <a:pt x="64" y="80"/>
                      <a:pt x="61" y="81"/>
                      <a:pt x="59" y="82"/>
                    </a:cubicBezTo>
                    <a:cubicBezTo>
                      <a:pt x="59" y="82"/>
                      <a:pt x="59" y="82"/>
                      <a:pt x="59" y="82"/>
                    </a:cubicBezTo>
                    <a:cubicBezTo>
                      <a:pt x="60" y="84"/>
                      <a:pt x="60" y="85"/>
                      <a:pt x="60" y="86"/>
                    </a:cubicBezTo>
                    <a:cubicBezTo>
                      <a:pt x="62" y="84"/>
                      <a:pt x="64" y="82"/>
                      <a:pt x="67" y="81"/>
                    </a:cubicBezTo>
                    <a:cubicBezTo>
                      <a:pt x="67" y="81"/>
                      <a:pt x="67" y="81"/>
                      <a:pt x="67" y="81"/>
                    </a:cubicBezTo>
                    <a:cubicBezTo>
                      <a:pt x="67" y="81"/>
                      <a:pt x="67" y="81"/>
                      <a:pt x="67" y="81"/>
                    </a:cubicBezTo>
                    <a:cubicBezTo>
                      <a:pt x="67" y="80"/>
                      <a:pt x="67" y="80"/>
                      <a:pt x="67" y="80"/>
                    </a:cubicBezTo>
                    <a:cubicBezTo>
                      <a:pt x="66" y="79"/>
                      <a:pt x="66" y="79"/>
                      <a:pt x="66" y="79"/>
                    </a:cubicBezTo>
                    <a:moveTo>
                      <a:pt x="54" y="53"/>
                    </a:moveTo>
                    <a:cubicBezTo>
                      <a:pt x="51" y="57"/>
                      <a:pt x="50" y="61"/>
                      <a:pt x="48" y="65"/>
                    </a:cubicBezTo>
                    <a:cubicBezTo>
                      <a:pt x="48" y="66"/>
                      <a:pt x="48" y="68"/>
                      <a:pt x="48" y="69"/>
                    </a:cubicBezTo>
                    <a:cubicBezTo>
                      <a:pt x="48" y="70"/>
                      <a:pt x="48" y="71"/>
                      <a:pt x="48" y="72"/>
                    </a:cubicBezTo>
                    <a:cubicBezTo>
                      <a:pt x="48" y="73"/>
                      <a:pt x="48" y="73"/>
                      <a:pt x="48" y="73"/>
                    </a:cubicBezTo>
                    <a:cubicBezTo>
                      <a:pt x="48" y="74"/>
                      <a:pt x="48" y="74"/>
                      <a:pt x="48" y="74"/>
                    </a:cubicBezTo>
                    <a:cubicBezTo>
                      <a:pt x="48" y="74"/>
                      <a:pt x="48" y="74"/>
                      <a:pt x="48" y="74"/>
                    </a:cubicBezTo>
                    <a:cubicBezTo>
                      <a:pt x="48" y="75"/>
                      <a:pt x="48" y="75"/>
                      <a:pt x="48" y="75"/>
                    </a:cubicBezTo>
                    <a:cubicBezTo>
                      <a:pt x="49" y="77"/>
                      <a:pt x="49" y="77"/>
                      <a:pt x="49" y="77"/>
                    </a:cubicBezTo>
                    <a:cubicBezTo>
                      <a:pt x="49" y="79"/>
                      <a:pt x="49" y="79"/>
                      <a:pt x="49" y="79"/>
                    </a:cubicBezTo>
                    <a:cubicBezTo>
                      <a:pt x="50" y="81"/>
                      <a:pt x="50" y="81"/>
                      <a:pt x="50" y="81"/>
                    </a:cubicBezTo>
                    <a:cubicBezTo>
                      <a:pt x="50" y="83"/>
                      <a:pt x="50" y="83"/>
                      <a:pt x="50" y="83"/>
                    </a:cubicBezTo>
                    <a:cubicBezTo>
                      <a:pt x="51" y="85"/>
                      <a:pt x="51" y="85"/>
                      <a:pt x="51" y="85"/>
                    </a:cubicBezTo>
                    <a:cubicBezTo>
                      <a:pt x="51" y="86"/>
                      <a:pt x="51" y="86"/>
                      <a:pt x="51" y="86"/>
                    </a:cubicBezTo>
                    <a:cubicBezTo>
                      <a:pt x="51" y="88"/>
                      <a:pt x="51" y="88"/>
                      <a:pt x="51" y="88"/>
                    </a:cubicBezTo>
                    <a:cubicBezTo>
                      <a:pt x="52" y="87"/>
                      <a:pt x="52" y="87"/>
                      <a:pt x="53" y="86"/>
                    </a:cubicBezTo>
                    <a:cubicBezTo>
                      <a:pt x="53" y="85"/>
                      <a:pt x="54" y="84"/>
                      <a:pt x="55" y="83"/>
                    </a:cubicBezTo>
                    <a:cubicBezTo>
                      <a:pt x="54" y="80"/>
                      <a:pt x="53" y="76"/>
                      <a:pt x="53" y="73"/>
                    </a:cubicBezTo>
                    <a:cubicBezTo>
                      <a:pt x="52" y="70"/>
                      <a:pt x="52" y="66"/>
                      <a:pt x="52" y="63"/>
                    </a:cubicBezTo>
                    <a:cubicBezTo>
                      <a:pt x="53" y="60"/>
                      <a:pt x="53" y="57"/>
                      <a:pt x="54" y="54"/>
                    </a:cubicBezTo>
                    <a:cubicBezTo>
                      <a:pt x="54" y="54"/>
                      <a:pt x="54" y="53"/>
                      <a:pt x="54" y="53"/>
                    </a:cubicBezTo>
                    <a:moveTo>
                      <a:pt x="60" y="49"/>
                    </a:moveTo>
                    <a:cubicBezTo>
                      <a:pt x="59" y="49"/>
                      <a:pt x="59" y="50"/>
                      <a:pt x="58" y="50"/>
                    </a:cubicBezTo>
                    <a:cubicBezTo>
                      <a:pt x="58" y="51"/>
                      <a:pt x="57" y="53"/>
                      <a:pt x="57" y="55"/>
                    </a:cubicBezTo>
                    <a:cubicBezTo>
                      <a:pt x="56" y="60"/>
                      <a:pt x="56" y="66"/>
                      <a:pt x="57" y="72"/>
                    </a:cubicBezTo>
                    <a:cubicBezTo>
                      <a:pt x="57" y="75"/>
                      <a:pt x="58" y="77"/>
                      <a:pt x="59" y="80"/>
                    </a:cubicBezTo>
                    <a:cubicBezTo>
                      <a:pt x="61" y="79"/>
                      <a:pt x="63" y="78"/>
                      <a:pt x="66" y="77"/>
                    </a:cubicBezTo>
                    <a:cubicBezTo>
                      <a:pt x="66" y="76"/>
                      <a:pt x="66" y="76"/>
                      <a:pt x="66" y="76"/>
                    </a:cubicBezTo>
                    <a:cubicBezTo>
                      <a:pt x="65" y="73"/>
                      <a:pt x="65" y="73"/>
                      <a:pt x="65" y="73"/>
                    </a:cubicBezTo>
                    <a:cubicBezTo>
                      <a:pt x="65" y="72"/>
                      <a:pt x="65" y="72"/>
                      <a:pt x="65" y="72"/>
                    </a:cubicBezTo>
                    <a:cubicBezTo>
                      <a:pt x="65" y="71"/>
                      <a:pt x="65" y="71"/>
                      <a:pt x="65" y="71"/>
                    </a:cubicBezTo>
                    <a:cubicBezTo>
                      <a:pt x="65" y="71"/>
                      <a:pt x="65" y="71"/>
                      <a:pt x="65" y="71"/>
                    </a:cubicBezTo>
                    <a:cubicBezTo>
                      <a:pt x="65" y="71"/>
                      <a:pt x="65" y="71"/>
                      <a:pt x="65" y="71"/>
                    </a:cubicBezTo>
                    <a:cubicBezTo>
                      <a:pt x="65" y="71"/>
                      <a:pt x="65" y="71"/>
                      <a:pt x="65" y="71"/>
                    </a:cubicBezTo>
                    <a:cubicBezTo>
                      <a:pt x="65" y="70"/>
                      <a:pt x="65" y="70"/>
                      <a:pt x="65" y="70"/>
                    </a:cubicBezTo>
                    <a:cubicBezTo>
                      <a:pt x="62" y="66"/>
                      <a:pt x="61" y="62"/>
                      <a:pt x="61" y="58"/>
                    </a:cubicBezTo>
                    <a:cubicBezTo>
                      <a:pt x="60" y="55"/>
                      <a:pt x="59" y="52"/>
                      <a:pt x="60" y="49"/>
                    </a:cubicBezTo>
                    <a:moveTo>
                      <a:pt x="84" y="32"/>
                    </a:moveTo>
                    <a:cubicBezTo>
                      <a:pt x="82" y="34"/>
                      <a:pt x="79" y="36"/>
                      <a:pt x="76" y="38"/>
                    </a:cubicBezTo>
                    <a:cubicBezTo>
                      <a:pt x="78" y="37"/>
                      <a:pt x="80" y="37"/>
                      <a:pt x="83" y="37"/>
                    </a:cubicBezTo>
                    <a:cubicBezTo>
                      <a:pt x="84" y="37"/>
                      <a:pt x="86" y="37"/>
                      <a:pt x="87" y="38"/>
                    </a:cubicBezTo>
                    <a:cubicBezTo>
                      <a:pt x="87" y="37"/>
                      <a:pt x="87" y="36"/>
                      <a:pt x="86" y="35"/>
                    </a:cubicBezTo>
                    <a:cubicBezTo>
                      <a:pt x="86" y="36"/>
                      <a:pt x="86" y="36"/>
                      <a:pt x="86" y="36"/>
                    </a:cubicBezTo>
                    <a:cubicBezTo>
                      <a:pt x="85" y="34"/>
                      <a:pt x="85" y="34"/>
                      <a:pt x="85" y="34"/>
                    </a:cubicBezTo>
                    <a:cubicBezTo>
                      <a:pt x="85" y="33"/>
                      <a:pt x="85" y="32"/>
                      <a:pt x="84" y="32"/>
                    </a:cubicBezTo>
                    <a:moveTo>
                      <a:pt x="115" y="2"/>
                    </a:moveTo>
                    <a:cubicBezTo>
                      <a:pt x="114" y="3"/>
                      <a:pt x="112" y="4"/>
                      <a:pt x="110" y="5"/>
                    </a:cubicBezTo>
                    <a:cubicBezTo>
                      <a:pt x="109" y="6"/>
                      <a:pt x="108" y="7"/>
                      <a:pt x="107" y="9"/>
                    </a:cubicBezTo>
                    <a:cubicBezTo>
                      <a:pt x="105" y="12"/>
                      <a:pt x="103" y="14"/>
                      <a:pt x="101" y="17"/>
                    </a:cubicBezTo>
                    <a:cubicBezTo>
                      <a:pt x="100" y="17"/>
                      <a:pt x="100" y="18"/>
                      <a:pt x="99" y="19"/>
                    </a:cubicBezTo>
                    <a:cubicBezTo>
                      <a:pt x="99" y="20"/>
                      <a:pt x="99" y="20"/>
                      <a:pt x="99" y="20"/>
                    </a:cubicBezTo>
                    <a:cubicBezTo>
                      <a:pt x="99" y="20"/>
                      <a:pt x="99" y="20"/>
                      <a:pt x="99" y="20"/>
                    </a:cubicBezTo>
                    <a:cubicBezTo>
                      <a:pt x="100" y="21"/>
                      <a:pt x="100" y="21"/>
                      <a:pt x="100" y="21"/>
                    </a:cubicBezTo>
                    <a:cubicBezTo>
                      <a:pt x="100" y="21"/>
                      <a:pt x="100" y="21"/>
                      <a:pt x="100" y="21"/>
                    </a:cubicBezTo>
                    <a:cubicBezTo>
                      <a:pt x="100" y="21"/>
                      <a:pt x="100" y="21"/>
                      <a:pt x="100" y="21"/>
                    </a:cubicBezTo>
                    <a:cubicBezTo>
                      <a:pt x="101" y="23"/>
                      <a:pt x="101" y="23"/>
                      <a:pt x="101" y="23"/>
                    </a:cubicBezTo>
                    <a:cubicBezTo>
                      <a:pt x="101" y="23"/>
                      <a:pt x="101" y="23"/>
                      <a:pt x="101" y="23"/>
                    </a:cubicBezTo>
                    <a:cubicBezTo>
                      <a:pt x="101" y="24"/>
                      <a:pt x="101" y="24"/>
                      <a:pt x="101" y="24"/>
                    </a:cubicBezTo>
                    <a:cubicBezTo>
                      <a:pt x="101" y="24"/>
                      <a:pt x="101" y="24"/>
                      <a:pt x="101" y="24"/>
                    </a:cubicBezTo>
                    <a:cubicBezTo>
                      <a:pt x="102" y="25"/>
                      <a:pt x="102" y="25"/>
                      <a:pt x="102" y="26"/>
                    </a:cubicBezTo>
                    <a:cubicBezTo>
                      <a:pt x="102" y="26"/>
                      <a:pt x="102" y="26"/>
                      <a:pt x="102" y="26"/>
                    </a:cubicBezTo>
                    <a:cubicBezTo>
                      <a:pt x="105" y="23"/>
                      <a:pt x="105" y="23"/>
                      <a:pt x="105" y="23"/>
                    </a:cubicBezTo>
                    <a:cubicBezTo>
                      <a:pt x="106" y="22"/>
                      <a:pt x="106" y="22"/>
                      <a:pt x="106" y="22"/>
                    </a:cubicBezTo>
                    <a:cubicBezTo>
                      <a:pt x="106" y="22"/>
                      <a:pt x="106" y="22"/>
                      <a:pt x="106" y="22"/>
                    </a:cubicBezTo>
                    <a:cubicBezTo>
                      <a:pt x="107" y="21"/>
                      <a:pt x="107" y="21"/>
                      <a:pt x="107" y="21"/>
                    </a:cubicBezTo>
                    <a:cubicBezTo>
                      <a:pt x="107" y="21"/>
                      <a:pt x="107" y="21"/>
                      <a:pt x="107" y="21"/>
                    </a:cubicBezTo>
                    <a:cubicBezTo>
                      <a:pt x="107" y="21"/>
                      <a:pt x="107" y="21"/>
                      <a:pt x="107" y="21"/>
                    </a:cubicBezTo>
                    <a:cubicBezTo>
                      <a:pt x="108" y="20"/>
                      <a:pt x="108" y="20"/>
                      <a:pt x="108" y="20"/>
                    </a:cubicBezTo>
                    <a:cubicBezTo>
                      <a:pt x="110" y="16"/>
                      <a:pt x="110" y="16"/>
                      <a:pt x="110" y="16"/>
                    </a:cubicBezTo>
                    <a:cubicBezTo>
                      <a:pt x="113" y="13"/>
                      <a:pt x="113" y="13"/>
                      <a:pt x="113" y="13"/>
                    </a:cubicBezTo>
                    <a:cubicBezTo>
                      <a:pt x="113" y="13"/>
                      <a:pt x="113" y="13"/>
                      <a:pt x="113" y="13"/>
                    </a:cubicBezTo>
                    <a:cubicBezTo>
                      <a:pt x="113" y="13"/>
                      <a:pt x="113" y="13"/>
                      <a:pt x="113" y="13"/>
                    </a:cubicBezTo>
                    <a:cubicBezTo>
                      <a:pt x="113" y="13"/>
                      <a:pt x="113" y="13"/>
                      <a:pt x="113" y="13"/>
                    </a:cubicBezTo>
                    <a:cubicBezTo>
                      <a:pt x="113" y="13"/>
                      <a:pt x="113" y="13"/>
                      <a:pt x="113" y="13"/>
                    </a:cubicBezTo>
                    <a:cubicBezTo>
                      <a:pt x="113" y="13"/>
                      <a:pt x="113" y="13"/>
                      <a:pt x="113" y="13"/>
                    </a:cubicBezTo>
                    <a:cubicBezTo>
                      <a:pt x="113" y="12"/>
                      <a:pt x="113" y="12"/>
                      <a:pt x="113" y="12"/>
                    </a:cubicBezTo>
                    <a:cubicBezTo>
                      <a:pt x="114" y="12"/>
                      <a:pt x="114" y="12"/>
                      <a:pt x="114" y="12"/>
                    </a:cubicBezTo>
                    <a:cubicBezTo>
                      <a:pt x="114" y="11"/>
                      <a:pt x="114" y="11"/>
                      <a:pt x="114" y="11"/>
                    </a:cubicBezTo>
                    <a:cubicBezTo>
                      <a:pt x="115" y="9"/>
                      <a:pt x="115" y="9"/>
                      <a:pt x="115" y="9"/>
                    </a:cubicBezTo>
                    <a:cubicBezTo>
                      <a:pt x="116" y="8"/>
                      <a:pt x="117" y="7"/>
                      <a:pt x="117" y="5"/>
                    </a:cubicBezTo>
                    <a:cubicBezTo>
                      <a:pt x="118" y="3"/>
                      <a:pt x="118" y="3"/>
                      <a:pt x="118" y="3"/>
                    </a:cubicBezTo>
                    <a:cubicBezTo>
                      <a:pt x="118" y="3"/>
                      <a:pt x="118" y="3"/>
                      <a:pt x="118" y="3"/>
                    </a:cubicBezTo>
                    <a:cubicBezTo>
                      <a:pt x="118" y="3"/>
                      <a:pt x="118" y="4"/>
                      <a:pt x="118" y="4"/>
                    </a:cubicBezTo>
                    <a:cubicBezTo>
                      <a:pt x="117" y="3"/>
                      <a:pt x="116" y="3"/>
                      <a:pt x="115" y="2"/>
                    </a:cubicBezTo>
                    <a:moveTo>
                      <a:pt x="112" y="0"/>
                    </a:moveTo>
                    <a:cubicBezTo>
                      <a:pt x="112" y="0"/>
                      <a:pt x="112" y="0"/>
                      <a:pt x="112" y="0"/>
                    </a:cubicBezTo>
                    <a:cubicBezTo>
                      <a:pt x="112" y="1"/>
                      <a:pt x="112" y="1"/>
                      <a:pt x="111" y="2"/>
                    </a:cubicBezTo>
                    <a:cubicBezTo>
                      <a:pt x="112" y="1"/>
                      <a:pt x="113" y="1"/>
                      <a:pt x="113" y="1"/>
                    </a:cubicBezTo>
                    <a:cubicBezTo>
                      <a:pt x="113" y="1"/>
                      <a:pt x="112" y="0"/>
                      <a:pt x="112"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Freeform 367">
                <a:extLst>
                  <a:ext uri="{FF2B5EF4-FFF2-40B4-BE49-F238E27FC236}">
                    <a16:creationId xmlns:a16="http://schemas.microsoft.com/office/drawing/2014/main" id="{FF866ABC-A78C-4157-8C66-3FDD26B6A588}"/>
                  </a:ext>
                </a:extLst>
              </p:cNvPr>
              <p:cNvSpPr>
                <a:spLocks noEditPoints="1"/>
              </p:cNvSpPr>
              <p:nvPr/>
            </p:nvSpPr>
            <p:spPr bwMode="auto">
              <a:xfrm>
                <a:off x="2419" y="3050"/>
                <a:ext cx="145" cy="252"/>
              </a:xfrm>
              <a:custGeom>
                <a:avLst/>
                <a:gdLst>
                  <a:gd name="T0" fmla="*/ 1 w 61"/>
                  <a:gd name="T1" fmla="*/ 101 h 106"/>
                  <a:gd name="T2" fmla="*/ 0 w 61"/>
                  <a:gd name="T3" fmla="*/ 103 h 106"/>
                  <a:gd name="T4" fmla="*/ 1 w 61"/>
                  <a:gd name="T5" fmla="*/ 105 h 106"/>
                  <a:gd name="T6" fmla="*/ 0 w 61"/>
                  <a:gd name="T7" fmla="*/ 104 h 106"/>
                  <a:gd name="T8" fmla="*/ 0 w 61"/>
                  <a:gd name="T9" fmla="*/ 105 h 106"/>
                  <a:gd name="T10" fmla="*/ 0 w 61"/>
                  <a:gd name="T11" fmla="*/ 105 h 106"/>
                  <a:gd name="T12" fmla="*/ 1 w 61"/>
                  <a:gd name="T13" fmla="*/ 106 h 106"/>
                  <a:gd name="T14" fmla="*/ 1 w 61"/>
                  <a:gd name="T15" fmla="*/ 106 h 106"/>
                  <a:gd name="T16" fmla="*/ 1 w 61"/>
                  <a:gd name="T17" fmla="*/ 106 h 106"/>
                  <a:gd name="T18" fmla="*/ 1 w 61"/>
                  <a:gd name="T19" fmla="*/ 105 h 106"/>
                  <a:gd name="T20" fmla="*/ 2 w 61"/>
                  <a:gd name="T21" fmla="*/ 104 h 106"/>
                  <a:gd name="T22" fmla="*/ 1 w 61"/>
                  <a:gd name="T23" fmla="*/ 101 h 106"/>
                  <a:gd name="T24" fmla="*/ 54 w 61"/>
                  <a:gd name="T25" fmla="*/ 44 h 106"/>
                  <a:gd name="T26" fmla="*/ 54 w 61"/>
                  <a:gd name="T27" fmla="*/ 45 h 106"/>
                  <a:gd name="T28" fmla="*/ 54 w 61"/>
                  <a:gd name="T29" fmla="*/ 45 h 106"/>
                  <a:gd name="T30" fmla="*/ 55 w 61"/>
                  <a:gd name="T31" fmla="*/ 45 h 106"/>
                  <a:gd name="T32" fmla="*/ 54 w 61"/>
                  <a:gd name="T33" fmla="*/ 44 h 106"/>
                  <a:gd name="T34" fmla="*/ 57 w 61"/>
                  <a:gd name="T35" fmla="*/ 3 h 106"/>
                  <a:gd name="T36" fmla="*/ 48 w 61"/>
                  <a:gd name="T37" fmla="*/ 17 h 106"/>
                  <a:gd name="T38" fmla="*/ 48 w 61"/>
                  <a:gd name="T39" fmla="*/ 18 h 106"/>
                  <a:gd name="T40" fmla="*/ 48 w 61"/>
                  <a:gd name="T41" fmla="*/ 21 h 106"/>
                  <a:gd name="T42" fmla="*/ 49 w 61"/>
                  <a:gd name="T43" fmla="*/ 22 h 106"/>
                  <a:gd name="T44" fmla="*/ 49 w 61"/>
                  <a:gd name="T45" fmla="*/ 18 h 106"/>
                  <a:gd name="T46" fmla="*/ 55 w 61"/>
                  <a:gd name="T47" fmla="*/ 6 h 106"/>
                  <a:gd name="T48" fmla="*/ 57 w 61"/>
                  <a:gd name="T49" fmla="*/ 3 h 106"/>
                  <a:gd name="T50" fmla="*/ 57 w 61"/>
                  <a:gd name="T51" fmla="*/ 3 h 106"/>
                  <a:gd name="T52" fmla="*/ 61 w 61"/>
                  <a:gd name="T53" fmla="*/ 0 h 106"/>
                  <a:gd name="T54" fmla="*/ 60 w 61"/>
                  <a:gd name="T55" fmla="*/ 1 h 106"/>
                  <a:gd name="T56" fmla="*/ 60 w 61"/>
                  <a:gd name="T57" fmla="*/ 1 h 106"/>
                  <a:gd name="T58" fmla="*/ 60 w 61"/>
                  <a:gd name="T59" fmla="*/ 1 h 106"/>
                  <a:gd name="T60" fmla="*/ 60 w 61"/>
                  <a:gd name="T61" fmla="*/ 1 h 106"/>
                  <a:gd name="T62" fmla="*/ 59 w 61"/>
                  <a:gd name="T63" fmla="*/ 3 h 106"/>
                  <a:gd name="T64" fmla="*/ 61 w 61"/>
                  <a:gd name="T65" fmla="*/ 2 h 106"/>
                  <a:gd name="T66" fmla="*/ 61 w 61"/>
                  <a:gd name="T6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6">
                    <a:moveTo>
                      <a:pt x="1" y="101"/>
                    </a:moveTo>
                    <a:cubicBezTo>
                      <a:pt x="1" y="102"/>
                      <a:pt x="0" y="103"/>
                      <a:pt x="0" y="103"/>
                    </a:cubicBezTo>
                    <a:cubicBezTo>
                      <a:pt x="1" y="105"/>
                      <a:pt x="1" y="105"/>
                      <a:pt x="1" y="105"/>
                    </a:cubicBezTo>
                    <a:cubicBezTo>
                      <a:pt x="1" y="105"/>
                      <a:pt x="1" y="105"/>
                      <a:pt x="0" y="104"/>
                    </a:cubicBezTo>
                    <a:cubicBezTo>
                      <a:pt x="0" y="104"/>
                      <a:pt x="0" y="105"/>
                      <a:pt x="0" y="105"/>
                    </a:cubicBezTo>
                    <a:cubicBezTo>
                      <a:pt x="0" y="105"/>
                      <a:pt x="0" y="105"/>
                      <a:pt x="0" y="105"/>
                    </a:cubicBezTo>
                    <a:cubicBezTo>
                      <a:pt x="1" y="106"/>
                      <a:pt x="1" y="106"/>
                      <a:pt x="1" y="106"/>
                    </a:cubicBezTo>
                    <a:cubicBezTo>
                      <a:pt x="1" y="106"/>
                      <a:pt x="1" y="106"/>
                      <a:pt x="1" y="106"/>
                    </a:cubicBezTo>
                    <a:cubicBezTo>
                      <a:pt x="1" y="106"/>
                      <a:pt x="1" y="106"/>
                      <a:pt x="1" y="106"/>
                    </a:cubicBezTo>
                    <a:cubicBezTo>
                      <a:pt x="1" y="105"/>
                      <a:pt x="1" y="105"/>
                      <a:pt x="1" y="105"/>
                    </a:cubicBezTo>
                    <a:cubicBezTo>
                      <a:pt x="1" y="105"/>
                      <a:pt x="1" y="104"/>
                      <a:pt x="2" y="104"/>
                    </a:cubicBezTo>
                    <a:cubicBezTo>
                      <a:pt x="1" y="103"/>
                      <a:pt x="1" y="102"/>
                      <a:pt x="1" y="101"/>
                    </a:cubicBezTo>
                    <a:moveTo>
                      <a:pt x="54" y="44"/>
                    </a:moveTo>
                    <a:cubicBezTo>
                      <a:pt x="54" y="44"/>
                      <a:pt x="54" y="44"/>
                      <a:pt x="54" y="45"/>
                    </a:cubicBezTo>
                    <a:cubicBezTo>
                      <a:pt x="54" y="45"/>
                      <a:pt x="54" y="45"/>
                      <a:pt x="54" y="45"/>
                    </a:cubicBezTo>
                    <a:cubicBezTo>
                      <a:pt x="55" y="45"/>
                      <a:pt x="55" y="45"/>
                      <a:pt x="55" y="45"/>
                    </a:cubicBezTo>
                    <a:cubicBezTo>
                      <a:pt x="54" y="44"/>
                      <a:pt x="54" y="44"/>
                      <a:pt x="54" y="44"/>
                    </a:cubicBezTo>
                    <a:moveTo>
                      <a:pt x="57" y="3"/>
                    </a:moveTo>
                    <a:cubicBezTo>
                      <a:pt x="52" y="7"/>
                      <a:pt x="50" y="12"/>
                      <a:pt x="48" y="17"/>
                    </a:cubicBezTo>
                    <a:cubicBezTo>
                      <a:pt x="48" y="18"/>
                      <a:pt x="48" y="18"/>
                      <a:pt x="48" y="18"/>
                    </a:cubicBezTo>
                    <a:cubicBezTo>
                      <a:pt x="48" y="21"/>
                      <a:pt x="48" y="21"/>
                      <a:pt x="48" y="21"/>
                    </a:cubicBezTo>
                    <a:cubicBezTo>
                      <a:pt x="48" y="21"/>
                      <a:pt x="49" y="22"/>
                      <a:pt x="49" y="22"/>
                    </a:cubicBezTo>
                    <a:cubicBezTo>
                      <a:pt x="49" y="21"/>
                      <a:pt x="49" y="19"/>
                      <a:pt x="49" y="18"/>
                    </a:cubicBezTo>
                    <a:cubicBezTo>
                      <a:pt x="51" y="14"/>
                      <a:pt x="52" y="10"/>
                      <a:pt x="55" y="6"/>
                    </a:cubicBezTo>
                    <a:cubicBezTo>
                      <a:pt x="56" y="5"/>
                      <a:pt x="56" y="4"/>
                      <a:pt x="57" y="3"/>
                    </a:cubicBezTo>
                    <a:cubicBezTo>
                      <a:pt x="57" y="3"/>
                      <a:pt x="57" y="3"/>
                      <a:pt x="57" y="3"/>
                    </a:cubicBezTo>
                    <a:moveTo>
                      <a:pt x="61" y="0"/>
                    </a:moveTo>
                    <a:cubicBezTo>
                      <a:pt x="61" y="0"/>
                      <a:pt x="61" y="1"/>
                      <a:pt x="60" y="1"/>
                    </a:cubicBezTo>
                    <a:cubicBezTo>
                      <a:pt x="60" y="1"/>
                      <a:pt x="60" y="1"/>
                      <a:pt x="60" y="1"/>
                    </a:cubicBezTo>
                    <a:cubicBezTo>
                      <a:pt x="60" y="1"/>
                      <a:pt x="60" y="1"/>
                      <a:pt x="60" y="1"/>
                    </a:cubicBezTo>
                    <a:cubicBezTo>
                      <a:pt x="60" y="1"/>
                      <a:pt x="60" y="1"/>
                      <a:pt x="60" y="1"/>
                    </a:cubicBezTo>
                    <a:cubicBezTo>
                      <a:pt x="60" y="2"/>
                      <a:pt x="60" y="2"/>
                      <a:pt x="59" y="3"/>
                    </a:cubicBezTo>
                    <a:cubicBezTo>
                      <a:pt x="60" y="3"/>
                      <a:pt x="60" y="2"/>
                      <a:pt x="61" y="2"/>
                    </a:cubicBezTo>
                    <a:cubicBezTo>
                      <a:pt x="61" y="1"/>
                      <a:pt x="61" y="1"/>
                      <a:pt x="61"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368">
                <a:extLst>
                  <a:ext uri="{FF2B5EF4-FFF2-40B4-BE49-F238E27FC236}">
                    <a16:creationId xmlns:a16="http://schemas.microsoft.com/office/drawing/2014/main" id="{232571D1-C434-4D64-B139-5AD32C4DAB97}"/>
                  </a:ext>
                </a:extLst>
              </p:cNvPr>
              <p:cNvSpPr>
                <a:spLocks/>
              </p:cNvSpPr>
              <p:nvPr/>
            </p:nvSpPr>
            <p:spPr bwMode="auto">
              <a:xfrm>
                <a:off x="2566" y="3043"/>
                <a:ext cx="14" cy="24"/>
              </a:xfrm>
              <a:custGeom>
                <a:avLst/>
                <a:gdLst>
                  <a:gd name="T0" fmla="*/ 6 w 6"/>
                  <a:gd name="T1" fmla="*/ 0 h 10"/>
                  <a:gd name="T2" fmla="*/ 4 w 6"/>
                  <a:gd name="T3" fmla="*/ 1 h 10"/>
                  <a:gd name="T4" fmla="*/ 2 w 6"/>
                  <a:gd name="T5" fmla="*/ 2 h 10"/>
                  <a:gd name="T6" fmla="*/ 1 w 6"/>
                  <a:gd name="T7" fmla="*/ 3 h 10"/>
                  <a:gd name="T8" fmla="*/ 1 w 6"/>
                  <a:gd name="T9" fmla="*/ 10 h 10"/>
                  <a:gd name="T10" fmla="*/ 6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6" y="0"/>
                    </a:moveTo>
                    <a:cubicBezTo>
                      <a:pt x="5" y="0"/>
                      <a:pt x="5" y="0"/>
                      <a:pt x="4" y="1"/>
                    </a:cubicBezTo>
                    <a:cubicBezTo>
                      <a:pt x="3" y="1"/>
                      <a:pt x="3" y="1"/>
                      <a:pt x="2" y="2"/>
                    </a:cubicBezTo>
                    <a:cubicBezTo>
                      <a:pt x="2" y="2"/>
                      <a:pt x="2" y="3"/>
                      <a:pt x="1" y="3"/>
                    </a:cubicBezTo>
                    <a:cubicBezTo>
                      <a:pt x="0" y="5"/>
                      <a:pt x="0" y="7"/>
                      <a:pt x="1" y="10"/>
                    </a:cubicBezTo>
                    <a:cubicBezTo>
                      <a:pt x="1" y="6"/>
                      <a:pt x="3" y="3"/>
                      <a:pt x="6"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Freeform 369">
                <a:extLst>
                  <a:ext uri="{FF2B5EF4-FFF2-40B4-BE49-F238E27FC236}">
                    <a16:creationId xmlns:a16="http://schemas.microsoft.com/office/drawing/2014/main" id="{B84F3193-8AE8-4C8E-8BCD-7C1DFCF201D0}"/>
                  </a:ext>
                </a:extLst>
              </p:cNvPr>
              <p:cNvSpPr>
                <a:spLocks noEditPoints="1"/>
              </p:cNvSpPr>
              <p:nvPr/>
            </p:nvSpPr>
            <p:spPr bwMode="auto">
              <a:xfrm>
                <a:off x="2542" y="3121"/>
                <a:ext cx="36" cy="36"/>
              </a:xfrm>
              <a:custGeom>
                <a:avLst/>
                <a:gdLst>
                  <a:gd name="T0" fmla="*/ 4 w 15"/>
                  <a:gd name="T1" fmla="*/ 6 h 15"/>
                  <a:gd name="T2" fmla="*/ 2 w 15"/>
                  <a:gd name="T3" fmla="*/ 9 h 15"/>
                  <a:gd name="T4" fmla="*/ 0 w 15"/>
                  <a:gd name="T5" fmla="*/ 11 h 15"/>
                  <a:gd name="T6" fmla="*/ 2 w 15"/>
                  <a:gd name="T7" fmla="*/ 15 h 15"/>
                  <a:gd name="T8" fmla="*/ 2 w 15"/>
                  <a:gd name="T9" fmla="*/ 14 h 15"/>
                  <a:gd name="T10" fmla="*/ 4 w 15"/>
                  <a:gd name="T11" fmla="*/ 9 h 15"/>
                  <a:gd name="T12" fmla="*/ 4 w 15"/>
                  <a:gd name="T13" fmla="*/ 9 h 15"/>
                  <a:gd name="T14" fmla="*/ 4 w 15"/>
                  <a:gd name="T15" fmla="*/ 7 h 15"/>
                  <a:gd name="T16" fmla="*/ 4 w 15"/>
                  <a:gd name="T17" fmla="*/ 6 h 15"/>
                  <a:gd name="T18" fmla="*/ 15 w 15"/>
                  <a:gd name="T19" fmla="*/ 0 h 15"/>
                  <a:gd name="T20" fmla="*/ 8 w 15"/>
                  <a:gd name="T21" fmla="*/ 3 h 15"/>
                  <a:gd name="T22" fmla="*/ 8 w 15"/>
                  <a:gd name="T23" fmla="*/ 5 h 15"/>
                  <a:gd name="T24" fmla="*/ 15 w 15"/>
                  <a:gd name="T25" fmla="*/ 2 h 15"/>
                  <a:gd name="T26" fmla="*/ 15 w 15"/>
                  <a:gd name="T27" fmla="*/ 2 h 15"/>
                  <a:gd name="T28" fmla="*/ 15 w 15"/>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4" y="6"/>
                    </a:moveTo>
                    <a:cubicBezTo>
                      <a:pt x="3" y="7"/>
                      <a:pt x="2" y="8"/>
                      <a:pt x="2" y="9"/>
                    </a:cubicBezTo>
                    <a:cubicBezTo>
                      <a:pt x="1" y="10"/>
                      <a:pt x="1" y="10"/>
                      <a:pt x="0" y="11"/>
                    </a:cubicBezTo>
                    <a:cubicBezTo>
                      <a:pt x="2" y="15"/>
                      <a:pt x="2" y="15"/>
                      <a:pt x="2" y="15"/>
                    </a:cubicBezTo>
                    <a:cubicBezTo>
                      <a:pt x="2" y="14"/>
                      <a:pt x="2" y="14"/>
                      <a:pt x="2" y="14"/>
                    </a:cubicBezTo>
                    <a:cubicBezTo>
                      <a:pt x="2" y="12"/>
                      <a:pt x="3" y="11"/>
                      <a:pt x="4" y="9"/>
                    </a:cubicBezTo>
                    <a:cubicBezTo>
                      <a:pt x="4" y="9"/>
                      <a:pt x="4" y="9"/>
                      <a:pt x="4" y="9"/>
                    </a:cubicBezTo>
                    <a:cubicBezTo>
                      <a:pt x="4" y="8"/>
                      <a:pt x="4" y="7"/>
                      <a:pt x="4" y="7"/>
                    </a:cubicBezTo>
                    <a:cubicBezTo>
                      <a:pt x="4" y="7"/>
                      <a:pt x="4" y="6"/>
                      <a:pt x="4" y="6"/>
                    </a:cubicBezTo>
                    <a:moveTo>
                      <a:pt x="15" y="0"/>
                    </a:moveTo>
                    <a:cubicBezTo>
                      <a:pt x="12" y="1"/>
                      <a:pt x="10" y="2"/>
                      <a:pt x="8" y="3"/>
                    </a:cubicBezTo>
                    <a:cubicBezTo>
                      <a:pt x="8" y="4"/>
                      <a:pt x="8" y="5"/>
                      <a:pt x="8" y="5"/>
                    </a:cubicBezTo>
                    <a:cubicBezTo>
                      <a:pt x="10" y="4"/>
                      <a:pt x="13" y="3"/>
                      <a:pt x="15" y="2"/>
                    </a:cubicBezTo>
                    <a:cubicBezTo>
                      <a:pt x="15" y="2"/>
                      <a:pt x="15" y="2"/>
                      <a:pt x="15" y="2"/>
                    </a:cubicBezTo>
                    <a:cubicBezTo>
                      <a:pt x="15" y="0"/>
                      <a:pt x="15" y="0"/>
                      <a:pt x="15"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370">
                <a:extLst>
                  <a:ext uri="{FF2B5EF4-FFF2-40B4-BE49-F238E27FC236}">
                    <a16:creationId xmlns:a16="http://schemas.microsoft.com/office/drawing/2014/main" id="{A640D193-FDA2-4D8C-A47B-EF3FDC2932CD}"/>
                  </a:ext>
                </a:extLst>
              </p:cNvPr>
              <p:cNvSpPr>
                <a:spLocks/>
              </p:cNvSpPr>
              <p:nvPr/>
            </p:nvSpPr>
            <p:spPr bwMode="auto">
              <a:xfrm>
                <a:off x="2561" y="3048"/>
                <a:ext cx="10" cy="28"/>
              </a:xfrm>
              <a:custGeom>
                <a:avLst/>
                <a:gdLst>
                  <a:gd name="T0" fmla="*/ 4 w 4"/>
                  <a:gd name="T1" fmla="*/ 0 h 12"/>
                  <a:gd name="T2" fmla="*/ 1 w 4"/>
                  <a:gd name="T3" fmla="*/ 1 h 12"/>
                  <a:gd name="T4" fmla="*/ 1 w 4"/>
                  <a:gd name="T5" fmla="*/ 3 h 12"/>
                  <a:gd name="T6" fmla="*/ 2 w 4"/>
                  <a:gd name="T7" fmla="*/ 12 h 12"/>
                  <a:gd name="T8" fmla="*/ 3 w 4"/>
                  <a:gd name="T9" fmla="*/ 8 h 12"/>
                  <a:gd name="T10" fmla="*/ 3 w 4"/>
                  <a:gd name="T11" fmla="*/ 1 h 12"/>
                  <a:gd name="T12" fmla="*/ 4 w 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0"/>
                    </a:moveTo>
                    <a:cubicBezTo>
                      <a:pt x="3" y="0"/>
                      <a:pt x="2" y="1"/>
                      <a:pt x="1" y="1"/>
                    </a:cubicBezTo>
                    <a:cubicBezTo>
                      <a:pt x="1" y="2"/>
                      <a:pt x="1" y="2"/>
                      <a:pt x="1" y="3"/>
                    </a:cubicBezTo>
                    <a:cubicBezTo>
                      <a:pt x="0" y="6"/>
                      <a:pt x="1" y="9"/>
                      <a:pt x="2" y="12"/>
                    </a:cubicBezTo>
                    <a:cubicBezTo>
                      <a:pt x="2" y="10"/>
                      <a:pt x="2" y="9"/>
                      <a:pt x="3" y="8"/>
                    </a:cubicBezTo>
                    <a:cubicBezTo>
                      <a:pt x="2" y="5"/>
                      <a:pt x="2" y="3"/>
                      <a:pt x="3" y="1"/>
                    </a:cubicBezTo>
                    <a:cubicBezTo>
                      <a:pt x="4" y="1"/>
                      <a:pt x="4" y="0"/>
                      <a:pt x="4"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Freeform 371">
                <a:extLst>
                  <a:ext uri="{FF2B5EF4-FFF2-40B4-BE49-F238E27FC236}">
                    <a16:creationId xmlns:a16="http://schemas.microsoft.com/office/drawing/2014/main" id="{4A23C325-51C2-4DBF-94EF-DC3CB99EBF34}"/>
                  </a:ext>
                </a:extLst>
              </p:cNvPr>
              <p:cNvSpPr>
                <a:spLocks/>
              </p:cNvSpPr>
              <p:nvPr/>
            </p:nvSpPr>
            <p:spPr bwMode="auto">
              <a:xfrm>
                <a:off x="2682" y="2941"/>
                <a:ext cx="12" cy="9"/>
              </a:xfrm>
              <a:custGeom>
                <a:avLst/>
                <a:gdLst>
                  <a:gd name="T0" fmla="*/ 3 w 5"/>
                  <a:gd name="T1" fmla="*/ 0 h 4"/>
                  <a:gd name="T2" fmla="*/ 1 w 5"/>
                  <a:gd name="T3" fmla="*/ 1 h 4"/>
                  <a:gd name="T4" fmla="*/ 0 w 5"/>
                  <a:gd name="T5" fmla="*/ 4 h 4"/>
                  <a:gd name="T6" fmla="*/ 5 w 5"/>
                  <a:gd name="T7" fmla="*/ 1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2" y="0"/>
                      <a:pt x="1" y="1"/>
                    </a:cubicBezTo>
                    <a:cubicBezTo>
                      <a:pt x="1" y="2"/>
                      <a:pt x="0" y="3"/>
                      <a:pt x="0" y="4"/>
                    </a:cubicBezTo>
                    <a:cubicBezTo>
                      <a:pt x="2" y="3"/>
                      <a:pt x="4" y="2"/>
                      <a:pt x="5" y="1"/>
                    </a:cubicBezTo>
                    <a:cubicBezTo>
                      <a:pt x="5" y="1"/>
                      <a:pt x="4" y="0"/>
                      <a:pt x="3"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Freeform 372">
                <a:extLst>
                  <a:ext uri="{FF2B5EF4-FFF2-40B4-BE49-F238E27FC236}">
                    <a16:creationId xmlns:a16="http://schemas.microsoft.com/office/drawing/2014/main" id="{7FB415A6-1B59-45DA-82EB-6FB5BC03B886}"/>
                  </a:ext>
                </a:extLst>
              </p:cNvPr>
              <p:cNvSpPr>
                <a:spLocks/>
              </p:cNvSpPr>
              <p:nvPr/>
            </p:nvSpPr>
            <p:spPr bwMode="auto">
              <a:xfrm>
                <a:off x="2673" y="2915"/>
                <a:ext cx="9" cy="19"/>
              </a:xfrm>
              <a:custGeom>
                <a:avLst/>
                <a:gdLst>
                  <a:gd name="T0" fmla="*/ 0 w 4"/>
                  <a:gd name="T1" fmla="*/ 0 h 8"/>
                  <a:gd name="T2" fmla="*/ 1 w 4"/>
                  <a:gd name="T3" fmla="*/ 4 h 8"/>
                  <a:gd name="T4" fmla="*/ 1 w 4"/>
                  <a:gd name="T5" fmla="*/ 5 h 8"/>
                  <a:gd name="T6" fmla="*/ 1 w 4"/>
                  <a:gd name="T7" fmla="*/ 5 h 8"/>
                  <a:gd name="T8" fmla="*/ 1 w 4"/>
                  <a:gd name="T9" fmla="*/ 7 h 8"/>
                  <a:gd name="T10" fmla="*/ 1 w 4"/>
                  <a:gd name="T11" fmla="*/ 8 h 8"/>
                  <a:gd name="T12" fmla="*/ 1 w 4"/>
                  <a:gd name="T13" fmla="*/ 8 h 8"/>
                  <a:gd name="T14" fmla="*/ 1 w 4"/>
                  <a:gd name="T15" fmla="*/ 8 h 8"/>
                  <a:gd name="T16" fmla="*/ 4 w 4"/>
                  <a:gd name="T17" fmla="*/ 2 h 8"/>
                  <a:gd name="T18" fmla="*/ 0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0"/>
                    </a:moveTo>
                    <a:cubicBezTo>
                      <a:pt x="1" y="2"/>
                      <a:pt x="1" y="3"/>
                      <a:pt x="1" y="4"/>
                    </a:cubicBezTo>
                    <a:cubicBezTo>
                      <a:pt x="1" y="5"/>
                      <a:pt x="1" y="5"/>
                      <a:pt x="1" y="5"/>
                    </a:cubicBezTo>
                    <a:cubicBezTo>
                      <a:pt x="1" y="5"/>
                      <a:pt x="1" y="5"/>
                      <a:pt x="1" y="5"/>
                    </a:cubicBezTo>
                    <a:cubicBezTo>
                      <a:pt x="1" y="7"/>
                      <a:pt x="1" y="7"/>
                      <a:pt x="1" y="7"/>
                    </a:cubicBezTo>
                    <a:cubicBezTo>
                      <a:pt x="1" y="8"/>
                      <a:pt x="1" y="8"/>
                      <a:pt x="1" y="8"/>
                    </a:cubicBezTo>
                    <a:cubicBezTo>
                      <a:pt x="1" y="8"/>
                      <a:pt x="1" y="8"/>
                      <a:pt x="1" y="8"/>
                    </a:cubicBezTo>
                    <a:cubicBezTo>
                      <a:pt x="1" y="8"/>
                      <a:pt x="1" y="8"/>
                      <a:pt x="1" y="8"/>
                    </a:cubicBezTo>
                    <a:cubicBezTo>
                      <a:pt x="2" y="6"/>
                      <a:pt x="3" y="4"/>
                      <a:pt x="4" y="2"/>
                    </a:cubicBezTo>
                    <a:cubicBezTo>
                      <a:pt x="3" y="1"/>
                      <a:pt x="2" y="1"/>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Freeform 373">
                <a:extLst>
                  <a:ext uri="{FF2B5EF4-FFF2-40B4-BE49-F238E27FC236}">
                    <a16:creationId xmlns:a16="http://schemas.microsoft.com/office/drawing/2014/main" id="{41D7A59F-7AEA-4470-BCD1-081F1BC4BF9E}"/>
                  </a:ext>
                </a:extLst>
              </p:cNvPr>
              <p:cNvSpPr>
                <a:spLocks/>
              </p:cNvSpPr>
              <p:nvPr/>
            </p:nvSpPr>
            <p:spPr bwMode="auto">
              <a:xfrm>
                <a:off x="2673" y="2912"/>
                <a:ext cx="12" cy="7"/>
              </a:xfrm>
              <a:custGeom>
                <a:avLst/>
                <a:gdLst>
                  <a:gd name="T0" fmla="*/ 0 w 5"/>
                  <a:gd name="T1" fmla="*/ 0 h 3"/>
                  <a:gd name="T2" fmla="*/ 0 w 5"/>
                  <a:gd name="T3" fmla="*/ 0 h 3"/>
                  <a:gd name="T4" fmla="*/ 0 w 5"/>
                  <a:gd name="T5" fmla="*/ 1 h 3"/>
                  <a:gd name="T6" fmla="*/ 4 w 5"/>
                  <a:gd name="T7" fmla="*/ 3 h 3"/>
                  <a:gd name="T8" fmla="*/ 5 w 5"/>
                  <a:gd name="T9" fmla="*/ 1 h 3"/>
                  <a:gd name="T10" fmla="*/ 0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0" y="0"/>
                    </a:moveTo>
                    <a:cubicBezTo>
                      <a:pt x="0" y="0"/>
                      <a:pt x="0" y="0"/>
                      <a:pt x="0" y="0"/>
                    </a:cubicBezTo>
                    <a:cubicBezTo>
                      <a:pt x="0" y="0"/>
                      <a:pt x="0" y="1"/>
                      <a:pt x="0" y="1"/>
                    </a:cubicBezTo>
                    <a:cubicBezTo>
                      <a:pt x="2" y="2"/>
                      <a:pt x="3" y="2"/>
                      <a:pt x="4" y="3"/>
                    </a:cubicBezTo>
                    <a:cubicBezTo>
                      <a:pt x="4" y="2"/>
                      <a:pt x="4" y="2"/>
                      <a:pt x="5" y="1"/>
                    </a:cubicBezTo>
                    <a:cubicBezTo>
                      <a:pt x="3" y="1"/>
                      <a:pt x="2" y="0"/>
                      <a:pt x="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Freeform 374">
                <a:extLst>
                  <a:ext uri="{FF2B5EF4-FFF2-40B4-BE49-F238E27FC236}">
                    <a16:creationId xmlns:a16="http://schemas.microsoft.com/office/drawing/2014/main" id="{5156AE5F-A586-4B4E-946D-F63B502831AF}"/>
                  </a:ext>
                </a:extLst>
              </p:cNvPr>
              <p:cNvSpPr>
                <a:spLocks noEditPoints="1"/>
              </p:cNvSpPr>
              <p:nvPr/>
            </p:nvSpPr>
            <p:spPr bwMode="auto">
              <a:xfrm>
                <a:off x="2687" y="2924"/>
                <a:ext cx="17" cy="24"/>
              </a:xfrm>
              <a:custGeom>
                <a:avLst/>
                <a:gdLst>
                  <a:gd name="T0" fmla="*/ 7 w 7"/>
                  <a:gd name="T1" fmla="*/ 8 h 10"/>
                  <a:gd name="T2" fmla="*/ 3 w 7"/>
                  <a:gd name="T3" fmla="*/ 8 h 10"/>
                  <a:gd name="T4" fmla="*/ 6 w 7"/>
                  <a:gd name="T5" fmla="*/ 10 h 10"/>
                  <a:gd name="T6" fmla="*/ 6 w 7"/>
                  <a:gd name="T7" fmla="*/ 9 h 10"/>
                  <a:gd name="T8" fmla="*/ 7 w 7"/>
                  <a:gd name="T9" fmla="*/ 8 h 10"/>
                  <a:gd name="T10" fmla="*/ 7 w 7"/>
                  <a:gd name="T11" fmla="*/ 8 h 10"/>
                  <a:gd name="T12" fmla="*/ 3 w 7"/>
                  <a:gd name="T13" fmla="*/ 0 h 10"/>
                  <a:gd name="T14" fmla="*/ 0 w 7"/>
                  <a:gd name="T15" fmla="*/ 6 h 10"/>
                  <a:gd name="T16" fmla="*/ 1 w 7"/>
                  <a:gd name="T17" fmla="*/ 7 h 10"/>
                  <a:gd name="T18" fmla="*/ 7 w 7"/>
                  <a:gd name="T19" fmla="*/ 5 h 10"/>
                  <a:gd name="T20" fmla="*/ 3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8"/>
                    </a:moveTo>
                    <a:cubicBezTo>
                      <a:pt x="6" y="8"/>
                      <a:pt x="5" y="8"/>
                      <a:pt x="3" y="8"/>
                    </a:cubicBezTo>
                    <a:cubicBezTo>
                      <a:pt x="4" y="9"/>
                      <a:pt x="5" y="9"/>
                      <a:pt x="6" y="10"/>
                    </a:cubicBezTo>
                    <a:cubicBezTo>
                      <a:pt x="6" y="10"/>
                      <a:pt x="6" y="9"/>
                      <a:pt x="6" y="9"/>
                    </a:cubicBezTo>
                    <a:cubicBezTo>
                      <a:pt x="7" y="8"/>
                      <a:pt x="7" y="8"/>
                      <a:pt x="7" y="8"/>
                    </a:cubicBezTo>
                    <a:cubicBezTo>
                      <a:pt x="7" y="8"/>
                      <a:pt x="7" y="8"/>
                      <a:pt x="7" y="8"/>
                    </a:cubicBezTo>
                    <a:moveTo>
                      <a:pt x="3" y="0"/>
                    </a:moveTo>
                    <a:cubicBezTo>
                      <a:pt x="2" y="2"/>
                      <a:pt x="1" y="4"/>
                      <a:pt x="0" y="6"/>
                    </a:cubicBezTo>
                    <a:cubicBezTo>
                      <a:pt x="0" y="6"/>
                      <a:pt x="1" y="7"/>
                      <a:pt x="1" y="7"/>
                    </a:cubicBezTo>
                    <a:cubicBezTo>
                      <a:pt x="3" y="6"/>
                      <a:pt x="5" y="5"/>
                      <a:pt x="7" y="5"/>
                    </a:cubicBezTo>
                    <a:cubicBezTo>
                      <a:pt x="6" y="3"/>
                      <a:pt x="4" y="2"/>
                      <a:pt x="3"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Freeform 375">
                <a:extLst>
                  <a:ext uri="{FF2B5EF4-FFF2-40B4-BE49-F238E27FC236}">
                    <a16:creationId xmlns:a16="http://schemas.microsoft.com/office/drawing/2014/main" id="{54559F64-620E-4E20-B037-0511F47134C7}"/>
                  </a:ext>
                </a:extLst>
              </p:cNvPr>
              <p:cNvSpPr>
                <a:spLocks/>
              </p:cNvSpPr>
              <p:nvPr/>
            </p:nvSpPr>
            <p:spPr bwMode="auto">
              <a:xfrm>
                <a:off x="2694" y="2922"/>
                <a:ext cx="12" cy="14"/>
              </a:xfrm>
              <a:custGeom>
                <a:avLst/>
                <a:gdLst>
                  <a:gd name="T0" fmla="*/ 0 w 5"/>
                  <a:gd name="T1" fmla="*/ 0 h 6"/>
                  <a:gd name="T2" fmla="*/ 0 w 5"/>
                  <a:gd name="T3" fmla="*/ 1 h 6"/>
                  <a:gd name="T4" fmla="*/ 4 w 5"/>
                  <a:gd name="T5" fmla="*/ 6 h 6"/>
                  <a:gd name="T6" fmla="*/ 4 w 5"/>
                  <a:gd name="T7" fmla="*/ 6 h 6"/>
                  <a:gd name="T8" fmla="*/ 5 w 5"/>
                  <a:gd name="T9" fmla="*/ 6 h 6"/>
                  <a:gd name="T10" fmla="*/ 5 w 5"/>
                  <a:gd name="T11" fmla="*/ 6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cubicBezTo>
                      <a:pt x="0" y="1"/>
                      <a:pt x="0" y="1"/>
                      <a:pt x="0" y="1"/>
                    </a:cubicBezTo>
                    <a:cubicBezTo>
                      <a:pt x="1" y="3"/>
                      <a:pt x="3" y="4"/>
                      <a:pt x="4" y="6"/>
                    </a:cubicBezTo>
                    <a:cubicBezTo>
                      <a:pt x="4" y="6"/>
                      <a:pt x="4" y="6"/>
                      <a:pt x="4" y="6"/>
                    </a:cubicBezTo>
                    <a:cubicBezTo>
                      <a:pt x="5" y="6"/>
                      <a:pt x="5" y="6"/>
                      <a:pt x="5" y="6"/>
                    </a:cubicBezTo>
                    <a:cubicBezTo>
                      <a:pt x="5" y="6"/>
                      <a:pt x="5" y="6"/>
                      <a:pt x="5" y="6"/>
                    </a:cubicBezTo>
                    <a:cubicBezTo>
                      <a:pt x="4" y="4"/>
                      <a:pt x="2" y="2"/>
                      <a:pt x="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Freeform 376">
                <a:extLst>
                  <a:ext uri="{FF2B5EF4-FFF2-40B4-BE49-F238E27FC236}">
                    <a16:creationId xmlns:a16="http://schemas.microsoft.com/office/drawing/2014/main" id="{E6355E1C-B46F-4C0D-B9C6-0C9C8E49C46B}"/>
                  </a:ext>
                </a:extLst>
              </p:cNvPr>
              <p:cNvSpPr>
                <a:spLocks/>
              </p:cNvSpPr>
              <p:nvPr/>
            </p:nvSpPr>
            <p:spPr bwMode="auto">
              <a:xfrm>
                <a:off x="2690" y="2936"/>
                <a:ext cx="16" cy="7"/>
              </a:xfrm>
              <a:custGeom>
                <a:avLst/>
                <a:gdLst>
                  <a:gd name="T0" fmla="*/ 6 w 7"/>
                  <a:gd name="T1" fmla="*/ 0 h 3"/>
                  <a:gd name="T2" fmla="*/ 6 w 7"/>
                  <a:gd name="T3" fmla="*/ 0 h 3"/>
                  <a:gd name="T4" fmla="*/ 0 w 7"/>
                  <a:gd name="T5" fmla="*/ 2 h 3"/>
                  <a:gd name="T6" fmla="*/ 2 w 7"/>
                  <a:gd name="T7" fmla="*/ 3 h 3"/>
                  <a:gd name="T8" fmla="*/ 6 w 7"/>
                  <a:gd name="T9" fmla="*/ 3 h 3"/>
                  <a:gd name="T10" fmla="*/ 6 w 7"/>
                  <a:gd name="T11" fmla="*/ 3 h 3"/>
                  <a:gd name="T12" fmla="*/ 6 w 7"/>
                  <a:gd name="T13" fmla="*/ 2 h 3"/>
                  <a:gd name="T14" fmla="*/ 7 w 7"/>
                  <a:gd name="T15" fmla="*/ 0 h 3"/>
                  <a:gd name="T16" fmla="*/ 6 w 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6" y="0"/>
                    </a:moveTo>
                    <a:cubicBezTo>
                      <a:pt x="6" y="0"/>
                      <a:pt x="6" y="0"/>
                      <a:pt x="6" y="0"/>
                    </a:cubicBezTo>
                    <a:cubicBezTo>
                      <a:pt x="4" y="0"/>
                      <a:pt x="2" y="1"/>
                      <a:pt x="0" y="2"/>
                    </a:cubicBezTo>
                    <a:cubicBezTo>
                      <a:pt x="1" y="2"/>
                      <a:pt x="2" y="3"/>
                      <a:pt x="2" y="3"/>
                    </a:cubicBezTo>
                    <a:cubicBezTo>
                      <a:pt x="4" y="3"/>
                      <a:pt x="5" y="3"/>
                      <a:pt x="6" y="3"/>
                    </a:cubicBezTo>
                    <a:cubicBezTo>
                      <a:pt x="6" y="3"/>
                      <a:pt x="6" y="3"/>
                      <a:pt x="6" y="3"/>
                    </a:cubicBezTo>
                    <a:cubicBezTo>
                      <a:pt x="6" y="2"/>
                      <a:pt x="6" y="2"/>
                      <a:pt x="6" y="2"/>
                    </a:cubicBezTo>
                    <a:cubicBezTo>
                      <a:pt x="6" y="2"/>
                      <a:pt x="7" y="1"/>
                      <a:pt x="7" y="0"/>
                    </a:cubicBezTo>
                    <a:cubicBezTo>
                      <a:pt x="7" y="0"/>
                      <a:pt x="7" y="0"/>
                      <a:pt x="6"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Freeform 377">
                <a:extLst>
                  <a:ext uri="{FF2B5EF4-FFF2-40B4-BE49-F238E27FC236}">
                    <a16:creationId xmlns:a16="http://schemas.microsoft.com/office/drawing/2014/main" id="{347FC0C1-8258-422B-83BF-401F6C7C20FE}"/>
                  </a:ext>
                </a:extLst>
              </p:cNvPr>
              <p:cNvSpPr>
                <a:spLocks/>
              </p:cNvSpPr>
              <p:nvPr/>
            </p:nvSpPr>
            <p:spPr bwMode="auto">
              <a:xfrm>
                <a:off x="2713" y="2934"/>
                <a:ext cx="5" cy="4"/>
              </a:xfrm>
              <a:custGeom>
                <a:avLst/>
                <a:gdLst>
                  <a:gd name="T0" fmla="*/ 2 w 2"/>
                  <a:gd name="T1" fmla="*/ 0 h 2"/>
                  <a:gd name="T2" fmla="*/ 0 w 2"/>
                  <a:gd name="T3" fmla="*/ 1 h 2"/>
                  <a:gd name="T4" fmla="*/ 0 w 2"/>
                  <a:gd name="T5" fmla="*/ 1 h 2"/>
                  <a:gd name="T6" fmla="*/ 0 w 2"/>
                  <a:gd name="T7" fmla="*/ 2 h 2"/>
                  <a:gd name="T8" fmla="*/ 0 w 2"/>
                  <a:gd name="T9" fmla="*/ 2 h 2"/>
                  <a:gd name="T10" fmla="*/ 0 w 2"/>
                  <a:gd name="T11" fmla="*/ 2 h 2"/>
                  <a:gd name="T12" fmla="*/ 0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0" y="1"/>
                      <a:pt x="1" y="1"/>
                      <a:pt x="2"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Freeform 378">
                <a:extLst>
                  <a:ext uri="{FF2B5EF4-FFF2-40B4-BE49-F238E27FC236}">
                    <a16:creationId xmlns:a16="http://schemas.microsoft.com/office/drawing/2014/main" id="{21AE4ADF-5471-4281-B11B-9BB9ADA855C2}"/>
                  </a:ext>
                </a:extLst>
              </p:cNvPr>
              <p:cNvSpPr>
                <a:spLocks/>
              </p:cNvSpPr>
              <p:nvPr/>
            </p:nvSpPr>
            <p:spPr bwMode="auto">
              <a:xfrm>
                <a:off x="2713" y="29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Freeform 379">
                <a:extLst>
                  <a:ext uri="{FF2B5EF4-FFF2-40B4-BE49-F238E27FC236}">
                    <a16:creationId xmlns:a16="http://schemas.microsoft.com/office/drawing/2014/main" id="{80ED2D08-E95B-4D26-BF90-7151CF17CD30}"/>
                  </a:ext>
                </a:extLst>
              </p:cNvPr>
              <p:cNvSpPr>
                <a:spLocks/>
              </p:cNvSpPr>
              <p:nvPr/>
            </p:nvSpPr>
            <p:spPr bwMode="auto">
              <a:xfrm>
                <a:off x="2818" y="2931"/>
                <a:ext cx="38" cy="19"/>
              </a:xfrm>
              <a:custGeom>
                <a:avLst/>
                <a:gdLst>
                  <a:gd name="T0" fmla="*/ 7 w 16"/>
                  <a:gd name="T1" fmla="*/ 0 h 8"/>
                  <a:gd name="T2" fmla="*/ 7 w 16"/>
                  <a:gd name="T3" fmla="*/ 1 h 8"/>
                  <a:gd name="T4" fmla="*/ 4 w 16"/>
                  <a:gd name="T5" fmla="*/ 3 h 8"/>
                  <a:gd name="T6" fmla="*/ 2 w 16"/>
                  <a:gd name="T7" fmla="*/ 4 h 8"/>
                  <a:gd name="T8" fmla="*/ 2 w 16"/>
                  <a:gd name="T9" fmla="*/ 4 h 8"/>
                  <a:gd name="T10" fmla="*/ 2 w 16"/>
                  <a:gd name="T11" fmla="*/ 4 h 8"/>
                  <a:gd name="T12" fmla="*/ 1 w 16"/>
                  <a:gd name="T13" fmla="*/ 4 h 8"/>
                  <a:gd name="T14" fmla="*/ 0 w 16"/>
                  <a:gd name="T15" fmla="*/ 5 h 8"/>
                  <a:gd name="T16" fmla="*/ 10 w 16"/>
                  <a:gd name="T17" fmla="*/ 8 h 8"/>
                  <a:gd name="T18" fmla="*/ 15 w 16"/>
                  <a:gd name="T19" fmla="*/ 4 h 8"/>
                  <a:gd name="T20" fmla="*/ 16 w 16"/>
                  <a:gd name="T21" fmla="*/ 3 h 8"/>
                  <a:gd name="T22" fmla="*/ 7 w 1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8">
                    <a:moveTo>
                      <a:pt x="7" y="0"/>
                    </a:moveTo>
                    <a:cubicBezTo>
                      <a:pt x="7" y="1"/>
                      <a:pt x="7" y="1"/>
                      <a:pt x="7" y="1"/>
                    </a:cubicBezTo>
                    <a:cubicBezTo>
                      <a:pt x="6" y="1"/>
                      <a:pt x="5" y="2"/>
                      <a:pt x="4" y="3"/>
                    </a:cubicBezTo>
                    <a:cubicBezTo>
                      <a:pt x="2" y="4"/>
                      <a:pt x="2" y="4"/>
                      <a:pt x="2" y="4"/>
                    </a:cubicBezTo>
                    <a:cubicBezTo>
                      <a:pt x="2" y="4"/>
                      <a:pt x="2" y="4"/>
                      <a:pt x="2" y="4"/>
                    </a:cubicBezTo>
                    <a:cubicBezTo>
                      <a:pt x="2" y="4"/>
                      <a:pt x="2" y="4"/>
                      <a:pt x="2" y="4"/>
                    </a:cubicBezTo>
                    <a:cubicBezTo>
                      <a:pt x="1" y="4"/>
                      <a:pt x="1" y="4"/>
                      <a:pt x="1" y="4"/>
                    </a:cubicBezTo>
                    <a:cubicBezTo>
                      <a:pt x="0" y="5"/>
                      <a:pt x="0" y="5"/>
                      <a:pt x="0" y="5"/>
                    </a:cubicBezTo>
                    <a:cubicBezTo>
                      <a:pt x="4" y="5"/>
                      <a:pt x="7" y="6"/>
                      <a:pt x="10" y="8"/>
                    </a:cubicBezTo>
                    <a:cubicBezTo>
                      <a:pt x="12" y="7"/>
                      <a:pt x="14" y="5"/>
                      <a:pt x="15" y="4"/>
                    </a:cubicBezTo>
                    <a:cubicBezTo>
                      <a:pt x="16" y="4"/>
                      <a:pt x="16" y="3"/>
                      <a:pt x="16" y="3"/>
                    </a:cubicBezTo>
                    <a:cubicBezTo>
                      <a:pt x="13" y="2"/>
                      <a:pt x="10" y="1"/>
                      <a:pt x="7"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Freeform 380">
                <a:extLst>
                  <a:ext uri="{FF2B5EF4-FFF2-40B4-BE49-F238E27FC236}">
                    <a16:creationId xmlns:a16="http://schemas.microsoft.com/office/drawing/2014/main" id="{5A556E59-92BA-423E-944A-06ED87766E3C}"/>
                  </a:ext>
                </a:extLst>
              </p:cNvPr>
              <p:cNvSpPr>
                <a:spLocks noEditPoints="1"/>
              </p:cNvSpPr>
              <p:nvPr/>
            </p:nvSpPr>
            <p:spPr bwMode="auto">
              <a:xfrm>
                <a:off x="2770" y="2929"/>
                <a:ext cx="88" cy="12"/>
              </a:xfrm>
              <a:custGeom>
                <a:avLst/>
                <a:gdLst>
                  <a:gd name="T0" fmla="*/ 0 w 37"/>
                  <a:gd name="T1" fmla="*/ 5 h 5"/>
                  <a:gd name="T2" fmla="*/ 0 w 37"/>
                  <a:gd name="T3" fmla="*/ 5 h 5"/>
                  <a:gd name="T4" fmla="*/ 0 w 37"/>
                  <a:gd name="T5" fmla="*/ 5 h 5"/>
                  <a:gd name="T6" fmla="*/ 0 w 37"/>
                  <a:gd name="T7" fmla="*/ 5 h 5"/>
                  <a:gd name="T8" fmla="*/ 29 w 37"/>
                  <a:gd name="T9" fmla="*/ 0 h 5"/>
                  <a:gd name="T10" fmla="*/ 29 w 37"/>
                  <a:gd name="T11" fmla="*/ 0 h 5"/>
                  <a:gd name="T12" fmla="*/ 27 w 37"/>
                  <a:gd name="T13" fmla="*/ 1 h 5"/>
                  <a:gd name="T14" fmla="*/ 36 w 37"/>
                  <a:gd name="T15" fmla="*/ 4 h 5"/>
                  <a:gd name="T16" fmla="*/ 37 w 37"/>
                  <a:gd name="T17" fmla="*/ 3 h 5"/>
                  <a:gd name="T18" fmla="*/ 29 w 3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
                    <a:moveTo>
                      <a:pt x="0" y="5"/>
                    </a:moveTo>
                    <a:cubicBezTo>
                      <a:pt x="0" y="5"/>
                      <a:pt x="0" y="5"/>
                      <a:pt x="0" y="5"/>
                    </a:cubicBezTo>
                    <a:cubicBezTo>
                      <a:pt x="0" y="5"/>
                      <a:pt x="0" y="5"/>
                      <a:pt x="0" y="5"/>
                    </a:cubicBezTo>
                    <a:cubicBezTo>
                      <a:pt x="0" y="5"/>
                      <a:pt x="0" y="5"/>
                      <a:pt x="0" y="5"/>
                    </a:cubicBezTo>
                    <a:moveTo>
                      <a:pt x="29" y="0"/>
                    </a:moveTo>
                    <a:cubicBezTo>
                      <a:pt x="29" y="0"/>
                      <a:pt x="29" y="0"/>
                      <a:pt x="29" y="0"/>
                    </a:cubicBezTo>
                    <a:cubicBezTo>
                      <a:pt x="27" y="1"/>
                      <a:pt x="27" y="1"/>
                      <a:pt x="27" y="1"/>
                    </a:cubicBezTo>
                    <a:cubicBezTo>
                      <a:pt x="30" y="2"/>
                      <a:pt x="33" y="3"/>
                      <a:pt x="36" y="4"/>
                    </a:cubicBezTo>
                    <a:cubicBezTo>
                      <a:pt x="37" y="4"/>
                      <a:pt x="37" y="3"/>
                      <a:pt x="37" y="3"/>
                    </a:cubicBezTo>
                    <a:cubicBezTo>
                      <a:pt x="35" y="2"/>
                      <a:pt x="32" y="1"/>
                      <a:pt x="29"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Oval 381">
                <a:extLst>
                  <a:ext uri="{FF2B5EF4-FFF2-40B4-BE49-F238E27FC236}">
                    <a16:creationId xmlns:a16="http://schemas.microsoft.com/office/drawing/2014/main" id="{290BEEA4-D3BD-4FC5-B450-DC1F4A682330}"/>
                  </a:ext>
                </a:extLst>
              </p:cNvPr>
              <p:cNvSpPr>
                <a:spLocks noChangeArrowheads="1"/>
              </p:cNvSpPr>
              <p:nvPr/>
            </p:nvSpPr>
            <p:spPr bwMode="auto">
              <a:xfrm>
                <a:off x="2770" y="2941"/>
                <a:ext cx="1" cy="1"/>
              </a:xfrm>
              <a:prstGeom prst="ellipse">
                <a:avLst/>
              </a:pr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Freeform 382">
                <a:extLst>
                  <a:ext uri="{FF2B5EF4-FFF2-40B4-BE49-F238E27FC236}">
                    <a16:creationId xmlns:a16="http://schemas.microsoft.com/office/drawing/2014/main" id="{DD165E82-A9C2-494C-9086-A0530477FFB3}"/>
                  </a:ext>
                </a:extLst>
              </p:cNvPr>
              <p:cNvSpPr>
                <a:spLocks/>
              </p:cNvSpPr>
              <p:nvPr/>
            </p:nvSpPr>
            <p:spPr bwMode="auto">
              <a:xfrm>
                <a:off x="2861" y="2948"/>
                <a:ext cx="19" cy="14"/>
              </a:xfrm>
              <a:custGeom>
                <a:avLst/>
                <a:gdLst>
                  <a:gd name="T0" fmla="*/ 5 w 8"/>
                  <a:gd name="T1" fmla="*/ 0 h 6"/>
                  <a:gd name="T2" fmla="*/ 2 w 8"/>
                  <a:gd name="T3" fmla="*/ 2 h 6"/>
                  <a:gd name="T4" fmla="*/ 0 w 8"/>
                  <a:gd name="T5" fmla="*/ 4 h 6"/>
                  <a:gd name="T6" fmla="*/ 3 w 8"/>
                  <a:gd name="T7" fmla="*/ 6 h 6"/>
                  <a:gd name="T8" fmla="*/ 4 w 8"/>
                  <a:gd name="T9" fmla="*/ 6 h 6"/>
                  <a:gd name="T10" fmla="*/ 5 w 8"/>
                  <a:gd name="T11" fmla="*/ 5 h 6"/>
                  <a:gd name="T12" fmla="*/ 5 w 8"/>
                  <a:gd name="T13" fmla="*/ 5 h 6"/>
                  <a:gd name="T14" fmla="*/ 5 w 8"/>
                  <a:gd name="T15" fmla="*/ 5 h 6"/>
                  <a:gd name="T16" fmla="*/ 5 w 8"/>
                  <a:gd name="T17" fmla="*/ 5 h 6"/>
                  <a:gd name="T18" fmla="*/ 5 w 8"/>
                  <a:gd name="T19" fmla="*/ 5 h 6"/>
                  <a:gd name="T20" fmla="*/ 5 w 8"/>
                  <a:gd name="T21" fmla="*/ 4 h 6"/>
                  <a:gd name="T22" fmla="*/ 7 w 8"/>
                  <a:gd name="T23" fmla="*/ 3 h 6"/>
                  <a:gd name="T24" fmla="*/ 8 w 8"/>
                  <a:gd name="T25" fmla="*/ 2 h 6"/>
                  <a:gd name="T26" fmla="*/ 5 w 8"/>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6">
                    <a:moveTo>
                      <a:pt x="5" y="0"/>
                    </a:moveTo>
                    <a:cubicBezTo>
                      <a:pt x="4" y="1"/>
                      <a:pt x="3" y="2"/>
                      <a:pt x="2" y="2"/>
                    </a:cubicBezTo>
                    <a:cubicBezTo>
                      <a:pt x="2" y="3"/>
                      <a:pt x="1" y="4"/>
                      <a:pt x="0" y="4"/>
                    </a:cubicBezTo>
                    <a:cubicBezTo>
                      <a:pt x="1" y="5"/>
                      <a:pt x="2" y="6"/>
                      <a:pt x="3" y="6"/>
                    </a:cubicBezTo>
                    <a:cubicBezTo>
                      <a:pt x="4" y="6"/>
                      <a:pt x="4" y="6"/>
                      <a:pt x="4" y="6"/>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7" y="3"/>
                      <a:pt x="7" y="3"/>
                      <a:pt x="7" y="3"/>
                    </a:cubicBezTo>
                    <a:cubicBezTo>
                      <a:pt x="8" y="2"/>
                      <a:pt x="8" y="2"/>
                      <a:pt x="8" y="2"/>
                    </a:cubicBezTo>
                    <a:cubicBezTo>
                      <a:pt x="7" y="1"/>
                      <a:pt x="6" y="0"/>
                      <a:pt x="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Freeform 383">
                <a:extLst>
                  <a:ext uri="{FF2B5EF4-FFF2-40B4-BE49-F238E27FC236}">
                    <a16:creationId xmlns:a16="http://schemas.microsoft.com/office/drawing/2014/main" id="{E28C1A93-E955-4ED0-827C-7F3DCD9AD863}"/>
                  </a:ext>
                </a:extLst>
              </p:cNvPr>
              <p:cNvSpPr>
                <a:spLocks/>
              </p:cNvSpPr>
              <p:nvPr/>
            </p:nvSpPr>
            <p:spPr bwMode="auto">
              <a:xfrm>
                <a:off x="2873" y="2946"/>
                <a:ext cx="9" cy="7"/>
              </a:xfrm>
              <a:custGeom>
                <a:avLst/>
                <a:gdLst>
                  <a:gd name="T0" fmla="*/ 1 w 4"/>
                  <a:gd name="T1" fmla="*/ 0 h 3"/>
                  <a:gd name="T2" fmla="*/ 0 w 4"/>
                  <a:gd name="T3" fmla="*/ 1 h 3"/>
                  <a:gd name="T4" fmla="*/ 3 w 4"/>
                  <a:gd name="T5" fmla="*/ 3 h 3"/>
                  <a:gd name="T6" fmla="*/ 4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1" y="0"/>
                      <a:pt x="0" y="1"/>
                      <a:pt x="0" y="1"/>
                    </a:cubicBezTo>
                    <a:cubicBezTo>
                      <a:pt x="1" y="1"/>
                      <a:pt x="2" y="2"/>
                      <a:pt x="3" y="3"/>
                    </a:cubicBezTo>
                    <a:cubicBezTo>
                      <a:pt x="4" y="2"/>
                      <a:pt x="4" y="2"/>
                      <a:pt x="4" y="2"/>
                    </a:cubicBezTo>
                    <a:cubicBezTo>
                      <a:pt x="3" y="1"/>
                      <a:pt x="2" y="1"/>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Freeform 384">
                <a:extLst>
                  <a:ext uri="{FF2B5EF4-FFF2-40B4-BE49-F238E27FC236}">
                    <a16:creationId xmlns:a16="http://schemas.microsoft.com/office/drawing/2014/main" id="{4625BCAD-7598-4784-9A1E-CC5AC931BF3C}"/>
                  </a:ext>
                </a:extLst>
              </p:cNvPr>
              <p:cNvSpPr>
                <a:spLocks/>
              </p:cNvSpPr>
              <p:nvPr/>
            </p:nvSpPr>
            <p:spPr bwMode="auto">
              <a:xfrm>
                <a:off x="2452" y="2109"/>
                <a:ext cx="26" cy="12"/>
              </a:xfrm>
              <a:custGeom>
                <a:avLst/>
                <a:gdLst>
                  <a:gd name="T0" fmla="*/ 0 w 11"/>
                  <a:gd name="T1" fmla="*/ 0 h 5"/>
                  <a:gd name="T2" fmla="*/ 1 w 11"/>
                  <a:gd name="T3" fmla="*/ 0 h 5"/>
                  <a:gd name="T4" fmla="*/ 1 w 11"/>
                  <a:gd name="T5" fmla="*/ 1 h 5"/>
                  <a:gd name="T6" fmla="*/ 2 w 11"/>
                  <a:gd name="T7" fmla="*/ 2 h 5"/>
                  <a:gd name="T8" fmla="*/ 11 w 11"/>
                  <a:gd name="T9" fmla="*/ 4 h 5"/>
                  <a:gd name="T10" fmla="*/ 11 w 11"/>
                  <a:gd name="T11" fmla="*/ 5 h 5"/>
                  <a:gd name="T12" fmla="*/ 10 w 11"/>
                  <a:gd name="T13" fmla="*/ 3 h 5"/>
                  <a:gd name="T14" fmla="*/ 0 w 1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0" y="0"/>
                    </a:moveTo>
                    <a:cubicBezTo>
                      <a:pt x="1" y="0"/>
                      <a:pt x="1" y="0"/>
                      <a:pt x="1" y="0"/>
                    </a:cubicBezTo>
                    <a:cubicBezTo>
                      <a:pt x="1" y="1"/>
                      <a:pt x="1" y="1"/>
                      <a:pt x="1" y="1"/>
                    </a:cubicBezTo>
                    <a:cubicBezTo>
                      <a:pt x="2" y="2"/>
                      <a:pt x="2" y="2"/>
                      <a:pt x="2" y="2"/>
                    </a:cubicBezTo>
                    <a:cubicBezTo>
                      <a:pt x="5" y="3"/>
                      <a:pt x="8" y="4"/>
                      <a:pt x="11" y="4"/>
                    </a:cubicBezTo>
                    <a:cubicBezTo>
                      <a:pt x="11" y="5"/>
                      <a:pt x="11" y="5"/>
                      <a:pt x="11" y="5"/>
                    </a:cubicBezTo>
                    <a:cubicBezTo>
                      <a:pt x="11" y="4"/>
                      <a:pt x="11" y="4"/>
                      <a:pt x="10" y="3"/>
                    </a:cubicBezTo>
                    <a:cubicBezTo>
                      <a:pt x="7" y="2"/>
                      <a:pt x="4" y="1"/>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Freeform 385">
                <a:extLst>
                  <a:ext uri="{FF2B5EF4-FFF2-40B4-BE49-F238E27FC236}">
                    <a16:creationId xmlns:a16="http://schemas.microsoft.com/office/drawing/2014/main" id="{67A0CCAE-0260-436E-9134-C6F9139BA2B1}"/>
                  </a:ext>
                </a:extLst>
              </p:cNvPr>
              <p:cNvSpPr>
                <a:spLocks/>
              </p:cNvSpPr>
              <p:nvPr/>
            </p:nvSpPr>
            <p:spPr bwMode="auto">
              <a:xfrm>
                <a:off x="2785" y="22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386">
                <a:extLst>
                  <a:ext uri="{FF2B5EF4-FFF2-40B4-BE49-F238E27FC236}">
                    <a16:creationId xmlns:a16="http://schemas.microsoft.com/office/drawing/2014/main" id="{D5E97664-B2FA-44EC-A6B2-D908A47CF1F9}"/>
                  </a:ext>
                </a:extLst>
              </p:cNvPr>
              <p:cNvSpPr>
                <a:spLocks noEditPoints="1"/>
              </p:cNvSpPr>
              <p:nvPr/>
            </p:nvSpPr>
            <p:spPr bwMode="auto">
              <a:xfrm>
                <a:off x="2737" y="2283"/>
                <a:ext cx="171" cy="211"/>
              </a:xfrm>
              <a:custGeom>
                <a:avLst/>
                <a:gdLst>
                  <a:gd name="T0" fmla="*/ 13 w 72"/>
                  <a:gd name="T1" fmla="*/ 26 h 89"/>
                  <a:gd name="T2" fmla="*/ 18 w 72"/>
                  <a:gd name="T3" fmla="*/ 44 h 89"/>
                  <a:gd name="T4" fmla="*/ 9 w 72"/>
                  <a:gd name="T5" fmla="*/ 28 h 89"/>
                  <a:gd name="T6" fmla="*/ 5 w 72"/>
                  <a:gd name="T7" fmla="*/ 24 h 89"/>
                  <a:gd name="T8" fmla="*/ 8 w 72"/>
                  <a:gd name="T9" fmla="*/ 30 h 89"/>
                  <a:gd name="T10" fmla="*/ 11 w 72"/>
                  <a:gd name="T11" fmla="*/ 35 h 89"/>
                  <a:gd name="T12" fmla="*/ 15 w 72"/>
                  <a:gd name="T13" fmla="*/ 41 h 89"/>
                  <a:gd name="T14" fmla="*/ 19 w 72"/>
                  <a:gd name="T15" fmla="*/ 44 h 89"/>
                  <a:gd name="T16" fmla="*/ 18 w 72"/>
                  <a:gd name="T17" fmla="*/ 38 h 89"/>
                  <a:gd name="T18" fmla="*/ 17 w 72"/>
                  <a:gd name="T19" fmla="*/ 33 h 89"/>
                  <a:gd name="T20" fmla="*/ 17 w 72"/>
                  <a:gd name="T21" fmla="*/ 33 h 89"/>
                  <a:gd name="T22" fmla="*/ 17 w 72"/>
                  <a:gd name="T23" fmla="*/ 32 h 89"/>
                  <a:gd name="T24" fmla="*/ 16 w 72"/>
                  <a:gd name="T25" fmla="*/ 26 h 89"/>
                  <a:gd name="T26" fmla="*/ 16 w 72"/>
                  <a:gd name="T27" fmla="*/ 25 h 89"/>
                  <a:gd name="T28" fmla="*/ 16 w 72"/>
                  <a:gd name="T29" fmla="*/ 25 h 89"/>
                  <a:gd name="T30" fmla="*/ 16 w 72"/>
                  <a:gd name="T31" fmla="*/ 19 h 89"/>
                  <a:gd name="T32" fmla="*/ 16 w 72"/>
                  <a:gd name="T33" fmla="*/ 17 h 89"/>
                  <a:gd name="T34" fmla="*/ 16 w 72"/>
                  <a:gd name="T35" fmla="*/ 17 h 89"/>
                  <a:gd name="T36" fmla="*/ 55 w 72"/>
                  <a:gd name="T37" fmla="*/ 62 h 89"/>
                  <a:gd name="T38" fmla="*/ 39 w 72"/>
                  <a:gd name="T39" fmla="*/ 3 h 89"/>
                  <a:gd name="T40" fmla="*/ 40 w 72"/>
                  <a:gd name="T41" fmla="*/ 4 h 89"/>
                  <a:gd name="T42" fmla="*/ 43 w 72"/>
                  <a:gd name="T43" fmla="*/ 11 h 89"/>
                  <a:gd name="T44" fmla="*/ 47 w 72"/>
                  <a:gd name="T45" fmla="*/ 20 h 89"/>
                  <a:gd name="T46" fmla="*/ 47 w 72"/>
                  <a:gd name="T47" fmla="*/ 21 h 89"/>
                  <a:gd name="T48" fmla="*/ 51 w 72"/>
                  <a:gd name="T49" fmla="*/ 32 h 89"/>
                  <a:gd name="T50" fmla="*/ 52 w 72"/>
                  <a:gd name="T51" fmla="*/ 36 h 89"/>
                  <a:gd name="T52" fmla="*/ 52 w 72"/>
                  <a:gd name="T53" fmla="*/ 36 h 89"/>
                  <a:gd name="T54" fmla="*/ 54 w 72"/>
                  <a:gd name="T55" fmla="*/ 45 h 89"/>
                  <a:gd name="T56" fmla="*/ 54 w 72"/>
                  <a:gd name="T57" fmla="*/ 50 h 89"/>
                  <a:gd name="T58" fmla="*/ 55 w 72"/>
                  <a:gd name="T59" fmla="*/ 58 h 89"/>
                  <a:gd name="T60" fmla="*/ 55 w 72"/>
                  <a:gd name="T61" fmla="*/ 62 h 89"/>
                  <a:gd name="T62" fmla="*/ 55 w 72"/>
                  <a:gd name="T63" fmla="*/ 63 h 89"/>
                  <a:gd name="T64" fmla="*/ 54 w 72"/>
                  <a:gd name="T65" fmla="*/ 68 h 89"/>
                  <a:gd name="T66" fmla="*/ 54 w 72"/>
                  <a:gd name="T67" fmla="*/ 67 h 89"/>
                  <a:gd name="T68" fmla="*/ 54 w 72"/>
                  <a:gd name="T69" fmla="*/ 69 h 89"/>
                  <a:gd name="T70" fmla="*/ 52 w 72"/>
                  <a:gd name="T71" fmla="*/ 81 h 89"/>
                  <a:gd name="T72" fmla="*/ 58 w 72"/>
                  <a:gd name="T73" fmla="*/ 89 h 89"/>
                  <a:gd name="T74" fmla="*/ 68 w 72"/>
                  <a:gd name="T75" fmla="*/ 73 h 89"/>
                  <a:gd name="T76" fmla="*/ 71 w 72"/>
                  <a:gd name="T77" fmla="*/ 60 h 89"/>
                  <a:gd name="T78" fmla="*/ 72 w 72"/>
                  <a:gd name="T79" fmla="*/ 57 h 89"/>
                  <a:gd name="T80" fmla="*/ 72 w 72"/>
                  <a:gd name="T81" fmla="*/ 51 h 89"/>
                  <a:gd name="T82" fmla="*/ 72 w 72"/>
                  <a:gd name="T83" fmla="*/ 44 h 89"/>
                  <a:gd name="T84" fmla="*/ 72 w 72"/>
                  <a:gd name="T85" fmla="*/ 34 h 89"/>
                  <a:gd name="T86" fmla="*/ 71 w 72"/>
                  <a:gd name="T87" fmla="*/ 32 h 89"/>
                  <a:gd name="T88" fmla="*/ 71 w 72"/>
                  <a:gd name="T89" fmla="*/ 28 h 89"/>
                  <a:gd name="T90" fmla="*/ 67 w 72"/>
                  <a:gd name="T91" fmla="*/ 14 h 89"/>
                  <a:gd name="T92" fmla="*/ 67 w 72"/>
                  <a:gd name="T93" fmla="*/ 13 h 89"/>
                  <a:gd name="T94" fmla="*/ 65 w 72"/>
                  <a:gd name="T95" fmla="*/ 9 h 89"/>
                  <a:gd name="T96" fmla="*/ 63 w 72"/>
                  <a:gd name="T97" fmla="*/ 14 h 89"/>
                  <a:gd name="T98" fmla="*/ 66 w 72"/>
                  <a:gd name="T99" fmla="*/ 57 h 89"/>
                  <a:gd name="T100" fmla="*/ 60 w 72"/>
                  <a:gd name="T101" fmla="*/ 78 h 89"/>
                  <a:gd name="T102" fmla="*/ 58 w 72"/>
                  <a:gd name="T103" fmla="*/ 80 h 89"/>
                  <a:gd name="T104" fmla="*/ 61 w 72"/>
                  <a:gd name="T105" fmla="*/ 69 h 89"/>
                  <a:gd name="T106" fmla="*/ 60 w 72"/>
                  <a:gd name="T107" fmla="*/ 42 h 89"/>
                  <a:gd name="T108" fmla="*/ 47 w 72"/>
                  <a:gd name="T109" fmla="*/ 2 h 89"/>
                  <a:gd name="T110" fmla="*/ 0 w 72"/>
                  <a:gd name="T111" fmla="*/ 3 h 89"/>
                  <a:gd name="T112" fmla="*/ 1 w 72"/>
                  <a:gd name="T113" fmla="*/ 8 h 89"/>
                  <a:gd name="T114" fmla="*/ 2 w 72"/>
                  <a:gd name="T115" fmla="*/ 14 h 89"/>
                  <a:gd name="T116" fmla="*/ 6 w 72"/>
                  <a:gd name="T117" fmla="*/ 19 h 89"/>
                  <a:gd name="T118" fmla="*/ 11 w 72"/>
                  <a:gd name="T119" fmla="*/ 0 h 89"/>
                  <a:gd name="T120" fmla="*/ 16 w 72"/>
                  <a:gd name="T121" fmla="*/ 12 h 89"/>
                  <a:gd name="T122" fmla="*/ 17 w 72"/>
                  <a:gd name="T123"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89">
                    <a:moveTo>
                      <a:pt x="16" y="17"/>
                    </a:moveTo>
                    <a:cubicBezTo>
                      <a:pt x="14" y="18"/>
                      <a:pt x="13" y="19"/>
                      <a:pt x="11" y="20"/>
                    </a:cubicBezTo>
                    <a:cubicBezTo>
                      <a:pt x="12" y="22"/>
                      <a:pt x="12" y="24"/>
                      <a:pt x="13" y="26"/>
                    </a:cubicBezTo>
                    <a:cubicBezTo>
                      <a:pt x="13" y="29"/>
                      <a:pt x="14" y="31"/>
                      <a:pt x="15" y="33"/>
                    </a:cubicBezTo>
                    <a:cubicBezTo>
                      <a:pt x="15" y="36"/>
                      <a:pt x="16" y="37"/>
                      <a:pt x="17" y="39"/>
                    </a:cubicBezTo>
                    <a:cubicBezTo>
                      <a:pt x="18" y="42"/>
                      <a:pt x="18" y="44"/>
                      <a:pt x="18" y="44"/>
                    </a:cubicBezTo>
                    <a:cubicBezTo>
                      <a:pt x="18" y="44"/>
                      <a:pt x="17" y="42"/>
                      <a:pt x="15" y="40"/>
                    </a:cubicBezTo>
                    <a:cubicBezTo>
                      <a:pt x="14" y="38"/>
                      <a:pt x="13" y="37"/>
                      <a:pt x="12" y="35"/>
                    </a:cubicBezTo>
                    <a:cubicBezTo>
                      <a:pt x="11" y="33"/>
                      <a:pt x="10" y="30"/>
                      <a:pt x="9" y="28"/>
                    </a:cubicBezTo>
                    <a:cubicBezTo>
                      <a:pt x="8" y="26"/>
                      <a:pt x="7" y="24"/>
                      <a:pt x="7" y="22"/>
                    </a:cubicBezTo>
                    <a:cubicBezTo>
                      <a:pt x="6" y="23"/>
                      <a:pt x="5" y="23"/>
                      <a:pt x="5" y="24"/>
                    </a:cubicBezTo>
                    <a:cubicBezTo>
                      <a:pt x="5" y="24"/>
                      <a:pt x="5" y="24"/>
                      <a:pt x="5" y="24"/>
                    </a:cubicBezTo>
                    <a:cubicBezTo>
                      <a:pt x="6" y="26"/>
                      <a:pt x="6" y="26"/>
                      <a:pt x="6" y="26"/>
                    </a:cubicBezTo>
                    <a:cubicBezTo>
                      <a:pt x="7" y="28"/>
                      <a:pt x="7" y="28"/>
                      <a:pt x="7" y="28"/>
                    </a:cubicBezTo>
                    <a:cubicBezTo>
                      <a:pt x="7" y="29"/>
                      <a:pt x="8" y="29"/>
                      <a:pt x="8" y="30"/>
                    </a:cubicBezTo>
                    <a:cubicBezTo>
                      <a:pt x="10" y="34"/>
                      <a:pt x="10" y="34"/>
                      <a:pt x="10" y="34"/>
                    </a:cubicBezTo>
                    <a:cubicBezTo>
                      <a:pt x="11" y="35"/>
                      <a:pt x="11" y="35"/>
                      <a:pt x="11" y="35"/>
                    </a:cubicBezTo>
                    <a:cubicBezTo>
                      <a:pt x="11" y="35"/>
                      <a:pt x="11" y="35"/>
                      <a:pt x="11" y="35"/>
                    </a:cubicBezTo>
                    <a:cubicBezTo>
                      <a:pt x="11" y="36"/>
                      <a:pt x="11" y="36"/>
                      <a:pt x="11" y="36"/>
                    </a:cubicBezTo>
                    <a:cubicBezTo>
                      <a:pt x="12" y="37"/>
                      <a:pt x="12" y="37"/>
                      <a:pt x="12" y="37"/>
                    </a:cubicBezTo>
                    <a:cubicBezTo>
                      <a:pt x="13" y="39"/>
                      <a:pt x="14" y="40"/>
                      <a:pt x="15" y="41"/>
                    </a:cubicBezTo>
                    <a:cubicBezTo>
                      <a:pt x="16" y="42"/>
                      <a:pt x="17" y="43"/>
                      <a:pt x="18" y="44"/>
                    </a:cubicBezTo>
                    <a:cubicBezTo>
                      <a:pt x="18" y="44"/>
                      <a:pt x="18" y="44"/>
                      <a:pt x="18" y="44"/>
                    </a:cubicBezTo>
                    <a:cubicBezTo>
                      <a:pt x="19" y="44"/>
                      <a:pt x="19" y="44"/>
                      <a:pt x="19" y="44"/>
                    </a:cubicBezTo>
                    <a:cubicBezTo>
                      <a:pt x="19" y="43"/>
                      <a:pt x="19" y="43"/>
                      <a:pt x="19" y="43"/>
                    </a:cubicBezTo>
                    <a:cubicBezTo>
                      <a:pt x="19" y="42"/>
                      <a:pt x="19" y="41"/>
                      <a:pt x="19" y="40"/>
                    </a:cubicBezTo>
                    <a:cubicBezTo>
                      <a:pt x="18" y="39"/>
                      <a:pt x="18" y="39"/>
                      <a:pt x="18" y="38"/>
                    </a:cubicBezTo>
                    <a:cubicBezTo>
                      <a:pt x="18" y="36"/>
                      <a:pt x="18" y="36"/>
                      <a:pt x="18" y="36"/>
                    </a:cubicBezTo>
                    <a:cubicBezTo>
                      <a:pt x="18" y="35"/>
                      <a:pt x="18" y="34"/>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2"/>
                      <a:pt x="17" y="32"/>
                      <a:pt x="17" y="32"/>
                    </a:cubicBezTo>
                    <a:cubicBezTo>
                      <a:pt x="17" y="32"/>
                      <a:pt x="17" y="32"/>
                      <a:pt x="17" y="32"/>
                    </a:cubicBezTo>
                    <a:cubicBezTo>
                      <a:pt x="17" y="31"/>
                      <a:pt x="17" y="31"/>
                      <a:pt x="17" y="31"/>
                    </a:cubicBezTo>
                    <a:cubicBezTo>
                      <a:pt x="17" y="29"/>
                      <a:pt x="17" y="29"/>
                      <a:pt x="17" y="29"/>
                    </a:cubicBezTo>
                    <a:cubicBezTo>
                      <a:pt x="17" y="28"/>
                      <a:pt x="17" y="27"/>
                      <a:pt x="16"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2"/>
                      <a:pt x="16" y="22"/>
                      <a:pt x="16" y="22"/>
                    </a:cubicBezTo>
                    <a:cubicBezTo>
                      <a:pt x="16" y="21"/>
                      <a:pt x="16" y="20"/>
                      <a:pt x="16" y="19"/>
                    </a:cubicBezTo>
                    <a:cubicBezTo>
                      <a:pt x="16" y="17"/>
                      <a:pt x="16" y="17"/>
                      <a:pt x="16" y="17"/>
                    </a:cubicBezTo>
                    <a:cubicBezTo>
                      <a:pt x="16" y="17"/>
                      <a:pt x="16" y="17"/>
                      <a:pt x="16" y="17"/>
                    </a:cubicBezTo>
                    <a:moveTo>
                      <a:pt x="16" y="17"/>
                    </a:moveTo>
                    <a:cubicBezTo>
                      <a:pt x="16" y="17"/>
                      <a:pt x="16" y="17"/>
                      <a:pt x="16" y="17"/>
                    </a:cubicBezTo>
                    <a:cubicBezTo>
                      <a:pt x="16" y="17"/>
                      <a:pt x="16" y="17"/>
                      <a:pt x="16" y="17"/>
                    </a:cubicBezTo>
                    <a:cubicBezTo>
                      <a:pt x="16" y="17"/>
                      <a:pt x="16" y="17"/>
                      <a:pt x="16" y="17"/>
                    </a:cubicBezTo>
                    <a:cubicBezTo>
                      <a:pt x="16" y="17"/>
                      <a:pt x="16" y="17"/>
                      <a:pt x="16" y="17"/>
                    </a:cubicBezTo>
                    <a:moveTo>
                      <a:pt x="55" y="62"/>
                    </a:moveTo>
                    <a:cubicBezTo>
                      <a:pt x="55" y="62"/>
                      <a:pt x="55" y="62"/>
                      <a:pt x="55" y="62"/>
                    </a:cubicBezTo>
                    <a:moveTo>
                      <a:pt x="47" y="2"/>
                    </a:moveTo>
                    <a:cubicBezTo>
                      <a:pt x="45" y="2"/>
                      <a:pt x="42" y="2"/>
                      <a:pt x="39" y="3"/>
                    </a:cubicBezTo>
                    <a:cubicBezTo>
                      <a:pt x="39" y="3"/>
                      <a:pt x="39" y="3"/>
                      <a:pt x="39" y="3"/>
                    </a:cubicBezTo>
                    <a:cubicBezTo>
                      <a:pt x="40" y="4"/>
                      <a:pt x="40" y="4"/>
                      <a:pt x="40" y="4"/>
                    </a:cubicBezTo>
                    <a:cubicBezTo>
                      <a:pt x="40" y="4"/>
                      <a:pt x="40" y="4"/>
                      <a:pt x="40" y="4"/>
                    </a:cubicBezTo>
                    <a:cubicBezTo>
                      <a:pt x="40" y="4"/>
                      <a:pt x="40" y="4"/>
                      <a:pt x="40" y="4"/>
                    </a:cubicBezTo>
                    <a:cubicBezTo>
                      <a:pt x="40" y="5"/>
                      <a:pt x="40" y="5"/>
                      <a:pt x="40" y="5"/>
                    </a:cubicBezTo>
                    <a:cubicBezTo>
                      <a:pt x="41" y="7"/>
                      <a:pt x="41" y="7"/>
                      <a:pt x="41" y="7"/>
                    </a:cubicBezTo>
                    <a:cubicBezTo>
                      <a:pt x="43" y="11"/>
                      <a:pt x="43" y="11"/>
                      <a:pt x="43" y="11"/>
                    </a:cubicBezTo>
                    <a:cubicBezTo>
                      <a:pt x="44" y="12"/>
                      <a:pt x="44" y="14"/>
                      <a:pt x="45" y="15"/>
                    </a:cubicBezTo>
                    <a:cubicBezTo>
                      <a:pt x="47" y="20"/>
                      <a:pt x="47" y="20"/>
                      <a:pt x="47" y="20"/>
                    </a:cubicBezTo>
                    <a:cubicBezTo>
                      <a:pt x="47" y="20"/>
                      <a:pt x="47" y="20"/>
                      <a:pt x="47" y="20"/>
                    </a:cubicBezTo>
                    <a:cubicBezTo>
                      <a:pt x="47" y="20"/>
                      <a:pt x="47" y="20"/>
                      <a:pt x="47" y="20"/>
                    </a:cubicBezTo>
                    <a:cubicBezTo>
                      <a:pt x="47" y="20"/>
                      <a:pt x="47" y="20"/>
                      <a:pt x="47" y="20"/>
                    </a:cubicBezTo>
                    <a:cubicBezTo>
                      <a:pt x="47" y="21"/>
                      <a:pt x="47" y="21"/>
                      <a:pt x="47" y="21"/>
                    </a:cubicBezTo>
                    <a:cubicBezTo>
                      <a:pt x="48" y="23"/>
                      <a:pt x="48" y="23"/>
                      <a:pt x="48" y="23"/>
                    </a:cubicBezTo>
                    <a:cubicBezTo>
                      <a:pt x="50" y="28"/>
                      <a:pt x="50" y="28"/>
                      <a:pt x="50" y="28"/>
                    </a:cubicBezTo>
                    <a:cubicBezTo>
                      <a:pt x="51" y="32"/>
                      <a:pt x="51" y="32"/>
                      <a:pt x="51" y="32"/>
                    </a:cubicBezTo>
                    <a:cubicBezTo>
                      <a:pt x="52" y="34"/>
                      <a:pt x="52" y="34"/>
                      <a:pt x="52" y="34"/>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41"/>
                      <a:pt x="53" y="41"/>
                      <a:pt x="53" y="41"/>
                    </a:cubicBezTo>
                    <a:cubicBezTo>
                      <a:pt x="53" y="43"/>
                      <a:pt x="53" y="43"/>
                      <a:pt x="53" y="43"/>
                    </a:cubicBezTo>
                    <a:cubicBezTo>
                      <a:pt x="54" y="45"/>
                      <a:pt x="54" y="45"/>
                      <a:pt x="54" y="45"/>
                    </a:cubicBezTo>
                    <a:cubicBezTo>
                      <a:pt x="54" y="50"/>
                      <a:pt x="54" y="50"/>
                      <a:pt x="54" y="50"/>
                    </a:cubicBezTo>
                    <a:cubicBezTo>
                      <a:pt x="54" y="50"/>
                      <a:pt x="54" y="50"/>
                      <a:pt x="54" y="50"/>
                    </a:cubicBezTo>
                    <a:cubicBezTo>
                      <a:pt x="54" y="50"/>
                      <a:pt x="54" y="50"/>
                      <a:pt x="54" y="50"/>
                    </a:cubicBezTo>
                    <a:cubicBezTo>
                      <a:pt x="55" y="52"/>
                      <a:pt x="55" y="52"/>
                      <a:pt x="55" y="52"/>
                    </a:cubicBezTo>
                    <a:cubicBezTo>
                      <a:pt x="55" y="54"/>
                      <a:pt x="55" y="54"/>
                      <a:pt x="55" y="54"/>
                    </a:cubicBezTo>
                    <a:cubicBezTo>
                      <a:pt x="55" y="55"/>
                      <a:pt x="55" y="57"/>
                      <a:pt x="55" y="58"/>
                    </a:cubicBezTo>
                    <a:cubicBezTo>
                      <a:pt x="55" y="61"/>
                      <a:pt x="55" y="61"/>
                      <a:pt x="55" y="61"/>
                    </a:cubicBezTo>
                    <a:cubicBezTo>
                      <a:pt x="55" y="62"/>
                      <a:pt x="55" y="62"/>
                      <a:pt x="55" y="62"/>
                    </a:cubicBezTo>
                    <a:cubicBezTo>
                      <a:pt x="55" y="62"/>
                      <a:pt x="55" y="62"/>
                      <a:pt x="55" y="62"/>
                    </a:cubicBezTo>
                    <a:cubicBezTo>
                      <a:pt x="55" y="63"/>
                      <a:pt x="55" y="63"/>
                      <a:pt x="55" y="63"/>
                    </a:cubicBezTo>
                    <a:cubicBezTo>
                      <a:pt x="55" y="63"/>
                      <a:pt x="55" y="63"/>
                      <a:pt x="55" y="63"/>
                    </a:cubicBezTo>
                    <a:cubicBezTo>
                      <a:pt x="55" y="63"/>
                      <a:pt x="55" y="63"/>
                      <a:pt x="55" y="63"/>
                    </a:cubicBezTo>
                    <a:cubicBezTo>
                      <a:pt x="54" y="67"/>
                      <a:pt x="54" y="67"/>
                      <a:pt x="54" y="67"/>
                    </a:cubicBezTo>
                    <a:cubicBezTo>
                      <a:pt x="54" y="68"/>
                      <a:pt x="54" y="68"/>
                      <a:pt x="54" y="68"/>
                    </a:cubicBezTo>
                    <a:cubicBezTo>
                      <a:pt x="54" y="68"/>
                      <a:pt x="54" y="68"/>
                      <a:pt x="54" y="68"/>
                    </a:cubicBezTo>
                    <a:cubicBezTo>
                      <a:pt x="54" y="68"/>
                      <a:pt x="54" y="68"/>
                      <a:pt x="54" y="68"/>
                    </a:cubicBezTo>
                    <a:cubicBezTo>
                      <a:pt x="54" y="68"/>
                      <a:pt x="54" y="68"/>
                      <a:pt x="54" y="67"/>
                    </a:cubicBezTo>
                    <a:cubicBezTo>
                      <a:pt x="54" y="67"/>
                      <a:pt x="54" y="67"/>
                      <a:pt x="54" y="67"/>
                    </a:cubicBezTo>
                    <a:cubicBezTo>
                      <a:pt x="54" y="68"/>
                      <a:pt x="54" y="68"/>
                      <a:pt x="54" y="68"/>
                    </a:cubicBezTo>
                    <a:cubicBezTo>
                      <a:pt x="54" y="68"/>
                      <a:pt x="54" y="68"/>
                      <a:pt x="54" y="68"/>
                    </a:cubicBezTo>
                    <a:cubicBezTo>
                      <a:pt x="54" y="69"/>
                      <a:pt x="54" y="69"/>
                      <a:pt x="54" y="69"/>
                    </a:cubicBezTo>
                    <a:cubicBezTo>
                      <a:pt x="54" y="71"/>
                      <a:pt x="54" y="71"/>
                      <a:pt x="54" y="71"/>
                    </a:cubicBezTo>
                    <a:cubicBezTo>
                      <a:pt x="54" y="73"/>
                      <a:pt x="53" y="74"/>
                      <a:pt x="53" y="76"/>
                    </a:cubicBezTo>
                    <a:cubicBezTo>
                      <a:pt x="52" y="81"/>
                      <a:pt x="52" y="81"/>
                      <a:pt x="52" y="81"/>
                    </a:cubicBezTo>
                    <a:cubicBezTo>
                      <a:pt x="52" y="81"/>
                      <a:pt x="52" y="81"/>
                      <a:pt x="52" y="81"/>
                    </a:cubicBezTo>
                    <a:cubicBezTo>
                      <a:pt x="51" y="84"/>
                      <a:pt x="52" y="87"/>
                      <a:pt x="55" y="88"/>
                    </a:cubicBezTo>
                    <a:cubicBezTo>
                      <a:pt x="56" y="88"/>
                      <a:pt x="57" y="89"/>
                      <a:pt x="58" y="89"/>
                    </a:cubicBezTo>
                    <a:cubicBezTo>
                      <a:pt x="58" y="89"/>
                      <a:pt x="58" y="89"/>
                      <a:pt x="58" y="89"/>
                    </a:cubicBezTo>
                    <a:cubicBezTo>
                      <a:pt x="58" y="88"/>
                      <a:pt x="59" y="87"/>
                      <a:pt x="60" y="86"/>
                    </a:cubicBezTo>
                    <a:cubicBezTo>
                      <a:pt x="63" y="81"/>
                      <a:pt x="66" y="77"/>
                      <a:pt x="68" y="73"/>
                    </a:cubicBezTo>
                    <a:cubicBezTo>
                      <a:pt x="69" y="72"/>
                      <a:pt x="69" y="71"/>
                      <a:pt x="69" y="70"/>
                    </a:cubicBezTo>
                    <a:cubicBezTo>
                      <a:pt x="71" y="65"/>
                      <a:pt x="71" y="65"/>
                      <a:pt x="71" y="65"/>
                    </a:cubicBezTo>
                    <a:cubicBezTo>
                      <a:pt x="71" y="60"/>
                      <a:pt x="71" y="60"/>
                      <a:pt x="71" y="60"/>
                    </a:cubicBezTo>
                    <a:cubicBezTo>
                      <a:pt x="72" y="59"/>
                      <a:pt x="72" y="59"/>
                      <a:pt x="72" y="59"/>
                    </a:cubicBezTo>
                    <a:cubicBezTo>
                      <a:pt x="72" y="58"/>
                      <a:pt x="72" y="58"/>
                      <a:pt x="72" y="58"/>
                    </a:cubicBezTo>
                    <a:cubicBezTo>
                      <a:pt x="72" y="57"/>
                      <a:pt x="72" y="57"/>
                      <a:pt x="72" y="57"/>
                    </a:cubicBezTo>
                    <a:cubicBezTo>
                      <a:pt x="72" y="55"/>
                      <a:pt x="72" y="55"/>
                      <a:pt x="72" y="55"/>
                    </a:cubicBezTo>
                    <a:cubicBezTo>
                      <a:pt x="72" y="52"/>
                      <a:pt x="72" y="52"/>
                      <a:pt x="72" y="52"/>
                    </a:cubicBezTo>
                    <a:cubicBezTo>
                      <a:pt x="72" y="51"/>
                      <a:pt x="72" y="51"/>
                      <a:pt x="72" y="51"/>
                    </a:cubicBezTo>
                    <a:cubicBezTo>
                      <a:pt x="72" y="50"/>
                      <a:pt x="72" y="50"/>
                      <a:pt x="72" y="50"/>
                    </a:cubicBezTo>
                    <a:cubicBezTo>
                      <a:pt x="72" y="49"/>
                      <a:pt x="72" y="49"/>
                      <a:pt x="72" y="49"/>
                    </a:cubicBezTo>
                    <a:cubicBezTo>
                      <a:pt x="72" y="44"/>
                      <a:pt x="72" y="44"/>
                      <a:pt x="72" y="44"/>
                    </a:cubicBezTo>
                    <a:cubicBezTo>
                      <a:pt x="72" y="41"/>
                      <a:pt x="72" y="41"/>
                      <a:pt x="72" y="41"/>
                    </a:cubicBezTo>
                    <a:cubicBezTo>
                      <a:pt x="72" y="39"/>
                      <a:pt x="72" y="39"/>
                      <a:pt x="72" y="39"/>
                    </a:cubicBezTo>
                    <a:cubicBezTo>
                      <a:pt x="72" y="34"/>
                      <a:pt x="72" y="34"/>
                      <a:pt x="72" y="34"/>
                    </a:cubicBezTo>
                    <a:cubicBezTo>
                      <a:pt x="71" y="33"/>
                      <a:pt x="71" y="33"/>
                      <a:pt x="71" y="33"/>
                    </a:cubicBezTo>
                    <a:cubicBezTo>
                      <a:pt x="71" y="32"/>
                      <a:pt x="71" y="32"/>
                      <a:pt x="71" y="32"/>
                    </a:cubicBezTo>
                    <a:cubicBezTo>
                      <a:pt x="71" y="32"/>
                      <a:pt x="71" y="32"/>
                      <a:pt x="71" y="32"/>
                    </a:cubicBezTo>
                    <a:cubicBezTo>
                      <a:pt x="71" y="32"/>
                      <a:pt x="71" y="32"/>
                      <a:pt x="71" y="32"/>
                    </a:cubicBezTo>
                    <a:cubicBezTo>
                      <a:pt x="71" y="31"/>
                      <a:pt x="71" y="31"/>
                      <a:pt x="71" y="31"/>
                    </a:cubicBezTo>
                    <a:cubicBezTo>
                      <a:pt x="71" y="28"/>
                      <a:pt x="71" y="28"/>
                      <a:pt x="71" y="28"/>
                    </a:cubicBezTo>
                    <a:cubicBezTo>
                      <a:pt x="70" y="23"/>
                      <a:pt x="70" y="23"/>
                      <a:pt x="70" y="23"/>
                    </a:cubicBezTo>
                    <a:cubicBezTo>
                      <a:pt x="69" y="22"/>
                      <a:pt x="69" y="20"/>
                      <a:pt x="68" y="18"/>
                    </a:cubicBezTo>
                    <a:cubicBezTo>
                      <a:pt x="67" y="14"/>
                      <a:pt x="67" y="14"/>
                      <a:pt x="67" y="14"/>
                    </a:cubicBezTo>
                    <a:cubicBezTo>
                      <a:pt x="67" y="13"/>
                      <a:pt x="67" y="13"/>
                      <a:pt x="67" y="13"/>
                    </a:cubicBezTo>
                    <a:cubicBezTo>
                      <a:pt x="67" y="13"/>
                      <a:pt x="67" y="13"/>
                      <a:pt x="67" y="13"/>
                    </a:cubicBezTo>
                    <a:cubicBezTo>
                      <a:pt x="67" y="13"/>
                      <a:pt x="67" y="13"/>
                      <a:pt x="67" y="13"/>
                    </a:cubicBezTo>
                    <a:cubicBezTo>
                      <a:pt x="67" y="12"/>
                      <a:pt x="67" y="12"/>
                      <a:pt x="67" y="12"/>
                    </a:cubicBezTo>
                    <a:cubicBezTo>
                      <a:pt x="66" y="11"/>
                      <a:pt x="66" y="11"/>
                      <a:pt x="66" y="11"/>
                    </a:cubicBezTo>
                    <a:cubicBezTo>
                      <a:pt x="65" y="9"/>
                      <a:pt x="65" y="9"/>
                      <a:pt x="65" y="9"/>
                    </a:cubicBezTo>
                    <a:cubicBezTo>
                      <a:pt x="64" y="5"/>
                      <a:pt x="64" y="5"/>
                      <a:pt x="64" y="5"/>
                    </a:cubicBezTo>
                    <a:cubicBezTo>
                      <a:pt x="62" y="4"/>
                      <a:pt x="60" y="3"/>
                      <a:pt x="58" y="3"/>
                    </a:cubicBezTo>
                    <a:cubicBezTo>
                      <a:pt x="60" y="7"/>
                      <a:pt x="61" y="11"/>
                      <a:pt x="63" y="14"/>
                    </a:cubicBezTo>
                    <a:cubicBezTo>
                      <a:pt x="65" y="21"/>
                      <a:pt x="66" y="27"/>
                      <a:pt x="66" y="33"/>
                    </a:cubicBezTo>
                    <a:cubicBezTo>
                      <a:pt x="67" y="39"/>
                      <a:pt x="67" y="44"/>
                      <a:pt x="67" y="50"/>
                    </a:cubicBezTo>
                    <a:cubicBezTo>
                      <a:pt x="67" y="52"/>
                      <a:pt x="67" y="55"/>
                      <a:pt x="66" y="57"/>
                    </a:cubicBezTo>
                    <a:cubicBezTo>
                      <a:pt x="66" y="59"/>
                      <a:pt x="66" y="62"/>
                      <a:pt x="65" y="64"/>
                    </a:cubicBezTo>
                    <a:cubicBezTo>
                      <a:pt x="64" y="68"/>
                      <a:pt x="63" y="71"/>
                      <a:pt x="62" y="74"/>
                    </a:cubicBezTo>
                    <a:cubicBezTo>
                      <a:pt x="61" y="75"/>
                      <a:pt x="61" y="77"/>
                      <a:pt x="60" y="78"/>
                    </a:cubicBezTo>
                    <a:cubicBezTo>
                      <a:pt x="60" y="79"/>
                      <a:pt x="59" y="80"/>
                      <a:pt x="59" y="80"/>
                    </a:cubicBezTo>
                    <a:cubicBezTo>
                      <a:pt x="58" y="82"/>
                      <a:pt x="58" y="82"/>
                      <a:pt x="58" y="82"/>
                    </a:cubicBezTo>
                    <a:cubicBezTo>
                      <a:pt x="58" y="82"/>
                      <a:pt x="58" y="82"/>
                      <a:pt x="58" y="80"/>
                    </a:cubicBezTo>
                    <a:cubicBezTo>
                      <a:pt x="59" y="79"/>
                      <a:pt x="59" y="78"/>
                      <a:pt x="59" y="77"/>
                    </a:cubicBezTo>
                    <a:cubicBezTo>
                      <a:pt x="59" y="76"/>
                      <a:pt x="60" y="75"/>
                      <a:pt x="60" y="73"/>
                    </a:cubicBezTo>
                    <a:cubicBezTo>
                      <a:pt x="60" y="72"/>
                      <a:pt x="60" y="70"/>
                      <a:pt x="61" y="69"/>
                    </a:cubicBezTo>
                    <a:cubicBezTo>
                      <a:pt x="61" y="67"/>
                      <a:pt x="61" y="65"/>
                      <a:pt x="61" y="63"/>
                    </a:cubicBezTo>
                    <a:cubicBezTo>
                      <a:pt x="62" y="59"/>
                      <a:pt x="62" y="55"/>
                      <a:pt x="61" y="50"/>
                    </a:cubicBezTo>
                    <a:cubicBezTo>
                      <a:pt x="61" y="47"/>
                      <a:pt x="61" y="45"/>
                      <a:pt x="60" y="42"/>
                    </a:cubicBezTo>
                    <a:cubicBezTo>
                      <a:pt x="60" y="39"/>
                      <a:pt x="60" y="37"/>
                      <a:pt x="59" y="34"/>
                    </a:cubicBezTo>
                    <a:cubicBezTo>
                      <a:pt x="58" y="29"/>
                      <a:pt x="56" y="23"/>
                      <a:pt x="54" y="17"/>
                    </a:cubicBezTo>
                    <a:cubicBezTo>
                      <a:pt x="52" y="12"/>
                      <a:pt x="50" y="7"/>
                      <a:pt x="47" y="2"/>
                    </a:cubicBezTo>
                    <a:moveTo>
                      <a:pt x="3" y="0"/>
                    </a:moveTo>
                    <a:cubicBezTo>
                      <a:pt x="2" y="0"/>
                      <a:pt x="1" y="1"/>
                      <a:pt x="0" y="1"/>
                    </a:cubicBezTo>
                    <a:cubicBezTo>
                      <a:pt x="0" y="3"/>
                      <a:pt x="0" y="3"/>
                      <a:pt x="0" y="3"/>
                    </a:cubicBezTo>
                    <a:cubicBezTo>
                      <a:pt x="0" y="3"/>
                      <a:pt x="0" y="4"/>
                      <a:pt x="1" y="5"/>
                    </a:cubicBezTo>
                    <a:cubicBezTo>
                      <a:pt x="1" y="7"/>
                      <a:pt x="1" y="7"/>
                      <a:pt x="1" y="7"/>
                    </a:cubicBezTo>
                    <a:cubicBezTo>
                      <a:pt x="1" y="8"/>
                      <a:pt x="1" y="8"/>
                      <a:pt x="1" y="8"/>
                    </a:cubicBezTo>
                    <a:cubicBezTo>
                      <a:pt x="1" y="9"/>
                      <a:pt x="1" y="9"/>
                      <a:pt x="1" y="9"/>
                    </a:cubicBezTo>
                    <a:cubicBezTo>
                      <a:pt x="1" y="9"/>
                      <a:pt x="1" y="9"/>
                      <a:pt x="1" y="9"/>
                    </a:cubicBezTo>
                    <a:cubicBezTo>
                      <a:pt x="2" y="14"/>
                      <a:pt x="2" y="14"/>
                      <a:pt x="2" y="14"/>
                    </a:cubicBezTo>
                    <a:cubicBezTo>
                      <a:pt x="2" y="15"/>
                      <a:pt x="3" y="16"/>
                      <a:pt x="3" y="18"/>
                    </a:cubicBezTo>
                    <a:cubicBezTo>
                      <a:pt x="3" y="18"/>
                      <a:pt x="3" y="19"/>
                      <a:pt x="4" y="20"/>
                    </a:cubicBezTo>
                    <a:cubicBezTo>
                      <a:pt x="4" y="20"/>
                      <a:pt x="5" y="19"/>
                      <a:pt x="6" y="19"/>
                    </a:cubicBezTo>
                    <a:cubicBezTo>
                      <a:pt x="5" y="16"/>
                      <a:pt x="4" y="12"/>
                      <a:pt x="4" y="8"/>
                    </a:cubicBezTo>
                    <a:cubicBezTo>
                      <a:pt x="3" y="6"/>
                      <a:pt x="3" y="3"/>
                      <a:pt x="3" y="0"/>
                    </a:cubicBezTo>
                    <a:moveTo>
                      <a:pt x="11" y="0"/>
                    </a:moveTo>
                    <a:cubicBezTo>
                      <a:pt x="10" y="2"/>
                      <a:pt x="10" y="5"/>
                      <a:pt x="10" y="8"/>
                    </a:cubicBezTo>
                    <a:cubicBezTo>
                      <a:pt x="10" y="11"/>
                      <a:pt x="10" y="13"/>
                      <a:pt x="11" y="15"/>
                    </a:cubicBezTo>
                    <a:cubicBezTo>
                      <a:pt x="12" y="14"/>
                      <a:pt x="14" y="13"/>
                      <a:pt x="16" y="12"/>
                    </a:cubicBezTo>
                    <a:cubicBezTo>
                      <a:pt x="16" y="11"/>
                      <a:pt x="16" y="10"/>
                      <a:pt x="16" y="8"/>
                    </a:cubicBezTo>
                    <a:cubicBezTo>
                      <a:pt x="16" y="7"/>
                      <a:pt x="16" y="6"/>
                      <a:pt x="16" y="5"/>
                    </a:cubicBezTo>
                    <a:cubicBezTo>
                      <a:pt x="17" y="4"/>
                      <a:pt x="17" y="3"/>
                      <a:pt x="17" y="2"/>
                    </a:cubicBezTo>
                    <a:cubicBezTo>
                      <a:pt x="17" y="1"/>
                      <a:pt x="17" y="1"/>
                      <a:pt x="17" y="1"/>
                    </a:cubicBezTo>
                    <a:cubicBezTo>
                      <a:pt x="15" y="0"/>
                      <a:pt x="13" y="0"/>
                      <a:pt x="11"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Freeform 387">
                <a:extLst>
                  <a:ext uri="{FF2B5EF4-FFF2-40B4-BE49-F238E27FC236}">
                    <a16:creationId xmlns:a16="http://schemas.microsoft.com/office/drawing/2014/main" id="{07D8489A-DDCB-430D-A972-FF68FA73ED88}"/>
                  </a:ext>
                </a:extLst>
              </p:cNvPr>
              <p:cNvSpPr>
                <a:spLocks noEditPoints="1"/>
              </p:cNvSpPr>
              <p:nvPr/>
            </p:nvSpPr>
            <p:spPr bwMode="auto">
              <a:xfrm>
                <a:off x="2747" y="2311"/>
                <a:ext cx="28" cy="29"/>
              </a:xfrm>
              <a:custGeom>
                <a:avLst/>
                <a:gdLst>
                  <a:gd name="T0" fmla="*/ 2 w 12"/>
                  <a:gd name="T1" fmla="*/ 7 h 12"/>
                  <a:gd name="T2" fmla="*/ 0 w 12"/>
                  <a:gd name="T3" fmla="*/ 8 h 12"/>
                  <a:gd name="T4" fmla="*/ 0 w 12"/>
                  <a:gd name="T5" fmla="*/ 8 h 12"/>
                  <a:gd name="T6" fmla="*/ 0 w 12"/>
                  <a:gd name="T7" fmla="*/ 10 h 12"/>
                  <a:gd name="T8" fmla="*/ 1 w 12"/>
                  <a:gd name="T9" fmla="*/ 12 h 12"/>
                  <a:gd name="T10" fmla="*/ 3 w 12"/>
                  <a:gd name="T11" fmla="*/ 10 h 12"/>
                  <a:gd name="T12" fmla="*/ 2 w 12"/>
                  <a:gd name="T13" fmla="*/ 7 h 12"/>
                  <a:gd name="T14" fmla="*/ 2 w 12"/>
                  <a:gd name="T15" fmla="*/ 7 h 12"/>
                  <a:gd name="T16" fmla="*/ 12 w 12"/>
                  <a:gd name="T17" fmla="*/ 0 h 12"/>
                  <a:gd name="T18" fmla="*/ 7 w 12"/>
                  <a:gd name="T19" fmla="*/ 3 h 12"/>
                  <a:gd name="T20" fmla="*/ 7 w 12"/>
                  <a:gd name="T21" fmla="*/ 6 h 12"/>
                  <a:gd name="T22" fmla="*/ 7 w 12"/>
                  <a:gd name="T23" fmla="*/ 8 h 12"/>
                  <a:gd name="T24" fmla="*/ 12 w 12"/>
                  <a:gd name="T25" fmla="*/ 5 h 12"/>
                  <a:gd name="T26" fmla="*/ 12 w 12"/>
                  <a:gd name="T27" fmla="*/ 5 h 12"/>
                  <a:gd name="T28" fmla="*/ 12 w 12"/>
                  <a:gd name="T29" fmla="*/ 5 h 12"/>
                  <a:gd name="T30" fmla="*/ 12 w 12"/>
                  <a:gd name="T31" fmla="*/ 5 h 12"/>
                  <a:gd name="T32" fmla="*/ 12 w 12"/>
                  <a:gd name="T33" fmla="*/ 5 h 12"/>
                  <a:gd name="T34" fmla="*/ 12 w 12"/>
                  <a:gd name="T35" fmla="*/ 5 h 12"/>
                  <a:gd name="T36" fmla="*/ 12 w 12"/>
                  <a:gd name="T37" fmla="*/ 4 h 12"/>
                  <a:gd name="T38" fmla="*/ 12 w 12"/>
                  <a:gd name="T39" fmla="*/ 3 h 12"/>
                  <a:gd name="T40" fmla="*/ 12 w 12"/>
                  <a:gd name="T41" fmla="*/ 0 h 12"/>
                  <a:gd name="T42" fmla="*/ 12 w 1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2" y="7"/>
                    </a:moveTo>
                    <a:cubicBezTo>
                      <a:pt x="1" y="7"/>
                      <a:pt x="0" y="8"/>
                      <a:pt x="0" y="8"/>
                    </a:cubicBezTo>
                    <a:cubicBezTo>
                      <a:pt x="0" y="8"/>
                      <a:pt x="0" y="8"/>
                      <a:pt x="0" y="8"/>
                    </a:cubicBezTo>
                    <a:cubicBezTo>
                      <a:pt x="0" y="10"/>
                      <a:pt x="0" y="10"/>
                      <a:pt x="0" y="10"/>
                    </a:cubicBezTo>
                    <a:cubicBezTo>
                      <a:pt x="1" y="12"/>
                      <a:pt x="1" y="12"/>
                      <a:pt x="1" y="12"/>
                    </a:cubicBezTo>
                    <a:cubicBezTo>
                      <a:pt x="1" y="11"/>
                      <a:pt x="2" y="11"/>
                      <a:pt x="3" y="10"/>
                    </a:cubicBezTo>
                    <a:cubicBezTo>
                      <a:pt x="2" y="9"/>
                      <a:pt x="2" y="8"/>
                      <a:pt x="2" y="7"/>
                    </a:cubicBezTo>
                    <a:cubicBezTo>
                      <a:pt x="2" y="7"/>
                      <a:pt x="2" y="7"/>
                      <a:pt x="2" y="7"/>
                    </a:cubicBezTo>
                    <a:moveTo>
                      <a:pt x="12" y="0"/>
                    </a:moveTo>
                    <a:cubicBezTo>
                      <a:pt x="10" y="1"/>
                      <a:pt x="8" y="2"/>
                      <a:pt x="7" y="3"/>
                    </a:cubicBezTo>
                    <a:cubicBezTo>
                      <a:pt x="7" y="4"/>
                      <a:pt x="7" y="5"/>
                      <a:pt x="7" y="6"/>
                    </a:cubicBezTo>
                    <a:cubicBezTo>
                      <a:pt x="7" y="6"/>
                      <a:pt x="7" y="7"/>
                      <a:pt x="7" y="8"/>
                    </a:cubicBezTo>
                    <a:cubicBezTo>
                      <a:pt x="9" y="7"/>
                      <a:pt x="10" y="6"/>
                      <a:pt x="12" y="5"/>
                    </a:cubicBezTo>
                    <a:cubicBezTo>
                      <a:pt x="12" y="5"/>
                      <a:pt x="12" y="5"/>
                      <a:pt x="12" y="5"/>
                    </a:cubicBezTo>
                    <a:cubicBezTo>
                      <a:pt x="12" y="5"/>
                      <a:pt x="12" y="5"/>
                      <a:pt x="12" y="5"/>
                    </a:cubicBezTo>
                    <a:cubicBezTo>
                      <a:pt x="12" y="5"/>
                      <a:pt x="12" y="5"/>
                      <a:pt x="12" y="5"/>
                    </a:cubicBezTo>
                    <a:cubicBezTo>
                      <a:pt x="12" y="5"/>
                      <a:pt x="12" y="5"/>
                      <a:pt x="12" y="5"/>
                    </a:cubicBezTo>
                    <a:cubicBezTo>
                      <a:pt x="12" y="5"/>
                      <a:pt x="12" y="5"/>
                      <a:pt x="12" y="5"/>
                    </a:cubicBezTo>
                    <a:cubicBezTo>
                      <a:pt x="12" y="4"/>
                      <a:pt x="12" y="4"/>
                      <a:pt x="12" y="4"/>
                    </a:cubicBezTo>
                    <a:cubicBezTo>
                      <a:pt x="12" y="3"/>
                      <a:pt x="12" y="3"/>
                      <a:pt x="12" y="3"/>
                    </a:cubicBezTo>
                    <a:cubicBezTo>
                      <a:pt x="12" y="2"/>
                      <a:pt x="12" y="1"/>
                      <a:pt x="12" y="0"/>
                    </a:cubicBezTo>
                    <a:cubicBezTo>
                      <a:pt x="12" y="0"/>
                      <a:pt x="12" y="0"/>
                      <a:pt x="12"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Freeform 388">
                <a:extLst>
                  <a:ext uri="{FF2B5EF4-FFF2-40B4-BE49-F238E27FC236}">
                    <a16:creationId xmlns:a16="http://schemas.microsoft.com/office/drawing/2014/main" id="{68FEBFE4-2128-4D73-BA1F-A5D70678FBDB}"/>
                  </a:ext>
                </a:extLst>
              </p:cNvPr>
              <p:cNvSpPr>
                <a:spLocks/>
              </p:cNvSpPr>
              <p:nvPr/>
            </p:nvSpPr>
            <p:spPr bwMode="auto">
              <a:xfrm>
                <a:off x="2875" y="2456"/>
                <a:ext cx="24" cy="38"/>
              </a:xfrm>
              <a:custGeom>
                <a:avLst/>
                <a:gdLst>
                  <a:gd name="T0" fmla="*/ 10 w 10"/>
                  <a:gd name="T1" fmla="*/ 0 h 16"/>
                  <a:gd name="T2" fmla="*/ 2 w 10"/>
                  <a:gd name="T3" fmla="*/ 13 h 16"/>
                  <a:gd name="T4" fmla="*/ 0 w 10"/>
                  <a:gd name="T5" fmla="*/ 16 h 16"/>
                  <a:gd name="T6" fmla="*/ 5 w 10"/>
                  <a:gd name="T7" fmla="*/ 12 h 16"/>
                  <a:gd name="T8" fmla="*/ 8 w 10"/>
                  <a:gd name="T9" fmla="*/ 8 h 16"/>
                  <a:gd name="T10" fmla="*/ 8 w 10"/>
                  <a:gd name="T11" fmla="*/ 7 h 16"/>
                  <a:gd name="T12" fmla="*/ 8 w 10"/>
                  <a:gd name="T13" fmla="*/ 7 h 16"/>
                  <a:gd name="T14" fmla="*/ 10 w 1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10" y="0"/>
                    </a:moveTo>
                    <a:cubicBezTo>
                      <a:pt x="8" y="4"/>
                      <a:pt x="5" y="8"/>
                      <a:pt x="2" y="13"/>
                    </a:cubicBezTo>
                    <a:cubicBezTo>
                      <a:pt x="1" y="14"/>
                      <a:pt x="0" y="15"/>
                      <a:pt x="0" y="16"/>
                    </a:cubicBezTo>
                    <a:cubicBezTo>
                      <a:pt x="2" y="16"/>
                      <a:pt x="4" y="14"/>
                      <a:pt x="5" y="12"/>
                    </a:cubicBezTo>
                    <a:cubicBezTo>
                      <a:pt x="8" y="8"/>
                      <a:pt x="8" y="8"/>
                      <a:pt x="8" y="8"/>
                    </a:cubicBezTo>
                    <a:cubicBezTo>
                      <a:pt x="8" y="7"/>
                      <a:pt x="8" y="7"/>
                      <a:pt x="8" y="7"/>
                    </a:cubicBezTo>
                    <a:cubicBezTo>
                      <a:pt x="8" y="7"/>
                      <a:pt x="8" y="7"/>
                      <a:pt x="8" y="7"/>
                    </a:cubicBezTo>
                    <a:cubicBezTo>
                      <a:pt x="9" y="5"/>
                      <a:pt x="10" y="3"/>
                      <a:pt x="10"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Freeform 389">
                <a:extLst>
                  <a:ext uri="{FF2B5EF4-FFF2-40B4-BE49-F238E27FC236}">
                    <a16:creationId xmlns:a16="http://schemas.microsoft.com/office/drawing/2014/main" id="{A9898697-F5C4-477A-9D2D-B58007ACCDC0}"/>
                  </a:ext>
                </a:extLst>
              </p:cNvPr>
              <p:cNvSpPr>
                <a:spLocks noEditPoints="1"/>
              </p:cNvSpPr>
              <p:nvPr/>
            </p:nvSpPr>
            <p:spPr bwMode="auto">
              <a:xfrm>
                <a:off x="2737" y="2235"/>
                <a:ext cx="152" cy="59"/>
              </a:xfrm>
              <a:custGeom>
                <a:avLst/>
                <a:gdLst>
                  <a:gd name="T0" fmla="*/ 38 w 64"/>
                  <a:gd name="T1" fmla="*/ 21 h 25"/>
                  <a:gd name="T2" fmla="*/ 47 w 64"/>
                  <a:gd name="T3" fmla="*/ 22 h 25"/>
                  <a:gd name="T4" fmla="*/ 44 w 64"/>
                  <a:gd name="T5" fmla="*/ 16 h 25"/>
                  <a:gd name="T6" fmla="*/ 32 w 64"/>
                  <a:gd name="T7" fmla="*/ 8 h 25"/>
                  <a:gd name="T8" fmla="*/ 32 w 64"/>
                  <a:gd name="T9" fmla="*/ 10 h 25"/>
                  <a:gd name="T10" fmla="*/ 32 w 64"/>
                  <a:gd name="T11" fmla="*/ 10 h 25"/>
                  <a:gd name="T12" fmla="*/ 33 w 64"/>
                  <a:gd name="T13" fmla="*/ 11 h 25"/>
                  <a:gd name="T14" fmla="*/ 36 w 64"/>
                  <a:gd name="T15" fmla="*/ 17 h 25"/>
                  <a:gd name="T16" fmla="*/ 42 w 64"/>
                  <a:gd name="T17" fmla="*/ 11 h 25"/>
                  <a:gd name="T18" fmla="*/ 19 w 64"/>
                  <a:gd name="T19" fmla="*/ 14 h 25"/>
                  <a:gd name="T20" fmla="*/ 19 w 64"/>
                  <a:gd name="T21" fmla="*/ 14 h 25"/>
                  <a:gd name="T22" fmla="*/ 19 w 64"/>
                  <a:gd name="T23" fmla="*/ 14 h 25"/>
                  <a:gd name="T24" fmla="*/ 20 w 64"/>
                  <a:gd name="T25" fmla="*/ 11 h 25"/>
                  <a:gd name="T26" fmla="*/ 20 w 64"/>
                  <a:gd name="T27" fmla="*/ 11 h 25"/>
                  <a:gd name="T28" fmla="*/ 20 w 64"/>
                  <a:gd name="T29" fmla="*/ 11 h 25"/>
                  <a:gd name="T30" fmla="*/ 14 w 64"/>
                  <a:gd name="T31" fmla="*/ 6 h 25"/>
                  <a:gd name="T32" fmla="*/ 14 w 64"/>
                  <a:gd name="T33" fmla="*/ 8 h 25"/>
                  <a:gd name="T34" fmla="*/ 14 w 64"/>
                  <a:gd name="T35" fmla="*/ 7 h 25"/>
                  <a:gd name="T36" fmla="*/ 14 w 64"/>
                  <a:gd name="T37" fmla="*/ 8 h 25"/>
                  <a:gd name="T38" fmla="*/ 12 w 64"/>
                  <a:gd name="T39" fmla="*/ 13 h 25"/>
                  <a:gd name="T40" fmla="*/ 11 w 64"/>
                  <a:gd name="T41" fmla="*/ 20 h 25"/>
                  <a:gd name="T42" fmla="*/ 18 w 64"/>
                  <a:gd name="T43" fmla="*/ 19 h 25"/>
                  <a:gd name="T44" fmla="*/ 18 w 64"/>
                  <a:gd name="T45" fmla="*/ 16 h 25"/>
                  <a:gd name="T46" fmla="*/ 19 w 64"/>
                  <a:gd name="T47" fmla="*/ 15 h 25"/>
                  <a:gd name="T48" fmla="*/ 19 w 64"/>
                  <a:gd name="T49" fmla="*/ 15 h 25"/>
                  <a:gd name="T50" fmla="*/ 19 w 64"/>
                  <a:gd name="T51" fmla="*/ 15 h 25"/>
                  <a:gd name="T52" fmla="*/ 20 w 64"/>
                  <a:gd name="T53" fmla="*/ 11 h 25"/>
                  <a:gd name="T54" fmla="*/ 20 w 64"/>
                  <a:gd name="T55" fmla="*/ 11 h 25"/>
                  <a:gd name="T56" fmla="*/ 22 w 64"/>
                  <a:gd name="T57" fmla="*/ 7 h 25"/>
                  <a:gd name="T58" fmla="*/ 21 w 64"/>
                  <a:gd name="T59" fmla="*/ 7 h 25"/>
                  <a:gd name="T60" fmla="*/ 21 w 64"/>
                  <a:gd name="T61" fmla="*/ 9 h 25"/>
                  <a:gd name="T62" fmla="*/ 14 w 64"/>
                  <a:gd name="T63" fmla="*/ 6 h 25"/>
                  <a:gd name="T64" fmla="*/ 2 w 64"/>
                  <a:gd name="T65" fmla="*/ 6 h 25"/>
                  <a:gd name="T66" fmla="*/ 2 w 64"/>
                  <a:gd name="T67" fmla="*/ 9 h 25"/>
                  <a:gd name="T68" fmla="*/ 1 w 64"/>
                  <a:gd name="T69" fmla="*/ 10 h 25"/>
                  <a:gd name="T70" fmla="*/ 1 w 64"/>
                  <a:gd name="T71" fmla="*/ 11 h 25"/>
                  <a:gd name="T72" fmla="*/ 1 w 64"/>
                  <a:gd name="T73" fmla="*/ 11 h 25"/>
                  <a:gd name="T74" fmla="*/ 0 w 64"/>
                  <a:gd name="T75" fmla="*/ 20 h 25"/>
                  <a:gd name="T76" fmla="*/ 3 w 64"/>
                  <a:gd name="T77" fmla="*/ 20 h 25"/>
                  <a:gd name="T78" fmla="*/ 5 w 64"/>
                  <a:gd name="T79" fmla="*/ 11 h 25"/>
                  <a:gd name="T80" fmla="*/ 54 w 64"/>
                  <a:gd name="T81" fmla="*/ 6 h 25"/>
                  <a:gd name="T82" fmla="*/ 55 w 64"/>
                  <a:gd name="T83" fmla="*/ 15 h 25"/>
                  <a:gd name="T84" fmla="*/ 64 w 64"/>
                  <a:gd name="T85" fmla="*/ 25 h 25"/>
                  <a:gd name="T86" fmla="*/ 61 w 64"/>
                  <a:gd name="T87" fmla="*/ 19 h 25"/>
                  <a:gd name="T88" fmla="*/ 59 w 64"/>
                  <a:gd name="T89" fmla="*/ 14 h 25"/>
                  <a:gd name="T90" fmla="*/ 59 w 64"/>
                  <a:gd name="T91" fmla="*/ 13 h 25"/>
                  <a:gd name="T92" fmla="*/ 58 w 64"/>
                  <a:gd name="T93" fmla="*/ 12 h 25"/>
                  <a:gd name="T94" fmla="*/ 54 w 64"/>
                  <a:gd name="T95" fmla="*/ 6 h 25"/>
                  <a:gd name="T96" fmla="*/ 48 w 64"/>
                  <a:gd name="T97" fmla="*/ 3 h 25"/>
                  <a:gd name="T98" fmla="*/ 53 w 64"/>
                  <a:gd name="T99" fmla="*/ 3 h 25"/>
                  <a:gd name="T100" fmla="*/ 52 w 64"/>
                  <a:gd name="T101" fmla="*/ 1 h 25"/>
                  <a:gd name="T102" fmla="*/ 51 w 64"/>
                  <a:gd name="T103" fmla="*/ 1 h 25"/>
                  <a:gd name="T104" fmla="*/ 51 w 64"/>
                  <a:gd name="T10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25">
                    <a:moveTo>
                      <a:pt x="44" y="16"/>
                    </a:moveTo>
                    <a:cubicBezTo>
                      <a:pt x="42" y="18"/>
                      <a:pt x="40" y="19"/>
                      <a:pt x="38" y="21"/>
                    </a:cubicBezTo>
                    <a:cubicBezTo>
                      <a:pt x="39" y="23"/>
                      <a:pt x="39" y="23"/>
                      <a:pt x="39" y="23"/>
                    </a:cubicBezTo>
                    <a:cubicBezTo>
                      <a:pt x="42" y="22"/>
                      <a:pt x="45" y="22"/>
                      <a:pt x="47" y="22"/>
                    </a:cubicBezTo>
                    <a:cubicBezTo>
                      <a:pt x="47" y="21"/>
                      <a:pt x="47" y="21"/>
                      <a:pt x="47" y="20"/>
                    </a:cubicBezTo>
                    <a:cubicBezTo>
                      <a:pt x="46" y="19"/>
                      <a:pt x="45" y="17"/>
                      <a:pt x="44" y="16"/>
                    </a:cubicBezTo>
                    <a:moveTo>
                      <a:pt x="39" y="7"/>
                    </a:moveTo>
                    <a:cubicBezTo>
                      <a:pt x="37" y="8"/>
                      <a:pt x="34" y="8"/>
                      <a:pt x="32" y="8"/>
                    </a:cubicBezTo>
                    <a:cubicBezTo>
                      <a:pt x="32" y="9"/>
                      <a:pt x="32" y="9"/>
                      <a:pt x="32" y="9"/>
                    </a:cubicBezTo>
                    <a:cubicBezTo>
                      <a:pt x="32" y="10"/>
                      <a:pt x="32" y="10"/>
                      <a:pt x="32" y="10"/>
                    </a:cubicBezTo>
                    <a:cubicBezTo>
                      <a:pt x="32" y="10"/>
                      <a:pt x="32" y="10"/>
                      <a:pt x="32" y="10"/>
                    </a:cubicBezTo>
                    <a:cubicBezTo>
                      <a:pt x="32" y="10"/>
                      <a:pt x="32" y="10"/>
                      <a:pt x="32" y="10"/>
                    </a:cubicBezTo>
                    <a:cubicBezTo>
                      <a:pt x="33" y="10"/>
                      <a:pt x="33" y="10"/>
                      <a:pt x="33" y="10"/>
                    </a:cubicBezTo>
                    <a:cubicBezTo>
                      <a:pt x="33" y="11"/>
                      <a:pt x="33" y="11"/>
                      <a:pt x="33" y="11"/>
                    </a:cubicBezTo>
                    <a:cubicBezTo>
                      <a:pt x="35" y="15"/>
                      <a:pt x="35" y="15"/>
                      <a:pt x="35" y="15"/>
                    </a:cubicBezTo>
                    <a:cubicBezTo>
                      <a:pt x="36" y="17"/>
                      <a:pt x="36" y="17"/>
                      <a:pt x="36" y="17"/>
                    </a:cubicBezTo>
                    <a:cubicBezTo>
                      <a:pt x="38" y="16"/>
                      <a:pt x="40" y="14"/>
                      <a:pt x="42" y="12"/>
                    </a:cubicBezTo>
                    <a:cubicBezTo>
                      <a:pt x="42" y="12"/>
                      <a:pt x="42" y="12"/>
                      <a:pt x="42" y="11"/>
                    </a:cubicBezTo>
                    <a:cubicBezTo>
                      <a:pt x="41" y="10"/>
                      <a:pt x="40" y="9"/>
                      <a:pt x="39" y="7"/>
                    </a:cubicBezTo>
                    <a:moveTo>
                      <a:pt x="19" y="14"/>
                    </a:moveTo>
                    <a:cubicBezTo>
                      <a:pt x="19" y="14"/>
                      <a:pt x="19" y="14"/>
                      <a:pt x="19" y="14"/>
                    </a:cubicBezTo>
                    <a:cubicBezTo>
                      <a:pt x="19" y="14"/>
                      <a:pt x="19" y="14"/>
                      <a:pt x="19" y="14"/>
                    </a:cubicBezTo>
                    <a:cubicBezTo>
                      <a:pt x="19" y="14"/>
                      <a:pt x="19" y="14"/>
                      <a:pt x="19" y="14"/>
                    </a:cubicBezTo>
                    <a:cubicBezTo>
                      <a:pt x="19" y="14"/>
                      <a:pt x="19" y="14"/>
                      <a:pt x="19" y="14"/>
                    </a:cubicBezTo>
                    <a:moveTo>
                      <a:pt x="20" y="11"/>
                    </a:moveTo>
                    <a:cubicBezTo>
                      <a:pt x="20" y="11"/>
                      <a:pt x="20" y="11"/>
                      <a:pt x="20" y="11"/>
                    </a:cubicBezTo>
                    <a:moveTo>
                      <a:pt x="20" y="11"/>
                    </a:moveTo>
                    <a:cubicBezTo>
                      <a:pt x="20" y="11"/>
                      <a:pt x="20" y="11"/>
                      <a:pt x="20" y="11"/>
                    </a:cubicBezTo>
                    <a:cubicBezTo>
                      <a:pt x="20" y="11"/>
                      <a:pt x="20" y="11"/>
                      <a:pt x="20" y="11"/>
                    </a:cubicBezTo>
                    <a:cubicBezTo>
                      <a:pt x="20" y="11"/>
                      <a:pt x="20" y="11"/>
                      <a:pt x="20" y="11"/>
                    </a:cubicBezTo>
                    <a:cubicBezTo>
                      <a:pt x="20" y="11"/>
                      <a:pt x="20" y="11"/>
                      <a:pt x="20" y="11"/>
                    </a:cubicBezTo>
                    <a:moveTo>
                      <a:pt x="14" y="6"/>
                    </a:moveTo>
                    <a:cubicBezTo>
                      <a:pt x="14" y="7"/>
                      <a:pt x="14" y="7"/>
                      <a:pt x="14" y="7"/>
                    </a:cubicBezTo>
                    <a:cubicBezTo>
                      <a:pt x="14" y="8"/>
                      <a:pt x="14" y="8"/>
                      <a:pt x="14" y="8"/>
                    </a:cubicBezTo>
                    <a:cubicBezTo>
                      <a:pt x="14" y="8"/>
                      <a:pt x="14" y="8"/>
                      <a:pt x="14" y="8"/>
                    </a:cubicBezTo>
                    <a:cubicBezTo>
                      <a:pt x="14" y="7"/>
                      <a:pt x="14" y="7"/>
                      <a:pt x="14" y="7"/>
                    </a:cubicBezTo>
                    <a:cubicBezTo>
                      <a:pt x="14" y="8"/>
                      <a:pt x="14" y="8"/>
                      <a:pt x="14" y="8"/>
                    </a:cubicBezTo>
                    <a:cubicBezTo>
                      <a:pt x="14" y="8"/>
                      <a:pt x="14" y="8"/>
                      <a:pt x="14" y="8"/>
                    </a:cubicBezTo>
                    <a:cubicBezTo>
                      <a:pt x="13" y="8"/>
                      <a:pt x="13" y="8"/>
                      <a:pt x="13" y="8"/>
                    </a:cubicBezTo>
                    <a:cubicBezTo>
                      <a:pt x="13" y="10"/>
                      <a:pt x="12" y="11"/>
                      <a:pt x="12" y="13"/>
                    </a:cubicBezTo>
                    <a:cubicBezTo>
                      <a:pt x="12" y="15"/>
                      <a:pt x="11" y="16"/>
                      <a:pt x="11" y="18"/>
                    </a:cubicBezTo>
                    <a:cubicBezTo>
                      <a:pt x="11" y="18"/>
                      <a:pt x="11" y="19"/>
                      <a:pt x="11" y="20"/>
                    </a:cubicBezTo>
                    <a:cubicBezTo>
                      <a:pt x="13" y="20"/>
                      <a:pt x="15" y="20"/>
                      <a:pt x="17" y="21"/>
                    </a:cubicBezTo>
                    <a:cubicBezTo>
                      <a:pt x="18" y="19"/>
                      <a:pt x="18" y="19"/>
                      <a:pt x="18" y="19"/>
                    </a:cubicBezTo>
                    <a:cubicBezTo>
                      <a:pt x="18" y="18"/>
                      <a:pt x="18" y="18"/>
                      <a:pt x="18" y="17"/>
                    </a:cubicBezTo>
                    <a:cubicBezTo>
                      <a:pt x="18" y="16"/>
                      <a:pt x="18" y="16"/>
                      <a:pt x="18" y="16"/>
                    </a:cubicBezTo>
                    <a:cubicBezTo>
                      <a:pt x="19" y="15"/>
                      <a:pt x="19" y="15"/>
                      <a:pt x="19" y="15"/>
                    </a:cubicBezTo>
                    <a:cubicBezTo>
                      <a:pt x="19" y="15"/>
                      <a:pt x="19" y="15"/>
                      <a:pt x="19" y="15"/>
                    </a:cubicBezTo>
                    <a:cubicBezTo>
                      <a:pt x="19" y="14"/>
                      <a:pt x="19" y="14"/>
                      <a:pt x="19" y="14"/>
                    </a:cubicBezTo>
                    <a:cubicBezTo>
                      <a:pt x="19" y="15"/>
                      <a:pt x="19" y="15"/>
                      <a:pt x="19" y="15"/>
                    </a:cubicBezTo>
                    <a:cubicBezTo>
                      <a:pt x="19" y="15"/>
                      <a:pt x="19" y="15"/>
                      <a:pt x="19" y="15"/>
                    </a:cubicBezTo>
                    <a:cubicBezTo>
                      <a:pt x="19" y="15"/>
                      <a:pt x="19" y="15"/>
                      <a:pt x="19" y="15"/>
                    </a:cubicBezTo>
                    <a:cubicBezTo>
                      <a:pt x="19" y="13"/>
                      <a:pt x="19" y="13"/>
                      <a:pt x="19" y="13"/>
                    </a:cubicBezTo>
                    <a:cubicBezTo>
                      <a:pt x="20" y="11"/>
                      <a:pt x="20" y="11"/>
                      <a:pt x="20" y="11"/>
                    </a:cubicBezTo>
                    <a:cubicBezTo>
                      <a:pt x="20" y="11"/>
                      <a:pt x="20" y="11"/>
                      <a:pt x="20" y="11"/>
                    </a:cubicBezTo>
                    <a:cubicBezTo>
                      <a:pt x="20" y="11"/>
                      <a:pt x="20" y="11"/>
                      <a:pt x="20" y="11"/>
                    </a:cubicBezTo>
                    <a:cubicBezTo>
                      <a:pt x="21" y="8"/>
                      <a:pt x="21" y="8"/>
                      <a:pt x="21" y="8"/>
                    </a:cubicBezTo>
                    <a:cubicBezTo>
                      <a:pt x="22" y="7"/>
                      <a:pt x="22" y="7"/>
                      <a:pt x="22" y="7"/>
                    </a:cubicBezTo>
                    <a:cubicBezTo>
                      <a:pt x="22" y="7"/>
                      <a:pt x="21" y="7"/>
                      <a:pt x="21" y="7"/>
                    </a:cubicBezTo>
                    <a:cubicBezTo>
                      <a:pt x="21" y="7"/>
                      <a:pt x="21" y="7"/>
                      <a:pt x="21" y="7"/>
                    </a:cubicBezTo>
                    <a:cubicBezTo>
                      <a:pt x="21" y="8"/>
                      <a:pt x="21" y="8"/>
                      <a:pt x="21" y="8"/>
                    </a:cubicBezTo>
                    <a:cubicBezTo>
                      <a:pt x="21" y="9"/>
                      <a:pt x="21" y="9"/>
                      <a:pt x="21" y="9"/>
                    </a:cubicBezTo>
                    <a:cubicBezTo>
                      <a:pt x="17" y="6"/>
                      <a:pt x="17" y="6"/>
                      <a:pt x="17" y="6"/>
                    </a:cubicBezTo>
                    <a:cubicBezTo>
                      <a:pt x="16" y="6"/>
                      <a:pt x="15" y="6"/>
                      <a:pt x="14" y="6"/>
                    </a:cubicBezTo>
                    <a:moveTo>
                      <a:pt x="6" y="6"/>
                    </a:moveTo>
                    <a:cubicBezTo>
                      <a:pt x="5" y="6"/>
                      <a:pt x="4" y="6"/>
                      <a:pt x="2" y="6"/>
                    </a:cubicBezTo>
                    <a:cubicBezTo>
                      <a:pt x="2" y="7"/>
                      <a:pt x="2" y="7"/>
                      <a:pt x="2" y="7"/>
                    </a:cubicBezTo>
                    <a:cubicBezTo>
                      <a:pt x="2" y="9"/>
                      <a:pt x="2" y="9"/>
                      <a:pt x="2" y="9"/>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1" y="11"/>
                      <a:pt x="1" y="11"/>
                      <a:pt x="1" y="11"/>
                    </a:cubicBezTo>
                    <a:cubicBezTo>
                      <a:pt x="1" y="13"/>
                      <a:pt x="1" y="14"/>
                      <a:pt x="1" y="16"/>
                    </a:cubicBezTo>
                    <a:cubicBezTo>
                      <a:pt x="0" y="17"/>
                      <a:pt x="0" y="19"/>
                      <a:pt x="0" y="20"/>
                    </a:cubicBezTo>
                    <a:cubicBezTo>
                      <a:pt x="0" y="21"/>
                      <a:pt x="0" y="21"/>
                      <a:pt x="0" y="21"/>
                    </a:cubicBezTo>
                    <a:cubicBezTo>
                      <a:pt x="1" y="21"/>
                      <a:pt x="2" y="20"/>
                      <a:pt x="3" y="20"/>
                    </a:cubicBezTo>
                    <a:cubicBezTo>
                      <a:pt x="3" y="19"/>
                      <a:pt x="4" y="18"/>
                      <a:pt x="4" y="17"/>
                    </a:cubicBezTo>
                    <a:cubicBezTo>
                      <a:pt x="4" y="15"/>
                      <a:pt x="4" y="13"/>
                      <a:pt x="5" y="11"/>
                    </a:cubicBezTo>
                    <a:cubicBezTo>
                      <a:pt x="5" y="9"/>
                      <a:pt x="6" y="8"/>
                      <a:pt x="6" y="6"/>
                    </a:cubicBezTo>
                    <a:moveTo>
                      <a:pt x="54" y="6"/>
                    </a:moveTo>
                    <a:cubicBezTo>
                      <a:pt x="53" y="7"/>
                      <a:pt x="52" y="8"/>
                      <a:pt x="51" y="9"/>
                    </a:cubicBezTo>
                    <a:cubicBezTo>
                      <a:pt x="53" y="11"/>
                      <a:pt x="54" y="13"/>
                      <a:pt x="55" y="15"/>
                    </a:cubicBezTo>
                    <a:cubicBezTo>
                      <a:pt x="56" y="18"/>
                      <a:pt x="57" y="20"/>
                      <a:pt x="58" y="23"/>
                    </a:cubicBezTo>
                    <a:cubicBezTo>
                      <a:pt x="60" y="23"/>
                      <a:pt x="62" y="24"/>
                      <a:pt x="64" y="25"/>
                    </a:cubicBezTo>
                    <a:cubicBezTo>
                      <a:pt x="63" y="24"/>
                      <a:pt x="63" y="24"/>
                      <a:pt x="63" y="24"/>
                    </a:cubicBezTo>
                    <a:cubicBezTo>
                      <a:pt x="63" y="22"/>
                      <a:pt x="62" y="21"/>
                      <a:pt x="61" y="19"/>
                    </a:cubicBezTo>
                    <a:cubicBezTo>
                      <a:pt x="59" y="15"/>
                      <a:pt x="59" y="15"/>
                      <a:pt x="59" y="15"/>
                    </a:cubicBezTo>
                    <a:cubicBezTo>
                      <a:pt x="59" y="14"/>
                      <a:pt x="59" y="14"/>
                      <a:pt x="59" y="14"/>
                    </a:cubicBezTo>
                    <a:cubicBezTo>
                      <a:pt x="59" y="14"/>
                      <a:pt x="59" y="14"/>
                      <a:pt x="59" y="14"/>
                    </a:cubicBezTo>
                    <a:cubicBezTo>
                      <a:pt x="59" y="13"/>
                      <a:pt x="59" y="13"/>
                      <a:pt x="59" y="13"/>
                    </a:cubicBezTo>
                    <a:cubicBezTo>
                      <a:pt x="59" y="13"/>
                      <a:pt x="59" y="13"/>
                      <a:pt x="59" y="13"/>
                    </a:cubicBezTo>
                    <a:cubicBezTo>
                      <a:pt x="58" y="12"/>
                      <a:pt x="58" y="12"/>
                      <a:pt x="58" y="12"/>
                    </a:cubicBezTo>
                    <a:cubicBezTo>
                      <a:pt x="57" y="10"/>
                      <a:pt x="57" y="10"/>
                      <a:pt x="57" y="10"/>
                    </a:cubicBezTo>
                    <a:cubicBezTo>
                      <a:pt x="54" y="6"/>
                      <a:pt x="54" y="6"/>
                      <a:pt x="54" y="6"/>
                    </a:cubicBezTo>
                    <a:moveTo>
                      <a:pt x="51" y="0"/>
                    </a:moveTo>
                    <a:cubicBezTo>
                      <a:pt x="50" y="1"/>
                      <a:pt x="49" y="2"/>
                      <a:pt x="48" y="3"/>
                    </a:cubicBezTo>
                    <a:cubicBezTo>
                      <a:pt x="49" y="4"/>
                      <a:pt x="49" y="5"/>
                      <a:pt x="50" y="6"/>
                    </a:cubicBezTo>
                    <a:cubicBezTo>
                      <a:pt x="51" y="5"/>
                      <a:pt x="52" y="4"/>
                      <a:pt x="53" y="3"/>
                    </a:cubicBezTo>
                    <a:cubicBezTo>
                      <a:pt x="53" y="3"/>
                      <a:pt x="52" y="2"/>
                      <a:pt x="52" y="1"/>
                    </a:cubicBezTo>
                    <a:cubicBezTo>
                      <a:pt x="52" y="1"/>
                      <a:pt x="52" y="1"/>
                      <a:pt x="52" y="1"/>
                    </a:cubicBezTo>
                    <a:cubicBezTo>
                      <a:pt x="52" y="1"/>
                      <a:pt x="52" y="1"/>
                      <a:pt x="52" y="1"/>
                    </a:cubicBezTo>
                    <a:cubicBezTo>
                      <a:pt x="51" y="1"/>
                      <a:pt x="51" y="1"/>
                      <a:pt x="51" y="1"/>
                    </a:cubicBezTo>
                    <a:cubicBezTo>
                      <a:pt x="51" y="1"/>
                      <a:pt x="51" y="1"/>
                      <a:pt x="51" y="1"/>
                    </a:cubicBezTo>
                    <a:cubicBezTo>
                      <a:pt x="51" y="0"/>
                      <a:pt x="51" y="0"/>
                      <a:pt x="51"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Freeform 390">
                <a:extLst>
                  <a:ext uri="{FF2B5EF4-FFF2-40B4-BE49-F238E27FC236}">
                    <a16:creationId xmlns:a16="http://schemas.microsoft.com/office/drawing/2014/main" id="{B86F24BD-4101-4637-9C09-FF2ACBC8BF51}"/>
                  </a:ext>
                </a:extLst>
              </p:cNvPr>
              <p:cNvSpPr>
                <a:spLocks noEditPoints="1"/>
              </p:cNvSpPr>
              <p:nvPr/>
            </p:nvSpPr>
            <p:spPr bwMode="auto">
              <a:xfrm>
                <a:off x="2823" y="2242"/>
                <a:ext cx="43" cy="43"/>
              </a:xfrm>
              <a:custGeom>
                <a:avLst/>
                <a:gdLst>
                  <a:gd name="T0" fmla="*/ 6 w 18"/>
                  <a:gd name="T1" fmla="*/ 9 h 18"/>
                  <a:gd name="T2" fmla="*/ 0 w 18"/>
                  <a:gd name="T3" fmla="*/ 14 h 18"/>
                  <a:gd name="T4" fmla="*/ 1 w 18"/>
                  <a:gd name="T5" fmla="*/ 16 h 18"/>
                  <a:gd name="T6" fmla="*/ 2 w 18"/>
                  <a:gd name="T7" fmla="*/ 18 h 18"/>
                  <a:gd name="T8" fmla="*/ 8 w 18"/>
                  <a:gd name="T9" fmla="*/ 13 h 18"/>
                  <a:gd name="T10" fmla="*/ 6 w 18"/>
                  <a:gd name="T11" fmla="*/ 9 h 18"/>
                  <a:gd name="T12" fmla="*/ 17 w 18"/>
                  <a:gd name="T13" fmla="*/ 0 h 18"/>
                  <a:gd name="T14" fmla="*/ 14 w 18"/>
                  <a:gd name="T15" fmla="*/ 3 h 18"/>
                  <a:gd name="T16" fmla="*/ 14 w 18"/>
                  <a:gd name="T17" fmla="*/ 4 h 18"/>
                  <a:gd name="T18" fmla="*/ 15 w 18"/>
                  <a:gd name="T19" fmla="*/ 6 h 18"/>
                  <a:gd name="T20" fmla="*/ 18 w 18"/>
                  <a:gd name="T21" fmla="*/ 3 h 18"/>
                  <a:gd name="T22" fmla="*/ 18 w 18"/>
                  <a:gd name="T23" fmla="*/ 3 h 18"/>
                  <a:gd name="T24" fmla="*/ 17 w 1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6" y="9"/>
                    </a:moveTo>
                    <a:cubicBezTo>
                      <a:pt x="4" y="11"/>
                      <a:pt x="2" y="13"/>
                      <a:pt x="0" y="14"/>
                    </a:cubicBezTo>
                    <a:cubicBezTo>
                      <a:pt x="1" y="16"/>
                      <a:pt x="1" y="16"/>
                      <a:pt x="1" y="16"/>
                    </a:cubicBezTo>
                    <a:cubicBezTo>
                      <a:pt x="2" y="18"/>
                      <a:pt x="2" y="18"/>
                      <a:pt x="2" y="18"/>
                    </a:cubicBezTo>
                    <a:cubicBezTo>
                      <a:pt x="4" y="16"/>
                      <a:pt x="6" y="15"/>
                      <a:pt x="8" y="13"/>
                    </a:cubicBezTo>
                    <a:cubicBezTo>
                      <a:pt x="7" y="12"/>
                      <a:pt x="7" y="10"/>
                      <a:pt x="6" y="9"/>
                    </a:cubicBezTo>
                    <a:moveTo>
                      <a:pt x="17" y="0"/>
                    </a:moveTo>
                    <a:cubicBezTo>
                      <a:pt x="16" y="1"/>
                      <a:pt x="15" y="2"/>
                      <a:pt x="14" y="3"/>
                    </a:cubicBezTo>
                    <a:cubicBezTo>
                      <a:pt x="14" y="3"/>
                      <a:pt x="14" y="3"/>
                      <a:pt x="14" y="4"/>
                    </a:cubicBezTo>
                    <a:cubicBezTo>
                      <a:pt x="15" y="4"/>
                      <a:pt x="15" y="5"/>
                      <a:pt x="15" y="6"/>
                    </a:cubicBezTo>
                    <a:cubicBezTo>
                      <a:pt x="16" y="5"/>
                      <a:pt x="17" y="4"/>
                      <a:pt x="18" y="3"/>
                    </a:cubicBezTo>
                    <a:cubicBezTo>
                      <a:pt x="18" y="3"/>
                      <a:pt x="18" y="3"/>
                      <a:pt x="18" y="3"/>
                    </a:cubicBezTo>
                    <a:cubicBezTo>
                      <a:pt x="18" y="2"/>
                      <a:pt x="17" y="1"/>
                      <a:pt x="17"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Freeform 391">
                <a:extLst>
                  <a:ext uri="{FF2B5EF4-FFF2-40B4-BE49-F238E27FC236}">
                    <a16:creationId xmlns:a16="http://schemas.microsoft.com/office/drawing/2014/main" id="{86FD40E5-094A-4FEB-A9AC-078AA4CA7B0E}"/>
                  </a:ext>
                </a:extLst>
              </p:cNvPr>
              <p:cNvSpPr>
                <a:spLocks noEditPoints="1"/>
              </p:cNvSpPr>
              <p:nvPr/>
            </p:nvSpPr>
            <p:spPr bwMode="auto">
              <a:xfrm>
                <a:off x="2742" y="2214"/>
                <a:ext cx="116" cy="40"/>
              </a:xfrm>
              <a:custGeom>
                <a:avLst/>
                <a:gdLst>
                  <a:gd name="T0" fmla="*/ 12 w 49"/>
                  <a:gd name="T1" fmla="*/ 15 h 17"/>
                  <a:gd name="T2" fmla="*/ 15 w 49"/>
                  <a:gd name="T3" fmla="*/ 15 h 17"/>
                  <a:gd name="T4" fmla="*/ 47 w 49"/>
                  <a:gd name="T5" fmla="*/ 3 h 17"/>
                  <a:gd name="T6" fmla="*/ 44 w 49"/>
                  <a:gd name="T7" fmla="*/ 7 h 17"/>
                  <a:gd name="T8" fmla="*/ 46 w 49"/>
                  <a:gd name="T9" fmla="*/ 12 h 17"/>
                  <a:gd name="T10" fmla="*/ 49 w 49"/>
                  <a:gd name="T11" fmla="*/ 8 h 17"/>
                  <a:gd name="T12" fmla="*/ 48 w 49"/>
                  <a:gd name="T13" fmla="*/ 6 h 17"/>
                  <a:gd name="T14" fmla="*/ 48 w 49"/>
                  <a:gd name="T15" fmla="*/ 5 h 17"/>
                  <a:gd name="T16" fmla="*/ 47 w 49"/>
                  <a:gd name="T17" fmla="*/ 3 h 17"/>
                  <a:gd name="T18" fmla="*/ 10 w 49"/>
                  <a:gd name="T19" fmla="*/ 3 h 17"/>
                  <a:gd name="T20" fmla="*/ 7 w 49"/>
                  <a:gd name="T21" fmla="*/ 3 h 17"/>
                  <a:gd name="T22" fmla="*/ 5 w 49"/>
                  <a:gd name="T23" fmla="*/ 4 h 17"/>
                  <a:gd name="T24" fmla="*/ 3 w 49"/>
                  <a:gd name="T25" fmla="*/ 7 h 17"/>
                  <a:gd name="T26" fmla="*/ 1 w 49"/>
                  <a:gd name="T27" fmla="*/ 13 h 17"/>
                  <a:gd name="T28" fmla="*/ 1 w 49"/>
                  <a:gd name="T29" fmla="*/ 14 h 17"/>
                  <a:gd name="T30" fmla="*/ 4 w 49"/>
                  <a:gd name="T31" fmla="*/ 15 h 17"/>
                  <a:gd name="T32" fmla="*/ 5 w 49"/>
                  <a:gd name="T33" fmla="*/ 14 h 17"/>
                  <a:gd name="T34" fmla="*/ 5 w 49"/>
                  <a:gd name="T35" fmla="*/ 14 h 17"/>
                  <a:gd name="T36" fmla="*/ 5 w 49"/>
                  <a:gd name="T37" fmla="*/ 13 h 17"/>
                  <a:gd name="T38" fmla="*/ 7 w 49"/>
                  <a:gd name="T39" fmla="*/ 9 h 17"/>
                  <a:gd name="T40" fmla="*/ 11 w 49"/>
                  <a:gd name="T41" fmla="*/ 2 h 17"/>
                  <a:gd name="T42" fmla="*/ 22 w 49"/>
                  <a:gd name="T43" fmla="*/ 0 h 17"/>
                  <a:gd name="T44" fmla="*/ 14 w 49"/>
                  <a:gd name="T45" fmla="*/ 12 h 17"/>
                  <a:gd name="T46" fmla="*/ 17 w 49"/>
                  <a:gd name="T47" fmla="*/ 12 h 17"/>
                  <a:gd name="T48" fmla="*/ 19 w 49"/>
                  <a:gd name="T49" fmla="*/ 16 h 17"/>
                  <a:gd name="T50" fmla="*/ 20 w 49"/>
                  <a:gd name="T51" fmla="*/ 16 h 17"/>
                  <a:gd name="T52" fmla="*/ 22 w 49"/>
                  <a:gd name="T53" fmla="*/ 13 h 17"/>
                  <a:gd name="T54" fmla="*/ 23 w 49"/>
                  <a:gd name="T55" fmla="*/ 12 h 17"/>
                  <a:gd name="T56" fmla="*/ 25 w 49"/>
                  <a:gd name="T57" fmla="*/ 9 h 17"/>
                  <a:gd name="T58" fmla="*/ 27 w 49"/>
                  <a:gd name="T59" fmla="*/ 9 h 17"/>
                  <a:gd name="T60" fmla="*/ 28 w 49"/>
                  <a:gd name="T61" fmla="*/ 13 h 17"/>
                  <a:gd name="T62" fmla="*/ 28 w 49"/>
                  <a:gd name="T63" fmla="*/ 13 h 17"/>
                  <a:gd name="T64" fmla="*/ 28 w 49"/>
                  <a:gd name="T65" fmla="*/ 14 h 17"/>
                  <a:gd name="T66" fmla="*/ 29 w 49"/>
                  <a:gd name="T67" fmla="*/ 15 h 17"/>
                  <a:gd name="T68" fmla="*/ 30 w 49"/>
                  <a:gd name="T69" fmla="*/ 17 h 17"/>
                  <a:gd name="T70" fmla="*/ 37 w 49"/>
                  <a:gd name="T71" fmla="*/ 16 h 17"/>
                  <a:gd name="T72" fmla="*/ 33 w 49"/>
                  <a:gd name="T7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17">
                    <a:moveTo>
                      <a:pt x="13" y="14"/>
                    </a:moveTo>
                    <a:cubicBezTo>
                      <a:pt x="12" y="15"/>
                      <a:pt x="12" y="15"/>
                      <a:pt x="12" y="15"/>
                    </a:cubicBezTo>
                    <a:cubicBezTo>
                      <a:pt x="12" y="15"/>
                      <a:pt x="12" y="15"/>
                      <a:pt x="12" y="15"/>
                    </a:cubicBezTo>
                    <a:cubicBezTo>
                      <a:pt x="13" y="15"/>
                      <a:pt x="14" y="15"/>
                      <a:pt x="15" y="15"/>
                    </a:cubicBezTo>
                    <a:cubicBezTo>
                      <a:pt x="13" y="14"/>
                      <a:pt x="13" y="14"/>
                      <a:pt x="13" y="14"/>
                    </a:cubicBezTo>
                    <a:moveTo>
                      <a:pt x="47" y="3"/>
                    </a:moveTo>
                    <a:cubicBezTo>
                      <a:pt x="45" y="3"/>
                      <a:pt x="44" y="3"/>
                      <a:pt x="43" y="3"/>
                    </a:cubicBezTo>
                    <a:cubicBezTo>
                      <a:pt x="43" y="4"/>
                      <a:pt x="44" y="6"/>
                      <a:pt x="44" y="7"/>
                    </a:cubicBezTo>
                    <a:cubicBezTo>
                      <a:pt x="45" y="9"/>
                      <a:pt x="45" y="10"/>
                      <a:pt x="46" y="11"/>
                    </a:cubicBezTo>
                    <a:cubicBezTo>
                      <a:pt x="46" y="11"/>
                      <a:pt x="46" y="11"/>
                      <a:pt x="46" y="12"/>
                    </a:cubicBezTo>
                    <a:cubicBezTo>
                      <a:pt x="47" y="11"/>
                      <a:pt x="48" y="10"/>
                      <a:pt x="49" y="9"/>
                    </a:cubicBezTo>
                    <a:cubicBezTo>
                      <a:pt x="49" y="8"/>
                      <a:pt x="49" y="8"/>
                      <a:pt x="49" y="8"/>
                    </a:cubicBezTo>
                    <a:cubicBezTo>
                      <a:pt x="48" y="6"/>
                      <a:pt x="48" y="6"/>
                      <a:pt x="48" y="6"/>
                    </a:cubicBezTo>
                    <a:cubicBezTo>
                      <a:pt x="48" y="6"/>
                      <a:pt x="48" y="6"/>
                      <a:pt x="48" y="6"/>
                    </a:cubicBezTo>
                    <a:cubicBezTo>
                      <a:pt x="48" y="6"/>
                      <a:pt x="48" y="6"/>
                      <a:pt x="48" y="6"/>
                    </a:cubicBezTo>
                    <a:cubicBezTo>
                      <a:pt x="48" y="5"/>
                      <a:pt x="48" y="5"/>
                      <a:pt x="48" y="5"/>
                    </a:cubicBezTo>
                    <a:cubicBezTo>
                      <a:pt x="47" y="4"/>
                      <a:pt x="47" y="4"/>
                      <a:pt x="47" y="4"/>
                    </a:cubicBezTo>
                    <a:cubicBezTo>
                      <a:pt x="47" y="4"/>
                      <a:pt x="47" y="3"/>
                      <a:pt x="47" y="3"/>
                    </a:cubicBezTo>
                    <a:moveTo>
                      <a:pt x="10" y="3"/>
                    </a:moveTo>
                    <a:cubicBezTo>
                      <a:pt x="10" y="3"/>
                      <a:pt x="10" y="3"/>
                      <a:pt x="10" y="3"/>
                    </a:cubicBezTo>
                    <a:moveTo>
                      <a:pt x="11" y="2"/>
                    </a:moveTo>
                    <a:cubicBezTo>
                      <a:pt x="10" y="3"/>
                      <a:pt x="8" y="3"/>
                      <a:pt x="7" y="3"/>
                    </a:cubicBezTo>
                    <a:cubicBezTo>
                      <a:pt x="6" y="3"/>
                      <a:pt x="6" y="3"/>
                      <a:pt x="6" y="3"/>
                    </a:cubicBezTo>
                    <a:cubicBezTo>
                      <a:pt x="5" y="4"/>
                      <a:pt x="5" y="4"/>
                      <a:pt x="5" y="4"/>
                    </a:cubicBezTo>
                    <a:cubicBezTo>
                      <a:pt x="3" y="7"/>
                      <a:pt x="3" y="7"/>
                      <a:pt x="3" y="7"/>
                    </a:cubicBezTo>
                    <a:cubicBezTo>
                      <a:pt x="3" y="7"/>
                      <a:pt x="3" y="7"/>
                      <a:pt x="3" y="7"/>
                    </a:cubicBezTo>
                    <a:cubicBezTo>
                      <a:pt x="1" y="11"/>
                      <a:pt x="1" y="11"/>
                      <a:pt x="1" y="11"/>
                    </a:cubicBezTo>
                    <a:cubicBezTo>
                      <a:pt x="1" y="12"/>
                      <a:pt x="1" y="12"/>
                      <a:pt x="1" y="13"/>
                    </a:cubicBezTo>
                    <a:cubicBezTo>
                      <a:pt x="1" y="13"/>
                      <a:pt x="1" y="13"/>
                      <a:pt x="1" y="13"/>
                    </a:cubicBezTo>
                    <a:cubicBezTo>
                      <a:pt x="1" y="14"/>
                      <a:pt x="1" y="14"/>
                      <a:pt x="1" y="14"/>
                    </a:cubicBezTo>
                    <a:cubicBezTo>
                      <a:pt x="0" y="15"/>
                      <a:pt x="0" y="15"/>
                      <a:pt x="0" y="15"/>
                    </a:cubicBezTo>
                    <a:cubicBezTo>
                      <a:pt x="2" y="15"/>
                      <a:pt x="3" y="15"/>
                      <a:pt x="4" y="15"/>
                    </a:cubicBezTo>
                    <a:cubicBezTo>
                      <a:pt x="4" y="15"/>
                      <a:pt x="4" y="15"/>
                      <a:pt x="4" y="14"/>
                    </a:cubicBezTo>
                    <a:cubicBezTo>
                      <a:pt x="5" y="14"/>
                      <a:pt x="5" y="14"/>
                      <a:pt x="5" y="14"/>
                    </a:cubicBezTo>
                    <a:cubicBezTo>
                      <a:pt x="5" y="14"/>
                      <a:pt x="5" y="14"/>
                      <a:pt x="5" y="14"/>
                    </a:cubicBezTo>
                    <a:cubicBezTo>
                      <a:pt x="5" y="14"/>
                      <a:pt x="5" y="14"/>
                      <a:pt x="5" y="14"/>
                    </a:cubicBezTo>
                    <a:cubicBezTo>
                      <a:pt x="5" y="13"/>
                      <a:pt x="5" y="13"/>
                      <a:pt x="5" y="13"/>
                    </a:cubicBezTo>
                    <a:cubicBezTo>
                      <a:pt x="5" y="13"/>
                      <a:pt x="5" y="13"/>
                      <a:pt x="5" y="13"/>
                    </a:cubicBezTo>
                    <a:cubicBezTo>
                      <a:pt x="6" y="12"/>
                      <a:pt x="6" y="12"/>
                      <a:pt x="6" y="12"/>
                    </a:cubicBezTo>
                    <a:cubicBezTo>
                      <a:pt x="7" y="9"/>
                      <a:pt x="7" y="9"/>
                      <a:pt x="7" y="9"/>
                    </a:cubicBezTo>
                    <a:cubicBezTo>
                      <a:pt x="8" y="7"/>
                      <a:pt x="9" y="5"/>
                      <a:pt x="10" y="4"/>
                    </a:cubicBezTo>
                    <a:cubicBezTo>
                      <a:pt x="11" y="2"/>
                      <a:pt x="11" y="2"/>
                      <a:pt x="11" y="2"/>
                    </a:cubicBezTo>
                    <a:moveTo>
                      <a:pt x="23" y="0"/>
                    </a:moveTo>
                    <a:cubicBezTo>
                      <a:pt x="23" y="0"/>
                      <a:pt x="23" y="0"/>
                      <a:pt x="22" y="0"/>
                    </a:cubicBezTo>
                    <a:cubicBezTo>
                      <a:pt x="20" y="3"/>
                      <a:pt x="18" y="5"/>
                      <a:pt x="16" y="8"/>
                    </a:cubicBezTo>
                    <a:cubicBezTo>
                      <a:pt x="15" y="9"/>
                      <a:pt x="14" y="11"/>
                      <a:pt x="14" y="12"/>
                    </a:cubicBezTo>
                    <a:cubicBezTo>
                      <a:pt x="14" y="11"/>
                      <a:pt x="14" y="11"/>
                      <a:pt x="15" y="10"/>
                    </a:cubicBezTo>
                    <a:cubicBezTo>
                      <a:pt x="16" y="10"/>
                      <a:pt x="17" y="11"/>
                      <a:pt x="17" y="12"/>
                    </a:cubicBezTo>
                    <a:cubicBezTo>
                      <a:pt x="18" y="13"/>
                      <a:pt x="18" y="13"/>
                      <a:pt x="18" y="14"/>
                    </a:cubicBezTo>
                    <a:cubicBezTo>
                      <a:pt x="19" y="15"/>
                      <a:pt x="19" y="16"/>
                      <a:pt x="19" y="16"/>
                    </a:cubicBezTo>
                    <a:cubicBezTo>
                      <a:pt x="19" y="16"/>
                      <a:pt x="20" y="16"/>
                      <a:pt x="20" y="16"/>
                    </a:cubicBezTo>
                    <a:cubicBezTo>
                      <a:pt x="20" y="16"/>
                      <a:pt x="20" y="16"/>
                      <a:pt x="20" y="16"/>
                    </a:cubicBezTo>
                    <a:cubicBezTo>
                      <a:pt x="22" y="14"/>
                      <a:pt x="22" y="14"/>
                      <a:pt x="22" y="14"/>
                    </a:cubicBezTo>
                    <a:cubicBezTo>
                      <a:pt x="22" y="13"/>
                      <a:pt x="22" y="13"/>
                      <a:pt x="22" y="13"/>
                    </a:cubicBezTo>
                    <a:cubicBezTo>
                      <a:pt x="22" y="13"/>
                      <a:pt x="22" y="13"/>
                      <a:pt x="22" y="13"/>
                    </a:cubicBezTo>
                    <a:cubicBezTo>
                      <a:pt x="23" y="12"/>
                      <a:pt x="23" y="12"/>
                      <a:pt x="23" y="12"/>
                    </a:cubicBezTo>
                    <a:cubicBezTo>
                      <a:pt x="23" y="12"/>
                      <a:pt x="23" y="11"/>
                      <a:pt x="24" y="10"/>
                    </a:cubicBezTo>
                    <a:cubicBezTo>
                      <a:pt x="24" y="10"/>
                      <a:pt x="25" y="9"/>
                      <a:pt x="25" y="9"/>
                    </a:cubicBezTo>
                    <a:cubicBezTo>
                      <a:pt x="26" y="8"/>
                      <a:pt x="26" y="8"/>
                      <a:pt x="26" y="8"/>
                    </a:cubicBezTo>
                    <a:cubicBezTo>
                      <a:pt x="26" y="8"/>
                      <a:pt x="27" y="9"/>
                      <a:pt x="27" y="9"/>
                    </a:cubicBezTo>
                    <a:cubicBezTo>
                      <a:pt x="27" y="10"/>
                      <a:pt x="27" y="11"/>
                      <a:pt x="27" y="12"/>
                    </a:cubicBezTo>
                    <a:cubicBezTo>
                      <a:pt x="28" y="13"/>
                      <a:pt x="28" y="13"/>
                      <a:pt x="28" y="13"/>
                    </a:cubicBezTo>
                    <a:cubicBezTo>
                      <a:pt x="28" y="13"/>
                      <a:pt x="28" y="13"/>
                      <a:pt x="28" y="13"/>
                    </a:cubicBezTo>
                    <a:cubicBezTo>
                      <a:pt x="28" y="13"/>
                      <a:pt x="28" y="13"/>
                      <a:pt x="28" y="13"/>
                    </a:cubicBezTo>
                    <a:cubicBezTo>
                      <a:pt x="28" y="13"/>
                      <a:pt x="28" y="13"/>
                      <a:pt x="28" y="13"/>
                    </a:cubicBezTo>
                    <a:cubicBezTo>
                      <a:pt x="28" y="14"/>
                      <a:pt x="28" y="14"/>
                      <a:pt x="28" y="14"/>
                    </a:cubicBezTo>
                    <a:cubicBezTo>
                      <a:pt x="28" y="14"/>
                      <a:pt x="28" y="14"/>
                      <a:pt x="28" y="14"/>
                    </a:cubicBezTo>
                    <a:cubicBezTo>
                      <a:pt x="29" y="15"/>
                      <a:pt x="29" y="15"/>
                      <a:pt x="29" y="15"/>
                    </a:cubicBezTo>
                    <a:cubicBezTo>
                      <a:pt x="29" y="17"/>
                      <a:pt x="29" y="17"/>
                      <a:pt x="29" y="17"/>
                    </a:cubicBezTo>
                    <a:cubicBezTo>
                      <a:pt x="30" y="17"/>
                      <a:pt x="30" y="17"/>
                      <a:pt x="30" y="17"/>
                    </a:cubicBezTo>
                    <a:cubicBezTo>
                      <a:pt x="32" y="17"/>
                      <a:pt x="35" y="17"/>
                      <a:pt x="37" y="16"/>
                    </a:cubicBezTo>
                    <a:cubicBezTo>
                      <a:pt x="37" y="16"/>
                      <a:pt x="37" y="16"/>
                      <a:pt x="37" y="16"/>
                    </a:cubicBezTo>
                    <a:cubicBezTo>
                      <a:pt x="36" y="14"/>
                      <a:pt x="36" y="13"/>
                      <a:pt x="35" y="11"/>
                    </a:cubicBezTo>
                    <a:cubicBezTo>
                      <a:pt x="34" y="8"/>
                      <a:pt x="33" y="6"/>
                      <a:pt x="33" y="3"/>
                    </a:cubicBezTo>
                    <a:cubicBezTo>
                      <a:pt x="29" y="2"/>
                      <a:pt x="26" y="1"/>
                      <a:pt x="23"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Freeform 392">
                <a:extLst>
                  <a:ext uri="{FF2B5EF4-FFF2-40B4-BE49-F238E27FC236}">
                    <a16:creationId xmlns:a16="http://schemas.microsoft.com/office/drawing/2014/main" id="{B0163217-B678-4304-98B9-5DE848533F30}"/>
                  </a:ext>
                </a:extLst>
              </p:cNvPr>
              <p:cNvSpPr>
                <a:spLocks noEditPoints="1"/>
              </p:cNvSpPr>
              <p:nvPr/>
            </p:nvSpPr>
            <p:spPr bwMode="auto">
              <a:xfrm>
                <a:off x="2756" y="2211"/>
                <a:ext cx="98" cy="10"/>
              </a:xfrm>
              <a:custGeom>
                <a:avLst/>
                <a:gdLst>
                  <a:gd name="T0" fmla="*/ 40 w 41"/>
                  <a:gd name="T1" fmla="*/ 2 h 4"/>
                  <a:gd name="T2" fmla="*/ 37 w 41"/>
                  <a:gd name="T3" fmla="*/ 3 h 4"/>
                  <a:gd name="T4" fmla="*/ 37 w 41"/>
                  <a:gd name="T5" fmla="*/ 4 h 4"/>
                  <a:gd name="T6" fmla="*/ 41 w 41"/>
                  <a:gd name="T7" fmla="*/ 4 h 4"/>
                  <a:gd name="T8" fmla="*/ 40 w 41"/>
                  <a:gd name="T9" fmla="*/ 3 h 4"/>
                  <a:gd name="T10" fmla="*/ 40 w 41"/>
                  <a:gd name="T11" fmla="*/ 2 h 4"/>
                  <a:gd name="T12" fmla="*/ 40 w 41"/>
                  <a:gd name="T13" fmla="*/ 2 h 4"/>
                  <a:gd name="T14" fmla="*/ 7 w 41"/>
                  <a:gd name="T15" fmla="*/ 2 h 4"/>
                  <a:gd name="T16" fmla="*/ 6 w 41"/>
                  <a:gd name="T17" fmla="*/ 2 h 4"/>
                  <a:gd name="T18" fmla="*/ 1 w 41"/>
                  <a:gd name="T19" fmla="*/ 3 h 4"/>
                  <a:gd name="T20" fmla="*/ 0 w 41"/>
                  <a:gd name="T21" fmla="*/ 3 h 4"/>
                  <a:gd name="T22" fmla="*/ 0 w 41"/>
                  <a:gd name="T23" fmla="*/ 4 h 4"/>
                  <a:gd name="T24" fmla="*/ 1 w 41"/>
                  <a:gd name="T25" fmla="*/ 4 h 4"/>
                  <a:gd name="T26" fmla="*/ 5 w 41"/>
                  <a:gd name="T27" fmla="*/ 3 h 4"/>
                  <a:gd name="T28" fmla="*/ 6 w 41"/>
                  <a:gd name="T29" fmla="*/ 2 h 4"/>
                  <a:gd name="T30" fmla="*/ 7 w 41"/>
                  <a:gd name="T31" fmla="*/ 2 h 4"/>
                  <a:gd name="T32" fmla="*/ 18 w 41"/>
                  <a:gd name="T33" fmla="*/ 0 h 4"/>
                  <a:gd name="T34" fmla="*/ 17 w 41"/>
                  <a:gd name="T35" fmla="*/ 1 h 4"/>
                  <a:gd name="T36" fmla="*/ 27 w 41"/>
                  <a:gd name="T37" fmla="*/ 4 h 4"/>
                  <a:gd name="T38" fmla="*/ 27 w 41"/>
                  <a:gd name="T39" fmla="*/ 2 h 4"/>
                  <a:gd name="T40" fmla="*/ 18 w 41"/>
                  <a:gd name="T4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
                    <a:moveTo>
                      <a:pt x="40" y="2"/>
                    </a:moveTo>
                    <a:cubicBezTo>
                      <a:pt x="39" y="3"/>
                      <a:pt x="38" y="3"/>
                      <a:pt x="37" y="3"/>
                    </a:cubicBezTo>
                    <a:cubicBezTo>
                      <a:pt x="37" y="3"/>
                      <a:pt x="37" y="4"/>
                      <a:pt x="37" y="4"/>
                    </a:cubicBezTo>
                    <a:cubicBezTo>
                      <a:pt x="38" y="4"/>
                      <a:pt x="39" y="4"/>
                      <a:pt x="41" y="4"/>
                    </a:cubicBezTo>
                    <a:cubicBezTo>
                      <a:pt x="41" y="3"/>
                      <a:pt x="40" y="3"/>
                      <a:pt x="40" y="3"/>
                    </a:cubicBezTo>
                    <a:cubicBezTo>
                      <a:pt x="40" y="2"/>
                      <a:pt x="40" y="2"/>
                      <a:pt x="40" y="2"/>
                    </a:cubicBezTo>
                    <a:cubicBezTo>
                      <a:pt x="40" y="2"/>
                      <a:pt x="40" y="2"/>
                      <a:pt x="40" y="2"/>
                    </a:cubicBezTo>
                    <a:moveTo>
                      <a:pt x="7" y="2"/>
                    </a:moveTo>
                    <a:cubicBezTo>
                      <a:pt x="7" y="2"/>
                      <a:pt x="6" y="2"/>
                      <a:pt x="6" y="2"/>
                    </a:cubicBezTo>
                    <a:cubicBezTo>
                      <a:pt x="4" y="2"/>
                      <a:pt x="3" y="3"/>
                      <a:pt x="1" y="3"/>
                    </a:cubicBezTo>
                    <a:cubicBezTo>
                      <a:pt x="1" y="3"/>
                      <a:pt x="1" y="3"/>
                      <a:pt x="0" y="3"/>
                    </a:cubicBezTo>
                    <a:cubicBezTo>
                      <a:pt x="0" y="4"/>
                      <a:pt x="0" y="4"/>
                      <a:pt x="0" y="4"/>
                    </a:cubicBezTo>
                    <a:cubicBezTo>
                      <a:pt x="0" y="4"/>
                      <a:pt x="0" y="4"/>
                      <a:pt x="1" y="4"/>
                    </a:cubicBezTo>
                    <a:cubicBezTo>
                      <a:pt x="2" y="4"/>
                      <a:pt x="4" y="4"/>
                      <a:pt x="5" y="3"/>
                    </a:cubicBezTo>
                    <a:cubicBezTo>
                      <a:pt x="6" y="2"/>
                      <a:pt x="6" y="2"/>
                      <a:pt x="6" y="2"/>
                    </a:cubicBezTo>
                    <a:cubicBezTo>
                      <a:pt x="6" y="2"/>
                      <a:pt x="6" y="2"/>
                      <a:pt x="7" y="2"/>
                    </a:cubicBezTo>
                    <a:moveTo>
                      <a:pt x="18" y="0"/>
                    </a:moveTo>
                    <a:cubicBezTo>
                      <a:pt x="18" y="0"/>
                      <a:pt x="17" y="0"/>
                      <a:pt x="17" y="1"/>
                    </a:cubicBezTo>
                    <a:cubicBezTo>
                      <a:pt x="20" y="2"/>
                      <a:pt x="23" y="3"/>
                      <a:pt x="27" y="4"/>
                    </a:cubicBezTo>
                    <a:cubicBezTo>
                      <a:pt x="27" y="3"/>
                      <a:pt x="27" y="3"/>
                      <a:pt x="27" y="2"/>
                    </a:cubicBezTo>
                    <a:cubicBezTo>
                      <a:pt x="24" y="2"/>
                      <a:pt x="21" y="1"/>
                      <a:pt x="18"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Freeform 393">
                <a:extLst>
                  <a:ext uri="{FF2B5EF4-FFF2-40B4-BE49-F238E27FC236}">
                    <a16:creationId xmlns:a16="http://schemas.microsoft.com/office/drawing/2014/main" id="{4D44D25B-2EEF-470D-8479-B47ABB573B41}"/>
                  </a:ext>
                </a:extLst>
              </p:cNvPr>
              <p:cNvSpPr>
                <a:spLocks/>
              </p:cNvSpPr>
              <p:nvPr/>
            </p:nvSpPr>
            <p:spPr bwMode="auto">
              <a:xfrm>
                <a:off x="2870" y="1952"/>
                <a:ext cx="31" cy="50"/>
              </a:xfrm>
              <a:custGeom>
                <a:avLst/>
                <a:gdLst>
                  <a:gd name="T0" fmla="*/ 12 w 13"/>
                  <a:gd name="T1" fmla="*/ 0 h 21"/>
                  <a:gd name="T2" fmla="*/ 12 w 13"/>
                  <a:gd name="T3" fmla="*/ 2 h 21"/>
                  <a:gd name="T4" fmla="*/ 10 w 13"/>
                  <a:gd name="T5" fmla="*/ 6 h 21"/>
                  <a:gd name="T6" fmla="*/ 9 w 13"/>
                  <a:gd name="T7" fmla="*/ 7 h 21"/>
                  <a:gd name="T8" fmla="*/ 8 w 13"/>
                  <a:gd name="T9" fmla="*/ 9 h 21"/>
                  <a:gd name="T10" fmla="*/ 7 w 13"/>
                  <a:gd name="T11" fmla="*/ 11 h 21"/>
                  <a:gd name="T12" fmla="*/ 6 w 13"/>
                  <a:gd name="T13" fmla="*/ 13 h 21"/>
                  <a:gd name="T14" fmla="*/ 5 w 13"/>
                  <a:gd name="T15" fmla="*/ 14 h 21"/>
                  <a:gd name="T16" fmla="*/ 5 w 13"/>
                  <a:gd name="T17" fmla="*/ 15 h 21"/>
                  <a:gd name="T18" fmla="*/ 4 w 13"/>
                  <a:gd name="T19" fmla="*/ 16 h 21"/>
                  <a:gd name="T20" fmla="*/ 3 w 13"/>
                  <a:gd name="T21" fmla="*/ 18 h 21"/>
                  <a:gd name="T22" fmla="*/ 2 w 13"/>
                  <a:gd name="T23" fmla="*/ 20 h 21"/>
                  <a:gd name="T24" fmla="*/ 0 w 13"/>
                  <a:gd name="T25" fmla="*/ 21 h 21"/>
                  <a:gd name="T26" fmla="*/ 6 w 13"/>
                  <a:gd name="T27" fmla="*/ 16 h 21"/>
                  <a:gd name="T28" fmla="*/ 11 w 13"/>
                  <a:gd name="T29" fmla="*/ 6 h 21"/>
                  <a:gd name="T30" fmla="*/ 13 w 13"/>
                  <a:gd name="T31" fmla="*/ 1 h 21"/>
                  <a:gd name="T32" fmla="*/ 12 w 13"/>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1">
                    <a:moveTo>
                      <a:pt x="12" y="0"/>
                    </a:moveTo>
                    <a:cubicBezTo>
                      <a:pt x="12" y="2"/>
                      <a:pt x="12" y="2"/>
                      <a:pt x="12" y="2"/>
                    </a:cubicBezTo>
                    <a:cubicBezTo>
                      <a:pt x="10" y="6"/>
                      <a:pt x="10" y="6"/>
                      <a:pt x="10" y="6"/>
                    </a:cubicBezTo>
                    <a:cubicBezTo>
                      <a:pt x="10" y="6"/>
                      <a:pt x="10" y="7"/>
                      <a:pt x="9" y="7"/>
                    </a:cubicBezTo>
                    <a:cubicBezTo>
                      <a:pt x="8" y="9"/>
                      <a:pt x="8" y="9"/>
                      <a:pt x="8" y="9"/>
                    </a:cubicBezTo>
                    <a:cubicBezTo>
                      <a:pt x="8" y="10"/>
                      <a:pt x="8" y="10"/>
                      <a:pt x="7" y="11"/>
                    </a:cubicBezTo>
                    <a:cubicBezTo>
                      <a:pt x="6" y="13"/>
                      <a:pt x="6" y="13"/>
                      <a:pt x="6" y="13"/>
                    </a:cubicBezTo>
                    <a:cubicBezTo>
                      <a:pt x="5" y="14"/>
                      <a:pt x="5" y="14"/>
                      <a:pt x="5" y="14"/>
                    </a:cubicBezTo>
                    <a:cubicBezTo>
                      <a:pt x="5" y="15"/>
                      <a:pt x="5" y="15"/>
                      <a:pt x="5" y="15"/>
                    </a:cubicBezTo>
                    <a:cubicBezTo>
                      <a:pt x="4" y="16"/>
                      <a:pt x="4" y="16"/>
                      <a:pt x="4" y="16"/>
                    </a:cubicBezTo>
                    <a:cubicBezTo>
                      <a:pt x="3" y="18"/>
                      <a:pt x="3" y="18"/>
                      <a:pt x="3" y="18"/>
                    </a:cubicBezTo>
                    <a:cubicBezTo>
                      <a:pt x="3" y="19"/>
                      <a:pt x="2" y="19"/>
                      <a:pt x="2" y="20"/>
                    </a:cubicBezTo>
                    <a:cubicBezTo>
                      <a:pt x="0" y="21"/>
                      <a:pt x="0" y="21"/>
                      <a:pt x="0" y="21"/>
                    </a:cubicBezTo>
                    <a:cubicBezTo>
                      <a:pt x="3" y="20"/>
                      <a:pt x="4" y="18"/>
                      <a:pt x="6" y="16"/>
                    </a:cubicBezTo>
                    <a:cubicBezTo>
                      <a:pt x="8" y="12"/>
                      <a:pt x="10" y="9"/>
                      <a:pt x="11" y="6"/>
                    </a:cubicBezTo>
                    <a:cubicBezTo>
                      <a:pt x="12" y="4"/>
                      <a:pt x="13" y="3"/>
                      <a:pt x="13" y="1"/>
                    </a:cubicBezTo>
                    <a:cubicBezTo>
                      <a:pt x="13" y="1"/>
                      <a:pt x="13" y="1"/>
                      <a:pt x="12"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Freeform 394">
                <a:extLst>
                  <a:ext uri="{FF2B5EF4-FFF2-40B4-BE49-F238E27FC236}">
                    <a16:creationId xmlns:a16="http://schemas.microsoft.com/office/drawing/2014/main" id="{550EE189-22C0-4294-9095-5C2006B17974}"/>
                  </a:ext>
                </a:extLst>
              </p:cNvPr>
              <p:cNvSpPr>
                <a:spLocks/>
              </p:cNvSpPr>
              <p:nvPr/>
            </p:nvSpPr>
            <p:spPr bwMode="auto">
              <a:xfrm>
                <a:off x="2899" y="1950"/>
                <a:ext cx="2" cy="5"/>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1"/>
                      <a:pt x="1" y="1"/>
                      <a:pt x="1" y="1"/>
                    </a:cubicBezTo>
                    <a:cubicBezTo>
                      <a:pt x="0" y="1"/>
                      <a:pt x="0" y="1"/>
                      <a:pt x="0" y="1"/>
                    </a:cubicBezTo>
                    <a:cubicBezTo>
                      <a:pt x="1" y="2"/>
                      <a:pt x="1" y="2"/>
                      <a:pt x="1" y="2"/>
                    </a:cubicBezTo>
                    <a:cubicBezTo>
                      <a:pt x="1" y="2"/>
                      <a:pt x="1" y="1"/>
                      <a:pt x="1" y="1"/>
                    </a:cubicBezTo>
                    <a:cubicBezTo>
                      <a:pt x="1" y="1"/>
                      <a:pt x="1" y="1"/>
                      <a:pt x="1" y="1"/>
                    </a:cubicBezTo>
                    <a:cubicBezTo>
                      <a:pt x="1" y="1"/>
                      <a:pt x="1" y="0"/>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Freeform 395">
                <a:extLst>
                  <a:ext uri="{FF2B5EF4-FFF2-40B4-BE49-F238E27FC236}">
                    <a16:creationId xmlns:a16="http://schemas.microsoft.com/office/drawing/2014/main" id="{DC20DA46-17A1-485D-A389-116D9522AF50}"/>
                  </a:ext>
                </a:extLst>
              </p:cNvPr>
              <p:cNvSpPr>
                <a:spLocks/>
              </p:cNvSpPr>
              <p:nvPr/>
            </p:nvSpPr>
            <p:spPr bwMode="auto">
              <a:xfrm>
                <a:off x="2801" y="2040"/>
                <a:ext cx="15" cy="10"/>
              </a:xfrm>
              <a:custGeom>
                <a:avLst/>
                <a:gdLst>
                  <a:gd name="T0" fmla="*/ 3 w 6"/>
                  <a:gd name="T1" fmla="*/ 0 h 4"/>
                  <a:gd name="T2" fmla="*/ 3 w 6"/>
                  <a:gd name="T3" fmla="*/ 0 h 4"/>
                  <a:gd name="T4" fmla="*/ 0 w 6"/>
                  <a:gd name="T5" fmla="*/ 0 h 4"/>
                  <a:gd name="T6" fmla="*/ 0 w 6"/>
                  <a:gd name="T7" fmla="*/ 0 h 4"/>
                  <a:gd name="T8" fmla="*/ 0 w 6"/>
                  <a:gd name="T9" fmla="*/ 1 h 4"/>
                  <a:gd name="T10" fmla="*/ 3 w 6"/>
                  <a:gd name="T11" fmla="*/ 3 h 4"/>
                  <a:gd name="T12" fmla="*/ 3 w 6"/>
                  <a:gd name="T13" fmla="*/ 4 h 4"/>
                  <a:gd name="T14" fmla="*/ 3 w 6"/>
                  <a:gd name="T15" fmla="*/ 4 h 4"/>
                  <a:gd name="T16" fmla="*/ 4 w 6"/>
                  <a:gd name="T17" fmla="*/ 4 h 4"/>
                  <a:gd name="T18" fmla="*/ 4 w 6"/>
                  <a:gd name="T19" fmla="*/ 4 h 4"/>
                  <a:gd name="T20" fmla="*/ 6 w 6"/>
                  <a:gd name="T21" fmla="*/ 3 h 4"/>
                  <a:gd name="T22" fmla="*/ 5 w 6"/>
                  <a:gd name="T23" fmla="*/ 2 h 4"/>
                  <a:gd name="T24" fmla="*/ 3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3" y="0"/>
                    </a:moveTo>
                    <a:cubicBezTo>
                      <a:pt x="3" y="0"/>
                      <a:pt x="3" y="0"/>
                      <a:pt x="3" y="0"/>
                    </a:cubicBezTo>
                    <a:cubicBezTo>
                      <a:pt x="0" y="0"/>
                      <a:pt x="0" y="0"/>
                      <a:pt x="0" y="0"/>
                    </a:cubicBezTo>
                    <a:cubicBezTo>
                      <a:pt x="0" y="0"/>
                      <a:pt x="0" y="0"/>
                      <a:pt x="0" y="0"/>
                    </a:cubicBezTo>
                    <a:cubicBezTo>
                      <a:pt x="0" y="1"/>
                      <a:pt x="0" y="1"/>
                      <a:pt x="0" y="1"/>
                    </a:cubicBezTo>
                    <a:cubicBezTo>
                      <a:pt x="3" y="3"/>
                      <a:pt x="3" y="3"/>
                      <a:pt x="3" y="3"/>
                    </a:cubicBezTo>
                    <a:cubicBezTo>
                      <a:pt x="3" y="4"/>
                      <a:pt x="3" y="4"/>
                      <a:pt x="3" y="4"/>
                    </a:cubicBezTo>
                    <a:cubicBezTo>
                      <a:pt x="3" y="4"/>
                      <a:pt x="3" y="4"/>
                      <a:pt x="3" y="4"/>
                    </a:cubicBezTo>
                    <a:cubicBezTo>
                      <a:pt x="4" y="4"/>
                      <a:pt x="4" y="4"/>
                      <a:pt x="4" y="4"/>
                    </a:cubicBezTo>
                    <a:cubicBezTo>
                      <a:pt x="4" y="4"/>
                      <a:pt x="4" y="4"/>
                      <a:pt x="4" y="4"/>
                    </a:cubicBezTo>
                    <a:cubicBezTo>
                      <a:pt x="5" y="4"/>
                      <a:pt x="6" y="3"/>
                      <a:pt x="6" y="3"/>
                    </a:cubicBezTo>
                    <a:cubicBezTo>
                      <a:pt x="6" y="2"/>
                      <a:pt x="6" y="2"/>
                      <a:pt x="5" y="2"/>
                    </a:cubicBezTo>
                    <a:cubicBezTo>
                      <a:pt x="5" y="1"/>
                      <a:pt x="4" y="1"/>
                      <a:pt x="3"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Freeform 396">
                <a:extLst>
                  <a:ext uri="{FF2B5EF4-FFF2-40B4-BE49-F238E27FC236}">
                    <a16:creationId xmlns:a16="http://schemas.microsoft.com/office/drawing/2014/main" id="{4DB92364-0D0A-4BD1-AA57-2AB79E0C29E6}"/>
                  </a:ext>
                </a:extLst>
              </p:cNvPr>
              <p:cNvSpPr>
                <a:spLocks noEditPoints="1"/>
              </p:cNvSpPr>
              <p:nvPr/>
            </p:nvSpPr>
            <p:spPr bwMode="auto">
              <a:xfrm>
                <a:off x="2820" y="1957"/>
                <a:ext cx="84" cy="83"/>
              </a:xfrm>
              <a:custGeom>
                <a:avLst/>
                <a:gdLst>
                  <a:gd name="T0" fmla="*/ 1 w 35"/>
                  <a:gd name="T1" fmla="*/ 34 h 35"/>
                  <a:gd name="T2" fmla="*/ 0 w 35"/>
                  <a:gd name="T3" fmla="*/ 34 h 35"/>
                  <a:gd name="T4" fmla="*/ 2 w 35"/>
                  <a:gd name="T5" fmla="*/ 35 h 35"/>
                  <a:gd name="T6" fmla="*/ 1 w 35"/>
                  <a:gd name="T7" fmla="*/ 34 h 35"/>
                  <a:gd name="T8" fmla="*/ 34 w 35"/>
                  <a:gd name="T9" fmla="*/ 0 h 35"/>
                  <a:gd name="T10" fmla="*/ 33 w 35"/>
                  <a:gd name="T11" fmla="*/ 5 h 35"/>
                  <a:gd name="T12" fmla="*/ 28 w 35"/>
                  <a:gd name="T13" fmla="*/ 15 h 35"/>
                  <a:gd name="T14" fmla="*/ 17 w 35"/>
                  <a:gd name="T15" fmla="*/ 26 h 35"/>
                  <a:gd name="T16" fmla="*/ 13 w 35"/>
                  <a:gd name="T17" fmla="*/ 28 h 35"/>
                  <a:gd name="T18" fmla="*/ 14 w 35"/>
                  <a:gd name="T19" fmla="*/ 28 h 35"/>
                  <a:gd name="T20" fmla="*/ 17 w 35"/>
                  <a:gd name="T21" fmla="*/ 27 h 35"/>
                  <a:gd name="T22" fmla="*/ 17 w 35"/>
                  <a:gd name="T23" fmla="*/ 26 h 35"/>
                  <a:gd name="T24" fmla="*/ 18 w 35"/>
                  <a:gd name="T25" fmla="*/ 26 h 35"/>
                  <a:gd name="T26" fmla="*/ 19 w 35"/>
                  <a:gd name="T27" fmla="*/ 25 h 35"/>
                  <a:gd name="T28" fmla="*/ 21 w 35"/>
                  <a:gd name="T29" fmla="*/ 23 h 35"/>
                  <a:gd name="T30" fmla="*/ 24 w 35"/>
                  <a:gd name="T31" fmla="*/ 21 h 35"/>
                  <a:gd name="T32" fmla="*/ 26 w 35"/>
                  <a:gd name="T33" fmla="*/ 19 h 35"/>
                  <a:gd name="T34" fmla="*/ 27 w 35"/>
                  <a:gd name="T35" fmla="*/ 17 h 35"/>
                  <a:gd name="T36" fmla="*/ 28 w 35"/>
                  <a:gd name="T37" fmla="*/ 16 h 35"/>
                  <a:gd name="T38" fmla="*/ 29 w 35"/>
                  <a:gd name="T39" fmla="*/ 15 h 35"/>
                  <a:gd name="T40" fmla="*/ 29 w 35"/>
                  <a:gd name="T41" fmla="*/ 15 h 35"/>
                  <a:gd name="T42" fmla="*/ 30 w 35"/>
                  <a:gd name="T43" fmla="*/ 12 h 35"/>
                  <a:gd name="T44" fmla="*/ 32 w 35"/>
                  <a:gd name="T45" fmla="*/ 9 h 35"/>
                  <a:gd name="T46" fmla="*/ 33 w 35"/>
                  <a:gd name="T47" fmla="*/ 7 h 35"/>
                  <a:gd name="T48" fmla="*/ 33 w 35"/>
                  <a:gd name="T49" fmla="*/ 6 h 35"/>
                  <a:gd name="T50" fmla="*/ 34 w 35"/>
                  <a:gd name="T51" fmla="*/ 5 h 35"/>
                  <a:gd name="T52" fmla="*/ 34 w 35"/>
                  <a:gd name="T53" fmla="*/ 4 h 35"/>
                  <a:gd name="T54" fmla="*/ 35 w 35"/>
                  <a:gd name="T55" fmla="*/ 1 h 35"/>
                  <a:gd name="T56" fmla="*/ 35 w 35"/>
                  <a:gd name="T57" fmla="*/ 1 h 35"/>
                  <a:gd name="T58" fmla="*/ 34 w 35"/>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5">
                    <a:moveTo>
                      <a:pt x="1" y="34"/>
                    </a:moveTo>
                    <a:cubicBezTo>
                      <a:pt x="0" y="34"/>
                      <a:pt x="0" y="34"/>
                      <a:pt x="0" y="34"/>
                    </a:cubicBezTo>
                    <a:cubicBezTo>
                      <a:pt x="1" y="34"/>
                      <a:pt x="1" y="35"/>
                      <a:pt x="2" y="35"/>
                    </a:cubicBezTo>
                    <a:cubicBezTo>
                      <a:pt x="1" y="34"/>
                      <a:pt x="1" y="34"/>
                      <a:pt x="1" y="34"/>
                    </a:cubicBezTo>
                    <a:moveTo>
                      <a:pt x="34" y="0"/>
                    </a:moveTo>
                    <a:cubicBezTo>
                      <a:pt x="34" y="1"/>
                      <a:pt x="33" y="3"/>
                      <a:pt x="33" y="5"/>
                    </a:cubicBezTo>
                    <a:cubicBezTo>
                      <a:pt x="32" y="8"/>
                      <a:pt x="30" y="11"/>
                      <a:pt x="28" y="15"/>
                    </a:cubicBezTo>
                    <a:cubicBezTo>
                      <a:pt x="25" y="19"/>
                      <a:pt x="22" y="22"/>
                      <a:pt x="17" y="26"/>
                    </a:cubicBezTo>
                    <a:cubicBezTo>
                      <a:pt x="16" y="26"/>
                      <a:pt x="15" y="27"/>
                      <a:pt x="13" y="28"/>
                    </a:cubicBezTo>
                    <a:cubicBezTo>
                      <a:pt x="14" y="28"/>
                      <a:pt x="14" y="28"/>
                      <a:pt x="14" y="28"/>
                    </a:cubicBezTo>
                    <a:cubicBezTo>
                      <a:pt x="15" y="28"/>
                      <a:pt x="16" y="27"/>
                      <a:pt x="17" y="27"/>
                    </a:cubicBezTo>
                    <a:cubicBezTo>
                      <a:pt x="17" y="26"/>
                      <a:pt x="17" y="26"/>
                      <a:pt x="17" y="26"/>
                    </a:cubicBezTo>
                    <a:cubicBezTo>
                      <a:pt x="18" y="26"/>
                      <a:pt x="18" y="26"/>
                      <a:pt x="18" y="26"/>
                    </a:cubicBezTo>
                    <a:cubicBezTo>
                      <a:pt x="19" y="25"/>
                      <a:pt x="19" y="25"/>
                      <a:pt x="19" y="25"/>
                    </a:cubicBezTo>
                    <a:cubicBezTo>
                      <a:pt x="20" y="25"/>
                      <a:pt x="21" y="24"/>
                      <a:pt x="21" y="23"/>
                    </a:cubicBezTo>
                    <a:cubicBezTo>
                      <a:pt x="24" y="21"/>
                      <a:pt x="24" y="21"/>
                      <a:pt x="24" y="21"/>
                    </a:cubicBezTo>
                    <a:cubicBezTo>
                      <a:pt x="24" y="21"/>
                      <a:pt x="25" y="20"/>
                      <a:pt x="26" y="19"/>
                    </a:cubicBezTo>
                    <a:cubicBezTo>
                      <a:pt x="26" y="19"/>
                      <a:pt x="27" y="18"/>
                      <a:pt x="27" y="17"/>
                    </a:cubicBezTo>
                    <a:cubicBezTo>
                      <a:pt x="28" y="16"/>
                      <a:pt x="28" y="16"/>
                      <a:pt x="28" y="16"/>
                    </a:cubicBezTo>
                    <a:cubicBezTo>
                      <a:pt x="29" y="15"/>
                      <a:pt x="29" y="15"/>
                      <a:pt x="29" y="15"/>
                    </a:cubicBezTo>
                    <a:cubicBezTo>
                      <a:pt x="29" y="15"/>
                      <a:pt x="29" y="15"/>
                      <a:pt x="29" y="15"/>
                    </a:cubicBezTo>
                    <a:cubicBezTo>
                      <a:pt x="30" y="12"/>
                      <a:pt x="30" y="12"/>
                      <a:pt x="30" y="12"/>
                    </a:cubicBezTo>
                    <a:cubicBezTo>
                      <a:pt x="31" y="11"/>
                      <a:pt x="31" y="10"/>
                      <a:pt x="32" y="9"/>
                    </a:cubicBezTo>
                    <a:cubicBezTo>
                      <a:pt x="33" y="7"/>
                      <a:pt x="33" y="7"/>
                      <a:pt x="33" y="7"/>
                    </a:cubicBezTo>
                    <a:cubicBezTo>
                      <a:pt x="33" y="6"/>
                      <a:pt x="33" y="6"/>
                      <a:pt x="33" y="6"/>
                    </a:cubicBezTo>
                    <a:cubicBezTo>
                      <a:pt x="33" y="5"/>
                      <a:pt x="33" y="5"/>
                      <a:pt x="34" y="5"/>
                    </a:cubicBezTo>
                    <a:cubicBezTo>
                      <a:pt x="34" y="4"/>
                      <a:pt x="34" y="4"/>
                      <a:pt x="34" y="4"/>
                    </a:cubicBezTo>
                    <a:cubicBezTo>
                      <a:pt x="35" y="1"/>
                      <a:pt x="35" y="1"/>
                      <a:pt x="35" y="1"/>
                    </a:cubicBezTo>
                    <a:cubicBezTo>
                      <a:pt x="35" y="1"/>
                      <a:pt x="35" y="1"/>
                      <a:pt x="35" y="1"/>
                    </a:cubicBezTo>
                    <a:cubicBezTo>
                      <a:pt x="35" y="0"/>
                      <a:pt x="34" y="0"/>
                      <a:pt x="34"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Freeform 397">
                <a:extLst>
                  <a:ext uri="{FF2B5EF4-FFF2-40B4-BE49-F238E27FC236}">
                    <a16:creationId xmlns:a16="http://schemas.microsoft.com/office/drawing/2014/main" id="{03AAC769-BB46-4F3A-A4D4-E799ECE82083}"/>
                  </a:ext>
                </a:extLst>
              </p:cNvPr>
              <p:cNvSpPr>
                <a:spLocks/>
              </p:cNvSpPr>
              <p:nvPr/>
            </p:nvSpPr>
            <p:spPr bwMode="auto">
              <a:xfrm>
                <a:off x="2901" y="1952"/>
                <a:ext cx="3" cy="7"/>
              </a:xfrm>
              <a:custGeom>
                <a:avLst/>
                <a:gdLst>
                  <a:gd name="T0" fmla="*/ 1 w 1"/>
                  <a:gd name="T1" fmla="*/ 0 h 3"/>
                  <a:gd name="T2" fmla="*/ 0 w 1"/>
                  <a:gd name="T3" fmla="*/ 2 h 3"/>
                  <a:gd name="T4" fmla="*/ 1 w 1"/>
                  <a:gd name="T5" fmla="*/ 3 h 3"/>
                  <a:gd name="T6" fmla="*/ 1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0" y="1"/>
                      <a:pt x="0" y="1"/>
                      <a:pt x="0" y="2"/>
                    </a:cubicBezTo>
                    <a:cubicBezTo>
                      <a:pt x="0" y="2"/>
                      <a:pt x="1" y="2"/>
                      <a:pt x="1" y="3"/>
                    </a:cubicBezTo>
                    <a:cubicBezTo>
                      <a:pt x="1" y="1"/>
                      <a:pt x="1" y="1"/>
                      <a:pt x="1" y="1"/>
                    </a:cubicBezTo>
                    <a:cubicBezTo>
                      <a:pt x="1" y="1"/>
                      <a:pt x="1" y="0"/>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398">
                <a:extLst>
                  <a:ext uri="{FF2B5EF4-FFF2-40B4-BE49-F238E27FC236}">
                    <a16:creationId xmlns:a16="http://schemas.microsoft.com/office/drawing/2014/main" id="{9962D4B5-45D9-4DEF-A6D4-8D2811CC14D4}"/>
                  </a:ext>
                </a:extLst>
              </p:cNvPr>
              <p:cNvSpPr>
                <a:spLocks/>
              </p:cNvSpPr>
              <p:nvPr/>
            </p:nvSpPr>
            <p:spPr bwMode="auto">
              <a:xfrm>
                <a:off x="2419" y="2026"/>
                <a:ext cx="54" cy="88"/>
              </a:xfrm>
              <a:custGeom>
                <a:avLst/>
                <a:gdLst>
                  <a:gd name="T0" fmla="*/ 0 w 23"/>
                  <a:gd name="T1" fmla="*/ 0 h 37"/>
                  <a:gd name="T2" fmla="*/ 1 w 23"/>
                  <a:gd name="T3" fmla="*/ 4 h 37"/>
                  <a:gd name="T4" fmla="*/ 3 w 23"/>
                  <a:gd name="T5" fmla="*/ 10 h 37"/>
                  <a:gd name="T6" fmla="*/ 3 w 23"/>
                  <a:gd name="T7" fmla="*/ 12 h 37"/>
                  <a:gd name="T8" fmla="*/ 4 w 23"/>
                  <a:gd name="T9" fmla="*/ 13 h 37"/>
                  <a:gd name="T10" fmla="*/ 4 w 23"/>
                  <a:gd name="T11" fmla="*/ 14 h 37"/>
                  <a:gd name="T12" fmla="*/ 4 w 23"/>
                  <a:gd name="T13" fmla="*/ 14 h 37"/>
                  <a:gd name="T14" fmla="*/ 4 w 23"/>
                  <a:gd name="T15" fmla="*/ 15 h 37"/>
                  <a:gd name="T16" fmla="*/ 9 w 23"/>
                  <a:gd name="T17" fmla="*/ 25 h 37"/>
                  <a:gd name="T18" fmla="*/ 11 w 23"/>
                  <a:gd name="T19" fmla="*/ 29 h 37"/>
                  <a:gd name="T20" fmla="*/ 12 w 23"/>
                  <a:gd name="T21" fmla="*/ 32 h 37"/>
                  <a:gd name="T22" fmla="*/ 13 w 23"/>
                  <a:gd name="T23" fmla="*/ 33 h 37"/>
                  <a:gd name="T24" fmla="*/ 13 w 23"/>
                  <a:gd name="T25" fmla="*/ 33 h 37"/>
                  <a:gd name="T26" fmla="*/ 23 w 23"/>
                  <a:gd name="T27" fmla="*/ 37 h 37"/>
                  <a:gd name="T28" fmla="*/ 21 w 23"/>
                  <a:gd name="T29" fmla="*/ 34 h 37"/>
                  <a:gd name="T30" fmla="*/ 20 w 23"/>
                  <a:gd name="T31" fmla="*/ 32 h 37"/>
                  <a:gd name="T32" fmla="*/ 19 w 23"/>
                  <a:gd name="T33" fmla="*/ 30 h 37"/>
                  <a:gd name="T34" fmla="*/ 11 w 23"/>
                  <a:gd name="T35" fmla="*/ 13 h 37"/>
                  <a:gd name="T36" fmla="*/ 3 w 23"/>
                  <a:gd name="T37" fmla="*/ 5 h 37"/>
                  <a:gd name="T38" fmla="*/ 0 w 23"/>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7">
                    <a:moveTo>
                      <a:pt x="0" y="0"/>
                    </a:moveTo>
                    <a:cubicBezTo>
                      <a:pt x="1" y="4"/>
                      <a:pt x="1" y="4"/>
                      <a:pt x="1" y="4"/>
                    </a:cubicBezTo>
                    <a:cubicBezTo>
                      <a:pt x="3" y="10"/>
                      <a:pt x="3" y="10"/>
                      <a:pt x="3" y="10"/>
                    </a:cubicBezTo>
                    <a:cubicBezTo>
                      <a:pt x="3" y="12"/>
                      <a:pt x="3" y="12"/>
                      <a:pt x="3" y="12"/>
                    </a:cubicBezTo>
                    <a:cubicBezTo>
                      <a:pt x="4" y="13"/>
                      <a:pt x="4" y="13"/>
                      <a:pt x="4" y="13"/>
                    </a:cubicBezTo>
                    <a:cubicBezTo>
                      <a:pt x="4" y="14"/>
                      <a:pt x="4" y="14"/>
                      <a:pt x="4" y="14"/>
                    </a:cubicBezTo>
                    <a:cubicBezTo>
                      <a:pt x="4" y="14"/>
                      <a:pt x="4" y="14"/>
                      <a:pt x="4" y="14"/>
                    </a:cubicBezTo>
                    <a:cubicBezTo>
                      <a:pt x="4" y="15"/>
                      <a:pt x="4" y="15"/>
                      <a:pt x="4" y="15"/>
                    </a:cubicBezTo>
                    <a:cubicBezTo>
                      <a:pt x="6" y="18"/>
                      <a:pt x="7" y="22"/>
                      <a:pt x="9" y="25"/>
                    </a:cubicBezTo>
                    <a:cubicBezTo>
                      <a:pt x="11" y="29"/>
                      <a:pt x="11" y="29"/>
                      <a:pt x="11" y="29"/>
                    </a:cubicBezTo>
                    <a:cubicBezTo>
                      <a:pt x="12" y="32"/>
                      <a:pt x="12" y="32"/>
                      <a:pt x="12" y="32"/>
                    </a:cubicBezTo>
                    <a:cubicBezTo>
                      <a:pt x="13" y="33"/>
                      <a:pt x="13" y="33"/>
                      <a:pt x="13" y="33"/>
                    </a:cubicBezTo>
                    <a:cubicBezTo>
                      <a:pt x="13" y="33"/>
                      <a:pt x="13" y="33"/>
                      <a:pt x="13" y="33"/>
                    </a:cubicBezTo>
                    <a:cubicBezTo>
                      <a:pt x="17" y="35"/>
                      <a:pt x="20" y="36"/>
                      <a:pt x="23" y="37"/>
                    </a:cubicBezTo>
                    <a:cubicBezTo>
                      <a:pt x="21" y="34"/>
                      <a:pt x="21" y="34"/>
                      <a:pt x="21" y="34"/>
                    </a:cubicBezTo>
                    <a:cubicBezTo>
                      <a:pt x="21" y="33"/>
                      <a:pt x="21" y="33"/>
                      <a:pt x="20" y="32"/>
                    </a:cubicBezTo>
                    <a:cubicBezTo>
                      <a:pt x="19" y="30"/>
                      <a:pt x="19" y="30"/>
                      <a:pt x="19" y="30"/>
                    </a:cubicBezTo>
                    <a:cubicBezTo>
                      <a:pt x="16" y="24"/>
                      <a:pt x="13" y="19"/>
                      <a:pt x="11" y="13"/>
                    </a:cubicBezTo>
                    <a:cubicBezTo>
                      <a:pt x="8" y="11"/>
                      <a:pt x="5" y="8"/>
                      <a:pt x="3" y="5"/>
                    </a:cubicBezTo>
                    <a:cubicBezTo>
                      <a:pt x="2" y="4"/>
                      <a:pt x="1" y="2"/>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399">
                <a:extLst>
                  <a:ext uri="{FF2B5EF4-FFF2-40B4-BE49-F238E27FC236}">
                    <a16:creationId xmlns:a16="http://schemas.microsoft.com/office/drawing/2014/main" id="{0221C3B0-EFE6-4EE6-9C53-66C1732AAF77}"/>
                  </a:ext>
                </a:extLst>
              </p:cNvPr>
              <p:cNvSpPr>
                <a:spLocks/>
              </p:cNvSpPr>
              <p:nvPr/>
            </p:nvSpPr>
            <p:spPr bwMode="auto">
              <a:xfrm>
                <a:off x="2449" y="2104"/>
                <a:ext cx="27" cy="12"/>
              </a:xfrm>
              <a:custGeom>
                <a:avLst/>
                <a:gdLst>
                  <a:gd name="T0" fmla="*/ 0 w 11"/>
                  <a:gd name="T1" fmla="*/ 0 h 5"/>
                  <a:gd name="T2" fmla="*/ 1 w 11"/>
                  <a:gd name="T3" fmla="*/ 1 h 5"/>
                  <a:gd name="T4" fmla="*/ 1 w 11"/>
                  <a:gd name="T5" fmla="*/ 2 h 5"/>
                  <a:gd name="T6" fmla="*/ 11 w 11"/>
                  <a:gd name="T7" fmla="*/ 5 h 5"/>
                  <a:gd name="T8" fmla="*/ 11 w 11"/>
                  <a:gd name="T9" fmla="*/ 5 h 5"/>
                  <a:gd name="T10" fmla="*/ 10 w 11"/>
                  <a:gd name="T11" fmla="*/ 4 h 5"/>
                  <a:gd name="T12" fmla="*/ 0 w 1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0" y="0"/>
                    </a:moveTo>
                    <a:cubicBezTo>
                      <a:pt x="1" y="1"/>
                      <a:pt x="1" y="1"/>
                      <a:pt x="1" y="1"/>
                    </a:cubicBezTo>
                    <a:cubicBezTo>
                      <a:pt x="1" y="2"/>
                      <a:pt x="1" y="2"/>
                      <a:pt x="1" y="2"/>
                    </a:cubicBezTo>
                    <a:cubicBezTo>
                      <a:pt x="5" y="3"/>
                      <a:pt x="8" y="4"/>
                      <a:pt x="11" y="5"/>
                    </a:cubicBezTo>
                    <a:cubicBezTo>
                      <a:pt x="11" y="5"/>
                      <a:pt x="11" y="5"/>
                      <a:pt x="11" y="5"/>
                    </a:cubicBezTo>
                    <a:cubicBezTo>
                      <a:pt x="10" y="4"/>
                      <a:pt x="10" y="4"/>
                      <a:pt x="10" y="4"/>
                    </a:cubicBezTo>
                    <a:cubicBezTo>
                      <a:pt x="7" y="3"/>
                      <a:pt x="4" y="2"/>
                      <a:pt x="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Freeform 400">
                <a:extLst>
                  <a:ext uri="{FF2B5EF4-FFF2-40B4-BE49-F238E27FC236}">
                    <a16:creationId xmlns:a16="http://schemas.microsoft.com/office/drawing/2014/main" id="{B00D91EA-5FF5-48A9-8F27-E67EADFE758F}"/>
                  </a:ext>
                </a:extLst>
              </p:cNvPr>
              <p:cNvSpPr>
                <a:spLocks/>
              </p:cNvSpPr>
              <p:nvPr/>
            </p:nvSpPr>
            <p:spPr bwMode="auto">
              <a:xfrm>
                <a:off x="2483" y="2073"/>
                <a:ext cx="9" cy="17"/>
              </a:xfrm>
              <a:custGeom>
                <a:avLst/>
                <a:gdLst>
                  <a:gd name="T0" fmla="*/ 0 w 4"/>
                  <a:gd name="T1" fmla="*/ 0 h 7"/>
                  <a:gd name="T2" fmla="*/ 2 w 4"/>
                  <a:gd name="T3" fmla="*/ 4 h 7"/>
                  <a:gd name="T4" fmla="*/ 3 w 4"/>
                  <a:gd name="T5" fmla="*/ 5 h 7"/>
                  <a:gd name="T6" fmla="*/ 4 w 4"/>
                  <a:gd name="T7" fmla="*/ 7 h 7"/>
                  <a:gd name="T8" fmla="*/ 4 w 4"/>
                  <a:gd name="T9" fmla="*/ 2 h 7"/>
                  <a:gd name="T10" fmla="*/ 4 w 4"/>
                  <a:gd name="T11" fmla="*/ 2 h 7"/>
                  <a:gd name="T12" fmla="*/ 3 w 4"/>
                  <a:gd name="T13" fmla="*/ 1 h 7"/>
                  <a:gd name="T14" fmla="*/ 0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0" y="0"/>
                    </a:moveTo>
                    <a:cubicBezTo>
                      <a:pt x="0" y="1"/>
                      <a:pt x="1" y="2"/>
                      <a:pt x="2" y="4"/>
                    </a:cubicBezTo>
                    <a:cubicBezTo>
                      <a:pt x="3" y="5"/>
                      <a:pt x="3" y="5"/>
                      <a:pt x="3" y="5"/>
                    </a:cubicBezTo>
                    <a:cubicBezTo>
                      <a:pt x="3" y="6"/>
                      <a:pt x="3" y="6"/>
                      <a:pt x="4" y="7"/>
                    </a:cubicBezTo>
                    <a:cubicBezTo>
                      <a:pt x="4" y="5"/>
                      <a:pt x="4" y="3"/>
                      <a:pt x="4" y="2"/>
                    </a:cubicBezTo>
                    <a:cubicBezTo>
                      <a:pt x="4" y="2"/>
                      <a:pt x="4" y="2"/>
                      <a:pt x="4" y="2"/>
                    </a:cubicBezTo>
                    <a:cubicBezTo>
                      <a:pt x="4" y="1"/>
                      <a:pt x="3" y="1"/>
                      <a:pt x="3" y="1"/>
                    </a:cubicBezTo>
                    <a:cubicBezTo>
                      <a:pt x="2" y="1"/>
                      <a:pt x="1" y="1"/>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Freeform 401">
                <a:extLst>
                  <a:ext uri="{FF2B5EF4-FFF2-40B4-BE49-F238E27FC236}">
                    <a16:creationId xmlns:a16="http://schemas.microsoft.com/office/drawing/2014/main" id="{425C5EDC-AD49-4043-88E6-66B9F66A3A32}"/>
                  </a:ext>
                </a:extLst>
              </p:cNvPr>
              <p:cNvSpPr>
                <a:spLocks/>
              </p:cNvSpPr>
              <p:nvPr/>
            </p:nvSpPr>
            <p:spPr bwMode="auto">
              <a:xfrm>
                <a:off x="2759" y="2180"/>
                <a:ext cx="52" cy="34"/>
              </a:xfrm>
              <a:custGeom>
                <a:avLst/>
                <a:gdLst>
                  <a:gd name="T0" fmla="*/ 15 w 22"/>
                  <a:gd name="T1" fmla="*/ 0 h 14"/>
                  <a:gd name="T2" fmla="*/ 15 w 22"/>
                  <a:gd name="T3" fmla="*/ 1 h 14"/>
                  <a:gd name="T4" fmla="*/ 8 w 22"/>
                  <a:gd name="T5" fmla="*/ 6 h 14"/>
                  <a:gd name="T6" fmla="*/ 8 w 22"/>
                  <a:gd name="T7" fmla="*/ 6 h 14"/>
                  <a:gd name="T8" fmla="*/ 8 w 22"/>
                  <a:gd name="T9" fmla="*/ 6 h 14"/>
                  <a:gd name="T10" fmla="*/ 7 w 22"/>
                  <a:gd name="T11" fmla="*/ 6 h 14"/>
                  <a:gd name="T12" fmla="*/ 6 w 22"/>
                  <a:gd name="T13" fmla="*/ 8 h 14"/>
                  <a:gd name="T14" fmla="*/ 4 w 22"/>
                  <a:gd name="T15" fmla="*/ 10 h 14"/>
                  <a:gd name="T16" fmla="*/ 4 w 22"/>
                  <a:gd name="T17" fmla="*/ 10 h 14"/>
                  <a:gd name="T18" fmla="*/ 3 w 22"/>
                  <a:gd name="T19" fmla="*/ 11 h 14"/>
                  <a:gd name="T20" fmla="*/ 3 w 22"/>
                  <a:gd name="T21" fmla="*/ 11 h 14"/>
                  <a:gd name="T22" fmla="*/ 2 w 22"/>
                  <a:gd name="T23" fmla="*/ 12 h 14"/>
                  <a:gd name="T24" fmla="*/ 1 w 22"/>
                  <a:gd name="T25" fmla="*/ 13 h 14"/>
                  <a:gd name="T26" fmla="*/ 1 w 22"/>
                  <a:gd name="T27" fmla="*/ 13 h 14"/>
                  <a:gd name="T28" fmla="*/ 1 w 22"/>
                  <a:gd name="T29" fmla="*/ 13 h 14"/>
                  <a:gd name="T30" fmla="*/ 1 w 22"/>
                  <a:gd name="T31" fmla="*/ 14 h 14"/>
                  <a:gd name="T32" fmla="*/ 0 w 22"/>
                  <a:gd name="T33" fmla="*/ 14 h 14"/>
                  <a:gd name="T34" fmla="*/ 5 w 22"/>
                  <a:gd name="T35" fmla="*/ 14 h 14"/>
                  <a:gd name="T36" fmla="*/ 10 w 22"/>
                  <a:gd name="T37" fmla="*/ 9 h 14"/>
                  <a:gd name="T38" fmla="*/ 11 w 22"/>
                  <a:gd name="T39" fmla="*/ 8 h 14"/>
                  <a:gd name="T40" fmla="*/ 12 w 22"/>
                  <a:gd name="T41" fmla="*/ 8 h 14"/>
                  <a:gd name="T42" fmla="*/ 12 w 22"/>
                  <a:gd name="T43" fmla="*/ 9 h 14"/>
                  <a:gd name="T44" fmla="*/ 20 w 22"/>
                  <a:gd name="T45" fmla="*/ 3 h 14"/>
                  <a:gd name="T46" fmla="*/ 22 w 22"/>
                  <a:gd name="T47" fmla="*/ 2 h 14"/>
                  <a:gd name="T48" fmla="*/ 15 w 22"/>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14">
                    <a:moveTo>
                      <a:pt x="15" y="0"/>
                    </a:moveTo>
                    <a:cubicBezTo>
                      <a:pt x="15" y="1"/>
                      <a:pt x="15" y="1"/>
                      <a:pt x="15" y="1"/>
                    </a:cubicBezTo>
                    <a:cubicBezTo>
                      <a:pt x="13" y="3"/>
                      <a:pt x="10" y="5"/>
                      <a:pt x="8" y="6"/>
                    </a:cubicBezTo>
                    <a:cubicBezTo>
                      <a:pt x="8" y="6"/>
                      <a:pt x="8" y="6"/>
                      <a:pt x="8" y="6"/>
                    </a:cubicBezTo>
                    <a:cubicBezTo>
                      <a:pt x="8" y="6"/>
                      <a:pt x="8" y="6"/>
                      <a:pt x="8" y="6"/>
                    </a:cubicBezTo>
                    <a:cubicBezTo>
                      <a:pt x="7" y="6"/>
                      <a:pt x="7" y="6"/>
                      <a:pt x="7" y="6"/>
                    </a:cubicBezTo>
                    <a:cubicBezTo>
                      <a:pt x="6" y="8"/>
                      <a:pt x="6" y="8"/>
                      <a:pt x="6" y="8"/>
                    </a:cubicBezTo>
                    <a:cubicBezTo>
                      <a:pt x="5" y="8"/>
                      <a:pt x="5" y="9"/>
                      <a:pt x="4" y="10"/>
                    </a:cubicBezTo>
                    <a:cubicBezTo>
                      <a:pt x="4" y="10"/>
                      <a:pt x="4" y="10"/>
                      <a:pt x="4" y="10"/>
                    </a:cubicBezTo>
                    <a:cubicBezTo>
                      <a:pt x="3" y="11"/>
                      <a:pt x="3" y="11"/>
                      <a:pt x="3" y="11"/>
                    </a:cubicBezTo>
                    <a:cubicBezTo>
                      <a:pt x="3" y="11"/>
                      <a:pt x="3" y="11"/>
                      <a:pt x="3" y="11"/>
                    </a:cubicBezTo>
                    <a:cubicBezTo>
                      <a:pt x="2" y="12"/>
                      <a:pt x="2" y="12"/>
                      <a:pt x="2" y="12"/>
                    </a:cubicBezTo>
                    <a:cubicBezTo>
                      <a:pt x="1" y="13"/>
                      <a:pt x="1" y="13"/>
                      <a:pt x="1" y="13"/>
                    </a:cubicBezTo>
                    <a:cubicBezTo>
                      <a:pt x="1" y="13"/>
                      <a:pt x="1" y="13"/>
                      <a:pt x="1" y="13"/>
                    </a:cubicBezTo>
                    <a:cubicBezTo>
                      <a:pt x="1" y="13"/>
                      <a:pt x="1" y="13"/>
                      <a:pt x="1" y="13"/>
                    </a:cubicBezTo>
                    <a:cubicBezTo>
                      <a:pt x="1" y="14"/>
                      <a:pt x="1" y="14"/>
                      <a:pt x="1" y="14"/>
                    </a:cubicBezTo>
                    <a:cubicBezTo>
                      <a:pt x="0" y="14"/>
                      <a:pt x="0" y="14"/>
                      <a:pt x="0" y="14"/>
                    </a:cubicBezTo>
                    <a:cubicBezTo>
                      <a:pt x="2" y="14"/>
                      <a:pt x="3" y="14"/>
                      <a:pt x="5" y="14"/>
                    </a:cubicBezTo>
                    <a:cubicBezTo>
                      <a:pt x="7" y="13"/>
                      <a:pt x="9" y="10"/>
                      <a:pt x="10" y="9"/>
                    </a:cubicBezTo>
                    <a:cubicBezTo>
                      <a:pt x="11" y="8"/>
                      <a:pt x="11" y="8"/>
                      <a:pt x="11" y="8"/>
                    </a:cubicBezTo>
                    <a:cubicBezTo>
                      <a:pt x="12" y="8"/>
                      <a:pt x="12" y="8"/>
                      <a:pt x="12" y="8"/>
                    </a:cubicBezTo>
                    <a:cubicBezTo>
                      <a:pt x="12" y="8"/>
                      <a:pt x="12" y="9"/>
                      <a:pt x="12" y="9"/>
                    </a:cubicBezTo>
                    <a:cubicBezTo>
                      <a:pt x="15" y="7"/>
                      <a:pt x="17" y="5"/>
                      <a:pt x="20" y="3"/>
                    </a:cubicBezTo>
                    <a:cubicBezTo>
                      <a:pt x="20" y="3"/>
                      <a:pt x="21" y="2"/>
                      <a:pt x="22" y="2"/>
                    </a:cubicBezTo>
                    <a:cubicBezTo>
                      <a:pt x="20" y="1"/>
                      <a:pt x="17" y="1"/>
                      <a:pt x="1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Freeform 402">
                <a:extLst>
                  <a:ext uri="{FF2B5EF4-FFF2-40B4-BE49-F238E27FC236}">
                    <a16:creationId xmlns:a16="http://schemas.microsoft.com/office/drawing/2014/main" id="{9545C12A-0846-4BDB-84E2-95857982B4C8}"/>
                  </a:ext>
                </a:extLst>
              </p:cNvPr>
              <p:cNvSpPr>
                <a:spLocks/>
              </p:cNvSpPr>
              <p:nvPr/>
            </p:nvSpPr>
            <p:spPr bwMode="auto">
              <a:xfrm>
                <a:off x="2756" y="2199"/>
                <a:ext cx="31" cy="19"/>
              </a:xfrm>
              <a:custGeom>
                <a:avLst/>
                <a:gdLst>
                  <a:gd name="T0" fmla="*/ 12 w 13"/>
                  <a:gd name="T1" fmla="*/ 0 h 8"/>
                  <a:gd name="T2" fmla="*/ 11 w 13"/>
                  <a:gd name="T3" fmla="*/ 1 h 8"/>
                  <a:gd name="T4" fmla="*/ 6 w 13"/>
                  <a:gd name="T5" fmla="*/ 6 h 8"/>
                  <a:gd name="T6" fmla="*/ 1 w 13"/>
                  <a:gd name="T7" fmla="*/ 6 h 8"/>
                  <a:gd name="T8" fmla="*/ 1 w 13"/>
                  <a:gd name="T9" fmla="*/ 7 h 8"/>
                  <a:gd name="T10" fmla="*/ 0 w 13"/>
                  <a:gd name="T11" fmla="*/ 8 h 8"/>
                  <a:gd name="T12" fmla="*/ 1 w 13"/>
                  <a:gd name="T13" fmla="*/ 8 h 8"/>
                  <a:gd name="T14" fmla="*/ 6 w 13"/>
                  <a:gd name="T15" fmla="*/ 7 h 8"/>
                  <a:gd name="T16" fmla="*/ 7 w 13"/>
                  <a:gd name="T17" fmla="*/ 7 h 8"/>
                  <a:gd name="T18" fmla="*/ 8 w 13"/>
                  <a:gd name="T19" fmla="*/ 5 h 8"/>
                  <a:gd name="T20" fmla="*/ 12 w 13"/>
                  <a:gd name="T21" fmla="*/ 1 h 8"/>
                  <a:gd name="T22" fmla="*/ 12 w 13"/>
                  <a:gd name="T23" fmla="*/ 1 h 8"/>
                  <a:gd name="T24" fmla="*/ 12 w 13"/>
                  <a:gd name="T25" fmla="*/ 1 h 8"/>
                  <a:gd name="T26" fmla="*/ 12 w 13"/>
                  <a:gd name="T27" fmla="*/ 1 h 8"/>
                  <a:gd name="T28" fmla="*/ 13 w 13"/>
                  <a:gd name="T29" fmla="*/ 1 h 8"/>
                  <a:gd name="T30" fmla="*/ 13 w 13"/>
                  <a:gd name="T31" fmla="*/ 0 h 8"/>
                  <a:gd name="T32" fmla="*/ 12 w 13"/>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12" y="0"/>
                    </a:moveTo>
                    <a:cubicBezTo>
                      <a:pt x="11" y="1"/>
                      <a:pt x="11" y="1"/>
                      <a:pt x="11" y="1"/>
                    </a:cubicBezTo>
                    <a:cubicBezTo>
                      <a:pt x="10" y="2"/>
                      <a:pt x="8" y="5"/>
                      <a:pt x="6" y="6"/>
                    </a:cubicBezTo>
                    <a:cubicBezTo>
                      <a:pt x="4" y="6"/>
                      <a:pt x="3" y="6"/>
                      <a:pt x="1" y="6"/>
                    </a:cubicBezTo>
                    <a:cubicBezTo>
                      <a:pt x="1" y="7"/>
                      <a:pt x="1" y="7"/>
                      <a:pt x="1" y="7"/>
                    </a:cubicBezTo>
                    <a:cubicBezTo>
                      <a:pt x="0" y="8"/>
                      <a:pt x="0" y="8"/>
                      <a:pt x="0" y="8"/>
                    </a:cubicBezTo>
                    <a:cubicBezTo>
                      <a:pt x="1" y="8"/>
                      <a:pt x="1" y="8"/>
                      <a:pt x="1" y="8"/>
                    </a:cubicBezTo>
                    <a:cubicBezTo>
                      <a:pt x="3" y="8"/>
                      <a:pt x="4" y="7"/>
                      <a:pt x="6" y="7"/>
                    </a:cubicBezTo>
                    <a:cubicBezTo>
                      <a:pt x="6" y="7"/>
                      <a:pt x="7" y="7"/>
                      <a:pt x="7" y="7"/>
                    </a:cubicBezTo>
                    <a:cubicBezTo>
                      <a:pt x="7" y="6"/>
                      <a:pt x="8" y="6"/>
                      <a:pt x="8" y="5"/>
                    </a:cubicBezTo>
                    <a:cubicBezTo>
                      <a:pt x="9" y="4"/>
                      <a:pt x="11" y="3"/>
                      <a:pt x="12" y="1"/>
                    </a:cubicBezTo>
                    <a:cubicBezTo>
                      <a:pt x="12" y="1"/>
                      <a:pt x="12" y="1"/>
                      <a:pt x="12" y="1"/>
                    </a:cubicBezTo>
                    <a:cubicBezTo>
                      <a:pt x="12" y="1"/>
                      <a:pt x="12" y="1"/>
                      <a:pt x="12" y="1"/>
                    </a:cubicBezTo>
                    <a:cubicBezTo>
                      <a:pt x="12" y="1"/>
                      <a:pt x="12" y="1"/>
                      <a:pt x="12" y="1"/>
                    </a:cubicBezTo>
                    <a:cubicBezTo>
                      <a:pt x="12" y="1"/>
                      <a:pt x="13" y="1"/>
                      <a:pt x="13" y="1"/>
                    </a:cubicBezTo>
                    <a:cubicBezTo>
                      <a:pt x="13" y="1"/>
                      <a:pt x="13" y="0"/>
                      <a:pt x="13" y="0"/>
                    </a:cubicBezTo>
                    <a:cubicBezTo>
                      <a:pt x="12" y="0"/>
                      <a:pt x="12" y="0"/>
                      <a:pt x="12"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403">
                <a:extLst>
                  <a:ext uri="{FF2B5EF4-FFF2-40B4-BE49-F238E27FC236}">
                    <a16:creationId xmlns:a16="http://schemas.microsoft.com/office/drawing/2014/main" id="{D08A2DD3-03F8-47AB-B1CD-63B43F383106}"/>
                  </a:ext>
                </a:extLst>
              </p:cNvPr>
              <p:cNvSpPr>
                <a:spLocks/>
              </p:cNvSpPr>
              <p:nvPr/>
            </p:nvSpPr>
            <p:spPr bwMode="auto">
              <a:xfrm>
                <a:off x="2842" y="2180"/>
                <a:ext cx="16" cy="36"/>
              </a:xfrm>
              <a:custGeom>
                <a:avLst/>
                <a:gdLst>
                  <a:gd name="T0" fmla="*/ 7 w 7"/>
                  <a:gd name="T1" fmla="*/ 0 h 15"/>
                  <a:gd name="T2" fmla="*/ 3 w 7"/>
                  <a:gd name="T3" fmla="*/ 1 h 15"/>
                  <a:gd name="T4" fmla="*/ 2 w 7"/>
                  <a:gd name="T5" fmla="*/ 5 h 15"/>
                  <a:gd name="T6" fmla="*/ 0 w 7"/>
                  <a:gd name="T7" fmla="*/ 13 h 15"/>
                  <a:gd name="T8" fmla="*/ 0 w 7"/>
                  <a:gd name="T9" fmla="*/ 15 h 15"/>
                  <a:gd name="T10" fmla="*/ 4 w 7"/>
                  <a:gd name="T11" fmla="*/ 14 h 15"/>
                  <a:gd name="T12" fmla="*/ 4 w 7"/>
                  <a:gd name="T13" fmla="*/ 13 h 15"/>
                  <a:gd name="T14" fmla="*/ 4 w 7"/>
                  <a:gd name="T15" fmla="*/ 12 h 15"/>
                  <a:gd name="T16" fmla="*/ 5 w 7"/>
                  <a:gd name="T17" fmla="*/ 8 h 15"/>
                  <a:gd name="T18" fmla="*/ 7 w 7"/>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7" y="0"/>
                    </a:moveTo>
                    <a:cubicBezTo>
                      <a:pt x="6" y="1"/>
                      <a:pt x="4" y="1"/>
                      <a:pt x="3" y="1"/>
                    </a:cubicBezTo>
                    <a:cubicBezTo>
                      <a:pt x="3" y="3"/>
                      <a:pt x="2" y="4"/>
                      <a:pt x="2" y="5"/>
                    </a:cubicBezTo>
                    <a:cubicBezTo>
                      <a:pt x="1" y="8"/>
                      <a:pt x="0" y="11"/>
                      <a:pt x="0" y="13"/>
                    </a:cubicBezTo>
                    <a:cubicBezTo>
                      <a:pt x="0" y="14"/>
                      <a:pt x="0" y="14"/>
                      <a:pt x="0" y="15"/>
                    </a:cubicBezTo>
                    <a:cubicBezTo>
                      <a:pt x="2" y="15"/>
                      <a:pt x="3" y="14"/>
                      <a:pt x="4" y="14"/>
                    </a:cubicBezTo>
                    <a:cubicBezTo>
                      <a:pt x="4" y="13"/>
                      <a:pt x="4" y="13"/>
                      <a:pt x="4" y="13"/>
                    </a:cubicBezTo>
                    <a:cubicBezTo>
                      <a:pt x="4" y="12"/>
                      <a:pt x="4" y="12"/>
                      <a:pt x="4" y="12"/>
                    </a:cubicBezTo>
                    <a:cubicBezTo>
                      <a:pt x="4" y="11"/>
                      <a:pt x="4" y="10"/>
                      <a:pt x="5" y="8"/>
                    </a:cubicBezTo>
                    <a:cubicBezTo>
                      <a:pt x="7" y="0"/>
                      <a:pt x="7" y="0"/>
                      <a:pt x="7"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Freeform 404">
                <a:extLst>
                  <a:ext uri="{FF2B5EF4-FFF2-40B4-BE49-F238E27FC236}">
                    <a16:creationId xmlns:a16="http://schemas.microsoft.com/office/drawing/2014/main" id="{857A358A-6EFF-4407-98B1-19027CF20B40}"/>
                  </a:ext>
                </a:extLst>
              </p:cNvPr>
              <p:cNvSpPr>
                <a:spLocks/>
              </p:cNvSpPr>
              <p:nvPr/>
            </p:nvSpPr>
            <p:spPr bwMode="auto">
              <a:xfrm>
                <a:off x="2842" y="2214"/>
                <a:ext cx="9" cy="4"/>
              </a:xfrm>
              <a:custGeom>
                <a:avLst/>
                <a:gdLst>
                  <a:gd name="T0" fmla="*/ 4 w 4"/>
                  <a:gd name="T1" fmla="*/ 0 h 2"/>
                  <a:gd name="T2" fmla="*/ 0 w 4"/>
                  <a:gd name="T3" fmla="*/ 1 h 2"/>
                  <a:gd name="T4" fmla="*/ 1 w 4"/>
                  <a:gd name="T5" fmla="*/ 2 h 2"/>
                  <a:gd name="T6" fmla="*/ 4 w 4"/>
                  <a:gd name="T7" fmla="*/ 1 h 2"/>
                  <a:gd name="T8" fmla="*/ 4 w 4"/>
                  <a:gd name="T9" fmla="*/ 0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cubicBezTo>
                      <a:pt x="3" y="0"/>
                      <a:pt x="2" y="1"/>
                      <a:pt x="0" y="1"/>
                    </a:cubicBezTo>
                    <a:cubicBezTo>
                      <a:pt x="0" y="1"/>
                      <a:pt x="1" y="1"/>
                      <a:pt x="1" y="2"/>
                    </a:cubicBezTo>
                    <a:cubicBezTo>
                      <a:pt x="2" y="2"/>
                      <a:pt x="3" y="2"/>
                      <a:pt x="4" y="1"/>
                    </a:cubicBezTo>
                    <a:cubicBezTo>
                      <a:pt x="4" y="1"/>
                      <a:pt x="4" y="1"/>
                      <a:pt x="4" y="0"/>
                    </a:cubicBezTo>
                    <a:cubicBezTo>
                      <a:pt x="4" y="0"/>
                      <a:pt x="4" y="0"/>
                      <a:pt x="4"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Freeform 405">
                <a:extLst>
                  <a:ext uri="{FF2B5EF4-FFF2-40B4-BE49-F238E27FC236}">
                    <a16:creationId xmlns:a16="http://schemas.microsoft.com/office/drawing/2014/main" id="{21F40BED-7E7B-49F4-9C31-90921AE6DAFB}"/>
                  </a:ext>
                </a:extLst>
              </p:cNvPr>
              <p:cNvSpPr>
                <a:spLocks/>
              </p:cNvSpPr>
              <p:nvPr/>
            </p:nvSpPr>
            <p:spPr bwMode="auto">
              <a:xfrm>
                <a:off x="2801" y="2190"/>
                <a:ext cx="22" cy="24"/>
              </a:xfrm>
              <a:custGeom>
                <a:avLst/>
                <a:gdLst>
                  <a:gd name="T0" fmla="*/ 9 w 9"/>
                  <a:gd name="T1" fmla="*/ 0 h 10"/>
                  <a:gd name="T2" fmla="*/ 5 w 9"/>
                  <a:gd name="T3" fmla="*/ 4 h 10"/>
                  <a:gd name="T4" fmla="*/ 0 w 9"/>
                  <a:gd name="T5" fmla="*/ 8 h 10"/>
                  <a:gd name="T6" fmla="*/ 8 w 9"/>
                  <a:gd name="T7" fmla="*/ 10 h 10"/>
                  <a:gd name="T8" fmla="*/ 8 w 9"/>
                  <a:gd name="T9" fmla="*/ 9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8" y="1"/>
                      <a:pt x="6" y="3"/>
                      <a:pt x="5" y="4"/>
                    </a:cubicBezTo>
                    <a:cubicBezTo>
                      <a:pt x="3" y="5"/>
                      <a:pt x="2" y="6"/>
                      <a:pt x="0" y="8"/>
                    </a:cubicBezTo>
                    <a:cubicBezTo>
                      <a:pt x="3" y="9"/>
                      <a:pt x="5" y="10"/>
                      <a:pt x="8" y="10"/>
                    </a:cubicBezTo>
                    <a:cubicBezTo>
                      <a:pt x="8" y="10"/>
                      <a:pt x="8" y="9"/>
                      <a:pt x="8" y="9"/>
                    </a:cubicBezTo>
                    <a:cubicBezTo>
                      <a:pt x="8" y="6"/>
                      <a:pt x="8" y="3"/>
                      <a:pt x="9"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607">
              <a:extLst>
                <a:ext uri="{FF2B5EF4-FFF2-40B4-BE49-F238E27FC236}">
                  <a16:creationId xmlns:a16="http://schemas.microsoft.com/office/drawing/2014/main" id="{1EBA2225-8C50-4FE4-B393-7BFA72598D1F}"/>
                </a:ext>
              </a:extLst>
            </p:cNvPr>
            <p:cNvGrpSpPr>
              <a:grpSpLocks/>
            </p:cNvGrpSpPr>
            <p:nvPr/>
          </p:nvGrpSpPr>
          <p:grpSpPr bwMode="auto">
            <a:xfrm>
              <a:off x="1220" y="1384"/>
              <a:ext cx="1769" cy="1916"/>
              <a:chOff x="1220" y="1384"/>
              <a:chExt cx="1769" cy="1916"/>
            </a:xfrm>
          </p:grpSpPr>
          <p:sp>
            <p:nvSpPr>
              <p:cNvPr id="465" name="Freeform 407">
                <a:extLst>
                  <a:ext uri="{FF2B5EF4-FFF2-40B4-BE49-F238E27FC236}">
                    <a16:creationId xmlns:a16="http://schemas.microsoft.com/office/drawing/2014/main" id="{A90569E8-5918-48C9-B122-90617EC748F5}"/>
                  </a:ext>
                </a:extLst>
              </p:cNvPr>
              <p:cNvSpPr>
                <a:spLocks/>
              </p:cNvSpPr>
              <p:nvPr/>
            </p:nvSpPr>
            <p:spPr bwMode="auto">
              <a:xfrm>
                <a:off x="2799" y="2209"/>
                <a:ext cx="21" cy="7"/>
              </a:xfrm>
              <a:custGeom>
                <a:avLst/>
                <a:gdLst>
                  <a:gd name="T0" fmla="*/ 1 w 9"/>
                  <a:gd name="T1" fmla="*/ 0 h 3"/>
                  <a:gd name="T2" fmla="*/ 0 w 9"/>
                  <a:gd name="T3" fmla="*/ 1 h 3"/>
                  <a:gd name="T4" fmla="*/ 9 w 9"/>
                  <a:gd name="T5" fmla="*/ 3 h 3"/>
                  <a:gd name="T6" fmla="*/ 9 w 9"/>
                  <a:gd name="T7" fmla="*/ 2 h 3"/>
                  <a:gd name="T8" fmla="*/ 1 w 9"/>
                  <a:gd name="T9" fmla="*/ 0 h 3"/>
                </a:gdLst>
                <a:ahLst/>
                <a:cxnLst>
                  <a:cxn ang="0">
                    <a:pos x="T0" y="T1"/>
                  </a:cxn>
                  <a:cxn ang="0">
                    <a:pos x="T2" y="T3"/>
                  </a:cxn>
                  <a:cxn ang="0">
                    <a:pos x="T4" y="T5"/>
                  </a:cxn>
                  <a:cxn ang="0">
                    <a:pos x="T6" y="T7"/>
                  </a:cxn>
                  <a:cxn ang="0">
                    <a:pos x="T8" y="T9"/>
                  </a:cxn>
                </a:cxnLst>
                <a:rect l="0" t="0" r="r" b="b"/>
                <a:pathLst>
                  <a:path w="9" h="3">
                    <a:moveTo>
                      <a:pt x="1" y="0"/>
                    </a:moveTo>
                    <a:cubicBezTo>
                      <a:pt x="1" y="0"/>
                      <a:pt x="0" y="0"/>
                      <a:pt x="0" y="1"/>
                    </a:cubicBezTo>
                    <a:cubicBezTo>
                      <a:pt x="3" y="2"/>
                      <a:pt x="6" y="3"/>
                      <a:pt x="9" y="3"/>
                    </a:cubicBezTo>
                    <a:cubicBezTo>
                      <a:pt x="9" y="3"/>
                      <a:pt x="9" y="3"/>
                      <a:pt x="9" y="2"/>
                    </a:cubicBezTo>
                    <a:cubicBezTo>
                      <a:pt x="6" y="2"/>
                      <a:pt x="4" y="1"/>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08">
                <a:extLst>
                  <a:ext uri="{FF2B5EF4-FFF2-40B4-BE49-F238E27FC236}">
                    <a16:creationId xmlns:a16="http://schemas.microsoft.com/office/drawing/2014/main" id="{ECFD185D-4BD5-4EB7-BC12-8245A486F531}"/>
                  </a:ext>
                </a:extLst>
              </p:cNvPr>
              <p:cNvSpPr>
                <a:spLocks noEditPoints="1"/>
              </p:cNvSpPr>
              <p:nvPr/>
            </p:nvSpPr>
            <p:spPr bwMode="auto">
              <a:xfrm>
                <a:off x="2430" y="1907"/>
                <a:ext cx="474" cy="1272"/>
              </a:xfrm>
              <a:custGeom>
                <a:avLst/>
                <a:gdLst>
                  <a:gd name="T0" fmla="*/ 115 w 199"/>
                  <a:gd name="T1" fmla="*/ 407 h 535"/>
                  <a:gd name="T2" fmla="*/ 112 w 199"/>
                  <a:gd name="T3" fmla="*/ 407 h 535"/>
                  <a:gd name="T4" fmla="*/ 122 w 199"/>
                  <a:gd name="T5" fmla="*/ 426 h 535"/>
                  <a:gd name="T6" fmla="*/ 124 w 199"/>
                  <a:gd name="T7" fmla="*/ 430 h 535"/>
                  <a:gd name="T8" fmla="*/ 125 w 199"/>
                  <a:gd name="T9" fmla="*/ 431 h 535"/>
                  <a:gd name="T10" fmla="*/ 128 w 199"/>
                  <a:gd name="T11" fmla="*/ 441 h 535"/>
                  <a:gd name="T12" fmla="*/ 132 w 199"/>
                  <a:gd name="T13" fmla="*/ 456 h 535"/>
                  <a:gd name="T14" fmla="*/ 139 w 199"/>
                  <a:gd name="T15" fmla="*/ 472 h 535"/>
                  <a:gd name="T16" fmla="*/ 143 w 199"/>
                  <a:gd name="T17" fmla="*/ 476 h 535"/>
                  <a:gd name="T18" fmla="*/ 177 w 199"/>
                  <a:gd name="T19" fmla="*/ 503 h 535"/>
                  <a:gd name="T20" fmla="*/ 187 w 199"/>
                  <a:gd name="T21" fmla="*/ 515 h 535"/>
                  <a:gd name="T22" fmla="*/ 149 w 199"/>
                  <a:gd name="T23" fmla="*/ 476 h 535"/>
                  <a:gd name="T24" fmla="*/ 141 w 199"/>
                  <a:gd name="T25" fmla="*/ 469 h 535"/>
                  <a:gd name="T26" fmla="*/ 144 w 199"/>
                  <a:gd name="T27" fmla="*/ 470 h 535"/>
                  <a:gd name="T28" fmla="*/ 143 w 199"/>
                  <a:gd name="T29" fmla="*/ 468 h 535"/>
                  <a:gd name="T30" fmla="*/ 138 w 199"/>
                  <a:gd name="T31" fmla="*/ 454 h 535"/>
                  <a:gd name="T32" fmla="*/ 130 w 199"/>
                  <a:gd name="T33" fmla="*/ 434 h 535"/>
                  <a:gd name="T34" fmla="*/ 133 w 199"/>
                  <a:gd name="T35" fmla="*/ 434 h 535"/>
                  <a:gd name="T36" fmla="*/ 132 w 199"/>
                  <a:gd name="T37" fmla="*/ 430 h 535"/>
                  <a:gd name="T38" fmla="*/ 131 w 199"/>
                  <a:gd name="T39" fmla="*/ 427 h 535"/>
                  <a:gd name="T40" fmla="*/ 54 w 199"/>
                  <a:gd name="T41" fmla="*/ 334 h 535"/>
                  <a:gd name="T42" fmla="*/ 57 w 199"/>
                  <a:gd name="T43" fmla="*/ 345 h 535"/>
                  <a:gd name="T44" fmla="*/ 65 w 199"/>
                  <a:gd name="T45" fmla="*/ 365 h 535"/>
                  <a:gd name="T46" fmla="*/ 72 w 199"/>
                  <a:gd name="T47" fmla="*/ 376 h 535"/>
                  <a:gd name="T48" fmla="*/ 73 w 199"/>
                  <a:gd name="T49" fmla="*/ 378 h 535"/>
                  <a:gd name="T50" fmla="*/ 80 w 199"/>
                  <a:gd name="T51" fmla="*/ 384 h 535"/>
                  <a:gd name="T52" fmla="*/ 83 w 199"/>
                  <a:gd name="T53" fmla="*/ 385 h 535"/>
                  <a:gd name="T54" fmla="*/ 96 w 199"/>
                  <a:gd name="T55" fmla="*/ 388 h 535"/>
                  <a:gd name="T56" fmla="*/ 98 w 199"/>
                  <a:gd name="T57" fmla="*/ 388 h 535"/>
                  <a:gd name="T58" fmla="*/ 71 w 199"/>
                  <a:gd name="T59" fmla="*/ 179 h 535"/>
                  <a:gd name="T60" fmla="*/ 39 w 199"/>
                  <a:gd name="T61" fmla="*/ 111 h 535"/>
                  <a:gd name="T62" fmla="*/ 40 w 199"/>
                  <a:gd name="T63" fmla="*/ 113 h 535"/>
                  <a:gd name="T64" fmla="*/ 5 w 199"/>
                  <a:gd name="T65" fmla="*/ 62 h 535"/>
                  <a:gd name="T66" fmla="*/ 16 w 199"/>
                  <a:gd name="T67" fmla="*/ 84 h 535"/>
                  <a:gd name="T68" fmla="*/ 19 w 199"/>
                  <a:gd name="T69" fmla="*/ 88 h 535"/>
                  <a:gd name="T70" fmla="*/ 25 w 199"/>
                  <a:gd name="T71" fmla="*/ 88 h 535"/>
                  <a:gd name="T72" fmla="*/ 26 w 199"/>
                  <a:gd name="T73" fmla="*/ 82 h 535"/>
                  <a:gd name="T74" fmla="*/ 22 w 199"/>
                  <a:gd name="T75" fmla="*/ 70 h 535"/>
                  <a:gd name="T76" fmla="*/ 0 w 199"/>
                  <a:gd name="T77" fmla="*/ 29 h 535"/>
                  <a:gd name="T78" fmla="*/ 199 w 199"/>
                  <a:gd name="T79" fmla="*/ 17 h 535"/>
                  <a:gd name="T80" fmla="*/ 198 w 199"/>
                  <a:gd name="T81" fmla="*/ 20 h 535"/>
                  <a:gd name="T82" fmla="*/ 185 w 199"/>
                  <a:gd name="T83" fmla="*/ 41 h 535"/>
                  <a:gd name="T84" fmla="*/ 180 w 199"/>
                  <a:gd name="T85" fmla="*/ 46 h 535"/>
                  <a:gd name="T86" fmla="*/ 177 w 199"/>
                  <a:gd name="T87" fmla="*/ 49 h 535"/>
                  <a:gd name="T88" fmla="*/ 197 w 199"/>
                  <a:gd name="T89" fmla="*/ 26 h 535"/>
                  <a:gd name="T90" fmla="*/ 199 w 199"/>
                  <a:gd name="T91" fmla="*/ 19 h 535"/>
                  <a:gd name="T92" fmla="*/ 199 w 199"/>
                  <a:gd name="T93" fmla="*/ 17 h 535"/>
                  <a:gd name="T94" fmla="*/ 15 w 199"/>
                  <a:gd name="T95" fmla="*/ 18 h 535"/>
                  <a:gd name="T96" fmla="*/ 30 w 199"/>
                  <a:gd name="T97" fmla="*/ 3 h 535"/>
                  <a:gd name="T98" fmla="*/ 26 w 199"/>
                  <a:gd name="T99" fmla="*/ 3 h 535"/>
                  <a:gd name="T100" fmla="*/ 21 w 199"/>
                  <a:gd name="T101" fmla="*/ 2 h 535"/>
                  <a:gd name="T102" fmla="*/ 16 w 199"/>
                  <a:gd name="T10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535">
                    <a:moveTo>
                      <a:pt x="119" y="407"/>
                    </a:moveTo>
                    <a:cubicBezTo>
                      <a:pt x="116" y="407"/>
                      <a:pt x="116" y="407"/>
                      <a:pt x="116" y="407"/>
                    </a:cubicBezTo>
                    <a:cubicBezTo>
                      <a:pt x="115" y="407"/>
                      <a:pt x="115" y="407"/>
                      <a:pt x="115" y="407"/>
                    </a:cubicBezTo>
                    <a:cubicBezTo>
                      <a:pt x="115" y="407"/>
                      <a:pt x="115" y="407"/>
                      <a:pt x="115" y="407"/>
                    </a:cubicBezTo>
                    <a:cubicBezTo>
                      <a:pt x="115" y="407"/>
                      <a:pt x="115" y="407"/>
                      <a:pt x="115" y="407"/>
                    </a:cubicBezTo>
                    <a:cubicBezTo>
                      <a:pt x="114" y="407"/>
                      <a:pt x="114" y="407"/>
                      <a:pt x="114" y="407"/>
                    </a:cubicBezTo>
                    <a:cubicBezTo>
                      <a:pt x="114" y="407"/>
                      <a:pt x="114" y="407"/>
                      <a:pt x="114" y="407"/>
                    </a:cubicBezTo>
                    <a:cubicBezTo>
                      <a:pt x="112" y="407"/>
                      <a:pt x="112" y="407"/>
                      <a:pt x="112" y="407"/>
                    </a:cubicBezTo>
                    <a:cubicBezTo>
                      <a:pt x="110" y="407"/>
                      <a:pt x="110" y="407"/>
                      <a:pt x="110" y="407"/>
                    </a:cubicBezTo>
                    <a:cubicBezTo>
                      <a:pt x="110" y="408"/>
                      <a:pt x="110" y="408"/>
                      <a:pt x="111" y="409"/>
                    </a:cubicBezTo>
                    <a:cubicBezTo>
                      <a:pt x="113" y="412"/>
                      <a:pt x="115" y="414"/>
                      <a:pt x="117" y="417"/>
                    </a:cubicBezTo>
                    <a:cubicBezTo>
                      <a:pt x="119" y="420"/>
                      <a:pt x="121" y="423"/>
                      <a:pt x="122" y="426"/>
                    </a:cubicBezTo>
                    <a:cubicBezTo>
                      <a:pt x="123" y="426"/>
                      <a:pt x="123" y="426"/>
                      <a:pt x="123" y="426"/>
                    </a:cubicBezTo>
                    <a:cubicBezTo>
                      <a:pt x="123" y="426"/>
                      <a:pt x="123" y="426"/>
                      <a:pt x="123" y="426"/>
                    </a:cubicBezTo>
                    <a:cubicBezTo>
                      <a:pt x="123" y="427"/>
                      <a:pt x="124" y="428"/>
                      <a:pt x="124" y="430"/>
                    </a:cubicBezTo>
                    <a:cubicBezTo>
                      <a:pt x="124" y="430"/>
                      <a:pt x="124" y="430"/>
                      <a:pt x="124" y="430"/>
                    </a:cubicBezTo>
                    <a:cubicBezTo>
                      <a:pt x="125" y="430"/>
                      <a:pt x="125" y="430"/>
                      <a:pt x="125" y="430"/>
                    </a:cubicBezTo>
                    <a:cubicBezTo>
                      <a:pt x="125" y="431"/>
                      <a:pt x="125" y="431"/>
                      <a:pt x="125" y="431"/>
                    </a:cubicBezTo>
                    <a:cubicBezTo>
                      <a:pt x="125" y="431"/>
                      <a:pt x="125" y="431"/>
                      <a:pt x="125" y="431"/>
                    </a:cubicBezTo>
                    <a:cubicBezTo>
                      <a:pt x="125" y="431"/>
                      <a:pt x="125" y="431"/>
                      <a:pt x="125" y="431"/>
                    </a:cubicBezTo>
                    <a:cubicBezTo>
                      <a:pt x="125" y="432"/>
                      <a:pt x="125" y="432"/>
                      <a:pt x="125" y="432"/>
                    </a:cubicBezTo>
                    <a:cubicBezTo>
                      <a:pt x="126" y="433"/>
                      <a:pt x="126" y="433"/>
                      <a:pt x="126" y="433"/>
                    </a:cubicBezTo>
                    <a:cubicBezTo>
                      <a:pt x="126" y="434"/>
                      <a:pt x="126" y="435"/>
                      <a:pt x="127" y="436"/>
                    </a:cubicBezTo>
                    <a:cubicBezTo>
                      <a:pt x="128" y="438"/>
                      <a:pt x="128" y="439"/>
                      <a:pt x="128" y="441"/>
                    </a:cubicBezTo>
                    <a:cubicBezTo>
                      <a:pt x="129" y="441"/>
                      <a:pt x="129" y="442"/>
                      <a:pt x="129" y="442"/>
                    </a:cubicBezTo>
                    <a:cubicBezTo>
                      <a:pt x="129" y="444"/>
                      <a:pt x="130" y="445"/>
                      <a:pt x="130" y="447"/>
                    </a:cubicBezTo>
                    <a:cubicBezTo>
                      <a:pt x="130" y="448"/>
                      <a:pt x="130" y="448"/>
                      <a:pt x="131" y="449"/>
                    </a:cubicBezTo>
                    <a:cubicBezTo>
                      <a:pt x="131" y="451"/>
                      <a:pt x="132" y="453"/>
                      <a:pt x="132" y="456"/>
                    </a:cubicBezTo>
                    <a:cubicBezTo>
                      <a:pt x="133" y="458"/>
                      <a:pt x="133" y="460"/>
                      <a:pt x="134" y="462"/>
                    </a:cubicBezTo>
                    <a:cubicBezTo>
                      <a:pt x="135" y="464"/>
                      <a:pt x="136" y="466"/>
                      <a:pt x="137" y="468"/>
                    </a:cubicBezTo>
                    <a:cubicBezTo>
                      <a:pt x="138" y="469"/>
                      <a:pt x="138" y="470"/>
                      <a:pt x="139" y="471"/>
                    </a:cubicBezTo>
                    <a:cubicBezTo>
                      <a:pt x="139" y="472"/>
                      <a:pt x="139" y="472"/>
                      <a:pt x="139" y="472"/>
                    </a:cubicBezTo>
                    <a:cubicBezTo>
                      <a:pt x="139" y="472"/>
                      <a:pt x="139" y="472"/>
                      <a:pt x="139" y="472"/>
                    </a:cubicBezTo>
                    <a:cubicBezTo>
                      <a:pt x="140" y="472"/>
                      <a:pt x="140" y="472"/>
                      <a:pt x="140" y="472"/>
                    </a:cubicBezTo>
                    <a:cubicBezTo>
                      <a:pt x="141" y="474"/>
                      <a:pt x="141" y="474"/>
                      <a:pt x="141" y="474"/>
                    </a:cubicBezTo>
                    <a:cubicBezTo>
                      <a:pt x="142" y="474"/>
                      <a:pt x="142" y="475"/>
                      <a:pt x="143" y="476"/>
                    </a:cubicBezTo>
                    <a:cubicBezTo>
                      <a:pt x="144" y="477"/>
                      <a:pt x="144" y="477"/>
                      <a:pt x="145" y="478"/>
                    </a:cubicBezTo>
                    <a:cubicBezTo>
                      <a:pt x="151" y="484"/>
                      <a:pt x="158" y="487"/>
                      <a:pt x="163" y="491"/>
                    </a:cubicBezTo>
                    <a:cubicBezTo>
                      <a:pt x="166" y="493"/>
                      <a:pt x="169" y="495"/>
                      <a:pt x="171" y="497"/>
                    </a:cubicBezTo>
                    <a:cubicBezTo>
                      <a:pt x="174" y="499"/>
                      <a:pt x="176" y="501"/>
                      <a:pt x="177" y="503"/>
                    </a:cubicBezTo>
                    <a:cubicBezTo>
                      <a:pt x="184" y="512"/>
                      <a:pt x="188" y="520"/>
                      <a:pt x="190" y="526"/>
                    </a:cubicBezTo>
                    <a:cubicBezTo>
                      <a:pt x="192" y="531"/>
                      <a:pt x="193" y="535"/>
                      <a:pt x="193" y="535"/>
                    </a:cubicBezTo>
                    <a:cubicBezTo>
                      <a:pt x="193" y="535"/>
                      <a:pt x="192" y="531"/>
                      <a:pt x="191" y="526"/>
                    </a:cubicBezTo>
                    <a:cubicBezTo>
                      <a:pt x="190" y="523"/>
                      <a:pt x="188" y="519"/>
                      <a:pt x="187" y="515"/>
                    </a:cubicBezTo>
                    <a:cubicBezTo>
                      <a:pt x="185" y="511"/>
                      <a:pt x="183" y="506"/>
                      <a:pt x="179" y="502"/>
                    </a:cubicBezTo>
                    <a:cubicBezTo>
                      <a:pt x="178" y="499"/>
                      <a:pt x="175" y="497"/>
                      <a:pt x="173" y="495"/>
                    </a:cubicBezTo>
                    <a:cubicBezTo>
                      <a:pt x="171" y="492"/>
                      <a:pt x="168" y="490"/>
                      <a:pt x="166" y="488"/>
                    </a:cubicBezTo>
                    <a:cubicBezTo>
                      <a:pt x="160" y="484"/>
                      <a:pt x="154" y="481"/>
                      <a:pt x="149" y="476"/>
                    </a:cubicBezTo>
                    <a:cubicBezTo>
                      <a:pt x="149" y="476"/>
                      <a:pt x="149" y="476"/>
                      <a:pt x="149" y="476"/>
                    </a:cubicBezTo>
                    <a:cubicBezTo>
                      <a:pt x="148" y="475"/>
                      <a:pt x="148" y="475"/>
                      <a:pt x="147" y="474"/>
                    </a:cubicBezTo>
                    <a:cubicBezTo>
                      <a:pt x="146" y="473"/>
                      <a:pt x="144" y="472"/>
                      <a:pt x="143" y="471"/>
                    </a:cubicBezTo>
                    <a:cubicBezTo>
                      <a:pt x="142" y="471"/>
                      <a:pt x="142" y="470"/>
                      <a:pt x="141" y="469"/>
                    </a:cubicBezTo>
                    <a:cubicBezTo>
                      <a:pt x="140" y="468"/>
                      <a:pt x="140" y="468"/>
                      <a:pt x="140" y="467"/>
                    </a:cubicBezTo>
                    <a:cubicBezTo>
                      <a:pt x="139" y="467"/>
                      <a:pt x="139" y="467"/>
                      <a:pt x="139" y="467"/>
                    </a:cubicBezTo>
                    <a:cubicBezTo>
                      <a:pt x="139" y="467"/>
                      <a:pt x="140" y="467"/>
                      <a:pt x="142" y="468"/>
                    </a:cubicBezTo>
                    <a:cubicBezTo>
                      <a:pt x="142" y="469"/>
                      <a:pt x="143" y="469"/>
                      <a:pt x="144" y="470"/>
                    </a:cubicBezTo>
                    <a:cubicBezTo>
                      <a:pt x="144" y="469"/>
                      <a:pt x="144" y="469"/>
                      <a:pt x="144" y="469"/>
                    </a:cubicBezTo>
                    <a:cubicBezTo>
                      <a:pt x="144" y="469"/>
                      <a:pt x="144" y="469"/>
                      <a:pt x="144" y="469"/>
                    </a:cubicBezTo>
                    <a:cubicBezTo>
                      <a:pt x="143" y="468"/>
                      <a:pt x="143" y="468"/>
                      <a:pt x="143" y="468"/>
                    </a:cubicBezTo>
                    <a:cubicBezTo>
                      <a:pt x="143" y="468"/>
                      <a:pt x="143" y="468"/>
                      <a:pt x="143" y="468"/>
                    </a:cubicBezTo>
                    <a:cubicBezTo>
                      <a:pt x="143" y="467"/>
                      <a:pt x="142" y="466"/>
                      <a:pt x="142" y="466"/>
                    </a:cubicBezTo>
                    <a:cubicBezTo>
                      <a:pt x="141" y="464"/>
                      <a:pt x="140" y="462"/>
                      <a:pt x="139" y="460"/>
                    </a:cubicBezTo>
                    <a:cubicBezTo>
                      <a:pt x="139" y="458"/>
                      <a:pt x="138" y="456"/>
                      <a:pt x="138" y="454"/>
                    </a:cubicBezTo>
                    <a:cubicBezTo>
                      <a:pt x="138" y="454"/>
                      <a:pt x="138" y="454"/>
                      <a:pt x="138" y="454"/>
                    </a:cubicBezTo>
                    <a:cubicBezTo>
                      <a:pt x="137" y="450"/>
                      <a:pt x="137" y="446"/>
                      <a:pt x="136" y="443"/>
                    </a:cubicBezTo>
                    <a:cubicBezTo>
                      <a:pt x="136" y="443"/>
                      <a:pt x="136" y="442"/>
                      <a:pt x="136" y="442"/>
                    </a:cubicBezTo>
                    <a:cubicBezTo>
                      <a:pt x="135" y="442"/>
                      <a:pt x="134" y="441"/>
                      <a:pt x="134" y="440"/>
                    </a:cubicBezTo>
                    <a:cubicBezTo>
                      <a:pt x="132" y="438"/>
                      <a:pt x="131" y="436"/>
                      <a:pt x="130" y="434"/>
                    </a:cubicBezTo>
                    <a:cubicBezTo>
                      <a:pt x="129" y="431"/>
                      <a:pt x="128" y="429"/>
                      <a:pt x="128" y="429"/>
                    </a:cubicBezTo>
                    <a:cubicBezTo>
                      <a:pt x="128" y="429"/>
                      <a:pt x="129" y="431"/>
                      <a:pt x="132" y="434"/>
                    </a:cubicBezTo>
                    <a:cubicBezTo>
                      <a:pt x="132" y="434"/>
                      <a:pt x="133" y="435"/>
                      <a:pt x="134" y="436"/>
                    </a:cubicBezTo>
                    <a:cubicBezTo>
                      <a:pt x="134" y="435"/>
                      <a:pt x="134" y="434"/>
                      <a:pt x="133" y="434"/>
                    </a:cubicBezTo>
                    <a:cubicBezTo>
                      <a:pt x="133" y="433"/>
                      <a:pt x="133" y="433"/>
                      <a:pt x="133" y="433"/>
                    </a:cubicBezTo>
                    <a:cubicBezTo>
                      <a:pt x="133" y="433"/>
                      <a:pt x="133" y="432"/>
                      <a:pt x="133" y="432"/>
                    </a:cubicBezTo>
                    <a:cubicBezTo>
                      <a:pt x="133" y="431"/>
                      <a:pt x="132" y="431"/>
                      <a:pt x="132" y="430"/>
                    </a:cubicBezTo>
                    <a:cubicBezTo>
                      <a:pt x="132" y="430"/>
                      <a:pt x="132" y="430"/>
                      <a:pt x="132" y="430"/>
                    </a:cubicBezTo>
                    <a:cubicBezTo>
                      <a:pt x="132" y="429"/>
                      <a:pt x="132" y="429"/>
                      <a:pt x="132" y="429"/>
                    </a:cubicBezTo>
                    <a:cubicBezTo>
                      <a:pt x="131" y="428"/>
                      <a:pt x="131" y="428"/>
                      <a:pt x="131" y="428"/>
                    </a:cubicBezTo>
                    <a:cubicBezTo>
                      <a:pt x="131" y="428"/>
                      <a:pt x="131" y="428"/>
                      <a:pt x="131" y="428"/>
                    </a:cubicBezTo>
                    <a:cubicBezTo>
                      <a:pt x="131" y="427"/>
                      <a:pt x="131" y="427"/>
                      <a:pt x="131" y="427"/>
                    </a:cubicBezTo>
                    <a:cubicBezTo>
                      <a:pt x="130" y="425"/>
                      <a:pt x="129" y="423"/>
                      <a:pt x="128" y="421"/>
                    </a:cubicBezTo>
                    <a:cubicBezTo>
                      <a:pt x="126" y="416"/>
                      <a:pt x="123" y="411"/>
                      <a:pt x="119" y="407"/>
                    </a:cubicBezTo>
                    <a:moveTo>
                      <a:pt x="54" y="334"/>
                    </a:moveTo>
                    <a:cubicBezTo>
                      <a:pt x="54" y="334"/>
                      <a:pt x="54" y="334"/>
                      <a:pt x="54" y="334"/>
                    </a:cubicBezTo>
                    <a:cubicBezTo>
                      <a:pt x="54" y="336"/>
                      <a:pt x="54" y="337"/>
                      <a:pt x="55" y="338"/>
                    </a:cubicBezTo>
                    <a:cubicBezTo>
                      <a:pt x="56" y="342"/>
                      <a:pt x="56" y="342"/>
                      <a:pt x="56" y="342"/>
                    </a:cubicBezTo>
                    <a:cubicBezTo>
                      <a:pt x="56" y="343"/>
                      <a:pt x="56" y="343"/>
                      <a:pt x="56" y="343"/>
                    </a:cubicBezTo>
                    <a:cubicBezTo>
                      <a:pt x="57" y="345"/>
                      <a:pt x="57" y="345"/>
                      <a:pt x="57" y="345"/>
                    </a:cubicBezTo>
                    <a:cubicBezTo>
                      <a:pt x="57" y="348"/>
                      <a:pt x="58" y="350"/>
                      <a:pt x="59" y="352"/>
                    </a:cubicBezTo>
                    <a:cubicBezTo>
                      <a:pt x="62" y="359"/>
                      <a:pt x="62" y="359"/>
                      <a:pt x="62" y="359"/>
                    </a:cubicBezTo>
                    <a:cubicBezTo>
                      <a:pt x="64" y="363"/>
                      <a:pt x="64" y="363"/>
                      <a:pt x="64" y="363"/>
                    </a:cubicBezTo>
                    <a:cubicBezTo>
                      <a:pt x="65" y="365"/>
                      <a:pt x="65" y="365"/>
                      <a:pt x="65" y="365"/>
                    </a:cubicBezTo>
                    <a:cubicBezTo>
                      <a:pt x="66" y="367"/>
                      <a:pt x="66" y="367"/>
                      <a:pt x="66" y="367"/>
                    </a:cubicBezTo>
                    <a:cubicBezTo>
                      <a:pt x="67" y="368"/>
                      <a:pt x="67" y="368"/>
                      <a:pt x="67" y="368"/>
                    </a:cubicBezTo>
                    <a:cubicBezTo>
                      <a:pt x="67" y="369"/>
                      <a:pt x="68" y="370"/>
                      <a:pt x="69" y="372"/>
                    </a:cubicBezTo>
                    <a:cubicBezTo>
                      <a:pt x="72" y="376"/>
                      <a:pt x="72" y="376"/>
                      <a:pt x="72" y="376"/>
                    </a:cubicBezTo>
                    <a:cubicBezTo>
                      <a:pt x="72" y="377"/>
                      <a:pt x="72" y="377"/>
                      <a:pt x="72" y="377"/>
                    </a:cubicBezTo>
                    <a:cubicBezTo>
                      <a:pt x="72" y="377"/>
                      <a:pt x="72" y="377"/>
                      <a:pt x="72" y="377"/>
                    </a:cubicBezTo>
                    <a:cubicBezTo>
                      <a:pt x="73" y="378"/>
                      <a:pt x="73" y="378"/>
                      <a:pt x="73" y="378"/>
                    </a:cubicBezTo>
                    <a:cubicBezTo>
                      <a:pt x="73" y="378"/>
                      <a:pt x="73" y="378"/>
                      <a:pt x="73" y="378"/>
                    </a:cubicBezTo>
                    <a:cubicBezTo>
                      <a:pt x="74" y="380"/>
                      <a:pt x="74" y="380"/>
                      <a:pt x="74" y="380"/>
                    </a:cubicBezTo>
                    <a:cubicBezTo>
                      <a:pt x="76" y="383"/>
                      <a:pt x="76" y="383"/>
                      <a:pt x="76" y="383"/>
                    </a:cubicBezTo>
                    <a:cubicBezTo>
                      <a:pt x="77" y="383"/>
                      <a:pt x="77" y="383"/>
                      <a:pt x="77" y="383"/>
                    </a:cubicBezTo>
                    <a:cubicBezTo>
                      <a:pt x="78" y="384"/>
                      <a:pt x="79" y="384"/>
                      <a:pt x="80" y="384"/>
                    </a:cubicBezTo>
                    <a:cubicBezTo>
                      <a:pt x="82" y="385"/>
                      <a:pt x="82" y="385"/>
                      <a:pt x="82" y="385"/>
                    </a:cubicBezTo>
                    <a:cubicBezTo>
                      <a:pt x="83" y="385"/>
                      <a:pt x="83" y="385"/>
                      <a:pt x="83" y="385"/>
                    </a:cubicBezTo>
                    <a:cubicBezTo>
                      <a:pt x="83" y="385"/>
                      <a:pt x="83" y="385"/>
                      <a:pt x="83" y="385"/>
                    </a:cubicBezTo>
                    <a:cubicBezTo>
                      <a:pt x="83" y="385"/>
                      <a:pt x="83" y="385"/>
                      <a:pt x="83" y="385"/>
                    </a:cubicBezTo>
                    <a:cubicBezTo>
                      <a:pt x="87" y="386"/>
                      <a:pt x="87" y="386"/>
                      <a:pt x="87" y="386"/>
                    </a:cubicBezTo>
                    <a:cubicBezTo>
                      <a:pt x="88" y="387"/>
                      <a:pt x="90" y="387"/>
                      <a:pt x="91" y="387"/>
                    </a:cubicBezTo>
                    <a:cubicBezTo>
                      <a:pt x="94" y="388"/>
                      <a:pt x="94" y="388"/>
                      <a:pt x="94" y="388"/>
                    </a:cubicBezTo>
                    <a:cubicBezTo>
                      <a:pt x="96" y="388"/>
                      <a:pt x="96" y="388"/>
                      <a:pt x="96" y="388"/>
                    </a:cubicBezTo>
                    <a:cubicBezTo>
                      <a:pt x="96" y="388"/>
                      <a:pt x="96" y="388"/>
                      <a:pt x="96" y="388"/>
                    </a:cubicBezTo>
                    <a:cubicBezTo>
                      <a:pt x="96" y="388"/>
                      <a:pt x="96" y="388"/>
                      <a:pt x="96" y="388"/>
                    </a:cubicBezTo>
                    <a:cubicBezTo>
                      <a:pt x="97" y="388"/>
                      <a:pt x="97" y="388"/>
                      <a:pt x="97" y="388"/>
                    </a:cubicBezTo>
                    <a:cubicBezTo>
                      <a:pt x="98" y="388"/>
                      <a:pt x="98" y="388"/>
                      <a:pt x="98" y="388"/>
                    </a:cubicBezTo>
                    <a:cubicBezTo>
                      <a:pt x="95" y="385"/>
                      <a:pt x="91" y="383"/>
                      <a:pt x="87" y="380"/>
                    </a:cubicBezTo>
                    <a:cubicBezTo>
                      <a:pt x="72" y="369"/>
                      <a:pt x="61" y="353"/>
                      <a:pt x="54" y="334"/>
                    </a:cubicBezTo>
                    <a:moveTo>
                      <a:pt x="71" y="152"/>
                    </a:moveTo>
                    <a:cubicBezTo>
                      <a:pt x="71" y="161"/>
                      <a:pt x="71" y="170"/>
                      <a:pt x="71" y="179"/>
                    </a:cubicBezTo>
                    <a:cubicBezTo>
                      <a:pt x="71" y="180"/>
                      <a:pt x="71" y="181"/>
                      <a:pt x="71" y="182"/>
                    </a:cubicBezTo>
                    <a:cubicBezTo>
                      <a:pt x="71" y="181"/>
                      <a:pt x="71" y="180"/>
                      <a:pt x="71" y="179"/>
                    </a:cubicBezTo>
                    <a:cubicBezTo>
                      <a:pt x="72" y="170"/>
                      <a:pt x="72" y="161"/>
                      <a:pt x="71" y="152"/>
                    </a:cubicBezTo>
                    <a:moveTo>
                      <a:pt x="39" y="111"/>
                    </a:moveTo>
                    <a:cubicBezTo>
                      <a:pt x="39" y="114"/>
                      <a:pt x="39" y="114"/>
                      <a:pt x="39" y="114"/>
                    </a:cubicBezTo>
                    <a:cubicBezTo>
                      <a:pt x="39" y="114"/>
                      <a:pt x="39" y="114"/>
                      <a:pt x="39" y="114"/>
                    </a:cubicBezTo>
                    <a:cubicBezTo>
                      <a:pt x="40" y="115"/>
                      <a:pt x="40" y="115"/>
                      <a:pt x="41" y="116"/>
                    </a:cubicBezTo>
                    <a:cubicBezTo>
                      <a:pt x="40" y="113"/>
                      <a:pt x="40" y="113"/>
                      <a:pt x="40" y="113"/>
                    </a:cubicBezTo>
                    <a:cubicBezTo>
                      <a:pt x="40" y="113"/>
                      <a:pt x="40" y="112"/>
                      <a:pt x="39" y="111"/>
                    </a:cubicBezTo>
                    <a:moveTo>
                      <a:pt x="0" y="29"/>
                    </a:moveTo>
                    <a:cubicBezTo>
                      <a:pt x="0" y="34"/>
                      <a:pt x="0" y="38"/>
                      <a:pt x="0" y="43"/>
                    </a:cubicBezTo>
                    <a:cubicBezTo>
                      <a:pt x="1" y="49"/>
                      <a:pt x="3" y="56"/>
                      <a:pt x="5" y="62"/>
                    </a:cubicBezTo>
                    <a:cubicBezTo>
                      <a:pt x="5" y="62"/>
                      <a:pt x="5" y="63"/>
                      <a:pt x="6" y="63"/>
                    </a:cubicBezTo>
                    <a:cubicBezTo>
                      <a:pt x="8" y="69"/>
                      <a:pt x="11" y="74"/>
                      <a:pt x="14" y="80"/>
                    </a:cubicBezTo>
                    <a:cubicBezTo>
                      <a:pt x="15" y="82"/>
                      <a:pt x="15" y="82"/>
                      <a:pt x="15" y="82"/>
                    </a:cubicBezTo>
                    <a:cubicBezTo>
                      <a:pt x="16" y="83"/>
                      <a:pt x="16" y="83"/>
                      <a:pt x="16" y="84"/>
                    </a:cubicBezTo>
                    <a:cubicBezTo>
                      <a:pt x="18" y="87"/>
                      <a:pt x="18" y="87"/>
                      <a:pt x="18" y="87"/>
                    </a:cubicBezTo>
                    <a:cubicBezTo>
                      <a:pt x="19" y="88"/>
                      <a:pt x="19" y="88"/>
                      <a:pt x="19" y="88"/>
                    </a:cubicBezTo>
                    <a:cubicBezTo>
                      <a:pt x="19" y="88"/>
                      <a:pt x="19" y="88"/>
                      <a:pt x="19" y="88"/>
                    </a:cubicBezTo>
                    <a:cubicBezTo>
                      <a:pt x="19" y="88"/>
                      <a:pt x="19" y="88"/>
                      <a:pt x="19" y="88"/>
                    </a:cubicBezTo>
                    <a:cubicBezTo>
                      <a:pt x="20" y="89"/>
                      <a:pt x="20" y="89"/>
                      <a:pt x="20" y="90"/>
                    </a:cubicBezTo>
                    <a:cubicBezTo>
                      <a:pt x="22" y="91"/>
                      <a:pt x="23" y="93"/>
                      <a:pt x="24" y="94"/>
                    </a:cubicBezTo>
                    <a:cubicBezTo>
                      <a:pt x="24" y="94"/>
                      <a:pt x="24" y="94"/>
                      <a:pt x="24" y="93"/>
                    </a:cubicBezTo>
                    <a:cubicBezTo>
                      <a:pt x="25" y="88"/>
                      <a:pt x="25" y="88"/>
                      <a:pt x="25" y="88"/>
                    </a:cubicBezTo>
                    <a:cubicBezTo>
                      <a:pt x="25" y="86"/>
                      <a:pt x="25" y="86"/>
                      <a:pt x="25" y="86"/>
                    </a:cubicBezTo>
                    <a:cubicBezTo>
                      <a:pt x="25" y="86"/>
                      <a:pt x="25" y="86"/>
                      <a:pt x="25" y="86"/>
                    </a:cubicBezTo>
                    <a:cubicBezTo>
                      <a:pt x="25" y="85"/>
                      <a:pt x="25" y="85"/>
                      <a:pt x="25" y="85"/>
                    </a:cubicBezTo>
                    <a:cubicBezTo>
                      <a:pt x="26" y="82"/>
                      <a:pt x="26" y="82"/>
                      <a:pt x="26" y="82"/>
                    </a:cubicBezTo>
                    <a:cubicBezTo>
                      <a:pt x="26" y="80"/>
                      <a:pt x="26" y="79"/>
                      <a:pt x="26" y="77"/>
                    </a:cubicBezTo>
                    <a:cubicBezTo>
                      <a:pt x="25" y="76"/>
                      <a:pt x="25" y="76"/>
                      <a:pt x="25" y="75"/>
                    </a:cubicBezTo>
                    <a:cubicBezTo>
                      <a:pt x="24" y="74"/>
                      <a:pt x="24" y="74"/>
                      <a:pt x="24" y="74"/>
                    </a:cubicBezTo>
                    <a:cubicBezTo>
                      <a:pt x="23" y="72"/>
                      <a:pt x="22" y="71"/>
                      <a:pt x="22" y="70"/>
                    </a:cubicBezTo>
                    <a:cubicBezTo>
                      <a:pt x="17" y="63"/>
                      <a:pt x="14" y="55"/>
                      <a:pt x="12" y="47"/>
                    </a:cubicBezTo>
                    <a:cubicBezTo>
                      <a:pt x="11" y="45"/>
                      <a:pt x="11" y="44"/>
                      <a:pt x="10" y="43"/>
                    </a:cubicBezTo>
                    <a:cubicBezTo>
                      <a:pt x="7" y="38"/>
                      <a:pt x="7" y="38"/>
                      <a:pt x="7" y="38"/>
                    </a:cubicBezTo>
                    <a:cubicBezTo>
                      <a:pt x="5" y="35"/>
                      <a:pt x="3" y="32"/>
                      <a:pt x="0" y="29"/>
                    </a:cubicBezTo>
                    <a:moveTo>
                      <a:pt x="199" y="17"/>
                    </a:moveTo>
                    <a:cubicBezTo>
                      <a:pt x="199" y="17"/>
                      <a:pt x="199" y="17"/>
                      <a:pt x="199" y="17"/>
                    </a:cubicBezTo>
                    <a:cubicBezTo>
                      <a:pt x="199" y="17"/>
                      <a:pt x="199" y="17"/>
                      <a:pt x="199" y="17"/>
                    </a:cubicBezTo>
                    <a:cubicBezTo>
                      <a:pt x="199" y="17"/>
                      <a:pt x="199" y="17"/>
                      <a:pt x="199" y="17"/>
                    </a:cubicBezTo>
                    <a:cubicBezTo>
                      <a:pt x="199" y="17"/>
                      <a:pt x="199" y="18"/>
                      <a:pt x="198" y="19"/>
                    </a:cubicBezTo>
                    <a:cubicBezTo>
                      <a:pt x="198" y="19"/>
                      <a:pt x="198" y="19"/>
                      <a:pt x="198" y="19"/>
                    </a:cubicBezTo>
                    <a:cubicBezTo>
                      <a:pt x="198" y="19"/>
                      <a:pt x="198" y="19"/>
                      <a:pt x="198" y="19"/>
                    </a:cubicBezTo>
                    <a:cubicBezTo>
                      <a:pt x="198" y="19"/>
                      <a:pt x="198" y="20"/>
                      <a:pt x="198" y="20"/>
                    </a:cubicBezTo>
                    <a:cubicBezTo>
                      <a:pt x="198" y="22"/>
                      <a:pt x="197" y="23"/>
                      <a:pt x="196" y="25"/>
                    </a:cubicBezTo>
                    <a:cubicBezTo>
                      <a:pt x="195" y="28"/>
                      <a:pt x="193" y="31"/>
                      <a:pt x="191" y="35"/>
                    </a:cubicBezTo>
                    <a:cubicBezTo>
                      <a:pt x="189" y="37"/>
                      <a:pt x="188" y="39"/>
                      <a:pt x="185" y="40"/>
                    </a:cubicBezTo>
                    <a:cubicBezTo>
                      <a:pt x="185" y="41"/>
                      <a:pt x="185" y="41"/>
                      <a:pt x="185" y="41"/>
                    </a:cubicBezTo>
                    <a:cubicBezTo>
                      <a:pt x="184" y="42"/>
                      <a:pt x="183" y="44"/>
                      <a:pt x="182" y="45"/>
                    </a:cubicBezTo>
                    <a:cubicBezTo>
                      <a:pt x="182" y="45"/>
                      <a:pt x="182" y="45"/>
                      <a:pt x="182" y="45"/>
                    </a:cubicBezTo>
                    <a:cubicBezTo>
                      <a:pt x="182" y="45"/>
                      <a:pt x="182" y="45"/>
                      <a:pt x="182" y="45"/>
                    </a:cubicBezTo>
                    <a:cubicBezTo>
                      <a:pt x="180" y="46"/>
                      <a:pt x="180" y="46"/>
                      <a:pt x="180" y="46"/>
                    </a:cubicBezTo>
                    <a:cubicBezTo>
                      <a:pt x="179" y="47"/>
                      <a:pt x="179" y="47"/>
                      <a:pt x="179" y="47"/>
                    </a:cubicBezTo>
                    <a:cubicBezTo>
                      <a:pt x="179" y="47"/>
                      <a:pt x="179" y="47"/>
                      <a:pt x="179" y="47"/>
                    </a:cubicBezTo>
                    <a:cubicBezTo>
                      <a:pt x="178" y="48"/>
                      <a:pt x="178" y="48"/>
                      <a:pt x="178" y="48"/>
                    </a:cubicBezTo>
                    <a:cubicBezTo>
                      <a:pt x="177" y="49"/>
                      <a:pt x="177" y="49"/>
                      <a:pt x="177" y="49"/>
                    </a:cubicBezTo>
                    <a:cubicBezTo>
                      <a:pt x="177" y="49"/>
                      <a:pt x="177" y="49"/>
                      <a:pt x="177" y="49"/>
                    </a:cubicBezTo>
                    <a:cubicBezTo>
                      <a:pt x="179" y="48"/>
                      <a:pt x="180" y="47"/>
                      <a:pt x="181" y="47"/>
                    </a:cubicBezTo>
                    <a:cubicBezTo>
                      <a:pt x="186" y="43"/>
                      <a:pt x="189" y="40"/>
                      <a:pt x="192" y="36"/>
                    </a:cubicBezTo>
                    <a:cubicBezTo>
                      <a:pt x="194" y="32"/>
                      <a:pt x="196" y="29"/>
                      <a:pt x="197" y="26"/>
                    </a:cubicBezTo>
                    <a:cubicBezTo>
                      <a:pt x="197" y="24"/>
                      <a:pt x="198" y="22"/>
                      <a:pt x="198" y="21"/>
                    </a:cubicBezTo>
                    <a:cubicBezTo>
                      <a:pt x="198" y="20"/>
                      <a:pt x="198" y="20"/>
                      <a:pt x="199" y="19"/>
                    </a:cubicBezTo>
                    <a:cubicBezTo>
                      <a:pt x="199" y="19"/>
                      <a:pt x="199" y="19"/>
                      <a:pt x="199" y="19"/>
                    </a:cubicBezTo>
                    <a:cubicBezTo>
                      <a:pt x="199" y="19"/>
                      <a:pt x="199" y="19"/>
                      <a:pt x="199" y="19"/>
                    </a:cubicBezTo>
                    <a:cubicBezTo>
                      <a:pt x="199" y="18"/>
                      <a:pt x="199" y="18"/>
                      <a:pt x="199" y="17"/>
                    </a:cubicBezTo>
                    <a:cubicBezTo>
                      <a:pt x="199" y="17"/>
                      <a:pt x="199" y="17"/>
                      <a:pt x="199" y="17"/>
                    </a:cubicBezTo>
                    <a:cubicBezTo>
                      <a:pt x="199" y="17"/>
                      <a:pt x="199" y="17"/>
                      <a:pt x="199" y="17"/>
                    </a:cubicBezTo>
                    <a:cubicBezTo>
                      <a:pt x="199" y="17"/>
                      <a:pt x="199" y="17"/>
                      <a:pt x="199" y="17"/>
                    </a:cubicBezTo>
                    <a:moveTo>
                      <a:pt x="16" y="0"/>
                    </a:moveTo>
                    <a:cubicBezTo>
                      <a:pt x="14" y="2"/>
                      <a:pt x="12" y="4"/>
                      <a:pt x="11" y="5"/>
                    </a:cubicBezTo>
                    <a:cubicBezTo>
                      <a:pt x="10" y="7"/>
                      <a:pt x="9" y="8"/>
                      <a:pt x="8" y="9"/>
                    </a:cubicBezTo>
                    <a:cubicBezTo>
                      <a:pt x="10" y="12"/>
                      <a:pt x="12" y="15"/>
                      <a:pt x="15" y="18"/>
                    </a:cubicBezTo>
                    <a:cubicBezTo>
                      <a:pt x="16" y="16"/>
                      <a:pt x="17" y="14"/>
                      <a:pt x="18" y="12"/>
                    </a:cubicBezTo>
                    <a:cubicBezTo>
                      <a:pt x="20" y="10"/>
                      <a:pt x="22" y="9"/>
                      <a:pt x="23" y="7"/>
                    </a:cubicBezTo>
                    <a:cubicBezTo>
                      <a:pt x="25" y="6"/>
                      <a:pt x="28" y="4"/>
                      <a:pt x="30" y="3"/>
                    </a:cubicBezTo>
                    <a:cubicBezTo>
                      <a:pt x="30" y="3"/>
                      <a:pt x="30" y="3"/>
                      <a:pt x="30" y="3"/>
                    </a:cubicBezTo>
                    <a:cubicBezTo>
                      <a:pt x="27" y="3"/>
                      <a:pt x="27" y="3"/>
                      <a:pt x="27" y="3"/>
                    </a:cubicBezTo>
                    <a:cubicBezTo>
                      <a:pt x="27" y="3"/>
                      <a:pt x="27" y="3"/>
                      <a:pt x="27" y="3"/>
                    </a:cubicBezTo>
                    <a:cubicBezTo>
                      <a:pt x="26" y="3"/>
                      <a:pt x="26" y="3"/>
                      <a:pt x="26" y="3"/>
                    </a:cubicBezTo>
                    <a:cubicBezTo>
                      <a:pt x="26" y="3"/>
                      <a:pt x="26" y="3"/>
                      <a:pt x="26" y="3"/>
                    </a:cubicBezTo>
                    <a:cubicBezTo>
                      <a:pt x="24" y="2"/>
                      <a:pt x="24" y="2"/>
                      <a:pt x="24" y="2"/>
                    </a:cubicBezTo>
                    <a:cubicBezTo>
                      <a:pt x="22" y="2"/>
                      <a:pt x="22" y="2"/>
                      <a:pt x="22" y="2"/>
                    </a:cubicBezTo>
                    <a:cubicBezTo>
                      <a:pt x="21" y="2"/>
                      <a:pt x="21" y="2"/>
                      <a:pt x="21" y="2"/>
                    </a:cubicBezTo>
                    <a:cubicBezTo>
                      <a:pt x="21" y="2"/>
                      <a:pt x="21" y="2"/>
                      <a:pt x="21" y="2"/>
                    </a:cubicBezTo>
                    <a:cubicBezTo>
                      <a:pt x="20" y="2"/>
                      <a:pt x="20" y="2"/>
                      <a:pt x="20" y="2"/>
                    </a:cubicBezTo>
                    <a:cubicBezTo>
                      <a:pt x="19" y="1"/>
                      <a:pt x="19" y="1"/>
                      <a:pt x="19" y="1"/>
                    </a:cubicBezTo>
                    <a:cubicBezTo>
                      <a:pt x="17" y="1"/>
                      <a:pt x="17" y="1"/>
                      <a:pt x="17" y="1"/>
                    </a:cubicBezTo>
                    <a:cubicBezTo>
                      <a:pt x="16" y="0"/>
                      <a:pt x="16" y="0"/>
                      <a:pt x="16"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09">
                <a:extLst>
                  <a:ext uri="{FF2B5EF4-FFF2-40B4-BE49-F238E27FC236}">
                    <a16:creationId xmlns:a16="http://schemas.microsoft.com/office/drawing/2014/main" id="{8BA2BAA5-7414-40AA-BE8D-7A01389E2DE6}"/>
                  </a:ext>
                </a:extLst>
              </p:cNvPr>
              <p:cNvSpPr>
                <a:spLocks/>
              </p:cNvSpPr>
              <p:nvPr/>
            </p:nvSpPr>
            <p:spPr bwMode="auto">
              <a:xfrm>
                <a:off x="2761" y="3017"/>
                <a:ext cx="140" cy="71"/>
              </a:xfrm>
              <a:custGeom>
                <a:avLst/>
                <a:gdLst>
                  <a:gd name="T0" fmla="*/ 0 w 59"/>
                  <a:gd name="T1" fmla="*/ 0 h 30"/>
                  <a:gd name="T2" fmla="*/ 1 w 59"/>
                  <a:gd name="T3" fmla="*/ 0 h 30"/>
                  <a:gd name="T4" fmla="*/ 2 w 59"/>
                  <a:gd name="T5" fmla="*/ 2 h 30"/>
                  <a:gd name="T6" fmla="*/ 4 w 59"/>
                  <a:gd name="T7" fmla="*/ 4 h 30"/>
                  <a:gd name="T8" fmla="*/ 8 w 59"/>
                  <a:gd name="T9" fmla="*/ 7 h 30"/>
                  <a:gd name="T10" fmla="*/ 10 w 59"/>
                  <a:gd name="T11" fmla="*/ 9 h 30"/>
                  <a:gd name="T12" fmla="*/ 10 w 59"/>
                  <a:gd name="T13" fmla="*/ 9 h 30"/>
                  <a:gd name="T14" fmla="*/ 13 w 59"/>
                  <a:gd name="T15" fmla="*/ 10 h 30"/>
                  <a:gd name="T16" fmla="*/ 18 w 59"/>
                  <a:gd name="T17" fmla="*/ 12 h 30"/>
                  <a:gd name="T18" fmla="*/ 24 w 59"/>
                  <a:gd name="T19" fmla="*/ 14 h 30"/>
                  <a:gd name="T20" fmla="*/ 30 w 59"/>
                  <a:gd name="T21" fmla="*/ 16 h 30"/>
                  <a:gd name="T22" fmla="*/ 33 w 59"/>
                  <a:gd name="T23" fmla="*/ 16 h 30"/>
                  <a:gd name="T24" fmla="*/ 36 w 59"/>
                  <a:gd name="T25" fmla="*/ 17 h 30"/>
                  <a:gd name="T26" fmla="*/ 39 w 59"/>
                  <a:gd name="T27" fmla="*/ 18 h 30"/>
                  <a:gd name="T28" fmla="*/ 42 w 59"/>
                  <a:gd name="T29" fmla="*/ 18 h 30"/>
                  <a:gd name="T30" fmla="*/ 47 w 59"/>
                  <a:gd name="T31" fmla="*/ 20 h 30"/>
                  <a:gd name="T32" fmla="*/ 52 w 59"/>
                  <a:gd name="T33" fmla="*/ 23 h 30"/>
                  <a:gd name="T34" fmla="*/ 54 w 59"/>
                  <a:gd name="T35" fmla="*/ 24 h 30"/>
                  <a:gd name="T36" fmla="*/ 55 w 59"/>
                  <a:gd name="T37" fmla="*/ 25 h 30"/>
                  <a:gd name="T38" fmla="*/ 57 w 59"/>
                  <a:gd name="T39" fmla="*/ 27 h 30"/>
                  <a:gd name="T40" fmla="*/ 58 w 59"/>
                  <a:gd name="T41" fmla="*/ 30 h 30"/>
                  <a:gd name="T42" fmla="*/ 59 w 59"/>
                  <a:gd name="T43" fmla="*/ 30 h 30"/>
                  <a:gd name="T44" fmla="*/ 59 w 59"/>
                  <a:gd name="T45" fmla="*/ 29 h 30"/>
                  <a:gd name="T46" fmla="*/ 58 w 59"/>
                  <a:gd name="T47" fmla="*/ 27 h 30"/>
                  <a:gd name="T48" fmla="*/ 55 w 59"/>
                  <a:gd name="T49" fmla="*/ 22 h 30"/>
                  <a:gd name="T50" fmla="*/ 53 w 59"/>
                  <a:gd name="T51" fmla="*/ 20 h 30"/>
                  <a:gd name="T52" fmla="*/ 49 w 59"/>
                  <a:gd name="T53" fmla="*/ 17 h 30"/>
                  <a:gd name="T54" fmla="*/ 44 w 59"/>
                  <a:gd name="T55" fmla="*/ 14 h 30"/>
                  <a:gd name="T56" fmla="*/ 38 w 59"/>
                  <a:gd name="T57" fmla="*/ 12 h 30"/>
                  <a:gd name="T58" fmla="*/ 34 w 59"/>
                  <a:gd name="T59" fmla="*/ 11 h 30"/>
                  <a:gd name="T60" fmla="*/ 31 w 59"/>
                  <a:gd name="T61" fmla="*/ 11 h 30"/>
                  <a:gd name="T62" fmla="*/ 25 w 59"/>
                  <a:gd name="T63" fmla="*/ 10 h 30"/>
                  <a:gd name="T64" fmla="*/ 19 w 59"/>
                  <a:gd name="T65" fmla="*/ 8 h 30"/>
                  <a:gd name="T66" fmla="*/ 14 w 59"/>
                  <a:gd name="T67" fmla="*/ 6 h 30"/>
                  <a:gd name="T68" fmla="*/ 9 w 59"/>
                  <a:gd name="T69" fmla="*/ 5 h 30"/>
                  <a:gd name="T70" fmla="*/ 5 w 59"/>
                  <a:gd name="T71" fmla="*/ 3 h 30"/>
                  <a:gd name="T72" fmla="*/ 5 w 59"/>
                  <a:gd name="T73" fmla="*/ 3 h 30"/>
                  <a:gd name="T74" fmla="*/ 3 w 59"/>
                  <a:gd name="T75" fmla="*/ 1 h 30"/>
                  <a:gd name="T76" fmla="*/ 0 w 59"/>
                  <a:gd name="T7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30">
                    <a:moveTo>
                      <a:pt x="0" y="0"/>
                    </a:moveTo>
                    <a:cubicBezTo>
                      <a:pt x="0" y="0"/>
                      <a:pt x="0" y="0"/>
                      <a:pt x="1" y="0"/>
                    </a:cubicBezTo>
                    <a:cubicBezTo>
                      <a:pt x="1" y="1"/>
                      <a:pt x="1" y="1"/>
                      <a:pt x="2" y="2"/>
                    </a:cubicBezTo>
                    <a:cubicBezTo>
                      <a:pt x="3" y="3"/>
                      <a:pt x="3" y="4"/>
                      <a:pt x="4" y="4"/>
                    </a:cubicBezTo>
                    <a:cubicBezTo>
                      <a:pt x="5" y="5"/>
                      <a:pt x="7" y="6"/>
                      <a:pt x="8" y="7"/>
                    </a:cubicBezTo>
                    <a:cubicBezTo>
                      <a:pt x="9" y="8"/>
                      <a:pt x="9" y="8"/>
                      <a:pt x="10" y="9"/>
                    </a:cubicBezTo>
                    <a:cubicBezTo>
                      <a:pt x="10" y="9"/>
                      <a:pt x="10" y="9"/>
                      <a:pt x="10" y="9"/>
                    </a:cubicBezTo>
                    <a:cubicBezTo>
                      <a:pt x="11" y="9"/>
                      <a:pt x="12" y="9"/>
                      <a:pt x="13" y="10"/>
                    </a:cubicBezTo>
                    <a:cubicBezTo>
                      <a:pt x="14" y="11"/>
                      <a:pt x="16" y="12"/>
                      <a:pt x="18" y="12"/>
                    </a:cubicBezTo>
                    <a:cubicBezTo>
                      <a:pt x="20" y="13"/>
                      <a:pt x="22" y="14"/>
                      <a:pt x="24" y="14"/>
                    </a:cubicBezTo>
                    <a:cubicBezTo>
                      <a:pt x="26" y="15"/>
                      <a:pt x="28" y="15"/>
                      <a:pt x="30" y="16"/>
                    </a:cubicBezTo>
                    <a:cubicBezTo>
                      <a:pt x="33" y="16"/>
                      <a:pt x="33" y="16"/>
                      <a:pt x="33" y="16"/>
                    </a:cubicBezTo>
                    <a:cubicBezTo>
                      <a:pt x="34" y="16"/>
                      <a:pt x="36" y="17"/>
                      <a:pt x="36" y="17"/>
                    </a:cubicBezTo>
                    <a:cubicBezTo>
                      <a:pt x="37" y="17"/>
                      <a:pt x="38" y="17"/>
                      <a:pt x="39" y="18"/>
                    </a:cubicBezTo>
                    <a:cubicBezTo>
                      <a:pt x="40" y="18"/>
                      <a:pt x="41" y="18"/>
                      <a:pt x="42" y="18"/>
                    </a:cubicBezTo>
                    <a:cubicBezTo>
                      <a:pt x="44" y="19"/>
                      <a:pt x="46" y="20"/>
                      <a:pt x="47" y="20"/>
                    </a:cubicBezTo>
                    <a:cubicBezTo>
                      <a:pt x="49" y="21"/>
                      <a:pt x="50" y="22"/>
                      <a:pt x="52" y="23"/>
                    </a:cubicBezTo>
                    <a:cubicBezTo>
                      <a:pt x="53" y="23"/>
                      <a:pt x="53" y="24"/>
                      <a:pt x="54" y="24"/>
                    </a:cubicBezTo>
                    <a:cubicBezTo>
                      <a:pt x="54" y="25"/>
                      <a:pt x="55" y="25"/>
                      <a:pt x="55" y="25"/>
                    </a:cubicBezTo>
                    <a:cubicBezTo>
                      <a:pt x="56" y="26"/>
                      <a:pt x="57" y="27"/>
                      <a:pt x="57" y="27"/>
                    </a:cubicBezTo>
                    <a:cubicBezTo>
                      <a:pt x="58" y="28"/>
                      <a:pt x="58" y="29"/>
                      <a:pt x="58" y="30"/>
                    </a:cubicBezTo>
                    <a:cubicBezTo>
                      <a:pt x="59" y="30"/>
                      <a:pt x="59" y="30"/>
                      <a:pt x="59" y="30"/>
                    </a:cubicBezTo>
                    <a:cubicBezTo>
                      <a:pt x="59" y="30"/>
                      <a:pt x="59" y="30"/>
                      <a:pt x="59" y="29"/>
                    </a:cubicBezTo>
                    <a:cubicBezTo>
                      <a:pt x="59" y="29"/>
                      <a:pt x="58" y="28"/>
                      <a:pt x="58" y="27"/>
                    </a:cubicBezTo>
                    <a:cubicBezTo>
                      <a:pt x="58" y="26"/>
                      <a:pt x="57" y="24"/>
                      <a:pt x="55" y="22"/>
                    </a:cubicBezTo>
                    <a:cubicBezTo>
                      <a:pt x="55" y="22"/>
                      <a:pt x="54" y="21"/>
                      <a:pt x="53" y="20"/>
                    </a:cubicBezTo>
                    <a:cubicBezTo>
                      <a:pt x="52" y="19"/>
                      <a:pt x="51" y="18"/>
                      <a:pt x="49" y="17"/>
                    </a:cubicBezTo>
                    <a:cubicBezTo>
                      <a:pt x="47" y="16"/>
                      <a:pt x="46" y="15"/>
                      <a:pt x="44" y="14"/>
                    </a:cubicBezTo>
                    <a:cubicBezTo>
                      <a:pt x="42" y="13"/>
                      <a:pt x="40" y="13"/>
                      <a:pt x="38" y="12"/>
                    </a:cubicBezTo>
                    <a:cubicBezTo>
                      <a:pt x="37" y="12"/>
                      <a:pt x="35" y="12"/>
                      <a:pt x="34" y="11"/>
                    </a:cubicBezTo>
                    <a:cubicBezTo>
                      <a:pt x="31" y="11"/>
                      <a:pt x="31" y="11"/>
                      <a:pt x="31" y="11"/>
                    </a:cubicBezTo>
                    <a:cubicBezTo>
                      <a:pt x="29" y="10"/>
                      <a:pt x="27" y="10"/>
                      <a:pt x="25" y="10"/>
                    </a:cubicBezTo>
                    <a:cubicBezTo>
                      <a:pt x="23" y="9"/>
                      <a:pt x="21" y="9"/>
                      <a:pt x="19" y="8"/>
                    </a:cubicBezTo>
                    <a:cubicBezTo>
                      <a:pt x="17" y="8"/>
                      <a:pt x="16" y="7"/>
                      <a:pt x="14" y="6"/>
                    </a:cubicBezTo>
                    <a:cubicBezTo>
                      <a:pt x="12" y="6"/>
                      <a:pt x="11" y="5"/>
                      <a:pt x="9" y="5"/>
                    </a:cubicBezTo>
                    <a:cubicBezTo>
                      <a:pt x="8" y="4"/>
                      <a:pt x="7" y="3"/>
                      <a:pt x="5" y="3"/>
                    </a:cubicBezTo>
                    <a:cubicBezTo>
                      <a:pt x="5" y="3"/>
                      <a:pt x="5" y="3"/>
                      <a:pt x="5" y="3"/>
                    </a:cubicBezTo>
                    <a:cubicBezTo>
                      <a:pt x="4" y="2"/>
                      <a:pt x="3" y="2"/>
                      <a:pt x="3" y="1"/>
                    </a:cubicBezTo>
                    <a:cubicBezTo>
                      <a:pt x="1"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10">
                <a:extLst>
                  <a:ext uri="{FF2B5EF4-FFF2-40B4-BE49-F238E27FC236}">
                    <a16:creationId xmlns:a16="http://schemas.microsoft.com/office/drawing/2014/main" id="{8B43D18B-6AD6-4B29-B824-2B37E2222A4E}"/>
                  </a:ext>
                </a:extLst>
              </p:cNvPr>
              <p:cNvSpPr>
                <a:spLocks noEditPoints="1"/>
              </p:cNvSpPr>
              <p:nvPr/>
            </p:nvSpPr>
            <p:spPr bwMode="auto">
              <a:xfrm>
                <a:off x="2735" y="2874"/>
                <a:ext cx="254" cy="110"/>
              </a:xfrm>
              <a:custGeom>
                <a:avLst/>
                <a:gdLst>
                  <a:gd name="T0" fmla="*/ 2 w 107"/>
                  <a:gd name="T1" fmla="*/ 27 h 46"/>
                  <a:gd name="T2" fmla="*/ 8 w 107"/>
                  <a:gd name="T3" fmla="*/ 35 h 46"/>
                  <a:gd name="T4" fmla="*/ 12 w 107"/>
                  <a:gd name="T5" fmla="*/ 39 h 46"/>
                  <a:gd name="T6" fmla="*/ 21 w 107"/>
                  <a:gd name="T7" fmla="*/ 45 h 46"/>
                  <a:gd name="T8" fmla="*/ 28 w 107"/>
                  <a:gd name="T9" fmla="*/ 46 h 46"/>
                  <a:gd name="T10" fmla="*/ 32 w 107"/>
                  <a:gd name="T11" fmla="*/ 46 h 46"/>
                  <a:gd name="T12" fmla="*/ 33 w 107"/>
                  <a:gd name="T13" fmla="*/ 45 h 46"/>
                  <a:gd name="T14" fmla="*/ 36 w 107"/>
                  <a:gd name="T15" fmla="*/ 45 h 46"/>
                  <a:gd name="T16" fmla="*/ 37 w 107"/>
                  <a:gd name="T17" fmla="*/ 44 h 46"/>
                  <a:gd name="T18" fmla="*/ 38 w 107"/>
                  <a:gd name="T19" fmla="*/ 44 h 46"/>
                  <a:gd name="T20" fmla="*/ 42 w 107"/>
                  <a:gd name="T21" fmla="*/ 42 h 46"/>
                  <a:gd name="T22" fmla="*/ 53 w 107"/>
                  <a:gd name="T23" fmla="*/ 35 h 46"/>
                  <a:gd name="T24" fmla="*/ 58 w 107"/>
                  <a:gd name="T25" fmla="*/ 31 h 46"/>
                  <a:gd name="T26" fmla="*/ 59 w 107"/>
                  <a:gd name="T27" fmla="*/ 30 h 46"/>
                  <a:gd name="T28" fmla="*/ 60 w 107"/>
                  <a:gd name="T29" fmla="*/ 29 h 46"/>
                  <a:gd name="T30" fmla="*/ 62 w 107"/>
                  <a:gd name="T31" fmla="*/ 25 h 46"/>
                  <a:gd name="T32" fmla="*/ 55 w 107"/>
                  <a:gd name="T33" fmla="*/ 24 h 46"/>
                  <a:gd name="T34" fmla="*/ 53 w 107"/>
                  <a:gd name="T35" fmla="*/ 25 h 46"/>
                  <a:gd name="T36" fmla="*/ 52 w 107"/>
                  <a:gd name="T37" fmla="*/ 26 h 46"/>
                  <a:gd name="T38" fmla="*/ 50 w 107"/>
                  <a:gd name="T39" fmla="*/ 28 h 46"/>
                  <a:gd name="T40" fmla="*/ 41 w 107"/>
                  <a:gd name="T41" fmla="*/ 34 h 46"/>
                  <a:gd name="T42" fmla="*/ 36 w 107"/>
                  <a:gd name="T43" fmla="*/ 37 h 46"/>
                  <a:gd name="T44" fmla="*/ 31 w 107"/>
                  <a:gd name="T45" fmla="*/ 39 h 46"/>
                  <a:gd name="T46" fmla="*/ 30 w 107"/>
                  <a:gd name="T47" fmla="*/ 40 h 46"/>
                  <a:gd name="T48" fmla="*/ 28 w 107"/>
                  <a:gd name="T49" fmla="*/ 40 h 46"/>
                  <a:gd name="T50" fmla="*/ 26 w 107"/>
                  <a:gd name="T51" fmla="*/ 40 h 46"/>
                  <a:gd name="T52" fmla="*/ 14 w 107"/>
                  <a:gd name="T53" fmla="*/ 36 h 46"/>
                  <a:gd name="T54" fmla="*/ 9 w 107"/>
                  <a:gd name="T55" fmla="*/ 32 h 46"/>
                  <a:gd name="T56" fmla="*/ 6 w 107"/>
                  <a:gd name="T57" fmla="*/ 29 h 46"/>
                  <a:gd name="T58" fmla="*/ 0 w 107"/>
                  <a:gd name="T59" fmla="*/ 22 h 46"/>
                  <a:gd name="T60" fmla="*/ 87 w 107"/>
                  <a:gd name="T61" fmla="*/ 1 h 46"/>
                  <a:gd name="T62" fmla="*/ 73 w 107"/>
                  <a:gd name="T63" fmla="*/ 8 h 46"/>
                  <a:gd name="T64" fmla="*/ 79 w 107"/>
                  <a:gd name="T65" fmla="*/ 9 h 46"/>
                  <a:gd name="T66" fmla="*/ 88 w 107"/>
                  <a:gd name="T67" fmla="*/ 5 h 46"/>
                  <a:gd name="T68" fmla="*/ 97 w 107"/>
                  <a:gd name="T69" fmla="*/ 3 h 46"/>
                  <a:gd name="T70" fmla="*/ 107 w 107"/>
                  <a:gd name="T71" fmla="*/ 6 h 46"/>
                  <a:gd name="T72" fmla="*/ 96 w 107"/>
                  <a:gd name="T7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46">
                    <a:moveTo>
                      <a:pt x="0" y="22"/>
                    </a:moveTo>
                    <a:cubicBezTo>
                      <a:pt x="0" y="22"/>
                      <a:pt x="1" y="24"/>
                      <a:pt x="2" y="27"/>
                    </a:cubicBezTo>
                    <a:cubicBezTo>
                      <a:pt x="3" y="29"/>
                      <a:pt x="4" y="31"/>
                      <a:pt x="6" y="33"/>
                    </a:cubicBezTo>
                    <a:cubicBezTo>
                      <a:pt x="6" y="34"/>
                      <a:pt x="7" y="35"/>
                      <a:pt x="8" y="35"/>
                    </a:cubicBezTo>
                    <a:cubicBezTo>
                      <a:pt x="8" y="35"/>
                      <a:pt x="8" y="35"/>
                      <a:pt x="8" y="35"/>
                    </a:cubicBezTo>
                    <a:cubicBezTo>
                      <a:pt x="9" y="37"/>
                      <a:pt x="10" y="38"/>
                      <a:pt x="12" y="39"/>
                    </a:cubicBezTo>
                    <a:cubicBezTo>
                      <a:pt x="13" y="41"/>
                      <a:pt x="15" y="42"/>
                      <a:pt x="17" y="43"/>
                    </a:cubicBezTo>
                    <a:cubicBezTo>
                      <a:pt x="18" y="44"/>
                      <a:pt x="19" y="44"/>
                      <a:pt x="21" y="45"/>
                    </a:cubicBezTo>
                    <a:cubicBezTo>
                      <a:pt x="23" y="45"/>
                      <a:pt x="25" y="46"/>
                      <a:pt x="27" y="46"/>
                    </a:cubicBezTo>
                    <a:cubicBezTo>
                      <a:pt x="28" y="46"/>
                      <a:pt x="28" y="46"/>
                      <a:pt x="28" y="46"/>
                    </a:cubicBezTo>
                    <a:cubicBezTo>
                      <a:pt x="30" y="46"/>
                      <a:pt x="30" y="46"/>
                      <a:pt x="30" y="46"/>
                    </a:cubicBezTo>
                    <a:cubicBezTo>
                      <a:pt x="32" y="46"/>
                      <a:pt x="32" y="46"/>
                      <a:pt x="32" y="46"/>
                    </a:cubicBezTo>
                    <a:cubicBezTo>
                      <a:pt x="33" y="46"/>
                      <a:pt x="33" y="46"/>
                      <a:pt x="33" y="46"/>
                    </a:cubicBezTo>
                    <a:cubicBezTo>
                      <a:pt x="33" y="45"/>
                      <a:pt x="33" y="45"/>
                      <a:pt x="33" y="45"/>
                    </a:cubicBezTo>
                    <a:cubicBezTo>
                      <a:pt x="34" y="45"/>
                      <a:pt x="35" y="45"/>
                      <a:pt x="36" y="45"/>
                    </a:cubicBezTo>
                    <a:cubicBezTo>
                      <a:pt x="36" y="45"/>
                      <a:pt x="36" y="45"/>
                      <a:pt x="36" y="45"/>
                    </a:cubicBezTo>
                    <a:cubicBezTo>
                      <a:pt x="37" y="44"/>
                      <a:pt x="37" y="44"/>
                      <a:pt x="37" y="44"/>
                    </a:cubicBezTo>
                    <a:cubicBezTo>
                      <a:pt x="37" y="44"/>
                      <a:pt x="37" y="44"/>
                      <a:pt x="37" y="44"/>
                    </a:cubicBezTo>
                    <a:cubicBezTo>
                      <a:pt x="37" y="44"/>
                      <a:pt x="37" y="44"/>
                      <a:pt x="37" y="44"/>
                    </a:cubicBezTo>
                    <a:cubicBezTo>
                      <a:pt x="38" y="44"/>
                      <a:pt x="38" y="44"/>
                      <a:pt x="38" y="44"/>
                    </a:cubicBezTo>
                    <a:cubicBezTo>
                      <a:pt x="39" y="43"/>
                      <a:pt x="39" y="43"/>
                      <a:pt x="39" y="43"/>
                    </a:cubicBezTo>
                    <a:cubicBezTo>
                      <a:pt x="40" y="43"/>
                      <a:pt x="41" y="42"/>
                      <a:pt x="42" y="42"/>
                    </a:cubicBezTo>
                    <a:cubicBezTo>
                      <a:pt x="43" y="42"/>
                      <a:pt x="44" y="41"/>
                      <a:pt x="45" y="41"/>
                    </a:cubicBezTo>
                    <a:cubicBezTo>
                      <a:pt x="48" y="39"/>
                      <a:pt x="50" y="37"/>
                      <a:pt x="53" y="35"/>
                    </a:cubicBezTo>
                    <a:cubicBezTo>
                      <a:pt x="54" y="35"/>
                      <a:pt x="55" y="34"/>
                      <a:pt x="55" y="33"/>
                    </a:cubicBezTo>
                    <a:cubicBezTo>
                      <a:pt x="56" y="33"/>
                      <a:pt x="57" y="32"/>
                      <a:pt x="58" y="31"/>
                    </a:cubicBezTo>
                    <a:cubicBezTo>
                      <a:pt x="58" y="31"/>
                      <a:pt x="59" y="30"/>
                      <a:pt x="59" y="30"/>
                    </a:cubicBezTo>
                    <a:cubicBezTo>
                      <a:pt x="59" y="30"/>
                      <a:pt x="59" y="30"/>
                      <a:pt x="59" y="30"/>
                    </a:cubicBezTo>
                    <a:cubicBezTo>
                      <a:pt x="59" y="30"/>
                      <a:pt x="60" y="29"/>
                      <a:pt x="60" y="29"/>
                    </a:cubicBezTo>
                    <a:cubicBezTo>
                      <a:pt x="60" y="29"/>
                      <a:pt x="60" y="29"/>
                      <a:pt x="60" y="29"/>
                    </a:cubicBezTo>
                    <a:cubicBezTo>
                      <a:pt x="61" y="28"/>
                      <a:pt x="63" y="27"/>
                      <a:pt x="64" y="25"/>
                    </a:cubicBezTo>
                    <a:cubicBezTo>
                      <a:pt x="62" y="25"/>
                      <a:pt x="62" y="25"/>
                      <a:pt x="62" y="25"/>
                    </a:cubicBezTo>
                    <a:cubicBezTo>
                      <a:pt x="60" y="25"/>
                      <a:pt x="59" y="25"/>
                      <a:pt x="58" y="25"/>
                    </a:cubicBezTo>
                    <a:cubicBezTo>
                      <a:pt x="55" y="24"/>
                      <a:pt x="55" y="24"/>
                      <a:pt x="55" y="24"/>
                    </a:cubicBezTo>
                    <a:cubicBezTo>
                      <a:pt x="55" y="24"/>
                      <a:pt x="55" y="24"/>
                      <a:pt x="55" y="24"/>
                    </a:cubicBezTo>
                    <a:cubicBezTo>
                      <a:pt x="54" y="24"/>
                      <a:pt x="54" y="25"/>
                      <a:pt x="53" y="25"/>
                    </a:cubicBezTo>
                    <a:cubicBezTo>
                      <a:pt x="53" y="26"/>
                      <a:pt x="53" y="26"/>
                      <a:pt x="52" y="26"/>
                    </a:cubicBezTo>
                    <a:cubicBezTo>
                      <a:pt x="52" y="26"/>
                      <a:pt x="52" y="26"/>
                      <a:pt x="52" y="26"/>
                    </a:cubicBezTo>
                    <a:cubicBezTo>
                      <a:pt x="52" y="26"/>
                      <a:pt x="52" y="27"/>
                      <a:pt x="51" y="27"/>
                    </a:cubicBezTo>
                    <a:cubicBezTo>
                      <a:pt x="51" y="27"/>
                      <a:pt x="51" y="28"/>
                      <a:pt x="50" y="28"/>
                    </a:cubicBezTo>
                    <a:cubicBezTo>
                      <a:pt x="49" y="29"/>
                      <a:pt x="47" y="31"/>
                      <a:pt x="45" y="32"/>
                    </a:cubicBezTo>
                    <a:cubicBezTo>
                      <a:pt x="44" y="33"/>
                      <a:pt x="43" y="34"/>
                      <a:pt x="41" y="34"/>
                    </a:cubicBezTo>
                    <a:cubicBezTo>
                      <a:pt x="40" y="35"/>
                      <a:pt x="40" y="35"/>
                      <a:pt x="39" y="36"/>
                    </a:cubicBezTo>
                    <a:cubicBezTo>
                      <a:pt x="38" y="36"/>
                      <a:pt x="37" y="37"/>
                      <a:pt x="36" y="37"/>
                    </a:cubicBezTo>
                    <a:cubicBezTo>
                      <a:pt x="36" y="37"/>
                      <a:pt x="35" y="38"/>
                      <a:pt x="34" y="38"/>
                    </a:cubicBezTo>
                    <a:cubicBezTo>
                      <a:pt x="33" y="39"/>
                      <a:pt x="32" y="39"/>
                      <a:pt x="31" y="39"/>
                    </a:cubicBezTo>
                    <a:cubicBezTo>
                      <a:pt x="31" y="39"/>
                      <a:pt x="31" y="39"/>
                      <a:pt x="31" y="39"/>
                    </a:cubicBezTo>
                    <a:cubicBezTo>
                      <a:pt x="30" y="40"/>
                      <a:pt x="30" y="40"/>
                      <a:pt x="30" y="40"/>
                    </a:cubicBezTo>
                    <a:cubicBezTo>
                      <a:pt x="29" y="40"/>
                      <a:pt x="29" y="40"/>
                      <a:pt x="29" y="40"/>
                    </a:cubicBezTo>
                    <a:cubicBezTo>
                      <a:pt x="28" y="40"/>
                      <a:pt x="28" y="40"/>
                      <a:pt x="28" y="40"/>
                    </a:cubicBezTo>
                    <a:cubicBezTo>
                      <a:pt x="27" y="40"/>
                      <a:pt x="27" y="40"/>
                      <a:pt x="27" y="40"/>
                    </a:cubicBezTo>
                    <a:cubicBezTo>
                      <a:pt x="27" y="40"/>
                      <a:pt x="26" y="40"/>
                      <a:pt x="26" y="40"/>
                    </a:cubicBezTo>
                    <a:cubicBezTo>
                      <a:pt x="25" y="40"/>
                      <a:pt x="24" y="40"/>
                      <a:pt x="22" y="40"/>
                    </a:cubicBezTo>
                    <a:cubicBezTo>
                      <a:pt x="19" y="39"/>
                      <a:pt x="17" y="37"/>
                      <a:pt x="14" y="36"/>
                    </a:cubicBezTo>
                    <a:cubicBezTo>
                      <a:pt x="13" y="35"/>
                      <a:pt x="11" y="34"/>
                      <a:pt x="10" y="33"/>
                    </a:cubicBezTo>
                    <a:cubicBezTo>
                      <a:pt x="10" y="32"/>
                      <a:pt x="9" y="32"/>
                      <a:pt x="9" y="32"/>
                    </a:cubicBezTo>
                    <a:cubicBezTo>
                      <a:pt x="8" y="31"/>
                      <a:pt x="8" y="31"/>
                      <a:pt x="8" y="31"/>
                    </a:cubicBezTo>
                    <a:cubicBezTo>
                      <a:pt x="7" y="30"/>
                      <a:pt x="7" y="30"/>
                      <a:pt x="6" y="29"/>
                    </a:cubicBezTo>
                    <a:cubicBezTo>
                      <a:pt x="5" y="28"/>
                      <a:pt x="4" y="27"/>
                      <a:pt x="4" y="27"/>
                    </a:cubicBezTo>
                    <a:cubicBezTo>
                      <a:pt x="1" y="24"/>
                      <a:pt x="0" y="22"/>
                      <a:pt x="0" y="22"/>
                    </a:cubicBezTo>
                    <a:moveTo>
                      <a:pt x="93" y="0"/>
                    </a:moveTo>
                    <a:cubicBezTo>
                      <a:pt x="91" y="0"/>
                      <a:pt x="89" y="1"/>
                      <a:pt x="87" y="1"/>
                    </a:cubicBezTo>
                    <a:cubicBezTo>
                      <a:pt x="84" y="2"/>
                      <a:pt x="80" y="4"/>
                      <a:pt x="77" y="5"/>
                    </a:cubicBezTo>
                    <a:cubicBezTo>
                      <a:pt x="76" y="6"/>
                      <a:pt x="75" y="7"/>
                      <a:pt x="73" y="8"/>
                    </a:cubicBezTo>
                    <a:cubicBezTo>
                      <a:pt x="75" y="8"/>
                      <a:pt x="75" y="8"/>
                      <a:pt x="75" y="8"/>
                    </a:cubicBezTo>
                    <a:cubicBezTo>
                      <a:pt x="79" y="9"/>
                      <a:pt x="79" y="9"/>
                      <a:pt x="79" y="9"/>
                    </a:cubicBezTo>
                    <a:cubicBezTo>
                      <a:pt x="81" y="9"/>
                      <a:pt x="81" y="9"/>
                      <a:pt x="81" y="9"/>
                    </a:cubicBezTo>
                    <a:cubicBezTo>
                      <a:pt x="84" y="8"/>
                      <a:pt x="86" y="6"/>
                      <a:pt x="88" y="5"/>
                    </a:cubicBezTo>
                    <a:cubicBezTo>
                      <a:pt x="91" y="4"/>
                      <a:pt x="93" y="4"/>
                      <a:pt x="96" y="3"/>
                    </a:cubicBezTo>
                    <a:cubicBezTo>
                      <a:pt x="96" y="3"/>
                      <a:pt x="97" y="3"/>
                      <a:pt x="97" y="3"/>
                    </a:cubicBezTo>
                    <a:cubicBezTo>
                      <a:pt x="99" y="3"/>
                      <a:pt x="100" y="4"/>
                      <a:pt x="102" y="4"/>
                    </a:cubicBezTo>
                    <a:cubicBezTo>
                      <a:pt x="105" y="5"/>
                      <a:pt x="107" y="6"/>
                      <a:pt x="107" y="6"/>
                    </a:cubicBezTo>
                    <a:cubicBezTo>
                      <a:pt x="107" y="6"/>
                      <a:pt x="105" y="4"/>
                      <a:pt x="102" y="2"/>
                    </a:cubicBezTo>
                    <a:cubicBezTo>
                      <a:pt x="100" y="2"/>
                      <a:pt x="98" y="1"/>
                      <a:pt x="96" y="1"/>
                    </a:cubicBezTo>
                    <a:cubicBezTo>
                      <a:pt x="95" y="0"/>
                      <a:pt x="94" y="0"/>
                      <a:pt x="9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11">
                <a:extLst>
                  <a:ext uri="{FF2B5EF4-FFF2-40B4-BE49-F238E27FC236}">
                    <a16:creationId xmlns:a16="http://schemas.microsoft.com/office/drawing/2014/main" id="{13E665B6-257B-4174-B4B8-E66AEF167253}"/>
                  </a:ext>
                </a:extLst>
              </p:cNvPr>
              <p:cNvSpPr>
                <a:spLocks noEditPoints="1"/>
              </p:cNvSpPr>
              <p:nvPr/>
            </p:nvSpPr>
            <p:spPr bwMode="auto">
              <a:xfrm>
                <a:off x="2392" y="2874"/>
                <a:ext cx="305" cy="426"/>
              </a:xfrm>
              <a:custGeom>
                <a:avLst/>
                <a:gdLst>
                  <a:gd name="T0" fmla="*/ 13 w 128"/>
                  <a:gd name="T1" fmla="*/ 101 h 179"/>
                  <a:gd name="T2" fmla="*/ 7 w 128"/>
                  <a:gd name="T3" fmla="*/ 111 h 179"/>
                  <a:gd name="T4" fmla="*/ 5 w 128"/>
                  <a:gd name="T5" fmla="*/ 115 h 179"/>
                  <a:gd name="T6" fmla="*/ 5 w 128"/>
                  <a:gd name="T7" fmla="*/ 116 h 179"/>
                  <a:gd name="T8" fmla="*/ 3 w 128"/>
                  <a:gd name="T9" fmla="*/ 121 h 179"/>
                  <a:gd name="T10" fmla="*/ 2 w 128"/>
                  <a:gd name="T11" fmla="*/ 158 h 179"/>
                  <a:gd name="T12" fmla="*/ 10 w 128"/>
                  <a:gd name="T13" fmla="*/ 176 h 179"/>
                  <a:gd name="T14" fmla="*/ 11 w 128"/>
                  <a:gd name="T15" fmla="*/ 178 h 179"/>
                  <a:gd name="T16" fmla="*/ 11 w 128"/>
                  <a:gd name="T17" fmla="*/ 177 h 179"/>
                  <a:gd name="T18" fmla="*/ 9 w 128"/>
                  <a:gd name="T19" fmla="*/ 169 h 179"/>
                  <a:gd name="T20" fmla="*/ 10 w 128"/>
                  <a:gd name="T21" fmla="*/ 124 h 179"/>
                  <a:gd name="T22" fmla="*/ 12 w 128"/>
                  <a:gd name="T23" fmla="*/ 119 h 179"/>
                  <a:gd name="T24" fmla="*/ 12 w 128"/>
                  <a:gd name="T25" fmla="*/ 118 h 179"/>
                  <a:gd name="T26" fmla="*/ 14 w 128"/>
                  <a:gd name="T27" fmla="*/ 115 h 179"/>
                  <a:gd name="T28" fmla="*/ 20 w 128"/>
                  <a:gd name="T29" fmla="*/ 106 h 179"/>
                  <a:gd name="T30" fmla="*/ 23 w 128"/>
                  <a:gd name="T31" fmla="*/ 101 h 179"/>
                  <a:gd name="T32" fmla="*/ 23 w 128"/>
                  <a:gd name="T33" fmla="*/ 100 h 179"/>
                  <a:gd name="T34" fmla="*/ 24 w 128"/>
                  <a:gd name="T35" fmla="*/ 98 h 179"/>
                  <a:gd name="T36" fmla="*/ 25 w 128"/>
                  <a:gd name="T37" fmla="*/ 94 h 179"/>
                  <a:gd name="T38" fmla="*/ 27 w 128"/>
                  <a:gd name="T39" fmla="*/ 88 h 179"/>
                  <a:gd name="T40" fmla="*/ 29 w 128"/>
                  <a:gd name="T41" fmla="*/ 86 h 179"/>
                  <a:gd name="T42" fmla="*/ 29 w 128"/>
                  <a:gd name="T43" fmla="*/ 85 h 179"/>
                  <a:gd name="T44" fmla="*/ 72 w 128"/>
                  <a:gd name="T45" fmla="*/ 71 h 179"/>
                  <a:gd name="T46" fmla="*/ 57 w 128"/>
                  <a:gd name="T47" fmla="*/ 81 h 179"/>
                  <a:gd name="T48" fmla="*/ 65 w 128"/>
                  <a:gd name="T49" fmla="*/ 77 h 179"/>
                  <a:gd name="T50" fmla="*/ 69 w 128"/>
                  <a:gd name="T51" fmla="*/ 74 h 179"/>
                  <a:gd name="T52" fmla="*/ 95 w 128"/>
                  <a:gd name="T53" fmla="*/ 57 h 179"/>
                  <a:gd name="T54" fmla="*/ 89 w 128"/>
                  <a:gd name="T55" fmla="*/ 60 h 179"/>
                  <a:gd name="T56" fmla="*/ 78 w 128"/>
                  <a:gd name="T57" fmla="*/ 67 h 179"/>
                  <a:gd name="T58" fmla="*/ 74 w 128"/>
                  <a:gd name="T59" fmla="*/ 70 h 179"/>
                  <a:gd name="T60" fmla="*/ 71 w 128"/>
                  <a:gd name="T61" fmla="*/ 75 h 179"/>
                  <a:gd name="T62" fmla="*/ 72 w 128"/>
                  <a:gd name="T63" fmla="*/ 74 h 179"/>
                  <a:gd name="T64" fmla="*/ 77 w 128"/>
                  <a:gd name="T65" fmla="*/ 72 h 179"/>
                  <a:gd name="T66" fmla="*/ 83 w 128"/>
                  <a:gd name="T67" fmla="*/ 68 h 179"/>
                  <a:gd name="T68" fmla="*/ 88 w 128"/>
                  <a:gd name="T69" fmla="*/ 65 h 179"/>
                  <a:gd name="T70" fmla="*/ 96 w 128"/>
                  <a:gd name="T71" fmla="*/ 58 h 179"/>
                  <a:gd name="T72" fmla="*/ 123 w 128"/>
                  <a:gd name="T73" fmla="*/ 0 h 179"/>
                  <a:gd name="T74" fmla="*/ 124 w 128"/>
                  <a:gd name="T75" fmla="*/ 11 h 179"/>
                  <a:gd name="T76" fmla="*/ 123 w 128"/>
                  <a:gd name="T77" fmla="*/ 17 h 179"/>
                  <a:gd name="T78" fmla="*/ 122 w 128"/>
                  <a:gd name="T79" fmla="*/ 19 h 179"/>
                  <a:gd name="T80" fmla="*/ 119 w 128"/>
                  <a:gd name="T81" fmla="*/ 25 h 179"/>
                  <a:gd name="T82" fmla="*/ 119 w 128"/>
                  <a:gd name="T83" fmla="*/ 26 h 179"/>
                  <a:gd name="T84" fmla="*/ 118 w 128"/>
                  <a:gd name="T85" fmla="*/ 29 h 179"/>
                  <a:gd name="T86" fmla="*/ 118 w 128"/>
                  <a:gd name="T87" fmla="*/ 31 h 179"/>
                  <a:gd name="T88" fmla="*/ 118 w 128"/>
                  <a:gd name="T89" fmla="*/ 32 h 179"/>
                  <a:gd name="T90" fmla="*/ 118 w 128"/>
                  <a:gd name="T91" fmla="*/ 33 h 179"/>
                  <a:gd name="T92" fmla="*/ 117 w 128"/>
                  <a:gd name="T93" fmla="*/ 35 h 179"/>
                  <a:gd name="T94" fmla="*/ 116 w 128"/>
                  <a:gd name="T95" fmla="*/ 37 h 179"/>
                  <a:gd name="T96" fmla="*/ 116 w 128"/>
                  <a:gd name="T97" fmla="*/ 37 h 179"/>
                  <a:gd name="T98" fmla="*/ 114 w 128"/>
                  <a:gd name="T99" fmla="*/ 41 h 179"/>
                  <a:gd name="T100" fmla="*/ 111 w 128"/>
                  <a:gd name="T101" fmla="*/ 44 h 179"/>
                  <a:gd name="T102" fmla="*/ 111 w 128"/>
                  <a:gd name="T103" fmla="*/ 44 h 179"/>
                  <a:gd name="T104" fmla="*/ 111 w 128"/>
                  <a:gd name="T105" fmla="*/ 45 h 179"/>
                  <a:gd name="T106" fmla="*/ 113 w 128"/>
                  <a:gd name="T107" fmla="*/ 44 h 179"/>
                  <a:gd name="T108" fmla="*/ 122 w 128"/>
                  <a:gd name="T109" fmla="*/ 32 h 179"/>
                  <a:gd name="T110" fmla="*/ 124 w 128"/>
                  <a:gd name="T111" fmla="*/ 27 h 179"/>
                  <a:gd name="T112" fmla="*/ 127 w 128"/>
                  <a:gd name="T113" fmla="*/ 21 h 179"/>
                  <a:gd name="T114" fmla="*/ 127 w 128"/>
                  <a:gd name="T115" fmla="*/ 20 h 179"/>
                  <a:gd name="T116" fmla="*/ 128 w 128"/>
                  <a:gd name="T117" fmla="*/ 11 h 179"/>
                  <a:gd name="T118" fmla="*/ 127 w 128"/>
                  <a:gd name="T119" fmla="*/ 2 h 179"/>
                  <a:gd name="T120" fmla="*/ 124 w 128"/>
                  <a:gd name="T12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79">
                    <a:moveTo>
                      <a:pt x="29" y="85"/>
                    </a:moveTo>
                    <a:cubicBezTo>
                      <a:pt x="22" y="89"/>
                      <a:pt x="17" y="95"/>
                      <a:pt x="13" y="101"/>
                    </a:cubicBezTo>
                    <a:cubicBezTo>
                      <a:pt x="11" y="103"/>
                      <a:pt x="10" y="104"/>
                      <a:pt x="9" y="106"/>
                    </a:cubicBezTo>
                    <a:cubicBezTo>
                      <a:pt x="8" y="108"/>
                      <a:pt x="7" y="110"/>
                      <a:pt x="7" y="111"/>
                    </a:cubicBezTo>
                    <a:cubicBezTo>
                      <a:pt x="6" y="112"/>
                      <a:pt x="6" y="113"/>
                      <a:pt x="6" y="114"/>
                    </a:cubicBezTo>
                    <a:cubicBezTo>
                      <a:pt x="5" y="115"/>
                      <a:pt x="5" y="115"/>
                      <a:pt x="5" y="115"/>
                    </a:cubicBezTo>
                    <a:cubicBezTo>
                      <a:pt x="5" y="115"/>
                      <a:pt x="5" y="115"/>
                      <a:pt x="5" y="115"/>
                    </a:cubicBezTo>
                    <a:cubicBezTo>
                      <a:pt x="5" y="116"/>
                      <a:pt x="5" y="116"/>
                      <a:pt x="5" y="116"/>
                    </a:cubicBezTo>
                    <a:cubicBezTo>
                      <a:pt x="4" y="116"/>
                      <a:pt x="4" y="116"/>
                      <a:pt x="4" y="116"/>
                    </a:cubicBezTo>
                    <a:cubicBezTo>
                      <a:pt x="4" y="118"/>
                      <a:pt x="3" y="120"/>
                      <a:pt x="3" y="121"/>
                    </a:cubicBezTo>
                    <a:cubicBezTo>
                      <a:pt x="1" y="128"/>
                      <a:pt x="0" y="135"/>
                      <a:pt x="0" y="141"/>
                    </a:cubicBezTo>
                    <a:cubicBezTo>
                      <a:pt x="0" y="147"/>
                      <a:pt x="1" y="153"/>
                      <a:pt x="2" y="158"/>
                    </a:cubicBezTo>
                    <a:cubicBezTo>
                      <a:pt x="4" y="163"/>
                      <a:pt x="5" y="166"/>
                      <a:pt x="7" y="170"/>
                    </a:cubicBezTo>
                    <a:cubicBezTo>
                      <a:pt x="8" y="173"/>
                      <a:pt x="9" y="175"/>
                      <a:pt x="10" y="176"/>
                    </a:cubicBezTo>
                    <a:cubicBezTo>
                      <a:pt x="10" y="176"/>
                      <a:pt x="10" y="177"/>
                      <a:pt x="11" y="177"/>
                    </a:cubicBezTo>
                    <a:cubicBezTo>
                      <a:pt x="11" y="177"/>
                      <a:pt x="11" y="178"/>
                      <a:pt x="11" y="178"/>
                    </a:cubicBezTo>
                    <a:cubicBezTo>
                      <a:pt x="12" y="179"/>
                      <a:pt x="12" y="179"/>
                      <a:pt x="12" y="179"/>
                    </a:cubicBezTo>
                    <a:cubicBezTo>
                      <a:pt x="12" y="179"/>
                      <a:pt x="12" y="179"/>
                      <a:pt x="11" y="177"/>
                    </a:cubicBezTo>
                    <a:cubicBezTo>
                      <a:pt x="11" y="177"/>
                      <a:pt x="11" y="176"/>
                      <a:pt x="11" y="175"/>
                    </a:cubicBezTo>
                    <a:cubicBezTo>
                      <a:pt x="10" y="174"/>
                      <a:pt x="9" y="171"/>
                      <a:pt x="9" y="169"/>
                    </a:cubicBezTo>
                    <a:cubicBezTo>
                      <a:pt x="7" y="162"/>
                      <a:pt x="5" y="153"/>
                      <a:pt x="6" y="141"/>
                    </a:cubicBezTo>
                    <a:cubicBezTo>
                      <a:pt x="6" y="136"/>
                      <a:pt x="8" y="130"/>
                      <a:pt x="10" y="124"/>
                    </a:cubicBezTo>
                    <a:cubicBezTo>
                      <a:pt x="10" y="122"/>
                      <a:pt x="11" y="121"/>
                      <a:pt x="12" y="119"/>
                    </a:cubicBezTo>
                    <a:cubicBezTo>
                      <a:pt x="12" y="119"/>
                      <a:pt x="12" y="119"/>
                      <a:pt x="12" y="119"/>
                    </a:cubicBezTo>
                    <a:cubicBezTo>
                      <a:pt x="12" y="119"/>
                      <a:pt x="12" y="119"/>
                      <a:pt x="12" y="119"/>
                    </a:cubicBezTo>
                    <a:cubicBezTo>
                      <a:pt x="12" y="118"/>
                      <a:pt x="12" y="118"/>
                      <a:pt x="12" y="118"/>
                    </a:cubicBezTo>
                    <a:cubicBezTo>
                      <a:pt x="13" y="117"/>
                      <a:pt x="13" y="117"/>
                      <a:pt x="13" y="117"/>
                    </a:cubicBezTo>
                    <a:cubicBezTo>
                      <a:pt x="13" y="116"/>
                      <a:pt x="14" y="116"/>
                      <a:pt x="14" y="115"/>
                    </a:cubicBezTo>
                    <a:cubicBezTo>
                      <a:pt x="15" y="113"/>
                      <a:pt x="16" y="112"/>
                      <a:pt x="17" y="110"/>
                    </a:cubicBezTo>
                    <a:cubicBezTo>
                      <a:pt x="17" y="109"/>
                      <a:pt x="18" y="108"/>
                      <a:pt x="20" y="106"/>
                    </a:cubicBezTo>
                    <a:cubicBezTo>
                      <a:pt x="21" y="105"/>
                      <a:pt x="22" y="104"/>
                      <a:pt x="23" y="103"/>
                    </a:cubicBezTo>
                    <a:cubicBezTo>
                      <a:pt x="23" y="101"/>
                      <a:pt x="23" y="101"/>
                      <a:pt x="23" y="101"/>
                    </a:cubicBezTo>
                    <a:cubicBezTo>
                      <a:pt x="23" y="101"/>
                      <a:pt x="23" y="101"/>
                      <a:pt x="23" y="101"/>
                    </a:cubicBezTo>
                    <a:cubicBezTo>
                      <a:pt x="23" y="100"/>
                      <a:pt x="23" y="100"/>
                      <a:pt x="23" y="100"/>
                    </a:cubicBezTo>
                    <a:cubicBezTo>
                      <a:pt x="23" y="99"/>
                      <a:pt x="23" y="99"/>
                      <a:pt x="23" y="99"/>
                    </a:cubicBezTo>
                    <a:cubicBezTo>
                      <a:pt x="24" y="98"/>
                      <a:pt x="24" y="98"/>
                      <a:pt x="24" y="98"/>
                    </a:cubicBezTo>
                    <a:cubicBezTo>
                      <a:pt x="24" y="96"/>
                      <a:pt x="24" y="96"/>
                      <a:pt x="24" y="96"/>
                    </a:cubicBezTo>
                    <a:cubicBezTo>
                      <a:pt x="25" y="94"/>
                      <a:pt x="25" y="94"/>
                      <a:pt x="25" y="94"/>
                    </a:cubicBezTo>
                    <a:cubicBezTo>
                      <a:pt x="25" y="93"/>
                      <a:pt x="26" y="92"/>
                      <a:pt x="26" y="91"/>
                    </a:cubicBezTo>
                    <a:cubicBezTo>
                      <a:pt x="26" y="90"/>
                      <a:pt x="27" y="89"/>
                      <a:pt x="27" y="88"/>
                    </a:cubicBezTo>
                    <a:cubicBezTo>
                      <a:pt x="28" y="86"/>
                      <a:pt x="28" y="86"/>
                      <a:pt x="28" y="86"/>
                    </a:cubicBezTo>
                    <a:cubicBezTo>
                      <a:pt x="29" y="86"/>
                      <a:pt x="29" y="86"/>
                      <a:pt x="29" y="86"/>
                    </a:cubicBezTo>
                    <a:cubicBezTo>
                      <a:pt x="29" y="85"/>
                      <a:pt x="29" y="85"/>
                      <a:pt x="29" y="85"/>
                    </a:cubicBezTo>
                    <a:cubicBezTo>
                      <a:pt x="29" y="85"/>
                      <a:pt x="29" y="85"/>
                      <a:pt x="29" y="85"/>
                    </a:cubicBezTo>
                    <a:cubicBezTo>
                      <a:pt x="29" y="85"/>
                      <a:pt x="29" y="85"/>
                      <a:pt x="29" y="85"/>
                    </a:cubicBezTo>
                    <a:moveTo>
                      <a:pt x="72" y="71"/>
                    </a:moveTo>
                    <a:cubicBezTo>
                      <a:pt x="62" y="77"/>
                      <a:pt x="62" y="77"/>
                      <a:pt x="62" y="77"/>
                    </a:cubicBezTo>
                    <a:cubicBezTo>
                      <a:pt x="57" y="81"/>
                      <a:pt x="57" y="81"/>
                      <a:pt x="57" y="81"/>
                    </a:cubicBezTo>
                    <a:cubicBezTo>
                      <a:pt x="57" y="81"/>
                      <a:pt x="57" y="81"/>
                      <a:pt x="57" y="81"/>
                    </a:cubicBezTo>
                    <a:cubicBezTo>
                      <a:pt x="60" y="80"/>
                      <a:pt x="63" y="79"/>
                      <a:pt x="65" y="77"/>
                    </a:cubicBezTo>
                    <a:cubicBezTo>
                      <a:pt x="66" y="77"/>
                      <a:pt x="67" y="77"/>
                      <a:pt x="68" y="76"/>
                    </a:cubicBezTo>
                    <a:cubicBezTo>
                      <a:pt x="69" y="75"/>
                      <a:pt x="69" y="75"/>
                      <a:pt x="69" y="74"/>
                    </a:cubicBezTo>
                    <a:cubicBezTo>
                      <a:pt x="70" y="73"/>
                      <a:pt x="71" y="72"/>
                      <a:pt x="72" y="71"/>
                    </a:cubicBezTo>
                    <a:moveTo>
                      <a:pt x="95" y="57"/>
                    </a:moveTo>
                    <a:cubicBezTo>
                      <a:pt x="95" y="57"/>
                      <a:pt x="95" y="57"/>
                      <a:pt x="95" y="57"/>
                    </a:cubicBezTo>
                    <a:cubicBezTo>
                      <a:pt x="93" y="58"/>
                      <a:pt x="91" y="59"/>
                      <a:pt x="89" y="60"/>
                    </a:cubicBezTo>
                    <a:cubicBezTo>
                      <a:pt x="84" y="64"/>
                      <a:pt x="84" y="64"/>
                      <a:pt x="84" y="64"/>
                    </a:cubicBezTo>
                    <a:cubicBezTo>
                      <a:pt x="78" y="67"/>
                      <a:pt x="78" y="67"/>
                      <a:pt x="78" y="67"/>
                    </a:cubicBezTo>
                    <a:cubicBezTo>
                      <a:pt x="77" y="68"/>
                      <a:pt x="76" y="68"/>
                      <a:pt x="75" y="69"/>
                    </a:cubicBezTo>
                    <a:cubicBezTo>
                      <a:pt x="74" y="69"/>
                      <a:pt x="74" y="70"/>
                      <a:pt x="74" y="70"/>
                    </a:cubicBezTo>
                    <a:cubicBezTo>
                      <a:pt x="73" y="71"/>
                      <a:pt x="73" y="71"/>
                      <a:pt x="72" y="72"/>
                    </a:cubicBezTo>
                    <a:cubicBezTo>
                      <a:pt x="72" y="73"/>
                      <a:pt x="72" y="74"/>
                      <a:pt x="71" y="75"/>
                    </a:cubicBezTo>
                    <a:cubicBezTo>
                      <a:pt x="71" y="75"/>
                      <a:pt x="71" y="75"/>
                      <a:pt x="71" y="75"/>
                    </a:cubicBezTo>
                    <a:cubicBezTo>
                      <a:pt x="72" y="75"/>
                      <a:pt x="72" y="74"/>
                      <a:pt x="72" y="74"/>
                    </a:cubicBezTo>
                    <a:cubicBezTo>
                      <a:pt x="73" y="74"/>
                      <a:pt x="74" y="73"/>
                      <a:pt x="75" y="73"/>
                    </a:cubicBezTo>
                    <a:cubicBezTo>
                      <a:pt x="76" y="72"/>
                      <a:pt x="76" y="72"/>
                      <a:pt x="77" y="72"/>
                    </a:cubicBezTo>
                    <a:cubicBezTo>
                      <a:pt x="78" y="71"/>
                      <a:pt x="78" y="71"/>
                      <a:pt x="79" y="71"/>
                    </a:cubicBezTo>
                    <a:cubicBezTo>
                      <a:pt x="80" y="70"/>
                      <a:pt x="81" y="69"/>
                      <a:pt x="83" y="68"/>
                    </a:cubicBezTo>
                    <a:cubicBezTo>
                      <a:pt x="84" y="68"/>
                      <a:pt x="84" y="67"/>
                      <a:pt x="85" y="67"/>
                    </a:cubicBezTo>
                    <a:cubicBezTo>
                      <a:pt x="86" y="66"/>
                      <a:pt x="87" y="66"/>
                      <a:pt x="88" y="65"/>
                    </a:cubicBezTo>
                    <a:cubicBezTo>
                      <a:pt x="91" y="63"/>
                      <a:pt x="94" y="61"/>
                      <a:pt x="96" y="59"/>
                    </a:cubicBezTo>
                    <a:cubicBezTo>
                      <a:pt x="96" y="59"/>
                      <a:pt x="96" y="59"/>
                      <a:pt x="96" y="58"/>
                    </a:cubicBezTo>
                    <a:cubicBezTo>
                      <a:pt x="96" y="58"/>
                      <a:pt x="96" y="57"/>
                      <a:pt x="95" y="57"/>
                    </a:cubicBezTo>
                    <a:moveTo>
                      <a:pt x="123" y="0"/>
                    </a:moveTo>
                    <a:cubicBezTo>
                      <a:pt x="124" y="2"/>
                      <a:pt x="124" y="5"/>
                      <a:pt x="124" y="7"/>
                    </a:cubicBezTo>
                    <a:cubicBezTo>
                      <a:pt x="124" y="8"/>
                      <a:pt x="124" y="10"/>
                      <a:pt x="124" y="11"/>
                    </a:cubicBezTo>
                    <a:cubicBezTo>
                      <a:pt x="124" y="12"/>
                      <a:pt x="124" y="14"/>
                      <a:pt x="123" y="16"/>
                    </a:cubicBezTo>
                    <a:cubicBezTo>
                      <a:pt x="123" y="17"/>
                      <a:pt x="123" y="17"/>
                      <a:pt x="123" y="17"/>
                    </a:cubicBezTo>
                    <a:cubicBezTo>
                      <a:pt x="123" y="17"/>
                      <a:pt x="123" y="17"/>
                      <a:pt x="123" y="17"/>
                    </a:cubicBezTo>
                    <a:cubicBezTo>
                      <a:pt x="122" y="18"/>
                      <a:pt x="122" y="18"/>
                      <a:pt x="122" y="19"/>
                    </a:cubicBezTo>
                    <a:cubicBezTo>
                      <a:pt x="121" y="21"/>
                      <a:pt x="120" y="23"/>
                      <a:pt x="119" y="25"/>
                    </a:cubicBezTo>
                    <a:cubicBezTo>
                      <a:pt x="119" y="25"/>
                      <a:pt x="119" y="25"/>
                      <a:pt x="119" y="25"/>
                    </a:cubicBezTo>
                    <a:cubicBezTo>
                      <a:pt x="119" y="25"/>
                      <a:pt x="119" y="25"/>
                      <a:pt x="119" y="25"/>
                    </a:cubicBezTo>
                    <a:cubicBezTo>
                      <a:pt x="119" y="26"/>
                      <a:pt x="119" y="26"/>
                      <a:pt x="119" y="26"/>
                    </a:cubicBezTo>
                    <a:cubicBezTo>
                      <a:pt x="119" y="27"/>
                      <a:pt x="119" y="27"/>
                      <a:pt x="119" y="27"/>
                    </a:cubicBezTo>
                    <a:cubicBezTo>
                      <a:pt x="119" y="28"/>
                      <a:pt x="119" y="29"/>
                      <a:pt x="118" y="29"/>
                    </a:cubicBezTo>
                    <a:cubicBezTo>
                      <a:pt x="118" y="30"/>
                      <a:pt x="118" y="30"/>
                      <a:pt x="118" y="30"/>
                    </a:cubicBezTo>
                    <a:cubicBezTo>
                      <a:pt x="118" y="31"/>
                      <a:pt x="118" y="31"/>
                      <a:pt x="118" y="31"/>
                    </a:cubicBezTo>
                    <a:cubicBezTo>
                      <a:pt x="118" y="31"/>
                      <a:pt x="118" y="31"/>
                      <a:pt x="118" y="31"/>
                    </a:cubicBezTo>
                    <a:cubicBezTo>
                      <a:pt x="118" y="32"/>
                      <a:pt x="118" y="32"/>
                      <a:pt x="118" y="32"/>
                    </a:cubicBezTo>
                    <a:cubicBezTo>
                      <a:pt x="118" y="32"/>
                      <a:pt x="118" y="32"/>
                      <a:pt x="118" y="32"/>
                    </a:cubicBezTo>
                    <a:cubicBezTo>
                      <a:pt x="118" y="33"/>
                      <a:pt x="118" y="33"/>
                      <a:pt x="118" y="33"/>
                    </a:cubicBezTo>
                    <a:cubicBezTo>
                      <a:pt x="117" y="34"/>
                      <a:pt x="117" y="34"/>
                      <a:pt x="117" y="34"/>
                    </a:cubicBezTo>
                    <a:cubicBezTo>
                      <a:pt x="117" y="35"/>
                      <a:pt x="117" y="35"/>
                      <a:pt x="117" y="35"/>
                    </a:cubicBezTo>
                    <a:cubicBezTo>
                      <a:pt x="116" y="36"/>
                      <a:pt x="116" y="36"/>
                      <a:pt x="116" y="36"/>
                    </a:cubicBezTo>
                    <a:cubicBezTo>
                      <a:pt x="116" y="37"/>
                      <a:pt x="116" y="37"/>
                      <a:pt x="116" y="37"/>
                    </a:cubicBezTo>
                    <a:cubicBezTo>
                      <a:pt x="116" y="38"/>
                      <a:pt x="116" y="38"/>
                      <a:pt x="116" y="38"/>
                    </a:cubicBezTo>
                    <a:cubicBezTo>
                      <a:pt x="116" y="37"/>
                      <a:pt x="116" y="37"/>
                      <a:pt x="116" y="37"/>
                    </a:cubicBezTo>
                    <a:cubicBezTo>
                      <a:pt x="115" y="38"/>
                      <a:pt x="115" y="38"/>
                      <a:pt x="115" y="38"/>
                    </a:cubicBezTo>
                    <a:cubicBezTo>
                      <a:pt x="114" y="41"/>
                      <a:pt x="114" y="41"/>
                      <a:pt x="114" y="41"/>
                    </a:cubicBezTo>
                    <a:cubicBezTo>
                      <a:pt x="113" y="42"/>
                      <a:pt x="112" y="43"/>
                      <a:pt x="111" y="44"/>
                    </a:cubicBezTo>
                    <a:cubicBezTo>
                      <a:pt x="111" y="44"/>
                      <a:pt x="111" y="44"/>
                      <a:pt x="111" y="44"/>
                    </a:cubicBezTo>
                    <a:cubicBezTo>
                      <a:pt x="111" y="44"/>
                      <a:pt x="111" y="44"/>
                      <a:pt x="111" y="44"/>
                    </a:cubicBezTo>
                    <a:cubicBezTo>
                      <a:pt x="111" y="44"/>
                      <a:pt x="111" y="44"/>
                      <a:pt x="111" y="44"/>
                    </a:cubicBezTo>
                    <a:cubicBezTo>
                      <a:pt x="111" y="45"/>
                      <a:pt x="111" y="45"/>
                      <a:pt x="111" y="45"/>
                    </a:cubicBezTo>
                    <a:cubicBezTo>
                      <a:pt x="111" y="45"/>
                      <a:pt x="111" y="45"/>
                      <a:pt x="111" y="45"/>
                    </a:cubicBezTo>
                    <a:cubicBezTo>
                      <a:pt x="111" y="46"/>
                      <a:pt x="111" y="46"/>
                      <a:pt x="111" y="46"/>
                    </a:cubicBezTo>
                    <a:cubicBezTo>
                      <a:pt x="112" y="45"/>
                      <a:pt x="112" y="44"/>
                      <a:pt x="113" y="44"/>
                    </a:cubicBezTo>
                    <a:cubicBezTo>
                      <a:pt x="115" y="41"/>
                      <a:pt x="117" y="39"/>
                      <a:pt x="119" y="36"/>
                    </a:cubicBezTo>
                    <a:cubicBezTo>
                      <a:pt x="120" y="34"/>
                      <a:pt x="121" y="33"/>
                      <a:pt x="122" y="32"/>
                    </a:cubicBezTo>
                    <a:cubicBezTo>
                      <a:pt x="122" y="31"/>
                      <a:pt x="123" y="30"/>
                      <a:pt x="123" y="29"/>
                    </a:cubicBezTo>
                    <a:cubicBezTo>
                      <a:pt x="124" y="28"/>
                      <a:pt x="124" y="28"/>
                      <a:pt x="124" y="27"/>
                    </a:cubicBezTo>
                    <a:cubicBezTo>
                      <a:pt x="124" y="27"/>
                      <a:pt x="124" y="27"/>
                      <a:pt x="124" y="27"/>
                    </a:cubicBezTo>
                    <a:cubicBezTo>
                      <a:pt x="125" y="25"/>
                      <a:pt x="126" y="23"/>
                      <a:pt x="127" y="21"/>
                    </a:cubicBezTo>
                    <a:cubicBezTo>
                      <a:pt x="127" y="21"/>
                      <a:pt x="127" y="21"/>
                      <a:pt x="127" y="20"/>
                    </a:cubicBezTo>
                    <a:cubicBezTo>
                      <a:pt x="127" y="20"/>
                      <a:pt x="127" y="20"/>
                      <a:pt x="127" y="20"/>
                    </a:cubicBezTo>
                    <a:cubicBezTo>
                      <a:pt x="127" y="20"/>
                      <a:pt x="127" y="19"/>
                      <a:pt x="127" y="19"/>
                    </a:cubicBezTo>
                    <a:cubicBezTo>
                      <a:pt x="128" y="16"/>
                      <a:pt x="128" y="13"/>
                      <a:pt x="128" y="11"/>
                    </a:cubicBezTo>
                    <a:cubicBezTo>
                      <a:pt x="128" y="10"/>
                      <a:pt x="128" y="9"/>
                      <a:pt x="128" y="8"/>
                    </a:cubicBezTo>
                    <a:cubicBezTo>
                      <a:pt x="128" y="6"/>
                      <a:pt x="127" y="4"/>
                      <a:pt x="127" y="2"/>
                    </a:cubicBezTo>
                    <a:cubicBezTo>
                      <a:pt x="126" y="1"/>
                      <a:pt x="126" y="1"/>
                      <a:pt x="126" y="0"/>
                    </a:cubicBezTo>
                    <a:cubicBezTo>
                      <a:pt x="124" y="0"/>
                      <a:pt x="124" y="0"/>
                      <a:pt x="124" y="0"/>
                    </a:cubicBezTo>
                    <a:cubicBezTo>
                      <a:pt x="123" y="0"/>
                      <a:pt x="123" y="0"/>
                      <a:pt x="12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12">
                <a:extLst>
                  <a:ext uri="{FF2B5EF4-FFF2-40B4-BE49-F238E27FC236}">
                    <a16:creationId xmlns:a16="http://schemas.microsoft.com/office/drawing/2014/main" id="{4A3068DC-B79B-4D58-8D81-85D069884C89}"/>
                  </a:ext>
                </a:extLst>
              </p:cNvPr>
              <p:cNvSpPr>
                <a:spLocks/>
              </p:cNvSpPr>
              <p:nvPr/>
            </p:nvSpPr>
            <p:spPr bwMode="auto">
              <a:xfrm>
                <a:off x="2545" y="3038"/>
                <a:ext cx="40" cy="257"/>
              </a:xfrm>
              <a:custGeom>
                <a:avLst/>
                <a:gdLst>
                  <a:gd name="T0" fmla="*/ 11 w 17"/>
                  <a:gd name="T1" fmla="*/ 0 h 108"/>
                  <a:gd name="T2" fmla="*/ 9 w 17"/>
                  <a:gd name="T3" fmla="*/ 1 h 108"/>
                  <a:gd name="T4" fmla="*/ 8 w 17"/>
                  <a:gd name="T5" fmla="*/ 2 h 108"/>
                  <a:gd name="T6" fmla="*/ 5 w 17"/>
                  <a:gd name="T7" fmla="*/ 5 h 108"/>
                  <a:gd name="T8" fmla="*/ 4 w 17"/>
                  <a:gd name="T9" fmla="*/ 7 h 108"/>
                  <a:gd name="T10" fmla="*/ 4 w 17"/>
                  <a:gd name="T11" fmla="*/ 8 h 108"/>
                  <a:gd name="T12" fmla="*/ 4 w 17"/>
                  <a:gd name="T13" fmla="*/ 8 h 108"/>
                  <a:gd name="T14" fmla="*/ 2 w 17"/>
                  <a:gd name="T15" fmla="*/ 11 h 108"/>
                  <a:gd name="T16" fmla="*/ 2 w 17"/>
                  <a:gd name="T17" fmla="*/ 12 h 108"/>
                  <a:gd name="T18" fmla="*/ 0 w 17"/>
                  <a:gd name="T19" fmla="*/ 21 h 108"/>
                  <a:gd name="T20" fmla="*/ 1 w 17"/>
                  <a:gd name="T21" fmla="*/ 31 h 108"/>
                  <a:gd name="T22" fmla="*/ 3 w 17"/>
                  <a:gd name="T23" fmla="*/ 41 h 108"/>
                  <a:gd name="T24" fmla="*/ 3 w 17"/>
                  <a:gd name="T25" fmla="*/ 42 h 108"/>
                  <a:gd name="T26" fmla="*/ 3 w 17"/>
                  <a:gd name="T27" fmla="*/ 44 h 108"/>
                  <a:gd name="T28" fmla="*/ 4 w 17"/>
                  <a:gd name="T29" fmla="*/ 49 h 108"/>
                  <a:gd name="T30" fmla="*/ 5 w 17"/>
                  <a:gd name="T31" fmla="*/ 52 h 108"/>
                  <a:gd name="T32" fmla="*/ 8 w 17"/>
                  <a:gd name="T33" fmla="*/ 62 h 108"/>
                  <a:gd name="T34" fmla="*/ 10 w 17"/>
                  <a:gd name="T35" fmla="*/ 72 h 108"/>
                  <a:gd name="T36" fmla="*/ 11 w 17"/>
                  <a:gd name="T37" fmla="*/ 72 h 108"/>
                  <a:gd name="T38" fmla="*/ 11 w 17"/>
                  <a:gd name="T39" fmla="*/ 73 h 108"/>
                  <a:gd name="T40" fmla="*/ 11 w 17"/>
                  <a:gd name="T41" fmla="*/ 77 h 108"/>
                  <a:gd name="T42" fmla="*/ 11 w 17"/>
                  <a:gd name="T43" fmla="*/ 82 h 108"/>
                  <a:gd name="T44" fmla="*/ 11 w 17"/>
                  <a:gd name="T45" fmla="*/ 86 h 108"/>
                  <a:gd name="T46" fmla="*/ 11 w 17"/>
                  <a:gd name="T47" fmla="*/ 91 h 108"/>
                  <a:gd name="T48" fmla="*/ 12 w 17"/>
                  <a:gd name="T49" fmla="*/ 95 h 108"/>
                  <a:gd name="T50" fmla="*/ 12 w 17"/>
                  <a:gd name="T51" fmla="*/ 98 h 108"/>
                  <a:gd name="T52" fmla="*/ 14 w 17"/>
                  <a:gd name="T53" fmla="*/ 104 h 108"/>
                  <a:gd name="T54" fmla="*/ 15 w 17"/>
                  <a:gd name="T55" fmla="*/ 106 h 108"/>
                  <a:gd name="T56" fmla="*/ 16 w 17"/>
                  <a:gd name="T57" fmla="*/ 107 h 108"/>
                  <a:gd name="T58" fmla="*/ 17 w 17"/>
                  <a:gd name="T59" fmla="*/ 108 h 108"/>
                  <a:gd name="T60" fmla="*/ 16 w 17"/>
                  <a:gd name="T61" fmla="*/ 107 h 108"/>
                  <a:gd name="T62" fmla="*/ 15 w 17"/>
                  <a:gd name="T63" fmla="*/ 103 h 108"/>
                  <a:gd name="T64" fmla="*/ 14 w 17"/>
                  <a:gd name="T65" fmla="*/ 98 h 108"/>
                  <a:gd name="T66" fmla="*/ 14 w 17"/>
                  <a:gd name="T67" fmla="*/ 94 h 108"/>
                  <a:gd name="T68" fmla="*/ 14 w 17"/>
                  <a:gd name="T69" fmla="*/ 92 h 108"/>
                  <a:gd name="T70" fmla="*/ 14 w 17"/>
                  <a:gd name="T71" fmla="*/ 90 h 108"/>
                  <a:gd name="T72" fmla="*/ 14 w 17"/>
                  <a:gd name="T73" fmla="*/ 86 h 108"/>
                  <a:gd name="T74" fmla="*/ 15 w 17"/>
                  <a:gd name="T75" fmla="*/ 82 h 108"/>
                  <a:gd name="T76" fmla="*/ 15 w 17"/>
                  <a:gd name="T77" fmla="*/ 77 h 108"/>
                  <a:gd name="T78" fmla="*/ 15 w 17"/>
                  <a:gd name="T79" fmla="*/ 72 h 108"/>
                  <a:gd name="T80" fmla="*/ 15 w 17"/>
                  <a:gd name="T81" fmla="*/ 69 h 108"/>
                  <a:gd name="T82" fmla="*/ 14 w 17"/>
                  <a:gd name="T83" fmla="*/ 69 h 108"/>
                  <a:gd name="T84" fmla="*/ 11 w 17"/>
                  <a:gd name="T85" fmla="*/ 64 h 108"/>
                  <a:gd name="T86" fmla="*/ 14 w 17"/>
                  <a:gd name="T87" fmla="*/ 65 h 108"/>
                  <a:gd name="T88" fmla="*/ 13 w 17"/>
                  <a:gd name="T89" fmla="*/ 61 h 108"/>
                  <a:gd name="T90" fmla="*/ 10 w 17"/>
                  <a:gd name="T91" fmla="*/ 51 h 108"/>
                  <a:gd name="T92" fmla="*/ 8 w 17"/>
                  <a:gd name="T93" fmla="*/ 44 h 108"/>
                  <a:gd name="T94" fmla="*/ 7 w 17"/>
                  <a:gd name="T95" fmla="*/ 40 h 108"/>
                  <a:gd name="T96" fmla="*/ 7 w 17"/>
                  <a:gd name="T97" fmla="*/ 40 h 108"/>
                  <a:gd name="T98" fmla="*/ 7 w 17"/>
                  <a:gd name="T99" fmla="*/ 38 h 108"/>
                  <a:gd name="T100" fmla="*/ 5 w 17"/>
                  <a:gd name="T101" fmla="*/ 30 h 108"/>
                  <a:gd name="T102" fmla="*/ 5 w 17"/>
                  <a:gd name="T103" fmla="*/ 13 h 108"/>
                  <a:gd name="T104" fmla="*/ 6 w 17"/>
                  <a:gd name="T105" fmla="*/ 8 h 108"/>
                  <a:gd name="T106" fmla="*/ 7 w 17"/>
                  <a:gd name="T107" fmla="*/ 6 h 108"/>
                  <a:gd name="T108" fmla="*/ 7 w 17"/>
                  <a:gd name="T109" fmla="*/ 6 h 108"/>
                  <a:gd name="T110" fmla="*/ 7 w 17"/>
                  <a:gd name="T111" fmla="*/ 6 h 108"/>
                  <a:gd name="T112" fmla="*/ 8 w 17"/>
                  <a:gd name="T113" fmla="*/ 3 h 108"/>
                  <a:gd name="T114" fmla="*/ 10 w 17"/>
                  <a:gd name="T115" fmla="*/ 1 h 108"/>
                  <a:gd name="T116" fmla="*/ 11 w 17"/>
                  <a:gd name="T1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 h="108">
                    <a:moveTo>
                      <a:pt x="11" y="0"/>
                    </a:moveTo>
                    <a:cubicBezTo>
                      <a:pt x="10" y="0"/>
                      <a:pt x="9" y="1"/>
                      <a:pt x="9" y="1"/>
                    </a:cubicBezTo>
                    <a:cubicBezTo>
                      <a:pt x="8" y="2"/>
                      <a:pt x="8" y="2"/>
                      <a:pt x="8" y="2"/>
                    </a:cubicBezTo>
                    <a:cubicBezTo>
                      <a:pt x="7" y="3"/>
                      <a:pt x="6" y="4"/>
                      <a:pt x="5" y="5"/>
                    </a:cubicBezTo>
                    <a:cubicBezTo>
                      <a:pt x="5" y="6"/>
                      <a:pt x="5" y="6"/>
                      <a:pt x="4" y="7"/>
                    </a:cubicBezTo>
                    <a:cubicBezTo>
                      <a:pt x="4" y="8"/>
                      <a:pt x="4" y="8"/>
                      <a:pt x="4" y="8"/>
                    </a:cubicBezTo>
                    <a:cubicBezTo>
                      <a:pt x="4" y="8"/>
                      <a:pt x="4" y="8"/>
                      <a:pt x="4" y="8"/>
                    </a:cubicBezTo>
                    <a:cubicBezTo>
                      <a:pt x="3" y="9"/>
                      <a:pt x="3" y="10"/>
                      <a:pt x="2" y="11"/>
                    </a:cubicBezTo>
                    <a:cubicBezTo>
                      <a:pt x="2" y="11"/>
                      <a:pt x="2" y="12"/>
                      <a:pt x="2" y="12"/>
                    </a:cubicBezTo>
                    <a:cubicBezTo>
                      <a:pt x="1" y="15"/>
                      <a:pt x="1" y="18"/>
                      <a:pt x="0" y="21"/>
                    </a:cubicBezTo>
                    <a:cubicBezTo>
                      <a:pt x="0" y="24"/>
                      <a:pt x="0" y="28"/>
                      <a:pt x="1" y="31"/>
                    </a:cubicBezTo>
                    <a:cubicBezTo>
                      <a:pt x="1" y="34"/>
                      <a:pt x="2" y="38"/>
                      <a:pt x="3" y="41"/>
                    </a:cubicBezTo>
                    <a:cubicBezTo>
                      <a:pt x="3" y="41"/>
                      <a:pt x="3" y="42"/>
                      <a:pt x="3" y="42"/>
                    </a:cubicBezTo>
                    <a:cubicBezTo>
                      <a:pt x="3" y="42"/>
                      <a:pt x="3" y="43"/>
                      <a:pt x="3" y="44"/>
                    </a:cubicBezTo>
                    <a:cubicBezTo>
                      <a:pt x="4" y="46"/>
                      <a:pt x="4" y="47"/>
                      <a:pt x="4" y="49"/>
                    </a:cubicBezTo>
                    <a:cubicBezTo>
                      <a:pt x="5" y="50"/>
                      <a:pt x="5" y="51"/>
                      <a:pt x="5" y="52"/>
                    </a:cubicBezTo>
                    <a:cubicBezTo>
                      <a:pt x="6" y="56"/>
                      <a:pt x="7" y="59"/>
                      <a:pt x="8" y="62"/>
                    </a:cubicBezTo>
                    <a:cubicBezTo>
                      <a:pt x="9" y="66"/>
                      <a:pt x="10" y="69"/>
                      <a:pt x="10" y="72"/>
                    </a:cubicBezTo>
                    <a:cubicBezTo>
                      <a:pt x="10" y="72"/>
                      <a:pt x="11" y="72"/>
                      <a:pt x="11" y="72"/>
                    </a:cubicBezTo>
                    <a:cubicBezTo>
                      <a:pt x="11" y="73"/>
                      <a:pt x="11" y="73"/>
                      <a:pt x="11" y="73"/>
                    </a:cubicBezTo>
                    <a:cubicBezTo>
                      <a:pt x="11" y="74"/>
                      <a:pt x="11" y="76"/>
                      <a:pt x="11" y="77"/>
                    </a:cubicBezTo>
                    <a:cubicBezTo>
                      <a:pt x="11" y="79"/>
                      <a:pt x="11" y="80"/>
                      <a:pt x="11" y="82"/>
                    </a:cubicBezTo>
                    <a:cubicBezTo>
                      <a:pt x="11" y="83"/>
                      <a:pt x="11" y="85"/>
                      <a:pt x="11" y="86"/>
                    </a:cubicBezTo>
                    <a:cubicBezTo>
                      <a:pt x="11" y="88"/>
                      <a:pt x="11" y="89"/>
                      <a:pt x="11" y="91"/>
                    </a:cubicBezTo>
                    <a:cubicBezTo>
                      <a:pt x="11" y="92"/>
                      <a:pt x="11" y="93"/>
                      <a:pt x="12" y="95"/>
                    </a:cubicBezTo>
                    <a:cubicBezTo>
                      <a:pt x="12" y="96"/>
                      <a:pt x="12" y="97"/>
                      <a:pt x="12" y="98"/>
                    </a:cubicBezTo>
                    <a:cubicBezTo>
                      <a:pt x="13" y="100"/>
                      <a:pt x="14" y="102"/>
                      <a:pt x="14" y="104"/>
                    </a:cubicBezTo>
                    <a:cubicBezTo>
                      <a:pt x="15" y="104"/>
                      <a:pt x="15" y="105"/>
                      <a:pt x="15" y="106"/>
                    </a:cubicBezTo>
                    <a:cubicBezTo>
                      <a:pt x="16" y="106"/>
                      <a:pt x="16" y="107"/>
                      <a:pt x="16" y="107"/>
                    </a:cubicBezTo>
                    <a:cubicBezTo>
                      <a:pt x="16" y="108"/>
                      <a:pt x="17" y="108"/>
                      <a:pt x="17" y="108"/>
                    </a:cubicBezTo>
                    <a:cubicBezTo>
                      <a:pt x="17" y="108"/>
                      <a:pt x="17" y="108"/>
                      <a:pt x="16" y="107"/>
                    </a:cubicBezTo>
                    <a:cubicBezTo>
                      <a:pt x="16" y="106"/>
                      <a:pt x="16" y="105"/>
                      <a:pt x="15" y="103"/>
                    </a:cubicBezTo>
                    <a:cubicBezTo>
                      <a:pt x="15" y="102"/>
                      <a:pt x="15" y="100"/>
                      <a:pt x="14" y="98"/>
                    </a:cubicBezTo>
                    <a:cubicBezTo>
                      <a:pt x="14" y="97"/>
                      <a:pt x="14" y="96"/>
                      <a:pt x="14" y="94"/>
                    </a:cubicBezTo>
                    <a:cubicBezTo>
                      <a:pt x="14" y="94"/>
                      <a:pt x="14" y="93"/>
                      <a:pt x="14" y="92"/>
                    </a:cubicBezTo>
                    <a:cubicBezTo>
                      <a:pt x="14" y="92"/>
                      <a:pt x="14" y="91"/>
                      <a:pt x="14" y="90"/>
                    </a:cubicBezTo>
                    <a:cubicBezTo>
                      <a:pt x="14" y="89"/>
                      <a:pt x="14" y="88"/>
                      <a:pt x="14" y="86"/>
                    </a:cubicBezTo>
                    <a:cubicBezTo>
                      <a:pt x="14" y="85"/>
                      <a:pt x="14" y="83"/>
                      <a:pt x="15" y="82"/>
                    </a:cubicBezTo>
                    <a:cubicBezTo>
                      <a:pt x="15" y="80"/>
                      <a:pt x="15" y="79"/>
                      <a:pt x="15" y="77"/>
                    </a:cubicBezTo>
                    <a:cubicBezTo>
                      <a:pt x="15" y="75"/>
                      <a:pt x="15" y="74"/>
                      <a:pt x="15" y="72"/>
                    </a:cubicBezTo>
                    <a:cubicBezTo>
                      <a:pt x="15" y="71"/>
                      <a:pt x="15" y="70"/>
                      <a:pt x="15" y="69"/>
                    </a:cubicBezTo>
                    <a:cubicBezTo>
                      <a:pt x="14" y="69"/>
                      <a:pt x="14" y="69"/>
                      <a:pt x="14" y="69"/>
                    </a:cubicBezTo>
                    <a:cubicBezTo>
                      <a:pt x="12" y="66"/>
                      <a:pt x="11" y="64"/>
                      <a:pt x="11" y="64"/>
                    </a:cubicBezTo>
                    <a:cubicBezTo>
                      <a:pt x="11" y="64"/>
                      <a:pt x="12" y="64"/>
                      <a:pt x="14" y="65"/>
                    </a:cubicBezTo>
                    <a:cubicBezTo>
                      <a:pt x="14" y="64"/>
                      <a:pt x="13" y="63"/>
                      <a:pt x="13" y="61"/>
                    </a:cubicBezTo>
                    <a:cubicBezTo>
                      <a:pt x="12" y="58"/>
                      <a:pt x="11" y="54"/>
                      <a:pt x="10" y="51"/>
                    </a:cubicBezTo>
                    <a:cubicBezTo>
                      <a:pt x="9" y="48"/>
                      <a:pt x="9" y="46"/>
                      <a:pt x="8" y="44"/>
                    </a:cubicBezTo>
                    <a:cubicBezTo>
                      <a:pt x="8" y="43"/>
                      <a:pt x="8" y="42"/>
                      <a:pt x="7" y="40"/>
                    </a:cubicBezTo>
                    <a:cubicBezTo>
                      <a:pt x="7" y="40"/>
                      <a:pt x="7" y="40"/>
                      <a:pt x="7" y="40"/>
                    </a:cubicBezTo>
                    <a:cubicBezTo>
                      <a:pt x="7" y="40"/>
                      <a:pt x="7" y="39"/>
                      <a:pt x="7" y="38"/>
                    </a:cubicBezTo>
                    <a:cubicBezTo>
                      <a:pt x="6" y="35"/>
                      <a:pt x="5" y="33"/>
                      <a:pt x="5" y="30"/>
                    </a:cubicBezTo>
                    <a:cubicBezTo>
                      <a:pt x="4" y="24"/>
                      <a:pt x="4" y="18"/>
                      <a:pt x="5" y="13"/>
                    </a:cubicBezTo>
                    <a:cubicBezTo>
                      <a:pt x="5" y="11"/>
                      <a:pt x="6" y="9"/>
                      <a:pt x="6" y="8"/>
                    </a:cubicBezTo>
                    <a:cubicBezTo>
                      <a:pt x="7" y="7"/>
                      <a:pt x="7" y="7"/>
                      <a:pt x="7" y="6"/>
                    </a:cubicBezTo>
                    <a:cubicBezTo>
                      <a:pt x="7" y="6"/>
                      <a:pt x="7" y="6"/>
                      <a:pt x="7" y="6"/>
                    </a:cubicBezTo>
                    <a:cubicBezTo>
                      <a:pt x="7" y="6"/>
                      <a:pt x="7" y="6"/>
                      <a:pt x="7" y="6"/>
                    </a:cubicBezTo>
                    <a:cubicBezTo>
                      <a:pt x="8" y="5"/>
                      <a:pt x="8" y="4"/>
                      <a:pt x="8" y="3"/>
                    </a:cubicBezTo>
                    <a:cubicBezTo>
                      <a:pt x="9" y="2"/>
                      <a:pt x="9" y="2"/>
                      <a:pt x="10" y="1"/>
                    </a:cubicBezTo>
                    <a:cubicBezTo>
                      <a:pt x="10" y="1"/>
                      <a:pt x="10" y="0"/>
                      <a:pt x="1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13">
                <a:extLst>
                  <a:ext uri="{FF2B5EF4-FFF2-40B4-BE49-F238E27FC236}">
                    <a16:creationId xmlns:a16="http://schemas.microsoft.com/office/drawing/2014/main" id="{2E7E4414-3241-49F9-A160-80F350B1BC2D}"/>
                  </a:ext>
                </a:extLst>
              </p:cNvPr>
              <p:cNvSpPr>
                <a:spLocks/>
              </p:cNvSpPr>
              <p:nvPr/>
            </p:nvSpPr>
            <p:spPr bwMode="auto">
              <a:xfrm>
                <a:off x="2571" y="3190"/>
                <a:ext cx="52" cy="65"/>
              </a:xfrm>
              <a:custGeom>
                <a:avLst/>
                <a:gdLst>
                  <a:gd name="T0" fmla="*/ 0 w 22"/>
                  <a:gd name="T1" fmla="*/ 0 h 27"/>
                  <a:gd name="T2" fmla="*/ 3 w 22"/>
                  <a:gd name="T3" fmla="*/ 5 h 27"/>
                  <a:gd name="T4" fmla="*/ 4 w 22"/>
                  <a:gd name="T5" fmla="*/ 5 h 27"/>
                  <a:gd name="T6" fmla="*/ 5 w 22"/>
                  <a:gd name="T7" fmla="*/ 7 h 27"/>
                  <a:gd name="T8" fmla="*/ 7 w 22"/>
                  <a:gd name="T9" fmla="*/ 9 h 27"/>
                  <a:gd name="T10" fmla="*/ 11 w 22"/>
                  <a:gd name="T11" fmla="*/ 14 h 27"/>
                  <a:gd name="T12" fmla="*/ 15 w 22"/>
                  <a:gd name="T13" fmla="*/ 19 h 27"/>
                  <a:gd name="T14" fmla="*/ 17 w 22"/>
                  <a:gd name="T15" fmla="*/ 21 h 27"/>
                  <a:gd name="T16" fmla="*/ 19 w 22"/>
                  <a:gd name="T17" fmla="*/ 23 h 27"/>
                  <a:gd name="T18" fmla="*/ 22 w 22"/>
                  <a:gd name="T19" fmla="*/ 27 h 27"/>
                  <a:gd name="T20" fmla="*/ 22 w 22"/>
                  <a:gd name="T21" fmla="*/ 25 h 27"/>
                  <a:gd name="T22" fmla="*/ 22 w 22"/>
                  <a:gd name="T23" fmla="*/ 24 h 27"/>
                  <a:gd name="T24" fmla="*/ 21 w 22"/>
                  <a:gd name="T25" fmla="*/ 21 h 27"/>
                  <a:gd name="T26" fmla="*/ 20 w 22"/>
                  <a:gd name="T27" fmla="*/ 19 h 27"/>
                  <a:gd name="T28" fmla="*/ 18 w 22"/>
                  <a:gd name="T29" fmla="*/ 16 h 27"/>
                  <a:gd name="T30" fmla="*/ 17 w 22"/>
                  <a:gd name="T31" fmla="*/ 13 h 27"/>
                  <a:gd name="T32" fmla="*/ 14 w 22"/>
                  <a:gd name="T33" fmla="*/ 11 h 27"/>
                  <a:gd name="T34" fmla="*/ 12 w 22"/>
                  <a:gd name="T35" fmla="*/ 8 h 27"/>
                  <a:gd name="T36" fmla="*/ 10 w 22"/>
                  <a:gd name="T37" fmla="*/ 6 h 27"/>
                  <a:gd name="T38" fmla="*/ 7 w 22"/>
                  <a:gd name="T39" fmla="*/ 4 h 27"/>
                  <a:gd name="T40" fmla="*/ 5 w 22"/>
                  <a:gd name="T41" fmla="*/ 3 h 27"/>
                  <a:gd name="T42" fmla="*/ 3 w 22"/>
                  <a:gd name="T43" fmla="*/ 1 h 27"/>
                  <a:gd name="T44" fmla="*/ 0 w 22"/>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7">
                    <a:moveTo>
                      <a:pt x="0" y="0"/>
                    </a:moveTo>
                    <a:cubicBezTo>
                      <a:pt x="0" y="0"/>
                      <a:pt x="1" y="2"/>
                      <a:pt x="3" y="5"/>
                    </a:cubicBezTo>
                    <a:cubicBezTo>
                      <a:pt x="3" y="5"/>
                      <a:pt x="3" y="5"/>
                      <a:pt x="4" y="5"/>
                    </a:cubicBezTo>
                    <a:cubicBezTo>
                      <a:pt x="4" y="6"/>
                      <a:pt x="4" y="6"/>
                      <a:pt x="5" y="7"/>
                    </a:cubicBezTo>
                    <a:cubicBezTo>
                      <a:pt x="5" y="8"/>
                      <a:pt x="6" y="8"/>
                      <a:pt x="7" y="9"/>
                    </a:cubicBezTo>
                    <a:cubicBezTo>
                      <a:pt x="8" y="11"/>
                      <a:pt x="9" y="12"/>
                      <a:pt x="11" y="14"/>
                    </a:cubicBezTo>
                    <a:cubicBezTo>
                      <a:pt x="12" y="16"/>
                      <a:pt x="13" y="17"/>
                      <a:pt x="15" y="19"/>
                    </a:cubicBezTo>
                    <a:cubicBezTo>
                      <a:pt x="15" y="19"/>
                      <a:pt x="16" y="20"/>
                      <a:pt x="17" y="21"/>
                    </a:cubicBezTo>
                    <a:cubicBezTo>
                      <a:pt x="17" y="22"/>
                      <a:pt x="18" y="22"/>
                      <a:pt x="19" y="23"/>
                    </a:cubicBezTo>
                    <a:cubicBezTo>
                      <a:pt x="21" y="25"/>
                      <a:pt x="22" y="27"/>
                      <a:pt x="22" y="27"/>
                    </a:cubicBezTo>
                    <a:cubicBezTo>
                      <a:pt x="22" y="27"/>
                      <a:pt x="22" y="26"/>
                      <a:pt x="22" y="25"/>
                    </a:cubicBezTo>
                    <a:cubicBezTo>
                      <a:pt x="22" y="25"/>
                      <a:pt x="22" y="24"/>
                      <a:pt x="22" y="24"/>
                    </a:cubicBezTo>
                    <a:cubicBezTo>
                      <a:pt x="22" y="23"/>
                      <a:pt x="21" y="22"/>
                      <a:pt x="21" y="21"/>
                    </a:cubicBezTo>
                    <a:cubicBezTo>
                      <a:pt x="21" y="20"/>
                      <a:pt x="20" y="20"/>
                      <a:pt x="20" y="19"/>
                    </a:cubicBezTo>
                    <a:cubicBezTo>
                      <a:pt x="19" y="18"/>
                      <a:pt x="19" y="17"/>
                      <a:pt x="18" y="16"/>
                    </a:cubicBezTo>
                    <a:cubicBezTo>
                      <a:pt x="18" y="15"/>
                      <a:pt x="17" y="14"/>
                      <a:pt x="17" y="13"/>
                    </a:cubicBezTo>
                    <a:cubicBezTo>
                      <a:pt x="16" y="12"/>
                      <a:pt x="15" y="12"/>
                      <a:pt x="14" y="11"/>
                    </a:cubicBezTo>
                    <a:cubicBezTo>
                      <a:pt x="14" y="10"/>
                      <a:pt x="13" y="9"/>
                      <a:pt x="12" y="8"/>
                    </a:cubicBezTo>
                    <a:cubicBezTo>
                      <a:pt x="11" y="8"/>
                      <a:pt x="11" y="7"/>
                      <a:pt x="10" y="6"/>
                    </a:cubicBezTo>
                    <a:cubicBezTo>
                      <a:pt x="9" y="5"/>
                      <a:pt x="8" y="5"/>
                      <a:pt x="7" y="4"/>
                    </a:cubicBezTo>
                    <a:cubicBezTo>
                      <a:pt x="7" y="4"/>
                      <a:pt x="6" y="3"/>
                      <a:pt x="5" y="3"/>
                    </a:cubicBezTo>
                    <a:cubicBezTo>
                      <a:pt x="4" y="2"/>
                      <a:pt x="4" y="2"/>
                      <a:pt x="3" y="1"/>
                    </a:cubicBezTo>
                    <a:cubicBezTo>
                      <a:pt x="1"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14">
                <a:extLst>
                  <a:ext uri="{FF2B5EF4-FFF2-40B4-BE49-F238E27FC236}">
                    <a16:creationId xmlns:a16="http://schemas.microsoft.com/office/drawing/2014/main" id="{CAFE84D4-E3F1-49C6-B840-C6F4374D2378}"/>
                  </a:ext>
                </a:extLst>
              </p:cNvPr>
              <p:cNvSpPr>
                <a:spLocks noEditPoints="1"/>
              </p:cNvSpPr>
              <p:nvPr/>
            </p:nvSpPr>
            <p:spPr bwMode="auto">
              <a:xfrm>
                <a:off x="2262" y="2178"/>
                <a:ext cx="264" cy="356"/>
              </a:xfrm>
              <a:custGeom>
                <a:avLst/>
                <a:gdLst>
                  <a:gd name="T0" fmla="*/ 42 w 111"/>
                  <a:gd name="T1" fmla="*/ 73 h 150"/>
                  <a:gd name="T2" fmla="*/ 33 w 111"/>
                  <a:gd name="T3" fmla="*/ 79 h 150"/>
                  <a:gd name="T4" fmla="*/ 25 w 111"/>
                  <a:gd name="T5" fmla="*/ 85 h 150"/>
                  <a:gd name="T6" fmla="*/ 18 w 111"/>
                  <a:gd name="T7" fmla="*/ 92 h 150"/>
                  <a:gd name="T8" fmla="*/ 14 w 111"/>
                  <a:gd name="T9" fmla="*/ 98 h 150"/>
                  <a:gd name="T10" fmla="*/ 10 w 111"/>
                  <a:gd name="T11" fmla="*/ 104 h 150"/>
                  <a:gd name="T12" fmla="*/ 5 w 111"/>
                  <a:gd name="T13" fmla="*/ 115 h 150"/>
                  <a:gd name="T14" fmla="*/ 1 w 111"/>
                  <a:gd name="T15" fmla="*/ 129 h 150"/>
                  <a:gd name="T16" fmla="*/ 0 w 111"/>
                  <a:gd name="T17" fmla="*/ 147 h 150"/>
                  <a:gd name="T18" fmla="*/ 1 w 111"/>
                  <a:gd name="T19" fmla="*/ 140 h 150"/>
                  <a:gd name="T20" fmla="*/ 6 w 111"/>
                  <a:gd name="T21" fmla="*/ 124 h 150"/>
                  <a:gd name="T22" fmla="*/ 12 w 111"/>
                  <a:gd name="T23" fmla="*/ 110 h 150"/>
                  <a:gd name="T24" fmla="*/ 17 w 111"/>
                  <a:gd name="T25" fmla="*/ 103 h 150"/>
                  <a:gd name="T26" fmla="*/ 20 w 111"/>
                  <a:gd name="T27" fmla="*/ 99 h 150"/>
                  <a:gd name="T28" fmla="*/ 26 w 111"/>
                  <a:gd name="T29" fmla="*/ 93 h 150"/>
                  <a:gd name="T30" fmla="*/ 33 w 111"/>
                  <a:gd name="T31" fmla="*/ 87 h 150"/>
                  <a:gd name="T32" fmla="*/ 41 w 111"/>
                  <a:gd name="T33" fmla="*/ 82 h 150"/>
                  <a:gd name="T34" fmla="*/ 47 w 111"/>
                  <a:gd name="T35" fmla="*/ 79 h 150"/>
                  <a:gd name="T36" fmla="*/ 55 w 111"/>
                  <a:gd name="T37" fmla="*/ 67 h 150"/>
                  <a:gd name="T38" fmla="*/ 109 w 111"/>
                  <a:gd name="T39" fmla="*/ 5 h 150"/>
                  <a:gd name="T40" fmla="*/ 108 w 111"/>
                  <a:gd name="T41" fmla="*/ 6 h 150"/>
                  <a:gd name="T42" fmla="*/ 108 w 111"/>
                  <a:gd name="T43" fmla="*/ 13 h 150"/>
                  <a:gd name="T44" fmla="*/ 104 w 111"/>
                  <a:gd name="T45" fmla="*/ 28 h 150"/>
                  <a:gd name="T46" fmla="*/ 96 w 111"/>
                  <a:gd name="T47" fmla="*/ 40 h 150"/>
                  <a:gd name="T48" fmla="*/ 89 w 111"/>
                  <a:gd name="T49" fmla="*/ 52 h 150"/>
                  <a:gd name="T50" fmla="*/ 88 w 111"/>
                  <a:gd name="T51" fmla="*/ 54 h 150"/>
                  <a:gd name="T52" fmla="*/ 98 w 111"/>
                  <a:gd name="T53" fmla="*/ 47 h 150"/>
                  <a:gd name="T54" fmla="*/ 111 w 111"/>
                  <a:gd name="T55" fmla="*/ 24 h 150"/>
                  <a:gd name="T56" fmla="*/ 110 w 111"/>
                  <a:gd name="T57" fmla="*/ 12 h 150"/>
                  <a:gd name="T58" fmla="*/ 110 w 111"/>
                  <a:gd name="T59" fmla="*/ 0 h 150"/>
                  <a:gd name="T60" fmla="*/ 110 w 111"/>
                  <a:gd name="T61" fmla="*/ 1 h 150"/>
                  <a:gd name="T62" fmla="*/ 111 w 111"/>
                  <a:gd name="T63" fmla="*/ 4 h 150"/>
                  <a:gd name="T64" fmla="*/ 110 w 111"/>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50">
                    <a:moveTo>
                      <a:pt x="56" y="66"/>
                    </a:moveTo>
                    <a:cubicBezTo>
                      <a:pt x="51" y="69"/>
                      <a:pt x="46" y="71"/>
                      <a:pt x="42" y="73"/>
                    </a:cubicBezTo>
                    <a:cubicBezTo>
                      <a:pt x="40" y="74"/>
                      <a:pt x="39" y="75"/>
                      <a:pt x="37" y="76"/>
                    </a:cubicBezTo>
                    <a:cubicBezTo>
                      <a:pt x="36" y="77"/>
                      <a:pt x="35" y="78"/>
                      <a:pt x="33" y="79"/>
                    </a:cubicBezTo>
                    <a:cubicBezTo>
                      <a:pt x="32" y="80"/>
                      <a:pt x="30" y="80"/>
                      <a:pt x="29" y="82"/>
                    </a:cubicBezTo>
                    <a:cubicBezTo>
                      <a:pt x="27" y="83"/>
                      <a:pt x="26" y="84"/>
                      <a:pt x="25" y="85"/>
                    </a:cubicBezTo>
                    <a:cubicBezTo>
                      <a:pt x="23" y="86"/>
                      <a:pt x="22" y="87"/>
                      <a:pt x="21" y="88"/>
                    </a:cubicBezTo>
                    <a:cubicBezTo>
                      <a:pt x="20" y="90"/>
                      <a:pt x="19" y="91"/>
                      <a:pt x="18" y="92"/>
                    </a:cubicBezTo>
                    <a:cubicBezTo>
                      <a:pt x="17" y="93"/>
                      <a:pt x="16" y="95"/>
                      <a:pt x="15" y="96"/>
                    </a:cubicBezTo>
                    <a:cubicBezTo>
                      <a:pt x="14" y="98"/>
                      <a:pt x="14" y="98"/>
                      <a:pt x="14" y="98"/>
                    </a:cubicBezTo>
                    <a:cubicBezTo>
                      <a:pt x="13" y="98"/>
                      <a:pt x="13" y="99"/>
                      <a:pt x="12" y="100"/>
                    </a:cubicBezTo>
                    <a:cubicBezTo>
                      <a:pt x="12" y="101"/>
                      <a:pt x="11" y="102"/>
                      <a:pt x="10" y="104"/>
                    </a:cubicBezTo>
                    <a:cubicBezTo>
                      <a:pt x="9" y="105"/>
                      <a:pt x="9" y="106"/>
                      <a:pt x="8" y="108"/>
                    </a:cubicBezTo>
                    <a:cubicBezTo>
                      <a:pt x="7" y="110"/>
                      <a:pt x="6" y="113"/>
                      <a:pt x="5" y="115"/>
                    </a:cubicBezTo>
                    <a:cubicBezTo>
                      <a:pt x="4" y="118"/>
                      <a:pt x="3" y="120"/>
                      <a:pt x="3" y="122"/>
                    </a:cubicBezTo>
                    <a:cubicBezTo>
                      <a:pt x="2" y="125"/>
                      <a:pt x="1" y="127"/>
                      <a:pt x="1" y="129"/>
                    </a:cubicBezTo>
                    <a:cubicBezTo>
                      <a:pt x="0" y="133"/>
                      <a:pt x="0" y="137"/>
                      <a:pt x="0" y="140"/>
                    </a:cubicBezTo>
                    <a:cubicBezTo>
                      <a:pt x="0" y="143"/>
                      <a:pt x="0" y="145"/>
                      <a:pt x="0" y="147"/>
                    </a:cubicBezTo>
                    <a:cubicBezTo>
                      <a:pt x="0" y="149"/>
                      <a:pt x="0" y="150"/>
                      <a:pt x="0" y="150"/>
                    </a:cubicBezTo>
                    <a:cubicBezTo>
                      <a:pt x="0" y="150"/>
                      <a:pt x="0" y="146"/>
                      <a:pt x="1" y="140"/>
                    </a:cubicBezTo>
                    <a:cubicBezTo>
                      <a:pt x="2" y="137"/>
                      <a:pt x="3" y="134"/>
                      <a:pt x="4" y="130"/>
                    </a:cubicBezTo>
                    <a:cubicBezTo>
                      <a:pt x="4" y="128"/>
                      <a:pt x="5" y="126"/>
                      <a:pt x="6" y="124"/>
                    </a:cubicBezTo>
                    <a:cubicBezTo>
                      <a:pt x="7" y="121"/>
                      <a:pt x="8" y="119"/>
                      <a:pt x="9" y="117"/>
                    </a:cubicBezTo>
                    <a:cubicBezTo>
                      <a:pt x="10" y="115"/>
                      <a:pt x="11" y="112"/>
                      <a:pt x="12" y="110"/>
                    </a:cubicBezTo>
                    <a:cubicBezTo>
                      <a:pt x="13" y="109"/>
                      <a:pt x="14" y="108"/>
                      <a:pt x="15" y="106"/>
                    </a:cubicBezTo>
                    <a:cubicBezTo>
                      <a:pt x="15" y="105"/>
                      <a:pt x="16" y="104"/>
                      <a:pt x="17" y="103"/>
                    </a:cubicBezTo>
                    <a:cubicBezTo>
                      <a:pt x="18" y="101"/>
                      <a:pt x="18" y="101"/>
                      <a:pt x="18" y="101"/>
                    </a:cubicBezTo>
                    <a:cubicBezTo>
                      <a:pt x="20" y="99"/>
                      <a:pt x="20" y="99"/>
                      <a:pt x="20" y="99"/>
                    </a:cubicBezTo>
                    <a:cubicBezTo>
                      <a:pt x="21" y="98"/>
                      <a:pt x="22" y="97"/>
                      <a:pt x="22" y="96"/>
                    </a:cubicBezTo>
                    <a:cubicBezTo>
                      <a:pt x="24" y="95"/>
                      <a:pt x="25" y="94"/>
                      <a:pt x="26" y="93"/>
                    </a:cubicBezTo>
                    <a:cubicBezTo>
                      <a:pt x="27" y="92"/>
                      <a:pt x="28" y="91"/>
                      <a:pt x="29" y="90"/>
                    </a:cubicBezTo>
                    <a:cubicBezTo>
                      <a:pt x="30" y="89"/>
                      <a:pt x="32" y="88"/>
                      <a:pt x="33" y="87"/>
                    </a:cubicBezTo>
                    <a:cubicBezTo>
                      <a:pt x="34" y="86"/>
                      <a:pt x="35" y="85"/>
                      <a:pt x="37" y="84"/>
                    </a:cubicBezTo>
                    <a:cubicBezTo>
                      <a:pt x="38" y="84"/>
                      <a:pt x="39" y="83"/>
                      <a:pt x="41" y="82"/>
                    </a:cubicBezTo>
                    <a:cubicBezTo>
                      <a:pt x="42" y="81"/>
                      <a:pt x="44" y="80"/>
                      <a:pt x="45" y="80"/>
                    </a:cubicBezTo>
                    <a:cubicBezTo>
                      <a:pt x="46" y="79"/>
                      <a:pt x="47" y="79"/>
                      <a:pt x="47" y="79"/>
                    </a:cubicBezTo>
                    <a:cubicBezTo>
                      <a:pt x="52" y="71"/>
                      <a:pt x="52" y="71"/>
                      <a:pt x="52" y="71"/>
                    </a:cubicBezTo>
                    <a:cubicBezTo>
                      <a:pt x="55" y="67"/>
                      <a:pt x="55" y="67"/>
                      <a:pt x="55" y="67"/>
                    </a:cubicBezTo>
                    <a:cubicBezTo>
                      <a:pt x="56" y="66"/>
                      <a:pt x="56" y="66"/>
                      <a:pt x="56" y="66"/>
                    </a:cubicBezTo>
                    <a:moveTo>
                      <a:pt x="109" y="5"/>
                    </a:moveTo>
                    <a:cubicBezTo>
                      <a:pt x="109" y="5"/>
                      <a:pt x="109" y="5"/>
                      <a:pt x="109" y="5"/>
                    </a:cubicBezTo>
                    <a:cubicBezTo>
                      <a:pt x="108" y="6"/>
                      <a:pt x="108" y="6"/>
                      <a:pt x="108" y="6"/>
                    </a:cubicBezTo>
                    <a:cubicBezTo>
                      <a:pt x="108" y="7"/>
                      <a:pt x="108" y="8"/>
                      <a:pt x="108" y="9"/>
                    </a:cubicBezTo>
                    <a:cubicBezTo>
                      <a:pt x="108" y="10"/>
                      <a:pt x="108" y="12"/>
                      <a:pt x="108" y="13"/>
                    </a:cubicBezTo>
                    <a:cubicBezTo>
                      <a:pt x="107" y="16"/>
                      <a:pt x="107" y="20"/>
                      <a:pt x="106" y="23"/>
                    </a:cubicBezTo>
                    <a:cubicBezTo>
                      <a:pt x="105" y="25"/>
                      <a:pt x="104" y="26"/>
                      <a:pt x="104" y="28"/>
                    </a:cubicBezTo>
                    <a:cubicBezTo>
                      <a:pt x="102" y="32"/>
                      <a:pt x="99" y="36"/>
                      <a:pt x="96" y="39"/>
                    </a:cubicBezTo>
                    <a:cubicBezTo>
                      <a:pt x="96" y="40"/>
                      <a:pt x="96" y="40"/>
                      <a:pt x="96" y="40"/>
                    </a:cubicBezTo>
                    <a:cubicBezTo>
                      <a:pt x="90" y="51"/>
                      <a:pt x="90" y="51"/>
                      <a:pt x="90" y="51"/>
                    </a:cubicBezTo>
                    <a:cubicBezTo>
                      <a:pt x="89" y="52"/>
                      <a:pt x="89" y="52"/>
                      <a:pt x="89" y="52"/>
                    </a:cubicBezTo>
                    <a:cubicBezTo>
                      <a:pt x="89" y="53"/>
                      <a:pt x="89" y="53"/>
                      <a:pt x="89" y="53"/>
                    </a:cubicBezTo>
                    <a:cubicBezTo>
                      <a:pt x="88" y="54"/>
                      <a:pt x="88" y="54"/>
                      <a:pt x="88" y="54"/>
                    </a:cubicBezTo>
                    <a:cubicBezTo>
                      <a:pt x="87" y="57"/>
                      <a:pt x="87" y="57"/>
                      <a:pt x="87" y="57"/>
                    </a:cubicBezTo>
                    <a:cubicBezTo>
                      <a:pt x="91" y="54"/>
                      <a:pt x="95" y="50"/>
                      <a:pt x="98" y="47"/>
                    </a:cubicBezTo>
                    <a:cubicBezTo>
                      <a:pt x="103" y="42"/>
                      <a:pt x="106" y="36"/>
                      <a:pt x="109" y="30"/>
                    </a:cubicBezTo>
                    <a:cubicBezTo>
                      <a:pt x="110" y="28"/>
                      <a:pt x="110" y="26"/>
                      <a:pt x="111" y="24"/>
                    </a:cubicBezTo>
                    <a:cubicBezTo>
                      <a:pt x="111" y="23"/>
                      <a:pt x="111" y="23"/>
                      <a:pt x="111" y="22"/>
                    </a:cubicBezTo>
                    <a:cubicBezTo>
                      <a:pt x="111" y="19"/>
                      <a:pt x="110" y="15"/>
                      <a:pt x="110" y="12"/>
                    </a:cubicBezTo>
                    <a:cubicBezTo>
                      <a:pt x="110" y="9"/>
                      <a:pt x="109" y="7"/>
                      <a:pt x="109" y="5"/>
                    </a:cubicBezTo>
                    <a:moveTo>
                      <a:pt x="110" y="0"/>
                    </a:moveTo>
                    <a:cubicBezTo>
                      <a:pt x="110" y="0"/>
                      <a:pt x="110" y="0"/>
                      <a:pt x="110" y="0"/>
                    </a:cubicBezTo>
                    <a:cubicBezTo>
                      <a:pt x="110" y="1"/>
                      <a:pt x="110" y="1"/>
                      <a:pt x="110" y="1"/>
                    </a:cubicBezTo>
                    <a:cubicBezTo>
                      <a:pt x="110" y="2"/>
                      <a:pt x="110" y="2"/>
                      <a:pt x="111" y="3"/>
                    </a:cubicBezTo>
                    <a:cubicBezTo>
                      <a:pt x="111" y="3"/>
                      <a:pt x="111" y="4"/>
                      <a:pt x="111" y="4"/>
                    </a:cubicBezTo>
                    <a:cubicBezTo>
                      <a:pt x="111" y="2"/>
                      <a:pt x="110" y="1"/>
                      <a:pt x="110" y="0"/>
                    </a:cubicBezTo>
                    <a:cubicBezTo>
                      <a:pt x="110" y="0"/>
                      <a:pt x="110" y="0"/>
                      <a:pt x="11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15">
                <a:extLst>
                  <a:ext uri="{FF2B5EF4-FFF2-40B4-BE49-F238E27FC236}">
                    <a16:creationId xmlns:a16="http://schemas.microsoft.com/office/drawing/2014/main" id="{9AFA2E85-B6E8-4026-8EB4-80DB6143859F}"/>
                  </a:ext>
                </a:extLst>
              </p:cNvPr>
              <p:cNvSpPr>
                <a:spLocks/>
              </p:cNvSpPr>
              <p:nvPr/>
            </p:nvSpPr>
            <p:spPr bwMode="auto">
              <a:xfrm>
                <a:off x="2426" y="2180"/>
                <a:ext cx="114" cy="364"/>
              </a:xfrm>
              <a:custGeom>
                <a:avLst/>
                <a:gdLst>
                  <a:gd name="T0" fmla="*/ 41 w 48"/>
                  <a:gd name="T1" fmla="*/ 0 h 153"/>
                  <a:gd name="T2" fmla="*/ 40 w 48"/>
                  <a:gd name="T3" fmla="*/ 2 h 153"/>
                  <a:gd name="T4" fmla="*/ 40 w 48"/>
                  <a:gd name="T5" fmla="*/ 3 h 153"/>
                  <a:gd name="T6" fmla="*/ 40 w 48"/>
                  <a:gd name="T7" fmla="*/ 4 h 153"/>
                  <a:gd name="T8" fmla="*/ 41 w 48"/>
                  <a:gd name="T9" fmla="*/ 11 h 153"/>
                  <a:gd name="T10" fmla="*/ 42 w 48"/>
                  <a:gd name="T11" fmla="*/ 21 h 153"/>
                  <a:gd name="T12" fmla="*/ 42 w 48"/>
                  <a:gd name="T13" fmla="*/ 23 h 153"/>
                  <a:gd name="T14" fmla="*/ 42 w 48"/>
                  <a:gd name="T15" fmla="*/ 27 h 153"/>
                  <a:gd name="T16" fmla="*/ 41 w 48"/>
                  <a:gd name="T17" fmla="*/ 34 h 153"/>
                  <a:gd name="T18" fmla="*/ 40 w 48"/>
                  <a:gd name="T19" fmla="*/ 40 h 153"/>
                  <a:gd name="T20" fmla="*/ 38 w 48"/>
                  <a:gd name="T21" fmla="*/ 47 h 153"/>
                  <a:gd name="T22" fmla="*/ 36 w 48"/>
                  <a:gd name="T23" fmla="*/ 54 h 153"/>
                  <a:gd name="T24" fmla="*/ 33 w 48"/>
                  <a:gd name="T25" fmla="*/ 61 h 153"/>
                  <a:gd name="T26" fmla="*/ 29 w 48"/>
                  <a:gd name="T27" fmla="*/ 67 h 153"/>
                  <a:gd name="T28" fmla="*/ 26 w 48"/>
                  <a:gd name="T29" fmla="*/ 74 h 153"/>
                  <a:gd name="T30" fmla="*/ 23 w 48"/>
                  <a:gd name="T31" fmla="*/ 77 h 153"/>
                  <a:gd name="T32" fmla="*/ 21 w 48"/>
                  <a:gd name="T33" fmla="*/ 80 h 153"/>
                  <a:gd name="T34" fmla="*/ 17 w 48"/>
                  <a:gd name="T35" fmla="*/ 87 h 153"/>
                  <a:gd name="T36" fmla="*/ 13 w 48"/>
                  <a:gd name="T37" fmla="*/ 94 h 153"/>
                  <a:gd name="T38" fmla="*/ 9 w 48"/>
                  <a:gd name="T39" fmla="*/ 100 h 153"/>
                  <a:gd name="T40" fmla="*/ 3 w 48"/>
                  <a:gd name="T41" fmla="*/ 114 h 153"/>
                  <a:gd name="T42" fmla="*/ 1 w 48"/>
                  <a:gd name="T43" fmla="*/ 128 h 153"/>
                  <a:gd name="T44" fmla="*/ 1 w 48"/>
                  <a:gd name="T45" fmla="*/ 134 h 153"/>
                  <a:gd name="T46" fmla="*/ 2 w 48"/>
                  <a:gd name="T47" fmla="*/ 139 h 153"/>
                  <a:gd name="T48" fmla="*/ 2 w 48"/>
                  <a:gd name="T49" fmla="*/ 142 h 153"/>
                  <a:gd name="T50" fmla="*/ 3 w 48"/>
                  <a:gd name="T51" fmla="*/ 144 h 153"/>
                  <a:gd name="T52" fmla="*/ 5 w 48"/>
                  <a:gd name="T53" fmla="*/ 147 h 153"/>
                  <a:gd name="T54" fmla="*/ 9 w 48"/>
                  <a:gd name="T55" fmla="*/ 151 h 153"/>
                  <a:gd name="T56" fmla="*/ 10 w 48"/>
                  <a:gd name="T57" fmla="*/ 153 h 153"/>
                  <a:gd name="T58" fmla="*/ 9 w 48"/>
                  <a:gd name="T59" fmla="*/ 151 h 153"/>
                  <a:gd name="T60" fmla="*/ 7 w 48"/>
                  <a:gd name="T61" fmla="*/ 146 h 153"/>
                  <a:gd name="T62" fmla="*/ 6 w 48"/>
                  <a:gd name="T63" fmla="*/ 143 h 153"/>
                  <a:gd name="T64" fmla="*/ 6 w 48"/>
                  <a:gd name="T65" fmla="*/ 141 h 153"/>
                  <a:gd name="T66" fmla="*/ 5 w 48"/>
                  <a:gd name="T67" fmla="*/ 138 h 153"/>
                  <a:gd name="T68" fmla="*/ 5 w 48"/>
                  <a:gd name="T69" fmla="*/ 134 h 153"/>
                  <a:gd name="T70" fmla="*/ 6 w 48"/>
                  <a:gd name="T71" fmla="*/ 128 h 153"/>
                  <a:gd name="T72" fmla="*/ 10 w 48"/>
                  <a:gd name="T73" fmla="*/ 117 h 153"/>
                  <a:gd name="T74" fmla="*/ 16 w 48"/>
                  <a:gd name="T75" fmla="*/ 105 h 153"/>
                  <a:gd name="T76" fmla="*/ 20 w 48"/>
                  <a:gd name="T77" fmla="*/ 99 h 153"/>
                  <a:gd name="T78" fmla="*/ 25 w 48"/>
                  <a:gd name="T79" fmla="*/ 92 h 153"/>
                  <a:gd name="T80" fmla="*/ 34 w 48"/>
                  <a:gd name="T81" fmla="*/ 79 h 153"/>
                  <a:gd name="T82" fmla="*/ 38 w 48"/>
                  <a:gd name="T83" fmla="*/ 72 h 153"/>
                  <a:gd name="T84" fmla="*/ 42 w 48"/>
                  <a:gd name="T85" fmla="*/ 65 h 153"/>
                  <a:gd name="T86" fmla="*/ 47 w 48"/>
                  <a:gd name="T87" fmla="*/ 49 h 153"/>
                  <a:gd name="T88" fmla="*/ 47 w 48"/>
                  <a:gd name="T89" fmla="*/ 45 h 153"/>
                  <a:gd name="T90" fmla="*/ 48 w 48"/>
                  <a:gd name="T91" fmla="*/ 42 h 153"/>
                  <a:gd name="T92" fmla="*/ 48 w 48"/>
                  <a:gd name="T93" fmla="*/ 38 h 153"/>
                  <a:gd name="T94" fmla="*/ 48 w 48"/>
                  <a:gd name="T95" fmla="*/ 33 h 153"/>
                  <a:gd name="T96" fmla="*/ 47 w 48"/>
                  <a:gd name="T97" fmla="*/ 28 h 153"/>
                  <a:gd name="T98" fmla="*/ 46 w 48"/>
                  <a:gd name="T99" fmla="*/ 22 h 153"/>
                  <a:gd name="T100" fmla="*/ 46 w 48"/>
                  <a:gd name="T101" fmla="*/ 16 h 153"/>
                  <a:gd name="T102" fmla="*/ 44 w 48"/>
                  <a:gd name="T103" fmla="*/ 10 h 153"/>
                  <a:gd name="T104" fmla="*/ 44 w 48"/>
                  <a:gd name="T105" fmla="*/ 9 h 153"/>
                  <a:gd name="T106" fmla="*/ 42 w 48"/>
                  <a:gd name="T107" fmla="*/ 3 h 153"/>
                  <a:gd name="T108" fmla="*/ 42 w 48"/>
                  <a:gd name="T109" fmla="*/ 2 h 153"/>
                  <a:gd name="T110" fmla="*/ 41 w 48"/>
                  <a:gd name="T11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153">
                    <a:moveTo>
                      <a:pt x="41" y="0"/>
                    </a:moveTo>
                    <a:cubicBezTo>
                      <a:pt x="40" y="2"/>
                      <a:pt x="40" y="2"/>
                      <a:pt x="40" y="2"/>
                    </a:cubicBezTo>
                    <a:cubicBezTo>
                      <a:pt x="40" y="3"/>
                      <a:pt x="40" y="3"/>
                      <a:pt x="40" y="3"/>
                    </a:cubicBezTo>
                    <a:cubicBezTo>
                      <a:pt x="40" y="4"/>
                      <a:pt x="40" y="4"/>
                      <a:pt x="40" y="4"/>
                    </a:cubicBezTo>
                    <a:cubicBezTo>
                      <a:pt x="40" y="6"/>
                      <a:pt x="41" y="8"/>
                      <a:pt x="41" y="11"/>
                    </a:cubicBezTo>
                    <a:cubicBezTo>
                      <a:pt x="41" y="14"/>
                      <a:pt x="42" y="18"/>
                      <a:pt x="42" y="21"/>
                    </a:cubicBezTo>
                    <a:cubicBezTo>
                      <a:pt x="42" y="22"/>
                      <a:pt x="42" y="22"/>
                      <a:pt x="42" y="23"/>
                    </a:cubicBezTo>
                    <a:cubicBezTo>
                      <a:pt x="42" y="24"/>
                      <a:pt x="42" y="26"/>
                      <a:pt x="42" y="27"/>
                    </a:cubicBezTo>
                    <a:cubicBezTo>
                      <a:pt x="41" y="29"/>
                      <a:pt x="41" y="32"/>
                      <a:pt x="41" y="34"/>
                    </a:cubicBezTo>
                    <a:cubicBezTo>
                      <a:pt x="41" y="36"/>
                      <a:pt x="40" y="38"/>
                      <a:pt x="40" y="40"/>
                    </a:cubicBezTo>
                    <a:cubicBezTo>
                      <a:pt x="39" y="42"/>
                      <a:pt x="39" y="45"/>
                      <a:pt x="38" y="47"/>
                    </a:cubicBezTo>
                    <a:cubicBezTo>
                      <a:pt x="37" y="49"/>
                      <a:pt x="37" y="52"/>
                      <a:pt x="36" y="54"/>
                    </a:cubicBezTo>
                    <a:cubicBezTo>
                      <a:pt x="35" y="56"/>
                      <a:pt x="34" y="58"/>
                      <a:pt x="33" y="61"/>
                    </a:cubicBezTo>
                    <a:cubicBezTo>
                      <a:pt x="32" y="63"/>
                      <a:pt x="31" y="65"/>
                      <a:pt x="29" y="67"/>
                    </a:cubicBezTo>
                    <a:cubicBezTo>
                      <a:pt x="28" y="69"/>
                      <a:pt x="27" y="72"/>
                      <a:pt x="26" y="74"/>
                    </a:cubicBezTo>
                    <a:cubicBezTo>
                      <a:pt x="25" y="75"/>
                      <a:pt x="24" y="76"/>
                      <a:pt x="23" y="77"/>
                    </a:cubicBezTo>
                    <a:cubicBezTo>
                      <a:pt x="21" y="80"/>
                      <a:pt x="21" y="80"/>
                      <a:pt x="21" y="80"/>
                    </a:cubicBezTo>
                    <a:cubicBezTo>
                      <a:pt x="20" y="83"/>
                      <a:pt x="18" y="85"/>
                      <a:pt x="17" y="87"/>
                    </a:cubicBezTo>
                    <a:cubicBezTo>
                      <a:pt x="15" y="89"/>
                      <a:pt x="14" y="91"/>
                      <a:pt x="13" y="94"/>
                    </a:cubicBezTo>
                    <a:cubicBezTo>
                      <a:pt x="11" y="96"/>
                      <a:pt x="10" y="98"/>
                      <a:pt x="9" y="100"/>
                    </a:cubicBezTo>
                    <a:cubicBezTo>
                      <a:pt x="6" y="105"/>
                      <a:pt x="4" y="110"/>
                      <a:pt x="3" y="114"/>
                    </a:cubicBezTo>
                    <a:cubicBezTo>
                      <a:pt x="2" y="119"/>
                      <a:pt x="1" y="123"/>
                      <a:pt x="1" y="128"/>
                    </a:cubicBezTo>
                    <a:cubicBezTo>
                      <a:pt x="0" y="130"/>
                      <a:pt x="1" y="132"/>
                      <a:pt x="1" y="134"/>
                    </a:cubicBezTo>
                    <a:cubicBezTo>
                      <a:pt x="1" y="136"/>
                      <a:pt x="1" y="137"/>
                      <a:pt x="2" y="139"/>
                    </a:cubicBezTo>
                    <a:cubicBezTo>
                      <a:pt x="2" y="140"/>
                      <a:pt x="2" y="141"/>
                      <a:pt x="2" y="142"/>
                    </a:cubicBezTo>
                    <a:cubicBezTo>
                      <a:pt x="3" y="142"/>
                      <a:pt x="3" y="143"/>
                      <a:pt x="3" y="144"/>
                    </a:cubicBezTo>
                    <a:cubicBezTo>
                      <a:pt x="4" y="145"/>
                      <a:pt x="5" y="146"/>
                      <a:pt x="5" y="147"/>
                    </a:cubicBezTo>
                    <a:cubicBezTo>
                      <a:pt x="7" y="149"/>
                      <a:pt x="8" y="151"/>
                      <a:pt x="9" y="151"/>
                    </a:cubicBezTo>
                    <a:cubicBezTo>
                      <a:pt x="10" y="152"/>
                      <a:pt x="10" y="153"/>
                      <a:pt x="10" y="153"/>
                    </a:cubicBezTo>
                    <a:cubicBezTo>
                      <a:pt x="10" y="153"/>
                      <a:pt x="10" y="152"/>
                      <a:pt x="9" y="151"/>
                    </a:cubicBezTo>
                    <a:cubicBezTo>
                      <a:pt x="9" y="150"/>
                      <a:pt x="8" y="148"/>
                      <a:pt x="7" y="146"/>
                    </a:cubicBezTo>
                    <a:cubicBezTo>
                      <a:pt x="7" y="145"/>
                      <a:pt x="6" y="144"/>
                      <a:pt x="6" y="143"/>
                    </a:cubicBezTo>
                    <a:cubicBezTo>
                      <a:pt x="6" y="142"/>
                      <a:pt x="6" y="141"/>
                      <a:pt x="6" y="141"/>
                    </a:cubicBezTo>
                    <a:cubicBezTo>
                      <a:pt x="5" y="140"/>
                      <a:pt x="5" y="139"/>
                      <a:pt x="5" y="138"/>
                    </a:cubicBezTo>
                    <a:cubicBezTo>
                      <a:pt x="5" y="137"/>
                      <a:pt x="5" y="135"/>
                      <a:pt x="5" y="134"/>
                    </a:cubicBezTo>
                    <a:cubicBezTo>
                      <a:pt x="6" y="132"/>
                      <a:pt x="6" y="130"/>
                      <a:pt x="6" y="128"/>
                    </a:cubicBezTo>
                    <a:cubicBezTo>
                      <a:pt x="7" y="125"/>
                      <a:pt x="8" y="121"/>
                      <a:pt x="10" y="117"/>
                    </a:cubicBezTo>
                    <a:cubicBezTo>
                      <a:pt x="12" y="113"/>
                      <a:pt x="14" y="109"/>
                      <a:pt x="16" y="105"/>
                    </a:cubicBezTo>
                    <a:cubicBezTo>
                      <a:pt x="18" y="103"/>
                      <a:pt x="19" y="101"/>
                      <a:pt x="20" y="99"/>
                    </a:cubicBezTo>
                    <a:cubicBezTo>
                      <a:pt x="22" y="96"/>
                      <a:pt x="23" y="95"/>
                      <a:pt x="25" y="92"/>
                    </a:cubicBezTo>
                    <a:cubicBezTo>
                      <a:pt x="28" y="88"/>
                      <a:pt x="31" y="84"/>
                      <a:pt x="34" y="79"/>
                    </a:cubicBezTo>
                    <a:cubicBezTo>
                      <a:pt x="35" y="77"/>
                      <a:pt x="37" y="74"/>
                      <a:pt x="38" y="72"/>
                    </a:cubicBezTo>
                    <a:cubicBezTo>
                      <a:pt x="39" y="70"/>
                      <a:pt x="40" y="67"/>
                      <a:pt x="42" y="65"/>
                    </a:cubicBezTo>
                    <a:cubicBezTo>
                      <a:pt x="44" y="60"/>
                      <a:pt x="45" y="54"/>
                      <a:pt x="47" y="49"/>
                    </a:cubicBezTo>
                    <a:cubicBezTo>
                      <a:pt x="47" y="48"/>
                      <a:pt x="47" y="47"/>
                      <a:pt x="47" y="45"/>
                    </a:cubicBezTo>
                    <a:cubicBezTo>
                      <a:pt x="48" y="44"/>
                      <a:pt x="48" y="43"/>
                      <a:pt x="48" y="42"/>
                    </a:cubicBezTo>
                    <a:cubicBezTo>
                      <a:pt x="48" y="41"/>
                      <a:pt x="48" y="40"/>
                      <a:pt x="48" y="38"/>
                    </a:cubicBezTo>
                    <a:cubicBezTo>
                      <a:pt x="48" y="33"/>
                      <a:pt x="48" y="33"/>
                      <a:pt x="48" y="33"/>
                    </a:cubicBezTo>
                    <a:cubicBezTo>
                      <a:pt x="47" y="28"/>
                      <a:pt x="47" y="28"/>
                      <a:pt x="47" y="28"/>
                    </a:cubicBezTo>
                    <a:cubicBezTo>
                      <a:pt x="47" y="26"/>
                      <a:pt x="47" y="24"/>
                      <a:pt x="46" y="22"/>
                    </a:cubicBezTo>
                    <a:cubicBezTo>
                      <a:pt x="46" y="16"/>
                      <a:pt x="46" y="16"/>
                      <a:pt x="46" y="16"/>
                    </a:cubicBezTo>
                    <a:cubicBezTo>
                      <a:pt x="44" y="10"/>
                      <a:pt x="44" y="10"/>
                      <a:pt x="44" y="10"/>
                    </a:cubicBezTo>
                    <a:cubicBezTo>
                      <a:pt x="44" y="9"/>
                      <a:pt x="44" y="9"/>
                      <a:pt x="44" y="9"/>
                    </a:cubicBezTo>
                    <a:cubicBezTo>
                      <a:pt x="43" y="6"/>
                      <a:pt x="43" y="4"/>
                      <a:pt x="42" y="3"/>
                    </a:cubicBezTo>
                    <a:cubicBezTo>
                      <a:pt x="42" y="3"/>
                      <a:pt x="42" y="2"/>
                      <a:pt x="42" y="2"/>
                    </a:cubicBezTo>
                    <a:cubicBezTo>
                      <a:pt x="41" y="1"/>
                      <a:pt x="41" y="1"/>
                      <a:pt x="4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16">
                <a:extLst>
                  <a:ext uri="{FF2B5EF4-FFF2-40B4-BE49-F238E27FC236}">
                    <a16:creationId xmlns:a16="http://schemas.microsoft.com/office/drawing/2014/main" id="{89DA6E26-46A6-4BA5-8D8E-20F22D67E700}"/>
                  </a:ext>
                </a:extLst>
              </p:cNvPr>
              <p:cNvSpPr>
                <a:spLocks/>
              </p:cNvSpPr>
              <p:nvPr/>
            </p:nvSpPr>
            <p:spPr bwMode="auto">
              <a:xfrm>
                <a:off x="2808" y="2038"/>
                <a:ext cx="88" cy="439"/>
              </a:xfrm>
              <a:custGeom>
                <a:avLst/>
                <a:gdLst>
                  <a:gd name="T0" fmla="*/ 5 w 37"/>
                  <a:gd name="T1" fmla="*/ 0 h 185"/>
                  <a:gd name="T2" fmla="*/ 1 w 37"/>
                  <a:gd name="T3" fmla="*/ 1 h 185"/>
                  <a:gd name="T4" fmla="*/ 1 w 37"/>
                  <a:gd name="T5" fmla="*/ 1 h 185"/>
                  <a:gd name="T6" fmla="*/ 2 w 37"/>
                  <a:gd name="T7" fmla="*/ 3 h 185"/>
                  <a:gd name="T8" fmla="*/ 7 w 37"/>
                  <a:gd name="T9" fmla="*/ 8 h 185"/>
                  <a:gd name="T10" fmla="*/ 10 w 37"/>
                  <a:gd name="T11" fmla="*/ 13 h 185"/>
                  <a:gd name="T12" fmla="*/ 14 w 37"/>
                  <a:gd name="T13" fmla="*/ 27 h 185"/>
                  <a:gd name="T14" fmla="*/ 14 w 37"/>
                  <a:gd name="T15" fmla="*/ 31 h 185"/>
                  <a:gd name="T16" fmla="*/ 14 w 37"/>
                  <a:gd name="T17" fmla="*/ 36 h 185"/>
                  <a:gd name="T18" fmla="*/ 12 w 37"/>
                  <a:gd name="T19" fmla="*/ 42 h 185"/>
                  <a:gd name="T20" fmla="*/ 11 w 37"/>
                  <a:gd name="T21" fmla="*/ 48 h 185"/>
                  <a:gd name="T22" fmla="*/ 9 w 37"/>
                  <a:gd name="T23" fmla="*/ 56 h 185"/>
                  <a:gd name="T24" fmla="*/ 14 w 37"/>
                  <a:gd name="T25" fmla="*/ 49 h 185"/>
                  <a:gd name="T26" fmla="*/ 17 w 37"/>
                  <a:gd name="T27" fmla="*/ 44 h 185"/>
                  <a:gd name="T28" fmla="*/ 17 w 37"/>
                  <a:gd name="T29" fmla="*/ 44 h 185"/>
                  <a:gd name="T30" fmla="*/ 16 w 37"/>
                  <a:gd name="T31" fmla="*/ 50 h 185"/>
                  <a:gd name="T32" fmla="*/ 14 w 37"/>
                  <a:gd name="T33" fmla="*/ 55 h 185"/>
                  <a:gd name="T34" fmla="*/ 6 w 37"/>
                  <a:gd name="T35" fmla="*/ 64 h 185"/>
                  <a:gd name="T36" fmla="*/ 5 w 37"/>
                  <a:gd name="T37" fmla="*/ 74 h 185"/>
                  <a:gd name="T38" fmla="*/ 5 w 37"/>
                  <a:gd name="T39" fmla="*/ 75 h 185"/>
                  <a:gd name="T40" fmla="*/ 7 w 37"/>
                  <a:gd name="T41" fmla="*/ 85 h 185"/>
                  <a:gd name="T42" fmla="*/ 9 w 37"/>
                  <a:gd name="T43" fmla="*/ 90 h 185"/>
                  <a:gd name="T44" fmla="*/ 12 w 37"/>
                  <a:gd name="T45" fmla="*/ 95 h 185"/>
                  <a:gd name="T46" fmla="*/ 17 w 37"/>
                  <a:gd name="T47" fmla="*/ 103 h 185"/>
                  <a:gd name="T48" fmla="*/ 24 w 37"/>
                  <a:gd name="T49" fmla="*/ 120 h 185"/>
                  <a:gd name="T50" fmla="*/ 30 w 37"/>
                  <a:gd name="T51" fmla="*/ 145 h 185"/>
                  <a:gd name="T52" fmla="*/ 31 w 37"/>
                  <a:gd name="T53" fmla="*/ 166 h 185"/>
                  <a:gd name="T54" fmla="*/ 30 w 37"/>
                  <a:gd name="T55" fmla="*/ 176 h 185"/>
                  <a:gd name="T56" fmla="*/ 28 w 37"/>
                  <a:gd name="T57" fmla="*/ 183 h 185"/>
                  <a:gd name="T58" fmla="*/ 29 w 37"/>
                  <a:gd name="T59" fmla="*/ 183 h 185"/>
                  <a:gd name="T60" fmla="*/ 32 w 37"/>
                  <a:gd name="T61" fmla="*/ 177 h 185"/>
                  <a:gd name="T62" fmla="*/ 36 w 37"/>
                  <a:gd name="T63" fmla="*/ 160 h 185"/>
                  <a:gd name="T64" fmla="*/ 36 w 37"/>
                  <a:gd name="T65" fmla="*/ 136 h 185"/>
                  <a:gd name="T66" fmla="*/ 28 w 37"/>
                  <a:gd name="T67" fmla="*/ 106 h 185"/>
                  <a:gd name="T68" fmla="*/ 21 w 37"/>
                  <a:gd name="T69" fmla="*/ 92 h 185"/>
                  <a:gd name="T70" fmla="*/ 20 w 37"/>
                  <a:gd name="T71" fmla="*/ 89 h 185"/>
                  <a:gd name="T72" fmla="*/ 18 w 37"/>
                  <a:gd name="T73" fmla="*/ 85 h 185"/>
                  <a:gd name="T74" fmla="*/ 15 w 37"/>
                  <a:gd name="T75" fmla="*/ 77 h 185"/>
                  <a:gd name="T76" fmla="*/ 15 w 37"/>
                  <a:gd name="T77" fmla="*/ 76 h 185"/>
                  <a:gd name="T78" fmla="*/ 14 w 37"/>
                  <a:gd name="T79" fmla="*/ 73 h 185"/>
                  <a:gd name="T80" fmla="*/ 17 w 37"/>
                  <a:gd name="T81" fmla="*/ 61 h 185"/>
                  <a:gd name="T82" fmla="*/ 20 w 37"/>
                  <a:gd name="T83" fmla="*/ 50 h 185"/>
                  <a:gd name="T84" fmla="*/ 22 w 37"/>
                  <a:gd name="T85" fmla="*/ 39 h 185"/>
                  <a:gd name="T86" fmla="*/ 22 w 37"/>
                  <a:gd name="T87" fmla="*/ 31 h 185"/>
                  <a:gd name="T88" fmla="*/ 21 w 37"/>
                  <a:gd name="T89" fmla="*/ 26 h 185"/>
                  <a:gd name="T90" fmla="*/ 19 w 37"/>
                  <a:gd name="T91" fmla="*/ 17 h 185"/>
                  <a:gd name="T92" fmla="*/ 14 w 37"/>
                  <a:gd name="T93" fmla="*/ 9 h 185"/>
                  <a:gd name="T94" fmla="*/ 10 w 37"/>
                  <a:gd name="T95" fmla="*/ 4 h 185"/>
                  <a:gd name="T96" fmla="*/ 7 w 37"/>
                  <a:gd name="T97" fmla="*/ 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185">
                    <a:moveTo>
                      <a:pt x="5" y="0"/>
                    </a:moveTo>
                    <a:cubicBezTo>
                      <a:pt x="5" y="0"/>
                      <a:pt x="5" y="0"/>
                      <a:pt x="5" y="0"/>
                    </a:cubicBezTo>
                    <a:cubicBezTo>
                      <a:pt x="4" y="0"/>
                      <a:pt x="3" y="1"/>
                      <a:pt x="3" y="1"/>
                    </a:cubicBezTo>
                    <a:cubicBezTo>
                      <a:pt x="1" y="1"/>
                      <a:pt x="1" y="1"/>
                      <a:pt x="1" y="1"/>
                    </a:cubicBezTo>
                    <a:cubicBezTo>
                      <a:pt x="1" y="1"/>
                      <a:pt x="1" y="1"/>
                      <a:pt x="1" y="1"/>
                    </a:cubicBezTo>
                    <a:cubicBezTo>
                      <a:pt x="1" y="1"/>
                      <a:pt x="1" y="1"/>
                      <a:pt x="1" y="1"/>
                    </a:cubicBezTo>
                    <a:cubicBezTo>
                      <a:pt x="0" y="1"/>
                      <a:pt x="0" y="1"/>
                      <a:pt x="0" y="1"/>
                    </a:cubicBezTo>
                    <a:cubicBezTo>
                      <a:pt x="1" y="2"/>
                      <a:pt x="2" y="2"/>
                      <a:pt x="2" y="3"/>
                    </a:cubicBezTo>
                    <a:cubicBezTo>
                      <a:pt x="3" y="3"/>
                      <a:pt x="3" y="3"/>
                      <a:pt x="3" y="4"/>
                    </a:cubicBezTo>
                    <a:cubicBezTo>
                      <a:pt x="5" y="5"/>
                      <a:pt x="6" y="7"/>
                      <a:pt x="7" y="8"/>
                    </a:cubicBezTo>
                    <a:cubicBezTo>
                      <a:pt x="8" y="10"/>
                      <a:pt x="9" y="11"/>
                      <a:pt x="10" y="13"/>
                    </a:cubicBezTo>
                    <a:cubicBezTo>
                      <a:pt x="10" y="13"/>
                      <a:pt x="10" y="13"/>
                      <a:pt x="10" y="13"/>
                    </a:cubicBezTo>
                    <a:cubicBezTo>
                      <a:pt x="12" y="16"/>
                      <a:pt x="13" y="18"/>
                      <a:pt x="13" y="21"/>
                    </a:cubicBezTo>
                    <a:cubicBezTo>
                      <a:pt x="14" y="23"/>
                      <a:pt x="14" y="25"/>
                      <a:pt x="14" y="27"/>
                    </a:cubicBezTo>
                    <a:cubicBezTo>
                      <a:pt x="14" y="28"/>
                      <a:pt x="14" y="28"/>
                      <a:pt x="14" y="29"/>
                    </a:cubicBezTo>
                    <a:cubicBezTo>
                      <a:pt x="14" y="30"/>
                      <a:pt x="14" y="30"/>
                      <a:pt x="14" y="31"/>
                    </a:cubicBezTo>
                    <a:cubicBezTo>
                      <a:pt x="14" y="32"/>
                      <a:pt x="14" y="34"/>
                      <a:pt x="14" y="35"/>
                    </a:cubicBezTo>
                    <a:cubicBezTo>
                      <a:pt x="14" y="35"/>
                      <a:pt x="14" y="35"/>
                      <a:pt x="14" y="36"/>
                    </a:cubicBezTo>
                    <a:cubicBezTo>
                      <a:pt x="13" y="36"/>
                      <a:pt x="13" y="36"/>
                      <a:pt x="13" y="37"/>
                    </a:cubicBezTo>
                    <a:cubicBezTo>
                      <a:pt x="13" y="39"/>
                      <a:pt x="13" y="41"/>
                      <a:pt x="12" y="42"/>
                    </a:cubicBezTo>
                    <a:cubicBezTo>
                      <a:pt x="12" y="43"/>
                      <a:pt x="12" y="43"/>
                      <a:pt x="12" y="44"/>
                    </a:cubicBezTo>
                    <a:cubicBezTo>
                      <a:pt x="12" y="45"/>
                      <a:pt x="12" y="47"/>
                      <a:pt x="11" y="48"/>
                    </a:cubicBezTo>
                    <a:cubicBezTo>
                      <a:pt x="11" y="50"/>
                      <a:pt x="10" y="51"/>
                      <a:pt x="10" y="53"/>
                    </a:cubicBezTo>
                    <a:cubicBezTo>
                      <a:pt x="10" y="54"/>
                      <a:pt x="9" y="55"/>
                      <a:pt x="9" y="56"/>
                    </a:cubicBezTo>
                    <a:cubicBezTo>
                      <a:pt x="10" y="55"/>
                      <a:pt x="11" y="54"/>
                      <a:pt x="11" y="54"/>
                    </a:cubicBezTo>
                    <a:cubicBezTo>
                      <a:pt x="13" y="52"/>
                      <a:pt x="14" y="50"/>
                      <a:pt x="14" y="49"/>
                    </a:cubicBezTo>
                    <a:cubicBezTo>
                      <a:pt x="15" y="48"/>
                      <a:pt x="16" y="46"/>
                      <a:pt x="16" y="46"/>
                    </a:cubicBezTo>
                    <a:cubicBezTo>
                      <a:pt x="16" y="45"/>
                      <a:pt x="17" y="44"/>
                      <a:pt x="17" y="44"/>
                    </a:cubicBezTo>
                    <a:cubicBezTo>
                      <a:pt x="17" y="44"/>
                      <a:pt x="17" y="44"/>
                      <a:pt x="17" y="44"/>
                    </a:cubicBezTo>
                    <a:cubicBezTo>
                      <a:pt x="17" y="44"/>
                      <a:pt x="17" y="44"/>
                      <a:pt x="17" y="44"/>
                    </a:cubicBezTo>
                    <a:cubicBezTo>
                      <a:pt x="17" y="44"/>
                      <a:pt x="17" y="45"/>
                      <a:pt x="16" y="46"/>
                    </a:cubicBezTo>
                    <a:cubicBezTo>
                      <a:pt x="16" y="47"/>
                      <a:pt x="16" y="48"/>
                      <a:pt x="16" y="50"/>
                    </a:cubicBezTo>
                    <a:cubicBezTo>
                      <a:pt x="16" y="50"/>
                      <a:pt x="15" y="51"/>
                      <a:pt x="15" y="52"/>
                    </a:cubicBezTo>
                    <a:cubicBezTo>
                      <a:pt x="15" y="53"/>
                      <a:pt x="14" y="54"/>
                      <a:pt x="14" y="55"/>
                    </a:cubicBezTo>
                    <a:cubicBezTo>
                      <a:pt x="12" y="57"/>
                      <a:pt x="11" y="60"/>
                      <a:pt x="9" y="62"/>
                    </a:cubicBezTo>
                    <a:cubicBezTo>
                      <a:pt x="8" y="62"/>
                      <a:pt x="7" y="63"/>
                      <a:pt x="6" y="64"/>
                    </a:cubicBezTo>
                    <a:cubicBezTo>
                      <a:pt x="5" y="67"/>
                      <a:pt x="5" y="70"/>
                      <a:pt x="5" y="73"/>
                    </a:cubicBezTo>
                    <a:cubicBezTo>
                      <a:pt x="5" y="73"/>
                      <a:pt x="5" y="74"/>
                      <a:pt x="5" y="74"/>
                    </a:cubicBezTo>
                    <a:cubicBezTo>
                      <a:pt x="5" y="75"/>
                      <a:pt x="5" y="75"/>
                      <a:pt x="5" y="75"/>
                    </a:cubicBezTo>
                    <a:cubicBezTo>
                      <a:pt x="5" y="75"/>
                      <a:pt x="5" y="75"/>
                      <a:pt x="5" y="75"/>
                    </a:cubicBezTo>
                    <a:cubicBezTo>
                      <a:pt x="5" y="76"/>
                      <a:pt x="5" y="76"/>
                      <a:pt x="5" y="77"/>
                    </a:cubicBezTo>
                    <a:cubicBezTo>
                      <a:pt x="5" y="80"/>
                      <a:pt x="6" y="82"/>
                      <a:pt x="7" y="85"/>
                    </a:cubicBezTo>
                    <a:cubicBezTo>
                      <a:pt x="8" y="87"/>
                      <a:pt x="8" y="88"/>
                      <a:pt x="9" y="90"/>
                    </a:cubicBezTo>
                    <a:cubicBezTo>
                      <a:pt x="9" y="90"/>
                      <a:pt x="9" y="90"/>
                      <a:pt x="9" y="90"/>
                    </a:cubicBezTo>
                    <a:cubicBezTo>
                      <a:pt x="10" y="92"/>
                      <a:pt x="11" y="93"/>
                      <a:pt x="12" y="94"/>
                    </a:cubicBezTo>
                    <a:cubicBezTo>
                      <a:pt x="12" y="95"/>
                      <a:pt x="12" y="95"/>
                      <a:pt x="12" y="95"/>
                    </a:cubicBezTo>
                    <a:cubicBezTo>
                      <a:pt x="13" y="96"/>
                      <a:pt x="13" y="98"/>
                      <a:pt x="14" y="99"/>
                    </a:cubicBezTo>
                    <a:cubicBezTo>
                      <a:pt x="15" y="100"/>
                      <a:pt x="16" y="102"/>
                      <a:pt x="17" y="103"/>
                    </a:cubicBezTo>
                    <a:cubicBezTo>
                      <a:pt x="17" y="104"/>
                      <a:pt x="17" y="104"/>
                      <a:pt x="17" y="105"/>
                    </a:cubicBezTo>
                    <a:cubicBezTo>
                      <a:pt x="20" y="110"/>
                      <a:pt x="22" y="115"/>
                      <a:pt x="24" y="120"/>
                    </a:cubicBezTo>
                    <a:cubicBezTo>
                      <a:pt x="26" y="126"/>
                      <a:pt x="28" y="132"/>
                      <a:pt x="29" y="137"/>
                    </a:cubicBezTo>
                    <a:cubicBezTo>
                      <a:pt x="30" y="140"/>
                      <a:pt x="30" y="142"/>
                      <a:pt x="30" y="145"/>
                    </a:cubicBezTo>
                    <a:cubicBezTo>
                      <a:pt x="31" y="148"/>
                      <a:pt x="31" y="150"/>
                      <a:pt x="31" y="153"/>
                    </a:cubicBezTo>
                    <a:cubicBezTo>
                      <a:pt x="32" y="158"/>
                      <a:pt x="32" y="162"/>
                      <a:pt x="31" y="166"/>
                    </a:cubicBezTo>
                    <a:cubicBezTo>
                      <a:pt x="31" y="168"/>
                      <a:pt x="31" y="170"/>
                      <a:pt x="31" y="172"/>
                    </a:cubicBezTo>
                    <a:cubicBezTo>
                      <a:pt x="30" y="173"/>
                      <a:pt x="30" y="175"/>
                      <a:pt x="30" y="176"/>
                    </a:cubicBezTo>
                    <a:cubicBezTo>
                      <a:pt x="30" y="178"/>
                      <a:pt x="29" y="179"/>
                      <a:pt x="29" y="180"/>
                    </a:cubicBezTo>
                    <a:cubicBezTo>
                      <a:pt x="29" y="181"/>
                      <a:pt x="29" y="182"/>
                      <a:pt x="28" y="183"/>
                    </a:cubicBezTo>
                    <a:cubicBezTo>
                      <a:pt x="28" y="185"/>
                      <a:pt x="28" y="185"/>
                      <a:pt x="28" y="185"/>
                    </a:cubicBezTo>
                    <a:cubicBezTo>
                      <a:pt x="28" y="185"/>
                      <a:pt x="28" y="185"/>
                      <a:pt x="29" y="183"/>
                    </a:cubicBezTo>
                    <a:cubicBezTo>
                      <a:pt x="29" y="183"/>
                      <a:pt x="30" y="182"/>
                      <a:pt x="30" y="181"/>
                    </a:cubicBezTo>
                    <a:cubicBezTo>
                      <a:pt x="31" y="180"/>
                      <a:pt x="31" y="178"/>
                      <a:pt x="32" y="177"/>
                    </a:cubicBezTo>
                    <a:cubicBezTo>
                      <a:pt x="33" y="174"/>
                      <a:pt x="34" y="171"/>
                      <a:pt x="35" y="167"/>
                    </a:cubicBezTo>
                    <a:cubicBezTo>
                      <a:pt x="36" y="165"/>
                      <a:pt x="36" y="162"/>
                      <a:pt x="36" y="160"/>
                    </a:cubicBezTo>
                    <a:cubicBezTo>
                      <a:pt x="37" y="158"/>
                      <a:pt x="37" y="155"/>
                      <a:pt x="37" y="153"/>
                    </a:cubicBezTo>
                    <a:cubicBezTo>
                      <a:pt x="37" y="147"/>
                      <a:pt x="37" y="142"/>
                      <a:pt x="36" y="136"/>
                    </a:cubicBezTo>
                    <a:cubicBezTo>
                      <a:pt x="36" y="130"/>
                      <a:pt x="35" y="124"/>
                      <a:pt x="33" y="117"/>
                    </a:cubicBezTo>
                    <a:cubicBezTo>
                      <a:pt x="31" y="114"/>
                      <a:pt x="30" y="110"/>
                      <a:pt x="28" y="106"/>
                    </a:cubicBezTo>
                    <a:cubicBezTo>
                      <a:pt x="27" y="103"/>
                      <a:pt x="26" y="101"/>
                      <a:pt x="25" y="98"/>
                    </a:cubicBezTo>
                    <a:cubicBezTo>
                      <a:pt x="24" y="96"/>
                      <a:pt x="23" y="94"/>
                      <a:pt x="21" y="92"/>
                    </a:cubicBezTo>
                    <a:cubicBezTo>
                      <a:pt x="21" y="91"/>
                      <a:pt x="21" y="90"/>
                      <a:pt x="20" y="90"/>
                    </a:cubicBezTo>
                    <a:cubicBezTo>
                      <a:pt x="20" y="89"/>
                      <a:pt x="20" y="89"/>
                      <a:pt x="20" y="89"/>
                    </a:cubicBezTo>
                    <a:cubicBezTo>
                      <a:pt x="19" y="88"/>
                      <a:pt x="19" y="87"/>
                      <a:pt x="18" y="86"/>
                    </a:cubicBezTo>
                    <a:cubicBezTo>
                      <a:pt x="18" y="85"/>
                      <a:pt x="18" y="85"/>
                      <a:pt x="18" y="85"/>
                    </a:cubicBezTo>
                    <a:cubicBezTo>
                      <a:pt x="17" y="84"/>
                      <a:pt x="17" y="83"/>
                      <a:pt x="16" y="81"/>
                    </a:cubicBezTo>
                    <a:cubicBezTo>
                      <a:pt x="16" y="80"/>
                      <a:pt x="15" y="78"/>
                      <a:pt x="15" y="77"/>
                    </a:cubicBezTo>
                    <a:cubicBezTo>
                      <a:pt x="15" y="77"/>
                      <a:pt x="15" y="76"/>
                      <a:pt x="15" y="76"/>
                    </a:cubicBezTo>
                    <a:cubicBezTo>
                      <a:pt x="15" y="76"/>
                      <a:pt x="15" y="76"/>
                      <a:pt x="15" y="76"/>
                    </a:cubicBezTo>
                    <a:cubicBezTo>
                      <a:pt x="15" y="75"/>
                      <a:pt x="14" y="75"/>
                      <a:pt x="14" y="75"/>
                    </a:cubicBezTo>
                    <a:cubicBezTo>
                      <a:pt x="14" y="74"/>
                      <a:pt x="14" y="74"/>
                      <a:pt x="14" y="73"/>
                    </a:cubicBezTo>
                    <a:cubicBezTo>
                      <a:pt x="14" y="71"/>
                      <a:pt x="15" y="68"/>
                      <a:pt x="16" y="65"/>
                    </a:cubicBezTo>
                    <a:cubicBezTo>
                      <a:pt x="16" y="64"/>
                      <a:pt x="17" y="63"/>
                      <a:pt x="17" y="61"/>
                    </a:cubicBezTo>
                    <a:cubicBezTo>
                      <a:pt x="18" y="59"/>
                      <a:pt x="18" y="57"/>
                      <a:pt x="19" y="55"/>
                    </a:cubicBezTo>
                    <a:cubicBezTo>
                      <a:pt x="19" y="54"/>
                      <a:pt x="20" y="52"/>
                      <a:pt x="20" y="50"/>
                    </a:cubicBezTo>
                    <a:cubicBezTo>
                      <a:pt x="20" y="49"/>
                      <a:pt x="21" y="47"/>
                      <a:pt x="21" y="45"/>
                    </a:cubicBezTo>
                    <a:cubicBezTo>
                      <a:pt x="21" y="43"/>
                      <a:pt x="21" y="41"/>
                      <a:pt x="22" y="39"/>
                    </a:cubicBezTo>
                    <a:cubicBezTo>
                      <a:pt x="22" y="38"/>
                      <a:pt x="22" y="37"/>
                      <a:pt x="22" y="36"/>
                    </a:cubicBezTo>
                    <a:cubicBezTo>
                      <a:pt x="22" y="34"/>
                      <a:pt x="22" y="33"/>
                      <a:pt x="22" y="31"/>
                    </a:cubicBezTo>
                    <a:cubicBezTo>
                      <a:pt x="22" y="30"/>
                      <a:pt x="22" y="29"/>
                      <a:pt x="22" y="29"/>
                    </a:cubicBezTo>
                    <a:cubicBezTo>
                      <a:pt x="22" y="28"/>
                      <a:pt x="21" y="27"/>
                      <a:pt x="21" y="26"/>
                    </a:cubicBezTo>
                    <a:cubicBezTo>
                      <a:pt x="21" y="25"/>
                      <a:pt x="21" y="23"/>
                      <a:pt x="20" y="22"/>
                    </a:cubicBezTo>
                    <a:cubicBezTo>
                      <a:pt x="20" y="20"/>
                      <a:pt x="20" y="19"/>
                      <a:pt x="19" y="17"/>
                    </a:cubicBezTo>
                    <a:cubicBezTo>
                      <a:pt x="18" y="15"/>
                      <a:pt x="17" y="12"/>
                      <a:pt x="15" y="10"/>
                    </a:cubicBezTo>
                    <a:cubicBezTo>
                      <a:pt x="15" y="9"/>
                      <a:pt x="15" y="9"/>
                      <a:pt x="14" y="9"/>
                    </a:cubicBezTo>
                    <a:cubicBezTo>
                      <a:pt x="13" y="7"/>
                      <a:pt x="12" y="6"/>
                      <a:pt x="11" y="4"/>
                    </a:cubicBezTo>
                    <a:cubicBezTo>
                      <a:pt x="10" y="4"/>
                      <a:pt x="10" y="4"/>
                      <a:pt x="10" y="4"/>
                    </a:cubicBezTo>
                    <a:cubicBezTo>
                      <a:pt x="8" y="2"/>
                      <a:pt x="8" y="2"/>
                      <a:pt x="8" y="2"/>
                    </a:cubicBezTo>
                    <a:cubicBezTo>
                      <a:pt x="7" y="1"/>
                      <a:pt x="7" y="1"/>
                      <a:pt x="7" y="1"/>
                    </a:cubicBezTo>
                    <a:cubicBezTo>
                      <a:pt x="6" y="1"/>
                      <a:pt x="6" y="0"/>
                      <a:pt x="5"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17">
                <a:extLst>
                  <a:ext uri="{FF2B5EF4-FFF2-40B4-BE49-F238E27FC236}">
                    <a16:creationId xmlns:a16="http://schemas.microsoft.com/office/drawing/2014/main" id="{68D43EFA-2533-4F73-8C27-E2DDC3988007}"/>
                  </a:ext>
                </a:extLst>
              </p:cNvPr>
              <p:cNvSpPr>
                <a:spLocks/>
              </p:cNvSpPr>
              <p:nvPr/>
            </p:nvSpPr>
            <p:spPr bwMode="auto">
              <a:xfrm>
                <a:off x="2744" y="2142"/>
                <a:ext cx="105" cy="245"/>
              </a:xfrm>
              <a:custGeom>
                <a:avLst/>
                <a:gdLst>
                  <a:gd name="T0" fmla="*/ 43 w 44"/>
                  <a:gd name="T1" fmla="*/ 2 h 103"/>
                  <a:gd name="T2" fmla="*/ 38 w 44"/>
                  <a:gd name="T3" fmla="*/ 10 h 103"/>
                  <a:gd name="T4" fmla="*/ 33 w 44"/>
                  <a:gd name="T5" fmla="*/ 14 h 103"/>
                  <a:gd name="T6" fmla="*/ 26 w 44"/>
                  <a:gd name="T7" fmla="*/ 19 h 103"/>
                  <a:gd name="T8" fmla="*/ 17 w 44"/>
                  <a:gd name="T9" fmla="*/ 25 h 103"/>
                  <a:gd name="T10" fmla="*/ 17 w 44"/>
                  <a:gd name="T11" fmla="*/ 25 h 103"/>
                  <a:gd name="T12" fmla="*/ 17 w 44"/>
                  <a:gd name="T13" fmla="*/ 25 h 103"/>
                  <a:gd name="T14" fmla="*/ 12 w 44"/>
                  <a:gd name="T15" fmla="*/ 31 h 103"/>
                  <a:gd name="T16" fmla="*/ 11 w 44"/>
                  <a:gd name="T17" fmla="*/ 31 h 103"/>
                  <a:gd name="T18" fmla="*/ 9 w 44"/>
                  <a:gd name="T19" fmla="*/ 34 h 103"/>
                  <a:gd name="T20" fmla="*/ 5 w 44"/>
                  <a:gd name="T21" fmla="*/ 42 h 103"/>
                  <a:gd name="T22" fmla="*/ 4 w 44"/>
                  <a:gd name="T23" fmla="*/ 43 h 103"/>
                  <a:gd name="T24" fmla="*/ 4 w 44"/>
                  <a:gd name="T25" fmla="*/ 44 h 103"/>
                  <a:gd name="T26" fmla="*/ 3 w 44"/>
                  <a:gd name="T27" fmla="*/ 44 h 103"/>
                  <a:gd name="T28" fmla="*/ 2 w 44"/>
                  <a:gd name="T29" fmla="*/ 50 h 103"/>
                  <a:gd name="T30" fmla="*/ 0 w 44"/>
                  <a:gd name="T31" fmla="*/ 59 h 103"/>
                  <a:gd name="T32" fmla="*/ 3 w 44"/>
                  <a:gd name="T33" fmla="*/ 78 h 103"/>
                  <a:gd name="T34" fmla="*/ 4 w 44"/>
                  <a:gd name="T35" fmla="*/ 81 h 103"/>
                  <a:gd name="T36" fmla="*/ 9 w 44"/>
                  <a:gd name="T37" fmla="*/ 94 h 103"/>
                  <a:gd name="T38" fmla="*/ 15 w 44"/>
                  <a:gd name="T39" fmla="*/ 103 h 103"/>
                  <a:gd name="T40" fmla="*/ 12 w 44"/>
                  <a:gd name="T41" fmla="*/ 92 h 103"/>
                  <a:gd name="T42" fmla="*/ 8 w 44"/>
                  <a:gd name="T43" fmla="*/ 79 h 103"/>
                  <a:gd name="T44" fmla="*/ 8 w 44"/>
                  <a:gd name="T45" fmla="*/ 74 h 103"/>
                  <a:gd name="T46" fmla="*/ 8 w 44"/>
                  <a:gd name="T47" fmla="*/ 59 h 103"/>
                  <a:gd name="T48" fmla="*/ 9 w 44"/>
                  <a:gd name="T49" fmla="*/ 52 h 103"/>
                  <a:gd name="T50" fmla="*/ 11 w 44"/>
                  <a:gd name="T51" fmla="*/ 47 h 103"/>
                  <a:gd name="T52" fmla="*/ 11 w 44"/>
                  <a:gd name="T53" fmla="*/ 46 h 103"/>
                  <a:gd name="T54" fmla="*/ 11 w 44"/>
                  <a:gd name="T55" fmla="*/ 47 h 103"/>
                  <a:gd name="T56" fmla="*/ 11 w 44"/>
                  <a:gd name="T57" fmla="*/ 45 h 103"/>
                  <a:gd name="T58" fmla="*/ 12 w 44"/>
                  <a:gd name="T59" fmla="*/ 44 h 103"/>
                  <a:gd name="T60" fmla="*/ 13 w 44"/>
                  <a:gd name="T61" fmla="*/ 42 h 103"/>
                  <a:gd name="T62" fmla="*/ 15 w 44"/>
                  <a:gd name="T63" fmla="*/ 38 h 103"/>
                  <a:gd name="T64" fmla="*/ 22 w 44"/>
                  <a:gd name="T65" fmla="*/ 30 h 103"/>
                  <a:gd name="T66" fmla="*/ 23 w 44"/>
                  <a:gd name="T67" fmla="*/ 29 h 103"/>
                  <a:gd name="T68" fmla="*/ 29 w 44"/>
                  <a:gd name="T69" fmla="*/ 24 h 103"/>
                  <a:gd name="T70" fmla="*/ 36 w 44"/>
                  <a:gd name="T71" fmla="*/ 18 h 103"/>
                  <a:gd name="T72" fmla="*/ 42 w 44"/>
                  <a:gd name="T73" fmla="*/ 8 h 103"/>
                  <a:gd name="T74" fmla="*/ 43 w 44"/>
                  <a:gd name="T75"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103">
                    <a:moveTo>
                      <a:pt x="44" y="0"/>
                    </a:moveTo>
                    <a:cubicBezTo>
                      <a:pt x="44" y="0"/>
                      <a:pt x="43" y="1"/>
                      <a:pt x="43" y="2"/>
                    </a:cubicBezTo>
                    <a:cubicBezTo>
                      <a:pt x="43" y="2"/>
                      <a:pt x="42" y="4"/>
                      <a:pt x="41" y="5"/>
                    </a:cubicBezTo>
                    <a:cubicBezTo>
                      <a:pt x="41" y="6"/>
                      <a:pt x="40" y="8"/>
                      <a:pt x="38" y="10"/>
                    </a:cubicBezTo>
                    <a:cubicBezTo>
                      <a:pt x="38" y="10"/>
                      <a:pt x="37" y="11"/>
                      <a:pt x="36" y="12"/>
                    </a:cubicBezTo>
                    <a:cubicBezTo>
                      <a:pt x="35" y="13"/>
                      <a:pt x="34" y="14"/>
                      <a:pt x="33" y="14"/>
                    </a:cubicBezTo>
                    <a:cubicBezTo>
                      <a:pt x="31" y="16"/>
                      <a:pt x="30" y="17"/>
                      <a:pt x="28" y="18"/>
                    </a:cubicBezTo>
                    <a:cubicBezTo>
                      <a:pt x="27" y="18"/>
                      <a:pt x="26" y="19"/>
                      <a:pt x="26" y="19"/>
                    </a:cubicBezTo>
                    <a:cubicBezTo>
                      <a:pt x="23" y="21"/>
                      <a:pt x="21" y="23"/>
                      <a:pt x="18" y="25"/>
                    </a:cubicBezTo>
                    <a:cubicBezTo>
                      <a:pt x="18"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6" y="27"/>
                      <a:pt x="14" y="28"/>
                      <a:pt x="13" y="29"/>
                    </a:cubicBezTo>
                    <a:cubicBezTo>
                      <a:pt x="13" y="30"/>
                      <a:pt x="12" y="30"/>
                      <a:pt x="12" y="31"/>
                    </a:cubicBezTo>
                    <a:cubicBezTo>
                      <a:pt x="12" y="31"/>
                      <a:pt x="12" y="31"/>
                      <a:pt x="12" y="31"/>
                    </a:cubicBezTo>
                    <a:cubicBezTo>
                      <a:pt x="11" y="31"/>
                      <a:pt x="11" y="31"/>
                      <a:pt x="11" y="31"/>
                    </a:cubicBezTo>
                    <a:cubicBezTo>
                      <a:pt x="10" y="32"/>
                      <a:pt x="10" y="32"/>
                      <a:pt x="10" y="32"/>
                    </a:cubicBezTo>
                    <a:cubicBezTo>
                      <a:pt x="9" y="34"/>
                      <a:pt x="9" y="34"/>
                      <a:pt x="9" y="34"/>
                    </a:cubicBezTo>
                    <a:cubicBezTo>
                      <a:pt x="8" y="35"/>
                      <a:pt x="7" y="37"/>
                      <a:pt x="6" y="39"/>
                    </a:cubicBezTo>
                    <a:cubicBezTo>
                      <a:pt x="5" y="42"/>
                      <a:pt x="5" y="42"/>
                      <a:pt x="5" y="42"/>
                    </a:cubicBezTo>
                    <a:cubicBezTo>
                      <a:pt x="4" y="43"/>
                      <a:pt x="4" y="43"/>
                      <a:pt x="4" y="43"/>
                    </a:cubicBezTo>
                    <a:cubicBezTo>
                      <a:pt x="4" y="43"/>
                      <a:pt x="4" y="43"/>
                      <a:pt x="4" y="43"/>
                    </a:cubicBezTo>
                    <a:cubicBezTo>
                      <a:pt x="4" y="44"/>
                      <a:pt x="4" y="44"/>
                      <a:pt x="4" y="44"/>
                    </a:cubicBezTo>
                    <a:cubicBezTo>
                      <a:pt x="4" y="44"/>
                      <a:pt x="4" y="44"/>
                      <a:pt x="4" y="44"/>
                    </a:cubicBezTo>
                    <a:cubicBezTo>
                      <a:pt x="4" y="44"/>
                      <a:pt x="4" y="44"/>
                      <a:pt x="4" y="44"/>
                    </a:cubicBezTo>
                    <a:cubicBezTo>
                      <a:pt x="3" y="44"/>
                      <a:pt x="3" y="44"/>
                      <a:pt x="3" y="44"/>
                    </a:cubicBezTo>
                    <a:cubicBezTo>
                      <a:pt x="3" y="45"/>
                      <a:pt x="3" y="45"/>
                      <a:pt x="3" y="45"/>
                    </a:cubicBezTo>
                    <a:cubicBezTo>
                      <a:pt x="3" y="47"/>
                      <a:pt x="2" y="48"/>
                      <a:pt x="2" y="50"/>
                    </a:cubicBezTo>
                    <a:cubicBezTo>
                      <a:pt x="1" y="52"/>
                      <a:pt x="1" y="54"/>
                      <a:pt x="1" y="56"/>
                    </a:cubicBezTo>
                    <a:cubicBezTo>
                      <a:pt x="1" y="57"/>
                      <a:pt x="0" y="58"/>
                      <a:pt x="0" y="59"/>
                    </a:cubicBezTo>
                    <a:cubicBezTo>
                      <a:pt x="0" y="62"/>
                      <a:pt x="0" y="65"/>
                      <a:pt x="1" y="67"/>
                    </a:cubicBezTo>
                    <a:cubicBezTo>
                      <a:pt x="1" y="71"/>
                      <a:pt x="2" y="75"/>
                      <a:pt x="3" y="78"/>
                    </a:cubicBezTo>
                    <a:cubicBezTo>
                      <a:pt x="3" y="78"/>
                      <a:pt x="3" y="78"/>
                      <a:pt x="3" y="78"/>
                    </a:cubicBezTo>
                    <a:cubicBezTo>
                      <a:pt x="3" y="79"/>
                      <a:pt x="3" y="80"/>
                      <a:pt x="4" y="81"/>
                    </a:cubicBezTo>
                    <a:cubicBezTo>
                      <a:pt x="4" y="83"/>
                      <a:pt x="5" y="85"/>
                      <a:pt x="6" y="87"/>
                    </a:cubicBezTo>
                    <a:cubicBezTo>
                      <a:pt x="7" y="89"/>
                      <a:pt x="8" y="92"/>
                      <a:pt x="9" y="94"/>
                    </a:cubicBezTo>
                    <a:cubicBezTo>
                      <a:pt x="10" y="96"/>
                      <a:pt x="11" y="97"/>
                      <a:pt x="12" y="99"/>
                    </a:cubicBezTo>
                    <a:cubicBezTo>
                      <a:pt x="14" y="101"/>
                      <a:pt x="15" y="103"/>
                      <a:pt x="15" y="103"/>
                    </a:cubicBezTo>
                    <a:cubicBezTo>
                      <a:pt x="15" y="103"/>
                      <a:pt x="15" y="101"/>
                      <a:pt x="14" y="98"/>
                    </a:cubicBezTo>
                    <a:cubicBezTo>
                      <a:pt x="13" y="96"/>
                      <a:pt x="12" y="95"/>
                      <a:pt x="12" y="92"/>
                    </a:cubicBezTo>
                    <a:cubicBezTo>
                      <a:pt x="11" y="90"/>
                      <a:pt x="10" y="88"/>
                      <a:pt x="10" y="85"/>
                    </a:cubicBezTo>
                    <a:cubicBezTo>
                      <a:pt x="9" y="83"/>
                      <a:pt x="9" y="81"/>
                      <a:pt x="8" y="79"/>
                    </a:cubicBezTo>
                    <a:cubicBezTo>
                      <a:pt x="8" y="78"/>
                      <a:pt x="8" y="77"/>
                      <a:pt x="8" y="77"/>
                    </a:cubicBezTo>
                    <a:cubicBezTo>
                      <a:pt x="8" y="76"/>
                      <a:pt x="8" y="75"/>
                      <a:pt x="8" y="74"/>
                    </a:cubicBezTo>
                    <a:cubicBezTo>
                      <a:pt x="7" y="72"/>
                      <a:pt x="7" y="70"/>
                      <a:pt x="7" y="67"/>
                    </a:cubicBezTo>
                    <a:cubicBezTo>
                      <a:pt x="7" y="64"/>
                      <a:pt x="7" y="61"/>
                      <a:pt x="8" y="59"/>
                    </a:cubicBezTo>
                    <a:cubicBezTo>
                      <a:pt x="8" y="58"/>
                      <a:pt x="8" y="57"/>
                      <a:pt x="8" y="57"/>
                    </a:cubicBezTo>
                    <a:cubicBezTo>
                      <a:pt x="8" y="55"/>
                      <a:pt x="9" y="54"/>
                      <a:pt x="9" y="52"/>
                    </a:cubicBezTo>
                    <a:cubicBezTo>
                      <a:pt x="9" y="50"/>
                      <a:pt x="10" y="49"/>
                      <a:pt x="10" y="47"/>
                    </a:cubicBezTo>
                    <a:cubicBezTo>
                      <a:pt x="11" y="47"/>
                      <a:pt x="11" y="47"/>
                      <a:pt x="11" y="47"/>
                    </a:cubicBezTo>
                    <a:cubicBezTo>
                      <a:pt x="11" y="47"/>
                      <a:pt x="11" y="47"/>
                      <a:pt x="11" y="47"/>
                    </a:cubicBezTo>
                    <a:cubicBezTo>
                      <a:pt x="11" y="46"/>
                      <a:pt x="11" y="46"/>
                      <a:pt x="11" y="46"/>
                    </a:cubicBezTo>
                    <a:cubicBezTo>
                      <a:pt x="11" y="47"/>
                      <a:pt x="11" y="47"/>
                      <a:pt x="11" y="47"/>
                    </a:cubicBezTo>
                    <a:cubicBezTo>
                      <a:pt x="11" y="47"/>
                      <a:pt x="11" y="47"/>
                      <a:pt x="11" y="47"/>
                    </a:cubicBezTo>
                    <a:cubicBezTo>
                      <a:pt x="11" y="46"/>
                      <a:pt x="11" y="46"/>
                      <a:pt x="11" y="46"/>
                    </a:cubicBezTo>
                    <a:cubicBezTo>
                      <a:pt x="11" y="45"/>
                      <a:pt x="11" y="45"/>
                      <a:pt x="11" y="45"/>
                    </a:cubicBezTo>
                    <a:cubicBezTo>
                      <a:pt x="11" y="45"/>
                      <a:pt x="11" y="45"/>
                      <a:pt x="11" y="45"/>
                    </a:cubicBezTo>
                    <a:cubicBezTo>
                      <a:pt x="12" y="44"/>
                      <a:pt x="12" y="44"/>
                      <a:pt x="12" y="44"/>
                    </a:cubicBezTo>
                    <a:cubicBezTo>
                      <a:pt x="12" y="44"/>
                      <a:pt x="12" y="44"/>
                      <a:pt x="12" y="44"/>
                    </a:cubicBezTo>
                    <a:cubicBezTo>
                      <a:pt x="13" y="42"/>
                      <a:pt x="13" y="42"/>
                      <a:pt x="13" y="42"/>
                    </a:cubicBezTo>
                    <a:cubicBezTo>
                      <a:pt x="13" y="42"/>
                      <a:pt x="13" y="42"/>
                      <a:pt x="13" y="42"/>
                    </a:cubicBezTo>
                    <a:cubicBezTo>
                      <a:pt x="13" y="41"/>
                      <a:pt x="14" y="39"/>
                      <a:pt x="15" y="38"/>
                    </a:cubicBezTo>
                    <a:cubicBezTo>
                      <a:pt x="17" y="35"/>
                      <a:pt x="19" y="33"/>
                      <a:pt x="21" y="30"/>
                    </a:cubicBezTo>
                    <a:cubicBezTo>
                      <a:pt x="22" y="30"/>
                      <a:pt x="22" y="30"/>
                      <a:pt x="22" y="30"/>
                    </a:cubicBezTo>
                    <a:cubicBezTo>
                      <a:pt x="22" y="29"/>
                      <a:pt x="23" y="29"/>
                      <a:pt x="23" y="29"/>
                    </a:cubicBezTo>
                    <a:cubicBezTo>
                      <a:pt x="23" y="29"/>
                      <a:pt x="23" y="29"/>
                      <a:pt x="23" y="29"/>
                    </a:cubicBezTo>
                    <a:cubicBezTo>
                      <a:pt x="23" y="28"/>
                      <a:pt x="24" y="28"/>
                      <a:pt x="24" y="28"/>
                    </a:cubicBezTo>
                    <a:cubicBezTo>
                      <a:pt x="26" y="26"/>
                      <a:pt x="27" y="25"/>
                      <a:pt x="29" y="24"/>
                    </a:cubicBezTo>
                    <a:cubicBezTo>
                      <a:pt x="30" y="23"/>
                      <a:pt x="32" y="21"/>
                      <a:pt x="33" y="20"/>
                    </a:cubicBezTo>
                    <a:cubicBezTo>
                      <a:pt x="34" y="19"/>
                      <a:pt x="35" y="18"/>
                      <a:pt x="36" y="18"/>
                    </a:cubicBezTo>
                    <a:cubicBezTo>
                      <a:pt x="38" y="16"/>
                      <a:pt x="39" y="13"/>
                      <a:pt x="41" y="11"/>
                    </a:cubicBezTo>
                    <a:cubicBezTo>
                      <a:pt x="41" y="10"/>
                      <a:pt x="42" y="9"/>
                      <a:pt x="42" y="8"/>
                    </a:cubicBezTo>
                    <a:cubicBezTo>
                      <a:pt x="42" y="7"/>
                      <a:pt x="43" y="6"/>
                      <a:pt x="43" y="6"/>
                    </a:cubicBezTo>
                    <a:cubicBezTo>
                      <a:pt x="43" y="4"/>
                      <a:pt x="43" y="3"/>
                      <a:pt x="43" y="2"/>
                    </a:cubicBezTo>
                    <a:cubicBezTo>
                      <a:pt x="44" y="1"/>
                      <a:pt x="44" y="0"/>
                      <a:pt x="44"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418">
                <a:extLst>
                  <a:ext uri="{FF2B5EF4-FFF2-40B4-BE49-F238E27FC236}">
                    <a16:creationId xmlns:a16="http://schemas.microsoft.com/office/drawing/2014/main" id="{04041230-8386-4C4A-A591-B17675485B60}"/>
                  </a:ext>
                </a:extLst>
              </p:cNvPr>
              <p:cNvSpPr>
                <a:spLocks noChangeArrowheads="1"/>
              </p:cNvSpPr>
              <p:nvPr/>
            </p:nvSpPr>
            <p:spPr bwMode="auto">
              <a:xfrm>
                <a:off x="2825" y="2073"/>
                <a:ext cx="1" cy="1"/>
              </a:xfrm>
              <a:prstGeom prst="rect">
                <a:avLst/>
              </a:prstGeom>
              <a:solidFill>
                <a:srgbClr val="F6BA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419">
                <a:extLst>
                  <a:ext uri="{FF2B5EF4-FFF2-40B4-BE49-F238E27FC236}">
                    <a16:creationId xmlns:a16="http://schemas.microsoft.com/office/drawing/2014/main" id="{2D03BA9D-FB7C-4833-8E5D-DD533B2558B1}"/>
                  </a:ext>
                </a:extLst>
              </p:cNvPr>
              <p:cNvSpPr>
                <a:spLocks noChangeArrowheads="1"/>
              </p:cNvSpPr>
              <p:nvPr/>
            </p:nvSpPr>
            <p:spPr bwMode="auto">
              <a:xfrm>
                <a:off x="2825" y="2073"/>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20">
                <a:extLst>
                  <a:ext uri="{FF2B5EF4-FFF2-40B4-BE49-F238E27FC236}">
                    <a16:creationId xmlns:a16="http://schemas.microsoft.com/office/drawing/2014/main" id="{96B5ED55-5ED8-4DAD-BB0D-E3AE439555C2}"/>
                  </a:ext>
                </a:extLst>
              </p:cNvPr>
              <p:cNvSpPr>
                <a:spLocks noEditPoints="1"/>
              </p:cNvSpPr>
              <p:nvPr/>
            </p:nvSpPr>
            <p:spPr bwMode="auto">
              <a:xfrm>
                <a:off x="2818" y="215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21">
                <a:extLst>
                  <a:ext uri="{FF2B5EF4-FFF2-40B4-BE49-F238E27FC236}">
                    <a16:creationId xmlns:a16="http://schemas.microsoft.com/office/drawing/2014/main" id="{6F2AFBE1-402A-47FE-B235-879F2B740D17}"/>
                  </a:ext>
                </a:extLst>
              </p:cNvPr>
              <p:cNvSpPr>
                <a:spLocks noEditPoints="1"/>
              </p:cNvSpPr>
              <p:nvPr/>
            </p:nvSpPr>
            <p:spPr bwMode="auto">
              <a:xfrm>
                <a:off x="2283" y="2359"/>
                <a:ext cx="193" cy="116"/>
              </a:xfrm>
              <a:custGeom>
                <a:avLst/>
                <a:gdLst>
                  <a:gd name="T0" fmla="*/ 0 w 81"/>
                  <a:gd name="T1" fmla="*/ 49 h 49"/>
                  <a:gd name="T2" fmla="*/ 0 w 81"/>
                  <a:gd name="T3" fmla="*/ 49 h 49"/>
                  <a:gd name="T4" fmla="*/ 0 w 81"/>
                  <a:gd name="T5" fmla="*/ 49 h 49"/>
                  <a:gd name="T6" fmla="*/ 0 w 81"/>
                  <a:gd name="T7" fmla="*/ 49 h 49"/>
                  <a:gd name="T8" fmla="*/ 0 w 81"/>
                  <a:gd name="T9" fmla="*/ 49 h 49"/>
                  <a:gd name="T10" fmla="*/ 0 w 81"/>
                  <a:gd name="T11" fmla="*/ 49 h 49"/>
                  <a:gd name="T12" fmla="*/ 0 w 81"/>
                  <a:gd name="T13" fmla="*/ 49 h 49"/>
                  <a:gd name="T14" fmla="*/ 3 w 81"/>
                  <a:gd name="T15" fmla="*/ 43 h 49"/>
                  <a:gd name="T16" fmla="*/ 3 w 81"/>
                  <a:gd name="T17" fmla="*/ 43 h 49"/>
                  <a:gd name="T18" fmla="*/ 3 w 81"/>
                  <a:gd name="T19" fmla="*/ 43 h 49"/>
                  <a:gd name="T20" fmla="*/ 3 w 81"/>
                  <a:gd name="T21" fmla="*/ 43 h 49"/>
                  <a:gd name="T22" fmla="*/ 3 w 81"/>
                  <a:gd name="T23" fmla="*/ 43 h 49"/>
                  <a:gd name="T24" fmla="*/ 3 w 81"/>
                  <a:gd name="T25" fmla="*/ 43 h 49"/>
                  <a:gd name="T26" fmla="*/ 3 w 81"/>
                  <a:gd name="T27" fmla="*/ 43 h 49"/>
                  <a:gd name="T28" fmla="*/ 3 w 81"/>
                  <a:gd name="T29" fmla="*/ 43 h 49"/>
                  <a:gd name="T30" fmla="*/ 3 w 81"/>
                  <a:gd name="T31" fmla="*/ 43 h 49"/>
                  <a:gd name="T32" fmla="*/ 3 w 81"/>
                  <a:gd name="T33" fmla="*/ 43 h 49"/>
                  <a:gd name="T34" fmla="*/ 81 w 81"/>
                  <a:gd name="T35" fmla="*/ 33 h 49"/>
                  <a:gd name="T36" fmla="*/ 81 w 81"/>
                  <a:gd name="T37" fmla="*/ 33 h 49"/>
                  <a:gd name="T38" fmla="*/ 81 w 81"/>
                  <a:gd name="T39" fmla="*/ 33 h 49"/>
                  <a:gd name="T40" fmla="*/ 81 w 81"/>
                  <a:gd name="T41" fmla="*/ 33 h 49"/>
                  <a:gd name="T42" fmla="*/ 80 w 81"/>
                  <a:gd name="T43" fmla="*/ 0 h 49"/>
                  <a:gd name="T44" fmla="*/ 80 w 81"/>
                  <a:gd name="T45" fmla="*/ 0 h 49"/>
                  <a:gd name="T46" fmla="*/ 80 w 81"/>
                  <a:gd name="T47" fmla="*/ 0 h 49"/>
                  <a:gd name="T48" fmla="*/ 80 w 81"/>
                  <a:gd name="T49" fmla="*/ 0 h 49"/>
                  <a:gd name="T50" fmla="*/ 80 w 81"/>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9">
                    <a:moveTo>
                      <a:pt x="0" y="49"/>
                    </a:moveTo>
                    <a:cubicBezTo>
                      <a:pt x="0" y="49"/>
                      <a:pt x="0" y="49"/>
                      <a:pt x="0" y="49"/>
                    </a:cubicBezTo>
                    <a:cubicBezTo>
                      <a:pt x="0" y="49"/>
                      <a:pt x="0" y="49"/>
                      <a:pt x="0" y="49"/>
                    </a:cubicBezTo>
                    <a:moveTo>
                      <a:pt x="0" y="49"/>
                    </a:moveTo>
                    <a:cubicBezTo>
                      <a:pt x="0" y="49"/>
                      <a:pt x="0" y="49"/>
                      <a:pt x="0" y="49"/>
                    </a:cubicBezTo>
                    <a:cubicBezTo>
                      <a:pt x="0" y="49"/>
                      <a:pt x="0" y="49"/>
                      <a:pt x="0" y="49"/>
                    </a:cubicBezTo>
                    <a:cubicBezTo>
                      <a:pt x="0" y="49"/>
                      <a:pt x="0" y="49"/>
                      <a:pt x="0" y="49"/>
                    </a:cubicBezTo>
                    <a:moveTo>
                      <a:pt x="3" y="43"/>
                    </a:move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cubicBezTo>
                      <a:pt x="3" y="43"/>
                      <a:pt x="3" y="43"/>
                      <a:pt x="3" y="43"/>
                    </a:cubicBezTo>
                    <a:moveTo>
                      <a:pt x="81" y="33"/>
                    </a:moveTo>
                    <a:cubicBezTo>
                      <a:pt x="81" y="33"/>
                      <a:pt x="81" y="33"/>
                      <a:pt x="81" y="33"/>
                    </a:cubicBezTo>
                    <a:cubicBezTo>
                      <a:pt x="81" y="33"/>
                      <a:pt x="81" y="33"/>
                      <a:pt x="81" y="33"/>
                    </a:cubicBezTo>
                    <a:cubicBezTo>
                      <a:pt x="81" y="33"/>
                      <a:pt x="81" y="33"/>
                      <a:pt x="81" y="33"/>
                    </a:cubicBezTo>
                    <a:moveTo>
                      <a:pt x="80" y="0"/>
                    </a:moveTo>
                    <a:cubicBezTo>
                      <a:pt x="80" y="0"/>
                      <a:pt x="80" y="0"/>
                      <a:pt x="80" y="0"/>
                    </a:cubicBezTo>
                    <a:cubicBezTo>
                      <a:pt x="80" y="0"/>
                      <a:pt x="80" y="0"/>
                      <a:pt x="80" y="0"/>
                    </a:cubicBezTo>
                    <a:cubicBezTo>
                      <a:pt x="80" y="0"/>
                      <a:pt x="80" y="0"/>
                      <a:pt x="80" y="0"/>
                    </a:cubicBezTo>
                    <a:cubicBezTo>
                      <a:pt x="80" y="0"/>
                      <a:pt x="80" y="0"/>
                      <a:pt x="8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22">
                <a:extLst>
                  <a:ext uri="{FF2B5EF4-FFF2-40B4-BE49-F238E27FC236}">
                    <a16:creationId xmlns:a16="http://schemas.microsoft.com/office/drawing/2014/main" id="{9596DB13-9129-44A7-8930-2EF2DD0A6344}"/>
                  </a:ext>
                </a:extLst>
              </p:cNvPr>
              <p:cNvSpPr>
                <a:spLocks/>
              </p:cNvSpPr>
              <p:nvPr/>
            </p:nvSpPr>
            <p:spPr bwMode="auto">
              <a:xfrm>
                <a:off x="2690" y="296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23">
                <a:extLst>
                  <a:ext uri="{FF2B5EF4-FFF2-40B4-BE49-F238E27FC236}">
                    <a16:creationId xmlns:a16="http://schemas.microsoft.com/office/drawing/2014/main" id="{3076D92E-4AF5-4004-A7B3-A7FED379BB9E}"/>
                  </a:ext>
                </a:extLst>
              </p:cNvPr>
              <p:cNvSpPr>
                <a:spLocks noEditPoints="1"/>
              </p:cNvSpPr>
              <p:nvPr/>
            </p:nvSpPr>
            <p:spPr bwMode="auto">
              <a:xfrm>
                <a:off x="2730" y="2993"/>
                <a:ext cx="140" cy="45"/>
              </a:xfrm>
              <a:custGeom>
                <a:avLst/>
                <a:gdLst>
                  <a:gd name="T0" fmla="*/ 59 w 59"/>
                  <a:gd name="T1" fmla="*/ 19 h 19"/>
                  <a:gd name="T2" fmla="*/ 59 w 59"/>
                  <a:gd name="T3" fmla="*/ 19 h 19"/>
                  <a:gd name="T4" fmla="*/ 59 w 59"/>
                  <a:gd name="T5" fmla="*/ 19 h 19"/>
                  <a:gd name="T6" fmla="*/ 59 w 59"/>
                  <a:gd name="T7" fmla="*/ 19 h 19"/>
                  <a:gd name="T8" fmla="*/ 59 w 59"/>
                  <a:gd name="T9" fmla="*/ 19 h 19"/>
                  <a:gd name="T10" fmla="*/ 34 w 59"/>
                  <a:gd name="T11" fmla="*/ 11 h 19"/>
                  <a:gd name="T12" fmla="*/ 34 w 59"/>
                  <a:gd name="T13" fmla="*/ 11 h 19"/>
                  <a:gd name="T14" fmla="*/ 34 w 59"/>
                  <a:gd name="T15" fmla="*/ 11 h 19"/>
                  <a:gd name="T16" fmla="*/ 34 w 59"/>
                  <a:gd name="T17" fmla="*/ 11 h 19"/>
                  <a:gd name="T18" fmla="*/ 34 w 59"/>
                  <a:gd name="T19" fmla="*/ 11 h 19"/>
                  <a:gd name="T20" fmla="*/ 34 w 59"/>
                  <a:gd name="T21" fmla="*/ 11 h 19"/>
                  <a:gd name="T22" fmla="*/ 34 w 59"/>
                  <a:gd name="T23" fmla="*/ 11 h 19"/>
                  <a:gd name="T24" fmla="*/ 34 w 59"/>
                  <a:gd name="T25" fmla="*/ 11 h 19"/>
                  <a:gd name="T26" fmla="*/ 29 w 59"/>
                  <a:gd name="T27" fmla="*/ 9 h 19"/>
                  <a:gd name="T28" fmla="*/ 29 w 59"/>
                  <a:gd name="T29" fmla="*/ 9 h 19"/>
                  <a:gd name="T30" fmla="*/ 29 w 59"/>
                  <a:gd name="T31" fmla="*/ 9 h 19"/>
                  <a:gd name="T32" fmla="*/ 29 w 59"/>
                  <a:gd name="T33" fmla="*/ 9 h 19"/>
                  <a:gd name="T34" fmla="*/ 29 w 59"/>
                  <a:gd name="T35" fmla="*/ 9 h 19"/>
                  <a:gd name="T36" fmla="*/ 29 w 59"/>
                  <a:gd name="T37" fmla="*/ 9 h 19"/>
                  <a:gd name="T38" fmla="*/ 29 w 59"/>
                  <a:gd name="T39" fmla="*/ 9 h 19"/>
                  <a:gd name="T40" fmla="*/ 29 w 59"/>
                  <a:gd name="T41" fmla="*/ 9 h 19"/>
                  <a:gd name="T42" fmla="*/ 29 w 59"/>
                  <a:gd name="T43" fmla="*/ 9 h 19"/>
                  <a:gd name="T44" fmla="*/ 29 w 59"/>
                  <a:gd name="T45" fmla="*/ 9 h 19"/>
                  <a:gd name="T46" fmla="*/ 0 w 59"/>
                  <a:gd name="T47" fmla="*/ 0 h 19"/>
                  <a:gd name="T48" fmla="*/ 0 w 59"/>
                  <a:gd name="T49" fmla="*/ 0 h 19"/>
                  <a:gd name="T50" fmla="*/ 0 w 59"/>
                  <a:gd name="T51" fmla="*/ 0 h 19"/>
                  <a:gd name="T52" fmla="*/ 0 w 59"/>
                  <a:gd name="T53" fmla="*/ 0 h 19"/>
                  <a:gd name="T54" fmla="*/ 0 w 59"/>
                  <a:gd name="T55" fmla="*/ 0 h 19"/>
                  <a:gd name="T56" fmla="*/ 0 w 59"/>
                  <a:gd name="T57" fmla="*/ 0 h 19"/>
                  <a:gd name="T58" fmla="*/ 0 w 59"/>
                  <a:gd name="T59" fmla="*/ 0 h 19"/>
                  <a:gd name="T60" fmla="*/ 0 w 59"/>
                  <a:gd name="T61" fmla="*/ 0 h 19"/>
                  <a:gd name="T62" fmla="*/ 0 w 59"/>
                  <a:gd name="T63" fmla="*/ 0 h 19"/>
                  <a:gd name="T64" fmla="*/ 0 w 59"/>
                  <a:gd name="T65" fmla="*/ 0 h 19"/>
                  <a:gd name="T66" fmla="*/ 0 w 59"/>
                  <a:gd name="T6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19">
                    <a:moveTo>
                      <a:pt x="59" y="19"/>
                    </a:moveTo>
                    <a:cubicBezTo>
                      <a:pt x="59" y="19"/>
                      <a:pt x="59" y="19"/>
                      <a:pt x="59" y="19"/>
                    </a:cubicBezTo>
                    <a:cubicBezTo>
                      <a:pt x="59" y="19"/>
                      <a:pt x="59" y="19"/>
                      <a:pt x="59" y="19"/>
                    </a:cubicBezTo>
                    <a:cubicBezTo>
                      <a:pt x="59" y="19"/>
                      <a:pt x="59" y="19"/>
                      <a:pt x="59" y="19"/>
                    </a:cubicBezTo>
                    <a:cubicBezTo>
                      <a:pt x="59" y="19"/>
                      <a:pt x="59" y="19"/>
                      <a:pt x="59" y="19"/>
                    </a:cubicBezTo>
                    <a:moveTo>
                      <a:pt x="34" y="11"/>
                    </a:moveTo>
                    <a:cubicBezTo>
                      <a:pt x="34" y="11"/>
                      <a:pt x="34" y="11"/>
                      <a:pt x="34" y="11"/>
                    </a:cubicBezTo>
                    <a:cubicBezTo>
                      <a:pt x="34" y="11"/>
                      <a:pt x="34" y="11"/>
                      <a:pt x="34" y="11"/>
                    </a:cubicBezTo>
                    <a:cubicBezTo>
                      <a:pt x="34" y="11"/>
                      <a:pt x="34" y="11"/>
                      <a:pt x="34" y="11"/>
                    </a:cubicBezTo>
                    <a:moveTo>
                      <a:pt x="34" y="11"/>
                    </a:moveTo>
                    <a:cubicBezTo>
                      <a:pt x="34" y="11"/>
                      <a:pt x="34" y="11"/>
                      <a:pt x="34" y="11"/>
                    </a:cubicBezTo>
                    <a:cubicBezTo>
                      <a:pt x="34" y="11"/>
                      <a:pt x="34" y="11"/>
                      <a:pt x="34" y="11"/>
                    </a:cubicBezTo>
                    <a:cubicBezTo>
                      <a:pt x="34" y="11"/>
                      <a:pt x="34" y="11"/>
                      <a:pt x="34" y="11"/>
                    </a:cubicBezTo>
                    <a:moveTo>
                      <a:pt x="29" y="9"/>
                    </a:moveTo>
                    <a:cubicBezTo>
                      <a:pt x="29" y="9"/>
                      <a:pt x="29" y="9"/>
                      <a:pt x="29" y="9"/>
                    </a:cubicBezTo>
                    <a:cubicBezTo>
                      <a:pt x="29" y="9"/>
                      <a:pt x="29" y="9"/>
                      <a:pt x="29" y="9"/>
                    </a:cubicBezTo>
                    <a:cubicBezTo>
                      <a:pt x="29" y="9"/>
                      <a:pt x="29" y="9"/>
                      <a:pt x="29" y="9"/>
                    </a:cubicBezTo>
                    <a:moveTo>
                      <a:pt x="29" y="9"/>
                    </a:moveTo>
                    <a:cubicBezTo>
                      <a:pt x="29" y="9"/>
                      <a:pt x="29" y="9"/>
                      <a:pt x="29" y="9"/>
                    </a:cubicBezTo>
                    <a:cubicBezTo>
                      <a:pt x="29" y="9"/>
                      <a:pt x="29" y="9"/>
                      <a:pt x="29" y="9"/>
                    </a:cubicBezTo>
                    <a:cubicBezTo>
                      <a:pt x="29" y="9"/>
                      <a:pt x="29" y="9"/>
                      <a:pt x="29" y="9"/>
                    </a:cubicBezTo>
                    <a:cubicBezTo>
                      <a:pt x="29" y="9"/>
                      <a:pt x="29" y="9"/>
                      <a:pt x="29" y="9"/>
                    </a:cubicBezTo>
                    <a:cubicBezTo>
                      <a:pt x="29" y="9"/>
                      <a:pt x="29" y="9"/>
                      <a:pt x="29" y="9"/>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424">
                <a:extLst>
                  <a:ext uri="{FF2B5EF4-FFF2-40B4-BE49-F238E27FC236}">
                    <a16:creationId xmlns:a16="http://schemas.microsoft.com/office/drawing/2014/main" id="{6B7C6B09-4E09-4F77-86EC-D20F2A20BED5}"/>
                  </a:ext>
                </a:extLst>
              </p:cNvPr>
              <p:cNvSpPr>
                <a:spLocks noChangeArrowheads="1"/>
              </p:cNvSpPr>
              <p:nvPr/>
            </p:nvSpPr>
            <p:spPr bwMode="auto">
              <a:xfrm>
                <a:off x="2889" y="3079"/>
                <a:ext cx="1" cy="1"/>
              </a:xfrm>
              <a:prstGeom prst="rect">
                <a:avLst/>
              </a:prstGeom>
              <a:solidFill>
                <a:srgbClr val="F6B0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25">
                <a:extLst>
                  <a:ext uri="{FF2B5EF4-FFF2-40B4-BE49-F238E27FC236}">
                    <a16:creationId xmlns:a16="http://schemas.microsoft.com/office/drawing/2014/main" id="{FA7FBFAC-8F7D-4080-B0D9-E1D09EAA1F40}"/>
                  </a:ext>
                </a:extLst>
              </p:cNvPr>
              <p:cNvSpPr>
                <a:spLocks/>
              </p:cNvSpPr>
              <p:nvPr/>
            </p:nvSpPr>
            <p:spPr bwMode="auto">
              <a:xfrm>
                <a:off x="2889" y="3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26">
                <a:extLst>
                  <a:ext uri="{FF2B5EF4-FFF2-40B4-BE49-F238E27FC236}">
                    <a16:creationId xmlns:a16="http://schemas.microsoft.com/office/drawing/2014/main" id="{0C59EE30-9532-4EE0-8B38-CDA3317CE0F8}"/>
                  </a:ext>
                </a:extLst>
              </p:cNvPr>
              <p:cNvSpPr>
                <a:spLocks noEditPoints="1"/>
              </p:cNvSpPr>
              <p:nvPr/>
            </p:nvSpPr>
            <p:spPr bwMode="auto">
              <a:xfrm>
                <a:off x="2416" y="3162"/>
                <a:ext cx="14" cy="50"/>
              </a:xfrm>
              <a:custGeom>
                <a:avLst/>
                <a:gdLst>
                  <a:gd name="T0" fmla="*/ 0 w 6"/>
                  <a:gd name="T1" fmla="*/ 21 h 21"/>
                  <a:gd name="T2" fmla="*/ 0 w 6"/>
                  <a:gd name="T3" fmla="*/ 21 h 21"/>
                  <a:gd name="T4" fmla="*/ 0 w 6"/>
                  <a:gd name="T5" fmla="*/ 21 h 21"/>
                  <a:gd name="T6" fmla="*/ 0 w 6"/>
                  <a:gd name="T7" fmla="*/ 21 h 21"/>
                  <a:gd name="T8" fmla="*/ 6 w 6"/>
                  <a:gd name="T9" fmla="*/ 0 h 21"/>
                  <a:gd name="T10" fmla="*/ 6 w 6"/>
                  <a:gd name="T11" fmla="*/ 0 h 21"/>
                  <a:gd name="T12" fmla="*/ 6 w 6"/>
                  <a:gd name="T13" fmla="*/ 0 h 21"/>
                  <a:gd name="T14" fmla="*/ 6 w 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1">
                    <a:moveTo>
                      <a:pt x="0" y="21"/>
                    </a:moveTo>
                    <a:cubicBezTo>
                      <a:pt x="0" y="21"/>
                      <a:pt x="0" y="21"/>
                      <a:pt x="0" y="21"/>
                    </a:cubicBezTo>
                    <a:cubicBezTo>
                      <a:pt x="0" y="21"/>
                      <a:pt x="0" y="21"/>
                      <a:pt x="0" y="21"/>
                    </a:cubicBezTo>
                    <a:cubicBezTo>
                      <a:pt x="0" y="21"/>
                      <a:pt x="0" y="21"/>
                      <a:pt x="0" y="21"/>
                    </a:cubicBezTo>
                    <a:moveTo>
                      <a:pt x="6" y="0"/>
                    </a:moveTo>
                    <a:cubicBezTo>
                      <a:pt x="6" y="0"/>
                      <a:pt x="6" y="0"/>
                      <a:pt x="6" y="0"/>
                    </a:cubicBezTo>
                    <a:cubicBezTo>
                      <a:pt x="6" y="0"/>
                      <a:pt x="6" y="0"/>
                      <a:pt x="6" y="0"/>
                    </a:cubicBezTo>
                    <a:cubicBezTo>
                      <a:pt x="6" y="0"/>
                      <a:pt x="6" y="0"/>
                      <a:pt x="6"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27">
                <a:extLst>
                  <a:ext uri="{FF2B5EF4-FFF2-40B4-BE49-F238E27FC236}">
                    <a16:creationId xmlns:a16="http://schemas.microsoft.com/office/drawing/2014/main" id="{3DDC2CB8-75DC-45D1-96B6-FA7D9B2C9D45}"/>
                  </a:ext>
                </a:extLst>
              </p:cNvPr>
              <p:cNvSpPr>
                <a:spLocks noEditPoints="1"/>
              </p:cNvSpPr>
              <p:nvPr/>
            </p:nvSpPr>
            <p:spPr bwMode="auto">
              <a:xfrm>
                <a:off x="2585" y="3221"/>
                <a:ext cx="43" cy="50"/>
              </a:xfrm>
              <a:custGeom>
                <a:avLst/>
                <a:gdLst>
                  <a:gd name="T0" fmla="*/ 0 w 18"/>
                  <a:gd name="T1" fmla="*/ 20 h 21"/>
                  <a:gd name="T2" fmla="*/ 0 w 18"/>
                  <a:gd name="T3" fmla="*/ 21 h 21"/>
                  <a:gd name="T4" fmla="*/ 0 w 18"/>
                  <a:gd name="T5" fmla="*/ 20 h 21"/>
                  <a:gd name="T6" fmla="*/ 0 w 18"/>
                  <a:gd name="T7" fmla="*/ 20 h 21"/>
                  <a:gd name="T8" fmla="*/ 0 w 18"/>
                  <a:gd name="T9" fmla="*/ 20 h 21"/>
                  <a:gd name="T10" fmla="*/ 0 w 18"/>
                  <a:gd name="T11" fmla="*/ 20 h 21"/>
                  <a:gd name="T12" fmla="*/ 0 w 18"/>
                  <a:gd name="T13" fmla="*/ 20 h 21"/>
                  <a:gd name="T14" fmla="*/ 0 w 18"/>
                  <a:gd name="T15" fmla="*/ 20 h 21"/>
                  <a:gd name="T16" fmla="*/ 0 w 18"/>
                  <a:gd name="T17" fmla="*/ 21 h 21"/>
                  <a:gd name="T18" fmla="*/ 0 w 18"/>
                  <a:gd name="T19" fmla="*/ 21 h 21"/>
                  <a:gd name="T20" fmla="*/ 0 w 18"/>
                  <a:gd name="T21" fmla="*/ 20 h 21"/>
                  <a:gd name="T22" fmla="*/ 18 w 18"/>
                  <a:gd name="T23" fmla="*/ 0 h 21"/>
                  <a:gd name="T24" fmla="*/ 18 w 18"/>
                  <a:gd name="T25" fmla="*/ 0 h 21"/>
                  <a:gd name="T26" fmla="*/ 18 w 18"/>
                  <a:gd name="T27" fmla="*/ 0 h 21"/>
                  <a:gd name="T28" fmla="*/ 18 w 1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1">
                    <a:moveTo>
                      <a:pt x="0" y="20"/>
                    </a:moveTo>
                    <a:cubicBezTo>
                      <a:pt x="0" y="20"/>
                      <a:pt x="0" y="21"/>
                      <a:pt x="0" y="21"/>
                    </a:cubicBezTo>
                    <a:cubicBezTo>
                      <a:pt x="0" y="20"/>
                      <a:pt x="0" y="20"/>
                      <a:pt x="0" y="20"/>
                    </a:cubicBezTo>
                    <a:cubicBezTo>
                      <a:pt x="0" y="20"/>
                      <a:pt x="0" y="20"/>
                      <a:pt x="0" y="20"/>
                    </a:cubicBezTo>
                    <a:cubicBezTo>
                      <a:pt x="0" y="20"/>
                      <a:pt x="0" y="20"/>
                      <a:pt x="0" y="20"/>
                    </a:cubicBezTo>
                    <a:moveTo>
                      <a:pt x="0" y="20"/>
                    </a:moveTo>
                    <a:cubicBezTo>
                      <a:pt x="0" y="20"/>
                      <a:pt x="0" y="20"/>
                      <a:pt x="0" y="20"/>
                    </a:cubicBezTo>
                    <a:cubicBezTo>
                      <a:pt x="0" y="20"/>
                      <a:pt x="0" y="20"/>
                      <a:pt x="0" y="20"/>
                    </a:cubicBezTo>
                    <a:cubicBezTo>
                      <a:pt x="0" y="21"/>
                      <a:pt x="0" y="21"/>
                      <a:pt x="0" y="21"/>
                    </a:cubicBezTo>
                    <a:cubicBezTo>
                      <a:pt x="0" y="21"/>
                      <a:pt x="0" y="21"/>
                      <a:pt x="0" y="21"/>
                    </a:cubicBezTo>
                    <a:cubicBezTo>
                      <a:pt x="0" y="21"/>
                      <a:pt x="0" y="21"/>
                      <a:pt x="0" y="20"/>
                    </a:cubicBezTo>
                    <a:moveTo>
                      <a:pt x="18" y="0"/>
                    </a:moveTo>
                    <a:cubicBezTo>
                      <a:pt x="18" y="0"/>
                      <a:pt x="18" y="0"/>
                      <a:pt x="18" y="0"/>
                    </a:cubicBezTo>
                    <a:cubicBezTo>
                      <a:pt x="18" y="0"/>
                      <a:pt x="18" y="0"/>
                      <a:pt x="18" y="0"/>
                    </a:cubicBezTo>
                    <a:cubicBezTo>
                      <a:pt x="18" y="0"/>
                      <a:pt x="18" y="0"/>
                      <a:pt x="18"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28">
                <a:extLst>
                  <a:ext uri="{FF2B5EF4-FFF2-40B4-BE49-F238E27FC236}">
                    <a16:creationId xmlns:a16="http://schemas.microsoft.com/office/drawing/2014/main" id="{82F8BE40-4B4E-456B-B188-B1A6D2A03013}"/>
                  </a:ext>
                </a:extLst>
              </p:cNvPr>
              <p:cNvSpPr>
                <a:spLocks/>
              </p:cNvSpPr>
              <p:nvPr/>
            </p:nvSpPr>
            <p:spPr bwMode="auto">
              <a:xfrm>
                <a:off x="2433" y="3162"/>
                <a:ext cx="5" cy="2"/>
              </a:xfrm>
              <a:custGeom>
                <a:avLst/>
                <a:gdLst>
                  <a:gd name="T0" fmla="*/ 0 w 2"/>
                  <a:gd name="T1" fmla="*/ 0 h 1"/>
                  <a:gd name="T2" fmla="*/ 0 w 2"/>
                  <a:gd name="T3" fmla="*/ 0 h 1"/>
                  <a:gd name="T4" fmla="*/ 0 w 2"/>
                  <a:gd name="T5" fmla="*/ 0 h 1"/>
                  <a:gd name="T6" fmla="*/ 2 w 2"/>
                  <a:gd name="T7" fmla="*/ 1 h 1"/>
                  <a:gd name="T8" fmla="*/ 0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0"/>
                    </a:cubicBezTo>
                    <a:cubicBezTo>
                      <a:pt x="0" y="0"/>
                      <a:pt x="0" y="0"/>
                      <a:pt x="0" y="0"/>
                    </a:cubicBezTo>
                    <a:cubicBezTo>
                      <a:pt x="1" y="1"/>
                      <a:pt x="2" y="1"/>
                      <a:pt x="2" y="1"/>
                    </a:cubicBezTo>
                    <a:cubicBezTo>
                      <a:pt x="2" y="1"/>
                      <a:pt x="1" y="1"/>
                      <a:pt x="0" y="0"/>
                    </a:cubicBezTo>
                    <a:cubicBezTo>
                      <a:pt x="0" y="0"/>
                      <a:pt x="0" y="0"/>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29">
                <a:extLst>
                  <a:ext uri="{FF2B5EF4-FFF2-40B4-BE49-F238E27FC236}">
                    <a16:creationId xmlns:a16="http://schemas.microsoft.com/office/drawing/2014/main" id="{5F09BA77-59C5-4C7A-97FB-5B43B755B2C8}"/>
                  </a:ext>
                </a:extLst>
              </p:cNvPr>
              <p:cNvSpPr>
                <a:spLocks/>
              </p:cNvSpPr>
              <p:nvPr/>
            </p:nvSpPr>
            <p:spPr bwMode="auto">
              <a:xfrm>
                <a:off x="1232" y="1555"/>
                <a:ext cx="740" cy="880"/>
              </a:xfrm>
              <a:custGeom>
                <a:avLst/>
                <a:gdLst>
                  <a:gd name="T0" fmla="*/ 49 w 311"/>
                  <a:gd name="T1" fmla="*/ 337 h 370"/>
                  <a:gd name="T2" fmla="*/ 79 w 311"/>
                  <a:gd name="T3" fmla="*/ 301 h 370"/>
                  <a:gd name="T4" fmla="*/ 117 w 311"/>
                  <a:gd name="T5" fmla="*/ 281 h 370"/>
                  <a:gd name="T6" fmla="*/ 161 w 311"/>
                  <a:gd name="T7" fmla="*/ 261 h 370"/>
                  <a:gd name="T8" fmla="*/ 196 w 311"/>
                  <a:gd name="T9" fmla="*/ 222 h 370"/>
                  <a:gd name="T10" fmla="*/ 220 w 311"/>
                  <a:gd name="T11" fmla="*/ 187 h 370"/>
                  <a:gd name="T12" fmla="*/ 256 w 311"/>
                  <a:gd name="T13" fmla="*/ 163 h 370"/>
                  <a:gd name="T14" fmla="*/ 296 w 311"/>
                  <a:gd name="T15" fmla="*/ 131 h 370"/>
                  <a:gd name="T16" fmla="*/ 310 w 311"/>
                  <a:gd name="T17" fmla="*/ 106 h 370"/>
                  <a:gd name="T18" fmla="*/ 310 w 311"/>
                  <a:gd name="T19" fmla="*/ 80 h 370"/>
                  <a:gd name="T20" fmla="*/ 293 w 311"/>
                  <a:gd name="T21" fmla="*/ 34 h 370"/>
                  <a:gd name="T22" fmla="*/ 278 w 311"/>
                  <a:gd name="T23" fmla="*/ 19 h 370"/>
                  <a:gd name="T24" fmla="*/ 276 w 311"/>
                  <a:gd name="T25" fmla="*/ 20 h 370"/>
                  <a:gd name="T26" fmla="*/ 191 w 311"/>
                  <a:gd name="T27" fmla="*/ 4 h 370"/>
                  <a:gd name="T28" fmla="*/ 102 w 311"/>
                  <a:gd name="T29" fmla="*/ 48 h 370"/>
                  <a:gd name="T30" fmla="*/ 41 w 311"/>
                  <a:gd name="T31" fmla="*/ 123 h 370"/>
                  <a:gd name="T32" fmla="*/ 12 w 311"/>
                  <a:gd name="T33" fmla="*/ 224 h 370"/>
                  <a:gd name="T34" fmla="*/ 10 w 311"/>
                  <a:gd name="T35" fmla="*/ 277 h 370"/>
                  <a:gd name="T36" fmla="*/ 2 w 311"/>
                  <a:gd name="T37" fmla="*/ 334 h 370"/>
                  <a:gd name="T38" fmla="*/ 4 w 311"/>
                  <a:gd name="T39" fmla="*/ 360 h 370"/>
                  <a:gd name="T40" fmla="*/ 22 w 311"/>
                  <a:gd name="T41" fmla="*/ 364 h 370"/>
                  <a:gd name="T42" fmla="*/ 49 w 311"/>
                  <a:gd name="T43" fmla="*/ 33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70">
                    <a:moveTo>
                      <a:pt x="49" y="337"/>
                    </a:moveTo>
                    <a:cubicBezTo>
                      <a:pt x="57" y="324"/>
                      <a:pt x="66" y="310"/>
                      <a:pt x="79" y="301"/>
                    </a:cubicBezTo>
                    <a:cubicBezTo>
                      <a:pt x="90" y="292"/>
                      <a:pt x="104" y="286"/>
                      <a:pt x="117" y="281"/>
                    </a:cubicBezTo>
                    <a:cubicBezTo>
                      <a:pt x="132" y="275"/>
                      <a:pt x="148" y="270"/>
                      <a:pt x="161" y="261"/>
                    </a:cubicBezTo>
                    <a:cubicBezTo>
                      <a:pt x="176" y="251"/>
                      <a:pt x="187" y="237"/>
                      <a:pt x="196" y="222"/>
                    </a:cubicBezTo>
                    <a:cubicBezTo>
                      <a:pt x="203" y="210"/>
                      <a:pt x="210" y="197"/>
                      <a:pt x="220" y="187"/>
                    </a:cubicBezTo>
                    <a:cubicBezTo>
                      <a:pt x="230" y="177"/>
                      <a:pt x="244" y="171"/>
                      <a:pt x="256" y="163"/>
                    </a:cubicBezTo>
                    <a:cubicBezTo>
                      <a:pt x="271" y="154"/>
                      <a:pt x="285" y="144"/>
                      <a:pt x="296" y="131"/>
                    </a:cubicBezTo>
                    <a:cubicBezTo>
                      <a:pt x="302" y="124"/>
                      <a:pt x="308" y="115"/>
                      <a:pt x="310" y="106"/>
                    </a:cubicBezTo>
                    <a:cubicBezTo>
                      <a:pt x="311" y="97"/>
                      <a:pt x="311" y="89"/>
                      <a:pt x="310" y="80"/>
                    </a:cubicBezTo>
                    <a:cubicBezTo>
                      <a:pt x="308" y="64"/>
                      <a:pt x="304" y="46"/>
                      <a:pt x="293" y="34"/>
                    </a:cubicBezTo>
                    <a:cubicBezTo>
                      <a:pt x="288" y="28"/>
                      <a:pt x="282" y="25"/>
                      <a:pt x="278" y="19"/>
                    </a:cubicBezTo>
                    <a:cubicBezTo>
                      <a:pt x="277" y="20"/>
                      <a:pt x="276" y="20"/>
                      <a:pt x="276" y="20"/>
                    </a:cubicBezTo>
                    <a:cubicBezTo>
                      <a:pt x="251" y="5"/>
                      <a:pt x="219" y="0"/>
                      <a:pt x="191" y="4"/>
                    </a:cubicBezTo>
                    <a:cubicBezTo>
                      <a:pt x="159" y="9"/>
                      <a:pt x="128" y="28"/>
                      <a:pt x="102" y="48"/>
                    </a:cubicBezTo>
                    <a:cubicBezTo>
                      <a:pt x="76" y="68"/>
                      <a:pt x="56" y="94"/>
                      <a:pt x="41" y="123"/>
                    </a:cubicBezTo>
                    <a:cubicBezTo>
                      <a:pt x="25" y="154"/>
                      <a:pt x="17" y="189"/>
                      <a:pt x="12" y="224"/>
                    </a:cubicBezTo>
                    <a:cubicBezTo>
                      <a:pt x="9" y="241"/>
                      <a:pt x="10" y="259"/>
                      <a:pt x="10" y="277"/>
                    </a:cubicBezTo>
                    <a:cubicBezTo>
                      <a:pt x="8" y="297"/>
                      <a:pt x="5" y="315"/>
                      <a:pt x="2" y="334"/>
                    </a:cubicBezTo>
                    <a:cubicBezTo>
                      <a:pt x="0" y="342"/>
                      <a:pt x="1" y="354"/>
                      <a:pt x="4" y="360"/>
                    </a:cubicBezTo>
                    <a:cubicBezTo>
                      <a:pt x="7" y="366"/>
                      <a:pt x="12" y="370"/>
                      <a:pt x="22" y="364"/>
                    </a:cubicBezTo>
                    <a:cubicBezTo>
                      <a:pt x="33" y="358"/>
                      <a:pt x="45" y="343"/>
                      <a:pt x="49" y="337"/>
                    </a:cubicBezTo>
                  </a:path>
                </a:pathLst>
              </a:custGeom>
              <a:solidFill>
                <a:srgbClr val="F1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30">
                <a:extLst>
                  <a:ext uri="{FF2B5EF4-FFF2-40B4-BE49-F238E27FC236}">
                    <a16:creationId xmlns:a16="http://schemas.microsoft.com/office/drawing/2014/main" id="{AEF4BBB6-4197-403F-92D0-0311E6505B2D}"/>
                  </a:ext>
                </a:extLst>
              </p:cNvPr>
              <p:cNvSpPr>
                <a:spLocks noEditPoints="1"/>
              </p:cNvSpPr>
              <p:nvPr/>
            </p:nvSpPr>
            <p:spPr bwMode="auto">
              <a:xfrm>
                <a:off x="1230" y="1558"/>
                <a:ext cx="744" cy="872"/>
              </a:xfrm>
              <a:custGeom>
                <a:avLst/>
                <a:gdLst>
                  <a:gd name="T0" fmla="*/ 4 w 313"/>
                  <a:gd name="T1" fmla="*/ 360 h 367"/>
                  <a:gd name="T2" fmla="*/ 3 w 313"/>
                  <a:gd name="T3" fmla="*/ 324 h 367"/>
                  <a:gd name="T4" fmla="*/ 10 w 313"/>
                  <a:gd name="T5" fmla="*/ 257 h 367"/>
                  <a:gd name="T6" fmla="*/ 41 w 313"/>
                  <a:gd name="T7" fmla="*/ 122 h 367"/>
                  <a:gd name="T8" fmla="*/ 192 w 313"/>
                  <a:gd name="T9" fmla="*/ 2 h 367"/>
                  <a:gd name="T10" fmla="*/ 277 w 313"/>
                  <a:gd name="T11" fmla="*/ 18 h 367"/>
                  <a:gd name="T12" fmla="*/ 279 w 313"/>
                  <a:gd name="T13" fmla="*/ 17 h 367"/>
                  <a:gd name="T14" fmla="*/ 287 w 313"/>
                  <a:gd name="T15" fmla="*/ 24 h 367"/>
                  <a:gd name="T16" fmla="*/ 312 w 313"/>
                  <a:gd name="T17" fmla="*/ 79 h 367"/>
                  <a:gd name="T18" fmla="*/ 298 w 313"/>
                  <a:gd name="T19" fmla="*/ 131 h 367"/>
                  <a:gd name="T20" fmla="*/ 249 w 313"/>
                  <a:gd name="T21" fmla="*/ 168 h 367"/>
                  <a:gd name="T22" fmla="*/ 201 w 313"/>
                  <a:gd name="T23" fmla="*/ 216 h 367"/>
                  <a:gd name="T24" fmla="*/ 163 w 313"/>
                  <a:gd name="T25" fmla="*/ 261 h 367"/>
                  <a:gd name="T26" fmla="*/ 119 w 313"/>
                  <a:gd name="T27" fmla="*/ 281 h 367"/>
                  <a:gd name="T28" fmla="*/ 52 w 313"/>
                  <a:gd name="T29" fmla="*/ 336 h 367"/>
                  <a:gd name="T30" fmla="*/ 23 w 313"/>
                  <a:gd name="T31" fmla="*/ 364 h 367"/>
                  <a:gd name="T32" fmla="*/ 210 w 313"/>
                  <a:gd name="T33" fmla="*/ 3 h 367"/>
                  <a:gd name="T34" fmla="*/ 104 w 313"/>
                  <a:gd name="T35" fmla="*/ 48 h 367"/>
                  <a:gd name="T36" fmla="*/ 14 w 313"/>
                  <a:gd name="T37" fmla="*/ 223 h 367"/>
                  <a:gd name="T38" fmla="*/ 12 w 313"/>
                  <a:gd name="T39" fmla="*/ 276 h 367"/>
                  <a:gd name="T40" fmla="*/ 4 w 313"/>
                  <a:gd name="T41" fmla="*/ 333 h 367"/>
                  <a:gd name="T42" fmla="*/ 22 w 313"/>
                  <a:gd name="T43" fmla="*/ 362 h 367"/>
                  <a:gd name="T44" fmla="*/ 49 w 313"/>
                  <a:gd name="T45" fmla="*/ 334 h 367"/>
                  <a:gd name="T46" fmla="*/ 118 w 313"/>
                  <a:gd name="T47" fmla="*/ 278 h 367"/>
                  <a:gd name="T48" fmla="*/ 162 w 313"/>
                  <a:gd name="T49" fmla="*/ 259 h 367"/>
                  <a:gd name="T50" fmla="*/ 199 w 313"/>
                  <a:gd name="T51" fmla="*/ 215 h 367"/>
                  <a:gd name="T52" fmla="*/ 248 w 313"/>
                  <a:gd name="T53" fmla="*/ 166 h 367"/>
                  <a:gd name="T54" fmla="*/ 296 w 313"/>
                  <a:gd name="T55" fmla="*/ 130 h 367"/>
                  <a:gd name="T56" fmla="*/ 310 w 313"/>
                  <a:gd name="T57" fmla="*/ 79 h 367"/>
                  <a:gd name="T58" fmla="*/ 285 w 313"/>
                  <a:gd name="T59" fmla="*/ 26 h 367"/>
                  <a:gd name="T60" fmla="*/ 277 w 313"/>
                  <a:gd name="T61" fmla="*/ 21 h 367"/>
                  <a:gd name="T62" fmla="*/ 276 w 313"/>
                  <a:gd name="T63" fmla="*/ 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3" h="367">
                    <a:moveTo>
                      <a:pt x="14" y="367"/>
                    </a:moveTo>
                    <a:cubicBezTo>
                      <a:pt x="10" y="367"/>
                      <a:pt x="6" y="365"/>
                      <a:pt x="4" y="360"/>
                    </a:cubicBezTo>
                    <a:cubicBezTo>
                      <a:pt x="1" y="353"/>
                      <a:pt x="0" y="341"/>
                      <a:pt x="1" y="333"/>
                    </a:cubicBezTo>
                    <a:cubicBezTo>
                      <a:pt x="2" y="330"/>
                      <a:pt x="2" y="327"/>
                      <a:pt x="3" y="324"/>
                    </a:cubicBezTo>
                    <a:cubicBezTo>
                      <a:pt x="6" y="308"/>
                      <a:pt x="8" y="293"/>
                      <a:pt x="9" y="276"/>
                    </a:cubicBezTo>
                    <a:cubicBezTo>
                      <a:pt x="10" y="270"/>
                      <a:pt x="10" y="263"/>
                      <a:pt x="10" y="257"/>
                    </a:cubicBezTo>
                    <a:cubicBezTo>
                      <a:pt x="10" y="246"/>
                      <a:pt x="10" y="234"/>
                      <a:pt x="12" y="222"/>
                    </a:cubicBezTo>
                    <a:cubicBezTo>
                      <a:pt x="16" y="191"/>
                      <a:pt x="24" y="154"/>
                      <a:pt x="41" y="122"/>
                    </a:cubicBezTo>
                    <a:cubicBezTo>
                      <a:pt x="58" y="90"/>
                      <a:pt x="78" y="65"/>
                      <a:pt x="102" y="46"/>
                    </a:cubicBezTo>
                    <a:cubicBezTo>
                      <a:pt x="135" y="21"/>
                      <a:pt x="165" y="6"/>
                      <a:pt x="192" y="2"/>
                    </a:cubicBezTo>
                    <a:cubicBezTo>
                      <a:pt x="198" y="1"/>
                      <a:pt x="204" y="0"/>
                      <a:pt x="210" y="0"/>
                    </a:cubicBezTo>
                    <a:cubicBezTo>
                      <a:pt x="234" y="0"/>
                      <a:pt x="258" y="7"/>
                      <a:pt x="277" y="18"/>
                    </a:cubicBezTo>
                    <a:cubicBezTo>
                      <a:pt x="277" y="18"/>
                      <a:pt x="278" y="18"/>
                      <a:pt x="278" y="17"/>
                    </a:cubicBezTo>
                    <a:cubicBezTo>
                      <a:pt x="279" y="17"/>
                      <a:pt x="279" y="17"/>
                      <a:pt x="279" y="17"/>
                    </a:cubicBezTo>
                    <a:cubicBezTo>
                      <a:pt x="280" y="18"/>
                      <a:pt x="280" y="18"/>
                      <a:pt x="280" y="18"/>
                    </a:cubicBezTo>
                    <a:cubicBezTo>
                      <a:pt x="282" y="20"/>
                      <a:pt x="284" y="22"/>
                      <a:pt x="287" y="24"/>
                    </a:cubicBezTo>
                    <a:cubicBezTo>
                      <a:pt x="290" y="27"/>
                      <a:pt x="292" y="29"/>
                      <a:pt x="295" y="32"/>
                    </a:cubicBezTo>
                    <a:cubicBezTo>
                      <a:pt x="307" y="46"/>
                      <a:pt x="311" y="64"/>
                      <a:pt x="312" y="79"/>
                    </a:cubicBezTo>
                    <a:cubicBezTo>
                      <a:pt x="313" y="87"/>
                      <a:pt x="313" y="96"/>
                      <a:pt x="312" y="105"/>
                    </a:cubicBezTo>
                    <a:cubicBezTo>
                      <a:pt x="310" y="116"/>
                      <a:pt x="303" y="125"/>
                      <a:pt x="298" y="131"/>
                    </a:cubicBezTo>
                    <a:cubicBezTo>
                      <a:pt x="286" y="145"/>
                      <a:pt x="271" y="155"/>
                      <a:pt x="258" y="163"/>
                    </a:cubicBezTo>
                    <a:cubicBezTo>
                      <a:pt x="255" y="165"/>
                      <a:pt x="252" y="166"/>
                      <a:pt x="249" y="168"/>
                    </a:cubicBezTo>
                    <a:cubicBezTo>
                      <a:pt x="239" y="174"/>
                      <a:pt x="230" y="179"/>
                      <a:pt x="222" y="187"/>
                    </a:cubicBezTo>
                    <a:cubicBezTo>
                      <a:pt x="213" y="196"/>
                      <a:pt x="207" y="206"/>
                      <a:pt x="201" y="216"/>
                    </a:cubicBezTo>
                    <a:cubicBezTo>
                      <a:pt x="200" y="218"/>
                      <a:pt x="199" y="220"/>
                      <a:pt x="198" y="222"/>
                    </a:cubicBezTo>
                    <a:cubicBezTo>
                      <a:pt x="188" y="239"/>
                      <a:pt x="177" y="252"/>
                      <a:pt x="163" y="261"/>
                    </a:cubicBezTo>
                    <a:cubicBezTo>
                      <a:pt x="152" y="268"/>
                      <a:pt x="140" y="273"/>
                      <a:pt x="128" y="277"/>
                    </a:cubicBezTo>
                    <a:cubicBezTo>
                      <a:pt x="125" y="278"/>
                      <a:pt x="122" y="280"/>
                      <a:pt x="119" y="281"/>
                    </a:cubicBezTo>
                    <a:cubicBezTo>
                      <a:pt x="106" y="286"/>
                      <a:pt x="92" y="292"/>
                      <a:pt x="80" y="301"/>
                    </a:cubicBezTo>
                    <a:cubicBezTo>
                      <a:pt x="68" y="310"/>
                      <a:pt x="60" y="322"/>
                      <a:pt x="52" y="336"/>
                    </a:cubicBezTo>
                    <a:cubicBezTo>
                      <a:pt x="51" y="337"/>
                      <a:pt x="51" y="337"/>
                      <a:pt x="51" y="337"/>
                    </a:cubicBezTo>
                    <a:cubicBezTo>
                      <a:pt x="47" y="343"/>
                      <a:pt x="35" y="357"/>
                      <a:pt x="23" y="364"/>
                    </a:cubicBezTo>
                    <a:cubicBezTo>
                      <a:pt x="20" y="366"/>
                      <a:pt x="17" y="367"/>
                      <a:pt x="14" y="367"/>
                    </a:cubicBezTo>
                    <a:moveTo>
                      <a:pt x="210" y="3"/>
                    </a:moveTo>
                    <a:cubicBezTo>
                      <a:pt x="204" y="3"/>
                      <a:pt x="198" y="3"/>
                      <a:pt x="193" y="4"/>
                    </a:cubicBezTo>
                    <a:cubicBezTo>
                      <a:pt x="166" y="8"/>
                      <a:pt x="136" y="23"/>
                      <a:pt x="104" y="48"/>
                    </a:cubicBezTo>
                    <a:cubicBezTo>
                      <a:pt x="80" y="67"/>
                      <a:pt x="60" y="92"/>
                      <a:pt x="43" y="123"/>
                    </a:cubicBezTo>
                    <a:cubicBezTo>
                      <a:pt x="26" y="155"/>
                      <a:pt x="19" y="191"/>
                      <a:pt x="14" y="223"/>
                    </a:cubicBezTo>
                    <a:cubicBezTo>
                      <a:pt x="12" y="234"/>
                      <a:pt x="12" y="246"/>
                      <a:pt x="12" y="257"/>
                    </a:cubicBezTo>
                    <a:cubicBezTo>
                      <a:pt x="12" y="263"/>
                      <a:pt x="12" y="270"/>
                      <a:pt x="12" y="276"/>
                    </a:cubicBezTo>
                    <a:cubicBezTo>
                      <a:pt x="11" y="293"/>
                      <a:pt x="8" y="308"/>
                      <a:pt x="5" y="325"/>
                    </a:cubicBezTo>
                    <a:cubicBezTo>
                      <a:pt x="5" y="328"/>
                      <a:pt x="4" y="330"/>
                      <a:pt x="4" y="333"/>
                    </a:cubicBezTo>
                    <a:cubicBezTo>
                      <a:pt x="3" y="341"/>
                      <a:pt x="3" y="353"/>
                      <a:pt x="6" y="359"/>
                    </a:cubicBezTo>
                    <a:cubicBezTo>
                      <a:pt x="9" y="365"/>
                      <a:pt x="15" y="366"/>
                      <a:pt x="22" y="362"/>
                    </a:cubicBezTo>
                    <a:cubicBezTo>
                      <a:pt x="33" y="356"/>
                      <a:pt x="45" y="341"/>
                      <a:pt x="49" y="335"/>
                    </a:cubicBezTo>
                    <a:cubicBezTo>
                      <a:pt x="49" y="334"/>
                      <a:pt x="49" y="334"/>
                      <a:pt x="49" y="334"/>
                    </a:cubicBezTo>
                    <a:cubicBezTo>
                      <a:pt x="58" y="321"/>
                      <a:pt x="66" y="308"/>
                      <a:pt x="79" y="299"/>
                    </a:cubicBezTo>
                    <a:cubicBezTo>
                      <a:pt x="91" y="290"/>
                      <a:pt x="105" y="284"/>
                      <a:pt x="118" y="278"/>
                    </a:cubicBezTo>
                    <a:cubicBezTo>
                      <a:pt x="121" y="277"/>
                      <a:pt x="124" y="276"/>
                      <a:pt x="127" y="275"/>
                    </a:cubicBezTo>
                    <a:cubicBezTo>
                      <a:pt x="139" y="270"/>
                      <a:pt x="151" y="266"/>
                      <a:pt x="162" y="259"/>
                    </a:cubicBezTo>
                    <a:cubicBezTo>
                      <a:pt x="175" y="250"/>
                      <a:pt x="186" y="237"/>
                      <a:pt x="196" y="221"/>
                    </a:cubicBezTo>
                    <a:cubicBezTo>
                      <a:pt x="197" y="219"/>
                      <a:pt x="198" y="217"/>
                      <a:pt x="199" y="215"/>
                    </a:cubicBezTo>
                    <a:cubicBezTo>
                      <a:pt x="205" y="205"/>
                      <a:pt x="211" y="194"/>
                      <a:pt x="220" y="186"/>
                    </a:cubicBezTo>
                    <a:cubicBezTo>
                      <a:pt x="228" y="177"/>
                      <a:pt x="238" y="172"/>
                      <a:pt x="248" y="166"/>
                    </a:cubicBezTo>
                    <a:cubicBezTo>
                      <a:pt x="251" y="164"/>
                      <a:pt x="254" y="163"/>
                      <a:pt x="257" y="161"/>
                    </a:cubicBezTo>
                    <a:cubicBezTo>
                      <a:pt x="270" y="153"/>
                      <a:pt x="285" y="143"/>
                      <a:pt x="296" y="130"/>
                    </a:cubicBezTo>
                    <a:cubicBezTo>
                      <a:pt x="301" y="123"/>
                      <a:pt x="307" y="115"/>
                      <a:pt x="309" y="105"/>
                    </a:cubicBezTo>
                    <a:cubicBezTo>
                      <a:pt x="311" y="96"/>
                      <a:pt x="310" y="87"/>
                      <a:pt x="310" y="79"/>
                    </a:cubicBezTo>
                    <a:cubicBezTo>
                      <a:pt x="308" y="65"/>
                      <a:pt x="305" y="47"/>
                      <a:pt x="293" y="33"/>
                    </a:cubicBezTo>
                    <a:cubicBezTo>
                      <a:pt x="291" y="31"/>
                      <a:pt x="288" y="28"/>
                      <a:pt x="285" y="26"/>
                    </a:cubicBezTo>
                    <a:cubicBezTo>
                      <a:pt x="283" y="24"/>
                      <a:pt x="280" y="22"/>
                      <a:pt x="278" y="20"/>
                    </a:cubicBezTo>
                    <a:cubicBezTo>
                      <a:pt x="278" y="20"/>
                      <a:pt x="278" y="20"/>
                      <a:pt x="277" y="21"/>
                    </a:cubicBezTo>
                    <a:cubicBezTo>
                      <a:pt x="276" y="21"/>
                      <a:pt x="276" y="21"/>
                      <a:pt x="276" y="21"/>
                    </a:cubicBezTo>
                    <a:cubicBezTo>
                      <a:pt x="276" y="20"/>
                      <a:pt x="276" y="20"/>
                      <a:pt x="276" y="20"/>
                    </a:cubicBezTo>
                    <a:cubicBezTo>
                      <a:pt x="258" y="9"/>
                      <a:pt x="234" y="3"/>
                      <a:pt x="210" y="3"/>
                    </a:cubicBezTo>
                  </a:path>
                </a:pathLst>
              </a:custGeom>
              <a:solidFill>
                <a:srgbClr val="CE9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31">
                <a:extLst>
                  <a:ext uri="{FF2B5EF4-FFF2-40B4-BE49-F238E27FC236}">
                    <a16:creationId xmlns:a16="http://schemas.microsoft.com/office/drawing/2014/main" id="{991F5E92-6EB9-4175-8747-599322AA27C2}"/>
                  </a:ext>
                </a:extLst>
              </p:cNvPr>
              <p:cNvSpPr>
                <a:spLocks/>
              </p:cNvSpPr>
              <p:nvPr/>
            </p:nvSpPr>
            <p:spPr bwMode="auto">
              <a:xfrm>
                <a:off x="1256" y="1567"/>
                <a:ext cx="675" cy="670"/>
              </a:xfrm>
              <a:custGeom>
                <a:avLst/>
                <a:gdLst>
                  <a:gd name="T0" fmla="*/ 221 w 284"/>
                  <a:gd name="T1" fmla="*/ 0 h 282"/>
                  <a:gd name="T2" fmla="*/ 247 w 284"/>
                  <a:gd name="T3" fmla="*/ 40 h 282"/>
                  <a:gd name="T4" fmla="*/ 246 w 284"/>
                  <a:gd name="T5" fmla="*/ 81 h 282"/>
                  <a:gd name="T6" fmla="*/ 232 w 284"/>
                  <a:gd name="T7" fmla="*/ 96 h 282"/>
                  <a:gd name="T8" fmla="*/ 226 w 284"/>
                  <a:gd name="T9" fmla="*/ 94 h 282"/>
                  <a:gd name="T10" fmla="*/ 216 w 284"/>
                  <a:gd name="T11" fmla="*/ 84 h 282"/>
                  <a:gd name="T12" fmla="*/ 192 w 284"/>
                  <a:gd name="T13" fmla="*/ 142 h 282"/>
                  <a:gd name="T14" fmla="*/ 158 w 284"/>
                  <a:gd name="T15" fmla="*/ 173 h 282"/>
                  <a:gd name="T16" fmla="*/ 132 w 284"/>
                  <a:gd name="T17" fmla="*/ 182 h 282"/>
                  <a:gd name="T18" fmla="*/ 129 w 284"/>
                  <a:gd name="T19" fmla="*/ 182 h 282"/>
                  <a:gd name="T20" fmla="*/ 110 w 284"/>
                  <a:gd name="T21" fmla="*/ 171 h 282"/>
                  <a:gd name="T22" fmla="*/ 87 w 284"/>
                  <a:gd name="T23" fmla="*/ 190 h 282"/>
                  <a:gd name="T24" fmla="*/ 72 w 284"/>
                  <a:gd name="T25" fmla="*/ 193 h 282"/>
                  <a:gd name="T26" fmla="*/ 53 w 284"/>
                  <a:gd name="T27" fmla="*/ 180 h 282"/>
                  <a:gd name="T28" fmla="*/ 53 w 284"/>
                  <a:gd name="T29" fmla="*/ 178 h 282"/>
                  <a:gd name="T30" fmla="*/ 46 w 284"/>
                  <a:gd name="T31" fmla="*/ 185 h 282"/>
                  <a:gd name="T32" fmla="*/ 41 w 284"/>
                  <a:gd name="T33" fmla="*/ 187 h 282"/>
                  <a:gd name="T34" fmla="*/ 33 w 284"/>
                  <a:gd name="T35" fmla="*/ 174 h 282"/>
                  <a:gd name="T36" fmla="*/ 36 w 284"/>
                  <a:gd name="T37" fmla="*/ 160 h 282"/>
                  <a:gd name="T38" fmla="*/ 26 w 284"/>
                  <a:gd name="T39" fmla="*/ 174 h 282"/>
                  <a:gd name="T40" fmla="*/ 15 w 284"/>
                  <a:gd name="T41" fmla="*/ 185 h 282"/>
                  <a:gd name="T42" fmla="*/ 10 w 284"/>
                  <a:gd name="T43" fmla="*/ 187 h 282"/>
                  <a:gd name="T44" fmla="*/ 9 w 284"/>
                  <a:gd name="T45" fmla="*/ 186 h 282"/>
                  <a:gd name="T46" fmla="*/ 3 w 284"/>
                  <a:gd name="T47" fmla="*/ 219 h 282"/>
                  <a:gd name="T48" fmla="*/ 1 w 284"/>
                  <a:gd name="T49" fmla="*/ 253 h 282"/>
                  <a:gd name="T50" fmla="*/ 1 w 284"/>
                  <a:gd name="T51" fmla="*/ 272 h 282"/>
                  <a:gd name="T52" fmla="*/ 0 w 284"/>
                  <a:gd name="T53" fmla="*/ 276 h 282"/>
                  <a:gd name="T54" fmla="*/ 8 w 284"/>
                  <a:gd name="T55" fmla="*/ 262 h 282"/>
                  <a:gd name="T56" fmla="*/ 8 w 284"/>
                  <a:gd name="T57" fmla="*/ 261 h 282"/>
                  <a:gd name="T58" fmla="*/ 16 w 284"/>
                  <a:gd name="T59" fmla="*/ 282 h 282"/>
                  <a:gd name="T60" fmla="*/ 18 w 284"/>
                  <a:gd name="T61" fmla="*/ 281 h 282"/>
                  <a:gd name="T62" fmla="*/ 24 w 284"/>
                  <a:gd name="T63" fmla="*/ 269 h 282"/>
                  <a:gd name="T64" fmla="*/ 25 w 284"/>
                  <a:gd name="T65" fmla="*/ 250 h 282"/>
                  <a:gd name="T66" fmla="*/ 25 w 284"/>
                  <a:gd name="T67" fmla="*/ 247 h 282"/>
                  <a:gd name="T68" fmla="*/ 31 w 284"/>
                  <a:gd name="T69" fmla="*/ 251 h 282"/>
                  <a:gd name="T70" fmla="*/ 35 w 284"/>
                  <a:gd name="T71" fmla="*/ 250 h 282"/>
                  <a:gd name="T72" fmla="*/ 45 w 284"/>
                  <a:gd name="T73" fmla="*/ 239 h 282"/>
                  <a:gd name="T74" fmla="*/ 46 w 284"/>
                  <a:gd name="T75" fmla="*/ 242 h 282"/>
                  <a:gd name="T76" fmla="*/ 68 w 284"/>
                  <a:gd name="T77" fmla="*/ 263 h 282"/>
                  <a:gd name="T78" fmla="*/ 81 w 284"/>
                  <a:gd name="T79" fmla="*/ 258 h 282"/>
                  <a:gd name="T80" fmla="*/ 106 w 284"/>
                  <a:gd name="T81" fmla="*/ 213 h 282"/>
                  <a:gd name="T82" fmla="*/ 107 w 284"/>
                  <a:gd name="T83" fmla="*/ 209 h 282"/>
                  <a:gd name="T84" fmla="*/ 111 w 284"/>
                  <a:gd name="T85" fmla="*/ 212 h 282"/>
                  <a:gd name="T86" fmla="*/ 120 w 284"/>
                  <a:gd name="T87" fmla="*/ 215 h 282"/>
                  <a:gd name="T88" fmla="*/ 144 w 284"/>
                  <a:gd name="T89" fmla="*/ 204 h 282"/>
                  <a:gd name="T90" fmla="*/ 175 w 284"/>
                  <a:gd name="T91" fmla="*/ 173 h 282"/>
                  <a:gd name="T92" fmla="*/ 196 w 284"/>
                  <a:gd name="T93" fmla="*/ 143 h 282"/>
                  <a:gd name="T94" fmla="*/ 200 w 284"/>
                  <a:gd name="T95" fmla="*/ 147 h 282"/>
                  <a:gd name="T96" fmla="*/ 206 w 284"/>
                  <a:gd name="T97" fmla="*/ 150 h 282"/>
                  <a:gd name="T98" fmla="*/ 230 w 284"/>
                  <a:gd name="T99" fmla="*/ 127 h 282"/>
                  <a:gd name="T100" fmla="*/ 251 w 284"/>
                  <a:gd name="T101" fmla="*/ 72 h 282"/>
                  <a:gd name="T102" fmla="*/ 264 w 284"/>
                  <a:gd name="T103" fmla="*/ 94 h 282"/>
                  <a:gd name="T104" fmla="*/ 266 w 284"/>
                  <a:gd name="T105" fmla="*/ 94 h 282"/>
                  <a:gd name="T106" fmla="*/ 281 w 284"/>
                  <a:gd name="T107" fmla="*/ 77 h 282"/>
                  <a:gd name="T108" fmla="*/ 281 w 284"/>
                  <a:gd name="T109" fmla="*/ 42 h 282"/>
                  <a:gd name="T110" fmla="*/ 274 w 284"/>
                  <a:gd name="T111" fmla="*/ 22 h 282"/>
                  <a:gd name="T112" fmla="*/ 267 w 284"/>
                  <a:gd name="T113" fmla="*/ 16 h 282"/>
                  <a:gd name="T114" fmla="*/ 266 w 284"/>
                  <a:gd name="T115" fmla="*/ 17 h 282"/>
                  <a:gd name="T116" fmla="*/ 265 w 284"/>
                  <a:gd name="T117" fmla="*/ 17 h 282"/>
                  <a:gd name="T118" fmla="*/ 265 w 284"/>
                  <a:gd name="T119" fmla="*/ 16 h 282"/>
                  <a:gd name="T120" fmla="*/ 221 w 284"/>
                  <a:gd name="T12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282">
                    <a:moveTo>
                      <a:pt x="221" y="0"/>
                    </a:moveTo>
                    <a:cubicBezTo>
                      <a:pt x="234" y="9"/>
                      <a:pt x="244" y="23"/>
                      <a:pt x="247" y="40"/>
                    </a:cubicBezTo>
                    <a:cubicBezTo>
                      <a:pt x="250" y="53"/>
                      <a:pt x="250" y="67"/>
                      <a:pt x="246" y="81"/>
                    </a:cubicBezTo>
                    <a:cubicBezTo>
                      <a:pt x="244" y="87"/>
                      <a:pt x="239" y="96"/>
                      <a:pt x="232" y="96"/>
                    </a:cubicBezTo>
                    <a:cubicBezTo>
                      <a:pt x="230" y="96"/>
                      <a:pt x="228" y="96"/>
                      <a:pt x="226" y="94"/>
                    </a:cubicBezTo>
                    <a:cubicBezTo>
                      <a:pt x="222" y="92"/>
                      <a:pt x="218" y="88"/>
                      <a:pt x="216" y="84"/>
                    </a:cubicBezTo>
                    <a:cubicBezTo>
                      <a:pt x="214" y="105"/>
                      <a:pt x="205" y="126"/>
                      <a:pt x="192" y="142"/>
                    </a:cubicBezTo>
                    <a:cubicBezTo>
                      <a:pt x="183" y="154"/>
                      <a:pt x="171" y="165"/>
                      <a:pt x="158" y="173"/>
                    </a:cubicBezTo>
                    <a:cubicBezTo>
                      <a:pt x="150" y="178"/>
                      <a:pt x="141" y="182"/>
                      <a:pt x="132" y="182"/>
                    </a:cubicBezTo>
                    <a:cubicBezTo>
                      <a:pt x="131" y="182"/>
                      <a:pt x="130" y="182"/>
                      <a:pt x="129" y="182"/>
                    </a:cubicBezTo>
                    <a:cubicBezTo>
                      <a:pt x="121" y="181"/>
                      <a:pt x="115" y="177"/>
                      <a:pt x="110" y="171"/>
                    </a:cubicBezTo>
                    <a:cubicBezTo>
                      <a:pt x="105" y="180"/>
                      <a:pt x="96" y="186"/>
                      <a:pt x="87" y="190"/>
                    </a:cubicBezTo>
                    <a:cubicBezTo>
                      <a:pt x="82" y="192"/>
                      <a:pt x="77" y="193"/>
                      <a:pt x="72" y="193"/>
                    </a:cubicBezTo>
                    <a:cubicBezTo>
                      <a:pt x="64" y="193"/>
                      <a:pt x="56" y="190"/>
                      <a:pt x="53" y="180"/>
                    </a:cubicBezTo>
                    <a:cubicBezTo>
                      <a:pt x="53" y="179"/>
                      <a:pt x="53" y="179"/>
                      <a:pt x="53" y="178"/>
                    </a:cubicBezTo>
                    <a:cubicBezTo>
                      <a:pt x="51" y="180"/>
                      <a:pt x="48" y="183"/>
                      <a:pt x="46" y="185"/>
                    </a:cubicBezTo>
                    <a:cubicBezTo>
                      <a:pt x="44" y="186"/>
                      <a:pt x="42" y="187"/>
                      <a:pt x="41" y="187"/>
                    </a:cubicBezTo>
                    <a:cubicBezTo>
                      <a:pt x="35" y="187"/>
                      <a:pt x="32" y="180"/>
                      <a:pt x="33" y="174"/>
                    </a:cubicBezTo>
                    <a:cubicBezTo>
                      <a:pt x="33" y="169"/>
                      <a:pt x="34" y="164"/>
                      <a:pt x="36" y="160"/>
                    </a:cubicBezTo>
                    <a:cubicBezTo>
                      <a:pt x="33" y="165"/>
                      <a:pt x="30" y="169"/>
                      <a:pt x="26" y="174"/>
                    </a:cubicBezTo>
                    <a:cubicBezTo>
                      <a:pt x="23" y="178"/>
                      <a:pt x="19" y="183"/>
                      <a:pt x="15" y="185"/>
                    </a:cubicBezTo>
                    <a:cubicBezTo>
                      <a:pt x="13" y="186"/>
                      <a:pt x="12" y="187"/>
                      <a:pt x="10" y="187"/>
                    </a:cubicBezTo>
                    <a:cubicBezTo>
                      <a:pt x="10" y="187"/>
                      <a:pt x="9" y="186"/>
                      <a:pt x="9" y="186"/>
                    </a:cubicBezTo>
                    <a:cubicBezTo>
                      <a:pt x="6" y="197"/>
                      <a:pt x="5" y="208"/>
                      <a:pt x="3" y="219"/>
                    </a:cubicBezTo>
                    <a:cubicBezTo>
                      <a:pt x="1" y="230"/>
                      <a:pt x="1" y="242"/>
                      <a:pt x="1" y="253"/>
                    </a:cubicBezTo>
                    <a:cubicBezTo>
                      <a:pt x="1" y="259"/>
                      <a:pt x="1" y="266"/>
                      <a:pt x="1" y="272"/>
                    </a:cubicBezTo>
                    <a:cubicBezTo>
                      <a:pt x="1" y="274"/>
                      <a:pt x="1" y="275"/>
                      <a:pt x="0" y="276"/>
                    </a:cubicBezTo>
                    <a:cubicBezTo>
                      <a:pt x="4" y="272"/>
                      <a:pt x="7" y="265"/>
                      <a:pt x="8" y="262"/>
                    </a:cubicBezTo>
                    <a:cubicBezTo>
                      <a:pt x="8" y="261"/>
                      <a:pt x="8" y="261"/>
                      <a:pt x="8" y="261"/>
                    </a:cubicBezTo>
                    <a:cubicBezTo>
                      <a:pt x="9" y="272"/>
                      <a:pt x="11" y="282"/>
                      <a:pt x="16" y="282"/>
                    </a:cubicBezTo>
                    <a:cubicBezTo>
                      <a:pt x="17" y="282"/>
                      <a:pt x="18" y="282"/>
                      <a:pt x="18" y="281"/>
                    </a:cubicBezTo>
                    <a:cubicBezTo>
                      <a:pt x="23" y="279"/>
                      <a:pt x="24" y="273"/>
                      <a:pt x="24" y="269"/>
                    </a:cubicBezTo>
                    <a:cubicBezTo>
                      <a:pt x="25" y="263"/>
                      <a:pt x="25" y="256"/>
                      <a:pt x="25" y="250"/>
                    </a:cubicBezTo>
                    <a:cubicBezTo>
                      <a:pt x="25" y="249"/>
                      <a:pt x="25" y="248"/>
                      <a:pt x="25" y="247"/>
                    </a:cubicBezTo>
                    <a:cubicBezTo>
                      <a:pt x="27" y="250"/>
                      <a:pt x="28" y="251"/>
                      <a:pt x="31" y="251"/>
                    </a:cubicBezTo>
                    <a:cubicBezTo>
                      <a:pt x="32" y="251"/>
                      <a:pt x="34" y="251"/>
                      <a:pt x="35" y="250"/>
                    </a:cubicBezTo>
                    <a:cubicBezTo>
                      <a:pt x="40" y="249"/>
                      <a:pt x="43" y="244"/>
                      <a:pt x="45" y="239"/>
                    </a:cubicBezTo>
                    <a:cubicBezTo>
                      <a:pt x="45" y="240"/>
                      <a:pt x="45" y="241"/>
                      <a:pt x="46" y="242"/>
                    </a:cubicBezTo>
                    <a:cubicBezTo>
                      <a:pt x="49" y="253"/>
                      <a:pt x="58" y="263"/>
                      <a:pt x="68" y="263"/>
                    </a:cubicBezTo>
                    <a:cubicBezTo>
                      <a:pt x="72" y="263"/>
                      <a:pt x="76" y="261"/>
                      <a:pt x="81" y="258"/>
                    </a:cubicBezTo>
                    <a:cubicBezTo>
                      <a:pt x="94" y="246"/>
                      <a:pt x="101" y="229"/>
                      <a:pt x="106" y="213"/>
                    </a:cubicBezTo>
                    <a:cubicBezTo>
                      <a:pt x="106" y="211"/>
                      <a:pt x="107" y="210"/>
                      <a:pt x="107" y="209"/>
                    </a:cubicBezTo>
                    <a:cubicBezTo>
                      <a:pt x="108" y="210"/>
                      <a:pt x="110" y="211"/>
                      <a:pt x="111" y="212"/>
                    </a:cubicBezTo>
                    <a:cubicBezTo>
                      <a:pt x="114" y="214"/>
                      <a:pt x="117" y="215"/>
                      <a:pt x="120" y="215"/>
                    </a:cubicBezTo>
                    <a:cubicBezTo>
                      <a:pt x="129" y="215"/>
                      <a:pt x="138" y="209"/>
                      <a:pt x="144" y="204"/>
                    </a:cubicBezTo>
                    <a:cubicBezTo>
                      <a:pt x="155" y="195"/>
                      <a:pt x="166" y="184"/>
                      <a:pt x="175" y="173"/>
                    </a:cubicBezTo>
                    <a:cubicBezTo>
                      <a:pt x="184" y="164"/>
                      <a:pt x="191" y="154"/>
                      <a:pt x="196" y="143"/>
                    </a:cubicBezTo>
                    <a:cubicBezTo>
                      <a:pt x="197" y="144"/>
                      <a:pt x="198" y="146"/>
                      <a:pt x="200" y="147"/>
                    </a:cubicBezTo>
                    <a:cubicBezTo>
                      <a:pt x="202" y="149"/>
                      <a:pt x="204" y="150"/>
                      <a:pt x="206" y="150"/>
                    </a:cubicBezTo>
                    <a:cubicBezTo>
                      <a:pt x="216" y="150"/>
                      <a:pt x="226" y="134"/>
                      <a:pt x="230" y="127"/>
                    </a:cubicBezTo>
                    <a:cubicBezTo>
                      <a:pt x="241" y="111"/>
                      <a:pt x="247" y="92"/>
                      <a:pt x="251" y="72"/>
                    </a:cubicBezTo>
                    <a:cubicBezTo>
                      <a:pt x="252" y="81"/>
                      <a:pt x="255" y="94"/>
                      <a:pt x="264" y="94"/>
                    </a:cubicBezTo>
                    <a:cubicBezTo>
                      <a:pt x="265" y="94"/>
                      <a:pt x="265" y="94"/>
                      <a:pt x="266" y="94"/>
                    </a:cubicBezTo>
                    <a:cubicBezTo>
                      <a:pt x="274" y="93"/>
                      <a:pt x="279" y="84"/>
                      <a:pt x="281" y="77"/>
                    </a:cubicBezTo>
                    <a:cubicBezTo>
                      <a:pt x="284" y="65"/>
                      <a:pt x="283" y="53"/>
                      <a:pt x="281" y="42"/>
                    </a:cubicBezTo>
                    <a:cubicBezTo>
                      <a:pt x="279" y="35"/>
                      <a:pt x="277" y="28"/>
                      <a:pt x="274" y="22"/>
                    </a:cubicBezTo>
                    <a:cubicBezTo>
                      <a:pt x="271" y="20"/>
                      <a:pt x="269" y="18"/>
                      <a:pt x="267" y="16"/>
                    </a:cubicBezTo>
                    <a:cubicBezTo>
                      <a:pt x="267" y="16"/>
                      <a:pt x="267" y="16"/>
                      <a:pt x="266" y="17"/>
                    </a:cubicBezTo>
                    <a:cubicBezTo>
                      <a:pt x="265" y="17"/>
                      <a:pt x="265" y="17"/>
                      <a:pt x="265" y="17"/>
                    </a:cubicBezTo>
                    <a:cubicBezTo>
                      <a:pt x="265" y="16"/>
                      <a:pt x="265" y="16"/>
                      <a:pt x="265" y="16"/>
                    </a:cubicBezTo>
                    <a:cubicBezTo>
                      <a:pt x="252" y="9"/>
                      <a:pt x="237" y="3"/>
                      <a:pt x="221" y="0"/>
                    </a:cubicBezTo>
                  </a:path>
                </a:pathLst>
              </a:custGeom>
              <a:solidFill>
                <a:srgbClr val="ECB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32">
                <a:extLst>
                  <a:ext uri="{FF2B5EF4-FFF2-40B4-BE49-F238E27FC236}">
                    <a16:creationId xmlns:a16="http://schemas.microsoft.com/office/drawing/2014/main" id="{01D09617-DC07-47EE-A74C-C968854A765C}"/>
                  </a:ext>
                </a:extLst>
              </p:cNvPr>
              <p:cNvSpPr>
                <a:spLocks noEditPoints="1"/>
              </p:cNvSpPr>
              <p:nvPr/>
            </p:nvSpPr>
            <p:spPr bwMode="auto">
              <a:xfrm>
                <a:off x="1254" y="1565"/>
                <a:ext cx="653" cy="663"/>
              </a:xfrm>
              <a:custGeom>
                <a:avLst/>
                <a:gdLst>
                  <a:gd name="T0" fmla="*/ 9 w 275"/>
                  <a:gd name="T1" fmla="*/ 187 h 279"/>
                  <a:gd name="T2" fmla="*/ 3 w 275"/>
                  <a:gd name="T3" fmla="*/ 220 h 279"/>
                  <a:gd name="T4" fmla="*/ 1 w 275"/>
                  <a:gd name="T5" fmla="*/ 273 h 279"/>
                  <a:gd name="T6" fmla="*/ 0 w 275"/>
                  <a:gd name="T7" fmla="*/ 279 h 279"/>
                  <a:gd name="T8" fmla="*/ 1 w 275"/>
                  <a:gd name="T9" fmla="*/ 277 h 279"/>
                  <a:gd name="T10" fmla="*/ 2 w 275"/>
                  <a:gd name="T11" fmla="*/ 273 h 279"/>
                  <a:gd name="T12" fmla="*/ 2 w 275"/>
                  <a:gd name="T13" fmla="*/ 254 h 279"/>
                  <a:gd name="T14" fmla="*/ 4 w 275"/>
                  <a:gd name="T15" fmla="*/ 220 h 279"/>
                  <a:gd name="T16" fmla="*/ 10 w 275"/>
                  <a:gd name="T17" fmla="*/ 187 h 279"/>
                  <a:gd name="T18" fmla="*/ 9 w 275"/>
                  <a:gd name="T19" fmla="*/ 187 h 279"/>
                  <a:gd name="T20" fmla="*/ 219 w 275"/>
                  <a:gd name="T21" fmla="*/ 0 h 279"/>
                  <a:gd name="T22" fmla="*/ 222 w 275"/>
                  <a:gd name="T23" fmla="*/ 1 h 279"/>
                  <a:gd name="T24" fmla="*/ 266 w 275"/>
                  <a:gd name="T25" fmla="*/ 17 h 279"/>
                  <a:gd name="T26" fmla="*/ 266 w 275"/>
                  <a:gd name="T27" fmla="*/ 18 h 279"/>
                  <a:gd name="T28" fmla="*/ 267 w 275"/>
                  <a:gd name="T29" fmla="*/ 18 h 279"/>
                  <a:gd name="T30" fmla="*/ 268 w 275"/>
                  <a:gd name="T31" fmla="*/ 17 h 279"/>
                  <a:gd name="T32" fmla="*/ 275 w 275"/>
                  <a:gd name="T33" fmla="*/ 23 h 279"/>
                  <a:gd name="T34" fmla="*/ 273 w 275"/>
                  <a:gd name="T35" fmla="*/ 19 h 279"/>
                  <a:gd name="T36" fmla="*/ 269 w 275"/>
                  <a:gd name="T37" fmla="*/ 15 h 279"/>
                  <a:gd name="T38" fmla="*/ 267 w 275"/>
                  <a:gd name="T39" fmla="*/ 16 h 279"/>
                  <a:gd name="T40" fmla="*/ 219 w 275"/>
                  <a:gd name="T4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79">
                    <a:moveTo>
                      <a:pt x="9" y="187"/>
                    </a:moveTo>
                    <a:cubicBezTo>
                      <a:pt x="6" y="198"/>
                      <a:pt x="5" y="209"/>
                      <a:pt x="3" y="220"/>
                    </a:cubicBezTo>
                    <a:cubicBezTo>
                      <a:pt x="0" y="237"/>
                      <a:pt x="1" y="255"/>
                      <a:pt x="1" y="273"/>
                    </a:cubicBezTo>
                    <a:cubicBezTo>
                      <a:pt x="0" y="275"/>
                      <a:pt x="0" y="277"/>
                      <a:pt x="0" y="279"/>
                    </a:cubicBezTo>
                    <a:cubicBezTo>
                      <a:pt x="1" y="279"/>
                      <a:pt x="1" y="278"/>
                      <a:pt x="1" y="277"/>
                    </a:cubicBezTo>
                    <a:cubicBezTo>
                      <a:pt x="2" y="276"/>
                      <a:pt x="2" y="275"/>
                      <a:pt x="2" y="273"/>
                    </a:cubicBezTo>
                    <a:cubicBezTo>
                      <a:pt x="2" y="267"/>
                      <a:pt x="2" y="260"/>
                      <a:pt x="2" y="254"/>
                    </a:cubicBezTo>
                    <a:cubicBezTo>
                      <a:pt x="2" y="243"/>
                      <a:pt x="2" y="231"/>
                      <a:pt x="4" y="220"/>
                    </a:cubicBezTo>
                    <a:cubicBezTo>
                      <a:pt x="6" y="209"/>
                      <a:pt x="7" y="198"/>
                      <a:pt x="10" y="187"/>
                    </a:cubicBezTo>
                    <a:cubicBezTo>
                      <a:pt x="9" y="187"/>
                      <a:pt x="9" y="187"/>
                      <a:pt x="9" y="187"/>
                    </a:cubicBezTo>
                    <a:moveTo>
                      <a:pt x="219" y="0"/>
                    </a:moveTo>
                    <a:cubicBezTo>
                      <a:pt x="220" y="0"/>
                      <a:pt x="221" y="1"/>
                      <a:pt x="222" y="1"/>
                    </a:cubicBezTo>
                    <a:cubicBezTo>
                      <a:pt x="238" y="4"/>
                      <a:pt x="253" y="10"/>
                      <a:pt x="266" y="17"/>
                    </a:cubicBezTo>
                    <a:cubicBezTo>
                      <a:pt x="266" y="18"/>
                      <a:pt x="266" y="18"/>
                      <a:pt x="266" y="18"/>
                    </a:cubicBezTo>
                    <a:cubicBezTo>
                      <a:pt x="267" y="18"/>
                      <a:pt x="267" y="18"/>
                      <a:pt x="267" y="18"/>
                    </a:cubicBezTo>
                    <a:cubicBezTo>
                      <a:pt x="268" y="17"/>
                      <a:pt x="268" y="17"/>
                      <a:pt x="268" y="17"/>
                    </a:cubicBezTo>
                    <a:cubicBezTo>
                      <a:pt x="270" y="19"/>
                      <a:pt x="272" y="21"/>
                      <a:pt x="275" y="23"/>
                    </a:cubicBezTo>
                    <a:cubicBezTo>
                      <a:pt x="274" y="21"/>
                      <a:pt x="273" y="20"/>
                      <a:pt x="273" y="19"/>
                    </a:cubicBezTo>
                    <a:cubicBezTo>
                      <a:pt x="271" y="18"/>
                      <a:pt x="270" y="17"/>
                      <a:pt x="269" y="15"/>
                    </a:cubicBezTo>
                    <a:cubicBezTo>
                      <a:pt x="268" y="16"/>
                      <a:pt x="267" y="16"/>
                      <a:pt x="267" y="16"/>
                    </a:cubicBezTo>
                    <a:cubicBezTo>
                      <a:pt x="253" y="8"/>
                      <a:pt x="236" y="2"/>
                      <a:pt x="219" y="0"/>
                    </a:cubicBezTo>
                  </a:path>
                </a:pathLst>
              </a:custGeom>
              <a:solidFill>
                <a:srgbClr val="C9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33">
                <a:extLst>
                  <a:ext uri="{FF2B5EF4-FFF2-40B4-BE49-F238E27FC236}">
                    <a16:creationId xmlns:a16="http://schemas.microsoft.com/office/drawing/2014/main" id="{9D18DBE8-9B6F-473F-AE8E-D6858BBE0C5F}"/>
                  </a:ext>
                </a:extLst>
              </p:cNvPr>
              <p:cNvSpPr>
                <a:spLocks noEditPoints="1"/>
              </p:cNvSpPr>
              <p:nvPr/>
            </p:nvSpPr>
            <p:spPr bwMode="auto">
              <a:xfrm>
                <a:off x="1234" y="1610"/>
                <a:ext cx="709" cy="760"/>
              </a:xfrm>
              <a:custGeom>
                <a:avLst/>
                <a:gdLst>
                  <a:gd name="T0" fmla="*/ 8 w 298"/>
                  <a:gd name="T1" fmla="*/ 260 h 320"/>
                  <a:gd name="T2" fmla="*/ 8 w 298"/>
                  <a:gd name="T3" fmla="*/ 260 h 320"/>
                  <a:gd name="T4" fmla="*/ 1 w 298"/>
                  <a:gd name="T5" fmla="*/ 311 h 320"/>
                  <a:gd name="T6" fmla="*/ 0 w 298"/>
                  <a:gd name="T7" fmla="*/ 320 h 320"/>
                  <a:gd name="T8" fmla="*/ 1 w 298"/>
                  <a:gd name="T9" fmla="*/ 311 h 320"/>
                  <a:gd name="T10" fmla="*/ 8 w 298"/>
                  <a:gd name="T11" fmla="*/ 260 h 320"/>
                  <a:gd name="T12" fmla="*/ 281 w 298"/>
                  <a:gd name="T13" fmla="*/ 0 h 320"/>
                  <a:gd name="T14" fmla="*/ 281 w 298"/>
                  <a:gd name="T15" fmla="*/ 0 h 320"/>
                  <a:gd name="T16" fmla="*/ 292 w 298"/>
                  <a:gd name="T17" fmla="*/ 11 h 320"/>
                  <a:gd name="T18" fmla="*/ 298 w 298"/>
                  <a:gd name="T19" fmla="*/ 19 h 320"/>
                  <a:gd name="T20" fmla="*/ 298 w 298"/>
                  <a:gd name="T21" fmla="*/ 19 h 320"/>
                  <a:gd name="T22" fmla="*/ 292 w 298"/>
                  <a:gd name="T23" fmla="*/ 11 h 320"/>
                  <a:gd name="T24" fmla="*/ 281 w 298"/>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20">
                    <a:moveTo>
                      <a:pt x="8" y="260"/>
                    </a:moveTo>
                    <a:cubicBezTo>
                      <a:pt x="8" y="260"/>
                      <a:pt x="8" y="260"/>
                      <a:pt x="8" y="260"/>
                    </a:cubicBezTo>
                    <a:cubicBezTo>
                      <a:pt x="7" y="277"/>
                      <a:pt x="4" y="294"/>
                      <a:pt x="1" y="311"/>
                    </a:cubicBezTo>
                    <a:cubicBezTo>
                      <a:pt x="0" y="314"/>
                      <a:pt x="0" y="317"/>
                      <a:pt x="0" y="320"/>
                    </a:cubicBezTo>
                    <a:cubicBezTo>
                      <a:pt x="0" y="317"/>
                      <a:pt x="0" y="314"/>
                      <a:pt x="1" y="311"/>
                    </a:cubicBezTo>
                    <a:cubicBezTo>
                      <a:pt x="4" y="294"/>
                      <a:pt x="7" y="277"/>
                      <a:pt x="8" y="260"/>
                    </a:cubicBezTo>
                    <a:moveTo>
                      <a:pt x="281" y="0"/>
                    </a:moveTo>
                    <a:cubicBezTo>
                      <a:pt x="281" y="0"/>
                      <a:pt x="281" y="0"/>
                      <a:pt x="281" y="0"/>
                    </a:cubicBezTo>
                    <a:cubicBezTo>
                      <a:pt x="284" y="4"/>
                      <a:pt x="289" y="7"/>
                      <a:pt x="292" y="11"/>
                    </a:cubicBezTo>
                    <a:cubicBezTo>
                      <a:pt x="294" y="13"/>
                      <a:pt x="296" y="16"/>
                      <a:pt x="298" y="19"/>
                    </a:cubicBezTo>
                    <a:cubicBezTo>
                      <a:pt x="298" y="19"/>
                      <a:pt x="298" y="19"/>
                      <a:pt x="298" y="19"/>
                    </a:cubicBezTo>
                    <a:cubicBezTo>
                      <a:pt x="296" y="16"/>
                      <a:pt x="294" y="13"/>
                      <a:pt x="292" y="11"/>
                    </a:cubicBezTo>
                    <a:cubicBezTo>
                      <a:pt x="289" y="7"/>
                      <a:pt x="284" y="4"/>
                      <a:pt x="281"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34">
                <a:extLst>
                  <a:ext uri="{FF2B5EF4-FFF2-40B4-BE49-F238E27FC236}">
                    <a16:creationId xmlns:a16="http://schemas.microsoft.com/office/drawing/2014/main" id="{39569F42-A3E3-4024-9EBC-F4B0A3C94ECA}"/>
                  </a:ext>
                </a:extLst>
              </p:cNvPr>
              <p:cNvSpPr>
                <a:spLocks noEditPoints="1"/>
              </p:cNvSpPr>
              <p:nvPr/>
            </p:nvSpPr>
            <p:spPr bwMode="auto">
              <a:xfrm>
                <a:off x="1237" y="1620"/>
                <a:ext cx="720" cy="803"/>
              </a:xfrm>
              <a:custGeom>
                <a:avLst/>
                <a:gdLst>
                  <a:gd name="T0" fmla="*/ 122 w 303"/>
                  <a:gd name="T1" fmla="*/ 247 h 338"/>
                  <a:gd name="T2" fmla="*/ 123 w 303"/>
                  <a:gd name="T3" fmla="*/ 247 h 338"/>
                  <a:gd name="T4" fmla="*/ 282 w 303"/>
                  <a:gd name="T5" fmla="*/ 0 h 338"/>
                  <a:gd name="T6" fmla="*/ 289 w 303"/>
                  <a:gd name="T7" fmla="*/ 55 h 338"/>
                  <a:gd name="T8" fmla="*/ 272 w 303"/>
                  <a:gd name="T9" fmla="*/ 72 h 338"/>
                  <a:gd name="T10" fmla="*/ 238 w 303"/>
                  <a:gd name="T11" fmla="*/ 105 h 338"/>
                  <a:gd name="T12" fmla="*/ 208 w 303"/>
                  <a:gd name="T13" fmla="*/ 125 h 338"/>
                  <a:gd name="T14" fmla="*/ 183 w 303"/>
                  <a:gd name="T15" fmla="*/ 151 h 338"/>
                  <a:gd name="T16" fmla="*/ 128 w 303"/>
                  <a:gd name="T17" fmla="*/ 193 h 338"/>
                  <a:gd name="T18" fmla="*/ 115 w 303"/>
                  <a:gd name="T19" fmla="*/ 187 h 338"/>
                  <a:gd name="T20" fmla="*/ 89 w 303"/>
                  <a:gd name="T21" fmla="*/ 236 h 338"/>
                  <a:gd name="T22" fmla="*/ 54 w 303"/>
                  <a:gd name="T23" fmla="*/ 220 h 338"/>
                  <a:gd name="T24" fmla="*/ 43 w 303"/>
                  <a:gd name="T25" fmla="*/ 228 h 338"/>
                  <a:gd name="T26" fmla="*/ 33 w 303"/>
                  <a:gd name="T27" fmla="*/ 225 h 338"/>
                  <a:gd name="T28" fmla="*/ 32 w 303"/>
                  <a:gd name="T29" fmla="*/ 247 h 338"/>
                  <a:gd name="T30" fmla="*/ 24 w 303"/>
                  <a:gd name="T31" fmla="*/ 260 h 338"/>
                  <a:gd name="T32" fmla="*/ 16 w 303"/>
                  <a:gd name="T33" fmla="*/ 240 h 338"/>
                  <a:gd name="T34" fmla="*/ 2 w 303"/>
                  <a:gd name="T35" fmla="*/ 299 h 338"/>
                  <a:gd name="T36" fmla="*/ 3 w 303"/>
                  <a:gd name="T37" fmla="*/ 333 h 338"/>
                  <a:gd name="T38" fmla="*/ 19 w 303"/>
                  <a:gd name="T39" fmla="*/ 336 h 338"/>
                  <a:gd name="T40" fmla="*/ 46 w 303"/>
                  <a:gd name="T41" fmla="*/ 308 h 338"/>
                  <a:gd name="T42" fmla="*/ 115 w 303"/>
                  <a:gd name="T43" fmla="*/ 252 h 338"/>
                  <a:gd name="T44" fmla="*/ 116 w 303"/>
                  <a:gd name="T45" fmla="*/ 252 h 338"/>
                  <a:gd name="T46" fmla="*/ 123 w 303"/>
                  <a:gd name="T47" fmla="*/ 247 h 338"/>
                  <a:gd name="T48" fmla="*/ 123 w 303"/>
                  <a:gd name="T49" fmla="*/ 247 h 338"/>
                  <a:gd name="T50" fmla="*/ 125 w 303"/>
                  <a:gd name="T51" fmla="*/ 245 h 338"/>
                  <a:gd name="T52" fmla="*/ 132 w 303"/>
                  <a:gd name="T53" fmla="*/ 241 h 338"/>
                  <a:gd name="T54" fmla="*/ 140 w 303"/>
                  <a:gd name="T55" fmla="*/ 233 h 338"/>
                  <a:gd name="T56" fmla="*/ 147 w 303"/>
                  <a:gd name="T57" fmla="*/ 226 h 338"/>
                  <a:gd name="T58" fmla="*/ 149 w 303"/>
                  <a:gd name="T59" fmla="*/ 224 h 338"/>
                  <a:gd name="T60" fmla="*/ 149 w 303"/>
                  <a:gd name="T61" fmla="*/ 224 h 338"/>
                  <a:gd name="T62" fmla="*/ 149 w 303"/>
                  <a:gd name="T63" fmla="*/ 223 h 338"/>
                  <a:gd name="T64" fmla="*/ 168 w 303"/>
                  <a:gd name="T65" fmla="*/ 197 h 338"/>
                  <a:gd name="T66" fmla="*/ 183 w 303"/>
                  <a:gd name="T67" fmla="*/ 178 h 338"/>
                  <a:gd name="T68" fmla="*/ 185 w 303"/>
                  <a:gd name="T69" fmla="*/ 176 h 338"/>
                  <a:gd name="T70" fmla="*/ 186 w 303"/>
                  <a:gd name="T71" fmla="*/ 176 h 338"/>
                  <a:gd name="T72" fmla="*/ 189 w 303"/>
                  <a:gd name="T73" fmla="*/ 172 h 338"/>
                  <a:gd name="T74" fmla="*/ 203 w 303"/>
                  <a:gd name="T75" fmla="*/ 160 h 338"/>
                  <a:gd name="T76" fmla="*/ 205 w 303"/>
                  <a:gd name="T77" fmla="*/ 157 h 338"/>
                  <a:gd name="T78" fmla="*/ 209 w 303"/>
                  <a:gd name="T79" fmla="*/ 152 h 338"/>
                  <a:gd name="T80" fmla="*/ 213 w 303"/>
                  <a:gd name="T81" fmla="*/ 148 h 338"/>
                  <a:gd name="T82" fmla="*/ 214 w 303"/>
                  <a:gd name="T83" fmla="*/ 147 h 338"/>
                  <a:gd name="T84" fmla="*/ 215 w 303"/>
                  <a:gd name="T85" fmla="*/ 146 h 338"/>
                  <a:gd name="T86" fmla="*/ 223 w 303"/>
                  <a:gd name="T87" fmla="*/ 140 h 338"/>
                  <a:gd name="T88" fmla="*/ 224 w 303"/>
                  <a:gd name="T89" fmla="*/ 139 h 338"/>
                  <a:gd name="T90" fmla="*/ 232 w 303"/>
                  <a:gd name="T91" fmla="*/ 132 h 338"/>
                  <a:gd name="T92" fmla="*/ 257 w 303"/>
                  <a:gd name="T93" fmla="*/ 116 h 338"/>
                  <a:gd name="T94" fmla="*/ 275 w 303"/>
                  <a:gd name="T95" fmla="*/ 103 h 338"/>
                  <a:gd name="T96" fmla="*/ 275 w 303"/>
                  <a:gd name="T97" fmla="*/ 103 h 338"/>
                  <a:gd name="T98" fmla="*/ 277 w 303"/>
                  <a:gd name="T99" fmla="*/ 102 h 338"/>
                  <a:gd name="T100" fmla="*/ 284 w 303"/>
                  <a:gd name="T101" fmla="*/ 96 h 338"/>
                  <a:gd name="T102" fmla="*/ 287 w 303"/>
                  <a:gd name="T103" fmla="*/ 92 h 338"/>
                  <a:gd name="T104" fmla="*/ 287 w 303"/>
                  <a:gd name="T105" fmla="*/ 92 h 338"/>
                  <a:gd name="T106" fmla="*/ 288 w 303"/>
                  <a:gd name="T107" fmla="*/ 92 h 338"/>
                  <a:gd name="T108" fmla="*/ 293 w 303"/>
                  <a:gd name="T109" fmla="*/ 85 h 338"/>
                  <a:gd name="T110" fmla="*/ 296 w 303"/>
                  <a:gd name="T111" fmla="*/ 79 h 338"/>
                  <a:gd name="T112" fmla="*/ 299 w 303"/>
                  <a:gd name="T113" fmla="*/ 72 h 338"/>
                  <a:gd name="T114" fmla="*/ 301 w 303"/>
                  <a:gd name="T115" fmla="*/ 66 h 338"/>
                  <a:gd name="T116" fmla="*/ 302 w 303"/>
                  <a:gd name="T117" fmla="*/ 59 h 338"/>
                  <a:gd name="T118" fmla="*/ 301 w 303"/>
                  <a:gd name="T119" fmla="*/ 30 h 338"/>
                  <a:gd name="T120" fmla="*/ 299 w 303"/>
                  <a:gd name="T121" fmla="*/ 21 h 338"/>
                  <a:gd name="T122" fmla="*/ 282 w 303"/>
                  <a:gd name="T12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338">
                    <a:moveTo>
                      <a:pt x="123" y="247"/>
                    </a:moveTo>
                    <a:cubicBezTo>
                      <a:pt x="122" y="247"/>
                      <a:pt x="122" y="247"/>
                      <a:pt x="122" y="247"/>
                    </a:cubicBezTo>
                    <a:cubicBezTo>
                      <a:pt x="122" y="247"/>
                      <a:pt x="122" y="247"/>
                      <a:pt x="122" y="247"/>
                    </a:cubicBezTo>
                    <a:cubicBezTo>
                      <a:pt x="123" y="247"/>
                      <a:pt x="123" y="247"/>
                      <a:pt x="123" y="247"/>
                    </a:cubicBezTo>
                    <a:cubicBezTo>
                      <a:pt x="123" y="247"/>
                      <a:pt x="123" y="247"/>
                      <a:pt x="123" y="247"/>
                    </a:cubicBezTo>
                    <a:moveTo>
                      <a:pt x="282" y="0"/>
                    </a:moveTo>
                    <a:cubicBezTo>
                      <a:pt x="285" y="6"/>
                      <a:pt x="287" y="13"/>
                      <a:pt x="289" y="20"/>
                    </a:cubicBezTo>
                    <a:cubicBezTo>
                      <a:pt x="291" y="31"/>
                      <a:pt x="292" y="43"/>
                      <a:pt x="289" y="55"/>
                    </a:cubicBezTo>
                    <a:cubicBezTo>
                      <a:pt x="287" y="62"/>
                      <a:pt x="282" y="71"/>
                      <a:pt x="274" y="72"/>
                    </a:cubicBezTo>
                    <a:cubicBezTo>
                      <a:pt x="273" y="72"/>
                      <a:pt x="273" y="72"/>
                      <a:pt x="272" y="72"/>
                    </a:cubicBezTo>
                    <a:cubicBezTo>
                      <a:pt x="263" y="72"/>
                      <a:pt x="260" y="59"/>
                      <a:pt x="259" y="50"/>
                    </a:cubicBezTo>
                    <a:cubicBezTo>
                      <a:pt x="255" y="70"/>
                      <a:pt x="249" y="89"/>
                      <a:pt x="238" y="105"/>
                    </a:cubicBezTo>
                    <a:cubicBezTo>
                      <a:pt x="234" y="112"/>
                      <a:pt x="224" y="128"/>
                      <a:pt x="214" y="128"/>
                    </a:cubicBezTo>
                    <a:cubicBezTo>
                      <a:pt x="212" y="128"/>
                      <a:pt x="210" y="127"/>
                      <a:pt x="208" y="125"/>
                    </a:cubicBezTo>
                    <a:cubicBezTo>
                      <a:pt x="206" y="124"/>
                      <a:pt x="205" y="122"/>
                      <a:pt x="204" y="121"/>
                    </a:cubicBezTo>
                    <a:cubicBezTo>
                      <a:pt x="199" y="132"/>
                      <a:pt x="192" y="142"/>
                      <a:pt x="183" y="151"/>
                    </a:cubicBezTo>
                    <a:cubicBezTo>
                      <a:pt x="174" y="162"/>
                      <a:pt x="163" y="173"/>
                      <a:pt x="152" y="182"/>
                    </a:cubicBezTo>
                    <a:cubicBezTo>
                      <a:pt x="146" y="187"/>
                      <a:pt x="137" y="193"/>
                      <a:pt x="128" y="193"/>
                    </a:cubicBezTo>
                    <a:cubicBezTo>
                      <a:pt x="125" y="193"/>
                      <a:pt x="122" y="192"/>
                      <a:pt x="119" y="190"/>
                    </a:cubicBezTo>
                    <a:cubicBezTo>
                      <a:pt x="118" y="189"/>
                      <a:pt x="116" y="188"/>
                      <a:pt x="115" y="187"/>
                    </a:cubicBezTo>
                    <a:cubicBezTo>
                      <a:pt x="115" y="188"/>
                      <a:pt x="114" y="189"/>
                      <a:pt x="114" y="191"/>
                    </a:cubicBezTo>
                    <a:cubicBezTo>
                      <a:pt x="109" y="207"/>
                      <a:pt x="102" y="224"/>
                      <a:pt x="89" y="236"/>
                    </a:cubicBezTo>
                    <a:cubicBezTo>
                      <a:pt x="84" y="239"/>
                      <a:pt x="80" y="241"/>
                      <a:pt x="76" y="241"/>
                    </a:cubicBezTo>
                    <a:cubicBezTo>
                      <a:pt x="66" y="241"/>
                      <a:pt x="57" y="231"/>
                      <a:pt x="54" y="220"/>
                    </a:cubicBezTo>
                    <a:cubicBezTo>
                      <a:pt x="53" y="219"/>
                      <a:pt x="53" y="218"/>
                      <a:pt x="53" y="217"/>
                    </a:cubicBezTo>
                    <a:cubicBezTo>
                      <a:pt x="51" y="222"/>
                      <a:pt x="48" y="227"/>
                      <a:pt x="43" y="228"/>
                    </a:cubicBezTo>
                    <a:cubicBezTo>
                      <a:pt x="42" y="229"/>
                      <a:pt x="40" y="229"/>
                      <a:pt x="39" y="229"/>
                    </a:cubicBezTo>
                    <a:cubicBezTo>
                      <a:pt x="36" y="229"/>
                      <a:pt x="35" y="228"/>
                      <a:pt x="33" y="225"/>
                    </a:cubicBezTo>
                    <a:cubicBezTo>
                      <a:pt x="33" y="226"/>
                      <a:pt x="33" y="227"/>
                      <a:pt x="33" y="228"/>
                    </a:cubicBezTo>
                    <a:cubicBezTo>
                      <a:pt x="33" y="234"/>
                      <a:pt x="33" y="241"/>
                      <a:pt x="32" y="247"/>
                    </a:cubicBezTo>
                    <a:cubicBezTo>
                      <a:pt x="32" y="251"/>
                      <a:pt x="31" y="257"/>
                      <a:pt x="26" y="259"/>
                    </a:cubicBezTo>
                    <a:cubicBezTo>
                      <a:pt x="26" y="260"/>
                      <a:pt x="25" y="260"/>
                      <a:pt x="24" y="260"/>
                    </a:cubicBezTo>
                    <a:cubicBezTo>
                      <a:pt x="19" y="260"/>
                      <a:pt x="17" y="250"/>
                      <a:pt x="16" y="239"/>
                    </a:cubicBezTo>
                    <a:cubicBezTo>
                      <a:pt x="16" y="240"/>
                      <a:pt x="16" y="240"/>
                      <a:pt x="16" y="240"/>
                    </a:cubicBezTo>
                    <a:cubicBezTo>
                      <a:pt x="15" y="243"/>
                      <a:pt x="12" y="250"/>
                      <a:pt x="8" y="254"/>
                    </a:cubicBezTo>
                    <a:cubicBezTo>
                      <a:pt x="7" y="270"/>
                      <a:pt x="5" y="284"/>
                      <a:pt x="2" y="299"/>
                    </a:cubicBezTo>
                    <a:cubicBezTo>
                      <a:pt x="2" y="302"/>
                      <a:pt x="1" y="304"/>
                      <a:pt x="1" y="307"/>
                    </a:cubicBezTo>
                    <a:cubicBezTo>
                      <a:pt x="0" y="315"/>
                      <a:pt x="0" y="327"/>
                      <a:pt x="3" y="333"/>
                    </a:cubicBezTo>
                    <a:cubicBezTo>
                      <a:pt x="5" y="337"/>
                      <a:pt x="8" y="338"/>
                      <a:pt x="11" y="338"/>
                    </a:cubicBezTo>
                    <a:cubicBezTo>
                      <a:pt x="13" y="338"/>
                      <a:pt x="16" y="338"/>
                      <a:pt x="19" y="336"/>
                    </a:cubicBezTo>
                    <a:cubicBezTo>
                      <a:pt x="30" y="330"/>
                      <a:pt x="42" y="315"/>
                      <a:pt x="46" y="309"/>
                    </a:cubicBezTo>
                    <a:cubicBezTo>
                      <a:pt x="46" y="308"/>
                      <a:pt x="46" y="308"/>
                      <a:pt x="46" y="308"/>
                    </a:cubicBezTo>
                    <a:cubicBezTo>
                      <a:pt x="55" y="295"/>
                      <a:pt x="63" y="282"/>
                      <a:pt x="76" y="273"/>
                    </a:cubicBezTo>
                    <a:cubicBezTo>
                      <a:pt x="88" y="264"/>
                      <a:pt x="102" y="258"/>
                      <a:pt x="115" y="252"/>
                    </a:cubicBezTo>
                    <a:cubicBezTo>
                      <a:pt x="115" y="252"/>
                      <a:pt x="115" y="252"/>
                      <a:pt x="115" y="252"/>
                    </a:cubicBezTo>
                    <a:cubicBezTo>
                      <a:pt x="116" y="252"/>
                      <a:pt x="116" y="252"/>
                      <a:pt x="116" y="252"/>
                    </a:cubicBezTo>
                    <a:cubicBezTo>
                      <a:pt x="122" y="247"/>
                      <a:pt x="122" y="247"/>
                      <a:pt x="122" y="247"/>
                    </a:cubicBezTo>
                    <a:cubicBezTo>
                      <a:pt x="123" y="247"/>
                      <a:pt x="123" y="247"/>
                      <a:pt x="123" y="247"/>
                    </a:cubicBezTo>
                    <a:cubicBezTo>
                      <a:pt x="123" y="247"/>
                      <a:pt x="123" y="247"/>
                      <a:pt x="123" y="247"/>
                    </a:cubicBezTo>
                    <a:cubicBezTo>
                      <a:pt x="123" y="247"/>
                      <a:pt x="123" y="247"/>
                      <a:pt x="123" y="247"/>
                    </a:cubicBezTo>
                    <a:cubicBezTo>
                      <a:pt x="124" y="246"/>
                      <a:pt x="124" y="246"/>
                      <a:pt x="124" y="246"/>
                    </a:cubicBezTo>
                    <a:cubicBezTo>
                      <a:pt x="125" y="245"/>
                      <a:pt x="125" y="245"/>
                      <a:pt x="125" y="245"/>
                    </a:cubicBezTo>
                    <a:cubicBezTo>
                      <a:pt x="128" y="243"/>
                      <a:pt x="128" y="243"/>
                      <a:pt x="128" y="243"/>
                    </a:cubicBezTo>
                    <a:cubicBezTo>
                      <a:pt x="132" y="241"/>
                      <a:pt x="132" y="241"/>
                      <a:pt x="132" y="241"/>
                    </a:cubicBezTo>
                    <a:cubicBezTo>
                      <a:pt x="133" y="240"/>
                      <a:pt x="133" y="239"/>
                      <a:pt x="134" y="238"/>
                    </a:cubicBezTo>
                    <a:cubicBezTo>
                      <a:pt x="140" y="233"/>
                      <a:pt x="140" y="233"/>
                      <a:pt x="140" y="233"/>
                    </a:cubicBezTo>
                    <a:cubicBezTo>
                      <a:pt x="141" y="232"/>
                      <a:pt x="144" y="230"/>
                      <a:pt x="145" y="228"/>
                    </a:cubicBezTo>
                    <a:cubicBezTo>
                      <a:pt x="147" y="226"/>
                      <a:pt x="147" y="226"/>
                      <a:pt x="147" y="226"/>
                    </a:cubicBezTo>
                    <a:cubicBezTo>
                      <a:pt x="148" y="224"/>
                      <a:pt x="148" y="224"/>
                      <a:pt x="148" y="224"/>
                    </a:cubicBezTo>
                    <a:cubicBezTo>
                      <a:pt x="149" y="224"/>
                      <a:pt x="149" y="224"/>
                      <a:pt x="149" y="224"/>
                    </a:cubicBezTo>
                    <a:cubicBezTo>
                      <a:pt x="149" y="224"/>
                      <a:pt x="149" y="224"/>
                      <a:pt x="149" y="224"/>
                    </a:cubicBezTo>
                    <a:cubicBezTo>
                      <a:pt x="149" y="224"/>
                      <a:pt x="149" y="224"/>
                      <a:pt x="149" y="224"/>
                    </a:cubicBezTo>
                    <a:cubicBezTo>
                      <a:pt x="149" y="224"/>
                      <a:pt x="149" y="224"/>
                      <a:pt x="149" y="224"/>
                    </a:cubicBezTo>
                    <a:cubicBezTo>
                      <a:pt x="149" y="223"/>
                      <a:pt x="149" y="223"/>
                      <a:pt x="149" y="223"/>
                    </a:cubicBezTo>
                    <a:cubicBezTo>
                      <a:pt x="158" y="210"/>
                      <a:pt x="158" y="210"/>
                      <a:pt x="158" y="210"/>
                    </a:cubicBezTo>
                    <a:cubicBezTo>
                      <a:pt x="161" y="206"/>
                      <a:pt x="165" y="201"/>
                      <a:pt x="168" y="197"/>
                    </a:cubicBezTo>
                    <a:cubicBezTo>
                      <a:pt x="171" y="193"/>
                      <a:pt x="174" y="188"/>
                      <a:pt x="178" y="184"/>
                    </a:cubicBezTo>
                    <a:cubicBezTo>
                      <a:pt x="183" y="178"/>
                      <a:pt x="183" y="178"/>
                      <a:pt x="183" y="178"/>
                    </a:cubicBezTo>
                    <a:cubicBezTo>
                      <a:pt x="185" y="177"/>
                      <a:pt x="185" y="177"/>
                      <a:pt x="185" y="177"/>
                    </a:cubicBezTo>
                    <a:cubicBezTo>
                      <a:pt x="185" y="176"/>
                      <a:pt x="185" y="176"/>
                      <a:pt x="185" y="176"/>
                    </a:cubicBezTo>
                    <a:cubicBezTo>
                      <a:pt x="185" y="176"/>
                      <a:pt x="185" y="176"/>
                      <a:pt x="185" y="176"/>
                    </a:cubicBezTo>
                    <a:cubicBezTo>
                      <a:pt x="186" y="176"/>
                      <a:pt x="186" y="176"/>
                      <a:pt x="186" y="176"/>
                    </a:cubicBezTo>
                    <a:cubicBezTo>
                      <a:pt x="186" y="175"/>
                      <a:pt x="186" y="175"/>
                      <a:pt x="186" y="175"/>
                    </a:cubicBezTo>
                    <a:cubicBezTo>
                      <a:pt x="189" y="172"/>
                      <a:pt x="189" y="172"/>
                      <a:pt x="189" y="172"/>
                    </a:cubicBezTo>
                    <a:cubicBezTo>
                      <a:pt x="193" y="169"/>
                      <a:pt x="197" y="165"/>
                      <a:pt x="202" y="162"/>
                    </a:cubicBezTo>
                    <a:cubicBezTo>
                      <a:pt x="202" y="161"/>
                      <a:pt x="202" y="161"/>
                      <a:pt x="203" y="160"/>
                    </a:cubicBezTo>
                    <a:cubicBezTo>
                      <a:pt x="204" y="158"/>
                      <a:pt x="204" y="158"/>
                      <a:pt x="204" y="158"/>
                    </a:cubicBezTo>
                    <a:cubicBezTo>
                      <a:pt x="205" y="158"/>
                      <a:pt x="205" y="158"/>
                      <a:pt x="205" y="157"/>
                    </a:cubicBezTo>
                    <a:cubicBezTo>
                      <a:pt x="206" y="156"/>
                      <a:pt x="206" y="156"/>
                      <a:pt x="206" y="156"/>
                    </a:cubicBezTo>
                    <a:cubicBezTo>
                      <a:pt x="207" y="155"/>
                      <a:pt x="208" y="154"/>
                      <a:pt x="209" y="152"/>
                    </a:cubicBezTo>
                    <a:cubicBezTo>
                      <a:pt x="213" y="149"/>
                      <a:pt x="213" y="149"/>
                      <a:pt x="213" y="149"/>
                    </a:cubicBezTo>
                    <a:cubicBezTo>
                      <a:pt x="213" y="148"/>
                      <a:pt x="213" y="148"/>
                      <a:pt x="213" y="148"/>
                    </a:cubicBezTo>
                    <a:cubicBezTo>
                      <a:pt x="214" y="148"/>
                      <a:pt x="214" y="148"/>
                      <a:pt x="214" y="148"/>
                    </a:cubicBezTo>
                    <a:cubicBezTo>
                      <a:pt x="214" y="147"/>
                      <a:pt x="214" y="147"/>
                      <a:pt x="214" y="147"/>
                    </a:cubicBezTo>
                    <a:cubicBezTo>
                      <a:pt x="214" y="147"/>
                      <a:pt x="214" y="147"/>
                      <a:pt x="214" y="147"/>
                    </a:cubicBezTo>
                    <a:cubicBezTo>
                      <a:pt x="215" y="146"/>
                      <a:pt x="215" y="146"/>
                      <a:pt x="215" y="146"/>
                    </a:cubicBezTo>
                    <a:cubicBezTo>
                      <a:pt x="223" y="140"/>
                      <a:pt x="223" y="140"/>
                      <a:pt x="223" y="140"/>
                    </a:cubicBezTo>
                    <a:cubicBezTo>
                      <a:pt x="223" y="140"/>
                      <a:pt x="223" y="140"/>
                      <a:pt x="223" y="140"/>
                    </a:cubicBezTo>
                    <a:cubicBezTo>
                      <a:pt x="223" y="139"/>
                      <a:pt x="223" y="139"/>
                      <a:pt x="223" y="139"/>
                    </a:cubicBezTo>
                    <a:cubicBezTo>
                      <a:pt x="224" y="139"/>
                      <a:pt x="224" y="139"/>
                      <a:pt x="224" y="139"/>
                    </a:cubicBezTo>
                    <a:cubicBezTo>
                      <a:pt x="225" y="138"/>
                      <a:pt x="225" y="138"/>
                      <a:pt x="225" y="138"/>
                    </a:cubicBezTo>
                    <a:cubicBezTo>
                      <a:pt x="232" y="132"/>
                      <a:pt x="232" y="132"/>
                      <a:pt x="232" y="132"/>
                    </a:cubicBezTo>
                    <a:cubicBezTo>
                      <a:pt x="241" y="126"/>
                      <a:pt x="241" y="126"/>
                      <a:pt x="241" y="126"/>
                    </a:cubicBezTo>
                    <a:cubicBezTo>
                      <a:pt x="257" y="116"/>
                      <a:pt x="257" y="116"/>
                      <a:pt x="257" y="116"/>
                    </a:cubicBezTo>
                    <a:cubicBezTo>
                      <a:pt x="263" y="112"/>
                      <a:pt x="268" y="108"/>
                      <a:pt x="273" y="105"/>
                    </a:cubicBezTo>
                    <a:cubicBezTo>
                      <a:pt x="275" y="103"/>
                      <a:pt x="275" y="103"/>
                      <a:pt x="275" y="103"/>
                    </a:cubicBezTo>
                    <a:cubicBezTo>
                      <a:pt x="275" y="103"/>
                      <a:pt x="275" y="103"/>
                      <a:pt x="275" y="103"/>
                    </a:cubicBezTo>
                    <a:cubicBezTo>
                      <a:pt x="275" y="103"/>
                      <a:pt x="275" y="103"/>
                      <a:pt x="275" y="103"/>
                    </a:cubicBezTo>
                    <a:cubicBezTo>
                      <a:pt x="276" y="103"/>
                      <a:pt x="276" y="103"/>
                      <a:pt x="276" y="103"/>
                    </a:cubicBezTo>
                    <a:cubicBezTo>
                      <a:pt x="277" y="102"/>
                      <a:pt x="277" y="102"/>
                      <a:pt x="277" y="102"/>
                    </a:cubicBezTo>
                    <a:cubicBezTo>
                      <a:pt x="281" y="99"/>
                      <a:pt x="281" y="99"/>
                      <a:pt x="281" y="99"/>
                    </a:cubicBezTo>
                    <a:cubicBezTo>
                      <a:pt x="282" y="98"/>
                      <a:pt x="283" y="97"/>
                      <a:pt x="284" y="96"/>
                    </a:cubicBezTo>
                    <a:cubicBezTo>
                      <a:pt x="287" y="92"/>
                      <a:pt x="287" y="92"/>
                      <a:pt x="287" y="92"/>
                    </a:cubicBezTo>
                    <a:cubicBezTo>
                      <a:pt x="287" y="92"/>
                      <a:pt x="287" y="92"/>
                      <a:pt x="287" y="92"/>
                    </a:cubicBezTo>
                    <a:cubicBezTo>
                      <a:pt x="287" y="92"/>
                      <a:pt x="287" y="92"/>
                      <a:pt x="287" y="92"/>
                    </a:cubicBezTo>
                    <a:cubicBezTo>
                      <a:pt x="287" y="92"/>
                      <a:pt x="287" y="92"/>
                      <a:pt x="287" y="92"/>
                    </a:cubicBezTo>
                    <a:cubicBezTo>
                      <a:pt x="287" y="92"/>
                      <a:pt x="287" y="92"/>
                      <a:pt x="287" y="92"/>
                    </a:cubicBezTo>
                    <a:cubicBezTo>
                      <a:pt x="288" y="92"/>
                      <a:pt x="288" y="92"/>
                      <a:pt x="288" y="92"/>
                    </a:cubicBezTo>
                    <a:cubicBezTo>
                      <a:pt x="290" y="89"/>
                      <a:pt x="290" y="89"/>
                      <a:pt x="290" y="89"/>
                    </a:cubicBezTo>
                    <a:cubicBezTo>
                      <a:pt x="291" y="87"/>
                      <a:pt x="292" y="86"/>
                      <a:pt x="293" y="85"/>
                    </a:cubicBezTo>
                    <a:cubicBezTo>
                      <a:pt x="295" y="81"/>
                      <a:pt x="295" y="81"/>
                      <a:pt x="295" y="81"/>
                    </a:cubicBezTo>
                    <a:cubicBezTo>
                      <a:pt x="296" y="79"/>
                      <a:pt x="296" y="79"/>
                      <a:pt x="296" y="79"/>
                    </a:cubicBezTo>
                    <a:cubicBezTo>
                      <a:pt x="297" y="77"/>
                      <a:pt x="297" y="77"/>
                      <a:pt x="297" y="77"/>
                    </a:cubicBezTo>
                    <a:cubicBezTo>
                      <a:pt x="299" y="72"/>
                      <a:pt x="299" y="72"/>
                      <a:pt x="299" y="72"/>
                    </a:cubicBezTo>
                    <a:cubicBezTo>
                      <a:pt x="300" y="68"/>
                      <a:pt x="300" y="68"/>
                      <a:pt x="300" y="68"/>
                    </a:cubicBezTo>
                    <a:cubicBezTo>
                      <a:pt x="301" y="66"/>
                      <a:pt x="301" y="66"/>
                      <a:pt x="301" y="66"/>
                    </a:cubicBezTo>
                    <a:cubicBezTo>
                      <a:pt x="301" y="63"/>
                      <a:pt x="301" y="63"/>
                      <a:pt x="301" y="63"/>
                    </a:cubicBezTo>
                    <a:cubicBezTo>
                      <a:pt x="302" y="62"/>
                      <a:pt x="302" y="60"/>
                      <a:pt x="302" y="59"/>
                    </a:cubicBezTo>
                    <a:cubicBezTo>
                      <a:pt x="303" y="52"/>
                      <a:pt x="303" y="46"/>
                      <a:pt x="302" y="40"/>
                    </a:cubicBezTo>
                    <a:cubicBezTo>
                      <a:pt x="302" y="36"/>
                      <a:pt x="302" y="33"/>
                      <a:pt x="301" y="30"/>
                    </a:cubicBezTo>
                    <a:cubicBezTo>
                      <a:pt x="301" y="28"/>
                      <a:pt x="301" y="27"/>
                      <a:pt x="300" y="25"/>
                    </a:cubicBezTo>
                    <a:cubicBezTo>
                      <a:pt x="299" y="21"/>
                      <a:pt x="299" y="21"/>
                      <a:pt x="299" y="21"/>
                    </a:cubicBezTo>
                    <a:cubicBezTo>
                      <a:pt x="297" y="16"/>
                      <a:pt x="294" y="12"/>
                      <a:pt x="290" y="7"/>
                    </a:cubicBezTo>
                    <a:cubicBezTo>
                      <a:pt x="288" y="5"/>
                      <a:pt x="285" y="2"/>
                      <a:pt x="282" y="0"/>
                    </a:cubicBezTo>
                    <a:cubicBezTo>
                      <a:pt x="282" y="0"/>
                      <a:pt x="282" y="0"/>
                      <a:pt x="282" y="0"/>
                    </a:cubicBezTo>
                  </a:path>
                </a:pathLst>
              </a:custGeom>
              <a:solidFill>
                <a:srgbClr val="E39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35">
                <a:extLst>
                  <a:ext uri="{FF2B5EF4-FFF2-40B4-BE49-F238E27FC236}">
                    <a16:creationId xmlns:a16="http://schemas.microsoft.com/office/drawing/2014/main" id="{2C6E0CF4-FCEC-4D11-97EB-B83ECCAC835D}"/>
                  </a:ext>
                </a:extLst>
              </p:cNvPr>
              <p:cNvSpPr>
                <a:spLocks noEditPoints="1"/>
              </p:cNvSpPr>
              <p:nvPr/>
            </p:nvSpPr>
            <p:spPr bwMode="auto">
              <a:xfrm>
                <a:off x="1234" y="1610"/>
                <a:ext cx="714" cy="818"/>
              </a:xfrm>
              <a:custGeom>
                <a:avLst/>
                <a:gdLst>
                  <a:gd name="T0" fmla="*/ 116 w 300"/>
                  <a:gd name="T1" fmla="*/ 256 h 344"/>
                  <a:gd name="T2" fmla="*/ 116 w 300"/>
                  <a:gd name="T3" fmla="*/ 256 h 344"/>
                  <a:gd name="T4" fmla="*/ 77 w 300"/>
                  <a:gd name="T5" fmla="*/ 277 h 344"/>
                  <a:gd name="T6" fmla="*/ 47 w 300"/>
                  <a:gd name="T7" fmla="*/ 312 h 344"/>
                  <a:gd name="T8" fmla="*/ 47 w 300"/>
                  <a:gd name="T9" fmla="*/ 313 h 344"/>
                  <a:gd name="T10" fmla="*/ 20 w 300"/>
                  <a:gd name="T11" fmla="*/ 340 h 344"/>
                  <a:gd name="T12" fmla="*/ 12 w 300"/>
                  <a:gd name="T13" fmla="*/ 342 h 344"/>
                  <a:gd name="T14" fmla="*/ 4 w 300"/>
                  <a:gd name="T15" fmla="*/ 337 h 344"/>
                  <a:gd name="T16" fmla="*/ 2 w 300"/>
                  <a:gd name="T17" fmla="*/ 311 h 344"/>
                  <a:gd name="T18" fmla="*/ 3 w 300"/>
                  <a:gd name="T19" fmla="*/ 303 h 344"/>
                  <a:gd name="T20" fmla="*/ 9 w 300"/>
                  <a:gd name="T21" fmla="*/ 258 h 344"/>
                  <a:gd name="T22" fmla="*/ 8 w 300"/>
                  <a:gd name="T23" fmla="*/ 260 h 344"/>
                  <a:gd name="T24" fmla="*/ 1 w 300"/>
                  <a:gd name="T25" fmla="*/ 311 h 344"/>
                  <a:gd name="T26" fmla="*/ 0 w 300"/>
                  <a:gd name="T27" fmla="*/ 320 h 344"/>
                  <a:gd name="T28" fmla="*/ 3 w 300"/>
                  <a:gd name="T29" fmla="*/ 337 h 344"/>
                  <a:gd name="T30" fmla="*/ 12 w 300"/>
                  <a:gd name="T31" fmla="*/ 344 h 344"/>
                  <a:gd name="T32" fmla="*/ 21 w 300"/>
                  <a:gd name="T33" fmla="*/ 341 h 344"/>
                  <a:gd name="T34" fmla="*/ 48 w 300"/>
                  <a:gd name="T35" fmla="*/ 314 h 344"/>
                  <a:gd name="T36" fmla="*/ 78 w 300"/>
                  <a:gd name="T37" fmla="*/ 278 h 344"/>
                  <a:gd name="T38" fmla="*/ 111 w 300"/>
                  <a:gd name="T39" fmla="*/ 260 h 344"/>
                  <a:gd name="T40" fmla="*/ 116 w 300"/>
                  <a:gd name="T41" fmla="*/ 256 h 344"/>
                  <a:gd name="T42" fmla="*/ 281 w 300"/>
                  <a:gd name="T43" fmla="*/ 0 h 344"/>
                  <a:gd name="T44" fmla="*/ 283 w 300"/>
                  <a:gd name="T45" fmla="*/ 4 h 344"/>
                  <a:gd name="T46" fmla="*/ 283 w 300"/>
                  <a:gd name="T47" fmla="*/ 4 h 344"/>
                  <a:gd name="T48" fmla="*/ 291 w 300"/>
                  <a:gd name="T49" fmla="*/ 11 h 344"/>
                  <a:gd name="T50" fmla="*/ 300 w 300"/>
                  <a:gd name="T51" fmla="*/ 25 h 344"/>
                  <a:gd name="T52" fmla="*/ 298 w 300"/>
                  <a:gd name="T53" fmla="*/ 19 h 344"/>
                  <a:gd name="T54" fmla="*/ 292 w 300"/>
                  <a:gd name="T55" fmla="*/ 11 h 344"/>
                  <a:gd name="T56" fmla="*/ 281 w 300"/>
                  <a:gd name="T5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344">
                    <a:moveTo>
                      <a:pt x="116" y="256"/>
                    </a:moveTo>
                    <a:cubicBezTo>
                      <a:pt x="116" y="256"/>
                      <a:pt x="116" y="256"/>
                      <a:pt x="116" y="256"/>
                    </a:cubicBezTo>
                    <a:cubicBezTo>
                      <a:pt x="103" y="262"/>
                      <a:pt x="89" y="268"/>
                      <a:pt x="77" y="277"/>
                    </a:cubicBezTo>
                    <a:cubicBezTo>
                      <a:pt x="64" y="286"/>
                      <a:pt x="56" y="299"/>
                      <a:pt x="47" y="312"/>
                    </a:cubicBezTo>
                    <a:cubicBezTo>
                      <a:pt x="47" y="313"/>
                      <a:pt x="47" y="313"/>
                      <a:pt x="47" y="313"/>
                    </a:cubicBezTo>
                    <a:cubicBezTo>
                      <a:pt x="43" y="319"/>
                      <a:pt x="31" y="334"/>
                      <a:pt x="20" y="340"/>
                    </a:cubicBezTo>
                    <a:cubicBezTo>
                      <a:pt x="17" y="342"/>
                      <a:pt x="14" y="342"/>
                      <a:pt x="12" y="342"/>
                    </a:cubicBezTo>
                    <a:cubicBezTo>
                      <a:pt x="9" y="342"/>
                      <a:pt x="6" y="341"/>
                      <a:pt x="4" y="337"/>
                    </a:cubicBezTo>
                    <a:cubicBezTo>
                      <a:pt x="1" y="331"/>
                      <a:pt x="1" y="319"/>
                      <a:pt x="2" y="311"/>
                    </a:cubicBezTo>
                    <a:cubicBezTo>
                      <a:pt x="2" y="308"/>
                      <a:pt x="3" y="306"/>
                      <a:pt x="3" y="303"/>
                    </a:cubicBezTo>
                    <a:cubicBezTo>
                      <a:pt x="6" y="288"/>
                      <a:pt x="8" y="274"/>
                      <a:pt x="9" y="258"/>
                    </a:cubicBezTo>
                    <a:cubicBezTo>
                      <a:pt x="9" y="259"/>
                      <a:pt x="9" y="260"/>
                      <a:pt x="8" y="260"/>
                    </a:cubicBezTo>
                    <a:cubicBezTo>
                      <a:pt x="7" y="277"/>
                      <a:pt x="4" y="294"/>
                      <a:pt x="1" y="311"/>
                    </a:cubicBezTo>
                    <a:cubicBezTo>
                      <a:pt x="0" y="314"/>
                      <a:pt x="0" y="317"/>
                      <a:pt x="0" y="320"/>
                    </a:cubicBezTo>
                    <a:cubicBezTo>
                      <a:pt x="0" y="327"/>
                      <a:pt x="1" y="333"/>
                      <a:pt x="3" y="337"/>
                    </a:cubicBezTo>
                    <a:cubicBezTo>
                      <a:pt x="5" y="341"/>
                      <a:pt x="8" y="344"/>
                      <a:pt x="12" y="344"/>
                    </a:cubicBezTo>
                    <a:cubicBezTo>
                      <a:pt x="14" y="344"/>
                      <a:pt x="17" y="343"/>
                      <a:pt x="21" y="341"/>
                    </a:cubicBezTo>
                    <a:cubicBezTo>
                      <a:pt x="32" y="335"/>
                      <a:pt x="44" y="320"/>
                      <a:pt x="48" y="314"/>
                    </a:cubicBezTo>
                    <a:cubicBezTo>
                      <a:pt x="56" y="301"/>
                      <a:pt x="65" y="287"/>
                      <a:pt x="78" y="278"/>
                    </a:cubicBezTo>
                    <a:cubicBezTo>
                      <a:pt x="88" y="270"/>
                      <a:pt x="99" y="265"/>
                      <a:pt x="111" y="260"/>
                    </a:cubicBezTo>
                    <a:cubicBezTo>
                      <a:pt x="116" y="256"/>
                      <a:pt x="116" y="256"/>
                      <a:pt x="116" y="256"/>
                    </a:cubicBezTo>
                    <a:moveTo>
                      <a:pt x="281" y="0"/>
                    </a:moveTo>
                    <a:cubicBezTo>
                      <a:pt x="281" y="1"/>
                      <a:pt x="282" y="2"/>
                      <a:pt x="283" y="4"/>
                    </a:cubicBezTo>
                    <a:cubicBezTo>
                      <a:pt x="283" y="4"/>
                      <a:pt x="283" y="4"/>
                      <a:pt x="283" y="4"/>
                    </a:cubicBezTo>
                    <a:cubicBezTo>
                      <a:pt x="286" y="6"/>
                      <a:pt x="289" y="9"/>
                      <a:pt x="291" y="11"/>
                    </a:cubicBezTo>
                    <a:cubicBezTo>
                      <a:pt x="295" y="16"/>
                      <a:pt x="298" y="20"/>
                      <a:pt x="300" y="25"/>
                    </a:cubicBezTo>
                    <a:cubicBezTo>
                      <a:pt x="298" y="19"/>
                      <a:pt x="298" y="19"/>
                      <a:pt x="298" y="19"/>
                    </a:cubicBezTo>
                    <a:cubicBezTo>
                      <a:pt x="296" y="16"/>
                      <a:pt x="294" y="13"/>
                      <a:pt x="292" y="11"/>
                    </a:cubicBezTo>
                    <a:cubicBezTo>
                      <a:pt x="289" y="7"/>
                      <a:pt x="284" y="4"/>
                      <a:pt x="281" y="0"/>
                    </a:cubicBezTo>
                  </a:path>
                </a:pathLst>
              </a:custGeom>
              <a:solidFill>
                <a:srgbClr val="C2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36">
                <a:extLst>
                  <a:ext uri="{FF2B5EF4-FFF2-40B4-BE49-F238E27FC236}">
                    <a16:creationId xmlns:a16="http://schemas.microsoft.com/office/drawing/2014/main" id="{7BF4FA36-C470-43E1-BD75-BB85B9A49675}"/>
                  </a:ext>
                </a:extLst>
              </p:cNvPr>
              <p:cNvSpPr>
                <a:spLocks/>
              </p:cNvSpPr>
              <p:nvPr/>
            </p:nvSpPr>
            <p:spPr bwMode="auto">
              <a:xfrm>
                <a:off x="1872" y="1705"/>
                <a:ext cx="66" cy="138"/>
              </a:xfrm>
              <a:custGeom>
                <a:avLst/>
                <a:gdLst>
                  <a:gd name="T0" fmla="*/ 22 w 28"/>
                  <a:gd name="T1" fmla="*/ 0 h 58"/>
                  <a:gd name="T2" fmla="*/ 21 w 28"/>
                  <a:gd name="T3" fmla="*/ 1 h 58"/>
                  <a:gd name="T4" fmla="*/ 1 w 28"/>
                  <a:gd name="T5" fmla="*/ 56 h 58"/>
                  <a:gd name="T6" fmla="*/ 2 w 28"/>
                  <a:gd name="T7" fmla="*/ 57 h 58"/>
                  <a:gd name="T8" fmla="*/ 22 w 28"/>
                  <a:gd name="T9" fmla="*/ 0 h 58"/>
                </a:gdLst>
                <a:ahLst/>
                <a:cxnLst>
                  <a:cxn ang="0">
                    <a:pos x="T0" y="T1"/>
                  </a:cxn>
                  <a:cxn ang="0">
                    <a:pos x="T2" y="T3"/>
                  </a:cxn>
                  <a:cxn ang="0">
                    <a:pos x="T4" y="T5"/>
                  </a:cxn>
                  <a:cxn ang="0">
                    <a:pos x="T6" y="T7"/>
                  </a:cxn>
                  <a:cxn ang="0">
                    <a:pos x="T8" y="T9"/>
                  </a:cxn>
                </a:cxnLst>
                <a:rect l="0" t="0" r="r" b="b"/>
                <a:pathLst>
                  <a:path w="28" h="58">
                    <a:moveTo>
                      <a:pt x="22" y="0"/>
                    </a:moveTo>
                    <a:cubicBezTo>
                      <a:pt x="21" y="0"/>
                      <a:pt x="20" y="0"/>
                      <a:pt x="21" y="1"/>
                    </a:cubicBezTo>
                    <a:cubicBezTo>
                      <a:pt x="25" y="22"/>
                      <a:pt x="14" y="41"/>
                      <a:pt x="1" y="56"/>
                    </a:cubicBezTo>
                    <a:cubicBezTo>
                      <a:pt x="0" y="57"/>
                      <a:pt x="1" y="58"/>
                      <a:pt x="2" y="57"/>
                    </a:cubicBezTo>
                    <a:cubicBezTo>
                      <a:pt x="17" y="46"/>
                      <a:pt x="28" y="19"/>
                      <a:pt x="22" y="0"/>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37">
                <a:extLst>
                  <a:ext uri="{FF2B5EF4-FFF2-40B4-BE49-F238E27FC236}">
                    <a16:creationId xmlns:a16="http://schemas.microsoft.com/office/drawing/2014/main" id="{14256C90-157B-45B1-9D89-9CFE5B312F50}"/>
                  </a:ext>
                </a:extLst>
              </p:cNvPr>
              <p:cNvSpPr>
                <a:spLocks/>
              </p:cNvSpPr>
              <p:nvPr/>
            </p:nvSpPr>
            <p:spPr bwMode="auto">
              <a:xfrm>
                <a:off x="1784" y="1624"/>
                <a:ext cx="76" cy="274"/>
              </a:xfrm>
              <a:custGeom>
                <a:avLst/>
                <a:gdLst>
                  <a:gd name="T0" fmla="*/ 31 w 32"/>
                  <a:gd name="T1" fmla="*/ 23 h 115"/>
                  <a:gd name="T2" fmla="*/ 22 w 32"/>
                  <a:gd name="T3" fmla="*/ 0 h 115"/>
                  <a:gd name="T4" fmla="*/ 22 w 32"/>
                  <a:gd name="T5" fmla="*/ 0 h 115"/>
                  <a:gd name="T6" fmla="*/ 29 w 32"/>
                  <a:gd name="T7" fmla="*/ 28 h 115"/>
                  <a:gd name="T8" fmla="*/ 25 w 32"/>
                  <a:gd name="T9" fmla="*/ 60 h 115"/>
                  <a:gd name="T10" fmla="*/ 16 w 32"/>
                  <a:gd name="T11" fmla="*/ 88 h 115"/>
                  <a:gd name="T12" fmla="*/ 1 w 32"/>
                  <a:gd name="T13" fmla="*/ 113 h 115"/>
                  <a:gd name="T14" fmla="*/ 2 w 32"/>
                  <a:gd name="T15" fmla="*/ 114 h 115"/>
                  <a:gd name="T16" fmla="*/ 29 w 32"/>
                  <a:gd name="T17" fmla="*/ 56 h 115"/>
                  <a:gd name="T18" fmla="*/ 31 w 32"/>
                  <a:gd name="T19"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15">
                    <a:moveTo>
                      <a:pt x="31" y="23"/>
                    </a:moveTo>
                    <a:cubicBezTo>
                      <a:pt x="30" y="15"/>
                      <a:pt x="29" y="6"/>
                      <a:pt x="22" y="0"/>
                    </a:cubicBezTo>
                    <a:cubicBezTo>
                      <a:pt x="22" y="0"/>
                      <a:pt x="22" y="0"/>
                      <a:pt x="22" y="0"/>
                    </a:cubicBezTo>
                    <a:cubicBezTo>
                      <a:pt x="28" y="8"/>
                      <a:pt x="28" y="19"/>
                      <a:pt x="29" y="28"/>
                    </a:cubicBezTo>
                    <a:cubicBezTo>
                      <a:pt x="30" y="39"/>
                      <a:pt x="28" y="50"/>
                      <a:pt x="25" y="60"/>
                    </a:cubicBezTo>
                    <a:cubicBezTo>
                      <a:pt x="23" y="70"/>
                      <a:pt x="20" y="79"/>
                      <a:pt x="16" y="88"/>
                    </a:cubicBezTo>
                    <a:cubicBezTo>
                      <a:pt x="12" y="97"/>
                      <a:pt x="6" y="105"/>
                      <a:pt x="1" y="113"/>
                    </a:cubicBezTo>
                    <a:cubicBezTo>
                      <a:pt x="0" y="114"/>
                      <a:pt x="1" y="115"/>
                      <a:pt x="2" y="114"/>
                    </a:cubicBezTo>
                    <a:cubicBezTo>
                      <a:pt x="16" y="97"/>
                      <a:pt x="24" y="78"/>
                      <a:pt x="29" y="56"/>
                    </a:cubicBezTo>
                    <a:cubicBezTo>
                      <a:pt x="32" y="45"/>
                      <a:pt x="32" y="34"/>
                      <a:pt x="31" y="23"/>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38">
                <a:extLst>
                  <a:ext uri="{FF2B5EF4-FFF2-40B4-BE49-F238E27FC236}">
                    <a16:creationId xmlns:a16="http://schemas.microsoft.com/office/drawing/2014/main" id="{065BBB1A-0CE5-48F3-8160-188A4D4CD6BF}"/>
                  </a:ext>
                </a:extLst>
              </p:cNvPr>
              <p:cNvSpPr>
                <a:spLocks/>
              </p:cNvSpPr>
              <p:nvPr/>
            </p:nvSpPr>
            <p:spPr bwMode="auto">
              <a:xfrm>
                <a:off x="1603" y="1757"/>
                <a:ext cx="188" cy="312"/>
              </a:xfrm>
              <a:custGeom>
                <a:avLst/>
                <a:gdLst>
                  <a:gd name="T0" fmla="*/ 77 w 79"/>
                  <a:gd name="T1" fmla="*/ 1 h 131"/>
                  <a:gd name="T2" fmla="*/ 76 w 79"/>
                  <a:gd name="T3" fmla="*/ 1 h 131"/>
                  <a:gd name="T4" fmla="*/ 67 w 79"/>
                  <a:gd name="T5" fmla="*/ 36 h 131"/>
                  <a:gd name="T6" fmla="*/ 48 w 79"/>
                  <a:gd name="T7" fmla="*/ 68 h 131"/>
                  <a:gd name="T8" fmla="*/ 25 w 79"/>
                  <a:gd name="T9" fmla="*/ 98 h 131"/>
                  <a:gd name="T10" fmla="*/ 1 w 79"/>
                  <a:gd name="T11" fmla="*/ 130 h 131"/>
                  <a:gd name="T12" fmla="*/ 2 w 79"/>
                  <a:gd name="T13" fmla="*/ 131 h 131"/>
                  <a:gd name="T14" fmla="*/ 28 w 79"/>
                  <a:gd name="T15" fmla="*/ 99 h 131"/>
                  <a:gd name="T16" fmla="*/ 52 w 79"/>
                  <a:gd name="T17" fmla="*/ 66 h 131"/>
                  <a:gd name="T18" fmla="*/ 77 w 79"/>
                  <a:gd name="T19"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31">
                    <a:moveTo>
                      <a:pt x="77" y="1"/>
                    </a:moveTo>
                    <a:cubicBezTo>
                      <a:pt x="77" y="0"/>
                      <a:pt x="76" y="0"/>
                      <a:pt x="76" y="1"/>
                    </a:cubicBezTo>
                    <a:cubicBezTo>
                      <a:pt x="75" y="13"/>
                      <a:pt x="72" y="25"/>
                      <a:pt x="67" y="36"/>
                    </a:cubicBezTo>
                    <a:cubicBezTo>
                      <a:pt x="62" y="47"/>
                      <a:pt x="55" y="58"/>
                      <a:pt x="48" y="68"/>
                    </a:cubicBezTo>
                    <a:cubicBezTo>
                      <a:pt x="41" y="78"/>
                      <a:pt x="32" y="88"/>
                      <a:pt x="25" y="98"/>
                    </a:cubicBezTo>
                    <a:cubicBezTo>
                      <a:pt x="17" y="109"/>
                      <a:pt x="9" y="120"/>
                      <a:pt x="1" y="130"/>
                    </a:cubicBezTo>
                    <a:cubicBezTo>
                      <a:pt x="0" y="130"/>
                      <a:pt x="1" y="131"/>
                      <a:pt x="2" y="131"/>
                    </a:cubicBezTo>
                    <a:cubicBezTo>
                      <a:pt x="11" y="121"/>
                      <a:pt x="20" y="110"/>
                      <a:pt x="28" y="99"/>
                    </a:cubicBezTo>
                    <a:cubicBezTo>
                      <a:pt x="36" y="88"/>
                      <a:pt x="45" y="77"/>
                      <a:pt x="52" y="66"/>
                    </a:cubicBezTo>
                    <a:cubicBezTo>
                      <a:pt x="65" y="47"/>
                      <a:pt x="79" y="25"/>
                      <a:pt x="77" y="1"/>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39">
                <a:extLst>
                  <a:ext uri="{FF2B5EF4-FFF2-40B4-BE49-F238E27FC236}">
                    <a16:creationId xmlns:a16="http://schemas.microsoft.com/office/drawing/2014/main" id="{A4C63AD3-AF35-4CF8-95CA-2B5817BABBEA}"/>
                  </a:ext>
                </a:extLst>
              </p:cNvPr>
              <p:cNvSpPr>
                <a:spLocks/>
              </p:cNvSpPr>
              <p:nvPr/>
            </p:nvSpPr>
            <p:spPr bwMode="auto">
              <a:xfrm>
                <a:off x="1306" y="1879"/>
                <a:ext cx="62" cy="411"/>
              </a:xfrm>
              <a:custGeom>
                <a:avLst/>
                <a:gdLst>
                  <a:gd name="T0" fmla="*/ 11 w 26"/>
                  <a:gd name="T1" fmla="*/ 45 h 173"/>
                  <a:gd name="T2" fmla="*/ 26 w 26"/>
                  <a:gd name="T3" fmla="*/ 2 h 173"/>
                  <a:gd name="T4" fmla="*/ 24 w 26"/>
                  <a:gd name="T5" fmla="*/ 2 h 173"/>
                  <a:gd name="T6" fmla="*/ 9 w 26"/>
                  <a:gd name="T7" fmla="*/ 40 h 173"/>
                  <a:gd name="T8" fmla="*/ 2 w 26"/>
                  <a:gd name="T9" fmla="*/ 84 h 173"/>
                  <a:gd name="T10" fmla="*/ 10 w 26"/>
                  <a:gd name="T11" fmla="*/ 172 h 173"/>
                  <a:gd name="T12" fmla="*/ 11 w 26"/>
                  <a:gd name="T13" fmla="*/ 172 h 173"/>
                  <a:gd name="T14" fmla="*/ 5 w 26"/>
                  <a:gd name="T15" fmla="*/ 88 h 173"/>
                  <a:gd name="T16" fmla="*/ 11 w 26"/>
                  <a:gd name="T17" fmla="*/ 4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73">
                    <a:moveTo>
                      <a:pt x="11" y="45"/>
                    </a:moveTo>
                    <a:cubicBezTo>
                      <a:pt x="14" y="30"/>
                      <a:pt x="21" y="17"/>
                      <a:pt x="26" y="2"/>
                    </a:cubicBezTo>
                    <a:cubicBezTo>
                      <a:pt x="26" y="1"/>
                      <a:pt x="24" y="0"/>
                      <a:pt x="24" y="2"/>
                    </a:cubicBezTo>
                    <a:cubicBezTo>
                      <a:pt x="19" y="14"/>
                      <a:pt x="12" y="26"/>
                      <a:pt x="9" y="40"/>
                    </a:cubicBezTo>
                    <a:cubicBezTo>
                      <a:pt x="5" y="54"/>
                      <a:pt x="4" y="69"/>
                      <a:pt x="2" y="84"/>
                    </a:cubicBezTo>
                    <a:cubicBezTo>
                      <a:pt x="0" y="113"/>
                      <a:pt x="0" y="145"/>
                      <a:pt x="10" y="172"/>
                    </a:cubicBezTo>
                    <a:cubicBezTo>
                      <a:pt x="10" y="173"/>
                      <a:pt x="12" y="173"/>
                      <a:pt x="11" y="172"/>
                    </a:cubicBezTo>
                    <a:cubicBezTo>
                      <a:pt x="5" y="144"/>
                      <a:pt x="3" y="117"/>
                      <a:pt x="5" y="88"/>
                    </a:cubicBezTo>
                    <a:cubicBezTo>
                      <a:pt x="6" y="74"/>
                      <a:pt x="8" y="59"/>
                      <a:pt x="11" y="45"/>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40">
                <a:extLst>
                  <a:ext uri="{FF2B5EF4-FFF2-40B4-BE49-F238E27FC236}">
                    <a16:creationId xmlns:a16="http://schemas.microsoft.com/office/drawing/2014/main" id="{C02F0302-15DF-4F55-8A79-3AB64E5EDD62}"/>
                  </a:ext>
                </a:extLst>
              </p:cNvPr>
              <p:cNvSpPr>
                <a:spLocks/>
              </p:cNvSpPr>
              <p:nvPr/>
            </p:nvSpPr>
            <p:spPr bwMode="auto">
              <a:xfrm>
                <a:off x="1349" y="1976"/>
                <a:ext cx="40" cy="219"/>
              </a:xfrm>
              <a:custGeom>
                <a:avLst/>
                <a:gdLst>
                  <a:gd name="T0" fmla="*/ 16 w 17"/>
                  <a:gd name="T1" fmla="*/ 1 h 92"/>
                  <a:gd name="T2" fmla="*/ 6 w 17"/>
                  <a:gd name="T3" fmla="*/ 92 h 92"/>
                  <a:gd name="T4" fmla="*/ 7 w 17"/>
                  <a:gd name="T5" fmla="*/ 92 h 92"/>
                  <a:gd name="T6" fmla="*/ 17 w 17"/>
                  <a:gd name="T7" fmla="*/ 1 h 92"/>
                  <a:gd name="T8" fmla="*/ 16 w 17"/>
                  <a:gd name="T9" fmla="*/ 1 h 92"/>
                </a:gdLst>
                <a:ahLst/>
                <a:cxnLst>
                  <a:cxn ang="0">
                    <a:pos x="T0" y="T1"/>
                  </a:cxn>
                  <a:cxn ang="0">
                    <a:pos x="T2" y="T3"/>
                  </a:cxn>
                  <a:cxn ang="0">
                    <a:pos x="T4" y="T5"/>
                  </a:cxn>
                  <a:cxn ang="0">
                    <a:pos x="T6" y="T7"/>
                  </a:cxn>
                  <a:cxn ang="0">
                    <a:pos x="T8" y="T9"/>
                  </a:cxn>
                </a:cxnLst>
                <a:rect l="0" t="0" r="r" b="b"/>
                <a:pathLst>
                  <a:path w="17" h="92">
                    <a:moveTo>
                      <a:pt x="16" y="1"/>
                    </a:moveTo>
                    <a:cubicBezTo>
                      <a:pt x="0" y="28"/>
                      <a:pt x="4" y="62"/>
                      <a:pt x="6" y="92"/>
                    </a:cubicBezTo>
                    <a:cubicBezTo>
                      <a:pt x="6" y="92"/>
                      <a:pt x="7" y="92"/>
                      <a:pt x="7" y="92"/>
                    </a:cubicBezTo>
                    <a:cubicBezTo>
                      <a:pt x="7" y="61"/>
                      <a:pt x="5" y="30"/>
                      <a:pt x="17" y="1"/>
                    </a:cubicBezTo>
                    <a:cubicBezTo>
                      <a:pt x="17" y="0"/>
                      <a:pt x="17" y="0"/>
                      <a:pt x="16" y="1"/>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41">
                <a:extLst>
                  <a:ext uri="{FF2B5EF4-FFF2-40B4-BE49-F238E27FC236}">
                    <a16:creationId xmlns:a16="http://schemas.microsoft.com/office/drawing/2014/main" id="{1F50A2BC-91B3-4912-A5BB-2B689093D4DF}"/>
                  </a:ext>
                </a:extLst>
              </p:cNvPr>
              <p:cNvSpPr>
                <a:spLocks/>
              </p:cNvSpPr>
              <p:nvPr/>
            </p:nvSpPr>
            <p:spPr bwMode="auto">
              <a:xfrm>
                <a:off x="1270" y="2050"/>
                <a:ext cx="22" cy="271"/>
              </a:xfrm>
              <a:custGeom>
                <a:avLst/>
                <a:gdLst>
                  <a:gd name="T0" fmla="*/ 8 w 9"/>
                  <a:gd name="T1" fmla="*/ 0 h 114"/>
                  <a:gd name="T2" fmla="*/ 2 w 9"/>
                  <a:gd name="T3" fmla="*/ 54 h 114"/>
                  <a:gd name="T4" fmla="*/ 2 w 9"/>
                  <a:gd name="T5" fmla="*/ 82 h 114"/>
                  <a:gd name="T6" fmla="*/ 0 w 9"/>
                  <a:gd name="T7" fmla="*/ 114 h 114"/>
                  <a:gd name="T8" fmla="*/ 1 w 9"/>
                  <a:gd name="T9" fmla="*/ 114 h 114"/>
                  <a:gd name="T10" fmla="*/ 4 w 9"/>
                  <a:gd name="T11" fmla="*/ 89 h 114"/>
                  <a:gd name="T12" fmla="*/ 4 w 9"/>
                  <a:gd name="T13" fmla="*/ 61 h 114"/>
                  <a:gd name="T14" fmla="*/ 9 w 9"/>
                  <a:gd name="T15" fmla="*/ 0 h 114"/>
                  <a:gd name="T16" fmla="*/ 8 w 9"/>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4">
                    <a:moveTo>
                      <a:pt x="8" y="0"/>
                    </a:moveTo>
                    <a:cubicBezTo>
                      <a:pt x="2" y="17"/>
                      <a:pt x="2" y="36"/>
                      <a:pt x="2" y="54"/>
                    </a:cubicBezTo>
                    <a:cubicBezTo>
                      <a:pt x="2" y="63"/>
                      <a:pt x="2" y="73"/>
                      <a:pt x="2" y="82"/>
                    </a:cubicBezTo>
                    <a:cubicBezTo>
                      <a:pt x="2" y="92"/>
                      <a:pt x="3" y="104"/>
                      <a:pt x="0" y="114"/>
                    </a:cubicBezTo>
                    <a:cubicBezTo>
                      <a:pt x="0" y="114"/>
                      <a:pt x="1" y="114"/>
                      <a:pt x="1" y="114"/>
                    </a:cubicBezTo>
                    <a:cubicBezTo>
                      <a:pt x="3" y="106"/>
                      <a:pt x="3" y="97"/>
                      <a:pt x="4" y="89"/>
                    </a:cubicBezTo>
                    <a:cubicBezTo>
                      <a:pt x="4" y="79"/>
                      <a:pt x="4" y="70"/>
                      <a:pt x="4" y="61"/>
                    </a:cubicBezTo>
                    <a:cubicBezTo>
                      <a:pt x="4" y="40"/>
                      <a:pt x="5" y="20"/>
                      <a:pt x="9" y="0"/>
                    </a:cubicBezTo>
                    <a:cubicBezTo>
                      <a:pt x="9" y="0"/>
                      <a:pt x="8" y="0"/>
                      <a:pt x="8" y="0"/>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42">
                <a:extLst>
                  <a:ext uri="{FF2B5EF4-FFF2-40B4-BE49-F238E27FC236}">
                    <a16:creationId xmlns:a16="http://schemas.microsoft.com/office/drawing/2014/main" id="{4061B26C-F2E9-48D4-B611-CB7707CE9AE3}"/>
                  </a:ext>
                </a:extLst>
              </p:cNvPr>
              <p:cNvSpPr>
                <a:spLocks/>
              </p:cNvSpPr>
              <p:nvPr/>
            </p:nvSpPr>
            <p:spPr bwMode="auto">
              <a:xfrm>
                <a:off x="1487" y="2033"/>
                <a:ext cx="4" cy="24"/>
              </a:xfrm>
              <a:custGeom>
                <a:avLst/>
                <a:gdLst>
                  <a:gd name="T0" fmla="*/ 2 w 2"/>
                  <a:gd name="T1" fmla="*/ 0 h 10"/>
                  <a:gd name="T2" fmla="*/ 0 w 2"/>
                  <a:gd name="T3" fmla="*/ 9 h 10"/>
                  <a:gd name="T4" fmla="*/ 1 w 2"/>
                  <a:gd name="T5" fmla="*/ 9 h 10"/>
                  <a:gd name="T6" fmla="*/ 2 w 2"/>
                  <a:gd name="T7" fmla="*/ 1 h 10"/>
                  <a:gd name="T8" fmla="*/ 2 w 2"/>
                  <a:gd name="T9" fmla="*/ 0 h 10"/>
                </a:gdLst>
                <a:ahLst/>
                <a:cxnLst>
                  <a:cxn ang="0">
                    <a:pos x="T0" y="T1"/>
                  </a:cxn>
                  <a:cxn ang="0">
                    <a:pos x="T2" y="T3"/>
                  </a:cxn>
                  <a:cxn ang="0">
                    <a:pos x="T4" y="T5"/>
                  </a:cxn>
                  <a:cxn ang="0">
                    <a:pos x="T6" y="T7"/>
                  </a:cxn>
                  <a:cxn ang="0">
                    <a:pos x="T8" y="T9"/>
                  </a:cxn>
                </a:cxnLst>
                <a:rect l="0" t="0" r="r" b="b"/>
                <a:pathLst>
                  <a:path w="2" h="10">
                    <a:moveTo>
                      <a:pt x="2" y="0"/>
                    </a:moveTo>
                    <a:cubicBezTo>
                      <a:pt x="0" y="3"/>
                      <a:pt x="0" y="6"/>
                      <a:pt x="0" y="9"/>
                    </a:cubicBezTo>
                    <a:cubicBezTo>
                      <a:pt x="0" y="10"/>
                      <a:pt x="1" y="10"/>
                      <a:pt x="1" y="9"/>
                    </a:cubicBezTo>
                    <a:cubicBezTo>
                      <a:pt x="2" y="6"/>
                      <a:pt x="2" y="3"/>
                      <a:pt x="2" y="1"/>
                    </a:cubicBezTo>
                    <a:cubicBezTo>
                      <a:pt x="2" y="0"/>
                      <a:pt x="2" y="0"/>
                      <a:pt x="2" y="0"/>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43">
                <a:extLst>
                  <a:ext uri="{FF2B5EF4-FFF2-40B4-BE49-F238E27FC236}">
                    <a16:creationId xmlns:a16="http://schemas.microsoft.com/office/drawing/2014/main" id="{58703ED6-CAB8-4F38-800C-C708DFCB1001}"/>
                  </a:ext>
                </a:extLst>
              </p:cNvPr>
              <p:cNvSpPr>
                <a:spLocks/>
              </p:cNvSpPr>
              <p:nvPr/>
            </p:nvSpPr>
            <p:spPr bwMode="auto">
              <a:xfrm>
                <a:off x="1458" y="2033"/>
                <a:ext cx="9" cy="38"/>
              </a:xfrm>
              <a:custGeom>
                <a:avLst/>
                <a:gdLst>
                  <a:gd name="T0" fmla="*/ 4 w 4"/>
                  <a:gd name="T1" fmla="*/ 0 h 16"/>
                  <a:gd name="T2" fmla="*/ 2 w 4"/>
                  <a:gd name="T3" fmla="*/ 15 h 16"/>
                  <a:gd name="T4" fmla="*/ 3 w 4"/>
                  <a:gd name="T5" fmla="*/ 15 h 16"/>
                  <a:gd name="T6" fmla="*/ 4 w 4"/>
                  <a:gd name="T7" fmla="*/ 0 h 16"/>
                </a:gdLst>
                <a:ahLst/>
                <a:cxnLst>
                  <a:cxn ang="0">
                    <a:pos x="T0" y="T1"/>
                  </a:cxn>
                  <a:cxn ang="0">
                    <a:pos x="T2" y="T3"/>
                  </a:cxn>
                  <a:cxn ang="0">
                    <a:pos x="T4" y="T5"/>
                  </a:cxn>
                  <a:cxn ang="0">
                    <a:pos x="T6" y="T7"/>
                  </a:cxn>
                </a:cxnLst>
                <a:rect l="0" t="0" r="r" b="b"/>
                <a:pathLst>
                  <a:path w="4" h="16">
                    <a:moveTo>
                      <a:pt x="4" y="0"/>
                    </a:moveTo>
                    <a:cubicBezTo>
                      <a:pt x="2" y="5"/>
                      <a:pt x="0" y="10"/>
                      <a:pt x="2" y="15"/>
                    </a:cubicBezTo>
                    <a:cubicBezTo>
                      <a:pt x="2" y="16"/>
                      <a:pt x="3" y="15"/>
                      <a:pt x="3" y="15"/>
                    </a:cubicBezTo>
                    <a:cubicBezTo>
                      <a:pt x="3" y="10"/>
                      <a:pt x="4" y="5"/>
                      <a:pt x="4" y="0"/>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44">
                <a:extLst>
                  <a:ext uri="{FF2B5EF4-FFF2-40B4-BE49-F238E27FC236}">
                    <a16:creationId xmlns:a16="http://schemas.microsoft.com/office/drawing/2014/main" id="{ACFA31EF-64A1-479B-BF88-3E2522922E8F}"/>
                  </a:ext>
                </a:extLst>
              </p:cNvPr>
              <p:cNvSpPr>
                <a:spLocks/>
              </p:cNvSpPr>
              <p:nvPr/>
            </p:nvSpPr>
            <p:spPr bwMode="auto">
              <a:xfrm>
                <a:off x="1432" y="2033"/>
                <a:ext cx="12" cy="59"/>
              </a:xfrm>
              <a:custGeom>
                <a:avLst/>
                <a:gdLst>
                  <a:gd name="T0" fmla="*/ 5 w 5"/>
                  <a:gd name="T1" fmla="*/ 1 h 25"/>
                  <a:gd name="T2" fmla="*/ 4 w 5"/>
                  <a:gd name="T3" fmla="*/ 1 h 25"/>
                  <a:gd name="T4" fmla="*/ 3 w 5"/>
                  <a:gd name="T5" fmla="*/ 24 h 25"/>
                  <a:gd name="T6" fmla="*/ 4 w 5"/>
                  <a:gd name="T7" fmla="*/ 24 h 25"/>
                  <a:gd name="T8" fmla="*/ 5 w 5"/>
                  <a:gd name="T9" fmla="*/ 1 h 25"/>
                </a:gdLst>
                <a:ahLst/>
                <a:cxnLst>
                  <a:cxn ang="0">
                    <a:pos x="T0" y="T1"/>
                  </a:cxn>
                  <a:cxn ang="0">
                    <a:pos x="T2" y="T3"/>
                  </a:cxn>
                  <a:cxn ang="0">
                    <a:pos x="T4" y="T5"/>
                  </a:cxn>
                  <a:cxn ang="0">
                    <a:pos x="T6" y="T7"/>
                  </a:cxn>
                  <a:cxn ang="0">
                    <a:pos x="T8" y="T9"/>
                  </a:cxn>
                </a:cxnLst>
                <a:rect l="0" t="0" r="r" b="b"/>
                <a:pathLst>
                  <a:path w="5" h="25">
                    <a:moveTo>
                      <a:pt x="5" y="1"/>
                    </a:moveTo>
                    <a:cubicBezTo>
                      <a:pt x="5" y="0"/>
                      <a:pt x="4" y="0"/>
                      <a:pt x="4" y="1"/>
                    </a:cubicBezTo>
                    <a:cubicBezTo>
                      <a:pt x="1" y="8"/>
                      <a:pt x="0" y="17"/>
                      <a:pt x="3" y="24"/>
                    </a:cubicBezTo>
                    <a:cubicBezTo>
                      <a:pt x="3" y="25"/>
                      <a:pt x="4" y="25"/>
                      <a:pt x="4" y="24"/>
                    </a:cubicBezTo>
                    <a:cubicBezTo>
                      <a:pt x="3" y="16"/>
                      <a:pt x="3" y="9"/>
                      <a:pt x="5" y="1"/>
                    </a:cubicBezTo>
                    <a:close/>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45">
                <a:extLst>
                  <a:ext uri="{FF2B5EF4-FFF2-40B4-BE49-F238E27FC236}">
                    <a16:creationId xmlns:a16="http://schemas.microsoft.com/office/drawing/2014/main" id="{2B5794D1-5701-45D2-98DE-E49D414B81D2}"/>
                  </a:ext>
                </a:extLst>
              </p:cNvPr>
              <p:cNvSpPr>
                <a:spLocks/>
              </p:cNvSpPr>
              <p:nvPr/>
            </p:nvSpPr>
            <p:spPr bwMode="auto">
              <a:xfrm>
                <a:off x="2221" y="1384"/>
                <a:ext cx="697" cy="651"/>
              </a:xfrm>
              <a:custGeom>
                <a:avLst/>
                <a:gdLst>
                  <a:gd name="T0" fmla="*/ 19 w 293"/>
                  <a:gd name="T1" fmla="*/ 143 h 274"/>
                  <a:gd name="T2" fmla="*/ 58 w 293"/>
                  <a:gd name="T3" fmla="*/ 174 h 274"/>
                  <a:gd name="T4" fmla="*/ 96 w 293"/>
                  <a:gd name="T5" fmla="*/ 205 h 274"/>
                  <a:gd name="T6" fmla="*/ 155 w 293"/>
                  <a:gd name="T7" fmla="*/ 212 h 274"/>
                  <a:gd name="T8" fmla="*/ 187 w 293"/>
                  <a:gd name="T9" fmla="*/ 226 h 274"/>
                  <a:gd name="T10" fmla="*/ 227 w 293"/>
                  <a:gd name="T11" fmla="*/ 263 h 274"/>
                  <a:gd name="T12" fmla="*/ 279 w 293"/>
                  <a:gd name="T13" fmla="*/ 230 h 274"/>
                  <a:gd name="T14" fmla="*/ 285 w 293"/>
                  <a:gd name="T15" fmla="*/ 215 h 274"/>
                  <a:gd name="T16" fmla="*/ 285 w 293"/>
                  <a:gd name="T17" fmla="*/ 141 h 274"/>
                  <a:gd name="T18" fmla="*/ 234 w 293"/>
                  <a:gd name="T19" fmla="*/ 50 h 274"/>
                  <a:gd name="T20" fmla="*/ 179 w 293"/>
                  <a:gd name="T21" fmla="*/ 16 h 274"/>
                  <a:gd name="T22" fmla="*/ 149 w 293"/>
                  <a:gd name="T23" fmla="*/ 8 h 274"/>
                  <a:gd name="T24" fmla="*/ 53 w 293"/>
                  <a:gd name="T25" fmla="*/ 18 h 274"/>
                  <a:gd name="T26" fmla="*/ 0 w 293"/>
                  <a:gd name="T27" fmla="*/ 96 h 274"/>
                  <a:gd name="T28" fmla="*/ 19 w 293"/>
                  <a:gd name="T29" fmla="*/ 1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74">
                    <a:moveTo>
                      <a:pt x="19" y="143"/>
                    </a:moveTo>
                    <a:cubicBezTo>
                      <a:pt x="31" y="155"/>
                      <a:pt x="45" y="164"/>
                      <a:pt x="58" y="174"/>
                    </a:cubicBezTo>
                    <a:cubicBezTo>
                      <a:pt x="70" y="185"/>
                      <a:pt x="81" y="199"/>
                      <a:pt x="96" y="205"/>
                    </a:cubicBezTo>
                    <a:cubicBezTo>
                      <a:pt x="114" y="213"/>
                      <a:pt x="136" y="209"/>
                      <a:pt x="155" y="212"/>
                    </a:cubicBezTo>
                    <a:cubicBezTo>
                      <a:pt x="167" y="213"/>
                      <a:pt x="178" y="218"/>
                      <a:pt x="187" y="226"/>
                    </a:cubicBezTo>
                    <a:cubicBezTo>
                      <a:pt x="199" y="237"/>
                      <a:pt x="212" y="255"/>
                      <a:pt x="227" y="263"/>
                    </a:cubicBezTo>
                    <a:cubicBezTo>
                      <a:pt x="245" y="274"/>
                      <a:pt x="287" y="260"/>
                      <a:pt x="279" y="230"/>
                    </a:cubicBezTo>
                    <a:cubicBezTo>
                      <a:pt x="281" y="227"/>
                      <a:pt x="283" y="221"/>
                      <a:pt x="285" y="215"/>
                    </a:cubicBezTo>
                    <a:cubicBezTo>
                      <a:pt x="293" y="192"/>
                      <a:pt x="289" y="165"/>
                      <a:pt x="285" y="141"/>
                    </a:cubicBezTo>
                    <a:cubicBezTo>
                      <a:pt x="279" y="108"/>
                      <a:pt x="258" y="74"/>
                      <a:pt x="234" y="50"/>
                    </a:cubicBezTo>
                    <a:cubicBezTo>
                      <a:pt x="218" y="34"/>
                      <a:pt x="199" y="23"/>
                      <a:pt x="179" y="16"/>
                    </a:cubicBezTo>
                    <a:cubicBezTo>
                      <a:pt x="169" y="13"/>
                      <a:pt x="159" y="10"/>
                      <a:pt x="149" y="8"/>
                    </a:cubicBezTo>
                    <a:cubicBezTo>
                      <a:pt x="117" y="0"/>
                      <a:pt x="83" y="3"/>
                      <a:pt x="53" y="18"/>
                    </a:cubicBezTo>
                    <a:cubicBezTo>
                      <a:pt x="24" y="32"/>
                      <a:pt x="7" y="63"/>
                      <a:pt x="0" y="96"/>
                    </a:cubicBezTo>
                    <a:cubicBezTo>
                      <a:pt x="1" y="114"/>
                      <a:pt x="7" y="130"/>
                      <a:pt x="19" y="143"/>
                    </a:cubicBezTo>
                  </a:path>
                </a:pathLst>
              </a:custGeom>
              <a:solidFill>
                <a:srgbClr val="F1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46">
                <a:extLst>
                  <a:ext uri="{FF2B5EF4-FFF2-40B4-BE49-F238E27FC236}">
                    <a16:creationId xmlns:a16="http://schemas.microsoft.com/office/drawing/2014/main" id="{7B5CF7BE-887B-4C3B-B3F3-24942DDE118C}"/>
                  </a:ext>
                </a:extLst>
              </p:cNvPr>
              <p:cNvSpPr>
                <a:spLocks noEditPoints="1"/>
              </p:cNvSpPr>
              <p:nvPr/>
            </p:nvSpPr>
            <p:spPr bwMode="auto">
              <a:xfrm>
                <a:off x="2219" y="1389"/>
                <a:ext cx="701" cy="632"/>
              </a:xfrm>
              <a:custGeom>
                <a:avLst/>
                <a:gdLst>
                  <a:gd name="T0" fmla="*/ 243 w 295"/>
                  <a:gd name="T1" fmla="*/ 266 h 266"/>
                  <a:gd name="T2" fmla="*/ 227 w 295"/>
                  <a:gd name="T3" fmla="*/ 262 h 266"/>
                  <a:gd name="T4" fmla="*/ 199 w 295"/>
                  <a:gd name="T5" fmla="*/ 237 h 266"/>
                  <a:gd name="T6" fmla="*/ 187 w 295"/>
                  <a:gd name="T7" fmla="*/ 225 h 266"/>
                  <a:gd name="T8" fmla="*/ 156 w 295"/>
                  <a:gd name="T9" fmla="*/ 211 h 266"/>
                  <a:gd name="T10" fmla="*/ 136 w 295"/>
                  <a:gd name="T11" fmla="*/ 210 h 266"/>
                  <a:gd name="T12" fmla="*/ 97 w 295"/>
                  <a:gd name="T13" fmla="*/ 204 h 266"/>
                  <a:gd name="T14" fmla="*/ 70 w 295"/>
                  <a:gd name="T15" fmla="*/ 184 h 266"/>
                  <a:gd name="T16" fmla="*/ 58 w 295"/>
                  <a:gd name="T17" fmla="*/ 173 h 266"/>
                  <a:gd name="T18" fmla="*/ 45 w 295"/>
                  <a:gd name="T19" fmla="*/ 164 h 266"/>
                  <a:gd name="T20" fmla="*/ 19 w 295"/>
                  <a:gd name="T21" fmla="*/ 142 h 266"/>
                  <a:gd name="T22" fmla="*/ 0 w 295"/>
                  <a:gd name="T23" fmla="*/ 94 h 266"/>
                  <a:gd name="T24" fmla="*/ 0 w 295"/>
                  <a:gd name="T25" fmla="*/ 94 h 266"/>
                  <a:gd name="T26" fmla="*/ 0 w 295"/>
                  <a:gd name="T27" fmla="*/ 93 h 266"/>
                  <a:gd name="T28" fmla="*/ 54 w 295"/>
                  <a:gd name="T29" fmla="*/ 14 h 266"/>
                  <a:gd name="T30" fmla="*/ 115 w 295"/>
                  <a:gd name="T31" fmla="*/ 0 h 266"/>
                  <a:gd name="T32" fmla="*/ 151 w 295"/>
                  <a:gd name="T33" fmla="*/ 5 h 266"/>
                  <a:gd name="T34" fmla="*/ 180 w 295"/>
                  <a:gd name="T35" fmla="*/ 13 h 266"/>
                  <a:gd name="T36" fmla="*/ 236 w 295"/>
                  <a:gd name="T37" fmla="*/ 47 h 266"/>
                  <a:gd name="T38" fmla="*/ 287 w 295"/>
                  <a:gd name="T39" fmla="*/ 139 h 266"/>
                  <a:gd name="T40" fmla="*/ 287 w 295"/>
                  <a:gd name="T41" fmla="*/ 213 h 266"/>
                  <a:gd name="T42" fmla="*/ 282 w 295"/>
                  <a:gd name="T43" fmla="*/ 228 h 266"/>
                  <a:gd name="T44" fmla="*/ 277 w 295"/>
                  <a:gd name="T45" fmla="*/ 251 h 266"/>
                  <a:gd name="T46" fmla="*/ 243 w 295"/>
                  <a:gd name="T47" fmla="*/ 266 h 266"/>
                  <a:gd name="T48" fmla="*/ 2 w 295"/>
                  <a:gd name="T49" fmla="*/ 94 h 266"/>
                  <a:gd name="T50" fmla="*/ 21 w 295"/>
                  <a:gd name="T51" fmla="*/ 140 h 266"/>
                  <a:gd name="T52" fmla="*/ 47 w 295"/>
                  <a:gd name="T53" fmla="*/ 162 h 266"/>
                  <a:gd name="T54" fmla="*/ 60 w 295"/>
                  <a:gd name="T55" fmla="*/ 171 h 266"/>
                  <a:gd name="T56" fmla="*/ 72 w 295"/>
                  <a:gd name="T57" fmla="*/ 182 h 266"/>
                  <a:gd name="T58" fmla="*/ 98 w 295"/>
                  <a:gd name="T59" fmla="*/ 202 h 266"/>
                  <a:gd name="T60" fmla="*/ 136 w 295"/>
                  <a:gd name="T61" fmla="*/ 207 h 266"/>
                  <a:gd name="T62" fmla="*/ 156 w 295"/>
                  <a:gd name="T63" fmla="*/ 208 h 266"/>
                  <a:gd name="T64" fmla="*/ 188 w 295"/>
                  <a:gd name="T65" fmla="*/ 223 h 266"/>
                  <a:gd name="T66" fmla="*/ 201 w 295"/>
                  <a:gd name="T67" fmla="*/ 235 h 266"/>
                  <a:gd name="T68" fmla="*/ 229 w 295"/>
                  <a:gd name="T69" fmla="*/ 260 h 266"/>
                  <a:gd name="T70" fmla="*/ 243 w 295"/>
                  <a:gd name="T71" fmla="*/ 263 h 266"/>
                  <a:gd name="T72" fmla="*/ 275 w 295"/>
                  <a:gd name="T73" fmla="*/ 250 h 266"/>
                  <a:gd name="T74" fmla="*/ 279 w 295"/>
                  <a:gd name="T75" fmla="*/ 228 h 266"/>
                  <a:gd name="T76" fmla="*/ 279 w 295"/>
                  <a:gd name="T77" fmla="*/ 228 h 266"/>
                  <a:gd name="T78" fmla="*/ 279 w 295"/>
                  <a:gd name="T79" fmla="*/ 227 h 266"/>
                  <a:gd name="T80" fmla="*/ 285 w 295"/>
                  <a:gd name="T81" fmla="*/ 212 h 266"/>
                  <a:gd name="T82" fmla="*/ 284 w 295"/>
                  <a:gd name="T83" fmla="*/ 140 h 266"/>
                  <a:gd name="T84" fmla="*/ 234 w 295"/>
                  <a:gd name="T85" fmla="*/ 49 h 266"/>
                  <a:gd name="T86" fmla="*/ 179 w 295"/>
                  <a:gd name="T87" fmla="*/ 15 h 266"/>
                  <a:gd name="T88" fmla="*/ 150 w 295"/>
                  <a:gd name="T89" fmla="*/ 7 h 266"/>
                  <a:gd name="T90" fmla="*/ 115 w 295"/>
                  <a:gd name="T91" fmla="*/ 3 h 266"/>
                  <a:gd name="T92" fmla="*/ 55 w 295"/>
                  <a:gd name="T93" fmla="*/ 17 h 266"/>
                  <a:gd name="T94" fmla="*/ 2 w 295"/>
                  <a:gd name="T95" fmla="*/ 9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66">
                    <a:moveTo>
                      <a:pt x="243" y="266"/>
                    </a:moveTo>
                    <a:cubicBezTo>
                      <a:pt x="237" y="266"/>
                      <a:pt x="231" y="265"/>
                      <a:pt x="227" y="262"/>
                    </a:cubicBezTo>
                    <a:cubicBezTo>
                      <a:pt x="217" y="256"/>
                      <a:pt x="208" y="247"/>
                      <a:pt x="199" y="237"/>
                    </a:cubicBezTo>
                    <a:cubicBezTo>
                      <a:pt x="195" y="233"/>
                      <a:pt x="191" y="229"/>
                      <a:pt x="187" y="225"/>
                    </a:cubicBezTo>
                    <a:cubicBezTo>
                      <a:pt x="178" y="217"/>
                      <a:pt x="167" y="212"/>
                      <a:pt x="156" y="211"/>
                    </a:cubicBezTo>
                    <a:cubicBezTo>
                      <a:pt x="149" y="210"/>
                      <a:pt x="142" y="210"/>
                      <a:pt x="136" y="210"/>
                    </a:cubicBezTo>
                    <a:cubicBezTo>
                      <a:pt x="123" y="210"/>
                      <a:pt x="109" y="210"/>
                      <a:pt x="97" y="204"/>
                    </a:cubicBezTo>
                    <a:cubicBezTo>
                      <a:pt x="86" y="200"/>
                      <a:pt x="78" y="192"/>
                      <a:pt x="70" y="184"/>
                    </a:cubicBezTo>
                    <a:cubicBezTo>
                      <a:pt x="66" y="180"/>
                      <a:pt x="62" y="177"/>
                      <a:pt x="58" y="173"/>
                    </a:cubicBezTo>
                    <a:cubicBezTo>
                      <a:pt x="54" y="170"/>
                      <a:pt x="50" y="167"/>
                      <a:pt x="45" y="164"/>
                    </a:cubicBezTo>
                    <a:cubicBezTo>
                      <a:pt x="36" y="157"/>
                      <a:pt x="27" y="150"/>
                      <a:pt x="19" y="142"/>
                    </a:cubicBezTo>
                    <a:cubicBezTo>
                      <a:pt x="7" y="129"/>
                      <a:pt x="1" y="113"/>
                      <a:pt x="0" y="94"/>
                    </a:cubicBezTo>
                    <a:cubicBezTo>
                      <a:pt x="0" y="94"/>
                      <a:pt x="0" y="94"/>
                      <a:pt x="0" y="94"/>
                    </a:cubicBezTo>
                    <a:cubicBezTo>
                      <a:pt x="0" y="93"/>
                      <a:pt x="0" y="93"/>
                      <a:pt x="0" y="93"/>
                    </a:cubicBezTo>
                    <a:cubicBezTo>
                      <a:pt x="6" y="67"/>
                      <a:pt x="20" y="31"/>
                      <a:pt x="54" y="14"/>
                    </a:cubicBezTo>
                    <a:cubicBezTo>
                      <a:pt x="73" y="5"/>
                      <a:pt x="93" y="0"/>
                      <a:pt x="115" y="0"/>
                    </a:cubicBezTo>
                    <a:cubicBezTo>
                      <a:pt x="127" y="0"/>
                      <a:pt x="139" y="2"/>
                      <a:pt x="151" y="5"/>
                    </a:cubicBezTo>
                    <a:cubicBezTo>
                      <a:pt x="163" y="7"/>
                      <a:pt x="172" y="10"/>
                      <a:pt x="180" y="13"/>
                    </a:cubicBezTo>
                    <a:cubicBezTo>
                      <a:pt x="202" y="21"/>
                      <a:pt x="221" y="32"/>
                      <a:pt x="236" y="47"/>
                    </a:cubicBezTo>
                    <a:cubicBezTo>
                      <a:pt x="262" y="73"/>
                      <a:pt x="281" y="107"/>
                      <a:pt x="287" y="139"/>
                    </a:cubicBezTo>
                    <a:cubicBezTo>
                      <a:pt x="291" y="165"/>
                      <a:pt x="295" y="191"/>
                      <a:pt x="287" y="213"/>
                    </a:cubicBezTo>
                    <a:cubicBezTo>
                      <a:pt x="285" y="219"/>
                      <a:pt x="283" y="225"/>
                      <a:pt x="282" y="228"/>
                    </a:cubicBezTo>
                    <a:cubicBezTo>
                      <a:pt x="284" y="236"/>
                      <a:pt x="282" y="245"/>
                      <a:pt x="277" y="251"/>
                    </a:cubicBezTo>
                    <a:cubicBezTo>
                      <a:pt x="270" y="260"/>
                      <a:pt x="257" y="266"/>
                      <a:pt x="243" y="266"/>
                    </a:cubicBezTo>
                    <a:moveTo>
                      <a:pt x="2" y="94"/>
                    </a:moveTo>
                    <a:cubicBezTo>
                      <a:pt x="3" y="113"/>
                      <a:pt x="9" y="128"/>
                      <a:pt x="21" y="140"/>
                    </a:cubicBezTo>
                    <a:cubicBezTo>
                      <a:pt x="29" y="148"/>
                      <a:pt x="38" y="155"/>
                      <a:pt x="47" y="162"/>
                    </a:cubicBezTo>
                    <a:cubicBezTo>
                      <a:pt x="51" y="165"/>
                      <a:pt x="55" y="168"/>
                      <a:pt x="60" y="171"/>
                    </a:cubicBezTo>
                    <a:cubicBezTo>
                      <a:pt x="64" y="175"/>
                      <a:pt x="68" y="179"/>
                      <a:pt x="72" y="182"/>
                    </a:cubicBezTo>
                    <a:cubicBezTo>
                      <a:pt x="80" y="190"/>
                      <a:pt x="88" y="198"/>
                      <a:pt x="98" y="202"/>
                    </a:cubicBezTo>
                    <a:cubicBezTo>
                      <a:pt x="109" y="207"/>
                      <a:pt x="123" y="207"/>
                      <a:pt x="136" y="207"/>
                    </a:cubicBezTo>
                    <a:cubicBezTo>
                      <a:pt x="142" y="207"/>
                      <a:pt x="149" y="208"/>
                      <a:pt x="156" y="208"/>
                    </a:cubicBezTo>
                    <a:cubicBezTo>
                      <a:pt x="168" y="210"/>
                      <a:pt x="179" y="215"/>
                      <a:pt x="188" y="223"/>
                    </a:cubicBezTo>
                    <a:cubicBezTo>
                      <a:pt x="192" y="227"/>
                      <a:pt x="196" y="231"/>
                      <a:pt x="201" y="235"/>
                    </a:cubicBezTo>
                    <a:cubicBezTo>
                      <a:pt x="210" y="245"/>
                      <a:pt x="219" y="255"/>
                      <a:pt x="229" y="260"/>
                    </a:cubicBezTo>
                    <a:cubicBezTo>
                      <a:pt x="232" y="262"/>
                      <a:pt x="237" y="263"/>
                      <a:pt x="243" y="263"/>
                    </a:cubicBezTo>
                    <a:cubicBezTo>
                      <a:pt x="256" y="263"/>
                      <a:pt x="268" y="258"/>
                      <a:pt x="275" y="250"/>
                    </a:cubicBezTo>
                    <a:cubicBezTo>
                      <a:pt x="280" y="243"/>
                      <a:pt x="281" y="236"/>
                      <a:pt x="279" y="228"/>
                    </a:cubicBezTo>
                    <a:cubicBezTo>
                      <a:pt x="279" y="228"/>
                      <a:pt x="279" y="228"/>
                      <a:pt x="279" y="228"/>
                    </a:cubicBezTo>
                    <a:cubicBezTo>
                      <a:pt x="279" y="227"/>
                      <a:pt x="279" y="227"/>
                      <a:pt x="279" y="227"/>
                    </a:cubicBezTo>
                    <a:cubicBezTo>
                      <a:pt x="280" y="225"/>
                      <a:pt x="283" y="218"/>
                      <a:pt x="285" y="212"/>
                    </a:cubicBezTo>
                    <a:cubicBezTo>
                      <a:pt x="292" y="191"/>
                      <a:pt x="289" y="165"/>
                      <a:pt x="284" y="140"/>
                    </a:cubicBezTo>
                    <a:cubicBezTo>
                      <a:pt x="279" y="108"/>
                      <a:pt x="260" y="74"/>
                      <a:pt x="234" y="49"/>
                    </a:cubicBezTo>
                    <a:cubicBezTo>
                      <a:pt x="219" y="34"/>
                      <a:pt x="201" y="23"/>
                      <a:pt x="179" y="15"/>
                    </a:cubicBezTo>
                    <a:cubicBezTo>
                      <a:pt x="171" y="12"/>
                      <a:pt x="162" y="10"/>
                      <a:pt x="150" y="7"/>
                    </a:cubicBezTo>
                    <a:cubicBezTo>
                      <a:pt x="138" y="4"/>
                      <a:pt x="127" y="3"/>
                      <a:pt x="115" y="3"/>
                    </a:cubicBezTo>
                    <a:cubicBezTo>
                      <a:pt x="94" y="3"/>
                      <a:pt x="73" y="8"/>
                      <a:pt x="55" y="17"/>
                    </a:cubicBezTo>
                    <a:cubicBezTo>
                      <a:pt x="22" y="33"/>
                      <a:pt x="8" y="68"/>
                      <a:pt x="2" y="94"/>
                    </a:cubicBezTo>
                  </a:path>
                </a:pathLst>
              </a:custGeom>
              <a:solidFill>
                <a:srgbClr val="CE9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47">
                <a:extLst>
                  <a:ext uri="{FF2B5EF4-FFF2-40B4-BE49-F238E27FC236}">
                    <a16:creationId xmlns:a16="http://schemas.microsoft.com/office/drawing/2014/main" id="{627D80B5-D8AD-48F5-8E61-925308ACFFF1}"/>
                  </a:ext>
                </a:extLst>
              </p:cNvPr>
              <p:cNvSpPr>
                <a:spLocks/>
              </p:cNvSpPr>
              <p:nvPr/>
            </p:nvSpPr>
            <p:spPr bwMode="auto">
              <a:xfrm>
                <a:off x="2832" y="1826"/>
                <a:ext cx="34" cy="136"/>
              </a:xfrm>
              <a:custGeom>
                <a:avLst/>
                <a:gdLst>
                  <a:gd name="T0" fmla="*/ 5 w 14"/>
                  <a:gd name="T1" fmla="*/ 0 h 57"/>
                  <a:gd name="T2" fmla="*/ 4 w 14"/>
                  <a:gd name="T3" fmla="*/ 1 h 57"/>
                  <a:gd name="T4" fmla="*/ 0 w 14"/>
                  <a:gd name="T5" fmla="*/ 55 h 57"/>
                  <a:gd name="T6" fmla="*/ 2 w 14"/>
                  <a:gd name="T7" fmla="*/ 56 h 57"/>
                  <a:gd name="T8" fmla="*/ 5 w 14"/>
                  <a:gd name="T9" fmla="*/ 0 h 57"/>
                </a:gdLst>
                <a:ahLst/>
                <a:cxnLst>
                  <a:cxn ang="0">
                    <a:pos x="T0" y="T1"/>
                  </a:cxn>
                  <a:cxn ang="0">
                    <a:pos x="T2" y="T3"/>
                  </a:cxn>
                  <a:cxn ang="0">
                    <a:pos x="T4" y="T5"/>
                  </a:cxn>
                  <a:cxn ang="0">
                    <a:pos x="T6" y="T7"/>
                  </a:cxn>
                  <a:cxn ang="0">
                    <a:pos x="T8" y="T9"/>
                  </a:cxn>
                </a:cxnLst>
                <a:rect l="0" t="0" r="r" b="b"/>
                <a:pathLst>
                  <a:path w="14" h="57">
                    <a:moveTo>
                      <a:pt x="5" y="0"/>
                    </a:moveTo>
                    <a:cubicBezTo>
                      <a:pt x="4" y="1"/>
                      <a:pt x="4" y="1"/>
                      <a:pt x="4" y="1"/>
                    </a:cubicBezTo>
                    <a:cubicBezTo>
                      <a:pt x="14" y="17"/>
                      <a:pt x="10" y="40"/>
                      <a:pt x="0" y="55"/>
                    </a:cubicBezTo>
                    <a:cubicBezTo>
                      <a:pt x="0" y="56"/>
                      <a:pt x="1" y="57"/>
                      <a:pt x="2" y="56"/>
                    </a:cubicBezTo>
                    <a:cubicBezTo>
                      <a:pt x="14" y="42"/>
                      <a:pt x="14" y="16"/>
                      <a:pt x="5" y="0"/>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48">
                <a:extLst>
                  <a:ext uri="{FF2B5EF4-FFF2-40B4-BE49-F238E27FC236}">
                    <a16:creationId xmlns:a16="http://schemas.microsoft.com/office/drawing/2014/main" id="{3A4EFA0B-8247-4A7A-A9A1-21C1CF2295AE}"/>
                  </a:ext>
                </a:extLst>
              </p:cNvPr>
              <p:cNvSpPr>
                <a:spLocks/>
              </p:cNvSpPr>
              <p:nvPr/>
            </p:nvSpPr>
            <p:spPr bwMode="auto">
              <a:xfrm>
                <a:off x="2742" y="1857"/>
                <a:ext cx="36" cy="83"/>
              </a:xfrm>
              <a:custGeom>
                <a:avLst/>
                <a:gdLst>
                  <a:gd name="T0" fmla="*/ 1 w 15"/>
                  <a:gd name="T1" fmla="*/ 0 h 35"/>
                  <a:gd name="T2" fmla="*/ 0 w 15"/>
                  <a:gd name="T3" fmla="*/ 1 h 35"/>
                  <a:gd name="T4" fmla="*/ 13 w 15"/>
                  <a:gd name="T5" fmla="*/ 34 h 35"/>
                  <a:gd name="T6" fmla="*/ 15 w 15"/>
                  <a:gd name="T7" fmla="*/ 34 h 35"/>
                  <a:gd name="T8" fmla="*/ 1 w 15"/>
                  <a:gd name="T9" fmla="*/ 0 h 35"/>
                </a:gdLst>
                <a:ahLst/>
                <a:cxnLst>
                  <a:cxn ang="0">
                    <a:pos x="T0" y="T1"/>
                  </a:cxn>
                  <a:cxn ang="0">
                    <a:pos x="T2" y="T3"/>
                  </a:cxn>
                  <a:cxn ang="0">
                    <a:pos x="T4" y="T5"/>
                  </a:cxn>
                  <a:cxn ang="0">
                    <a:pos x="T6" y="T7"/>
                  </a:cxn>
                  <a:cxn ang="0">
                    <a:pos x="T8" y="T9"/>
                  </a:cxn>
                </a:cxnLst>
                <a:rect l="0" t="0" r="r" b="b"/>
                <a:pathLst>
                  <a:path w="15" h="35">
                    <a:moveTo>
                      <a:pt x="1" y="0"/>
                    </a:moveTo>
                    <a:cubicBezTo>
                      <a:pt x="1" y="0"/>
                      <a:pt x="0" y="1"/>
                      <a:pt x="0" y="1"/>
                    </a:cubicBezTo>
                    <a:cubicBezTo>
                      <a:pt x="8" y="11"/>
                      <a:pt x="12" y="22"/>
                      <a:pt x="13" y="34"/>
                    </a:cubicBezTo>
                    <a:cubicBezTo>
                      <a:pt x="14" y="35"/>
                      <a:pt x="15" y="35"/>
                      <a:pt x="15" y="34"/>
                    </a:cubicBezTo>
                    <a:cubicBezTo>
                      <a:pt x="15" y="22"/>
                      <a:pt x="9" y="9"/>
                      <a:pt x="1" y="0"/>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49">
                <a:extLst>
                  <a:ext uri="{FF2B5EF4-FFF2-40B4-BE49-F238E27FC236}">
                    <a16:creationId xmlns:a16="http://schemas.microsoft.com/office/drawing/2014/main" id="{6C9BF560-5B5B-4597-A1BB-6748BA626420}"/>
                  </a:ext>
                </a:extLst>
              </p:cNvPr>
              <p:cNvSpPr>
                <a:spLocks/>
              </p:cNvSpPr>
              <p:nvPr/>
            </p:nvSpPr>
            <p:spPr bwMode="auto">
              <a:xfrm>
                <a:off x="2652" y="1774"/>
                <a:ext cx="104" cy="183"/>
              </a:xfrm>
              <a:custGeom>
                <a:avLst/>
                <a:gdLst>
                  <a:gd name="T0" fmla="*/ 28 w 44"/>
                  <a:gd name="T1" fmla="*/ 37 h 77"/>
                  <a:gd name="T2" fmla="*/ 1 w 44"/>
                  <a:gd name="T3" fmla="*/ 0 h 77"/>
                  <a:gd name="T4" fmla="*/ 0 w 44"/>
                  <a:gd name="T5" fmla="*/ 1 h 77"/>
                  <a:gd name="T6" fmla="*/ 25 w 44"/>
                  <a:gd name="T7" fmla="*/ 35 h 77"/>
                  <a:gd name="T8" fmla="*/ 42 w 44"/>
                  <a:gd name="T9" fmla="*/ 76 h 77"/>
                  <a:gd name="T10" fmla="*/ 44 w 44"/>
                  <a:gd name="T11" fmla="*/ 76 h 77"/>
                  <a:gd name="T12" fmla="*/ 28 w 44"/>
                  <a:gd name="T13" fmla="*/ 37 h 77"/>
                </a:gdLst>
                <a:ahLst/>
                <a:cxnLst>
                  <a:cxn ang="0">
                    <a:pos x="T0" y="T1"/>
                  </a:cxn>
                  <a:cxn ang="0">
                    <a:pos x="T2" y="T3"/>
                  </a:cxn>
                  <a:cxn ang="0">
                    <a:pos x="T4" y="T5"/>
                  </a:cxn>
                  <a:cxn ang="0">
                    <a:pos x="T6" y="T7"/>
                  </a:cxn>
                  <a:cxn ang="0">
                    <a:pos x="T8" y="T9"/>
                  </a:cxn>
                  <a:cxn ang="0">
                    <a:pos x="T10" y="T11"/>
                  </a:cxn>
                  <a:cxn ang="0">
                    <a:pos x="T12" y="T13"/>
                  </a:cxn>
                </a:cxnLst>
                <a:rect l="0" t="0" r="r" b="b"/>
                <a:pathLst>
                  <a:path w="44" h="77">
                    <a:moveTo>
                      <a:pt x="28" y="37"/>
                    </a:moveTo>
                    <a:cubicBezTo>
                      <a:pt x="19" y="24"/>
                      <a:pt x="9" y="13"/>
                      <a:pt x="1" y="0"/>
                    </a:cubicBezTo>
                    <a:cubicBezTo>
                      <a:pt x="0" y="1"/>
                      <a:pt x="0" y="1"/>
                      <a:pt x="0" y="1"/>
                    </a:cubicBezTo>
                    <a:cubicBezTo>
                      <a:pt x="7" y="13"/>
                      <a:pt x="17" y="24"/>
                      <a:pt x="25" y="35"/>
                    </a:cubicBezTo>
                    <a:cubicBezTo>
                      <a:pt x="34" y="47"/>
                      <a:pt x="39" y="61"/>
                      <a:pt x="42" y="76"/>
                    </a:cubicBezTo>
                    <a:cubicBezTo>
                      <a:pt x="42" y="77"/>
                      <a:pt x="44" y="76"/>
                      <a:pt x="44" y="76"/>
                    </a:cubicBezTo>
                    <a:cubicBezTo>
                      <a:pt x="44" y="61"/>
                      <a:pt x="36" y="48"/>
                      <a:pt x="28" y="37"/>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450">
                <a:extLst>
                  <a:ext uri="{FF2B5EF4-FFF2-40B4-BE49-F238E27FC236}">
                    <a16:creationId xmlns:a16="http://schemas.microsoft.com/office/drawing/2014/main" id="{22B02C70-EB01-4124-98BE-0A9906E457B9}"/>
                  </a:ext>
                </a:extLst>
              </p:cNvPr>
              <p:cNvSpPr>
                <a:spLocks/>
              </p:cNvSpPr>
              <p:nvPr/>
            </p:nvSpPr>
            <p:spPr bwMode="auto">
              <a:xfrm>
                <a:off x="2542" y="1658"/>
                <a:ext cx="129" cy="209"/>
              </a:xfrm>
              <a:custGeom>
                <a:avLst/>
                <a:gdLst>
                  <a:gd name="T0" fmla="*/ 23 w 54"/>
                  <a:gd name="T1" fmla="*/ 53 h 88"/>
                  <a:gd name="T2" fmla="*/ 7 w 54"/>
                  <a:gd name="T3" fmla="*/ 28 h 88"/>
                  <a:gd name="T4" fmla="*/ 2 w 54"/>
                  <a:gd name="T5" fmla="*/ 0 h 88"/>
                  <a:gd name="T6" fmla="*/ 1 w 54"/>
                  <a:gd name="T7" fmla="*/ 0 h 88"/>
                  <a:gd name="T8" fmla="*/ 14 w 54"/>
                  <a:gd name="T9" fmla="*/ 46 h 88"/>
                  <a:gd name="T10" fmla="*/ 54 w 54"/>
                  <a:gd name="T11" fmla="*/ 88 h 88"/>
                  <a:gd name="T12" fmla="*/ 54 w 54"/>
                  <a:gd name="T13" fmla="*/ 87 h 88"/>
                  <a:gd name="T14" fmla="*/ 23 w 54"/>
                  <a:gd name="T15" fmla="*/ 5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8">
                    <a:moveTo>
                      <a:pt x="23" y="53"/>
                    </a:moveTo>
                    <a:cubicBezTo>
                      <a:pt x="16" y="45"/>
                      <a:pt x="11" y="37"/>
                      <a:pt x="7" y="28"/>
                    </a:cubicBezTo>
                    <a:cubicBezTo>
                      <a:pt x="4" y="19"/>
                      <a:pt x="3" y="10"/>
                      <a:pt x="2" y="0"/>
                    </a:cubicBezTo>
                    <a:cubicBezTo>
                      <a:pt x="1" y="0"/>
                      <a:pt x="1" y="0"/>
                      <a:pt x="1" y="0"/>
                    </a:cubicBezTo>
                    <a:cubicBezTo>
                      <a:pt x="0" y="17"/>
                      <a:pt x="5" y="32"/>
                      <a:pt x="14" y="46"/>
                    </a:cubicBezTo>
                    <a:cubicBezTo>
                      <a:pt x="25" y="62"/>
                      <a:pt x="43" y="72"/>
                      <a:pt x="54" y="88"/>
                    </a:cubicBezTo>
                    <a:cubicBezTo>
                      <a:pt x="54" y="88"/>
                      <a:pt x="54" y="88"/>
                      <a:pt x="54" y="87"/>
                    </a:cubicBezTo>
                    <a:cubicBezTo>
                      <a:pt x="48" y="72"/>
                      <a:pt x="33" y="64"/>
                      <a:pt x="23" y="53"/>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451">
                <a:extLst>
                  <a:ext uri="{FF2B5EF4-FFF2-40B4-BE49-F238E27FC236}">
                    <a16:creationId xmlns:a16="http://schemas.microsoft.com/office/drawing/2014/main" id="{EBDA9975-19F9-4CAC-8AC5-57DE083BFD33}"/>
                  </a:ext>
                </a:extLst>
              </p:cNvPr>
              <p:cNvSpPr>
                <a:spLocks/>
              </p:cNvSpPr>
              <p:nvPr/>
            </p:nvSpPr>
            <p:spPr bwMode="auto">
              <a:xfrm>
                <a:off x="2335" y="1460"/>
                <a:ext cx="110" cy="343"/>
              </a:xfrm>
              <a:custGeom>
                <a:avLst/>
                <a:gdLst>
                  <a:gd name="T0" fmla="*/ 46 w 46"/>
                  <a:gd name="T1" fmla="*/ 143 h 144"/>
                  <a:gd name="T2" fmla="*/ 9 w 46"/>
                  <a:gd name="T3" fmla="*/ 77 h 144"/>
                  <a:gd name="T4" fmla="*/ 5 w 46"/>
                  <a:gd name="T5" fmla="*/ 36 h 144"/>
                  <a:gd name="T6" fmla="*/ 9 w 46"/>
                  <a:gd name="T7" fmla="*/ 17 h 144"/>
                  <a:gd name="T8" fmla="*/ 18 w 46"/>
                  <a:gd name="T9" fmla="*/ 1 h 144"/>
                  <a:gd name="T10" fmla="*/ 17 w 46"/>
                  <a:gd name="T11" fmla="*/ 1 h 144"/>
                  <a:gd name="T12" fmla="*/ 3 w 46"/>
                  <a:gd name="T13" fmla="*/ 35 h 144"/>
                  <a:gd name="T14" fmla="*/ 6 w 46"/>
                  <a:gd name="T15" fmla="*/ 76 h 144"/>
                  <a:gd name="T16" fmla="*/ 45 w 46"/>
                  <a:gd name="T17" fmla="*/ 144 h 144"/>
                  <a:gd name="T18" fmla="*/ 46 w 46"/>
                  <a:gd name="T19"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4">
                    <a:moveTo>
                      <a:pt x="46" y="143"/>
                    </a:moveTo>
                    <a:cubicBezTo>
                      <a:pt x="28" y="125"/>
                      <a:pt x="16" y="100"/>
                      <a:pt x="9" y="77"/>
                    </a:cubicBezTo>
                    <a:cubicBezTo>
                      <a:pt x="5" y="63"/>
                      <a:pt x="3" y="50"/>
                      <a:pt x="5" y="36"/>
                    </a:cubicBezTo>
                    <a:cubicBezTo>
                      <a:pt x="5" y="29"/>
                      <a:pt x="7" y="23"/>
                      <a:pt x="9" y="17"/>
                    </a:cubicBezTo>
                    <a:cubicBezTo>
                      <a:pt x="12" y="11"/>
                      <a:pt x="15" y="6"/>
                      <a:pt x="18" y="1"/>
                    </a:cubicBezTo>
                    <a:cubicBezTo>
                      <a:pt x="18" y="0"/>
                      <a:pt x="17" y="0"/>
                      <a:pt x="17" y="1"/>
                    </a:cubicBezTo>
                    <a:cubicBezTo>
                      <a:pt x="10" y="12"/>
                      <a:pt x="5" y="22"/>
                      <a:pt x="3" y="35"/>
                    </a:cubicBezTo>
                    <a:cubicBezTo>
                      <a:pt x="0" y="49"/>
                      <a:pt x="3" y="62"/>
                      <a:pt x="6" y="76"/>
                    </a:cubicBezTo>
                    <a:cubicBezTo>
                      <a:pt x="12" y="100"/>
                      <a:pt x="26" y="126"/>
                      <a:pt x="45" y="144"/>
                    </a:cubicBezTo>
                    <a:cubicBezTo>
                      <a:pt x="45" y="144"/>
                      <a:pt x="46" y="143"/>
                      <a:pt x="46" y="143"/>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452">
                <a:extLst>
                  <a:ext uri="{FF2B5EF4-FFF2-40B4-BE49-F238E27FC236}">
                    <a16:creationId xmlns:a16="http://schemas.microsoft.com/office/drawing/2014/main" id="{B97438DC-F516-4654-A1F6-F0E4160F18E2}"/>
                  </a:ext>
                </a:extLst>
              </p:cNvPr>
              <p:cNvSpPr>
                <a:spLocks/>
              </p:cNvSpPr>
              <p:nvPr/>
            </p:nvSpPr>
            <p:spPr bwMode="auto">
              <a:xfrm>
                <a:off x="2390" y="1643"/>
                <a:ext cx="62" cy="136"/>
              </a:xfrm>
              <a:custGeom>
                <a:avLst/>
                <a:gdLst>
                  <a:gd name="T0" fmla="*/ 25 w 26"/>
                  <a:gd name="T1" fmla="*/ 56 h 57"/>
                  <a:gd name="T2" fmla="*/ 11 w 26"/>
                  <a:gd name="T3" fmla="*/ 30 h 57"/>
                  <a:gd name="T4" fmla="*/ 4 w 26"/>
                  <a:gd name="T5" fmla="*/ 1 h 57"/>
                  <a:gd name="T6" fmla="*/ 3 w 26"/>
                  <a:gd name="T7" fmla="*/ 1 h 57"/>
                  <a:gd name="T8" fmla="*/ 25 w 26"/>
                  <a:gd name="T9" fmla="*/ 56 h 57"/>
                  <a:gd name="T10" fmla="*/ 25 w 26"/>
                  <a:gd name="T11" fmla="*/ 56 h 57"/>
                </a:gdLst>
                <a:ahLst/>
                <a:cxnLst>
                  <a:cxn ang="0">
                    <a:pos x="T0" y="T1"/>
                  </a:cxn>
                  <a:cxn ang="0">
                    <a:pos x="T2" y="T3"/>
                  </a:cxn>
                  <a:cxn ang="0">
                    <a:pos x="T4" y="T5"/>
                  </a:cxn>
                  <a:cxn ang="0">
                    <a:pos x="T6" y="T7"/>
                  </a:cxn>
                  <a:cxn ang="0">
                    <a:pos x="T8" y="T9"/>
                  </a:cxn>
                  <a:cxn ang="0">
                    <a:pos x="T10" y="T11"/>
                  </a:cxn>
                </a:cxnLst>
                <a:rect l="0" t="0" r="r" b="b"/>
                <a:pathLst>
                  <a:path w="26" h="57">
                    <a:moveTo>
                      <a:pt x="25" y="56"/>
                    </a:moveTo>
                    <a:cubicBezTo>
                      <a:pt x="20" y="47"/>
                      <a:pt x="15" y="39"/>
                      <a:pt x="11" y="30"/>
                    </a:cubicBezTo>
                    <a:cubicBezTo>
                      <a:pt x="7" y="20"/>
                      <a:pt x="5" y="11"/>
                      <a:pt x="4" y="1"/>
                    </a:cubicBezTo>
                    <a:cubicBezTo>
                      <a:pt x="4" y="0"/>
                      <a:pt x="3" y="0"/>
                      <a:pt x="3" y="1"/>
                    </a:cubicBezTo>
                    <a:cubicBezTo>
                      <a:pt x="0" y="21"/>
                      <a:pt x="13" y="41"/>
                      <a:pt x="25" y="56"/>
                    </a:cubicBezTo>
                    <a:cubicBezTo>
                      <a:pt x="25" y="57"/>
                      <a:pt x="26" y="56"/>
                      <a:pt x="25" y="56"/>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453">
                <a:extLst>
                  <a:ext uri="{FF2B5EF4-FFF2-40B4-BE49-F238E27FC236}">
                    <a16:creationId xmlns:a16="http://schemas.microsoft.com/office/drawing/2014/main" id="{6F0D51A9-051E-4B32-BB18-B07BD3F1D891}"/>
                  </a:ext>
                </a:extLst>
              </p:cNvPr>
              <p:cNvSpPr>
                <a:spLocks/>
              </p:cNvSpPr>
              <p:nvPr/>
            </p:nvSpPr>
            <p:spPr bwMode="auto">
              <a:xfrm>
                <a:off x="2281" y="1520"/>
                <a:ext cx="52" cy="195"/>
              </a:xfrm>
              <a:custGeom>
                <a:avLst/>
                <a:gdLst>
                  <a:gd name="T0" fmla="*/ 22 w 22"/>
                  <a:gd name="T1" fmla="*/ 81 h 82"/>
                  <a:gd name="T2" fmla="*/ 5 w 22"/>
                  <a:gd name="T3" fmla="*/ 45 h 82"/>
                  <a:gd name="T4" fmla="*/ 11 w 22"/>
                  <a:gd name="T5" fmla="*/ 1 h 82"/>
                  <a:gd name="T6" fmla="*/ 10 w 22"/>
                  <a:gd name="T7" fmla="*/ 0 h 82"/>
                  <a:gd name="T8" fmla="*/ 2 w 22"/>
                  <a:gd name="T9" fmla="*/ 44 h 82"/>
                  <a:gd name="T10" fmla="*/ 21 w 22"/>
                  <a:gd name="T11" fmla="*/ 82 h 82"/>
                  <a:gd name="T12" fmla="*/ 22 w 22"/>
                  <a:gd name="T13" fmla="*/ 81 h 82"/>
                </a:gdLst>
                <a:ahLst/>
                <a:cxnLst>
                  <a:cxn ang="0">
                    <a:pos x="T0" y="T1"/>
                  </a:cxn>
                  <a:cxn ang="0">
                    <a:pos x="T2" y="T3"/>
                  </a:cxn>
                  <a:cxn ang="0">
                    <a:pos x="T4" y="T5"/>
                  </a:cxn>
                  <a:cxn ang="0">
                    <a:pos x="T6" y="T7"/>
                  </a:cxn>
                  <a:cxn ang="0">
                    <a:pos x="T8" y="T9"/>
                  </a:cxn>
                  <a:cxn ang="0">
                    <a:pos x="T10" y="T11"/>
                  </a:cxn>
                  <a:cxn ang="0">
                    <a:pos x="T12" y="T13"/>
                  </a:cxn>
                </a:cxnLst>
                <a:rect l="0" t="0" r="r" b="b"/>
                <a:pathLst>
                  <a:path w="22" h="82">
                    <a:moveTo>
                      <a:pt x="22" y="81"/>
                    </a:moveTo>
                    <a:cubicBezTo>
                      <a:pt x="13" y="70"/>
                      <a:pt x="7" y="59"/>
                      <a:pt x="5" y="45"/>
                    </a:cubicBezTo>
                    <a:cubicBezTo>
                      <a:pt x="2" y="31"/>
                      <a:pt x="3" y="13"/>
                      <a:pt x="11" y="1"/>
                    </a:cubicBezTo>
                    <a:cubicBezTo>
                      <a:pt x="11" y="0"/>
                      <a:pt x="11" y="0"/>
                      <a:pt x="10" y="0"/>
                    </a:cubicBezTo>
                    <a:cubicBezTo>
                      <a:pt x="0" y="11"/>
                      <a:pt x="0" y="30"/>
                      <a:pt x="2" y="44"/>
                    </a:cubicBezTo>
                    <a:cubicBezTo>
                      <a:pt x="4" y="58"/>
                      <a:pt x="10" y="73"/>
                      <a:pt x="21" y="82"/>
                    </a:cubicBezTo>
                    <a:cubicBezTo>
                      <a:pt x="22" y="82"/>
                      <a:pt x="22" y="82"/>
                      <a:pt x="22" y="81"/>
                    </a:cubicBezTo>
                  </a:path>
                </a:pathLst>
              </a:custGeom>
              <a:solidFill>
                <a:srgbClr val="BC76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454">
                <a:extLst>
                  <a:ext uri="{FF2B5EF4-FFF2-40B4-BE49-F238E27FC236}">
                    <a16:creationId xmlns:a16="http://schemas.microsoft.com/office/drawing/2014/main" id="{0ED0EA5F-3B6D-427E-858B-4B01BB435DCE}"/>
                  </a:ext>
                </a:extLst>
              </p:cNvPr>
              <p:cNvSpPr>
                <a:spLocks noEditPoints="1"/>
              </p:cNvSpPr>
              <p:nvPr/>
            </p:nvSpPr>
            <p:spPr bwMode="auto">
              <a:xfrm>
                <a:off x="2254" y="1406"/>
                <a:ext cx="642" cy="539"/>
              </a:xfrm>
              <a:custGeom>
                <a:avLst/>
                <a:gdLst>
                  <a:gd name="T0" fmla="*/ 255 w 270"/>
                  <a:gd name="T1" fmla="*/ 199 h 227"/>
                  <a:gd name="T2" fmla="*/ 252 w 270"/>
                  <a:gd name="T3" fmla="*/ 219 h 227"/>
                  <a:gd name="T4" fmla="*/ 258 w 270"/>
                  <a:gd name="T5" fmla="*/ 227 h 227"/>
                  <a:gd name="T6" fmla="*/ 264 w 270"/>
                  <a:gd name="T7" fmla="*/ 221 h 227"/>
                  <a:gd name="T8" fmla="*/ 264 w 270"/>
                  <a:gd name="T9" fmla="*/ 221 h 227"/>
                  <a:gd name="T10" fmla="*/ 265 w 270"/>
                  <a:gd name="T11" fmla="*/ 219 h 227"/>
                  <a:gd name="T12" fmla="*/ 265 w 270"/>
                  <a:gd name="T13" fmla="*/ 218 h 227"/>
                  <a:gd name="T14" fmla="*/ 270 w 270"/>
                  <a:gd name="T15" fmla="*/ 205 h 227"/>
                  <a:gd name="T16" fmla="*/ 255 w 270"/>
                  <a:gd name="T17" fmla="*/ 195 h 227"/>
                  <a:gd name="T18" fmla="*/ 253 w 270"/>
                  <a:gd name="T19" fmla="*/ 191 h 227"/>
                  <a:gd name="T20" fmla="*/ 255 w 270"/>
                  <a:gd name="T21" fmla="*/ 194 h 227"/>
                  <a:gd name="T22" fmla="*/ 204 w 270"/>
                  <a:gd name="T23" fmla="*/ 168 h 227"/>
                  <a:gd name="T24" fmla="*/ 191 w 270"/>
                  <a:gd name="T25" fmla="*/ 177 h 227"/>
                  <a:gd name="T26" fmla="*/ 195 w 270"/>
                  <a:gd name="T27" fmla="*/ 192 h 227"/>
                  <a:gd name="T28" fmla="*/ 204 w 270"/>
                  <a:gd name="T29" fmla="*/ 205 h 227"/>
                  <a:gd name="T30" fmla="*/ 211 w 270"/>
                  <a:gd name="T31" fmla="*/ 201 h 227"/>
                  <a:gd name="T32" fmla="*/ 206 w 270"/>
                  <a:gd name="T33" fmla="*/ 190 h 227"/>
                  <a:gd name="T34" fmla="*/ 212 w 270"/>
                  <a:gd name="T35" fmla="*/ 198 h 227"/>
                  <a:gd name="T36" fmla="*/ 225 w 270"/>
                  <a:gd name="T37" fmla="*/ 219 h 227"/>
                  <a:gd name="T38" fmla="*/ 244 w 270"/>
                  <a:gd name="T39" fmla="*/ 221 h 227"/>
                  <a:gd name="T40" fmla="*/ 250 w 270"/>
                  <a:gd name="T41" fmla="*/ 182 h 227"/>
                  <a:gd name="T42" fmla="*/ 234 w 270"/>
                  <a:gd name="T43" fmla="*/ 197 h 227"/>
                  <a:gd name="T44" fmla="*/ 204 w 270"/>
                  <a:gd name="T45" fmla="*/ 168 h 227"/>
                  <a:gd name="T46" fmla="*/ 128 w 270"/>
                  <a:gd name="T47" fmla="*/ 134 h 227"/>
                  <a:gd name="T48" fmla="*/ 141 w 270"/>
                  <a:gd name="T49" fmla="*/ 151 h 227"/>
                  <a:gd name="T50" fmla="*/ 174 w 270"/>
                  <a:gd name="T51" fmla="*/ 183 h 227"/>
                  <a:gd name="T52" fmla="*/ 182 w 270"/>
                  <a:gd name="T53" fmla="*/ 184 h 227"/>
                  <a:gd name="T54" fmla="*/ 181 w 270"/>
                  <a:gd name="T55" fmla="*/ 175 h 227"/>
                  <a:gd name="T56" fmla="*/ 160 w 270"/>
                  <a:gd name="T57" fmla="*/ 141 h 227"/>
                  <a:gd name="T58" fmla="*/ 127 w 270"/>
                  <a:gd name="T59" fmla="*/ 123 h 227"/>
                  <a:gd name="T60" fmla="*/ 68 w 270"/>
                  <a:gd name="T61" fmla="*/ 0 h 227"/>
                  <a:gd name="T62" fmla="*/ 5 w 270"/>
                  <a:gd name="T63" fmla="*/ 41 h 227"/>
                  <a:gd name="T64" fmla="*/ 4 w 270"/>
                  <a:gd name="T65" fmla="*/ 68 h 227"/>
                  <a:gd name="T66" fmla="*/ 12 w 270"/>
                  <a:gd name="T67" fmla="*/ 69 h 227"/>
                  <a:gd name="T68" fmla="*/ 21 w 270"/>
                  <a:gd name="T69" fmla="*/ 48 h 227"/>
                  <a:gd name="T70" fmla="*/ 22 w 270"/>
                  <a:gd name="T71" fmla="*/ 49 h 227"/>
                  <a:gd name="T72" fmla="*/ 16 w 270"/>
                  <a:gd name="T73" fmla="*/ 94 h 227"/>
                  <a:gd name="T74" fmla="*/ 30 w 270"/>
                  <a:gd name="T75" fmla="*/ 107 h 227"/>
                  <a:gd name="T76" fmla="*/ 40 w 270"/>
                  <a:gd name="T77" fmla="*/ 102 h 227"/>
                  <a:gd name="T78" fmla="*/ 40 w 270"/>
                  <a:gd name="T79" fmla="*/ 99 h 227"/>
                  <a:gd name="T80" fmla="*/ 51 w 270"/>
                  <a:gd name="T81" fmla="*/ 24 h 227"/>
                  <a:gd name="T82" fmla="*/ 52 w 270"/>
                  <a:gd name="T83" fmla="*/ 24 h 227"/>
                  <a:gd name="T84" fmla="*/ 39 w 270"/>
                  <a:gd name="T85" fmla="*/ 59 h 227"/>
                  <a:gd name="T86" fmla="*/ 50 w 270"/>
                  <a:gd name="T87" fmla="*/ 120 h 227"/>
                  <a:gd name="T88" fmla="*/ 54 w 270"/>
                  <a:gd name="T89" fmla="*/ 122 h 227"/>
                  <a:gd name="T90" fmla="*/ 60 w 270"/>
                  <a:gd name="T91" fmla="*/ 101 h 227"/>
                  <a:gd name="T92" fmla="*/ 61 w 270"/>
                  <a:gd name="T93" fmla="*/ 101 h 227"/>
                  <a:gd name="T94" fmla="*/ 101 w 270"/>
                  <a:gd name="T95" fmla="*/ 160 h 227"/>
                  <a:gd name="T96" fmla="*/ 125 w 270"/>
                  <a:gd name="T97" fmla="*/ 150 h 227"/>
                  <a:gd name="T98" fmla="*/ 122 w 270"/>
                  <a:gd name="T99" fmla="*/ 110 h 227"/>
                  <a:gd name="T100" fmla="*/ 96 w 270"/>
                  <a:gd name="T101" fmla="*/ 120 h 227"/>
                  <a:gd name="T102" fmla="*/ 53 w 270"/>
                  <a:gd name="T103"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7">
                    <a:moveTo>
                      <a:pt x="255" y="194"/>
                    </a:moveTo>
                    <a:cubicBezTo>
                      <a:pt x="255" y="196"/>
                      <a:pt x="255" y="197"/>
                      <a:pt x="255" y="199"/>
                    </a:cubicBezTo>
                    <a:cubicBezTo>
                      <a:pt x="254" y="199"/>
                      <a:pt x="254" y="199"/>
                      <a:pt x="254" y="200"/>
                    </a:cubicBezTo>
                    <a:cubicBezTo>
                      <a:pt x="255" y="206"/>
                      <a:pt x="254" y="213"/>
                      <a:pt x="252" y="219"/>
                    </a:cubicBezTo>
                    <a:cubicBezTo>
                      <a:pt x="252" y="219"/>
                      <a:pt x="252" y="219"/>
                      <a:pt x="252" y="219"/>
                    </a:cubicBezTo>
                    <a:cubicBezTo>
                      <a:pt x="252" y="222"/>
                      <a:pt x="255" y="227"/>
                      <a:pt x="258" y="227"/>
                    </a:cubicBezTo>
                    <a:cubicBezTo>
                      <a:pt x="259" y="227"/>
                      <a:pt x="260" y="226"/>
                      <a:pt x="260" y="226"/>
                    </a:cubicBezTo>
                    <a:cubicBezTo>
                      <a:pt x="262" y="224"/>
                      <a:pt x="263" y="223"/>
                      <a:pt x="264" y="221"/>
                    </a:cubicBezTo>
                    <a:cubicBezTo>
                      <a:pt x="264" y="221"/>
                      <a:pt x="264" y="221"/>
                      <a:pt x="264" y="221"/>
                    </a:cubicBezTo>
                    <a:cubicBezTo>
                      <a:pt x="264" y="221"/>
                      <a:pt x="264" y="221"/>
                      <a:pt x="264" y="221"/>
                    </a:cubicBezTo>
                    <a:cubicBezTo>
                      <a:pt x="264" y="220"/>
                      <a:pt x="264" y="220"/>
                      <a:pt x="264" y="220"/>
                    </a:cubicBezTo>
                    <a:cubicBezTo>
                      <a:pt x="264" y="220"/>
                      <a:pt x="264" y="219"/>
                      <a:pt x="265" y="219"/>
                    </a:cubicBezTo>
                    <a:cubicBezTo>
                      <a:pt x="264" y="216"/>
                      <a:pt x="264" y="216"/>
                      <a:pt x="264" y="216"/>
                    </a:cubicBezTo>
                    <a:cubicBezTo>
                      <a:pt x="265" y="218"/>
                      <a:pt x="265" y="218"/>
                      <a:pt x="265" y="218"/>
                    </a:cubicBezTo>
                    <a:cubicBezTo>
                      <a:pt x="267" y="215"/>
                      <a:pt x="268" y="210"/>
                      <a:pt x="270" y="205"/>
                    </a:cubicBezTo>
                    <a:cubicBezTo>
                      <a:pt x="270" y="205"/>
                      <a:pt x="270" y="205"/>
                      <a:pt x="270" y="205"/>
                    </a:cubicBezTo>
                    <a:cubicBezTo>
                      <a:pt x="269" y="205"/>
                      <a:pt x="269" y="205"/>
                      <a:pt x="268" y="205"/>
                    </a:cubicBezTo>
                    <a:cubicBezTo>
                      <a:pt x="263" y="205"/>
                      <a:pt x="258" y="201"/>
                      <a:pt x="255" y="195"/>
                    </a:cubicBezTo>
                    <a:cubicBezTo>
                      <a:pt x="255" y="195"/>
                      <a:pt x="255" y="194"/>
                      <a:pt x="255" y="194"/>
                    </a:cubicBezTo>
                    <a:moveTo>
                      <a:pt x="253" y="191"/>
                    </a:moveTo>
                    <a:cubicBezTo>
                      <a:pt x="254" y="193"/>
                      <a:pt x="254" y="196"/>
                      <a:pt x="254" y="198"/>
                    </a:cubicBezTo>
                    <a:cubicBezTo>
                      <a:pt x="254" y="197"/>
                      <a:pt x="254" y="195"/>
                      <a:pt x="255" y="194"/>
                    </a:cubicBezTo>
                    <a:cubicBezTo>
                      <a:pt x="254" y="193"/>
                      <a:pt x="253" y="192"/>
                      <a:pt x="253" y="191"/>
                    </a:cubicBezTo>
                    <a:moveTo>
                      <a:pt x="204" y="168"/>
                    </a:moveTo>
                    <a:cubicBezTo>
                      <a:pt x="203" y="170"/>
                      <a:pt x="201" y="172"/>
                      <a:pt x="199" y="174"/>
                    </a:cubicBezTo>
                    <a:cubicBezTo>
                      <a:pt x="197" y="176"/>
                      <a:pt x="194" y="177"/>
                      <a:pt x="191" y="177"/>
                    </a:cubicBezTo>
                    <a:cubicBezTo>
                      <a:pt x="188" y="177"/>
                      <a:pt x="184" y="175"/>
                      <a:pt x="180" y="172"/>
                    </a:cubicBezTo>
                    <a:cubicBezTo>
                      <a:pt x="185" y="179"/>
                      <a:pt x="191" y="185"/>
                      <a:pt x="195" y="192"/>
                    </a:cubicBezTo>
                    <a:cubicBezTo>
                      <a:pt x="196" y="193"/>
                      <a:pt x="197" y="195"/>
                      <a:pt x="198" y="196"/>
                    </a:cubicBezTo>
                    <a:cubicBezTo>
                      <a:pt x="200" y="199"/>
                      <a:pt x="202" y="202"/>
                      <a:pt x="204" y="205"/>
                    </a:cubicBezTo>
                    <a:cubicBezTo>
                      <a:pt x="206" y="206"/>
                      <a:pt x="207" y="207"/>
                      <a:pt x="208" y="207"/>
                    </a:cubicBezTo>
                    <a:cubicBezTo>
                      <a:pt x="210" y="207"/>
                      <a:pt x="211" y="204"/>
                      <a:pt x="211" y="201"/>
                    </a:cubicBezTo>
                    <a:cubicBezTo>
                      <a:pt x="210" y="198"/>
                      <a:pt x="208" y="194"/>
                      <a:pt x="205" y="191"/>
                    </a:cubicBezTo>
                    <a:cubicBezTo>
                      <a:pt x="205" y="191"/>
                      <a:pt x="206" y="190"/>
                      <a:pt x="206" y="190"/>
                    </a:cubicBezTo>
                    <a:cubicBezTo>
                      <a:pt x="206" y="190"/>
                      <a:pt x="206" y="190"/>
                      <a:pt x="206" y="190"/>
                    </a:cubicBezTo>
                    <a:cubicBezTo>
                      <a:pt x="208" y="193"/>
                      <a:pt x="210" y="195"/>
                      <a:pt x="212" y="198"/>
                    </a:cubicBezTo>
                    <a:cubicBezTo>
                      <a:pt x="215" y="201"/>
                      <a:pt x="218" y="205"/>
                      <a:pt x="220" y="209"/>
                    </a:cubicBezTo>
                    <a:cubicBezTo>
                      <a:pt x="222" y="212"/>
                      <a:pt x="223" y="216"/>
                      <a:pt x="225" y="219"/>
                    </a:cubicBezTo>
                    <a:cubicBezTo>
                      <a:pt x="228" y="222"/>
                      <a:pt x="232" y="224"/>
                      <a:pt x="235" y="224"/>
                    </a:cubicBezTo>
                    <a:cubicBezTo>
                      <a:pt x="238" y="224"/>
                      <a:pt x="241" y="223"/>
                      <a:pt x="244" y="221"/>
                    </a:cubicBezTo>
                    <a:cubicBezTo>
                      <a:pt x="248" y="217"/>
                      <a:pt x="250" y="212"/>
                      <a:pt x="252" y="207"/>
                    </a:cubicBezTo>
                    <a:cubicBezTo>
                      <a:pt x="253" y="198"/>
                      <a:pt x="253" y="190"/>
                      <a:pt x="250" y="182"/>
                    </a:cubicBezTo>
                    <a:cubicBezTo>
                      <a:pt x="249" y="185"/>
                      <a:pt x="248" y="187"/>
                      <a:pt x="246" y="190"/>
                    </a:cubicBezTo>
                    <a:cubicBezTo>
                      <a:pt x="243" y="195"/>
                      <a:pt x="239" y="197"/>
                      <a:pt x="234" y="197"/>
                    </a:cubicBezTo>
                    <a:cubicBezTo>
                      <a:pt x="228" y="197"/>
                      <a:pt x="222" y="193"/>
                      <a:pt x="217" y="188"/>
                    </a:cubicBezTo>
                    <a:cubicBezTo>
                      <a:pt x="212" y="183"/>
                      <a:pt x="207" y="176"/>
                      <a:pt x="204" y="168"/>
                    </a:cubicBezTo>
                    <a:moveTo>
                      <a:pt x="124" y="115"/>
                    </a:moveTo>
                    <a:cubicBezTo>
                      <a:pt x="125" y="122"/>
                      <a:pt x="126" y="128"/>
                      <a:pt x="128" y="134"/>
                    </a:cubicBezTo>
                    <a:cubicBezTo>
                      <a:pt x="129" y="135"/>
                      <a:pt x="129" y="136"/>
                      <a:pt x="130" y="137"/>
                    </a:cubicBezTo>
                    <a:cubicBezTo>
                      <a:pt x="133" y="142"/>
                      <a:pt x="137" y="147"/>
                      <a:pt x="141" y="151"/>
                    </a:cubicBezTo>
                    <a:cubicBezTo>
                      <a:pt x="147" y="157"/>
                      <a:pt x="154" y="162"/>
                      <a:pt x="160" y="168"/>
                    </a:cubicBezTo>
                    <a:cubicBezTo>
                      <a:pt x="165" y="173"/>
                      <a:pt x="169" y="179"/>
                      <a:pt x="174" y="183"/>
                    </a:cubicBezTo>
                    <a:cubicBezTo>
                      <a:pt x="176" y="184"/>
                      <a:pt x="177" y="185"/>
                      <a:pt x="179" y="185"/>
                    </a:cubicBezTo>
                    <a:cubicBezTo>
                      <a:pt x="180" y="185"/>
                      <a:pt x="181" y="185"/>
                      <a:pt x="182" y="184"/>
                    </a:cubicBezTo>
                    <a:cubicBezTo>
                      <a:pt x="184" y="182"/>
                      <a:pt x="182" y="178"/>
                      <a:pt x="181" y="175"/>
                    </a:cubicBezTo>
                    <a:cubicBezTo>
                      <a:pt x="181" y="175"/>
                      <a:pt x="181" y="175"/>
                      <a:pt x="181" y="175"/>
                    </a:cubicBezTo>
                    <a:cubicBezTo>
                      <a:pt x="177" y="171"/>
                      <a:pt x="174" y="166"/>
                      <a:pt x="171" y="161"/>
                    </a:cubicBezTo>
                    <a:cubicBezTo>
                      <a:pt x="167" y="155"/>
                      <a:pt x="163" y="148"/>
                      <a:pt x="160" y="141"/>
                    </a:cubicBezTo>
                    <a:cubicBezTo>
                      <a:pt x="157" y="145"/>
                      <a:pt x="153" y="146"/>
                      <a:pt x="150" y="146"/>
                    </a:cubicBezTo>
                    <a:cubicBezTo>
                      <a:pt x="140" y="146"/>
                      <a:pt x="131" y="132"/>
                      <a:pt x="127" y="123"/>
                    </a:cubicBezTo>
                    <a:cubicBezTo>
                      <a:pt x="126" y="120"/>
                      <a:pt x="125" y="118"/>
                      <a:pt x="124" y="115"/>
                    </a:cubicBezTo>
                    <a:moveTo>
                      <a:pt x="68" y="0"/>
                    </a:moveTo>
                    <a:cubicBezTo>
                      <a:pt x="58" y="2"/>
                      <a:pt x="49" y="5"/>
                      <a:pt x="40" y="10"/>
                    </a:cubicBezTo>
                    <a:cubicBezTo>
                      <a:pt x="25" y="17"/>
                      <a:pt x="13" y="28"/>
                      <a:pt x="5" y="41"/>
                    </a:cubicBezTo>
                    <a:cubicBezTo>
                      <a:pt x="4" y="44"/>
                      <a:pt x="4" y="47"/>
                      <a:pt x="3" y="50"/>
                    </a:cubicBezTo>
                    <a:cubicBezTo>
                      <a:pt x="2" y="55"/>
                      <a:pt x="0" y="64"/>
                      <a:pt x="4" y="68"/>
                    </a:cubicBezTo>
                    <a:cubicBezTo>
                      <a:pt x="5" y="69"/>
                      <a:pt x="6" y="70"/>
                      <a:pt x="8" y="70"/>
                    </a:cubicBezTo>
                    <a:cubicBezTo>
                      <a:pt x="9" y="70"/>
                      <a:pt x="11" y="70"/>
                      <a:pt x="12" y="69"/>
                    </a:cubicBezTo>
                    <a:cubicBezTo>
                      <a:pt x="12" y="73"/>
                      <a:pt x="12" y="76"/>
                      <a:pt x="12" y="80"/>
                    </a:cubicBezTo>
                    <a:cubicBezTo>
                      <a:pt x="12" y="69"/>
                      <a:pt x="14" y="56"/>
                      <a:pt x="21" y="48"/>
                    </a:cubicBezTo>
                    <a:cubicBezTo>
                      <a:pt x="21" y="48"/>
                      <a:pt x="22" y="48"/>
                      <a:pt x="22" y="48"/>
                    </a:cubicBezTo>
                    <a:cubicBezTo>
                      <a:pt x="22" y="48"/>
                      <a:pt x="22" y="48"/>
                      <a:pt x="22" y="49"/>
                    </a:cubicBezTo>
                    <a:cubicBezTo>
                      <a:pt x="14" y="61"/>
                      <a:pt x="13" y="79"/>
                      <a:pt x="16" y="93"/>
                    </a:cubicBezTo>
                    <a:cubicBezTo>
                      <a:pt x="16" y="94"/>
                      <a:pt x="16" y="94"/>
                      <a:pt x="16" y="94"/>
                    </a:cubicBezTo>
                    <a:cubicBezTo>
                      <a:pt x="18" y="98"/>
                      <a:pt x="21" y="102"/>
                      <a:pt x="25" y="105"/>
                    </a:cubicBezTo>
                    <a:cubicBezTo>
                      <a:pt x="27" y="107"/>
                      <a:pt x="28" y="107"/>
                      <a:pt x="30" y="107"/>
                    </a:cubicBezTo>
                    <a:cubicBezTo>
                      <a:pt x="34" y="107"/>
                      <a:pt x="37" y="103"/>
                      <a:pt x="39" y="98"/>
                    </a:cubicBezTo>
                    <a:cubicBezTo>
                      <a:pt x="39" y="100"/>
                      <a:pt x="40" y="101"/>
                      <a:pt x="40" y="102"/>
                    </a:cubicBezTo>
                    <a:cubicBezTo>
                      <a:pt x="41" y="105"/>
                      <a:pt x="42" y="108"/>
                      <a:pt x="43" y="110"/>
                    </a:cubicBezTo>
                    <a:cubicBezTo>
                      <a:pt x="42" y="106"/>
                      <a:pt x="41" y="102"/>
                      <a:pt x="40" y="99"/>
                    </a:cubicBezTo>
                    <a:cubicBezTo>
                      <a:pt x="37" y="85"/>
                      <a:pt x="34" y="72"/>
                      <a:pt x="37" y="58"/>
                    </a:cubicBezTo>
                    <a:cubicBezTo>
                      <a:pt x="39" y="45"/>
                      <a:pt x="44" y="35"/>
                      <a:pt x="51" y="24"/>
                    </a:cubicBezTo>
                    <a:cubicBezTo>
                      <a:pt x="51" y="24"/>
                      <a:pt x="51" y="23"/>
                      <a:pt x="51" y="23"/>
                    </a:cubicBezTo>
                    <a:cubicBezTo>
                      <a:pt x="51" y="23"/>
                      <a:pt x="52" y="24"/>
                      <a:pt x="52" y="24"/>
                    </a:cubicBezTo>
                    <a:cubicBezTo>
                      <a:pt x="49" y="29"/>
                      <a:pt x="46" y="34"/>
                      <a:pt x="43" y="40"/>
                    </a:cubicBezTo>
                    <a:cubicBezTo>
                      <a:pt x="41" y="46"/>
                      <a:pt x="39" y="52"/>
                      <a:pt x="39" y="59"/>
                    </a:cubicBezTo>
                    <a:cubicBezTo>
                      <a:pt x="37" y="73"/>
                      <a:pt x="39" y="86"/>
                      <a:pt x="43" y="100"/>
                    </a:cubicBezTo>
                    <a:cubicBezTo>
                      <a:pt x="45" y="107"/>
                      <a:pt x="47" y="113"/>
                      <a:pt x="50" y="120"/>
                    </a:cubicBezTo>
                    <a:cubicBezTo>
                      <a:pt x="51" y="121"/>
                      <a:pt x="53" y="122"/>
                      <a:pt x="54" y="122"/>
                    </a:cubicBezTo>
                    <a:cubicBezTo>
                      <a:pt x="54" y="122"/>
                      <a:pt x="54" y="122"/>
                      <a:pt x="54" y="122"/>
                    </a:cubicBezTo>
                    <a:cubicBezTo>
                      <a:pt x="57" y="122"/>
                      <a:pt x="59" y="119"/>
                      <a:pt x="60" y="115"/>
                    </a:cubicBezTo>
                    <a:cubicBezTo>
                      <a:pt x="59" y="111"/>
                      <a:pt x="59" y="106"/>
                      <a:pt x="60" y="101"/>
                    </a:cubicBezTo>
                    <a:cubicBezTo>
                      <a:pt x="60" y="101"/>
                      <a:pt x="60" y="100"/>
                      <a:pt x="60" y="100"/>
                    </a:cubicBezTo>
                    <a:cubicBezTo>
                      <a:pt x="60" y="100"/>
                      <a:pt x="61" y="101"/>
                      <a:pt x="61" y="101"/>
                    </a:cubicBezTo>
                    <a:cubicBezTo>
                      <a:pt x="61" y="105"/>
                      <a:pt x="62" y="109"/>
                      <a:pt x="63" y="113"/>
                    </a:cubicBezTo>
                    <a:cubicBezTo>
                      <a:pt x="68" y="133"/>
                      <a:pt x="82" y="151"/>
                      <a:pt x="101" y="160"/>
                    </a:cubicBezTo>
                    <a:cubicBezTo>
                      <a:pt x="105" y="162"/>
                      <a:pt x="108" y="163"/>
                      <a:pt x="111" y="163"/>
                    </a:cubicBezTo>
                    <a:cubicBezTo>
                      <a:pt x="118" y="163"/>
                      <a:pt x="123" y="158"/>
                      <a:pt x="125" y="150"/>
                    </a:cubicBezTo>
                    <a:cubicBezTo>
                      <a:pt x="126" y="145"/>
                      <a:pt x="126" y="139"/>
                      <a:pt x="126" y="134"/>
                    </a:cubicBezTo>
                    <a:cubicBezTo>
                      <a:pt x="123" y="126"/>
                      <a:pt x="122" y="118"/>
                      <a:pt x="122" y="110"/>
                    </a:cubicBezTo>
                    <a:cubicBezTo>
                      <a:pt x="121" y="106"/>
                      <a:pt x="120" y="102"/>
                      <a:pt x="120" y="98"/>
                    </a:cubicBezTo>
                    <a:cubicBezTo>
                      <a:pt x="115" y="109"/>
                      <a:pt x="108" y="120"/>
                      <a:pt x="96" y="120"/>
                    </a:cubicBezTo>
                    <a:cubicBezTo>
                      <a:pt x="96" y="120"/>
                      <a:pt x="96" y="120"/>
                      <a:pt x="95" y="120"/>
                    </a:cubicBezTo>
                    <a:cubicBezTo>
                      <a:pt x="70" y="119"/>
                      <a:pt x="58" y="89"/>
                      <a:pt x="53" y="68"/>
                    </a:cubicBezTo>
                    <a:cubicBezTo>
                      <a:pt x="48" y="43"/>
                      <a:pt x="49" y="16"/>
                      <a:pt x="68" y="0"/>
                    </a:cubicBezTo>
                  </a:path>
                </a:pathLst>
              </a:custGeom>
              <a:solidFill>
                <a:srgbClr val="ECB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455">
                <a:extLst>
                  <a:ext uri="{FF2B5EF4-FFF2-40B4-BE49-F238E27FC236}">
                    <a16:creationId xmlns:a16="http://schemas.microsoft.com/office/drawing/2014/main" id="{4B7C89DF-1137-43F0-AF10-2DBCFEB9D427}"/>
                  </a:ext>
                </a:extLst>
              </p:cNvPr>
              <p:cNvSpPr>
                <a:spLocks noEditPoints="1"/>
              </p:cNvSpPr>
              <p:nvPr/>
            </p:nvSpPr>
            <p:spPr bwMode="auto">
              <a:xfrm>
                <a:off x="2224" y="1401"/>
                <a:ext cx="677" cy="530"/>
              </a:xfrm>
              <a:custGeom>
                <a:avLst/>
                <a:gdLst>
                  <a:gd name="T0" fmla="*/ 278 w 285"/>
                  <a:gd name="T1" fmla="*/ 221 h 223"/>
                  <a:gd name="T2" fmla="*/ 277 w 285"/>
                  <a:gd name="T3" fmla="*/ 222 h 223"/>
                  <a:gd name="T4" fmla="*/ 277 w 285"/>
                  <a:gd name="T5" fmla="*/ 223 h 223"/>
                  <a:gd name="T6" fmla="*/ 277 w 285"/>
                  <a:gd name="T7" fmla="*/ 223 h 223"/>
                  <a:gd name="T8" fmla="*/ 277 w 285"/>
                  <a:gd name="T9" fmla="*/ 223 h 223"/>
                  <a:gd name="T10" fmla="*/ 278 w 285"/>
                  <a:gd name="T11" fmla="*/ 222 h 223"/>
                  <a:gd name="T12" fmla="*/ 278 w 285"/>
                  <a:gd name="T13" fmla="*/ 221 h 223"/>
                  <a:gd name="T14" fmla="*/ 284 w 285"/>
                  <a:gd name="T15" fmla="*/ 206 h 223"/>
                  <a:gd name="T16" fmla="*/ 283 w 285"/>
                  <a:gd name="T17" fmla="*/ 207 h 223"/>
                  <a:gd name="T18" fmla="*/ 283 w 285"/>
                  <a:gd name="T19" fmla="*/ 207 h 223"/>
                  <a:gd name="T20" fmla="*/ 278 w 285"/>
                  <a:gd name="T21" fmla="*/ 220 h 223"/>
                  <a:gd name="T22" fmla="*/ 279 w 285"/>
                  <a:gd name="T23" fmla="*/ 220 h 223"/>
                  <a:gd name="T24" fmla="*/ 282 w 285"/>
                  <a:gd name="T25" fmla="*/ 211 h 223"/>
                  <a:gd name="T26" fmla="*/ 283 w 285"/>
                  <a:gd name="T27" fmla="*/ 211 h 223"/>
                  <a:gd name="T28" fmla="*/ 283 w 285"/>
                  <a:gd name="T29" fmla="*/ 211 h 223"/>
                  <a:gd name="T30" fmla="*/ 279 w 285"/>
                  <a:gd name="T31" fmla="*/ 221 h 223"/>
                  <a:gd name="T32" fmla="*/ 279 w 285"/>
                  <a:gd name="T33" fmla="*/ 221 h 223"/>
                  <a:gd name="T34" fmla="*/ 284 w 285"/>
                  <a:gd name="T35" fmla="*/ 208 h 223"/>
                  <a:gd name="T36" fmla="*/ 285 w 285"/>
                  <a:gd name="T37" fmla="*/ 206 h 223"/>
                  <a:gd name="T38" fmla="*/ 284 w 285"/>
                  <a:gd name="T39" fmla="*/ 206 h 223"/>
                  <a:gd name="T40" fmla="*/ 83 w 285"/>
                  <a:gd name="T41" fmla="*/ 0 h 223"/>
                  <a:gd name="T42" fmla="*/ 52 w 285"/>
                  <a:gd name="T43" fmla="*/ 11 h 223"/>
                  <a:gd name="T44" fmla="*/ 0 w 285"/>
                  <a:gd name="T45" fmla="*/ 85 h 223"/>
                  <a:gd name="T46" fmla="*/ 0 w 285"/>
                  <a:gd name="T47" fmla="*/ 85 h 223"/>
                  <a:gd name="T48" fmla="*/ 20 w 285"/>
                  <a:gd name="T49" fmla="*/ 39 h 223"/>
                  <a:gd name="T50" fmla="*/ 18 w 285"/>
                  <a:gd name="T51" fmla="*/ 43 h 223"/>
                  <a:gd name="T52" fmla="*/ 53 w 285"/>
                  <a:gd name="T53" fmla="*/ 12 h 223"/>
                  <a:gd name="T54" fmla="*/ 81 w 285"/>
                  <a:gd name="T55" fmla="*/ 2 h 223"/>
                  <a:gd name="T56" fmla="*/ 83 w 285"/>
                  <a:gd name="T5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223">
                    <a:moveTo>
                      <a:pt x="278" y="221"/>
                    </a:moveTo>
                    <a:cubicBezTo>
                      <a:pt x="277" y="221"/>
                      <a:pt x="277" y="222"/>
                      <a:pt x="277" y="222"/>
                    </a:cubicBezTo>
                    <a:cubicBezTo>
                      <a:pt x="277" y="223"/>
                      <a:pt x="277" y="223"/>
                      <a:pt x="277" y="223"/>
                    </a:cubicBezTo>
                    <a:cubicBezTo>
                      <a:pt x="277" y="223"/>
                      <a:pt x="277" y="223"/>
                      <a:pt x="277" y="223"/>
                    </a:cubicBezTo>
                    <a:cubicBezTo>
                      <a:pt x="277" y="223"/>
                      <a:pt x="277" y="223"/>
                      <a:pt x="277" y="223"/>
                    </a:cubicBezTo>
                    <a:cubicBezTo>
                      <a:pt x="277" y="223"/>
                      <a:pt x="278" y="222"/>
                      <a:pt x="278" y="222"/>
                    </a:cubicBezTo>
                    <a:cubicBezTo>
                      <a:pt x="278" y="221"/>
                      <a:pt x="278" y="221"/>
                      <a:pt x="278" y="221"/>
                    </a:cubicBezTo>
                    <a:moveTo>
                      <a:pt x="284" y="206"/>
                    </a:moveTo>
                    <a:cubicBezTo>
                      <a:pt x="284" y="206"/>
                      <a:pt x="283" y="207"/>
                      <a:pt x="283" y="207"/>
                    </a:cubicBezTo>
                    <a:cubicBezTo>
                      <a:pt x="283" y="207"/>
                      <a:pt x="283" y="207"/>
                      <a:pt x="283" y="207"/>
                    </a:cubicBezTo>
                    <a:cubicBezTo>
                      <a:pt x="281" y="212"/>
                      <a:pt x="280" y="217"/>
                      <a:pt x="278" y="220"/>
                    </a:cubicBezTo>
                    <a:cubicBezTo>
                      <a:pt x="279" y="220"/>
                      <a:pt x="279" y="220"/>
                      <a:pt x="279" y="220"/>
                    </a:cubicBezTo>
                    <a:cubicBezTo>
                      <a:pt x="280" y="217"/>
                      <a:pt x="281" y="214"/>
                      <a:pt x="282" y="211"/>
                    </a:cubicBezTo>
                    <a:cubicBezTo>
                      <a:pt x="283" y="211"/>
                      <a:pt x="283" y="211"/>
                      <a:pt x="283" y="211"/>
                    </a:cubicBezTo>
                    <a:cubicBezTo>
                      <a:pt x="283" y="211"/>
                      <a:pt x="283" y="211"/>
                      <a:pt x="283" y="211"/>
                    </a:cubicBezTo>
                    <a:cubicBezTo>
                      <a:pt x="282" y="215"/>
                      <a:pt x="280" y="218"/>
                      <a:pt x="279" y="221"/>
                    </a:cubicBezTo>
                    <a:cubicBezTo>
                      <a:pt x="279" y="221"/>
                      <a:pt x="279" y="221"/>
                      <a:pt x="279" y="221"/>
                    </a:cubicBezTo>
                    <a:cubicBezTo>
                      <a:pt x="280" y="218"/>
                      <a:pt x="282" y="213"/>
                      <a:pt x="284" y="208"/>
                    </a:cubicBezTo>
                    <a:cubicBezTo>
                      <a:pt x="284" y="207"/>
                      <a:pt x="284" y="207"/>
                      <a:pt x="285" y="206"/>
                    </a:cubicBezTo>
                    <a:cubicBezTo>
                      <a:pt x="284" y="206"/>
                      <a:pt x="284" y="206"/>
                      <a:pt x="284" y="206"/>
                    </a:cubicBezTo>
                    <a:moveTo>
                      <a:pt x="83" y="0"/>
                    </a:moveTo>
                    <a:cubicBezTo>
                      <a:pt x="72" y="2"/>
                      <a:pt x="62" y="6"/>
                      <a:pt x="52" y="11"/>
                    </a:cubicBezTo>
                    <a:cubicBezTo>
                      <a:pt x="24" y="25"/>
                      <a:pt x="7" y="53"/>
                      <a:pt x="0" y="85"/>
                    </a:cubicBezTo>
                    <a:cubicBezTo>
                      <a:pt x="0" y="85"/>
                      <a:pt x="0" y="85"/>
                      <a:pt x="0" y="85"/>
                    </a:cubicBezTo>
                    <a:cubicBezTo>
                      <a:pt x="4" y="68"/>
                      <a:pt x="10" y="52"/>
                      <a:pt x="20" y="39"/>
                    </a:cubicBezTo>
                    <a:cubicBezTo>
                      <a:pt x="19" y="40"/>
                      <a:pt x="19" y="42"/>
                      <a:pt x="18" y="43"/>
                    </a:cubicBezTo>
                    <a:cubicBezTo>
                      <a:pt x="26" y="30"/>
                      <a:pt x="38" y="19"/>
                      <a:pt x="53" y="12"/>
                    </a:cubicBezTo>
                    <a:cubicBezTo>
                      <a:pt x="62" y="7"/>
                      <a:pt x="71" y="4"/>
                      <a:pt x="81" y="2"/>
                    </a:cubicBezTo>
                    <a:cubicBezTo>
                      <a:pt x="82" y="1"/>
                      <a:pt x="82" y="0"/>
                      <a:pt x="83" y="0"/>
                    </a:cubicBezTo>
                  </a:path>
                </a:pathLst>
              </a:custGeom>
              <a:solidFill>
                <a:srgbClr val="C9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456">
                <a:extLst>
                  <a:ext uri="{FF2B5EF4-FFF2-40B4-BE49-F238E27FC236}">
                    <a16:creationId xmlns:a16="http://schemas.microsoft.com/office/drawing/2014/main" id="{A7462A5B-AAB1-44EA-A57A-8203BAB5A17F}"/>
                  </a:ext>
                </a:extLst>
              </p:cNvPr>
              <p:cNvSpPr>
                <a:spLocks noEditPoints="1"/>
              </p:cNvSpPr>
              <p:nvPr/>
            </p:nvSpPr>
            <p:spPr bwMode="auto">
              <a:xfrm>
                <a:off x="2849" y="1838"/>
                <a:ext cx="12" cy="88"/>
              </a:xfrm>
              <a:custGeom>
                <a:avLst/>
                <a:gdLst>
                  <a:gd name="T0" fmla="*/ 4 w 5"/>
                  <a:gd name="T1" fmla="*/ 18 h 37"/>
                  <a:gd name="T2" fmla="*/ 2 w 5"/>
                  <a:gd name="T3" fmla="*/ 37 h 37"/>
                  <a:gd name="T4" fmla="*/ 4 w 5"/>
                  <a:gd name="T5" fmla="*/ 18 h 37"/>
                  <a:gd name="T6" fmla="*/ 0 w 5"/>
                  <a:gd name="T7" fmla="*/ 0 h 37"/>
                  <a:gd name="T8" fmla="*/ 0 w 5"/>
                  <a:gd name="T9" fmla="*/ 0 h 37"/>
                  <a:gd name="T10" fmla="*/ 2 w 5"/>
                  <a:gd name="T11" fmla="*/ 25 h 37"/>
                  <a:gd name="T12" fmla="*/ 4 w 5"/>
                  <a:gd name="T13" fmla="*/ 16 h 37"/>
                  <a:gd name="T14" fmla="*/ 3 w 5"/>
                  <a:gd name="T15" fmla="*/ 9 h 37"/>
                  <a:gd name="T16" fmla="*/ 0 w 5"/>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7">
                    <a:moveTo>
                      <a:pt x="4" y="18"/>
                    </a:moveTo>
                    <a:cubicBezTo>
                      <a:pt x="3" y="24"/>
                      <a:pt x="1" y="31"/>
                      <a:pt x="2" y="37"/>
                    </a:cubicBezTo>
                    <a:cubicBezTo>
                      <a:pt x="4" y="31"/>
                      <a:pt x="5" y="24"/>
                      <a:pt x="4" y="18"/>
                    </a:cubicBezTo>
                    <a:moveTo>
                      <a:pt x="0" y="0"/>
                    </a:moveTo>
                    <a:cubicBezTo>
                      <a:pt x="0" y="0"/>
                      <a:pt x="0" y="0"/>
                      <a:pt x="0" y="0"/>
                    </a:cubicBezTo>
                    <a:cubicBezTo>
                      <a:pt x="3" y="8"/>
                      <a:pt x="3" y="16"/>
                      <a:pt x="2" y="25"/>
                    </a:cubicBezTo>
                    <a:cubicBezTo>
                      <a:pt x="3" y="22"/>
                      <a:pt x="4" y="19"/>
                      <a:pt x="4" y="16"/>
                    </a:cubicBezTo>
                    <a:cubicBezTo>
                      <a:pt x="4" y="14"/>
                      <a:pt x="4" y="11"/>
                      <a:pt x="3" y="9"/>
                    </a:cubicBezTo>
                    <a:cubicBezTo>
                      <a:pt x="2" y="6"/>
                      <a:pt x="1" y="3"/>
                      <a:pt x="0"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457">
                <a:extLst>
                  <a:ext uri="{FF2B5EF4-FFF2-40B4-BE49-F238E27FC236}">
                    <a16:creationId xmlns:a16="http://schemas.microsoft.com/office/drawing/2014/main" id="{03F62BD2-5E24-4980-9B18-C54251E29196}"/>
                  </a:ext>
                </a:extLst>
              </p:cNvPr>
              <p:cNvSpPr>
                <a:spLocks/>
              </p:cNvSpPr>
              <p:nvPr/>
            </p:nvSpPr>
            <p:spPr bwMode="auto">
              <a:xfrm>
                <a:off x="2742" y="1857"/>
                <a:ext cx="17" cy="26"/>
              </a:xfrm>
              <a:custGeom>
                <a:avLst/>
                <a:gdLst>
                  <a:gd name="T0" fmla="*/ 1 w 7"/>
                  <a:gd name="T1" fmla="*/ 0 h 11"/>
                  <a:gd name="T2" fmla="*/ 0 w 7"/>
                  <a:gd name="T3" fmla="*/ 1 h 11"/>
                  <a:gd name="T4" fmla="*/ 6 w 7"/>
                  <a:gd name="T5" fmla="*/ 11 h 11"/>
                  <a:gd name="T6" fmla="*/ 6 w 7"/>
                  <a:gd name="T7" fmla="*/ 10 h 11"/>
                  <a:gd name="T8" fmla="*/ 6 w 7"/>
                  <a:gd name="T9" fmla="*/ 7 h 11"/>
                  <a:gd name="T10" fmla="*/ 7 w 7"/>
                  <a:gd name="T11" fmla="*/ 8 h 11"/>
                  <a:gd name="T12" fmla="*/ 1 w 7"/>
                  <a:gd name="T13" fmla="*/ 0 h 11"/>
                  <a:gd name="T14" fmla="*/ 1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1" y="0"/>
                    </a:moveTo>
                    <a:cubicBezTo>
                      <a:pt x="1" y="0"/>
                      <a:pt x="0" y="1"/>
                      <a:pt x="0" y="1"/>
                    </a:cubicBezTo>
                    <a:cubicBezTo>
                      <a:pt x="3" y="4"/>
                      <a:pt x="5" y="8"/>
                      <a:pt x="6" y="11"/>
                    </a:cubicBezTo>
                    <a:cubicBezTo>
                      <a:pt x="6" y="11"/>
                      <a:pt x="6" y="10"/>
                      <a:pt x="6" y="10"/>
                    </a:cubicBezTo>
                    <a:cubicBezTo>
                      <a:pt x="6" y="9"/>
                      <a:pt x="6" y="8"/>
                      <a:pt x="6" y="7"/>
                    </a:cubicBezTo>
                    <a:cubicBezTo>
                      <a:pt x="6" y="7"/>
                      <a:pt x="6" y="7"/>
                      <a:pt x="7" y="8"/>
                    </a:cubicBezTo>
                    <a:cubicBezTo>
                      <a:pt x="5" y="5"/>
                      <a:pt x="3" y="3"/>
                      <a:pt x="1" y="0"/>
                    </a:cubicBezTo>
                    <a:cubicBezTo>
                      <a:pt x="1" y="0"/>
                      <a:pt x="1" y="0"/>
                      <a:pt x="1"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458">
                <a:extLst>
                  <a:ext uri="{FF2B5EF4-FFF2-40B4-BE49-F238E27FC236}">
                    <a16:creationId xmlns:a16="http://schemas.microsoft.com/office/drawing/2014/main" id="{E01D51B1-3ABB-4121-ACB4-6E360E2B3871}"/>
                  </a:ext>
                </a:extLst>
              </p:cNvPr>
              <p:cNvSpPr>
                <a:spLocks/>
              </p:cNvSpPr>
              <p:nvPr/>
            </p:nvSpPr>
            <p:spPr bwMode="auto">
              <a:xfrm>
                <a:off x="2661" y="1788"/>
                <a:ext cx="64" cy="83"/>
              </a:xfrm>
              <a:custGeom>
                <a:avLst/>
                <a:gdLst>
                  <a:gd name="T0" fmla="*/ 0 w 27"/>
                  <a:gd name="T1" fmla="*/ 0 h 35"/>
                  <a:gd name="T2" fmla="*/ 10 w 27"/>
                  <a:gd name="T3" fmla="*/ 14 h 35"/>
                  <a:gd name="T4" fmla="*/ 22 w 27"/>
                  <a:gd name="T5" fmla="*/ 29 h 35"/>
                  <a:gd name="T6" fmla="*/ 27 w 27"/>
                  <a:gd name="T7" fmla="*/ 35 h 35"/>
                  <a:gd name="T8" fmla="*/ 24 w 27"/>
                  <a:gd name="T9" fmla="*/ 31 h 35"/>
                  <a:gd name="T10" fmla="*/ 9 w 27"/>
                  <a:gd name="T11" fmla="*/ 11 h 35"/>
                  <a:gd name="T12" fmla="*/ 3 w 27"/>
                  <a:gd name="T13" fmla="*/ 5 h 35"/>
                  <a:gd name="T14" fmla="*/ 0 w 27"/>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5">
                    <a:moveTo>
                      <a:pt x="0" y="0"/>
                    </a:moveTo>
                    <a:cubicBezTo>
                      <a:pt x="3" y="5"/>
                      <a:pt x="6" y="10"/>
                      <a:pt x="10" y="14"/>
                    </a:cubicBezTo>
                    <a:cubicBezTo>
                      <a:pt x="14" y="19"/>
                      <a:pt x="18" y="24"/>
                      <a:pt x="22" y="29"/>
                    </a:cubicBezTo>
                    <a:cubicBezTo>
                      <a:pt x="24" y="31"/>
                      <a:pt x="26" y="33"/>
                      <a:pt x="27" y="35"/>
                    </a:cubicBezTo>
                    <a:cubicBezTo>
                      <a:pt x="26" y="34"/>
                      <a:pt x="25" y="32"/>
                      <a:pt x="24" y="31"/>
                    </a:cubicBezTo>
                    <a:cubicBezTo>
                      <a:pt x="20" y="24"/>
                      <a:pt x="14" y="18"/>
                      <a:pt x="9" y="11"/>
                    </a:cubicBezTo>
                    <a:cubicBezTo>
                      <a:pt x="7" y="9"/>
                      <a:pt x="5" y="7"/>
                      <a:pt x="3" y="5"/>
                    </a:cubicBezTo>
                    <a:cubicBezTo>
                      <a:pt x="2" y="3"/>
                      <a:pt x="1" y="2"/>
                      <a:pt x="0"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459">
                <a:extLst>
                  <a:ext uri="{FF2B5EF4-FFF2-40B4-BE49-F238E27FC236}">
                    <a16:creationId xmlns:a16="http://schemas.microsoft.com/office/drawing/2014/main" id="{8344B4D9-E5CA-4A89-8855-851B0F6032E9}"/>
                  </a:ext>
                </a:extLst>
              </p:cNvPr>
              <p:cNvSpPr>
                <a:spLocks/>
              </p:cNvSpPr>
              <p:nvPr/>
            </p:nvSpPr>
            <p:spPr bwMode="auto">
              <a:xfrm>
                <a:off x="2545" y="1667"/>
                <a:ext cx="19" cy="64"/>
              </a:xfrm>
              <a:custGeom>
                <a:avLst/>
                <a:gdLst>
                  <a:gd name="T0" fmla="*/ 0 w 8"/>
                  <a:gd name="T1" fmla="*/ 0 h 27"/>
                  <a:gd name="T2" fmla="*/ 4 w 8"/>
                  <a:gd name="T3" fmla="*/ 24 h 27"/>
                  <a:gd name="T4" fmla="*/ 4 w 8"/>
                  <a:gd name="T5" fmla="*/ 20 h 27"/>
                  <a:gd name="T6" fmla="*/ 8 w 8"/>
                  <a:gd name="T7" fmla="*/ 27 h 27"/>
                  <a:gd name="T8" fmla="*/ 6 w 8"/>
                  <a:gd name="T9" fmla="*/ 24 h 27"/>
                  <a:gd name="T10" fmla="*/ 2 w 8"/>
                  <a:gd name="T11" fmla="*/ 5 h 27"/>
                  <a:gd name="T12" fmla="*/ 0 w 8"/>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0" y="0"/>
                    </a:moveTo>
                    <a:cubicBezTo>
                      <a:pt x="0" y="8"/>
                      <a:pt x="1" y="16"/>
                      <a:pt x="4" y="24"/>
                    </a:cubicBezTo>
                    <a:cubicBezTo>
                      <a:pt x="4" y="22"/>
                      <a:pt x="4" y="21"/>
                      <a:pt x="4" y="20"/>
                    </a:cubicBezTo>
                    <a:cubicBezTo>
                      <a:pt x="5" y="22"/>
                      <a:pt x="6" y="25"/>
                      <a:pt x="8" y="27"/>
                    </a:cubicBezTo>
                    <a:cubicBezTo>
                      <a:pt x="7" y="26"/>
                      <a:pt x="7" y="25"/>
                      <a:pt x="6" y="24"/>
                    </a:cubicBezTo>
                    <a:cubicBezTo>
                      <a:pt x="4" y="18"/>
                      <a:pt x="3" y="12"/>
                      <a:pt x="2" y="5"/>
                    </a:cubicBezTo>
                    <a:cubicBezTo>
                      <a:pt x="1" y="4"/>
                      <a:pt x="1" y="2"/>
                      <a:pt x="0"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460">
                <a:extLst>
                  <a:ext uri="{FF2B5EF4-FFF2-40B4-BE49-F238E27FC236}">
                    <a16:creationId xmlns:a16="http://schemas.microsoft.com/office/drawing/2014/main" id="{FA44C677-22A3-4773-9426-B6E533BB2B19}"/>
                  </a:ext>
                </a:extLst>
              </p:cNvPr>
              <p:cNvSpPr>
                <a:spLocks/>
              </p:cNvSpPr>
              <p:nvPr/>
            </p:nvSpPr>
            <p:spPr bwMode="auto">
              <a:xfrm>
                <a:off x="2335" y="1460"/>
                <a:ext cx="43" cy="231"/>
              </a:xfrm>
              <a:custGeom>
                <a:avLst/>
                <a:gdLst>
                  <a:gd name="T0" fmla="*/ 17 w 18"/>
                  <a:gd name="T1" fmla="*/ 0 h 97"/>
                  <a:gd name="T2" fmla="*/ 17 w 18"/>
                  <a:gd name="T3" fmla="*/ 1 h 97"/>
                  <a:gd name="T4" fmla="*/ 3 w 18"/>
                  <a:gd name="T5" fmla="*/ 35 h 97"/>
                  <a:gd name="T6" fmla="*/ 6 w 18"/>
                  <a:gd name="T7" fmla="*/ 76 h 97"/>
                  <a:gd name="T8" fmla="*/ 9 w 18"/>
                  <a:gd name="T9" fmla="*/ 87 h 97"/>
                  <a:gd name="T10" fmla="*/ 13 w 18"/>
                  <a:gd name="T11" fmla="*/ 93 h 97"/>
                  <a:gd name="T12" fmla="*/ 16 w 18"/>
                  <a:gd name="T13" fmla="*/ 97 h 97"/>
                  <a:gd name="T14" fmla="*/ 9 w 18"/>
                  <a:gd name="T15" fmla="*/ 77 h 97"/>
                  <a:gd name="T16" fmla="*/ 5 w 18"/>
                  <a:gd name="T17" fmla="*/ 36 h 97"/>
                  <a:gd name="T18" fmla="*/ 9 w 18"/>
                  <a:gd name="T19" fmla="*/ 17 h 97"/>
                  <a:gd name="T20" fmla="*/ 18 w 18"/>
                  <a:gd name="T21" fmla="*/ 1 h 97"/>
                  <a:gd name="T22" fmla="*/ 17 w 18"/>
                  <a:gd name="T2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97">
                    <a:moveTo>
                      <a:pt x="17" y="0"/>
                    </a:moveTo>
                    <a:cubicBezTo>
                      <a:pt x="17" y="0"/>
                      <a:pt x="17" y="1"/>
                      <a:pt x="17" y="1"/>
                    </a:cubicBezTo>
                    <a:cubicBezTo>
                      <a:pt x="10" y="12"/>
                      <a:pt x="5" y="22"/>
                      <a:pt x="3" y="35"/>
                    </a:cubicBezTo>
                    <a:cubicBezTo>
                      <a:pt x="0" y="49"/>
                      <a:pt x="3" y="62"/>
                      <a:pt x="6" y="76"/>
                    </a:cubicBezTo>
                    <a:cubicBezTo>
                      <a:pt x="7" y="79"/>
                      <a:pt x="8" y="83"/>
                      <a:pt x="9" y="87"/>
                    </a:cubicBezTo>
                    <a:cubicBezTo>
                      <a:pt x="10" y="89"/>
                      <a:pt x="12" y="91"/>
                      <a:pt x="13" y="93"/>
                    </a:cubicBezTo>
                    <a:cubicBezTo>
                      <a:pt x="14" y="94"/>
                      <a:pt x="15" y="96"/>
                      <a:pt x="16" y="97"/>
                    </a:cubicBezTo>
                    <a:cubicBezTo>
                      <a:pt x="13" y="90"/>
                      <a:pt x="11" y="84"/>
                      <a:pt x="9" y="77"/>
                    </a:cubicBezTo>
                    <a:cubicBezTo>
                      <a:pt x="5" y="63"/>
                      <a:pt x="3" y="50"/>
                      <a:pt x="5" y="36"/>
                    </a:cubicBezTo>
                    <a:cubicBezTo>
                      <a:pt x="5" y="29"/>
                      <a:pt x="7" y="23"/>
                      <a:pt x="9" y="17"/>
                    </a:cubicBezTo>
                    <a:cubicBezTo>
                      <a:pt x="12" y="11"/>
                      <a:pt x="15" y="6"/>
                      <a:pt x="18" y="1"/>
                    </a:cubicBezTo>
                    <a:cubicBezTo>
                      <a:pt x="18" y="1"/>
                      <a:pt x="17" y="0"/>
                      <a:pt x="17"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461">
                <a:extLst>
                  <a:ext uri="{FF2B5EF4-FFF2-40B4-BE49-F238E27FC236}">
                    <a16:creationId xmlns:a16="http://schemas.microsoft.com/office/drawing/2014/main" id="{5008FD22-ADEE-49E1-99BF-388CE65CB9F4}"/>
                  </a:ext>
                </a:extLst>
              </p:cNvPr>
              <p:cNvSpPr>
                <a:spLocks/>
              </p:cNvSpPr>
              <p:nvPr/>
            </p:nvSpPr>
            <p:spPr bwMode="auto">
              <a:xfrm>
                <a:off x="2395" y="1643"/>
                <a:ext cx="9" cy="36"/>
              </a:xfrm>
              <a:custGeom>
                <a:avLst/>
                <a:gdLst>
                  <a:gd name="T0" fmla="*/ 1 w 4"/>
                  <a:gd name="T1" fmla="*/ 0 h 15"/>
                  <a:gd name="T2" fmla="*/ 1 w 4"/>
                  <a:gd name="T3" fmla="*/ 1 h 15"/>
                  <a:gd name="T4" fmla="*/ 1 w 4"/>
                  <a:gd name="T5" fmla="*/ 15 h 15"/>
                  <a:gd name="T6" fmla="*/ 3 w 4"/>
                  <a:gd name="T7" fmla="*/ 8 h 15"/>
                  <a:gd name="T8" fmla="*/ 4 w 4"/>
                  <a:gd name="T9" fmla="*/ 13 h 15"/>
                  <a:gd name="T10" fmla="*/ 2 w 4"/>
                  <a:gd name="T11" fmla="*/ 1 h 15"/>
                  <a:gd name="T12" fmla="*/ 1 w 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1" y="0"/>
                    </a:moveTo>
                    <a:cubicBezTo>
                      <a:pt x="1" y="0"/>
                      <a:pt x="1" y="1"/>
                      <a:pt x="1" y="1"/>
                    </a:cubicBezTo>
                    <a:cubicBezTo>
                      <a:pt x="0" y="6"/>
                      <a:pt x="0" y="11"/>
                      <a:pt x="1" y="15"/>
                    </a:cubicBezTo>
                    <a:cubicBezTo>
                      <a:pt x="2" y="13"/>
                      <a:pt x="2" y="10"/>
                      <a:pt x="3" y="8"/>
                    </a:cubicBezTo>
                    <a:cubicBezTo>
                      <a:pt x="3" y="10"/>
                      <a:pt x="3" y="11"/>
                      <a:pt x="4" y="13"/>
                    </a:cubicBezTo>
                    <a:cubicBezTo>
                      <a:pt x="3" y="9"/>
                      <a:pt x="2" y="5"/>
                      <a:pt x="2" y="1"/>
                    </a:cubicBezTo>
                    <a:cubicBezTo>
                      <a:pt x="2" y="1"/>
                      <a:pt x="1" y="0"/>
                      <a:pt x="1"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462">
                <a:extLst>
                  <a:ext uri="{FF2B5EF4-FFF2-40B4-BE49-F238E27FC236}">
                    <a16:creationId xmlns:a16="http://schemas.microsoft.com/office/drawing/2014/main" id="{E802C09C-9E72-428A-86FB-BDD1D403A838}"/>
                  </a:ext>
                </a:extLst>
              </p:cNvPr>
              <p:cNvSpPr>
                <a:spLocks/>
              </p:cNvSpPr>
              <p:nvPr/>
            </p:nvSpPr>
            <p:spPr bwMode="auto">
              <a:xfrm>
                <a:off x="2283" y="1520"/>
                <a:ext cx="24" cy="109"/>
              </a:xfrm>
              <a:custGeom>
                <a:avLst/>
                <a:gdLst>
                  <a:gd name="T0" fmla="*/ 10 w 10"/>
                  <a:gd name="T1" fmla="*/ 0 h 46"/>
                  <a:gd name="T2" fmla="*/ 9 w 10"/>
                  <a:gd name="T3" fmla="*/ 0 h 46"/>
                  <a:gd name="T4" fmla="*/ 0 w 10"/>
                  <a:gd name="T5" fmla="*/ 32 h 46"/>
                  <a:gd name="T6" fmla="*/ 4 w 10"/>
                  <a:gd name="T7" fmla="*/ 46 h 46"/>
                  <a:gd name="T8" fmla="*/ 4 w 10"/>
                  <a:gd name="T9" fmla="*/ 45 h 46"/>
                  <a:gd name="T10" fmla="*/ 10 w 10"/>
                  <a:gd name="T11" fmla="*/ 1 h 46"/>
                  <a:gd name="T12" fmla="*/ 10 w 1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0" h="46">
                    <a:moveTo>
                      <a:pt x="10" y="0"/>
                    </a:moveTo>
                    <a:cubicBezTo>
                      <a:pt x="10" y="0"/>
                      <a:pt x="9" y="0"/>
                      <a:pt x="9" y="0"/>
                    </a:cubicBezTo>
                    <a:cubicBezTo>
                      <a:pt x="2" y="8"/>
                      <a:pt x="0" y="21"/>
                      <a:pt x="0" y="32"/>
                    </a:cubicBezTo>
                    <a:cubicBezTo>
                      <a:pt x="1" y="37"/>
                      <a:pt x="2" y="42"/>
                      <a:pt x="4" y="46"/>
                    </a:cubicBezTo>
                    <a:cubicBezTo>
                      <a:pt x="4" y="46"/>
                      <a:pt x="4" y="46"/>
                      <a:pt x="4" y="45"/>
                    </a:cubicBezTo>
                    <a:cubicBezTo>
                      <a:pt x="1" y="31"/>
                      <a:pt x="2" y="13"/>
                      <a:pt x="10" y="1"/>
                    </a:cubicBezTo>
                    <a:cubicBezTo>
                      <a:pt x="10" y="0"/>
                      <a:pt x="10" y="0"/>
                      <a:pt x="10" y="0"/>
                    </a:cubicBezTo>
                  </a:path>
                </a:pathLst>
              </a:custGeom>
              <a:solidFill>
                <a:srgbClr val="B86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Oval 463">
                <a:extLst>
                  <a:ext uri="{FF2B5EF4-FFF2-40B4-BE49-F238E27FC236}">
                    <a16:creationId xmlns:a16="http://schemas.microsoft.com/office/drawing/2014/main" id="{E67A25C5-BE49-4C12-BC89-98B39448C53B}"/>
                  </a:ext>
                </a:extLst>
              </p:cNvPr>
              <p:cNvSpPr>
                <a:spLocks noChangeArrowheads="1"/>
              </p:cNvSpPr>
              <p:nvPr/>
            </p:nvSpPr>
            <p:spPr bwMode="auto">
              <a:xfrm>
                <a:off x="2861" y="1867"/>
                <a:ext cx="1" cy="1"/>
              </a:xfrm>
              <a:prstGeom prst="ellipse">
                <a:avLst/>
              </a:prstGeom>
              <a:solidFill>
                <a:srgbClr val="E8A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464">
                <a:extLst>
                  <a:ext uri="{FF2B5EF4-FFF2-40B4-BE49-F238E27FC236}">
                    <a16:creationId xmlns:a16="http://schemas.microsoft.com/office/drawing/2014/main" id="{6FF2ECE6-4370-4C2D-A906-04FD1A6EC2D8}"/>
                  </a:ext>
                </a:extLst>
              </p:cNvPr>
              <p:cNvSpPr>
                <a:spLocks noEditPoints="1"/>
              </p:cNvSpPr>
              <p:nvPr/>
            </p:nvSpPr>
            <p:spPr bwMode="auto">
              <a:xfrm>
                <a:off x="2226" y="1503"/>
                <a:ext cx="659" cy="504"/>
              </a:xfrm>
              <a:custGeom>
                <a:avLst/>
                <a:gdLst>
                  <a:gd name="T0" fmla="*/ 245 w 277"/>
                  <a:gd name="T1" fmla="*/ 212 h 212"/>
                  <a:gd name="T2" fmla="*/ 245 w 277"/>
                  <a:gd name="T3" fmla="*/ 212 h 212"/>
                  <a:gd name="T4" fmla="*/ 266 w 277"/>
                  <a:gd name="T5" fmla="*/ 157 h 212"/>
                  <a:gd name="T6" fmla="*/ 267 w 277"/>
                  <a:gd name="T7" fmla="*/ 153 h 212"/>
                  <a:gd name="T8" fmla="*/ 17 w 277"/>
                  <a:gd name="T9" fmla="*/ 0 h 212"/>
                  <a:gd name="T10" fmla="*/ 1 w 277"/>
                  <a:gd name="T11" fmla="*/ 43 h 212"/>
                  <a:gd name="T12" fmla="*/ 0 w 277"/>
                  <a:gd name="T13" fmla="*/ 52 h 212"/>
                  <a:gd name="T14" fmla="*/ 8 w 277"/>
                  <a:gd name="T15" fmla="*/ 65 h 212"/>
                  <a:gd name="T16" fmla="*/ 8 w 277"/>
                  <a:gd name="T17" fmla="*/ 66 h 212"/>
                  <a:gd name="T18" fmla="*/ 15 w 277"/>
                  <a:gd name="T19" fmla="*/ 78 h 212"/>
                  <a:gd name="T20" fmla="*/ 17 w 277"/>
                  <a:gd name="T21" fmla="*/ 80 h 212"/>
                  <a:gd name="T22" fmla="*/ 39 w 277"/>
                  <a:gd name="T23" fmla="*/ 97 h 212"/>
                  <a:gd name="T24" fmla="*/ 47 w 277"/>
                  <a:gd name="T25" fmla="*/ 102 h 212"/>
                  <a:gd name="T26" fmla="*/ 57 w 277"/>
                  <a:gd name="T27" fmla="*/ 110 h 212"/>
                  <a:gd name="T28" fmla="*/ 82 w 277"/>
                  <a:gd name="T29" fmla="*/ 130 h 212"/>
                  <a:gd name="T30" fmla="*/ 106 w 277"/>
                  <a:gd name="T31" fmla="*/ 144 h 212"/>
                  <a:gd name="T32" fmla="*/ 110 w 277"/>
                  <a:gd name="T33" fmla="*/ 145 h 212"/>
                  <a:gd name="T34" fmla="*/ 113 w 277"/>
                  <a:gd name="T35" fmla="*/ 146 h 212"/>
                  <a:gd name="T36" fmla="*/ 116 w 277"/>
                  <a:gd name="T37" fmla="*/ 146 h 212"/>
                  <a:gd name="T38" fmla="*/ 119 w 277"/>
                  <a:gd name="T39" fmla="*/ 147 h 212"/>
                  <a:gd name="T40" fmla="*/ 126 w 277"/>
                  <a:gd name="T41" fmla="*/ 147 h 212"/>
                  <a:gd name="T42" fmla="*/ 145 w 277"/>
                  <a:gd name="T43" fmla="*/ 148 h 212"/>
                  <a:gd name="T44" fmla="*/ 154 w 277"/>
                  <a:gd name="T45" fmla="*/ 150 h 212"/>
                  <a:gd name="T46" fmla="*/ 174 w 277"/>
                  <a:gd name="T47" fmla="*/ 154 h 212"/>
                  <a:gd name="T48" fmla="*/ 177 w 277"/>
                  <a:gd name="T49" fmla="*/ 155 h 212"/>
                  <a:gd name="T50" fmla="*/ 184 w 277"/>
                  <a:gd name="T51" fmla="*/ 158 h 212"/>
                  <a:gd name="T52" fmla="*/ 186 w 277"/>
                  <a:gd name="T53" fmla="*/ 160 h 212"/>
                  <a:gd name="T54" fmla="*/ 189 w 277"/>
                  <a:gd name="T55" fmla="*/ 162 h 212"/>
                  <a:gd name="T56" fmla="*/ 195 w 277"/>
                  <a:gd name="T57" fmla="*/ 168 h 212"/>
                  <a:gd name="T58" fmla="*/ 205 w 277"/>
                  <a:gd name="T59" fmla="*/ 182 h 212"/>
                  <a:gd name="T60" fmla="*/ 215 w 277"/>
                  <a:gd name="T61" fmla="*/ 194 h 212"/>
                  <a:gd name="T62" fmla="*/ 219 w 277"/>
                  <a:gd name="T63" fmla="*/ 197 h 212"/>
                  <a:gd name="T64" fmla="*/ 224 w 277"/>
                  <a:gd name="T65" fmla="*/ 203 h 212"/>
                  <a:gd name="T66" fmla="*/ 225 w 277"/>
                  <a:gd name="T67" fmla="*/ 203 h 212"/>
                  <a:gd name="T68" fmla="*/ 237 w 277"/>
                  <a:gd name="T69" fmla="*/ 210 h 212"/>
                  <a:gd name="T70" fmla="*/ 245 w 277"/>
                  <a:gd name="T71" fmla="*/ 212 h 212"/>
                  <a:gd name="T72" fmla="*/ 245 w 277"/>
                  <a:gd name="T73" fmla="*/ 212 h 212"/>
                  <a:gd name="T74" fmla="*/ 254 w 277"/>
                  <a:gd name="T75" fmla="*/ 210 h 212"/>
                  <a:gd name="T76" fmla="*/ 258 w 277"/>
                  <a:gd name="T77" fmla="*/ 208 h 212"/>
                  <a:gd name="T78" fmla="*/ 259 w 277"/>
                  <a:gd name="T79" fmla="*/ 208 h 212"/>
                  <a:gd name="T80" fmla="*/ 261 w 277"/>
                  <a:gd name="T81" fmla="*/ 207 h 212"/>
                  <a:gd name="T82" fmla="*/ 268 w 277"/>
                  <a:gd name="T83" fmla="*/ 201 h 212"/>
                  <a:gd name="T84" fmla="*/ 270 w 277"/>
                  <a:gd name="T85" fmla="*/ 199 h 212"/>
                  <a:gd name="T86" fmla="*/ 275 w 277"/>
                  <a:gd name="T87" fmla="*/ 191 h 212"/>
                  <a:gd name="T88" fmla="*/ 277 w 277"/>
                  <a:gd name="T89" fmla="*/ 185 h 212"/>
                  <a:gd name="T90" fmla="*/ 270 w 277"/>
                  <a:gd name="T91" fmla="*/ 186 h 212"/>
                  <a:gd name="T92" fmla="*/ 256 w 277"/>
                  <a:gd name="T93" fmla="*/ 192 h 212"/>
                  <a:gd name="T94" fmla="*/ 247 w 277"/>
                  <a:gd name="T95" fmla="*/ 183 h 212"/>
                  <a:gd name="T96" fmla="*/ 232 w 277"/>
                  <a:gd name="T97" fmla="*/ 183 h 212"/>
                  <a:gd name="T98" fmla="*/ 220 w 277"/>
                  <a:gd name="T99" fmla="*/ 166 h 212"/>
                  <a:gd name="T100" fmla="*/ 222 w 277"/>
                  <a:gd name="T101" fmla="*/ 190 h 212"/>
                  <a:gd name="T102" fmla="*/ 193 w 277"/>
                  <a:gd name="T103" fmla="*/ 134 h 212"/>
                  <a:gd name="T104" fmla="*/ 172 w 277"/>
                  <a:gd name="T105" fmla="*/ 127 h 212"/>
                  <a:gd name="T106" fmla="*/ 187 w 277"/>
                  <a:gd name="T107" fmla="*/ 152 h 212"/>
                  <a:gd name="T108" fmla="*/ 138 w 277"/>
                  <a:gd name="T109" fmla="*/ 93 h 212"/>
                  <a:gd name="T110" fmla="*/ 75 w 277"/>
                  <a:gd name="T111" fmla="*/ 72 h 212"/>
                  <a:gd name="T112" fmla="*/ 94 w 277"/>
                  <a:gd name="T113" fmla="*/ 115 h 212"/>
                  <a:gd name="T114" fmla="*/ 62 w 277"/>
                  <a:gd name="T115" fmla="*/ 79 h 212"/>
                  <a:gd name="T116" fmla="*/ 55 w 277"/>
                  <a:gd name="T117" fmla="*/ 69 h 212"/>
                  <a:gd name="T118" fmla="*/ 37 w 277"/>
                  <a:gd name="T119" fmla="*/ 64 h 212"/>
                  <a:gd name="T120" fmla="*/ 44 w 277"/>
                  <a:gd name="T121" fmla="*/ 89 h 212"/>
                  <a:gd name="T122" fmla="*/ 20 w 277"/>
                  <a:gd name="T123" fmla="*/ 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212">
                    <a:moveTo>
                      <a:pt x="245" y="212"/>
                    </a:moveTo>
                    <a:cubicBezTo>
                      <a:pt x="245" y="212"/>
                      <a:pt x="245" y="212"/>
                      <a:pt x="245" y="212"/>
                    </a:cubicBezTo>
                    <a:cubicBezTo>
                      <a:pt x="245" y="212"/>
                      <a:pt x="245" y="212"/>
                      <a:pt x="245" y="212"/>
                    </a:cubicBezTo>
                    <a:cubicBezTo>
                      <a:pt x="245" y="212"/>
                      <a:pt x="245" y="212"/>
                      <a:pt x="245" y="212"/>
                    </a:cubicBezTo>
                    <a:moveTo>
                      <a:pt x="245" y="212"/>
                    </a:moveTo>
                    <a:cubicBezTo>
                      <a:pt x="245" y="212"/>
                      <a:pt x="245" y="212"/>
                      <a:pt x="245" y="212"/>
                    </a:cubicBezTo>
                    <a:cubicBezTo>
                      <a:pt x="245" y="212"/>
                      <a:pt x="245" y="212"/>
                      <a:pt x="245" y="212"/>
                    </a:cubicBezTo>
                    <a:cubicBezTo>
                      <a:pt x="245" y="212"/>
                      <a:pt x="245" y="212"/>
                      <a:pt x="245" y="212"/>
                    </a:cubicBezTo>
                    <a:cubicBezTo>
                      <a:pt x="245" y="212"/>
                      <a:pt x="245" y="212"/>
                      <a:pt x="245" y="212"/>
                    </a:cubicBezTo>
                    <a:cubicBezTo>
                      <a:pt x="245" y="212"/>
                      <a:pt x="245" y="212"/>
                      <a:pt x="245" y="212"/>
                    </a:cubicBezTo>
                    <a:moveTo>
                      <a:pt x="267" y="153"/>
                    </a:moveTo>
                    <a:cubicBezTo>
                      <a:pt x="266" y="154"/>
                      <a:pt x="266" y="156"/>
                      <a:pt x="266" y="157"/>
                    </a:cubicBezTo>
                    <a:cubicBezTo>
                      <a:pt x="266" y="158"/>
                      <a:pt x="266" y="158"/>
                      <a:pt x="266" y="159"/>
                    </a:cubicBezTo>
                    <a:cubicBezTo>
                      <a:pt x="266" y="158"/>
                      <a:pt x="266" y="158"/>
                      <a:pt x="267" y="158"/>
                    </a:cubicBezTo>
                    <a:cubicBezTo>
                      <a:pt x="267" y="156"/>
                      <a:pt x="267" y="155"/>
                      <a:pt x="267" y="153"/>
                    </a:cubicBezTo>
                    <a:cubicBezTo>
                      <a:pt x="267" y="153"/>
                      <a:pt x="267" y="153"/>
                      <a:pt x="267" y="153"/>
                    </a:cubicBezTo>
                    <a:moveTo>
                      <a:pt x="113" y="146"/>
                    </a:moveTo>
                    <a:cubicBezTo>
                      <a:pt x="113" y="146"/>
                      <a:pt x="113" y="146"/>
                      <a:pt x="113" y="146"/>
                    </a:cubicBezTo>
                    <a:cubicBezTo>
                      <a:pt x="113" y="146"/>
                      <a:pt x="113" y="146"/>
                      <a:pt x="113" y="146"/>
                    </a:cubicBezTo>
                    <a:moveTo>
                      <a:pt x="17" y="0"/>
                    </a:moveTo>
                    <a:cubicBezTo>
                      <a:pt x="10" y="12"/>
                      <a:pt x="5" y="25"/>
                      <a:pt x="1" y="37"/>
                    </a:cubicBezTo>
                    <a:cubicBezTo>
                      <a:pt x="2" y="38"/>
                      <a:pt x="2" y="38"/>
                      <a:pt x="2" y="38"/>
                    </a:cubicBezTo>
                    <a:cubicBezTo>
                      <a:pt x="2" y="39"/>
                      <a:pt x="2" y="39"/>
                      <a:pt x="1" y="40"/>
                    </a:cubicBezTo>
                    <a:cubicBezTo>
                      <a:pt x="1" y="43"/>
                      <a:pt x="1" y="43"/>
                      <a:pt x="1" y="43"/>
                    </a:cubicBezTo>
                    <a:cubicBezTo>
                      <a:pt x="0" y="46"/>
                      <a:pt x="0" y="46"/>
                      <a:pt x="0" y="46"/>
                    </a:cubicBezTo>
                    <a:cubicBezTo>
                      <a:pt x="0" y="46"/>
                      <a:pt x="0" y="47"/>
                      <a:pt x="0" y="48"/>
                    </a:cubicBezTo>
                    <a:cubicBezTo>
                      <a:pt x="0" y="50"/>
                      <a:pt x="0" y="50"/>
                      <a:pt x="0" y="50"/>
                    </a:cubicBezTo>
                    <a:cubicBezTo>
                      <a:pt x="0" y="51"/>
                      <a:pt x="0" y="52"/>
                      <a:pt x="0" y="52"/>
                    </a:cubicBezTo>
                    <a:cubicBezTo>
                      <a:pt x="4" y="52"/>
                      <a:pt x="4" y="52"/>
                      <a:pt x="4" y="52"/>
                    </a:cubicBezTo>
                    <a:cubicBezTo>
                      <a:pt x="5" y="58"/>
                      <a:pt x="5" y="58"/>
                      <a:pt x="5" y="58"/>
                    </a:cubicBezTo>
                    <a:cubicBezTo>
                      <a:pt x="7" y="63"/>
                      <a:pt x="7" y="63"/>
                      <a:pt x="7" y="63"/>
                    </a:cubicBezTo>
                    <a:cubicBezTo>
                      <a:pt x="8" y="65"/>
                      <a:pt x="8" y="65"/>
                      <a:pt x="8" y="65"/>
                    </a:cubicBezTo>
                    <a:cubicBezTo>
                      <a:pt x="8" y="66"/>
                      <a:pt x="8" y="66"/>
                      <a:pt x="8" y="66"/>
                    </a:cubicBezTo>
                    <a:cubicBezTo>
                      <a:pt x="8" y="66"/>
                      <a:pt x="8" y="66"/>
                      <a:pt x="8" y="66"/>
                    </a:cubicBezTo>
                    <a:cubicBezTo>
                      <a:pt x="8" y="66"/>
                      <a:pt x="8" y="66"/>
                      <a:pt x="8" y="66"/>
                    </a:cubicBezTo>
                    <a:cubicBezTo>
                      <a:pt x="8" y="66"/>
                      <a:pt x="8" y="66"/>
                      <a:pt x="8" y="66"/>
                    </a:cubicBezTo>
                    <a:cubicBezTo>
                      <a:pt x="8" y="67"/>
                      <a:pt x="8" y="67"/>
                      <a:pt x="8" y="67"/>
                    </a:cubicBezTo>
                    <a:cubicBezTo>
                      <a:pt x="9" y="68"/>
                      <a:pt x="10" y="70"/>
                      <a:pt x="10" y="70"/>
                    </a:cubicBezTo>
                    <a:cubicBezTo>
                      <a:pt x="11" y="73"/>
                      <a:pt x="13" y="75"/>
                      <a:pt x="14" y="77"/>
                    </a:cubicBezTo>
                    <a:cubicBezTo>
                      <a:pt x="15" y="78"/>
                      <a:pt x="15" y="78"/>
                      <a:pt x="15" y="78"/>
                    </a:cubicBezTo>
                    <a:cubicBezTo>
                      <a:pt x="16" y="79"/>
                      <a:pt x="16" y="79"/>
                      <a:pt x="16" y="79"/>
                    </a:cubicBezTo>
                    <a:cubicBezTo>
                      <a:pt x="16" y="80"/>
                      <a:pt x="16" y="80"/>
                      <a:pt x="16" y="80"/>
                    </a:cubicBezTo>
                    <a:cubicBezTo>
                      <a:pt x="16" y="80"/>
                      <a:pt x="16" y="80"/>
                      <a:pt x="16" y="80"/>
                    </a:cubicBezTo>
                    <a:cubicBezTo>
                      <a:pt x="17" y="80"/>
                      <a:pt x="17" y="80"/>
                      <a:pt x="17" y="80"/>
                    </a:cubicBezTo>
                    <a:cubicBezTo>
                      <a:pt x="19" y="83"/>
                      <a:pt x="19" y="83"/>
                      <a:pt x="19" y="83"/>
                    </a:cubicBezTo>
                    <a:cubicBezTo>
                      <a:pt x="21" y="85"/>
                      <a:pt x="23" y="86"/>
                      <a:pt x="25" y="88"/>
                    </a:cubicBezTo>
                    <a:cubicBezTo>
                      <a:pt x="27" y="90"/>
                      <a:pt x="30" y="91"/>
                      <a:pt x="32" y="93"/>
                    </a:cubicBezTo>
                    <a:cubicBezTo>
                      <a:pt x="39" y="97"/>
                      <a:pt x="39" y="97"/>
                      <a:pt x="39" y="97"/>
                    </a:cubicBezTo>
                    <a:cubicBezTo>
                      <a:pt x="43" y="100"/>
                      <a:pt x="43" y="100"/>
                      <a:pt x="43" y="100"/>
                    </a:cubicBezTo>
                    <a:cubicBezTo>
                      <a:pt x="44" y="100"/>
                      <a:pt x="44" y="100"/>
                      <a:pt x="44" y="100"/>
                    </a:cubicBezTo>
                    <a:cubicBezTo>
                      <a:pt x="45" y="101"/>
                      <a:pt x="45" y="101"/>
                      <a:pt x="45" y="101"/>
                    </a:cubicBezTo>
                    <a:cubicBezTo>
                      <a:pt x="47" y="102"/>
                      <a:pt x="47" y="102"/>
                      <a:pt x="47" y="102"/>
                    </a:cubicBezTo>
                    <a:cubicBezTo>
                      <a:pt x="51" y="105"/>
                      <a:pt x="51" y="105"/>
                      <a:pt x="51" y="105"/>
                    </a:cubicBezTo>
                    <a:cubicBezTo>
                      <a:pt x="54" y="107"/>
                      <a:pt x="54" y="107"/>
                      <a:pt x="54" y="107"/>
                    </a:cubicBezTo>
                    <a:cubicBezTo>
                      <a:pt x="56" y="109"/>
                      <a:pt x="56" y="109"/>
                      <a:pt x="56" y="109"/>
                    </a:cubicBezTo>
                    <a:cubicBezTo>
                      <a:pt x="57" y="110"/>
                      <a:pt x="57" y="110"/>
                      <a:pt x="57" y="110"/>
                    </a:cubicBezTo>
                    <a:cubicBezTo>
                      <a:pt x="58" y="110"/>
                      <a:pt x="58" y="110"/>
                      <a:pt x="58" y="110"/>
                    </a:cubicBezTo>
                    <a:cubicBezTo>
                      <a:pt x="61" y="113"/>
                      <a:pt x="61" y="113"/>
                      <a:pt x="61" y="113"/>
                    </a:cubicBezTo>
                    <a:cubicBezTo>
                      <a:pt x="68" y="119"/>
                      <a:pt x="68" y="119"/>
                      <a:pt x="68" y="119"/>
                    </a:cubicBezTo>
                    <a:cubicBezTo>
                      <a:pt x="82" y="130"/>
                      <a:pt x="82" y="130"/>
                      <a:pt x="82" y="130"/>
                    </a:cubicBezTo>
                    <a:cubicBezTo>
                      <a:pt x="84" y="131"/>
                      <a:pt x="87" y="133"/>
                      <a:pt x="89" y="135"/>
                    </a:cubicBezTo>
                    <a:cubicBezTo>
                      <a:pt x="91" y="136"/>
                      <a:pt x="93" y="138"/>
                      <a:pt x="95" y="139"/>
                    </a:cubicBezTo>
                    <a:cubicBezTo>
                      <a:pt x="98" y="140"/>
                      <a:pt x="100" y="142"/>
                      <a:pt x="102" y="142"/>
                    </a:cubicBezTo>
                    <a:cubicBezTo>
                      <a:pt x="106" y="144"/>
                      <a:pt x="106" y="144"/>
                      <a:pt x="106" y="144"/>
                    </a:cubicBezTo>
                    <a:cubicBezTo>
                      <a:pt x="106" y="144"/>
                      <a:pt x="106" y="144"/>
                      <a:pt x="106" y="144"/>
                    </a:cubicBezTo>
                    <a:cubicBezTo>
                      <a:pt x="107" y="144"/>
                      <a:pt x="107" y="144"/>
                      <a:pt x="107" y="144"/>
                    </a:cubicBezTo>
                    <a:cubicBezTo>
                      <a:pt x="108" y="145"/>
                      <a:pt x="108" y="145"/>
                      <a:pt x="108" y="145"/>
                    </a:cubicBezTo>
                    <a:cubicBezTo>
                      <a:pt x="110" y="145"/>
                      <a:pt x="110" y="145"/>
                      <a:pt x="110" y="145"/>
                    </a:cubicBezTo>
                    <a:cubicBezTo>
                      <a:pt x="112" y="146"/>
                      <a:pt x="112" y="146"/>
                      <a:pt x="112" y="146"/>
                    </a:cubicBezTo>
                    <a:cubicBezTo>
                      <a:pt x="113" y="146"/>
                      <a:pt x="113" y="146"/>
                      <a:pt x="113" y="146"/>
                    </a:cubicBezTo>
                    <a:cubicBezTo>
                      <a:pt x="113" y="146"/>
                      <a:pt x="113" y="146"/>
                      <a:pt x="113" y="146"/>
                    </a:cubicBezTo>
                    <a:cubicBezTo>
                      <a:pt x="113" y="146"/>
                      <a:pt x="113" y="146"/>
                      <a:pt x="113" y="146"/>
                    </a:cubicBezTo>
                    <a:cubicBezTo>
                      <a:pt x="113" y="146"/>
                      <a:pt x="113" y="146"/>
                      <a:pt x="113" y="146"/>
                    </a:cubicBezTo>
                    <a:cubicBezTo>
                      <a:pt x="113" y="146"/>
                      <a:pt x="113" y="146"/>
                      <a:pt x="113" y="146"/>
                    </a:cubicBezTo>
                    <a:cubicBezTo>
                      <a:pt x="114" y="146"/>
                      <a:pt x="114" y="146"/>
                      <a:pt x="114" y="146"/>
                    </a:cubicBezTo>
                    <a:cubicBezTo>
                      <a:pt x="116" y="146"/>
                      <a:pt x="116" y="146"/>
                      <a:pt x="116" y="146"/>
                    </a:cubicBezTo>
                    <a:cubicBezTo>
                      <a:pt x="116" y="147"/>
                      <a:pt x="116" y="147"/>
                      <a:pt x="116" y="147"/>
                    </a:cubicBezTo>
                    <a:cubicBezTo>
                      <a:pt x="117" y="147"/>
                      <a:pt x="117" y="147"/>
                      <a:pt x="117" y="147"/>
                    </a:cubicBezTo>
                    <a:cubicBezTo>
                      <a:pt x="118" y="147"/>
                      <a:pt x="118" y="147"/>
                      <a:pt x="118" y="147"/>
                    </a:cubicBezTo>
                    <a:cubicBezTo>
                      <a:pt x="119" y="147"/>
                      <a:pt x="119" y="147"/>
                      <a:pt x="119" y="147"/>
                    </a:cubicBezTo>
                    <a:cubicBezTo>
                      <a:pt x="120" y="147"/>
                      <a:pt x="120" y="147"/>
                      <a:pt x="120" y="147"/>
                    </a:cubicBezTo>
                    <a:cubicBezTo>
                      <a:pt x="120" y="147"/>
                      <a:pt x="120" y="147"/>
                      <a:pt x="120" y="147"/>
                    </a:cubicBezTo>
                    <a:cubicBezTo>
                      <a:pt x="122" y="147"/>
                      <a:pt x="122" y="147"/>
                      <a:pt x="122" y="147"/>
                    </a:cubicBezTo>
                    <a:cubicBezTo>
                      <a:pt x="126" y="147"/>
                      <a:pt x="126" y="147"/>
                      <a:pt x="126" y="147"/>
                    </a:cubicBezTo>
                    <a:cubicBezTo>
                      <a:pt x="135" y="148"/>
                      <a:pt x="135" y="148"/>
                      <a:pt x="135" y="148"/>
                    </a:cubicBezTo>
                    <a:cubicBezTo>
                      <a:pt x="137" y="148"/>
                      <a:pt x="137" y="148"/>
                      <a:pt x="137" y="148"/>
                    </a:cubicBezTo>
                    <a:cubicBezTo>
                      <a:pt x="138" y="148"/>
                      <a:pt x="138" y="148"/>
                      <a:pt x="138" y="148"/>
                    </a:cubicBezTo>
                    <a:cubicBezTo>
                      <a:pt x="145" y="148"/>
                      <a:pt x="145" y="148"/>
                      <a:pt x="145" y="148"/>
                    </a:cubicBezTo>
                    <a:cubicBezTo>
                      <a:pt x="146" y="149"/>
                      <a:pt x="146" y="149"/>
                      <a:pt x="146" y="149"/>
                    </a:cubicBezTo>
                    <a:cubicBezTo>
                      <a:pt x="147" y="149"/>
                      <a:pt x="147" y="149"/>
                      <a:pt x="147" y="149"/>
                    </a:cubicBezTo>
                    <a:cubicBezTo>
                      <a:pt x="150" y="149"/>
                      <a:pt x="150" y="149"/>
                      <a:pt x="150" y="149"/>
                    </a:cubicBezTo>
                    <a:cubicBezTo>
                      <a:pt x="154" y="150"/>
                      <a:pt x="154" y="150"/>
                      <a:pt x="154" y="150"/>
                    </a:cubicBezTo>
                    <a:cubicBezTo>
                      <a:pt x="156" y="150"/>
                      <a:pt x="158" y="150"/>
                      <a:pt x="159" y="150"/>
                    </a:cubicBezTo>
                    <a:cubicBezTo>
                      <a:pt x="161" y="150"/>
                      <a:pt x="162" y="151"/>
                      <a:pt x="164" y="151"/>
                    </a:cubicBezTo>
                    <a:cubicBezTo>
                      <a:pt x="166" y="151"/>
                      <a:pt x="167" y="152"/>
                      <a:pt x="169" y="152"/>
                    </a:cubicBezTo>
                    <a:cubicBezTo>
                      <a:pt x="171" y="153"/>
                      <a:pt x="172" y="153"/>
                      <a:pt x="174" y="154"/>
                    </a:cubicBezTo>
                    <a:cubicBezTo>
                      <a:pt x="175" y="154"/>
                      <a:pt x="175" y="154"/>
                      <a:pt x="175" y="154"/>
                    </a:cubicBezTo>
                    <a:cubicBezTo>
                      <a:pt x="175" y="154"/>
                      <a:pt x="175" y="154"/>
                      <a:pt x="175" y="154"/>
                    </a:cubicBezTo>
                    <a:cubicBezTo>
                      <a:pt x="176" y="154"/>
                      <a:pt x="176" y="154"/>
                      <a:pt x="176" y="154"/>
                    </a:cubicBezTo>
                    <a:cubicBezTo>
                      <a:pt x="177" y="155"/>
                      <a:pt x="177" y="155"/>
                      <a:pt x="177" y="155"/>
                    </a:cubicBezTo>
                    <a:cubicBezTo>
                      <a:pt x="178" y="155"/>
                      <a:pt x="178" y="155"/>
                      <a:pt x="178" y="155"/>
                    </a:cubicBezTo>
                    <a:cubicBezTo>
                      <a:pt x="179" y="156"/>
                      <a:pt x="179" y="156"/>
                      <a:pt x="179" y="156"/>
                    </a:cubicBezTo>
                    <a:cubicBezTo>
                      <a:pt x="181" y="157"/>
                      <a:pt x="182" y="157"/>
                      <a:pt x="183" y="158"/>
                    </a:cubicBezTo>
                    <a:cubicBezTo>
                      <a:pt x="184" y="158"/>
                      <a:pt x="184" y="158"/>
                      <a:pt x="184" y="158"/>
                    </a:cubicBezTo>
                    <a:cubicBezTo>
                      <a:pt x="184" y="158"/>
                      <a:pt x="184" y="158"/>
                      <a:pt x="184" y="158"/>
                    </a:cubicBezTo>
                    <a:cubicBezTo>
                      <a:pt x="185" y="159"/>
                      <a:pt x="185" y="159"/>
                      <a:pt x="185" y="159"/>
                    </a:cubicBezTo>
                    <a:cubicBezTo>
                      <a:pt x="186" y="160"/>
                      <a:pt x="186" y="160"/>
                      <a:pt x="186" y="160"/>
                    </a:cubicBezTo>
                    <a:cubicBezTo>
                      <a:pt x="186" y="160"/>
                      <a:pt x="186" y="160"/>
                      <a:pt x="186" y="160"/>
                    </a:cubicBezTo>
                    <a:cubicBezTo>
                      <a:pt x="187" y="160"/>
                      <a:pt x="187" y="160"/>
                      <a:pt x="187" y="160"/>
                    </a:cubicBezTo>
                    <a:cubicBezTo>
                      <a:pt x="187" y="160"/>
                      <a:pt x="187" y="160"/>
                      <a:pt x="187" y="160"/>
                    </a:cubicBezTo>
                    <a:cubicBezTo>
                      <a:pt x="187" y="160"/>
                      <a:pt x="187" y="160"/>
                      <a:pt x="187" y="160"/>
                    </a:cubicBezTo>
                    <a:cubicBezTo>
                      <a:pt x="189" y="162"/>
                      <a:pt x="189" y="162"/>
                      <a:pt x="189" y="162"/>
                    </a:cubicBezTo>
                    <a:cubicBezTo>
                      <a:pt x="191" y="163"/>
                      <a:pt x="192" y="165"/>
                      <a:pt x="194" y="167"/>
                    </a:cubicBezTo>
                    <a:cubicBezTo>
                      <a:pt x="195" y="168"/>
                      <a:pt x="195" y="168"/>
                      <a:pt x="195" y="168"/>
                    </a:cubicBezTo>
                    <a:cubicBezTo>
                      <a:pt x="195" y="168"/>
                      <a:pt x="195" y="168"/>
                      <a:pt x="195" y="168"/>
                    </a:cubicBezTo>
                    <a:cubicBezTo>
                      <a:pt x="195" y="168"/>
                      <a:pt x="195" y="168"/>
                      <a:pt x="195" y="168"/>
                    </a:cubicBezTo>
                    <a:cubicBezTo>
                      <a:pt x="196" y="170"/>
                      <a:pt x="196" y="170"/>
                      <a:pt x="196" y="170"/>
                    </a:cubicBezTo>
                    <a:cubicBezTo>
                      <a:pt x="198" y="172"/>
                      <a:pt x="198" y="172"/>
                      <a:pt x="198" y="172"/>
                    </a:cubicBezTo>
                    <a:cubicBezTo>
                      <a:pt x="199" y="174"/>
                      <a:pt x="201" y="175"/>
                      <a:pt x="202" y="177"/>
                    </a:cubicBezTo>
                    <a:cubicBezTo>
                      <a:pt x="205" y="182"/>
                      <a:pt x="205" y="182"/>
                      <a:pt x="205" y="182"/>
                    </a:cubicBezTo>
                    <a:cubicBezTo>
                      <a:pt x="209" y="186"/>
                      <a:pt x="209" y="186"/>
                      <a:pt x="209" y="186"/>
                    </a:cubicBezTo>
                    <a:cubicBezTo>
                      <a:pt x="213" y="191"/>
                      <a:pt x="213" y="191"/>
                      <a:pt x="213" y="191"/>
                    </a:cubicBezTo>
                    <a:cubicBezTo>
                      <a:pt x="215" y="193"/>
                      <a:pt x="215" y="193"/>
                      <a:pt x="215" y="193"/>
                    </a:cubicBezTo>
                    <a:cubicBezTo>
                      <a:pt x="215" y="194"/>
                      <a:pt x="215" y="194"/>
                      <a:pt x="215" y="194"/>
                    </a:cubicBezTo>
                    <a:cubicBezTo>
                      <a:pt x="215" y="194"/>
                      <a:pt x="215" y="194"/>
                      <a:pt x="215" y="194"/>
                    </a:cubicBezTo>
                    <a:cubicBezTo>
                      <a:pt x="216" y="194"/>
                      <a:pt x="216" y="194"/>
                      <a:pt x="216" y="194"/>
                    </a:cubicBezTo>
                    <a:cubicBezTo>
                      <a:pt x="217" y="195"/>
                      <a:pt x="217" y="195"/>
                      <a:pt x="217" y="195"/>
                    </a:cubicBezTo>
                    <a:cubicBezTo>
                      <a:pt x="219" y="197"/>
                      <a:pt x="219" y="197"/>
                      <a:pt x="219" y="197"/>
                    </a:cubicBezTo>
                    <a:cubicBezTo>
                      <a:pt x="219" y="198"/>
                      <a:pt x="220" y="199"/>
                      <a:pt x="221" y="199"/>
                    </a:cubicBezTo>
                    <a:cubicBezTo>
                      <a:pt x="223" y="201"/>
                      <a:pt x="223" y="201"/>
                      <a:pt x="223" y="201"/>
                    </a:cubicBezTo>
                    <a:cubicBezTo>
                      <a:pt x="224" y="202"/>
                      <a:pt x="224" y="202"/>
                      <a:pt x="224" y="202"/>
                    </a:cubicBezTo>
                    <a:cubicBezTo>
                      <a:pt x="224" y="203"/>
                      <a:pt x="224" y="203"/>
                      <a:pt x="224" y="203"/>
                    </a:cubicBezTo>
                    <a:cubicBezTo>
                      <a:pt x="225" y="203"/>
                      <a:pt x="225" y="203"/>
                      <a:pt x="225" y="203"/>
                    </a:cubicBezTo>
                    <a:cubicBezTo>
                      <a:pt x="225" y="203"/>
                      <a:pt x="225" y="203"/>
                      <a:pt x="225" y="203"/>
                    </a:cubicBezTo>
                    <a:cubicBezTo>
                      <a:pt x="225" y="203"/>
                      <a:pt x="225" y="203"/>
                      <a:pt x="225" y="203"/>
                    </a:cubicBezTo>
                    <a:cubicBezTo>
                      <a:pt x="225" y="203"/>
                      <a:pt x="225" y="203"/>
                      <a:pt x="225" y="203"/>
                    </a:cubicBezTo>
                    <a:cubicBezTo>
                      <a:pt x="230" y="206"/>
                      <a:pt x="230" y="206"/>
                      <a:pt x="230" y="206"/>
                    </a:cubicBezTo>
                    <a:cubicBezTo>
                      <a:pt x="231" y="207"/>
                      <a:pt x="233" y="208"/>
                      <a:pt x="234" y="209"/>
                    </a:cubicBezTo>
                    <a:cubicBezTo>
                      <a:pt x="235" y="210"/>
                      <a:pt x="235" y="210"/>
                      <a:pt x="235" y="210"/>
                    </a:cubicBezTo>
                    <a:cubicBezTo>
                      <a:pt x="237" y="210"/>
                      <a:pt x="237" y="210"/>
                      <a:pt x="237" y="210"/>
                    </a:cubicBezTo>
                    <a:cubicBezTo>
                      <a:pt x="238" y="211"/>
                      <a:pt x="238" y="211"/>
                      <a:pt x="239" y="211"/>
                    </a:cubicBezTo>
                    <a:cubicBezTo>
                      <a:pt x="240" y="211"/>
                      <a:pt x="241" y="211"/>
                      <a:pt x="242" y="212"/>
                    </a:cubicBezTo>
                    <a:cubicBezTo>
                      <a:pt x="242" y="212"/>
                      <a:pt x="243" y="212"/>
                      <a:pt x="244" y="212"/>
                    </a:cubicBezTo>
                    <a:cubicBezTo>
                      <a:pt x="245" y="212"/>
                      <a:pt x="245" y="212"/>
                      <a:pt x="245" y="212"/>
                    </a:cubicBezTo>
                    <a:cubicBezTo>
                      <a:pt x="245" y="212"/>
                      <a:pt x="245" y="212"/>
                      <a:pt x="245" y="212"/>
                    </a:cubicBezTo>
                    <a:cubicBezTo>
                      <a:pt x="245" y="212"/>
                      <a:pt x="245" y="212"/>
                      <a:pt x="245" y="212"/>
                    </a:cubicBezTo>
                    <a:cubicBezTo>
                      <a:pt x="245" y="212"/>
                      <a:pt x="245" y="212"/>
                      <a:pt x="245" y="212"/>
                    </a:cubicBezTo>
                    <a:cubicBezTo>
                      <a:pt x="245" y="212"/>
                      <a:pt x="245" y="212"/>
                      <a:pt x="245" y="212"/>
                    </a:cubicBezTo>
                    <a:cubicBezTo>
                      <a:pt x="245" y="212"/>
                      <a:pt x="245" y="212"/>
                      <a:pt x="245" y="212"/>
                    </a:cubicBezTo>
                    <a:cubicBezTo>
                      <a:pt x="247" y="212"/>
                      <a:pt x="247" y="212"/>
                      <a:pt x="247" y="212"/>
                    </a:cubicBezTo>
                    <a:cubicBezTo>
                      <a:pt x="248" y="212"/>
                      <a:pt x="248" y="212"/>
                      <a:pt x="249" y="212"/>
                    </a:cubicBezTo>
                    <a:cubicBezTo>
                      <a:pt x="251" y="211"/>
                      <a:pt x="253" y="211"/>
                      <a:pt x="254" y="210"/>
                    </a:cubicBezTo>
                    <a:cubicBezTo>
                      <a:pt x="254" y="210"/>
                      <a:pt x="254" y="210"/>
                      <a:pt x="254" y="210"/>
                    </a:cubicBezTo>
                    <a:cubicBezTo>
                      <a:pt x="256" y="210"/>
                      <a:pt x="256" y="210"/>
                      <a:pt x="256" y="210"/>
                    </a:cubicBezTo>
                    <a:cubicBezTo>
                      <a:pt x="257" y="209"/>
                      <a:pt x="257" y="209"/>
                      <a:pt x="258" y="209"/>
                    </a:cubicBezTo>
                    <a:cubicBezTo>
                      <a:pt x="258" y="208"/>
                      <a:pt x="258" y="208"/>
                      <a:pt x="258" y="208"/>
                    </a:cubicBezTo>
                    <a:cubicBezTo>
                      <a:pt x="259" y="208"/>
                      <a:pt x="259" y="208"/>
                      <a:pt x="259" y="208"/>
                    </a:cubicBezTo>
                    <a:cubicBezTo>
                      <a:pt x="259" y="208"/>
                      <a:pt x="259" y="208"/>
                      <a:pt x="259" y="208"/>
                    </a:cubicBezTo>
                    <a:cubicBezTo>
                      <a:pt x="259" y="208"/>
                      <a:pt x="259" y="208"/>
                      <a:pt x="259" y="208"/>
                    </a:cubicBezTo>
                    <a:cubicBezTo>
                      <a:pt x="259" y="208"/>
                      <a:pt x="259" y="208"/>
                      <a:pt x="259" y="208"/>
                    </a:cubicBezTo>
                    <a:cubicBezTo>
                      <a:pt x="259" y="208"/>
                      <a:pt x="259" y="208"/>
                      <a:pt x="259" y="208"/>
                    </a:cubicBezTo>
                    <a:cubicBezTo>
                      <a:pt x="259" y="208"/>
                      <a:pt x="259" y="208"/>
                      <a:pt x="259" y="208"/>
                    </a:cubicBezTo>
                    <a:cubicBezTo>
                      <a:pt x="259" y="208"/>
                      <a:pt x="259" y="208"/>
                      <a:pt x="259" y="208"/>
                    </a:cubicBezTo>
                    <a:cubicBezTo>
                      <a:pt x="261" y="207"/>
                      <a:pt x="261" y="207"/>
                      <a:pt x="261" y="207"/>
                    </a:cubicBezTo>
                    <a:cubicBezTo>
                      <a:pt x="263" y="206"/>
                      <a:pt x="263" y="206"/>
                      <a:pt x="263" y="206"/>
                    </a:cubicBezTo>
                    <a:cubicBezTo>
                      <a:pt x="263" y="205"/>
                      <a:pt x="264" y="205"/>
                      <a:pt x="264" y="204"/>
                    </a:cubicBezTo>
                    <a:cubicBezTo>
                      <a:pt x="266" y="203"/>
                      <a:pt x="266" y="203"/>
                      <a:pt x="266" y="203"/>
                    </a:cubicBezTo>
                    <a:cubicBezTo>
                      <a:pt x="267" y="202"/>
                      <a:pt x="267" y="202"/>
                      <a:pt x="268" y="201"/>
                    </a:cubicBezTo>
                    <a:cubicBezTo>
                      <a:pt x="269" y="200"/>
                      <a:pt x="269" y="200"/>
                      <a:pt x="269" y="200"/>
                    </a:cubicBezTo>
                    <a:cubicBezTo>
                      <a:pt x="270" y="200"/>
                      <a:pt x="270" y="200"/>
                      <a:pt x="270" y="200"/>
                    </a:cubicBezTo>
                    <a:cubicBezTo>
                      <a:pt x="270" y="200"/>
                      <a:pt x="270" y="200"/>
                      <a:pt x="270" y="200"/>
                    </a:cubicBezTo>
                    <a:cubicBezTo>
                      <a:pt x="270" y="199"/>
                      <a:pt x="270" y="199"/>
                      <a:pt x="270" y="199"/>
                    </a:cubicBezTo>
                    <a:cubicBezTo>
                      <a:pt x="272" y="197"/>
                      <a:pt x="272" y="197"/>
                      <a:pt x="272" y="197"/>
                    </a:cubicBezTo>
                    <a:cubicBezTo>
                      <a:pt x="272" y="196"/>
                      <a:pt x="273" y="196"/>
                      <a:pt x="273" y="195"/>
                    </a:cubicBezTo>
                    <a:cubicBezTo>
                      <a:pt x="274" y="193"/>
                      <a:pt x="274" y="193"/>
                      <a:pt x="274" y="193"/>
                    </a:cubicBezTo>
                    <a:cubicBezTo>
                      <a:pt x="275" y="191"/>
                      <a:pt x="275" y="191"/>
                      <a:pt x="275" y="191"/>
                    </a:cubicBezTo>
                    <a:cubicBezTo>
                      <a:pt x="275" y="190"/>
                      <a:pt x="275" y="190"/>
                      <a:pt x="275" y="190"/>
                    </a:cubicBezTo>
                    <a:cubicBezTo>
                      <a:pt x="276" y="189"/>
                      <a:pt x="276" y="189"/>
                      <a:pt x="276" y="189"/>
                    </a:cubicBezTo>
                    <a:cubicBezTo>
                      <a:pt x="276" y="189"/>
                      <a:pt x="276" y="188"/>
                      <a:pt x="276" y="187"/>
                    </a:cubicBezTo>
                    <a:cubicBezTo>
                      <a:pt x="277" y="185"/>
                      <a:pt x="277" y="185"/>
                      <a:pt x="277" y="185"/>
                    </a:cubicBezTo>
                    <a:cubicBezTo>
                      <a:pt x="277" y="185"/>
                      <a:pt x="277" y="185"/>
                      <a:pt x="277" y="184"/>
                    </a:cubicBezTo>
                    <a:cubicBezTo>
                      <a:pt x="277" y="183"/>
                      <a:pt x="276" y="181"/>
                      <a:pt x="276" y="180"/>
                    </a:cubicBezTo>
                    <a:cubicBezTo>
                      <a:pt x="275" y="182"/>
                      <a:pt x="274" y="183"/>
                      <a:pt x="272" y="185"/>
                    </a:cubicBezTo>
                    <a:cubicBezTo>
                      <a:pt x="272" y="185"/>
                      <a:pt x="271" y="186"/>
                      <a:pt x="270" y="186"/>
                    </a:cubicBezTo>
                    <a:cubicBezTo>
                      <a:pt x="267" y="186"/>
                      <a:pt x="264" y="181"/>
                      <a:pt x="264" y="178"/>
                    </a:cubicBezTo>
                    <a:cubicBezTo>
                      <a:pt x="264" y="178"/>
                      <a:pt x="264" y="178"/>
                      <a:pt x="264" y="178"/>
                    </a:cubicBezTo>
                    <a:cubicBezTo>
                      <a:pt x="262" y="183"/>
                      <a:pt x="260" y="188"/>
                      <a:pt x="257" y="192"/>
                    </a:cubicBezTo>
                    <a:cubicBezTo>
                      <a:pt x="257" y="192"/>
                      <a:pt x="256" y="192"/>
                      <a:pt x="256" y="192"/>
                    </a:cubicBezTo>
                    <a:cubicBezTo>
                      <a:pt x="256" y="192"/>
                      <a:pt x="255" y="192"/>
                      <a:pt x="255" y="191"/>
                    </a:cubicBezTo>
                    <a:cubicBezTo>
                      <a:pt x="260" y="184"/>
                      <a:pt x="263" y="175"/>
                      <a:pt x="264" y="166"/>
                    </a:cubicBezTo>
                    <a:cubicBezTo>
                      <a:pt x="262" y="171"/>
                      <a:pt x="260" y="176"/>
                      <a:pt x="256" y="180"/>
                    </a:cubicBezTo>
                    <a:cubicBezTo>
                      <a:pt x="253" y="182"/>
                      <a:pt x="250" y="183"/>
                      <a:pt x="247" y="183"/>
                    </a:cubicBezTo>
                    <a:cubicBezTo>
                      <a:pt x="244" y="183"/>
                      <a:pt x="240" y="181"/>
                      <a:pt x="237" y="178"/>
                    </a:cubicBezTo>
                    <a:cubicBezTo>
                      <a:pt x="235" y="175"/>
                      <a:pt x="234" y="171"/>
                      <a:pt x="232" y="168"/>
                    </a:cubicBezTo>
                    <a:cubicBezTo>
                      <a:pt x="230" y="164"/>
                      <a:pt x="227" y="160"/>
                      <a:pt x="224" y="157"/>
                    </a:cubicBezTo>
                    <a:cubicBezTo>
                      <a:pt x="229" y="165"/>
                      <a:pt x="232" y="174"/>
                      <a:pt x="232" y="183"/>
                    </a:cubicBezTo>
                    <a:cubicBezTo>
                      <a:pt x="232" y="183"/>
                      <a:pt x="232" y="184"/>
                      <a:pt x="231" y="184"/>
                    </a:cubicBezTo>
                    <a:cubicBezTo>
                      <a:pt x="231" y="184"/>
                      <a:pt x="231" y="183"/>
                      <a:pt x="230" y="183"/>
                    </a:cubicBezTo>
                    <a:cubicBezTo>
                      <a:pt x="229" y="175"/>
                      <a:pt x="227" y="167"/>
                      <a:pt x="223" y="160"/>
                    </a:cubicBezTo>
                    <a:cubicBezTo>
                      <a:pt x="223" y="163"/>
                      <a:pt x="222" y="166"/>
                      <a:pt x="220" y="166"/>
                    </a:cubicBezTo>
                    <a:cubicBezTo>
                      <a:pt x="219" y="166"/>
                      <a:pt x="218" y="165"/>
                      <a:pt x="216" y="164"/>
                    </a:cubicBezTo>
                    <a:cubicBezTo>
                      <a:pt x="214" y="161"/>
                      <a:pt x="212" y="158"/>
                      <a:pt x="210" y="155"/>
                    </a:cubicBezTo>
                    <a:cubicBezTo>
                      <a:pt x="217" y="165"/>
                      <a:pt x="223" y="177"/>
                      <a:pt x="223" y="190"/>
                    </a:cubicBezTo>
                    <a:cubicBezTo>
                      <a:pt x="223" y="190"/>
                      <a:pt x="222" y="190"/>
                      <a:pt x="222" y="190"/>
                    </a:cubicBezTo>
                    <a:cubicBezTo>
                      <a:pt x="221" y="190"/>
                      <a:pt x="221" y="190"/>
                      <a:pt x="221" y="190"/>
                    </a:cubicBezTo>
                    <a:cubicBezTo>
                      <a:pt x="218" y="175"/>
                      <a:pt x="213" y="161"/>
                      <a:pt x="204" y="149"/>
                    </a:cubicBezTo>
                    <a:cubicBezTo>
                      <a:pt x="200" y="144"/>
                      <a:pt x="197" y="139"/>
                      <a:pt x="193" y="134"/>
                    </a:cubicBezTo>
                    <a:cubicBezTo>
                      <a:pt x="193" y="134"/>
                      <a:pt x="193" y="134"/>
                      <a:pt x="193" y="134"/>
                    </a:cubicBezTo>
                    <a:cubicBezTo>
                      <a:pt x="194" y="137"/>
                      <a:pt x="196" y="141"/>
                      <a:pt x="194" y="143"/>
                    </a:cubicBezTo>
                    <a:cubicBezTo>
                      <a:pt x="193" y="144"/>
                      <a:pt x="192" y="144"/>
                      <a:pt x="191" y="144"/>
                    </a:cubicBezTo>
                    <a:cubicBezTo>
                      <a:pt x="189" y="144"/>
                      <a:pt x="188" y="143"/>
                      <a:pt x="186" y="142"/>
                    </a:cubicBezTo>
                    <a:cubicBezTo>
                      <a:pt x="181" y="138"/>
                      <a:pt x="177" y="132"/>
                      <a:pt x="172" y="127"/>
                    </a:cubicBezTo>
                    <a:cubicBezTo>
                      <a:pt x="166" y="121"/>
                      <a:pt x="159" y="116"/>
                      <a:pt x="153" y="110"/>
                    </a:cubicBezTo>
                    <a:cubicBezTo>
                      <a:pt x="149" y="106"/>
                      <a:pt x="145" y="101"/>
                      <a:pt x="142" y="96"/>
                    </a:cubicBezTo>
                    <a:cubicBezTo>
                      <a:pt x="145" y="104"/>
                      <a:pt x="150" y="111"/>
                      <a:pt x="156" y="118"/>
                    </a:cubicBezTo>
                    <a:cubicBezTo>
                      <a:pt x="166" y="129"/>
                      <a:pt x="181" y="137"/>
                      <a:pt x="187" y="152"/>
                    </a:cubicBezTo>
                    <a:cubicBezTo>
                      <a:pt x="187" y="152"/>
                      <a:pt x="187" y="153"/>
                      <a:pt x="187" y="153"/>
                    </a:cubicBezTo>
                    <a:cubicBezTo>
                      <a:pt x="187" y="153"/>
                      <a:pt x="187" y="153"/>
                      <a:pt x="187" y="153"/>
                    </a:cubicBezTo>
                    <a:cubicBezTo>
                      <a:pt x="176" y="137"/>
                      <a:pt x="158" y="127"/>
                      <a:pt x="147" y="111"/>
                    </a:cubicBezTo>
                    <a:cubicBezTo>
                      <a:pt x="143" y="105"/>
                      <a:pt x="140" y="99"/>
                      <a:pt x="138" y="93"/>
                    </a:cubicBezTo>
                    <a:cubicBezTo>
                      <a:pt x="138" y="98"/>
                      <a:pt x="138" y="104"/>
                      <a:pt x="137" y="109"/>
                    </a:cubicBezTo>
                    <a:cubicBezTo>
                      <a:pt x="135" y="117"/>
                      <a:pt x="130" y="122"/>
                      <a:pt x="123" y="122"/>
                    </a:cubicBezTo>
                    <a:cubicBezTo>
                      <a:pt x="120" y="122"/>
                      <a:pt x="117" y="121"/>
                      <a:pt x="113" y="119"/>
                    </a:cubicBezTo>
                    <a:cubicBezTo>
                      <a:pt x="94" y="110"/>
                      <a:pt x="80" y="92"/>
                      <a:pt x="75" y="72"/>
                    </a:cubicBezTo>
                    <a:cubicBezTo>
                      <a:pt x="76" y="78"/>
                      <a:pt x="77" y="83"/>
                      <a:pt x="80" y="89"/>
                    </a:cubicBezTo>
                    <a:cubicBezTo>
                      <a:pt x="84" y="98"/>
                      <a:pt x="89" y="106"/>
                      <a:pt x="94" y="115"/>
                    </a:cubicBezTo>
                    <a:cubicBezTo>
                      <a:pt x="95" y="115"/>
                      <a:pt x="94" y="115"/>
                      <a:pt x="94" y="115"/>
                    </a:cubicBezTo>
                    <a:cubicBezTo>
                      <a:pt x="94" y="115"/>
                      <a:pt x="94" y="115"/>
                      <a:pt x="94" y="115"/>
                    </a:cubicBezTo>
                    <a:cubicBezTo>
                      <a:pt x="85" y="104"/>
                      <a:pt x="75" y="89"/>
                      <a:pt x="72" y="74"/>
                    </a:cubicBezTo>
                    <a:cubicBezTo>
                      <a:pt x="71" y="78"/>
                      <a:pt x="69" y="81"/>
                      <a:pt x="66" y="81"/>
                    </a:cubicBezTo>
                    <a:cubicBezTo>
                      <a:pt x="66" y="81"/>
                      <a:pt x="66" y="81"/>
                      <a:pt x="66" y="81"/>
                    </a:cubicBezTo>
                    <a:cubicBezTo>
                      <a:pt x="65" y="81"/>
                      <a:pt x="63" y="80"/>
                      <a:pt x="62" y="79"/>
                    </a:cubicBezTo>
                    <a:cubicBezTo>
                      <a:pt x="69" y="96"/>
                      <a:pt x="79" y="112"/>
                      <a:pt x="92" y="125"/>
                    </a:cubicBezTo>
                    <a:cubicBezTo>
                      <a:pt x="92" y="125"/>
                      <a:pt x="92" y="126"/>
                      <a:pt x="91" y="126"/>
                    </a:cubicBezTo>
                    <a:cubicBezTo>
                      <a:pt x="91" y="126"/>
                      <a:pt x="91" y="126"/>
                      <a:pt x="91" y="126"/>
                    </a:cubicBezTo>
                    <a:cubicBezTo>
                      <a:pt x="75" y="111"/>
                      <a:pt x="63" y="90"/>
                      <a:pt x="55" y="69"/>
                    </a:cubicBezTo>
                    <a:cubicBezTo>
                      <a:pt x="54" y="67"/>
                      <a:pt x="53" y="64"/>
                      <a:pt x="52" y="61"/>
                    </a:cubicBezTo>
                    <a:cubicBezTo>
                      <a:pt x="52" y="60"/>
                      <a:pt x="51" y="59"/>
                      <a:pt x="51" y="57"/>
                    </a:cubicBezTo>
                    <a:cubicBezTo>
                      <a:pt x="49" y="62"/>
                      <a:pt x="46" y="66"/>
                      <a:pt x="42" y="66"/>
                    </a:cubicBezTo>
                    <a:cubicBezTo>
                      <a:pt x="40" y="66"/>
                      <a:pt x="39" y="66"/>
                      <a:pt x="37" y="64"/>
                    </a:cubicBezTo>
                    <a:cubicBezTo>
                      <a:pt x="33" y="61"/>
                      <a:pt x="30" y="57"/>
                      <a:pt x="28" y="53"/>
                    </a:cubicBezTo>
                    <a:cubicBezTo>
                      <a:pt x="30" y="66"/>
                      <a:pt x="36" y="77"/>
                      <a:pt x="45" y="88"/>
                    </a:cubicBezTo>
                    <a:cubicBezTo>
                      <a:pt x="45" y="89"/>
                      <a:pt x="45" y="89"/>
                      <a:pt x="44" y="89"/>
                    </a:cubicBezTo>
                    <a:cubicBezTo>
                      <a:pt x="44" y="89"/>
                      <a:pt x="44" y="89"/>
                      <a:pt x="44" y="89"/>
                    </a:cubicBezTo>
                    <a:cubicBezTo>
                      <a:pt x="33" y="80"/>
                      <a:pt x="27" y="65"/>
                      <a:pt x="25" y="51"/>
                    </a:cubicBezTo>
                    <a:cubicBezTo>
                      <a:pt x="25" y="47"/>
                      <a:pt x="24" y="43"/>
                      <a:pt x="24" y="39"/>
                    </a:cubicBezTo>
                    <a:cubicBezTo>
                      <a:pt x="24" y="35"/>
                      <a:pt x="24" y="32"/>
                      <a:pt x="24" y="28"/>
                    </a:cubicBezTo>
                    <a:cubicBezTo>
                      <a:pt x="23" y="29"/>
                      <a:pt x="21" y="29"/>
                      <a:pt x="20" y="29"/>
                    </a:cubicBezTo>
                    <a:cubicBezTo>
                      <a:pt x="18" y="29"/>
                      <a:pt x="17" y="28"/>
                      <a:pt x="16" y="27"/>
                    </a:cubicBezTo>
                    <a:cubicBezTo>
                      <a:pt x="12" y="23"/>
                      <a:pt x="14" y="14"/>
                      <a:pt x="15" y="9"/>
                    </a:cubicBezTo>
                    <a:cubicBezTo>
                      <a:pt x="16" y="6"/>
                      <a:pt x="16" y="3"/>
                      <a:pt x="17" y="0"/>
                    </a:cubicBezTo>
                  </a:path>
                </a:pathLst>
              </a:custGeom>
              <a:solidFill>
                <a:srgbClr val="E39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465">
                <a:extLst>
                  <a:ext uri="{FF2B5EF4-FFF2-40B4-BE49-F238E27FC236}">
                    <a16:creationId xmlns:a16="http://schemas.microsoft.com/office/drawing/2014/main" id="{A88DE518-DA96-42C8-986C-B2AC26CCC0FF}"/>
                  </a:ext>
                </a:extLst>
              </p:cNvPr>
              <p:cNvSpPr>
                <a:spLocks noEditPoints="1"/>
              </p:cNvSpPr>
              <p:nvPr/>
            </p:nvSpPr>
            <p:spPr bwMode="auto">
              <a:xfrm>
                <a:off x="2224" y="1494"/>
                <a:ext cx="672" cy="446"/>
              </a:xfrm>
              <a:custGeom>
                <a:avLst/>
                <a:gdLst>
                  <a:gd name="T0" fmla="*/ 278 w 283"/>
                  <a:gd name="T1" fmla="*/ 183 h 188"/>
                  <a:gd name="T2" fmla="*/ 277 w 283"/>
                  <a:gd name="T3" fmla="*/ 184 h 188"/>
                  <a:gd name="T4" fmla="*/ 278 w 283"/>
                  <a:gd name="T5" fmla="*/ 188 h 188"/>
                  <a:gd name="T6" fmla="*/ 278 w 283"/>
                  <a:gd name="T7" fmla="*/ 187 h 188"/>
                  <a:gd name="T8" fmla="*/ 278 w 283"/>
                  <a:gd name="T9" fmla="*/ 185 h 188"/>
                  <a:gd name="T10" fmla="*/ 278 w 283"/>
                  <a:gd name="T11" fmla="*/ 184 h 188"/>
                  <a:gd name="T12" fmla="*/ 278 w 283"/>
                  <a:gd name="T13" fmla="*/ 183 h 188"/>
                  <a:gd name="T14" fmla="*/ 283 w 283"/>
                  <a:gd name="T15" fmla="*/ 172 h 188"/>
                  <a:gd name="T16" fmla="*/ 282 w 283"/>
                  <a:gd name="T17" fmla="*/ 172 h 188"/>
                  <a:gd name="T18" fmla="*/ 279 w 283"/>
                  <a:gd name="T19" fmla="*/ 181 h 188"/>
                  <a:gd name="T20" fmla="*/ 279 w 283"/>
                  <a:gd name="T21" fmla="*/ 182 h 188"/>
                  <a:gd name="T22" fmla="*/ 283 w 283"/>
                  <a:gd name="T23" fmla="*/ 172 h 188"/>
                  <a:gd name="T24" fmla="*/ 1 w 283"/>
                  <a:gd name="T25" fmla="*/ 54 h 188"/>
                  <a:gd name="T26" fmla="*/ 0 w 283"/>
                  <a:gd name="T27" fmla="*/ 55 h 188"/>
                  <a:gd name="T28" fmla="*/ 0 w 283"/>
                  <a:gd name="T29" fmla="*/ 56 h 188"/>
                  <a:gd name="T30" fmla="*/ 1 w 283"/>
                  <a:gd name="T31" fmla="*/ 56 h 188"/>
                  <a:gd name="T32" fmla="*/ 1 w 283"/>
                  <a:gd name="T33" fmla="*/ 54 h 188"/>
                  <a:gd name="T34" fmla="*/ 20 w 283"/>
                  <a:gd name="T35" fmla="*/ 0 h 188"/>
                  <a:gd name="T36" fmla="*/ 0 w 283"/>
                  <a:gd name="T37" fmla="*/ 46 h 188"/>
                  <a:gd name="T38" fmla="*/ 1 w 283"/>
                  <a:gd name="T39" fmla="*/ 44 h 188"/>
                  <a:gd name="T40" fmla="*/ 2 w 283"/>
                  <a:gd name="T41" fmla="*/ 41 h 188"/>
                  <a:gd name="T42" fmla="*/ 2 w 283"/>
                  <a:gd name="T43" fmla="*/ 41 h 188"/>
                  <a:gd name="T44" fmla="*/ 18 w 283"/>
                  <a:gd name="T45" fmla="*/ 4 h 188"/>
                  <a:gd name="T46" fmla="*/ 20 w 283"/>
                  <a:gd name="T4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188">
                    <a:moveTo>
                      <a:pt x="278" y="183"/>
                    </a:moveTo>
                    <a:cubicBezTo>
                      <a:pt x="278" y="183"/>
                      <a:pt x="277" y="184"/>
                      <a:pt x="277" y="184"/>
                    </a:cubicBezTo>
                    <a:cubicBezTo>
                      <a:pt x="277" y="185"/>
                      <a:pt x="278" y="187"/>
                      <a:pt x="278" y="188"/>
                    </a:cubicBezTo>
                    <a:cubicBezTo>
                      <a:pt x="278" y="188"/>
                      <a:pt x="278" y="187"/>
                      <a:pt x="278" y="187"/>
                    </a:cubicBezTo>
                    <a:cubicBezTo>
                      <a:pt x="278" y="187"/>
                      <a:pt x="278" y="186"/>
                      <a:pt x="278" y="185"/>
                    </a:cubicBezTo>
                    <a:cubicBezTo>
                      <a:pt x="278" y="184"/>
                      <a:pt x="278" y="184"/>
                      <a:pt x="278" y="184"/>
                    </a:cubicBezTo>
                    <a:cubicBezTo>
                      <a:pt x="278" y="183"/>
                      <a:pt x="278" y="183"/>
                      <a:pt x="278" y="183"/>
                    </a:cubicBezTo>
                    <a:moveTo>
                      <a:pt x="283" y="172"/>
                    </a:moveTo>
                    <a:cubicBezTo>
                      <a:pt x="282" y="172"/>
                      <a:pt x="282" y="172"/>
                      <a:pt x="282" y="172"/>
                    </a:cubicBezTo>
                    <a:cubicBezTo>
                      <a:pt x="281" y="175"/>
                      <a:pt x="280" y="178"/>
                      <a:pt x="279" y="181"/>
                    </a:cubicBezTo>
                    <a:cubicBezTo>
                      <a:pt x="279" y="182"/>
                      <a:pt x="279" y="182"/>
                      <a:pt x="279" y="182"/>
                    </a:cubicBezTo>
                    <a:cubicBezTo>
                      <a:pt x="280" y="179"/>
                      <a:pt x="282" y="176"/>
                      <a:pt x="283" y="172"/>
                    </a:cubicBezTo>
                    <a:moveTo>
                      <a:pt x="1" y="54"/>
                    </a:moveTo>
                    <a:cubicBezTo>
                      <a:pt x="0" y="55"/>
                      <a:pt x="0" y="55"/>
                      <a:pt x="0" y="55"/>
                    </a:cubicBezTo>
                    <a:cubicBezTo>
                      <a:pt x="0" y="55"/>
                      <a:pt x="0" y="56"/>
                      <a:pt x="0" y="56"/>
                    </a:cubicBezTo>
                    <a:cubicBezTo>
                      <a:pt x="1" y="56"/>
                      <a:pt x="1" y="56"/>
                      <a:pt x="1" y="56"/>
                    </a:cubicBezTo>
                    <a:cubicBezTo>
                      <a:pt x="1" y="56"/>
                      <a:pt x="1" y="55"/>
                      <a:pt x="1" y="54"/>
                    </a:cubicBezTo>
                    <a:moveTo>
                      <a:pt x="20" y="0"/>
                    </a:moveTo>
                    <a:cubicBezTo>
                      <a:pt x="10" y="13"/>
                      <a:pt x="4" y="29"/>
                      <a:pt x="0" y="46"/>
                    </a:cubicBezTo>
                    <a:cubicBezTo>
                      <a:pt x="1" y="44"/>
                      <a:pt x="1" y="44"/>
                      <a:pt x="1" y="44"/>
                    </a:cubicBezTo>
                    <a:cubicBezTo>
                      <a:pt x="1" y="43"/>
                      <a:pt x="1" y="42"/>
                      <a:pt x="2" y="41"/>
                    </a:cubicBezTo>
                    <a:cubicBezTo>
                      <a:pt x="2" y="41"/>
                      <a:pt x="2" y="41"/>
                      <a:pt x="2" y="41"/>
                    </a:cubicBezTo>
                    <a:cubicBezTo>
                      <a:pt x="6" y="29"/>
                      <a:pt x="11" y="16"/>
                      <a:pt x="18" y="4"/>
                    </a:cubicBezTo>
                    <a:cubicBezTo>
                      <a:pt x="19" y="3"/>
                      <a:pt x="19" y="1"/>
                      <a:pt x="20" y="0"/>
                    </a:cubicBezTo>
                  </a:path>
                </a:pathLst>
              </a:custGeom>
              <a:solidFill>
                <a:srgbClr val="C2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466">
                <a:extLst>
                  <a:ext uri="{FF2B5EF4-FFF2-40B4-BE49-F238E27FC236}">
                    <a16:creationId xmlns:a16="http://schemas.microsoft.com/office/drawing/2014/main" id="{9A702308-3B1E-42D6-A99A-1CB95E511DA9}"/>
                  </a:ext>
                </a:extLst>
              </p:cNvPr>
              <p:cNvSpPr>
                <a:spLocks/>
              </p:cNvSpPr>
              <p:nvPr/>
            </p:nvSpPr>
            <p:spPr bwMode="auto">
              <a:xfrm>
                <a:off x="2832" y="1876"/>
                <a:ext cx="26" cy="83"/>
              </a:xfrm>
              <a:custGeom>
                <a:avLst/>
                <a:gdLst>
                  <a:gd name="T0" fmla="*/ 11 w 11"/>
                  <a:gd name="T1" fmla="*/ 0 h 35"/>
                  <a:gd name="T2" fmla="*/ 9 w 11"/>
                  <a:gd name="T3" fmla="*/ 9 h 35"/>
                  <a:gd name="T4" fmla="*/ 0 w 11"/>
                  <a:gd name="T5" fmla="*/ 34 h 35"/>
                  <a:gd name="T6" fmla="*/ 1 w 11"/>
                  <a:gd name="T7" fmla="*/ 35 h 35"/>
                  <a:gd name="T8" fmla="*/ 2 w 11"/>
                  <a:gd name="T9" fmla="*/ 35 h 35"/>
                  <a:gd name="T10" fmla="*/ 9 w 11"/>
                  <a:gd name="T11" fmla="*/ 21 h 35"/>
                  <a:gd name="T12" fmla="*/ 11 w 11"/>
                  <a:gd name="T13" fmla="*/ 2 h 35"/>
                  <a:gd name="T14" fmla="*/ 11 w 11"/>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5">
                    <a:moveTo>
                      <a:pt x="11" y="0"/>
                    </a:moveTo>
                    <a:cubicBezTo>
                      <a:pt x="11" y="3"/>
                      <a:pt x="10" y="6"/>
                      <a:pt x="9" y="9"/>
                    </a:cubicBezTo>
                    <a:cubicBezTo>
                      <a:pt x="8" y="18"/>
                      <a:pt x="5" y="27"/>
                      <a:pt x="0" y="34"/>
                    </a:cubicBezTo>
                    <a:cubicBezTo>
                      <a:pt x="0" y="35"/>
                      <a:pt x="1" y="35"/>
                      <a:pt x="1" y="35"/>
                    </a:cubicBezTo>
                    <a:cubicBezTo>
                      <a:pt x="1" y="35"/>
                      <a:pt x="2" y="35"/>
                      <a:pt x="2" y="35"/>
                    </a:cubicBezTo>
                    <a:cubicBezTo>
                      <a:pt x="5" y="31"/>
                      <a:pt x="7" y="26"/>
                      <a:pt x="9" y="21"/>
                    </a:cubicBezTo>
                    <a:cubicBezTo>
                      <a:pt x="8" y="15"/>
                      <a:pt x="10" y="8"/>
                      <a:pt x="11" y="2"/>
                    </a:cubicBezTo>
                    <a:cubicBezTo>
                      <a:pt x="11" y="1"/>
                      <a:pt x="11" y="1"/>
                      <a:pt x="11"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467">
                <a:extLst>
                  <a:ext uri="{FF2B5EF4-FFF2-40B4-BE49-F238E27FC236}">
                    <a16:creationId xmlns:a16="http://schemas.microsoft.com/office/drawing/2014/main" id="{04C3B8FF-DE1A-45D0-884D-C613F34D8081}"/>
                  </a:ext>
                </a:extLst>
              </p:cNvPr>
              <p:cNvSpPr>
                <a:spLocks/>
              </p:cNvSpPr>
              <p:nvPr/>
            </p:nvSpPr>
            <p:spPr bwMode="auto">
              <a:xfrm>
                <a:off x="2756" y="1874"/>
                <a:ext cx="22" cy="66"/>
              </a:xfrm>
              <a:custGeom>
                <a:avLst/>
                <a:gdLst>
                  <a:gd name="T0" fmla="*/ 0 w 9"/>
                  <a:gd name="T1" fmla="*/ 0 h 28"/>
                  <a:gd name="T2" fmla="*/ 0 w 9"/>
                  <a:gd name="T3" fmla="*/ 3 h 28"/>
                  <a:gd name="T4" fmla="*/ 0 w 9"/>
                  <a:gd name="T5" fmla="*/ 4 h 28"/>
                  <a:gd name="T6" fmla="*/ 7 w 9"/>
                  <a:gd name="T7" fmla="*/ 27 h 28"/>
                  <a:gd name="T8" fmla="*/ 8 w 9"/>
                  <a:gd name="T9" fmla="*/ 28 h 28"/>
                  <a:gd name="T10" fmla="*/ 9 w 9"/>
                  <a:gd name="T11" fmla="*/ 27 h 28"/>
                  <a:gd name="T12" fmla="*/ 1 w 9"/>
                  <a:gd name="T13" fmla="*/ 1 h 28"/>
                  <a:gd name="T14" fmla="*/ 0 w 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8">
                    <a:moveTo>
                      <a:pt x="0" y="0"/>
                    </a:moveTo>
                    <a:cubicBezTo>
                      <a:pt x="0" y="1"/>
                      <a:pt x="0" y="2"/>
                      <a:pt x="0" y="3"/>
                    </a:cubicBezTo>
                    <a:cubicBezTo>
                      <a:pt x="0" y="3"/>
                      <a:pt x="0" y="4"/>
                      <a:pt x="0" y="4"/>
                    </a:cubicBezTo>
                    <a:cubicBezTo>
                      <a:pt x="4" y="11"/>
                      <a:pt x="6" y="19"/>
                      <a:pt x="7" y="27"/>
                    </a:cubicBezTo>
                    <a:cubicBezTo>
                      <a:pt x="8" y="27"/>
                      <a:pt x="8" y="28"/>
                      <a:pt x="8" y="28"/>
                    </a:cubicBezTo>
                    <a:cubicBezTo>
                      <a:pt x="9" y="28"/>
                      <a:pt x="9" y="27"/>
                      <a:pt x="9" y="27"/>
                    </a:cubicBezTo>
                    <a:cubicBezTo>
                      <a:pt x="9" y="18"/>
                      <a:pt x="6" y="9"/>
                      <a:pt x="1" y="1"/>
                    </a:cubicBezTo>
                    <a:cubicBezTo>
                      <a:pt x="0" y="0"/>
                      <a:pt x="0" y="0"/>
                      <a:pt x="0"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468">
                <a:extLst>
                  <a:ext uri="{FF2B5EF4-FFF2-40B4-BE49-F238E27FC236}">
                    <a16:creationId xmlns:a16="http://schemas.microsoft.com/office/drawing/2014/main" id="{35945E6A-C67E-4399-A1D0-F1A915783784}"/>
                  </a:ext>
                </a:extLst>
              </p:cNvPr>
              <p:cNvSpPr>
                <a:spLocks/>
              </p:cNvSpPr>
              <p:nvPr/>
            </p:nvSpPr>
            <p:spPr bwMode="auto">
              <a:xfrm>
                <a:off x="2685" y="1822"/>
                <a:ext cx="71" cy="133"/>
              </a:xfrm>
              <a:custGeom>
                <a:avLst/>
                <a:gdLst>
                  <a:gd name="T0" fmla="*/ 0 w 30"/>
                  <a:gd name="T1" fmla="*/ 0 h 56"/>
                  <a:gd name="T2" fmla="*/ 11 w 30"/>
                  <a:gd name="T3" fmla="*/ 15 h 56"/>
                  <a:gd name="T4" fmla="*/ 28 w 30"/>
                  <a:gd name="T5" fmla="*/ 56 h 56"/>
                  <a:gd name="T6" fmla="*/ 29 w 30"/>
                  <a:gd name="T7" fmla="*/ 56 h 56"/>
                  <a:gd name="T8" fmla="*/ 30 w 30"/>
                  <a:gd name="T9" fmla="*/ 56 h 56"/>
                  <a:gd name="T10" fmla="*/ 17 w 30"/>
                  <a:gd name="T11" fmla="*/ 21 h 56"/>
                  <a:gd name="T12" fmla="*/ 12 w 30"/>
                  <a:gd name="T13" fmla="*/ 15 h 56"/>
                  <a:gd name="T14" fmla="*/ 0 w 3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0" y="0"/>
                    </a:moveTo>
                    <a:cubicBezTo>
                      <a:pt x="4" y="5"/>
                      <a:pt x="7" y="10"/>
                      <a:pt x="11" y="15"/>
                    </a:cubicBezTo>
                    <a:cubicBezTo>
                      <a:pt x="20" y="27"/>
                      <a:pt x="25" y="41"/>
                      <a:pt x="28" y="56"/>
                    </a:cubicBezTo>
                    <a:cubicBezTo>
                      <a:pt x="28" y="56"/>
                      <a:pt x="28" y="56"/>
                      <a:pt x="29" y="56"/>
                    </a:cubicBezTo>
                    <a:cubicBezTo>
                      <a:pt x="29" y="56"/>
                      <a:pt x="30" y="56"/>
                      <a:pt x="30" y="56"/>
                    </a:cubicBezTo>
                    <a:cubicBezTo>
                      <a:pt x="30" y="43"/>
                      <a:pt x="24" y="31"/>
                      <a:pt x="17" y="21"/>
                    </a:cubicBezTo>
                    <a:cubicBezTo>
                      <a:pt x="16" y="19"/>
                      <a:pt x="14" y="17"/>
                      <a:pt x="12" y="15"/>
                    </a:cubicBezTo>
                    <a:cubicBezTo>
                      <a:pt x="8" y="10"/>
                      <a:pt x="4" y="5"/>
                      <a:pt x="0"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469">
                <a:extLst>
                  <a:ext uri="{FF2B5EF4-FFF2-40B4-BE49-F238E27FC236}">
                    <a16:creationId xmlns:a16="http://schemas.microsoft.com/office/drawing/2014/main" id="{1104A756-294E-40EE-A472-733E9B87499C}"/>
                  </a:ext>
                </a:extLst>
              </p:cNvPr>
              <p:cNvSpPr>
                <a:spLocks/>
              </p:cNvSpPr>
              <p:nvPr/>
            </p:nvSpPr>
            <p:spPr bwMode="auto">
              <a:xfrm>
                <a:off x="2554" y="1715"/>
                <a:ext cx="117" cy="152"/>
              </a:xfrm>
              <a:custGeom>
                <a:avLst/>
                <a:gdLst>
                  <a:gd name="T0" fmla="*/ 0 w 49"/>
                  <a:gd name="T1" fmla="*/ 0 h 64"/>
                  <a:gd name="T2" fmla="*/ 0 w 49"/>
                  <a:gd name="T3" fmla="*/ 4 h 64"/>
                  <a:gd name="T4" fmla="*/ 9 w 49"/>
                  <a:gd name="T5" fmla="*/ 22 h 64"/>
                  <a:gd name="T6" fmla="*/ 49 w 49"/>
                  <a:gd name="T7" fmla="*/ 64 h 64"/>
                  <a:gd name="T8" fmla="*/ 49 w 49"/>
                  <a:gd name="T9" fmla="*/ 64 h 64"/>
                  <a:gd name="T10" fmla="*/ 49 w 49"/>
                  <a:gd name="T11" fmla="*/ 63 h 64"/>
                  <a:gd name="T12" fmla="*/ 18 w 49"/>
                  <a:gd name="T13" fmla="*/ 29 h 64"/>
                  <a:gd name="T14" fmla="*/ 4 w 49"/>
                  <a:gd name="T15" fmla="*/ 7 h 64"/>
                  <a:gd name="T16" fmla="*/ 0 w 49"/>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4">
                    <a:moveTo>
                      <a:pt x="0" y="0"/>
                    </a:moveTo>
                    <a:cubicBezTo>
                      <a:pt x="0" y="1"/>
                      <a:pt x="0" y="2"/>
                      <a:pt x="0" y="4"/>
                    </a:cubicBezTo>
                    <a:cubicBezTo>
                      <a:pt x="2" y="10"/>
                      <a:pt x="5" y="16"/>
                      <a:pt x="9" y="22"/>
                    </a:cubicBezTo>
                    <a:cubicBezTo>
                      <a:pt x="20" y="38"/>
                      <a:pt x="38" y="48"/>
                      <a:pt x="49" y="64"/>
                    </a:cubicBezTo>
                    <a:cubicBezTo>
                      <a:pt x="49" y="64"/>
                      <a:pt x="49" y="64"/>
                      <a:pt x="49" y="64"/>
                    </a:cubicBezTo>
                    <a:cubicBezTo>
                      <a:pt x="49" y="64"/>
                      <a:pt x="49" y="63"/>
                      <a:pt x="49" y="63"/>
                    </a:cubicBezTo>
                    <a:cubicBezTo>
                      <a:pt x="43" y="48"/>
                      <a:pt x="28" y="40"/>
                      <a:pt x="18" y="29"/>
                    </a:cubicBezTo>
                    <a:cubicBezTo>
                      <a:pt x="12" y="22"/>
                      <a:pt x="7" y="15"/>
                      <a:pt x="4" y="7"/>
                    </a:cubicBezTo>
                    <a:cubicBezTo>
                      <a:pt x="2" y="5"/>
                      <a:pt x="1" y="2"/>
                      <a:pt x="0"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470">
                <a:extLst>
                  <a:ext uri="{FF2B5EF4-FFF2-40B4-BE49-F238E27FC236}">
                    <a16:creationId xmlns:a16="http://schemas.microsoft.com/office/drawing/2014/main" id="{26553BCD-01C4-42CD-8901-FFBFC06FAB6A}"/>
                  </a:ext>
                </a:extLst>
              </p:cNvPr>
              <p:cNvSpPr>
                <a:spLocks/>
              </p:cNvSpPr>
              <p:nvPr/>
            </p:nvSpPr>
            <p:spPr bwMode="auto">
              <a:xfrm>
                <a:off x="2357" y="1667"/>
                <a:ext cx="88" cy="136"/>
              </a:xfrm>
              <a:custGeom>
                <a:avLst/>
                <a:gdLst>
                  <a:gd name="T0" fmla="*/ 0 w 37"/>
                  <a:gd name="T1" fmla="*/ 0 h 57"/>
                  <a:gd name="T2" fmla="*/ 36 w 37"/>
                  <a:gd name="T3" fmla="*/ 57 h 57"/>
                  <a:gd name="T4" fmla="*/ 36 w 37"/>
                  <a:gd name="T5" fmla="*/ 57 h 57"/>
                  <a:gd name="T6" fmla="*/ 37 w 37"/>
                  <a:gd name="T7" fmla="*/ 56 h 57"/>
                  <a:gd name="T8" fmla="*/ 7 w 37"/>
                  <a:gd name="T9" fmla="*/ 10 h 57"/>
                  <a:gd name="T10" fmla="*/ 4 w 37"/>
                  <a:gd name="T11" fmla="*/ 6 h 57"/>
                  <a:gd name="T12" fmla="*/ 0 w 3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7" h="57">
                    <a:moveTo>
                      <a:pt x="0" y="0"/>
                    </a:moveTo>
                    <a:cubicBezTo>
                      <a:pt x="8" y="21"/>
                      <a:pt x="20" y="42"/>
                      <a:pt x="36" y="57"/>
                    </a:cubicBezTo>
                    <a:cubicBezTo>
                      <a:pt x="36" y="57"/>
                      <a:pt x="36" y="57"/>
                      <a:pt x="36" y="57"/>
                    </a:cubicBezTo>
                    <a:cubicBezTo>
                      <a:pt x="37" y="57"/>
                      <a:pt x="37" y="56"/>
                      <a:pt x="37" y="56"/>
                    </a:cubicBezTo>
                    <a:cubicBezTo>
                      <a:pt x="24" y="43"/>
                      <a:pt x="14" y="27"/>
                      <a:pt x="7" y="10"/>
                    </a:cubicBezTo>
                    <a:cubicBezTo>
                      <a:pt x="6" y="9"/>
                      <a:pt x="5" y="7"/>
                      <a:pt x="4" y="6"/>
                    </a:cubicBezTo>
                    <a:cubicBezTo>
                      <a:pt x="3" y="4"/>
                      <a:pt x="1" y="2"/>
                      <a:pt x="0"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471">
                <a:extLst>
                  <a:ext uri="{FF2B5EF4-FFF2-40B4-BE49-F238E27FC236}">
                    <a16:creationId xmlns:a16="http://schemas.microsoft.com/office/drawing/2014/main" id="{AD57D8DC-716B-4736-9122-3F60624385B1}"/>
                  </a:ext>
                </a:extLst>
              </p:cNvPr>
              <p:cNvSpPr>
                <a:spLocks/>
              </p:cNvSpPr>
              <p:nvPr/>
            </p:nvSpPr>
            <p:spPr bwMode="auto">
              <a:xfrm>
                <a:off x="2397" y="1662"/>
                <a:ext cx="55" cy="114"/>
              </a:xfrm>
              <a:custGeom>
                <a:avLst/>
                <a:gdLst>
                  <a:gd name="T0" fmla="*/ 2 w 23"/>
                  <a:gd name="T1" fmla="*/ 0 h 48"/>
                  <a:gd name="T2" fmla="*/ 0 w 23"/>
                  <a:gd name="T3" fmla="*/ 7 h 48"/>
                  <a:gd name="T4" fmla="*/ 22 w 23"/>
                  <a:gd name="T5" fmla="*/ 48 h 48"/>
                  <a:gd name="T6" fmla="*/ 22 w 23"/>
                  <a:gd name="T7" fmla="*/ 48 h 48"/>
                  <a:gd name="T8" fmla="*/ 22 w 23"/>
                  <a:gd name="T9" fmla="*/ 48 h 48"/>
                  <a:gd name="T10" fmla="*/ 8 w 23"/>
                  <a:gd name="T11" fmla="*/ 22 h 48"/>
                  <a:gd name="T12" fmla="*/ 3 w 23"/>
                  <a:gd name="T13" fmla="*/ 5 h 48"/>
                  <a:gd name="T14" fmla="*/ 2 w 23"/>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8">
                    <a:moveTo>
                      <a:pt x="2" y="0"/>
                    </a:moveTo>
                    <a:cubicBezTo>
                      <a:pt x="1" y="2"/>
                      <a:pt x="1" y="5"/>
                      <a:pt x="0" y="7"/>
                    </a:cubicBezTo>
                    <a:cubicBezTo>
                      <a:pt x="3" y="22"/>
                      <a:pt x="13" y="37"/>
                      <a:pt x="22" y="48"/>
                    </a:cubicBezTo>
                    <a:cubicBezTo>
                      <a:pt x="22" y="48"/>
                      <a:pt x="22" y="48"/>
                      <a:pt x="22" y="48"/>
                    </a:cubicBezTo>
                    <a:cubicBezTo>
                      <a:pt x="22" y="48"/>
                      <a:pt x="23" y="48"/>
                      <a:pt x="22" y="48"/>
                    </a:cubicBezTo>
                    <a:cubicBezTo>
                      <a:pt x="17" y="39"/>
                      <a:pt x="12" y="31"/>
                      <a:pt x="8" y="22"/>
                    </a:cubicBezTo>
                    <a:cubicBezTo>
                      <a:pt x="5" y="16"/>
                      <a:pt x="4" y="11"/>
                      <a:pt x="3" y="5"/>
                    </a:cubicBezTo>
                    <a:cubicBezTo>
                      <a:pt x="2" y="3"/>
                      <a:pt x="2" y="2"/>
                      <a:pt x="2"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472">
                <a:extLst>
                  <a:ext uri="{FF2B5EF4-FFF2-40B4-BE49-F238E27FC236}">
                    <a16:creationId xmlns:a16="http://schemas.microsoft.com/office/drawing/2014/main" id="{70E6DF3F-42C2-4400-BCD8-40AC7964FE83}"/>
                  </a:ext>
                </a:extLst>
              </p:cNvPr>
              <p:cNvSpPr>
                <a:spLocks/>
              </p:cNvSpPr>
              <p:nvPr/>
            </p:nvSpPr>
            <p:spPr bwMode="auto">
              <a:xfrm>
                <a:off x="2283" y="1596"/>
                <a:ext cx="50" cy="119"/>
              </a:xfrm>
              <a:custGeom>
                <a:avLst/>
                <a:gdLst>
                  <a:gd name="T0" fmla="*/ 0 w 21"/>
                  <a:gd name="T1" fmla="*/ 0 h 50"/>
                  <a:gd name="T2" fmla="*/ 1 w 21"/>
                  <a:gd name="T3" fmla="*/ 12 h 50"/>
                  <a:gd name="T4" fmla="*/ 20 w 21"/>
                  <a:gd name="T5" fmla="*/ 50 h 50"/>
                  <a:gd name="T6" fmla="*/ 20 w 21"/>
                  <a:gd name="T7" fmla="*/ 50 h 50"/>
                  <a:gd name="T8" fmla="*/ 21 w 21"/>
                  <a:gd name="T9" fmla="*/ 49 h 50"/>
                  <a:gd name="T10" fmla="*/ 4 w 21"/>
                  <a:gd name="T11" fmla="*/ 14 h 50"/>
                  <a:gd name="T12" fmla="*/ 0 w 2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1" h="50">
                    <a:moveTo>
                      <a:pt x="0" y="0"/>
                    </a:moveTo>
                    <a:cubicBezTo>
                      <a:pt x="0" y="4"/>
                      <a:pt x="1" y="8"/>
                      <a:pt x="1" y="12"/>
                    </a:cubicBezTo>
                    <a:cubicBezTo>
                      <a:pt x="3" y="26"/>
                      <a:pt x="9" y="41"/>
                      <a:pt x="20" y="50"/>
                    </a:cubicBezTo>
                    <a:cubicBezTo>
                      <a:pt x="20" y="50"/>
                      <a:pt x="20" y="50"/>
                      <a:pt x="20" y="50"/>
                    </a:cubicBezTo>
                    <a:cubicBezTo>
                      <a:pt x="21" y="50"/>
                      <a:pt x="21" y="50"/>
                      <a:pt x="21" y="49"/>
                    </a:cubicBezTo>
                    <a:cubicBezTo>
                      <a:pt x="12" y="38"/>
                      <a:pt x="6" y="27"/>
                      <a:pt x="4" y="14"/>
                    </a:cubicBezTo>
                    <a:cubicBezTo>
                      <a:pt x="2" y="10"/>
                      <a:pt x="1" y="5"/>
                      <a:pt x="0" y="0"/>
                    </a:cubicBezTo>
                  </a:path>
                </a:pathLst>
              </a:custGeom>
              <a:solidFill>
                <a:srgbClr val="B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473">
                <a:extLst>
                  <a:ext uri="{FF2B5EF4-FFF2-40B4-BE49-F238E27FC236}">
                    <a16:creationId xmlns:a16="http://schemas.microsoft.com/office/drawing/2014/main" id="{37405F67-DF1A-4BE7-AE3C-4CA407F2BE42}"/>
                  </a:ext>
                </a:extLst>
              </p:cNvPr>
              <p:cNvSpPr>
                <a:spLocks/>
              </p:cNvSpPr>
              <p:nvPr/>
            </p:nvSpPr>
            <p:spPr bwMode="auto">
              <a:xfrm>
                <a:off x="1234" y="1703"/>
                <a:ext cx="759" cy="896"/>
              </a:xfrm>
              <a:custGeom>
                <a:avLst/>
                <a:gdLst>
                  <a:gd name="T0" fmla="*/ 306 w 319"/>
                  <a:gd name="T1" fmla="*/ 1 h 377"/>
                  <a:gd name="T2" fmla="*/ 315 w 319"/>
                  <a:gd name="T3" fmla="*/ 20 h 377"/>
                  <a:gd name="T4" fmla="*/ 314 w 319"/>
                  <a:gd name="T5" fmla="*/ 63 h 377"/>
                  <a:gd name="T6" fmla="*/ 292 w 319"/>
                  <a:gd name="T7" fmla="*/ 94 h 377"/>
                  <a:gd name="T8" fmla="*/ 266 w 319"/>
                  <a:gd name="T9" fmla="*/ 112 h 377"/>
                  <a:gd name="T10" fmla="*/ 236 w 319"/>
                  <a:gd name="T11" fmla="*/ 128 h 377"/>
                  <a:gd name="T12" fmla="*/ 200 w 319"/>
                  <a:gd name="T13" fmla="*/ 154 h 377"/>
                  <a:gd name="T14" fmla="*/ 169 w 319"/>
                  <a:gd name="T15" fmla="*/ 195 h 377"/>
                  <a:gd name="T16" fmla="*/ 168 w 319"/>
                  <a:gd name="T17" fmla="*/ 198 h 377"/>
                  <a:gd name="T18" fmla="*/ 164 w 319"/>
                  <a:gd name="T19" fmla="*/ 203 h 377"/>
                  <a:gd name="T20" fmla="*/ 135 w 319"/>
                  <a:gd name="T21" fmla="*/ 228 h 377"/>
                  <a:gd name="T22" fmla="*/ 77 w 319"/>
                  <a:gd name="T23" fmla="*/ 267 h 377"/>
                  <a:gd name="T24" fmla="*/ 57 w 319"/>
                  <a:gd name="T25" fmla="*/ 299 h 377"/>
                  <a:gd name="T26" fmla="*/ 54 w 319"/>
                  <a:gd name="T27" fmla="*/ 307 h 377"/>
                  <a:gd name="T28" fmla="*/ 47 w 319"/>
                  <a:gd name="T29" fmla="*/ 317 h 377"/>
                  <a:gd name="T30" fmla="*/ 32 w 319"/>
                  <a:gd name="T31" fmla="*/ 328 h 377"/>
                  <a:gd name="T32" fmla="*/ 8 w 319"/>
                  <a:gd name="T33" fmla="*/ 345 h 377"/>
                  <a:gd name="T34" fmla="*/ 2 w 319"/>
                  <a:gd name="T35" fmla="*/ 371 h 377"/>
                  <a:gd name="T36" fmla="*/ 3 w 319"/>
                  <a:gd name="T37" fmla="*/ 377 h 377"/>
                  <a:gd name="T38" fmla="*/ 2 w 319"/>
                  <a:gd name="T39" fmla="*/ 371 h 377"/>
                  <a:gd name="T40" fmla="*/ 1 w 319"/>
                  <a:gd name="T41" fmla="*/ 360 h 377"/>
                  <a:gd name="T42" fmla="*/ 5 w 319"/>
                  <a:gd name="T43" fmla="*/ 343 h 377"/>
                  <a:gd name="T44" fmla="*/ 28 w 319"/>
                  <a:gd name="T45" fmla="*/ 323 h 377"/>
                  <a:gd name="T46" fmla="*/ 46 w 319"/>
                  <a:gd name="T47" fmla="*/ 306 h 377"/>
                  <a:gd name="T48" fmla="*/ 48 w 319"/>
                  <a:gd name="T49" fmla="*/ 302 h 377"/>
                  <a:gd name="T50" fmla="*/ 56 w 319"/>
                  <a:gd name="T51" fmla="*/ 277 h 377"/>
                  <a:gd name="T52" fmla="*/ 89 w 319"/>
                  <a:gd name="T53" fmla="*/ 245 h 377"/>
                  <a:gd name="T54" fmla="*/ 146 w 319"/>
                  <a:gd name="T55" fmla="*/ 204 h 377"/>
                  <a:gd name="T56" fmla="*/ 156 w 319"/>
                  <a:gd name="T57" fmla="*/ 193 h 377"/>
                  <a:gd name="T58" fmla="*/ 158 w 319"/>
                  <a:gd name="T59" fmla="*/ 189 h 377"/>
                  <a:gd name="T60" fmla="*/ 161 w 319"/>
                  <a:gd name="T61" fmla="*/ 186 h 377"/>
                  <a:gd name="T62" fmla="*/ 210 w 319"/>
                  <a:gd name="T63" fmla="*/ 130 h 377"/>
                  <a:gd name="T64" fmla="*/ 270 w 319"/>
                  <a:gd name="T65" fmla="*/ 98 h 377"/>
                  <a:gd name="T66" fmla="*/ 300 w 319"/>
                  <a:gd name="T67" fmla="*/ 74 h 377"/>
                  <a:gd name="T68" fmla="*/ 312 w 319"/>
                  <a:gd name="T69" fmla="*/ 21 h 377"/>
                  <a:gd name="T70" fmla="*/ 306 w 319"/>
                  <a:gd name="T71" fmla="*/ 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9" h="377">
                    <a:moveTo>
                      <a:pt x="306" y="0"/>
                    </a:moveTo>
                    <a:cubicBezTo>
                      <a:pt x="306" y="0"/>
                      <a:pt x="306" y="0"/>
                      <a:pt x="306" y="1"/>
                    </a:cubicBezTo>
                    <a:cubicBezTo>
                      <a:pt x="307" y="2"/>
                      <a:pt x="307" y="3"/>
                      <a:pt x="308" y="5"/>
                    </a:cubicBezTo>
                    <a:cubicBezTo>
                      <a:pt x="310" y="8"/>
                      <a:pt x="312" y="13"/>
                      <a:pt x="315" y="20"/>
                    </a:cubicBezTo>
                    <a:cubicBezTo>
                      <a:pt x="317" y="27"/>
                      <a:pt x="319" y="36"/>
                      <a:pt x="318" y="46"/>
                    </a:cubicBezTo>
                    <a:cubicBezTo>
                      <a:pt x="317" y="52"/>
                      <a:pt x="316" y="57"/>
                      <a:pt x="314" y="63"/>
                    </a:cubicBezTo>
                    <a:cubicBezTo>
                      <a:pt x="312" y="68"/>
                      <a:pt x="309" y="74"/>
                      <a:pt x="305" y="79"/>
                    </a:cubicBezTo>
                    <a:cubicBezTo>
                      <a:pt x="302" y="84"/>
                      <a:pt x="297" y="89"/>
                      <a:pt x="292" y="94"/>
                    </a:cubicBezTo>
                    <a:cubicBezTo>
                      <a:pt x="287" y="98"/>
                      <a:pt x="281" y="102"/>
                      <a:pt x="275" y="106"/>
                    </a:cubicBezTo>
                    <a:cubicBezTo>
                      <a:pt x="272" y="108"/>
                      <a:pt x="269" y="110"/>
                      <a:pt x="266" y="112"/>
                    </a:cubicBezTo>
                    <a:cubicBezTo>
                      <a:pt x="263" y="114"/>
                      <a:pt x="260" y="116"/>
                      <a:pt x="256" y="118"/>
                    </a:cubicBezTo>
                    <a:cubicBezTo>
                      <a:pt x="250" y="121"/>
                      <a:pt x="243" y="125"/>
                      <a:pt x="236" y="128"/>
                    </a:cubicBezTo>
                    <a:cubicBezTo>
                      <a:pt x="229" y="131"/>
                      <a:pt x="222" y="135"/>
                      <a:pt x="216" y="139"/>
                    </a:cubicBezTo>
                    <a:cubicBezTo>
                      <a:pt x="210" y="143"/>
                      <a:pt x="205" y="149"/>
                      <a:pt x="200" y="154"/>
                    </a:cubicBezTo>
                    <a:cubicBezTo>
                      <a:pt x="189" y="166"/>
                      <a:pt x="180" y="179"/>
                      <a:pt x="171" y="193"/>
                    </a:cubicBezTo>
                    <a:cubicBezTo>
                      <a:pt x="169" y="195"/>
                      <a:pt x="169" y="195"/>
                      <a:pt x="169" y="195"/>
                    </a:cubicBezTo>
                    <a:cubicBezTo>
                      <a:pt x="168" y="197"/>
                      <a:pt x="168" y="197"/>
                      <a:pt x="168" y="197"/>
                    </a:cubicBezTo>
                    <a:cubicBezTo>
                      <a:pt x="168" y="198"/>
                      <a:pt x="168" y="198"/>
                      <a:pt x="168" y="198"/>
                    </a:cubicBezTo>
                    <a:cubicBezTo>
                      <a:pt x="166" y="200"/>
                      <a:pt x="166" y="200"/>
                      <a:pt x="166" y="200"/>
                    </a:cubicBezTo>
                    <a:cubicBezTo>
                      <a:pt x="165" y="201"/>
                      <a:pt x="164" y="202"/>
                      <a:pt x="164" y="203"/>
                    </a:cubicBezTo>
                    <a:cubicBezTo>
                      <a:pt x="161" y="207"/>
                      <a:pt x="158" y="210"/>
                      <a:pt x="155" y="213"/>
                    </a:cubicBezTo>
                    <a:cubicBezTo>
                      <a:pt x="149" y="219"/>
                      <a:pt x="142" y="224"/>
                      <a:pt x="135" y="228"/>
                    </a:cubicBezTo>
                    <a:cubicBezTo>
                      <a:pt x="122" y="238"/>
                      <a:pt x="107" y="245"/>
                      <a:pt x="95" y="254"/>
                    </a:cubicBezTo>
                    <a:cubicBezTo>
                      <a:pt x="89" y="258"/>
                      <a:pt x="83" y="262"/>
                      <a:pt x="77" y="267"/>
                    </a:cubicBezTo>
                    <a:cubicBezTo>
                      <a:pt x="72" y="271"/>
                      <a:pt x="67" y="276"/>
                      <a:pt x="64" y="282"/>
                    </a:cubicBezTo>
                    <a:cubicBezTo>
                      <a:pt x="60" y="287"/>
                      <a:pt x="58" y="293"/>
                      <a:pt x="57" y="299"/>
                    </a:cubicBezTo>
                    <a:cubicBezTo>
                      <a:pt x="56" y="301"/>
                      <a:pt x="56" y="302"/>
                      <a:pt x="55" y="304"/>
                    </a:cubicBezTo>
                    <a:cubicBezTo>
                      <a:pt x="55" y="305"/>
                      <a:pt x="55" y="306"/>
                      <a:pt x="54" y="307"/>
                    </a:cubicBezTo>
                    <a:cubicBezTo>
                      <a:pt x="53" y="309"/>
                      <a:pt x="53" y="309"/>
                      <a:pt x="53" y="309"/>
                    </a:cubicBezTo>
                    <a:cubicBezTo>
                      <a:pt x="51" y="312"/>
                      <a:pt x="49" y="315"/>
                      <a:pt x="47" y="317"/>
                    </a:cubicBezTo>
                    <a:cubicBezTo>
                      <a:pt x="44" y="320"/>
                      <a:pt x="42" y="322"/>
                      <a:pt x="39" y="323"/>
                    </a:cubicBezTo>
                    <a:cubicBezTo>
                      <a:pt x="37" y="325"/>
                      <a:pt x="34" y="327"/>
                      <a:pt x="32" y="328"/>
                    </a:cubicBezTo>
                    <a:cubicBezTo>
                      <a:pt x="27" y="331"/>
                      <a:pt x="22" y="333"/>
                      <a:pt x="18" y="336"/>
                    </a:cubicBezTo>
                    <a:cubicBezTo>
                      <a:pt x="14" y="338"/>
                      <a:pt x="11" y="341"/>
                      <a:pt x="8" y="345"/>
                    </a:cubicBezTo>
                    <a:cubicBezTo>
                      <a:pt x="6" y="348"/>
                      <a:pt x="4" y="351"/>
                      <a:pt x="4" y="355"/>
                    </a:cubicBezTo>
                    <a:cubicBezTo>
                      <a:pt x="2" y="362"/>
                      <a:pt x="2" y="367"/>
                      <a:pt x="2" y="371"/>
                    </a:cubicBezTo>
                    <a:cubicBezTo>
                      <a:pt x="2" y="373"/>
                      <a:pt x="3" y="374"/>
                      <a:pt x="3" y="375"/>
                    </a:cubicBezTo>
                    <a:cubicBezTo>
                      <a:pt x="3" y="376"/>
                      <a:pt x="3" y="377"/>
                      <a:pt x="3" y="377"/>
                    </a:cubicBezTo>
                    <a:cubicBezTo>
                      <a:pt x="3" y="377"/>
                      <a:pt x="3" y="376"/>
                      <a:pt x="2" y="375"/>
                    </a:cubicBezTo>
                    <a:cubicBezTo>
                      <a:pt x="2" y="374"/>
                      <a:pt x="2" y="373"/>
                      <a:pt x="2" y="371"/>
                    </a:cubicBezTo>
                    <a:cubicBezTo>
                      <a:pt x="1" y="369"/>
                      <a:pt x="1" y="367"/>
                      <a:pt x="1" y="364"/>
                    </a:cubicBezTo>
                    <a:cubicBezTo>
                      <a:pt x="0" y="363"/>
                      <a:pt x="1" y="361"/>
                      <a:pt x="1" y="360"/>
                    </a:cubicBezTo>
                    <a:cubicBezTo>
                      <a:pt x="1" y="358"/>
                      <a:pt x="1" y="356"/>
                      <a:pt x="1" y="354"/>
                    </a:cubicBezTo>
                    <a:cubicBezTo>
                      <a:pt x="2" y="351"/>
                      <a:pt x="3" y="347"/>
                      <a:pt x="5" y="343"/>
                    </a:cubicBezTo>
                    <a:cubicBezTo>
                      <a:pt x="8" y="339"/>
                      <a:pt x="11" y="335"/>
                      <a:pt x="15" y="332"/>
                    </a:cubicBezTo>
                    <a:cubicBezTo>
                      <a:pt x="19" y="329"/>
                      <a:pt x="24" y="326"/>
                      <a:pt x="28" y="323"/>
                    </a:cubicBezTo>
                    <a:cubicBezTo>
                      <a:pt x="33" y="320"/>
                      <a:pt x="38" y="317"/>
                      <a:pt x="42" y="312"/>
                    </a:cubicBezTo>
                    <a:cubicBezTo>
                      <a:pt x="43" y="310"/>
                      <a:pt x="45" y="308"/>
                      <a:pt x="46" y="306"/>
                    </a:cubicBezTo>
                    <a:cubicBezTo>
                      <a:pt x="47" y="304"/>
                      <a:pt x="47" y="304"/>
                      <a:pt x="47" y="304"/>
                    </a:cubicBezTo>
                    <a:cubicBezTo>
                      <a:pt x="47" y="303"/>
                      <a:pt x="47" y="302"/>
                      <a:pt x="48" y="302"/>
                    </a:cubicBezTo>
                    <a:cubicBezTo>
                      <a:pt x="48" y="301"/>
                      <a:pt x="48" y="299"/>
                      <a:pt x="48" y="297"/>
                    </a:cubicBezTo>
                    <a:cubicBezTo>
                      <a:pt x="49" y="290"/>
                      <a:pt x="52" y="283"/>
                      <a:pt x="56" y="277"/>
                    </a:cubicBezTo>
                    <a:cubicBezTo>
                      <a:pt x="60" y="270"/>
                      <a:pt x="65" y="264"/>
                      <a:pt x="70" y="259"/>
                    </a:cubicBezTo>
                    <a:cubicBezTo>
                      <a:pt x="76" y="254"/>
                      <a:pt x="82" y="249"/>
                      <a:pt x="89" y="245"/>
                    </a:cubicBezTo>
                    <a:cubicBezTo>
                      <a:pt x="102" y="236"/>
                      <a:pt x="115" y="228"/>
                      <a:pt x="128" y="219"/>
                    </a:cubicBezTo>
                    <a:cubicBezTo>
                      <a:pt x="135" y="214"/>
                      <a:pt x="141" y="209"/>
                      <a:pt x="146" y="204"/>
                    </a:cubicBezTo>
                    <a:cubicBezTo>
                      <a:pt x="149" y="201"/>
                      <a:pt x="152" y="198"/>
                      <a:pt x="154" y="195"/>
                    </a:cubicBezTo>
                    <a:cubicBezTo>
                      <a:pt x="154" y="195"/>
                      <a:pt x="155" y="194"/>
                      <a:pt x="156" y="193"/>
                    </a:cubicBezTo>
                    <a:cubicBezTo>
                      <a:pt x="157" y="191"/>
                      <a:pt x="157" y="191"/>
                      <a:pt x="157" y="191"/>
                    </a:cubicBezTo>
                    <a:cubicBezTo>
                      <a:pt x="158" y="189"/>
                      <a:pt x="158" y="189"/>
                      <a:pt x="158" y="189"/>
                    </a:cubicBezTo>
                    <a:cubicBezTo>
                      <a:pt x="159" y="188"/>
                      <a:pt x="159" y="188"/>
                      <a:pt x="159" y="188"/>
                    </a:cubicBezTo>
                    <a:cubicBezTo>
                      <a:pt x="161" y="186"/>
                      <a:pt x="161" y="186"/>
                      <a:pt x="161" y="186"/>
                    </a:cubicBezTo>
                    <a:cubicBezTo>
                      <a:pt x="170" y="172"/>
                      <a:pt x="180" y="159"/>
                      <a:pt x="191" y="146"/>
                    </a:cubicBezTo>
                    <a:cubicBezTo>
                      <a:pt x="197" y="140"/>
                      <a:pt x="203" y="134"/>
                      <a:pt x="210" y="130"/>
                    </a:cubicBezTo>
                    <a:cubicBezTo>
                      <a:pt x="217" y="125"/>
                      <a:pt x="224" y="121"/>
                      <a:pt x="231" y="118"/>
                    </a:cubicBezTo>
                    <a:cubicBezTo>
                      <a:pt x="245" y="112"/>
                      <a:pt x="258" y="106"/>
                      <a:pt x="270" y="98"/>
                    </a:cubicBezTo>
                    <a:cubicBezTo>
                      <a:pt x="276" y="95"/>
                      <a:pt x="282" y="91"/>
                      <a:pt x="287" y="87"/>
                    </a:cubicBezTo>
                    <a:cubicBezTo>
                      <a:pt x="292" y="83"/>
                      <a:pt x="296" y="79"/>
                      <a:pt x="300" y="74"/>
                    </a:cubicBezTo>
                    <a:cubicBezTo>
                      <a:pt x="307" y="65"/>
                      <a:pt x="312" y="55"/>
                      <a:pt x="313" y="46"/>
                    </a:cubicBezTo>
                    <a:cubicBezTo>
                      <a:pt x="315" y="36"/>
                      <a:pt x="314" y="28"/>
                      <a:pt x="312" y="21"/>
                    </a:cubicBezTo>
                    <a:cubicBezTo>
                      <a:pt x="311" y="14"/>
                      <a:pt x="309" y="9"/>
                      <a:pt x="307" y="5"/>
                    </a:cubicBezTo>
                    <a:cubicBezTo>
                      <a:pt x="307" y="3"/>
                      <a:pt x="306" y="2"/>
                      <a:pt x="306" y="1"/>
                    </a:cubicBezTo>
                    <a:cubicBezTo>
                      <a:pt x="306" y="0"/>
                      <a:pt x="306" y="0"/>
                      <a:pt x="306"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474">
                <a:extLst>
                  <a:ext uri="{FF2B5EF4-FFF2-40B4-BE49-F238E27FC236}">
                    <a16:creationId xmlns:a16="http://schemas.microsoft.com/office/drawing/2014/main" id="{53E7FB8B-E884-4DBC-865D-6C0DB37CA0E7}"/>
                  </a:ext>
                </a:extLst>
              </p:cNvPr>
              <p:cNvSpPr>
                <a:spLocks/>
              </p:cNvSpPr>
              <p:nvPr/>
            </p:nvSpPr>
            <p:spPr bwMode="auto">
              <a:xfrm>
                <a:off x="1934" y="1876"/>
                <a:ext cx="49" cy="245"/>
              </a:xfrm>
              <a:custGeom>
                <a:avLst/>
                <a:gdLst>
                  <a:gd name="T0" fmla="*/ 3 w 21"/>
                  <a:gd name="T1" fmla="*/ 103 h 103"/>
                  <a:gd name="T2" fmla="*/ 4 w 21"/>
                  <a:gd name="T3" fmla="*/ 99 h 103"/>
                  <a:gd name="T4" fmla="*/ 6 w 21"/>
                  <a:gd name="T5" fmla="*/ 93 h 103"/>
                  <a:gd name="T6" fmla="*/ 7 w 21"/>
                  <a:gd name="T7" fmla="*/ 87 h 103"/>
                  <a:gd name="T8" fmla="*/ 9 w 21"/>
                  <a:gd name="T9" fmla="*/ 71 h 103"/>
                  <a:gd name="T10" fmla="*/ 9 w 21"/>
                  <a:gd name="T11" fmla="*/ 67 h 103"/>
                  <a:gd name="T12" fmla="*/ 9 w 21"/>
                  <a:gd name="T13" fmla="*/ 65 h 103"/>
                  <a:gd name="T14" fmla="*/ 8 w 21"/>
                  <a:gd name="T15" fmla="*/ 63 h 103"/>
                  <a:gd name="T16" fmla="*/ 8 w 21"/>
                  <a:gd name="T17" fmla="*/ 61 h 103"/>
                  <a:gd name="T18" fmla="*/ 7 w 21"/>
                  <a:gd name="T19" fmla="*/ 59 h 103"/>
                  <a:gd name="T20" fmla="*/ 6 w 21"/>
                  <a:gd name="T21" fmla="*/ 55 h 103"/>
                  <a:gd name="T22" fmla="*/ 4 w 21"/>
                  <a:gd name="T23" fmla="*/ 50 h 103"/>
                  <a:gd name="T24" fmla="*/ 2 w 21"/>
                  <a:gd name="T25" fmla="*/ 45 h 103"/>
                  <a:gd name="T26" fmla="*/ 0 w 21"/>
                  <a:gd name="T27" fmla="*/ 34 h 103"/>
                  <a:gd name="T28" fmla="*/ 3 w 21"/>
                  <a:gd name="T29" fmla="*/ 16 h 103"/>
                  <a:gd name="T30" fmla="*/ 9 w 21"/>
                  <a:gd name="T31" fmla="*/ 4 h 103"/>
                  <a:gd name="T32" fmla="*/ 11 w 21"/>
                  <a:gd name="T33" fmla="*/ 0 h 103"/>
                  <a:gd name="T34" fmla="*/ 11 w 21"/>
                  <a:gd name="T35" fmla="*/ 5 h 103"/>
                  <a:gd name="T36" fmla="*/ 11 w 21"/>
                  <a:gd name="T37" fmla="*/ 10 h 103"/>
                  <a:gd name="T38" fmla="*/ 10 w 21"/>
                  <a:gd name="T39" fmla="*/ 17 h 103"/>
                  <a:gd name="T40" fmla="*/ 11 w 21"/>
                  <a:gd name="T41" fmla="*/ 25 h 103"/>
                  <a:gd name="T42" fmla="*/ 11 w 21"/>
                  <a:gd name="T43" fmla="*/ 33 h 103"/>
                  <a:gd name="T44" fmla="*/ 12 w 21"/>
                  <a:gd name="T45" fmla="*/ 37 h 103"/>
                  <a:gd name="T46" fmla="*/ 13 w 21"/>
                  <a:gd name="T47" fmla="*/ 41 h 103"/>
                  <a:gd name="T48" fmla="*/ 15 w 21"/>
                  <a:gd name="T49" fmla="*/ 45 h 103"/>
                  <a:gd name="T50" fmla="*/ 16 w 21"/>
                  <a:gd name="T51" fmla="*/ 47 h 103"/>
                  <a:gd name="T52" fmla="*/ 17 w 21"/>
                  <a:gd name="T53" fmla="*/ 49 h 103"/>
                  <a:gd name="T54" fmla="*/ 19 w 21"/>
                  <a:gd name="T55" fmla="*/ 55 h 103"/>
                  <a:gd name="T56" fmla="*/ 20 w 21"/>
                  <a:gd name="T57" fmla="*/ 61 h 103"/>
                  <a:gd name="T58" fmla="*/ 21 w 21"/>
                  <a:gd name="T59" fmla="*/ 64 h 103"/>
                  <a:gd name="T60" fmla="*/ 21 w 21"/>
                  <a:gd name="T61" fmla="*/ 67 h 103"/>
                  <a:gd name="T62" fmla="*/ 20 w 21"/>
                  <a:gd name="T63" fmla="*/ 72 h 103"/>
                  <a:gd name="T64" fmla="*/ 17 w 21"/>
                  <a:gd name="T65" fmla="*/ 82 h 103"/>
                  <a:gd name="T66" fmla="*/ 14 w 21"/>
                  <a:gd name="T67" fmla="*/ 89 h 103"/>
                  <a:gd name="T68" fmla="*/ 6 w 21"/>
                  <a:gd name="T69" fmla="*/ 100 h 103"/>
                  <a:gd name="T70" fmla="*/ 4 w 21"/>
                  <a:gd name="T71" fmla="*/ 102 h 103"/>
                  <a:gd name="T72" fmla="*/ 3 w 21"/>
                  <a:gd name="T7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103">
                    <a:moveTo>
                      <a:pt x="3" y="103"/>
                    </a:moveTo>
                    <a:cubicBezTo>
                      <a:pt x="3" y="103"/>
                      <a:pt x="3" y="101"/>
                      <a:pt x="4" y="99"/>
                    </a:cubicBezTo>
                    <a:cubicBezTo>
                      <a:pt x="5" y="97"/>
                      <a:pt x="5" y="95"/>
                      <a:pt x="6" y="93"/>
                    </a:cubicBezTo>
                    <a:cubicBezTo>
                      <a:pt x="6" y="91"/>
                      <a:pt x="7" y="89"/>
                      <a:pt x="7" y="87"/>
                    </a:cubicBezTo>
                    <a:cubicBezTo>
                      <a:pt x="8" y="82"/>
                      <a:pt x="9" y="76"/>
                      <a:pt x="9" y="71"/>
                    </a:cubicBezTo>
                    <a:cubicBezTo>
                      <a:pt x="9" y="69"/>
                      <a:pt x="9" y="68"/>
                      <a:pt x="9" y="67"/>
                    </a:cubicBezTo>
                    <a:cubicBezTo>
                      <a:pt x="9" y="65"/>
                      <a:pt x="9" y="65"/>
                      <a:pt x="9" y="65"/>
                    </a:cubicBezTo>
                    <a:cubicBezTo>
                      <a:pt x="8" y="63"/>
                      <a:pt x="8" y="63"/>
                      <a:pt x="8" y="63"/>
                    </a:cubicBezTo>
                    <a:cubicBezTo>
                      <a:pt x="8" y="62"/>
                      <a:pt x="8" y="61"/>
                      <a:pt x="8" y="61"/>
                    </a:cubicBezTo>
                    <a:cubicBezTo>
                      <a:pt x="8" y="60"/>
                      <a:pt x="8" y="59"/>
                      <a:pt x="7" y="59"/>
                    </a:cubicBezTo>
                    <a:cubicBezTo>
                      <a:pt x="7" y="57"/>
                      <a:pt x="6" y="56"/>
                      <a:pt x="6" y="55"/>
                    </a:cubicBezTo>
                    <a:cubicBezTo>
                      <a:pt x="4" y="50"/>
                      <a:pt x="4" y="50"/>
                      <a:pt x="4" y="50"/>
                    </a:cubicBezTo>
                    <a:cubicBezTo>
                      <a:pt x="3" y="49"/>
                      <a:pt x="2" y="46"/>
                      <a:pt x="2" y="45"/>
                    </a:cubicBezTo>
                    <a:cubicBezTo>
                      <a:pt x="1" y="41"/>
                      <a:pt x="0" y="37"/>
                      <a:pt x="0" y="34"/>
                    </a:cubicBezTo>
                    <a:cubicBezTo>
                      <a:pt x="0" y="27"/>
                      <a:pt x="2" y="21"/>
                      <a:pt x="3" y="16"/>
                    </a:cubicBezTo>
                    <a:cubicBezTo>
                      <a:pt x="5" y="11"/>
                      <a:pt x="7" y="7"/>
                      <a:pt x="9" y="4"/>
                    </a:cubicBezTo>
                    <a:cubicBezTo>
                      <a:pt x="10" y="1"/>
                      <a:pt x="11" y="0"/>
                      <a:pt x="11" y="0"/>
                    </a:cubicBezTo>
                    <a:cubicBezTo>
                      <a:pt x="11" y="0"/>
                      <a:pt x="11" y="2"/>
                      <a:pt x="11" y="5"/>
                    </a:cubicBezTo>
                    <a:cubicBezTo>
                      <a:pt x="11" y="6"/>
                      <a:pt x="11" y="8"/>
                      <a:pt x="11" y="10"/>
                    </a:cubicBezTo>
                    <a:cubicBezTo>
                      <a:pt x="11" y="12"/>
                      <a:pt x="10" y="14"/>
                      <a:pt x="10" y="17"/>
                    </a:cubicBezTo>
                    <a:cubicBezTo>
                      <a:pt x="10" y="19"/>
                      <a:pt x="10" y="22"/>
                      <a:pt x="11" y="25"/>
                    </a:cubicBezTo>
                    <a:cubicBezTo>
                      <a:pt x="11" y="27"/>
                      <a:pt x="11" y="30"/>
                      <a:pt x="11" y="33"/>
                    </a:cubicBezTo>
                    <a:cubicBezTo>
                      <a:pt x="12" y="34"/>
                      <a:pt x="12" y="36"/>
                      <a:pt x="12" y="37"/>
                    </a:cubicBezTo>
                    <a:cubicBezTo>
                      <a:pt x="13" y="39"/>
                      <a:pt x="13" y="40"/>
                      <a:pt x="13" y="41"/>
                    </a:cubicBezTo>
                    <a:cubicBezTo>
                      <a:pt x="14" y="43"/>
                      <a:pt x="14" y="44"/>
                      <a:pt x="15" y="45"/>
                    </a:cubicBezTo>
                    <a:cubicBezTo>
                      <a:pt x="16" y="47"/>
                      <a:pt x="16" y="47"/>
                      <a:pt x="16" y="47"/>
                    </a:cubicBezTo>
                    <a:cubicBezTo>
                      <a:pt x="17" y="49"/>
                      <a:pt x="17" y="49"/>
                      <a:pt x="17" y="49"/>
                    </a:cubicBezTo>
                    <a:cubicBezTo>
                      <a:pt x="18" y="51"/>
                      <a:pt x="19" y="53"/>
                      <a:pt x="19" y="55"/>
                    </a:cubicBezTo>
                    <a:cubicBezTo>
                      <a:pt x="20" y="57"/>
                      <a:pt x="20" y="59"/>
                      <a:pt x="20" y="61"/>
                    </a:cubicBezTo>
                    <a:cubicBezTo>
                      <a:pt x="20" y="62"/>
                      <a:pt x="21" y="63"/>
                      <a:pt x="21" y="64"/>
                    </a:cubicBezTo>
                    <a:cubicBezTo>
                      <a:pt x="21" y="65"/>
                      <a:pt x="21" y="66"/>
                      <a:pt x="21" y="67"/>
                    </a:cubicBezTo>
                    <a:cubicBezTo>
                      <a:pt x="21" y="68"/>
                      <a:pt x="20" y="70"/>
                      <a:pt x="20" y="72"/>
                    </a:cubicBezTo>
                    <a:cubicBezTo>
                      <a:pt x="19" y="75"/>
                      <a:pt x="18" y="79"/>
                      <a:pt x="17" y="82"/>
                    </a:cubicBezTo>
                    <a:cubicBezTo>
                      <a:pt x="16" y="84"/>
                      <a:pt x="15" y="87"/>
                      <a:pt x="14" y="89"/>
                    </a:cubicBezTo>
                    <a:cubicBezTo>
                      <a:pt x="11" y="94"/>
                      <a:pt x="8" y="97"/>
                      <a:pt x="6" y="100"/>
                    </a:cubicBezTo>
                    <a:cubicBezTo>
                      <a:pt x="5" y="101"/>
                      <a:pt x="4" y="102"/>
                      <a:pt x="4" y="102"/>
                    </a:cubicBezTo>
                    <a:cubicBezTo>
                      <a:pt x="3" y="103"/>
                      <a:pt x="3" y="103"/>
                      <a:pt x="3" y="103"/>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475">
                <a:extLst>
                  <a:ext uri="{FF2B5EF4-FFF2-40B4-BE49-F238E27FC236}">
                    <a16:creationId xmlns:a16="http://schemas.microsoft.com/office/drawing/2014/main" id="{0CD9254B-1D6B-4047-8FCC-E5997327D365}"/>
                  </a:ext>
                </a:extLst>
              </p:cNvPr>
              <p:cNvSpPr>
                <a:spLocks/>
              </p:cNvSpPr>
              <p:nvPr/>
            </p:nvSpPr>
            <p:spPr bwMode="auto">
              <a:xfrm>
                <a:off x="1586" y="2142"/>
                <a:ext cx="245" cy="575"/>
              </a:xfrm>
              <a:custGeom>
                <a:avLst/>
                <a:gdLst>
                  <a:gd name="T0" fmla="*/ 16 w 103"/>
                  <a:gd name="T1" fmla="*/ 12 h 242"/>
                  <a:gd name="T2" fmla="*/ 11 w 103"/>
                  <a:gd name="T3" fmla="*/ 33 h 242"/>
                  <a:gd name="T4" fmla="*/ 9 w 103"/>
                  <a:gd name="T5" fmla="*/ 47 h 242"/>
                  <a:gd name="T6" fmla="*/ 9 w 103"/>
                  <a:gd name="T7" fmla="*/ 57 h 242"/>
                  <a:gd name="T8" fmla="*/ 15 w 103"/>
                  <a:gd name="T9" fmla="*/ 83 h 242"/>
                  <a:gd name="T10" fmla="*/ 16 w 103"/>
                  <a:gd name="T11" fmla="*/ 83 h 242"/>
                  <a:gd name="T12" fmla="*/ 16 w 103"/>
                  <a:gd name="T13" fmla="*/ 83 h 242"/>
                  <a:gd name="T14" fmla="*/ 16 w 103"/>
                  <a:gd name="T15" fmla="*/ 84 h 242"/>
                  <a:gd name="T16" fmla="*/ 18 w 103"/>
                  <a:gd name="T17" fmla="*/ 88 h 242"/>
                  <a:gd name="T18" fmla="*/ 23 w 103"/>
                  <a:gd name="T19" fmla="*/ 95 h 242"/>
                  <a:gd name="T20" fmla="*/ 27 w 103"/>
                  <a:gd name="T21" fmla="*/ 100 h 242"/>
                  <a:gd name="T22" fmla="*/ 48 w 103"/>
                  <a:gd name="T23" fmla="*/ 118 h 242"/>
                  <a:gd name="T24" fmla="*/ 75 w 103"/>
                  <a:gd name="T25" fmla="*/ 150 h 242"/>
                  <a:gd name="T26" fmla="*/ 77 w 103"/>
                  <a:gd name="T27" fmla="*/ 156 h 242"/>
                  <a:gd name="T28" fmla="*/ 77 w 103"/>
                  <a:gd name="T29" fmla="*/ 160 h 242"/>
                  <a:gd name="T30" fmla="*/ 80 w 103"/>
                  <a:gd name="T31" fmla="*/ 187 h 242"/>
                  <a:gd name="T32" fmla="*/ 87 w 103"/>
                  <a:gd name="T33" fmla="*/ 223 h 242"/>
                  <a:gd name="T34" fmla="*/ 90 w 103"/>
                  <a:gd name="T35" fmla="*/ 229 h 242"/>
                  <a:gd name="T36" fmla="*/ 98 w 103"/>
                  <a:gd name="T37" fmla="*/ 237 h 242"/>
                  <a:gd name="T38" fmla="*/ 103 w 103"/>
                  <a:gd name="T39" fmla="*/ 242 h 242"/>
                  <a:gd name="T40" fmla="*/ 97 w 103"/>
                  <a:gd name="T41" fmla="*/ 239 h 242"/>
                  <a:gd name="T42" fmla="*/ 88 w 103"/>
                  <a:gd name="T43" fmla="*/ 232 h 242"/>
                  <a:gd name="T44" fmla="*/ 83 w 103"/>
                  <a:gd name="T45" fmla="*/ 226 h 242"/>
                  <a:gd name="T46" fmla="*/ 70 w 103"/>
                  <a:gd name="T47" fmla="*/ 188 h 242"/>
                  <a:gd name="T48" fmla="*/ 66 w 103"/>
                  <a:gd name="T49" fmla="*/ 162 h 242"/>
                  <a:gd name="T50" fmla="*/ 66 w 103"/>
                  <a:gd name="T51" fmla="*/ 159 h 242"/>
                  <a:gd name="T52" fmla="*/ 64 w 103"/>
                  <a:gd name="T53" fmla="*/ 154 h 242"/>
                  <a:gd name="T54" fmla="*/ 60 w 103"/>
                  <a:gd name="T55" fmla="*/ 146 h 242"/>
                  <a:gd name="T56" fmla="*/ 41 w 103"/>
                  <a:gd name="T57" fmla="*/ 128 h 242"/>
                  <a:gd name="T58" fmla="*/ 18 w 103"/>
                  <a:gd name="T59" fmla="*/ 108 h 242"/>
                  <a:gd name="T60" fmla="*/ 14 w 103"/>
                  <a:gd name="T61" fmla="*/ 102 h 242"/>
                  <a:gd name="T62" fmla="*/ 8 w 103"/>
                  <a:gd name="T63" fmla="*/ 93 h 242"/>
                  <a:gd name="T64" fmla="*/ 6 w 103"/>
                  <a:gd name="T65" fmla="*/ 89 h 242"/>
                  <a:gd name="T66" fmla="*/ 5 w 103"/>
                  <a:gd name="T67" fmla="*/ 87 h 242"/>
                  <a:gd name="T68" fmla="*/ 3 w 103"/>
                  <a:gd name="T69" fmla="*/ 41 h 242"/>
                  <a:gd name="T70" fmla="*/ 14 w 103"/>
                  <a:gd name="T71" fmla="*/ 11 h 242"/>
                  <a:gd name="T72" fmla="*/ 21 w 103"/>
                  <a:gd name="T7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242">
                    <a:moveTo>
                      <a:pt x="21" y="0"/>
                    </a:moveTo>
                    <a:cubicBezTo>
                      <a:pt x="21" y="0"/>
                      <a:pt x="19" y="4"/>
                      <a:pt x="16" y="12"/>
                    </a:cubicBezTo>
                    <a:cubicBezTo>
                      <a:pt x="15" y="15"/>
                      <a:pt x="14" y="20"/>
                      <a:pt x="13" y="25"/>
                    </a:cubicBezTo>
                    <a:cubicBezTo>
                      <a:pt x="12" y="27"/>
                      <a:pt x="11" y="30"/>
                      <a:pt x="11" y="33"/>
                    </a:cubicBezTo>
                    <a:cubicBezTo>
                      <a:pt x="10" y="36"/>
                      <a:pt x="10" y="39"/>
                      <a:pt x="10" y="42"/>
                    </a:cubicBezTo>
                    <a:cubicBezTo>
                      <a:pt x="9" y="44"/>
                      <a:pt x="9" y="45"/>
                      <a:pt x="9" y="47"/>
                    </a:cubicBezTo>
                    <a:cubicBezTo>
                      <a:pt x="9" y="48"/>
                      <a:pt x="9" y="50"/>
                      <a:pt x="9" y="52"/>
                    </a:cubicBezTo>
                    <a:cubicBezTo>
                      <a:pt x="9" y="53"/>
                      <a:pt x="9" y="55"/>
                      <a:pt x="9" y="57"/>
                    </a:cubicBezTo>
                    <a:cubicBezTo>
                      <a:pt x="9" y="59"/>
                      <a:pt x="9" y="60"/>
                      <a:pt x="9" y="62"/>
                    </a:cubicBezTo>
                    <a:cubicBezTo>
                      <a:pt x="10" y="69"/>
                      <a:pt x="12" y="76"/>
                      <a:pt x="15" y="83"/>
                    </a:cubicBezTo>
                    <a:cubicBezTo>
                      <a:pt x="16" y="84"/>
                      <a:pt x="16" y="84"/>
                      <a:pt x="16" y="84"/>
                    </a:cubicBezTo>
                    <a:cubicBezTo>
                      <a:pt x="15" y="83"/>
                      <a:pt x="15" y="83"/>
                      <a:pt x="16" y="83"/>
                    </a:cubicBezTo>
                    <a:cubicBezTo>
                      <a:pt x="16" y="83"/>
                      <a:pt x="16" y="83"/>
                      <a:pt x="16" y="83"/>
                    </a:cubicBezTo>
                    <a:cubicBezTo>
                      <a:pt x="16" y="83"/>
                      <a:pt x="16" y="83"/>
                      <a:pt x="16" y="83"/>
                    </a:cubicBezTo>
                    <a:cubicBezTo>
                      <a:pt x="16" y="84"/>
                      <a:pt x="16" y="84"/>
                      <a:pt x="16" y="84"/>
                    </a:cubicBezTo>
                    <a:cubicBezTo>
                      <a:pt x="16" y="84"/>
                      <a:pt x="16" y="84"/>
                      <a:pt x="16" y="84"/>
                    </a:cubicBezTo>
                    <a:cubicBezTo>
                      <a:pt x="17" y="85"/>
                      <a:pt x="17" y="85"/>
                      <a:pt x="17" y="85"/>
                    </a:cubicBezTo>
                    <a:cubicBezTo>
                      <a:pt x="18" y="88"/>
                      <a:pt x="18" y="88"/>
                      <a:pt x="18" y="88"/>
                    </a:cubicBezTo>
                    <a:cubicBezTo>
                      <a:pt x="19" y="90"/>
                      <a:pt x="20" y="91"/>
                      <a:pt x="21" y="93"/>
                    </a:cubicBezTo>
                    <a:cubicBezTo>
                      <a:pt x="22" y="94"/>
                      <a:pt x="22" y="94"/>
                      <a:pt x="23" y="95"/>
                    </a:cubicBezTo>
                    <a:cubicBezTo>
                      <a:pt x="25" y="97"/>
                      <a:pt x="25" y="97"/>
                      <a:pt x="25" y="97"/>
                    </a:cubicBezTo>
                    <a:cubicBezTo>
                      <a:pt x="27" y="100"/>
                      <a:pt x="27" y="100"/>
                      <a:pt x="27" y="100"/>
                    </a:cubicBezTo>
                    <a:cubicBezTo>
                      <a:pt x="29" y="102"/>
                      <a:pt x="29" y="102"/>
                      <a:pt x="29" y="102"/>
                    </a:cubicBezTo>
                    <a:cubicBezTo>
                      <a:pt x="35" y="107"/>
                      <a:pt x="41" y="112"/>
                      <a:pt x="48" y="118"/>
                    </a:cubicBezTo>
                    <a:cubicBezTo>
                      <a:pt x="55" y="123"/>
                      <a:pt x="63" y="129"/>
                      <a:pt x="68" y="137"/>
                    </a:cubicBezTo>
                    <a:cubicBezTo>
                      <a:pt x="71" y="141"/>
                      <a:pt x="73" y="145"/>
                      <a:pt x="75" y="150"/>
                    </a:cubicBezTo>
                    <a:cubicBezTo>
                      <a:pt x="75" y="151"/>
                      <a:pt x="76" y="152"/>
                      <a:pt x="76" y="153"/>
                    </a:cubicBezTo>
                    <a:cubicBezTo>
                      <a:pt x="77" y="156"/>
                      <a:pt x="77" y="156"/>
                      <a:pt x="77" y="156"/>
                    </a:cubicBezTo>
                    <a:cubicBezTo>
                      <a:pt x="77" y="158"/>
                      <a:pt x="77" y="158"/>
                      <a:pt x="77" y="158"/>
                    </a:cubicBezTo>
                    <a:cubicBezTo>
                      <a:pt x="77" y="160"/>
                      <a:pt x="77" y="160"/>
                      <a:pt x="77" y="160"/>
                    </a:cubicBezTo>
                    <a:cubicBezTo>
                      <a:pt x="78" y="163"/>
                      <a:pt x="78" y="163"/>
                      <a:pt x="78" y="163"/>
                    </a:cubicBezTo>
                    <a:cubicBezTo>
                      <a:pt x="79" y="171"/>
                      <a:pt x="79" y="179"/>
                      <a:pt x="80" y="187"/>
                    </a:cubicBezTo>
                    <a:cubicBezTo>
                      <a:pt x="80" y="194"/>
                      <a:pt x="80" y="201"/>
                      <a:pt x="81" y="207"/>
                    </a:cubicBezTo>
                    <a:cubicBezTo>
                      <a:pt x="83" y="213"/>
                      <a:pt x="84" y="219"/>
                      <a:pt x="87" y="223"/>
                    </a:cubicBezTo>
                    <a:cubicBezTo>
                      <a:pt x="87" y="224"/>
                      <a:pt x="88" y="225"/>
                      <a:pt x="88" y="226"/>
                    </a:cubicBezTo>
                    <a:cubicBezTo>
                      <a:pt x="89" y="227"/>
                      <a:pt x="90" y="228"/>
                      <a:pt x="90" y="229"/>
                    </a:cubicBezTo>
                    <a:cubicBezTo>
                      <a:pt x="92" y="231"/>
                      <a:pt x="93" y="233"/>
                      <a:pt x="94" y="234"/>
                    </a:cubicBezTo>
                    <a:cubicBezTo>
                      <a:pt x="96" y="235"/>
                      <a:pt x="97" y="236"/>
                      <a:pt x="98" y="237"/>
                    </a:cubicBezTo>
                    <a:cubicBezTo>
                      <a:pt x="99" y="238"/>
                      <a:pt x="100" y="239"/>
                      <a:pt x="101" y="240"/>
                    </a:cubicBezTo>
                    <a:cubicBezTo>
                      <a:pt x="103" y="241"/>
                      <a:pt x="103" y="242"/>
                      <a:pt x="103" y="242"/>
                    </a:cubicBezTo>
                    <a:cubicBezTo>
                      <a:pt x="103" y="242"/>
                      <a:pt x="102" y="241"/>
                      <a:pt x="101" y="240"/>
                    </a:cubicBezTo>
                    <a:cubicBezTo>
                      <a:pt x="100" y="240"/>
                      <a:pt x="98" y="239"/>
                      <a:pt x="97" y="239"/>
                    </a:cubicBezTo>
                    <a:cubicBezTo>
                      <a:pt x="96" y="238"/>
                      <a:pt x="94" y="237"/>
                      <a:pt x="93" y="236"/>
                    </a:cubicBezTo>
                    <a:cubicBezTo>
                      <a:pt x="91" y="235"/>
                      <a:pt x="90" y="233"/>
                      <a:pt x="88" y="232"/>
                    </a:cubicBezTo>
                    <a:cubicBezTo>
                      <a:pt x="87" y="231"/>
                      <a:pt x="86" y="230"/>
                      <a:pt x="85" y="229"/>
                    </a:cubicBezTo>
                    <a:cubicBezTo>
                      <a:pt x="84" y="228"/>
                      <a:pt x="83" y="227"/>
                      <a:pt x="83" y="226"/>
                    </a:cubicBezTo>
                    <a:cubicBezTo>
                      <a:pt x="79" y="221"/>
                      <a:pt x="76" y="215"/>
                      <a:pt x="74" y="209"/>
                    </a:cubicBezTo>
                    <a:cubicBezTo>
                      <a:pt x="72" y="202"/>
                      <a:pt x="71" y="195"/>
                      <a:pt x="70" y="188"/>
                    </a:cubicBezTo>
                    <a:cubicBezTo>
                      <a:pt x="69" y="180"/>
                      <a:pt x="68" y="172"/>
                      <a:pt x="67" y="165"/>
                    </a:cubicBezTo>
                    <a:cubicBezTo>
                      <a:pt x="66" y="162"/>
                      <a:pt x="66" y="162"/>
                      <a:pt x="66" y="162"/>
                    </a:cubicBezTo>
                    <a:cubicBezTo>
                      <a:pt x="66" y="160"/>
                      <a:pt x="66" y="160"/>
                      <a:pt x="66" y="160"/>
                    </a:cubicBezTo>
                    <a:cubicBezTo>
                      <a:pt x="66" y="160"/>
                      <a:pt x="66" y="159"/>
                      <a:pt x="66" y="159"/>
                    </a:cubicBezTo>
                    <a:cubicBezTo>
                      <a:pt x="65" y="156"/>
                      <a:pt x="65" y="156"/>
                      <a:pt x="65" y="156"/>
                    </a:cubicBezTo>
                    <a:cubicBezTo>
                      <a:pt x="65" y="155"/>
                      <a:pt x="64" y="154"/>
                      <a:pt x="64" y="154"/>
                    </a:cubicBezTo>
                    <a:cubicBezTo>
                      <a:pt x="63" y="152"/>
                      <a:pt x="63" y="150"/>
                      <a:pt x="62" y="149"/>
                    </a:cubicBezTo>
                    <a:cubicBezTo>
                      <a:pt x="60" y="146"/>
                      <a:pt x="60" y="146"/>
                      <a:pt x="60" y="146"/>
                    </a:cubicBezTo>
                    <a:cubicBezTo>
                      <a:pt x="60" y="145"/>
                      <a:pt x="59" y="145"/>
                      <a:pt x="59" y="144"/>
                    </a:cubicBezTo>
                    <a:cubicBezTo>
                      <a:pt x="54" y="138"/>
                      <a:pt x="48" y="133"/>
                      <a:pt x="41" y="128"/>
                    </a:cubicBezTo>
                    <a:cubicBezTo>
                      <a:pt x="34" y="122"/>
                      <a:pt x="26" y="117"/>
                      <a:pt x="20" y="110"/>
                    </a:cubicBezTo>
                    <a:cubicBezTo>
                      <a:pt x="18" y="108"/>
                      <a:pt x="18" y="108"/>
                      <a:pt x="18" y="108"/>
                    </a:cubicBezTo>
                    <a:cubicBezTo>
                      <a:pt x="16" y="105"/>
                      <a:pt x="16" y="105"/>
                      <a:pt x="16" y="105"/>
                    </a:cubicBezTo>
                    <a:cubicBezTo>
                      <a:pt x="14" y="102"/>
                      <a:pt x="14" y="102"/>
                      <a:pt x="14" y="102"/>
                    </a:cubicBezTo>
                    <a:cubicBezTo>
                      <a:pt x="13" y="101"/>
                      <a:pt x="12" y="100"/>
                      <a:pt x="12" y="99"/>
                    </a:cubicBezTo>
                    <a:cubicBezTo>
                      <a:pt x="10" y="97"/>
                      <a:pt x="9" y="95"/>
                      <a:pt x="8" y="93"/>
                    </a:cubicBezTo>
                    <a:cubicBezTo>
                      <a:pt x="7" y="91"/>
                      <a:pt x="7" y="91"/>
                      <a:pt x="7" y="91"/>
                    </a:cubicBezTo>
                    <a:cubicBezTo>
                      <a:pt x="6" y="89"/>
                      <a:pt x="6" y="89"/>
                      <a:pt x="6" y="89"/>
                    </a:cubicBezTo>
                    <a:cubicBezTo>
                      <a:pt x="6" y="88"/>
                      <a:pt x="6" y="88"/>
                      <a:pt x="6" y="88"/>
                    </a:cubicBezTo>
                    <a:cubicBezTo>
                      <a:pt x="5" y="87"/>
                      <a:pt x="5" y="87"/>
                      <a:pt x="5" y="87"/>
                    </a:cubicBezTo>
                    <a:cubicBezTo>
                      <a:pt x="2" y="79"/>
                      <a:pt x="0" y="71"/>
                      <a:pt x="0" y="63"/>
                    </a:cubicBezTo>
                    <a:cubicBezTo>
                      <a:pt x="0" y="55"/>
                      <a:pt x="1" y="47"/>
                      <a:pt x="3" y="41"/>
                    </a:cubicBezTo>
                    <a:cubicBezTo>
                      <a:pt x="4" y="34"/>
                      <a:pt x="6" y="28"/>
                      <a:pt x="8" y="23"/>
                    </a:cubicBezTo>
                    <a:cubicBezTo>
                      <a:pt x="10" y="18"/>
                      <a:pt x="12" y="14"/>
                      <a:pt x="14" y="11"/>
                    </a:cubicBezTo>
                    <a:cubicBezTo>
                      <a:pt x="16" y="7"/>
                      <a:pt x="18" y="5"/>
                      <a:pt x="19" y="3"/>
                    </a:cubicBezTo>
                    <a:cubicBezTo>
                      <a:pt x="20" y="1"/>
                      <a:pt x="21" y="0"/>
                      <a:pt x="21"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476">
                <a:extLst>
                  <a:ext uri="{FF2B5EF4-FFF2-40B4-BE49-F238E27FC236}">
                    <a16:creationId xmlns:a16="http://schemas.microsoft.com/office/drawing/2014/main" id="{F5D7C4D1-D5A1-493E-BB06-158B67CEC202}"/>
                  </a:ext>
                </a:extLst>
              </p:cNvPr>
              <p:cNvSpPr>
                <a:spLocks/>
              </p:cNvSpPr>
              <p:nvPr/>
            </p:nvSpPr>
            <p:spPr bwMode="auto">
              <a:xfrm>
                <a:off x="1755" y="2513"/>
                <a:ext cx="152" cy="71"/>
              </a:xfrm>
              <a:custGeom>
                <a:avLst/>
                <a:gdLst>
                  <a:gd name="T0" fmla="*/ 64 w 64"/>
                  <a:gd name="T1" fmla="*/ 30 h 30"/>
                  <a:gd name="T2" fmla="*/ 62 w 64"/>
                  <a:gd name="T3" fmla="*/ 27 h 30"/>
                  <a:gd name="T4" fmla="*/ 55 w 64"/>
                  <a:gd name="T5" fmla="*/ 22 h 30"/>
                  <a:gd name="T6" fmla="*/ 51 w 64"/>
                  <a:gd name="T7" fmla="*/ 18 h 30"/>
                  <a:gd name="T8" fmla="*/ 49 w 64"/>
                  <a:gd name="T9" fmla="*/ 17 h 30"/>
                  <a:gd name="T10" fmla="*/ 46 w 64"/>
                  <a:gd name="T11" fmla="*/ 15 h 30"/>
                  <a:gd name="T12" fmla="*/ 43 w 64"/>
                  <a:gd name="T13" fmla="*/ 14 h 30"/>
                  <a:gd name="T14" fmla="*/ 41 w 64"/>
                  <a:gd name="T15" fmla="*/ 13 h 30"/>
                  <a:gd name="T16" fmla="*/ 35 w 64"/>
                  <a:gd name="T17" fmla="*/ 13 h 30"/>
                  <a:gd name="T18" fmla="*/ 33 w 64"/>
                  <a:gd name="T19" fmla="*/ 13 h 30"/>
                  <a:gd name="T20" fmla="*/ 33 w 64"/>
                  <a:gd name="T21" fmla="*/ 13 h 30"/>
                  <a:gd name="T22" fmla="*/ 33 w 64"/>
                  <a:gd name="T23" fmla="*/ 13 h 30"/>
                  <a:gd name="T24" fmla="*/ 32 w 64"/>
                  <a:gd name="T25" fmla="*/ 13 h 30"/>
                  <a:gd name="T26" fmla="*/ 32 w 64"/>
                  <a:gd name="T27" fmla="*/ 13 h 30"/>
                  <a:gd name="T28" fmla="*/ 28 w 64"/>
                  <a:gd name="T29" fmla="*/ 13 h 30"/>
                  <a:gd name="T30" fmla="*/ 21 w 64"/>
                  <a:gd name="T31" fmla="*/ 13 h 30"/>
                  <a:gd name="T32" fmla="*/ 17 w 64"/>
                  <a:gd name="T33" fmla="*/ 12 h 30"/>
                  <a:gd name="T34" fmla="*/ 14 w 64"/>
                  <a:gd name="T35" fmla="*/ 12 h 30"/>
                  <a:gd name="T36" fmla="*/ 8 w 64"/>
                  <a:gd name="T37" fmla="*/ 10 h 30"/>
                  <a:gd name="T38" fmla="*/ 4 w 64"/>
                  <a:gd name="T39" fmla="*/ 6 h 30"/>
                  <a:gd name="T40" fmla="*/ 1 w 64"/>
                  <a:gd name="T41" fmla="*/ 3 h 30"/>
                  <a:gd name="T42" fmla="*/ 0 w 64"/>
                  <a:gd name="T43" fmla="*/ 0 h 30"/>
                  <a:gd name="T44" fmla="*/ 3 w 64"/>
                  <a:gd name="T45" fmla="*/ 2 h 30"/>
                  <a:gd name="T46" fmla="*/ 6 w 64"/>
                  <a:gd name="T47" fmla="*/ 4 h 30"/>
                  <a:gd name="T48" fmla="*/ 10 w 64"/>
                  <a:gd name="T49" fmla="*/ 6 h 30"/>
                  <a:gd name="T50" fmla="*/ 15 w 64"/>
                  <a:gd name="T51" fmla="*/ 6 h 30"/>
                  <a:gd name="T52" fmla="*/ 17 w 64"/>
                  <a:gd name="T53" fmla="*/ 6 h 30"/>
                  <a:gd name="T54" fmla="*/ 18 w 64"/>
                  <a:gd name="T55" fmla="*/ 6 h 30"/>
                  <a:gd name="T56" fmla="*/ 19 w 64"/>
                  <a:gd name="T57" fmla="*/ 6 h 30"/>
                  <a:gd name="T58" fmla="*/ 21 w 64"/>
                  <a:gd name="T59" fmla="*/ 6 h 30"/>
                  <a:gd name="T60" fmla="*/ 27 w 64"/>
                  <a:gd name="T61" fmla="*/ 6 h 30"/>
                  <a:gd name="T62" fmla="*/ 31 w 64"/>
                  <a:gd name="T63" fmla="*/ 5 h 30"/>
                  <a:gd name="T64" fmla="*/ 32 w 64"/>
                  <a:gd name="T65" fmla="*/ 5 h 30"/>
                  <a:gd name="T66" fmla="*/ 33 w 64"/>
                  <a:gd name="T67" fmla="*/ 5 h 30"/>
                  <a:gd name="T68" fmla="*/ 35 w 64"/>
                  <a:gd name="T69" fmla="*/ 5 h 30"/>
                  <a:gd name="T70" fmla="*/ 43 w 64"/>
                  <a:gd name="T71" fmla="*/ 6 h 30"/>
                  <a:gd name="T72" fmla="*/ 50 w 64"/>
                  <a:gd name="T73" fmla="*/ 10 h 30"/>
                  <a:gd name="T74" fmla="*/ 52 w 64"/>
                  <a:gd name="T75" fmla="*/ 12 h 30"/>
                  <a:gd name="T76" fmla="*/ 55 w 64"/>
                  <a:gd name="T77" fmla="*/ 14 h 30"/>
                  <a:gd name="T78" fmla="*/ 57 w 64"/>
                  <a:gd name="T79" fmla="*/ 17 h 30"/>
                  <a:gd name="T80" fmla="*/ 59 w 64"/>
                  <a:gd name="T81" fmla="*/ 19 h 30"/>
                  <a:gd name="T82" fmla="*/ 64 w 64"/>
                  <a:gd name="T8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0">
                    <a:moveTo>
                      <a:pt x="64" y="30"/>
                    </a:moveTo>
                    <a:cubicBezTo>
                      <a:pt x="64" y="30"/>
                      <a:pt x="63" y="29"/>
                      <a:pt x="62" y="27"/>
                    </a:cubicBezTo>
                    <a:cubicBezTo>
                      <a:pt x="60" y="26"/>
                      <a:pt x="58" y="24"/>
                      <a:pt x="55" y="22"/>
                    </a:cubicBezTo>
                    <a:cubicBezTo>
                      <a:pt x="54" y="21"/>
                      <a:pt x="53" y="20"/>
                      <a:pt x="51" y="18"/>
                    </a:cubicBezTo>
                    <a:cubicBezTo>
                      <a:pt x="50" y="18"/>
                      <a:pt x="50" y="17"/>
                      <a:pt x="49" y="17"/>
                    </a:cubicBezTo>
                    <a:cubicBezTo>
                      <a:pt x="48" y="16"/>
                      <a:pt x="47" y="16"/>
                      <a:pt x="46" y="15"/>
                    </a:cubicBezTo>
                    <a:cubicBezTo>
                      <a:pt x="45" y="15"/>
                      <a:pt x="44" y="14"/>
                      <a:pt x="43" y="14"/>
                    </a:cubicBezTo>
                    <a:cubicBezTo>
                      <a:pt x="43" y="14"/>
                      <a:pt x="42" y="13"/>
                      <a:pt x="41" y="13"/>
                    </a:cubicBezTo>
                    <a:cubicBezTo>
                      <a:pt x="39" y="13"/>
                      <a:pt x="37" y="12"/>
                      <a:pt x="35" y="13"/>
                    </a:cubicBezTo>
                    <a:cubicBezTo>
                      <a:pt x="33" y="13"/>
                      <a:pt x="33" y="13"/>
                      <a:pt x="33" y="13"/>
                    </a:cubicBezTo>
                    <a:cubicBezTo>
                      <a:pt x="33" y="13"/>
                      <a:pt x="33" y="13"/>
                      <a:pt x="33" y="13"/>
                    </a:cubicBezTo>
                    <a:cubicBezTo>
                      <a:pt x="33" y="13"/>
                      <a:pt x="33" y="13"/>
                      <a:pt x="33" y="13"/>
                    </a:cubicBezTo>
                    <a:cubicBezTo>
                      <a:pt x="32" y="13"/>
                      <a:pt x="32" y="13"/>
                      <a:pt x="32" y="13"/>
                    </a:cubicBezTo>
                    <a:cubicBezTo>
                      <a:pt x="32" y="13"/>
                      <a:pt x="32" y="13"/>
                      <a:pt x="32" y="13"/>
                    </a:cubicBezTo>
                    <a:cubicBezTo>
                      <a:pt x="30" y="13"/>
                      <a:pt x="29" y="13"/>
                      <a:pt x="28" y="13"/>
                    </a:cubicBezTo>
                    <a:cubicBezTo>
                      <a:pt x="26" y="13"/>
                      <a:pt x="23" y="13"/>
                      <a:pt x="21" y="13"/>
                    </a:cubicBezTo>
                    <a:cubicBezTo>
                      <a:pt x="20" y="13"/>
                      <a:pt x="19" y="13"/>
                      <a:pt x="17" y="12"/>
                    </a:cubicBezTo>
                    <a:cubicBezTo>
                      <a:pt x="16" y="12"/>
                      <a:pt x="15" y="12"/>
                      <a:pt x="14" y="12"/>
                    </a:cubicBezTo>
                    <a:cubicBezTo>
                      <a:pt x="12" y="11"/>
                      <a:pt x="10" y="11"/>
                      <a:pt x="8" y="10"/>
                    </a:cubicBezTo>
                    <a:cubicBezTo>
                      <a:pt x="7" y="9"/>
                      <a:pt x="5" y="7"/>
                      <a:pt x="4" y="6"/>
                    </a:cubicBezTo>
                    <a:cubicBezTo>
                      <a:pt x="3" y="5"/>
                      <a:pt x="2" y="4"/>
                      <a:pt x="1" y="3"/>
                    </a:cubicBezTo>
                    <a:cubicBezTo>
                      <a:pt x="0" y="2"/>
                      <a:pt x="0" y="0"/>
                      <a:pt x="0" y="0"/>
                    </a:cubicBezTo>
                    <a:cubicBezTo>
                      <a:pt x="0" y="0"/>
                      <a:pt x="1" y="1"/>
                      <a:pt x="3" y="2"/>
                    </a:cubicBezTo>
                    <a:cubicBezTo>
                      <a:pt x="3" y="3"/>
                      <a:pt x="4" y="4"/>
                      <a:pt x="6" y="4"/>
                    </a:cubicBezTo>
                    <a:cubicBezTo>
                      <a:pt x="7" y="5"/>
                      <a:pt x="8" y="5"/>
                      <a:pt x="10" y="6"/>
                    </a:cubicBezTo>
                    <a:cubicBezTo>
                      <a:pt x="11" y="6"/>
                      <a:pt x="13" y="6"/>
                      <a:pt x="15" y="6"/>
                    </a:cubicBezTo>
                    <a:cubicBezTo>
                      <a:pt x="16" y="6"/>
                      <a:pt x="16" y="6"/>
                      <a:pt x="17" y="6"/>
                    </a:cubicBezTo>
                    <a:cubicBezTo>
                      <a:pt x="17" y="6"/>
                      <a:pt x="18" y="6"/>
                      <a:pt x="18" y="6"/>
                    </a:cubicBezTo>
                    <a:cubicBezTo>
                      <a:pt x="18" y="6"/>
                      <a:pt x="19" y="6"/>
                      <a:pt x="19" y="6"/>
                    </a:cubicBezTo>
                    <a:cubicBezTo>
                      <a:pt x="20" y="6"/>
                      <a:pt x="20" y="6"/>
                      <a:pt x="21" y="6"/>
                    </a:cubicBezTo>
                    <a:cubicBezTo>
                      <a:pt x="23" y="6"/>
                      <a:pt x="25" y="6"/>
                      <a:pt x="27" y="6"/>
                    </a:cubicBezTo>
                    <a:cubicBezTo>
                      <a:pt x="29" y="6"/>
                      <a:pt x="30" y="5"/>
                      <a:pt x="31" y="5"/>
                    </a:cubicBezTo>
                    <a:cubicBezTo>
                      <a:pt x="32" y="5"/>
                      <a:pt x="32" y="5"/>
                      <a:pt x="32" y="5"/>
                    </a:cubicBezTo>
                    <a:cubicBezTo>
                      <a:pt x="33" y="5"/>
                      <a:pt x="33" y="5"/>
                      <a:pt x="33" y="5"/>
                    </a:cubicBezTo>
                    <a:cubicBezTo>
                      <a:pt x="35" y="5"/>
                      <a:pt x="35" y="5"/>
                      <a:pt x="35" y="5"/>
                    </a:cubicBezTo>
                    <a:cubicBezTo>
                      <a:pt x="37" y="5"/>
                      <a:pt x="40" y="5"/>
                      <a:pt x="43" y="6"/>
                    </a:cubicBezTo>
                    <a:cubicBezTo>
                      <a:pt x="45" y="7"/>
                      <a:pt x="48" y="8"/>
                      <a:pt x="50" y="10"/>
                    </a:cubicBezTo>
                    <a:cubicBezTo>
                      <a:pt x="51" y="10"/>
                      <a:pt x="52" y="11"/>
                      <a:pt x="52" y="12"/>
                    </a:cubicBezTo>
                    <a:cubicBezTo>
                      <a:pt x="53" y="13"/>
                      <a:pt x="54" y="13"/>
                      <a:pt x="55" y="14"/>
                    </a:cubicBezTo>
                    <a:cubicBezTo>
                      <a:pt x="56" y="15"/>
                      <a:pt x="56" y="16"/>
                      <a:pt x="57" y="17"/>
                    </a:cubicBezTo>
                    <a:cubicBezTo>
                      <a:pt x="58" y="17"/>
                      <a:pt x="58" y="18"/>
                      <a:pt x="59" y="19"/>
                    </a:cubicBezTo>
                    <a:cubicBezTo>
                      <a:pt x="63" y="25"/>
                      <a:pt x="64" y="30"/>
                      <a:pt x="64" y="3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477">
                <a:extLst>
                  <a:ext uri="{FF2B5EF4-FFF2-40B4-BE49-F238E27FC236}">
                    <a16:creationId xmlns:a16="http://schemas.microsoft.com/office/drawing/2014/main" id="{4F8120BD-C0F5-49E1-B325-BEDB22891080}"/>
                  </a:ext>
                </a:extLst>
              </p:cNvPr>
              <p:cNvSpPr>
                <a:spLocks/>
              </p:cNvSpPr>
              <p:nvPr/>
            </p:nvSpPr>
            <p:spPr bwMode="auto">
              <a:xfrm>
                <a:off x="1869" y="2544"/>
                <a:ext cx="95" cy="45"/>
              </a:xfrm>
              <a:custGeom>
                <a:avLst/>
                <a:gdLst>
                  <a:gd name="T0" fmla="*/ 40 w 40"/>
                  <a:gd name="T1" fmla="*/ 19 h 19"/>
                  <a:gd name="T2" fmla="*/ 38 w 40"/>
                  <a:gd name="T3" fmla="*/ 18 h 19"/>
                  <a:gd name="T4" fmla="*/ 34 w 40"/>
                  <a:gd name="T5" fmla="*/ 15 h 19"/>
                  <a:gd name="T6" fmla="*/ 28 w 40"/>
                  <a:gd name="T7" fmla="*/ 11 h 19"/>
                  <a:gd name="T8" fmla="*/ 25 w 40"/>
                  <a:gd name="T9" fmla="*/ 9 h 19"/>
                  <a:gd name="T10" fmla="*/ 22 w 40"/>
                  <a:gd name="T11" fmla="*/ 8 h 19"/>
                  <a:gd name="T12" fmla="*/ 18 w 40"/>
                  <a:gd name="T13" fmla="*/ 8 h 19"/>
                  <a:gd name="T14" fmla="*/ 14 w 40"/>
                  <a:gd name="T15" fmla="*/ 7 h 19"/>
                  <a:gd name="T16" fmla="*/ 10 w 40"/>
                  <a:gd name="T17" fmla="*/ 6 h 19"/>
                  <a:gd name="T18" fmla="*/ 6 w 40"/>
                  <a:gd name="T19" fmla="*/ 4 h 19"/>
                  <a:gd name="T20" fmla="*/ 3 w 40"/>
                  <a:gd name="T21" fmla="*/ 3 h 19"/>
                  <a:gd name="T22" fmla="*/ 1 w 40"/>
                  <a:gd name="T23" fmla="*/ 1 h 19"/>
                  <a:gd name="T24" fmla="*/ 0 w 40"/>
                  <a:gd name="T25" fmla="*/ 0 h 19"/>
                  <a:gd name="T26" fmla="*/ 2 w 40"/>
                  <a:gd name="T27" fmla="*/ 0 h 19"/>
                  <a:gd name="T28" fmla="*/ 4 w 40"/>
                  <a:gd name="T29" fmla="*/ 0 h 19"/>
                  <a:gd name="T30" fmla="*/ 7 w 40"/>
                  <a:gd name="T31" fmla="*/ 0 h 19"/>
                  <a:gd name="T32" fmla="*/ 11 w 40"/>
                  <a:gd name="T33" fmla="*/ 0 h 19"/>
                  <a:gd name="T34" fmla="*/ 14 w 40"/>
                  <a:gd name="T35" fmla="*/ 0 h 19"/>
                  <a:gd name="T36" fmla="*/ 19 w 40"/>
                  <a:gd name="T37" fmla="*/ 1 h 19"/>
                  <a:gd name="T38" fmla="*/ 23 w 40"/>
                  <a:gd name="T39" fmla="*/ 1 h 19"/>
                  <a:gd name="T40" fmla="*/ 28 w 40"/>
                  <a:gd name="T41" fmla="*/ 3 h 19"/>
                  <a:gd name="T42" fmla="*/ 32 w 40"/>
                  <a:gd name="T43" fmla="*/ 6 h 19"/>
                  <a:gd name="T44" fmla="*/ 37 w 40"/>
                  <a:gd name="T45" fmla="*/ 12 h 19"/>
                  <a:gd name="T46" fmla="*/ 40 w 40"/>
                  <a:gd name="T47" fmla="*/ 17 h 19"/>
                  <a:gd name="T48" fmla="*/ 40 w 40"/>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9">
                    <a:moveTo>
                      <a:pt x="40" y="19"/>
                    </a:moveTo>
                    <a:cubicBezTo>
                      <a:pt x="40" y="19"/>
                      <a:pt x="39" y="19"/>
                      <a:pt x="38" y="18"/>
                    </a:cubicBezTo>
                    <a:cubicBezTo>
                      <a:pt x="37" y="17"/>
                      <a:pt x="36" y="16"/>
                      <a:pt x="34" y="15"/>
                    </a:cubicBezTo>
                    <a:cubicBezTo>
                      <a:pt x="32" y="13"/>
                      <a:pt x="30" y="12"/>
                      <a:pt x="28" y="11"/>
                    </a:cubicBezTo>
                    <a:cubicBezTo>
                      <a:pt x="27" y="10"/>
                      <a:pt x="26" y="10"/>
                      <a:pt x="25" y="9"/>
                    </a:cubicBezTo>
                    <a:cubicBezTo>
                      <a:pt x="24" y="9"/>
                      <a:pt x="23" y="9"/>
                      <a:pt x="22" y="8"/>
                    </a:cubicBezTo>
                    <a:cubicBezTo>
                      <a:pt x="21" y="8"/>
                      <a:pt x="19" y="8"/>
                      <a:pt x="18" y="8"/>
                    </a:cubicBezTo>
                    <a:cubicBezTo>
                      <a:pt x="16" y="7"/>
                      <a:pt x="15" y="7"/>
                      <a:pt x="14" y="7"/>
                    </a:cubicBezTo>
                    <a:cubicBezTo>
                      <a:pt x="12" y="7"/>
                      <a:pt x="11" y="6"/>
                      <a:pt x="10" y="6"/>
                    </a:cubicBezTo>
                    <a:cubicBezTo>
                      <a:pt x="8" y="5"/>
                      <a:pt x="7" y="5"/>
                      <a:pt x="6" y="4"/>
                    </a:cubicBezTo>
                    <a:cubicBezTo>
                      <a:pt x="5" y="4"/>
                      <a:pt x="4" y="3"/>
                      <a:pt x="3" y="3"/>
                    </a:cubicBezTo>
                    <a:cubicBezTo>
                      <a:pt x="3" y="2"/>
                      <a:pt x="2" y="1"/>
                      <a:pt x="1" y="1"/>
                    </a:cubicBezTo>
                    <a:cubicBezTo>
                      <a:pt x="0" y="0"/>
                      <a:pt x="0" y="0"/>
                      <a:pt x="0" y="0"/>
                    </a:cubicBezTo>
                    <a:cubicBezTo>
                      <a:pt x="0" y="0"/>
                      <a:pt x="1" y="0"/>
                      <a:pt x="2" y="0"/>
                    </a:cubicBezTo>
                    <a:cubicBezTo>
                      <a:pt x="3" y="0"/>
                      <a:pt x="3" y="0"/>
                      <a:pt x="4" y="0"/>
                    </a:cubicBezTo>
                    <a:cubicBezTo>
                      <a:pt x="5" y="0"/>
                      <a:pt x="6" y="0"/>
                      <a:pt x="7" y="0"/>
                    </a:cubicBezTo>
                    <a:cubicBezTo>
                      <a:pt x="8" y="0"/>
                      <a:pt x="10" y="0"/>
                      <a:pt x="11" y="0"/>
                    </a:cubicBezTo>
                    <a:cubicBezTo>
                      <a:pt x="12" y="0"/>
                      <a:pt x="13" y="0"/>
                      <a:pt x="14" y="0"/>
                    </a:cubicBezTo>
                    <a:cubicBezTo>
                      <a:pt x="16" y="0"/>
                      <a:pt x="17" y="0"/>
                      <a:pt x="19" y="1"/>
                    </a:cubicBezTo>
                    <a:cubicBezTo>
                      <a:pt x="20" y="1"/>
                      <a:pt x="21" y="1"/>
                      <a:pt x="23" y="1"/>
                    </a:cubicBezTo>
                    <a:cubicBezTo>
                      <a:pt x="25" y="2"/>
                      <a:pt x="27" y="2"/>
                      <a:pt x="28" y="3"/>
                    </a:cubicBezTo>
                    <a:cubicBezTo>
                      <a:pt x="30" y="4"/>
                      <a:pt x="31" y="5"/>
                      <a:pt x="32" y="6"/>
                    </a:cubicBezTo>
                    <a:cubicBezTo>
                      <a:pt x="34" y="8"/>
                      <a:pt x="36" y="10"/>
                      <a:pt x="37" y="12"/>
                    </a:cubicBezTo>
                    <a:cubicBezTo>
                      <a:pt x="38" y="14"/>
                      <a:pt x="39" y="16"/>
                      <a:pt x="40" y="17"/>
                    </a:cubicBezTo>
                    <a:cubicBezTo>
                      <a:pt x="40" y="18"/>
                      <a:pt x="40" y="19"/>
                      <a:pt x="40" y="19"/>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478">
                <a:extLst>
                  <a:ext uri="{FF2B5EF4-FFF2-40B4-BE49-F238E27FC236}">
                    <a16:creationId xmlns:a16="http://schemas.microsoft.com/office/drawing/2014/main" id="{C88DA09A-587C-4318-A111-BF2807A01EE1}"/>
                  </a:ext>
                </a:extLst>
              </p:cNvPr>
              <p:cNvSpPr>
                <a:spLocks/>
              </p:cNvSpPr>
              <p:nvPr/>
            </p:nvSpPr>
            <p:spPr bwMode="auto">
              <a:xfrm>
                <a:off x="1729" y="2606"/>
                <a:ext cx="40" cy="88"/>
              </a:xfrm>
              <a:custGeom>
                <a:avLst/>
                <a:gdLst>
                  <a:gd name="T0" fmla="*/ 3 w 17"/>
                  <a:gd name="T1" fmla="*/ 37 h 37"/>
                  <a:gd name="T2" fmla="*/ 2 w 17"/>
                  <a:gd name="T3" fmla="*/ 35 h 37"/>
                  <a:gd name="T4" fmla="*/ 1 w 17"/>
                  <a:gd name="T5" fmla="*/ 30 h 37"/>
                  <a:gd name="T6" fmla="*/ 0 w 17"/>
                  <a:gd name="T7" fmla="*/ 27 h 37"/>
                  <a:gd name="T8" fmla="*/ 1 w 17"/>
                  <a:gd name="T9" fmla="*/ 23 h 37"/>
                  <a:gd name="T10" fmla="*/ 1 w 17"/>
                  <a:gd name="T11" fmla="*/ 21 h 37"/>
                  <a:gd name="T12" fmla="*/ 2 w 17"/>
                  <a:gd name="T13" fmla="*/ 19 h 37"/>
                  <a:gd name="T14" fmla="*/ 4 w 17"/>
                  <a:gd name="T15" fmla="*/ 15 h 37"/>
                  <a:gd name="T16" fmla="*/ 6 w 17"/>
                  <a:gd name="T17" fmla="*/ 14 h 37"/>
                  <a:gd name="T18" fmla="*/ 7 w 17"/>
                  <a:gd name="T19" fmla="*/ 12 h 37"/>
                  <a:gd name="T20" fmla="*/ 9 w 17"/>
                  <a:gd name="T21" fmla="*/ 10 h 37"/>
                  <a:gd name="T22" fmla="*/ 11 w 17"/>
                  <a:gd name="T23" fmla="*/ 8 h 37"/>
                  <a:gd name="T24" fmla="*/ 13 w 17"/>
                  <a:gd name="T25" fmla="*/ 5 h 37"/>
                  <a:gd name="T26" fmla="*/ 15 w 17"/>
                  <a:gd name="T27" fmla="*/ 2 h 37"/>
                  <a:gd name="T28" fmla="*/ 16 w 17"/>
                  <a:gd name="T29" fmla="*/ 0 h 37"/>
                  <a:gd name="T30" fmla="*/ 16 w 17"/>
                  <a:gd name="T31" fmla="*/ 0 h 37"/>
                  <a:gd name="T32" fmla="*/ 16 w 17"/>
                  <a:gd name="T33" fmla="*/ 2 h 37"/>
                  <a:gd name="T34" fmla="*/ 17 w 17"/>
                  <a:gd name="T35" fmla="*/ 4 h 37"/>
                  <a:gd name="T36" fmla="*/ 17 w 17"/>
                  <a:gd name="T37" fmla="*/ 7 h 37"/>
                  <a:gd name="T38" fmla="*/ 16 w 17"/>
                  <a:gd name="T39" fmla="*/ 10 h 37"/>
                  <a:gd name="T40" fmla="*/ 14 w 17"/>
                  <a:gd name="T41" fmla="*/ 14 h 37"/>
                  <a:gd name="T42" fmla="*/ 12 w 17"/>
                  <a:gd name="T43" fmla="*/ 17 h 37"/>
                  <a:gd name="T44" fmla="*/ 11 w 17"/>
                  <a:gd name="T45" fmla="*/ 18 h 37"/>
                  <a:gd name="T46" fmla="*/ 10 w 17"/>
                  <a:gd name="T47" fmla="*/ 20 h 37"/>
                  <a:gd name="T48" fmla="*/ 5 w 17"/>
                  <a:gd name="T49" fmla="*/ 30 h 37"/>
                  <a:gd name="T50" fmla="*/ 4 w 17"/>
                  <a:gd name="T51" fmla="*/ 35 h 37"/>
                  <a:gd name="T52" fmla="*/ 3 w 17"/>
                  <a:gd name="T5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37">
                    <a:moveTo>
                      <a:pt x="3" y="37"/>
                    </a:moveTo>
                    <a:cubicBezTo>
                      <a:pt x="3" y="37"/>
                      <a:pt x="3" y="36"/>
                      <a:pt x="2" y="35"/>
                    </a:cubicBezTo>
                    <a:cubicBezTo>
                      <a:pt x="2" y="34"/>
                      <a:pt x="1" y="32"/>
                      <a:pt x="1" y="30"/>
                    </a:cubicBezTo>
                    <a:cubicBezTo>
                      <a:pt x="0" y="29"/>
                      <a:pt x="0" y="28"/>
                      <a:pt x="0" y="27"/>
                    </a:cubicBezTo>
                    <a:cubicBezTo>
                      <a:pt x="0" y="26"/>
                      <a:pt x="0" y="24"/>
                      <a:pt x="1" y="23"/>
                    </a:cubicBezTo>
                    <a:cubicBezTo>
                      <a:pt x="1" y="22"/>
                      <a:pt x="1" y="22"/>
                      <a:pt x="1" y="21"/>
                    </a:cubicBezTo>
                    <a:cubicBezTo>
                      <a:pt x="2" y="20"/>
                      <a:pt x="2" y="20"/>
                      <a:pt x="2" y="19"/>
                    </a:cubicBezTo>
                    <a:cubicBezTo>
                      <a:pt x="3" y="18"/>
                      <a:pt x="3" y="16"/>
                      <a:pt x="4" y="15"/>
                    </a:cubicBezTo>
                    <a:cubicBezTo>
                      <a:pt x="6" y="14"/>
                      <a:pt x="6" y="14"/>
                      <a:pt x="6" y="14"/>
                    </a:cubicBezTo>
                    <a:cubicBezTo>
                      <a:pt x="6" y="13"/>
                      <a:pt x="6" y="13"/>
                      <a:pt x="7" y="12"/>
                    </a:cubicBezTo>
                    <a:cubicBezTo>
                      <a:pt x="8" y="11"/>
                      <a:pt x="9" y="11"/>
                      <a:pt x="9" y="10"/>
                    </a:cubicBezTo>
                    <a:cubicBezTo>
                      <a:pt x="10" y="9"/>
                      <a:pt x="10" y="8"/>
                      <a:pt x="11" y="8"/>
                    </a:cubicBezTo>
                    <a:cubicBezTo>
                      <a:pt x="12" y="7"/>
                      <a:pt x="12" y="6"/>
                      <a:pt x="13" y="5"/>
                    </a:cubicBezTo>
                    <a:cubicBezTo>
                      <a:pt x="14" y="4"/>
                      <a:pt x="14" y="2"/>
                      <a:pt x="15" y="2"/>
                    </a:cubicBezTo>
                    <a:cubicBezTo>
                      <a:pt x="16" y="0"/>
                      <a:pt x="16" y="0"/>
                      <a:pt x="16" y="0"/>
                    </a:cubicBezTo>
                    <a:cubicBezTo>
                      <a:pt x="16" y="0"/>
                      <a:pt x="16" y="0"/>
                      <a:pt x="16" y="0"/>
                    </a:cubicBezTo>
                    <a:cubicBezTo>
                      <a:pt x="16" y="1"/>
                      <a:pt x="16" y="1"/>
                      <a:pt x="16" y="2"/>
                    </a:cubicBezTo>
                    <a:cubicBezTo>
                      <a:pt x="17" y="2"/>
                      <a:pt x="17" y="3"/>
                      <a:pt x="17" y="4"/>
                    </a:cubicBezTo>
                    <a:cubicBezTo>
                      <a:pt x="17" y="5"/>
                      <a:pt x="17" y="6"/>
                      <a:pt x="17" y="7"/>
                    </a:cubicBezTo>
                    <a:cubicBezTo>
                      <a:pt x="17" y="8"/>
                      <a:pt x="16" y="9"/>
                      <a:pt x="16" y="10"/>
                    </a:cubicBezTo>
                    <a:cubicBezTo>
                      <a:pt x="16" y="11"/>
                      <a:pt x="15" y="12"/>
                      <a:pt x="14" y="14"/>
                    </a:cubicBezTo>
                    <a:cubicBezTo>
                      <a:pt x="14" y="15"/>
                      <a:pt x="13" y="16"/>
                      <a:pt x="12" y="17"/>
                    </a:cubicBezTo>
                    <a:cubicBezTo>
                      <a:pt x="12" y="17"/>
                      <a:pt x="12" y="18"/>
                      <a:pt x="11" y="18"/>
                    </a:cubicBezTo>
                    <a:cubicBezTo>
                      <a:pt x="10" y="20"/>
                      <a:pt x="10" y="20"/>
                      <a:pt x="10" y="20"/>
                    </a:cubicBezTo>
                    <a:cubicBezTo>
                      <a:pt x="8" y="23"/>
                      <a:pt x="6" y="27"/>
                      <a:pt x="5" y="30"/>
                    </a:cubicBezTo>
                    <a:cubicBezTo>
                      <a:pt x="4" y="32"/>
                      <a:pt x="4" y="34"/>
                      <a:pt x="4" y="35"/>
                    </a:cubicBezTo>
                    <a:cubicBezTo>
                      <a:pt x="4" y="36"/>
                      <a:pt x="3" y="37"/>
                      <a:pt x="3" y="37"/>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479">
                <a:extLst>
                  <a:ext uri="{FF2B5EF4-FFF2-40B4-BE49-F238E27FC236}">
                    <a16:creationId xmlns:a16="http://schemas.microsoft.com/office/drawing/2014/main" id="{B4AB15EC-FC4D-439C-9E44-01B48C1DAD46}"/>
                  </a:ext>
                </a:extLst>
              </p:cNvPr>
              <p:cNvSpPr>
                <a:spLocks/>
              </p:cNvSpPr>
              <p:nvPr/>
            </p:nvSpPr>
            <p:spPr bwMode="auto">
              <a:xfrm>
                <a:off x="1648" y="2294"/>
                <a:ext cx="568" cy="119"/>
              </a:xfrm>
              <a:custGeom>
                <a:avLst/>
                <a:gdLst>
                  <a:gd name="T0" fmla="*/ 3 w 239"/>
                  <a:gd name="T1" fmla="*/ 45 h 50"/>
                  <a:gd name="T2" fmla="*/ 23 w 239"/>
                  <a:gd name="T3" fmla="*/ 46 h 50"/>
                  <a:gd name="T4" fmla="*/ 54 w 239"/>
                  <a:gd name="T5" fmla="*/ 32 h 50"/>
                  <a:gd name="T6" fmla="*/ 91 w 239"/>
                  <a:gd name="T7" fmla="*/ 9 h 50"/>
                  <a:gd name="T8" fmla="*/ 116 w 239"/>
                  <a:gd name="T9" fmla="*/ 4 h 50"/>
                  <a:gd name="T10" fmla="*/ 128 w 239"/>
                  <a:gd name="T11" fmla="*/ 5 h 50"/>
                  <a:gd name="T12" fmla="*/ 161 w 239"/>
                  <a:gd name="T13" fmla="*/ 6 h 50"/>
                  <a:gd name="T14" fmla="*/ 162 w 239"/>
                  <a:gd name="T15" fmla="*/ 6 h 50"/>
                  <a:gd name="T16" fmla="*/ 162 w 239"/>
                  <a:gd name="T17" fmla="*/ 6 h 50"/>
                  <a:gd name="T18" fmla="*/ 164 w 239"/>
                  <a:gd name="T19" fmla="*/ 6 h 50"/>
                  <a:gd name="T20" fmla="*/ 172 w 239"/>
                  <a:gd name="T21" fmla="*/ 4 h 50"/>
                  <a:gd name="T22" fmla="*/ 192 w 239"/>
                  <a:gd name="T23" fmla="*/ 1 h 50"/>
                  <a:gd name="T24" fmla="*/ 194 w 239"/>
                  <a:gd name="T25" fmla="*/ 0 h 50"/>
                  <a:gd name="T26" fmla="*/ 194 w 239"/>
                  <a:gd name="T27" fmla="*/ 0 h 50"/>
                  <a:gd name="T28" fmla="*/ 195 w 239"/>
                  <a:gd name="T29" fmla="*/ 0 h 50"/>
                  <a:gd name="T30" fmla="*/ 202 w 239"/>
                  <a:gd name="T31" fmla="*/ 1 h 50"/>
                  <a:gd name="T32" fmla="*/ 229 w 239"/>
                  <a:gd name="T33" fmla="*/ 9 h 50"/>
                  <a:gd name="T34" fmla="*/ 236 w 239"/>
                  <a:gd name="T35" fmla="*/ 7 h 50"/>
                  <a:gd name="T36" fmla="*/ 237 w 239"/>
                  <a:gd name="T37" fmla="*/ 8 h 50"/>
                  <a:gd name="T38" fmla="*/ 232 w 239"/>
                  <a:gd name="T39" fmla="*/ 10 h 50"/>
                  <a:gd name="T40" fmla="*/ 216 w 239"/>
                  <a:gd name="T41" fmla="*/ 9 h 50"/>
                  <a:gd name="T42" fmla="*/ 197 w 239"/>
                  <a:gd name="T43" fmla="*/ 5 h 50"/>
                  <a:gd name="T44" fmla="*/ 193 w 239"/>
                  <a:gd name="T45" fmla="*/ 6 h 50"/>
                  <a:gd name="T46" fmla="*/ 173 w 239"/>
                  <a:gd name="T47" fmla="*/ 11 h 50"/>
                  <a:gd name="T48" fmla="*/ 165 w 239"/>
                  <a:gd name="T49" fmla="*/ 12 h 50"/>
                  <a:gd name="T50" fmla="*/ 163 w 239"/>
                  <a:gd name="T51" fmla="*/ 13 h 50"/>
                  <a:gd name="T52" fmla="*/ 163 w 239"/>
                  <a:gd name="T53" fmla="*/ 13 h 50"/>
                  <a:gd name="T54" fmla="*/ 157 w 239"/>
                  <a:gd name="T55" fmla="*/ 13 h 50"/>
                  <a:gd name="T56" fmla="*/ 151 w 239"/>
                  <a:gd name="T57" fmla="*/ 14 h 50"/>
                  <a:gd name="T58" fmla="*/ 139 w 239"/>
                  <a:gd name="T59" fmla="*/ 14 h 50"/>
                  <a:gd name="T60" fmla="*/ 121 w 239"/>
                  <a:gd name="T61" fmla="*/ 12 h 50"/>
                  <a:gd name="T62" fmla="*/ 94 w 239"/>
                  <a:gd name="T63" fmla="*/ 15 h 50"/>
                  <a:gd name="T64" fmla="*/ 57 w 239"/>
                  <a:gd name="T65" fmla="*/ 37 h 50"/>
                  <a:gd name="T66" fmla="*/ 23 w 239"/>
                  <a:gd name="T67" fmla="*/ 49 h 50"/>
                  <a:gd name="T68" fmla="*/ 3 w 239"/>
                  <a:gd name="T6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50">
                    <a:moveTo>
                      <a:pt x="0" y="44"/>
                    </a:moveTo>
                    <a:cubicBezTo>
                      <a:pt x="0" y="44"/>
                      <a:pt x="1" y="44"/>
                      <a:pt x="3" y="45"/>
                    </a:cubicBezTo>
                    <a:cubicBezTo>
                      <a:pt x="5" y="46"/>
                      <a:pt x="7" y="47"/>
                      <a:pt x="11" y="47"/>
                    </a:cubicBezTo>
                    <a:cubicBezTo>
                      <a:pt x="14" y="47"/>
                      <a:pt x="18" y="47"/>
                      <a:pt x="23" y="46"/>
                    </a:cubicBezTo>
                    <a:cubicBezTo>
                      <a:pt x="27" y="46"/>
                      <a:pt x="32" y="44"/>
                      <a:pt x="38" y="42"/>
                    </a:cubicBezTo>
                    <a:cubicBezTo>
                      <a:pt x="43" y="39"/>
                      <a:pt x="48" y="36"/>
                      <a:pt x="54" y="32"/>
                    </a:cubicBezTo>
                    <a:cubicBezTo>
                      <a:pt x="59" y="28"/>
                      <a:pt x="65" y="24"/>
                      <a:pt x="71" y="20"/>
                    </a:cubicBezTo>
                    <a:cubicBezTo>
                      <a:pt x="77" y="16"/>
                      <a:pt x="84" y="12"/>
                      <a:pt x="91" y="9"/>
                    </a:cubicBezTo>
                    <a:cubicBezTo>
                      <a:pt x="95" y="7"/>
                      <a:pt x="99" y="6"/>
                      <a:pt x="103" y="5"/>
                    </a:cubicBezTo>
                    <a:cubicBezTo>
                      <a:pt x="108" y="4"/>
                      <a:pt x="112" y="4"/>
                      <a:pt x="116" y="4"/>
                    </a:cubicBezTo>
                    <a:cubicBezTo>
                      <a:pt x="118" y="4"/>
                      <a:pt x="120" y="4"/>
                      <a:pt x="122" y="5"/>
                    </a:cubicBezTo>
                    <a:cubicBezTo>
                      <a:pt x="128" y="5"/>
                      <a:pt x="128" y="5"/>
                      <a:pt x="128" y="5"/>
                    </a:cubicBezTo>
                    <a:cubicBezTo>
                      <a:pt x="132" y="6"/>
                      <a:pt x="136" y="6"/>
                      <a:pt x="139" y="6"/>
                    </a:cubicBezTo>
                    <a:cubicBezTo>
                      <a:pt x="147" y="7"/>
                      <a:pt x="154" y="7"/>
                      <a:pt x="161" y="6"/>
                    </a:cubicBezTo>
                    <a:cubicBezTo>
                      <a:pt x="162" y="6"/>
                      <a:pt x="162" y="6"/>
                      <a:pt x="162" y="6"/>
                    </a:cubicBezTo>
                    <a:cubicBezTo>
                      <a:pt x="162" y="6"/>
                      <a:pt x="162" y="6"/>
                      <a:pt x="162" y="6"/>
                    </a:cubicBezTo>
                    <a:cubicBezTo>
                      <a:pt x="162" y="6"/>
                      <a:pt x="162" y="6"/>
                      <a:pt x="162" y="6"/>
                    </a:cubicBezTo>
                    <a:cubicBezTo>
                      <a:pt x="162" y="6"/>
                      <a:pt x="162" y="6"/>
                      <a:pt x="162" y="6"/>
                    </a:cubicBezTo>
                    <a:cubicBezTo>
                      <a:pt x="163" y="6"/>
                      <a:pt x="163" y="6"/>
                      <a:pt x="163" y="6"/>
                    </a:cubicBezTo>
                    <a:cubicBezTo>
                      <a:pt x="164" y="6"/>
                      <a:pt x="164" y="6"/>
                      <a:pt x="164" y="6"/>
                    </a:cubicBezTo>
                    <a:cubicBezTo>
                      <a:pt x="165" y="6"/>
                      <a:pt x="166" y="6"/>
                      <a:pt x="167" y="5"/>
                    </a:cubicBezTo>
                    <a:cubicBezTo>
                      <a:pt x="168" y="5"/>
                      <a:pt x="170" y="5"/>
                      <a:pt x="172" y="4"/>
                    </a:cubicBezTo>
                    <a:cubicBezTo>
                      <a:pt x="175" y="4"/>
                      <a:pt x="178" y="3"/>
                      <a:pt x="182" y="2"/>
                    </a:cubicBezTo>
                    <a:cubicBezTo>
                      <a:pt x="185" y="1"/>
                      <a:pt x="189" y="1"/>
                      <a:pt x="192" y="1"/>
                    </a:cubicBezTo>
                    <a:cubicBezTo>
                      <a:pt x="193" y="1"/>
                      <a:pt x="193" y="1"/>
                      <a:pt x="193" y="1"/>
                    </a:cubicBezTo>
                    <a:cubicBezTo>
                      <a:pt x="194" y="0"/>
                      <a:pt x="194" y="0"/>
                      <a:pt x="194" y="0"/>
                    </a:cubicBezTo>
                    <a:cubicBezTo>
                      <a:pt x="194" y="0"/>
                      <a:pt x="194" y="0"/>
                      <a:pt x="194" y="0"/>
                    </a:cubicBezTo>
                    <a:cubicBezTo>
                      <a:pt x="194" y="0"/>
                      <a:pt x="194" y="0"/>
                      <a:pt x="194" y="0"/>
                    </a:cubicBezTo>
                    <a:cubicBezTo>
                      <a:pt x="194" y="0"/>
                      <a:pt x="194" y="0"/>
                      <a:pt x="194" y="0"/>
                    </a:cubicBezTo>
                    <a:cubicBezTo>
                      <a:pt x="195" y="0"/>
                      <a:pt x="195" y="0"/>
                      <a:pt x="195" y="0"/>
                    </a:cubicBezTo>
                    <a:cubicBezTo>
                      <a:pt x="195" y="0"/>
                      <a:pt x="196" y="0"/>
                      <a:pt x="197" y="1"/>
                    </a:cubicBezTo>
                    <a:cubicBezTo>
                      <a:pt x="199" y="1"/>
                      <a:pt x="200" y="1"/>
                      <a:pt x="202" y="1"/>
                    </a:cubicBezTo>
                    <a:cubicBezTo>
                      <a:pt x="208" y="3"/>
                      <a:pt x="213" y="5"/>
                      <a:pt x="217" y="7"/>
                    </a:cubicBezTo>
                    <a:cubicBezTo>
                      <a:pt x="222" y="8"/>
                      <a:pt x="226" y="9"/>
                      <a:pt x="229" y="9"/>
                    </a:cubicBezTo>
                    <a:cubicBezTo>
                      <a:pt x="231" y="9"/>
                      <a:pt x="232" y="9"/>
                      <a:pt x="233" y="8"/>
                    </a:cubicBezTo>
                    <a:cubicBezTo>
                      <a:pt x="235" y="8"/>
                      <a:pt x="236" y="8"/>
                      <a:pt x="236" y="7"/>
                    </a:cubicBezTo>
                    <a:cubicBezTo>
                      <a:pt x="238" y="6"/>
                      <a:pt x="239" y="6"/>
                      <a:pt x="239" y="6"/>
                    </a:cubicBezTo>
                    <a:cubicBezTo>
                      <a:pt x="239" y="6"/>
                      <a:pt x="238" y="6"/>
                      <a:pt x="237" y="8"/>
                    </a:cubicBezTo>
                    <a:cubicBezTo>
                      <a:pt x="236" y="8"/>
                      <a:pt x="235" y="9"/>
                      <a:pt x="234" y="9"/>
                    </a:cubicBezTo>
                    <a:cubicBezTo>
                      <a:pt x="233" y="9"/>
                      <a:pt x="232" y="10"/>
                      <a:pt x="232" y="10"/>
                    </a:cubicBezTo>
                    <a:cubicBezTo>
                      <a:pt x="231" y="10"/>
                      <a:pt x="230" y="10"/>
                      <a:pt x="229" y="11"/>
                    </a:cubicBezTo>
                    <a:cubicBezTo>
                      <a:pt x="226" y="11"/>
                      <a:pt x="221" y="11"/>
                      <a:pt x="216" y="9"/>
                    </a:cubicBezTo>
                    <a:cubicBezTo>
                      <a:pt x="212" y="8"/>
                      <a:pt x="206" y="6"/>
                      <a:pt x="201" y="6"/>
                    </a:cubicBezTo>
                    <a:cubicBezTo>
                      <a:pt x="200" y="5"/>
                      <a:pt x="198" y="5"/>
                      <a:pt x="197" y="5"/>
                    </a:cubicBezTo>
                    <a:cubicBezTo>
                      <a:pt x="196" y="5"/>
                      <a:pt x="195" y="5"/>
                      <a:pt x="195" y="5"/>
                    </a:cubicBezTo>
                    <a:cubicBezTo>
                      <a:pt x="194" y="5"/>
                      <a:pt x="193" y="5"/>
                      <a:pt x="193" y="6"/>
                    </a:cubicBezTo>
                    <a:cubicBezTo>
                      <a:pt x="190" y="6"/>
                      <a:pt x="186" y="7"/>
                      <a:pt x="183" y="8"/>
                    </a:cubicBezTo>
                    <a:cubicBezTo>
                      <a:pt x="180" y="9"/>
                      <a:pt x="177" y="10"/>
                      <a:pt x="173" y="11"/>
                    </a:cubicBezTo>
                    <a:cubicBezTo>
                      <a:pt x="171" y="11"/>
                      <a:pt x="170" y="11"/>
                      <a:pt x="168" y="12"/>
                    </a:cubicBezTo>
                    <a:cubicBezTo>
                      <a:pt x="165" y="12"/>
                      <a:pt x="165" y="12"/>
                      <a:pt x="165" y="12"/>
                    </a:cubicBezTo>
                    <a:cubicBezTo>
                      <a:pt x="164" y="13"/>
                      <a:pt x="164" y="13"/>
                      <a:pt x="164" y="13"/>
                    </a:cubicBezTo>
                    <a:cubicBezTo>
                      <a:pt x="163" y="13"/>
                      <a:pt x="163" y="13"/>
                      <a:pt x="163" y="13"/>
                    </a:cubicBezTo>
                    <a:cubicBezTo>
                      <a:pt x="163" y="13"/>
                      <a:pt x="163" y="13"/>
                      <a:pt x="163" y="13"/>
                    </a:cubicBezTo>
                    <a:cubicBezTo>
                      <a:pt x="163" y="13"/>
                      <a:pt x="163" y="13"/>
                      <a:pt x="163" y="13"/>
                    </a:cubicBezTo>
                    <a:cubicBezTo>
                      <a:pt x="162" y="13"/>
                      <a:pt x="162" y="13"/>
                      <a:pt x="162" y="13"/>
                    </a:cubicBezTo>
                    <a:cubicBezTo>
                      <a:pt x="160" y="13"/>
                      <a:pt x="158" y="13"/>
                      <a:pt x="157" y="13"/>
                    </a:cubicBezTo>
                    <a:cubicBezTo>
                      <a:pt x="154" y="14"/>
                      <a:pt x="154" y="14"/>
                      <a:pt x="154" y="14"/>
                    </a:cubicBezTo>
                    <a:cubicBezTo>
                      <a:pt x="151" y="14"/>
                      <a:pt x="151" y="14"/>
                      <a:pt x="151" y="14"/>
                    </a:cubicBezTo>
                    <a:cubicBezTo>
                      <a:pt x="149" y="14"/>
                      <a:pt x="147" y="14"/>
                      <a:pt x="145" y="14"/>
                    </a:cubicBezTo>
                    <a:cubicBezTo>
                      <a:pt x="143" y="14"/>
                      <a:pt x="141" y="14"/>
                      <a:pt x="139" y="14"/>
                    </a:cubicBezTo>
                    <a:cubicBezTo>
                      <a:pt x="135" y="14"/>
                      <a:pt x="131" y="13"/>
                      <a:pt x="127" y="13"/>
                    </a:cubicBezTo>
                    <a:cubicBezTo>
                      <a:pt x="121" y="12"/>
                      <a:pt x="121" y="12"/>
                      <a:pt x="121" y="12"/>
                    </a:cubicBezTo>
                    <a:cubicBezTo>
                      <a:pt x="119" y="12"/>
                      <a:pt x="118" y="12"/>
                      <a:pt x="116" y="12"/>
                    </a:cubicBezTo>
                    <a:cubicBezTo>
                      <a:pt x="108" y="11"/>
                      <a:pt x="101" y="13"/>
                      <a:pt x="94" y="15"/>
                    </a:cubicBezTo>
                    <a:cubicBezTo>
                      <a:pt x="88" y="18"/>
                      <a:pt x="81" y="22"/>
                      <a:pt x="75" y="26"/>
                    </a:cubicBezTo>
                    <a:cubicBezTo>
                      <a:pt x="68" y="30"/>
                      <a:pt x="62" y="33"/>
                      <a:pt x="57" y="37"/>
                    </a:cubicBezTo>
                    <a:cubicBezTo>
                      <a:pt x="51" y="40"/>
                      <a:pt x="45" y="44"/>
                      <a:pt x="39" y="46"/>
                    </a:cubicBezTo>
                    <a:cubicBezTo>
                      <a:pt x="33" y="48"/>
                      <a:pt x="28" y="49"/>
                      <a:pt x="23" y="49"/>
                    </a:cubicBezTo>
                    <a:cubicBezTo>
                      <a:pt x="18" y="50"/>
                      <a:pt x="14" y="49"/>
                      <a:pt x="10" y="48"/>
                    </a:cubicBezTo>
                    <a:cubicBezTo>
                      <a:pt x="7" y="48"/>
                      <a:pt x="4" y="46"/>
                      <a:pt x="3" y="46"/>
                    </a:cubicBezTo>
                    <a:cubicBezTo>
                      <a:pt x="1" y="45"/>
                      <a:pt x="0" y="44"/>
                      <a:pt x="0" y="44"/>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480">
                <a:extLst>
                  <a:ext uri="{FF2B5EF4-FFF2-40B4-BE49-F238E27FC236}">
                    <a16:creationId xmlns:a16="http://schemas.microsoft.com/office/drawing/2014/main" id="{6C4B7741-94E2-4397-931C-31A902BB36ED}"/>
                  </a:ext>
                </a:extLst>
              </p:cNvPr>
              <p:cNvSpPr>
                <a:spLocks/>
              </p:cNvSpPr>
              <p:nvPr/>
            </p:nvSpPr>
            <p:spPr bwMode="auto">
              <a:xfrm>
                <a:off x="2043" y="2211"/>
                <a:ext cx="140" cy="105"/>
              </a:xfrm>
              <a:custGeom>
                <a:avLst/>
                <a:gdLst>
                  <a:gd name="T0" fmla="*/ 59 w 59"/>
                  <a:gd name="T1" fmla="*/ 0 h 44"/>
                  <a:gd name="T2" fmla="*/ 56 w 59"/>
                  <a:gd name="T3" fmla="*/ 1 h 44"/>
                  <a:gd name="T4" fmla="*/ 48 w 59"/>
                  <a:gd name="T5" fmla="*/ 4 h 44"/>
                  <a:gd name="T6" fmla="*/ 43 w 59"/>
                  <a:gd name="T7" fmla="*/ 7 h 44"/>
                  <a:gd name="T8" fmla="*/ 38 w 59"/>
                  <a:gd name="T9" fmla="*/ 11 h 44"/>
                  <a:gd name="T10" fmla="*/ 34 w 59"/>
                  <a:gd name="T11" fmla="*/ 15 h 44"/>
                  <a:gd name="T12" fmla="*/ 32 w 59"/>
                  <a:gd name="T13" fmla="*/ 18 h 44"/>
                  <a:gd name="T14" fmla="*/ 30 w 59"/>
                  <a:gd name="T15" fmla="*/ 21 h 44"/>
                  <a:gd name="T16" fmla="*/ 26 w 59"/>
                  <a:gd name="T17" fmla="*/ 26 h 44"/>
                  <a:gd name="T18" fmla="*/ 21 w 59"/>
                  <a:gd name="T19" fmla="*/ 32 h 44"/>
                  <a:gd name="T20" fmla="*/ 17 w 59"/>
                  <a:gd name="T21" fmla="*/ 36 h 44"/>
                  <a:gd name="T22" fmla="*/ 14 w 59"/>
                  <a:gd name="T23" fmla="*/ 39 h 44"/>
                  <a:gd name="T24" fmla="*/ 12 w 59"/>
                  <a:gd name="T25" fmla="*/ 40 h 44"/>
                  <a:gd name="T26" fmla="*/ 11 w 59"/>
                  <a:gd name="T27" fmla="*/ 41 h 44"/>
                  <a:gd name="T28" fmla="*/ 9 w 59"/>
                  <a:gd name="T29" fmla="*/ 42 h 44"/>
                  <a:gd name="T30" fmla="*/ 7 w 59"/>
                  <a:gd name="T31" fmla="*/ 42 h 44"/>
                  <a:gd name="T32" fmla="*/ 3 w 59"/>
                  <a:gd name="T33" fmla="*/ 43 h 44"/>
                  <a:gd name="T34" fmla="*/ 0 w 59"/>
                  <a:gd name="T35" fmla="*/ 44 h 44"/>
                  <a:gd name="T36" fmla="*/ 3 w 59"/>
                  <a:gd name="T37" fmla="*/ 42 h 44"/>
                  <a:gd name="T38" fmla="*/ 6 w 59"/>
                  <a:gd name="T39" fmla="*/ 40 h 44"/>
                  <a:gd name="T40" fmla="*/ 7 w 59"/>
                  <a:gd name="T41" fmla="*/ 38 h 44"/>
                  <a:gd name="T42" fmla="*/ 8 w 59"/>
                  <a:gd name="T43" fmla="*/ 38 h 44"/>
                  <a:gd name="T44" fmla="*/ 9 w 59"/>
                  <a:gd name="T45" fmla="*/ 37 h 44"/>
                  <a:gd name="T46" fmla="*/ 11 w 59"/>
                  <a:gd name="T47" fmla="*/ 35 h 44"/>
                  <a:gd name="T48" fmla="*/ 12 w 59"/>
                  <a:gd name="T49" fmla="*/ 33 h 44"/>
                  <a:gd name="T50" fmla="*/ 16 w 59"/>
                  <a:gd name="T51" fmla="*/ 28 h 44"/>
                  <a:gd name="T52" fmla="*/ 20 w 59"/>
                  <a:gd name="T53" fmla="*/ 22 h 44"/>
                  <a:gd name="T54" fmla="*/ 24 w 59"/>
                  <a:gd name="T55" fmla="*/ 16 h 44"/>
                  <a:gd name="T56" fmla="*/ 26 w 59"/>
                  <a:gd name="T57" fmla="*/ 13 h 44"/>
                  <a:gd name="T58" fmla="*/ 29 w 59"/>
                  <a:gd name="T59" fmla="*/ 10 h 44"/>
                  <a:gd name="T60" fmla="*/ 34 w 59"/>
                  <a:gd name="T61" fmla="*/ 6 h 44"/>
                  <a:gd name="T62" fmla="*/ 41 w 59"/>
                  <a:gd name="T63" fmla="*/ 2 h 44"/>
                  <a:gd name="T64" fmla="*/ 44 w 59"/>
                  <a:gd name="T65" fmla="*/ 1 h 44"/>
                  <a:gd name="T66" fmla="*/ 46 w 59"/>
                  <a:gd name="T67" fmla="*/ 0 h 44"/>
                  <a:gd name="T68" fmla="*/ 52 w 59"/>
                  <a:gd name="T69" fmla="*/ 0 h 44"/>
                  <a:gd name="T70" fmla="*/ 55 w 59"/>
                  <a:gd name="T71" fmla="*/ 0 h 44"/>
                  <a:gd name="T72" fmla="*/ 59 w 59"/>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44">
                    <a:moveTo>
                      <a:pt x="59" y="0"/>
                    </a:moveTo>
                    <a:cubicBezTo>
                      <a:pt x="59" y="0"/>
                      <a:pt x="58" y="1"/>
                      <a:pt x="56" y="1"/>
                    </a:cubicBezTo>
                    <a:cubicBezTo>
                      <a:pt x="54" y="2"/>
                      <a:pt x="51" y="3"/>
                      <a:pt x="48" y="4"/>
                    </a:cubicBezTo>
                    <a:cubicBezTo>
                      <a:pt x="46" y="5"/>
                      <a:pt x="45" y="6"/>
                      <a:pt x="43" y="7"/>
                    </a:cubicBezTo>
                    <a:cubicBezTo>
                      <a:pt x="42" y="8"/>
                      <a:pt x="40" y="9"/>
                      <a:pt x="38" y="11"/>
                    </a:cubicBezTo>
                    <a:cubicBezTo>
                      <a:pt x="37" y="12"/>
                      <a:pt x="35" y="14"/>
                      <a:pt x="34" y="15"/>
                    </a:cubicBezTo>
                    <a:cubicBezTo>
                      <a:pt x="33" y="16"/>
                      <a:pt x="33" y="17"/>
                      <a:pt x="32" y="18"/>
                    </a:cubicBezTo>
                    <a:cubicBezTo>
                      <a:pt x="30" y="21"/>
                      <a:pt x="30" y="21"/>
                      <a:pt x="30" y="21"/>
                    </a:cubicBezTo>
                    <a:cubicBezTo>
                      <a:pt x="28" y="22"/>
                      <a:pt x="27" y="24"/>
                      <a:pt x="26" y="26"/>
                    </a:cubicBezTo>
                    <a:cubicBezTo>
                      <a:pt x="24" y="28"/>
                      <a:pt x="23" y="30"/>
                      <a:pt x="21" y="32"/>
                    </a:cubicBezTo>
                    <a:cubicBezTo>
                      <a:pt x="20" y="33"/>
                      <a:pt x="18" y="35"/>
                      <a:pt x="17" y="36"/>
                    </a:cubicBezTo>
                    <a:cubicBezTo>
                      <a:pt x="16" y="37"/>
                      <a:pt x="15" y="38"/>
                      <a:pt x="14" y="39"/>
                    </a:cubicBezTo>
                    <a:cubicBezTo>
                      <a:pt x="13" y="39"/>
                      <a:pt x="13" y="40"/>
                      <a:pt x="12" y="40"/>
                    </a:cubicBezTo>
                    <a:cubicBezTo>
                      <a:pt x="11" y="40"/>
                      <a:pt x="11" y="41"/>
                      <a:pt x="11" y="41"/>
                    </a:cubicBezTo>
                    <a:cubicBezTo>
                      <a:pt x="10" y="41"/>
                      <a:pt x="10" y="41"/>
                      <a:pt x="9" y="42"/>
                    </a:cubicBezTo>
                    <a:cubicBezTo>
                      <a:pt x="8" y="42"/>
                      <a:pt x="8" y="42"/>
                      <a:pt x="7" y="42"/>
                    </a:cubicBezTo>
                    <a:cubicBezTo>
                      <a:pt x="6" y="43"/>
                      <a:pt x="4" y="43"/>
                      <a:pt x="3" y="43"/>
                    </a:cubicBezTo>
                    <a:cubicBezTo>
                      <a:pt x="1" y="44"/>
                      <a:pt x="0" y="44"/>
                      <a:pt x="0" y="44"/>
                    </a:cubicBezTo>
                    <a:cubicBezTo>
                      <a:pt x="0" y="44"/>
                      <a:pt x="1" y="43"/>
                      <a:pt x="3" y="42"/>
                    </a:cubicBezTo>
                    <a:cubicBezTo>
                      <a:pt x="3" y="41"/>
                      <a:pt x="5" y="41"/>
                      <a:pt x="6" y="40"/>
                    </a:cubicBezTo>
                    <a:cubicBezTo>
                      <a:pt x="6" y="39"/>
                      <a:pt x="7" y="39"/>
                      <a:pt x="7" y="38"/>
                    </a:cubicBezTo>
                    <a:cubicBezTo>
                      <a:pt x="8" y="38"/>
                      <a:pt x="8" y="38"/>
                      <a:pt x="8" y="38"/>
                    </a:cubicBezTo>
                    <a:cubicBezTo>
                      <a:pt x="9" y="37"/>
                      <a:pt x="9" y="37"/>
                      <a:pt x="9" y="37"/>
                    </a:cubicBezTo>
                    <a:cubicBezTo>
                      <a:pt x="10" y="36"/>
                      <a:pt x="10" y="36"/>
                      <a:pt x="11" y="35"/>
                    </a:cubicBezTo>
                    <a:cubicBezTo>
                      <a:pt x="11" y="34"/>
                      <a:pt x="12" y="33"/>
                      <a:pt x="12" y="33"/>
                    </a:cubicBezTo>
                    <a:cubicBezTo>
                      <a:pt x="14" y="31"/>
                      <a:pt x="15" y="29"/>
                      <a:pt x="16" y="28"/>
                    </a:cubicBezTo>
                    <a:cubicBezTo>
                      <a:pt x="17" y="26"/>
                      <a:pt x="18" y="24"/>
                      <a:pt x="20" y="22"/>
                    </a:cubicBezTo>
                    <a:cubicBezTo>
                      <a:pt x="21" y="20"/>
                      <a:pt x="22" y="18"/>
                      <a:pt x="24" y="16"/>
                    </a:cubicBezTo>
                    <a:cubicBezTo>
                      <a:pt x="26" y="13"/>
                      <a:pt x="26" y="13"/>
                      <a:pt x="26" y="13"/>
                    </a:cubicBezTo>
                    <a:cubicBezTo>
                      <a:pt x="27" y="12"/>
                      <a:pt x="28" y="11"/>
                      <a:pt x="29" y="10"/>
                    </a:cubicBezTo>
                    <a:cubicBezTo>
                      <a:pt x="30" y="8"/>
                      <a:pt x="32" y="7"/>
                      <a:pt x="34" y="6"/>
                    </a:cubicBezTo>
                    <a:cubicBezTo>
                      <a:pt x="36" y="4"/>
                      <a:pt x="39" y="3"/>
                      <a:pt x="41" y="2"/>
                    </a:cubicBezTo>
                    <a:cubicBezTo>
                      <a:pt x="42" y="2"/>
                      <a:pt x="43" y="1"/>
                      <a:pt x="44" y="1"/>
                    </a:cubicBezTo>
                    <a:cubicBezTo>
                      <a:pt x="45" y="1"/>
                      <a:pt x="45" y="0"/>
                      <a:pt x="46" y="0"/>
                    </a:cubicBezTo>
                    <a:cubicBezTo>
                      <a:pt x="48" y="0"/>
                      <a:pt x="50" y="0"/>
                      <a:pt x="52" y="0"/>
                    </a:cubicBezTo>
                    <a:cubicBezTo>
                      <a:pt x="53" y="0"/>
                      <a:pt x="54" y="0"/>
                      <a:pt x="55" y="0"/>
                    </a:cubicBezTo>
                    <a:cubicBezTo>
                      <a:pt x="58" y="0"/>
                      <a:pt x="59" y="0"/>
                      <a:pt x="59"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481">
                <a:extLst>
                  <a:ext uri="{FF2B5EF4-FFF2-40B4-BE49-F238E27FC236}">
                    <a16:creationId xmlns:a16="http://schemas.microsoft.com/office/drawing/2014/main" id="{DDEA98BF-CEB3-4D80-A8FD-FCDE0D9D7276}"/>
                  </a:ext>
                </a:extLst>
              </p:cNvPr>
              <p:cNvSpPr>
                <a:spLocks/>
              </p:cNvSpPr>
              <p:nvPr/>
            </p:nvSpPr>
            <p:spPr bwMode="auto">
              <a:xfrm>
                <a:off x="1926" y="2142"/>
                <a:ext cx="131" cy="171"/>
              </a:xfrm>
              <a:custGeom>
                <a:avLst/>
                <a:gdLst>
                  <a:gd name="T0" fmla="*/ 55 w 55"/>
                  <a:gd name="T1" fmla="*/ 0 h 72"/>
                  <a:gd name="T2" fmla="*/ 51 w 55"/>
                  <a:gd name="T3" fmla="*/ 2 h 72"/>
                  <a:gd name="T4" fmla="*/ 46 w 55"/>
                  <a:gd name="T5" fmla="*/ 4 h 72"/>
                  <a:gd name="T6" fmla="*/ 44 w 55"/>
                  <a:gd name="T7" fmla="*/ 5 h 72"/>
                  <a:gd name="T8" fmla="*/ 41 w 55"/>
                  <a:gd name="T9" fmla="*/ 7 h 72"/>
                  <a:gd name="T10" fmla="*/ 35 w 55"/>
                  <a:gd name="T11" fmla="*/ 11 h 72"/>
                  <a:gd name="T12" fmla="*/ 30 w 55"/>
                  <a:gd name="T13" fmla="*/ 16 h 72"/>
                  <a:gd name="T14" fmla="*/ 28 w 55"/>
                  <a:gd name="T15" fmla="*/ 20 h 72"/>
                  <a:gd name="T16" fmla="*/ 27 w 55"/>
                  <a:gd name="T17" fmla="*/ 22 h 72"/>
                  <a:gd name="T18" fmla="*/ 27 w 55"/>
                  <a:gd name="T19" fmla="*/ 23 h 72"/>
                  <a:gd name="T20" fmla="*/ 26 w 55"/>
                  <a:gd name="T21" fmla="*/ 28 h 72"/>
                  <a:gd name="T22" fmla="*/ 25 w 55"/>
                  <a:gd name="T23" fmla="*/ 32 h 72"/>
                  <a:gd name="T24" fmla="*/ 23 w 55"/>
                  <a:gd name="T25" fmla="*/ 41 h 72"/>
                  <a:gd name="T26" fmla="*/ 22 w 55"/>
                  <a:gd name="T27" fmla="*/ 50 h 72"/>
                  <a:gd name="T28" fmla="*/ 19 w 55"/>
                  <a:gd name="T29" fmla="*/ 58 h 72"/>
                  <a:gd name="T30" fmla="*/ 17 w 55"/>
                  <a:gd name="T31" fmla="*/ 62 h 72"/>
                  <a:gd name="T32" fmla="*/ 14 w 55"/>
                  <a:gd name="T33" fmla="*/ 65 h 72"/>
                  <a:gd name="T34" fmla="*/ 12 w 55"/>
                  <a:gd name="T35" fmla="*/ 67 h 72"/>
                  <a:gd name="T36" fmla="*/ 9 w 55"/>
                  <a:gd name="T37" fmla="*/ 69 h 72"/>
                  <a:gd name="T38" fmla="*/ 4 w 55"/>
                  <a:gd name="T39" fmla="*/ 71 h 72"/>
                  <a:gd name="T40" fmla="*/ 0 w 55"/>
                  <a:gd name="T41" fmla="*/ 72 h 72"/>
                  <a:gd name="T42" fmla="*/ 4 w 55"/>
                  <a:gd name="T43" fmla="*/ 70 h 72"/>
                  <a:gd name="T44" fmla="*/ 5 w 55"/>
                  <a:gd name="T45" fmla="*/ 68 h 72"/>
                  <a:gd name="T46" fmla="*/ 7 w 55"/>
                  <a:gd name="T47" fmla="*/ 67 h 72"/>
                  <a:gd name="T48" fmla="*/ 9 w 55"/>
                  <a:gd name="T49" fmla="*/ 65 h 72"/>
                  <a:gd name="T50" fmla="*/ 11 w 55"/>
                  <a:gd name="T51" fmla="*/ 62 h 72"/>
                  <a:gd name="T52" fmla="*/ 14 w 55"/>
                  <a:gd name="T53" fmla="*/ 56 h 72"/>
                  <a:gd name="T54" fmla="*/ 14 w 55"/>
                  <a:gd name="T55" fmla="*/ 52 h 72"/>
                  <a:gd name="T56" fmla="*/ 15 w 55"/>
                  <a:gd name="T57" fmla="*/ 48 h 72"/>
                  <a:gd name="T58" fmla="*/ 16 w 55"/>
                  <a:gd name="T59" fmla="*/ 40 h 72"/>
                  <a:gd name="T60" fmla="*/ 17 w 55"/>
                  <a:gd name="T61" fmla="*/ 30 h 72"/>
                  <a:gd name="T62" fmla="*/ 18 w 55"/>
                  <a:gd name="T63" fmla="*/ 26 h 72"/>
                  <a:gd name="T64" fmla="*/ 20 w 55"/>
                  <a:gd name="T65" fmla="*/ 21 h 72"/>
                  <a:gd name="T66" fmla="*/ 21 w 55"/>
                  <a:gd name="T67" fmla="*/ 19 h 72"/>
                  <a:gd name="T68" fmla="*/ 22 w 55"/>
                  <a:gd name="T69" fmla="*/ 16 h 72"/>
                  <a:gd name="T70" fmla="*/ 25 w 55"/>
                  <a:gd name="T71" fmla="*/ 12 h 72"/>
                  <a:gd name="T72" fmla="*/ 32 w 55"/>
                  <a:gd name="T73" fmla="*/ 6 h 72"/>
                  <a:gd name="T74" fmla="*/ 39 w 55"/>
                  <a:gd name="T75" fmla="*/ 3 h 72"/>
                  <a:gd name="T76" fmla="*/ 45 w 55"/>
                  <a:gd name="T77" fmla="*/ 1 h 72"/>
                  <a:gd name="T78" fmla="*/ 50 w 55"/>
                  <a:gd name="T79" fmla="*/ 0 h 72"/>
                  <a:gd name="T80" fmla="*/ 55 w 55"/>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2">
                    <a:moveTo>
                      <a:pt x="55" y="0"/>
                    </a:moveTo>
                    <a:cubicBezTo>
                      <a:pt x="55" y="0"/>
                      <a:pt x="53" y="1"/>
                      <a:pt x="51" y="2"/>
                    </a:cubicBezTo>
                    <a:cubicBezTo>
                      <a:pt x="49" y="2"/>
                      <a:pt x="48" y="3"/>
                      <a:pt x="46" y="4"/>
                    </a:cubicBezTo>
                    <a:cubicBezTo>
                      <a:pt x="45" y="4"/>
                      <a:pt x="45" y="5"/>
                      <a:pt x="44" y="5"/>
                    </a:cubicBezTo>
                    <a:cubicBezTo>
                      <a:pt x="43" y="6"/>
                      <a:pt x="42" y="6"/>
                      <a:pt x="41" y="7"/>
                    </a:cubicBezTo>
                    <a:cubicBezTo>
                      <a:pt x="39" y="8"/>
                      <a:pt x="37" y="9"/>
                      <a:pt x="35" y="11"/>
                    </a:cubicBezTo>
                    <a:cubicBezTo>
                      <a:pt x="33" y="12"/>
                      <a:pt x="32" y="14"/>
                      <a:pt x="30" y="16"/>
                    </a:cubicBezTo>
                    <a:cubicBezTo>
                      <a:pt x="29" y="17"/>
                      <a:pt x="29" y="19"/>
                      <a:pt x="28" y="20"/>
                    </a:cubicBezTo>
                    <a:cubicBezTo>
                      <a:pt x="28" y="20"/>
                      <a:pt x="28" y="21"/>
                      <a:pt x="27" y="22"/>
                    </a:cubicBezTo>
                    <a:cubicBezTo>
                      <a:pt x="27" y="23"/>
                      <a:pt x="27" y="23"/>
                      <a:pt x="27" y="23"/>
                    </a:cubicBezTo>
                    <a:cubicBezTo>
                      <a:pt x="26" y="25"/>
                      <a:pt x="26" y="26"/>
                      <a:pt x="26" y="28"/>
                    </a:cubicBezTo>
                    <a:cubicBezTo>
                      <a:pt x="25" y="29"/>
                      <a:pt x="25" y="30"/>
                      <a:pt x="25" y="32"/>
                    </a:cubicBezTo>
                    <a:cubicBezTo>
                      <a:pt x="24" y="35"/>
                      <a:pt x="24" y="38"/>
                      <a:pt x="23" y="41"/>
                    </a:cubicBezTo>
                    <a:cubicBezTo>
                      <a:pt x="23" y="44"/>
                      <a:pt x="22" y="47"/>
                      <a:pt x="22" y="50"/>
                    </a:cubicBezTo>
                    <a:cubicBezTo>
                      <a:pt x="21" y="53"/>
                      <a:pt x="20" y="55"/>
                      <a:pt x="19" y="58"/>
                    </a:cubicBezTo>
                    <a:cubicBezTo>
                      <a:pt x="18" y="59"/>
                      <a:pt x="17" y="61"/>
                      <a:pt x="17" y="62"/>
                    </a:cubicBezTo>
                    <a:cubicBezTo>
                      <a:pt x="16" y="63"/>
                      <a:pt x="15" y="64"/>
                      <a:pt x="14" y="65"/>
                    </a:cubicBezTo>
                    <a:cubicBezTo>
                      <a:pt x="13" y="66"/>
                      <a:pt x="13" y="67"/>
                      <a:pt x="12" y="67"/>
                    </a:cubicBezTo>
                    <a:cubicBezTo>
                      <a:pt x="11" y="68"/>
                      <a:pt x="10" y="69"/>
                      <a:pt x="9" y="69"/>
                    </a:cubicBezTo>
                    <a:cubicBezTo>
                      <a:pt x="7" y="70"/>
                      <a:pt x="6" y="71"/>
                      <a:pt x="4" y="71"/>
                    </a:cubicBezTo>
                    <a:cubicBezTo>
                      <a:pt x="1" y="72"/>
                      <a:pt x="0" y="72"/>
                      <a:pt x="0" y="72"/>
                    </a:cubicBezTo>
                    <a:cubicBezTo>
                      <a:pt x="0" y="72"/>
                      <a:pt x="1" y="71"/>
                      <a:pt x="4" y="70"/>
                    </a:cubicBezTo>
                    <a:cubicBezTo>
                      <a:pt x="4" y="69"/>
                      <a:pt x="5" y="69"/>
                      <a:pt x="5" y="68"/>
                    </a:cubicBezTo>
                    <a:cubicBezTo>
                      <a:pt x="6" y="68"/>
                      <a:pt x="7" y="67"/>
                      <a:pt x="7" y="67"/>
                    </a:cubicBezTo>
                    <a:cubicBezTo>
                      <a:pt x="8" y="66"/>
                      <a:pt x="9" y="66"/>
                      <a:pt x="9" y="65"/>
                    </a:cubicBezTo>
                    <a:cubicBezTo>
                      <a:pt x="10" y="64"/>
                      <a:pt x="10" y="63"/>
                      <a:pt x="11" y="62"/>
                    </a:cubicBezTo>
                    <a:cubicBezTo>
                      <a:pt x="12" y="60"/>
                      <a:pt x="13" y="58"/>
                      <a:pt x="14" y="56"/>
                    </a:cubicBezTo>
                    <a:cubicBezTo>
                      <a:pt x="14" y="55"/>
                      <a:pt x="14" y="54"/>
                      <a:pt x="14" y="52"/>
                    </a:cubicBezTo>
                    <a:cubicBezTo>
                      <a:pt x="15" y="51"/>
                      <a:pt x="15" y="50"/>
                      <a:pt x="15" y="48"/>
                    </a:cubicBezTo>
                    <a:cubicBezTo>
                      <a:pt x="15" y="46"/>
                      <a:pt x="16" y="43"/>
                      <a:pt x="16" y="40"/>
                    </a:cubicBezTo>
                    <a:cubicBezTo>
                      <a:pt x="16" y="37"/>
                      <a:pt x="17" y="34"/>
                      <a:pt x="17" y="30"/>
                    </a:cubicBezTo>
                    <a:cubicBezTo>
                      <a:pt x="18" y="29"/>
                      <a:pt x="18" y="27"/>
                      <a:pt x="18" y="26"/>
                    </a:cubicBezTo>
                    <a:cubicBezTo>
                      <a:pt x="19" y="24"/>
                      <a:pt x="19" y="23"/>
                      <a:pt x="20" y="21"/>
                    </a:cubicBezTo>
                    <a:cubicBezTo>
                      <a:pt x="20" y="20"/>
                      <a:pt x="21" y="19"/>
                      <a:pt x="21" y="19"/>
                    </a:cubicBezTo>
                    <a:cubicBezTo>
                      <a:pt x="21" y="18"/>
                      <a:pt x="22" y="17"/>
                      <a:pt x="22" y="16"/>
                    </a:cubicBezTo>
                    <a:cubicBezTo>
                      <a:pt x="23" y="15"/>
                      <a:pt x="24" y="14"/>
                      <a:pt x="25" y="12"/>
                    </a:cubicBezTo>
                    <a:cubicBezTo>
                      <a:pt x="27" y="10"/>
                      <a:pt x="30" y="8"/>
                      <a:pt x="32" y="6"/>
                    </a:cubicBezTo>
                    <a:cubicBezTo>
                      <a:pt x="34" y="5"/>
                      <a:pt x="37" y="4"/>
                      <a:pt x="39" y="3"/>
                    </a:cubicBezTo>
                    <a:cubicBezTo>
                      <a:pt x="41" y="2"/>
                      <a:pt x="43" y="1"/>
                      <a:pt x="45" y="1"/>
                    </a:cubicBezTo>
                    <a:cubicBezTo>
                      <a:pt x="47" y="1"/>
                      <a:pt x="49" y="1"/>
                      <a:pt x="50" y="0"/>
                    </a:cubicBezTo>
                    <a:cubicBezTo>
                      <a:pt x="53" y="0"/>
                      <a:pt x="55" y="0"/>
                      <a:pt x="55"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482">
                <a:extLst>
                  <a:ext uri="{FF2B5EF4-FFF2-40B4-BE49-F238E27FC236}">
                    <a16:creationId xmlns:a16="http://schemas.microsoft.com/office/drawing/2014/main" id="{24B300BA-F778-4A16-8D8C-4A5533AB0194}"/>
                  </a:ext>
                </a:extLst>
              </p:cNvPr>
              <p:cNvSpPr>
                <a:spLocks/>
              </p:cNvSpPr>
              <p:nvPr/>
            </p:nvSpPr>
            <p:spPr bwMode="auto">
              <a:xfrm>
                <a:off x="1843" y="2325"/>
                <a:ext cx="167" cy="48"/>
              </a:xfrm>
              <a:custGeom>
                <a:avLst/>
                <a:gdLst>
                  <a:gd name="T0" fmla="*/ 70 w 70"/>
                  <a:gd name="T1" fmla="*/ 14 h 20"/>
                  <a:gd name="T2" fmla="*/ 67 w 70"/>
                  <a:gd name="T3" fmla="*/ 16 h 20"/>
                  <a:gd name="T4" fmla="*/ 64 w 70"/>
                  <a:gd name="T5" fmla="*/ 18 h 20"/>
                  <a:gd name="T6" fmla="*/ 59 w 70"/>
                  <a:gd name="T7" fmla="*/ 19 h 20"/>
                  <a:gd name="T8" fmla="*/ 53 w 70"/>
                  <a:gd name="T9" fmla="*/ 20 h 20"/>
                  <a:gd name="T10" fmla="*/ 50 w 70"/>
                  <a:gd name="T11" fmla="*/ 20 h 20"/>
                  <a:gd name="T12" fmla="*/ 47 w 70"/>
                  <a:gd name="T13" fmla="*/ 19 h 20"/>
                  <a:gd name="T14" fmla="*/ 43 w 70"/>
                  <a:gd name="T15" fmla="*/ 19 h 20"/>
                  <a:gd name="T16" fmla="*/ 40 w 70"/>
                  <a:gd name="T17" fmla="*/ 18 h 20"/>
                  <a:gd name="T18" fmla="*/ 36 w 70"/>
                  <a:gd name="T19" fmla="*/ 16 h 20"/>
                  <a:gd name="T20" fmla="*/ 33 w 70"/>
                  <a:gd name="T21" fmla="*/ 15 h 20"/>
                  <a:gd name="T22" fmla="*/ 27 w 70"/>
                  <a:gd name="T23" fmla="*/ 11 h 20"/>
                  <a:gd name="T24" fmla="*/ 24 w 70"/>
                  <a:gd name="T25" fmla="*/ 10 h 20"/>
                  <a:gd name="T26" fmla="*/ 21 w 70"/>
                  <a:gd name="T27" fmla="*/ 9 h 20"/>
                  <a:gd name="T28" fmla="*/ 16 w 70"/>
                  <a:gd name="T29" fmla="*/ 6 h 20"/>
                  <a:gd name="T30" fmla="*/ 14 w 70"/>
                  <a:gd name="T31" fmla="*/ 5 h 20"/>
                  <a:gd name="T32" fmla="*/ 13 w 70"/>
                  <a:gd name="T33" fmla="*/ 5 h 20"/>
                  <a:gd name="T34" fmla="*/ 11 w 70"/>
                  <a:gd name="T35" fmla="*/ 5 h 20"/>
                  <a:gd name="T36" fmla="*/ 9 w 70"/>
                  <a:gd name="T37" fmla="*/ 4 h 20"/>
                  <a:gd name="T38" fmla="*/ 7 w 70"/>
                  <a:gd name="T39" fmla="*/ 4 h 20"/>
                  <a:gd name="T40" fmla="*/ 5 w 70"/>
                  <a:gd name="T41" fmla="*/ 4 h 20"/>
                  <a:gd name="T42" fmla="*/ 3 w 70"/>
                  <a:gd name="T43" fmla="*/ 4 h 20"/>
                  <a:gd name="T44" fmla="*/ 0 w 70"/>
                  <a:gd name="T45" fmla="*/ 4 h 20"/>
                  <a:gd name="T46" fmla="*/ 3 w 70"/>
                  <a:gd name="T47" fmla="*/ 3 h 20"/>
                  <a:gd name="T48" fmla="*/ 5 w 70"/>
                  <a:gd name="T49" fmla="*/ 2 h 20"/>
                  <a:gd name="T50" fmla="*/ 7 w 70"/>
                  <a:gd name="T51" fmla="*/ 1 h 20"/>
                  <a:gd name="T52" fmla="*/ 9 w 70"/>
                  <a:gd name="T53" fmla="*/ 1 h 20"/>
                  <a:gd name="T54" fmla="*/ 12 w 70"/>
                  <a:gd name="T55" fmla="*/ 0 h 20"/>
                  <a:gd name="T56" fmla="*/ 13 w 70"/>
                  <a:gd name="T57" fmla="*/ 0 h 20"/>
                  <a:gd name="T58" fmla="*/ 14 w 70"/>
                  <a:gd name="T59" fmla="*/ 0 h 20"/>
                  <a:gd name="T60" fmla="*/ 18 w 70"/>
                  <a:gd name="T61" fmla="*/ 1 h 20"/>
                  <a:gd name="T62" fmla="*/ 24 w 70"/>
                  <a:gd name="T63" fmla="*/ 2 h 20"/>
                  <a:gd name="T64" fmla="*/ 30 w 70"/>
                  <a:gd name="T65" fmla="*/ 5 h 20"/>
                  <a:gd name="T66" fmla="*/ 37 w 70"/>
                  <a:gd name="T67" fmla="*/ 8 h 20"/>
                  <a:gd name="T68" fmla="*/ 40 w 70"/>
                  <a:gd name="T69" fmla="*/ 9 h 20"/>
                  <a:gd name="T70" fmla="*/ 42 w 70"/>
                  <a:gd name="T71" fmla="*/ 11 h 20"/>
                  <a:gd name="T72" fmla="*/ 45 w 70"/>
                  <a:gd name="T73" fmla="*/ 12 h 20"/>
                  <a:gd name="T74" fmla="*/ 48 w 70"/>
                  <a:gd name="T75" fmla="*/ 13 h 20"/>
                  <a:gd name="T76" fmla="*/ 51 w 70"/>
                  <a:gd name="T77" fmla="*/ 14 h 20"/>
                  <a:gd name="T78" fmla="*/ 54 w 70"/>
                  <a:gd name="T79" fmla="*/ 14 h 20"/>
                  <a:gd name="T80" fmla="*/ 59 w 70"/>
                  <a:gd name="T81" fmla="*/ 15 h 20"/>
                  <a:gd name="T82" fmla="*/ 70 w 70"/>
                  <a:gd name="T8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20">
                    <a:moveTo>
                      <a:pt x="70" y="14"/>
                    </a:moveTo>
                    <a:cubicBezTo>
                      <a:pt x="70" y="14"/>
                      <a:pt x="69" y="15"/>
                      <a:pt x="67" y="16"/>
                    </a:cubicBezTo>
                    <a:cubicBezTo>
                      <a:pt x="66" y="17"/>
                      <a:pt x="65" y="17"/>
                      <a:pt x="64" y="18"/>
                    </a:cubicBezTo>
                    <a:cubicBezTo>
                      <a:pt x="62" y="18"/>
                      <a:pt x="61" y="19"/>
                      <a:pt x="59" y="19"/>
                    </a:cubicBezTo>
                    <a:cubicBezTo>
                      <a:pt x="57" y="20"/>
                      <a:pt x="55" y="20"/>
                      <a:pt x="53" y="20"/>
                    </a:cubicBezTo>
                    <a:cubicBezTo>
                      <a:pt x="52" y="20"/>
                      <a:pt x="51" y="20"/>
                      <a:pt x="50" y="20"/>
                    </a:cubicBezTo>
                    <a:cubicBezTo>
                      <a:pt x="49" y="20"/>
                      <a:pt x="48" y="20"/>
                      <a:pt x="47" y="19"/>
                    </a:cubicBezTo>
                    <a:cubicBezTo>
                      <a:pt x="45" y="19"/>
                      <a:pt x="44" y="19"/>
                      <a:pt x="43" y="19"/>
                    </a:cubicBezTo>
                    <a:cubicBezTo>
                      <a:pt x="42" y="18"/>
                      <a:pt x="41" y="18"/>
                      <a:pt x="40" y="18"/>
                    </a:cubicBezTo>
                    <a:cubicBezTo>
                      <a:pt x="39" y="17"/>
                      <a:pt x="37" y="17"/>
                      <a:pt x="36" y="16"/>
                    </a:cubicBezTo>
                    <a:cubicBezTo>
                      <a:pt x="35" y="16"/>
                      <a:pt x="34" y="15"/>
                      <a:pt x="33" y="15"/>
                    </a:cubicBezTo>
                    <a:cubicBezTo>
                      <a:pt x="31" y="14"/>
                      <a:pt x="29" y="12"/>
                      <a:pt x="27" y="11"/>
                    </a:cubicBezTo>
                    <a:cubicBezTo>
                      <a:pt x="26" y="11"/>
                      <a:pt x="25" y="10"/>
                      <a:pt x="24" y="10"/>
                    </a:cubicBezTo>
                    <a:cubicBezTo>
                      <a:pt x="23" y="9"/>
                      <a:pt x="22" y="9"/>
                      <a:pt x="21" y="9"/>
                    </a:cubicBezTo>
                    <a:cubicBezTo>
                      <a:pt x="20" y="8"/>
                      <a:pt x="18" y="7"/>
                      <a:pt x="16" y="6"/>
                    </a:cubicBezTo>
                    <a:cubicBezTo>
                      <a:pt x="15" y="6"/>
                      <a:pt x="15" y="6"/>
                      <a:pt x="14" y="5"/>
                    </a:cubicBezTo>
                    <a:cubicBezTo>
                      <a:pt x="13" y="5"/>
                      <a:pt x="13" y="5"/>
                      <a:pt x="13" y="5"/>
                    </a:cubicBezTo>
                    <a:cubicBezTo>
                      <a:pt x="12" y="5"/>
                      <a:pt x="12" y="5"/>
                      <a:pt x="11" y="5"/>
                    </a:cubicBezTo>
                    <a:cubicBezTo>
                      <a:pt x="11" y="5"/>
                      <a:pt x="10" y="5"/>
                      <a:pt x="9" y="4"/>
                    </a:cubicBezTo>
                    <a:cubicBezTo>
                      <a:pt x="8" y="4"/>
                      <a:pt x="8" y="4"/>
                      <a:pt x="7" y="4"/>
                    </a:cubicBezTo>
                    <a:cubicBezTo>
                      <a:pt x="6" y="4"/>
                      <a:pt x="6" y="4"/>
                      <a:pt x="5" y="4"/>
                    </a:cubicBezTo>
                    <a:cubicBezTo>
                      <a:pt x="5" y="4"/>
                      <a:pt x="4" y="4"/>
                      <a:pt x="3" y="4"/>
                    </a:cubicBezTo>
                    <a:cubicBezTo>
                      <a:pt x="1" y="4"/>
                      <a:pt x="0" y="4"/>
                      <a:pt x="0" y="4"/>
                    </a:cubicBezTo>
                    <a:cubicBezTo>
                      <a:pt x="0" y="4"/>
                      <a:pt x="1" y="4"/>
                      <a:pt x="3" y="3"/>
                    </a:cubicBezTo>
                    <a:cubicBezTo>
                      <a:pt x="4" y="3"/>
                      <a:pt x="4" y="2"/>
                      <a:pt x="5" y="2"/>
                    </a:cubicBezTo>
                    <a:cubicBezTo>
                      <a:pt x="5" y="2"/>
                      <a:pt x="6" y="2"/>
                      <a:pt x="7" y="1"/>
                    </a:cubicBezTo>
                    <a:cubicBezTo>
                      <a:pt x="7" y="1"/>
                      <a:pt x="8" y="1"/>
                      <a:pt x="9" y="1"/>
                    </a:cubicBezTo>
                    <a:cubicBezTo>
                      <a:pt x="10" y="1"/>
                      <a:pt x="11" y="1"/>
                      <a:pt x="12" y="0"/>
                    </a:cubicBezTo>
                    <a:cubicBezTo>
                      <a:pt x="12" y="0"/>
                      <a:pt x="13" y="0"/>
                      <a:pt x="13" y="0"/>
                    </a:cubicBezTo>
                    <a:cubicBezTo>
                      <a:pt x="13" y="0"/>
                      <a:pt x="14" y="0"/>
                      <a:pt x="14" y="0"/>
                    </a:cubicBezTo>
                    <a:cubicBezTo>
                      <a:pt x="15" y="0"/>
                      <a:pt x="17" y="1"/>
                      <a:pt x="18" y="1"/>
                    </a:cubicBezTo>
                    <a:cubicBezTo>
                      <a:pt x="20" y="1"/>
                      <a:pt x="22" y="2"/>
                      <a:pt x="24" y="2"/>
                    </a:cubicBezTo>
                    <a:cubicBezTo>
                      <a:pt x="26" y="3"/>
                      <a:pt x="28" y="4"/>
                      <a:pt x="30" y="5"/>
                    </a:cubicBezTo>
                    <a:cubicBezTo>
                      <a:pt x="32" y="6"/>
                      <a:pt x="34" y="7"/>
                      <a:pt x="37" y="8"/>
                    </a:cubicBezTo>
                    <a:cubicBezTo>
                      <a:pt x="38" y="8"/>
                      <a:pt x="39" y="9"/>
                      <a:pt x="40" y="9"/>
                    </a:cubicBezTo>
                    <a:cubicBezTo>
                      <a:pt x="40" y="10"/>
                      <a:pt x="41" y="10"/>
                      <a:pt x="42" y="11"/>
                    </a:cubicBezTo>
                    <a:cubicBezTo>
                      <a:pt x="43" y="11"/>
                      <a:pt x="44" y="12"/>
                      <a:pt x="45" y="12"/>
                    </a:cubicBezTo>
                    <a:cubicBezTo>
                      <a:pt x="46" y="12"/>
                      <a:pt x="47" y="13"/>
                      <a:pt x="48" y="13"/>
                    </a:cubicBezTo>
                    <a:cubicBezTo>
                      <a:pt x="49" y="13"/>
                      <a:pt x="50" y="14"/>
                      <a:pt x="51" y="14"/>
                    </a:cubicBezTo>
                    <a:cubicBezTo>
                      <a:pt x="52" y="14"/>
                      <a:pt x="53" y="14"/>
                      <a:pt x="54" y="14"/>
                    </a:cubicBezTo>
                    <a:cubicBezTo>
                      <a:pt x="55" y="15"/>
                      <a:pt x="57" y="15"/>
                      <a:pt x="59" y="15"/>
                    </a:cubicBezTo>
                    <a:cubicBezTo>
                      <a:pt x="65" y="15"/>
                      <a:pt x="70" y="14"/>
                      <a:pt x="70" y="14"/>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483">
                <a:extLst>
                  <a:ext uri="{FF2B5EF4-FFF2-40B4-BE49-F238E27FC236}">
                    <a16:creationId xmlns:a16="http://schemas.microsoft.com/office/drawing/2014/main" id="{B1C99405-F567-494B-ACC8-6F2607860BDE}"/>
                  </a:ext>
                </a:extLst>
              </p:cNvPr>
              <p:cNvSpPr>
                <a:spLocks/>
              </p:cNvSpPr>
              <p:nvPr/>
            </p:nvSpPr>
            <p:spPr bwMode="auto">
              <a:xfrm>
                <a:off x="1353" y="2401"/>
                <a:ext cx="421" cy="509"/>
              </a:xfrm>
              <a:custGeom>
                <a:avLst/>
                <a:gdLst>
                  <a:gd name="T0" fmla="*/ 3 w 177"/>
                  <a:gd name="T1" fmla="*/ 0 h 214"/>
                  <a:gd name="T2" fmla="*/ 4 w 177"/>
                  <a:gd name="T3" fmla="*/ 13 h 214"/>
                  <a:gd name="T4" fmla="*/ 5 w 177"/>
                  <a:gd name="T5" fmla="*/ 27 h 214"/>
                  <a:gd name="T6" fmla="*/ 9 w 177"/>
                  <a:gd name="T7" fmla="*/ 46 h 214"/>
                  <a:gd name="T8" fmla="*/ 13 w 177"/>
                  <a:gd name="T9" fmla="*/ 55 h 214"/>
                  <a:gd name="T10" fmla="*/ 19 w 177"/>
                  <a:gd name="T11" fmla="*/ 65 h 214"/>
                  <a:gd name="T12" fmla="*/ 34 w 177"/>
                  <a:gd name="T13" fmla="*/ 86 h 214"/>
                  <a:gd name="T14" fmla="*/ 47 w 177"/>
                  <a:gd name="T15" fmla="*/ 112 h 214"/>
                  <a:gd name="T16" fmla="*/ 49 w 177"/>
                  <a:gd name="T17" fmla="*/ 118 h 214"/>
                  <a:gd name="T18" fmla="*/ 52 w 177"/>
                  <a:gd name="T19" fmla="*/ 124 h 214"/>
                  <a:gd name="T20" fmla="*/ 59 w 177"/>
                  <a:gd name="T21" fmla="*/ 134 h 214"/>
                  <a:gd name="T22" fmla="*/ 68 w 177"/>
                  <a:gd name="T23" fmla="*/ 141 h 214"/>
                  <a:gd name="T24" fmla="*/ 80 w 177"/>
                  <a:gd name="T25" fmla="*/ 146 h 214"/>
                  <a:gd name="T26" fmla="*/ 83 w 177"/>
                  <a:gd name="T27" fmla="*/ 146 h 214"/>
                  <a:gd name="T28" fmla="*/ 86 w 177"/>
                  <a:gd name="T29" fmla="*/ 147 h 214"/>
                  <a:gd name="T30" fmla="*/ 93 w 177"/>
                  <a:gd name="T31" fmla="*/ 147 h 214"/>
                  <a:gd name="T32" fmla="*/ 107 w 177"/>
                  <a:gd name="T33" fmla="*/ 149 h 214"/>
                  <a:gd name="T34" fmla="*/ 120 w 177"/>
                  <a:gd name="T35" fmla="*/ 153 h 214"/>
                  <a:gd name="T36" fmla="*/ 132 w 177"/>
                  <a:gd name="T37" fmla="*/ 161 h 214"/>
                  <a:gd name="T38" fmla="*/ 147 w 177"/>
                  <a:gd name="T39" fmla="*/ 180 h 214"/>
                  <a:gd name="T40" fmla="*/ 156 w 177"/>
                  <a:gd name="T41" fmla="*/ 197 h 214"/>
                  <a:gd name="T42" fmla="*/ 166 w 177"/>
                  <a:gd name="T43" fmla="*/ 207 h 214"/>
                  <a:gd name="T44" fmla="*/ 174 w 177"/>
                  <a:gd name="T45" fmla="*/ 212 h 214"/>
                  <a:gd name="T46" fmla="*/ 177 w 177"/>
                  <a:gd name="T47" fmla="*/ 214 h 214"/>
                  <a:gd name="T48" fmla="*/ 173 w 177"/>
                  <a:gd name="T49" fmla="*/ 213 h 214"/>
                  <a:gd name="T50" fmla="*/ 164 w 177"/>
                  <a:gd name="T51" fmla="*/ 209 h 214"/>
                  <a:gd name="T52" fmla="*/ 161 w 177"/>
                  <a:gd name="T53" fmla="*/ 208 h 214"/>
                  <a:gd name="T54" fmla="*/ 158 w 177"/>
                  <a:gd name="T55" fmla="*/ 206 h 214"/>
                  <a:gd name="T56" fmla="*/ 152 w 177"/>
                  <a:gd name="T57" fmla="*/ 200 h 214"/>
                  <a:gd name="T58" fmla="*/ 141 w 177"/>
                  <a:gd name="T59" fmla="*/ 184 h 214"/>
                  <a:gd name="T60" fmla="*/ 126 w 177"/>
                  <a:gd name="T61" fmla="*/ 168 h 214"/>
                  <a:gd name="T62" fmla="*/ 105 w 177"/>
                  <a:gd name="T63" fmla="*/ 160 h 214"/>
                  <a:gd name="T64" fmla="*/ 92 w 177"/>
                  <a:gd name="T65" fmla="*/ 159 h 214"/>
                  <a:gd name="T66" fmla="*/ 85 w 177"/>
                  <a:gd name="T67" fmla="*/ 158 h 214"/>
                  <a:gd name="T68" fmla="*/ 81 w 177"/>
                  <a:gd name="T69" fmla="*/ 158 h 214"/>
                  <a:gd name="T70" fmla="*/ 77 w 177"/>
                  <a:gd name="T71" fmla="*/ 157 h 214"/>
                  <a:gd name="T72" fmla="*/ 62 w 177"/>
                  <a:gd name="T73" fmla="*/ 152 h 214"/>
                  <a:gd name="T74" fmla="*/ 49 w 177"/>
                  <a:gd name="T75" fmla="*/ 143 h 214"/>
                  <a:gd name="T76" fmla="*/ 40 w 177"/>
                  <a:gd name="T77" fmla="*/ 129 h 214"/>
                  <a:gd name="T78" fmla="*/ 37 w 177"/>
                  <a:gd name="T79" fmla="*/ 122 h 214"/>
                  <a:gd name="T80" fmla="*/ 35 w 177"/>
                  <a:gd name="T81" fmla="*/ 116 h 214"/>
                  <a:gd name="T82" fmla="*/ 33 w 177"/>
                  <a:gd name="T83" fmla="*/ 109 h 214"/>
                  <a:gd name="T84" fmla="*/ 30 w 177"/>
                  <a:gd name="T85" fmla="*/ 103 h 214"/>
                  <a:gd name="T86" fmla="*/ 27 w 177"/>
                  <a:gd name="T87" fmla="*/ 98 h 214"/>
                  <a:gd name="T88" fmla="*/ 24 w 177"/>
                  <a:gd name="T89" fmla="*/ 92 h 214"/>
                  <a:gd name="T90" fmla="*/ 11 w 177"/>
                  <a:gd name="T91" fmla="*/ 70 h 214"/>
                  <a:gd name="T92" fmla="*/ 6 w 177"/>
                  <a:gd name="T93" fmla="*/ 59 h 214"/>
                  <a:gd name="T94" fmla="*/ 2 w 177"/>
                  <a:gd name="T95" fmla="*/ 48 h 214"/>
                  <a:gd name="T96" fmla="*/ 0 w 177"/>
                  <a:gd name="T97" fmla="*/ 28 h 214"/>
                  <a:gd name="T98" fmla="*/ 1 w 177"/>
                  <a:gd name="T99" fmla="*/ 13 h 214"/>
                  <a:gd name="T100" fmla="*/ 3 w 177"/>
                  <a:gd name="T101" fmla="*/ 3 h 214"/>
                  <a:gd name="T102" fmla="*/ 3 w 177"/>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14">
                    <a:moveTo>
                      <a:pt x="3" y="0"/>
                    </a:moveTo>
                    <a:cubicBezTo>
                      <a:pt x="3" y="0"/>
                      <a:pt x="3" y="4"/>
                      <a:pt x="4" y="13"/>
                    </a:cubicBezTo>
                    <a:cubicBezTo>
                      <a:pt x="4" y="17"/>
                      <a:pt x="4" y="22"/>
                      <a:pt x="5" y="27"/>
                    </a:cubicBezTo>
                    <a:cubicBezTo>
                      <a:pt x="6" y="33"/>
                      <a:pt x="7" y="39"/>
                      <a:pt x="9" y="46"/>
                    </a:cubicBezTo>
                    <a:cubicBezTo>
                      <a:pt x="10" y="49"/>
                      <a:pt x="12" y="52"/>
                      <a:pt x="13" y="55"/>
                    </a:cubicBezTo>
                    <a:cubicBezTo>
                      <a:pt x="15" y="58"/>
                      <a:pt x="17" y="61"/>
                      <a:pt x="19" y="65"/>
                    </a:cubicBezTo>
                    <a:cubicBezTo>
                      <a:pt x="24" y="72"/>
                      <a:pt x="29" y="79"/>
                      <a:pt x="34" y="86"/>
                    </a:cubicBezTo>
                    <a:cubicBezTo>
                      <a:pt x="39" y="94"/>
                      <a:pt x="43" y="102"/>
                      <a:pt x="47" y="112"/>
                    </a:cubicBezTo>
                    <a:cubicBezTo>
                      <a:pt x="47" y="114"/>
                      <a:pt x="48" y="116"/>
                      <a:pt x="49" y="118"/>
                    </a:cubicBezTo>
                    <a:cubicBezTo>
                      <a:pt x="50" y="120"/>
                      <a:pt x="51" y="122"/>
                      <a:pt x="52" y="124"/>
                    </a:cubicBezTo>
                    <a:cubicBezTo>
                      <a:pt x="53" y="128"/>
                      <a:pt x="56" y="131"/>
                      <a:pt x="59" y="134"/>
                    </a:cubicBezTo>
                    <a:cubicBezTo>
                      <a:pt x="61" y="137"/>
                      <a:pt x="64" y="139"/>
                      <a:pt x="68" y="141"/>
                    </a:cubicBezTo>
                    <a:cubicBezTo>
                      <a:pt x="72" y="143"/>
                      <a:pt x="76" y="145"/>
                      <a:pt x="80" y="146"/>
                    </a:cubicBezTo>
                    <a:cubicBezTo>
                      <a:pt x="83" y="146"/>
                      <a:pt x="83" y="146"/>
                      <a:pt x="83" y="146"/>
                    </a:cubicBezTo>
                    <a:cubicBezTo>
                      <a:pt x="86" y="147"/>
                      <a:pt x="86" y="147"/>
                      <a:pt x="86" y="147"/>
                    </a:cubicBezTo>
                    <a:cubicBezTo>
                      <a:pt x="88" y="147"/>
                      <a:pt x="91" y="147"/>
                      <a:pt x="93" y="147"/>
                    </a:cubicBezTo>
                    <a:cubicBezTo>
                      <a:pt x="97" y="148"/>
                      <a:pt x="102" y="149"/>
                      <a:pt x="107" y="149"/>
                    </a:cubicBezTo>
                    <a:cubicBezTo>
                      <a:pt x="111" y="150"/>
                      <a:pt x="116" y="151"/>
                      <a:pt x="120" y="153"/>
                    </a:cubicBezTo>
                    <a:cubicBezTo>
                      <a:pt x="125" y="155"/>
                      <a:pt x="129" y="158"/>
                      <a:pt x="132" y="161"/>
                    </a:cubicBezTo>
                    <a:cubicBezTo>
                      <a:pt x="139" y="167"/>
                      <a:pt x="143" y="174"/>
                      <a:pt x="147" y="180"/>
                    </a:cubicBezTo>
                    <a:cubicBezTo>
                      <a:pt x="150" y="187"/>
                      <a:pt x="153" y="193"/>
                      <a:pt x="156" y="197"/>
                    </a:cubicBezTo>
                    <a:cubicBezTo>
                      <a:pt x="159" y="202"/>
                      <a:pt x="162" y="205"/>
                      <a:pt x="166" y="207"/>
                    </a:cubicBezTo>
                    <a:cubicBezTo>
                      <a:pt x="169" y="210"/>
                      <a:pt x="172" y="211"/>
                      <a:pt x="174" y="212"/>
                    </a:cubicBezTo>
                    <a:cubicBezTo>
                      <a:pt x="176" y="213"/>
                      <a:pt x="177" y="214"/>
                      <a:pt x="177" y="214"/>
                    </a:cubicBezTo>
                    <a:cubicBezTo>
                      <a:pt x="177" y="214"/>
                      <a:pt x="176" y="214"/>
                      <a:pt x="173" y="213"/>
                    </a:cubicBezTo>
                    <a:cubicBezTo>
                      <a:pt x="171" y="212"/>
                      <a:pt x="168" y="211"/>
                      <a:pt x="164" y="209"/>
                    </a:cubicBezTo>
                    <a:cubicBezTo>
                      <a:pt x="163" y="209"/>
                      <a:pt x="162" y="208"/>
                      <a:pt x="161" y="208"/>
                    </a:cubicBezTo>
                    <a:cubicBezTo>
                      <a:pt x="160" y="207"/>
                      <a:pt x="159" y="207"/>
                      <a:pt x="158" y="206"/>
                    </a:cubicBezTo>
                    <a:cubicBezTo>
                      <a:pt x="156" y="204"/>
                      <a:pt x="154" y="202"/>
                      <a:pt x="152" y="200"/>
                    </a:cubicBezTo>
                    <a:cubicBezTo>
                      <a:pt x="148" y="195"/>
                      <a:pt x="145" y="190"/>
                      <a:pt x="141" y="184"/>
                    </a:cubicBezTo>
                    <a:cubicBezTo>
                      <a:pt x="136" y="179"/>
                      <a:pt x="132" y="173"/>
                      <a:pt x="126" y="168"/>
                    </a:cubicBezTo>
                    <a:cubicBezTo>
                      <a:pt x="120" y="164"/>
                      <a:pt x="113" y="162"/>
                      <a:pt x="105" y="160"/>
                    </a:cubicBezTo>
                    <a:cubicBezTo>
                      <a:pt x="101" y="160"/>
                      <a:pt x="96" y="159"/>
                      <a:pt x="92" y="159"/>
                    </a:cubicBezTo>
                    <a:cubicBezTo>
                      <a:pt x="89" y="159"/>
                      <a:pt x="87" y="159"/>
                      <a:pt x="85" y="158"/>
                    </a:cubicBezTo>
                    <a:cubicBezTo>
                      <a:pt x="81" y="158"/>
                      <a:pt x="81" y="158"/>
                      <a:pt x="81" y="158"/>
                    </a:cubicBezTo>
                    <a:cubicBezTo>
                      <a:pt x="77" y="157"/>
                      <a:pt x="77" y="157"/>
                      <a:pt x="77" y="157"/>
                    </a:cubicBezTo>
                    <a:cubicBezTo>
                      <a:pt x="72" y="156"/>
                      <a:pt x="67" y="155"/>
                      <a:pt x="62" y="152"/>
                    </a:cubicBezTo>
                    <a:cubicBezTo>
                      <a:pt x="58" y="150"/>
                      <a:pt x="53" y="147"/>
                      <a:pt x="49" y="143"/>
                    </a:cubicBezTo>
                    <a:cubicBezTo>
                      <a:pt x="46" y="139"/>
                      <a:pt x="43" y="134"/>
                      <a:pt x="40" y="129"/>
                    </a:cubicBezTo>
                    <a:cubicBezTo>
                      <a:pt x="39" y="127"/>
                      <a:pt x="38" y="125"/>
                      <a:pt x="37" y="122"/>
                    </a:cubicBezTo>
                    <a:cubicBezTo>
                      <a:pt x="37" y="120"/>
                      <a:pt x="36" y="118"/>
                      <a:pt x="35" y="116"/>
                    </a:cubicBezTo>
                    <a:cubicBezTo>
                      <a:pt x="34" y="114"/>
                      <a:pt x="34" y="111"/>
                      <a:pt x="33" y="109"/>
                    </a:cubicBezTo>
                    <a:cubicBezTo>
                      <a:pt x="32" y="107"/>
                      <a:pt x="31" y="105"/>
                      <a:pt x="30" y="103"/>
                    </a:cubicBezTo>
                    <a:cubicBezTo>
                      <a:pt x="29" y="101"/>
                      <a:pt x="28" y="100"/>
                      <a:pt x="27" y="98"/>
                    </a:cubicBezTo>
                    <a:cubicBezTo>
                      <a:pt x="26" y="96"/>
                      <a:pt x="25" y="94"/>
                      <a:pt x="24" y="92"/>
                    </a:cubicBezTo>
                    <a:cubicBezTo>
                      <a:pt x="20" y="84"/>
                      <a:pt x="16" y="77"/>
                      <a:pt x="11" y="70"/>
                    </a:cubicBezTo>
                    <a:cubicBezTo>
                      <a:pt x="10" y="66"/>
                      <a:pt x="7" y="63"/>
                      <a:pt x="6" y="59"/>
                    </a:cubicBezTo>
                    <a:cubicBezTo>
                      <a:pt x="4" y="55"/>
                      <a:pt x="3" y="51"/>
                      <a:pt x="2" y="48"/>
                    </a:cubicBezTo>
                    <a:cubicBezTo>
                      <a:pt x="1" y="40"/>
                      <a:pt x="0" y="34"/>
                      <a:pt x="0" y="28"/>
                    </a:cubicBezTo>
                    <a:cubicBezTo>
                      <a:pt x="0" y="22"/>
                      <a:pt x="1" y="17"/>
                      <a:pt x="1" y="13"/>
                    </a:cubicBezTo>
                    <a:cubicBezTo>
                      <a:pt x="2" y="8"/>
                      <a:pt x="2" y="5"/>
                      <a:pt x="3" y="3"/>
                    </a:cubicBezTo>
                    <a:cubicBezTo>
                      <a:pt x="3" y="1"/>
                      <a:pt x="3" y="0"/>
                      <a:pt x="3"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484">
                <a:extLst>
                  <a:ext uri="{FF2B5EF4-FFF2-40B4-BE49-F238E27FC236}">
                    <a16:creationId xmlns:a16="http://schemas.microsoft.com/office/drawing/2014/main" id="{27DC05B3-3069-4863-AD4A-22A00F7B7DCB}"/>
                  </a:ext>
                </a:extLst>
              </p:cNvPr>
              <p:cNvSpPr>
                <a:spLocks/>
              </p:cNvSpPr>
              <p:nvPr/>
            </p:nvSpPr>
            <p:spPr bwMode="auto">
              <a:xfrm>
                <a:off x="1603" y="2770"/>
                <a:ext cx="90" cy="154"/>
              </a:xfrm>
              <a:custGeom>
                <a:avLst/>
                <a:gdLst>
                  <a:gd name="T0" fmla="*/ 0 w 38"/>
                  <a:gd name="T1" fmla="*/ 0 h 65"/>
                  <a:gd name="T2" fmla="*/ 1 w 38"/>
                  <a:gd name="T3" fmla="*/ 0 h 65"/>
                  <a:gd name="T4" fmla="*/ 3 w 38"/>
                  <a:gd name="T5" fmla="*/ 2 h 65"/>
                  <a:gd name="T6" fmla="*/ 6 w 38"/>
                  <a:gd name="T7" fmla="*/ 5 h 65"/>
                  <a:gd name="T8" fmla="*/ 8 w 38"/>
                  <a:gd name="T9" fmla="*/ 10 h 65"/>
                  <a:gd name="T10" fmla="*/ 10 w 38"/>
                  <a:gd name="T11" fmla="*/ 16 h 65"/>
                  <a:gd name="T12" fmla="*/ 12 w 38"/>
                  <a:gd name="T13" fmla="*/ 22 h 65"/>
                  <a:gd name="T14" fmla="*/ 13 w 38"/>
                  <a:gd name="T15" fmla="*/ 29 h 65"/>
                  <a:gd name="T16" fmla="*/ 14 w 38"/>
                  <a:gd name="T17" fmla="*/ 32 h 65"/>
                  <a:gd name="T18" fmla="*/ 15 w 38"/>
                  <a:gd name="T19" fmla="*/ 35 h 65"/>
                  <a:gd name="T20" fmla="*/ 17 w 38"/>
                  <a:gd name="T21" fmla="*/ 38 h 65"/>
                  <a:gd name="T22" fmla="*/ 18 w 38"/>
                  <a:gd name="T23" fmla="*/ 41 h 65"/>
                  <a:gd name="T24" fmla="*/ 22 w 38"/>
                  <a:gd name="T25" fmla="*/ 47 h 65"/>
                  <a:gd name="T26" fmla="*/ 26 w 38"/>
                  <a:gd name="T27" fmla="*/ 52 h 65"/>
                  <a:gd name="T28" fmla="*/ 28 w 38"/>
                  <a:gd name="T29" fmla="*/ 54 h 65"/>
                  <a:gd name="T30" fmla="*/ 30 w 38"/>
                  <a:gd name="T31" fmla="*/ 56 h 65"/>
                  <a:gd name="T32" fmla="*/ 33 w 38"/>
                  <a:gd name="T33" fmla="*/ 60 h 65"/>
                  <a:gd name="T34" fmla="*/ 36 w 38"/>
                  <a:gd name="T35" fmla="*/ 63 h 65"/>
                  <a:gd name="T36" fmla="*/ 38 w 38"/>
                  <a:gd name="T37" fmla="*/ 65 h 65"/>
                  <a:gd name="T38" fmla="*/ 35 w 38"/>
                  <a:gd name="T39" fmla="*/ 64 h 65"/>
                  <a:gd name="T40" fmla="*/ 31 w 38"/>
                  <a:gd name="T41" fmla="*/ 62 h 65"/>
                  <a:gd name="T42" fmla="*/ 27 w 38"/>
                  <a:gd name="T43" fmla="*/ 60 h 65"/>
                  <a:gd name="T44" fmla="*/ 22 w 38"/>
                  <a:gd name="T45" fmla="*/ 56 h 65"/>
                  <a:gd name="T46" fmla="*/ 17 w 38"/>
                  <a:gd name="T47" fmla="*/ 51 h 65"/>
                  <a:gd name="T48" fmla="*/ 14 w 38"/>
                  <a:gd name="T49" fmla="*/ 48 h 65"/>
                  <a:gd name="T50" fmla="*/ 12 w 38"/>
                  <a:gd name="T51" fmla="*/ 45 h 65"/>
                  <a:gd name="T52" fmla="*/ 10 w 38"/>
                  <a:gd name="T53" fmla="*/ 42 h 65"/>
                  <a:gd name="T54" fmla="*/ 8 w 38"/>
                  <a:gd name="T55" fmla="*/ 38 h 65"/>
                  <a:gd name="T56" fmla="*/ 7 w 38"/>
                  <a:gd name="T57" fmla="*/ 35 h 65"/>
                  <a:gd name="T58" fmla="*/ 6 w 38"/>
                  <a:gd name="T59" fmla="*/ 31 h 65"/>
                  <a:gd name="T60" fmla="*/ 5 w 38"/>
                  <a:gd name="T61" fmla="*/ 23 h 65"/>
                  <a:gd name="T62" fmla="*/ 5 w 38"/>
                  <a:gd name="T63" fmla="*/ 17 h 65"/>
                  <a:gd name="T64" fmla="*/ 4 w 38"/>
                  <a:gd name="T65" fmla="*/ 11 h 65"/>
                  <a:gd name="T66" fmla="*/ 3 w 38"/>
                  <a:gd name="T67" fmla="*/ 6 h 65"/>
                  <a:gd name="T68" fmla="*/ 2 w 38"/>
                  <a:gd name="T69" fmla="*/ 3 h 65"/>
                  <a:gd name="T70" fmla="*/ 1 w 38"/>
                  <a:gd name="T71" fmla="*/ 1 h 65"/>
                  <a:gd name="T72" fmla="*/ 0 w 38"/>
                  <a:gd name="T7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65">
                    <a:moveTo>
                      <a:pt x="0" y="0"/>
                    </a:moveTo>
                    <a:cubicBezTo>
                      <a:pt x="0" y="0"/>
                      <a:pt x="0" y="0"/>
                      <a:pt x="1" y="0"/>
                    </a:cubicBezTo>
                    <a:cubicBezTo>
                      <a:pt x="1" y="1"/>
                      <a:pt x="2" y="1"/>
                      <a:pt x="3" y="2"/>
                    </a:cubicBezTo>
                    <a:cubicBezTo>
                      <a:pt x="4" y="3"/>
                      <a:pt x="5" y="4"/>
                      <a:pt x="6" y="5"/>
                    </a:cubicBezTo>
                    <a:cubicBezTo>
                      <a:pt x="6" y="6"/>
                      <a:pt x="7" y="8"/>
                      <a:pt x="8" y="10"/>
                    </a:cubicBezTo>
                    <a:cubicBezTo>
                      <a:pt x="9" y="12"/>
                      <a:pt x="9" y="14"/>
                      <a:pt x="10" y="16"/>
                    </a:cubicBezTo>
                    <a:cubicBezTo>
                      <a:pt x="11" y="18"/>
                      <a:pt x="11" y="20"/>
                      <a:pt x="12" y="22"/>
                    </a:cubicBezTo>
                    <a:cubicBezTo>
                      <a:pt x="12" y="24"/>
                      <a:pt x="12" y="27"/>
                      <a:pt x="13" y="29"/>
                    </a:cubicBezTo>
                    <a:cubicBezTo>
                      <a:pt x="13" y="30"/>
                      <a:pt x="14" y="31"/>
                      <a:pt x="14" y="32"/>
                    </a:cubicBezTo>
                    <a:cubicBezTo>
                      <a:pt x="14" y="33"/>
                      <a:pt x="15" y="34"/>
                      <a:pt x="15" y="35"/>
                    </a:cubicBezTo>
                    <a:cubicBezTo>
                      <a:pt x="16" y="36"/>
                      <a:pt x="16" y="37"/>
                      <a:pt x="17" y="38"/>
                    </a:cubicBezTo>
                    <a:cubicBezTo>
                      <a:pt x="17" y="39"/>
                      <a:pt x="18" y="40"/>
                      <a:pt x="18" y="41"/>
                    </a:cubicBezTo>
                    <a:cubicBezTo>
                      <a:pt x="19" y="43"/>
                      <a:pt x="21" y="45"/>
                      <a:pt x="22" y="47"/>
                    </a:cubicBezTo>
                    <a:cubicBezTo>
                      <a:pt x="23" y="49"/>
                      <a:pt x="24" y="51"/>
                      <a:pt x="26" y="52"/>
                    </a:cubicBezTo>
                    <a:cubicBezTo>
                      <a:pt x="26" y="53"/>
                      <a:pt x="27" y="54"/>
                      <a:pt x="28" y="54"/>
                    </a:cubicBezTo>
                    <a:cubicBezTo>
                      <a:pt x="28" y="55"/>
                      <a:pt x="29" y="56"/>
                      <a:pt x="30" y="56"/>
                    </a:cubicBezTo>
                    <a:cubicBezTo>
                      <a:pt x="31" y="58"/>
                      <a:pt x="32" y="59"/>
                      <a:pt x="33" y="60"/>
                    </a:cubicBezTo>
                    <a:cubicBezTo>
                      <a:pt x="34" y="61"/>
                      <a:pt x="35" y="62"/>
                      <a:pt x="36" y="63"/>
                    </a:cubicBezTo>
                    <a:cubicBezTo>
                      <a:pt x="37" y="64"/>
                      <a:pt x="38" y="65"/>
                      <a:pt x="38" y="65"/>
                    </a:cubicBezTo>
                    <a:cubicBezTo>
                      <a:pt x="38" y="65"/>
                      <a:pt x="37" y="65"/>
                      <a:pt x="35" y="64"/>
                    </a:cubicBezTo>
                    <a:cubicBezTo>
                      <a:pt x="34" y="64"/>
                      <a:pt x="33" y="63"/>
                      <a:pt x="31" y="62"/>
                    </a:cubicBezTo>
                    <a:cubicBezTo>
                      <a:pt x="30" y="62"/>
                      <a:pt x="28" y="61"/>
                      <a:pt x="27" y="60"/>
                    </a:cubicBezTo>
                    <a:cubicBezTo>
                      <a:pt x="25" y="59"/>
                      <a:pt x="24" y="57"/>
                      <a:pt x="22" y="56"/>
                    </a:cubicBezTo>
                    <a:cubicBezTo>
                      <a:pt x="20" y="55"/>
                      <a:pt x="18" y="53"/>
                      <a:pt x="17" y="51"/>
                    </a:cubicBezTo>
                    <a:cubicBezTo>
                      <a:pt x="16" y="50"/>
                      <a:pt x="15" y="49"/>
                      <a:pt x="14" y="48"/>
                    </a:cubicBezTo>
                    <a:cubicBezTo>
                      <a:pt x="14" y="47"/>
                      <a:pt x="13" y="46"/>
                      <a:pt x="12" y="45"/>
                    </a:cubicBezTo>
                    <a:cubicBezTo>
                      <a:pt x="11" y="44"/>
                      <a:pt x="11" y="43"/>
                      <a:pt x="10" y="42"/>
                    </a:cubicBezTo>
                    <a:cubicBezTo>
                      <a:pt x="9" y="41"/>
                      <a:pt x="9" y="40"/>
                      <a:pt x="8" y="38"/>
                    </a:cubicBezTo>
                    <a:cubicBezTo>
                      <a:pt x="8" y="37"/>
                      <a:pt x="7" y="36"/>
                      <a:pt x="7" y="35"/>
                    </a:cubicBezTo>
                    <a:cubicBezTo>
                      <a:pt x="7" y="33"/>
                      <a:pt x="6" y="32"/>
                      <a:pt x="6" y="31"/>
                    </a:cubicBezTo>
                    <a:cubicBezTo>
                      <a:pt x="5" y="28"/>
                      <a:pt x="5" y="26"/>
                      <a:pt x="5" y="23"/>
                    </a:cubicBezTo>
                    <a:cubicBezTo>
                      <a:pt x="5" y="21"/>
                      <a:pt x="5" y="19"/>
                      <a:pt x="5" y="17"/>
                    </a:cubicBezTo>
                    <a:cubicBezTo>
                      <a:pt x="4" y="15"/>
                      <a:pt x="4" y="13"/>
                      <a:pt x="4" y="11"/>
                    </a:cubicBezTo>
                    <a:cubicBezTo>
                      <a:pt x="4" y="9"/>
                      <a:pt x="3" y="8"/>
                      <a:pt x="3" y="6"/>
                    </a:cubicBezTo>
                    <a:cubicBezTo>
                      <a:pt x="3" y="5"/>
                      <a:pt x="2" y="4"/>
                      <a:pt x="2" y="3"/>
                    </a:cubicBezTo>
                    <a:cubicBezTo>
                      <a:pt x="1" y="2"/>
                      <a:pt x="1" y="1"/>
                      <a:pt x="1" y="1"/>
                    </a:cubicBezTo>
                    <a:cubicBezTo>
                      <a:pt x="0" y="0"/>
                      <a:pt x="0" y="0"/>
                      <a:pt x="0"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485">
                <a:extLst>
                  <a:ext uri="{FF2B5EF4-FFF2-40B4-BE49-F238E27FC236}">
                    <a16:creationId xmlns:a16="http://schemas.microsoft.com/office/drawing/2014/main" id="{93CE2A7B-B51D-47EE-A323-3BC9F8AE7952}"/>
                  </a:ext>
                </a:extLst>
              </p:cNvPr>
              <p:cNvSpPr>
                <a:spLocks/>
              </p:cNvSpPr>
              <p:nvPr/>
            </p:nvSpPr>
            <p:spPr bwMode="auto">
              <a:xfrm>
                <a:off x="1437" y="2684"/>
                <a:ext cx="45" cy="174"/>
              </a:xfrm>
              <a:custGeom>
                <a:avLst/>
                <a:gdLst>
                  <a:gd name="T0" fmla="*/ 8 w 19"/>
                  <a:gd name="T1" fmla="*/ 0 h 73"/>
                  <a:gd name="T2" fmla="*/ 9 w 19"/>
                  <a:gd name="T3" fmla="*/ 3 h 73"/>
                  <a:gd name="T4" fmla="*/ 11 w 19"/>
                  <a:gd name="T5" fmla="*/ 7 h 73"/>
                  <a:gd name="T6" fmla="*/ 12 w 19"/>
                  <a:gd name="T7" fmla="*/ 12 h 73"/>
                  <a:gd name="T8" fmla="*/ 12 w 19"/>
                  <a:gd name="T9" fmla="*/ 19 h 73"/>
                  <a:gd name="T10" fmla="*/ 11 w 19"/>
                  <a:gd name="T11" fmla="*/ 22 h 73"/>
                  <a:gd name="T12" fmla="*/ 10 w 19"/>
                  <a:gd name="T13" fmla="*/ 26 h 73"/>
                  <a:gd name="T14" fmla="*/ 10 w 19"/>
                  <a:gd name="T15" fmla="*/ 27 h 73"/>
                  <a:gd name="T16" fmla="*/ 10 w 19"/>
                  <a:gd name="T17" fmla="*/ 27 h 73"/>
                  <a:gd name="T18" fmla="*/ 10 w 19"/>
                  <a:gd name="T19" fmla="*/ 27 h 73"/>
                  <a:gd name="T20" fmla="*/ 10 w 19"/>
                  <a:gd name="T21" fmla="*/ 27 h 73"/>
                  <a:gd name="T22" fmla="*/ 10 w 19"/>
                  <a:gd name="T23" fmla="*/ 27 h 73"/>
                  <a:gd name="T24" fmla="*/ 10 w 19"/>
                  <a:gd name="T25" fmla="*/ 27 h 73"/>
                  <a:gd name="T26" fmla="*/ 10 w 19"/>
                  <a:gd name="T27" fmla="*/ 27 h 73"/>
                  <a:gd name="T28" fmla="*/ 9 w 19"/>
                  <a:gd name="T29" fmla="*/ 29 h 73"/>
                  <a:gd name="T30" fmla="*/ 9 w 19"/>
                  <a:gd name="T31" fmla="*/ 30 h 73"/>
                  <a:gd name="T32" fmla="*/ 9 w 19"/>
                  <a:gd name="T33" fmla="*/ 31 h 73"/>
                  <a:gd name="T34" fmla="*/ 8 w 19"/>
                  <a:gd name="T35" fmla="*/ 32 h 73"/>
                  <a:gd name="T36" fmla="*/ 8 w 19"/>
                  <a:gd name="T37" fmla="*/ 38 h 73"/>
                  <a:gd name="T38" fmla="*/ 8 w 19"/>
                  <a:gd name="T39" fmla="*/ 42 h 73"/>
                  <a:gd name="T40" fmla="*/ 8 w 19"/>
                  <a:gd name="T41" fmla="*/ 45 h 73"/>
                  <a:gd name="T42" fmla="*/ 9 w 19"/>
                  <a:gd name="T43" fmla="*/ 52 h 73"/>
                  <a:gd name="T44" fmla="*/ 11 w 19"/>
                  <a:gd name="T45" fmla="*/ 58 h 73"/>
                  <a:gd name="T46" fmla="*/ 12 w 19"/>
                  <a:gd name="T47" fmla="*/ 60 h 73"/>
                  <a:gd name="T48" fmla="*/ 13 w 19"/>
                  <a:gd name="T49" fmla="*/ 63 h 73"/>
                  <a:gd name="T50" fmla="*/ 15 w 19"/>
                  <a:gd name="T51" fmla="*/ 67 h 73"/>
                  <a:gd name="T52" fmla="*/ 17 w 19"/>
                  <a:gd name="T53" fmla="*/ 70 h 73"/>
                  <a:gd name="T54" fmla="*/ 19 w 19"/>
                  <a:gd name="T55" fmla="*/ 73 h 73"/>
                  <a:gd name="T56" fmla="*/ 16 w 19"/>
                  <a:gd name="T57" fmla="*/ 71 h 73"/>
                  <a:gd name="T58" fmla="*/ 13 w 19"/>
                  <a:gd name="T59" fmla="*/ 69 h 73"/>
                  <a:gd name="T60" fmla="*/ 9 w 19"/>
                  <a:gd name="T61" fmla="*/ 65 h 73"/>
                  <a:gd name="T62" fmla="*/ 7 w 19"/>
                  <a:gd name="T63" fmla="*/ 63 h 73"/>
                  <a:gd name="T64" fmla="*/ 5 w 19"/>
                  <a:gd name="T65" fmla="*/ 60 h 73"/>
                  <a:gd name="T66" fmla="*/ 3 w 19"/>
                  <a:gd name="T67" fmla="*/ 53 h 73"/>
                  <a:gd name="T68" fmla="*/ 1 w 19"/>
                  <a:gd name="T69" fmla="*/ 46 h 73"/>
                  <a:gd name="T70" fmla="*/ 0 w 19"/>
                  <a:gd name="T71" fmla="*/ 42 h 73"/>
                  <a:gd name="T72" fmla="*/ 0 w 19"/>
                  <a:gd name="T73" fmla="*/ 38 h 73"/>
                  <a:gd name="T74" fmla="*/ 1 w 19"/>
                  <a:gd name="T75" fmla="*/ 30 h 73"/>
                  <a:gd name="T76" fmla="*/ 2 w 19"/>
                  <a:gd name="T77" fmla="*/ 28 h 73"/>
                  <a:gd name="T78" fmla="*/ 2 w 19"/>
                  <a:gd name="T79" fmla="*/ 27 h 73"/>
                  <a:gd name="T80" fmla="*/ 2 w 19"/>
                  <a:gd name="T81" fmla="*/ 26 h 73"/>
                  <a:gd name="T82" fmla="*/ 4 w 19"/>
                  <a:gd name="T83" fmla="*/ 23 h 73"/>
                  <a:gd name="T84" fmla="*/ 5 w 19"/>
                  <a:gd name="T85" fmla="*/ 20 h 73"/>
                  <a:gd name="T86" fmla="*/ 6 w 19"/>
                  <a:gd name="T87" fmla="*/ 18 h 73"/>
                  <a:gd name="T88" fmla="*/ 7 w 19"/>
                  <a:gd name="T89" fmla="*/ 15 h 73"/>
                  <a:gd name="T90" fmla="*/ 7 w 19"/>
                  <a:gd name="T91" fmla="*/ 12 h 73"/>
                  <a:gd name="T92" fmla="*/ 8 w 19"/>
                  <a:gd name="T93" fmla="*/ 7 h 73"/>
                  <a:gd name="T94" fmla="*/ 8 w 19"/>
                  <a:gd name="T95" fmla="*/ 4 h 73"/>
                  <a:gd name="T96" fmla="*/ 8 w 19"/>
                  <a:gd name="T9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3">
                    <a:moveTo>
                      <a:pt x="8" y="0"/>
                    </a:moveTo>
                    <a:cubicBezTo>
                      <a:pt x="8" y="0"/>
                      <a:pt x="9" y="1"/>
                      <a:pt x="9" y="3"/>
                    </a:cubicBezTo>
                    <a:cubicBezTo>
                      <a:pt x="10" y="4"/>
                      <a:pt x="10" y="6"/>
                      <a:pt x="11" y="7"/>
                    </a:cubicBezTo>
                    <a:cubicBezTo>
                      <a:pt x="11" y="9"/>
                      <a:pt x="11" y="10"/>
                      <a:pt x="12" y="12"/>
                    </a:cubicBezTo>
                    <a:cubicBezTo>
                      <a:pt x="12" y="14"/>
                      <a:pt x="12" y="16"/>
                      <a:pt x="12" y="19"/>
                    </a:cubicBezTo>
                    <a:cubicBezTo>
                      <a:pt x="11" y="20"/>
                      <a:pt x="11" y="21"/>
                      <a:pt x="11" y="22"/>
                    </a:cubicBezTo>
                    <a:cubicBezTo>
                      <a:pt x="11" y="23"/>
                      <a:pt x="10" y="24"/>
                      <a:pt x="10" y="26"/>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9" y="29"/>
                      <a:pt x="9" y="29"/>
                      <a:pt x="9" y="29"/>
                    </a:cubicBezTo>
                    <a:cubicBezTo>
                      <a:pt x="9" y="30"/>
                      <a:pt x="9" y="30"/>
                      <a:pt x="9" y="30"/>
                    </a:cubicBezTo>
                    <a:cubicBezTo>
                      <a:pt x="9" y="31"/>
                      <a:pt x="9" y="31"/>
                      <a:pt x="9" y="31"/>
                    </a:cubicBezTo>
                    <a:cubicBezTo>
                      <a:pt x="8" y="32"/>
                      <a:pt x="8" y="32"/>
                      <a:pt x="8" y="32"/>
                    </a:cubicBezTo>
                    <a:cubicBezTo>
                      <a:pt x="8" y="34"/>
                      <a:pt x="8" y="36"/>
                      <a:pt x="8" y="38"/>
                    </a:cubicBezTo>
                    <a:cubicBezTo>
                      <a:pt x="8" y="40"/>
                      <a:pt x="7" y="41"/>
                      <a:pt x="8" y="42"/>
                    </a:cubicBezTo>
                    <a:cubicBezTo>
                      <a:pt x="8" y="43"/>
                      <a:pt x="8" y="44"/>
                      <a:pt x="8" y="45"/>
                    </a:cubicBezTo>
                    <a:cubicBezTo>
                      <a:pt x="8" y="47"/>
                      <a:pt x="8" y="50"/>
                      <a:pt x="9" y="52"/>
                    </a:cubicBezTo>
                    <a:cubicBezTo>
                      <a:pt x="9" y="54"/>
                      <a:pt x="10" y="56"/>
                      <a:pt x="11" y="58"/>
                    </a:cubicBezTo>
                    <a:cubicBezTo>
                      <a:pt x="11" y="59"/>
                      <a:pt x="11" y="59"/>
                      <a:pt x="12" y="60"/>
                    </a:cubicBezTo>
                    <a:cubicBezTo>
                      <a:pt x="12" y="61"/>
                      <a:pt x="12" y="62"/>
                      <a:pt x="13" y="63"/>
                    </a:cubicBezTo>
                    <a:cubicBezTo>
                      <a:pt x="13" y="64"/>
                      <a:pt x="14" y="66"/>
                      <a:pt x="15" y="67"/>
                    </a:cubicBezTo>
                    <a:cubicBezTo>
                      <a:pt x="16" y="68"/>
                      <a:pt x="16" y="69"/>
                      <a:pt x="17" y="70"/>
                    </a:cubicBezTo>
                    <a:cubicBezTo>
                      <a:pt x="18" y="72"/>
                      <a:pt x="19" y="73"/>
                      <a:pt x="19" y="73"/>
                    </a:cubicBezTo>
                    <a:cubicBezTo>
                      <a:pt x="19" y="73"/>
                      <a:pt x="18" y="73"/>
                      <a:pt x="16" y="71"/>
                    </a:cubicBezTo>
                    <a:cubicBezTo>
                      <a:pt x="15" y="71"/>
                      <a:pt x="14" y="70"/>
                      <a:pt x="13" y="69"/>
                    </a:cubicBezTo>
                    <a:cubicBezTo>
                      <a:pt x="11" y="68"/>
                      <a:pt x="10" y="67"/>
                      <a:pt x="9" y="65"/>
                    </a:cubicBezTo>
                    <a:cubicBezTo>
                      <a:pt x="8" y="64"/>
                      <a:pt x="8" y="64"/>
                      <a:pt x="7" y="63"/>
                    </a:cubicBezTo>
                    <a:cubicBezTo>
                      <a:pt x="7" y="62"/>
                      <a:pt x="6" y="61"/>
                      <a:pt x="5" y="60"/>
                    </a:cubicBezTo>
                    <a:cubicBezTo>
                      <a:pt x="4" y="58"/>
                      <a:pt x="3" y="56"/>
                      <a:pt x="3" y="53"/>
                    </a:cubicBezTo>
                    <a:cubicBezTo>
                      <a:pt x="2" y="51"/>
                      <a:pt x="1" y="49"/>
                      <a:pt x="1" y="46"/>
                    </a:cubicBezTo>
                    <a:cubicBezTo>
                      <a:pt x="0" y="45"/>
                      <a:pt x="0" y="44"/>
                      <a:pt x="0" y="42"/>
                    </a:cubicBezTo>
                    <a:cubicBezTo>
                      <a:pt x="0" y="41"/>
                      <a:pt x="0" y="40"/>
                      <a:pt x="0" y="38"/>
                    </a:cubicBezTo>
                    <a:cubicBezTo>
                      <a:pt x="0" y="36"/>
                      <a:pt x="1" y="33"/>
                      <a:pt x="1" y="30"/>
                    </a:cubicBezTo>
                    <a:cubicBezTo>
                      <a:pt x="2" y="28"/>
                      <a:pt x="2" y="28"/>
                      <a:pt x="2" y="28"/>
                    </a:cubicBezTo>
                    <a:cubicBezTo>
                      <a:pt x="2" y="27"/>
                      <a:pt x="2" y="27"/>
                      <a:pt x="2" y="27"/>
                    </a:cubicBezTo>
                    <a:cubicBezTo>
                      <a:pt x="2" y="26"/>
                      <a:pt x="2" y="26"/>
                      <a:pt x="2" y="26"/>
                    </a:cubicBezTo>
                    <a:cubicBezTo>
                      <a:pt x="3" y="25"/>
                      <a:pt x="3" y="24"/>
                      <a:pt x="4" y="23"/>
                    </a:cubicBezTo>
                    <a:cubicBezTo>
                      <a:pt x="4" y="22"/>
                      <a:pt x="5" y="21"/>
                      <a:pt x="5" y="20"/>
                    </a:cubicBezTo>
                    <a:cubicBezTo>
                      <a:pt x="5" y="19"/>
                      <a:pt x="6" y="19"/>
                      <a:pt x="6" y="18"/>
                    </a:cubicBezTo>
                    <a:cubicBezTo>
                      <a:pt x="6" y="17"/>
                      <a:pt x="7" y="16"/>
                      <a:pt x="7" y="15"/>
                    </a:cubicBezTo>
                    <a:cubicBezTo>
                      <a:pt x="7" y="14"/>
                      <a:pt x="7" y="13"/>
                      <a:pt x="7" y="12"/>
                    </a:cubicBezTo>
                    <a:cubicBezTo>
                      <a:pt x="7" y="10"/>
                      <a:pt x="8" y="9"/>
                      <a:pt x="8" y="7"/>
                    </a:cubicBezTo>
                    <a:cubicBezTo>
                      <a:pt x="8" y="6"/>
                      <a:pt x="8" y="5"/>
                      <a:pt x="8" y="4"/>
                    </a:cubicBezTo>
                    <a:cubicBezTo>
                      <a:pt x="8" y="1"/>
                      <a:pt x="8" y="0"/>
                      <a:pt x="8" y="0"/>
                    </a:cubicBezTo>
                  </a:path>
                </a:pathLst>
              </a:custGeom>
              <a:solidFill>
                <a:srgbClr val="B1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486">
                <a:extLst>
                  <a:ext uri="{FF2B5EF4-FFF2-40B4-BE49-F238E27FC236}">
                    <a16:creationId xmlns:a16="http://schemas.microsoft.com/office/drawing/2014/main" id="{67A7BCA4-CDA0-4FC9-A1A9-0AEF14D256E8}"/>
                  </a:ext>
                </a:extLst>
              </p:cNvPr>
              <p:cNvSpPr>
                <a:spLocks noEditPoints="1"/>
              </p:cNvSpPr>
              <p:nvPr/>
            </p:nvSpPr>
            <p:spPr bwMode="auto">
              <a:xfrm>
                <a:off x="1596" y="1767"/>
                <a:ext cx="392" cy="432"/>
              </a:xfrm>
              <a:custGeom>
                <a:avLst/>
                <a:gdLst>
                  <a:gd name="T0" fmla="*/ 2 w 165"/>
                  <a:gd name="T1" fmla="*/ 180 h 182"/>
                  <a:gd name="T2" fmla="*/ 1 w 165"/>
                  <a:gd name="T3" fmla="*/ 181 h 182"/>
                  <a:gd name="T4" fmla="*/ 0 w 165"/>
                  <a:gd name="T5" fmla="*/ 182 h 182"/>
                  <a:gd name="T6" fmla="*/ 0 w 165"/>
                  <a:gd name="T7" fmla="*/ 182 h 182"/>
                  <a:gd name="T8" fmla="*/ 1 w 165"/>
                  <a:gd name="T9" fmla="*/ 181 h 182"/>
                  <a:gd name="T10" fmla="*/ 1 w 165"/>
                  <a:gd name="T11" fmla="*/ 181 h 182"/>
                  <a:gd name="T12" fmla="*/ 2 w 165"/>
                  <a:gd name="T13" fmla="*/ 180 h 182"/>
                  <a:gd name="T14" fmla="*/ 2 w 165"/>
                  <a:gd name="T15" fmla="*/ 180 h 182"/>
                  <a:gd name="T16" fmla="*/ 37 w 165"/>
                  <a:gd name="T17" fmla="*/ 133 h 182"/>
                  <a:gd name="T18" fmla="*/ 28 w 165"/>
                  <a:gd name="T19" fmla="*/ 143 h 182"/>
                  <a:gd name="T20" fmla="*/ 19 w 165"/>
                  <a:gd name="T21" fmla="*/ 156 h 182"/>
                  <a:gd name="T22" fmla="*/ 17 w 165"/>
                  <a:gd name="T23" fmla="*/ 161 h 182"/>
                  <a:gd name="T24" fmla="*/ 15 w 165"/>
                  <a:gd name="T25" fmla="*/ 165 h 182"/>
                  <a:gd name="T26" fmla="*/ 16 w 165"/>
                  <a:gd name="T27" fmla="*/ 163 h 182"/>
                  <a:gd name="T28" fmla="*/ 36 w 165"/>
                  <a:gd name="T29" fmla="*/ 136 h 182"/>
                  <a:gd name="T30" fmla="*/ 37 w 165"/>
                  <a:gd name="T31" fmla="*/ 133 h 182"/>
                  <a:gd name="T32" fmla="*/ 140 w 165"/>
                  <a:gd name="T33" fmla="*/ 61 h 182"/>
                  <a:gd name="T34" fmla="*/ 140 w 165"/>
                  <a:gd name="T35" fmla="*/ 61 h 182"/>
                  <a:gd name="T36" fmla="*/ 138 w 165"/>
                  <a:gd name="T37" fmla="*/ 63 h 182"/>
                  <a:gd name="T38" fmla="*/ 138 w 165"/>
                  <a:gd name="T39" fmla="*/ 63 h 182"/>
                  <a:gd name="T40" fmla="*/ 137 w 165"/>
                  <a:gd name="T41" fmla="*/ 64 h 182"/>
                  <a:gd name="T42" fmla="*/ 137 w 165"/>
                  <a:gd name="T43" fmla="*/ 64 h 182"/>
                  <a:gd name="T44" fmla="*/ 137 w 165"/>
                  <a:gd name="T45" fmla="*/ 64 h 182"/>
                  <a:gd name="T46" fmla="*/ 137 w 165"/>
                  <a:gd name="T47" fmla="*/ 64 h 182"/>
                  <a:gd name="T48" fmla="*/ 133 w 165"/>
                  <a:gd name="T49" fmla="*/ 67 h 182"/>
                  <a:gd name="T50" fmla="*/ 127 w 165"/>
                  <a:gd name="T51" fmla="*/ 71 h 182"/>
                  <a:gd name="T52" fmla="*/ 120 w 165"/>
                  <a:gd name="T53" fmla="*/ 76 h 182"/>
                  <a:gd name="T54" fmla="*/ 113 w 165"/>
                  <a:gd name="T55" fmla="*/ 80 h 182"/>
                  <a:gd name="T56" fmla="*/ 106 w 165"/>
                  <a:gd name="T57" fmla="*/ 84 h 182"/>
                  <a:gd name="T58" fmla="*/ 99 w 165"/>
                  <a:gd name="T59" fmla="*/ 88 h 182"/>
                  <a:gd name="T60" fmla="*/ 86 w 165"/>
                  <a:gd name="T61" fmla="*/ 95 h 182"/>
                  <a:gd name="T62" fmla="*/ 80 w 165"/>
                  <a:gd name="T63" fmla="*/ 100 h 182"/>
                  <a:gd name="T64" fmla="*/ 88 w 165"/>
                  <a:gd name="T65" fmla="*/ 96 h 182"/>
                  <a:gd name="T66" fmla="*/ 103 w 165"/>
                  <a:gd name="T67" fmla="*/ 89 h 182"/>
                  <a:gd name="T68" fmla="*/ 110 w 165"/>
                  <a:gd name="T69" fmla="*/ 85 h 182"/>
                  <a:gd name="T70" fmla="*/ 113 w 165"/>
                  <a:gd name="T71" fmla="*/ 83 h 182"/>
                  <a:gd name="T72" fmla="*/ 117 w 165"/>
                  <a:gd name="T73" fmla="*/ 80 h 182"/>
                  <a:gd name="T74" fmla="*/ 130 w 165"/>
                  <a:gd name="T75" fmla="*/ 72 h 182"/>
                  <a:gd name="T76" fmla="*/ 137 w 165"/>
                  <a:gd name="T77" fmla="*/ 66 h 182"/>
                  <a:gd name="T78" fmla="*/ 138 w 165"/>
                  <a:gd name="T79" fmla="*/ 65 h 182"/>
                  <a:gd name="T80" fmla="*/ 139 w 165"/>
                  <a:gd name="T81" fmla="*/ 65 h 182"/>
                  <a:gd name="T82" fmla="*/ 140 w 165"/>
                  <a:gd name="T83" fmla="*/ 62 h 182"/>
                  <a:gd name="T84" fmla="*/ 140 w 165"/>
                  <a:gd name="T85" fmla="*/ 61 h 182"/>
                  <a:gd name="T86" fmla="*/ 163 w 165"/>
                  <a:gd name="T87" fmla="*/ 0 h 182"/>
                  <a:gd name="T88" fmla="*/ 164 w 165"/>
                  <a:gd name="T89" fmla="*/ 3 h 182"/>
                  <a:gd name="T90" fmla="*/ 164 w 165"/>
                  <a:gd name="T91" fmla="*/ 11 h 182"/>
                  <a:gd name="T92" fmla="*/ 164 w 165"/>
                  <a:gd name="T93" fmla="*/ 19 h 182"/>
                  <a:gd name="T94" fmla="*/ 159 w 165"/>
                  <a:gd name="T95" fmla="*/ 35 h 182"/>
                  <a:gd name="T96" fmla="*/ 158 w 165"/>
                  <a:gd name="T97" fmla="*/ 39 h 182"/>
                  <a:gd name="T98" fmla="*/ 157 w 165"/>
                  <a:gd name="T99" fmla="*/ 41 h 182"/>
                  <a:gd name="T100" fmla="*/ 157 w 165"/>
                  <a:gd name="T101" fmla="*/ 41 h 182"/>
                  <a:gd name="T102" fmla="*/ 158 w 165"/>
                  <a:gd name="T103" fmla="*/ 42 h 182"/>
                  <a:gd name="T104" fmla="*/ 161 w 165"/>
                  <a:gd name="T105" fmla="*/ 35 h 182"/>
                  <a:gd name="T106" fmla="*/ 162 w 165"/>
                  <a:gd name="T107" fmla="*/ 31 h 182"/>
                  <a:gd name="T108" fmla="*/ 163 w 165"/>
                  <a:gd name="T109" fmla="*/ 27 h 182"/>
                  <a:gd name="T110" fmla="*/ 164 w 165"/>
                  <a:gd name="T111" fmla="*/ 23 h 182"/>
                  <a:gd name="T112" fmla="*/ 164 w 165"/>
                  <a:gd name="T113" fmla="*/ 19 h 182"/>
                  <a:gd name="T114" fmla="*/ 165 w 165"/>
                  <a:gd name="T115" fmla="*/ 11 h 182"/>
                  <a:gd name="T116" fmla="*/ 164 w 165"/>
                  <a:gd name="T117" fmla="*/ 7 h 182"/>
                  <a:gd name="T118" fmla="*/ 164 w 165"/>
                  <a:gd name="T119" fmla="*/ 5 h 182"/>
                  <a:gd name="T120" fmla="*/ 164 w 165"/>
                  <a:gd name="T121" fmla="*/ 3 h 182"/>
                  <a:gd name="T122" fmla="*/ 163 w 165"/>
                  <a:gd name="T1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 h="182">
                    <a:moveTo>
                      <a:pt x="2" y="180"/>
                    </a:moveTo>
                    <a:cubicBezTo>
                      <a:pt x="1" y="181"/>
                      <a:pt x="1" y="181"/>
                      <a:pt x="1" y="181"/>
                    </a:cubicBezTo>
                    <a:cubicBezTo>
                      <a:pt x="0" y="182"/>
                      <a:pt x="0" y="182"/>
                      <a:pt x="0" y="182"/>
                    </a:cubicBezTo>
                    <a:cubicBezTo>
                      <a:pt x="0" y="182"/>
                      <a:pt x="0" y="182"/>
                      <a:pt x="0" y="182"/>
                    </a:cubicBezTo>
                    <a:cubicBezTo>
                      <a:pt x="1" y="181"/>
                      <a:pt x="1" y="181"/>
                      <a:pt x="1" y="181"/>
                    </a:cubicBezTo>
                    <a:cubicBezTo>
                      <a:pt x="1" y="181"/>
                      <a:pt x="1" y="181"/>
                      <a:pt x="1" y="181"/>
                    </a:cubicBezTo>
                    <a:cubicBezTo>
                      <a:pt x="2" y="180"/>
                      <a:pt x="2" y="180"/>
                      <a:pt x="2" y="180"/>
                    </a:cubicBezTo>
                    <a:cubicBezTo>
                      <a:pt x="2" y="180"/>
                      <a:pt x="2" y="180"/>
                      <a:pt x="2" y="180"/>
                    </a:cubicBezTo>
                    <a:moveTo>
                      <a:pt x="37" y="133"/>
                    </a:moveTo>
                    <a:cubicBezTo>
                      <a:pt x="34" y="136"/>
                      <a:pt x="31" y="140"/>
                      <a:pt x="28" y="143"/>
                    </a:cubicBezTo>
                    <a:cubicBezTo>
                      <a:pt x="25" y="148"/>
                      <a:pt x="22" y="152"/>
                      <a:pt x="19" y="156"/>
                    </a:cubicBezTo>
                    <a:cubicBezTo>
                      <a:pt x="17" y="161"/>
                      <a:pt x="17" y="161"/>
                      <a:pt x="17" y="161"/>
                    </a:cubicBezTo>
                    <a:cubicBezTo>
                      <a:pt x="15" y="165"/>
                      <a:pt x="15" y="165"/>
                      <a:pt x="15" y="165"/>
                    </a:cubicBezTo>
                    <a:cubicBezTo>
                      <a:pt x="16" y="164"/>
                      <a:pt x="16" y="164"/>
                      <a:pt x="16" y="163"/>
                    </a:cubicBezTo>
                    <a:cubicBezTo>
                      <a:pt x="23" y="154"/>
                      <a:pt x="29" y="145"/>
                      <a:pt x="36" y="136"/>
                    </a:cubicBezTo>
                    <a:cubicBezTo>
                      <a:pt x="36" y="135"/>
                      <a:pt x="36" y="134"/>
                      <a:pt x="37" y="133"/>
                    </a:cubicBezTo>
                    <a:moveTo>
                      <a:pt x="140" y="61"/>
                    </a:moveTo>
                    <a:cubicBezTo>
                      <a:pt x="140" y="61"/>
                      <a:pt x="140" y="61"/>
                      <a:pt x="140" y="61"/>
                    </a:cubicBezTo>
                    <a:cubicBezTo>
                      <a:pt x="138" y="63"/>
                      <a:pt x="138" y="63"/>
                      <a:pt x="138" y="63"/>
                    </a:cubicBezTo>
                    <a:cubicBezTo>
                      <a:pt x="138" y="63"/>
                      <a:pt x="138" y="63"/>
                      <a:pt x="138" y="63"/>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3" y="67"/>
                      <a:pt x="133" y="67"/>
                      <a:pt x="133" y="67"/>
                    </a:cubicBezTo>
                    <a:cubicBezTo>
                      <a:pt x="131" y="68"/>
                      <a:pt x="129" y="70"/>
                      <a:pt x="127" y="71"/>
                    </a:cubicBezTo>
                    <a:cubicBezTo>
                      <a:pt x="124" y="73"/>
                      <a:pt x="122" y="74"/>
                      <a:pt x="120" y="76"/>
                    </a:cubicBezTo>
                    <a:cubicBezTo>
                      <a:pt x="113" y="80"/>
                      <a:pt x="113" y="80"/>
                      <a:pt x="113" y="80"/>
                    </a:cubicBezTo>
                    <a:cubicBezTo>
                      <a:pt x="106" y="84"/>
                      <a:pt x="106" y="84"/>
                      <a:pt x="106" y="84"/>
                    </a:cubicBezTo>
                    <a:cubicBezTo>
                      <a:pt x="104" y="85"/>
                      <a:pt x="101" y="87"/>
                      <a:pt x="99" y="88"/>
                    </a:cubicBezTo>
                    <a:cubicBezTo>
                      <a:pt x="86" y="95"/>
                      <a:pt x="86" y="95"/>
                      <a:pt x="86" y="95"/>
                    </a:cubicBezTo>
                    <a:cubicBezTo>
                      <a:pt x="84" y="96"/>
                      <a:pt x="82" y="98"/>
                      <a:pt x="80" y="100"/>
                    </a:cubicBezTo>
                    <a:cubicBezTo>
                      <a:pt x="83" y="99"/>
                      <a:pt x="86" y="97"/>
                      <a:pt x="88" y="96"/>
                    </a:cubicBezTo>
                    <a:cubicBezTo>
                      <a:pt x="93" y="94"/>
                      <a:pt x="98" y="91"/>
                      <a:pt x="103" y="89"/>
                    </a:cubicBezTo>
                    <a:cubicBezTo>
                      <a:pt x="110" y="85"/>
                      <a:pt x="110" y="85"/>
                      <a:pt x="110" y="85"/>
                    </a:cubicBezTo>
                    <a:cubicBezTo>
                      <a:pt x="111" y="84"/>
                      <a:pt x="112" y="83"/>
                      <a:pt x="113" y="83"/>
                    </a:cubicBezTo>
                    <a:cubicBezTo>
                      <a:pt x="117" y="80"/>
                      <a:pt x="117" y="80"/>
                      <a:pt x="117" y="80"/>
                    </a:cubicBezTo>
                    <a:cubicBezTo>
                      <a:pt x="122" y="78"/>
                      <a:pt x="126" y="75"/>
                      <a:pt x="130" y="72"/>
                    </a:cubicBezTo>
                    <a:cubicBezTo>
                      <a:pt x="137" y="66"/>
                      <a:pt x="137" y="66"/>
                      <a:pt x="137" y="66"/>
                    </a:cubicBezTo>
                    <a:cubicBezTo>
                      <a:pt x="138" y="65"/>
                      <a:pt x="138" y="65"/>
                      <a:pt x="138" y="65"/>
                    </a:cubicBezTo>
                    <a:cubicBezTo>
                      <a:pt x="139" y="65"/>
                      <a:pt x="139" y="65"/>
                      <a:pt x="139" y="65"/>
                    </a:cubicBezTo>
                    <a:cubicBezTo>
                      <a:pt x="139" y="64"/>
                      <a:pt x="140" y="63"/>
                      <a:pt x="140" y="62"/>
                    </a:cubicBezTo>
                    <a:cubicBezTo>
                      <a:pt x="140" y="61"/>
                      <a:pt x="140" y="61"/>
                      <a:pt x="140" y="61"/>
                    </a:cubicBezTo>
                    <a:moveTo>
                      <a:pt x="163" y="0"/>
                    </a:moveTo>
                    <a:cubicBezTo>
                      <a:pt x="163" y="1"/>
                      <a:pt x="164" y="2"/>
                      <a:pt x="164" y="3"/>
                    </a:cubicBezTo>
                    <a:cubicBezTo>
                      <a:pt x="164" y="5"/>
                      <a:pt x="164" y="8"/>
                      <a:pt x="164" y="11"/>
                    </a:cubicBezTo>
                    <a:cubicBezTo>
                      <a:pt x="164" y="14"/>
                      <a:pt x="164" y="16"/>
                      <a:pt x="164" y="19"/>
                    </a:cubicBezTo>
                    <a:cubicBezTo>
                      <a:pt x="163" y="25"/>
                      <a:pt x="162" y="30"/>
                      <a:pt x="159" y="35"/>
                    </a:cubicBezTo>
                    <a:cubicBezTo>
                      <a:pt x="159" y="36"/>
                      <a:pt x="158" y="38"/>
                      <a:pt x="158" y="39"/>
                    </a:cubicBezTo>
                    <a:cubicBezTo>
                      <a:pt x="157" y="41"/>
                      <a:pt x="157" y="41"/>
                      <a:pt x="157" y="41"/>
                    </a:cubicBezTo>
                    <a:cubicBezTo>
                      <a:pt x="157" y="41"/>
                      <a:pt x="157" y="41"/>
                      <a:pt x="157" y="41"/>
                    </a:cubicBezTo>
                    <a:cubicBezTo>
                      <a:pt x="157" y="41"/>
                      <a:pt x="157" y="42"/>
                      <a:pt x="158" y="42"/>
                    </a:cubicBezTo>
                    <a:cubicBezTo>
                      <a:pt x="159" y="40"/>
                      <a:pt x="160" y="37"/>
                      <a:pt x="161" y="35"/>
                    </a:cubicBezTo>
                    <a:cubicBezTo>
                      <a:pt x="162" y="31"/>
                      <a:pt x="162" y="31"/>
                      <a:pt x="162" y="31"/>
                    </a:cubicBezTo>
                    <a:cubicBezTo>
                      <a:pt x="163" y="27"/>
                      <a:pt x="163" y="27"/>
                      <a:pt x="163" y="27"/>
                    </a:cubicBezTo>
                    <a:cubicBezTo>
                      <a:pt x="164" y="23"/>
                      <a:pt x="164" y="23"/>
                      <a:pt x="164" y="23"/>
                    </a:cubicBezTo>
                    <a:cubicBezTo>
                      <a:pt x="164" y="19"/>
                      <a:pt x="164" y="19"/>
                      <a:pt x="164" y="19"/>
                    </a:cubicBezTo>
                    <a:cubicBezTo>
                      <a:pt x="165" y="17"/>
                      <a:pt x="165" y="14"/>
                      <a:pt x="165" y="11"/>
                    </a:cubicBezTo>
                    <a:cubicBezTo>
                      <a:pt x="164" y="7"/>
                      <a:pt x="164" y="7"/>
                      <a:pt x="164" y="7"/>
                    </a:cubicBezTo>
                    <a:cubicBezTo>
                      <a:pt x="164" y="5"/>
                      <a:pt x="164" y="5"/>
                      <a:pt x="164" y="5"/>
                    </a:cubicBezTo>
                    <a:cubicBezTo>
                      <a:pt x="164" y="3"/>
                      <a:pt x="164" y="3"/>
                      <a:pt x="164" y="3"/>
                    </a:cubicBezTo>
                    <a:cubicBezTo>
                      <a:pt x="164" y="2"/>
                      <a:pt x="164" y="1"/>
                      <a:pt x="16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487">
                <a:extLst>
                  <a:ext uri="{FF2B5EF4-FFF2-40B4-BE49-F238E27FC236}">
                    <a16:creationId xmlns:a16="http://schemas.microsoft.com/office/drawing/2014/main" id="{90BE41DD-0E20-400F-B8C9-E659A1CDB483}"/>
                  </a:ext>
                </a:extLst>
              </p:cNvPr>
              <p:cNvSpPr>
                <a:spLocks noEditPoints="1"/>
              </p:cNvSpPr>
              <p:nvPr/>
            </p:nvSpPr>
            <p:spPr bwMode="auto">
              <a:xfrm>
                <a:off x="1848" y="1715"/>
                <a:ext cx="145" cy="237"/>
              </a:xfrm>
              <a:custGeom>
                <a:avLst/>
                <a:gdLst>
                  <a:gd name="T0" fmla="*/ 26 w 61"/>
                  <a:gd name="T1" fmla="*/ 79 h 100"/>
                  <a:gd name="T2" fmla="*/ 26 w 61"/>
                  <a:gd name="T3" fmla="*/ 79 h 100"/>
                  <a:gd name="T4" fmla="*/ 53 w 61"/>
                  <a:gd name="T5" fmla="*/ 12 h 100"/>
                  <a:gd name="T6" fmla="*/ 54 w 61"/>
                  <a:gd name="T7" fmla="*/ 26 h 100"/>
                  <a:gd name="T8" fmla="*/ 53 w 61"/>
                  <a:gd name="T9" fmla="*/ 33 h 100"/>
                  <a:gd name="T10" fmla="*/ 52 w 61"/>
                  <a:gd name="T11" fmla="*/ 40 h 100"/>
                  <a:gd name="T12" fmla="*/ 47 w 61"/>
                  <a:gd name="T13" fmla="*/ 54 h 100"/>
                  <a:gd name="T14" fmla="*/ 46 w 61"/>
                  <a:gd name="T15" fmla="*/ 58 h 100"/>
                  <a:gd name="T16" fmla="*/ 44 w 61"/>
                  <a:gd name="T17" fmla="*/ 61 h 100"/>
                  <a:gd name="T18" fmla="*/ 42 w 61"/>
                  <a:gd name="T19" fmla="*/ 64 h 100"/>
                  <a:gd name="T20" fmla="*/ 39 w 61"/>
                  <a:gd name="T21" fmla="*/ 67 h 100"/>
                  <a:gd name="T22" fmla="*/ 34 w 61"/>
                  <a:gd name="T23" fmla="*/ 72 h 100"/>
                  <a:gd name="T24" fmla="*/ 31 w 61"/>
                  <a:gd name="T25" fmla="*/ 74 h 100"/>
                  <a:gd name="T26" fmla="*/ 28 w 61"/>
                  <a:gd name="T27" fmla="*/ 77 h 100"/>
                  <a:gd name="T28" fmla="*/ 27 w 61"/>
                  <a:gd name="T29" fmla="*/ 78 h 100"/>
                  <a:gd name="T30" fmla="*/ 26 w 61"/>
                  <a:gd name="T31" fmla="*/ 79 h 100"/>
                  <a:gd name="T32" fmla="*/ 26 w 61"/>
                  <a:gd name="T33" fmla="*/ 79 h 100"/>
                  <a:gd name="T34" fmla="*/ 26 w 61"/>
                  <a:gd name="T35" fmla="*/ 79 h 100"/>
                  <a:gd name="T36" fmla="*/ 25 w 61"/>
                  <a:gd name="T37" fmla="*/ 79 h 100"/>
                  <a:gd name="T38" fmla="*/ 24 w 61"/>
                  <a:gd name="T39" fmla="*/ 80 h 100"/>
                  <a:gd name="T40" fmla="*/ 23 w 61"/>
                  <a:gd name="T41" fmla="*/ 80 h 100"/>
                  <a:gd name="T42" fmla="*/ 11 w 61"/>
                  <a:gd name="T43" fmla="*/ 90 h 100"/>
                  <a:gd name="T44" fmla="*/ 3 w 61"/>
                  <a:gd name="T45" fmla="*/ 97 h 100"/>
                  <a:gd name="T46" fmla="*/ 0 w 61"/>
                  <a:gd name="T47" fmla="*/ 100 h 100"/>
                  <a:gd name="T48" fmla="*/ 12 w 61"/>
                  <a:gd name="T49" fmla="*/ 93 h 100"/>
                  <a:gd name="T50" fmla="*/ 29 w 61"/>
                  <a:gd name="T51" fmla="*/ 82 h 100"/>
                  <a:gd name="T52" fmla="*/ 37 w 61"/>
                  <a:gd name="T53" fmla="*/ 75 h 100"/>
                  <a:gd name="T54" fmla="*/ 38 w 61"/>
                  <a:gd name="T55" fmla="*/ 72 h 100"/>
                  <a:gd name="T56" fmla="*/ 40 w 61"/>
                  <a:gd name="T57" fmla="*/ 68 h 100"/>
                  <a:gd name="T58" fmla="*/ 43 w 61"/>
                  <a:gd name="T59" fmla="*/ 64 h 100"/>
                  <a:gd name="T60" fmla="*/ 47 w 61"/>
                  <a:gd name="T61" fmla="*/ 62 h 100"/>
                  <a:gd name="T62" fmla="*/ 55 w 61"/>
                  <a:gd name="T63" fmla="*/ 41 h 100"/>
                  <a:gd name="T64" fmla="*/ 54 w 61"/>
                  <a:gd name="T65" fmla="*/ 16 h 100"/>
                  <a:gd name="T66" fmla="*/ 53 w 61"/>
                  <a:gd name="T67" fmla="*/ 12 h 100"/>
                  <a:gd name="T68" fmla="*/ 51 w 61"/>
                  <a:gd name="T69" fmla="*/ 0 h 100"/>
                  <a:gd name="T70" fmla="*/ 52 w 61"/>
                  <a:gd name="T71" fmla="*/ 2 h 100"/>
                  <a:gd name="T72" fmla="*/ 52 w 61"/>
                  <a:gd name="T73" fmla="*/ 4 h 100"/>
                  <a:gd name="T74" fmla="*/ 57 w 61"/>
                  <a:gd name="T75" fmla="*/ 15 h 100"/>
                  <a:gd name="T76" fmla="*/ 60 w 61"/>
                  <a:gd name="T77" fmla="*/ 41 h 100"/>
                  <a:gd name="T78" fmla="*/ 56 w 61"/>
                  <a:gd name="T79" fmla="*/ 58 h 100"/>
                  <a:gd name="T80" fmla="*/ 53 w 61"/>
                  <a:gd name="T81" fmla="*/ 65 h 100"/>
                  <a:gd name="T82" fmla="*/ 53 w 61"/>
                  <a:gd name="T83" fmla="*/ 68 h 100"/>
                  <a:gd name="T84" fmla="*/ 58 w 61"/>
                  <a:gd name="T85" fmla="*/ 58 h 100"/>
                  <a:gd name="T86" fmla="*/ 59 w 61"/>
                  <a:gd name="T87" fmla="*/ 54 h 100"/>
                  <a:gd name="T88" fmla="*/ 60 w 61"/>
                  <a:gd name="T89" fmla="*/ 50 h 100"/>
                  <a:gd name="T90" fmla="*/ 61 w 61"/>
                  <a:gd name="T91" fmla="*/ 46 h 100"/>
                  <a:gd name="T92" fmla="*/ 61 w 61"/>
                  <a:gd name="T93" fmla="*/ 42 h 100"/>
                  <a:gd name="T94" fmla="*/ 61 w 61"/>
                  <a:gd name="T95" fmla="*/ 33 h 100"/>
                  <a:gd name="T96" fmla="*/ 61 w 61"/>
                  <a:gd name="T97" fmla="*/ 29 h 100"/>
                  <a:gd name="T98" fmla="*/ 60 w 61"/>
                  <a:gd name="T99" fmla="*/ 27 h 100"/>
                  <a:gd name="T100" fmla="*/ 60 w 61"/>
                  <a:gd name="T101" fmla="*/ 25 h 100"/>
                  <a:gd name="T102" fmla="*/ 59 w 61"/>
                  <a:gd name="T103" fmla="*/ 21 h 100"/>
                  <a:gd name="T104" fmla="*/ 58 w 61"/>
                  <a:gd name="T105" fmla="*/ 17 h 100"/>
                  <a:gd name="T106" fmla="*/ 58 w 61"/>
                  <a:gd name="T107" fmla="*/ 15 h 100"/>
                  <a:gd name="T108" fmla="*/ 57 w 61"/>
                  <a:gd name="T109" fmla="*/ 13 h 100"/>
                  <a:gd name="T110" fmla="*/ 55 w 61"/>
                  <a:gd name="T111" fmla="*/ 9 h 100"/>
                  <a:gd name="T112" fmla="*/ 54 w 61"/>
                  <a:gd name="T113" fmla="*/ 5 h 100"/>
                  <a:gd name="T114" fmla="*/ 52 w 61"/>
                  <a:gd name="T115" fmla="*/ 2 h 100"/>
                  <a:gd name="T116" fmla="*/ 51 w 61"/>
                  <a:gd name="T1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100">
                    <a:moveTo>
                      <a:pt x="26" y="79"/>
                    </a:moveTo>
                    <a:cubicBezTo>
                      <a:pt x="26" y="79"/>
                      <a:pt x="26" y="79"/>
                      <a:pt x="26" y="79"/>
                    </a:cubicBezTo>
                    <a:moveTo>
                      <a:pt x="53" y="12"/>
                    </a:moveTo>
                    <a:cubicBezTo>
                      <a:pt x="54" y="17"/>
                      <a:pt x="54" y="22"/>
                      <a:pt x="54" y="26"/>
                    </a:cubicBezTo>
                    <a:cubicBezTo>
                      <a:pt x="54" y="28"/>
                      <a:pt x="53" y="31"/>
                      <a:pt x="53" y="33"/>
                    </a:cubicBezTo>
                    <a:cubicBezTo>
                      <a:pt x="53" y="35"/>
                      <a:pt x="53" y="38"/>
                      <a:pt x="52" y="40"/>
                    </a:cubicBezTo>
                    <a:cubicBezTo>
                      <a:pt x="51" y="45"/>
                      <a:pt x="50" y="50"/>
                      <a:pt x="47" y="54"/>
                    </a:cubicBezTo>
                    <a:cubicBezTo>
                      <a:pt x="47" y="55"/>
                      <a:pt x="46" y="57"/>
                      <a:pt x="46" y="58"/>
                    </a:cubicBezTo>
                    <a:cubicBezTo>
                      <a:pt x="44" y="61"/>
                      <a:pt x="44" y="61"/>
                      <a:pt x="44" y="61"/>
                    </a:cubicBezTo>
                    <a:cubicBezTo>
                      <a:pt x="42" y="64"/>
                      <a:pt x="42" y="64"/>
                      <a:pt x="42" y="64"/>
                    </a:cubicBezTo>
                    <a:cubicBezTo>
                      <a:pt x="39" y="67"/>
                      <a:pt x="39" y="67"/>
                      <a:pt x="39" y="67"/>
                    </a:cubicBezTo>
                    <a:cubicBezTo>
                      <a:pt x="38" y="68"/>
                      <a:pt x="36" y="70"/>
                      <a:pt x="34" y="72"/>
                    </a:cubicBezTo>
                    <a:cubicBezTo>
                      <a:pt x="33" y="73"/>
                      <a:pt x="32" y="74"/>
                      <a:pt x="31" y="74"/>
                    </a:cubicBezTo>
                    <a:cubicBezTo>
                      <a:pt x="28" y="77"/>
                      <a:pt x="28" y="77"/>
                      <a:pt x="28" y="77"/>
                    </a:cubicBezTo>
                    <a:cubicBezTo>
                      <a:pt x="27" y="78"/>
                      <a:pt x="27" y="78"/>
                      <a:pt x="27" y="78"/>
                    </a:cubicBezTo>
                    <a:cubicBezTo>
                      <a:pt x="26" y="79"/>
                      <a:pt x="26" y="79"/>
                      <a:pt x="26" y="79"/>
                    </a:cubicBezTo>
                    <a:cubicBezTo>
                      <a:pt x="26" y="79"/>
                      <a:pt x="26" y="79"/>
                      <a:pt x="26" y="79"/>
                    </a:cubicBezTo>
                    <a:cubicBezTo>
                      <a:pt x="26" y="79"/>
                      <a:pt x="26" y="79"/>
                      <a:pt x="26" y="79"/>
                    </a:cubicBezTo>
                    <a:cubicBezTo>
                      <a:pt x="25" y="79"/>
                      <a:pt x="25" y="79"/>
                      <a:pt x="25" y="79"/>
                    </a:cubicBezTo>
                    <a:cubicBezTo>
                      <a:pt x="24" y="80"/>
                      <a:pt x="24" y="80"/>
                      <a:pt x="24" y="80"/>
                    </a:cubicBezTo>
                    <a:cubicBezTo>
                      <a:pt x="24" y="80"/>
                      <a:pt x="24" y="80"/>
                      <a:pt x="23" y="80"/>
                    </a:cubicBezTo>
                    <a:cubicBezTo>
                      <a:pt x="19" y="84"/>
                      <a:pt x="15" y="87"/>
                      <a:pt x="11" y="90"/>
                    </a:cubicBezTo>
                    <a:cubicBezTo>
                      <a:pt x="3" y="97"/>
                      <a:pt x="3" y="97"/>
                      <a:pt x="3" y="97"/>
                    </a:cubicBezTo>
                    <a:cubicBezTo>
                      <a:pt x="2" y="98"/>
                      <a:pt x="1" y="99"/>
                      <a:pt x="0" y="100"/>
                    </a:cubicBezTo>
                    <a:cubicBezTo>
                      <a:pt x="4" y="98"/>
                      <a:pt x="8" y="96"/>
                      <a:pt x="12" y="93"/>
                    </a:cubicBezTo>
                    <a:cubicBezTo>
                      <a:pt x="18" y="90"/>
                      <a:pt x="24" y="86"/>
                      <a:pt x="29" y="82"/>
                    </a:cubicBezTo>
                    <a:cubicBezTo>
                      <a:pt x="32" y="80"/>
                      <a:pt x="34" y="77"/>
                      <a:pt x="37" y="75"/>
                    </a:cubicBezTo>
                    <a:cubicBezTo>
                      <a:pt x="37" y="74"/>
                      <a:pt x="38" y="73"/>
                      <a:pt x="38" y="72"/>
                    </a:cubicBezTo>
                    <a:cubicBezTo>
                      <a:pt x="39" y="71"/>
                      <a:pt x="39" y="69"/>
                      <a:pt x="40" y="68"/>
                    </a:cubicBezTo>
                    <a:cubicBezTo>
                      <a:pt x="41" y="67"/>
                      <a:pt x="41" y="66"/>
                      <a:pt x="43" y="64"/>
                    </a:cubicBezTo>
                    <a:cubicBezTo>
                      <a:pt x="44" y="63"/>
                      <a:pt x="45" y="62"/>
                      <a:pt x="47" y="62"/>
                    </a:cubicBezTo>
                    <a:cubicBezTo>
                      <a:pt x="51" y="55"/>
                      <a:pt x="54" y="48"/>
                      <a:pt x="55" y="41"/>
                    </a:cubicBezTo>
                    <a:cubicBezTo>
                      <a:pt x="57" y="31"/>
                      <a:pt x="56" y="23"/>
                      <a:pt x="54" y="16"/>
                    </a:cubicBezTo>
                    <a:cubicBezTo>
                      <a:pt x="54" y="15"/>
                      <a:pt x="54" y="13"/>
                      <a:pt x="53" y="12"/>
                    </a:cubicBezTo>
                    <a:moveTo>
                      <a:pt x="51" y="0"/>
                    </a:moveTo>
                    <a:cubicBezTo>
                      <a:pt x="51" y="1"/>
                      <a:pt x="52" y="1"/>
                      <a:pt x="52" y="2"/>
                    </a:cubicBezTo>
                    <a:cubicBezTo>
                      <a:pt x="52" y="4"/>
                      <a:pt x="52" y="4"/>
                      <a:pt x="52" y="4"/>
                    </a:cubicBezTo>
                    <a:cubicBezTo>
                      <a:pt x="53" y="7"/>
                      <a:pt x="55" y="11"/>
                      <a:pt x="57" y="15"/>
                    </a:cubicBezTo>
                    <a:cubicBezTo>
                      <a:pt x="59" y="22"/>
                      <a:pt x="61" y="31"/>
                      <a:pt x="60" y="41"/>
                    </a:cubicBezTo>
                    <a:cubicBezTo>
                      <a:pt x="59" y="47"/>
                      <a:pt x="58" y="52"/>
                      <a:pt x="56" y="58"/>
                    </a:cubicBezTo>
                    <a:cubicBezTo>
                      <a:pt x="55" y="60"/>
                      <a:pt x="54" y="63"/>
                      <a:pt x="53" y="65"/>
                    </a:cubicBezTo>
                    <a:cubicBezTo>
                      <a:pt x="53" y="66"/>
                      <a:pt x="53" y="67"/>
                      <a:pt x="53" y="68"/>
                    </a:cubicBezTo>
                    <a:cubicBezTo>
                      <a:pt x="55" y="65"/>
                      <a:pt x="56" y="61"/>
                      <a:pt x="58" y="58"/>
                    </a:cubicBezTo>
                    <a:cubicBezTo>
                      <a:pt x="59" y="54"/>
                      <a:pt x="59" y="54"/>
                      <a:pt x="59" y="54"/>
                    </a:cubicBezTo>
                    <a:cubicBezTo>
                      <a:pt x="60" y="50"/>
                      <a:pt x="60" y="50"/>
                      <a:pt x="60" y="50"/>
                    </a:cubicBezTo>
                    <a:cubicBezTo>
                      <a:pt x="61" y="46"/>
                      <a:pt x="61" y="46"/>
                      <a:pt x="61" y="46"/>
                    </a:cubicBezTo>
                    <a:cubicBezTo>
                      <a:pt x="61" y="42"/>
                      <a:pt x="61" y="42"/>
                      <a:pt x="61" y="42"/>
                    </a:cubicBezTo>
                    <a:cubicBezTo>
                      <a:pt x="61" y="39"/>
                      <a:pt x="61" y="36"/>
                      <a:pt x="61" y="33"/>
                    </a:cubicBezTo>
                    <a:cubicBezTo>
                      <a:pt x="61" y="29"/>
                      <a:pt x="61" y="29"/>
                      <a:pt x="61" y="29"/>
                    </a:cubicBezTo>
                    <a:cubicBezTo>
                      <a:pt x="60" y="27"/>
                      <a:pt x="60" y="27"/>
                      <a:pt x="60" y="27"/>
                    </a:cubicBezTo>
                    <a:cubicBezTo>
                      <a:pt x="60" y="25"/>
                      <a:pt x="60" y="25"/>
                      <a:pt x="60" y="25"/>
                    </a:cubicBezTo>
                    <a:cubicBezTo>
                      <a:pt x="59" y="21"/>
                      <a:pt x="59" y="21"/>
                      <a:pt x="59" y="21"/>
                    </a:cubicBezTo>
                    <a:cubicBezTo>
                      <a:pt x="59" y="19"/>
                      <a:pt x="58" y="18"/>
                      <a:pt x="58" y="17"/>
                    </a:cubicBezTo>
                    <a:cubicBezTo>
                      <a:pt x="58" y="15"/>
                      <a:pt x="58" y="15"/>
                      <a:pt x="58" y="15"/>
                    </a:cubicBezTo>
                    <a:cubicBezTo>
                      <a:pt x="57" y="13"/>
                      <a:pt x="57" y="13"/>
                      <a:pt x="57" y="13"/>
                    </a:cubicBezTo>
                    <a:cubicBezTo>
                      <a:pt x="55" y="9"/>
                      <a:pt x="55" y="9"/>
                      <a:pt x="55" y="9"/>
                    </a:cubicBezTo>
                    <a:cubicBezTo>
                      <a:pt x="55" y="8"/>
                      <a:pt x="54" y="6"/>
                      <a:pt x="54" y="5"/>
                    </a:cubicBezTo>
                    <a:cubicBezTo>
                      <a:pt x="52" y="2"/>
                      <a:pt x="52" y="2"/>
                      <a:pt x="52" y="2"/>
                    </a:cubicBezTo>
                    <a:cubicBezTo>
                      <a:pt x="52" y="1"/>
                      <a:pt x="51" y="1"/>
                      <a:pt x="51"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488">
                <a:extLst>
                  <a:ext uri="{FF2B5EF4-FFF2-40B4-BE49-F238E27FC236}">
                    <a16:creationId xmlns:a16="http://schemas.microsoft.com/office/drawing/2014/main" id="{B86AE249-0FE4-4533-8E7E-14DCFBE913BE}"/>
                  </a:ext>
                </a:extLst>
              </p:cNvPr>
              <p:cNvSpPr>
                <a:spLocks/>
              </p:cNvSpPr>
              <p:nvPr/>
            </p:nvSpPr>
            <p:spPr bwMode="auto">
              <a:xfrm>
                <a:off x="1841" y="1945"/>
                <a:ext cx="14" cy="12"/>
              </a:xfrm>
              <a:custGeom>
                <a:avLst/>
                <a:gdLst>
                  <a:gd name="T0" fmla="*/ 6 w 6"/>
                  <a:gd name="T1" fmla="*/ 0 h 5"/>
                  <a:gd name="T2" fmla="*/ 2 w 6"/>
                  <a:gd name="T3" fmla="*/ 3 h 5"/>
                  <a:gd name="T4" fmla="*/ 0 w 6"/>
                  <a:gd name="T5" fmla="*/ 5 h 5"/>
                  <a:gd name="T6" fmla="*/ 3 w 6"/>
                  <a:gd name="T7" fmla="*/ 3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2" y="3"/>
                      <a:pt x="2" y="3"/>
                      <a:pt x="2" y="3"/>
                    </a:cubicBezTo>
                    <a:cubicBezTo>
                      <a:pt x="1" y="4"/>
                      <a:pt x="1" y="4"/>
                      <a:pt x="0" y="5"/>
                    </a:cubicBezTo>
                    <a:cubicBezTo>
                      <a:pt x="1" y="4"/>
                      <a:pt x="2" y="4"/>
                      <a:pt x="3" y="3"/>
                    </a:cubicBezTo>
                    <a:cubicBezTo>
                      <a:pt x="4" y="2"/>
                      <a:pt x="5" y="1"/>
                      <a:pt x="6"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489">
                <a:extLst>
                  <a:ext uri="{FF2B5EF4-FFF2-40B4-BE49-F238E27FC236}">
                    <a16:creationId xmlns:a16="http://schemas.microsoft.com/office/drawing/2014/main" id="{BCA51736-5EE2-46C3-B12C-6E1659CB9659}"/>
                  </a:ext>
                </a:extLst>
              </p:cNvPr>
              <p:cNvSpPr>
                <a:spLocks/>
              </p:cNvSpPr>
              <p:nvPr/>
            </p:nvSpPr>
            <p:spPr bwMode="auto">
              <a:xfrm>
                <a:off x="1220" y="2511"/>
                <a:ext cx="19" cy="88"/>
              </a:xfrm>
              <a:custGeom>
                <a:avLst/>
                <a:gdLst>
                  <a:gd name="T0" fmla="*/ 6 w 8"/>
                  <a:gd name="T1" fmla="*/ 0 h 37"/>
                  <a:gd name="T2" fmla="*/ 5 w 8"/>
                  <a:gd name="T3" fmla="*/ 0 h 37"/>
                  <a:gd name="T4" fmla="*/ 5 w 8"/>
                  <a:gd name="T5" fmla="*/ 1 h 37"/>
                  <a:gd name="T6" fmla="*/ 3 w 8"/>
                  <a:gd name="T7" fmla="*/ 6 h 37"/>
                  <a:gd name="T8" fmla="*/ 2 w 8"/>
                  <a:gd name="T9" fmla="*/ 10 h 37"/>
                  <a:gd name="T10" fmla="*/ 0 w 8"/>
                  <a:gd name="T11" fmla="*/ 19 h 37"/>
                  <a:gd name="T12" fmla="*/ 0 w 8"/>
                  <a:gd name="T13" fmla="*/ 20 h 37"/>
                  <a:gd name="T14" fmla="*/ 0 w 8"/>
                  <a:gd name="T15" fmla="*/ 20 h 37"/>
                  <a:gd name="T16" fmla="*/ 1 w 8"/>
                  <a:gd name="T17" fmla="*/ 24 h 37"/>
                  <a:gd name="T18" fmla="*/ 1 w 8"/>
                  <a:gd name="T19" fmla="*/ 24 h 37"/>
                  <a:gd name="T20" fmla="*/ 1 w 8"/>
                  <a:gd name="T21" fmla="*/ 25 h 37"/>
                  <a:gd name="T22" fmla="*/ 1 w 8"/>
                  <a:gd name="T23" fmla="*/ 25 h 37"/>
                  <a:gd name="T24" fmla="*/ 1 w 8"/>
                  <a:gd name="T25" fmla="*/ 26 h 37"/>
                  <a:gd name="T26" fmla="*/ 1 w 8"/>
                  <a:gd name="T27" fmla="*/ 27 h 37"/>
                  <a:gd name="T28" fmla="*/ 1 w 8"/>
                  <a:gd name="T29" fmla="*/ 29 h 37"/>
                  <a:gd name="T30" fmla="*/ 1 w 8"/>
                  <a:gd name="T31" fmla="*/ 31 h 37"/>
                  <a:gd name="T32" fmla="*/ 1 w 8"/>
                  <a:gd name="T33" fmla="*/ 32 h 37"/>
                  <a:gd name="T34" fmla="*/ 2 w 8"/>
                  <a:gd name="T35" fmla="*/ 32 h 37"/>
                  <a:gd name="T36" fmla="*/ 2 w 8"/>
                  <a:gd name="T37" fmla="*/ 32 h 37"/>
                  <a:gd name="T38" fmla="*/ 2 w 8"/>
                  <a:gd name="T39" fmla="*/ 32 h 37"/>
                  <a:gd name="T40" fmla="*/ 2 w 8"/>
                  <a:gd name="T41" fmla="*/ 33 h 37"/>
                  <a:gd name="T42" fmla="*/ 2 w 8"/>
                  <a:gd name="T43" fmla="*/ 34 h 37"/>
                  <a:gd name="T44" fmla="*/ 3 w 8"/>
                  <a:gd name="T45" fmla="*/ 37 h 37"/>
                  <a:gd name="T46" fmla="*/ 6 w 8"/>
                  <a:gd name="T47" fmla="*/ 31 h 37"/>
                  <a:gd name="T48" fmla="*/ 3 w 8"/>
                  <a:gd name="T49" fmla="*/ 18 h 37"/>
                  <a:gd name="T50" fmla="*/ 3 w 8"/>
                  <a:gd name="T51" fmla="*/ 17 h 37"/>
                  <a:gd name="T52" fmla="*/ 3 w 8"/>
                  <a:gd name="T53" fmla="*/ 16 h 37"/>
                  <a:gd name="T54" fmla="*/ 8 w 8"/>
                  <a:gd name="T55" fmla="*/ 4 h 37"/>
                  <a:gd name="T56" fmla="*/ 7 w 8"/>
                  <a:gd name="T57" fmla="*/ 2 h 37"/>
                  <a:gd name="T58" fmla="*/ 6 w 8"/>
                  <a:gd name="T5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37">
                    <a:moveTo>
                      <a:pt x="6" y="0"/>
                    </a:moveTo>
                    <a:cubicBezTo>
                      <a:pt x="5" y="0"/>
                      <a:pt x="5" y="0"/>
                      <a:pt x="5" y="0"/>
                    </a:cubicBezTo>
                    <a:cubicBezTo>
                      <a:pt x="5" y="1"/>
                      <a:pt x="5" y="1"/>
                      <a:pt x="5" y="1"/>
                    </a:cubicBezTo>
                    <a:cubicBezTo>
                      <a:pt x="4" y="3"/>
                      <a:pt x="4" y="4"/>
                      <a:pt x="3" y="6"/>
                    </a:cubicBezTo>
                    <a:cubicBezTo>
                      <a:pt x="2" y="7"/>
                      <a:pt x="2" y="9"/>
                      <a:pt x="2" y="10"/>
                    </a:cubicBezTo>
                    <a:cubicBezTo>
                      <a:pt x="1" y="13"/>
                      <a:pt x="1" y="16"/>
                      <a:pt x="0" y="19"/>
                    </a:cubicBezTo>
                    <a:cubicBezTo>
                      <a:pt x="0" y="20"/>
                      <a:pt x="0" y="20"/>
                      <a:pt x="0" y="20"/>
                    </a:cubicBezTo>
                    <a:cubicBezTo>
                      <a:pt x="0" y="20"/>
                      <a:pt x="0" y="20"/>
                      <a:pt x="0" y="20"/>
                    </a:cubicBezTo>
                    <a:cubicBezTo>
                      <a:pt x="1" y="24"/>
                      <a:pt x="1" y="24"/>
                      <a:pt x="1" y="24"/>
                    </a:cubicBezTo>
                    <a:cubicBezTo>
                      <a:pt x="1" y="24"/>
                      <a:pt x="1" y="24"/>
                      <a:pt x="1" y="24"/>
                    </a:cubicBezTo>
                    <a:cubicBezTo>
                      <a:pt x="1" y="25"/>
                      <a:pt x="1" y="25"/>
                      <a:pt x="1" y="25"/>
                    </a:cubicBezTo>
                    <a:cubicBezTo>
                      <a:pt x="1" y="25"/>
                      <a:pt x="1" y="25"/>
                      <a:pt x="1" y="25"/>
                    </a:cubicBezTo>
                    <a:cubicBezTo>
                      <a:pt x="1" y="26"/>
                      <a:pt x="1" y="26"/>
                      <a:pt x="1" y="26"/>
                    </a:cubicBezTo>
                    <a:cubicBezTo>
                      <a:pt x="1" y="27"/>
                      <a:pt x="1" y="27"/>
                      <a:pt x="1" y="27"/>
                    </a:cubicBezTo>
                    <a:cubicBezTo>
                      <a:pt x="1" y="29"/>
                      <a:pt x="1" y="29"/>
                      <a:pt x="1" y="29"/>
                    </a:cubicBezTo>
                    <a:cubicBezTo>
                      <a:pt x="1" y="31"/>
                      <a:pt x="1" y="31"/>
                      <a:pt x="1" y="31"/>
                    </a:cubicBezTo>
                    <a:cubicBezTo>
                      <a:pt x="1" y="32"/>
                      <a:pt x="1" y="32"/>
                      <a:pt x="1" y="32"/>
                    </a:cubicBezTo>
                    <a:cubicBezTo>
                      <a:pt x="2" y="32"/>
                      <a:pt x="2" y="32"/>
                      <a:pt x="2" y="32"/>
                    </a:cubicBezTo>
                    <a:cubicBezTo>
                      <a:pt x="2" y="32"/>
                      <a:pt x="2" y="32"/>
                      <a:pt x="2" y="32"/>
                    </a:cubicBezTo>
                    <a:cubicBezTo>
                      <a:pt x="2" y="32"/>
                      <a:pt x="2" y="32"/>
                      <a:pt x="2" y="32"/>
                    </a:cubicBezTo>
                    <a:cubicBezTo>
                      <a:pt x="2" y="33"/>
                      <a:pt x="2" y="33"/>
                      <a:pt x="2" y="33"/>
                    </a:cubicBezTo>
                    <a:cubicBezTo>
                      <a:pt x="2" y="34"/>
                      <a:pt x="2" y="34"/>
                      <a:pt x="2" y="34"/>
                    </a:cubicBezTo>
                    <a:cubicBezTo>
                      <a:pt x="3" y="37"/>
                      <a:pt x="3" y="37"/>
                      <a:pt x="3" y="37"/>
                    </a:cubicBezTo>
                    <a:cubicBezTo>
                      <a:pt x="4" y="35"/>
                      <a:pt x="5" y="33"/>
                      <a:pt x="6" y="31"/>
                    </a:cubicBezTo>
                    <a:cubicBezTo>
                      <a:pt x="4" y="27"/>
                      <a:pt x="3" y="23"/>
                      <a:pt x="3" y="18"/>
                    </a:cubicBezTo>
                    <a:cubicBezTo>
                      <a:pt x="3" y="18"/>
                      <a:pt x="3" y="18"/>
                      <a:pt x="3" y="17"/>
                    </a:cubicBezTo>
                    <a:cubicBezTo>
                      <a:pt x="3" y="17"/>
                      <a:pt x="3" y="16"/>
                      <a:pt x="3" y="16"/>
                    </a:cubicBezTo>
                    <a:cubicBezTo>
                      <a:pt x="4" y="12"/>
                      <a:pt x="5" y="8"/>
                      <a:pt x="8" y="4"/>
                    </a:cubicBezTo>
                    <a:cubicBezTo>
                      <a:pt x="7" y="3"/>
                      <a:pt x="7" y="3"/>
                      <a:pt x="7" y="2"/>
                    </a:cubicBezTo>
                    <a:cubicBezTo>
                      <a:pt x="6" y="2"/>
                      <a:pt x="6" y="1"/>
                      <a:pt x="6" y="0"/>
                    </a:cubicBezTo>
                  </a:path>
                </a:pathLst>
              </a:custGeom>
              <a:solidFill>
                <a:srgbClr val="F6D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490">
                <a:extLst>
                  <a:ext uri="{FF2B5EF4-FFF2-40B4-BE49-F238E27FC236}">
                    <a16:creationId xmlns:a16="http://schemas.microsoft.com/office/drawing/2014/main" id="{160AACCE-A572-447C-ACBC-EFB3168984D6}"/>
                  </a:ext>
                </a:extLst>
              </p:cNvPr>
              <p:cNvSpPr>
                <a:spLocks/>
              </p:cNvSpPr>
              <p:nvPr/>
            </p:nvSpPr>
            <p:spPr bwMode="auto">
              <a:xfrm>
                <a:off x="1227" y="2515"/>
                <a:ext cx="12" cy="36"/>
              </a:xfrm>
              <a:custGeom>
                <a:avLst/>
                <a:gdLst>
                  <a:gd name="T0" fmla="*/ 4 w 5"/>
                  <a:gd name="T1" fmla="*/ 0 h 15"/>
                  <a:gd name="T2" fmla="*/ 5 w 5"/>
                  <a:gd name="T3" fmla="*/ 2 h 15"/>
                  <a:gd name="T4" fmla="*/ 0 w 5"/>
                  <a:gd name="T5" fmla="*/ 14 h 15"/>
                  <a:gd name="T6" fmla="*/ 0 w 5"/>
                  <a:gd name="T7" fmla="*/ 15 h 15"/>
                  <a:gd name="T8" fmla="*/ 5 w 5"/>
                  <a:gd name="T9" fmla="*/ 2 h 15"/>
                  <a:gd name="T10" fmla="*/ 4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4" y="0"/>
                    </a:moveTo>
                    <a:cubicBezTo>
                      <a:pt x="4" y="1"/>
                      <a:pt x="4" y="1"/>
                      <a:pt x="5" y="2"/>
                    </a:cubicBezTo>
                    <a:cubicBezTo>
                      <a:pt x="2" y="6"/>
                      <a:pt x="1" y="10"/>
                      <a:pt x="0" y="14"/>
                    </a:cubicBezTo>
                    <a:cubicBezTo>
                      <a:pt x="0" y="14"/>
                      <a:pt x="0" y="15"/>
                      <a:pt x="0" y="15"/>
                    </a:cubicBezTo>
                    <a:cubicBezTo>
                      <a:pt x="1" y="11"/>
                      <a:pt x="3" y="6"/>
                      <a:pt x="5" y="2"/>
                    </a:cubicBezTo>
                    <a:cubicBezTo>
                      <a:pt x="5" y="1"/>
                      <a:pt x="4" y="1"/>
                      <a:pt x="4"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491">
                <a:extLst>
                  <a:ext uri="{FF2B5EF4-FFF2-40B4-BE49-F238E27FC236}">
                    <a16:creationId xmlns:a16="http://schemas.microsoft.com/office/drawing/2014/main" id="{CF83D0AA-3072-4A36-ADA0-259EB1886A9B}"/>
                  </a:ext>
                </a:extLst>
              </p:cNvPr>
              <p:cNvSpPr>
                <a:spLocks noEditPoints="1"/>
              </p:cNvSpPr>
              <p:nvPr/>
            </p:nvSpPr>
            <p:spPr bwMode="auto">
              <a:xfrm>
                <a:off x="1277" y="2385"/>
                <a:ext cx="79" cy="133"/>
              </a:xfrm>
              <a:custGeom>
                <a:avLst/>
                <a:gdLst>
                  <a:gd name="T0" fmla="*/ 3 w 33"/>
                  <a:gd name="T1" fmla="*/ 53 h 56"/>
                  <a:gd name="T2" fmla="*/ 3 w 33"/>
                  <a:gd name="T3" fmla="*/ 53 h 56"/>
                  <a:gd name="T4" fmla="*/ 25 w 33"/>
                  <a:gd name="T5" fmla="*/ 33 h 56"/>
                  <a:gd name="T6" fmla="*/ 21 w 33"/>
                  <a:gd name="T7" fmla="*/ 36 h 56"/>
                  <a:gd name="T8" fmla="*/ 14 w 33"/>
                  <a:gd name="T9" fmla="*/ 41 h 56"/>
                  <a:gd name="T10" fmla="*/ 3 w 33"/>
                  <a:gd name="T11" fmla="*/ 47 h 56"/>
                  <a:gd name="T12" fmla="*/ 4 w 33"/>
                  <a:gd name="T13" fmla="*/ 49 h 56"/>
                  <a:gd name="T14" fmla="*/ 0 w 33"/>
                  <a:gd name="T15" fmla="*/ 56 h 56"/>
                  <a:gd name="T16" fmla="*/ 0 w 33"/>
                  <a:gd name="T17" fmla="*/ 55 h 56"/>
                  <a:gd name="T18" fmla="*/ 2 w 33"/>
                  <a:gd name="T19" fmla="*/ 54 h 56"/>
                  <a:gd name="T20" fmla="*/ 3 w 33"/>
                  <a:gd name="T21" fmla="*/ 54 h 56"/>
                  <a:gd name="T22" fmla="*/ 3 w 33"/>
                  <a:gd name="T23" fmla="*/ 53 h 56"/>
                  <a:gd name="T24" fmla="*/ 3 w 33"/>
                  <a:gd name="T25" fmla="*/ 53 h 56"/>
                  <a:gd name="T26" fmla="*/ 3 w 33"/>
                  <a:gd name="T27" fmla="*/ 53 h 56"/>
                  <a:gd name="T28" fmla="*/ 5 w 33"/>
                  <a:gd name="T29" fmla="*/ 52 h 56"/>
                  <a:gd name="T30" fmla="*/ 12 w 33"/>
                  <a:gd name="T31" fmla="*/ 48 h 56"/>
                  <a:gd name="T32" fmla="*/ 15 w 33"/>
                  <a:gd name="T33" fmla="*/ 46 h 56"/>
                  <a:gd name="T34" fmla="*/ 16 w 33"/>
                  <a:gd name="T35" fmla="*/ 46 h 56"/>
                  <a:gd name="T36" fmla="*/ 17 w 33"/>
                  <a:gd name="T37" fmla="*/ 45 h 56"/>
                  <a:gd name="T38" fmla="*/ 19 w 33"/>
                  <a:gd name="T39" fmla="*/ 44 h 56"/>
                  <a:gd name="T40" fmla="*/ 22 w 33"/>
                  <a:gd name="T41" fmla="*/ 42 h 56"/>
                  <a:gd name="T42" fmla="*/ 22 w 33"/>
                  <a:gd name="T43" fmla="*/ 42 h 56"/>
                  <a:gd name="T44" fmla="*/ 25 w 33"/>
                  <a:gd name="T45" fmla="*/ 33 h 56"/>
                  <a:gd name="T46" fmla="*/ 8 w 33"/>
                  <a:gd name="T47" fmla="*/ 30 h 56"/>
                  <a:gd name="T48" fmla="*/ 7 w 33"/>
                  <a:gd name="T49" fmla="*/ 32 h 56"/>
                  <a:gd name="T50" fmla="*/ 2 w 33"/>
                  <a:gd name="T51" fmla="*/ 41 h 56"/>
                  <a:gd name="T52" fmla="*/ 10 w 33"/>
                  <a:gd name="T53" fmla="*/ 36 h 56"/>
                  <a:gd name="T54" fmla="*/ 8 w 33"/>
                  <a:gd name="T55" fmla="*/ 30 h 56"/>
                  <a:gd name="T56" fmla="*/ 33 w 33"/>
                  <a:gd name="T57" fmla="*/ 0 h 56"/>
                  <a:gd name="T58" fmla="*/ 32 w 33"/>
                  <a:gd name="T59" fmla="*/ 1 h 56"/>
                  <a:gd name="T60" fmla="*/ 25 w 33"/>
                  <a:gd name="T61" fmla="*/ 22 h 56"/>
                  <a:gd name="T62" fmla="*/ 10 w 33"/>
                  <a:gd name="T63" fmla="*/ 28 h 56"/>
                  <a:gd name="T64" fmla="*/ 11 w 33"/>
                  <a:gd name="T65" fmla="*/ 35 h 56"/>
                  <a:gd name="T66" fmla="*/ 24 w 33"/>
                  <a:gd name="T67" fmla="*/ 25 h 56"/>
                  <a:gd name="T68" fmla="*/ 28 w 33"/>
                  <a:gd name="T69" fmla="*/ 19 h 56"/>
                  <a:gd name="T70" fmla="*/ 29 w 33"/>
                  <a:gd name="T71" fmla="*/ 17 h 56"/>
                  <a:gd name="T72" fmla="*/ 30 w 33"/>
                  <a:gd name="T73" fmla="*/ 15 h 56"/>
                  <a:gd name="T74" fmla="*/ 30 w 33"/>
                  <a:gd name="T75" fmla="*/ 10 h 56"/>
                  <a:gd name="T76" fmla="*/ 33 w 33"/>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56">
                    <a:moveTo>
                      <a:pt x="3" y="53"/>
                    </a:moveTo>
                    <a:cubicBezTo>
                      <a:pt x="3" y="53"/>
                      <a:pt x="3" y="53"/>
                      <a:pt x="3" y="53"/>
                    </a:cubicBezTo>
                    <a:moveTo>
                      <a:pt x="25" y="33"/>
                    </a:moveTo>
                    <a:cubicBezTo>
                      <a:pt x="24" y="35"/>
                      <a:pt x="23" y="35"/>
                      <a:pt x="21" y="36"/>
                    </a:cubicBezTo>
                    <a:cubicBezTo>
                      <a:pt x="19" y="38"/>
                      <a:pt x="16" y="40"/>
                      <a:pt x="14" y="41"/>
                    </a:cubicBezTo>
                    <a:cubicBezTo>
                      <a:pt x="10" y="43"/>
                      <a:pt x="6" y="45"/>
                      <a:pt x="3" y="47"/>
                    </a:cubicBezTo>
                    <a:cubicBezTo>
                      <a:pt x="3" y="48"/>
                      <a:pt x="3" y="48"/>
                      <a:pt x="4" y="49"/>
                    </a:cubicBezTo>
                    <a:cubicBezTo>
                      <a:pt x="2" y="51"/>
                      <a:pt x="1" y="53"/>
                      <a:pt x="0" y="56"/>
                    </a:cubicBezTo>
                    <a:cubicBezTo>
                      <a:pt x="0" y="55"/>
                      <a:pt x="0" y="55"/>
                      <a:pt x="0" y="55"/>
                    </a:cubicBezTo>
                    <a:cubicBezTo>
                      <a:pt x="1" y="55"/>
                      <a:pt x="1" y="55"/>
                      <a:pt x="2" y="54"/>
                    </a:cubicBezTo>
                    <a:cubicBezTo>
                      <a:pt x="3" y="54"/>
                      <a:pt x="3" y="54"/>
                      <a:pt x="3" y="54"/>
                    </a:cubicBezTo>
                    <a:cubicBezTo>
                      <a:pt x="3" y="53"/>
                      <a:pt x="3" y="53"/>
                      <a:pt x="3" y="53"/>
                    </a:cubicBezTo>
                    <a:cubicBezTo>
                      <a:pt x="3" y="53"/>
                      <a:pt x="3" y="53"/>
                      <a:pt x="3" y="53"/>
                    </a:cubicBezTo>
                    <a:cubicBezTo>
                      <a:pt x="3" y="53"/>
                      <a:pt x="3" y="53"/>
                      <a:pt x="3" y="53"/>
                    </a:cubicBezTo>
                    <a:cubicBezTo>
                      <a:pt x="5" y="52"/>
                      <a:pt x="5" y="52"/>
                      <a:pt x="5" y="52"/>
                    </a:cubicBezTo>
                    <a:cubicBezTo>
                      <a:pt x="7" y="51"/>
                      <a:pt x="9" y="49"/>
                      <a:pt x="12" y="48"/>
                    </a:cubicBezTo>
                    <a:cubicBezTo>
                      <a:pt x="15" y="46"/>
                      <a:pt x="15" y="46"/>
                      <a:pt x="15" y="46"/>
                    </a:cubicBezTo>
                    <a:cubicBezTo>
                      <a:pt x="16" y="46"/>
                      <a:pt x="16" y="46"/>
                      <a:pt x="16" y="46"/>
                    </a:cubicBezTo>
                    <a:cubicBezTo>
                      <a:pt x="17" y="45"/>
                      <a:pt x="17" y="45"/>
                      <a:pt x="17" y="45"/>
                    </a:cubicBezTo>
                    <a:cubicBezTo>
                      <a:pt x="19" y="44"/>
                      <a:pt x="19" y="44"/>
                      <a:pt x="19" y="44"/>
                    </a:cubicBezTo>
                    <a:cubicBezTo>
                      <a:pt x="22" y="42"/>
                      <a:pt x="22" y="42"/>
                      <a:pt x="22" y="42"/>
                    </a:cubicBezTo>
                    <a:cubicBezTo>
                      <a:pt x="22" y="42"/>
                      <a:pt x="22" y="42"/>
                      <a:pt x="22" y="42"/>
                    </a:cubicBezTo>
                    <a:cubicBezTo>
                      <a:pt x="25" y="33"/>
                      <a:pt x="25" y="33"/>
                      <a:pt x="25" y="33"/>
                    </a:cubicBezTo>
                    <a:moveTo>
                      <a:pt x="8" y="30"/>
                    </a:moveTo>
                    <a:cubicBezTo>
                      <a:pt x="7" y="31"/>
                      <a:pt x="7" y="31"/>
                      <a:pt x="7" y="32"/>
                    </a:cubicBezTo>
                    <a:cubicBezTo>
                      <a:pt x="4" y="34"/>
                      <a:pt x="3" y="38"/>
                      <a:pt x="2" y="41"/>
                    </a:cubicBezTo>
                    <a:cubicBezTo>
                      <a:pt x="5" y="39"/>
                      <a:pt x="7" y="38"/>
                      <a:pt x="10" y="36"/>
                    </a:cubicBezTo>
                    <a:cubicBezTo>
                      <a:pt x="9" y="34"/>
                      <a:pt x="8" y="32"/>
                      <a:pt x="8" y="30"/>
                    </a:cubicBezTo>
                    <a:moveTo>
                      <a:pt x="33" y="0"/>
                    </a:moveTo>
                    <a:cubicBezTo>
                      <a:pt x="33" y="1"/>
                      <a:pt x="32" y="1"/>
                      <a:pt x="32" y="1"/>
                    </a:cubicBezTo>
                    <a:cubicBezTo>
                      <a:pt x="26" y="7"/>
                      <a:pt x="24" y="15"/>
                      <a:pt x="25" y="22"/>
                    </a:cubicBezTo>
                    <a:cubicBezTo>
                      <a:pt x="19" y="22"/>
                      <a:pt x="14" y="25"/>
                      <a:pt x="10" y="28"/>
                    </a:cubicBezTo>
                    <a:cubicBezTo>
                      <a:pt x="10" y="31"/>
                      <a:pt x="11" y="33"/>
                      <a:pt x="11" y="35"/>
                    </a:cubicBezTo>
                    <a:cubicBezTo>
                      <a:pt x="16" y="32"/>
                      <a:pt x="20" y="29"/>
                      <a:pt x="24" y="25"/>
                    </a:cubicBezTo>
                    <a:cubicBezTo>
                      <a:pt x="25" y="23"/>
                      <a:pt x="27" y="21"/>
                      <a:pt x="28" y="19"/>
                    </a:cubicBezTo>
                    <a:cubicBezTo>
                      <a:pt x="29" y="17"/>
                      <a:pt x="29" y="17"/>
                      <a:pt x="29" y="17"/>
                    </a:cubicBezTo>
                    <a:cubicBezTo>
                      <a:pt x="29" y="16"/>
                      <a:pt x="29" y="15"/>
                      <a:pt x="30" y="15"/>
                    </a:cubicBezTo>
                    <a:cubicBezTo>
                      <a:pt x="30" y="14"/>
                      <a:pt x="30" y="12"/>
                      <a:pt x="30" y="10"/>
                    </a:cubicBezTo>
                    <a:cubicBezTo>
                      <a:pt x="31" y="7"/>
                      <a:pt x="32" y="4"/>
                      <a:pt x="33"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492">
                <a:extLst>
                  <a:ext uri="{FF2B5EF4-FFF2-40B4-BE49-F238E27FC236}">
                    <a16:creationId xmlns:a16="http://schemas.microsoft.com/office/drawing/2014/main" id="{9EDA14EB-4EA2-4C7F-859C-795B5274FBE0}"/>
                  </a:ext>
                </a:extLst>
              </p:cNvPr>
              <p:cNvSpPr>
                <a:spLocks/>
              </p:cNvSpPr>
              <p:nvPr/>
            </p:nvSpPr>
            <p:spPr bwMode="auto">
              <a:xfrm>
                <a:off x="1227" y="2508"/>
                <a:ext cx="15" cy="95"/>
              </a:xfrm>
              <a:custGeom>
                <a:avLst/>
                <a:gdLst>
                  <a:gd name="T0" fmla="*/ 3 w 6"/>
                  <a:gd name="T1" fmla="*/ 0 h 40"/>
                  <a:gd name="T2" fmla="*/ 3 w 6"/>
                  <a:gd name="T3" fmla="*/ 0 h 40"/>
                  <a:gd name="T4" fmla="*/ 3 w 6"/>
                  <a:gd name="T5" fmla="*/ 0 h 40"/>
                  <a:gd name="T6" fmla="*/ 3 w 6"/>
                  <a:gd name="T7" fmla="*/ 1 h 40"/>
                  <a:gd name="T8" fmla="*/ 3 w 6"/>
                  <a:gd name="T9" fmla="*/ 1 h 40"/>
                  <a:gd name="T10" fmla="*/ 3 w 6"/>
                  <a:gd name="T11" fmla="*/ 1 h 40"/>
                  <a:gd name="T12" fmla="*/ 4 w 6"/>
                  <a:gd name="T13" fmla="*/ 3 h 40"/>
                  <a:gd name="T14" fmla="*/ 5 w 6"/>
                  <a:gd name="T15" fmla="*/ 5 h 40"/>
                  <a:gd name="T16" fmla="*/ 0 w 6"/>
                  <a:gd name="T17" fmla="*/ 18 h 40"/>
                  <a:gd name="T18" fmla="*/ 0 w 6"/>
                  <a:gd name="T19" fmla="*/ 19 h 40"/>
                  <a:gd name="T20" fmla="*/ 3 w 6"/>
                  <a:gd name="T21" fmla="*/ 32 h 40"/>
                  <a:gd name="T22" fmla="*/ 0 w 6"/>
                  <a:gd name="T23" fmla="*/ 38 h 40"/>
                  <a:gd name="T24" fmla="*/ 0 w 6"/>
                  <a:gd name="T25" fmla="*/ 39 h 40"/>
                  <a:gd name="T26" fmla="*/ 0 w 6"/>
                  <a:gd name="T27" fmla="*/ 39 h 40"/>
                  <a:gd name="T28" fmla="*/ 0 w 6"/>
                  <a:gd name="T29" fmla="*/ 40 h 40"/>
                  <a:gd name="T30" fmla="*/ 4 w 6"/>
                  <a:gd name="T31" fmla="*/ 32 h 40"/>
                  <a:gd name="T32" fmla="*/ 4 w 6"/>
                  <a:gd name="T33" fmla="*/ 31 h 40"/>
                  <a:gd name="T34" fmla="*/ 2 w 6"/>
                  <a:gd name="T35" fmla="*/ 20 h 40"/>
                  <a:gd name="T36" fmla="*/ 2 w 6"/>
                  <a:gd name="T37" fmla="*/ 19 h 40"/>
                  <a:gd name="T38" fmla="*/ 2 w 6"/>
                  <a:gd name="T39" fmla="*/ 19 h 40"/>
                  <a:gd name="T40" fmla="*/ 2 w 6"/>
                  <a:gd name="T41" fmla="*/ 19 h 40"/>
                  <a:gd name="T42" fmla="*/ 2 w 6"/>
                  <a:gd name="T43" fmla="*/ 17 h 40"/>
                  <a:gd name="T44" fmla="*/ 2 w 6"/>
                  <a:gd name="T45" fmla="*/ 17 h 40"/>
                  <a:gd name="T46" fmla="*/ 2 w 6"/>
                  <a:gd name="T47" fmla="*/ 17 h 40"/>
                  <a:gd name="T48" fmla="*/ 6 w 6"/>
                  <a:gd name="T49" fmla="*/ 5 h 40"/>
                  <a:gd name="T50" fmla="*/ 6 w 6"/>
                  <a:gd name="T51" fmla="*/ 4 h 40"/>
                  <a:gd name="T52" fmla="*/ 3 w 6"/>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40">
                    <a:moveTo>
                      <a:pt x="3" y="0"/>
                    </a:moveTo>
                    <a:cubicBezTo>
                      <a:pt x="3" y="0"/>
                      <a:pt x="3" y="0"/>
                      <a:pt x="3" y="0"/>
                    </a:cubicBezTo>
                    <a:cubicBezTo>
                      <a:pt x="3" y="0"/>
                      <a:pt x="3" y="0"/>
                      <a:pt x="3" y="0"/>
                    </a:cubicBezTo>
                    <a:cubicBezTo>
                      <a:pt x="3" y="1"/>
                      <a:pt x="3" y="1"/>
                      <a:pt x="3" y="1"/>
                    </a:cubicBezTo>
                    <a:cubicBezTo>
                      <a:pt x="3" y="1"/>
                      <a:pt x="3" y="1"/>
                      <a:pt x="3" y="1"/>
                    </a:cubicBezTo>
                    <a:cubicBezTo>
                      <a:pt x="3" y="1"/>
                      <a:pt x="3" y="1"/>
                      <a:pt x="3" y="1"/>
                    </a:cubicBezTo>
                    <a:cubicBezTo>
                      <a:pt x="3" y="2"/>
                      <a:pt x="3" y="3"/>
                      <a:pt x="4" y="3"/>
                    </a:cubicBezTo>
                    <a:cubicBezTo>
                      <a:pt x="4" y="4"/>
                      <a:pt x="5" y="4"/>
                      <a:pt x="5" y="5"/>
                    </a:cubicBezTo>
                    <a:cubicBezTo>
                      <a:pt x="3" y="9"/>
                      <a:pt x="1" y="14"/>
                      <a:pt x="0" y="18"/>
                    </a:cubicBezTo>
                    <a:cubicBezTo>
                      <a:pt x="0" y="19"/>
                      <a:pt x="0" y="19"/>
                      <a:pt x="0" y="19"/>
                    </a:cubicBezTo>
                    <a:cubicBezTo>
                      <a:pt x="0" y="24"/>
                      <a:pt x="1" y="28"/>
                      <a:pt x="3" y="32"/>
                    </a:cubicBezTo>
                    <a:cubicBezTo>
                      <a:pt x="2" y="34"/>
                      <a:pt x="1" y="36"/>
                      <a:pt x="0" y="38"/>
                    </a:cubicBezTo>
                    <a:cubicBezTo>
                      <a:pt x="0" y="39"/>
                      <a:pt x="0" y="39"/>
                      <a:pt x="0" y="39"/>
                    </a:cubicBezTo>
                    <a:cubicBezTo>
                      <a:pt x="0" y="39"/>
                      <a:pt x="0" y="39"/>
                      <a:pt x="0" y="39"/>
                    </a:cubicBezTo>
                    <a:cubicBezTo>
                      <a:pt x="0" y="40"/>
                      <a:pt x="0" y="40"/>
                      <a:pt x="0" y="40"/>
                    </a:cubicBezTo>
                    <a:cubicBezTo>
                      <a:pt x="1" y="37"/>
                      <a:pt x="3" y="35"/>
                      <a:pt x="4" y="32"/>
                    </a:cubicBezTo>
                    <a:cubicBezTo>
                      <a:pt x="4" y="32"/>
                      <a:pt x="4" y="31"/>
                      <a:pt x="4" y="31"/>
                    </a:cubicBezTo>
                    <a:cubicBezTo>
                      <a:pt x="2" y="28"/>
                      <a:pt x="2" y="24"/>
                      <a:pt x="2" y="20"/>
                    </a:cubicBezTo>
                    <a:cubicBezTo>
                      <a:pt x="2" y="20"/>
                      <a:pt x="2" y="19"/>
                      <a:pt x="2" y="19"/>
                    </a:cubicBezTo>
                    <a:cubicBezTo>
                      <a:pt x="2" y="19"/>
                      <a:pt x="2" y="19"/>
                      <a:pt x="2" y="19"/>
                    </a:cubicBezTo>
                    <a:cubicBezTo>
                      <a:pt x="2" y="19"/>
                      <a:pt x="2" y="19"/>
                      <a:pt x="2" y="19"/>
                    </a:cubicBezTo>
                    <a:cubicBezTo>
                      <a:pt x="2" y="18"/>
                      <a:pt x="2" y="18"/>
                      <a:pt x="2" y="17"/>
                    </a:cubicBezTo>
                    <a:cubicBezTo>
                      <a:pt x="2" y="17"/>
                      <a:pt x="2" y="17"/>
                      <a:pt x="2" y="17"/>
                    </a:cubicBezTo>
                    <a:cubicBezTo>
                      <a:pt x="2" y="17"/>
                      <a:pt x="2" y="17"/>
                      <a:pt x="2" y="17"/>
                    </a:cubicBezTo>
                    <a:cubicBezTo>
                      <a:pt x="2" y="13"/>
                      <a:pt x="4" y="9"/>
                      <a:pt x="6" y="5"/>
                    </a:cubicBezTo>
                    <a:cubicBezTo>
                      <a:pt x="6" y="5"/>
                      <a:pt x="6" y="5"/>
                      <a:pt x="6" y="4"/>
                    </a:cubicBezTo>
                    <a:cubicBezTo>
                      <a:pt x="5" y="3"/>
                      <a:pt x="4" y="2"/>
                      <a:pt x="3"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493">
                <a:extLst>
                  <a:ext uri="{FF2B5EF4-FFF2-40B4-BE49-F238E27FC236}">
                    <a16:creationId xmlns:a16="http://schemas.microsoft.com/office/drawing/2014/main" id="{790785E6-178A-40AD-959B-EBF0A98AD300}"/>
                  </a:ext>
                </a:extLst>
              </p:cNvPr>
              <p:cNvSpPr>
                <a:spLocks/>
              </p:cNvSpPr>
              <p:nvPr/>
            </p:nvSpPr>
            <p:spPr bwMode="auto">
              <a:xfrm>
                <a:off x="1296" y="2451"/>
                <a:ext cx="7" cy="19"/>
              </a:xfrm>
              <a:custGeom>
                <a:avLst/>
                <a:gdLst>
                  <a:gd name="T0" fmla="*/ 2 w 3"/>
                  <a:gd name="T1" fmla="*/ 0 h 8"/>
                  <a:gd name="T2" fmla="*/ 0 w 3"/>
                  <a:gd name="T3" fmla="*/ 2 h 8"/>
                  <a:gd name="T4" fmla="*/ 2 w 3"/>
                  <a:gd name="T5" fmla="*/ 8 h 8"/>
                  <a:gd name="T6" fmla="*/ 2 w 3"/>
                  <a:gd name="T7" fmla="*/ 8 h 8"/>
                  <a:gd name="T8" fmla="*/ 3 w 3"/>
                  <a:gd name="T9" fmla="*/ 7 h 8"/>
                  <a:gd name="T10" fmla="*/ 2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2" y="0"/>
                    </a:moveTo>
                    <a:cubicBezTo>
                      <a:pt x="1" y="1"/>
                      <a:pt x="0" y="2"/>
                      <a:pt x="0" y="2"/>
                    </a:cubicBezTo>
                    <a:cubicBezTo>
                      <a:pt x="0" y="4"/>
                      <a:pt x="1" y="6"/>
                      <a:pt x="2" y="8"/>
                    </a:cubicBezTo>
                    <a:cubicBezTo>
                      <a:pt x="2" y="8"/>
                      <a:pt x="2" y="8"/>
                      <a:pt x="2" y="8"/>
                    </a:cubicBezTo>
                    <a:cubicBezTo>
                      <a:pt x="3" y="7"/>
                      <a:pt x="3" y="7"/>
                      <a:pt x="3" y="7"/>
                    </a:cubicBezTo>
                    <a:cubicBezTo>
                      <a:pt x="3" y="5"/>
                      <a:pt x="2" y="3"/>
                      <a:pt x="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494">
                <a:extLst>
                  <a:ext uri="{FF2B5EF4-FFF2-40B4-BE49-F238E27FC236}">
                    <a16:creationId xmlns:a16="http://schemas.microsoft.com/office/drawing/2014/main" id="{8A636891-43EB-4E44-BC37-76E77B953C2D}"/>
                  </a:ext>
                </a:extLst>
              </p:cNvPr>
              <p:cNvSpPr>
                <a:spLocks/>
              </p:cNvSpPr>
              <p:nvPr/>
            </p:nvSpPr>
            <p:spPr bwMode="auto">
              <a:xfrm>
                <a:off x="1242" y="2518"/>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1" y="1"/>
                      <a:pt x="0" y="1"/>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495">
                <a:extLst>
                  <a:ext uri="{FF2B5EF4-FFF2-40B4-BE49-F238E27FC236}">
                    <a16:creationId xmlns:a16="http://schemas.microsoft.com/office/drawing/2014/main" id="{CB7C4EC8-0F5C-47CD-B0F6-3ECFEF593AAA}"/>
                  </a:ext>
                </a:extLst>
              </p:cNvPr>
              <p:cNvSpPr>
                <a:spLocks noEditPoints="1"/>
              </p:cNvSpPr>
              <p:nvPr/>
            </p:nvSpPr>
            <p:spPr bwMode="auto">
              <a:xfrm>
                <a:off x="1234" y="2309"/>
                <a:ext cx="179" cy="304"/>
              </a:xfrm>
              <a:custGeom>
                <a:avLst/>
                <a:gdLst>
                  <a:gd name="T0" fmla="*/ 7 w 75"/>
                  <a:gd name="T1" fmla="*/ 115 h 128"/>
                  <a:gd name="T2" fmla="*/ 8 w 75"/>
                  <a:gd name="T3" fmla="*/ 115 h 128"/>
                  <a:gd name="T4" fmla="*/ 5 w 75"/>
                  <a:gd name="T5" fmla="*/ 95 h 128"/>
                  <a:gd name="T6" fmla="*/ 2 w 75"/>
                  <a:gd name="T7" fmla="*/ 114 h 128"/>
                  <a:gd name="T8" fmla="*/ 3 w 75"/>
                  <a:gd name="T9" fmla="*/ 115 h 128"/>
                  <a:gd name="T10" fmla="*/ 3 w 75"/>
                  <a:gd name="T11" fmla="*/ 116 h 128"/>
                  <a:gd name="T12" fmla="*/ 4 w 75"/>
                  <a:gd name="T13" fmla="*/ 124 h 128"/>
                  <a:gd name="T14" fmla="*/ 3 w 75"/>
                  <a:gd name="T15" fmla="*/ 128 h 128"/>
                  <a:gd name="T16" fmla="*/ 9 w 75"/>
                  <a:gd name="T17" fmla="*/ 121 h 128"/>
                  <a:gd name="T18" fmla="*/ 9 w 75"/>
                  <a:gd name="T19" fmla="*/ 100 h 128"/>
                  <a:gd name="T20" fmla="*/ 4 w 75"/>
                  <a:gd name="T21" fmla="*/ 91 h 128"/>
                  <a:gd name="T22" fmla="*/ 0 w 75"/>
                  <a:gd name="T23" fmla="*/ 101 h 128"/>
                  <a:gd name="T24" fmla="*/ 1 w 75"/>
                  <a:gd name="T25" fmla="*/ 105 h 128"/>
                  <a:gd name="T26" fmla="*/ 4 w 75"/>
                  <a:gd name="T27" fmla="*/ 91 h 128"/>
                  <a:gd name="T28" fmla="*/ 13 w 75"/>
                  <a:gd name="T29" fmla="*/ 93 h 128"/>
                  <a:gd name="T30" fmla="*/ 13 w 75"/>
                  <a:gd name="T31" fmla="*/ 93 h 128"/>
                  <a:gd name="T32" fmla="*/ 11 w 75"/>
                  <a:gd name="T33" fmla="*/ 91 h 128"/>
                  <a:gd name="T34" fmla="*/ 21 w 75"/>
                  <a:gd name="T35" fmla="*/ 79 h 128"/>
                  <a:gd name="T36" fmla="*/ 8 w 75"/>
                  <a:gd name="T37" fmla="*/ 90 h 128"/>
                  <a:gd name="T38" fmla="*/ 11 w 75"/>
                  <a:gd name="T39" fmla="*/ 97 h 128"/>
                  <a:gd name="T40" fmla="*/ 13 w 75"/>
                  <a:gd name="T41" fmla="*/ 93 h 128"/>
                  <a:gd name="T42" fmla="*/ 14 w 75"/>
                  <a:gd name="T43" fmla="*/ 92 h 128"/>
                  <a:gd name="T44" fmla="*/ 17 w 75"/>
                  <a:gd name="T45" fmla="*/ 88 h 128"/>
                  <a:gd name="T46" fmla="*/ 22 w 75"/>
                  <a:gd name="T47" fmla="*/ 81 h 128"/>
                  <a:gd name="T48" fmla="*/ 26 w 75"/>
                  <a:gd name="T49" fmla="*/ 62 h 128"/>
                  <a:gd name="T50" fmla="*/ 17 w 75"/>
                  <a:gd name="T51" fmla="*/ 67 h 128"/>
                  <a:gd name="T52" fmla="*/ 12 w 75"/>
                  <a:gd name="T53" fmla="*/ 71 h 128"/>
                  <a:gd name="T54" fmla="*/ 11 w 75"/>
                  <a:gd name="T55" fmla="*/ 72 h 128"/>
                  <a:gd name="T56" fmla="*/ 10 w 75"/>
                  <a:gd name="T57" fmla="*/ 72 h 128"/>
                  <a:gd name="T58" fmla="*/ 10 w 75"/>
                  <a:gd name="T59" fmla="*/ 75 h 128"/>
                  <a:gd name="T60" fmla="*/ 15 w 75"/>
                  <a:gd name="T61" fmla="*/ 72 h 128"/>
                  <a:gd name="T62" fmla="*/ 11 w 75"/>
                  <a:gd name="T63" fmla="*/ 76 h 128"/>
                  <a:gd name="T64" fmla="*/ 8 w 75"/>
                  <a:gd name="T65" fmla="*/ 81 h 128"/>
                  <a:gd name="T66" fmla="*/ 15 w 75"/>
                  <a:gd name="T67" fmla="*/ 77 h 128"/>
                  <a:gd name="T68" fmla="*/ 25 w 75"/>
                  <a:gd name="T69" fmla="*/ 64 h 128"/>
                  <a:gd name="T70" fmla="*/ 26 w 75"/>
                  <a:gd name="T71" fmla="*/ 62 h 128"/>
                  <a:gd name="T72" fmla="*/ 37 w 75"/>
                  <a:gd name="T73" fmla="*/ 53 h 128"/>
                  <a:gd name="T74" fmla="*/ 72 w 75"/>
                  <a:gd name="T75" fmla="*/ 2 h 128"/>
                  <a:gd name="T76" fmla="*/ 43 w 75"/>
                  <a:gd name="T77" fmla="*/ 33 h 128"/>
                  <a:gd name="T78" fmla="*/ 42 w 75"/>
                  <a:gd name="T79" fmla="*/ 40 h 128"/>
                  <a:gd name="T80" fmla="*/ 41 w 75"/>
                  <a:gd name="T81" fmla="*/ 45 h 128"/>
                  <a:gd name="T82" fmla="*/ 41 w 75"/>
                  <a:gd name="T83" fmla="*/ 45 h 128"/>
                  <a:gd name="T84" fmla="*/ 41 w 75"/>
                  <a:gd name="T85" fmla="*/ 45 h 128"/>
                  <a:gd name="T86" fmla="*/ 41 w 75"/>
                  <a:gd name="T87" fmla="*/ 45 h 128"/>
                  <a:gd name="T88" fmla="*/ 40 w 75"/>
                  <a:gd name="T89" fmla="*/ 46 h 128"/>
                  <a:gd name="T90" fmla="*/ 40 w 75"/>
                  <a:gd name="T91" fmla="*/ 46 h 128"/>
                  <a:gd name="T92" fmla="*/ 40 w 75"/>
                  <a:gd name="T93" fmla="*/ 48 h 128"/>
                  <a:gd name="T94" fmla="*/ 40 w 75"/>
                  <a:gd name="T95" fmla="*/ 48 h 128"/>
                  <a:gd name="T96" fmla="*/ 40 w 75"/>
                  <a:gd name="T97" fmla="*/ 48 h 128"/>
                  <a:gd name="T98" fmla="*/ 39 w 75"/>
                  <a:gd name="T99" fmla="*/ 49 h 128"/>
                  <a:gd name="T100" fmla="*/ 37 w 75"/>
                  <a:gd name="T101" fmla="*/ 52 h 128"/>
                  <a:gd name="T102" fmla="*/ 36 w 75"/>
                  <a:gd name="T103" fmla="*/ 53 h 128"/>
                  <a:gd name="T104" fmla="*/ 28 w 75"/>
                  <a:gd name="T105" fmla="*/ 60 h 128"/>
                  <a:gd name="T106" fmla="*/ 43 w 75"/>
                  <a:gd name="T107" fmla="*/ 54 h 128"/>
                  <a:gd name="T108" fmla="*/ 51 w 75"/>
                  <a:gd name="T109" fmla="*/ 32 h 128"/>
                  <a:gd name="T110" fmla="*/ 70 w 75"/>
                  <a:gd name="T111"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128">
                    <a:moveTo>
                      <a:pt x="7" y="115"/>
                    </a:moveTo>
                    <a:cubicBezTo>
                      <a:pt x="7" y="115"/>
                      <a:pt x="7" y="115"/>
                      <a:pt x="7" y="115"/>
                    </a:cubicBezTo>
                    <a:cubicBezTo>
                      <a:pt x="8" y="115"/>
                      <a:pt x="8" y="115"/>
                      <a:pt x="8" y="115"/>
                    </a:cubicBezTo>
                    <a:cubicBezTo>
                      <a:pt x="8" y="115"/>
                      <a:pt x="8" y="115"/>
                      <a:pt x="8" y="115"/>
                    </a:cubicBezTo>
                    <a:cubicBezTo>
                      <a:pt x="7" y="115"/>
                      <a:pt x="7" y="115"/>
                      <a:pt x="7" y="115"/>
                    </a:cubicBezTo>
                    <a:moveTo>
                      <a:pt x="5" y="95"/>
                    </a:moveTo>
                    <a:cubicBezTo>
                      <a:pt x="4" y="97"/>
                      <a:pt x="4" y="98"/>
                      <a:pt x="4" y="100"/>
                    </a:cubicBezTo>
                    <a:cubicBezTo>
                      <a:pt x="2" y="105"/>
                      <a:pt x="2" y="110"/>
                      <a:pt x="2" y="114"/>
                    </a:cubicBezTo>
                    <a:cubicBezTo>
                      <a:pt x="2" y="114"/>
                      <a:pt x="2" y="114"/>
                      <a:pt x="3" y="115"/>
                    </a:cubicBezTo>
                    <a:cubicBezTo>
                      <a:pt x="3" y="115"/>
                      <a:pt x="3" y="115"/>
                      <a:pt x="3" y="115"/>
                    </a:cubicBezTo>
                    <a:cubicBezTo>
                      <a:pt x="3" y="116"/>
                      <a:pt x="3" y="116"/>
                      <a:pt x="3" y="116"/>
                    </a:cubicBezTo>
                    <a:cubicBezTo>
                      <a:pt x="3" y="116"/>
                      <a:pt x="3" y="116"/>
                      <a:pt x="3" y="116"/>
                    </a:cubicBezTo>
                    <a:cubicBezTo>
                      <a:pt x="4" y="117"/>
                      <a:pt x="5" y="119"/>
                      <a:pt x="6" y="120"/>
                    </a:cubicBezTo>
                    <a:cubicBezTo>
                      <a:pt x="6" y="121"/>
                      <a:pt x="5" y="123"/>
                      <a:pt x="4" y="124"/>
                    </a:cubicBezTo>
                    <a:cubicBezTo>
                      <a:pt x="4" y="125"/>
                      <a:pt x="3" y="127"/>
                      <a:pt x="3" y="128"/>
                    </a:cubicBezTo>
                    <a:cubicBezTo>
                      <a:pt x="3" y="128"/>
                      <a:pt x="3" y="128"/>
                      <a:pt x="3" y="128"/>
                    </a:cubicBezTo>
                    <a:cubicBezTo>
                      <a:pt x="3" y="128"/>
                      <a:pt x="3" y="128"/>
                      <a:pt x="4" y="128"/>
                    </a:cubicBezTo>
                    <a:cubicBezTo>
                      <a:pt x="7" y="128"/>
                      <a:pt x="9" y="125"/>
                      <a:pt x="9" y="121"/>
                    </a:cubicBezTo>
                    <a:cubicBezTo>
                      <a:pt x="8" y="116"/>
                      <a:pt x="8" y="111"/>
                      <a:pt x="8" y="107"/>
                    </a:cubicBezTo>
                    <a:cubicBezTo>
                      <a:pt x="9" y="104"/>
                      <a:pt x="9" y="102"/>
                      <a:pt x="9" y="100"/>
                    </a:cubicBezTo>
                    <a:cubicBezTo>
                      <a:pt x="8" y="99"/>
                      <a:pt x="6" y="97"/>
                      <a:pt x="5" y="95"/>
                    </a:cubicBezTo>
                    <a:moveTo>
                      <a:pt x="4" y="91"/>
                    </a:moveTo>
                    <a:cubicBezTo>
                      <a:pt x="2" y="93"/>
                      <a:pt x="1" y="96"/>
                      <a:pt x="1" y="98"/>
                    </a:cubicBezTo>
                    <a:cubicBezTo>
                      <a:pt x="1" y="99"/>
                      <a:pt x="0" y="100"/>
                      <a:pt x="0" y="101"/>
                    </a:cubicBezTo>
                    <a:cubicBezTo>
                      <a:pt x="0" y="103"/>
                      <a:pt x="0" y="105"/>
                      <a:pt x="1" y="108"/>
                    </a:cubicBezTo>
                    <a:cubicBezTo>
                      <a:pt x="1" y="107"/>
                      <a:pt x="1" y="106"/>
                      <a:pt x="1" y="105"/>
                    </a:cubicBezTo>
                    <a:cubicBezTo>
                      <a:pt x="1" y="103"/>
                      <a:pt x="1" y="101"/>
                      <a:pt x="1" y="99"/>
                    </a:cubicBezTo>
                    <a:cubicBezTo>
                      <a:pt x="2" y="97"/>
                      <a:pt x="2" y="94"/>
                      <a:pt x="4" y="91"/>
                    </a:cubicBezTo>
                    <a:moveTo>
                      <a:pt x="13" y="93"/>
                    </a:moveTo>
                    <a:cubicBezTo>
                      <a:pt x="13" y="93"/>
                      <a:pt x="13" y="93"/>
                      <a:pt x="13" y="93"/>
                    </a:cubicBezTo>
                    <a:cubicBezTo>
                      <a:pt x="13" y="93"/>
                      <a:pt x="13" y="93"/>
                      <a:pt x="13" y="93"/>
                    </a:cubicBezTo>
                    <a:cubicBezTo>
                      <a:pt x="13" y="93"/>
                      <a:pt x="13" y="93"/>
                      <a:pt x="13" y="93"/>
                    </a:cubicBezTo>
                    <a:moveTo>
                      <a:pt x="11" y="91"/>
                    </a:moveTo>
                    <a:cubicBezTo>
                      <a:pt x="11" y="91"/>
                      <a:pt x="11" y="91"/>
                      <a:pt x="11" y="91"/>
                    </a:cubicBezTo>
                    <a:cubicBezTo>
                      <a:pt x="11" y="91"/>
                      <a:pt x="11" y="91"/>
                      <a:pt x="11" y="91"/>
                    </a:cubicBezTo>
                    <a:moveTo>
                      <a:pt x="21" y="79"/>
                    </a:moveTo>
                    <a:cubicBezTo>
                      <a:pt x="20" y="79"/>
                      <a:pt x="19" y="80"/>
                      <a:pt x="18" y="81"/>
                    </a:cubicBezTo>
                    <a:cubicBezTo>
                      <a:pt x="14" y="83"/>
                      <a:pt x="11" y="86"/>
                      <a:pt x="8" y="90"/>
                    </a:cubicBezTo>
                    <a:cubicBezTo>
                      <a:pt x="8" y="90"/>
                      <a:pt x="8" y="91"/>
                      <a:pt x="7" y="91"/>
                    </a:cubicBezTo>
                    <a:cubicBezTo>
                      <a:pt x="8" y="94"/>
                      <a:pt x="9" y="96"/>
                      <a:pt x="11" y="97"/>
                    </a:cubicBezTo>
                    <a:cubicBezTo>
                      <a:pt x="11" y="96"/>
                      <a:pt x="12" y="95"/>
                      <a:pt x="13" y="93"/>
                    </a:cubicBezTo>
                    <a:cubicBezTo>
                      <a:pt x="13" y="93"/>
                      <a:pt x="13" y="93"/>
                      <a:pt x="13" y="93"/>
                    </a:cubicBezTo>
                    <a:cubicBezTo>
                      <a:pt x="13" y="93"/>
                      <a:pt x="13" y="93"/>
                      <a:pt x="13" y="93"/>
                    </a:cubicBezTo>
                    <a:cubicBezTo>
                      <a:pt x="14" y="92"/>
                      <a:pt x="14" y="92"/>
                      <a:pt x="14" y="92"/>
                    </a:cubicBezTo>
                    <a:cubicBezTo>
                      <a:pt x="14" y="92"/>
                      <a:pt x="14" y="91"/>
                      <a:pt x="15" y="91"/>
                    </a:cubicBezTo>
                    <a:cubicBezTo>
                      <a:pt x="16" y="90"/>
                      <a:pt x="16" y="89"/>
                      <a:pt x="17" y="88"/>
                    </a:cubicBezTo>
                    <a:cubicBezTo>
                      <a:pt x="18" y="88"/>
                      <a:pt x="18" y="88"/>
                      <a:pt x="18" y="88"/>
                    </a:cubicBezTo>
                    <a:cubicBezTo>
                      <a:pt x="19" y="85"/>
                      <a:pt x="20" y="83"/>
                      <a:pt x="22" y="81"/>
                    </a:cubicBezTo>
                    <a:cubicBezTo>
                      <a:pt x="21" y="80"/>
                      <a:pt x="21" y="80"/>
                      <a:pt x="21" y="79"/>
                    </a:cubicBezTo>
                    <a:moveTo>
                      <a:pt x="26" y="62"/>
                    </a:moveTo>
                    <a:cubicBezTo>
                      <a:pt x="25" y="62"/>
                      <a:pt x="24" y="62"/>
                      <a:pt x="24" y="63"/>
                    </a:cubicBezTo>
                    <a:cubicBezTo>
                      <a:pt x="22" y="64"/>
                      <a:pt x="19" y="66"/>
                      <a:pt x="17" y="67"/>
                    </a:cubicBezTo>
                    <a:cubicBezTo>
                      <a:pt x="14" y="70"/>
                      <a:pt x="14" y="70"/>
                      <a:pt x="14" y="70"/>
                    </a:cubicBezTo>
                    <a:cubicBezTo>
                      <a:pt x="12" y="71"/>
                      <a:pt x="12" y="71"/>
                      <a:pt x="12" y="71"/>
                    </a:cubicBezTo>
                    <a:cubicBezTo>
                      <a:pt x="11" y="72"/>
                      <a:pt x="11" y="72"/>
                      <a:pt x="11" y="72"/>
                    </a:cubicBezTo>
                    <a:cubicBezTo>
                      <a:pt x="11" y="72"/>
                      <a:pt x="11" y="72"/>
                      <a:pt x="11" y="72"/>
                    </a:cubicBezTo>
                    <a:cubicBezTo>
                      <a:pt x="11" y="72"/>
                      <a:pt x="11" y="72"/>
                      <a:pt x="11" y="72"/>
                    </a:cubicBezTo>
                    <a:cubicBezTo>
                      <a:pt x="10" y="72"/>
                      <a:pt x="10" y="72"/>
                      <a:pt x="10" y="72"/>
                    </a:cubicBezTo>
                    <a:cubicBezTo>
                      <a:pt x="10" y="73"/>
                      <a:pt x="10" y="73"/>
                      <a:pt x="9" y="73"/>
                    </a:cubicBezTo>
                    <a:cubicBezTo>
                      <a:pt x="9" y="74"/>
                      <a:pt x="10" y="74"/>
                      <a:pt x="10" y="75"/>
                    </a:cubicBezTo>
                    <a:cubicBezTo>
                      <a:pt x="11" y="74"/>
                      <a:pt x="13" y="73"/>
                      <a:pt x="14" y="72"/>
                    </a:cubicBezTo>
                    <a:cubicBezTo>
                      <a:pt x="14" y="72"/>
                      <a:pt x="14" y="72"/>
                      <a:pt x="15" y="72"/>
                    </a:cubicBezTo>
                    <a:cubicBezTo>
                      <a:pt x="15" y="72"/>
                      <a:pt x="15" y="72"/>
                      <a:pt x="15" y="72"/>
                    </a:cubicBezTo>
                    <a:cubicBezTo>
                      <a:pt x="14" y="74"/>
                      <a:pt x="13" y="75"/>
                      <a:pt x="11" y="76"/>
                    </a:cubicBezTo>
                    <a:cubicBezTo>
                      <a:pt x="11" y="77"/>
                      <a:pt x="12" y="77"/>
                      <a:pt x="12" y="77"/>
                    </a:cubicBezTo>
                    <a:cubicBezTo>
                      <a:pt x="10" y="78"/>
                      <a:pt x="9" y="79"/>
                      <a:pt x="8" y="81"/>
                    </a:cubicBezTo>
                    <a:cubicBezTo>
                      <a:pt x="7" y="83"/>
                      <a:pt x="6" y="84"/>
                      <a:pt x="6" y="86"/>
                    </a:cubicBezTo>
                    <a:cubicBezTo>
                      <a:pt x="8" y="83"/>
                      <a:pt x="12" y="80"/>
                      <a:pt x="15" y="77"/>
                    </a:cubicBezTo>
                    <a:cubicBezTo>
                      <a:pt x="17" y="76"/>
                      <a:pt x="18" y="74"/>
                      <a:pt x="20" y="73"/>
                    </a:cubicBezTo>
                    <a:cubicBezTo>
                      <a:pt x="21" y="70"/>
                      <a:pt x="22" y="66"/>
                      <a:pt x="25" y="64"/>
                    </a:cubicBezTo>
                    <a:cubicBezTo>
                      <a:pt x="25" y="63"/>
                      <a:pt x="25" y="63"/>
                      <a:pt x="26" y="62"/>
                    </a:cubicBezTo>
                    <a:cubicBezTo>
                      <a:pt x="26" y="62"/>
                      <a:pt x="26" y="62"/>
                      <a:pt x="26" y="62"/>
                    </a:cubicBezTo>
                    <a:moveTo>
                      <a:pt x="37" y="53"/>
                    </a:moveTo>
                    <a:cubicBezTo>
                      <a:pt x="37" y="53"/>
                      <a:pt x="37" y="53"/>
                      <a:pt x="37" y="53"/>
                    </a:cubicBezTo>
                    <a:moveTo>
                      <a:pt x="75" y="0"/>
                    </a:moveTo>
                    <a:cubicBezTo>
                      <a:pt x="74" y="0"/>
                      <a:pt x="73" y="1"/>
                      <a:pt x="72" y="2"/>
                    </a:cubicBezTo>
                    <a:cubicBezTo>
                      <a:pt x="61" y="10"/>
                      <a:pt x="50" y="21"/>
                      <a:pt x="45" y="33"/>
                    </a:cubicBezTo>
                    <a:cubicBezTo>
                      <a:pt x="44" y="33"/>
                      <a:pt x="44" y="33"/>
                      <a:pt x="43" y="33"/>
                    </a:cubicBezTo>
                    <a:cubicBezTo>
                      <a:pt x="43" y="34"/>
                      <a:pt x="42" y="35"/>
                      <a:pt x="42" y="36"/>
                    </a:cubicBezTo>
                    <a:cubicBezTo>
                      <a:pt x="42" y="40"/>
                      <a:pt x="42" y="40"/>
                      <a:pt x="42" y="40"/>
                    </a:cubicBezTo>
                    <a:cubicBezTo>
                      <a:pt x="41" y="42"/>
                      <a:pt x="41" y="42"/>
                      <a:pt x="41" y="44"/>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0" y="46"/>
                      <a:pt x="40" y="46"/>
                      <a:pt x="40" y="46"/>
                    </a:cubicBezTo>
                    <a:cubicBezTo>
                      <a:pt x="40" y="46"/>
                      <a:pt x="40" y="46"/>
                      <a:pt x="40" y="46"/>
                    </a:cubicBezTo>
                    <a:cubicBezTo>
                      <a:pt x="40" y="46"/>
                      <a:pt x="40" y="46"/>
                      <a:pt x="40" y="46"/>
                    </a:cubicBezTo>
                    <a:cubicBezTo>
                      <a:pt x="40" y="46"/>
                      <a:pt x="40" y="46"/>
                      <a:pt x="40" y="46"/>
                    </a:cubicBezTo>
                    <a:cubicBezTo>
                      <a:pt x="40" y="47"/>
                      <a:pt x="40" y="47"/>
                      <a:pt x="40" y="47"/>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9"/>
                      <a:pt x="39" y="49"/>
                      <a:pt x="39" y="49"/>
                    </a:cubicBezTo>
                    <a:cubicBezTo>
                      <a:pt x="39" y="49"/>
                      <a:pt x="39" y="50"/>
                      <a:pt x="39" y="50"/>
                    </a:cubicBezTo>
                    <a:cubicBezTo>
                      <a:pt x="37" y="52"/>
                      <a:pt x="37" y="52"/>
                      <a:pt x="37" y="52"/>
                    </a:cubicBezTo>
                    <a:cubicBezTo>
                      <a:pt x="37" y="53"/>
                      <a:pt x="37" y="53"/>
                      <a:pt x="37" y="53"/>
                    </a:cubicBezTo>
                    <a:cubicBezTo>
                      <a:pt x="36" y="53"/>
                      <a:pt x="36" y="53"/>
                      <a:pt x="36" y="53"/>
                    </a:cubicBezTo>
                    <a:cubicBezTo>
                      <a:pt x="35" y="54"/>
                      <a:pt x="35" y="54"/>
                      <a:pt x="35" y="54"/>
                    </a:cubicBezTo>
                    <a:cubicBezTo>
                      <a:pt x="33" y="56"/>
                      <a:pt x="31" y="58"/>
                      <a:pt x="28" y="60"/>
                    </a:cubicBezTo>
                    <a:cubicBezTo>
                      <a:pt x="28" y="60"/>
                      <a:pt x="28" y="60"/>
                      <a:pt x="28" y="60"/>
                    </a:cubicBezTo>
                    <a:cubicBezTo>
                      <a:pt x="32" y="57"/>
                      <a:pt x="37" y="54"/>
                      <a:pt x="43" y="54"/>
                    </a:cubicBezTo>
                    <a:cubicBezTo>
                      <a:pt x="42" y="47"/>
                      <a:pt x="44" y="39"/>
                      <a:pt x="50" y="33"/>
                    </a:cubicBezTo>
                    <a:cubicBezTo>
                      <a:pt x="50" y="33"/>
                      <a:pt x="51" y="33"/>
                      <a:pt x="51" y="32"/>
                    </a:cubicBezTo>
                    <a:cubicBezTo>
                      <a:pt x="52" y="29"/>
                      <a:pt x="54" y="25"/>
                      <a:pt x="56" y="22"/>
                    </a:cubicBezTo>
                    <a:cubicBezTo>
                      <a:pt x="60" y="15"/>
                      <a:pt x="65" y="9"/>
                      <a:pt x="70" y="4"/>
                    </a:cubicBezTo>
                    <a:cubicBezTo>
                      <a:pt x="72" y="2"/>
                      <a:pt x="74" y="1"/>
                      <a:pt x="75"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496">
                <a:extLst>
                  <a:ext uri="{FF2B5EF4-FFF2-40B4-BE49-F238E27FC236}">
                    <a16:creationId xmlns:a16="http://schemas.microsoft.com/office/drawing/2014/main" id="{59BCE6F5-2045-41AE-9261-A692C66F40A6}"/>
                  </a:ext>
                </a:extLst>
              </p:cNvPr>
              <p:cNvSpPr>
                <a:spLocks noEditPoints="1"/>
              </p:cNvSpPr>
              <p:nvPr/>
            </p:nvSpPr>
            <p:spPr bwMode="auto">
              <a:xfrm>
                <a:off x="1232" y="2508"/>
                <a:ext cx="12" cy="76"/>
              </a:xfrm>
              <a:custGeom>
                <a:avLst/>
                <a:gdLst>
                  <a:gd name="T0" fmla="*/ 4 w 5"/>
                  <a:gd name="T1" fmla="*/ 31 h 32"/>
                  <a:gd name="T2" fmla="*/ 4 w 5"/>
                  <a:gd name="T3" fmla="*/ 32 h 32"/>
                  <a:gd name="T4" fmla="*/ 4 w 5"/>
                  <a:gd name="T5" fmla="*/ 32 h 32"/>
                  <a:gd name="T6" fmla="*/ 4 w 5"/>
                  <a:gd name="T7" fmla="*/ 31 h 32"/>
                  <a:gd name="T8" fmla="*/ 4 w 5"/>
                  <a:gd name="T9" fmla="*/ 31 h 32"/>
                  <a:gd name="T10" fmla="*/ 0 w 5"/>
                  <a:gd name="T11" fmla="*/ 19 h 32"/>
                  <a:gd name="T12" fmla="*/ 0 w 5"/>
                  <a:gd name="T13" fmla="*/ 19 h 32"/>
                  <a:gd name="T14" fmla="*/ 0 w 5"/>
                  <a:gd name="T15" fmla="*/ 19 h 32"/>
                  <a:gd name="T16" fmla="*/ 0 w 5"/>
                  <a:gd name="T17" fmla="*/ 17 h 32"/>
                  <a:gd name="T18" fmla="*/ 0 w 5"/>
                  <a:gd name="T19" fmla="*/ 17 h 32"/>
                  <a:gd name="T20" fmla="*/ 0 w 5"/>
                  <a:gd name="T21" fmla="*/ 17 h 32"/>
                  <a:gd name="T22" fmla="*/ 4 w 5"/>
                  <a:gd name="T23" fmla="*/ 5 h 32"/>
                  <a:gd name="T24" fmla="*/ 0 w 5"/>
                  <a:gd name="T25" fmla="*/ 17 h 32"/>
                  <a:gd name="T26" fmla="*/ 4 w 5"/>
                  <a:gd name="T27" fmla="*/ 6 h 32"/>
                  <a:gd name="T28" fmla="*/ 2 w 5"/>
                  <a:gd name="T29" fmla="*/ 14 h 32"/>
                  <a:gd name="T30" fmla="*/ 5 w 5"/>
                  <a:gd name="T31" fmla="*/ 7 h 32"/>
                  <a:gd name="T32" fmla="*/ 5 w 5"/>
                  <a:gd name="T33" fmla="*/ 7 h 32"/>
                  <a:gd name="T34" fmla="*/ 4 w 5"/>
                  <a:gd name="T35" fmla="*/ 5 h 32"/>
                  <a:gd name="T36" fmla="*/ 4 w 5"/>
                  <a:gd name="T37" fmla="*/ 5 h 32"/>
                  <a:gd name="T38" fmla="*/ 1 w 5"/>
                  <a:gd name="T39" fmla="*/ 0 h 32"/>
                  <a:gd name="T40" fmla="*/ 1 w 5"/>
                  <a:gd name="T41" fmla="*/ 0 h 32"/>
                  <a:gd name="T42" fmla="*/ 4 w 5"/>
                  <a:gd name="T43" fmla="*/ 4 h 32"/>
                  <a:gd name="T44" fmla="*/ 4 w 5"/>
                  <a:gd name="T45" fmla="*/ 4 h 32"/>
                  <a:gd name="T46" fmla="*/ 1 w 5"/>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32">
                    <a:moveTo>
                      <a:pt x="4" y="31"/>
                    </a:moveTo>
                    <a:cubicBezTo>
                      <a:pt x="4" y="31"/>
                      <a:pt x="4" y="32"/>
                      <a:pt x="4" y="32"/>
                    </a:cubicBezTo>
                    <a:cubicBezTo>
                      <a:pt x="4" y="32"/>
                      <a:pt x="4" y="32"/>
                      <a:pt x="4" y="32"/>
                    </a:cubicBezTo>
                    <a:cubicBezTo>
                      <a:pt x="4" y="31"/>
                      <a:pt x="4" y="31"/>
                      <a:pt x="4" y="31"/>
                    </a:cubicBezTo>
                    <a:cubicBezTo>
                      <a:pt x="4" y="31"/>
                      <a:pt x="4" y="31"/>
                      <a:pt x="4" y="31"/>
                    </a:cubicBezTo>
                    <a:moveTo>
                      <a:pt x="0" y="19"/>
                    </a:moveTo>
                    <a:cubicBezTo>
                      <a:pt x="0" y="19"/>
                      <a:pt x="0" y="19"/>
                      <a:pt x="0" y="19"/>
                    </a:cubicBezTo>
                    <a:cubicBezTo>
                      <a:pt x="0" y="19"/>
                      <a:pt x="0" y="19"/>
                      <a:pt x="0" y="19"/>
                    </a:cubicBezTo>
                    <a:moveTo>
                      <a:pt x="0" y="17"/>
                    </a:moveTo>
                    <a:cubicBezTo>
                      <a:pt x="0" y="17"/>
                      <a:pt x="0" y="17"/>
                      <a:pt x="0" y="17"/>
                    </a:cubicBezTo>
                    <a:cubicBezTo>
                      <a:pt x="0" y="17"/>
                      <a:pt x="0" y="17"/>
                      <a:pt x="0" y="17"/>
                    </a:cubicBezTo>
                    <a:moveTo>
                      <a:pt x="4" y="5"/>
                    </a:moveTo>
                    <a:cubicBezTo>
                      <a:pt x="2" y="9"/>
                      <a:pt x="0" y="13"/>
                      <a:pt x="0" y="17"/>
                    </a:cubicBezTo>
                    <a:cubicBezTo>
                      <a:pt x="0" y="13"/>
                      <a:pt x="2" y="9"/>
                      <a:pt x="4" y="6"/>
                    </a:cubicBezTo>
                    <a:cubicBezTo>
                      <a:pt x="3" y="9"/>
                      <a:pt x="2" y="11"/>
                      <a:pt x="2" y="14"/>
                    </a:cubicBezTo>
                    <a:cubicBezTo>
                      <a:pt x="2" y="12"/>
                      <a:pt x="3" y="9"/>
                      <a:pt x="5" y="7"/>
                    </a:cubicBezTo>
                    <a:cubicBezTo>
                      <a:pt x="5" y="7"/>
                      <a:pt x="5" y="7"/>
                      <a:pt x="5" y="7"/>
                    </a:cubicBezTo>
                    <a:cubicBezTo>
                      <a:pt x="5" y="6"/>
                      <a:pt x="4" y="6"/>
                      <a:pt x="4" y="5"/>
                    </a:cubicBezTo>
                    <a:cubicBezTo>
                      <a:pt x="4" y="5"/>
                      <a:pt x="4" y="5"/>
                      <a:pt x="4" y="5"/>
                    </a:cubicBezTo>
                    <a:moveTo>
                      <a:pt x="1" y="0"/>
                    </a:moveTo>
                    <a:cubicBezTo>
                      <a:pt x="1" y="0"/>
                      <a:pt x="1" y="0"/>
                      <a:pt x="1" y="0"/>
                    </a:cubicBezTo>
                    <a:cubicBezTo>
                      <a:pt x="2" y="2"/>
                      <a:pt x="3" y="3"/>
                      <a:pt x="4" y="4"/>
                    </a:cubicBezTo>
                    <a:cubicBezTo>
                      <a:pt x="4" y="4"/>
                      <a:pt x="4" y="4"/>
                      <a:pt x="4" y="4"/>
                    </a:cubicBezTo>
                    <a:cubicBezTo>
                      <a:pt x="3" y="3"/>
                      <a:pt x="2" y="1"/>
                      <a:pt x="1"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497">
                <a:extLst>
                  <a:ext uri="{FF2B5EF4-FFF2-40B4-BE49-F238E27FC236}">
                    <a16:creationId xmlns:a16="http://schemas.microsoft.com/office/drawing/2014/main" id="{9A3828C6-1BEB-4E0C-9829-64062883C143}"/>
                  </a:ext>
                </a:extLst>
              </p:cNvPr>
              <p:cNvSpPr>
                <a:spLocks/>
              </p:cNvSpPr>
              <p:nvPr/>
            </p:nvSpPr>
            <p:spPr bwMode="auto">
              <a:xfrm>
                <a:off x="1296" y="2451"/>
                <a:ext cx="5" cy="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0" y="1"/>
                      <a:pt x="0" y="2"/>
                    </a:cubicBezTo>
                    <a:cubicBezTo>
                      <a:pt x="0" y="2"/>
                      <a:pt x="0" y="2"/>
                      <a:pt x="0" y="2"/>
                    </a:cubicBezTo>
                    <a:cubicBezTo>
                      <a:pt x="0" y="2"/>
                      <a:pt x="1" y="1"/>
                      <a:pt x="2" y="0"/>
                    </a:cubicBezTo>
                    <a:cubicBezTo>
                      <a:pt x="2" y="0"/>
                      <a:pt x="2" y="0"/>
                      <a:pt x="2"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498">
                <a:extLst>
                  <a:ext uri="{FF2B5EF4-FFF2-40B4-BE49-F238E27FC236}">
                    <a16:creationId xmlns:a16="http://schemas.microsoft.com/office/drawing/2014/main" id="{E248907C-B99D-4FF8-9E9E-1D0729D21BE2}"/>
                  </a:ext>
                </a:extLst>
              </p:cNvPr>
              <p:cNvSpPr>
                <a:spLocks noEditPoints="1"/>
              </p:cNvSpPr>
              <p:nvPr/>
            </p:nvSpPr>
            <p:spPr bwMode="auto">
              <a:xfrm>
                <a:off x="1242" y="2480"/>
                <a:ext cx="28" cy="66"/>
              </a:xfrm>
              <a:custGeom>
                <a:avLst/>
                <a:gdLst>
                  <a:gd name="T0" fmla="*/ 4 w 12"/>
                  <a:gd name="T1" fmla="*/ 19 h 28"/>
                  <a:gd name="T2" fmla="*/ 2 w 12"/>
                  <a:gd name="T3" fmla="*/ 23 h 28"/>
                  <a:gd name="T4" fmla="*/ 6 w 12"/>
                  <a:gd name="T5" fmla="*/ 28 h 28"/>
                  <a:gd name="T6" fmla="*/ 8 w 12"/>
                  <a:gd name="T7" fmla="*/ 25 h 28"/>
                  <a:gd name="T8" fmla="*/ 4 w 12"/>
                  <a:gd name="T9" fmla="*/ 19 h 28"/>
                  <a:gd name="T10" fmla="*/ 5 w 12"/>
                  <a:gd name="T11" fmla="*/ 9 h 28"/>
                  <a:gd name="T12" fmla="*/ 0 w 12"/>
                  <a:gd name="T13" fmla="*/ 16 h 28"/>
                  <a:gd name="T14" fmla="*/ 0 w 12"/>
                  <a:gd name="T15" fmla="*/ 16 h 28"/>
                  <a:gd name="T16" fmla="*/ 0 w 12"/>
                  <a:gd name="T17" fmla="*/ 16 h 28"/>
                  <a:gd name="T18" fmla="*/ 1 w 12"/>
                  <a:gd name="T19" fmla="*/ 17 h 28"/>
                  <a:gd name="T20" fmla="*/ 0 w 12"/>
                  <a:gd name="T21" fmla="*/ 17 h 28"/>
                  <a:gd name="T22" fmla="*/ 0 w 12"/>
                  <a:gd name="T23" fmla="*/ 17 h 28"/>
                  <a:gd name="T24" fmla="*/ 1 w 12"/>
                  <a:gd name="T25" fmla="*/ 19 h 28"/>
                  <a:gd name="T26" fmla="*/ 2 w 12"/>
                  <a:gd name="T27" fmla="*/ 16 h 28"/>
                  <a:gd name="T28" fmla="*/ 3 w 12"/>
                  <a:gd name="T29" fmla="*/ 14 h 28"/>
                  <a:gd name="T30" fmla="*/ 5 w 12"/>
                  <a:gd name="T31" fmla="*/ 9 h 28"/>
                  <a:gd name="T32" fmla="*/ 12 w 12"/>
                  <a:gd name="T33" fmla="*/ 0 h 28"/>
                  <a:gd name="T34" fmla="*/ 11 w 12"/>
                  <a:gd name="T35" fmla="*/ 0 h 28"/>
                  <a:gd name="T36" fmla="*/ 7 w 12"/>
                  <a:gd name="T37" fmla="*/ 3 h 28"/>
                  <a:gd name="T38" fmla="*/ 8 w 12"/>
                  <a:gd name="T39" fmla="*/ 4 h 28"/>
                  <a:gd name="T40" fmla="*/ 12 w 12"/>
                  <a:gd name="T41" fmla="*/ 0 h 28"/>
                  <a:gd name="T42" fmla="*/ 12 w 12"/>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8">
                    <a:moveTo>
                      <a:pt x="4" y="19"/>
                    </a:moveTo>
                    <a:cubicBezTo>
                      <a:pt x="3" y="21"/>
                      <a:pt x="3" y="22"/>
                      <a:pt x="2" y="23"/>
                    </a:cubicBezTo>
                    <a:cubicBezTo>
                      <a:pt x="3" y="25"/>
                      <a:pt x="5" y="27"/>
                      <a:pt x="6" y="28"/>
                    </a:cubicBezTo>
                    <a:cubicBezTo>
                      <a:pt x="7" y="27"/>
                      <a:pt x="7" y="26"/>
                      <a:pt x="8" y="25"/>
                    </a:cubicBezTo>
                    <a:cubicBezTo>
                      <a:pt x="6" y="24"/>
                      <a:pt x="5" y="22"/>
                      <a:pt x="4" y="19"/>
                    </a:cubicBezTo>
                    <a:moveTo>
                      <a:pt x="5" y="9"/>
                    </a:moveTo>
                    <a:cubicBezTo>
                      <a:pt x="3" y="11"/>
                      <a:pt x="2" y="14"/>
                      <a:pt x="0" y="16"/>
                    </a:cubicBezTo>
                    <a:cubicBezTo>
                      <a:pt x="0" y="16"/>
                      <a:pt x="0" y="16"/>
                      <a:pt x="0" y="16"/>
                    </a:cubicBezTo>
                    <a:cubicBezTo>
                      <a:pt x="0" y="16"/>
                      <a:pt x="0" y="16"/>
                      <a:pt x="0" y="16"/>
                    </a:cubicBezTo>
                    <a:cubicBezTo>
                      <a:pt x="0" y="17"/>
                      <a:pt x="1" y="17"/>
                      <a:pt x="1" y="17"/>
                    </a:cubicBezTo>
                    <a:cubicBezTo>
                      <a:pt x="1" y="17"/>
                      <a:pt x="0" y="17"/>
                      <a:pt x="0" y="17"/>
                    </a:cubicBezTo>
                    <a:cubicBezTo>
                      <a:pt x="0" y="17"/>
                      <a:pt x="0" y="17"/>
                      <a:pt x="0" y="17"/>
                    </a:cubicBezTo>
                    <a:cubicBezTo>
                      <a:pt x="0" y="18"/>
                      <a:pt x="1" y="18"/>
                      <a:pt x="1" y="19"/>
                    </a:cubicBezTo>
                    <a:cubicBezTo>
                      <a:pt x="1" y="18"/>
                      <a:pt x="2" y="17"/>
                      <a:pt x="2" y="16"/>
                    </a:cubicBezTo>
                    <a:cubicBezTo>
                      <a:pt x="3" y="15"/>
                      <a:pt x="3" y="15"/>
                      <a:pt x="3" y="14"/>
                    </a:cubicBezTo>
                    <a:cubicBezTo>
                      <a:pt x="3" y="12"/>
                      <a:pt x="4" y="11"/>
                      <a:pt x="5" y="9"/>
                    </a:cubicBezTo>
                    <a:moveTo>
                      <a:pt x="12" y="0"/>
                    </a:moveTo>
                    <a:cubicBezTo>
                      <a:pt x="11" y="0"/>
                      <a:pt x="11" y="0"/>
                      <a:pt x="11" y="0"/>
                    </a:cubicBezTo>
                    <a:cubicBezTo>
                      <a:pt x="10" y="1"/>
                      <a:pt x="8" y="2"/>
                      <a:pt x="7" y="3"/>
                    </a:cubicBezTo>
                    <a:cubicBezTo>
                      <a:pt x="7" y="3"/>
                      <a:pt x="8" y="4"/>
                      <a:pt x="8" y="4"/>
                    </a:cubicBezTo>
                    <a:cubicBezTo>
                      <a:pt x="10" y="3"/>
                      <a:pt x="11" y="2"/>
                      <a:pt x="12" y="0"/>
                    </a:cubicBezTo>
                    <a:cubicBezTo>
                      <a:pt x="12" y="0"/>
                      <a:pt x="12" y="0"/>
                      <a:pt x="12"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499">
                <a:extLst>
                  <a:ext uri="{FF2B5EF4-FFF2-40B4-BE49-F238E27FC236}">
                    <a16:creationId xmlns:a16="http://schemas.microsoft.com/office/drawing/2014/main" id="{917B6963-AC99-47EF-9B17-598E61FA7278}"/>
                  </a:ext>
                </a:extLst>
              </p:cNvPr>
              <p:cNvSpPr>
                <a:spLocks noEditPoints="1"/>
              </p:cNvSpPr>
              <p:nvPr/>
            </p:nvSpPr>
            <p:spPr bwMode="auto">
              <a:xfrm>
                <a:off x="1232" y="2549"/>
                <a:ext cx="0" cy="4"/>
              </a:xfrm>
              <a:custGeom>
                <a:avLst/>
                <a:gdLst>
                  <a:gd name="T0" fmla="*/ 0 h 2"/>
                  <a:gd name="T1" fmla="*/ 2 h 2"/>
                  <a:gd name="T2" fmla="*/ 0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2"/>
                    </a:cubicBezTo>
                    <a:cubicBezTo>
                      <a:pt x="0" y="1"/>
                      <a:pt x="0" y="1"/>
                      <a:pt x="0" y="0"/>
                    </a:cubicBezTo>
                    <a:moveTo>
                      <a:pt x="0" y="0"/>
                    </a:moveTo>
                    <a:cubicBezTo>
                      <a:pt x="0" y="0"/>
                      <a:pt x="0" y="0"/>
                      <a:pt x="0" y="0"/>
                    </a:cubicBezTo>
                    <a:cubicBezTo>
                      <a:pt x="0" y="0"/>
                      <a:pt x="0" y="0"/>
                      <a:pt x="0" y="0"/>
                    </a:cubicBezTo>
                  </a:path>
                </a:pathLst>
              </a:custGeom>
              <a:solidFill>
                <a:srgbClr val="DF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500">
                <a:extLst>
                  <a:ext uri="{FF2B5EF4-FFF2-40B4-BE49-F238E27FC236}">
                    <a16:creationId xmlns:a16="http://schemas.microsoft.com/office/drawing/2014/main" id="{7F0E3671-045C-427D-A2FB-ED3B341A2EFF}"/>
                  </a:ext>
                </a:extLst>
              </p:cNvPr>
              <p:cNvSpPr>
                <a:spLocks noEditPoints="1"/>
              </p:cNvSpPr>
              <p:nvPr/>
            </p:nvSpPr>
            <p:spPr bwMode="auto">
              <a:xfrm>
                <a:off x="1230" y="2207"/>
                <a:ext cx="330" cy="406"/>
              </a:xfrm>
              <a:custGeom>
                <a:avLst/>
                <a:gdLst>
                  <a:gd name="T0" fmla="*/ 5 w 139"/>
                  <a:gd name="T1" fmla="*/ 159 h 171"/>
                  <a:gd name="T2" fmla="*/ 5 w 139"/>
                  <a:gd name="T3" fmla="*/ 163 h 171"/>
                  <a:gd name="T4" fmla="*/ 4 w 139"/>
                  <a:gd name="T5" fmla="*/ 163 h 171"/>
                  <a:gd name="T6" fmla="*/ 0 w 139"/>
                  <a:gd name="T7" fmla="*/ 168 h 171"/>
                  <a:gd name="T8" fmla="*/ 6 w 139"/>
                  <a:gd name="T9" fmla="*/ 167 h 171"/>
                  <a:gd name="T10" fmla="*/ 5 w 139"/>
                  <a:gd name="T11" fmla="*/ 159 h 171"/>
                  <a:gd name="T12" fmla="*/ 4 w 139"/>
                  <a:gd name="T13" fmla="*/ 157 h 171"/>
                  <a:gd name="T14" fmla="*/ 4 w 139"/>
                  <a:gd name="T15" fmla="*/ 157 h 171"/>
                  <a:gd name="T16" fmla="*/ 2 w 139"/>
                  <a:gd name="T17" fmla="*/ 146 h 171"/>
                  <a:gd name="T18" fmla="*/ 3 w 139"/>
                  <a:gd name="T19" fmla="*/ 152 h 171"/>
                  <a:gd name="T20" fmla="*/ 2 w 139"/>
                  <a:gd name="T21" fmla="*/ 144 h 171"/>
                  <a:gd name="T22" fmla="*/ 13 w 139"/>
                  <a:gd name="T23" fmla="*/ 119 h 171"/>
                  <a:gd name="T24" fmla="*/ 14 w 139"/>
                  <a:gd name="T25" fmla="*/ 120 h 171"/>
                  <a:gd name="T26" fmla="*/ 11 w 139"/>
                  <a:gd name="T27" fmla="*/ 116 h 171"/>
                  <a:gd name="T28" fmla="*/ 3 w 139"/>
                  <a:gd name="T29" fmla="*/ 125 h 171"/>
                  <a:gd name="T30" fmla="*/ 5 w 139"/>
                  <a:gd name="T31" fmla="*/ 130 h 171"/>
                  <a:gd name="T32" fmla="*/ 11 w 139"/>
                  <a:gd name="T33" fmla="*/ 116 h 171"/>
                  <a:gd name="T34" fmla="*/ 128 w 139"/>
                  <a:gd name="T35" fmla="*/ 4 h 171"/>
                  <a:gd name="T36" fmla="*/ 107 w 139"/>
                  <a:gd name="T37" fmla="*/ 12 h 171"/>
                  <a:gd name="T38" fmla="*/ 89 w 139"/>
                  <a:gd name="T39" fmla="*/ 24 h 171"/>
                  <a:gd name="T40" fmla="*/ 87 w 139"/>
                  <a:gd name="T41" fmla="*/ 26 h 171"/>
                  <a:gd name="T42" fmla="*/ 86 w 139"/>
                  <a:gd name="T43" fmla="*/ 27 h 171"/>
                  <a:gd name="T44" fmla="*/ 73 w 139"/>
                  <a:gd name="T45" fmla="*/ 37 h 171"/>
                  <a:gd name="T46" fmla="*/ 68 w 139"/>
                  <a:gd name="T47" fmla="*/ 41 h 171"/>
                  <a:gd name="T48" fmla="*/ 67 w 139"/>
                  <a:gd name="T49" fmla="*/ 42 h 171"/>
                  <a:gd name="T50" fmla="*/ 52 w 139"/>
                  <a:gd name="T51" fmla="*/ 63 h 171"/>
                  <a:gd name="T52" fmla="*/ 48 w 139"/>
                  <a:gd name="T53" fmla="*/ 67 h 171"/>
                  <a:gd name="T54" fmla="*/ 46 w 139"/>
                  <a:gd name="T55" fmla="*/ 75 h 171"/>
                  <a:gd name="T56" fmla="*/ 47 w 139"/>
                  <a:gd name="T57" fmla="*/ 75 h 171"/>
                  <a:gd name="T58" fmla="*/ 45 w 139"/>
                  <a:gd name="T59" fmla="*/ 76 h 171"/>
                  <a:gd name="T60" fmla="*/ 47 w 139"/>
                  <a:gd name="T61" fmla="*/ 76 h 171"/>
                  <a:gd name="T62" fmla="*/ 77 w 139"/>
                  <a:gd name="T63" fmla="*/ 43 h 171"/>
                  <a:gd name="T64" fmla="*/ 130 w 139"/>
                  <a:gd name="T65"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71">
                    <a:moveTo>
                      <a:pt x="5" y="159"/>
                    </a:moveTo>
                    <a:cubicBezTo>
                      <a:pt x="5" y="159"/>
                      <a:pt x="5" y="159"/>
                      <a:pt x="5" y="159"/>
                    </a:cubicBezTo>
                    <a:cubicBezTo>
                      <a:pt x="5" y="160"/>
                      <a:pt x="4" y="160"/>
                      <a:pt x="4" y="160"/>
                    </a:cubicBezTo>
                    <a:cubicBezTo>
                      <a:pt x="4" y="161"/>
                      <a:pt x="5" y="163"/>
                      <a:pt x="5" y="163"/>
                    </a:cubicBezTo>
                    <a:cubicBezTo>
                      <a:pt x="5" y="164"/>
                      <a:pt x="5" y="165"/>
                      <a:pt x="5" y="165"/>
                    </a:cubicBezTo>
                    <a:cubicBezTo>
                      <a:pt x="5" y="165"/>
                      <a:pt x="5" y="164"/>
                      <a:pt x="4" y="163"/>
                    </a:cubicBezTo>
                    <a:cubicBezTo>
                      <a:pt x="4" y="163"/>
                      <a:pt x="4" y="162"/>
                      <a:pt x="4" y="161"/>
                    </a:cubicBezTo>
                    <a:cubicBezTo>
                      <a:pt x="2" y="163"/>
                      <a:pt x="1" y="166"/>
                      <a:pt x="0" y="168"/>
                    </a:cubicBezTo>
                    <a:cubicBezTo>
                      <a:pt x="1" y="170"/>
                      <a:pt x="3" y="171"/>
                      <a:pt x="5" y="171"/>
                    </a:cubicBezTo>
                    <a:cubicBezTo>
                      <a:pt x="5" y="170"/>
                      <a:pt x="6" y="168"/>
                      <a:pt x="6" y="167"/>
                    </a:cubicBezTo>
                    <a:cubicBezTo>
                      <a:pt x="7" y="166"/>
                      <a:pt x="8" y="164"/>
                      <a:pt x="8" y="163"/>
                    </a:cubicBezTo>
                    <a:cubicBezTo>
                      <a:pt x="7" y="162"/>
                      <a:pt x="6" y="160"/>
                      <a:pt x="5" y="159"/>
                    </a:cubicBezTo>
                    <a:moveTo>
                      <a:pt x="4" y="157"/>
                    </a:moveTo>
                    <a:cubicBezTo>
                      <a:pt x="4" y="157"/>
                      <a:pt x="4" y="157"/>
                      <a:pt x="4" y="157"/>
                    </a:cubicBezTo>
                    <a:cubicBezTo>
                      <a:pt x="4" y="157"/>
                      <a:pt x="4" y="158"/>
                      <a:pt x="5" y="158"/>
                    </a:cubicBezTo>
                    <a:cubicBezTo>
                      <a:pt x="4" y="157"/>
                      <a:pt x="4" y="157"/>
                      <a:pt x="4" y="157"/>
                    </a:cubicBezTo>
                    <a:moveTo>
                      <a:pt x="3" y="141"/>
                    </a:moveTo>
                    <a:cubicBezTo>
                      <a:pt x="2" y="143"/>
                      <a:pt x="2" y="145"/>
                      <a:pt x="2" y="146"/>
                    </a:cubicBezTo>
                    <a:cubicBezTo>
                      <a:pt x="2" y="149"/>
                      <a:pt x="2" y="151"/>
                      <a:pt x="3" y="154"/>
                    </a:cubicBezTo>
                    <a:cubicBezTo>
                      <a:pt x="3" y="153"/>
                      <a:pt x="3" y="153"/>
                      <a:pt x="3" y="152"/>
                    </a:cubicBezTo>
                    <a:cubicBezTo>
                      <a:pt x="3" y="152"/>
                      <a:pt x="3" y="151"/>
                      <a:pt x="3" y="151"/>
                    </a:cubicBezTo>
                    <a:cubicBezTo>
                      <a:pt x="2" y="148"/>
                      <a:pt x="2" y="146"/>
                      <a:pt x="2" y="144"/>
                    </a:cubicBezTo>
                    <a:cubicBezTo>
                      <a:pt x="2" y="143"/>
                      <a:pt x="3" y="142"/>
                      <a:pt x="3" y="141"/>
                    </a:cubicBezTo>
                    <a:moveTo>
                      <a:pt x="13" y="119"/>
                    </a:moveTo>
                    <a:cubicBezTo>
                      <a:pt x="12" y="121"/>
                      <a:pt x="11" y="122"/>
                      <a:pt x="10" y="124"/>
                    </a:cubicBezTo>
                    <a:cubicBezTo>
                      <a:pt x="11" y="122"/>
                      <a:pt x="12" y="121"/>
                      <a:pt x="14" y="120"/>
                    </a:cubicBezTo>
                    <a:cubicBezTo>
                      <a:pt x="14" y="120"/>
                      <a:pt x="13" y="120"/>
                      <a:pt x="13" y="119"/>
                    </a:cubicBezTo>
                    <a:moveTo>
                      <a:pt x="11" y="116"/>
                    </a:moveTo>
                    <a:cubicBezTo>
                      <a:pt x="9" y="118"/>
                      <a:pt x="8" y="120"/>
                      <a:pt x="6" y="122"/>
                    </a:cubicBezTo>
                    <a:cubicBezTo>
                      <a:pt x="5" y="123"/>
                      <a:pt x="4" y="124"/>
                      <a:pt x="3" y="125"/>
                    </a:cubicBezTo>
                    <a:cubicBezTo>
                      <a:pt x="3" y="126"/>
                      <a:pt x="3" y="126"/>
                      <a:pt x="3" y="126"/>
                    </a:cubicBezTo>
                    <a:cubicBezTo>
                      <a:pt x="4" y="127"/>
                      <a:pt x="5" y="128"/>
                      <a:pt x="5" y="130"/>
                    </a:cubicBezTo>
                    <a:cubicBezTo>
                      <a:pt x="6" y="125"/>
                      <a:pt x="9" y="121"/>
                      <a:pt x="12" y="118"/>
                    </a:cubicBezTo>
                    <a:cubicBezTo>
                      <a:pt x="12" y="117"/>
                      <a:pt x="11" y="117"/>
                      <a:pt x="11" y="116"/>
                    </a:cubicBezTo>
                    <a:moveTo>
                      <a:pt x="139" y="0"/>
                    </a:moveTo>
                    <a:cubicBezTo>
                      <a:pt x="135" y="1"/>
                      <a:pt x="132" y="3"/>
                      <a:pt x="128" y="4"/>
                    </a:cubicBezTo>
                    <a:cubicBezTo>
                      <a:pt x="125" y="5"/>
                      <a:pt x="122" y="7"/>
                      <a:pt x="119" y="8"/>
                    </a:cubicBezTo>
                    <a:cubicBezTo>
                      <a:pt x="115" y="9"/>
                      <a:pt x="111" y="11"/>
                      <a:pt x="107" y="12"/>
                    </a:cubicBezTo>
                    <a:cubicBezTo>
                      <a:pt x="93" y="22"/>
                      <a:pt x="93" y="22"/>
                      <a:pt x="93" y="22"/>
                    </a:cubicBezTo>
                    <a:cubicBezTo>
                      <a:pt x="89" y="24"/>
                      <a:pt x="89" y="24"/>
                      <a:pt x="89" y="24"/>
                    </a:cubicBezTo>
                    <a:cubicBezTo>
                      <a:pt x="88" y="25"/>
                      <a:pt x="88" y="25"/>
                      <a:pt x="88" y="25"/>
                    </a:cubicBezTo>
                    <a:cubicBezTo>
                      <a:pt x="87" y="26"/>
                      <a:pt x="87" y="26"/>
                      <a:pt x="87" y="26"/>
                    </a:cubicBezTo>
                    <a:cubicBezTo>
                      <a:pt x="86" y="26"/>
                      <a:pt x="86" y="26"/>
                      <a:pt x="86" y="26"/>
                    </a:cubicBezTo>
                    <a:cubicBezTo>
                      <a:pt x="86" y="27"/>
                      <a:pt x="86" y="27"/>
                      <a:pt x="86" y="27"/>
                    </a:cubicBezTo>
                    <a:cubicBezTo>
                      <a:pt x="79" y="32"/>
                      <a:pt x="79" y="32"/>
                      <a:pt x="79" y="32"/>
                    </a:cubicBezTo>
                    <a:cubicBezTo>
                      <a:pt x="77" y="33"/>
                      <a:pt x="75" y="35"/>
                      <a:pt x="73" y="37"/>
                    </a:cubicBezTo>
                    <a:cubicBezTo>
                      <a:pt x="70" y="39"/>
                      <a:pt x="70" y="39"/>
                      <a:pt x="70" y="39"/>
                    </a:cubicBezTo>
                    <a:cubicBezTo>
                      <a:pt x="68" y="41"/>
                      <a:pt x="68" y="41"/>
                      <a:pt x="68" y="41"/>
                    </a:cubicBezTo>
                    <a:cubicBezTo>
                      <a:pt x="67" y="41"/>
                      <a:pt x="67" y="41"/>
                      <a:pt x="67" y="41"/>
                    </a:cubicBezTo>
                    <a:cubicBezTo>
                      <a:pt x="67" y="42"/>
                      <a:pt x="67" y="42"/>
                      <a:pt x="67" y="42"/>
                    </a:cubicBezTo>
                    <a:cubicBezTo>
                      <a:pt x="65" y="44"/>
                      <a:pt x="63" y="45"/>
                      <a:pt x="62" y="47"/>
                    </a:cubicBezTo>
                    <a:cubicBezTo>
                      <a:pt x="58" y="52"/>
                      <a:pt x="55" y="57"/>
                      <a:pt x="52" y="63"/>
                    </a:cubicBezTo>
                    <a:cubicBezTo>
                      <a:pt x="51" y="64"/>
                      <a:pt x="51" y="64"/>
                      <a:pt x="51" y="64"/>
                    </a:cubicBezTo>
                    <a:cubicBezTo>
                      <a:pt x="50" y="65"/>
                      <a:pt x="49" y="66"/>
                      <a:pt x="48" y="67"/>
                    </a:cubicBezTo>
                    <a:cubicBezTo>
                      <a:pt x="47" y="71"/>
                      <a:pt x="47" y="71"/>
                      <a:pt x="47" y="71"/>
                    </a:cubicBezTo>
                    <a:cubicBezTo>
                      <a:pt x="46" y="72"/>
                      <a:pt x="46" y="73"/>
                      <a:pt x="46" y="75"/>
                    </a:cubicBezTo>
                    <a:cubicBezTo>
                      <a:pt x="46" y="75"/>
                      <a:pt x="46" y="75"/>
                      <a:pt x="47" y="75"/>
                    </a:cubicBezTo>
                    <a:cubicBezTo>
                      <a:pt x="47" y="75"/>
                      <a:pt x="47" y="75"/>
                      <a:pt x="47" y="75"/>
                    </a:cubicBezTo>
                    <a:cubicBezTo>
                      <a:pt x="47" y="75"/>
                      <a:pt x="47" y="75"/>
                      <a:pt x="47" y="75"/>
                    </a:cubicBezTo>
                    <a:cubicBezTo>
                      <a:pt x="46" y="76"/>
                      <a:pt x="46" y="76"/>
                      <a:pt x="45" y="76"/>
                    </a:cubicBezTo>
                    <a:cubicBezTo>
                      <a:pt x="45" y="76"/>
                      <a:pt x="45" y="76"/>
                      <a:pt x="45" y="76"/>
                    </a:cubicBezTo>
                    <a:cubicBezTo>
                      <a:pt x="46" y="76"/>
                      <a:pt x="46" y="76"/>
                      <a:pt x="47" y="76"/>
                    </a:cubicBezTo>
                    <a:cubicBezTo>
                      <a:pt x="52" y="64"/>
                      <a:pt x="63" y="53"/>
                      <a:pt x="74" y="45"/>
                    </a:cubicBezTo>
                    <a:cubicBezTo>
                      <a:pt x="75" y="44"/>
                      <a:pt x="76" y="43"/>
                      <a:pt x="77" y="43"/>
                    </a:cubicBezTo>
                    <a:cubicBezTo>
                      <a:pt x="82" y="39"/>
                      <a:pt x="86" y="36"/>
                      <a:pt x="91" y="33"/>
                    </a:cubicBezTo>
                    <a:cubicBezTo>
                      <a:pt x="104" y="24"/>
                      <a:pt x="117" y="16"/>
                      <a:pt x="130" y="7"/>
                    </a:cubicBezTo>
                    <a:cubicBezTo>
                      <a:pt x="133" y="4"/>
                      <a:pt x="136" y="2"/>
                      <a:pt x="139"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501">
                <a:extLst>
                  <a:ext uri="{FF2B5EF4-FFF2-40B4-BE49-F238E27FC236}">
                    <a16:creationId xmlns:a16="http://schemas.microsoft.com/office/drawing/2014/main" id="{AD983503-AF0D-45FF-AC35-64FF3BDCC2FF}"/>
                  </a:ext>
                </a:extLst>
              </p:cNvPr>
              <p:cNvSpPr>
                <a:spLocks noEditPoints="1"/>
              </p:cNvSpPr>
              <p:nvPr/>
            </p:nvSpPr>
            <p:spPr bwMode="auto">
              <a:xfrm>
                <a:off x="1227" y="2506"/>
                <a:ext cx="15" cy="100"/>
              </a:xfrm>
              <a:custGeom>
                <a:avLst/>
                <a:gdLst>
                  <a:gd name="T0" fmla="*/ 4 w 6"/>
                  <a:gd name="T1" fmla="*/ 33 h 42"/>
                  <a:gd name="T2" fmla="*/ 0 w 6"/>
                  <a:gd name="T3" fmla="*/ 41 h 42"/>
                  <a:gd name="T4" fmla="*/ 1 w 6"/>
                  <a:gd name="T5" fmla="*/ 42 h 42"/>
                  <a:gd name="T6" fmla="*/ 5 w 6"/>
                  <a:gd name="T7" fmla="*/ 35 h 42"/>
                  <a:gd name="T8" fmla="*/ 5 w 6"/>
                  <a:gd name="T9" fmla="*/ 33 h 42"/>
                  <a:gd name="T10" fmla="*/ 4 w 6"/>
                  <a:gd name="T11" fmla="*/ 33 h 42"/>
                  <a:gd name="T12" fmla="*/ 5 w 6"/>
                  <a:gd name="T13" fmla="*/ 31 h 42"/>
                  <a:gd name="T14" fmla="*/ 5 w 6"/>
                  <a:gd name="T15" fmla="*/ 33 h 42"/>
                  <a:gd name="T16" fmla="*/ 5 w 6"/>
                  <a:gd name="T17" fmla="*/ 34 h 42"/>
                  <a:gd name="T18" fmla="*/ 6 w 6"/>
                  <a:gd name="T19" fmla="*/ 33 h 42"/>
                  <a:gd name="T20" fmla="*/ 6 w 6"/>
                  <a:gd name="T21" fmla="*/ 33 h 42"/>
                  <a:gd name="T22" fmla="*/ 6 w 6"/>
                  <a:gd name="T23" fmla="*/ 32 h 42"/>
                  <a:gd name="T24" fmla="*/ 5 w 6"/>
                  <a:gd name="T25" fmla="*/ 31 h 42"/>
                  <a:gd name="T26" fmla="*/ 6 w 6"/>
                  <a:gd name="T27" fmla="*/ 7 h 42"/>
                  <a:gd name="T28" fmla="*/ 2 w 6"/>
                  <a:gd name="T29" fmla="*/ 18 h 42"/>
                  <a:gd name="T30" fmla="*/ 2 w 6"/>
                  <a:gd name="T31" fmla="*/ 18 h 42"/>
                  <a:gd name="T32" fmla="*/ 2 w 6"/>
                  <a:gd name="T33" fmla="*/ 18 h 42"/>
                  <a:gd name="T34" fmla="*/ 2 w 6"/>
                  <a:gd name="T35" fmla="*/ 20 h 42"/>
                  <a:gd name="T36" fmla="*/ 2 w 6"/>
                  <a:gd name="T37" fmla="*/ 20 h 42"/>
                  <a:gd name="T38" fmla="*/ 2 w 6"/>
                  <a:gd name="T39" fmla="*/ 20 h 42"/>
                  <a:gd name="T40" fmla="*/ 2 w 6"/>
                  <a:gd name="T41" fmla="*/ 21 h 42"/>
                  <a:gd name="T42" fmla="*/ 4 w 6"/>
                  <a:gd name="T43" fmla="*/ 32 h 42"/>
                  <a:gd name="T44" fmla="*/ 4 w 6"/>
                  <a:gd name="T45" fmla="*/ 28 h 42"/>
                  <a:gd name="T46" fmla="*/ 3 w 6"/>
                  <a:gd name="T47" fmla="*/ 20 h 42"/>
                  <a:gd name="T48" fmla="*/ 4 w 6"/>
                  <a:gd name="T49" fmla="*/ 15 h 42"/>
                  <a:gd name="T50" fmla="*/ 6 w 6"/>
                  <a:gd name="T51" fmla="*/ 7 h 42"/>
                  <a:gd name="T52" fmla="*/ 4 w 6"/>
                  <a:gd name="T53" fmla="*/ 0 h 42"/>
                  <a:gd name="T54" fmla="*/ 3 w 6"/>
                  <a:gd name="T55" fmla="*/ 1 h 42"/>
                  <a:gd name="T56" fmla="*/ 6 w 6"/>
                  <a:gd name="T57" fmla="*/ 5 h 42"/>
                  <a:gd name="T58" fmla="*/ 6 w 6"/>
                  <a:gd name="T59" fmla="*/ 4 h 42"/>
                  <a:gd name="T60" fmla="*/ 4 w 6"/>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 h="42">
                    <a:moveTo>
                      <a:pt x="4" y="33"/>
                    </a:moveTo>
                    <a:cubicBezTo>
                      <a:pt x="3" y="36"/>
                      <a:pt x="1" y="38"/>
                      <a:pt x="0" y="41"/>
                    </a:cubicBezTo>
                    <a:cubicBezTo>
                      <a:pt x="0" y="41"/>
                      <a:pt x="0" y="42"/>
                      <a:pt x="1" y="42"/>
                    </a:cubicBezTo>
                    <a:cubicBezTo>
                      <a:pt x="2" y="40"/>
                      <a:pt x="3" y="37"/>
                      <a:pt x="5" y="35"/>
                    </a:cubicBezTo>
                    <a:cubicBezTo>
                      <a:pt x="5" y="34"/>
                      <a:pt x="5" y="34"/>
                      <a:pt x="5" y="33"/>
                    </a:cubicBezTo>
                    <a:cubicBezTo>
                      <a:pt x="5" y="33"/>
                      <a:pt x="4" y="33"/>
                      <a:pt x="4" y="33"/>
                    </a:cubicBezTo>
                    <a:moveTo>
                      <a:pt x="5" y="31"/>
                    </a:moveTo>
                    <a:cubicBezTo>
                      <a:pt x="5" y="32"/>
                      <a:pt x="5" y="32"/>
                      <a:pt x="5" y="33"/>
                    </a:cubicBezTo>
                    <a:cubicBezTo>
                      <a:pt x="5" y="33"/>
                      <a:pt x="5" y="34"/>
                      <a:pt x="5" y="34"/>
                    </a:cubicBezTo>
                    <a:cubicBezTo>
                      <a:pt x="5" y="34"/>
                      <a:pt x="6" y="34"/>
                      <a:pt x="6" y="33"/>
                    </a:cubicBezTo>
                    <a:cubicBezTo>
                      <a:pt x="6" y="33"/>
                      <a:pt x="6" y="33"/>
                      <a:pt x="6" y="33"/>
                    </a:cubicBezTo>
                    <a:cubicBezTo>
                      <a:pt x="6" y="33"/>
                      <a:pt x="6" y="32"/>
                      <a:pt x="6" y="32"/>
                    </a:cubicBezTo>
                    <a:cubicBezTo>
                      <a:pt x="5" y="32"/>
                      <a:pt x="5" y="31"/>
                      <a:pt x="5" y="31"/>
                    </a:cubicBezTo>
                    <a:moveTo>
                      <a:pt x="6" y="7"/>
                    </a:moveTo>
                    <a:cubicBezTo>
                      <a:pt x="4" y="10"/>
                      <a:pt x="2" y="14"/>
                      <a:pt x="2" y="18"/>
                    </a:cubicBezTo>
                    <a:cubicBezTo>
                      <a:pt x="2" y="18"/>
                      <a:pt x="2" y="18"/>
                      <a:pt x="2" y="18"/>
                    </a:cubicBezTo>
                    <a:cubicBezTo>
                      <a:pt x="2" y="18"/>
                      <a:pt x="2" y="18"/>
                      <a:pt x="2" y="18"/>
                    </a:cubicBezTo>
                    <a:cubicBezTo>
                      <a:pt x="2" y="19"/>
                      <a:pt x="2" y="19"/>
                      <a:pt x="2" y="20"/>
                    </a:cubicBezTo>
                    <a:cubicBezTo>
                      <a:pt x="2" y="20"/>
                      <a:pt x="2" y="20"/>
                      <a:pt x="2" y="20"/>
                    </a:cubicBezTo>
                    <a:cubicBezTo>
                      <a:pt x="2" y="20"/>
                      <a:pt x="2" y="20"/>
                      <a:pt x="2" y="20"/>
                    </a:cubicBezTo>
                    <a:cubicBezTo>
                      <a:pt x="2" y="20"/>
                      <a:pt x="2" y="21"/>
                      <a:pt x="2" y="21"/>
                    </a:cubicBezTo>
                    <a:cubicBezTo>
                      <a:pt x="2" y="25"/>
                      <a:pt x="2" y="29"/>
                      <a:pt x="4" y="32"/>
                    </a:cubicBezTo>
                    <a:cubicBezTo>
                      <a:pt x="4" y="31"/>
                      <a:pt x="4" y="29"/>
                      <a:pt x="4" y="28"/>
                    </a:cubicBezTo>
                    <a:cubicBezTo>
                      <a:pt x="3" y="25"/>
                      <a:pt x="3" y="23"/>
                      <a:pt x="3" y="20"/>
                    </a:cubicBezTo>
                    <a:cubicBezTo>
                      <a:pt x="3" y="19"/>
                      <a:pt x="3" y="17"/>
                      <a:pt x="4" y="15"/>
                    </a:cubicBezTo>
                    <a:cubicBezTo>
                      <a:pt x="4" y="12"/>
                      <a:pt x="5" y="10"/>
                      <a:pt x="6" y="7"/>
                    </a:cubicBezTo>
                    <a:moveTo>
                      <a:pt x="4" y="0"/>
                    </a:moveTo>
                    <a:cubicBezTo>
                      <a:pt x="3" y="1"/>
                      <a:pt x="3" y="1"/>
                      <a:pt x="3" y="1"/>
                    </a:cubicBezTo>
                    <a:cubicBezTo>
                      <a:pt x="4" y="2"/>
                      <a:pt x="5" y="4"/>
                      <a:pt x="6" y="5"/>
                    </a:cubicBezTo>
                    <a:cubicBezTo>
                      <a:pt x="6" y="5"/>
                      <a:pt x="6" y="4"/>
                      <a:pt x="6" y="4"/>
                    </a:cubicBezTo>
                    <a:cubicBezTo>
                      <a:pt x="6" y="2"/>
                      <a:pt x="5" y="1"/>
                      <a:pt x="4"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02">
                <a:extLst>
                  <a:ext uri="{FF2B5EF4-FFF2-40B4-BE49-F238E27FC236}">
                    <a16:creationId xmlns:a16="http://schemas.microsoft.com/office/drawing/2014/main" id="{1F778308-99F1-4409-ACB2-F1407E82ABAD}"/>
                  </a:ext>
                </a:extLst>
              </p:cNvPr>
              <p:cNvSpPr>
                <a:spLocks/>
              </p:cNvSpPr>
              <p:nvPr/>
            </p:nvSpPr>
            <p:spPr bwMode="auto">
              <a:xfrm>
                <a:off x="1337" y="2385"/>
                <a:ext cx="4" cy="2"/>
              </a:xfrm>
              <a:custGeom>
                <a:avLst/>
                <a:gdLst>
                  <a:gd name="T0" fmla="*/ 2 w 2"/>
                  <a:gd name="T1" fmla="*/ 0 h 1"/>
                  <a:gd name="T2" fmla="*/ 2 w 2"/>
                  <a:gd name="T3" fmla="*/ 0 h 1"/>
                  <a:gd name="T4" fmla="*/ 1 w 2"/>
                  <a:gd name="T5" fmla="*/ 0 h 1"/>
                  <a:gd name="T6" fmla="*/ 0 w 2"/>
                  <a:gd name="T7" fmla="*/ 0 h 1"/>
                  <a:gd name="T8" fmla="*/ 0 w 2"/>
                  <a:gd name="T9" fmla="*/ 1 h 1"/>
                  <a:gd name="T10" fmla="*/ 2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2" y="0"/>
                      <a:pt x="2" y="0"/>
                      <a:pt x="2" y="0"/>
                    </a:cubicBezTo>
                    <a:cubicBezTo>
                      <a:pt x="1" y="0"/>
                      <a:pt x="1" y="0"/>
                      <a:pt x="1" y="0"/>
                    </a:cubicBezTo>
                    <a:cubicBezTo>
                      <a:pt x="1" y="0"/>
                      <a:pt x="0" y="0"/>
                      <a:pt x="0" y="0"/>
                    </a:cubicBezTo>
                    <a:cubicBezTo>
                      <a:pt x="0" y="0"/>
                      <a:pt x="0" y="1"/>
                      <a:pt x="0" y="1"/>
                    </a:cubicBezTo>
                    <a:cubicBezTo>
                      <a:pt x="1" y="1"/>
                      <a:pt x="1" y="1"/>
                      <a:pt x="2" y="0"/>
                    </a:cubicBezTo>
                    <a:cubicBezTo>
                      <a:pt x="2" y="0"/>
                      <a:pt x="2" y="0"/>
                      <a:pt x="2"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503">
                <a:extLst>
                  <a:ext uri="{FF2B5EF4-FFF2-40B4-BE49-F238E27FC236}">
                    <a16:creationId xmlns:a16="http://schemas.microsoft.com/office/drawing/2014/main" id="{A0C3AB2D-58E2-456A-A8B7-1061F2846547}"/>
                  </a:ext>
                </a:extLst>
              </p:cNvPr>
              <p:cNvSpPr>
                <a:spLocks/>
              </p:cNvSpPr>
              <p:nvPr/>
            </p:nvSpPr>
            <p:spPr bwMode="auto">
              <a:xfrm>
                <a:off x="1242" y="2487"/>
                <a:ext cx="19" cy="31"/>
              </a:xfrm>
              <a:custGeom>
                <a:avLst/>
                <a:gdLst>
                  <a:gd name="T0" fmla="*/ 7 w 8"/>
                  <a:gd name="T1" fmla="*/ 0 h 13"/>
                  <a:gd name="T2" fmla="*/ 0 w 8"/>
                  <a:gd name="T3" fmla="*/ 12 h 13"/>
                  <a:gd name="T4" fmla="*/ 0 w 8"/>
                  <a:gd name="T5" fmla="*/ 13 h 13"/>
                  <a:gd name="T6" fmla="*/ 0 w 8"/>
                  <a:gd name="T7" fmla="*/ 13 h 13"/>
                  <a:gd name="T8" fmla="*/ 5 w 8"/>
                  <a:gd name="T9" fmla="*/ 6 h 13"/>
                  <a:gd name="T10" fmla="*/ 8 w 8"/>
                  <a:gd name="T11" fmla="*/ 1 h 13"/>
                  <a:gd name="T12" fmla="*/ 7 w 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7" y="0"/>
                    </a:moveTo>
                    <a:cubicBezTo>
                      <a:pt x="4" y="3"/>
                      <a:pt x="1" y="7"/>
                      <a:pt x="0" y="12"/>
                    </a:cubicBezTo>
                    <a:cubicBezTo>
                      <a:pt x="0" y="12"/>
                      <a:pt x="0" y="13"/>
                      <a:pt x="0" y="13"/>
                    </a:cubicBezTo>
                    <a:cubicBezTo>
                      <a:pt x="0" y="13"/>
                      <a:pt x="0" y="13"/>
                      <a:pt x="0" y="13"/>
                    </a:cubicBezTo>
                    <a:cubicBezTo>
                      <a:pt x="2" y="11"/>
                      <a:pt x="3" y="8"/>
                      <a:pt x="5" y="6"/>
                    </a:cubicBezTo>
                    <a:cubicBezTo>
                      <a:pt x="6" y="4"/>
                      <a:pt x="7" y="3"/>
                      <a:pt x="8" y="1"/>
                    </a:cubicBezTo>
                    <a:cubicBezTo>
                      <a:pt x="8" y="1"/>
                      <a:pt x="7" y="0"/>
                      <a:pt x="7"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504">
                <a:extLst>
                  <a:ext uri="{FF2B5EF4-FFF2-40B4-BE49-F238E27FC236}">
                    <a16:creationId xmlns:a16="http://schemas.microsoft.com/office/drawing/2014/main" id="{25E618AF-2A68-4E68-92A2-878D5DC7D549}"/>
                  </a:ext>
                </a:extLst>
              </p:cNvPr>
              <p:cNvSpPr>
                <a:spLocks noEditPoints="1"/>
              </p:cNvSpPr>
              <p:nvPr/>
            </p:nvSpPr>
            <p:spPr bwMode="auto">
              <a:xfrm>
                <a:off x="1344" y="2199"/>
                <a:ext cx="223" cy="167"/>
              </a:xfrm>
              <a:custGeom>
                <a:avLst/>
                <a:gdLst>
                  <a:gd name="T0" fmla="*/ 14 w 94"/>
                  <a:gd name="T1" fmla="*/ 50 h 70"/>
                  <a:gd name="T2" fmla="*/ 7 w 94"/>
                  <a:gd name="T3" fmla="*/ 58 h 70"/>
                  <a:gd name="T4" fmla="*/ 5 w 94"/>
                  <a:gd name="T5" fmla="*/ 62 h 70"/>
                  <a:gd name="T6" fmla="*/ 4 w 94"/>
                  <a:gd name="T7" fmla="*/ 63 h 70"/>
                  <a:gd name="T8" fmla="*/ 4 w 94"/>
                  <a:gd name="T9" fmla="*/ 64 h 70"/>
                  <a:gd name="T10" fmla="*/ 3 w 94"/>
                  <a:gd name="T11" fmla="*/ 64 h 70"/>
                  <a:gd name="T12" fmla="*/ 3 w 94"/>
                  <a:gd name="T13" fmla="*/ 64 h 70"/>
                  <a:gd name="T14" fmla="*/ 3 w 94"/>
                  <a:gd name="T15" fmla="*/ 65 h 70"/>
                  <a:gd name="T16" fmla="*/ 3 w 94"/>
                  <a:gd name="T17" fmla="*/ 66 h 70"/>
                  <a:gd name="T18" fmla="*/ 1 w 94"/>
                  <a:gd name="T19" fmla="*/ 69 h 70"/>
                  <a:gd name="T20" fmla="*/ 0 w 94"/>
                  <a:gd name="T21" fmla="*/ 70 h 70"/>
                  <a:gd name="T22" fmla="*/ 3 w 94"/>
                  <a:gd name="T23" fmla="*/ 67 h 70"/>
                  <a:gd name="T24" fmla="*/ 4 w 94"/>
                  <a:gd name="T25" fmla="*/ 66 h 70"/>
                  <a:gd name="T26" fmla="*/ 14 w 94"/>
                  <a:gd name="T27" fmla="*/ 50 h 70"/>
                  <a:gd name="T28" fmla="*/ 94 w 94"/>
                  <a:gd name="T29" fmla="*/ 0 h 70"/>
                  <a:gd name="T30" fmla="*/ 70 w 94"/>
                  <a:gd name="T31" fmla="*/ 10 h 70"/>
                  <a:gd name="T32" fmla="*/ 65 w 94"/>
                  <a:gd name="T33" fmla="*/ 12 h 70"/>
                  <a:gd name="T34" fmla="*/ 59 w 94"/>
                  <a:gd name="T35" fmla="*/ 15 h 70"/>
                  <a:gd name="T36" fmla="*/ 71 w 94"/>
                  <a:gd name="T37" fmla="*/ 11 h 70"/>
                  <a:gd name="T38" fmla="*/ 80 w 94"/>
                  <a:gd name="T39" fmla="*/ 7 h 70"/>
                  <a:gd name="T40" fmla="*/ 91 w 94"/>
                  <a:gd name="T41" fmla="*/ 3 h 70"/>
                  <a:gd name="T42" fmla="*/ 94 w 94"/>
                  <a:gd name="T4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70">
                    <a:moveTo>
                      <a:pt x="14" y="50"/>
                    </a:moveTo>
                    <a:cubicBezTo>
                      <a:pt x="12" y="53"/>
                      <a:pt x="9" y="55"/>
                      <a:pt x="7" y="58"/>
                    </a:cubicBezTo>
                    <a:cubicBezTo>
                      <a:pt x="6" y="60"/>
                      <a:pt x="6" y="61"/>
                      <a:pt x="5" y="62"/>
                    </a:cubicBezTo>
                    <a:cubicBezTo>
                      <a:pt x="4" y="63"/>
                      <a:pt x="4" y="63"/>
                      <a:pt x="4" y="63"/>
                    </a:cubicBezTo>
                    <a:cubicBezTo>
                      <a:pt x="4" y="64"/>
                      <a:pt x="4" y="64"/>
                      <a:pt x="4" y="64"/>
                    </a:cubicBezTo>
                    <a:cubicBezTo>
                      <a:pt x="3" y="64"/>
                      <a:pt x="3" y="64"/>
                      <a:pt x="3" y="64"/>
                    </a:cubicBezTo>
                    <a:cubicBezTo>
                      <a:pt x="3" y="64"/>
                      <a:pt x="3" y="64"/>
                      <a:pt x="3" y="64"/>
                    </a:cubicBezTo>
                    <a:cubicBezTo>
                      <a:pt x="3" y="65"/>
                      <a:pt x="3" y="65"/>
                      <a:pt x="3" y="65"/>
                    </a:cubicBezTo>
                    <a:cubicBezTo>
                      <a:pt x="3" y="66"/>
                      <a:pt x="3" y="66"/>
                      <a:pt x="3" y="66"/>
                    </a:cubicBezTo>
                    <a:cubicBezTo>
                      <a:pt x="1" y="69"/>
                      <a:pt x="1" y="69"/>
                      <a:pt x="1" y="69"/>
                    </a:cubicBezTo>
                    <a:cubicBezTo>
                      <a:pt x="0" y="70"/>
                      <a:pt x="0" y="70"/>
                      <a:pt x="0" y="70"/>
                    </a:cubicBezTo>
                    <a:cubicBezTo>
                      <a:pt x="1" y="69"/>
                      <a:pt x="2" y="68"/>
                      <a:pt x="3" y="67"/>
                    </a:cubicBezTo>
                    <a:cubicBezTo>
                      <a:pt x="4" y="66"/>
                      <a:pt x="4" y="66"/>
                      <a:pt x="4" y="66"/>
                    </a:cubicBezTo>
                    <a:cubicBezTo>
                      <a:pt x="7" y="60"/>
                      <a:pt x="10" y="55"/>
                      <a:pt x="14" y="50"/>
                    </a:cubicBezTo>
                    <a:moveTo>
                      <a:pt x="94" y="0"/>
                    </a:moveTo>
                    <a:cubicBezTo>
                      <a:pt x="86" y="4"/>
                      <a:pt x="78" y="6"/>
                      <a:pt x="70" y="10"/>
                    </a:cubicBezTo>
                    <a:cubicBezTo>
                      <a:pt x="68" y="10"/>
                      <a:pt x="67" y="11"/>
                      <a:pt x="65" y="12"/>
                    </a:cubicBezTo>
                    <a:cubicBezTo>
                      <a:pt x="59" y="15"/>
                      <a:pt x="59" y="15"/>
                      <a:pt x="59" y="15"/>
                    </a:cubicBezTo>
                    <a:cubicBezTo>
                      <a:pt x="63" y="14"/>
                      <a:pt x="67" y="12"/>
                      <a:pt x="71" y="11"/>
                    </a:cubicBezTo>
                    <a:cubicBezTo>
                      <a:pt x="74" y="10"/>
                      <a:pt x="77" y="8"/>
                      <a:pt x="80" y="7"/>
                    </a:cubicBezTo>
                    <a:cubicBezTo>
                      <a:pt x="84" y="6"/>
                      <a:pt x="87" y="4"/>
                      <a:pt x="91" y="3"/>
                    </a:cubicBezTo>
                    <a:cubicBezTo>
                      <a:pt x="92" y="2"/>
                      <a:pt x="93" y="1"/>
                      <a:pt x="94"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505">
                <a:extLst>
                  <a:ext uri="{FF2B5EF4-FFF2-40B4-BE49-F238E27FC236}">
                    <a16:creationId xmlns:a16="http://schemas.microsoft.com/office/drawing/2014/main" id="{3C534BFB-2482-4A27-84E2-A5E852103BBD}"/>
                  </a:ext>
                </a:extLst>
              </p:cNvPr>
              <p:cNvSpPr>
                <a:spLocks noEditPoints="1"/>
              </p:cNvSpPr>
              <p:nvPr/>
            </p:nvSpPr>
            <p:spPr bwMode="auto">
              <a:xfrm>
                <a:off x="1510" y="2005"/>
                <a:ext cx="207" cy="213"/>
              </a:xfrm>
              <a:custGeom>
                <a:avLst/>
                <a:gdLst>
                  <a:gd name="T0" fmla="*/ 8 w 87"/>
                  <a:gd name="T1" fmla="*/ 85 h 90"/>
                  <a:gd name="T2" fmla="*/ 8 w 87"/>
                  <a:gd name="T3" fmla="*/ 85 h 90"/>
                  <a:gd name="T4" fmla="*/ 8 w 87"/>
                  <a:gd name="T5" fmla="*/ 85 h 90"/>
                  <a:gd name="T6" fmla="*/ 7 w 87"/>
                  <a:gd name="T7" fmla="*/ 85 h 90"/>
                  <a:gd name="T8" fmla="*/ 8 w 87"/>
                  <a:gd name="T9" fmla="*/ 85 h 90"/>
                  <a:gd name="T10" fmla="*/ 8 w 87"/>
                  <a:gd name="T11" fmla="*/ 85 h 90"/>
                  <a:gd name="T12" fmla="*/ 7 w 87"/>
                  <a:gd name="T13" fmla="*/ 85 h 90"/>
                  <a:gd name="T14" fmla="*/ 7 w 87"/>
                  <a:gd name="T15" fmla="*/ 85 h 90"/>
                  <a:gd name="T16" fmla="*/ 8 w 87"/>
                  <a:gd name="T17" fmla="*/ 85 h 90"/>
                  <a:gd name="T18" fmla="*/ 8 w 87"/>
                  <a:gd name="T19" fmla="*/ 85 h 90"/>
                  <a:gd name="T20" fmla="*/ 87 w 87"/>
                  <a:gd name="T21" fmla="*/ 0 h 90"/>
                  <a:gd name="T22" fmla="*/ 74 w 87"/>
                  <a:gd name="T23" fmla="*/ 10 h 90"/>
                  <a:gd name="T24" fmla="*/ 71 w 87"/>
                  <a:gd name="T25" fmla="*/ 13 h 90"/>
                  <a:gd name="T26" fmla="*/ 71 w 87"/>
                  <a:gd name="T27" fmla="*/ 14 h 90"/>
                  <a:gd name="T28" fmla="*/ 70 w 87"/>
                  <a:gd name="T29" fmla="*/ 14 h 90"/>
                  <a:gd name="T30" fmla="*/ 70 w 87"/>
                  <a:gd name="T31" fmla="*/ 14 h 90"/>
                  <a:gd name="T32" fmla="*/ 70 w 87"/>
                  <a:gd name="T33" fmla="*/ 15 h 90"/>
                  <a:gd name="T34" fmla="*/ 68 w 87"/>
                  <a:gd name="T35" fmla="*/ 16 h 90"/>
                  <a:gd name="T36" fmla="*/ 63 w 87"/>
                  <a:gd name="T37" fmla="*/ 22 h 90"/>
                  <a:gd name="T38" fmla="*/ 53 w 87"/>
                  <a:gd name="T39" fmla="*/ 35 h 90"/>
                  <a:gd name="T40" fmla="*/ 43 w 87"/>
                  <a:gd name="T41" fmla="*/ 48 h 90"/>
                  <a:gd name="T42" fmla="*/ 34 w 87"/>
                  <a:gd name="T43" fmla="*/ 61 h 90"/>
                  <a:gd name="T44" fmla="*/ 34 w 87"/>
                  <a:gd name="T45" fmla="*/ 62 h 90"/>
                  <a:gd name="T46" fmla="*/ 34 w 87"/>
                  <a:gd name="T47" fmla="*/ 62 h 90"/>
                  <a:gd name="T48" fmla="*/ 34 w 87"/>
                  <a:gd name="T49" fmla="*/ 62 h 90"/>
                  <a:gd name="T50" fmla="*/ 34 w 87"/>
                  <a:gd name="T51" fmla="*/ 62 h 90"/>
                  <a:gd name="T52" fmla="*/ 33 w 87"/>
                  <a:gd name="T53" fmla="*/ 62 h 90"/>
                  <a:gd name="T54" fmla="*/ 32 w 87"/>
                  <a:gd name="T55" fmla="*/ 64 h 90"/>
                  <a:gd name="T56" fmla="*/ 30 w 87"/>
                  <a:gd name="T57" fmla="*/ 66 h 90"/>
                  <a:gd name="T58" fmla="*/ 25 w 87"/>
                  <a:gd name="T59" fmla="*/ 71 h 90"/>
                  <a:gd name="T60" fmla="*/ 19 w 87"/>
                  <a:gd name="T61" fmla="*/ 76 h 90"/>
                  <a:gd name="T62" fmla="*/ 17 w 87"/>
                  <a:gd name="T63" fmla="*/ 79 h 90"/>
                  <a:gd name="T64" fmla="*/ 13 w 87"/>
                  <a:gd name="T65" fmla="*/ 81 h 90"/>
                  <a:gd name="T66" fmla="*/ 10 w 87"/>
                  <a:gd name="T67" fmla="*/ 83 h 90"/>
                  <a:gd name="T68" fmla="*/ 9 w 87"/>
                  <a:gd name="T69" fmla="*/ 84 h 90"/>
                  <a:gd name="T70" fmla="*/ 8 w 87"/>
                  <a:gd name="T71" fmla="*/ 85 h 90"/>
                  <a:gd name="T72" fmla="*/ 8 w 87"/>
                  <a:gd name="T73" fmla="*/ 85 h 90"/>
                  <a:gd name="T74" fmla="*/ 8 w 87"/>
                  <a:gd name="T75" fmla="*/ 85 h 90"/>
                  <a:gd name="T76" fmla="*/ 7 w 87"/>
                  <a:gd name="T77" fmla="*/ 85 h 90"/>
                  <a:gd name="T78" fmla="*/ 1 w 87"/>
                  <a:gd name="T79" fmla="*/ 90 h 90"/>
                  <a:gd name="T80" fmla="*/ 0 w 87"/>
                  <a:gd name="T81" fmla="*/ 90 h 90"/>
                  <a:gd name="T82" fmla="*/ 9 w 87"/>
                  <a:gd name="T83" fmla="*/ 87 h 90"/>
                  <a:gd name="T84" fmla="*/ 27 w 87"/>
                  <a:gd name="T85" fmla="*/ 79 h 90"/>
                  <a:gd name="T86" fmla="*/ 30 w 87"/>
                  <a:gd name="T87" fmla="*/ 77 h 90"/>
                  <a:gd name="T88" fmla="*/ 38 w 87"/>
                  <a:gd name="T89" fmla="*/ 68 h 90"/>
                  <a:gd name="T90" fmla="*/ 40 w 87"/>
                  <a:gd name="T91" fmla="*/ 66 h 90"/>
                  <a:gd name="T92" fmla="*/ 41 w 87"/>
                  <a:gd name="T93" fmla="*/ 64 h 90"/>
                  <a:gd name="T94" fmla="*/ 42 w 87"/>
                  <a:gd name="T95" fmla="*/ 62 h 90"/>
                  <a:gd name="T96" fmla="*/ 43 w 87"/>
                  <a:gd name="T97" fmla="*/ 61 h 90"/>
                  <a:gd name="T98" fmla="*/ 45 w 87"/>
                  <a:gd name="T99" fmla="*/ 59 h 90"/>
                  <a:gd name="T100" fmla="*/ 75 w 87"/>
                  <a:gd name="T101" fmla="*/ 19 h 90"/>
                  <a:gd name="T102" fmla="*/ 78 w 87"/>
                  <a:gd name="T103" fmla="*/ 16 h 90"/>
                  <a:gd name="T104" fmla="*/ 82 w 87"/>
                  <a:gd name="T105" fmla="*/ 7 h 90"/>
                  <a:gd name="T106" fmla="*/ 87 w 87"/>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90">
                    <a:moveTo>
                      <a:pt x="8" y="85"/>
                    </a:moveTo>
                    <a:cubicBezTo>
                      <a:pt x="8" y="85"/>
                      <a:pt x="8" y="85"/>
                      <a:pt x="8" y="85"/>
                    </a:cubicBezTo>
                    <a:cubicBezTo>
                      <a:pt x="8" y="85"/>
                      <a:pt x="8" y="85"/>
                      <a:pt x="8" y="85"/>
                    </a:cubicBezTo>
                    <a:moveTo>
                      <a:pt x="7" y="85"/>
                    </a:moveTo>
                    <a:cubicBezTo>
                      <a:pt x="7" y="85"/>
                      <a:pt x="7" y="85"/>
                      <a:pt x="8" y="85"/>
                    </a:cubicBezTo>
                    <a:cubicBezTo>
                      <a:pt x="8" y="85"/>
                      <a:pt x="8" y="85"/>
                      <a:pt x="8" y="85"/>
                    </a:cubicBezTo>
                    <a:cubicBezTo>
                      <a:pt x="8" y="85"/>
                      <a:pt x="8" y="85"/>
                      <a:pt x="7" y="85"/>
                    </a:cubicBezTo>
                    <a:cubicBezTo>
                      <a:pt x="7" y="85"/>
                      <a:pt x="7" y="85"/>
                      <a:pt x="7" y="85"/>
                    </a:cubicBezTo>
                    <a:moveTo>
                      <a:pt x="8" y="85"/>
                    </a:moveTo>
                    <a:cubicBezTo>
                      <a:pt x="8" y="85"/>
                      <a:pt x="8" y="85"/>
                      <a:pt x="8" y="85"/>
                    </a:cubicBezTo>
                    <a:moveTo>
                      <a:pt x="87" y="0"/>
                    </a:moveTo>
                    <a:cubicBezTo>
                      <a:pt x="82" y="3"/>
                      <a:pt x="78" y="7"/>
                      <a:pt x="74" y="10"/>
                    </a:cubicBezTo>
                    <a:cubicBezTo>
                      <a:pt x="71" y="13"/>
                      <a:pt x="71" y="13"/>
                      <a:pt x="71" y="13"/>
                    </a:cubicBezTo>
                    <a:cubicBezTo>
                      <a:pt x="71" y="14"/>
                      <a:pt x="71" y="14"/>
                      <a:pt x="71" y="14"/>
                    </a:cubicBezTo>
                    <a:cubicBezTo>
                      <a:pt x="70" y="14"/>
                      <a:pt x="70" y="14"/>
                      <a:pt x="70" y="14"/>
                    </a:cubicBezTo>
                    <a:cubicBezTo>
                      <a:pt x="70" y="14"/>
                      <a:pt x="70" y="14"/>
                      <a:pt x="70" y="14"/>
                    </a:cubicBezTo>
                    <a:cubicBezTo>
                      <a:pt x="70" y="15"/>
                      <a:pt x="70" y="15"/>
                      <a:pt x="70" y="15"/>
                    </a:cubicBezTo>
                    <a:cubicBezTo>
                      <a:pt x="68" y="16"/>
                      <a:pt x="68" y="16"/>
                      <a:pt x="68" y="16"/>
                    </a:cubicBezTo>
                    <a:cubicBezTo>
                      <a:pt x="63" y="22"/>
                      <a:pt x="63" y="22"/>
                      <a:pt x="63" y="22"/>
                    </a:cubicBezTo>
                    <a:cubicBezTo>
                      <a:pt x="59" y="26"/>
                      <a:pt x="56" y="31"/>
                      <a:pt x="53" y="35"/>
                    </a:cubicBezTo>
                    <a:cubicBezTo>
                      <a:pt x="50" y="39"/>
                      <a:pt x="46" y="44"/>
                      <a:pt x="43" y="48"/>
                    </a:cubicBezTo>
                    <a:cubicBezTo>
                      <a:pt x="34" y="61"/>
                      <a:pt x="34" y="61"/>
                      <a:pt x="34" y="61"/>
                    </a:cubicBezTo>
                    <a:cubicBezTo>
                      <a:pt x="34" y="62"/>
                      <a:pt x="34" y="62"/>
                      <a:pt x="34" y="62"/>
                    </a:cubicBezTo>
                    <a:cubicBezTo>
                      <a:pt x="34" y="62"/>
                      <a:pt x="34" y="62"/>
                      <a:pt x="34" y="62"/>
                    </a:cubicBezTo>
                    <a:cubicBezTo>
                      <a:pt x="34" y="62"/>
                      <a:pt x="34" y="62"/>
                      <a:pt x="34" y="62"/>
                    </a:cubicBezTo>
                    <a:cubicBezTo>
                      <a:pt x="34" y="62"/>
                      <a:pt x="34" y="62"/>
                      <a:pt x="34" y="62"/>
                    </a:cubicBezTo>
                    <a:cubicBezTo>
                      <a:pt x="33" y="62"/>
                      <a:pt x="33" y="62"/>
                      <a:pt x="33" y="62"/>
                    </a:cubicBezTo>
                    <a:cubicBezTo>
                      <a:pt x="32" y="64"/>
                      <a:pt x="32" y="64"/>
                      <a:pt x="32" y="64"/>
                    </a:cubicBezTo>
                    <a:cubicBezTo>
                      <a:pt x="30" y="66"/>
                      <a:pt x="30" y="66"/>
                      <a:pt x="30" y="66"/>
                    </a:cubicBezTo>
                    <a:cubicBezTo>
                      <a:pt x="29" y="68"/>
                      <a:pt x="26" y="70"/>
                      <a:pt x="25" y="71"/>
                    </a:cubicBezTo>
                    <a:cubicBezTo>
                      <a:pt x="19" y="76"/>
                      <a:pt x="19" y="76"/>
                      <a:pt x="19" y="76"/>
                    </a:cubicBezTo>
                    <a:cubicBezTo>
                      <a:pt x="18" y="77"/>
                      <a:pt x="18" y="78"/>
                      <a:pt x="17" y="79"/>
                    </a:cubicBezTo>
                    <a:cubicBezTo>
                      <a:pt x="13" y="81"/>
                      <a:pt x="13" y="81"/>
                      <a:pt x="13" y="81"/>
                    </a:cubicBezTo>
                    <a:cubicBezTo>
                      <a:pt x="10" y="83"/>
                      <a:pt x="10" y="83"/>
                      <a:pt x="10" y="83"/>
                    </a:cubicBezTo>
                    <a:cubicBezTo>
                      <a:pt x="9" y="84"/>
                      <a:pt x="9" y="84"/>
                      <a:pt x="9" y="84"/>
                    </a:cubicBezTo>
                    <a:cubicBezTo>
                      <a:pt x="8" y="85"/>
                      <a:pt x="8" y="85"/>
                      <a:pt x="8" y="85"/>
                    </a:cubicBezTo>
                    <a:cubicBezTo>
                      <a:pt x="8" y="85"/>
                      <a:pt x="8" y="85"/>
                      <a:pt x="8" y="85"/>
                    </a:cubicBezTo>
                    <a:cubicBezTo>
                      <a:pt x="8" y="85"/>
                      <a:pt x="8" y="85"/>
                      <a:pt x="8" y="85"/>
                    </a:cubicBezTo>
                    <a:cubicBezTo>
                      <a:pt x="7" y="85"/>
                      <a:pt x="7" y="85"/>
                      <a:pt x="7" y="85"/>
                    </a:cubicBezTo>
                    <a:cubicBezTo>
                      <a:pt x="1" y="90"/>
                      <a:pt x="1" y="90"/>
                      <a:pt x="1" y="90"/>
                    </a:cubicBezTo>
                    <a:cubicBezTo>
                      <a:pt x="0" y="90"/>
                      <a:pt x="0" y="90"/>
                      <a:pt x="0" y="90"/>
                    </a:cubicBezTo>
                    <a:cubicBezTo>
                      <a:pt x="3" y="89"/>
                      <a:pt x="6" y="88"/>
                      <a:pt x="9" y="87"/>
                    </a:cubicBezTo>
                    <a:cubicBezTo>
                      <a:pt x="15" y="85"/>
                      <a:pt x="21" y="82"/>
                      <a:pt x="27" y="79"/>
                    </a:cubicBezTo>
                    <a:cubicBezTo>
                      <a:pt x="28" y="79"/>
                      <a:pt x="29" y="78"/>
                      <a:pt x="30" y="77"/>
                    </a:cubicBezTo>
                    <a:cubicBezTo>
                      <a:pt x="33" y="74"/>
                      <a:pt x="36" y="71"/>
                      <a:pt x="38" y="68"/>
                    </a:cubicBezTo>
                    <a:cubicBezTo>
                      <a:pt x="38" y="68"/>
                      <a:pt x="39" y="67"/>
                      <a:pt x="40" y="66"/>
                    </a:cubicBezTo>
                    <a:cubicBezTo>
                      <a:pt x="41" y="64"/>
                      <a:pt x="41" y="64"/>
                      <a:pt x="41" y="64"/>
                    </a:cubicBezTo>
                    <a:cubicBezTo>
                      <a:pt x="42" y="62"/>
                      <a:pt x="42" y="62"/>
                      <a:pt x="42" y="62"/>
                    </a:cubicBezTo>
                    <a:cubicBezTo>
                      <a:pt x="43" y="61"/>
                      <a:pt x="43" y="61"/>
                      <a:pt x="43" y="61"/>
                    </a:cubicBezTo>
                    <a:cubicBezTo>
                      <a:pt x="45" y="59"/>
                      <a:pt x="45" y="59"/>
                      <a:pt x="45" y="59"/>
                    </a:cubicBezTo>
                    <a:cubicBezTo>
                      <a:pt x="54" y="45"/>
                      <a:pt x="64" y="32"/>
                      <a:pt x="75" y="19"/>
                    </a:cubicBezTo>
                    <a:cubicBezTo>
                      <a:pt x="76" y="18"/>
                      <a:pt x="77" y="17"/>
                      <a:pt x="78" y="16"/>
                    </a:cubicBezTo>
                    <a:cubicBezTo>
                      <a:pt x="79" y="13"/>
                      <a:pt x="80" y="10"/>
                      <a:pt x="82" y="7"/>
                    </a:cubicBezTo>
                    <a:cubicBezTo>
                      <a:pt x="84" y="5"/>
                      <a:pt x="85" y="2"/>
                      <a:pt x="87" y="0"/>
                    </a:cubicBezTo>
                  </a:path>
                </a:pathLst>
              </a:cu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06">
                <a:extLst>
                  <a:ext uri="{FF2B5EF4-FFF2-40B4-BE49-F238E27FC236}">
                    <a16:creationId xmlns:a16="http://schemas.microsoft.com/office/drawing/2014/main" id="{61410B35-7C9E-44F1-A63B-AAAE7C36E921}"/>
                  </a:ext>
                </a:extLst>
              </p:cNvPr>
              <p:cNvSpPr>
                <a:spLocks/>
              </p:cNvSpPr>
              <p:nvPr/>
            </p:nvSpPr>
            <p:spPr bwMode="auto">
              <a:xfrm>
                <a:off x="1498" y="2192"/>
                <a:ext cx="76" cy="36"/>
              </a:xfrm>
              <a:custGeom>
                <a:avLst/>
                <a:gdLst>
                  <a:gd name="T0" fmla="*/ 32 w 32"/>
                  <a:gd name="T1" fmla="*/ 0 h 15"/>
                  <a:gd name="T2" fmla="*/ 14 w 32"/>
                  <a:gd name="T3" fmla="*/ 8 h 15"/>
                  <a:gd name="T4" fmla="*/ 5 w 32"/>
                  <a:gd name="T5" fmla="*/ 11 h 15"/>
                  <a:gd name="T6" fmla="*/ 0 w 32"/>
                  <a:gd name="T7" fmla="*/ 15 h 15"/>
                  <a:gd name="T8" fmla="*/ 5 w 32"/>
                  <a:gd name="T9" fmla="*/ 13 h 15"/>
                  <a:gd name="T10" fmla="*/ 29 w 32"/>
                  <a:gd name="T11" fmla="*/ 3 h 15"/>
                  <a:gd name="T12" fmla="*/ 32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32" y="0"/>
                    </a:moveTo>
                    <a:cubicBezTo>
                      <a:pt x="26" y="3"/>
                      <a:pt x="20" y="6"/>
                      <a:pt x="14" y="8"/>
                    </a:cubicBezTo>
                    <a:cubicBezTo>
                      <a:pt x="11" y="9"/>
                      <a:pt x="8" y="10"/>
                      <a:pt x="5" y="11"/>
                    </a:cubicBezTo>
                    <a:cubicBezTo>
                      <a:pt x="0" y="15"/>
                      <a:pt x="0" y="15"/>
                      <a:pt x="0" y="15"/>
                    </a:cubicBezTo>
                    <a:cubicBezTo>
                      <a:pt x="2" y="14"/>
                      <a:pt x="3" y="13"/>
                      <a:pt x="5" y="13"/>
                    </a:cubicBezTo>
                    <a:cubicBezTo>
                      <a:pt x="13" y="9"/>
                      <a:pt x="21" y="7"/>
                      <a:pt x="29" y="3"/>
                    </a:cubicBezTo>
                    <a:cubicBezTo>
                      <a:pt x="30" y="2"/>
                      <a:pt x="31" y="1"/>
                      <a:pt x="32" y="0"/>
                    </a:cubicBezTo>
                  </a:path>
                </a:pathLst>
              </a:custGeom>
              <a:solidFill>
                <a:srgbClr val="BB5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07">
                <a:extLst>
                  <a:ext uri="{FF2B5EF4-FFF2-40B4-BE49-F238E27FC236}">
                    <a16:creationId xmlns:a16="http://schemas.microsoft.com/office/drawing/2014/main" id="{C5846BBE-2563-4678-9B89-712E8843ACEA}"/>
                  </a:ext>
                </a:extLst>
              </p:cNvPr>
              <p:cNvSpPr>
                <a:spLocks noEditPoints="1"/>
              </p:cNvSpPr>
              <p:nvPr/>
            </p:nvSpPr>
            <p:spPr bwMode="auto">
              <a:xfrm>
                <a:off x="1237" y="1724"/>
                <a:ext cx="756" cy="875"/>
              </a:xfrm>
              <a:custGeom>
                <a:avLst/>
                <a:gdLst>
                  <a:gd name="T0" fmla="*/ 190 w 318"/>
                  <a:gd name="T1" fmla="*/ 137 h 368"/>
                  <a:gd name="T2" fmla="*/ 156 w 318"/>
                  <a:gd name="T3" fmla="*/ 182 h 368"/>
                  <a:gd name="T4" fmla="*/ 142 w 318"/>
                  <a:gd name="T5" fmla="*/ 197 h 368"/>
                  <a:gd name="T6" fmla="*/ 127 w 318"/>
                  <a:gd name="T7" fmla="*/ 210 h 368"/>
                  <a:gd name="T8" fmla="*/ 55 w 318"/>
                  <a:gd name="T9" fmla="*/ 268 h 368"/>
                  <a:gd name="T10" fmla="*/ 46 w 318"/>
                  <a:gd name="T11" fmla="*/ 295 h 368"/>
                  <a:gd name="T12" fmla="*/ 27 w 318"/>
                  <a:gd name="T13" fmla="*/ 314 h 368"/>
                  <a:gd name="T14" fmla="*/ 5 w 318"/>
                  <a:gd name="T15" fmla="*/ 332 h 368"/>
                  <a:gd name="T16" fmla="*/ 0 w 318"/>
                  <a:gd name="T17" fmla="*/ 345 h 368"/>
                  <a:gd name="T18" fmla="*/ 0 w 318"/>
                  <a:gd name="T19" fmla="*/ 357 h 368"/>
                  <a:gd name="T20" fmla="*/ 0 w 318"/>
                  <a:gd name="T21" fmla="*/ 362 h 368"/>
                  <a:gd name="T22" fmla="*/ 2 w 318"/>
                  <a:gd name="T23" fmla="*/ 368 h 368"/>
                  <a:gd name="T24" fmla="*/ 1 w 318"/>
                  <a:gd name="T25" fmla="*/ 360 h 368"/>
                  <a:gd name="T26" fmla="*/ 6 w 318"/>
                  <a:gd name="T27" fmla="*/ 337 h 368"/>
                  <a:gd name="T28" fmla="*/ 31 w 318"/>
                  <a:gd name="T29" fmla="*/ 319 h 368"/>
                  <a:gd name="T30" fmla="*/ 46 w 318"/>
                  <a:gd name="T31" fmla="*/ 301 h 368"/>
                  <a:gd name="T32" fmla="*/ 51 w 318"/>
                  <a:gd name="T33" fmla="*/ 288 h 368"/>
                  <a:gd name="T34" fmla="*/ 52 w 318"/>
                  <a:gd name="T35" fmla="*/ 284 h 368"/>
                  <a:gd name="T36" fmla="*/ 53 w 318"/>
                  <a:gd name="T37" fmla="*/ 285 h 368"/>
                  <a:gd name="T38" fmla="*/ 59 w 318"/>
                  <a:gd name="T39" fmla="*/ 275 h 368"/>
                  <a:gd name="T40" fmla="*/ 64 w 318"/>
                  <a:gd name="T41" fmla="*/ 268 h 368"/>
                  <a:gd name="T42" fmla="*/ 70 w 318"/>
                  <a:gd name="T43" fmla="*/ 262 h 368"/>
                  <a:gd name="T44" fmla="*/ 75 w 318"/>
                  <a:gd name="T45" fmla="*/ 256 h 368"/>
                  <a:gd name="T46" fmla="*/ 80 w 318"/>
                  <a:gd name="T47" fmla="*/ 253 h 368"/>
                  <a:gd name="T48" fmla="*/ 99 w 318"/>
                  <a:gd name="T49" fmla="*/ 234 h 368"/>
                  <a:gd name="T50" fmla="*/ 122 w 318"/>
                  <a:gd name="T51" fmla="*/ 219 h 368"/>
                  <a:gd name="T52" fmla="*/ 151 w 318"/>
                  <a:gd name="T53" fmla="*/ 200 h 368"/>
                  <a:gd name="T54" fmla="*/ 154 w 318"/>
                  <a:gd name="T55" fmla="*/ 196 h 368"/>
                  <a:gd name="T56" fmla="*/ 165 w 318"/>
                  <a:gd name="T57" fmla="*/ 178 h 368"/>
                  <a:gd name="T58" fmla="*/ 168 w 318"/>
                  <a:gd name="T59" fmla="*/ 177 h 368"/>
                  <a:gd name="T60" fmla="*/ 188 w 318"/>
                  <a:gd name="T61" fmla="*/ 151 h 368"/>
                  <a:gd name="T62" fmla="*/ 191 w 318"/>
                  <a:gd name="T63" fmla="*/ 138 h 368"/>
                  <a:gd name="T64" fmla="*/ 193 w 318"/>
                  <a:gd name="T65" fmla="*/ 135 h 368"/>
                  <a:gd name="T66" fmla="*/ 269 w 318"/>
                  <a:gd name="T67" fmla="*/ 89 h 368"/>
                  <a:gd name="T68" fmla="*/ 237 w 318"/>
                  <a:gd name="T69" fmla="*/ 113 h 368"/>
                  <a:gd name="T70" fmla="*/ 271 w 318"/>
                  <a:gd name="T71" fmla="*/ 94 h 368"/>
                  <a:gd name="T72" fmla="*/ 288 w 318"/>
                  <a:gd name="T73" fmla="*/ 82 h 368"/>
                  <a:gd name="T74" fmla="*/ 289 w 318"/>
                  <a:gd name="T75" fmla="*/ 81 h 368"/>
                  <a:gd name="T76" fmla="*/ 291 w 318"/>
                  <a:gd name="T77" fmla="*/ 78 h 368"/>
                  <a:gd name="T78" fmla="*/ 291 w 318"/>
                  <a:gd name="T79" fmla="*/ 78 h 368"/>
                  <a:gd name="T80" fmla="*/ 294 w 318"/>
                  <a:gd name="T81" fmla="*/ 71 h 368"/>
                  <a:gd name="T82" fmla="*/ 310 w 318"/>
                  <a:gd name="T83" fmla="*/ 8 h 368"/>
                  <a:gd name="T84" fmla="*/ 304 w 318"/>
                  <a:gd name="T85" fmla="*/ 58 h 368"/>
                  <a:gd name="T86" fmla="*/ 315 w 318"/>
                  <a:gd name="T87" fmla="*/ 37 h 368"/>
                  <a:gd name="T88" fmla="*/ 315 w 318"/>
                  <a:gd name="T89" fmla="*/ 21 h 368"/>
                  <a:gd name="T90" fmla="*/ 315 w 318"/>
                  <a:gd name="T91" fmla="*/ 37 h 368"/>
                  <a:gd name="T92" fmla="*/ 312 w 318"/>
                  <a:gd name="T93" fmla="*/ 53 h 368"/>
                  <a:gd name="T94" fmla="*/ 317 w 318"/>
                  <a:gd name="T95" fmla="*/ 3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368">
                    <a:moveTo>
                      <a:pt x="35" y="310"/>
                    </a:moveTo>
                    <a:cubicBezTo>
                      <a:pt x="35" y="310"/>
                      <a:pt x="35" y="310"/>
                      <a:pt x="35" y="310"/>
                    </a:cubicBezTo>
                    <a:moveTo>
                      <a:pt x="193" y="134"/>
                    </a:moveTo>
                    <a:cubicBezTo>
                      <a:pt x="192" y="135"/>
                      <a:pt x="191" y="136"/>
                      <a:pt x="190" y="137"/>
                    </a:cubicBezTo>
                    <a:cubicBezTo>
                      <a:pt x="179" y="150"/>
                      <a:pt x="169" y="163"/>
                      <a:pt x="160" y="177"/>
                    </a:cubicBezTo>
                    <a:cubicBezTo>
                      <a:pt x="158" y="179"/>
                      <a:pt x="158" y="179"/>
                      <a:pt x="158" y="179"/>
                    </a:cubicBezTo>
                    <a:cubicBezTo>
                      <a:pt x="157" y="180"/>
                      <a:pt x="157" y="180"/>
                      <a:pt x="157" y="180"/>
                    </a:cubicBezTo>
                    <a:cubicBezTo>
                      <a:pt x="156" y="182"/>
                      <a:pt x="156" y="182"/>
                      <a:pt x="156" y="182"/>
                    </a:cubicBezTo>
                    <a:cubicBezTo>
                      <a:pt x="155" y="184"/>
                      <a:pt x="155" y="184"/>
                      <a:pt x="155" y="184"/>
                    </a:cubicBezTo>
                    <a:cubicBezTo>
                      <a:pt x="154" y="185"/>
                      <a:pt x="153" y="186"/>
                      <a:pt x="153" y="186"/>
                    </a:cubicBezTo>
                    <a:cubicBezTo>
                      <a:pt x="151" y="189"/>
                      <a:pt x="148" y="192"/>
                      <a:pt x="145" y="195"/>
                    </a:cubicBezTo>
                    <a:cubicBezTo>
                      <a:pt x="144" y="196"/>
                      <a:pt x="143" y="197"/>
                      <a:pt x="142" y="197"/>
                    </a:cubicBezTo>
                    <a:cubicBezTo>
                      <a:pt x="141" y="198"/>
                      <a:pt x="140" y="199"/>
                      <a:pt x="139" y="200"/>
                    </a:cubicBezTo>
                    <a:cubicBezTo>
                      <a:pt x="139" y="200"/>
                      <a:pt x="139" y="200"/>
                      <a:pt x="139" y="200"/>
                    </a:cubicBezTo>
                    <a:cubicBezTo>
                      <a:pt x="138" y="201"/>
                      <a:pt x="137" y="202"/>
                      <a:pt x="136" y="203"/>
                    </a:cubicBezTo>
                    <a:cubicBezTo>
                      <a:pt x="133" y="205"/>
                      <a:pt x="130" y="207"/>
                      <a:pt x="127" y="210"/>
                    </a:cubicBezTo>
                    <a:cubicBezTo>
                      <a:pt x="114" y="219"/>
                      <a:pt x="101" y="227"/>
                      <a:pt x="88" y="236"/>
                    </a:cubicBezTo>
                    <a:cubicBezTo>
                      <a:pt x="83" y="239"/>
                      <a:pt x="79" y="242"/>
                      <a:pt x="74" y="246"/>
                    </a:cubicBezTo>
                    <a:cubicBezTo>
                      <a:pt x="73" y="247"/>
                      <a:pt x="71" y="248"/>
                      <a:pt x="69" y="250"/>
                    </a:cubicBezTo>
                    <a:cubicBezTo>
                      <a:pt x="64" y="255"/>
                      <a:pt x="59" y="261"/>
                      <a:pt x="55" y="268"/>
                    </a:cubicBezTo>
                    <a:cubicBezTo>
                      <a:pt x="53" y="271"/>
                      <a:pt x="51" y="275"/>
                      <a:pt x="50" y="278"/>
                    </a:cubicBezTo>
                    <a:cubicBezTo>
                      <a:pt x="49" y="282"/>
                      <a:pt x="48" y="285"/>
                      <a:pt x="47" y="288"/>
                    </a:cubicBezTo>
                    <a:cubicBezTo>
                      <a:pt x="47" y="290"/>
                      <a:pt x="47" y="292"/>
                      <a:pt x="47" y="293"/>
                    </a:cubicBezTo>
                    <a:cubicBezTo>
                      <a:pt x="46" y="293"/>
                      <a:pt x="46" y="294"/>
                      <a:pt x="46" y="295"/>
                    </a:cubicBezTo>
                    <a:cubicBezTo>
                      <a:pt x="45" y="297"/>
                      <a:pt x="45" y="297"/>
                      <a:pt x="45" y="297"/>
                    </a:cubicBezTo>
                    <a:cubicBezTo>
                      <a:pt x="44" y="299"/>
                      <a:pt x="42" y="301"/>
                      <a:pt x="41" y="303"/>
                    </a:cubicBezTo>
                    <a:cubicBezTo>
                      <a:pt x="37" y="307"/>
                      <a:pt x="33" y="310"/>
                      <a:pt x="28" y="313"/>
                    </a:cubicBezTo>
                    <a:cubicBezTo>
                      <a:pt x="28" y="313"/>
                      <a:pt x="28" y="313"/>
                      <a:pt x="27" y="314"/>
                    </a:cubicBezTo>
                    <a:cubicBezTo>
                      <a:pt x="27" y="314"/>
                      <a:pt x="27" y="314"/>
                      <a:pt x="27" y="314"/>
                    </a:cubicBezTo>
                    <a:cubicBezTo>
                      <a:pt x="24" y="316"/>
                      <a:pt x="22" y="317"/>
                      <a:pt x="19" y="319"/>
                    </a:cubicBezTo>
                    <a:cubicBezTo>
                      <a:pt x="17" y="320"/>
                      <a:pt x="16" y="322"/>
                      <a:pt x="14" y="323"/>
                    </a:cubicBezTo>
                    <a:cubicBezTo>
                      <a:pt x="11" y="326"/>
                      <a:pt x="7" y="329"/>
                      <a:pt x="5" y="332"/>
                    </a:cubicBezTo>
                    <a:cubicBezTo>
                      <a:pt x="5" y="333"/>
                      <a:pt x="5" y="333"/>
                      <a:pt x="4" y="334"/>
                    </a:cubicBezTo>
                    <a:cubicBezTo>
                      <a:pt x="4" y="335"/>
                      <a:pt x="3" y="336"/>
                      <a:pt x="3" y="337"/>
                    </a:cubicBezTo>
                    <a:cubicBezTo>
                      <a:pt x="3" y="337"/>
                      <a:pt x="3" y="337"/>
                      <a:pt x="3" y="337"/>
                    </a:cubicBezTo>
                    <a:cubicBezTo>
                      <a:pt x="1" y="340"/>
                      <a:pt x="1" y="343"/>
                      <a:pt x="0" y="345"/>
                    </a:cubicBezTo>
                    <a:cubicBezTo>
                      <a:pt x="0" y="347"/>
                      <a:pt x="0" y="349"/>
                      <a:pt x="0" y="351"/>
                    </a:cubicBezTo>
                    <a:cubicBezTo>
                      <a:pt x="0" y="352"/>
                      <a:pt x="0" y="353"/>
                      <a:pt x="0" y="354"/>
                    </a:cubicBezTo>
                    <a:cubicBezTo>
                      <a:pt x="0" y="354"/>
                      <a:pt x="0" y="355"/>
                      <a:pt x="0" y="355"/>
                    </a:cubicBezTo>
                    <a:cubicBezTo>
                      <a:pt x="0" y="356"/>
                      <a:pt x="0" y="356"/>
                      <a:pt x="0" y="357"/>
                    </a:cubicBezTo>
                    <a:cubicBezTo>
                      <a:pt x="0" y="358"/>
                      <a:pt x="0" y="360"/>
                      <a:pt x="0" y="361"/>
                    </a:cubicBezTo>
                    <a:cubicBezTo>
                      <a:pt x="0" y="361"/>
                      <a:pt x="0" y="361"/>
                      <a:pt x="0" y="361"/>
                    </a:cubicBezTo>
                    <a:cubicBezTo>
                      <a:pt x="0" y="361"/>
                      <a:pt x="0" y="362"/>
                      <a:pt x="0" y="362"/>
                    </a:cubicBezTo>
                    <a:cubicBezTo>
                      <a:pt x="0" y="362"/>
                      <a:pt x="0" y="362"/>
                      <a:pt x="0" y="362"/>
                    </a:cubicBezTo>
                    <a:cubicBezTo>
                      <a:pt x="0" y="362"/>
                      <a:pt x="1" y="362"/>
                      <a:pt x="1" y="362"/>
                    </a:cubicBezTo>
                    <a:cubicBezTo>
                      <a:pt x="1" y="363"/>
                      <a:pt x="1" y="363"/>
                      <a:pt x="1" y="364"/>
                    </a:cubicBezTo>
                    <a:cubicBezTo>
                      <a:pt x="1" y="365"/>
                      <a:pt x="1" y="366"/>
                      <a:pt x="1" y="366"/>
                    </a:cubicBezTo>
                    <a:cubicBezTo>
                      <a:pt x="2" y="367"/>
                      <a:pt x="2" y="368"/>
                      <a:pt x="2" y="368"/>
                    </a:cubicBezTo>
                    <a:cubicBezTo>
                      <a:pt x="2" y="368"/>
                      <a:pt x="2" y="367"/>
                      <a:pt x="2" y="366"/>
                    </a:cubicBezTo>
                    <a:cubicBezTo>
                      <a:pt x="2" y="366"/>
                      <a:pt x="1" y="364"/>
                      <a:pt x="1" y="363"/>
                    </a:cubicBezTo>
                    <a:cubicBezTo>
                      <a:pt x="1" y="363"/>
                      <a:pt x="1" y="362"/>
                      <a:pt x="1" y="362"/>
                    </a:cubicBezTo>
                    <a:cubicBezTo>
                      <a:pt x="1" y="361"/>
                      <a:pt x="1" y="361"/>
                      <a:pt x="1" y="360"/>
                    </a:cubicBezTo>
                    <a:cubicBezTo>
                      <a:pt x="1" y="360"/>
                      <a:pt x="1" y="360"/>
                      <a:pt x="1" y="360"/>
                    </a:cubicBezTo>
                    <a:cubicBezTo>
                      <a:pt x="1" y="356"/>
                      <a:pt x="1" y="351"/>
                      <a:pt x="3" y="346"/>
                    </a:cubicBezTo>
                    <a:cubicBezTo>
                      <a:pt x="3" y="344"/>
                      <a:pt x="3" y="343"/>
                      <a:pt x="4" y="341"/>
                    </a:cubicBezTo>
                    <a:cubicBezTo>
                      <a:pt x="5" y="340"/>
                      <a:pt x="5" y="339"/>
                      <a:pt x="6" y="337"/>
                    </a:cubicBezTo>
                    <a:cubicBezTo>
                      <a:pt x="7" y="337"/>
                      <a:pt x="7" y="336"/>
                      <a:pt x="7" y="336"/>
                    </a:cubicBezTo>
                    <a:cubicBezTo>
                      <a:pt x="10" y="332"/>
                      <a:pt x="13" y="329"/>
                      <a:pt x="17" y="327"/>
                    </a:cubicBezTo>
                    <a:cubicBezTo>
                      <a:pt x="18" y="326"/>
                      <a:pt x="19" y="325"/>
                      <a:pt x="20" y="325"/>
                    </a:cubicBezTo>
                    <a:cubicBezTo>
                      <a:pt x="23" y="323"/>
                      <a:pt x="27" y="321"/>
                      <a:pt x="31" y="319"/>
                    </a:cubicBezTo>
                    <a:cubicBezTo>
                      <a:pt x="33" y="318"/>
                      <a:pt x="36" y="316"/>
                      <a:pt x="38" y="314"/>
                    </a:cubicBezTo>
                    <a:cubicBezTo>
                      <a:pt x="40" y="313"/>
                      <a:pt x="41" y="313"/>
                      <a:pt x="42" y="311"/>
                    </a:cubicBezTo>
                    <a:cubicBezTo>
                      <a:pt x="44" y="307"/>
                      <a:pt x="44" y="307"/>
                      <a:pt x="44" y="307"/>
                    </a:cubicBezTo>
                    <a:cubicBezTo>
                      <a:pt x="46" y="301"/>
                      <a:pt x="46" y="301"/>
                      <a:pt x="46" y="301"/>
                    </a:cubicBezTo>
                    <a:cubicBezTo>
                      <a:pt x="49" y="295"/>
                      <a:pt x="49" y="295"/>
                      <a:pt x="49" y="295"/>
                    </a:cubicBezTo>
                    <a:cubicBezTo>
                      <a:pt x="49" y="294"/>
                      <a:pt x="49" y="294"/>
                      <a:pt x="49" y="294"/>
                    </a:cubicBezTo>
                    <a:cubicBezTo>
                      <a:pt x="50" y="289"/>
                      <a:pt x="50" y="289"/>
                      <a:pt x="50" y="289"/>
                    </a:cubicBezTo>
                    <a:cubicBezTo>
                      <a:pt x="51" y="288"/>
                      <a:pt x="51" y="288"/>
                      <a:pt x="51" y="288"/>
                    </a:cubicBezTo>
                    <a:cubicBezTo>
                      <a:pt x="51" y="287"/>
                      <a:pt x="51" y="287"/>
                      <a:pt x="51" y="287"/>
                    </a:cubicBezTo>
                    <a:cubicBezTo>
                      <a:pt x="52" y="284"/>
                      <a:pt x="52" y="284"/>
                      <a:pt x="52" y="284"/>
                    </a:cubicBezTo>
                    <a:cubicBezTo>
                      <a:pt x="52" y="284"/>
                      <a:pt x="52" y="284"/>
                      <a:pt x="52" y="284"/>
                    </a:cubicBezTo>
                    <a:cubicBezTo>
                      <a:pt x="52" y="284"/>
                      <a:pt x="52" y="284"/>
                      <a:pt x="52" y="284"/>
                    </a:cubicBezTo>
                    <a:cubicBezTo>
                      <a:pt x="52" y="284"/>
                      <a:pt x="53" y="284"/>
                      <a:pt x="53" y="284"/>
                    </a:cubicBezTo>
                    <a:cubicBezTo>
                      <a:pt x="53" y="285"/>
                      <a:pt x="53" y="285"/>
                      <a:pt x="53" y="285"/>
                    </a:cubicBezTo>
                    <a:cubicBezTo>
                      <a:pt x="53" y="285"/>
                      <a:pt x="53" y="285"/>
                      <a:pt x="53" y="285"/>
                    </a:cubicBezTo>
                    <a:cubicBezTo>
                      <a:pt x="53" y="285"/>
                      <a:pt x="53" y="285"/>
                      <a:pt x="53" y="285"/>
                    </a:cubicBezTo>
                    <a:cubicBezTo>
                      <a:pt x="53" y="285"/>
                      <a:pt x="53" y="285"/>
                      <a:pt x="53" y="285"/>
                    </a:cubicBezTo>
                    <a:cubicBezTo>
                      <a:pt x="53" y="285"/>
                      <a:pt x="53" y="285"/>
                      <a:pt x="53" y="285"/>
                    </a:cubicBezTo>
                    <a:cubicBezTo>
                      <a:pt x="55" y="281"/>
                      <a:pt x="55" y="281"/>
                      <a:pt x="55" y="281"/>
                    </a:cubicBezTo>
                    <a:cubicBezTo>
                      <a:pt x="56" y="279"/>
                      <a:pt x="58" y="277"/>
                      <a:pt x="59" y="275"/>
                    </a:cubicBezTo>
                    <a:cubicBezTo>
                      <a:pt x="61" y="272"/>
                      <a:pt x="61" y="272"/>
                      <a:pt x="61" y="272"/>
                    </a:cubicBezTo>
                    <a:cubicBezTo>
                      <a:pt x="62" y="270"/>
                      <a:pt x="62" y="270"/>
                      <a:pt x="62" y="270"/>
                    </a:cubicBezTo>
                    <a:cubicBezTo>
                      <a:pt x="63" y="269"/>
                      <a:pt x="63" y="269"/>
                      <a:pt x="63" y="269"/>
                    </a:cubicBezTo>
                    <a:cubicBezTo>
                      <a:pt x="64" y="269"/>
                      <a:pt x="64" y="268"/>
                      <a:pt x="64" y="268"/>
                    </a:cubicBezTo>
                    <a:cubicBezTo>
                      <a:pt x="66" y="266"/>
                      <a:pt x="66" y="266"/>
                      <a:pt x="66" y="266"/>
                    </a:cubicBezTo>
                    <a:cubicBezTo>
                      <a:pt x="68" y="263"/>
                      <a:pt x="68" y="263"/>
                      <a:pt x="68" y="263"/>
                    </a:cubicBezTo>
                    <a:cubicBezTo>
                      <a:pt x="69" y="263"/>
                      <a:pt x="69" y="263"/>
                      <a:pt x="69" y="263"/>
                    </a:cubicBezTo>
                    <a:cubicBezTo>
                      <a:pt x="70" y="262"/>
                      <a:pt x="70" y="262"/>
                      <a:pt x="70" y="262"/>
                    </a:cubicBezTo>
                    <a:cubicBezTo>
                      <a:pt x="72" y="259"/>
                      <a:pt x="72" y="259"/>
                      <a:pt x="72" y="259"/>
                    </a:cubicBezTo>
                    <a:cubicBezTo>
                      <a:pt x="73" y="258"/>
                      <a:pt x="73" y="258"/>
                      <a:pt x="73" y="258"/>
                    </a:cubicBezTo>
                    <a:cubicBezTo>
                      <a:pt x="75" y="257"/>
                      <a:pt x="75" y="257"/>
                      <a:pt x="75" y="257"/>
                    </a:cubicBezTo>
                    <a:cubicBezTo>
                      <a:pt x="75" y="256"/>
                      <a:pt x="75" y="256"/>
                      <a:pt x="75" y="256"/>
                    </a:cubicBezTo>
                    <a:cubicBezTo>
                      <a:pt x="76" y="256"/>
                      <a:pt x="76" y="256"/>
                      <a:pt x="76" y="256"/>
                    </a:cubicBezTo>
                    <a:cubicBezTo>
                      <a:pt x="76" y="256"/>
                      <a:pt x="76" y="256"/>
                      <a:pt x="76" y="256"/>
                    </a:cubicBezTo>
                    <a:cubicBezTo>
                      <a:pt x="79" y="253"/>
                      <a:pt x="79" y="253"/>
                      <a:pt x="79" y="253"/>
                    </a:cubicBezTo>
                    <a:cubicBezTo>
                      <a:pt x="80" y="253"/>
                      <a:pt x="80" y="253"/>
                      <a:pt x="80" y="253"/>
                    </a:cubicBezTo>
                    <a:cubicBezTo>
                      <a:pt x="82" y="251"/>
                      <a:pt x="83" y="249"/>
                      <a:pt x="85" y="248"/>
                    </a:cubicBezTo>
                    <a:cubicBezTo>
                      <a:pt x="86" y="246"/>
                      <a:pt x="88" y="244"/>
                      <a:pt x="90" y="242"/>
                    </a:cubicBezTo>
                    <a:cubicBezTo>
                      <a:pt x="92" y="240"/>
                      <a:pt x="94" y="239"/>
                      <a:pt x="96" y="237"/>
                    </a:cubicBezTo>
                    <a:cubicBezTo>
                      <a:pt x="99" y="234"/>
                      <a:pt x="99" y="234"/>
                      <a:pt x="99" y="234"/>
                    </a:cubicBezTo>
                    <a:cubicBezTo>
                      <a:pt x="102" y="232"/>
                      <a:pt x="102" y="232"/>
                      <a:pt x="102" y="232"/>
                    </a:cubicBezTo>
                    <a:cubicBezTo>
                      <a:pt x="104" y="230"/>
                      <a:pt x="107" y="229"/>
                      <a:pt x="109" y="227"/>
                    </a:cubicBezTo>
                    <a:cubicBezTo>
                      <a:pt x="115" y="223"/>
                      <a:pt x="115" y="223"/>
                      <a:pt x="115" y="223"/>
                    </a:cubicBezTo>
                    <a:cubicBezTo>
                      <a:pt x="122" y="219"/>
                      <a:pt x="122" y="219"/>
                      <a:pt x="122" y="219"/>
                    </a:cubicBezTo>
                    <a:cubicBezTo>
                      <a:pt x="135" y="211"/>
                      <a:pt x="135" y="211"/>
                      <a:pt x="135" y="211"/>
                    </a:cubicBezTo>
                    <a:cubicBezTo>
                      <a:pt x="147" y="202"/>
                      <a:pt x="147" y="202"/>
                      <a:pt x="147" y="202"/>
                    </a:cubicBezTo>
                    <a:cubicBezTo>
                      <a:pt x="151" y="200"/>
                      <a:pt x="151" y="200"/>
                      <a:pt x="151" y="200"/>
                    </a:cubicBezTo>
                    <a:cubicBezTo>
                      <a:pt x="151" y="200"/>
                      <a:pt x="151" y="200"/>
                      <a:pt x="151" y="200"/>
                    </a:cubicBezTo>
                    <a:cubicBezTo>
                      <a:pt x="151" y="200"/>
                      <a:pt x="151" y="200"/>
                      <a:pt x="151" y="200"/>
                    </a:cubicBezTo>
                    <a:cubicBezTo>
                      <a:pt x="152" y="199"/>
                      <a:pt x="152" y="199"/>
                      <a:pt x="152" y="199"/>
                    </a:cubicBezTo>
                    <a:cubicBezTo>
                      <a:pt x="153" y="198"/>
                      <a:pt x="153" y="198"/>
                      <a:pt x="153" y="198"/>
                    </a:cubicBezTo>
                    <a:cubicBezTo>
                      <a:pt x="154" y="196"/>
                      <a:pt x="154" y="196"/>
                      <a:pt x="154" y="196"/>
                    </a:cubicBezTo>
                    <a:cubicBezTo>
                      <a:pt x="155" y="194"/>
                      <a:pt x="156" y="192"/>
                      <a:pt x="157" y="190"/>
                    </a:cubicBezTo>
                    <a:cubicBezTo>
                      <a:pt x="158" y="189"/>
                      <a:pt x="159" y="187"/>
                      <a:pt x="160" y="185"/>
                    </a:cubicBezTo>
                    <a:cubicBezTo>
                      <a:pt x="163" y="181"/>
                      <a:pt x="163" y="181"/>
                      <a:pt x="163" y="181"/>
                    </a:cubicBezTo>
                    <a:cubicBezTo>
                      <a:pt x="165" y="178"/>
                      <a:pt x="165" y="178"/>
                      <a:pt x="165" y="178"/>
                    </a:cubicBezTo>
                    <a:cubicBezTo>
                      <a:pt x="167" y="176"/>
                      <a:pt x="167" y="176"/>
                      <a:pt x="167" y="176"/>
                    </a:cubicBezTo>
                    <a:cubicBezTo>
                      <a:pt x="167" y="176"/>
                      <a:pt x="167" y="176"/>
                      <a:pt x="167" y="176"/>
                    </a:cubicBezTo>
                    <a:cubicBezTo>
                      <a:pt x="168" y="176"/>
                      <a:pt x="168" y="176"/>
                      <a:pt x="168" y="176"/>
                    </a:cubicBezTo>
                    <a:cubicBezTo>
                      <a:pt x="168" y="177"/>
                      <a:pt x="168" y="177"/>
                      <a:pt x="168" y="177"/>
                    </a:cubicBezTo>
                    <a:cubicBezTo>
                      <a:pt x="168" y="179"/>
                      <a:pt x="168" y="179"/>
                      <a:pt x="168" y="179"/>
                    </a:cubicBezTo>
                    <a:cubicBezTo>
                      <a:pt x="170" y="174"/>
                      <a:pt x="170" y="174"/>
                      <a:pt x="170" y="174"/>
                    </a:cubicBezTo>
                    <a:cubicBezTo>
                      <a:pt x="173" y="170"/>
                      <a:pt x="176" y="166"/>
                      <a:pt x="179" y="161"/>
                    </a:cubicBezTo>
                    <a:cubicBezTo>
                      <a:pt x="182" y="158"/>
                      <a:pt x="185" y="154"/>
                      <a:pt x="188" y="151"/>
                    </a:cubicBezTo>
                    <a:cubicBezTo>
                      <a:pt x="188" y="149"/>
                      <a:pt x="189" y="147"/>
                      <a:pt x="189" y="145"/>
                    </a:cubicBezTo>
                    <a:cubicBezTo>
                      <a:pt x="191" y="140"/>
                      <a:pt x="191" y="140"/>
                      <a:pt x="191" y="140"/>
                    </a:cubicBezTo>
                    <a:cubicBezTo>
                      <a:pt x="191" y="138"/>
                      <a:pt x="191" y="138"/>
                      <a:pt x="191" y="138"/>
                    </a:cubicBezTo>
                    <a:cubicBezTo>
                      <a:pt x="191" y="138"/>
                      <a:pt x="191" y="138"/>
                      <a:pt x="191" y="138"/>
                    </a:cubicBezTo>
                    <a:cubicBezTo>
                      <a:pt x="191" y="138"/>
                      <a:pt x="191" y="138"/>
                      <a:pt x="191" y="138"/>
                    </a:cubicBezTo>
                    <a:cubicBezTo>
                      <a:pt x="191" y="138"/>
                      <a:pt x="191" y="138"/>
                      <a:pt x="191" y="138"/>
                    </a:cubicBezTo>
                    <a:cubicBezTo>
                      <a:pt x="192" y="137"/>
                      <a:pt x="192" y="137"/>
                      <a:pt x="192" y="137"/>
                    </a:cubicBezTo>
                    <a:cubicBezTo>
                      <a:pt x="193" y="135"/>
                      <a:pt x="193" y="135"/>
                      <a:pt x="193" y="135"/>
                    </a:cubicBezTo>
                    <a:cubicBezTo>
                      <a:pt x="193" y="135"/>
                      <a:pt x="193" y="134"/>
                      <a:pt x="193" y="134"/>
                    </a:cubicBezTo>
                    <a:moveTo>
                      <a:pt x="294" y="71"/>
                    </a:moveTo>
                    <a:cubicBezTo>
                      <a:pt x="291" y="73"/>
                      <a:pt x="289" y="76"/>
                      <a:pt x="286" y="78"/>
                    </a:cubicBezTo>
                    <a:cubicBezTo>
                      <a:pt x="281" y="82"/>
                      <a:pt x="275" y="86"/>
                      <a:pt x="269" y="89"/>
                    </a:cubicBezTo>
                    <a:cubicBezTo>
                      <a:pt x="265" y="92"/>
                      <a:pt x="261" y="94"/>
                      <a:pt x="257" y="96"/>
                    </a:cubicBezTo>
                    <a:cubicBezTo>
                      <a:pt x="256" y="97"/>
                      <a:pt x="255" y="97"/>
                      <a:pt x="254" y="98"/>
                    </a:cubicBezTo>
                    <a:cubicBezTo>
                      <a:pt x="251" y="101"/>
                      <a:pt x="247" y="104"/>
                      <a:pt x="244" y="106"/>
                    </a:cubicBezTo>
                    <a:cubicBezTo>
                      <a:pt x="241" y="108"/>
                      <a:pt x="239" y="110"/>
                      <a:pt x="237" y="113"/>
                    </a:cubicBezTo>
                    <a:cubicBezTo>
                      <a:pt x="250" y="106"/>
                      <a:pt x="250" y="106"/>
                      <a:pt x="250" y="106"/>
                    </a:cubicBezTo>
                    <a:cubicBezTo>
                      <a:pt x="252" y="105"/>
                      <a:pt x="255" y="103"/>
                      <a:pt x="257" y="102"/>
                    </a:cubicBezTo>
                    <a:cubicBezTo>
                      <a:pt x="264" y="98"/>
                      <a:pt x="264" y="98"/>
                      <a:pt x="264" y="98"/>
                    </a:cubicBezTo>
                    <a:cubicBezTo>
                      <a:pt x="271" y="94"/>
                      <a:pt x="271" y="94"/>
                      <a:pt x="271" y="94"/>
                    </a:cubicBezTo>
                    <a:cubicBezTo>
                      <a:pt x="273" y="92"/>
                      <a:pt x="275" y="91"/>
                      <a:pt x="278" y="89"/>
                    </a:cubicBezTo>
                    <a:cubicBezTo>
                      <a:pt x="280" y="88"/>
                      <a:pt x="282" y="86"/>
                      <a:pt x="284" y="85"/>
                    </a:cubicBezTo>
                    <a:cubicBezTo>
                      <a:pt x="288" y="82"/>
                      <a:pt x="288" y="82"/>
                      <a:pt x="288" y="82"/>
                    </a:cubicBezTo>
                    <a:cubicBezTo>
                      <a:pt x="288" y="82"/>
                      <a:pt x="288" y="82"/>
                      <a:pt x="288" y="82"/>
                    </a:cubicBezTo>
                    <a:cubicBezTo>
                      <a:pt x="288" y="82"/>
                      <a:pt x="288" y="82"/>
                      <a:pt x="288" y="82"/>
                    </a:cubicBezTo>
                    <a:cubicBezTo>
                      <a:pt x="288" y="82"/>
                      <a:pt x="288" y="82"/>
                      <a:pt x="288" y="82"/>
                    </a:cubicBezTo>
                    <a:cubicBezTo>
                      <a:pt x="289" y="81"/>
                      <a:pt x="289" y="81"/>
                      <a:pt x="289" y="81"/>
                    </a:cubicBezTo>
                    <a:cubicBezTo>
                      <a:pt x="289" y="81"/>
                      <a:pt x="289" y="81"/>
                      <a:pt x="289" y="81"/>
                    </a:cubicBezTo>
                    <a:cubicBezTo>
                      <a:pt x="291" y="79"/>
                      <a:pt x="291" y="79"/>
                      <a:pt x="291" y="79"/>
                    </a:cubicBezTo>
                    <a:cubicBezTo>
                      <a:pt x="291" y="79"/>
                      <a:pt x="291" y="79"/>
                      <a:pt x="291" y="79"/>
                    </a:cubicBezTo>
                    <a:cubicBezTo>
                      <a:pt x="291" y="79"/>
                      <a:pt x="291" y="79"/>
                      <a:pt x="291" y="79"/>
                    </a:cubicBezTo>
                    <a:cubicBezTo>
                      <a:pt x="291" y="78"/>
                      <a:pt x="291" y="78"/>
                      <a:pt x="291" y="78"/>
                    </a:cubicBezTo>
                    <a:cubicBezTo>
                      <a:pt x="291" y="78"/>
                      <a:pt x="291" y="78"/>
                      <a:pt x="291" y="78"/>
                    </a:cubicBezTo>
                    <a:cubicBezTo>
                      <a:pt x="291" y="78"/>
                      <a:pt x="291" y="78"/>
                      <a:pt x="291" y="78"/>
                    </a:cubicBezTo>
                    <a:cubicBezTo>
                      <a:pt x="291" y="78"/>
                      <a:pt x="291" y="78"/>
                      <a:pt x="291" y="78"/>
                    </a:cubicBezTo>
                    <a:cubicBezTo>
                      <a:pt x="291" y="78"/>
                      <a:pt x="291" y="78"/>
                      <a:pt x="291" y="78"/>
                    </a:cubicBezTo>
                    <a:cubicBezTo>
                      <a:pt x="291" y="78"/>
                      <a:pt x="291" y="78"/>
                      <a:pt x="291" y="78"/>
                    </a:cubicBezTo>
                    <a:cubicBezTo>
                      <a:pt x="292" y="76"/>
                      <a:pt x="292" y="76"/>
                      <a:pt x="292" y="76"/>
                    </a:cubicBezTo>
                    <a:cubicBezTo>
                      <a:pt x="293" y="72"/>
                      <a:pt x="293" y="72"/>
                      <a:pt x="293" y="72"/>
                    </a:cubicBezTo>
                    <a:cubicBezTo>
                      <a:pt x="294" y="72"/>
                      <a:pt x="294" y="71"/>
                      <a:pt x="294" y="71"/>
                    </a:cubicBezTo>
                    <a:moveTo>
                      <a:pt x="309" y="0"/>
                    </a:moveTo>
                    <a:cubicBezTo>
                      <a:pt x="310" y="2"/>
                      <a:pt x="310" y="2"/>
                      <a:pt x="310" y="2"/>
                    </a:cubicBezTo>
                    <a:cubicBezTo>
                      <a:pt x="310" y="3"/>
                      <a:pt x="310" y="5"/>
                      <a:pt x="310" y="6"/>
                    </a:cubicBezTo>
                    <a:cubicBezTo>
                      <a:pt x="310" y="7"/>
                      <a:pt x="310" y="7"/>
                      <a:pt x="310" y="8"/>
                    </a:cubicBezTo>
                    <a:cubicBezTo>
                      <a:pt x="311" y="9"/>
                      <a:pt x="311" y="11"/>
                      <a:pt x="311" y="12"/>
                    </a:cubicBezTo>
                    <a:cubicBezTo>
                      <a:pt x="313" y="19"/>
                      <a:pt x="314" y="27"/>
                      <a:pt x="312" y="37"/>
                    </a:cubicBezTo>
                    <a:cubicBezTo>
                      <a:pt x="311" y="44"/>
                      <a:pt x="308" y="51"/>
                      <a:pt x="304" y="58"/>
                    </a:cubicBezTo>
                    <a:cubicBezTo>
                      <a:pt x="304" y="58"/>
                      <a:pt x="304" y="58"/>
                      <a:pt x="304" y="58"/>
                    </a:cubicBezTo>
                    <a:cubicBezTo>
                      <a:pt x="305" y="58"/>
                      <a:pt x="307" y="58"/>
                      <a:pt x="308" y="59"/>
                    </a:cubicBezTo>
                    <a:cubicBezTo>
                      <a:pt x="309" y="57"/>
                      <a:pt x="309" y="57"/>
                      <a:pt x="309" y="57"/>
                    </a:cubicBezTo>
                    <a:cubicBezTo>
                      <a:pt x="309" y="56"/>
                      <a:pt x="310" y="54"/>
                      <a:pt x="310" y="53"/>
                    </a:cubicBezTo>
                    <a:cubicBezTo>
                      <a:pt x="313" y="48"/>
                      <a:pt x="314" y="43"/>
                      <a:pt x="315" y="37"/>
                    </a:cubicBezTo>
                    <a:cubicBezTo>
                      <a:pt x="315" y="34"/>
                      <a:pt x="315" y="32"/>
                      <a:pt x="315" y="29"/>
                    </a:cubicBezTo>
                    <a:cubicBezTo>
                      <a:pt x="315" y="26"/>
                      <a:pt x="315" y="23"/>
                      <a:pt x="315" y="21"/>
                    </a:cubicBezTo>
                    <a:cubicBezTo>
                      <a:pt x="315" y="20"/>
                      <a:pt x="314" y="19"/>
                      <a:pt x="314" y="18"/>
                    </a:cubicBezTo>
                    <a:cubicBezTo>
                      <a:pt x="315" y="19"/>
                      <a:pt x="315" y="20"/>
                      <a:pt x="315" y="21"/>
                    </a:cubicBezTo>
                    <a:cubicBezTo>
                      <a:pt x="315" y="23"/>
                      <a:pt x="315" y="23"/>
                      <a:pt x="315" y="23"/>
                    </a:cubicBezTo>
                    <a:cubicBezTo>
                      <a:pt x="315" y="25"/>
                      <a:pt x="315" y="25"/>
                      <a:pt x="315" y="25"/>
                    </a:cubicBezTo>
                    <a:cubicBezTo>
                      <a:pt x="316" y="29"/>
                      <a:pt x="316" y="29"/>
                      <a:pt x="316" y="29"/>
                    </a:cubicBezTo>
                    <a:cubicBezTo>
                      <a:pt x="316" y="32"/>
                      <a:pt x="316" y="35"/>
                      <a:pt x="315" y="37"/>
                    </a:cubicBezTo>
                    <a:cubicBezTo>
                      <a:pt x="315" y="41"/>
                      <a:pt x="315" y="41"/>
                      <a:pt x="315" y="41"/>
                    </a:cubicBezTo>
                    <a:cubicBezTo>
                      <a:pt x="314" y="45"/>
                      <a:pt x="314" y="45"/>
                      <a:pt x="314" y="45"/>
                    </a:cubicBezTo>
                    <a:cubicBezTo>
                      <a:pt x="313" y="49"/>
                      <a:pt x="313" y="49"/>
                      <a:pt x="313" y="49"/>
                    </a:cubicBezTo>
                    <a:cubicBezTo>
                      <a:pt x="312" y="53"/>
                      <a:pt x="312" y="53"/>
                      <a:pt x="312" y="53"/>
                    </a:cubicBezTo>
                    <a:cubicBezTo>
                      <a:pt x="311" y="55"/>
                      <a:pt x="310" y="58"/>
                      <a:pt x="309" y="60"/>
                    </a:cubicBezTo>
                    <a:cubicBezTo>
                      <a:pt x="309" y="60"/>
                      <a:pt x="309" y="61"/>
                      <a:pt x="310" y="61"/>
                    </a:cubicBezTo>
                    <a:cubicBezTo>
                      <a:pt x="311" y="59"/>
                      <a:pt x="312" y="56"/>
                      <a:pt x="313" y="54"/>
                    </a:cubicBezTo>
                    <a:cubicBezTo>
                      <a:pt x="315" y="48"/>
                      <a:pt x="316" y="43"/>
                      <a:pt x="317" y="37"/>
                    </a:cubicBezTo>
                    <a:cubicBezTo>
                      <a:pt x="318" y="27"/>
                      <a:pt x="316" y="18"/>
                      <a:pt x="314" y="11"/>
                    </a:cubicBezTo>
                    <a:cubicBezTo>
                      <a:pt x="312" y="7"/>
                      <a:pt x="310" y="3"/>
                      <a:pt x="309"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08">
                <a:extLst>
                  <a:ext uri="{FF2B5EF4-FFF2-40B4-BE49-F238E27FC236}">
                    <a16:creationId xmlns:a16="http://schemas.microsoft.com/office/drawing/2014/main" id="{1D53264A-F707-43A0-8C03-4031CD935EA5}"/>
                  </a:ext>
                </a:extLst>
              </p:cNvPr>
              <p:cNvSpPr>
                <a:spLocks/>
              </p:cNvSpPr>
              <p:nvPr/>
            </p:nvSpPr>
            <p:spPr bwMode="auto">
              <a:xfrm>
                <a:off x="1822" y="1928"/>
                <a:ext cx="104" cy="74"/>
              </a:xfrm>
              <a:custGeom>
                <a:avLst/>
                <a:gdLst>
                  <a:gd name="T0" fmla="*/ 44 w 44"/>
                  <a:gd name="T1" fmla="*/ 0 h 31"/>
                  <a:gd name="T2" fmla="*/ 28 w 44"/>
                  <a:gd name="T3" fmla="*/ 11 h 31"/>
                  <a:gd name="T4" fmla="*/ 19 w 44"/>
                  <a:gd name="T5" fmla="*/ 17 h 31"/>
                  <a:gd name="T6" fmla="*/ 16 w 44"/>
                  <a:gd name="T7" fmla="*/ 18 h 31"/>
                  <a:gd name="T8" fmla="*/ 16 w 44"/>
                  <a:gd name="T9" fmla="*/ 21 h 31"/>
                  <a:gd name="T10" fmla="*/ 0 w 44"/>
                  <a:gd name="T11" fmla="*/ 31 h 31"/>
                  <a:gd name="T12" fmla="*/ 10 w 44"/>
                  <a:gd name="T13" fmla="*/ 25 h 31"/>
                  <a:gd name="T14" fmla="*/ 17 w 44"/>
                  <a:gd name="T15" fmla="*/ 21 h 31"/>
                  <a:gd name="T16" fmla="*/ 21 w 44"/>
                  <a:gd name="T17" fmla="*/ 18 h 31"/>
                  <a:gd name="T18" fmla="*/ 24 w 44"/>
                  <a:gd name="T19" fmla="*/ 16 h 31"/>
                  <a:gd name="T20" fmla="*/ 38 w 44"/>
                  <a:gd name="T21" fmla="*/ 7 h 31"/>
                  <a:gd name="T22" fmla="*/ 43 w 44"/>
                  <a:gd name="T23" fmla="*/ 2 h 31"/>
                  <a:gd name="T24" fmla="*/ 43 w 44"/>
                  <a:gd name="T25" fmla="*/ 2 h 31"/>
                  <a:gd name="T26" fmla="*/ 44 w 44"/>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1">
                    <a:moveTo>
                      <a:pt x="44" y="0"/>
                    </a:moveTo>
                    <a:cubicBezTo>
                      <a:pt x="39" y="4"/>
                      <a:pt x="33" y="7"/>
                      <a:pt x="28" y="11"/>
                    </a:cubicBezTo>
                    <a:cubicBezTo>
                      <a:pt x="25" y="13"/>
                      <a:pt x="22" y="15"/>
                      <a:pt x="19" y="17"/>
                    </a:cubicBezTo>
                    <a:cubicBezTo>
                      <a:pt x="18" y="17"/>
                      <a:pt x="17" y="18"/>
                      <a:pt x="16" y="18"/>
                    </a:cubicBezTo>
                    <a:cubicBezTo>
                      <a:pt x="16" y="19"/>
                      <a:pt x="16" y="20"/>
                      <a:pt x="16" y="21"/>
                    </a:cubicBezTo>
                    <a:cubicBezTo>
                      <a:pt x="10" y="22"/>
                      <a:pt x="4" y="26"/>
                      <a:pt x="0" y="31"/>
                    </a:cubicBezTo>
                    <a:cubicBezTo>
                      <a:pt x="3" y="29"/>
                      <a:pt x="7" y="27"/>
                      <a:pt x="10" y="25"/>
                    </a:cubicBezTo>
                    <a:cubicBezTo>
                      <a:pt x="17" y="21"/>
                      <a:pt x="17" y="21"/>
                      <a:pt x="17" y="21"/>
                    </a:cubicBezTo>
                    <a:cubicBezTo>
                      <a:pt x="19" y="20"/>
                      <a:pt x="20" y="19"/>
                      <a:pt x="21" y="18"/>
                    </a:cubicBezTo>
                    <a:cubicBezTo>
                      <a:pt x="24" y="16"/>
                      <a:pt x="24" y="16"/>
                      <a:pt x="24" y="16"/>
                    </a:cubicBezTo>
                    <a:cubicBezTo>
                      <a:pt x="29" y="13"/>
                      <a:pt x="33" y="10"/>
                      <a:pt x="38" y="7"/>
                    </a:cubicBezTo>
                    <a:cubicBezTo>
                      <a:pt x="43" y="2"/>
                      <a:pt x="43" y="2"/>
                      <a:pt x="43" y="2"/>
                    </a:cubicBezTo>
                    <a:cubicBezTo>
                      <a:pt x="43" y="2"/>
                      <a:pt x="43" y="2"/>
                      <a:pt x="43" y="2"/>
                    </a:cubicBezTo>
                    <a:cubicBezTo>
                      <a:pt x="43" y="1"/>
                      <a:pt x="43" y="1"/>
                      <a:pt x="44"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09">
                <a:extLst>
                  <a:ext uri="{FF2B5EF4-FFF2-40B4-BE49-F238E27FC236}">
                    <a16:creationId xmlns:a16="http://schemas.microsoft.com/office/drawing/2014/main" id="{29E1E5D5-8B96-42FA-9AF9-C0FF1C6978DC}"/>
                  </a:ext>
                </a:extLst>
              </p:cNvPr>
              <p:cNvSpPr>
                <a:spLocks/>
              </p:cNvSpPr>
              <p:nvPr/>
            </p:nvSpPr>
            <p:spPr bwMode="auto">
              <a:xfrm>
                <a:off x="1777" y="1971"/>
                <a:ext cx="83" cy="53"/>
              </a:xfrm>
              <a:custGeom>
                <a:avLst/>
                <a:gdLst>
                  <a:gd name="T0" fmla="*/ 35 w 35"/>
                  <a:gd name="T1" fmla="*/ 0 h 22"/>
                  <a:gd name="T2" fmla="*/ 28 w 35"/>
                  <a:gd name="T3" fmla="*/ 5 h 22"/>
                  <a:gd name="T4" fmla="*/ 8 w 35"/>
                  <a:gd name="T5" fmla="*/ 15 h 22"/>
                  <a:gd name="T6" fmla="*/ 7 w 35"/>
                  <a:gd name="T7" fmla="*/ 16 h 22"/>
                  <a:gd name="T8" fmla="*/ 0 w 35"/>
                  <a:gd name="T9" fmla="*/ 22 h 22"/>
                  <a:gd name="T10" fmla="*/ 15 w 35"/>
                  <a:gd name="T11" fmla="*/ 15 h 22"/>
                  <a:gd name="T12" fmla="*/ 19 w 35"/>
                  <a:gd name="T13" fmla="*/ 13 h 22"/>
                  <a:gd name="T14" fmla="*/ 35 w 35"/>
                  <a:gd name="T15" fmla="*/ 3 h 22"/>
                  <a:gd name="T16" fmla="*/ 35 w 3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0"/>
                    </a:moveTo>
                    <a:cubicBezTo>
                      <a:pt x="33" y="2"/>
                      <a:pt x="31" y="3"/>
                      <a:pt x="28" y="5"/>
                    </a:cubicBezTo>
                    <a:cubicBezTo>
                      <a:pt x="22" y="8"/>
                      <a:pt x="15" y="12"/>
                      <a:pt x="8" y="15"/>
                    </a:cubicBezTo>
                    <a:cubicBezTo>
                      <a:pt x="8" y="15"/>
                      <a:pt x="7" y="16"/>
                      <a:pt x="7" y="16"/>
                    </a:cubicBezTo>
                    <a:cubicBezTo>
                      <a:pt x="4" y="18"/>
                      <a:pt x="2" y="20"/>
                      <a:pt x="0" y="22"/>
                    </a:cubicBezTo>
                    <a:cubicBezTo>
                      <a:pt x="5" y="20"/>
                      <a:pt x="10" y="17"/>
                      <a:pt x="15" y="15"/>
                    </a:cubicBezTo>
                    <a:cubicBezTo>
                      <a:pt x="16" y="14"/>
                      <a:pt x="17" y="13"/>
                      <a:pt x="19" y="13"/>
                    </a:cubicBezTo>
                    <a:cubicBezTo>
                      <a:pt x="23" y="8"/>
                      <a:pt x="29" y="4"/>
                      <a:pt x="35" y="3"/>
                    </a:cubicBezTo>
                    <a:cubicBezTo>
                      <a:pt x="35" y="2"/>
                      <a:pt x="35" y="1"/>
                      <a:pt x="35"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10">
                <a:extLst>
                  <a:ext uri="{FF2B5EF4-FFF2-40B4-BE49-F238E27FC236}">
                    <a16:creationId xmlns:a16="http://schemas.microsoft.com/office/drawing/2014/main" id="{84A0F6E2-8719-459C-B4CE-811C9C76862F}"/>
                  </a:ext>
                </a:extLst>
              </p:cNvPr>
              <p:cNvSpPr>
                <a:spLocks noEditPoints="1"/>
              </p:cNvSpPr>
              <p:nvPr/>
            </p:nvSpPr>
            <p:spPr bwMode="auto">
              <a:xfrm>
                <a:off x="1636" y="2009"/>
                <a:ext cx="157" cy="159"/>
              </a:xfrm>
              <a:custGeom>
                <a:avLst/>
                <a:gdLst>
                  <a:gd name="T0" fmla="*/ 17 w 66"/>
                  <a:gd name="T1" fmla="*/ 47 h 67"/>
                  <a:gd name="T2" fmla="*/ 3 w 66"/>
                  <a:gd name="T3" fmla="*/ 62 h 67"/>
                  <a:gd name="T4" fmla="*/ 2 w 66"/>
                  <a:gd name="T5" fmla="*/ 64 h 67"/>
                  <a:gd name="T6" fmla="*/ 0 w 66"/>
                  <a:gd name="T7" fmla="*/ 66 h 67"/>
                  <a:gd name="T8" fmla="*/ 0 w 66"/>
                  <a:gd name="T9" fmla="*/ 67 h 67"/>
                  <a:gd name="T10" fmla="*/ 3 w 66"/>
                  <a:gd name="T11" fmla="*/ 64 h 67"/>
                  <a:gd name="T12" fmla="*/ 6 w 66"/>
                  <a:gd name="T13" fmla="*/ 62 h 67"/>
                  <a:gd name="T14" fmla="*/ 6 w 66"/>
                  <a:gd name="T15" fmla="*/ 62 h 67"/>
                  <a:gd name="T16" fmla="*/ 6 w 66"/>
                  <a:gd name="T17" fmla="*/ 62 h 67"/>
                  <a:gd name="T18" fmla="*/ 6 w 66"/>
                  <a:gd name="T19" fmla="*/ 61 h 67"/>
                  <a:gd name="T20" fmla="*/ 7 w 66"/>
                  <a:gd name="T21" fmla="*/ 61 h 67"/>
                  <a:gd name="T22" fmla="*/ 7 w 66"/>
                  <a:gd name="T23" fmla="*/ 61 h 67"/>
                  <a:gd name="T24" fmla="*/ 9 w 66"/>
                  <a:gd name="T25" fmla="*/ 59 h 67"/>
                  <a:gd name="T26" fmla="*/ 11 w 66"/>
                  <a:gd name="T27" fmla="*/ 57 h 67"/>
                  <a:gd name="T28" fmla="*/ 17 w 66"/>
                  <a:gd name="T29" fmla="*/ 49 h 67"/>
                  <a:gd name="T30" fmla="*/ 17 w 66"/>
                  <a:gd name="T31" fmla="*/ 47 h 67"/>
                  <a:gd name="T32" fmla="*/ 66 w 66"/>
                  <a:gd name="T33" fmla="*/ 0 h 67"/>
                  <a:gd name="T34" fmla="*/ 59 w 66"/>
                  <a:gd name="T35" fmla="*/ 3 h 67"/>
                  <a:gd name="T36" fmla="*/ 55 w 66"/>
                  <a:gd name="T37" fmla="*/ 8 h 67"/>
                  <a:gd name="T38" fmla="*/ 54 w 66"/>
                  <a:gd name="T39" fmla="*/ 9 h 67"/>
                  <a:gd name="T40" fmla="*/ 59 w 66"/>
                  <a:gd name="T41" fmla="*/ 6 h 67"/>
                  <a:gd name="T42" fmla="*/ 66 w 66"/>
                  <a:gd name="T4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7">
                    <a:moveTo>
                      <a:pt x="17" y="47"/>
                    </a:moveTo>
                    <a:cubicBezTo>
                      <a:pt x="13" y="53"/>
                      <a:pt x="8" y="58"/>
                      <a:pt x="3" y="62"/>
                    </a:cubicBezTo>
                    <a:cubicBezTo>
                      <a:pt x="3" y="63"/>
                      <a:pt x="2" y="63"/>
                      <a:pt x="2" y="64"/>
                    </a:cubicBezTo>
                    <a:cubicBezTo>
                      <a:pt x="0" y="66"/>
                      <a:pt x="0" y="66"/>
                      <a:pt x="0" y="66"/>
                    </a:cubicBezTo>
                    <a:cubicBezTo>
                      <a:pt x="0" y="67"/>
                      <a:pt x="0" y="67"/>
                      <a:pt x="0" y="67"/>
                    </a:cubicBezTo>
                    <a:cubicBezTo>
                      <a:pt x="3" y="64"/>
                      <a:pt x="3" y="64"/>
                      <a:pt x="3" y="64"/>
                    </a:cubicBezTo>
                    <a:cubicBezTo>
                      <a:pt x="6" y="62"/>
                      <a:pt x="6" y="62"/>
                      <a:pt x="6" y="62"/>
                    </a:cubicBezTo>
                    <a:cubicBezTo>
                      <a:pt x="6" y="62"/>
                      <a:pt x="6" y="62"/>
                      <a:pt x="6" y="62"/>
                    </a:cubicBezTo>
                    <a:cubicBezTo>
                      <a:pt x="6" y="62"/>
                      <a:pt x="6" y="62"/>
                      <a:pt x="6" y="62"/>
                    </a:cubicBezTo>
                    <a:cubicBezTo>
                      <a:pt x="6" y="61"/>
                      <a:pt x="6" y="61"/>
                      <a:pt x="6" y="61"/>
                    </a:cubicBezTo>
                    <a:cubicBezTo>
                      <a:pt x="7" y="61"/>
                      <a:pt x="7" y="61"/>
                      <a:pt x="7" y="61"/>
                    </a:cubicBezTo>
                    <a:cubicBezTo>
                      <a:pt x="7" y="61"/>
                      <a:pt x="7" y="61"/>
                      <a:pt x="7" y="61"/>
                    </a:cubicBezTo>
                    <a:cubicBezTo>
                      <a:pt x="9" y="59"/>
                      <a:pt x="9" y="59"/>
                      <a:pt x="9" y="59"/>
                    </a:cubicBezTo>
                    <a:cubicBezTo>
                      <a:pt x="10" y="58"/>
                      <a:pt x="10" y="58"/>
                      <a:pt x="11" y="57"/>
                    </a:cubicBezTo>
                    <a:cubicBezTo>
                      <a:pt x="13" y="54"/>
                      <a:pt x="15" y="52"/>
                      <a:pt x="17" y="49"/>
                    </a:cubicBezTo>
                    <a:cubicBezTo>
                      <a:pt x="17" y="47"/>
                      <a:pt x="17" y="47"/>
                      <a:pt x="17" y="47"/>
                    </a:cubicBezTo>
                    <a:moveTo>
                      <a:pt x="66" y="0"/>
                    </a:moveTo>
                    <a:cubicBezTo>
                      <a:pt x="63" y="1"/>
                      <a:pt x="61" y="2"/>
                      <a:pt x="59" y="3"/>
                    </a:cubicBezTo>
                    <a:cubicBezTo>
                      <a:pt x="57" y="5"/>
                      <a:pt x="56" y="7"/>
                      <a:pt x="55" y="8"/>
                    </a:cubicBezTo>
                    <a:cubicBezTo>
                      <a:pt x="54" y="9"/>
                      <a:pt x="54" y="9"/>
                      <a:pt x="54" y="9"/>
                    </a:cubicBezTo>
                    <a:cubicBezTo>
                      <a:pt x="56" y="8"/>
                      <a:pt x="58" y="7"/>
                      <a:pt x="59" y="6"/>
                    </a:cubicBezTo>
                    <a:cubicBezTo>
                      <a:pt x="61" y="4"/>
                      <a:pt x="63" y="2"/>
                      <a:pt x="66"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511">
                <a:extLst>
                  <a:ext uri="{FF2B5EF4-FFF2-40B4-BE49-F238E27FC236}">
                    <a16:creationId xmlns:a16="http://schemas.microsoft.com/office/drawing/2014/main" id="{5EC2213B-4928-4AC0-8654-D836E357AAAF}"/>
                  </a:ext>
                </a:extLst>
              </p:cNvPr>
              <p:cNvSpPr>
                <a:spLocks/>
              </p:cNvSpPr>
              <p:nvPr/>
            </p:nvSpPr>
            <p:spPr bwMode="auto">
              <a:xfrm>
                <a:off x="1643" y="2116"/>
                <a:ext cx="34" cy="41"/>
              </a:xfrm>
              <a:custGeom>
                <a:avLst/>
                <a:gdLst>
                  <a:gd name="T0" fmla="*/ 14 w 14"/>
                  <a:gd name="T1" fmla="*/ 0 h 17"/>
                  <a:gd name="T2" fmla="*/ 3 w 14"/>
                  <a:gd name="T3" fmla="*/ 12 h 17"/>
                  <a:gd name="T4" fmla="*/ 0 w 14"/>
                  <a:gd name="T5" fmla="*/ 17 h 17"/>
                  <a:gd name="T6" fmla="*/ 14 w 14"/>
                  <a:gd name="T7" fmla="*/ 2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cubicBezTo>
                      <a:pt x="11" y="4"/>
                      <a:pt x="7" y="8"/>
                      <a:pt x="3" y="12"/>
                    </a:cubicBezTo>
                    <a:cubicBezTo>
                      <a:pt x="2" y="14"/>
                      <a:pt x="1" y="15"/>
                      <a:pt x="0" y="17"/>
                    </a:cubicBezTo>
                    <a:cubicBezTo>
                      <a:pt x="5" y="13"/>
                      <a:pt x="10" y="8"/>
                      <a:pt x="14" y="2"/>
                    </a:cubicBezTo>
                    <a:cubicBezTo>
                      <a:pt x="14" y="0"/>
                      <a:pt x="14" y="0"/>
                      <a:pt x="14" y="0"/>
                    </a:cubicBezTo>
                    <a:cubicBezTo>
                      <a:pt x="14" y="0"/>
                      <a:pt x="14" y="0"/>
                      <a:pt x="14"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12">
                <a:extLst>
                  <a:ext uri="{FF2B5EF4-FFF2-40B4-BE49-F238E27FC236}">
                    <a16:creationId xmlns:a16="http://schemas.microsoft.com/office/drawing/2014/main" id="{3FBE5513-A94B-4A5D-8CC7-7B4DB7273496}"/>
                  </a:ext>
                </a:extLst>
              </p:cNvPr>
              <p:cNvSpPr>
                <a:spLocks/>
              </p:cNvSpPr>
              <p:nvPr/>
            </p:nvSpPr>
            <p:spPr bwMode="auto">
              <a:xfrm>
                <a:off x="1665" y="2109"/>
                <a:ext cx="14" cy="19"/>
              </a:xfrm>
              <a:custGeom>
                <a:avLst/>
                <a:gdLst>
                  <a:gd name="T0" fmla="*/ 6 w 6"/>
                  <a:gd name="T1" fmla="*/ 0 h 8"/>
                  <a:gd name="T2" fmla="*/ 0 w 6"/>
                  <a:gd name="T3" fmla="*/ 8 h 8"/>
                  <a:gd name="T4" fmla="*/ 5 w 6"/>
                  <a:gd name="T5" fmla="*/ 0 h 8"/>
                  <a:gd name="T6" fmla="*/ 5 w 6"/>
                  <a:gd name="T7" fmla="*/ 0 h 8"/>
                  <a:gd name="T8" fmla="*/ 6 w 6"/>
                  <a:gd name="T9" fmla="*/ 0 h 8"/>
                </a:gdLst>
                <a:ahLst/>
                <a:cxnLst>
                  <a:cxn ang="0">
                    <a:pos x="T0" y="T1"/>
                  </a:cxn>
                  <a:cxn ang="0">
                    <a:pos x="T2" y="T3"/>
                  </a:cxn>
                  <a:cxn ang="0">
                    <a:pos x="T4" y="T5"/>
                  </a:cxn>
                  <a:cxn ang="0">
                    <a:pos x="T6" y="T7"/>
                  </a:cxn>
                  <a:cxn ang="0">
                    <a:pos x="T8" y="T9"/>
                  </a:cxn>
                </a:cxnLst>
                <a:rect l="0" t="0" r="r" b="b"/>
                <a:pathLst>
                  <a:path w="6" h="8">
                    <a:moveTo>
                      <a:pt x="6" y="0"/>
                    </a:moveTo>
                    <a:cubicBezTo>
                      <a:pt x="4" y="2"/>
                      <a:pt x="2" y="5"/>
                      <a:pt x="0" y="8"/>
                    </a:cubicBezTo>
                    <a:cubicBezTo>
                      <a:pt x="2" y="5"/>
                      <a:pt x="4" y="3"/>
                      <a:pt x="5" y="0"/>
                    </a:cubicBezTo>
                    <a:cubicBezTo>
                      <a:pt x="5" y="0"/>
                      <a:pt x="5" y="0"/>
                      <a:pt x="5" y="0"/>
                    </a:cubicBezTo>
                    <a:cubicBezTo>
                      <a:pt x="6" y="0"/>
                      <a:pt x="6" y="0"/>
                      <a:pt x="6" y="0"/>
                    </a:cubicBezTo>
                  </a:path>
                </a:pathLst>
              </a:cu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513">
                <a:extLst>
                  <a:ext uri="{FF2B5EF4-FFF2-40B4-BE49-F238E27FC236}">
                    <a16:creationId xmlns:a16="http://schemas.microsoft.com/office/drawing/2014/main" id="{5B7FDC5D-786B-4514-B215-74047CA2EEBF}"/>
                  </a:ext>
                </a:extLst>
              </p:cNvPr>
              <p:cNvSpPr>
                <a:spLocks/>
              </p:cNvSpPr>
              <p:nvPr/>
            </p:nvSpPr>
            <p:spPr bwMode="auto">
              <a:xfrm>
                <a:off x="1651" y="2109"/>
                <a:ext cx="26" cy="36"/>
              </a:xfrm>
              <a:custGeom>
                <a:avLst/>
                <a:gdLst>
                  <a:gd name="T0" fmla="*/ 11 w 11"/>
                  <a:gd name="T1" fmla="*/ 0 h 15"/>
                  <a:gd name="T2" fmla="*/ 6 w 11"/>
                  <a:gd name="T3" fmla="*/ 8 h 15"/>
                  <a:gd name="T4" fmla="*/ 0 w 11"/>
                  <a:gd name="T5" fmla="*/ 15 h 15"/>
                  <a:gd name="T6" fmla="*/ 11 w 11"/>
                  <a:gd name="T7" fmla="*/ 3 h 15"/>
                  <a:gd name="T8" fmla="*/ 11 w 11"/>
                  <a:gd name="T9" fmla="*/ 1 h 15"/>
                  <a:gd name="T10" fmla="*/ 11 w 11"/>
                  <a:gd name="T11" fmla="*/ 0 h 15"/>
                </a:gdLst>
                <a:ahLst/>
                <a:cxnLst>
                  <a:cxn ang="0">
                    <a:pos x="T0" y="T1"/>
                  </a:cxn>
                  <a:cxn ang="0">
                    <a:pos x="T2" y="T3"/>
                  </a:cxn>
                  <a:cxn ang="0">
                    <a:pos x="T4" y="T5"/>
                  </a:cxn>
                  <a:cxn ang="0">
                    <a:pos x="T6" y="T7"/>
                  </a:cxn>
                  <a:cxn ang="0">
                    <a:pos x="T8" y="T9"/>
                  </a:cxn>
                  <a:cxn ang="0">
                    <a:pos x="T10" y="T11"/>
                  </a:cxn>
                </a:cxnLst>
                <a:rect l="0" t="0" r="r" b="b"/>
                <a:pathLst>
                  <a:path w="11" h="15">
                    <a:moveTo>
                      <a:pt x="11" y="0"/>
                    </a:moveTo>
                    <a:cubicBezTo>
                      <a:pt x="10" y="3"/>
                      <a:pt x="8" y="5"/>
                      <a:pt x="6" y="8"/>
                    </a:cubicBezTo>
                    <a:cubicBezTo>
                      <a:pt x="4" y="10"/>
                      <a:pt x="2" y="13"/>
                      <a:pt x="0" y="15"/>
                    </a:cubicBezTo>
                    <a:cubicBezTo>
                      <a:pt x="4" y="11"/>
                      <a:pt x="8" y="7"/>
                      <a:pt x="11" y="3"/>
                    </a:cubicBezTo>
                    <a:cubicBezTo>
                      <a:pt x="11" y="1"/>
                      <a:pt x="11" y="1"/>
                      <a:pt x="11" y="1"/>
                    </a:cubicBezTo>
                    <a:cubicBezTo>
                      <a:pt x="11" y="0"/>
                      <a:pt x="11" y="0"/>
                      <a:pt x="11" y="0"/>
                    </a:cubicBezTo>
                  </a:path>
                </a:pathLst>
              </a:custGeom>
              <a:solidFill>
                <a:srgbClr val="BB5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514">
                <a:extLst>
                  <a:ext uri="{FF2B5EF4-FFF2-40B4-BE49-F238E27FC236}">
                    <a16:creationId xmlns:a16="http://schemas.microsoft.com/office/drawing/2014/main" id="{E712A4B8-8B06-4CE7-A01E-2B78F6A48067}"/>
                  </a:ext>
                </a:extLst>
              </p:cNvPr>
              <p:cNvSpPr>
                <a:spLocks noEditPoints="1"/>
              </p:cNvSpPr>
              <p:nvPr/>
            </p:nvSpPr>
            <p:spPr bwMode="auto">
              <a:xfrm>
                <a:off x="1627" y="1921"/>
                <a:ext cx="299" cy="255"/>
              </a:xfrm>
              <a:custGeom>
                <a:avLst/>
                <a:gdLst>
                  <a:gd name="T0" fmla="*/ 23 w 126"/>
                  <a:gd name="T1" fmla="*/ 71 h 107"/>
                  <a:gd name="T2" fmla="*/ 3 w 126"/>
                  <a:gd name="T3" fmla="*/ 98 h 107"/>
                  <a:gd name="T4" fmla="*/ 2 w 126"/>
                  <a:gd name="T5" fmla="*/ 100 h 107"/>
                  <a:gd name="T6" fmla="*/ 2 w 126"/>
                  <a:gd name="T7" fmla="*/ 100 h 107"/>
                  <a:gd name="T8" fmla="*/ 1 w 126"/>
                  <a:gd name="T9" fmla="*/ 104 h 107"/>
                  <a:gd name="T10" fmla="*/ 0 w 126"/>
                  <a:gd name="T11" fmla="*/ 105 h 107"/>
                  <a:gd name="T12" fmla="*/ 0 w 126"/>
                  <a:gd name="T13" fmla="*/ 106 h 107"/>
                  <a:gd name="T14" fmla="*/ 0 w 126"/>
                  <a:gd name="T15" fmla="*/ 107 h 107"/>
                  <a:gd name="T16" fmla="*/ 0 w 126"/>
                  <a:gd name="T17" fmla="*/ 107 h 107"/>
                  <a:gd name="T18" fmla="*/ 2 w 126"/>
                  <a:gd name="T19" fmla="*/ 106 h 107"/>
                  <a:gd name="T20" fmla="*/ 4 w 126"/>
                  <a:gd name="T21" fmla="*/ 104 h 107"/>
                  <a:gd name="T22" fmla="*/ 4 w 126"/>
                  <a:gd name="T23" fmla="*/ 103 h 107"/>
                  <a:gd name="T24" fmla="*/ 6 w 126"/>
                  <a:gd name="T25" fmla="*/ 101 h 107"/>
                  <a:gd name="T26" fmla="*/ 7 w 126"/>
                  <a:gd name="T27" fmla="*/ 99 h 107"/>
                  <a:gd name="T28" fmla="*/ 10 w 126"/>
                  <a:gd name="T29" fmla="*/ 94 h 107"/>
                  <a:gd name="T30" fmla="*/ 10 w 126"/>
                  <a:gd name="T31" fmla="*/ 94 h 107"/>
                  <a:gd name="T32" fmla="*/ 16 w 126"/>
                  <a:gd name="T33" fmla="*/ 87 h 107"/>
                  <a:gd name="T34" fmla="*/ 22 w 126"/>
                  <a:gd name="T35" fmla="*/ 79 h 107"/>
                  <a:gd name="T36" fmla="*/ 22 w 126"/>
                  <a:gd name="T37" fmla="*/ 77 h 107"/>
                  <a:gd name="T38" fmla="*/ 23 w 126"/>
                  <a:gd name="T39" fmla="*/ 72 h 107"/>
                  <a:gd name="T40" fmla="*/ 23 w 126"/>
                  <a:gd name="T41" fmla="*/ 71 h 107"/>
                  <a:gd name="T42" fmla="*/ 126 w 126"/>
                  <a:gd name="T43" fmla="*/ 0 h 107"/>
                  <a:gd name="T44" fmla="*/ 125 w 126"/>
                  <a:gd name="T45" fmla="*/ 0 h 107"/>
                  <a:gd name="T46" fmla="*/ 124 w 126"/>
                  <a:gd name="T47" fmla="*/ 1 h 107"/>
                  <a:gd name="T48" fmla="*/ 117 w 126"/>
                  <a:gd name="T49" fmla="*/ 7 h 107"/>
                  <a:gd name="T50" fmla="*/ 104 w 126"/>
                  <a:gd name="T51" fmla="*/ 15 h 107"/>
                  <a:gd name="T52" fmla="*/ 100 w 126"/>
                  <a:gd name="T53" fmla="*/ 18 h 107"/>
                  <a:gd name="T54" fmla="*/ 97 w 126"/>
                  <a:gd name="T55" fmla="*/ 20 h 107"/>
                  <a:gd name="T56" fmla="*/ 90 w 126"/>
                  <a:gd name="T57" fmla="*/ 24 h 107"/>
                  <a:gd name="T58" fmla="*/ 75 w 126"/>
                  <a:gd name="T59" fmla="*/ 31 h 107"/>
                  <a:gd name="T60" fmla="*/ 67 w 126"/>
                  <a:gd name="T61" fmla="*/ 35 h 107"/>
                  <a:gd name="T62" fmla="*/ 63 w 126"/>
                  <a:gd name="T63" fmla="*/ 40 h 107"/>
                  <a:gd name="T64" fmla="*/ 70 w 126"/>
                  <a:gd name="T65" fmla="*/ 37 h 107"/>
                  <a:gd name="T66" fmla="*/ 71 w 126"/>
                  <a:gd name="T67" fmla="*/ 36 h 107"/>
                  <a:gd name="T68" fmla="*/ 91 w 126"/>
                  <a:gd name="T69" fmla="*/ 26 h 107"/>
                  <a:gd name="T70" fmla="*/ 98 w 126"/>
                  <a:gd name="T71" fmla="*/ 21 h 107"/>
                  <a:gd name="T72" fmla="*/ 101 w 126"/>
                  <a:gd name="T73" fmla="*/ 20 h 107"/>
                  <a:gd name="T74" fmla="*/ 110 w 126"/>
                  <a:gd name="T75" fmla="*/ 14 h 107"/>
                  <a:gd name="T76" fmla="*/ 126 w 126"/>
                  <a:gd name="T77" fmla="*/ 3 h 107"/>
                  <a:gd name="T78" fmla="*/ 126 w 126"/>
                  <a:gd name="T79" fmla="*/ 1 h 107"/>
                  <a:gd name="T80" fmla="*/ 126 w 126"/>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07">
                    <a:moveTo>
                      <a:pt x="23" y="71"/>
                    </a:moveTo>
                    <a:cubicBezTo>
                      <a:pt x="16" y="80"/>
                      <a:pt x="10" y="89"/>
                      <a:pt x="3" y="98"/>
                    </a:cubicBezTo>
                    <a:cubicBezTo>
                      <a:pt x="3" y="99"/>
                      <a:pt x="3" y="99"/>
                      <a:pt x="2" y="100"/>
                    </a:cubicBezTo>
                    <a:cubicBezTo>
                      <a:pt x="2" y="100"/>
                      <a:pt x="2" y="100"/>
                      <a:pt x="2" y="100"/>
                    </a:cubicBezTo>
                    <a:cubicBezTo>
                      <a:pt x="1" y="104"/>
                      <a:pt x="1" y="104"/>
                      <a:pt x="1" y="104"/>
                    </a:cubicBezTo>
                    <a:cubicBezTo>
                      <a:pt x="0" y="105"/>
                      <a:pt x="0" y="105"/>
                      <a:pt x="0" y="105"/>
                    </a:cubicBezTo>
                    <a:cubicBezTo>
                      <a:pt x="0" y="106"/>
                      <a:pt x="0" y="106"/>
                      <a:pt x="0" y="106"/>
                    </a:cubicBezTo>
                    <a:cubicBezTo>
                      <a:pt x="0" y="107"/>
                      <a:pt x="0" y="107"/>
                      <a:pt x="0" y="107"/>
                    </a:cubicBezTo>
                    <a:cubicBezTo>
                      <a:pt x="0" y="107"/>
                      <a:pt x="0" y="107"/>
                      <a:pt x="0" y="107"/>
                    </a:cubicBezTo>
                    <a:cubicBezTo>
                      <a:pt x="0" y="107"/>
                      <a:pt x="1" y="106"/>
                      <a:pt x="2" y="106"/>
                    </a:cubicBezTo>
                    <a:cubicBezTo>
                      <a:pt x="4" y="104"/>
                      <a:pt x="4" y="104"/>
                      <a:pt x="4" y="104"/>
                    </a:cubicBezTo>
                    <a:cubicBezTo>
                      <a:pt x="4" y="103"/>
                      <a:pt x="4" y="103"/>
                      <a:pt x="4" y="103"/>
                    </a:cubicBezTo>
                    <a:cubicBezTo>
                      <a:pt x="6" y="101"/>
                      <a:pt x="6" y="101"/>
                      <a:pt x="6" y="101"/>
                    </a:cubicBezTo>
                    <a:cubicBezTo>
                      <a:pt x="6" y="100"/>
                      <a:pt x="7" y="100"/>
                      <a:pt x="7" y="99"/>
                    </a:cubicBezTo>
                    <a:cubicBezTo>
                      <a:pt x="8" y="97"/>
                      <a:pt x="9" y="96"/>
                      <a:pt x="10" y="94"/>
                    </a:cubicBezTo>
                    <a:cubicBezTo>
                      <a:pt x="10" y="94"/>
                      <a:pt x="10" y="94"/>
                      <a:pt x="10" y="94"/>
                    </a:cubicBezTo>
                    <a:cubicBezTo>
                      <a:pt x="12" y="92"/>
                      <a:pt x="14" y="89"/>
                      <a:pt x="16" y="87"/>
                    </a:cubicBezTo>
                    <a:cubicBezTo>
                      <a:pt x="18" y="84"/>
                      <a:pt x="20" y="81"/>
                      <a:pt x="22" y="79"/>
                    </a:cubicBezTo>
                    <a:cubicBezTo>
                      <a:pt x="22" y="77"/>
                      <a:pt x="22" y="77"/>
                      <a:pt x="22" y="77"/>
                    </a:cubicBezTo>
                    <a:cubicBezTo>
                      <a:pt x="22" y="75"/>
                      <a:pt x="22" y="74"/>
                      <a:pt x="23" y="72"/>
                    </a:cubicBezTo>
                    <a:cubicBezTo>
                      <a:pt x="23" y="72"/>
                      <a:pt x="23" y="72"/>
                      <a:pt x="23" y="71"/>
                    </a:cubicBezTo>
                    <a:moveTo>
                      <a:pt x="126" y="0"/>
                    </a:moveTo>
                    <a:cubicBezTo>
                      <a:pt x="126" y="0"/>
                      <a:pt x="126" y="0"/>
                      <a:pt x="125" y="0"/>
                    </a:cubicBezTo>
                    <a:cubicBezTo>
                      <a:pt x="124" y="1"/>
                      <a:pt x="124" y="1"/>
                      <a:pt x="124" y="1"/>
                    </a:cubicBezTo>
                    <a:cubicBezTo>
                      <a:pt x="117" y="7"/>
                      <a:pt x="117" y="7"/>
                      <a:pt x="117" y="7"/>
                    </a:cubicBezTo>
                    <a:cubicBezTo>
                      <a:pt x="113" y="10"/>
                      <a:pt x="109" y="13"/>
                      <a:pt x="104" y="15"/>
                    </a:cubicBezTo>
                    <a:cubicBezTo>
                      <a:pt x="100" y="18"/>
                      <a:pt x="100" y="18"/>
                      <a:pt x="100" y="18"/>
                    </a:cubicBezTo>
                    <a:cubicBezTo>
                      <a:pt x="99" y="18"/>
                      <a:pt x="98" y="19"/>
                      <a:pt x="97" y="20"/>
                    </a:cubicBezTo>
                    <a:cubicBezTo>
                      <a:pt x="90" y="24"/>
                      <a:pt x="90" y="24"/>
                      <a:pt x="90" y="24"/>
                    </a:cubicBezTo>
                    <a:cubicBezTo>
                      <a:pt x="85" y="26"/>
                      <a:pt x="80" y="29"/>
                      <a:pt x="75" y="31"/>
                    </a:cubicBezTo>
                    <a:cubicBezTo>
                      <a:pt x="73" y="32"/>
                      <a:pt x="70" y="34"/>
                      <a:pt x="67" y="35"/>
                    </a:cubicBezTo>
                    <a:cubicBezTo>
                      <a:pt x="66" y="37"/>
                      <a:pt x="64" y="38"/>
                      <a:pt x="63" y="40"/>
                    </a:cubicBezTo>
                    <a:cubicBezTo>
                      <a:pt x="65" y="39"/>
                      <a:pt x="67" y="38"/>
                      <a:pt x="70" y="37"/>
                    </a:cubicBezTo>
                    <a:cubicBezTo>
                      <a:pt x="70" y="37"/>
                      <a:pt x="71" y="36"/>
                      <a:pt x="71" y="36"/>
                    </a:cubicBezTo>
                    <a:cubicBezTo>
                      <a:pt x="78" y="33"/>
                      <a:pt x="85" y="29"/>
                      <a:pt x="91" y="26"/>
                    </a:cubicBezTo>
                    <a:cubicBezTo>
                      <a:pt x="94" y="24"/>
                      <a:pt x="96" y="23"/>
                      <a:pt x="98" y="21"/>
                    </a:cubicBezTo>
                    <a:cubicBezTo>
                      <a:pt x="99" y="21"/>
                      <a:pt x="100" y="20"/>
                      <a:pt x="101" y="20"/>
                    </a:cubicBezTo>
                    <a:cubicBezTo>
                      <a:pt x="104" y="18"/>
                      <a:pt x="107" y="16"/>
                      <a:pt x="110" y="14"/>
                    </a:cubicBezTo>
                    <a:cubicBezTo>
                      <a:pt x="115" y="10"/>
                      <a:pt x="121" y="7"/>
                      <a:pt x="126" y="3"/>
                    </a:cubicBezTo>
                    <a:cubicBezTo>
                      <a:pt x="126" y="2"/>
                      <a:pt x="126" y="2"/>
                      <a:pt x="126" y="1"/>
                    </a:cubicBezTo>
                    <a:cubicBezTo>
                      <a:pt x="126" y="1"/>
                      <a:pt x="126" y="0"/>
                      <a:pt x="126"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515">
                <a:extLst>
                  <a:ext uri="{FF2B5EF4-FFF2-40B4-BE49-F238E27FC236}">
                    <a16:creationId xmlns:a16="http://schemas.microsoft.com/office/drawing/2014/main" id="{5CCC8047-EE54-4D52-A311-EE877362E85F}"/>
                  </a:ext>
                </a:extLst>
              </p:cNvPr>
              <p:cNvSpPr>
                <a:spLocks/>
              </p:cNvSpPr>
              <p:nvPr/>
            </p:nvSpPr>
            <p:spPr bwMode="auto">
              <a:xfrm>
                <a:off x="1330" y="24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516">
                <a:extLst>
                  <a:ext uri="{FF2B5EF4-FFF2-40B4-BE49-F238E27FC236}">
                    <a16:creationId xmlns:a16="http://schemas.microsoft.com/office/drawing/2014/main" id="{32BB2576-61EC-468C-AE46-968307B1FF09}"/>
                  </a:ext>
                </a:extLst>
              </p:cNvPr>
              <p:cNvSpPr>
                <a:spLocks noEditPoints="1"/>
              </p:cNvSpPr>
              <p:nvPr/>
            </p:nvSpPr>
            <p:spPr bwMode="auto">
              <a:xfrm>
                <a:off x="1945" y="1976"/>
                <a:ext cx="22" cy="131"/>
              </a:xfrm>
              <a:custGeom>
                <a:avLst/>
                <a:gdLst>
                  <a:gd name="T0" fmla="*/ 2 w 9"/>
                  <a:gd name="T1" fmla="*/ 7 h 55"/>
                  <a:gd name="T2" fmla="*/ 2 w 9"/>
                  <a:gd name="T3" fmla="*/ 7 h 55"/>
                  <a:gd name="T4" fmla="*/ 1 w 9"/>
                  <a:gd name="T5" fmla="*/ 2 h 55"/>
                  <a:gd name="T6" fmla="*/ 1 w 9"/>
                  <a:gd name="T7" fmla="*/ 2 h 55"/>
                  <a:gd name="T8" fmla="*/ 1 w 9"/>
                  <a:gd name="T9" fmla="*/ 1 h 55"/>
                  <a:gd name="T10" fmla="*/ 1 w 9"/>
                  <a:gd name="T11" fmla="*/ 1 h 55"/>
                  <a:gd name="T12" fmla="*/ 1 w 9"/>
                  <a:gd name="T13" fmla="*/ 2 h 55"/>
                  <a:gd name="T14" fmla="*/ 1 w 9"/>
                  <a:gd name="T15" fmla="*/ 3 h 55"/>
                  <a:gd name="T16" fmla="*/ 2 w 9"/>
                  <a:gd name="T17" fmla="*/ 7 h 55"/>
                  <a:gd name="T18" fmla="*/ 3 w 9"/>
                  <a:gd name="T19" fmla="*/ 8 h 55"/>
                  <a:gd name="T20" fmla="*/ 5 w 9"/>
                  <a:gd name="T21" fmla="*/ 16 h 55"/>
                  <a:gd name="T22" fmla="*/ 6 w 9"/>
                  <a:gd name="T23" fmla="*/ 18 h 55"/>
                  <a:gd name="T24" fmla="*/ 6 w 9"/>
                  <a:gd name="T25" fmla="*/ 19 h 55"/>
                  <a:gd name="T26" fmla="*/ 7 w 9"/>
                  <a:gd name="T27" fmla="*/ 25 h 55"/>
                  <a:gd name="T28" fmla="*/ 6 w 9"/>
                  <a:gd name="T29" fmla="*/ 30 h 55"/>
                  <a:gd name="T30" fmla="*/ 4 w 9"/>
                  <a:gd name="T31" fmla="*/ 42 h 55"/>
                  <a:gd name="T32" fmla="*/ 2 w 9"/>
                  <a:gd name="T33" fmla="*/ 52 h 55"/>
                  <a:gd name="T34" fmla="*/ 3 w 9"/>
                  <a:gd name="T35" fmla="*/ 51 h 55"/>
                  <a:gd name="T36" fmla="*/ 5 w 9"/>
                  <a:gd name="T37" fmla="*/ 45 h 55"/>
                  <a:gd name="T38" fmla="*/ 5 w 9"/>
                  <a:gd name="T39" fmla="*/ 45 h 55"/>
                  <a:gd name="T40" fmla="*/ 5 w 9"/>
                  <a:gd name="T41" fmla="*/ 45 h 55"/>
                  <a:gd name="T42" fmla="*/ 5 w 9"/>
                  <a:gd name="T43" fmla="*/ 45 h 55"/>
                  <a:gd name="T44" fmla="*/ 6 w 9"/>
                  <a:gd name="T45" fmla="*/ 41 h 55"/>
                  <a:gd name="T46" fmla="*/ 8 w 9"/>
                  <a:gd name="T47" fmla="*/ 38 h 55"/>
                  <a:gd name="T48" fmla="*/ 8 w 9"/>
                  <a:gd name="T49" fmla="*/ 38 h 55"/>
                  <a:gd name="T50" fmla="*/ 8 w 9"/>
                  <a:gd name="T51" fmla="*/ 34 h 55"/>
                  <a:gd name="T52" fmla="*/ 9 w 9"/>
                  <a:gd name="T53" fmla="*/ 29 h 55"/>
                  <a:gd name="T54" fmla="*/ 9 w 9"/>
                  <a:gd name="T55" fmla="*/ 29 h 55"/>
                  <a:gd name="T56" fmla="*/ 9 w 9"/>
                  <a:gd name="T57" fmla="*/ 29 h 55"/>
                  <a:gd name="T58" fmla="*/ 9 w 9"/>
                  <a:gd name="T59" fmla="*/ 29 h 55"/>
                  <a:gd name="T60" fmla="*/ 9 w 9"/>
                  <a:gd name="T61" fmla="*/ 29 h 55"/>
                  <a:gd name="T62" fmla="*/ 9 w 9"/>
                  <a:gd name="T63" fmla="*/ 26 h 55"/>
                  <a:gd name="T64" fmla="*/ 9 w 9"/>
                  <a:gd name="T65" fmla="*/ 24 h 55"/>
                  <a:gd name="T66" fmla="*/ 9 w 9"/>
                  <a:gd name="T67" fmla="*/ 24 h 55"/>
                  <a:gd name="T68" fmla="*/ 9 w 9"/>
                  <a:gd name="T69" fmla="*/ 22 h 55"/>
                  <a:gd name="T70" fmla="*/ 8 w 9"/>
                  <a:gd name="T71" fmla="*/ 19 h 55"/>
                  <a:gd name="T72" fmla="*/ 7 w 9"/>
                  <a:gd name="T73" fmla="*/ 15 h 55"/>
                  <a:gd name="T74" fmla="*/ 6 w 9"/>
                  <a:gd name="T75" fmla="*/ 13 h 55"/>
                  <a:gd name="T76" fmla="*/ 5 w 9"/>
                  <a:gd name="T77" fmla="*/ 11 h 55"/>
                  <a:gd name="T78" fmla="*/ 5 w 9"/>
                  <a:gd name="T79" fmla="*/ 10 h 55"/>
                  <a:gd name="T80" fmla="*/ 5 w 9"/>
                  <a:gd name="T81" fmla="*/ 10 h 55"/>
                  <a:gd name="T82" fmla="*/ 5 w 9"/>
                  <a:gd name="T83" fmla="*/ 11 h 55"/>
                  <a:gd name="T84" fmla="*/ 3 w 9"/>
                  <a:gd name="T85" fmla="*/ 8 h 55"/>
                  <a:gd name="T86" fmla="*/ 2 w 9"/>
                  <a:gd name="T87" fmla="*/ 6 h 55"/>
                  <a:gd name="T88" fmla="*/ 1 w 9"/>
                  <a:gd name="T89"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 h="55">
                    <a:moveTo>
                      <a:pt x="2" y="7"/>
                    </a:moveTo>
                    <a:cubicBezTo>
                      <a:pt x="2" y="7"/>
                      <a:pt x="2" y="7"/>
                      <a:pt x="2" y="7"/>
                    </a:cubicBezTo>
                    <a:cubicBezTo>
                      <a:pt x="2" y="7"/>
                      <a:pt x="2" y="7"/>
                      <a:pt x="2" y="7"/>
                    </a:cubicBezTo>
                    <a:cubicBezTo>
                      <a:pt x="2" y="7"/>
                      <a:pt x="2" y="7"/>
                      <a:pt x="2" y="7"/>
                    </a:cubicBezTo>
                    <a:cubicBezTo>
                      <a:pt x="2" y="7"/>
                      <a:pt x="2" y="7"/>
                      <a:pt x="2" y="7"/>
                    </a:cubicBezTo>
                    <a:cubicBezTo>
                      <a:pt x="2" y="7"/>
                      <a:pt x="2" y="7"/>
                      <a:pt x="2" y="7"/>
                    </a:cubicBezTo>
                    <a:moveTo>
                      <a:pt x="1" y="2"/>
                    </a:moveTo>
                    <a:cubicBezTo>
                      <a:pt x="1" y="2"/>
                      <a:pt x="1" y="2"/>
                      <a:pt x="1" y="2"/>
                    </a:cubicBezTo>
                    <a:cubicBezTo>
                      <a:pt x="1" y="2"/>
                      <a:pt x="1" y="2"/>
                      <a:pt x="1" y="2"/>
                    </a:cubicBezTo>
                    <a:cubicBezTo>
                      <a:pt x="1" y="2"/>
                      <a:pt x="1" y="2"/>
                      <a:pt x="1" y="2"/>
                    </a:cubicBezTo>
                    <a:moveTo>
                      <a:pt x="1" y="2"/>
                    </a:moveTo>
                    <a:cubicBezTo>
                      <a:pt x="1" y="2"/>
                      <a:pt x="1" y="2"/>
                      <a:pt x="1" y="2"/>
                    </a:cubicBez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0" y="0"/>
                    </a:moveTo>
                    <a:cubicBezTo>
                      <a:pt x="1" y="2"/>
                      <a:pt x="1" y="2"/>
                      <a:pt x="1" y="2"/>
                    </a:cubicBezTo>
                    <a:cubicBezTo>
                      <a:pt x="1" y="2"/>
                      <a:pt x="1" y="2"/>
                      <a:pt x="1" y="2"/>
                    </a:cubicBezTo>
                    <a:cubicBezTo>
                      <a:pt x="1" y="2"/>
                      <a:pt x="1" y="2"/>
                      <a:pt x="1" y="2"/>
                    </a:cubicBezTo>
                    <a:cubicBezTo>
                      <a:pt x="1" y="3"/>
                      <a:pt x="1" y="3"/>
                      <a:pt x="1" y="3"/>
                    </a:cubicBezTo>
                    <a:cubicBezTo>
                      <a:pt x="1" y="5"/>
                      <a:pt x="1" y="5"/>
                      <a:pt x="1" y="5"/>
                    </a:cubicBezTo>
                    <a:cubicBezTo>
                      <a:pt x="2" y="7"/>
                      <a:pt x="2" y="7"/>
                      <a:pt x="2" y="7"/>
                    </a:cubicBezTo>
                    <a:cubicBezTo>
                      <a:pt x="2" y="7"/>
                      <a:pt x="2" y="7"/>
                      <a:pt x="2" y="7"/>
                    </a:cubicBezTo>
                    <a:cubicBezTo>
                      <a:pt x="2" y="7"/>
                      <a:pt x="2" y="7"/>
                      <a:pt x="2" y="7"/>
                    </a:cubicBezTo>
                    <a:cubicBezTo>
                      <a:pt x="2" y="7"/>
                      <a:pt x="2" y="7"/>
                      <a:pt x="2" y="7"/>
                    </a:cubicBezTo>
                    <a:cubicBezTo>
                      <a:pt x="3" y="8"/>
                      <a:pt x="3" y="8"/>
                      <a:pt x="3" y="8"/>
                    </a:cubicBezTo>
                    <a:cubicBezTo>
                      <a:pt x="4" y="12"/>
                      <a:pt x="4" y="12"/>
                      <a:pt x="4" y="12"/>
                    </a:cubicBezTo>
                    <a:cubicBezTo>
                      <a:pt x="4" y="13"/>
                      <a:pt x="5" y="14"/>
                      <a:pt x="6" y="16"/>
                    </a:cubicBezTo>
                    <a:cubicBezTo>
                      <a:pt x="5" y="16"/>
                      <a:pt x="5" y="16"/>
                      <a:pt x="5" y="16"/>
                    </a:cubicBezTo>
                    <a:cubicBezTo>
                      <a:pt x="6" y="17"/>
                      <a:pt x="6" y="17"/>
                      <a:pt x="6" y="17"/>
                    </a:cubicBezTo>
                    <a:cubicBezTo>
                      <a:pt x="6" y="18"/>
                      <a:pt x="6" y="18"/>
                      <a:pt x="6" y="18"/>
                    </a:cubicBezTo>
                    <a:cubicBezTo>
                      <a:pt x="6" y="18"/>
                      <a:pt x="6" y="18"/>
                      <a:pt x="6" y="18"/>
                    </a:cubicBezTo>
                    <a:cubicBezTo>
                      <a:pt x="6" y="18"/>
                      <a:pt x="6" y="18"/>
                      <a:pt x="6" y="18"/>
                    </a:cubicBezTo>
                    <a:cubicBezTo>
                      <a:pt x="6" y="18"/>
                      <a:pt x="6" y="18"/>
                      <a:pt x="6" y="18"/>
                    </a:cubicBezTo>
                    <a:cubicBezTo>
                      <a:pt x="6" y="19"/>
                      <a:pt x="6" y="19"/>
                      <a:pt x="6" y="19"/>
                    </a:cubicBezTo>
                    <a:cubicBezTo>
                      <a:pt x="7" y="22"/>
                      <a:pt x="7" y="22"/>
                      <a:pt x="7" y="22"/>
                    </a:cubicBezTo>
                    <a:cubicBezTo>
                      <a:pt x="7" y="22"/>
                      <a:pt x="7" y="22"/>
                      <a:pt x="7" y="22"/>
                    </a:cubicBezTo>
                    <a:cubicBezTo>
                      <a:pt x="7" y="23"/>
                      <a:pt x="7" y="24"/>
                      <a:pt x="7" y="25"/>
                    </a:cubicBezTo>
                    <a:cubicBezTo>
                      <a:pt x="7" y="26"/>
                      <a:pt x="7" y="27"/>
                      <a:pt x="7" y="27"/>
                    </a:cubicBezTo>
                    <a:cubicBezTo>
                      <a:pt x="7" y="29"/>
                      <a:pt x="7" y="29"/>
                      <a:pt x="7" y="29"/>
                    </a:cubicBezTo>
                    <a:cubicBezTo>
                      <a:pt x="7" y="29"/>
                      <a:pt x="6" y="30"/>
                      <a:pt x="6" y="30"/>
                    </a:cubicBezTo>
                    <a:cubicBezTo>
                      <a:pt x="6" y="33"/>
                      <a:pt x="6" y="33"/>
                      <a:pt x="6" y="33"/>
                    </a:cubicBezTo>
                    <a:cubicBezTo>
                      <a:pt x="5" y="38"/>
                      <a:pt x="5" y="38"/>
                      <a:pt x="5" y="38"/>
                    </a:cubicBezTo>
                    <a:cubicBezTo>
                      <a:pt x="4" y="42"/>
                      <a:pt x="4" y="42"/>
                      <a:pt x="4" y="42"/>
                    </a:cubicBezTo>
                    <a:cubicBezTo>
                      <a:pt x="4" y="45"/>
                      <a:pt x="4" y="45"/>
                      <a:pt x="4" y="45"/>
                    </a:cubicBezTo>
                    <a:cubicBezTo>
                      <a:pt x="4" y="46"/>
                      <a:pt x="3" y="46"/>
                      <a:pt x="3" y="47"/>
                    </a:cubicBezTo>
                    <a:cubicBezTo>
                      <a:pt x="2" y="52"/>
                      <a:pt x="2" y="52"/>
                      <a:pt x="2" y="52"/>
                    </a:cubicBezTo>
                    <a:cubicBezTo>
                      <a:pt x="1" y="53"/>
                      <a:pt x="1" y="54"/>
                      <a:pt x="1" y="55"/>
                    </a:cubicBezTo>
                    <a:cubicBezTo>
                      <a:pt x="2" y="54"/>
                      <a:pt x="2" y="54"/>
                      <a:pt x="2" y="54"/>
                    </a:cubicBezTo>
                    <a:cubicBezTo>
                      <a:pt x="2" y="53"/>
                      <a:pt x="2" y="52"/>
                      <a:pt x="3" y="51"/>
                    </a:cubicBezTo>
                    <a:cubicBezTo>
                      <a:pt x="3" y="49"/>
                      <a:pt x="4" y="48"/>
                      <a:pt x="5" y="46"/>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6" y="44"/>
                      <a:pt x="6" y="44"/>
                      <a:pt x="6" y="44"/>
                    </a:cubicBezTo>
                    <a:cubicBezTo>
                      <a:pt x="6" y="41"/>
                      <a:pt x="6" y="41"/>
                      <a:pt x="6" y="41"/>
                    </a:cubicBezTo>
                    <a:cubicBezTo>
                      <a:pt x="7" y="39"/>
                      <a:pt x="7" y="39"/>
                      <a:pt x="7" y="39"/>
                    </a:cubicBezTo>
                    <a:cubicBezTo>
                      <a:pt x="7" y="38"/>
                      <a:pt x="7" y="38"/>
                      <a:pt x="7" y="38"/>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6"/>
                      <a:pt x="8" y="36"/>
                      <a:pt x="8" y="36"/>
                    </a:cubicBezTo>
                    <a:cubicBezTo>
                      <a:pt x="8" y="34"/>
                      <a:pt x="8" y="34"/>
                      <a:pt x="8" y="34"/>
                    </a:cubicBezTo>
                    <a:cubicBezTo>
                      <a:pt x="8" y="33"/>
                      <a:pt x="8" y="32"/>
                      <a:pt x="9" y="31"/>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8"/>
                      <a:pt x="9" y="28"/>
                      <a:pt x="9" y="28"/>
                    </a:cubicBezTo>
                    <a:cubicBezTo>
                      <a:pt x="9" y="27"/>
                      <a:pt x="9" y="27"/>
                      <a:pt x="9" y="27"/>
                    </a:cubicBezTo>
                    <a:cubicBezTo>
                      <a:pt x="9" y="26"/>
                      <a:pt x="9" y="26"/>
                      <a:pt x="9" y="26"/>
                    </a:cubicBezTo>
                    <a:cubicBezTo>
                      <a:pt x="9" y="25"/>
                      <a:pt x="9" y="25"/>
                      <a:pt x="9" y="25"/>
                    </a:cubicBezTo>
                    <a:cubicBezTo>
                      <a:pt x="9" y="25"/>
                      <a:pt x="9" y="25"/>
                      <a:pt x="9" y="25"/>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2"/>
                      <a:pt x="9" y="22"/>
                      <a:pt x="9" y="22"/>
                    </a:cubicBezTo>
                    <a:cubicBezTo>
                      <a:pt x="8" y="20"/>
                      <a:pt x="8" y="20"/>
                      <a:pt x="8" y="20"/>
                    </a:cubicBezTo>
                    <a:cubicBezTo>
                      <a:pt x="8" y="20"/>
                      <a:pt x="8" y="20"/>
                      <a:pt x="8" y="20"/>
                    </a:cubicBezTo>
                    <a:cubicBezTo>
                      <a:pt x="8" y="19"/>
                      <a:pt x="8" y="19"/>
                      <a:pt x="8" y="19"/>
                    </a:cubicBezTo>
                    <a:cubicBezTo>
                      <a:pt x="8" y="18"/>
                      <a:pt x="8" y="18"/>
                      <a:pt x="8" y="18"/>
                    </a:cubicBezTo>
                    <a:cubicBezTo>
                      <a:pt x="8" y="18"/>
                      <a:pt x="8" y="17"/>
                      <a:pt x="8" y="17"/>
                    </a:cubicBezTo>
                    <a:cubicBezTo>
                      <a:pt x="7" y="15"/>
                      <a:pt x="7" y="15"/>
                      <a:pt x="7" y="15"/>
                    </a:cubicBezTo>
                    <a:cubicBezTo>
                      <a:pt x="7" y="15"/>
                      <a:pt x="7" y="15"/>
                      <a:pt x="7" y="15"/>
                    </a:cubicBezTo>
                    <a:cubicBezTo>
                      <a:pt x="7" y="14"/>
                      <a:pt x="6" y="14"/>
                      <a:pt x="6" y="13"/>
                    </a:cubicBezTo>
                    <a:cubicBezTo>
                      <a:pt x="6" y="13"/>
                      <a:pt x="6" y="13"/>
                      <a:pt x="6" y="13"/>
                    </a:cubicBezTo>
                    <a:cubicBezTo>
                      <a:pt x="6" y="12"/>
                      <a:pt x="6" y="12"/>
                      <a:pt x="6" y="12"/>
                    </a:cubicBezTo>
                    <a:cubicBezTo>
                      <a:pt x="5" y="11"/>
                      <a:pt x="5" y="11"/>
                      <a:pt x="5" y="11"/>
                    </a:cubicBezTo>
                    <a:cubicBezTo>
                      <a:pt x="5" y="11"/>
                      <a:pt x="5" y="11"/>
                      <a:pt x="5" y="11"/>
                    </a:cubicBezTo>
                    <a:cubicBezTo>
                      <a:pt x="5" y="11"/>
                      <a:pt x="5" y="11"/>
                      <a:pt x="5" y="11"/>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1"/>
                    </a:cubicBezTo>
                    <a:cubicBezTo>
                      <a:pt x="5" y="11"/>
                      <a:pt x="5" y="11"/>
                      <a:pt x="5" y="11"/>
                    </a:cubicBezTo>
                    <a:cubicBezTo>
                      <a:pt x="5" y="11"/>
                      <a:pt x="5" y="11"/>
                      <a:pt x="5" y="11"/>
                    </a:cubicBezTo>
                    <a:cubicBezTo>
                      <a:pt x="5" y="10"/>
                      <a:pt x="5" y="10"/>
                      <a:pt x="5" y="10"/>
                    </a:cubicBezTo>
                    <a:cubicBezTo>
                      <a:pt x="4" y="9"/>
                      <a:pt x="4" y="9"/>
                      <a:pt x="4" y="9"/>
                    </a:cubicBezTo>
                    <a:cubicBezTo>
                      <a:pt x="3" y="8"/>
                      <a:pt x="3" y="8"/>
                      <a:pt x="3" y="8"/>
                    </a:cubicBezTo>
                    <a:cubicBezTo>
                      <a:pt x="3" y="6"/>
                      <a:pt x="3" y="6"/>
                      <a:pt x="3" y="6"/>
                    </a:cubicBezTo>
                    <a:cubicBezTo>
                      <a:pt x="3" y="6"/>
                      <a:pt x="3" y="6"/>
                      <a:pt x="3" y="6"/>
                    </a:cubicBezTo>
                    <a:cubicBezTo>
                      <a:pt x="2" y="6"/>
                      <a:pt x="2" y="6"/>
                      <a:pt x="2" y="6"/>
                    </a:cubicBezTo>
                    <a:cubicBezTo>
                      <a:pt x="1" y="2"/>
                      <a:pt x="1" y="2"/>
                      <a:pt x="1" y="2"/>
                    </a:cubicBezTo>
                    <a:cubicBezTo>
                      <a:pt x="1" y="2"/>
                      <a:pt x="1" y="2"/>
                      <a:pt x="1" y="2"/>
                    </a:cubicBezTo>
                    <a:cubicBezTo>
                      <a:pt x="1" y="1"/>
                      <a:pt x="1" y="1"/>
                      <a:pt x="1" y="1"/>
                    </a:cubicBezTo>
                    <a:cubicBezTo>
                      <a:pt x="1" y="1"/>
                      <a:pt x="1"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517">
                <a:extLst>
                  <a:ext uri="{FF2B5EF4-FFF2-40B4-BE49-F238E27FC236}">
                    <a16:creationId xmlns:a16="http://schemas.microsoft.com/office/drawing/2014/main" id="{A8E26196-CE4A-48B1-9760-82C749B90D56}"/>
                  </a:ext>
                </a:extLst>
              </p:cNvPr>
              <p:cNvSpPr>
                <a:spLocks/>
              </p:cNvSpPr>
              <p:nvPr/>
            </p:nvSpPr>
            <p:spPr bwMode="auto">
              <a:xfrm>
                <a:off x="1936" y="1862"/>
                <a:ext cx="24" cy="31"/>
              </a:xfrm>
              <a:custGeom>
                <a:avLst/>
                <a:gdLst>
                  <a:gd name="T0" fmla="*/ 10 w 10"/>
                  <a:gd name="T1" fmla="*/ 0 h 13"/>
                  <a:gd name="T2" fmla="*/ 6 w 10"/>
                  <a:gd name="T3" fmla="*/ 2 h 13"/>
                  <a:gd name="T4" fmla="*/ 3 w 10"/>
                  <a:gd name="T5" fmla="*/ 6 h 13"/>
                  <a:gd name="T6" fmla="*/ 1 w 10"/>
                  <a:gd name="T7" fmla="*/ 10 h 13"/>
                  <a:gd name="T8" fmla="*/ 0 w 10"/>
                  <a:gd name="T9" fmla="*/ 13 h 13"/>
                  <a:gd name="T10" fmla="*/ 5 w 10"/>
                  <a:gd name="T11" fmla="*/ 7 h 13"/>
                  <a:gd name="T12" fmla="*/ 10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10" y="0"/>
                    </a:moveTo>
                    <a:cubicBezTo>
                      <a:pt x="8" y="0"/>
                      <a:pt x="7" y="1"/>
                      <a:pt x="6" y="2"/>
                    </a:cubicBezTo>
                    <a:cubicBezTo>
                      <a:pt x="4" y="4"/>
                      <a:pt x="4" y="5"/>
                      <a:pt x="3" y="6"/>
                    </a:cubicBezTo>
                    <a:cubicBezTo>
                      <a:pt x="2" y="7"/>
                      <a:pt x="2" y="9"/>
                      <a:pt x="1" y="10"/>
                    </a:cubicBezTo>
                    <a:cubicBezTo>
                      <a:pt x="1" y="11"/>
                      <a:pt x="0" y="12"/>
                      <a:pt x="0" y="13"/>
                    </a:cubicBezTo>
                    <a:cubicBezTo>
                      <a:pt x="2" y="11"/>
                      <a:pt x="3" y="9"/>
                      <a:pt x="5" y="7"/>
                    </a:cubicBezTo>
                    <a:cubicBezTo>
                      <a:pt x="7" y="5"/>
                      <a:pt x="9" y="2"/>
                      <a:pt x="1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18">
                <a:extLst>
                  <a:ext uri="{FF2B5EF4-FFF2-40B4-BE49-F238E27FC236}">
                    <a16:creationId xmlns:a16="http://schemas.microsoft.com/office/drawing/2014/main" id="{399D83A3-3A5F-4E00-83E6-4E8975ECA1BB}"/>
                  </a:ext>
                </a:extLst>
              </p:cNvPr>
              <p:cNvSpPr>
                <a:spLocks noEditPoints="1"/>
              </p:cNvSpPr>
              <p:nvPr/>
            </p:nvSpPr>
            <p:spPr bwMode="auto">
              <a:xfrm>
                <a:off x="1941" y="2009"/>
                <a:ext cx="57" cy="114"/>
              </a:xfrm>
              <a:custGeom>
                <a:avLst/>
                <a:gdLst>
                  <a:gd name="T0" fmla="*/ 4 w 24"/>
                  <a:gd name="T1" fmla="*/ 31 h 48"/>
                  <a:gd name="T2" fmla="*/ 2 w 24"/>
                  <a:gd name="T3" fmla="*/ 32 h 48"/>
                  <a:gd name="T4" fmla="*/ 2 w 24"/>
                  <a:gd name="T5" fmla="*/ 33 h 48"/>
                  <a:gd name="T6" fmla="*/ 1 w 24"/>
                  <a:gd name="T7" fmla="*/ 37 h 48"/>
                  <a:gd name="T8" fmla="*/ 0 w 24"/>
                  <a:gd name="T9" fmla="*/ 44 h 48"/>
                  <a:gd name="T10" fmla="*/ 0 w 24"/>
                  <a:gd name="T11" fmla="*/ 46 h 48"/>
                  <a:gd name="T12" fmla="*/ 1 w 24"/>
                  <a:gd name="T13" fmla="*/ 43 h 48"/>
                  <a:gd name="T14" fmla="*/ 3 w 24"/>
                  <a:gd name="T15" fmla="*/ 37 h 48"/>
                  <a:gd name="T16" fmla="*/ 4 w 24"/>
                  <a:gd name="T17" fmla="*/ 31 h 48"/>
                  <a:gd name="T18" fmla="*/ 24 w 24"/>
                  <a:gd name="T19" fmla="*/ 0 h 48"/>
                  <a:gd name="T20" fmla="*/ 19 w 24"/>
                  <a:gd name="T21" fmla="*/ 4 h 48"/>
                  <a:gd name="T22" fmla="*/ 17 w 24"/>
                  <a:gd name="T23" fmla="*/ 14 h 48"/>
                  <a:gd name="T24" fmla="*/ 17 w 24"/>
                  <a:gd name="T25" fmla="*/ 16 h 48"/>
                  <a:gd name="T26" fmla="*/ 14 w 24"/>
                  <a:gd name="T27" fmla="*/ 26 h 48"/>
                  <a:gd name="T28" fmla="*/ 11 w 24"/>
                  <a:gd name="T29" fmla="*/ 33 h 48"/>
                  <a:gd name="T30" fmla="*/ 3 w 24"/>
                  <a:gd name="T31" fmla="*/ 44 h 48"/>
                  <a:gd name="T32" fmla="*/ 1 w 24"/>
                  <a:gd name="T33" fmla="*/ 46 h 48"/>
                  <a:gd name="T34" fmla="*/ 0 w 24"/>
                  <a:gd name="T35" fmla="*/ 47 h 48"/>
                  <a:gd name="T36" fmla="*/ 1 w 24"/>
                  <a:gd name="T37" fmla="*/ 48 h 48"/>
                  <a:gd name="T38" fmla="*/ 2 w 24"/>
                  <a:gd name="T39" fmla="*/ 47 h 48"/>
                  <a:gd name="T40" fmla="*/ 3 w 24"/>
                  <a:gd name="T41" fmla="*/ 46 h 48"/>
                  <a:gd name="T42" fmla="*/ 5 w 24"/>
                  <a:gd name="T43" fmla="*/ 44 h 48"/>
                  <a:gd name="T44" fmla="*/ 8 w 24"/>
                  <a:gd name="T45" fmla="*/ 42 h 48"/>
                  <a:gd name="T46" fmla="*/ 10 w 24"/>
                  <a:gd name="T47" fmla="*/ 40 h 48"/>
                  <a:gd name="T48" fmla="*/ 13 w 24"/>
                  <a:gd name="T49" fmla="*/ 36 h 48"/>
                  <a:gd name="T50" fmla="*/ 14 w 24"/>
                  <a:gd name="T51" fmla="*/ 36 h 48"/>
                  <a:gd name="T52" fmla="*/ 14 w 24"/>
                  <a:gd name="T53" fmla="*/ 36 h 48"/>
                  <a:gd name="T54" fmla="*/ 14 w 24"/>
                  <a:gd name="T55" fmla="*/ 36 h 48"/>
                  <a:gd name="T56" fmla="*/ 14 w 24"/>
                  <a:gd name="T57" fmla="*/ 35 h 48"/>
                  <a:gd name="T58" fmla="*/ 14 w 24"/>
                  <a:gd name="T59" fmla="*/ 35 h 48"/>
                  <a:gd name="T60" fmla="*/ 15 w 24"/>
                  <a:gd name="T61" fmla="*/ 35 h 48"/>
                  <a:gd name="T62" fmla="*/ 15 w 24"/>
                  <a:gd name="T63" fmla="*/ 34 h 48"/>
                  <a:gd name="T64" fmla="*/ 17 w 24"/>
                  <a:gd name="T65" fmla="*/ 31 h 48"/>
                  <a:gd name="T66" fmla="*/ 18 w 24"/>
                  <a:gd name="T67" fmla="*/ 29 h 48"/>
                  <a:gd name="T68" fmla="*/ 19 w 24"/>
                  <a:gd name="T69" fmla="*/ 28 h 48"/>
                  <a:gd name="T70" fmla="*/ 19 w 24"/>
                  <a:gd name="T71" fmla="*/ 28 h 48"/>
                  <a:gd name="T72" fmla="*/ 19 w 24"/>
                  <a:gd name="T73" fmla="*/ 28 h 48"/>
                  <a:gd name="T74" fmla="*/ 19 w 24"/>
                  <a:gd name="T75" fmla="*/ 27 h 48"/>
                  <a:gd name="T76" fmla="*/ 20 w 24"/>
                  <a:gd name="T77" fmla="*/ 26 h 48"/>
                  <a:gd name="T78" fmla="*/ 21 w 24"/>
                  <a:gd name="T79" fmla="*/ 23 h 48"/>
                  <a:gd name="T80" fmla="*/ 22 w 24"/>
                  <a:gd name="T81" fmla="*/ 20 h 48"/>
                  <a:gd name="T82" fmla="*/ 23 w 24"/>
                  <a:gd name="T83" fmla="*/ 17 h 48"/>
                  <a:gd name="T84" fmla="*/ 24 w 24"/>
                  <a:gd name="T85" fmla="*/ 14 h 48"/>
                  <a:gd name="T86" fmla="*/ 24 w 24"/>
                  <a:gd name="T87" fmla="*/ 12 h 48"/>
                  <a:gd name="T88" fmla="*/ 24 w 24"/>
                  <a:gd name="T89" fmla="*/ 12 h 48"/>
                  <a:gd name="T90" fmla="*/ 24 w 24"/>
                  <a:gd name="T91" fmla="*/ 11 h 48"/>
                  <a:gd name="T92" fmla="*/ 24 w 24"/>
                  <a:gd name="T93" fmla="*/ 11 h 48"/>
                  <a:gd name="T94" fmla="*/ 24 w 24"/>
                  <a:gd name="T95" fmla="*/ 11 h 48"/>
                  <a:gd name="T96" fmla="*/ 24 w 24"/>
                  <a:gd name="T97" fmla="*/ 11 h 48"/>
                  <a:gd name="T98" fmla="*/ 24 w 24"/>
                  <a:gd name="T99" fmla="*/ 11 h 48"/>
                  <a:gd name="T100" fmla="*/ 24 w 24"/>
                  <a:gd name="T101" fmla="*/ 8 h 48"/>
                  <a:gd name="T102" fmla="*/ 24 w 24"/>
                  <a:gd name="T103" fmla="*/ 8 h 48"/>
                  <a:gd name="T104" fmla="*/ 24 w 24"/>
                  <a:gd name="T105" fmla="*/ 7 h 48"/>
                  <a:gd name="T106" fmla="*/ 24 w 24"/>
                  <a:gd name="T107" fmla="*/ 5 h 48"/>
                  <a:gd name="T108" fmla="*/ 24 w 24"/>
                  <a:gd name="T109" fmla="*/ 4 h 48"/>
                  <a:gd name="T110" fmla="*/ 24 w 24"/>
                  <a:gd name="T111" fmla="*/ 4 h 48"/>
                  <a:gd name="T112" fmla="*/ 24 w 24"/>
                  <a:gd name="T113" fmla="*/ 2 h 48"/>
                  <a:gd name="T114" fmla="*/ 24 w 24"/>
                  <a:gd name="T115" fmla="*/ 0 h 48"/>
                  <a:gd name="T116" fmla="*/ 24 w 2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48">
                    <a:moveTo>
                      <a:pt x="4" y="31"/>
                    </a:moveTo>
                    <a:cubicBezTo>
                      <a:pt x="3" y="31"/>
                      <a:pt x="3" y="32"/>
                      <a:pt x="2" y="32"/>
                    </a:cubicBezTo>
                    <a:cubicBezTo>
                      <a:pt x="2" y="32"/>
                      <a:pt x="2" y="32"/>
                      <a:pt x="2" y="33"/>
                    </a:cubicBezTo>
                    <a:cubicBezTo>
                      <a:pt x="1" y="37"/>
                      <a:pt x="1" y="37"/>
                      <a:pt x="1" y="37"/>
                    </a:cubicBezTo>
                    <a:cubicBezTo>
                      <a:pt x="1" y="39"/>
                      <a:pt x="0" y="42"/>
                      <a:pt x="0" y="44"/>
                    </a:cubicBezTo>
                    <a:cubicBezTo>
                      <a:pt x="0" y="44"/>
                      <a:pt x="0" y="45"/>
                      <a:pt x="0" y="46"/>
                    </a:cubicBezTo>
                    <a:cubicBezTo>
                      <a:pt x="1" y="45"/>
                      <a:pt x="1" y="44"/>
                      <a:pt x="1" y="43"/>
                    </a:cubicBezTo>
                    <a:cubicBezTo>
                      <a:pt x="2" y="41"/>
                      <a:pt x="2" y="39"/>
                      <a:pt x="3" y="37"/>
                    </a:cubicBezTo>
                    <a:cubicBezTo>
                      <a:pt x="3" y="35"/>
                      <a:pt x="4" y="33"/>
                      <a:pt x="4" y="31"/>
                    </a:cubicBezTo>
                    <a:moveTo>
                      <a:pt x="24" y="0"/>
                    </a:moveTo>
                    <a:cubicBezTo>
                      <a:pt x="22" y="1"/>
                      <a:pt x="20" y="2"/>
                      <a:pt x="19" y="4"/>
                    </a:cubicBezTo>
                    <a:cubicBezTo>
                      <a:pt x="19" y="7"/>
                      <a:pt x="18" y="11"/>
                      <a:pt x="17" y="14"/>
                    </a:cubicBezTo>
                    <a:cubicBezTo>
                      <a:pt x="17" y="15"/>
                      <a:pt x="17" y="15"/>
                      <a:pt x="17" y="16"/>
                    </a:cubicBezTo>
                    <a:cubicBezTo>
                      <a:pt x="16" y="19"/>
                      <a:pt x="15" y="23"/>
                      <a:pt x="14" y="26"/>
                    </a:cubicBezTo>
                    <a:cubicBezTo>
                      <a:pt x="13" y="28"/>
                      <a:pt x="12" y="31"/>
                      <a:pt x="11" y="33"/>
                    </a:cubicBezTo>
                    <a:cubicBezTo>
                      <a:pt x="8" y="38"/>
                      <a:pt x="5" y="41"/>
                      <a:pt x="3" y="44"/>
                    </a:cubicBezTo>
                    <a:cubicBezTo>
                      <a:pt x="2" y="45"/>
                      <a:pt x="1" y="46"/>
                      <a:pt x="1" y="46"/>
                    </a:cubicBezTo>
                    <a:cubicBezTo>
                      <a:pt x="1" y="46"/>
                      <a:pt x="1" y="47"/>
                      <a:pt x="0" y="47"/>
                    </a:cubicBezTo>
                    <a:cubicBezTo>
                      <a:pt x="1" y="47"/>
                      <a:pt x="1" y="47"/>
                      <a:pt x="1" y="48"/>
                    </a:cubicBezTo>
                    <a:cubicBezTo>
                      <a:pt x="1" y="47"/>
                      <a:pt x="1" y="47"/>
                      <a:pt x="2" y="47"/>
                    </a:cubicBezTo>
                    <a:cubicBezTo>
                      <a:pt x="3" y="46"/>
                      <a:pt x="3" y="46"/>
                      <a:pt x="3" y="46"/>
                    </a:cubicBezTo>
                    <a:cubicBezTo>
                      <a:pt x="4" y="46"/>
                      <a:pt x="5" y="45"/>
                      <a:pt x="5" y="44"/>
                    </a:cubicBezTo>
                    <a:cubicBezTo>
                      <a:pt x="8" y="42"/>
                      <a:pt x="8" y="42"/>
                      <a:pt x="8" y="42"/>
                    </a:cubicBezTo>
                    <a:cubicBezTo>
                      <a:pt x="8" y="42"/>
                      <a:pt x="9" y="41"/>
                      <a:pt x="10" y="40"/>
                    </a:cubicBezTo>
                    <a:cubicBezTo>
                      <a:pt x="11" y="39"/>
                      <a:pt x="12" y="38"/>
                      <a:pt x="13" y="36"/>
                    </a:cubicBezTo>
                    <a:cubicBezTo>
                      <a:pt x="14" y="36"/>
                      <a:pt x="14" y="36"/>
                      <a:pt x="14" y="36"/>
                    </a:cubicBezTo>
                    <a:cubicBezTo>
                      <a:pt x="14" y="36"/>
                      <a:pt x="14" y="36"/>
                      <a:pt x="14" y="36"/>
                    </a:cubicBezTo>
                    <a:cubicBezTo>
                      <a:pt x="14" y="36"/>
                      <a:pt x="14" y="36"/>
                      <a:pt x="14" y="36"/>
                    </a:cubicBezTo>
                    <a:cubicBezTo>
                      <a:pt x="14" y="35"/>
                      <a:pt x="14" y="35"/>
                      <a:pt x="14" y="35"/>
                    </a:cubicBezTo>
                    <a:cubicBezTo>
                      <a:pt x="14" y="35"/>
                      <a:pt x="14" y="35"/>
                      <a:pt x="14" y="35"/>
                    </a:cubicBezTo>
                    <a:cubicBezTo>
                      <a:pt x="15" y="35"/>
                      <a:pt x="15" y="35"/>
                      <a:pt x="15" y="35"/>
                    </a:cubicBezTo>
                    <a:cubicBezTo>
                      <a:pt x="15" y="34"/>
                      <a:pt x="15" y="34"/>
                      <a:pt x="15" y="34"/>
                    </a:cubicBezTo>
                    <a:cubicBezTo>
                      <a:pt x="16" y="33"/>
                      <a:pt x="17" y="32"/>
                      <a:pt x="17" y="31"/>
                    </a:cubicBezTo>
                    <a:cubicBezTo>
                      <a:pt x="18" y="29"/>
                      <a:pt x="18" y="29"/>
                      <a:pt x="18" y="29"/>
                    </a:cubicBezTo>
                    <a:cubicBezTo>
                      <a:pt x="19" y="28"/>
                      <a:pt x="19" y="28"/>
                      <a:pt x="19" y="28"/>
                    </a:cubicBezTo>
                    <a:cubicBezTo>
                      <a:pt x="19" y="28"/>
                      <a:pt x="19" y="28"/>
                      <a:pt x="19" y="28"/>
                    </a:cubicBezTo>
                    <a:cubicBezTo>
                      <a:pt x="19" y="28"/>
                      <a:pt x="19" y="28"/>
                      <a:pt x="19" y="28"/>
                    </a:cubicBezTo>
                    <a:cubicBezTo>
                      <a:pt x="19" y="27"/>
                      <a:pt x="19" y="27"/>
                      <a:pt x="19" y="27"/>
                    </a:cubicBezTo>
                    <a:cubicBezTo>
                      <a:pt x="20" y="26"/>
                      <a:pt x="20" y="26"/>
                      <a:pt x="20" y="26"/>
                    </a:cubicBezTo>
                    <a:cubicBezTo>
                      <a:pt x="21" y="23"/>
                      <a:pt x="21" y="23"/>
                      <a:pt x="21" y="23"/>
                    </a:cubicBezTo>
                    <a:cubicBezTo>
                      <a:pt x="22" y="22"/>
                      <a:pt x="22" y="21"/>
                      <a:pt x="22" y="20"/>
                    </a:cubicBezTo>
                    <a:cubicBezTo>
                      <a:pt x="23" y="17"/>
                      <a:pt x="23" y="17"/>
                      <a:pt x="23" y="17"/>
                    </a:cubicBezTo>
                    <a:cubicBezTo>
                      <a:pt x="24" y="14"/>
                      <a:pt x="24" y="14"/>
                      <a:pt x="24" y="14"/>
                    </a:cubicBezTo>
                    <a:cubicBezTo>
                      <a:pt x="24" y="12"/>
                      <a:pt x="24" y="12"/>
                      <a:pt x="24" y="12"/>
                    </a:cubicBezTo>
                    <a:cubicBezTo>
                      <a:pt x="24" y="12"/>
                      <a:pt x="24" y="12"/>
                      <a:pt x="24" y="12"/>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8"/>
                      <a:pt x="24" y="8"/>
                      <a:pt x="24" y="8"/>
                    </a:cubicBezTo>
                    <a:cubicBezTo>
                      <a:pt x="24" y="8"/>
                      <a:pt x="24" y="8"/>
                      <a:pt x="24" y="8"/>
                    </a:cubicBezTo>
                    <a:cubicBezTo>
                      <a:pt x="24" y="7"/>
                      <a:pt x="24" y="7"/>
                      <a:pt x="24" y="7"/>
                    </a:cubicBezTo>
                    <a:cubicBezTo>
                      <a:pt x="24" y="5"/>
                      <a:pt x="24" y="5"/>
                      <a:pt x="24" y="5"/>
                    </a:cubicBezTo>
                    <a:cubicBezTo>
                      <a:pt x="24" y="4"/>
                      <a:pt x="24" y="4"/>
                      <a:pt x="24" y="4"/>
                    </a:cubicBezTo>
                    <a:cubicBezTo>
                      <a:pt x="24" y="4"/>
                      <a:pt x="24" y="4"/>
                      <a:pt x="24" y="4"/>
                    </a:cubicBezTo>
                    <a:cubicBezTo>
                      <a:pt x="24" y="2"/>
                      <a:pt x="24" y="2"/>
                      <a:pt x="24" y="2"/>
                    </a:cubicBezTo>
                    <a:cubicBezTo>
                      <a:pt x="24" y="1"/>
                      <a:pt x="24" y="0"/>
                      <a:pt x="24" y="0"/>
                    </a:cubicBezTo>
                    <a:cubicBezTo>
                      <a:pt x="24" y="0"/>
                      <a:pt x="24" y="0"/>
                      <a:pt x="24"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19">
                <a:extLst>
                  <a:ext uri="{FF2B5EF4-FFF2-40B4-BE49-F238E27FC236}">
                    <a16:creationId xmlns:a16="http://schemas.microsoft.com/office/drawing/2014/main" id="{2329A48D-AF7C-4332-B7F3-7C4266C240E2}"/>
                  </a:ext>
                </a:extLst>
              </p:cNvPr>
              <p:cNvSpPr>
                <a:spLocks noEditPoints="1"/>
              </p:cNvSpPr>
              <p:nvPr/>
            </p:nvSpPr>
            <p:spPr bwMode="auto">
              <a:xfrm>
                <a:off x="1924" y="1893"/>
                <a:ext cx="52" cy="85"/>
              </a:xfrm>
              <a:custGeom>
                <a:avLst/>
                <a:gdLst>
                  <a:gd name="T0" fmla="*/ 8 w 22"/>
                  <a:gd name="T1" fmla="*/ 8 h 36"/>
                  <a:gd name="T2" fmla="*/ 2 w 22"/>
                  <a:gd name="T3" fmla="*/ 14 h 36"/>
                  <a:gd name="T4" fmla="*/ 1 w 22"/>
                  <a:gd name="T5" fmla="*/ 15 h 36"/>
                  <a:gd name="T6" fmla="*/ 0 w 22"/>
                  <a:gd name="T7" fmla="*/ 17 h 36"/>
                  <a:gd name="T8" fmla="*/ 0 w 22"/>
                  <a:gd name="T9" fmla="*/ 17 h 36"/>
                  <a:gd name="T10" fmla="*/ 0 w 22"/>
                  <a:gd name="T11" fmla="*/ 22 h 36"/>
                  <a:gd name="T12" fmla="*/ 0 w 22"/>
                  <a:gd name="T13" fmla="*/ 26 h 36"/>
                  <a:gd name="T14" fmla="*/ 0 w 22"/>
                  <a:gd name="T15" fmla="*/ 27 h 36"/>
                  <a:gd name="T16" fmla="*/ 0 w 22"/>
                  <a:gd name="T17" fmla="*/ 27 h 36"/>
                  <a:gd name="T18" fmla="*/ 0 w 22"/>
                  <a:gd name="T19" fmla="*/ 27 h 36"/>
                  <a:gd name="T20" fmla="*/ 0 w 22"/>
                  <a:gd name="T21" fmla="*/ 27 h 36"/>
                  <a:gd name="T22" fmla="*/ 0 w 22"/>
                  <a:gd name="T23" fmla="*/ 28 h 36"/>
                  <a:gd name="T24" fmla="*/ 0 w 22"/>
                  <a:gd name="T25" fmla="*/ 30 h 36"/>
                  <a:gd name="T26" fmla="*/ 1 w 22"/>
                  <a:gd name="T27" fmla="*/ 34 h 36"/>
                  <a:gd name="T28" fmla="*/ 1 w 22"/>
                  <a:gd name="T29" fmla="*/ 36 h 36"/>
                  <a:gd name="T30" fmla="*/ 5 w 22"/>
                  <a:gd name="T31" fmla="*/ 32 h 36"/>
                  <a:gd name="T32" fmla="*/ 4 w 22"/>
                  <a:gd name="T33" fmla="*/ 27 h 36"/>
                  <a:gd name="T34" fmla="*/ 7 w 22"/>
                  <a:gd name="T35" fmla="*/ 9 h 36"/>
                  <a:gd name="T36" fmla="*/ 8 w 22"/>
                  <a:gd name="T37" fmla="*/ 8 h 36"/>
                  <a:gd name="T38" fmla="*/ 22 w 22"/>
                  <a:gd name="T39" fmla="*/ 17 h 36"/>
                  <a:gd name="T40" fmla="*/ 22 w 22"/>
                  <a:gd name="T41" fmla="*/ 17 h 36"/>
                  <a:gd name="T42" fmla="*/ 22 w 22"/>
                  <a:gd name="T43" fmla="*/ 17 h 36"/>
                  <a:gd name="T44" fmla="*/ 22 w 22"/>
                  <a:gd name="T45" fmla="*/ 17 h 36"/>
                  <a:gd name="T46" fmla="*/ 20 w 22"/>
                  <a:gd name="T47" fmla="*/ 0 h 36"/>
                  <a:gd name="T48" fmla="*/ 15 w 22"/>
                  <a:gd name="T49" fmla="*/ 1 h 36"/>
                  <a:gd name="T50" fmla="*/ 15 w 22"/>
                  <a:gd name="T51" fmla="*/ 3 h 36"/>
                  <a:gd name="T52" fmla="*/ 14 w 22"/>
                  <a:gd name="T53" fmla="*/ 10 h 36"/>
                  <a:gd name="T54" fmla="*/ 15 w 22"/>
                  <a:gd name="T55" fmla="*/ 18 h 36"/>
                  <a:gd name="T56" fmla="*/ 15 w 22"/>
                  <a:gd name="T57" fmla="*/ 26 h 36"/>
                  <a:gd name="T58" fmla="*/ 16 w 22"/>
                  <a:gd name="T59" fmla="*/ 27 h 36"/>
                  <a:gd name="T60" fmla="*/ 17 w 22"/>
                  <a:gd name="T61" fmla="*/ 26 h 36"/>
                  <a:gd name="T62" fmla="*/ 22 w 22"/>
                  <a:gd name="T63" fmla="*/ 18 h 36"/>
                  <a:gd name="T64" fmla="*/ 22 w 22"/>
                  <a:gd name="T65" fmla="*/ 17 h 36"/>
                  <a:gd name="T66" fmla="*/ 22 w 22"/>
                  <a:gd name="T67" fmla="*/ 17 h 36"/>
                  <a:gd name="T68" fmla="*/ 22 w 22"/>
                  <a:gd name="T69" fmla="*/ 17 h 36"/>
                  <a:gd name="T70" fmla="*/ 22 w 22"/>
                  <a:gd name="T71" fmla="*/ 17 h 36"/>
                  <a:gd name="T72" fmla="*/ 22 w 22"/>
                  <a:gd name="T73" fmla="*/ 17 h 36"/>
                  <a:gd name="T74" fmla="*/ 22 w 22"/>
                  <a:gd name="T75" fmla="*/ 16 h 36"/>
                  <a:gd name="T76" fmla="*/ 22 w 22"/>
                  <a:gd name="T77" fmla="*/ 14 h 36"/>
                  <a:gd name="T78" fmla="*/ 21 w 22"/>
                  <a:gd name="T79" fmla="*/ 11 h 36"/>
                  <a:gd name="T80" fmla="*/ 21 w 22"/>
                  <a:gd name="T81" fmla="*/ 10 h 36"/>
                  <a:gd name="T82" fmla="*/ 21 w 22"/>
                  <a:gd name="T83" fmla="*/ 10 h 36"/>
                  <a:gd name="T84" fmla="*/ 21 w 22"/>
                  <a:gd name="T85" fmla="*/ 10 h 36"/>
                  <a:gd name="T86" fmla="*/ 21 w 22"/>
                  <a:gd name="T87" fmla="*/ 10 h 36"/>
                  <a:gd name="T88" fmla="*/ 21 w 22"/>
                  <a:gd name="T89" fmla="*/ 10 h 36"/>
                  <a:gd name="T90" fmla="*/ 21 w 22"/>
                  <a:gd name="T91" fmla="*/ 10 h 36"/>
                  <a:gd name="T92" fmla="*/ 21 w 22"/>
                  <a:gd name="T93" fmla="*/ 10 h 36"/>
                  <a:gd name="T94" fmla="*/ 21 w 22"/>
                  <a:gd name="T95" fmla="*/ 10 h 36"/>
                  <a:gd name="T96" fmla="*/ 21 w 22"/>
                  <a:gd name="T97" fmla="*/ 10 h 36"/>
                  <a:gd name="T98" fmla="*/ 21 w 22"/>
                  <a:gd name="T99" fmla="*/ 10 h 36"/>
                  <a:gd name="T100" fmla="*/ 21 w 22"/>
                  <a:gd name="T101" fmla="*/ 9 h 36"/>
                  <a:gd name="T102" fmla="*/ 21 w 22"/>
                  <a:gd name="T103" fmla="*/ 9 h 36"/>
                  <a:gd name="T104" fmla="*/ 21 w 22"/>
                  <a:gd name="T105" fmla="*/ 4 h 36"/>
                  <a:gd name="T106" fmla="*/ 21 w 22"/>
                  <a:gd name="T107" fmla="*/ 3 h 36"/>
                  <a:gd name="T108" fmla="*/ 21 w 22"/>
                  <a:gd name="T109" fmla="*/ 3 h 36"/>
                  <a:gd name="T110" fmla="*/ 21 w 22"/>
                  <a:gd name="T111" fmla="*/ 3 h 36"/>
                  <a:gd name="T112" fmla="*/ 21 w 22"/>
                  <a:gd name="T113" fmla="*/ 3 h 36"/>
                  <a:gd name="T114" fmla="*/ 21 w 22"/>
                  <a:gd name="T115" fmla="*/ 3 h 36"/>
                  <a:gd name="T116" fmla="*/ 21 w 22"/>
                  <a:gd name="T117" fmla="*/ 2 h 36"/>
                  <a:gd name="T118" fmla="*/ 21 w 22"/>
                  <a:gd name="T119" fmla="*/ 1 h 36"/>
                  <a:gd name="T120" fmla="*/ 21 w 22"/>
                  <a:gd name="T121" fmla="*/ 0 h 36"/>
                  <a:gd name="T122" fmla="*/ 20 w 22"/>
                  <a:gd name="T1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36">
                    <a:moveTo>
                      <a:pt x="8" y="8"/>
                    </a:moveTo>
                    <a:cubicBezTo>
                      <a:pt x="6" y="10"/>
                      <a:pt x="4" y="12"/>
                      <a:pt x="2" y="14"/>
                    </a:cubicBezTo>
                    <a:cubicBezTo>
                      <a:pt x="2" y="14"/>
                      <a:pt x="1" y="14"/>
                      <a:pt x="1" y="15"/>
                    </a:cubicBezTo>
                    <a:cubicBezTo>
                      <a:pt x="0" y="16"/>
                      <a:pt x="0" y="16"/>
                      <a:pt x="0" y="17"/>
                    </a:cubicBezTo>
                    <a:cubicBezTo>
                      <a:pt x="0" y="17"/>
                      <a:pt x="0" y="17"/>
                      <a:pt x="0" y="17"/>
                    </a:cubicBezTo>
                    <a:cubicBezTo>
                      <a:pt x="0" y="22"/>
                      <a:pt x="0" y="22"/>
                      <a:pt x="0" y="22"/>
                    </a:cubicBezTo>
                    <a:cubicBezTo>
                      <a:pt x="0" y="26"/>
                      <a:pt x="0" y="26"/>
                      <a:pt x="0" y="26"/>
                    </a:cubicBezTo>
                    <a:cubicBezTo>
                      <a:pt x="0" y="27"/>
                      <a:pt x="0" y="27"/>
                      <a:pt x="0" y="27"/>
                    </a:cubicBezTo>
                    <a:cubicBezTo>
                      <a:pt x="0" y="27"/>
                      <a:pt x="0" y="27"/>
                      <a:pt x="0" y="27"/>
                    </a:cubicBezTo>
                    <a:cubicBezTo>
                      <a:pt x="0" y="27"/>
                      <a:pt x="0" y="27"/>
                      <a:pt x="0" y="27"/>
                    </a:cubicBezTo>
                    <a:cubicBezTo>
                      <a:pt x="0" y="27"/>
                      <a:pt x="0" y="27"/>
                      <a:pt x="0" y="27"/>
                    </a:cubicBezTo>
                    <a:cubicBezTo>
                      <a:pt x="0" y="28"/>
                      <a:pt x="0" y="28"/>
                      <a:pt x="0" y="28"/>
                    </a:cubicBezTo>
                    <a:cubicBezTo>
                      <a:pt x="0" y="30"/>
                      <a:pt x="0" y="30"/>
                      <a:pt x="0" y="30"/>
                    </a:cubicBezTo>
                    <a:cubicBezTo>
                      <a:pt x="0" y="31"/>
                      <a:pt x="1" y="33"/>
                      <a:pt x="1" y="34"/>
                    </a:cubicBezTo>
                    <a:cubicBezTo>
                      <a:pt x="1" y="36"/>
                      <a:pt x="1" y="36"/>
                      <a:pt x="1" y="36"/>
                    </a:cubicBezTo>
                    <a:cubicBezTo>
                      <a:pt x="2" y="34"/>
                      <a:pt x="4" y="33"/>
                      <a:pt x="5" y="32"/>
                    </a:cubicBezTo>
                    <a:cubicBezTo>
                      <a:pt x="5" y="30"/>
                      <a:pt x="4" y="28"/>
                      <a:pt x="4" y="27"/>
                    </a:cubicBezTo>
                    <a:cubicBezTo>
                      <a:pt x="4" y="20"/>
                      <a:pt x="6" y="14"/>
                      <a:pt x="7" y="9"/>
                    </a:cubicBezTo>
                    <a:cubicBezTo>
                      <a:pt x="7" y="8"/>
                      <a:pt x="7" y="8"/>
                      <a:pt x="8" y="8"/>
                    </a:cubicBezTo>
                    <a:moveTo>
                      <a:pt x="22" y="17"/>
                    </a:moveTo>
                    <a:cubicBezTo>
                      <a:pt x="22" y="17"/>
                      <a:pt x="22" y="17"/>
                      <a:pt x="22" y="17"/>
                    </a:cubicBezTo>
                    <a:cubicBezTo>
                      <a:pt x="22" y="17"/>
                      <a:pt x="22" y="17"/>
                      <a:pt x="22" y="17"/>
                    </a:cubicBezTo>
                    <a:cubicBezTo>
                      <a:pt x="22" y="17"/>
                      <a:pt x="22" y="17"/>
                      <a:pt x="22" y="17"/>
                    </a:cubicBezTo>
                    <a:moveTo>
                      <a:pt x="20" y="0"/>
                    </a:moveTo>
                    <a:cubicBezTo>
                      <a:pt x="18" y="0"/>
                      <a:pt x="17" y="0"/>
                      <a:pt x="15" y="1"/>
                    </a:cubicBezTo>
                    <a:cubicBezTo>
                      <a:pt x="15" y="2"/>
                      <a:pt x="15" y="2"/>
                      <a:pt x="15" y="3"/>
                    </a:cubicBezTo>
                    <a:cubicBezTo>
                      <a:pt x="15" y="5"/>
                      <a:pt x="14" y="7"/>
                      <a:pt x="14" y="10"/>
                    </a:cubicBezTo>
                    <a:cubicBezTo>
                      <a:pt x="14" y="12"/>
                      <a:pt x="14" y="15"/>
                      <a:pt x="15" y="18"/>
                    </a:cubicBezTo>
                    <a:cubicBezTo>
                      <a:pt x="15" y="20"/>
                      <a:pt x="15" y="23"/>
                      <a:pt x="15" y="26"/>
                    </a:cubicBezTo>
                    <a:cubicBezTo>
                      <a:pt x="16" y="26"/>
                      <a:pt x="16" y="27"/>
                      <a:pt x="16" y="27"/>
                    </a:cubicBezTo>
                    <a:cubicBezTo>
                      <a:pt x="16" y="27"/>
                      <a:pt x="17" y="27"/>
                      <a:pt x="17" y="26"/>
                    </a:cubicBezTo>
                    <a:cubicBezTo>
                      <a:pt x="19" y="24"/>
                      <a:pt x="21" y="21"/>
                      <a:pt x="22" y="18"/>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6"/>
                      <a:pt x="22" y="16"/>
                      <a:pt x="22" y="16"/>
                    </a:cubicBezTo>
                    <a:cubicBezTo>
                      <a:pt x="22" y="14"/>
                      <a:pt x="22" y="14"/>
                      <a:pt x="22" y="14"/>
                    </a:cubicBezTo>
                    <a:cubicBezTo>
                      <a:pt x="21" y="11"/>
                      <a:pt x="21" y="11"/>
                      <a:pt x="21" y="11"/>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9"/>
                      <a:pt x="21" y="9"/>
                      <a:pt x="21" y="9"/>
                    </a:cubicBezTo>
                    <a:cubicBezTo>
                      <a:pt x="21" y="9"/>
                      <a:pt x="21" y="9"/>
                      <a:pt x="21" y="9"/>
                    </a:cubicBezTo>
                    <a:cubicBezTo>
                      <a:pt x="21" y="4"/>
                      <a:pt x="21" y="4"/>
                      <a:pt x="21" y="4"/>
                    </a:cubicBezTo>
                    <a:cubicBezTo>
                      <a:pt x="21"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2"/>
                      <a:pt x="21" y="2"/>
                      <a:pt x="21" y="2"/>
                    </a:cubicBezTo>
                    <a:cubicBezTo>
                      <a:pt x="21" y="1"/>
                      <a:pt x="21" y="1"/>
                      <a:pt x="21" y="1"/>
                    </a:cubicBezTo>
                    <a:cubicBezTo>
                      <a:pt x="21" y="0"/>
                      <a:pt x="21" y="0"/>
                      <a:pt x="21" y="0"/>
                    </a:cubicBezTo>
                    <a:cubicBezTo>
                      <a:pt x="21" y="0"/>
                      <a:pt x="20" y="0"/>
                      <a:pt x="2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20">
                <a:extLst>
                  <a:ext uri="{FF2B5EF4-FFF2-40B4-BE49-F238E27FC236}">
                    <a16:creationId xmlns:a16="http://schemas.microsoft.com/office/drawing/2014/main" id="{ACD943D5-F5F1-4F0A-9B9A-5112DF6C19FE}"/>
                  </a:ext>
                </a:extLst>
              </p:cNvPr>
              <p:cNvSpPr>
                <a:spLocks noEditPoints="1"/>
              </p:cNvSpPr>
              <p:nvPr/>
            </p:nvSpPr>
            <p:spPr bwMode="auto">
              <a:xfrm>
                <a:off x="1938" y="2019"/>
                <a:ext cx="48" cy="104"/>
              </a:xfrm>
              <a:custGeom>
                <a:avLst/>
                <a:gdLst>
                  <a:gd name="T0" fmla="*/ 1 w 20"/>
                  <a:gd name="T1" fmla="*/ 40 h 44"/>
                  <a:gd name="T2" fmla="*/ 0 w 20"/>
                  <a:gd name="T3" fmla="*/ 43 h 44"/>
                  <a:gd name="T4" fmla="*/ 0 w 20"/>
                  <a:gd name="T5" fmla="*/ 44 h 44"/>
                  <a:gd name="T6" fmla="*/ 1 w 20"/>
                  <a:gd name="T7" fmla="*/ 44 h 44"/>
                  <a:gd name="T8" fmla="*/ 1 w 20"/>
                  <a:gd name="T9" fmla="*/ 44 h 44"/>
                  <a:gd name="T10" fmla="*/ 1 w 20"/>
                  <a:gd name="T11" fmla="*/ 44 h 44"/>
                  <a:gd name="T12" fmla="*/ 2 w 20"/>
                  <a:gd name="T13" fmla="*/ 44 h 44"/>
                  <a:gd name="T14" fmla="*/ 1 w 20"/>
                  <a:gd name="T15" fmla="*/ 43 h 44"/>
                  <a:gd name="T16" fmla="*/ 1 w 20"/>
                  <a:gd name="T17" fmla="*/ 43 h 44"/>
                  <a:gd name="T18" fmla="*/ 1 w 20"/>
                  <a:gd name="T19" fmla="*/ 42 h 44"/>
                  <a:gd name="T20" fmla="*/ 1 w 20"/>
                  <a:gd name="T21" fmla="*/ 40 h 44"/>
                  <a:gd name="T22" fmla="*/ 5 w 20"/>
                  <a:gd name="T23" fmla="*/ 25 h 44"/>
                  <a:gd name="T24" fmla="*/ 3 w 20"/>
                  <a:gd name="T25" fmla="*/ 26 h 44"/>
                  <a:gd name="T26" fmla="*/ 3 w 20"/>
                  <a:gd name="T27" fmla="*/ 28 h 44"/>
                  <a:gd name="T28" fmla="*/ 5 w 20"/>
                  <a:gd name="T29" fmla="*/ 27 h 44"/>
                  <a:gd name="T30" fmla="*/ 5 w 20"/>
                  <a:gd name="T31" fmla="*/ 27 h 44"/>
                  <a:gd name="T32" fmla="*/ 5 w 20"/>
                  <a:gd name="T33" fmla="*/ 25 h 44"/>
                  <a:gd name="T34" fmla="*/ 20 w 20"/>
                  <a:gd name="T35" fmla="*/ 0 h 44"/>
                  <a:gd name="T36" fmla="*/ 18 w 20"/>
                  <a:gd name="T37" fmla="*/ 1 h 44"/>
                  <a:gd name="T38" fmla="*/ 18 w 20"/>
                  <a:gd name="T39" fmla="*/ 1 h 44"/>
                  <a:gd name="T40" fmla="*/ 18 w 20"/>
                  <a:gd name="T41" fmla="*/ 2 h 44"/>
                  <a:gd name="T42" fmla="*/ 19 w 20"/>
                  <a:gd name="T43" fmla="*/ 4 h 44"/>
                  <a:gd name="T44" fmla="*/ 19 w 20"/>
                  <a:gd name="T45" fmla="*/ 7 h 44"/>
                  <a:gd name="T46" fmla="*/ 18 w 20"/>
                  <a:gd name="T47" fmla="*/ 10 h 44"/>
                  <a:gd name="T48" fmla="*/ 20 w 20"/>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44">
                    <a:moveTo>
                      <a:pt x="1" y="40"/>
                    </a:moveTo>
                    <a:cubicBezTo>
                      <a:pt x="1" y="41"/>
                      <a:pt x="0" y="42"/>
                      <a:pt x="0" y="43"/>
                    </a:cubicBezTo>
                    <a:cubicBezTo>
                      <a:pt x="0" y="43"/>
                      <a:pt x="0" y="43"/>
                      <a:pt x="0" y="44"/>
                    </a:cubicBezTo>
                    <a:cubicBezTo>
                      <a:pt x="1" y="44"/>
                      <a:pt x="1" y="44"/>
                      <a:pt x="1" y="44"/>
                    </a:cubicBezTo>
                    <a:cubicBezTo>
                      <a:pt x="1" y="44"/>
                      <a:pt x="1" y="44"/>
                      <a:pt x="1" y="44"/>
                    </a:cubicBezTo>
                    <a:cubicBezTo>
                      <a:pt x="1" y="44"/>
                      <a:pt x="1" y="44"/>
                      <a:pt x="1" y="44"/>
                    </a:cubicBezTo>
                    <a:cubicBezTo>
                      <a:pt x="2" y="44"/>
                      <a:pt x="2" y="44"/>
                      <a:pt x="2" y="44"/>
                    </a:cubicBezTo>
                    <a:cubicBezTo>
                      <a:pt x="2" y="43"/>
                      <a:pt x="2" y="43"/>
                      <a:pt x="1" y="43"/>
                    </a:cubicBezTo>
                    <a:cubicBezTo>
                      <a:pt x="1" y="43"/>
                      <a:pt x="1" y="43"/>
                      <a:pt x="1" y="43"/>
                    </a:cubicBezTo>
                    <a:cubicBezTo>
                      <a:pt x="1" y="43"/>
                      <a:pt x="1" y="43"/>
                      <a:pt x="1" y="42"/>
                    </a:cubicBezTo>
                    <a:cubicBezTo>
                      <a:pt x="1" y="41"/>
                      <a:pt x="1" y="40"/>
                      <a:pt x="1" y="40"/>
                    </a:cubicBezTo>
                    <a:moveTo>
                      <a:pt x="5" y="25"/>
                    </a:moveTo>
                    <a:cubicBezTo>
                      <a:pt x="5" y="26"/>
                      <a:pt x="4" y="26"/>
                      <a:pt x="3" y="26"/>
                    </a:cubicBezTo>
                    <a:cubicBezTo>
                      <a:pt x="3" y="27"/>
                      <a:pt x="3" y="27"/>
                      <a:pt x="3" y="28"/>
                    </a:cubicBezTo>
                    <a:cubicBezTo>
                      <a:pt x="4" y="28"/>
                      <a:pt x="4" y="27"/>
                      <a:pt x="5" y="27"/>
                    </a:cubicBezTo>
                    <a:cubicBezTo>
                      <a:pt x="5" y="27"/>
                      <a:pt x="5" y="27"/>
                      <a:pt x="5" y="27"/>
                    </a:cubicBezTo>
                    <a:cubicBezTo>
                      <a:pt x="5" y="26"/>
                      <a:pt x="5" y="26"/>
                      <a:pt x="5" y="25"/>
                    </a:cubicBezTo>
                    <a:moveTo>
                      <a:pt x="20" y="0"/>
                    </a:moveTo>
                    <a:cubicBezTo>
                      <a:pt x="19" y="0"/>
                      <a:pt x="19" y="0"/>
                      <a:pt x="18" y="1"/>
                    </a:cubicBezTo>
                    <a:cubicBezTo>
                      <a:pt x="18" y="1"/>
                      <a:pt x="18" y="1"/>
                      <a:pt x="18" y="1"/>
                    </a:cubicBezTo>
                    <a:cubicBezTo>
                      <a:pt x="18" y="2"/>
                      <a:pt x="18" y="2"/>
                      <a:pt x="18" y="2"/>
                    </a:cubicBezTo>
                    <a:cubicBezTo>
                      <a:pt x="18" y="3"/>
                      <a:pt x="19" y="3"/>
                      <a:pt x="19" y="4"/>
                    </a:cubicBezTo>
                    <a:cubicBezTo>
                      <a:pt x="19" y="5"/>
                      <a:pt x="19" y="6"/>
                      <a:pt x="19" y="7"/>
                    </a:cubicBezTo>
                    <a:cubicBezTo>
                      <a:pt x="19" y="8"/>
                      <a:pt x="18" y="9"/>
                      <a:pt x="18" y="10"/>
                    </a:cubicBezTo>
                    <a:cubicBezTo>
                      <a:pt x="19" y="7"/>
                      <a:pt x="20" y="3"/>
                      <a:pt x="2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21">
                <a:extLst>
                  <a:ext uri="{FF2B5EF4-FFF2-40B4-BE49-F238E27FC236}">
                    <a16:creationId xmlns:a16="http://schemas.microsoft.com/office/drawing/2014/main" id="{0A4E69C5-6D15-44CC-8F82-39E263E577C3}"/>
                  </a:ext>
                </a:extLst>
              </p:cNvPr>
              <p:cNvSpPr>
                <a:spLocks/>
              </p:cNvSpPr>
              <p:nvPr/>
            </p:nvSpPr>
            <p:spPr bwMode="auto">
              <a:xfrm>
                <a:off x="1964" y="1936"/>
                <a:ext cx="15" cy="19"/>
              </a:xfrm>
              <a:custGeom>
                <a:avLst/>
                <a:gdLst>
                  <a:gd name="T0" fmla="*/ 5 w 6"/>
                  <a:gd name="T1" fmla="*/ 0 h 8"/>
                  <a:gd name="T2" fmla="*/ 0 w 6"/>
                  <a:gd name="T3" fmla="*/ 8 h 8"/>
                  <a:gd name="T4" fmla="*/ 6 w 6"/>
                  <a:gd name="T5" fmla="*/ 5 h 8"/>
                  <a:gd name="T6" fmla="*/ 5 w 6"/>
                  <a:gd name="T7" fmla="*/ 0 h 8"/>
                  <a:gd name="T8" fmla="*/ 5 w 6"/>
                  <a:gd name="T9" fmla="*/ 0 h 8"/>
                </a:gdLst>
                <a:ahLst/>
                <a:cxnLst>
                  <a:cxn ang="0">
                    <a:pos x="T0" y="T1"/>
                  </a:cxn>
                  <a:cxn ang="0">
                    <a:pos x="T2" y="T3"/>
                  </a:cxn>
                  <a:cxn ang="0">
                    <a:pos x="T4" y="T5"/>
                  </a:cxn>
                  <a:cxn ang="0">
                    <a:pos x="T6" y="T7"/>
                  </a:cxn>
                  <a:cxn ang="0">
                    <a:pos x="T8" y="T9"/>
                  </a:cxn>
                </a:cxnLst>
                <a:rect l="0" t="0" r="r" b="b"/>
                <a:pathLst>
                  <a:path w="6" h="8">
                    <a:moveTo>
                      <a:pt x="5" y="0"/>
                    </a:moveTo>
                    <a:cubicBezTo>
                      <a:pt x="4" y="3"/>
                      <a:pt x="2" y="6"/>
                      <a:pt x="0" y="8"/>
                    </a:cubicBezTo>
                    <a:cubicBezTo>
                      <a:pt x="2" y="8"/>
                      <a:pt x="4" y="6"/>
                      <a:pt x="6" y="5"/>
                    </a:cubicBezTo>
                    <a:cubicBezTo>
                      <a:pt x="5" y="0"/>
                      <a:pt x="5" y="0"/>
                      <a:pt x="5" y="0"/>
                    </a:cubicBezTo>
                    <a:cubicBezTo>
                      <a:pt x="5" y="0"/>
                      <a:pt x="5" y="0"/>
                      <a:pt x="5"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522">
                <a:extLst>
                  <a:ext uri="{FF2B5EF4-FFF2-40B4-BE49-F238E27FC236}">
                    <a16:creationId xmlns:a16="http://schemas.microsoft.com/office/drawing/2014/main" id="{E2D45315-B834-486A-AC58-E0C25CFB1F65}"/>
                  </a:ext>
                </a:extLst>
              </p:cNvPr>
              <p:cNvSpPr>
                <a:spLocks/>
              </p:cNvSpPr>
              <p:nvPr/>
            </p:nvSpPr>
            <p:spPr bwMode="auto">
              <a:xfrm>
                <a:off x="1981" y="2002"/>
                <a:ext cx="17" cy="19"/>
              </a:xfrm>
              <a:custGeom>
                <a:avLst/>
                <a:gdLst>
                  <a:gd name="T0" fmla="*/ 6 w 7"/>
                  <a:gd name="T1" fmla="*/ 0 h 8"/>
                  <a:gd name="T2" fmla="*/ 0 w 7"/>
                  <a:gd name="T3" fmla="*/ 4 h 8"/>
                  <a:gd name="T4" fmla="*/ 0 w 7"/>
                  <a:gd name="T5" fmla="*/ 8 h 8"/>
                  <a:gd name="T6" fmla="*/ 2 w 7"/>
                  <a:gd name="T7" fmla="*/ 7 h 8"/>
                  <a:gd name="T8" fmla="*/ 7 w 7"/>
                  <a:gd name="T9" fmla="*/ 3 h 8"/>
                  <a:gd name="T10" fmla="*/ 6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6" y="0"/>
                    </a:moveTo>
                    <a:cubicBezTo>
                      <a:pt x="4" y="2"/>
                      <a:pt x="2" y="3"/>
                      <a:pt x="0" y="4"/>
                    </a:cubicBezTo>
                    <a:cubicBezTo>
                      <a:pt x="0" y="5"/>
                      <a:pt x="0" y="6"/>
                      <a:pt x="0" y="8"/>
                    </a:cubicBezTo>
                    <a:cubicBezTo>
                      <a:pt x="1" y="7"/>
                      <a:pt x="1" y="7"/>
                      <a:pt x="2" y="7"/>
                    </a:cubicBezTo>
                    <a:cubicBezTo>
                      <a:pt x="3" y="5"/>
                      <a:pt x="5" y="4"/>
                      <a:pt x="7" y="3"/>
                    </a:cubicBezTo>
                    <a:cubicBezTo>
                      <a:pt x="6" y="0"/>
                      <a:pt x="6" y="0"/>
                      <a:pt x="6"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523">
                <a:extLst>
                  <a:ext uri="{FF2B5EF4-FFF2-40B4-BE49-F238E27FC236}">
                    <a16:creationId xmlns:a16="http://schemas.microsoft.com/office/drawing/2014/main" id="{694CEBBE-4EAD-4266-AA6C-E1F7F186A1EF}"/>
                  </a:ext>
                </a:extLst>
              </p:cNvPr>
              <p:cNvSpPr>
                <a:spLocks noEditPoints="1"/>
              </p:cNvSpPr>
              <p:nvPr/>
            </p:nvSpPr>
            <p:spPr bwMode="auto">
              <a:xfrm>
                <a:off x="1926" y="1869"/>
                <a:ext cx="60" cy="169"/>
              </a:xfrm>
              <a:custGeom>
                <a:avLst/>
                <a:gdLst>
                  <a:gd name="T0" fmla="*/ 0 w 25"/>
                  <a:gd name="T1" fmla="*/ 46 h 71"/>
                  <a:gd name="T2" fmla="*/ 1 w 25"/>
                  <a:gd name="T3" fmla="*/ 48 h 71"/>
                  <a:gd name="T4" fmla="*/ 1 w 25"/>
                  <a:gd name="T5" fmla="*/ 49 h 71"/>
                  <a:gd name="T6" fmla="*/ 1 w 25"/>
                  <a:gd name="T7" fmla="*/ 50 h 71"/>
                  <a:gd name="T8" fmla="*/ 2 w 25"/>
                  <a:gd name="T9" fmla="*/ 52 h 71"/>
                  <a:gd name="T10" fmla="*/ 3 w 25"/>
                  <a:gd name="T11" fmla="*/ 55 h 71"/>
                  <a:gd name="T12" fmla="*/ 3 w 25"/>
                  <a:gd name="T13" fmla="*/ 55 h 71"/>
                  <a:gd name="T14" fmla="*/ 4 w 25"/>
                  <a:gd name="T15" fmla="*/ 56 h 71"/>
                  <a:gd name="T16" fmla="*/ 7 w 25"/>
                  <a:gd name="T17" fmla="*/ 62 h 71"/>
                  <a:gd name="T18" fmla="*/ 8 w 25"/>
                  <a:gd name="T19" fmla="*/ 64 h 71"/>
                  <a:gd name="T20" fmla="*/ 8 w 25"/>
                  <a:gd name="T21" fmla="*/ 65 h 71"/>
                  <a:gd name="T22" fmla="*/ 8 w 25"/>
                  <a:gd name="T23" fmla="*/ 65 h 71"/>
                  <a:gd name="T24" fmla="*/ 9 w 25"/>
                  <a:gd name="T25" fmla="*/ 68 h 71"/>
                  <a:gd name="T26" fmla="*/ 9 w 25"/>
                  <a:gd name="T27" fmla="*/ 71 h 71"/>
                  <a:gd name="T28" fmla="*/ 11 w 25"/>
                  <a:gd name="T29" fmla="*/ 66 h 71"/>
                  <a:gd name="T30" fmla="*/ 10 w 25"/>
                  <a:gd name="T31" fmla="*/ 62 h 71"/>
                  <a:gd name="T32" fmla="*/ 7 w 25"/>
                  <a:gd name="T33" fmla="*/ 53 h 71"/>
                  <a:gd name="T34" fmla="*/ 4 w 25"/>
                  <a:gd name="T35" fmla="*/ 42 h 71"/>
                  <a:gd name="T36" fmla="*/ 15 w 25"/>
                  <a:gd name="T37" fmla="*/ 37 h 71"/>
                  <a:gd name="T38" fmla="*/ 16 w 25"/>
                  <a:gd name="T39" fmla="*/ 36 h 71"/>
                  <a:gd name="T40" fmla="*/ 23 w 25"/>
                  <a:gd name="T41" fmla="*/ 39 h 71"/>
                  <a:gd name="T42" fmla="*/ 23 w 25"/>
                  <a:gd name="T43" fmla="*/ 39 h 71"/>
                  <a:gd name="T44" fmla="*/ 15 w 25"/>
                  <a:gd name="T45" fmla="*/ 40 h 71"/>
                  <a:gd name="T46" fmla="*/ 16 w 25"/>
                  <a:gd name="T47" fmla="*/ 44 h 71"/>
                  <a:gd name="T48" fmla="*/ 18 w 25"/>
                  <a:gd name="T49" fmla="*/ 49 h 71"/>
                  <a:gd name="T50" fmla="*/ 24 w 25"/>
                  <a:gd name="T51" fmla="*/ 42 h 71"/>
                  <a:gd name="T52" fmla="*/ 23 w 25"/>
                  <a:gd name="T53" fmla="*/ 39 h 71"/>
                  <a:gd name="T54" fmla="*/ 23 w 25"/>
                  <a:gd name="T55" fmla="*/ 38 h 71"/>
                  <a:gd name="T56" fmla="*/ 23 w 25"/>
                  <a:gd name="T57" fmla="*/ 39 h 71"/>
                  <a:gd name="T58" fmla="*/ 23 w 25"/>
                  <a:gd name="T59" fmla="*/ 39 h 71"/>
                  <a:gd name="T60" fmla="*/ 23 w 25"/>
                  <a:gd name="T61" fmla="*/ 38 h 71"/>
                  <a:gd name="T62" fmla="*/ 22 w 25"/>
                  <a:gd name="T63" fmla="*/ 35 h 71"/>
                  <a:gd name="T64" fmla="*/ 22 w 25"/>
                  <a:gd name="T65" fmla="*/ 35 h 71"/>
                  <a:gd name="T66" fmla="*/ 22 w 25"/>
                  <a:gd name="T67" fmla="*/ 35 h 71"/>
                  <a:gd name="T68" fmla="*/ 22 w 25"/>
                  <a:gd name="T69" fmla="*/ 35 h 71"/>
                  <a:gd name="T70" fmla="*/ 20 w 25"/>
                  <a:gd name="T71" fmla="*/ 0 h 71"/>
                  <a:gd name="T72" fmla="*/ 14 w 25"/>
                  <a:gd name="T73" fmla="*/ 10 h 71"/>
                  <a:gd name="T74" fmla="*/ 19 w 25"/>
                  <a:gd name="T75" fmla="*/ 10 h 71"/>
                  <a:gd name="T76" fmla="*/ 20 w 25"/>
                  <a:gd name="T77" fmla="*/ 9 h 71"/>
                  <a:gd name="T78" fmla="*/ 20 w 25"/>
                  <a:gd name="T79" fmla="*/ 3 h 71"/>
                  <a:gd name="T80" fmla="*/ 20 w 25"/>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71">
                    <a:moveTo>
                      <a:pt x="4" y="42"/>
                    </a:moveTo>
                    <a:cubicBezTo>
                      <a:pt x="3" y="43"/>
                      <a:pt x="1" y="44"/>
                      <a:pt x="0" y="46"/>
                    </a:cubicBezTo>
                    <a:cubicBezTo>
                      <a:pt x="1" y="48"/>
                      <a:pt x="1" y="48"/>
                      <a:pt x="1" y="48"/>
                    </a:cubicBezTo>
                    <a:cubicBezTo>
                      <a:pt x="1" y="48"/>
                      <a:pt x="1" y="48"/>
                      <a:pt x="1" y="48"/>
                    </a:cubicBezTo>
                    <a:cubicBezTo>
                      <a:pt x="1" y="49"/>
                      <a:pt x="1" y="49"/>
                      <a:pt x="1" y="49"/>
                    </a:cubicBezTo>
                    <a:cubicBezTo>
                      <a:pt x="1" y="49"/>
                      <a:pt x="1" y="49"/>
                      <a:pt x="1" y="49"/>
                    </a:cubicBezTo>
                    <a:cubicBezTo>
                      <a:pt x="1" y="49"/>
                      <a:pt x="1" y="49"/>
                      <a:pt x="1" y="49"/>
                    </a:cubicBezTo>
                    <a:cubicBezTo>
                      <a:pt x="1" y="50"/>
                      <a:pt x="1" y="50"/>
                      <a:pt x="1" y="50"/>
                    </a:cubicBezTo>
                    <a:cubicBezTo>
                      <a:pt x="2" y="50"/>
                      <a:pt x="2" y="50"/>
                      <a:pt x="2" y="50"/>
                    </a:cubicBezTo>
                    <a:cubicBezTo>
                      <a:pt x="2" y="52"/>
                      <a:pt x="2" y="52"/>
                      <a:pt x="2" y="52"/>
                    </a:cubicBezTo>
                    <a:cubicBezTo>
                      <a:pt x="3" y="54"/>
                      <a:pt x="3" y="54"/>
                      <a:pt x="3" y="54"/>
                    </a:cubicBezTo>
                    <a:cubicBezTo>
                      <a:pt x="3" y="55"/>
                      <a:pt x="3" y="55"/>
                      <a:pt x="3" y="55"/>
                    </a:cubicBezTo>
                    <a:cubicBezTo>
                      <a:pt x="3" y="55"/>
                      <a:pt x="3" y="55"/>
                      <a:pt x="3" y="55"/>
                    </a:cubicBezTo>
                    <a:cubicBezTo>
                      <a:pt x="3" y="55"/>
                      <a:pt x="3" y="55"/>
                      <a:pt x="3" y="55"/>
                    </a:cubicBezTo>
                    <a:cubicBezTo>
                      <a:pt x="3" y="55"/>
                      <a:pt x="3" y="55"/>
                      <a:pt x="3" y="55"/>
                    </a:cubicBezTo>
                    <a:cubicBezTo>
                      <a:pt x="4" y="56"/>
                      <a:pt x="4" y="56"/>
                      <a:pt x="4" y="56"/>
                    </a:cubicBezTo>
                    <a:cubicBezTo>
                      <a:pt x="6" y="59"/>
                      <a:pt x="6" y="59"/>
                      <a:pt x="6" y="59"/>
                    </a:cubicBezTo>
                    <a:cubicBezTo>
                      <a:pt x="6" y="61"/>
                      <a:pt x="7" y="62"/>
                      <a:pt x="7" y="62"/>
                    </a:cubicBezTo>
                    <a:cubicBezTo>
                      <a:pt x="7" y="63"/>
                      <a:pt x="7" y="63"/>
                      <a:pt x="7" y="63"/>
                    </a:cubicBezTo>
                    <a:cubicBezTo>
                      <a:pt x="8" y="64"/>
                      <a:pt x="8" y="64"/>
                      <a:pt x="8" y="64"/>
                    </a:cubicBezTo>
                    <a:cubicBezTo>
                      <a:pt x="8" y="64"/>
                      <a:pt x="8" y="64"/>
                      <a:pt x="8" y="64"/>
                    </a:cubicBezTo>
                    <a:cubicBezTo>
                      <a:pt x="8" y="65"/>
                      <a:pt x="8" y="65"/>
                      <a:pt x="8" y="65"/>
                    </a:cubicBezTo>
                    <a:cubicBezTo>
                      <a:pt x="8" y="65"/>
                      <a:pt x="8" y="65"/>
                      <a:pt x="8" y="65"/>
                    </a:cubicBezTo>
                    <a:cubicBezTo>
                      <a:pt x="8" y="65"/>
                      <a:pt x="8" y="65"/>
                      <a:pt x="8" y="65"/>
                    </a:cubicBezTo>
                    <a:cubicBezTo>
                      <a:pt x="9" y="68"/>
                      <a:pt x="9" y="68"/>
                      <a:pt x="9" y="68"/>
                    </a:cubicBezTo>
                    <a:cubicBezTo>
                      <a:pt x="9" y="68"/>
                      <a:pt x="9" y="68"/>
                      <a:pt x="9" y="68"/>
                    </a:cubicBezTo>
                    <a:cubicBezTo>
                      <a:pt x="9" y="70"/>
                      <a:pt x="9" y="70"/>
                      <a:pt x="9" y="70"/>
                    </a:cubicBezTo>
                    <a:cubicBezTo>
                      <a:pt x="9" y="71"/>
                      <a:pt x="9" y="71"/>
                      <a:pt x="9" y="71"/>
                    </a:cubicBezTo>
                    <a:cubicBezTo>
                      <a:pt x="10" y="70"/>
                      <a:pt x="11" y="68"/>
                      <a:pt x="12" y="67"/>
                    </a:cubicBezTo>
                    <a:cubicBezTo>
                      <a:pt x="11" y="66"/>
                      <a:pt x="11" y="66"/>
                      <a:pt x="11" y="66"/>
                    </a:cubicBezTo>
                    <a:cubicBezTo>
                      <a:pt x="11" y="65"/>
                      <a:pt x="11" y="64"/>
                      <a:pt x="11" y="64"/>
                    </a:cubicBezTo>
                    <a:cubicBezTo>
                      <a:pt x="11" y="63"/>
                      <a:pt x="11" y="62"/>
                      <a:pt x="10" y="62"/>
                    </a:cubicBezTo>
                    <a:cubicBezTo>
                      <a:pt x="10" y="60"/>
                      <a:pt x="9" y="59"/>
                      <a:pt x="9" y="58"/>
                    </a:cubicBezTo>
                    <a:cubicBezTo>
                      <a:pt x="7" y="53"/>
                      <a:pt x="7" y="53"/>
                      <a:pt x="7" y="53"/>
                    </a:cubicBezTo>
                    <a:cubicBezTo>
                      <a:pt x="6" y="52"/>
                      <a:pt x="5" y="49"/>
                      <a:pt x="5" y="48"/>
                    </a:cubicBezTo>
                    <a:cubicBezTo>
                      <a:pt x="4" y="46"/>
                      <a:pt x="4" y="44"/>
                      <a:pt x="4" y="42"/>
                    </a:cubicBezTo>
                    <a:moveTo>
                      <a:pt x="16" y="36"/>
                    </a:moveTo>
                    <a:cubicBezTo>
                      <a:pt x="16" y="37"/>
                      <a:pt x="15" y="37"/>
                      <a:pt x="15" y="37"/>
                    </a:cubicBezTo>
                    <a:cubicBezTo>
                      <a:pt x="15" y="37"/>
                      <a:pt x="15" y="37"/>
                      <a:pt x="15" y="38"/>
                    </a:cubicBezTo>
                    <a:cubicBezTo>
                      <a:pt x="15" y="37"/>
                      <a:pt x="16" y="37"/>
                      <a:pt x="16" y="36"/>
                    </a:cubicBezTo>
                    <a:moveTo>
                      <a:pt x="23" y="39"/>
                    </a:moveTo>
                    <a:cubicBezTo>
                      <a:pt x="23" y="39"/>
                      <a:pt x="23" y="39"/>
                      <a:pt x="23" y="39"/>
                    </a:cubicBezTo>
                    <a:cubicBezTo>
                      <a:pt x="23" y="39"/>
                      <a:pt x="23" y="39"/>
                      <a:pt x="23" y="39"/>
                    </a:cubicBezTo>
                    <a:cubicBezTo>
                      <a:pt x="23" y="39"/>
                      <a:pt x="23" y="39"/>
                      <a:pt x="23" y="39"/>
                    </a:cubicBezTo>
                    <a:moveTo>
                      <a:pt x="22" y="34"/>
                    </a:moveTo>
                    <a:cubicBezTo>
                      <a:pt x="20" y="36"/>
                      <a:pt x="18" y="39"/>
                      <a:pt x="15" y="40"/>
                    </a:cubicBezTo>
                    <a:cubicBezTo>
                      <a:pt x="15" y="40"/>
                      <a:pt x="15" y="40"/>
                      <a:pt x="15" y="40"/>
                    </a:cubicBezTo>
                    <a:cubicBezTo>
                      <a:pt x="16" y="42"/>
                      <a:pt x="16" y="43"/>
                      <a:pt x="16" y="44"/>
                    </a:cubicBezTo>
                    <a:cubicBezTo>
                      <a:pt x="17" y="46"/>
                      <a:pt x="17" y="47"/>
                      <a:pt x="18" y="48"/>
                    </a:cubicBezTo>
                    <a:cubicBezTo>
                      <a:pt x="18" y="49"/>
                      <a:pt x="18" y="49"/>
                      <a:pt x="18" y="49"/>
                    </a:cubicBezTo>
                    <a:cubicBezTo>
                      <a:pt x="20" y="48"/>
                      <a:pt x="23" y="46"/>
                      <a:pt x="25" y="45"/>
                    </a:cubicBezTo>
                    <a:cubicBezTo>
                      <a:pt x="24" y="42"/>
                      <a:pt x="24" y="42"/>
                      <a:pt x="24" y="42"/>
                    </a:cubicBezTo>
                    <a:cubicBezTo>
                      <a:pt x="24" y="41"/>
                      <a:pt x="23" y="41"/>
                      <a:pt x="23" y="40"/>
                    </a:cubicBezTo>
                    <a:cubicBezTo>
                      <a:pt x="23" y="39"/>
                      <a:pt x="23" y="39"/>
                      <a:pt x="23" y="39"/>
                    </a:cubicBezTo>
                    <a:cubicBezTo>
                      <a:pt x="23" y="39"/>
                      <a:pt x="23" y="39"/>
                      <a:pt x="23" y="39"/>
                    </a:cubicBezTo>
                    <a:cubicBezTo>
                      <a:pt x="23" y="38"/>
                      <a:pt x="23" y="38"/>
                      <a:pt x="23" y="38"/>
                    </a:cubicBezTo>
                    <a:cubicBezTo>
                      <a:pt x="23" y="38"/>
                      <a:pt x="23" y="38"/>
                      <a:pt x="23" y="38"/>
                    </a:cubicBezTo>
                    <a:cubicBezTo>
                      <a:pt x="23" y="38"/>
                      <a:pt x="23" y="39"/>
                      <a:pt x="23" y="39"/>
                    </a:cubicBezTo>
                    <a:cubicBezTo>
                      <a:pt x="23" y="39"/>
                      <a:pt x="23" y="39"/>
                      <a:pt x="23" y="39"/>
                    </a:cubicBezTo>
                    <a:cubicBezTo>
                      <a:pt x="23" y="39"/>
                      <a:pt x="23" y="39"/>
                      <a:pt x="23" y="39"/>
                    </a:cubicBezTo>
                    <a:cubicBezTo>
                      <a:pt x="23" y="39"/>
                      <a:pt x="23" y="39"/>
                      <a:pt x="23" y="39"/>
                    </a:cubicBezTo>
                    <a:cubicBezTo>
                      <a:pt x="23" y="38"/>
                      <a:pt x="23" y="38"/>
                      <a:pt x="23" y="38"/>
                    </a:cubicBezTo>
                    <a:cubicBezTo>
                      <a:pt x="22" y="36"/>
                      <a:pt x="22" y="36"/>
                      <a:pt x="22" y="36"/>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4"/>
                      <a:pt x="22" y="34"/>
                      <a:pt x="22" y="34"/>
                    </a:cubicBezTo>
                    <a:moveTo>
                      <a:pt x="20" y="0"/>
                    </a:moveTo>
                    <a:cubicBezTo>
                      <a:pt x="18" y="3"/>
                      <a:pt x="16" y="6"/>
                      <a:pt x="14" y="9"/>
                    </a:cubicBezTo>
                    <a:cubicBezTo>
                      <a:pt x="14" y="9"/>
                      <a:pt x="14" y="9"/>
                      <a:pt x="14" y="10"/>
                    </a:cubicBezTo>
                    <a:cubicBezTo>
                      <a:pt x="14" y="10"/>
                      <a:pt x="14" y="11"/>
                      <a:pt x="14" y="11"/>
                    </a:cubicBezTo>
                    <a:cubicBezTo>
                      <a:pt x="16" y="10"/>
                      <a:pt x="17" y="10"/>
                      <a:pt x="19" y="10"/>
                    </a:cubicBezTo>
                    <a:cubicBezTo>
                      <a:pt x="19" y="10"/>
                      <a:pt x="20" y="10"/>
                      <a:pt x="20" y="10"/>
                    </a:cubicBezTo>
                    <a:cubicBezTo>
                      <a:pt x="20" y="9"/>
                      <a:pt x="20" y="9"/>
                      <a:pt x="20" y="9"/>
                    </a:cubicBezTo>
                    <a:cubicBezTo>
                      <a:pt x="20" y="3"/>
                      <a:pt x="20" y="3"/>
                      <a:pt x="20" y="3"/>
                    </a:cubicBezTo>
                    <a:cubicBezTo>
                      <a:pt x="20" y="3"/>
                      <a:pt x="20" y="3"/>
                      <a:pt x="20" y="3"/>
                    </a:cubicBezTo>
                    <a:cubicBezTo>
                      <a:pt x="20" y="3"/>
                      <a:pt x="20" y="3"/>
                      <a:pt x="20" y="3"/>
                    </a:cubicBezTo>
                    <a:cubicBezTo>
                      <a:pt x="20" y="2"/>
                      <a:pt x="20" y="1"/>
                      <a:pt x="2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524">
                <a:extLst>
                  <a:ext uri="{FF2B5EF4-FFF2-40B4-BE49-F238E27FC236}">
                    <a16:creationId xmlns:a16="http://schemas.microsoft.com/office/drawing/2014/main" id="{39F70D44-3758-4E45-84F1-37D877470005}"/>
                  </a:ext>
                </a:extLst>
              </p:cNvPr>
              <p:cNvSpPr>
                <a:spLocks/>
              </p:cNvSpPr>
              <p:nvPr/>
            </p:nvSpPr>
            <p:spPr bwMode="auto">
              <a:xfrm>
                <a:off x="1962" y="1947"/>
                <a:ext cx="17" cy="17"/>
              </a:xfrm>
              <a:custGeom>
                <a:avLst/>
                <a:gdLst>
                  <a:gd name="T0" fmla="*/ 7 w 7"/>
                  <a:gd name="T1" fmla="*/ 0 h 7"/>
                  <a:gd name="T2" fmla="*/ 1 w 7"/>
                  <a:gd name="T3" fmla="*/ 3 h 7"/>
                  <a:gd name="T4" fmla="*/ 0 w 7"/>
                  <a:gd name="T5" fmla="*/ 5 h 7"/>
                  <a:gd name="T6" fmla="*/ 0 w 7"/>
                  <a:gd name="T7" fmla="*/ 7 h 7"/>
                  <a:gd name="T8" fmla="*/ 7 w 7"/>
                  <a:gd name="T9" fmla="*/ 1 h 7"/>
                  <a:gd name="T10" fmla="*/ 7 w 7"/>
                  <a:gd name="T11" fmla="*/ 0 h 7"/>
                  <a:gd name="T12" fmla="*/ 7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0"/>
                    </a:moveTo>
                    <a:cubicBezTo>
                      <a:pt x="5" y="1"/>
                      <a:pt x="3" y="3"/>
                      <a:pt x="1" y="3"/>
                    </a:cubicBezTo>
                    <a:cubicBezTo>
                      <a:pt x="1" y="4"/>
                      <a:pt x="0" y="4"/>
                      <a:pt x="0" y="5"/>
                    </a:cubicBezTo>
                    <a:cubicBezTo>
                      <a:pt x="0" y="5"/>
                      <a:pt x="0" y="6"/>
                      <a:pt x="0" y="7"/>
                    </a:cubicBezTo>
                    <a:cubicBezTo>
                      <a:pt x="3" y="6"/>
                      <a:pt x="5" y="3"/>
                      <a:pt x="7" y="1"/>
                    </a:cubicBezTo>
                    <a:cubicBezTo>
                      <a:pt x="7" y="0"/>
                      <a:pt x="7" y="0"/>
                      <a:pt x="7" y="0"/>
                    </a:cubicBezTo>
                    <a:cubicBezTo>
                      <a:pt x="7" y="0"/>
                      <a:pt x="7" y="0"/>
                      <a:pt x="7"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525">
                <a:extLst>
                  <a:ext uri="{FF2B5EF4-FFF2-40B4-BE49-F238E27FC236}">
                    <a16:creationId xmlns:a16="http://schemas.microsoft.com/office/drawing/2014/main" id="{5754207E-1955-4755-B1DB-B2E964D92AD5}"/>
                  </a:ext>
                </a:extLst>
              </p:cNvPr>
              <p:cNvSpPr>
                <a:spLocks noEditPoints="1"/>
              </p:cNvSpPr>
              <p:nvPr/>
            </p:nvSpPr>
            <p:spPr bwMode="auto">
              <a:xfrm>
                <a:off x="1945" y="1976"/>
                <a:ext cx="50" cy="102"/>
              </a:xfrm>
              <a:custGeom>
                <a:avLst/>
                <a:gdLst>
                  <a:gd name="T0" fmla="*/ 4 w 21"/>
                  <a:gd name="T1" fmla="*/ 22 h 43"/>
                  <a:gd name="T2" fmla="*/ 1 w 21"/>
                  <a:gd name="T3" fmla="*/ 26 h 43"/>
                  <a:gd name="T4" fmla="*/ 1 w 21"/>
                  <a:gd name="T5" fmla="*/ 28 h 43"/>
                  <a:gd name="T6" fmla="*/ 1 w 21"/>
                  <a:gd name="T7" fmla="*/ 29 h 43"/>
                  <a:gd name="T8" fmla="*/ 1 w 21"/>
                  <a:gd name="T9" fmla="*/ 30 h 43"/>
                  <a:gd name="T10" fmla="*/ 1 w 21"/>
                  <a:gd name="T11" fmla="*/ 32 h 43"/>
                  <a:gd name="T12" fmla="*/ 1 w 21"/>
                  <a:gd name="T13" fmla="*/ 37 h 43"/>
                  <a:gd name="T14" fmla="*/ 1 w 21"/>
                  <a:gd name="T15" fmla="*/ 42 h 43"/>
                  <a:gd name="T16" fmla="*/ 0 w 21"/>
                  <a:gd name="T17" fmla="*/ 43 h 43"/>
                  <a:gd name="T18" fmla="*/ 3 w 21"/>
                  <a:gd name="T19" fmla="*/ 41 h 43"/>
                  <a:gd name="T20" fmla="*/ 4 w 21"/>
                  <a:gd name="T21" fmla="*/ 29 h 43"/>
                  <a:gd name="T22" fmla="*/ 4 w 21"/>
                  <a:gd name="T23" fmla="*/ 25 h 43"/>
                  <a:gd name="T24" fmla="*/ 4 w 21"/>
                  <a:gd name="T25" fmla="*/ 23 h 43"/>
                  <a:gd name="T26" fmla="*/ 4 w 21"/>
                  <a:gd name="T27" fmla="*/ 22 h 43"/>
                  <a:gd name="T28" fmla="*/ 4 w 21"/>
                  <a:gd name="T29" fmla="*/ 22 h 43"/>
                  <a:gd name="T30" fmla="*/ 17 w 21"/>
                  <a:gd name="T31" fmla="*/ 0 h 43"/>
                  <a:gd name="T32" fmla="*/ 10 w 21"/>
                  <a:gd name="T33" fmla="*/ 4 h 43"/>
                  <a:gd name="T34" fmla="*/ 11 w 21"/>
                  <a:gd name="T35" fmla="*/ 5 h 43"/>
                  <a:gd name="T36" fmla="*/ 12 w 21"/>
                  <a:gd name="T37" fmla="*/ 7 h 43"/>
                  <a:gd name="T38" fmla="*/ 14 w 21"/>
                  <a:gd name="T39" fmla="*/ 13 h 43"/>
                  <a:gd name="T40" fmla="*/ 15 w 21"/>
                  <a:gd name="T41" fmla="*/ 14 h 43"/>
                  <a:gd name="T42" fmla="*/ 15 w 21"/>
                  <a:gd name="T43" fmla="*/ 14 h 43"/>
                  <a:gd name="T44" fmla="*/ 17 w 21"/>
                  <a:gd name="T45" fmla="*/ 13 h 43"/>
                  <a:gd name="T46" fmla="*/ 21 w 21"/>
                  <a:gd name="T47" fmla="*/ 9 h 43"/>
                  <a:gd name="T48" fmla="*/ 20 w 21"/>
                  <a:gd name="T49" fmla="*/ 8 h 43"/>
                  <a:gd name="T50" fmla="*/ 20 w 21"/>
                  <a:gd name="T51" fmla="*/ 7 h 43"/>
                  <a:gd name="T52" fmla="*/ 20 w 21"/>
                  <a:gd name="T53" fmla="*/ 6 h 43"/>
                  <a:gd name="T54" fmla="*/ 19 w 21"/>
                  <a:gd name="T55" fmla="*/ 5 h 43"/>
                  <a:gd name="T56" fmla="*/ 19 w 21"/>
                  <a:gd name="T57" fmla="*/ 4 h 43"/>
                  <a:gd name="T58" fmla="*/ 18 w 21"/>
                  <a:gd name="T59" fmla="*/ 3 h 43"/>
                  <a:gd name="T60" fmla="*/ 18 w 21"/>
                  <a:gd name="T61" fmla="*/ 2 h 43"/>
                  <a:gd name="T62" fmla="*/ 18 w 21"/>
                  <a:gd name="T63" fmla="*/ 1 h 43"/>
                  <a:gd name="T64" fmla="*/ 17 w 21"/>
                  <a:gd name="T65" fmla="*/ 1 h 43"/>
                  <a:gd name="T66" fmla="*/ 17 w 21"/>
                  <a:gd name="T67" fmla="*/ 0 h 43"/>
                  <a:gd name="T68" fmla="*/ 17 w 21"/>
                  <a:gd name="T6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43">
                    <a:moveTo>
                      <a:pt x="4" y="22"/>
                    </a:moveTo>
                    <a:cubicBezTo>
                      <a:pt x="3" y="23"/>
                      <a:pt x="2" y="25"/>
                      <a:pt x="1" y="26"/>
                    </a:cubicBezTo>
                    <a:cubicBezTo>
                      <a:pt x="1" y="26"/>
                      <a:pt x="1" y="27"/>
                      <a:pt x="1" y="28"/>
                    </a:cubicBezTo>
                    <a:cubicBezTo>
                      <a:pt x="1" y="29"/>
                      <a:pt x="1" y="29"/>
                      <a:pt x="1" y="29"/>
                    </a:cubicBezTo>
                    <a:cubicBezTo>
                      <a:pt x="1" y="30"/>
                      <a:pt x="1" y="30"/>
                      <a:pt x="1" y="30"/>
                    </a:cubicBezTo>
                    <a:cubicBezTo>
                      <a:pt x="1" y="32"/>
                      <a:pt x="1" y="32"/>
                      <a:pt x="1" y="32"/>
                    </a:cubicBezTo>
                    <a:cubicBezTo>
                      <a:pt x="1" y="37"/>
                      <a:pt x="1" y="37"/>
                      <a:pt x="1" y="37"/>
                    </a:cubicBezTo>
                    <a:cubicBezTo>
                      <a:pt x="1" y="42"/>
                      <a:pt x="1" y="42"/>
                      <a:pt x="1" y="42"/>
                    </a:cubicBezTo>
                    <a:cubicBezTo>
                      <a:pt x="0" y="43"/>
                      <a:pt x="0" y="43"/>
                      <a:pt x="0" y="43"/>
                    </a:cubicBezTo>
                    <a:cubicBezTo>
                      <a:pt x="1" y="42"/>
                      <a:pt x="2" y="42"/>
                      <a:pt x="3" y="41"/>
                    </a:cubicBezTo>
                    <a:cubicBezTo>
                      <a:pt x="3" y="37"/>
                      <a:pt x="4" y="33"/>
                      <a:pt x="4" y="29"/>
                    </a:cubicBezTo>
                    <a:cubicBezTo>
                      <a:pt x="4" y="27"/>
                      <a:pt x="4" y="26"/>
                      <a:pt x="4" y="25"/>
                    </a:cubicBezTo>
                    <a:cubicBezTo>
                      <a:pt x="4" y="23"/>
                      <a:pt x="4" y="23"/>
                      <a:pt x="4" y="23"/>
                    </a:cubicBezTo>
                    <a:cubicBezTo>
                      <a:pt x="4" y="23"/>
                      <a:pt x="4" y="23"/>
                      <a:pt x="4" y="22"/>
                    </a:cubicBezTo>
                    <a:cubicBezTo>
                      <a:pt x="4" y="22"/>
                      <a:pt x="4" y="22"/>
                      <a:pt x="4" y="22"/>
                    </a:cubicBezTo>
                    <a:moveTo>
                      <a:pt x="17" y="0"/>
                    </a:moveTo>
                    <a:cubicBezTo>
                      <a:pt x="15" y="1"/>
                      <a:pt x="12" y="3"/>
                      <a:pt x="10" y="4"/>
                    </a:cubicBezTo>
                    <a:cubicBezTo>
                      <a:pt x="11" y="5"/>
                      <a:pt x="11" y="5"/>
                      <a:pt x="11" y="5"/>
                    </a:cubicBezTo>
                    <a:cubicBezTo>
                      <a:pt x="12" y="7"/>
                      <a:pt x="12" y="7"/>
                      <a:pt x="12" y="7"/>
                    </a:cubicBezTo>
                    <a:cubicBezTo>
                      <a:pt x="13" y="9"/>
                      <a:pt x="14" y="11"/>
                      <a:pt x="14" y="13"/>
                    </a:cubicBezTo>
                    <a:cubicBezTo>
                      <a:pt x="14" y="13"/>
                      <a:pt x="14" y="14"/>
                      <a:pt x="15" y="14"/>
                    </a:cubicBezTo>
                    <a:cubicBezTo>
                      <a:pt x="15" y="14"/>
                      <a:pt x="15" y="14"/>
                      <a:pt x="15" y="14"/>
                    </a:cubicBezTo>
                    <a:cubicBezTo>
                      <a:pt x="16" y="14"/>
                      <a:pt x="16" y="13"/>
                      <a:pt x="17" y="13"/>
                    </a:cubicBezTo>
                    <a:cubicBezTo>
                      <a:pt x="19" y="12"/>
                      <a:pt x="20" y="11"/>
                      <a:pt x="21" y="9"/>
                    </a:cubicBezTo>
                    <a:cubicBezTo>
                      <a:pt x="21" y="9"/>
                      <a:pt x="20" y="8"/>
                      <a:pt x="20" y="8"/>
                    </a:cubicBezTo>
                    <a:cubicBezTo>
                      <a:pt x="20" y="7"/>
                      <a:pt x="20" y="7"/>
                      <a:pt x="20" y="7"/>
                    </a:cubicBezTo>
                    <a:cubicBezTo>
                      <a:pt x="20" y="6"/>
                      <a:pt x="20" y="6"/>
                      <a:pt x="20" y="6"/>
                    </a:cubicBezTo>
                    <a:cubicBezTo>
                      <a:pt x="19" y="5"/>
                      <a:pt x="19" y="5"/>
                      <a:pt x="19" y="5"/>
                    </a:cubicBezTo>
                    <a:cubicBezTo>
                      <a:pt x="19" y="4"/>
                      <a:pt x="19" y="4"/>
                      <a:pt x="19" y="4"/>
                    </a:cubicBezTo>
                    <a:cubicBezTo>
                      <a:pt x="18" y="3"/>
                      <a:pt x="18" y="3"/>
                      <a:pt x="18" y="3"/>
                    </a:cubicBezTo>
                    <a:cubicBezTo>
                      <a:pt x="18" y="2"/>
                      <a:pt x="18" y="2"/>
                      <a:pt x="18" y="2"/>
                    </a:cubicBezTo>
                    <a:cubicBezTo>
                      <a:pt x="18" y="1"/>
                      <a:pt x="18" y="1"/>
                      <a:pt x="18" y="1"/>
                    </a:cubicBezTo>
                    <a:cubicBezTo>
                      <a:pt x="17" y="1"/>
                      <a:pt x="17" y="1"/>
                      <a:pt x="17" y="1"/>
                    </a:cubicBezTo>
                    <a:cubicBezTo>
                      <a:pt x="17" y="0"/>
                      <a:pt x="17" y="0"/>
                      <a:pt x="17" y="0"/>
                    </a:cubicBezTo>
                    <a:cubicBezTo>
                      <a:pt x="17" y="0"/>
                      <a:pt x="17" y="0"/>
                      <a:pt x="17"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526">
                <a:extLst>
                  <a:ext uri="{FF2B5EF4-FFF2-40B4-BE49-F238E27FC236}">
                    <a16:creationId xmlns:a16="http://schemas.microsoft.com/office/drawing/2014/main" id="{904BC4AA-C7E2-469A-ACB7-C57DE42DF586}"/>
                  </a:ext>
                </a:extLst>
              </p:cNvPr>
              <p:cNvSpPr>
                <a:spLocks noEditPoints="1"/>
              </p:cNvSpPr>
              <p:nvPr/>
            </p:nvSpPr>
            <p:spPr bwMode="auto">
              <a:xfrm>
                <a:off x="1938" y="2007"/>
                <a:ext cx="48" cy="116"/>
              </a:xfrm>
              <a:custGeom>
                <a:avLst/>
                <a:gdLst>
                  <a:gd name="T0" fmla="*/ 0 w 20"/>
                  <a:gd name="T1" fmla="*/ 48 h 49"/>
                  <a:gd name="T2" fmla="*/ 0 w 20"/>
                  <a:gd name="T3" fmla="*/ 48 h 49"/>
                  <a:gd name="T4" fmla="*/ 0 w 20"/>
                  <a:gd name="T5" fmla="*/ 49 h 49"/>
                  <a:gd name="T6" fmla="*/ 0 w 20"/>
                  <a:gd name="T7" fmla="*/ 49 h 49"/>
                  <a:gd name="T8" fmla="*/ 0 w 20"/>
                  <a:gd name="T9" fmla="*/ 48 h 49"/>
                  <a:gd name="T10" fmla="*/ 6 w 20"/>
                  <a:gd name="T11" fmla="*/ 28 h 49"/>
                  <a:gd name="T12" fmla="*/ 3 w 20"/>
                  <a:gd name="T13" fmla="*/ 30 h 49"/>
                  <a:gd name="T14" fmla="*/ 3 w 20"/>
                  <a:gd name="T15" fmla="*/ 31 h 49"/>
                  <a:gd name="T16" fmla="*/ 3 w 20"/>
                  <a:gd name="T17" fmla="*/ 31 h 49"/>
                  <a:gd name="T18" fmla="*/ 5 w 20"/>
                  <a:gd name="T19" fmla="*/ 30 h 49"/>
                  <a:gd name="T20" fmla="*/ 6 w 20"/>
                  <a:gd name="T21" fmla="*/ 28 h 49"/>
                  <a:gd name="T22" fmla="*/ 18 w 20"/>
                  <a:gd name="T23" fmla="*/ 6 h 49"/>
                  <a:gd name="T24" fmla="*/ 18 w 20"/>
                  <a:gd name="T25" fmla="*/ 6 h 49"/>
                  <a:gd name="T26" fmla="*/ 18 w 20"/>
                  <a:gd name="T27" fmla="*/ 6 h 49"/>
                  <a:gd name="T28" fmla="*/ 18 w 20"/>
                  <a:gd name="T29" fmla="*/ 7 h 49"/>
                  <a:gd name="T30" fmla="*/ 18 w 20"/>
                  <a:gd name="T31" fmla="*/ 6 h 49"/>
                  <a:gd name="T32" fmla="*/ 18 w 20"/>
                  <a:gd name="T33" fmla="*/ 6 h 49"/>
                  <a:gd name="T34" fmla="*/ 20 w 20"/>
                  <a:gd name="T35" fmla="*/ 0 h 49"/>
                  <a:gd name="T36" fmla="*/ 18 w 20"/>
                  <a:gd name="T37" fmla="*/ 1 h 49"/>
                  <a:gd name="T38" fmla="*/ 18 w 20"/>
                  <a:gd name="T39" fmla="*/ 1 h 49"/>
                  <a:gd name="T40" fmla="*/ 18 w 20"/>
                  <a:gd name="T41" fmla="*/ 2 h 49"/>
                  <a:gd name="T42" fmla="*/ 20 w 2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49">
                    <a:moveTo>
                      <a:pt x="0" y="48"/>
                    </a:moveTo>
                    <a:cubicBezTo>
                      <a:pt x="0" y="48"/>
                      <a:pt x="0" y="48"/>
                      <a:pt x="0" y="48"/>
                    </a:cubicBezTo>
                    <a:cubicBezTo>
                      <a:pt x="0" y="49"/>
                      <a:pt x="0" y="49"/>
                      <a:pt x="0" y="49"/>
                    </a:cubicBezTo>
                    <a:cubicBezTo>
                      <a:pt x="0" y="49"/>
                      <a:pt x="0" y="49"/>
                      <a:pt x="0" y="49"/>
                    </a:cubicBezTo>
                    <a:cubicBezTo>
                      <a:pt x="0" y="48"/>
                      <a:pt x="0" y="48"/>
                      <a:pt x="0" y="48"/>
                    </a:cubicBezTo>
                    <a:moveTo>
                      <a:pt x="6" y="28"/>
                    </a:moveTo>
                    <a:cubicBezTo>
                      <a:pt x="5" y="29"/>
                      <a:pt x="4" y="29"/>
                      <a:pt x="3" y="30"/>
                    </a:cubicBezTo>
                    <a:cubicBezTo>
                      <a:pt x="3" y="31"/>
                      <a:pt x="3" y="31"/>
                      <a:pt x="3" y="31"/>
                    </a:cubicBezTo>
                    <a:cubicBezTo>
                      <a:pt x="3" y="31"/>
                      <a:pt x="3" y="31"/>
                      <a:pt x="3" y="31"/>
                    </a:cubicBezTo>
                    <a:cubicBezTo>
                      <a:pt x="4" y="31"/>
                      <a:pt x="5" y="31"/>
                      <a:pt x="5" y="30"/>
                    </a:cubicBezTo>
                    <a:cubicBezTo>
                      <a:pt x="5" y="30"/>
                      <a:pt x="6" y="29"/>
                      <a:pt x="6" y="28"/>
                    </a:cubicBezTo>
                    <a:moveTo>
                      <a:pt x="18" y="6"/>
                    </a:moveTo>
                    <a:cubicBezTo>
                      <a:pt x="18" y="6"/>
                      <a:pt x="18" y="6"/>
                      <a:pt x="18" y="6"/>
                    </a:cubicBezTo>
                    <a:cubicBezTo>
                      <a:pt x="18" y="6"/>
                      <a:pt x="18" y="6"/>
                      <a:pt x="18" y="6"/>
                    </a:cubicBezTo>
                    <a:cubicBezTo>
                      <a:pt x="18" y="6"/>
                      <a:pt x="18" y="7"/>
                      <a:pt x="18" y="7"/>
                    </a:cubicBezTo>
                    <a:cubicBezTo>
                      <a:pt x="18" y="7"/>
                      <a:pt x="18" y="7"/>
                      <a:pt x="18" y="6"/>
                    </a:cubicBezTo>
                    <a:cubicBezTo>
                      <a:pt x="18" y="6"/>
                      <a:pt x="18" y="6"/>
                      <a:pt x="18" y="6"/>
                    </a:cubicBezTo>
                    <a:moveTo>
                      <a:pt x="20" y="0"/>
                    </a:moveTo>
                    <a:cubicBezTo>
                      <a:pt x="19" y="0"/>
                      <a:pt x="19" y="1"/>
                      <a:pt x="18" y="1"/>
                    </a:cubicBezTo>
                    <a:cubicBezTo>
                      <a:pt x="18" y="1"/>
                      <a:pt x="18" y="1"/>
                      <a:pt x="18" y="1"/>
                    </a:cubicBezTo>
                    <a:cubicBezTo>
                      <a:pt x="18" y="2"/>
                      <a:pt x="18" y="2"/>
                      <a:pt x="18" y="2"/>
                    </a:cubicBezTo>
                    <a:cubicBezTo>
                      <a:pt x="19" y="1"/>
                      <a:pt x="20" y="0"/>
                      <a:pt x="2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527">
                <a:extLst>
                  <a:ext uri="{FF2B5EF4-FFF2-40B4-BE49-F238E27FC236}">
                    <a16:creationId xmlns:a16="http://schemas.microsoft.com/office/drawing/2014/main" id="{DB61A1CA-D446-49E6-AE69-218006716977}"/>
                  </a:ext>
                </a:extLst>
              </p:cNvPr>
              <p:cNvSpPr>
                <a:spLocks noEditPoints="1"/>
              </p:cNvSpPr>
              <p:nvPr/>
            </p:nvSpPr>
            <p:spPr bwMode="auto">
              <a:xfrm>
                <a:off x="1955" y="1997"/>
                <a:ext cx="40" cy="34"/>
              </a:xfrm>
              <a:custGeom>
                <a:avLst/>
                <a:gdLst>
                  <a:gd name="T0" fmla="*/ 0 w 17"/>
                  <a:gd name="T1" fmla="*/ 13 h 14"/>
                  <a:gd name="T2" fmla="*/ 0 w 17"/>
                  <a:gd name="T3" fmla="*/ 14 h 14"/>
                  <a:gd name="T4" fmla="*/ 0 w 17"/>
                  <a:gd name="T5" fmla="*/ 14 h 14"/>
                  <a:gd name="T6" fmla="*/ 0 w 17"/>
                  <a:gd name="T7" fmla="*/ 13 h 14"/>
                  <a:gd name="T8" fmla="*/ 17 w 17"/>
                  <a:gd name="T9" fmla="*/ 0 h 14"/>
                  <a:gd name="T10" fmla="*/ 13 w 17"/>
                  <a:gd name="T11" fmla="*/ 4 h 14"/>
                  <a:gd name="T12" fmla="*/ 11 w 17"/>
                  <a:gd name="T13" fmla="*/ 6 h 14"/>
                  <a:gd name="T14" fmla="*/ 11 w 17"/>
                  <a:gd name="T15" fmla="*/ 10 h 14"/>
                  <a:gd name="T16" fmla="*/ 11 w 17"/>
                  <a:gd name="T17" fmla="*/ 10 h 14"/>
                  <a:gd name="T18" fmla="*/ 11 w 17"/>
                  <a:gd name="T19" fmla="*/ 6 h 14"/>
                  <a:gd name="T20" fmla="*/ 11 w 17"/>
                  <a:gd name="T21" fmla="*/ 6 h 14"/>
                  <a:gd name="T22" fmla="*/ 11 w 17"/>
                  <a:gd name="T23" fmla="*/ 6 h 14"/>
                  <a:gd name="T24" fmla="*/ 17 w 17"/>
                  <a:gd name="T25" fmla="*/ 2 h 14"/>
                  <a:gd name="T26" fmla="*/ 17 w 17"/>
                  <a:gd name="T27" fmla="*/ 2 h 14"/>
                  <a:gd name="T28" fmla="*/ 17 w 17"/>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4">
                    <a:moveTo>
                      <a:pt x="0" y="13"/>
                    </a:moveTo>
                    <a:cubicBezTo>
                      <a:pt x="0" y="14"/>
                      <a:pt x="0" y="14"/>
                      <a:pt x="0" y="14"/>
                    </a:cubicBezTo>
                    <a:cubicBezTo>
                      <a:pt x="0" y="14"/>
                      <a:pt x="0" y="14"/>
                      <a:pt x="0" y="14"/>
                    </a:cubicBezTo>
                    <a:cubicBezTo>
                      <a:pt x="0" y="13"/>
                      <a:pt x="0" y="13"/>
                      <a:pt x="0" y="13"/>
                    </a:cubicBezTo>
                    <a:moveTo>
                      <a:pt x="17" y="0"/>
                    </a:moveTo>
                    <a:cubicBezTo>
                      <a:pt x="16" y="2"/>
                      <a:pt x="15" y="3"/>
                      <a:pt x="13" y="4"/>
                    </a:cubicBezTo>
                    <a:cubicBezTo>
                      <a:pt x="13" y="4"/>
                      <a:pt x="12" y="5"/>
                      <a:pt x="11" y="6"/>
                    </a:cubicBezTo>
                    <a:cubicBezTo>
                      <a:pt x="11" y="7"/>
                      <a:pt x="11" y="8"/>
                      <a:pt x="11" y="10"/>
                    </a:cubicBezTo>
                    <a:cubicBezTo>
                      <a:pt x="11" y="10"/>
                      <a:pt x="11" y="10"/>
                      <a:pt x="11" y="10"/>
                    </a:cubicBezTo>
                    <a:cubicBezTo>
                      <a:pt x="11" y="8"/>
                      <a:pt x="11" y="7"/>
                      <a:pt x="11" y="6"/>
                    </a:cubicBezTo>
                    <a:cubicBezTo>
                      <a:pt x="11" y="6"/>
                      <a:pt x="11" y="6"/>
                      <a:pt x="11" y="6"/>
                    </a:cubicBezTo>
                    <a:cubicBezTo>
                      <a:pt x="11" y="6"/>
                      <a:pt x="11" y="6"/>
                      <a:pt x="11" y="6"/>
                    </a:cubicBezTo>
                    <a:cubicBezTo>
                      <a:pt x="13" y="5"/>
                      <a:pt x="15" y="4"/>
                      <a:pt x="17" y="2"/>
                    </a:cubicBezTo>
                    <a:cubicBezTo>
                      <a:pt x="17" y="2"/>
                      <a:pt x="17" y="2"/>
                      <a:pt x="17" y="2"/>
                    </a:cubicBezTo>
                    <a:cubicBezTo>
                      <a:pt x="17" y="2"/>
                      <a:pt x="17" y="1"/>
                      <a:pt x="17"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528">
                <a:extLst>
                  <a:ext uri="{FF2B5EF4-FFF2-40B4-BE49-F238E27FC236}">
                    <a16:creationId xmlns:a16="http://schemas.microsoft.com/office/drawing/2014/main" id="{140860AE-B8E6-4B4B-8B74-94C9D2844FC7}"/>
                  </a:ext>
                </a:extLst>
              </p:cNvPr>
              <p:cNvSpPr>
                <a:spLocks/>
              </p:cNvSpPr>
              <p:nvPr/>
            </p:nvSpPr>
            <p:spPr bwMode="auto">
              <a:xfrm>
                <a:off x="1926" y="1862"/>
                <a:ext cx="48" cy="66"/>
              </a:xfrm>
              <a:custGeom>
                <a:avLst/>
                <a:gdLst>
                  <a:gd name="T0" fmla="*/ 14 w 20"/>
                  <a:gd name="T1" fmla="*/ 0 h 28"/>
                  <a:gd name="T2" fmla="*/ 14 w 20"/>
                  <a:gd name="T3" fmla="*/ 0 h 28"/>
                  <a:gd name="T4" fmla="*/ 9 w 20"/>
                  <a:gd name="T5" fmla="*/ 7 h 28"/>
                  <a:gd name="T6" fmla="*/ 4 w 20"/>
                  <a:gd name="T7" fmla="*/ 13 h 28"/>
                  <a:gd name="T8" fmla="*/ 3 w 20"/>
                  <a:gd name="T9" fmla="*/ 14 h 28"/>
                  <a:gd name="T10" fmla="*/ 2 w 20"/>
                  <a:gd name="T11" fmla="*/ 18 h 28"/>
                  <a:gd name="T12" fmla="*/ 1 w 20"/>
                  <a:gd name="T13" fmla="*/ 20 h 28"/>
                  <a:gd name="T14" fmla="*/ 1 w 20"/>
                  <a:gd name="T15" fmla="*/ 20 h 28"/>
                  <a:gd name="T16" fmla="*/ 1 w 20"/>
                  <a:gd name="T17" fmla="*/ 20 h 28"/>
                  <a:gd name="T18" fmla="*/ 1 w 20"/>
                  <a:gd name="T19" fmla="*/ 20 h 28"/>
                  <a:gd name="T20" fmla="*/ 1 w 20"/>
                  <a:gd name="T21" fmla="*/ 20 h 28"/>
                  <a:gd name="T22" fmla="*/ 1 w 20"/>
                  <a:gd name="T23" fmla="*/ 20 h 28"/>
                  <a:gd name="T24" fmla="*/ 1 w 20"/>
                  <a:gd name="T25" fmla="*/ 21 h 28"/>
                  <a:gd name="T26" fmla="*/ 1 w 20"/>
                  <a:gd name="T27" fmla="*/ 21 h 28"/>
                  <a:gd name="T28" fmla="*/ 1 w 20"/>
                  <a:gd name="T29" fmla="*/ 22 h 28"/>
                  <a:gd name="T30" fmla="*/ 0 w 20"/>
                  <a:gd name="T31" fmla="*/ 25 h 28"/>
                  <a:gd name="T32" fmla="*/ 0 w 20"/>
                  <a:gd name="T33" fmla="*/ 26 h 28"/>
                  <a:gd name="T34" fmla="*/ 0 w 20"/>
                  <a:gd name="T35" fmla="*/ 28 h 28"/>
                  <a:gd name="T36" fmla="*/ 1 w 20"/>
                  <a:gd name="T37" fmla="*/ 27 h 28"/>
                  <a:gd name="T38" fmla="*/ 7 w 20"/>
                  <a:gd name="T39" fmla="*/ 21 h 28"/>
                  <a:gd name="T40" fmla="*/ 12 w 20"/>
                  <a:gd name="T41" fmla="*/ 10 h 28"/>
                  <a:gd name="T42" fmla="*/ 14 w 20"/>
                  <a:gd name="T43" fmla="*/ 6 h 28"/>
                  <a:gd name="T44" fmla="*/ 14 w 20"/>
                  <a:gd name="T45" fmla="*/ 11 h 28"/>
                  <a:gd name="T46" fmla="*/ 14 w 20"/>
                  <a:gd name="T47" fmla="*/ 13 h 28"/>
                  <a:gd name="T48" fmla="*/ 14 w 20"/>
                  <a:gd name="T49" fmla="*/ 12 h 28"/>
                  <a:gd name="T50" fmla="*/ 20 w 20"/>
                  <a:gd name="T51" fmla="*/ 3 h 28"/>
                  <a:gd name="T52" fmla="*/ 19 w 20"/>
                  <a:gd name="T53" fmla="*/ 2 h 28"/>
                  <a:gd name="T54" fmla="*/ 18 w 20"/>
                  <a:gd name="T55" fmla="*/ 1 h 28"/>
                  <a:gd name="T56" fmla="*/ 18 w 20"/>
                  <a:gd name="T57" fmla="*/ 1 h 28"/>
                  <a:gd name="T58" fmla="*/ 14 w 20"/>
                  <a:gd name="T5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28">
                    <a:moveTo>
                      <a:pt x="14" y="0"/>
                    </a:moveTo>
                    <a:cubicBezTo>
                      <a:pt x="14" y="0"/>
                      <a:pt x="14" y="0"/>
                      <a:pt x="14" y="0"/>
                    </a:cubicBezTo>
                    <a:cubicBezTo>
                      <a:pt x="13" y="2"/>
                      <a:pt x="11" y="5"/>
                      <a:pt x="9" y="7"/>
                    </a:cubicBezTo>
                    <a:cubicBezTo>
                      <a:pt x="7" y="9"/>
                      <a:pt x="6" y="11"/>
                      <a:pt x="4" y="13"/>
                    </a:cubicBezTo>
                    <a:cubicBezTo>
                      <a:pt x="4" y="13"/>
                      <a:pt x="4" y="14"/>
                      <a:pt x="3" y="14"/>
                    </a:cubicBezTo>
                    <a:cubicBezTo>
                      <a:pt x="2" y="18"/>
                      <a:pt x="2" y="18"/>
                      <a:pt x="2" y="18"/>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1"/>
                      <a:pt x="1" y="21"/>
                      <a:pt x="1" y="21"/>
                    </a:cubicBezTo>
                    <a:cubicBezTo>
                      <a:pt x="1" y="21"/>
                      <a:pt x="1" y="21"/>
                      <a:pt x="1" y="21"/>
                    </a:cubicBezTo>
                    <a:cubicBezTo>
                      <a:pt x="1" y="22"/>
                      <a:pt x="1" y="22"/>
                      <a:pt x="1" y="22"/>
                    </a:cubicBezTo>
                    <a:cubicBezTo>
                      <a:pt x="1" y="23"/>
                      <a:pt x="0" y="24"/>
                      <a:pt x="0" y="25"/>
                    </a:cubicBezTo>
                    <a:cubicBezTo>
                      <a:pt x="0" y="25"/>
                      <a:pt x="0" y="26"/>
                      <a:pt x="0" y="26"/>
                    </a:cubicBezTo>
                    <a:cubicBezTo>
                      <a:pt x="0" y="27"/>
                      <a:pt x="0" y="27"/>
                      <a:pt x="0" y="28"/>
                    </a:cubicBezTo>
                    <a:cubicBezTo>
                      <a:pt x="0" y="27"/>
                      <a:pt x="1" y="27"/>
                      <a:pt x="1" y="27"/>
                    </a:cubicBezTo>
                    <a:cubicBezTo>
                      <a:pt x="3" y="25"/>
                      <a:pt x="5" y="23"/>
                      <a:pt x="7" y="21"/>
                    </a:cubicBezTo>
                    <a:cubicBezTo>
                      <a:pt x="8" y="16"/>
                      <a:pt x="10" y="13"/>
                      <a:pt x="12" y="10"/>
                    </a:cubicBezTo>
                    <a:cubicBezTo>
                      <a:pt x="13" y="7"/>
                      <a:pt x="14" y="6"/>
                      <a:pt x="14" y="6"/>
                    </a:cubicBezTo>
                    <a:cubicBezTo>
                      <a:pt x="14" y="6"/>
                      <a:pt x="14" y="8"/>
                      <a:pt x="14" y="11"/>
                    </a:cubicBezTo>
                    <a:cubicBezTo>
                      <a:pt x="14" y="11"/>
                      <a:pt x="14" y="12"/>
                      <a:pt x="14" y="13"/>
                    </a:cubicBezTo>
                    <a:cubicBezTo>
                      <a:pt x="14" y="12"/>
                      <a:pt x="14" y="12"/>
                      <a:pt x="14" y="12"/>
                    </a:cubicBezTo>
                    <a:cubicBezTo>
                      <a:pt x="16" y="9"/>
                      <a:pt x="18" y="6"/>
                      <a:pt x="20" y="3"/>
                    </a:cubicBezTo>
                    <a:cubicBezTo>
                      <a:pt x="19" y="3"/>
                      <a:pt x="19" y="2"/>
                      <a:pt x="19" y="2"/>
                    </a:cubicBezTo>
                    <a:cubicBezTo>
                      <a:pt x="18" y="2"/>
                      <a:pt x="18" y="1"/>
                      <a:pt x="18" y="1"/>
                    </a:cubicBezTo>
                    <a:cubicBezTo>
                      <a:pt x="18" y="1"/>
                      <a:pt x="18" y="1"/>
                      <a:pt x="18" y="1"/>
                    </a:cubicBezTo>
                    <a:cubicBezTo>
                      <a:pt x="17" y="0"/>
                      <a:pt x="15" y="0"/>
                      <a:pt x="14"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529">
                <a:extLst>
                  <a:ext uri="{FF2B5EF4-FFF2-40B4-BE49-F238E27FC236}">
                    <a16:creationId xmlns:a16="http://schemas.microsoft.com/office/drawing/2014/main" id="{A46C3C8A-959E-4BFF-9B39-EF50B91338AC}"/>
                  </a:ext>
                </a:extLst>
              </p:cNvPr>
              <p:cNvSpPr>
                <a:spLocks noEditPoints="1"/>
              </p:cNvSpPr>
              <p:nvPr/>
            </p:nvSpPr>
            <p:spPr bwMode="auto">
              <a:xfrm>
                <a:off x="1934" y="1876"/>
                <a:ext cx="49" cy="245"/>
              </a:xfrm>
              <a:custGeom>
                <a:avLst/>
                <a:gdLst>
                  <a:gd name="T0" fmla="*/ 7 w 21"/>
                  <a:gd name="T1" fmla="*/ 49 h 103"/>
                  <a:gd name="T2" fmla="*/ 7 w 21"/>
                  <a:gd name="T3" fmla="*/ 49 h 103"/>
                  <a:gd name="T4" fmla="*/ 6 w 21"/>
                  <a:gd name="T5" fmla="*/ 44 h 103"/>
                  <a:gd name="T6" fmla="*/ 6 w 21"/>
                  <a:gd name="T7" fmla="*/ 44 h 103"/>
                  <a:gd name="T8" fmla="*/ 6 w 21"/>
                  <a:gd name="T9" fmla="*/ 44 h 103"/>
                  <a:gd name="T10" fmla="*/ 6 w 21"/>
                  <a:gd name="T11" fmla="*/ 43 h 103"/>
                  <a:gd name="T12" fmla="*/ 6 w 21"/>
                  <a:gd name="T13" fmla="*/ 43 h 103"/>
                  <a:gd name="T14" fmla="*/ 5 w 21"/>
                  <a:gd name="T15" fmla="*/ 42 h 103"/>
                  <a:gd name="T16" fmla="*/ 6 w 21"/>
                  <a:gd name="T17" fmla="*/ 44 h 103"/>
                  <a:gd name="T18" fmla="*/ 8 w 21"/>
                  <a:gd name="T19" fmla="*/ 48 h 103"/>
                  <a:gd name="T20" fmla="*/ 10 w 21"/>
                  <a:gd name="T21" fmla="*/ 52 h 103"/>
                  <a:gd name="T22" fmla="*/ 10 w 21"/>
                  <a:gd name="T23" fmla="*/ 53 h 103"/>
                  <a:gd name="T24" fmla="*/ 10 w 21"/>
                  <a:gd name="T25" fmla="*/ 52 h 103"/>
                  <a:gd name="T26" fmla="*/ 10 w 21"/>
                  <a:gd name="T27" fmla="*/ 53 h 103"/>
                  <a:gd name="T28" fmla="*/ 11 w 21"/>
                  <a:gd name="T29" fmla="*/ 54 h 103"/>
                  <a:gd name="T30" fmla="*/ 12 w 21"/>
                  <a:gd name="T31" fmla="*/ 57 h 103"/>
                  <a:gd name="T32" fmla="*/ 13 w 21"/>
                  <a:gd name="T33" fmla="*/ 60 h 103"/>
                  <a:gd name="T34" fmla="*/ 13 w 21"/>
                  <a:gd name="T35" fmla="*/ 62 h 103"/>
                  <a:gd name="T36" fmla="*/ 14 w 21"/>
                  <a:gd name="T37" fmla="*/ 66 h 103"/>
                  <a:gd name="T38" fmla="*/ 14 w 21"/>
                  <a:gd name="T39" fmla="*/ 66 h 103"/>
                  <a:gd name="T40" fmla="*/ 14 w 21"/>
                  <a:gd name="T41" fmla="*/ 67 h 103"/>
                  <a:gd name="T42" fmla="*/ 14 w 21"/>
                  <a:gd name="T43" fmla="*/ 70 h 103"/>
                  <a:gd name="T44" fmla="*/ 14 w 21"/>
                  <a:gd name="T45" fmla="*/ 71 h 103"/>
                  <a:gd name="T46" fmla="*/ 14 w 21"/>
                  <a:gd name="T47" fmla="*/ 71 h 103"/>
                  <a:gd name="T48" fmla="*/ 13 w 21"/>
                  <a:gd name="T49" fmla="*/ 78 h 103"/>
                  <a:gd name="T50" fmla="*/ 13 w 21"/>
                  <a:gd name="T51" fmla="*/ 80 h 103"/>
                  <a:gd name="T52" fmla="*/ 12 w 21"/>
                  <a:gd name="T53" fmla="*/ 80 h 103"/>
                  <a:gd name="T54" fmla="*/ 11 w 21"/>
                  <a:gd name="T55" fmla="*/ 86 h 103"/>
                  <a:gd name="T56" fmla="*/ 10 w 21"/>
                  <a:gd name="T57" fmla="*/ 87 h 103"/>
                  <a:gd name="T58" fmla="*/ 10 w 21"/>
                  <a:gd name="T59" fmla="*/ 87 h 103"/>
                  <a:gd name="T60" fmla="*/ 7 w 21"/>
                  <a:gd name="T61" fmla="*/ 96 h 103"/>
                  <a:gd name="T62" fmla="*/ 8 w 21"/>
                  <a:gd name="T63" fmla="*/ 89 h 103"/>
                  <a:gd name="T64" fmla="*/ 10 w 21"/>
                  <a:gd name="T65" fmla="*/ 80 h 103"/>
                  <a:gd name="T66" fmla="*/ 12 w 21"/>
                  <a:gd name="T67" fmla="*/ 71 h 103"/>
                  <a:gd name="T68" fmla="*/ 12 w 21"/>
                  <a:gd name="T69" fmla="*/ 64 h 103"/>
                  <a:gd name="T70" fmla="*/ 11 w 21"/>
                  <a:gd name="T71" fmla="*/ 60 h 103"/>
                  <a:gd name="T72" fmla="*/ 11 w 21"/>
                  <a:gd name="T73" fmla="*/ 60 h 103"/>
                  <a:gd name="T74" fmla="*/ 11 w 21"/>
                  <a:gd name="T75" fmla="*/ 58 h 103"/>
                  <a:gd name="T76" fmla="*/ 7 w 21"/>
                  <a:gd name="T77" fmla="*/ 49 h 103"/>
                  <a:gd name="T78" fmla="*/ 7 w 21"/>
                  <a:gd name="T79" fmla="*/ 49 h 103"/>
                  <a:gd name="T80" fmla="*/ 6 w 21"/>
                  <a:gd name="T81" fmla="*/ 44 h 103"/>
                  <a:gd name="T82" fmla="*/ 9 w 21"/>
                  <a:gd name="T83" fmla="*/ 4 h 103"/>
                  <a:gd name="T84" fmla="*/ 0 w 21"/>
                  <a:gd name="T85" fmla="*/ 34 h 103"/>
                  <a:gd name="T86" fmla="*/ 4 w 21"/>
                  <a:gd name="T87" fmla="*/ 50 h 103"/>
                  <a:gd name="T88" fmla="*/ 8 w 21"/>
                  <a:gd name="T89" fmla="*/ 61 h 103"/>
                  <a:gd name="T90" fmla="*/ 9 w 21"/>
                  <a:gd name="T91" fmla="*/ 64 h 103"/>
                  <a:gd name="T92" fmla="*/ 9 w 21"/>
                  <a:gd name="T93" fmla="*/ 67 h 103"/>
                  <a:gd name="T94" fmla="*/ 7 w 21"/>
                  <a:gd name="T95" fmla="*/ 85 h 103"/>
                  <a:gd name="T96" fmla="*/ 7 w 21"/>
                  <a:gd name="T97" fmla="*/ 87 h 103"/>
                  <a:gd name="T98" fmla="*/ 3 w 21"/>
                  <a:gd name="T99" fmla="*/ 102 h 103"/>
                  <a:gd name="T100" fmla="*/ 4 w 21"/>
                  <a:gd name="T101" fmla="*/ 102 h 103"/>
                  <a:gd name="T102" fmla="*/ 17 w 21"/>
                  <a:gd name="T103" fmla="*/ 82 h 103"/>
                  <a:gd name="T104" fmla="*/ 21 w 21"/>
                  <a:gd name="T105" fmla="*/ 67 h 103"/>
                  <a:gd name="T106" fmla="*/ 20 w 21"/>
                  <a:gd name="T107" fmla="*/ 62 h 103"/>
                  <a:gd name="T108" fmla="*/ 20 w 21"/>
                  <a:gd name="T109" fmla="*/ 57 h 103"/>
                  <a:gd name="T110" fmla="*/ 17 w 21"/>
                  <a:gd name="T111" fmla="*/ 49 h 103"/>
                  <a:gd name="T112" fmla="*/ 15 w 21"/>
                  <a:gd name="T113" fmla="*/ 45 h 103"/>
                  <a:gd name="T114" fmla="*/ 12 w 21"/>
                  <a:gd name="T115" fmla="*/ 37 h 103"/>
                  <a:gd name="T116" fmla="*/ 11 w 21"/>
                  <a:gd name="T117" fmla="*/ 33 h 103"/>
                  <a:gd name="T118" fmla="*/ 11 w 21"/>
                  <a:gd name="T119" fmla="*/ 10 h 103"/>
                  <a:gd name="T120" fmla="*/ 11 w 21"/>
                  <a:gd name="T121"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103">
                    <a:moveTo>
                      <a:pt x="13" y="80"/>
                    </a:moveTo>
                    <a:cubicBezTo>
                      <a:pt x="13" y="80"/>
                      <a:pt x="13" y="80"/>
                      <a:pt x="13" y="80"/>
                    </a:cubicBezTo>
                    <a:moveTo>
                      <a:pt x="7" y="49"/>
                    </a:moveTo>
                    <a:cubicBezTo>
                      <a:pt x="7" y="49"/>
                      <a:pt x="7" y="49"/>
                      <a:pt x="7" y="49"/>
                    </a:cubicBezTo>
                    <a:cubicBezTo>
                      <a:pt x="7" y="49"/>
                      <a:pt x="7" y="49"/>
                      <a:pt x="7" y="49"/>
                    </a:cubicBezTo>
                    <a:cubicBezTo>
                      <a:pt x="7" y="49"/>
                      <a:pt x="7" y="49"/>
                      <a:pt x="7" y="49"/>
                    </a:cubicBezTo>
                    <a:cubicBezTo>
                      <a:pt x="7" y="49"/>
                      <a:pt x="7" y="49"/>
                      <a:pt x="7" y="49"/>
                    </a:cubicBezTo>
                    <a:cubicBezTo>
                      <a:pt x="7" y="49"/>
                      <a:pt x="7" y="49"/>
                      <a:pt x="7" y="49"/>
                    </a:cubicBezTo>
                    <a:moveTo>
                      <a:pt x="6" y="44"/>
                    </a:moveTo>
                    <a:cubicBezTo>
                      <a:pt x="6" y="44"/>
                      <a:pt x="6" y="44"/>
                      <a:pt x="6" y="44"/>
                    </a:cubicBezTo>
                    <a:cubicBezTo>
                      <a:pt x="6" y="44"/>
                      <a:pt x="6" y="44"/>
                      <a:pt x="6" y="44"/>
                    </a:cubicBezTo>
                    <a:cubicBezTo>
                      <a:pt x="6" y="44"/>
                      <a:pt x="6" y="44"/>
                      <a:pt x="6" y="44"/>
                    </a:cubicBezTo>
                    <a:moveTo>
                      <a:pt x="6" y="44"/>
                    </a:moveTo>
                    <a:cubicBezTo>
                      <a:pt x="6" y="44"/>
                      <a:pt x="6" y="44"/>
                      <a:pt x="6" y="44"/>
                    </a:cubicBezTo>
                    <a:cubicBezTo>
                      <a:pt x="6" y="44"/>
                      <a:pt x="6" y="44"/>
                      <a:pt x="6" y="44"/>
                    </a:cubicBezTo>
                    <a:cubicBezTo>
                      <a:pt x="6" y="44"/>
                      <a:pt x="6" y="44"/>
                      <a:pt x="6" y="44"/>
                    </a:cubicBezTo>
                    <a:moveTo>
                      <a:pt x="6" y="43"/>
                    </a:moveTo>
                    <a:cubicBezTo>
                      <a:pt x="6" y="43"/>
                      <a:pt x="6" y="43"/>
                      <a:pt x="6" y="43"/>
                    </a:cubicBezTo>
                    <a:cubicBezTo>
                      <a:pt x="6" y="43"/>
                      <a:pt x="6" y="43"/>
                      <a:pt x="6" y="43"/>
                    </a:cubicBezTo>
                    <a:cubicBezTo>
                      <a:pt x="6" y="43"/>
                      <a:pt x="6" y="43"/>
                      <a:pt x="6" y="43"/>
                    </a:cubicBezTo>
                    <a:cubicBezTo>
                      <a:pt x="6" y="43"/>
                      <a:pt x="6" y="43"/>
                      <a:pt x="6" y="43"/>
                    </a:cubicBezTo>
                    <a:moveTo>
                      <a:pt x="6" y="44"/>
                    </a:moveTo>
                    <a:cubicBezTo>
                      <a:pt x="6" y="44"/>
                      <a:pt x="6" y="44"/>
                      <a:pt x="6" y="44"/>
                    </a:cubicBezTo>
                    <a:cubicBezTo>
                      <a:pt x="5" y="42"/>
                      <a:pt x="5" y="42"/>
                      <a:pt x="5" y="42"/>
                    </a:cubicBezTo>
                    <a:cubicBezTo>
                      <a:pt x="6" y="42"/>
                      <a:pt x="6" y="43"/>
                      <a:pt x="6" y="43"/>
                    </a:cubicBezTo>
                    <a:cubicBezTo>
                      <a:pt x="6" y="44"/>
                      <a:pt x="6" y="44"/>
                      <a:pt x="6" y="44"/>
                    </a:cubicBezTo>
                    <a:cubicBezTo>
                      <a:pt x="6" y="44"/>
                      <a:pt x="6" y="44"/>
                      <a:pt x="6" y="44"/>
                    </a:cubicBezTo>
                    <a:cubicBezTo>
                      <a:pt x="7" y="48"/>
                      <a:pt x="7" y="48"/>
                      <a:pt x="7" y="48"/>
                    </a:cubicBezTo>
                    <a:cubicBezTo>
                      <a:pt x="8" y="48"/>
                      <a:pt x="8" y="48"/>
                      <a:pt x="8" y="48"/>
                    </a:cubicBezTo>
                    <a:cubicBezTo>
                      <a:pt x="8" y="48"/>
                      <a:pt x="8" y="48"/>
                      <a:pt x="8" y="48"/>
                    </a:cubicBezTo>
                    <a:cubicBezTo>
                      <a:pt x="8" y="50"/>
                      <a:pt x="8" y="50"/>
                      <a:pt x="8" y="50"/>
                    </a:cubicBezTo>
                    <a:cubicBezTo>
                      <a:pt x="9" y="51"/>
                      <a:pt x="9" y="51"/>
                      <a:pt x="9" y="51"/>
                    </a:cubicBezTo>
                    <a:cubicBezTo>
                      <a:pt x="10" y="52"/>
                      <a:pt x="10" y="52"/>
                      <a:pt x="10" y="52"/>
                    </a:cubicBezTo>
                    <a:cubicBezTo>
                      <a:pt x="10" y="53"/>
                      <a:pt x="10" y="53"/>
                      <a:pt x="10" y="53"/>
                    </a:cubicBezTo>
                    <a:cubicBezTo>
                      <a:pt x="10" y="53"/>
                      <a:pt x="10" y="53"/>
                      <a:pt x="10" y="53"/>
                    </a:cubicBezTo>
                    <a:cubicBezTo>
                      <a:pt x="10" y="53"/>
                      <a:pt x="10" y="53"/>
                      <a:pt x="10" y="53"/>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3"/>
                      <a:pt x="10" y="53"/>
                      <a:pt x="10" y="53"/>
                    </a:cubicBezTo>
                    <a:cubicBezTo>
                      <a:pt x="10" y="53"/>
                      <a:pt x="10" y="53"/>
                      <a:pt x="10" y="53"/>
                    </a:cubicBezTo>
                    <a:cubicBezTo>
                      <a:pt x="10" y="53"/>
                      <a:pt x="10" y="53"/>
                      <a:pt x="10" y="53"/>
                    </a:cubicBezTo>
                    <a:cubicBezTo>
                      <a:pt x="11" y="54"/>
                      <a:pt x="11" y="54"/>
                      <a:pt x="11" y="54"/>
                    </a:cubicBezTo>
                    <a:cubicBezTo>
                      <a:pt x="11" y="55"/>
                      <a:pt x="11" y="55"/>
                      <a:pt x="11" y="55"/>
                    </a:cubicBezTo>
                    <a:cubicBezTo>
                      <a:pt x="11" y="55"/>
                      <a:pt x="11" y="55"/>
                      <a:pt x="11" y="55"/>
                    </a:cubicBezTo>
                    <a:cubicBezTo>
                      <a:pt x="11" y="56"/>
                      <a:pt x="12" y="56"/>
                      <a:pt x="12" y="57"/>
                    </a:cubicBezTo>
                    <a:cubicBezTo>
                      <a:pt x="12" y="57"/>
                      <a:pt x="12" y="57"/>
                      <a:pt x="12" y="57"/>
                    </a:cubicBezTo>
                    <a:cubicBezTo>
                      <a:pt x="13" y="59"/>
                      <a:pt x="13" y="59"/>
                      <a:pt x="13" y="59"/>
                    </a:cubicBezTo>
                    <a:cubicBezTo>
                      <a:pt x="13" y="59"/>
                      <a:pt x="13" y="60"/>
                      <a:pt x="13" y="60"/>
                    </a:cubicBezTo>
                    <a:cubicBezTo>
                      <a:pt x="13" y="61"/>
                      <a:pt x="13" y="61"/>
                      <a:pt x="13" y="61"/>
                    </a:cubicBezTo>
                    <a:cubicBezTo>
                      <a:pt x="13" y="62"/>
                      <a:pt x="13" y="62"/>
                      <a:pt x="13" y="62"/>
                    </a:cubicBezTo>
                    <a:cubicBezTo>
                      <a:pt x="13" y="62"/>
                      <a:pt x="13" y="62"/>
                      <a:pt x="13" y="62"/>
                    </a:cubicBezTo>
                    <a:cubicBezTo>
                      <a:pt x="14" y="64"/>
                      <a:pt x="14" y="64"/>
                      <a:pt x="14" y="64"/>
                    </a:cubicBezTo>
                    <a:cubicBezTo>
                      <a:pt x="14" y="66"/>
                      <a:pt x="14" y="66"/>
                      <a:pt x="14" y="66"/>
                    </a:cubicBezTo>
                    <a:cubicBezTo>
                      <a:pt x="14" y="66"/>
                      <a:pt x="14" y="66"/>
                      <a:pt x="14" y="66"/>
                    </a:cubicBezTo>
                    <a:cubicBezTo>
                      <a:pt x="14" y="66"/>
                      <a:pt x="14" y="66"/>
                      <a:pt x="14" y="66"/>
                    </a:cubicBezTo>
                    <a:cubicBezTo>
                      <a:pt x="14" y="66"/>
                      <a:pt x="14" y="66"/>
                      <a:pt x="14" y="66"/>
                    </a:cubicBezTo>
                    <a:cubicBezTo>
                      <a:pt x="14" y="66"/>
                      <a:pt x="14" y="66"/>
                      <a:pt x="14" y="66"/>
                    </a:cubicBezTo>
                    <a:cubicBezTo>
                      <a:pt x="14" y="66"/>
                      <a:pt x="14" y="66"/>
                      <a:pt x="14" y="66"/>
                    </a:cubicBezTo>
                    <a:cubicBezTo>
                      <a:pt x="14" y="67"/>
                      <a:pt x="14" y="67"/>
                      <a:pt x="14" y="67"/>
                    </a:cubicBezTo>
                    <a:cubicBezTo>
                      <a:pt x="14" y="67"/>
                      <a:pt x="14" y="67"/>
                      <a:pt x="14" y="67"/>
                    </a:cubicBezTo>
                    <a:cubicBezTo>
                      <a:pt x="14" y="68"/>
                      <a:pt x="14" y="68"/>
                      <a:pt x="14" y="68"/>
                    </a:cubicBezTo>
                    <a:cubicBezTo>
                      <a:pt x="14" y="69"/>
                      <a:pt x="14" y="69"/>
                      <a:pt x="14" y="69"/>
                    </a:cubicBezTo>
                    <a:cubicBezTo>
                      <a:pt x="14" y="70"/>
                      <a:pt x="14" y="70"/>
                      <a:pt x="14" y="70"/>
                    </a:cubicBezTo>
                    <a:cubicBezTo>
                      <a:pt x="14"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4" y="73"/>
                      <a:pt x="14" y="73"/>
                      <a:pt x="14" y="73"/>
                    </a:cubicBezTo>
                    <a:cubicBezTo>
                      <a:pt x="13" y="74"/>
                      <a:pt x="13" y="75"/>
                      <a:pt x="13" y="76"/>
                    </a:cubicBezTo>
                    <a:cubicBezTo>
                      <a:pt x="13" y="78"/>
                      <a:pt x="13" y="78"/>
                      <a:pt x="13" y="78"/>
                    </a:cubicBezTo>
                    <a:cubicBezTo>
                      <a:pt x="13" y="80"/>
                      <a:pt x="13" y="80"/>
                      <a:pt x="13" y="80"/>
                    </a:cubicBezTo>
                    <a:cubicBezTo>
                      <a:pt x="13" y="80"/>
                      <a:pt x="13" y="80"/>
                      <a:pt x="13" y="80"/>
                    </a:cubicBezTo>
                    <a:cubicBezTo>
                      <a:pt x="13" y="80"/>
                      <a:pt x="13" y="80"/>
                      <a:pt x="13" y="80"/>
                    </a:cubicBezTo>
                    <a:cubicBezTo>
                      <a:pt x="13" y="80"/>
                      <a:pt x="13" y="80"/>
                      <a:pt x="13" y="80"/>
                    </a:cubicBezTo>
                    <a:cubicBezTo>
                      <a:pt x="13" y="80"/>
                      <a:pt x="13" y="80"/>
                      <a:pt x="13" y="80"/>
                    </a:cubicBezTo>
                    <a:cubicBezTo>
                      <a:pt x="12" y="80"/>
                      <a:pt x="12" y="80"/>
                      <a:pt x="12" y="80"/>
                    </a:cubicBezTo>
                    <a:cubicBezTo>
                      <a:pt x="12" y="81"/>
                      <a:pt x="12" y="81"/>
                      <a:pt x="12" y="81"/>
                    </a:cubicBezTo>
                    <a:cubicBezTo>
                      <a:pt x="11" y="83"/>
                      <a:pt x="11" y="83"/>
                      <a:pt x="11" y="83"/>
                    </a:cubicBezTo>
                    <a:cubicBezTo>
                      <a:pt x="11" y="86"/>
                      <a:pt x="11" y="86"/>
                      <a:pt x="11" y="86"/>
                    </a:cubicBezTo>
                    <a:cubicBezTo>
                      <a:pt x="10" y="87"/>
                      <a:pt x="10" y="87"/>
                      <a:pt x="10" y="87"/>
                    </a:cubicBezTo>
                    <a:cubicBezTo>
                      <a:pt x="10" y="87"/>
                      <a:pt x="10" y="87"/>
                      <a:pt x="10" y="87"/>
                    </a:cubicBezTo>
                    <a:cubicBezTo>
                      <a:pt x="10" y="87"/>
                      <a:pt x="10" y="87"/>
                      <a:pt x="10" y="87"/>
                    </a:cubicBezTo>
                    <a:cubicBezTo>
                      <a:pt x="10" y="87"/>
                      <a:pt x="10" y="87"/>
                      <a:pt x="10" y="87"/>
                    </a:cubicBezTo>
                    <a:cubicBezTo>
                      <a:pt x="10" y="87"/>
                      <a:pt x="10" y="87"/>
                      <a:pt x="10" y="87"/>
                    </a:cubicBezTo>
                    <a:cubicBezTo>
                      <a:pt x="10" y="87"/>
                      <a:pt x="10" y="87"/>
                      <a:pt x="10" y="87"/>
                    </a:cubicBezTo>
                    <a:cubicBezTo>
                      <a:pt x="10" y="88"/>
                      <a:pt x="10" y="88"/>
                      <a:pt x="10" y="88"/>
                    </a:cubicBezTo>
                    <a:cubicBezTo>
                      <a:pt x="9" y="90"/>
                      <a:pt x="8" y="91"/>
                      <a:pt x="8" y="93"/>
                    </a:cubicBezTo>
                    <a:cubicBezTo>
                      <a:pt x="7" y="94"/>
                      <a:pt x="7" y="95"/>
                      <a:pt x="7" y="96"/>
                    </a:cubicBezTo>
                    <a:cubicBezTo>
                      <a:pt x="6" y="97"/>
                      <a:pt x="6" y="97"/>
                      <a:pt x="6" y="97"/>
                    </a:cubicBezTo>
                    <a:cubicBezTo>
                      <a:pt x="6" y="96"/>
                      <a:pt x="6" y="95"/>
                      <a:pt x="7" y="94"/>
                    </a:cubicBezTo>
                    <a:cubicBezTo>
                      <a:pt x="8" y="89"/>
                      <a:pt x="8" y="89"/>
                      <a:pt x="8" y="89"/>
                    </a:cubicBezTo>
                    <a:cubicBezTo>
                      <a:pt x="8" y="88"/>
                      <a:pt x="9" y="88"/>
                      <a:pt x="9" y="87"/>
                    </a:cubicBezTo>
                    <a:cubicBezTo>
                      <a:pt x="9" y="84"/>
                      <a:pt x="9" y="84"/>
                      <a:pt x="9" y="84"/>
                    </a:cubicBezTo>
                    <a:cubicBezTo>
                      <a:pt x="10" y="80"/>
                      <a:pt x="10" y="80"/>
                      <a:pt x="10" y="80"/>
                    </a:cubicBezTo>
                    <a:cubicBezTo>
                      <a:pt x="11" y="75"/>
                      <a:pt x="11" y="75"/>
                      <a:pt x="11" y="75"/>
                    </a:cubicBezTo>
                    <a:cubicBezTo>
                      <a:pt x="11" y="72"/>
                      <a:pt x="11" y="72"/>
                      <a:pt x="11" y="72"/>
                    </a:cubicBezTo>
                    <a:cubicBezTo>
                      <a:pt x="11" y="72"/>
                      <a:pt x="12" y="71"/>
                      <a:pt x="12" y="71"/>
                    </a:cubicBezTo>
                    <a:cubicBezTo>
                      <a:pt x="12" y="69"/>
                      <a:pt x="12" y="69"/>
                      <a:pt x="12" y="69"/>
                    </a:cubicBezTo>
                    <a:cubicBezTo>
                      <a:pt x="12" y="69"/>
                      <a:pt x="12" y="68"/>
                      <a:pt x="12" y="67"/>
                    </a:cubicBezTo>
                    <a:cubicBezTo>
                      <a:pt x="12" y="66"/>
                      <a:pt x="12" y="65"/>
                      <a:pt x="12" y="64"/>
                    </a:cubicBezTo>
                    <a:cubicBezTo>
                      <a:pt x="12" y="64"/>
                      <a:pt x="12" y="64"/>
                      <a:pt x="12" y="64"/>
                    </a:cubicBezTo>
                    <a:cubicBezTo>
                      <a:pt x="11" y="61"/>
                      <a:pt x="11" y="61"/>
                      <a:pt x="11" y="61"/>
                    </a:cubicBezTo>
                    <a:cubicBezTo>
                      <a:pt x="11" y="60"/>
                      <a:pt x="11" y="60"/>
                      <a:pt x="11" y="60"/>
                    </a:cubicBezTo>
                    <a:cubicBezTo>
                      <a:pt x="11" y="60"/>
                      <a:pt x="11" y="60"/>
                      <a:pt x="11" y="60"/>
                    </a:cubicBezTo>
                    <a:cubicBezTo>
                      <a:pt x="11" y="60"/>
                      <a:pt x="11" y="60"/>
                      <a:pt x="11" y="60"/>
                    </a:cubicBezTo>
                    <a:cubicBezTo>
                      <a:pt x="11" y="60"/>
                      <a:pt x="11" y="60"/>
                      <a:pt x="11" y="60"/>
                    </a:cubicBezTo>
                    <a:cubicBezTo>
                      <a:pt x="11" y="59"/>
                      <a:pt x="11" y="59"/>
                      <a:pt x="11" y="59"/>
                    </a:cubicBezTo>
                    <a:cubicBezTo>
                      <a:pt x="10" y="58"/>
                      <a:pt x="10" y="58"/>
                      <a:pt x="10" y="58"/>
                    </a:cubicBezTo>
                    <a:cubicBezTo>
                      <a:pt x="11" y="58"/>
                      <a:pt x="11" y="58"/>
                      <a:pt x="11" y="58"/>
                    </a:cubicBezTo>
                    <a:cubicBezTo>
                      <a:pt x="10" y="56"/>
                      <a:pt x="9" y="55"/>
                      <a:pt x="9" y="54"/>
                    </a:cubicBezTo>
                    <a:cubicBezTo>
                      <a:pt x="8" y="50"/>
                      <a:pt x="8" y="50"/>
                      <a:pt x="8" y="50"/>
                    </a:cubicBezTo>
                    <a:cubicBezTo>
                      <a:pt x="7" y="49"/>
                      <a:pt x="7" y="49"/>
                      <a:pt x="7" y="49"/>
                    </a:cubicBezTo>
                    <a:cubicBezTo>
                      <a:pt x="7" y="49"/>
                      <a:pt x="7" y="49"/>
                      <a:pt x="7" y="49"/>
                    </a:cubicBezTo>
                    <a:cubicBezTo>
                      <a:pt x="7" y="49"/>
                      <a:pt x="7" y="49"/>
                      <a:pt x="7" y="49"/>
                    </a:cubicBezTo>
                    <a:cubicBezTo>
                      <a:pt x="7" y="49"/>
                      <a:pt x="7" y="49"/>
                      <a:pt x="7" y="49"/>
                    </a:cubicBezTo>
                    <a:cubicBezTo>
                      <a:pt x="6" y="47"/>
                      <a:pt x="6" y="47"/>
                      <a:pt x="6" y="47"/>
                    </a:cubicBezTo>
                    <a:cubicBezTo>
                      <a:pt x="6" y="45"/>
                      <a:pt x="6" y="45"/>
                      <a:pt x="6" y="45"/>
                    </a:cubicBezTo>
                    <a:cubicBezTo>
                      <a:pt x="6" y="44"/>
                      <a:pt x="6" y="44"/>
                      <a:pt x="6" y="44"/>
                    </a:cubicBezTo>
                    <a:cubicBezTo>
                      <a:pt x="6" y="44"/>
                      <a:pt x="6" y="44"/>
                      <a:pt x="6" y="44"/>
                    </a:cubicBezTo>
                    <a:moveTo>
                      <a:pt x="11" y="0"/>
                    </a:moveTo>
                    <a:cubicBezTo>
                      <a:pt x="11" y="0"/>
                      <a:pt x="10" y="1"/>
                      <a:pt x="9" y="4"/>
                    </a:cubicBezTo>
                    <a:cubicBezTo>
                      <a:pt x="7" y="7"/>
                      <a:pt x="5" y="10"/>
                      <a:pt x="4" y="15"/>
                    </a:cubicBezTo>
                    <a:cubicBezTo>
                      <a:pt x="3" y="15"/>
                      <a:pt x="3" y="15"/>
                      <a:pt x="3" y="16"/>
                    </a:cubicBezTo>
                    <a:cubicBezTo>
                      <a:pt x="2" y="21"/>
                      <a:pt x="0" y="27"/>
                      <a:pt x="0" y="34"/>
                    </a:cubicBezTo>
                    <a:cubicBezTo>
                      <a:pt x="0" y="35"/>
                      <a:pt x="1" y="37"/>
                      <a:pt x="1" y="39"/>
                    </a:cubicBezTo>
                    <a:cubicBezTo>
                      <a:pt x="1" y="41"/>
                      <a:pt x="1" y="43"/>
                      <a:pt x="2" y="45"/>
                    </a:cubicBezTo>
                    <a:cubicBezTo>
                      <a:pt x="2" y="46"/>
                      <a:pt x="3" y="49"/>
                      <a:pt x="4" y="50"/>
                    </a:cubicBezTo>
                    <a:cubicBezTo>
                      <a:pt x="6" y="55"/>
                      <a:pt x="6" y="55"/>
                      <a:pt x="6" y="55"/>
                    </a:cubicBezTo>
                    <a:cubicBezTo>
                      <a:pt x="6" y="56"/>
                      <a:pt x="7" y="57"/>
                      <a:pt x="7" y="59"/>
                    </a:cubicBezTo>
                    <a:cubicBezTo>
                      <a:pt x="8" y="59"/>
                      <a:pt x="8" y="60"/>
                      <a:pt x="8" y="61"/>
                    </a:cubicBezTo>
                    <a:cubicBezTo>
                      <a:pt x="8" y="61"/>
                      <a:pt x="8" y="62"/>
                      <a:pt x="8" y="63"/>
                    </a:cubicBezTo>
                    <a:cubicBezTo>
                      <a:pt x="9" y="64"/>
                      <a:pt x="9" y="64"/>
                      <a:pt x="9" y="64"/>
                    </a:cubicBezTo>
                    <a:cubicBezTo>
                      <a:pt x="9" y="64"/>
                      <a:pt x="9" y="64"/>
                      <a:pt x="9" y="64"/>
                    </a:cubicBezTo>
                    <a:cubicBezTo>
                      <a:pt x="9" y="65"/>
                      <a:pt x="9" y="65"/>
                      <a:pt x="9" y="65"/>
                    </a:cubicBezTo>
                    <a:cubicBezTo>
                      <a:pt x="9" y="65"/>
                      <a:pt x="9" y="65"/>
                      <a:pt x="9" y="65"/>
                    </a:cubicBezTo>
                    <a:cubicBezTo>
                      <a:pt x="9" y="67"/>
                      <a:pt x="9" y="67"/>
                      <a:pt x="9" y="67"/>
                    </a:cubicBezTo>
                    <a:cubicBezTo>
                      <a:pt x="9" y="68"/>
                      <a:pt x="9" y="69"/>
                      <a:pt x="9" y="71"/>
                    </a:cubicBezTo>
                    <a:cubicBezTo>
                      <a:pt x="9" y="75"/>
                      <a:pt x="8" y="79"/>
                      <a:pt x="8" y="83"/>
                    </a:cubicBezTo>
                    <a:cubicBezTo>
                      <a:pt x="8" y="84"/>
                      <a:pt x="7" y="85"/>
                      <a:pt x="7" y="85"/>
                    </a:cubicBezTo>
                    <a:cubicBezTo>
                      <a:pt x="7" y="85"/>
                      <a:pt x="7" y="85"/>
                      <a:pt x="7" y="85"/>
                    </a:cubicBezTo>
                    <a:cubicBezTo>
                      <a:pt x="7" y="86"/>
                      <a:pt x="7" y="86"/>
                      <a:pt x="7" y="87"/>
                    </a:cubicBezTo>
                    <a:cubicBezTo>
                      <a:pt x="7" y="87"/>
                      <a:pt x="7" y="87"/>
                      <a:pt x="7" y="87"/>
                    </a:cubicBezTo>
                    <a:cubicBezTo>
                      <a:pt x="7" y="89"/>
                      <a:pt x="6" y="91"/>
                      <a:pt x="6" y="93"/>
                    </a:cubicBezTo>
                    <a:cubicBezTo>
                      <a:pt x="5" y="95"/>
                      <a:pt x="5" y="97"/>
                      <a:pt x="4" y="99"/>
                    </a:cubicBezTo>
                    <a:cubicBezTo>
                      <a:pt x="4" y="100"/>
                      <a:pt x="4" y="101"/>
                      <a:pt x="3" y="102"/>
                    </a:cubicBezTo>
                    <a:cubicBezTo>
                      <a:pt x="3" y="103"/>
                      <a:pt x="3" y="103"/>
                      <a:pt x="3" y="103"/>
                    </a:cubicBezTo>
                    <a:cubicBezTo>
                      <a:pt x="3" y="103"/>
                      <a:pt x="3" y="103"/>
                      <a:pt x="3" y="103"/>
                    </a:cubicBezTo>
                    <a:cubicBezTo>
                      <a:pt x="4" y="103"/>
                      <a:pt x="4" y="102"/>
                      <a:pt x="4" y="102"/>
                    </a:cubicBezTo>
                    <a:cubicBezTo>
                      <a:pt x="4" y="102"/>
                      <a:pt x="5" y="101"/>
                      <a:pt x="6" y="100"/>
                    </a:cubicBezTo>
                    <a:cubicBezTo>
                      <a:pt x="8" y="97"/>
                      <a:pt x="11" y="94"/>
                      <a:pt x="14" y="89"/>
                    </a:cubicBezTo>
                    <a:cubicBezTo>
                      <a:pt x="15" y="87"/>
                      <a:pt x="16" y="84"/>
                      <a:pt x="17" y="82"/>
                    </a:cubicBezTo>
                    <a:cubicBezTo>
                      <a:pt x="18" y="79"/>
                      <a:pt x="19" y="75"/>
                      <a:pt x="20" y="72"/>
                    </a:cubicBezTo>
                    <a:cubicBezTo>
                      <a:pt x="20" y="71"/>
                      <a:pt x="20" y="71"/>
                      <a:pt x="20" y="70"/>
                    </a:cubicBezTo>
                    <a:cubicBezTo>
                      <a:pt x="20" y="69"/>
                      <a:pt x="21" y="68"/>
                      <a:pt x="21" y="67"/>
                    </a:cubicBezTo>
                    <a:cubicBezTo>
                      <a:pt x="21" y="66"/>
                      <a:pt x="21" y="65"/>
                      <a:pt x="21" y="64"/>
                    </a:cubicBezTo>
                    <a:cubicBezTo>
                      <a:pt x="21" y="63"/>
                      <a:pt x="20" y="63"/>
                      <a:pt x="20" y="62"/>
                    </a:cubicBezTo>
                    <a:cubicBezTo>
                      <a:pt x="20" y="62"/>
                      <a:pt x="20" y="62"/>
                      <a:pt x="20" y="62"/>
                    </a:cubicBezTo>
                    <a:cubicBezTo>
                      <a:pt x="20" y="62"/>
                      <a:pt x="20" y="61"/>
                      <a:pt x="20" y="61"/>
                    </a:cubicBezTo>
                    <a:cubicBezTo>
                      <a:pt x="20" y="61"/>
                      <a:pt x="20" y="61"/>
                      <a:pt x="20" y="61"/>
                    </a:cubicBezTo>
                    <a:cubicBezTo>
                      <a:pt x="20" y="59"/>
                      <a:pt x="20" y="58"/>
                      <a:pt x="20" y="57"/>
                    </a:cubicBezTo>
                    <a:cubicBezTo>
                      <a:pt x="20" y="57"/>
                      <a:pt x="20" y="57"/>
                      <a:pt x="20" y="56"/>
                    </a:cubicBezTo>
                    <a:cubicBezTo>
                      <a:pt x="19" y="56"/>
                      <a:pt x="19" y="55"/>
                      <a:pt x="19" y="55"/>
                    </a:cubicBezTo>
                    <a:cubicBezTo>
                      <a:pt x="19" y="53"/>
                      <a:pt x="18" y="51"/>
                      <a:pt x="17" y="49"/>
                    </a:cubicBezTo>
                    <a:cubicBezTo>
                      <a:pt x="16" y="47"/>
                      <a:pt x="16" y="47"/>
                      <a:pt x="16" y="47"/>
                    </a:cubicBezTo>
                    <a:cubicBezTo>
                      <a:pt x="15" y="46"/>
                      <a:pt x="15" y="46"/>
                      <a:pt x="15" y="46"/>
                    </a:cubicBezTo>
                    <a:cubicBezTo>
                      <a:pt x="15" y="45"/>
                      <a:pt x="15" y="45"/>
                      <a:pt x="15" y="45"/>
                    </a:cubicBezTo>
                    <a:cubicBezTo>
                      <a:pt x="14" y="44"/>
                      <a:pt x="14" y="43"/>
                      <a:pt x="13" y="41"/>
                    </a:cubicBezTo>
                    <a:cubicBezTo>
                      <a:pt x="13" y="40"/>
                      <a:pt x="13" y="39"/>
                      <a:pt x="12" y="37"/>
                    </a:cubicBezTo>
                    <a:cubicBezTo>
                      <a:pt x="12" y="37"/>
                      <a:pt x="12" y="37"/>
                      <a:pt x="12" y="37"/>
                    </a:cubicBezTo>
                    <a:cubicBezTo>
                      <a:pt x="12" y="36"/>
                      <a:pt x="12" y="35"/>
                      <a:pt x="12" y="35"/>
                    </a:cubicBezTo>
                    <a:cubicBezTo>
                      <a:pt x="12" y="34"/>
                      <a:pt x="12" y="34"/>
                      <a:pt x="12" y="34"/>
                    </a:cubicBezTo>
                    <a:cubicBezTo>
                      <a:pt x="12" y="34"/>
                      <a:pt x="12" y="33"/>
                      <a:pt x="11" y="33"/>
                    </a:cubicBezTo>
                    <a:cubicBezTo>
                      <a:pt x="11" y="30"/>
                      <a:pt x="11" y="27"/>
                      <a:pt x="11" y="25"/>
                    </a:cubicBezTo>
                    <a:cubicBezTo>
                      <a:pt x="10" y="22"/>
                      <a:pt x="10" y="19"/>
                      <a:pt x="10" y="17"/>
                    </a:cubicBezTo>
                    <a:cubicBezTo>
                      <a:pt x="10" y="14"/>
                      <a:pt x="11" y="12"/>
                      <a:pt x="11" y="10"/>
                    </a:cubicBezTo>
                    <a:cubicBezTo>
                      <a:pt x="11" y="9"/>
                      <a:pt x="11" y="9"/>
                      <a:pt x="11" y="8"/>
                    </a:cubicBezTo>
                    <a:cubicBezTo>
                      <a:pt x="11" y="8"/>
                      <a:pt x="11" y="7"/>
                      <a:pt x="11" y="7"/>
                    </a:cubicBezTo>
                    <a:cubicBezTo>
                      <a:pt x="11" y="6"/>
                      <a:pt x="11" y="5"/>
                      <a:pt x="11" y="5"/>
                    </a:cubicBezTo>
                    <a:cubicBezTo>
                      <a:pt x="11" y="2"/>
                      <a:pt x="11" y="0"/>
                      <a:pt x="1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Oval 530">
                <a:extLst>
                  <a:ext uri="{FF2B5EF4-FFF2-40B4-BE49-F238E27FC236}">
                    <a16:creationId xmlns:a16="http://schemas.microsoft.com/office/drawing/2014/main" id="{E1C539FC-4785-442A-A9A6-CFC68C7B53FB}"/>
                  </a:ext>
                </a:extLst>
              </p:cNvPr>
              <p:cNvSpPr>
                <a:spLocks noChangeArrowheads="1"/>
              </p:cNvSpPr>
              <p:nvPr/>
            </p:nvSpPr>
            <p:spPr bwMode="auto">
              <a:xfrm>
                <a:off x="1976" y="1933"/>
                <a:ext cx="1" cy="1"/>
              </a:xfrm>
              <a:prstGeom prst="ellipse">
                <a:avLst/>
              </a:pr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531">
                <a:extLst>
                  <a:ext uri="{FF2B5EF4-FFF2-40B4-BE49-F238E27FC236}">
                    <a16:creationId xmlns:a16="http://schemas.microsoft.com/office/drawing/2014/main" id="{E75DAD42-039F-410E-B62D-4228F970BA0D}"/>
                  </a:ext>
                </a:extLst>
              </p:cNvPr>
              <p:cNvSpPr>
                <a:spLocks/>
              </p:cNvSpPr>
              <p:nvPr/>
            </p:nvSpPr>
            <p:spPr bwMode="auto">
              <a:xfrm>
                <a:off x="1995" y="2002"/>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Oval 532">
                <a:extLst>
                  <a:ext uri="{FF2B5EF4-FFF2-40B4-BE49-F238E27FC236}">
                    <a16:creationId xmlns:a16="http://schemas.microsoft.com/office/drawing/2014/main" id="{B331BB46-D51E-46D2-B048-D56291B74FF4}"/>
                  </a:ext>
                </a:extLst>
              </p:cNvPr>
              <p:cNvSpPr>
                <a:spLocks noChangeArrowheads="1"/>
              </p:cNvSpPr>
              <p:nvPr/>
            </p:nvSpPr>
            <p:spPr bwMode="auto">
              <a:xfrm>
                <a:off x="1995" y="2002"/>
                <a:ext cx="1" cy="1"/>
              </a:xfrm>
              <a:prstGeom prst="ellipse">
                <a:avLst/>
              </a:pr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533">
                <a:extLst>
                  <a:ext uri="{FF2B5EF4-FFF2-40B4-BE49-F238E27FC236}">
                    <a16:creationId xmlns:a16="http://schemas.microsoft.com/office/drawing/2014/main" id="{207BE51D-3643-4926-8F3A-1A5BBFB7A11B}"/>
                  </a:ext>
                </a:extLst>
              </p:cNvPr>
              <p:cNvSpPr>
                <a:spLocks noEditPoints="1"/>
              </p:cNvSpPr>
              <p:nvPr/>
            </p:nvSpPr>
            <p:spPr bwMode="auto">
              <a:xfrm>
                <a:off x="1957" y="2045"/>
                <a:ext cx="10" cy="38"/>
              </a:xfrm>
              <a:custGeom>
                <a:avLst/>
                <a:gdLst>
                  <a:gd name="T0" fmla="*/ 0 w 4"/>
                  <a:gd name="T1" fmla="*/ 16 h 16"/>
                  <a:gd name="T2" fmla="*/ 0 w 4"/>
                  <a:gd name="T3" fmla="*/ 16 h 16"/>
                  <a:gd name="T4" fmla="*/ 0 w 4"/>
                  <a:gd name="T5" fmla="*/ 16 h 16"/>
                  <a:gd name="T6" fmla="*/ 0 w 4"/>
                  <a:gd name="T7" fmla="*/ 16 h 16"/>
                  <a:gd name="T8" fmla="*/ 0 w 4"/>
                  <a:gd name="T9" fmla="*/ 16 h 16"/>
                  <a:gd name="T10" fmla="*/ 0 w 4"/>
                  <a:gd name="T11" fmla="*/ 16 h 16"/>
                  <a:gd name="T12" fmla="*/ 0 w 4"/>
                  <a:gd name="T13" fmla="*/ 16 h 16"/>
                  <a:gd name="T14" fmla="*/ 0 w 4"/>
                  <a:gd name="T15" fmla="*/ 16 h 16"/>
                  <a:gd name="T16" fmla="*/ 4 w 4"/>
                  <a:gd name="T17" fmla="*/ 0 h 16"/>
                  <a:gd name="T18" fmla="*/ 4 w 4"/>
                  <a:gd name="T19" fmla="*/ 0 h 16"/>
                  <a:gd name="T20" fmla="*/ 4 w 4"/>
                  <a:gd name="T21" fmla="*/ 0 h 16"/>
                  <a:gd name="T22" fmla="*/ 4 w 4"/>
                  <a:gd name="T23" fmla="*/ 0 h 16"/>
                  <a:gd name="T24" fmla="*/ 4 w 4"/>
                  <a:gd name="T25" fmla="*/ 0 h 16"/>
                  <a:gd name="T26" fmla="*/ 4 w 4"/>
                  <a:gd name="T27" fmla="*/ 0 h 16"/>
                  <a:gd name="T28" fmla="*/ 4 w 4"/>
                  <a:gd name="T29" fmla="*/ 0 h 16"/>
                  <a:gd name="T30" fmla="*/ 4 w 4"/>
                  <a:gd name="T31" fmla="*/ 0 h 16"/>
                  <a:gd name="T32" fmla="*/ 4 w 4"/>
                  <a:gd name="T33" fmla="*/ 0 h 16"/>
                  <a:gd name="T34" fmla="*/ 4 w 4"/>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6">
                    <a:moveTo>
                      <a:pt x="0" y="16"/>
                    </a:moveTo>
                    <a:cubicBezTo>
                      <a:pt x="0" y="16"/>
                      <a:pt x="0" y="16"/>
                      <a:pt x="0" y="16"/>
                    </a:cubicBezTo>
                    <a:cubicBezTo>
                      <a:pt x="0" y="16"/>
                      <a:pt x="0" y="16"/>
                      <a:pt x="0" y="16"/>
                    </a:cubicBezTo>
                    <a:cubicBezTo>
                      <a:pt x="0" y="16"/>
                      <a:pt x="0" y="16"/>
                      <a:pt x="0" y="16"/>
                    </a:cubicBezTo>
                    <a:moveTo>
                      <a:pt x="0" y="16"/>
                    </a:moveTo>
                    <a:cubicBezTo>
                      <a:pt x="0" y="16"/>
                      <a:pt x="0" y="16"/>
                      <a:pt x="0" y="16"/>
                    </a:cubicBezTo>
                    <a:cubicBezTo>
                      <a:pt x="0" y="16"/>
                      <a:pt x="0" y="16"/>
                      <a:pt x="0" y="16"/>
                    </a:cubicBezTo>
                    <a:cubicBezTo>
                      <a:pt x="0" y="16"/>
                      <a:pt x="0" y="16"/>
                      <a:pt x="0" y="16"/>
                    </a:cubicBezTo>
                    <a:moveTo>
                      <a:pt x="4" y="0"/>
                    </a:moveTo>
                    <a:cubicBezTo>
                      <a:pt x="4" y="0"/>
                      <a:pt x="4" y="0"/>
                      <a:pt x="4" y="0"/>
                    </a:cubicBezTo>
                    <a:cubicBezTo>
                      <a:pt x="4" y="0"/>
                      <a:pt x="4" y="0"/>
                      <a:pt x="4" y="0"/>
                    </a:cubicBezTo>
                    <a:cubicBezTo>
                      <a:pt x="4" y="0"/>
                      <a:pt x="4"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534">
                <a:extLst>
                  <a:ext uri="{FF2B5EF4-FFF2-40B4-BE49-F238E27FC236}">
                    <a16:creationId xmlns:a16="http://schemas.microsoft.com/office/drawing/2014/main" id="{216ECD8A-42FF-4548-8B25-A845D82B971B}"/>
                  </a:ext>
                </a:extLst>
              </p:cNvPr>
              <p:cNvSpPr>
                <a:spLocks noEditPoints="1"/>
              </p:cNvSpPr>
              <p:nvPr/>
            </p:nvSpPr>
            <p:spPr bwMode="auto">
              <a:xfrm>
                <a:off x="1598" y="2178"/>
                <a:ext cx="150" cy="307"/>
              </a:xfrm>
              <a:custGeom>
                <a:avLst/>
                <a:gdLst>
                  <a:gd name="T0" fmla="*/ 63 w 63"/>
                  <a:gd name="T1" fmla="*/ 129 h 129"/>
                  <a:gd name="T2" fmla="*/ 34 w 63"/>
                  <a:gd name="T3" fmla="*/ 102 h 129"/>
                  <a:gd name="T4" fmla="*/ 46 w 63"/>
                  <a:gd name="T5" fmla="*/ 111 h 129"/>
                  <a:gd name="T6" fmla="*/ 56 w 63"/>
                  <a:gd name="T7" fmla="*/ 120 h 129"/>
                  <a:gd name="T8" fmla="*/ 60 w 63"/>
                  <a:gd name="T9" fmla="*/ 125 h 129"/>
                  <a:gd name="T10" fmla="*/ 62 w 63"/>
                  <a:gd name="T11" fmla="*/ 128 h 129"/>
                  <a:gd name="T12" fmla="*/ 60 w 63"/>
                  <a:gd name="T13" fmla="*/ 125 h 129"/>
                  <a:gd name="T14" fmla="*/ 56 w 63"/>
                  <a:gd name="T15" fmla="*/ 120 h 129"/>
                  <a:gd name="T16" fmla="*/ 46 w 63"/>
                  <a:gd name="T17" fmla="*/ 110 h 129"/>
                  <a:gd name="T18" fmla="*/ 34 w 63"/>
                  <a:gd name="T19" fmla="*/ 100 h 129"/>
                  <a:gd name="T20" fmla="*/ 30 w 63"/>
                  <a:gd name="T21" fmla="*/ 99 h 129"/>
                  <a:gd name="T22" fmla="*/ 14 w 63"/>
                  <a:gd name="T23" fmla="*/ 83 h 129"/>
                  <a:gd name="T24" fmla="*/ 14 w 63"/>
                  <a:gd name="T25" fmla="*/ 83 h 129"/>
                  <a:gd name="T26" fmla="*/ 14 w 63"/>
                  <a:gd name="T27" fmla="*/ 83 h 129"/>
                  <a:gd name="T28" fmla="*/ 8 w 63"/>
                  <a:gd name="T29" fmla="*/ 70 h 129"/>
                  <a:gd name="T30" fmla="*/ 8 w 63"/>
                  <a:gd name="T31" fmla="*/ 69 h 129"/>
                  <a:gd name="T32" fmla="*/ 8 w 63"/>
                  <a:gd name="T33" fmla="*/ 70 h 129"/>
                  <a:gd name="T34" fmla="*/ 9 w 63"/>
                  <a:gd name="T35" fmla="*/ 67 h 129"/>
                  <a:gd name="T36" fmla="*/ 9 w 63"/>
                  <a:gd name="T37" fmla="*/ 67 h 129"/>
                  <a:gd name="T38" fmla="*/ 0 w 63"/>
                  <a:gd name="T39" fmla="*/ 37 h 129"/>
                  <a:gd name="T40" fmla="*/ 0 w 63"/>
                  <a:gd name="T41" fmla="*/ 45 h 129"/>
                  <a:gd name="T42" fmla="*/ 0 w 63"/>
                  <a:gd name="T43" fmla="*/ 48 h 129"/>
                  <a:gd name="T44" fmla="*/ 0 w 63"/>
                  <a:gd name="T45" fmla="*/ 47 h 129"/>
                  <a:gd name="T46" fmla="*/ 0 w 63"/>
                  <a:gd name="T47" fmla="*/ 48 h 129"/>
                  <a:gd name="T48" fmla="*/ 1 w 63"/>
                  <a:gd name="T49" fmla="*/ 53 h 129"/>
                  <a:gd name="T50" fmla="*/ 3 w 63"/>
                  <a:gd name="T51" fmla="*/ 61 h 129"/>
                  <a:gd name="T52" fmla="*/ 9 w 63"/>
                  <a:gd name="T53" fmla="*/ 76 h 129"/>
                  <a:gd name="T54" fmla="*/ 12 w 63"/>
                  <a:gd name="T55" fmla="*/ 80 h 129"/>
                  <a:gd name="T56" fmla="*/ 14 w 63"/>
                  <a:gd name="T57" fmla="*/ 83 h 129"/>
                  <a:gd name="T58" fmla="*/ 15 w 63"/>
                  <a:gd name="T59" fmla="*/ 84 h 129"/>
                  <a:gd name="T60" fmla="*/ 23 w 63"/>
                  <a:gd name="T61" fmla="*/ 93 h 129"/>
                  <a:gd name="T62" fmla="*/ 23 w 63"/>
                  <a:gd name="T63" fmla="*/ 90 h 129"/>
                  <a:gd name="T64" fmla="*/ 20 w 63"/>
                  <a:gd name="T65" fmla="*/ 87 h 129"/>
                  <a:gd name="T66" fmla="*/ 16 w 63"/>
                  <a:gd name="T67" fmla="*/ 82 h 129"/>
                  <a:gd name="T68" fmla="*/ 16 w 63"/>
                  <a:gd name="T69" fmla="*/ 82 h 129"/>
                  <a:gd name="T70" fmla="*/ 13 w 63"/>
                  <a:gd name="T71" fmla="*/ 78 h 129"/>
                  <a:gd name="T72" fmla="*/ 8 w 63"/>
                  <a:gd name="T73" fmla="*/ 70 h 129"/>
                  <a:gd name="T74" fmla="*/ 8 w 63"/>
                  <a:gd name="T75" fmla="*/ 70 h 129"/>
                  <a:gd name="T76" fmla="*/ 8 w 63"/>
                  <a:gd name="T77" fmla="*/ 70 h 129"/>
                  <a:gd name="T78" fmla="*/ 8 w 63"/>
                  <a:gd name="T79" fmla="*/ 69 h 129"/>
                  <a:gd name="T80" fmla="*/ 8 w 63"/>
                  <a:gd name="T81" fmla="*/ 69 h 129"/>
                  <a:gd name="T82" fmla="*/ 5 w 63"/>
                  <a:gd name="T83" fmla="*/ 60 h 129"/>
                  <a:gd name="T84" fmla="*/ 3 w 63"/>
                  <a:gd name="T85" fmla="*/ 53 h 129"/>
                  <a:gd name="T86" fmla="*/ 2 w 63"/>
                  <a:gd name="T87" fmla="*/ 46 h 129"/>
                  <a:gd name="T88" fmla="*/ 2 w 63"/>
                  <a:gd name="T89" fmla="*/ 42 h 129"/>
                  <a:gd name="T90" fmla="*/ 2 w 63"/>
                  <a:gd name="T91" fmla="*/ 33 h 129"/>
                  <a:gd name="T92" fmla="*/ 9 w 63"/>
                  <a:gd name="T93"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129">
                    <a:moveTo>
                      <a:pt x="63" y="129"/>
                    </a:moveTo>
                    <a:cubicBezTo>
                      <a:pt x="63" y="129"/>
                      <a:pt x="63" y="129"/>
                      <a:pt x="63" y="129"/>
                    </a:cubicBezTo>
                    <a:cubicBezTo>
                      <a:pt x="63" y="129"/>
                      <a:pt x="63" y="129"/>
                      <a:pt x="63" y="129"/>
                    </a:cubicBezTo>
                    <a:cubicBezTo>
                      <a:pt x="63" y="129"/>
                      <a:pt x="63" y="129"/>
                      <a:pt x="63" y="129"/>
                    </a:cubicBezTo>
                    <a:moveTo>
                      <a:pt x="30" y="99"/>
                    </a:moveTo>
                    <a:cubicBezTo>
                      <a:pt x="31" y="100"/>
                      <a:pt x="33" y="101"/>
                      <a:pt x="34" y="102"/>
                    </a:cubicBezTo>
                    <a:cubicBezTo>
                      <a:pt x="40" y="106"/>
                      <a:pt x="40" y="106"/>
                      <a:pt x="40" y="106"/>
                    </a:cubicBezTo>
                    <a:cubicBezTo>
                      <a:pt x="43" y="109"/>
                      <a:pt x="43" y="109"/>
                      <a:pt x="43" y="109"/>
                    </a:cubicBezTo>
                    <a:cubicBezTo>
                      <a:pt x="44" y="110"/>
                      <a:pt x="45" y="110"/>
                      <a:pt x="46" y="111"/>
                    </a:cubicBezTo>
                    <a:cubicBezTo>
                      <a:pt x="49" y="114"/>
                      <a:pt x="49" y="114"/>
                      <a:pt x="49" y="114"/>
                    </a:cubicBezTo>
                    <a:cubicBezTo>
                      <a:pt x="50" y="114"/>
                      <a:pt x="51" y="115"/>
                      <a:pt x="52" y="116"/>
                    </a:cubicBezTo>
                    <a:cubicBezTo>
                      <a:pt x="56" y="120"/>
                      <a:pt x="56" y="120"/>
                      <a:pt x="56" y="120"/>
                    </a:cubicBezTo>
                    <a:cubicBezTo>
                      <a:pt x="58" y="122"/>
                      <a:pt x="58" y="122"/>
                      <a:pt x="58" y="122"/>
                    </a:cubicBezTo>
                    <a:cubicBezTo>
                      <a:pt x="59" y="124"/>
                      <a:pt x="59" y="124"/>
                      <a:pt x="59" y="124"/>
                    </a:cubicBezTo>
                    <a:cubicBezTo>
                      <a:pt x="60" y="125"/>
                      <a:pt x="60" y="125"/>
                      <a:pt x="60" y="125"/>
                    </a:cubicBezTo>
                    <a:cubicBezTo>
                      <a:pt x="61" y="126"/>
                      <a:pt x="61" y="126"/>
                      <a:pt x="61" y="126"/>
                    </a:cubicBezTo>
                    <a:cubicBezTo>
                      <a:pt x="62" y="127"/>
                      <a:pt x="62" y="127"/>
                      <a:pt x="62" y="127"/>
                    </a:cubicBezTo>
                    <a:cubicBezTo>
                      <a:pt x="62" y="128"/>
                      <a:pt x="62" y="128"/>
                      <a:pt x="62" y="128"/>
                    </a:cubicBezTo>
                    <a:cubicBezTo>
                      <a:pt x="63" y="129"/>
                      <a:pt x="63" y="129"/>
                      <a:pt x="63" y="129"/>
                    </a:cubicBezTo>
                    <a:cubicBezTo>
                      <a:pt x="63" y="128"/>
                      <a:pt x="62" y="128"/>
                      <a:pt x="62" y="127"/>
                    </a:cubicBezTo>
                    <a:cubicBezTo>
                      <a:pt x="60" y="125"/>
                      <a:pt x="60" y="125"/>
                      <a:pt x="60" y="125"/>
                    </a:cubicBezTo>
                    <a:cubicBezTo>
                      <a:pt x="60" y="124"/>
                      <a:pt x="60" y="124"/>
                      <a:pt x="60" y="124"/>
                    </a:cubicBezTo>
                    <a:cubicBezTo>
                      <a:pt x="59" y="123"/>
                      <a:pt x="59" y="123"/>
                      <a:pt x="59" y="123"/>
                    </a:cubicBezTo>
                    <a:cubicBezTo>
                      <a:pt x="56" y="120"/>
                      <a:pt x="56" y="120"/>
                      <a:pt x="56" y="120"/>
                    </a:cubicBezTo>
                    <a:cubicBezTo>
                      <a:pt x="55" y="118"/>
                      <a:pt x="54" y="117"/>
                      <a:pt x="53" y="116"/>
                    </a:cubicBezTo>
                    <a:cubicBezTo>
                      <a:pt x="52" y="115"/>
                      <a:pt x="51" y="114"/>
                      <a:pt x="50" y="113"/>
                    </a:cubicBezTo>
                    <a:cubicBezTo>
                      <a:pt x="46" y="110"/>
                      <a:pt x="46" y="110"/>
                      <a:pt x="46" y="110"/>
                    </a:cubicBezTo>
                    <a:cubicBezTo>
                      <a:pt x="42" y="107"/>
                      <a:pt x="42" y="107"/>
                      <a:pt x="42" y="107"/>
                    </a:cubicBezTo>
                    <a:cubicBezTo>
                      <a:pt x="38" y="104"/>
                      <a:pt x="38" y="104"/>
                      <a:pt x="38" y="104"/>
                    </a:cubicBezTo>
                    <a:cubicBezTo>
                      <a:pt x="37" y="103"/>
                      <a:pt x="36" y="102"/>
                      <a:pt x="34" y="100"/>
                    </a:cubicBezTo>
                    <a:cubicBezTo>
                      <a:pt x="34" y="100"/>
                      <a:pt x="34" y="100"/>
                      <a:pt x="34" y="100"/>
                    </a:cubicBezTo>
                    <a:cubicBezTo>
                      <a:pt x="33" y="100"/>
                      <a:pt x="31" y="99"/>
                      <a:pt x="30" y="99"/>
                    </a:cubicBezTo>
                    <a:cubicBezTo>
                      <a:pt x="30" y="99"/>
                      <a:pt x="30" y="99"/>
                      <a:pt x="30" y="99"/>
                    </a:cubicBezTo>
                    <a:moveTo>
                      <a:pt x="14" y="83"/>
                    </a:moveTo>
                    <a:cubicBezTo>
                      <a:pt x="14" y="83"/>
                      <a:pt x="14" y="83"/>
                      <a:pt x="14" y="83"/>
                    </a:cubicBezTo>
                    <a:cubicBezTo>
                      <a:pt x="14" y="83"/>
                      <a:pt x="14" y="83"/>
                      <a:pt x="14" y="83"/>
                    </a:cubicBezTo>
                    <a:cubicBezTo>
                      <a:pt x="14" y="83"/>
                      <a:pt x="14" y="83"/>
                      <a:pt x="14" y="83"/>
                    </a:cubicBezTo>
                    <a:cubicBezTo>
                      <a:pt x="14" y="83"/>
                      <a:pt x="14" y="83"/>
                      <a:pt x="14" y="83"/>
                    </a:cubicBezTo>
                    <a:cubicBezTo>
                      <a:pt x="14" y="83"/>
                      <a:pt x="14" y="83"/>
                      <a:pt x="14" y="83"/>
                    </a:cubicBezTo>
                    <a:moveTo>
                      <a:pt x="14" y="83"/>
                    </a:moveTo>
                    <a:cubicBezTo>
                      <a:pt x="14" y="83"/>
                      <a:pt x="14" y="83"/>
                      <a:pt x="14" y="83"/>
                    </a:cubicBezTo>
                    <a:cubicBezTo>
                      <a:pt x="14" y="83"/>
                      <a:pt x="14" y="83"/>
                      <a:pt x="14" y="83"/>
                    </a:cubicBezTo>
                    <a:cubicBezTo>
                      <a:pt x="14" y="83"/>
                      <a:pt x="14" y="83"/>
                      <a:pt x="14" y="83"/>
                    </a:cubicBezTo>
                    <a:moveTo>
                      <a:pt x="8" y="70"/>
                    </a:moveTo>
                    <a:cubicBezTo>
                      <a:pt x="8" y="70"/>
                      <a:pt x="8" y="70"/>
                      <a:pt x="8" y="70"/>
                    </a:cubicBezTo>
                    <a:cubicBezTo>
                      <a:pt x="8" y="70"/>
                      <a:pt x="8" y="70"/>
                      <a:pt x="8" y="70"/>
                    </a:cubicBezTo>
                    <a:cubicBezTo>
                      <a:pt x="8" y="70"/>
                      <a:pt x="8" y="70"/>
                      <a:pt x="8" y="70"/>
                    </a:cubicBezTo>
                    <a:moveTo>
                      <a:pt x="8" y="69"/>
                    </a:moveTo>
                    <a:cubicBezTo>
                      <a:pt x="8" y="69"/>
                      <a:pt x="8" y="69"/>
                      <a:pt x="8" y="69"/>
                    </a:cubicBezTo>
                    <a:cubicBezTo>
                      <a:pt x="8" y="69"/>
                      <a:pt x="8" y="69"/>
                      <a:pt x="8" y="69"/>
                    </a:cubicBezTo>
                    <a:cubicBezTo>
                      <a:pt x="8" y="70"/>
                      <a:pt x="8" y="70"/>
                      <a:pt x="8" y="70"/>
                    </a:cubicBezTo>
                    <a:cubicBezTo>
                      <a:pt x="8" y="69"/>
                      <a:pt x="8" y="69"/>
                      <a:pt x="8" y="69"/>
                    </a:cubicBezTo>
                    <a:cubicBezTo>
                      <a:pt x="8" y="69"/>
                      <a:pt x="8" y="69"/>
                      <a:pt x="8" y="69"/>
                    </a:cubicBezTo>
                    <a:moveTo>
                      <a:pt x="9" y="67"/>
                    </a:moveTo>
                    <a:cubicBezTo>
                      <a:pt x="8" y="67"/>
                      <a:pt x="8" y="67"/>
                      <a:pt x="8" y="67"/>
                    </a:cubicBezTo>
                    <a:cubicBezTo>
                      <a:pt x="8" y="68"/>
                      <a:pt x="8" y="68"/>
                      <a:pt x="8" y="68"/>
                    </a:cubicBezTo>
                    <a:cubicBezTo>
                      <a:pt x="9" y="67"/>
                      <a:pt x="9" y="67"/>
                      <a:pt x="9" y="67"/>
                    </a:cubicBezTo>
                    <a:moveTo>
                      <a:pt x="2" y="33"/>
                    </a:moveTo>
                    <a:cubicBezTo>
                      <a:pt x="2" y="34"/>
                      <a:pt x="1" y="34"/>
                      <a:pt x="0" y="35"/>
                    </a:cubicBezTo>
                    <a:cubicBezTo>
                      <a:pt x="0" y="37"/>
                      <a:pt x="0" y="37"/>
                      <a:pt x="0" y="37"/>
                    </a:cubicBezTo>
                    <a:cubicBezTo>
                      <a:pt x="0" y="39"/>
                      <a:pt x="0" y="39"/>
                      <a:pt x="0" y="39"/>
                    </a:cubicBezTo>
                    <a:cubicBezTo>
                      <a:pt x="0" y="40"/>
                      <a:pt x="0" y="41"/>
                      <a:pt x="0" y="42"/>
                    </a:cubicBezTo>
                    <a:cubicBezTo>
                      <a:pt x="0" y="45"/>
                      <a:pt x="0" y="45"/>
                      <a:pt x="0" y="45"/>
                    </a:cubicBezTo>
                    <a:cubicBezTo>
                      <a:pt x="0" y="46"/>
                      <a:pt x="0" y="46"/>
                      <a:pt x="0" y="46"/>
                    </a:cubicBezTo>
                    <a:cubicBezTo>
                      <a:pt x="0" y="47"/>
                      <a:pt x="0" y="47"/>
                      <a:pt x="0" y="47"/>
                    </a:cubicBezTo>
                    <a:cubicBezTo>
                      <a:pt x="0" y="48"/>
                      <a:pt x="0" y="48"/>
                      <a:pt x="0" y="48"/>
                    </a:cubicBezTo>
                    <a:cubicBezTo>
                      <a:pt x="0" y="48"/>
                      <a:pt x="0" y="48"/>
                      <a:pt x="0" y="48"/>
                    </a:cubicBezTo>
                    <a:cubicBezTo>
                      <a:pt x="0" y="48"/>
                      <a:pt x="0" y="48"/>
                      <a:pt x="0" y="48"/>
                    </a:cubicBezTo>
                    <a:cubicBezTo>
                      <a:pt x="0" y="48"/>
                      <a:pt x="0" y="47"/>
                      <a:pt x="0" y="47"/>
                    </a:cubicBezTo>
                    <a:cubicBezTo>
                      <a:pt x="0" y="47"/>
                      <a:pt x="0" y="47"/>
                      <a:pt x="0" y="48"/>
                    </a:cubicBezTo>
                    <a:cubicBezTo>
                      <a:pt x="0" y="48"/>
                      <a:pt x="0" y="48"/>
                      <a:pt x="0" y="48"/>
                    </a:cubicBezTo>
                    <a:cubicBezTo>
                      <a:pt x="0" y="48"/>
                      <a:pt x="0" y="48"/>
                      <a:pt x="0" y="48"/>
                    </a:cubicBezTo>
                    <a:cubicBezTo>
                      <a:pt x="0" y="48"/>
                      <a:pt x="0" y="48"/>
                      <a:pt x="0" y="48"/>
                    </a:cubicBezTo>
                    <a:cubicBezTo>
                      <a:pt x="1" y="50"/>
                      <a:pt x="1" y="50"/>
                      <a:pt x="1" y="50"/>
                    </a:cubicBezTo>
                    <a:cubicBezTo>
                      <a:pt x="1" y="53"/>
                      <a:pt x="1" y="53"/>
                      <a:pt x="1" y="53"/>
                    </a:cubicBezTo>
                    <a:cubicBezTo>
                      <a:pt x="1" y="56"/>
                      <a:pt x="1" y="56"/>
                      <a:pt x="1" y="56"/>
                    </a:cubicBezTo>
                    <a:cubicBezTo>
                      <a:pt x="2" y="58"/>
                      <a:pt x="2" y="58"/>
                      <a:pt x="2" y="58"/>
                    </a:cubicBezTo>
                    <a:cubicBezTo>
                      <a:pt x="2" y="59"/>
                      <a:pt x="2" y="60"/>
                      <a:pt x="3" y="61"/>
                    </a:cubicBezTo>
                    <a:cubicBezTo>
                      <a:pt x="3" y="62"/>
                      <a:pt x="3" y="64"/>
                      <a:pt x="4" y="66"/>
                    </a:cubicBezTo>
                    <a:cubicBezTo>
                      <a:pt x="6" y="71"/>
                      <a:pt x="6" y="71"/>
                      <a:pt x="6" y="71"/>
                    </a:cubicBezTo>
                    <a:cubicBezTo>
                      <a:pt x="9" y="76"/>
                      <a:pt x="9" y="76"/>
                      <a:pt x="9" y="76"/>
                    </a:cubicBezTo>
                    <a:cubicBezTo>
                      <a:pt x="10" y="78"/>
                      <a:pt x="10" y="78"/>
                      <a:pt x="10" y="78"/>
                    </a:cubicBezTo>
                    <a:cubicBezTo>
                      <a:pt x="11" y="79"/>
                      <a:pt x="11" y="79"/>
                      <a:pt x="11" y="79"/>
                    </a:cubicBezTo>
                    <a:cubicBezTo>
                      <a:pt x="12" y="80"/>
                      <a:pt x="12" y="80"/>
                      <a:pt x="12" y="80"/>
                    </a:cubicBezTo>
                    <a:cubicBezTo>
                      <a:pt x="13" y="82"/>
                      <a:pt x="13" y="82"/>
                      <a:pt x="13" y="82"/>
                    </a:cubicBezTo>
                    <a:cubicBezTo>
                      <a:pt x="14" y="83"/>
                      <a:pt x="14" y="83"/>
                      <a:pt x="14" y="83"/>
                    </a:cubicBezTo>
                    <a:cubicBezTo>
                      <a:pt x="14" y="83"/>
                      <a:pt x="14" y="83"/>
                      <a:pt x="14" y="83"/>
                    </a:cubicBezTo>
                    <a:cubicBezTo>
                      <a:pt x="14" y="83"/>
                      <a:pt x="14" y="83"/>
                      <a:pt x="14" y="83"/>
                    </a:cubicBezTo>
                    <a:cubicBezTo>
                      <a:pt x="14" y="83"/>
                      <a:pt x="14" y="83"/>
                      <a:pt x="14" y="83"/>
                    </a:cubicBezTo>
                    <a:cubicBezTo>
                      <a:pt x="15" y="84"/>
                      <a:pt x="15" y="84"/>
                      <a:pt x="15" y="84"/>
                    </a:cubicBezTo>
                    <a:cubicBezTo>
                      <a:pt x="18" y="88"/>
                      <a:pt x="18" y="88"/>
                      <a:pt x="18" y="88"/>
                    </a:cubicBezTo>
                    <a:cubicBezTo>
                      <a:pt x="21" y="91"/>
                      <a:pt x="21" y="91"/>
                      <a:pt x="21" y="91"/>
                    </a:cubicBezTo>
                    <a:cubicBezTo>
                      <a:pt x="23" y="93"/>
                      <a:pt x="23" y="93"/>
                      <a:pt x="23" y="93"/>
                    </a:cubicBezTo>
                    <a:cubicBezTo>
                      <a:pt x="24" y="93"/>
                      <a:pt x="26" y="94"/>
                      <a:pt x="27" y="94"/>
                    </a:cubicBezTo>
                    <a:cubicBezTo>
                      <a:pt x="27" y="94"/>
                      <a:pt x="27" y="94"/>
                      <a:pt x="27" y="94"/>
                    </a:cubicBezTo>
                    <a:cubicBezTo>
                      <a:pt x="25" y="93"/>
                      <a:pt x="24" y="92"/>
                      <a:pt x="23" y="90"/>
                    </a:cubicBezTo>
                    <a:cubicBezTo>
                      <a:pt x="23" y="90"/>
                      <a:pt x="22" y="89"/>
                      <a:pt x="21" y="89"/>
                    </a:cubicBezTo>
                    <a:cubicBezTo>
                      <a:pt x="20" y="87"/>
                      <a:pt x="20" y="87"/>
                      <a:pt x="20" y="87"/>
                    </a:cubicBezTo>
                    <a:cubicBezTo>
                      <a:pt x="20" y="87"/>
                      <a:pt x="20" y="87"/>
                      <a:pt x="20" y="87"/>
                    </a:cubicBezTo>
                    <a:cubicBezTo>
                      <a:pt x="19" y="87"/>
                      <a:pt x="19" y="87"/>
                      <a:pt x="19" y="87"/>
                    </a:cubicBezTo>
                    <a:cubicBezTo>
                      <a:pt x="16" y="83"/>
                      <a:pt x="16" y="83"/>
                      <a:pt x="16" y="83"/>
                    </a:cubicBezTo>
                    <a:cubicBezTo>
                      <a:pt x="16" y="82"/>
                      <a:pt x="16" y="82"/>
                      <a:pt x="16" y="82"/>
                    </a:cubicBezTo>
                    <a:cubicBezTo>
                      <a:pt x="16" y="82"/>
                      <a:pt x="16" y="82"/>
                      <a:pt x="16" y="82"/>
                    </a:cubicBezTo>
                    <a:cubicBezTo>
                      <a:pt x="16" y="82"/>
                      <a:pt x="16" y="82"/>
                      <a:pt x="16" y="82"/>
                    </a:cubicBezTo>
                    <a:cubicBezTo>
                      <a:pt x="16" y="82"/>
                      <a:pt x="16" y="82"/>
                      <a:pt x="16" y="82"/>
                    </a:cubicBezTo>
                    <a:cubicBezTo>
                      <a:pt x="16" y="82"/>
                      <a:pt x="16" y="82"/>
                      <a:pt x="16" y="82"/>
                    </a:cubicBezTo>
                    <a:cubicBezTo>
                      <a:pt x="15" y="81"/>
                      <a:pt x="15" y="81"/>
                      <a:pt x="15" y="81"/>
                    </a:cubicBezTo>
                    <a:cubicBezTo>
                      <a:pt x="13" y="78"/>
                      <a:pt x="13" y="78"/>
                      <a:pt x="13" y="78"/>
                    </a:cubicBezTo>
                    <a:cubicBezTo>
                      <a:pt x="13" y="78"/>
                      <a:pt x="12" y="77"/>
                      <a:pt x="12" y="76"/>
                    </a:cubicBezTo>
                    <a:cubicBezTo>
                      <a:pt x="11" y="74"/>
                      <a:pt x="11" y="74"/>
                      <a:pt x="11" y="74"/>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69"/>
                      <a:pt x="8" y="69"/>
                      <a:pt x="8" y="69"/>
                    </a:cubicBezTo>
                    <a:cubicBezTo>
                      <a:pt x="8" y="69"/>
                      <a:pt x="8" y="69"/>
                      <a:pt x="8" y="69"/>
                    </a:cubicBezTo>
                    <a:cubicBezTo>
                      <a:pt x="8" y="69"/>
                      <a:pt x="8" y="69"/>
                      <a:pt x="8" y="69"/>
                    </a:cubicBezTo>
                    <a:cubicBezTo>
                      <a:pt x="8" y="69"/>
                      <a:pt x="8" y="69"/>
                      <a:pt x="8" y="69"/>
                    </a:cubicBezTo>
                    <a:cubicBezTo>
                      <a:pt x="7" y="66"/>
                      <a:pt x="7" y="66"/>
                      <a:pt x="7" y="66"/>
                    </a:cubicBezTo>
                    <a:cubicBezTo>
                      <a:pt x="6" y="65"/>
                      <a:pt x="6" y="64"/>
                      <a:pt x="6" y="63"/>
                    </a:cubicBezTo>
                    <a:cubicBezTo>
                      <a:pt x="5" y="60"/>
                      <a:pt x="5" y="60"/>
                      <a:pt x="5" y="60"/>
                    </a:cubicBezTo>
                    <a:cubicBezTo>
                      <a:pt x="4" y="59"/>
                      <a:pt x="4" y="58"/>
                      <a:pt x="4" y="58"/>
                    </a:cubicBezTo>
                    <a:cubicBezTo>
                      <a:pt x="4" y="56"/>
                      <a:pt x="4" y="56"/>
                      <a:pt x="4" y="56"/>
                    </a:cubicBezTo>
                    <a:cubicBezTo>
                      <a:pt x="3" y="55"/>
                      <a:pt x="3" y="54"/>
                      <a:pt x="3" y="53"/>
                    </a:cubicBezTo>
                    <a:cubicBezTo>
                      <a:pt x="3" y="49"/>
                      <a:pt x="3" y="49"/>
                      <a:pt x="3" y="49"/>
                    </a:cubicBezTo>
                    <a:cubicBezTo>
                      <a:pt x="2" y="47"/>
                      <a:pt x="2" y="47"/>
                      <a:pt x="2" y="47"/>
                    </a:cubicBezTo>
                    <a:cubicBezTo>
                      <a:pt x="2" y="46"/>
                      <a:pt x="2" y="46"/>
                      <a:pt x="2" y="46"/>
                    </a:cubicBezTo>
                    <a:cubicBezTo>
                      <a:pt x="2" y="42"/>
                      <a:pt x="2" y="42"/>
                      <a:pt x="2" y="42"/>
                    </a:cubicBezTo>
                    <a:cubicBezTo>
                      <a:pt x="2" y="42"/>
                      <a:pt x="2" y="42"/>
                      <a:pt x="2" y="42"/>
                    </a:cubicBezTo>
                    <a:cubicBezTo>
                      <a:pt x="2" y="42"/>
                      <a:pt x="2" y="42"/>
                      <a:pt x="2" y="42"/>
                    </a:cubicBezTo>
                    <a:cubicBezTo>
                      <a:pt x="2" y="38"/>
                      <a:pt x="2" y="38"/>
                      <a:pt x="2" y="38"/>
                    </a:cubicBezTo>
                    <a:cubicBezTo>
                      <a:pt x="2" y="37"/>
                      <a:pt x="2" y="36"/>
                      <a:pt x="2" y="35"/>
                    </a:cubicBezTo>
                    <a:cubicBezTo>
                      <a:pt x="2" y="33"/>
                      <a:pt x="2" y="33"/>
                      <a:pt x="2" y="33"/>
                    </a:cubicBezTo>
                    <a:moveTo>
                      <a:pt x="9" y="0"/>
                    </a:moveTo>
                    <a:cubicBezTo>
                      <a:pt x="9" y="0"/>
                      <a:pt x="9" y="1"/>
                      <a:pt x="9" y="1"/>
                    </a:cubicBezTo>
                    <a:cubicBezTo>
                      <a:pt x="9" y="1"/>
                      <a:pt x="9" y="2"/>
                      <a:pt x="9" y="2"/>
                    </a:cubicBezTo>
                    <a:cubicBezTo>
                      <a:pt x="9" y="2"/>
                      <a:pt x="9" y="2"/>
                      <a:pt x="9" y="2"/>
                    </a:cubicBezTo>
                    <a:cubicBezTo>
                      <a:pt x="9" y="0"/>
                      <a:pt x="9" y="0"/>
                      <a:pt x="9"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535">
                <a:extLst>
                  <a:ext uri="{FF2B5EF4-FFF2-40B4-BE49-F238E27FC236}">
                    <a16:creationId xmlns:a16="http://schemas.microsoft.com/office/drawing/2014/main" id="{EA6FDBFC-572D-473D-8EF7-D1E2168637DB}"/>
                  </a:ext>
                </a:extLst>
              </p:cNvPr>
              <p:cNvSpPr>
                <a:spLocks noEditPoints="1"/>
              </p:cNvSpPr>
              <p:nvPr/>
            </p:nvSpPr>
            <p:spPr bwMode="auto">
              <a:xfrm>
                <a:off x="1608" y="2249"/>
                <a:ext cx="40" cy="119"/>
              </a:xfrm>
              <a:custGeom>
                <a:avLst/>
                <a:gdLst>
                  <a:gd name="T0" fmla="*/ 9 w 17"/>
                  <a:gd name="T1" fmla="*/ 37 h 50"/>
                  <a:gd name="T2" fmla="*/ 9 w 17"/>
                  <a:gd name="T3" fmla="*/ 37 h 50"/>
                  <a:gd name="T4" fmla="*/ 7 w 17"/>
                  <a:gd name="T5" fmla="*/ 36 h 50"/>
                  <a:gd name="T6" fmla="*/ 8 w 17"/>
                  <a:gd name="T7" fmla="*/ 36 h 50"/>
                  <a:gd name="T8" fmla="*/ 7 w 17"/>
                  <a:gd name="T9" fmla="*/ 36 h 50"/>
                  <a:gd name="T10" fmla="*/ 2 w 17"/>
                  <a:gd name="T11" fmla="*/ 2 h 50"/>
                  <a:gd name="T12" fmla="*/ 2 w 17"/>
                  <a:gd name="T13" fmla="*/ 2 h 50"/>
                  <a:gd name="T14" fmla="*/ 0 w 17"/>
                  <a:gd name="T15" fmla="*/ 2 h 50"/>
                  <a:gd name="T16" fmla="*/ 0 w 17"/>
                  <a:gd name="T17" fmla="*/ 7 h 50"/>
                  <a:gd name="T18" fmla="*/ 0 w 17"/>
                  <a:gd name="T19" fmla="*/ 17 h 50"/>
                  <a:gd name="T20" fmla="*/ 7 w 17"/>
                  <a:gd name="T21" fmla="*/ 38 h 50"/>
                  <a:gd name="T22" fmla="*/ 7 w 17"/>
                  <a:gd name="T23" fmla="*/ 38 h 50"/>
                  <a:gd name="T24" fmla="*/ 7 w 17"/>
                  <a:gd name="T25" fmla="*/ 39 h 50"/>
                  <a:gd name="T26" fmla="*/ 9 w 17"/>
                  <a:gd name="T27" fmla="*/ 43 h 50"/>
                  <a:gd name="T28" fmla="*/ 14 w 17"/>
                  <a:gd name="T29" fmla="*/ 50 h 50"/>
                  <a:gd name="T30" fmla="*/ 17 w 17"/>
                  <a:gd name="T31" fmla="*/ 49 h 50"/>
                  <a:gd name="T32" fmla="*/ 16 w 17"/>
                  <a:gd name="T33" fmla="*/ 48 h 50"/>
                  <a:gd name="T34" fmla="*/ 16 w 17"/>
                  <a:gd name="T35" fmla="*/ 48 h 50"/>
                  <a:gd name="T36" fmla="*/ 16 w 17"/>
                  <a:gd name="T37" fmla="*/ 48 h 50"/>
                  <a:gd name="T38" fmla="*/ 16 w 17"/>
                  <a:gd name="T39" fmla="*/ 48 h 50"/>
                  <a:gd name="T40" fmla="*/ 15 w 17"/>
                  <a:gd name="T41" fmla="*/ 47 h 50"/>
                  <a:gd name="T42" fmla="*/ 13 w 17"/>
                  <a:gd name="T43" fmla="*/ 43 h 50"/>
                  <a:gd name="T44" fmla="*/ 9 w 17"/>
                  <a:gd name="T45" fmla="*/ 37 h 50"/>
                  <a:gd name="T46" fmla="*/ 9 w 17"/>
                  <a:gd name="T47" fmla="*/ 37 h 50"/>
                  <a:gd name="T48" fmla="*/ 6 w 17"/>
                  <a:gd name="T49" fmla="*/ 31 h 50"/>
                  <a:gd name="T50" fmla="*/ 5 w 17"/>
                  <a:gd name="T51" fmla="*/ 27 h 50"/>
                  <a:gd name="T52" fmla="*/ 3 w 17"/>
                  <a:gd name="T53" fmla="*/ 22 h 50"/>
                  <a:gd name="T54" fmla="*/ 3 w 17"/>
                  <a:gd name="T55" fmla="*/ 17 h 50"/>
                  <a:gd name="T56" fmla="*/ 2 w 17"/>
                  <a:gd name="T57" fmla="*/ 12 h 50"/>
                  <a:gd name="T58" fmla="*/ 2 w 17"/>
                  <a:gd name="T59" fmla="*/ 8 h 50"/>
                  <a:gd name="T60" fmla="*/ 2 w 17"/>
                  <a:gd name="T61" fmla="*/ 3 h 50"/>
                  <a:gd name="T62" fmla="*/ 2 w 17"/>
                  <a:gd name="T63" fmla="*/ 2 h 50"/>
                  <a:gd name="T64" fmla="*/ 2 w 17"/>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50">
                    <a:moveTo>
                      <a:pt x="9" y="37"/>
                    </a:moveTo>
                    <a:cubicBezTo>
                      <a:pt x="9" y="37"/>
                      <a:pt x="9" y="37"/>
                      <a:pt x="9" y="37"/>
                    </a:cubicBezTo>
                    <a:cubicBezTo>
                      <a:pt x="9" y="37"/>
                      <a:pt x="9" y="37"/>
                      <a:pt x="9" y="37"/>
                    </a:cubicBezTo>
                    <a:cubicBezTo>
                      <a:pt x="9" y="37"/>
                      <a:pt x="9" y="37"/>
                      <a:pt x="9" y="37"/>
                    </a:cubicBezTo>
                    <a:cubicBezTo>
                      <a:pt x="9" y="37"/>
                      <a:pt x="9" y="37"/>
                      <a:pt x="9" y="37"/>
                    </a:cubicBezTo>
                    <a:moveTo>
                      <a:pt x="7" y="36"/>
                    </a:moveTo>
                    <a:cubicBezTo>
                      <a:pt x="7" y="36"/>
                      <a:pt x="7" y="36"/>
                      <a:pt x="7" y="36"/>
                    </a:cubicBezTo>
                    <a:cubicBezTo>
                      <a:pt x="8" y="36"/>
                      <a:pt x="8" y="36"/>
                      <a:pt x="8" y="36"/>
                    </a:cubicBezTo>
                    <a:cubicBezTo>
                      <a:pt x="8" y="36"/>
                      <a:pt x="8" y="36"/>
                      <a:pt x="8" y="36"/>
                    </a:cubicBezTo>
                    <a:cubicBezTo>
                      <a:pt x="7" y="36"/>
                      <a:pt x="7" y="36"/>
                      <a:pt x="7" y="36"/>
                    </a:cubicBezTo>
                    <a:moveTo>
                      <a:pt x="2" y="2"/>
                    </a:moveTo>
                    <a:cubicBezTo>
                      <a:pt x="2" y="2"/>
                      <a:pt x="2" y="2"/>
                      <a:pt x="2" y="2"/>
                    </a:cubicBezTo>
                    <a:cubicBezTo>
                      <a:pt x="2" y="2"/>
                      <a:pt x="2" y="2"/>
                      <a:pt x="2" y="2"/>
                    </a:cubicBezTo>
                    <a:cubicBezTo>
                      <a:pt x="2" y="2"/>
                      <a:pt x="2" y="2"/>
                      <a:pt x="2" y="2"/>
                    </a:cubicBezTo>
                    <a:moveTo>
                      <a:pt x="2" y="0"/>
                    </a:moveTo>
                    <a:cubicBezTo>
                      <a:pt x="0" y="2"/>
                      <a:pt x="0" y="2"/>
                      <a:pt x="0" y="2"/>
                    </a:cubicBezTo>
                    <a:cubicBezTo>
                      <a:pt x="0" y="2"/>
                      <a:pt x="0" y="2"/>
                      <a:pt x="0" y="2"/>
                    </a:cubicBezTo>
                    <a:cubicBezTo>
                      <a:pt x="0" y="3"/>
                      <a:pt x="0" y="5"/>
                      <a:pt x="0" y="7"/>
                    </a:cubicBezTo>
                    <a:cubicBezTo>
                      <a:pt x="0" y="8"/>
                      <a:pt x="0" y="10"/>
                      <a:pt x="0" y="12"/>
                    </a:cubicBezTo>
                    <a:cubicBezTo>
                      <a:pt x="0" y="14"/>
                      <a:pt x="0" y="15"/>
                      <a:pt x="0" y="17"/>
                    </a:cubicBezTo>
                    <a:cubicBezTo>
                      <a:pt x="1" y="24"/>
                      <a:pt x="3" y="31"/>
                      <a:pt x="6" y="38"/>
                    </a:cubicBezTo>
                    <a:cubicBezTo>
                      <a:pt x="7" y="38"/>
                      <a:pt x="7" y="38"/>
                      <a:pt x="7" y="38"/>
                    </a:cubicBezTo>
                    <a:cubicBezTo>
                      <a:pt x="7" y="38"/>
                      <a:pt x="7" y="38"/>
                      <a:pt x="7" y="38"/>
                    </a:cubicBezTo>
                    <a:cubicBezTo>
                      <a:pt x="7" y="38"/>
                      <a:pt x="7" y="38"/>
                      <a:pt x="7" y="38"/>
                    </a:cubicBezTo>
                    <a:cubicBezTo>
                      <a:pt x="7" y="39"/>
                      <a:pt x="7" y="39"/>
                      <a:pt x="7" y="39"/>
                    </a:cubicBezTo>
                    <a:cubicBezTo>
                      <a:pt x="7" y="39"/>
                      <a:pt x="7" y="39"/>
                      <a:pt x="7" y="39"/>
                    </a:cubicBezTo>
                    <a:cubicBezTo>
                      <a:pt x="8" y="40"/>
                      <a:pt x="8" y="40"/>
                      <a:pt x="8" y="40"/>
                    </a:cubicBezTo>
                    <a:cubicBezTo>
                      <a:pt x="9" y="43"/>
                      <a:pt x="9" y="43"/>
                      <a:pt x="9" y="43"/>
                    </a:cubicBezTo>
                    <a:cubicBezTo>
                      <a:pt x="10" y="45"/>
                      <a:pt x="11" y="46"/>
                      <a:pt x="12" y="48"/>
                    </a:cubicBezTo>
                    <a:cubicBezTo>
                      <a:pt x="13" y="49"/>
                      <a:pt x="13" y="49"/>
                      <a:pt x="14" y="50"/>
                    </a:cubicBezTo>
                    <a:cubicBezTo>
                      <a:pt x="14" y="50"/>
                      <a:pt x="14" y="50"/>
                      <a:pt x="14" y="50"/>
                    </a:cubicBezTo>
                    <a:cubicBezTo>
                      <a:pt x="15" y="50"/>
                      <a:pt x="16" y="50"/>
                      <a:pt x="17" y="49"/>
                    </a:cubicBezTo>
                    <a:cubicBezTo>
                      <a:pt x="17" y="49"/>
                      <a:pt x="17" y="49"/>
                      <a:pt x="17" y="49"/>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5" y="47"/>
                      <a:pt x="15" y="47"/>
                      <a:pt x="15" y="47"/>
                    </a:cubicBezTo>
                    <a:cubicBezTo>
                      <a:pt x="14" y="45"/>
                      <a:pt x="14" y="45"/>
                      <a:pt x="14" y="45"/>
                    </a:cubicBezTo>
                    <a:cubicBezTo>
                      <a:pt x="14" y="45"/>
                      <a:pt x="13" y="44"/>
                      <a:pt x="13" y="43"/>
                    </a:cubicBezTo>
                    <a:cubicBezTo>
                      <a:pt x="11" y="41"/>
                      <a:pt x="11" y="41"/>
                      <a:pt x="11" y="41"/>
                    </a:cubicBezTo>
                    <a:cubicBezTo>
                      <a:pt x="9" y="37"/>
                      <a:pt x="9" y="37"/>
                      <a:pt x="9" y="37"/>
                    </a:cubicBezTo>
                    <a:cubicBezTo>
                      <a:pt x="9" y="37"/>
                      <a:pt x="9" y="37"/>
                      <a:pt x="9" y="37"/>
                    </a:cubicBezTo>
                    <a:cubicBezTo>
                      <a:pt x="9" y="37"/>
                      <a:pt x="9" y="37"/>
                      <a:pt x="9" y="37"/>
                    </a:cubicBezTo>
                    <a:cubicBezTo>
                      <a:pt x="8" y="34"/>
                      <a:pt x="8" y="34"/>
                      <a:pt x="8" y="34"/>
                    </a:cubicBezTo>
                    <a:cubicBezTo>
                      <a:pt x="7" y="33"/>
                      <a:pt x="7" y="32"/>
                      <a:pt x="6" y="31"/>
                    </a:cubicBezTo>
                    <a:cubicBezTo>
                      <a:pt x="5" y="28"/>
                      <a:pt x="5" y="28"/>
                      <a:pt x="5" y="28"/>
                    </a:cubicBezTo>
                    <a:cubicBezTo>
                      <a:pt x="5" y="28"/>
                      <a:pt x="5" y="27"/>
                      <a:pt x="5" y="27"/>
                    </a:cubicBezTo>
                    <a:cubicBezTo>
                      <a:pt x="4" y="25"/>
                      <a:pt x="4" y="25"/>
                      <a:pt x="4" y="25"/>
                    </a:cubicBezTo>
                    <a:cubicBezTo>
                      <a:pt x="4" y="24"/>
                      <a:pt x="4" y="23"/>
                      <a:pt x="3" y="22"/>
                    </a:cubicBezTo>
                    <a:cubicBezTo>
                      <a:pt x="3" y="18"/>
                      <a:pt x="3" y="18"/>
                      <a:pt x="3" y="18"/>
                    </a:cubicBezTo>
                    <a:cubicBezTo>
                      <a:pt x="3" y="17"/>
                      <a:pt x="3" y="17"/>
                      <a:pt x="3" y="17"/>
                    </a:cubicBezTo>
                    <a:cubicBezTo>
                      <a:pt x="2" y="15"/>
                      <a:pt x="2" y="15"/>
                      <a:pt x="2" y="15"/>
                    </a:cubicBezTo>
                    <a:cubicBezTo>
                      <a:pt x="2" y="12"/>
                      <a:pt x="2" y="12"/>
                      <a:pt x="2" y="12"/>
                    </a:cubicBezTo>
                    <a:cubicBezTo>
                      <a:pt x="2" y="12"/>
                      <a:pt x="2" y="12"/>
                      <a:pt x="2" y="12"/>
                    </a:cubicBezTo>
                    <a:cubicBezTo>
                      <a:pt x="2" y="8"/>
                      <a:pt x="2" y="8"/>
                      <a:pt x="2" y="8"/>
                    </a:cubicBezTo>
                    <a:cubicBezTo>
                      <a:pt x="2" y="7"/>
                      <a:pt x="2" y="6"/>
                      <a:pt x="2" y="5"/>
                    </a:cubicBezTo>
                    <a:cubicBezTo>
                      <a:pt x="2" y="3"/>
                      <a:pt x="2" y="3"/>
                      <a:pt x="2" y="3"/>
                    </a:cubicBezTo>
                    <a:cubicBezTo>
                      <a:pt x="2" y="2"/>
                      <a:pt x="2" y="2"/>
                      <a:pt x="2" y="2"/>
                    </a:cubicBezTo>
                    <a:cubicBezTo>
                      <a:pt x="2" y="2"/>
                      <a:pt x="2" y="2"/>
                      <a:pt x="2" y="2"/>
                    </a:cubicBezTo>
                    <a:cubicBezTo>
                      <a:pt x="2" y="1"/>
                      <a:pt x="2" y="1"/>
                      <a:pt x="2" y="1"/>
                    </a:cubicBezTo>
                    <a:cubicBezTo>
                      <a:pt x="2" y="0"/>
                      <a:pt x="2" y="0"/>
                      <a:pt x="2"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536">
                <a:extLst>
                  <a:ext uri="{FF2B5EF4-FFF2-40B4-BE49-F238E27FC236}">
                    <a16:creationId xmlns:a16="http://schemas.microsoft.com/office/drawing/2014/main" id="{C803F654-2632-43F6-B43B-B82691980867}"/>
                  </a:ext>
                </a:extLst>
              </p:cNvPr>
              <p:cNvSpPr>
                <a:spLocks/>
              </p:cNvSpPr>
              <p:nvPr/>
            </p:nvSpPr>
            <p:spPr bwMode="auto">
              <a:xfrm>
                <a:off x="1641" y="2366"/>
                <a:ext cx="19" cy="12"/>
              </a:xfrm>
              <a:custGeom>
                <a:avLst/>
                <a:gdLst>
                  <a:gd name="T0" fmla="*/ 3 w 8"/>
                  <a:gd name="T1" fmla="*/ 0 h 5"/>
                  <a:gd name="T2" fmla="*/ 0 w 8"/>
                  <a:gd name="T3" fmla="*/ 1 h 5"/>
                  <a:gd name="T4" fmla="*/ 2 w 8"/>
                  <a:gd name="T5" fmla="*/ 3 h 5"/>
                  <a:gd name="T6" fmla="*/ 4 w 8"/>
                  <a:gd name="T7" fmla="*/ 5 h 5"/>
                  <a:gd name="T8" fmla="*/ 8 w 8"/>
                  <a:gd name="T9" fmla="*/ 5 h 5"/>
                  <a:gd name="T10" fmla="*/ 6 w 8"/>
                  <a:gd name="T11" fmla="*/ 3 h 5"/>
                  <a:gd name="T12" fmla="*/ 6 w 8"/>
                  <a:gd name="T13" fmla="*/ 4 h 5"/>
                  <a:gd name="T14" fmla="*/ 3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3" y="0"/>
                    </a:moveTo>
                    <a:cubicBezTo>
                      <a:pt x="2" y="1"/>
                      <a:pt x="1" y="1"/>
                      <a:pt x="0" y="1"/>
                    </a:cubicBezTo>
                    <a:cubicBezTo>
                      <a:pt x="2" y="3"/>
                      <a:pt x="2" y="3"/>
                      <a:pt x="2" y="3"/>
                    </a:cubicBezTo>
                    <a:cubicBezTo>
                      <a:pt x="4" y="5"/>
                      <a:pt x="4" y="5"/>
                      <a:pt x="4" y="5"/>
                    </a:cubicBezTo>
                    <a:cubicBezTo>
                      <a:pt x="5" y="5"/>
                      <a:pt x="6" y="5"/>
                      <a:pt x="8" y="5"/>
                    </a:cubicBezTo>
                    <a:cubicBezTo>
                      <a:pt x="6" y="3"/>
                      <a:pt x="6" y="3"/>
                      <a:pt x="6" y="3"/>
                    </a:cubicBezTo>
                    <a:cubicBezTo>
                      <a:pt x="6" y="4"/>
                      <a:pt x="6" y="4"/>
                      <a:pt x="6" y="4"/>
                    </a:cubicBezTo>
                    <a:cubicBezTo>
                      <a:pt x="3" y="0"/>
                      <a:pt x="3" y="0"/>
                      <a:pt x="3"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537">
                <a:extLst>
                  <a:ext uri="{FF2B5EF4-FFF2-40B4-BE49-F238E27FC236}">
                    <a16:creationId xmlns:a16="http://schemas.microsoft.com/office/drawing/2014/main" id="{3D2B3713-8E65-4607-9C8B-13504C3FC2D5}"/>
                  </a:ext>
                </a:extLst>
              </p:cNvPr>
              <p:cNvSpPr>
                <a:spLocks/>
              </p:cNvSpPr>
              <p:nvPr/>
            </p:nvSpPr>
            <p:spPr bwMode="auto">
              <a:xfrm>
                <a:off x="1651" y="2378"/>
                <a:ext cx="11" cy="7"/>
              </a:xfrm>
              <a:custGeom>
                <a:avLst/>
                <a:gdLst>
                  <a:gd name="T0" fmla="*/ 4 w 5"/>
                  <a:gd name="T1" fmla="*/ 0 h 3"/>
                  <a:gd name="T2" fmla="*/ 0 w 5"/>
                  <a:gd name="T3" fmla="*/ 0 h 3"/>
                  <a:gd name="T4" fmla="*/ 0 w 5"/>
                  <a:gd name="T5" fmla="*/ 1 h 3"/>
                  <a:gd name="T6" fmla="*/ 2 w 5"/>
                  <a:gd name="T7" fmla="*/ 3 h 3"/>
                  <a:gd name="T8" fmla="*/ 2 w 5"/>
                  <a:gd name="T9" fmla="*/ 3 h 3"/>
                  <a:gd name="T10" fmla="*/ 5 w 5"/>
                  <a:gd name="T11" fmla="*/ 1 h 3"/>
                  <a:gd name="T12" fmla="*/ 4 w 5"/>
                  <a:gd name="T13" fmla="*/ 0 h 3"/>
                  <a:gd name="T14" fmla="*/ 4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0"/>
                    </a:moveTo>
                    <a:cubicBezTo>
                      <a:pt x="2" y="0"/>
                      <a:pt x="1" y="0"/>
                      <a:pt x="0" y="0"/>
                    </a:cubicBezTo>
                    <a:cubicBezTo>
                      <a:pt x="0" y="1"/>
                      <a:pt x="0" y="1"/>
                      <a:pt x="0" y="1"/>
                    </a:cubicBezTo>
                    <a:cubicBezTo>
                      <a:pt x="2" y="3"/>
                      <a:pt x="2" y="3"/>
                      <a:pt x="2" y="3"/>
                    </a:cubicBezTo>
                    <a:cubicBezTo>
                      <a:pt x="2" y="3"/>
                      <a:pt x="2" y="3"/>
                      <a:pt x="2" y="3"/>
                    </a:cubicBezTo>
                    <a:cubicBezTo>
                      <a:pt x="3" y="3"/>
                      <a:pt x="4" y="2"/>
                      <a:pt x="5" y="1"/>
                    </a:cubicBezTo>
                    <a:cubicBezTo>
                      <a:pt x="5" y="1"/>
                      <a:pt x="4" y="1"/>
                      <a:pt x="4" y="0"/>
                    </a:cubicBezTo>
                    <a:cubicBezTo>
                      <a:pt x="4" y="0"/>
                      <a:pt x="4" y="0"/>
                      <a:pt x="4"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538">
                <a:extLst>
                  <a:ext uri="{FF2B5EF4-FFF2-40B4-BE49-F238E27FC236}">
                    <a16:creationId xmlns:a16="http://schemas.microsoft.com/office/drawing/2014/main" id="{CB5CD38A-74B6-4B78-ACCE-D42AA9E8B171}"/>
                  </a:ext>
                </a:extLst>
              </p:cNvPr>
              <p:cNvSpPr>
                <a:spLocks/>
              </p:cNvSpPr>
              <p:nvPr/>
            </p:nvSpPr>
            <p:spPr bwMode="auto">
              <a:xfrm>
                <a:off x="1658" y="2385"/>
                <a:ext cx="31" cy="19"/>
              </a:xfrm>
              <a:custGeom>
                <a:avLst/>
                <a:gdLst>
                  <a:gd name="T0" fmla="*/ 4 w 13"/>
                  <a:gd name="T1" fmla="*/ 0 h 8"/>
                  <a:gd name="T2" fmla="*/ 0 w 13"/>
                  <a:gd name="T3" fmla="*/ 1 h 8"/>
                  <a:gd name="T4" fmla="*/ 8 w 13"/>
                  <a:gd name="T5" fmla="*/ 8 h 8"/>
                  <a:gd name="T6" fmla="*/ 12 w 13"/>
                  <a:gd name="T7" fmla="*/ 8 h 8"/>
                  <a:gd name="T8" fmla="*/ 13 w 13"/>
                  <a:gd name="T9" fmla="*/ 8 h 8"/>
                  <a:gd name="T10" fmla="*/ 10 w 13"/>
                  <a:gd name="T11" fmla="*/ 5 h 8"/>
                  <a:gd name="T12" fmla="*/ 6 w 13"/>
                  <a:gd name="T13" fmla="*/ 2 h 8"/>
                  <a:gd name="T14" fmla="*/ 4 w 1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4" y="0"/>
                    </a:moveTo>
                    <a:cubicBezTo>
                      <a:pt x="2" y="0"/>
                      <a:pt x="1" y="0"/>
                      <a:pt x="0" y="1"/>
                    </a:cubicBezTo>
                    <a:cubicBezTo>
                      <a:pt x="2" y="3"/>
                      <a:pt x="5" y="6"/>
                      <a:pt x="8" y="8"/>
                    </a:cubicBezTo>
                    <a:cubicBezTo>
                      <a:pt x="12" y="8"/>
                      <a:pt x="12" y="8"/>
                      <a:pt x="12" y="8"/>
                    </a:cubicBezTo>
                    <a:cubicBezTo>
                      <a:pt x="13" y="8"/>
                      <a:pt x="13" y="8"/>
                      <a:pt x="13" y="8"/>
                    </a:cubicBezTo>
                    <a:cubicBezTo>
                      <a:pt x="10" y="5"/>
                      <a:pt x="10" y="5"/>
                      <a:pt x="10" y="5"/>
                    </a:cubicBezTo>
                    <a:cubicBezTo>
                      <a:pt x="6" y="2"/>
                      <a:pt x="6" y="2"/>
                      <a:pt x="6" y="2"/>
                    </a:cubicBezTo>
                    <a:cubicBezTo>
                      <a:pt x="5" y="1"/>
                      <a:pt x="4" y="1"/>
                      <a:pt x="4"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539">
                <a:extLst>
                  <a:ext uri="{FF2B5EF4-FFF2-40B4-BE49-F238E27FC236}">
                    <a16:creationId xmlns:a16="http://schemas.microsoft.com/office/drawing/2014/main" id="{A1079B95-914F-4E9B-A716-C27AC6027E15}"/>
                  </a:ext>
                </a:extLst>
              </p:cNvPr>
              <p:cNvSpPr>
                <a:spLocks/>
              </p:cNvSpPr>
              <p:nvPr/>
            </p:nvSpPr>
            <p:spPr bwMode="auto">
              <a:xfrm>
                <a:off x="1655" y="2380"/>
                <a:ext cx="12" cy="7"/>
              </a:xfrm>
              <a:custGeom>
                <a:avLst/>
                <a:gdLst>
                  <a:gd name="T0" fmla="*/ 3 w 5"/>
                  <a:gd name="T1" fmla="*/ 0 h 3"/>
                  <a:gd name="T2" fmla="*/ 0 w 5"/>
                  <a:gd name="T3" fmla="*/ 2 h 3"/>
                  <a:gd name="T4" fmla="*/ 1 w 5"/>
                  <a:gd name="T5" fmla="*/ 3 h 3"/>
                  <a:gd name="T6" fmla="*/ 5 w 5"/>
                  <a:gd name="T7" fmla="*/ 2 h 3"/>
                  <a:gd name="T8" fmla="*/ 4 w 5"/>
                  <a:gd name="T9" fmla="*/ 1 h 3"/>
                  <a:gd name="T10" fmla="*/ 3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3" y="0"/>
                    </a:moveTo>
                    <a:cubicBezTo>
                      <a:pt x="2" y="1"/>
                      <a:pt x="1" y="2"/>
                      <a:pt x="0" y="2"/>
                    </a:cubicBezTo>
                    <a:cubicBezTo>
                      <a:pt x="0" y="2"/>
                      <a:pt x="1" y="2"/>
                      <a:pt x="1" y="3"/>
                    </a:cubicBezTo>
                    <a:cubicBezTo>
                      <a:pt x="2" y="2"/>
                      <a:pt x="3" y="2"/>
                      <a:pt x="5" y="2"/>
                    </a:cubicBezTo>
                    <a:cubicBezTo>
                      <a:pt x="4" y="1"/>
                      <a:pt x="4" y="1"/>
                      <a:pt x="4" y="1"/>
                    </a:cubicBezTo>
                    <a:cubicBezTo>
                      <a:pt x="3" y="1"/>
                      <a:pt x="3" y="1"/>
                      <a:pt x="3"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540">
                <a:extLst>
                  <a:ext uri="{FF2B5EF4-FFF2-40B4-BE49-F238E27FC236}">
                    <a16:creationId xmlns:a16="http://schemas.microsoft.com/office/drawing/2014/main" id="{513DF02B-0268-416C-81C6-D0DDB2C46C56}"/>
                  </a:ext>
                </a:extLst>
              </p:cNvPr>
              <p:cNvSpPr>
                <a:spLocks/>
              </p:cNvSpPr>
              <p:nvPr/>
            </p:nvSpPr>
            <p:spPr bwMode="auto">
              <a:xfrm>
                <a:off x="1734" y="2556"/>
                <a:ext cx="21" cy="64"/>
              </a:xfrm>
              <a:custGeom>
                <a:avLst/>
                <a:gdLst>
                  <a:gd name="T0" fmla="*/ 7 w 9"/>
                  <a:gd name="T1" fmla="*/ 0 h 27"/>
                  <a:gd name="T2" fmla="*/ 0 w 9"/>
                  <a:gd name="T3" fmla="*/ 7 h 27"/>
                  <a:gd name="T4" fmla="*/ 2 w 9"/>
                  <a:gd name="T5" fmla="*/ 21 h 27"/>
                  <a:gd name="T6" fmla="*/ 3 w 9"/>
                  <a:gd name="T7" fmla="*/ 26 h 27"/>
                  <a:gd name="T8" fmla="*/ 4 w 9"/>
                  <a:gd name="T9" fmla="*/ 27 h 27"/>
                  <a:gd name="T10" fmla="*/ 4 w 9"/>
                  <a:gd name="T11" fmla="*/ 27 h 27"/>
                  <a:gd name="T12" fmla="*/ 4 w 9"/>
                  <a:gd name="T13" fmla="*/ 26 h 27"/>
                  <a:gd name="T14" fmla="*/ 4 w 9"/>
                  <a:gd name="T15" fmla="*/ 26 h 27"/>
                  <a:gd name="T16" fmla="*/ 6 w 9"/>
                  <a:gd name="T17" fmla="*/ 23 h 27"/>
                  <a:gd name="T18" fmla="*/ 6 w 9"/>
                  <a:gd name="T19" fmla="*/ 23 h 27"/>
                  <a:gd name="T20" fmla="*/ 7 w 9"/>
                  <a:gd name="T21" fmla="*/ 21 h 27"/>
                  <a:gd name="T22" fmla="*/ 8 w 9"/>
                  <a:gd name="T23" fmla="*/ 20 h 27"/>
                  <a:gd name="T24" fmla="*/ 8 w 9"/>
                  <a:gd name="T25" fmla="*/ 20 h 27"/>
                  <a:gd name="T26" fmla="*/ 8 w 9"/>
                  <a:gd name="T27" fmla="*/ 20 h 27"/>
                  <a:gd name="T28" fmla="*/ 8 w 9"/>
                  <a:gd name="T29" fmla="*/ 20 h 27"/>
                  <a:gd name="T30" fmla="*/ 8 w 9"/>
                  <a:gd name="T31" fmla="*/ 20 h 27"/>
                  <a:gd name="T32" fmla="*/ 8 w 9"/>
                  <a:gd name="T33" fmla="*/ 20 h 27"/>
                  <a:gd name="T34" fmla="*/ 8 w 9"/>
                  <a:gd name="T35" fmla="*/ 18 h 27"/>
                  <a:gd name="T36" fmla="*/ 9 w 9"/>
                  <a:gd name="T37" fmla="*/ 17 h 27"/>
                  <a:gd name="T38" fmla="*/ 8 w 9"/>
                  <a:gd name="T39" fmla="*/ 14 h 27"/>
                  <a:gd name="T40" fmla="*/ 7 w 9"/>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7">
                    <a:moveTo>
                      <a:pt x="7" y="0"/>
                    </a:moveTo>
                    <a:cubicBezTo>
                      <a:pt x="4" y="3"/>
                      <a:pt x="2" y="5"/>
                      <a:pt x="0" y="7"/>
                    </a:cubicBezTo>
                    <a:cubicBezTo>
                      <a:pt x="2" y="21"/>
                      <a:pt x="2" y="21"/>
                      <a:pt x="2" y="21"/>
                    </a:cubicBezTo>
                    <a:cubicBezTo>
                      <a:pt x="3" y="26"/>
                      <a:pt x="3" y="26"/>
                      <a:pt x="3" y="26"/>
                    </a:cubicBezTo>
                    <a:cubicBezTo>
                      <a:pt x="3" y="26"/>
                      <a:pt x="3" y="27"/>
                      <a:pt x="4" y="27"/>
                    </a:cubicBezTo>
                    <a:cubicBezTo>
                      <a:pt x="4" y="27"/>
                      <a:pt x="4" y="27"/>
                      <a:pt x="4" y="27"/>
                    </a:cubicBezTo>
                    <a:cubicBezTo>
                      <a:pt x="4" y="26"/>
                      <a:pt x="4" y="26"/>
                      <a:pt x="4" y="26"/>
                    </a:cubicBezTo>
                    <a:cubicBezTo>
                      <a:pt x="4" y="26"/>
                      <a:pt x="4" y="26"/>
                      <a:pt x="4" y="26"/>
                    </a:cubicBezTo>
                    <a:cubicBezTo>
                      <a:pt x="6" y="23"/>
                      <a:pt x="6" y="23"/>
                      <a:pt x="6" y="23"/>
                    </a:cubicBezTo>
                    <a:cubicBezTo>
                      <a:pt x="6" y="23"/>
                      <a:pt x="6" y="23"/>
                      <a:pt x="6" y="23"/>
                    </a:cubicBezTo>
                    <a:cubicBezTo>
                      <a:pt x="7" y="21"/>
                      <a:pt x="7" y="21"/>
                      <a:pt x="7" y="21"/>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18"/>
                      <a:pt x="8" y="18"/>
                      <a:pt x="8" y="18"/>
                    </a:cubicBezTo>
                    <a:cubicBezTo>
                      <a:pt x="8" y="18"/>
                      <a:pt x="9" y="17"/>
                      <a:pt x="9" y="17"/>
                    </a:cubicBezTo>
                    <a:cubicBezTo>
                      <a:pt x="9" y="16"/>
                      <a:pt x="9" y="15"/>
                      <a:pt x="8" y="14"/>
                    </a:cubicBezTo>
                    <a:cubicBezTo>
                      <a:pt x="8" y="9"/>
                      <a:pt x="7" y="5"/>
                      <a:pt x="7"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541">
                <a:extLst>
                  <a:ext uri="{FF2B5EF4-FFF2-40B4-BE49-F238E27FC236}">
                    <a16:creationId xmlns:a16="http://schemas.microsoft.com/office/drawing/2014/main" id="{61CC5755-130B-458A-91CF-2B2158FEBBFD}"/>
                  </a:ext>
                </a:extLst>
              </p:cNvPr>
              <p:cNvSpPr>
                <a:spLocks noEditPoints="1"/>
              </p:cNvSpPr>
              <p:nvPr/>
            </p:nvSpPr>
            <p:spPr bwMode="auto">
              <a:xfrm>
                <a:off x="1693" y="2463"/>
                <a:ext cx="57" cy="110"/>
              </a:xfrm>
              <a:custGeom>
                <a:avLst/>
                <a:gdLst>
                  <a:gd name="T0" fmla="*/ 7 w 24"/>
                  <a:gd name="T1" fmla="*/ 14 h 46"/>
                  <a:gd name="T2" fmla="*/ 7 w 24"/>
                  <a:gd name="T3" fmla="*/ 13 h 46"/>
                  <a:gd name="T4" fmla="*/ 7 w 24"/>
                  <a:gd name="T5" fmla="*/ 14 h 46"/>
                  <a:gd name="T6" fmla="*/ 7 w 24"/>
                  <a:gd name="T7" fmla="*/ 13 h 46"/>
                  <a:gd name="T8" fmla="*/ 7 w 24"/>
                  <a:gd name="T9" fmla="*/ 14 h 46"/>
                  <a:gd name="T10" fmla="*/ 7 w 24"/>
                  <a:gd name="T11" fmla="*/ 14 h 46"/>
                  <a:gd name="T12" fmla="*/ 7 w 24"/>
                  <a:gd name="T13" fmla="*/ 13 h 46"/>
                  <a:gd name="T14" fmla="*/ 7 w 24"/>
                  <a:gd name="T15" fmla="*/ 13 h 46"/>
                  <a:gd name="T16" fmla="*/ 7 w 24"/>
                  <a:gd name="T17" fmla="*/ 13 h 46"/>
                  <a:gd name="T18" fmla="*/ 7 w 24"/>
                  <a:gd name="T19" fmla="*/ 13 h 46"/>
                  <a:gd name="T20" fmla="*/ 5 w 24"/>
                  <a:gd name="T21" fmla="*/ 0 h 46"/>
                  <a:gd name="T22" fmla="*/ 0 w 24"/>
                  <a:gd name="T23" fmla="*/ 6 h 46"/>
                  <a:gd name="T24" fmla="*/ 2 w 24"/>
                  <a:gd name="T25" fmla="*/ 8 h 46"/>
                  <a:gd name="T26" fmla="*/ 4 w 24"/>
                  <a:gd name="T27" fmla="*/ 10 h 46"/>
                  <a:gd name="T28" fmla="*/ 6 w 24"/>
                  <a:gd name="T29" fmla="*/ 13 h 46"/>
                  <a:gd name="T30" fmla="*/ 8 w 24"/>
                  <a:gd name="T31" fmla="*/ 14 h 46"/>
                  <a:gd name="T32" fmla="*/ 8 w 24"/>
                  <a:gd name="T33" fmla="*/ 14 h 46"/>
                  <a:gd name="T34" fmla="*/ 8 w 24"/>
                  <a:gd name="T35" fmla="*/ 15 h 46"/>
                  <a:gd name="T36" fmla="*/ 9 w 24"/>
                  <a:gd name="T37" fmla="*/ 15 h 46"/>
                  <a:gd name="T38" fmla="*/ 9 w 24"/>
                  <a:gd name="T39" fmla="*/ 15 h 46"/>
                  <a:gd name="T40" fmla="*/ 9 w 24"/>
                  <a:gd name="T41" fmla="*/ 15 h 46"/>
                  <a:gd name="T42" fmla="*/ 9 w 24"/>
                  <a:gd name="T43" fmla="*/ 15 h 46"/>
                  <a:gd name="T44" fmla="*/ 9 w 24"/>
                  <a:gd name="T45" fmla="*/ 15 h 46"/>
                  <a:gd name="T46" fmla="*/ 9 w 24"/>
                  <a:gd name="T47" fmla="*/ 15 h 46"/>
                  <a:gd name="T48" fmla="*/ 9 w 24"/>
                  <a:gd name="T49" fmla="*/ 16 h 46"/>
                  <a:gd name="T50" fmla="*/ 9 w 24"/>
                  <a:gd name="T51" fmla="*/ 16 h 46"/>
                  <a:gd name="T52" fmla="*/ 10 w 24"/>
                  <a:gd name="T53" fmla="*/ 18 h 46"/>
                  <a:gd name="T54" fmla="*/ 10 w 24"/>
                  <a:gd name="T55" fmla="*/ 18 h 46"/>
                  <a:gd name="T56" fmla="*/ 10 w 24"/>
                  <a:gd name="T57" fmla="*/ 19 h 46"/>
                  <a:gd name="T58" fmla="*/ 11 w 24"/>
                  <a:gd name="T59" fmla="*/ 19 h 46"/>
                  <a:gd name="T60" fmla="*/ 11 w 24"/>
                  <a:gd name="T61" fmla="*/ 20 h 46"/>
                  <a:gd name="T62" fmla="*/ 12 w 24"/>
                  <a:gd name="T63" fmla="*/ 21 h 46"/>
                  <a:gd name="T64" fmla="*/ 12 w 24"/>
                  <a:gd name="T65" fmla="*/ 22 h 46"/>
                  <a:gd name="T66" fmla="*/ 12 w 24"/>
                  <a:gd name="T67" fmla="*/ 22 h 46"/>
                  <a:gd name="T68" fmla="*/ 12 w 24"/>
                  <a:gd name="T69" fmla="*/ 22 h 46"/>
                  <a:gd name="T70" fmla="*/ 12 w 24"/>
                  <a:gd name="T71" fmla="*/ 22 h 46"/>
                  <a:gd name="T72" fmla="*/ 12 w 24"/>
                  <a:gd name="T73" fmla="*/ 22 h 46"/>
                  <a:gd name="T74" fmla="*/ 12 w 24"/>
                  <a:gd name="T75" fmla="*/ 22 h 46"/>
                  <a:gd name="T76" fmla="*/ 12 w 24"/>
                  <a:gd name="T77" fmla="*/ 23 h 46"/>
                  <a:gd name="T78" fmla="*/ 13 w 24"/>
                  <a:gd name="T79" fmla="*/ 24 h 46"/>
                  <a:gd name="T80" fmla="*/ 13 w 24"/>
                  <a:gd name="T81" fmla="*/ 26 h 46"/>
                  <a:gd name="T82" fmla="*/ 13 w 24"/>
                  <a:gd name="T83" fmla="*/ 27 h 46"/>
                  <a:gd name="T84" fmla="*/ 14 w 24"/>
                  <a:gd name="T85" fmla="*/ 27 h 46"/>
                  <a:gd name="T86" fmla="*/ 14 w 24"/>
                  <a:gd name="T87" fmla="*/ 31 h 46"/>
                  <a:gd name="T88" fmla="*/ 15 w 24"/>
                  <a:gd name="T89" fmla="*/ 35 h 46"/>
                  <a:gd name="T90" fmla="*/ 16 w 24"/>
                  <a:gd name="T91" fmla="*/ 43 h 46"/>
                  <a:gd name="T92" fmla="*/ 17 w 24"/>
                  <a:gd name="T93" fmla="*/ 46 h 46"/>
                  <a:gd name="T94" fmla="*/ 24 w 24"/>
                  <a:gd name="T95" fmla="*/ 39 h 46"/>
                  <a:gd name="T96" fmla="*/ 22 w 24"/>
                  <a:gd name="T97" fmla="*/ 30 h 46"/>
                  <a:gd name="T98" fmla="*/ 21 w 24"/>
                  <a:gd name="T99" fmla="*/ 27 h 46"/>
                  <a:gd name="T100" fmla="*/ 21 w 24"/>
                  <a:gd name="T101" fmla="*/ 25 h 46"/>
                  <a:gd name="T102" fmla="*/ 21 w 24"/>
                  <a:gd name="T103" fmla="*/ 24 h 46"/>
                  <a:gd name="T104" fmla="*/ 21 w 24"/>
                  <a:gd name="T105" fmla="*/ 24 h 46"/>
                  <a:gd name="T106" fmla="*/ 20 w 24"/>
                  <a:gd name="T107" fmla="*/ 21 h 46"/>
                  <a:gd name="T108" fmla="*/ 19 w 24"/>
                  <a:gd name="T109" fmla="*/ 19 h 46"/>
                  <a:gd name="T110" fmla="*/ 17 w 24"/>
                  <a:gd name="T111" fmla="*/ 14 h 46"/>
                  <a:gd name="T112" fmla="*/ 15 w 24"/>
                  <a:gd name="T113" fmla="*/ 11 h 46"/>
                  <a:gd name="T114" fmla="*/ 14 w 24"/>
                  <a:gd name="T115" fmla="*/ 9 h 46"/>
                  <a:gd name="T116" fmla="*/ 5 w 24"/>
                  <a:gd name="T1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46">
                    <a:moveTo>
                      <a:pt x="7" y="14"/>
                    </a:moveTo>
                    <a:cubicBezTo>
                      <a:pt x="7" y="14"/>
                      <a:pt x="7" y="14"/>
                      <a:pt x="7" y="13"/>
                    </a:cubicBezTo>
                    <a:cubicBezTo>
                      <a:pt x="7" y="14"/>
                      <a:pt x="7" y="14"/>
                      <a:pt x="7" y="14"/>
                    </a:cubicBezTo>
                    <a:cubicBezTo>
                      <a:pt x="7" y="14"/>
                      <a:pt x="7" y="14"/>
                      <a:pt x="7" y="13"/>
                    </a:cubicBezTo>
                    <a:cubicBezTo>
                      <a:pt x="7" y="14"/>
                      <a:pt x="7" y="14"/>
                      <a:pt x="7" y="14"/>
                    </a:cubicBezTo>
                    <a:cubicBezTo>
                      <a:pt x="7" y="14"/>
                      <a:pt x="7" y="14"/>
                      <a:pt x="7" y="14"/>
                    </a:cubicBezTo>
                    <a:moveTo>
                      <a:pt x="7" y="13"/>
                    </a:moveTo>
                    <a:cubicBezTo>
                      <a:pt x="7" y="13"/>
                      <a:pt x="7" y="13"/>
                      <a:pt x="7" y="13"/>
                    </a:cubicBezTo>
                    <a:cubicBezTo>
                      <a:pt x="7" y="13"/>
                      <a:pt x="7" y="13"/>
                      <a:pt x="7" y="13"/>
                    </a:cubicBezTo>
                    <a:cubicBezTo>
                      <a:pt x="7" y="13"/>
                      <a:pt x="7" y="13"/>
                      <a:pt x="7" y="13"/>
                    </a:cubicBezTo>
                    <a:moveTo>
                      <a:pt x="5" y="0"/>
                    </a:moveTo>
                    <a:cubicBezTo>
                      <a:pt x="3" y="2"/>
                      <a:pt x="1" y="4"/>
                      <a:pt x="0" y="6"/>
                    </a:cubicBezTo>
                    <a:cubicBezTo>
                      <a:pt x="1" y="6"/>
                      <a:pt x="1" y="7"/>
                      <a:pt x="2" y="8"/>
                    </a:cubicBezTo>
                    <a:cubicBezTo>
                      <a:pt x="4" y="10"/>
                      <a:pt x="4" y="10"/>
                      <a:pt x="4" y="10"/>
                    </a:cubicBezTo>
                    <a:cubicBezTo>
                      <a:pt x="6" y="13"/>
                      <a:pt x="6" y="13"/>
                      <a:pt x="6" y="13"/>
                    </a:cubicBezTo>
                    <a:cubicBezTo>
                      <a:pt x="8" y="14"/>
                      <a:pt x="8" y="14"/>
                      <a:pt x="8" y="14"/>
                    </a:cubicBezTo>
                    <a:cubicBezTo>
                      <a:pt x="8" y="14"/>
                      <a:pt x="8" y="14"/>
                      <a:pt x="8" y="14"/>
                    </a:cubicBezTo>
                    <a:cubicBezTo>
                      <a:pt x="8" y="15"/>
                      <a:pt x="8" y="15"/>
                      <a:pt x="8"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6"/>
                      <a:pt x="9" y="16"/>
                      <a:pt x="9" y="16"/>
                    </a:cubicBezTo>
                    <a:cubicBezTo>
                      <a:pt x="9" y="16"/>
                      <a:pt x="9" y="16"/>
                      <a:pt x="9" y="16"/>
                    </a:cubicBezTo>
                    <a:cubicBezTo>
                      <a:pt x="10" y="18"/>
                      <a:pt x="10" y="18"/>
                      <a:pt x="10" y="18"/>
                    </a:cubicBezTo>
                    <a:cubicBezTo>
                      <a:pt x="10" y="18"/>
                      <a:pt x="10" y="18"/>
                      <a:pt x="10" y="18"/>
                    </a:cubicBezTo>
                    <a:cubicBezTo>
                      <a:pt x="10" y="19"/>
                      <a:pt x="10" y="19"/>
                      <a:pt x="10" y="19"/>
                    </a:cubicBezTo>
                    <a:cubicBezTo>
                      <a:pt x="11" y="19"/>
                      <a:pt x="11" y="19"/>
                      <a:pt x="11" y="19"/>
                    </a:cubicBezTo>
                    <a:cubicBezTo>
                      <a:pt x="11" y="20"/>
                      <a:pt x="11" y="20"/>
                      <a:pt x="11" y="20"/>
                    </a:cubicBezTo>
                    <a:cubicBezTo>
                      <a:pt x="12" y="21"/>
                      <a:pt x="12" y="21"/>
                      <a:pt x="12" y="21"/>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3"/>
                      <a:pt x="12" y="23"/>
                      <a:pt x="12" y="23"/>
                    </a:cubicBezTo>
                    <a:cubicBezTo>
                      <a:pt x="13" y="24"/>
                      <a:pt x="13" y="24"/>
                      <a:pt x="13" y="24"/>
                    </a:cubicBezTo>
                    <a:cubicBezTo>
                      <a:pt x="13" y="26"/>
                      <a:pt x="13" y="26"/>
                      <a:pt x="13" y="26"/>
                    </a:cubicBezTo>
                    <a:cubicBezTo>
                      <a:pt x="13" y="27"/>
                      <a:pt x="13" y="27"/>
                      <a:pt x="13" y="27"/>
                    </a:cubicBezTo>
                    <a:cubicBezTo>
                      <a:pt x="14" y="27"/>
                      <a:pt x="14" y="27"/>
                      <a:pt x="14" y="27"/>
                    </a:cubicBezTo>
                    <a:cubicBezTo>
                      <a:pt x="14" y="31"/>
                      <a:pt x="14" y="31"/>
                      <a:pt x="14" y="31"/>
                    </a:cubicBezTo>
                    <a:cubicBezTo>
                      <a:pt x="15" y="35"/>
                      <a:pt x="15" y="35"/>
                      <a:pt x="15" y="35"/>
                    </a:cubicBezTo>
                    <a:cubicBezTo>
                      <a:pt x="16" y="43"/>
                      <a:pt x="16" y="43"/>
                      <a:pt x="16" y="43"/>
                    </a:cubicBezTo>
                    <a:cubicBezTo>
                      <a:pt x="17" y="46"/>
                      <a:pt x="17" y="46"/>
                      <a:pt x="17" y="46"/>
                    </a:cubicBezTo>
                    <a:cubicBezTo>
                      <a:pt x="19" y="44"/>
                      <a:pt x="21" y="42"/>
                      <a:pt x="24" y="39"/>
                    </a:cubicBezTo>
                    <a:cubicBezTo>
                      <a:pt x="23" y="36"/>
                      <a:pt x="22" y="33"/>
                      <a:pt x="22" y="30"/>
                    </a:cubicBezTo>
                    <a:cubicBezTo>
                      <a:pt x="21" y="27"/>
                      <a:pt x="21" y="27"/>
                      <a:pt x="21" y="27"/>
                    </a:cubicBezTo>
                    <a:cubicBezTo>
                      <a:pt x="21" y="25"/>
                      <a:pt x="21" y="25"/>
                      <a:pt x="21" y="25"/>
                    </a:cubicBezTo>
                    <a:cubicBezTo>
                      <a:pt x="21" y="25"/>
                      <a:pt x="21" y="24"/>
                      <a:pt x="21" y="24"/>
                    </a:cubicBezTo>
                    <a:cubicBezTo>
                      <a:pt x="21" y="24"/>
                      <a:pt x="21" y="24"/>
                      <a:pt x="21" y="24"/>
                    </a:cubicBezTo>
                    <a:cubicBezTo>
                      <a:pt x="20" y="23"/>
                      <a:pt x="20" y="22"/>
                      <a:pt x="20" y="21"/>
                    </a:cubicBezTo>
                    <a:cubicBezTo>
                      <a:pt x="20" y="20"/>
                      <a:pt x="19" y="19"/>
                      <a:pt x="19" y="19"/>
                    </a:cubicBezTo>
                    <a:cubicBezTo>
                      <a:pt x="18" y="17"/>
                      <a:pt x="18" y="15"/>
                      <a:pt x="17" y="14"/>
                    </a:cubicBezTo>
                    <a:cubicBezTo>
                      <a:pt x="15" y="11"/>
                      <a:pt x="15" y="11"/>
                      <a:pt x="15" y="11"/>
                    </a:cubicBezTo>
                    <a:cubicBezTo>
                      <a:pt x="15" y="10"/>
                      <a:pt x="14" y="10"/>
                      <a:pt x="14" y="9"/>
                    </a:cubicBezTo>
                    <a:cubicBezTo>
                      <a:pt x="11" y="6"/>
                      <a:pt x="8" y="3"/>
                      <a:pt x="5"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542">
                <a:extLst>
                  <a:ext uri="{FF2B5EF4-FFF2-40B4-BE49-F238E27FC236}">
                    <a16:creationId xmlns:a16="http://schemas.microsoft.com/office/drawing/2014/main" id="{B8CC8BD6-166B-487F-AA98-114E41DE7B10}"/>
                  </a:ext>
                </a:extLst>
              </p:cNvPr>
              <p:cNvSpPr>
                <a:spLocks/>
              </p:cNvSpPr>
              <p:nvPr/>
            </p:nvSpPr>
            <p:spPr bwMode="auto">
              <a:xfrm>
                <a:off x="1665" y="2447"/>
                <a:ext cx="40" cy="30"/>
              </a:xfrm>
              <a:custGeom>
                <a:avLst/>
                <a:gdLst>
                  <a:gd name="T0" fmla="*/ 8 w 17"/>
                  <a:gd name="T1" fmla="*/ 0 h 13"/>
                  <a:gd name="T2" fmla="*/ 3 w 17"/>
                  <a:gd name="T3" fmla="*/ 2 h 13"/>
                  <a:gd name="T4" fmla="*/ 0 w 17"/>
                  <a:gd name="T5" fmla="*/ 3 h 13"/>
                  <a:gd name="T6" fmla="*/ 3 w 17"/>
                  <a:gd name="T7" fmla="*/ 5 h 13"/>
                  <a:gd name="T8" fmla="*/ 6 w 17"/>
                  <a:gd name="T9" fmla="*/ 8 h 13"/>
                  <a:gd name="T10" fmla="*/ 9 w 17"/>
                  <a:gd name="T11" fmla="*/ 10 h 13"/>
                  <a:gd name="T12" fmla="*/ 11 w 17"/>
                  <a:gd name="T13" fmla="*/ 12 h 13"/>
                  <a:gd name="T14" fmla="*/ 12 w 17"/>
                  <a:gd name="T15" fmla="*/ 13 h 13"/>
                  <a:gd name="T16" fmla="*/ 17 w 17"/>
                  <a:gd name="T17" fmla="*/ 7 h 13"/>
                  <a:gd name="T18" fmla="*/ 8 w 1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8" y="0"/>
                    </a:moveTo>
                    <a:cubicBezTo>
                      <a:pt x="6" y="1"/>
                      <a:pt x="4" y="1"/>
                      <a:pt x="3" y="2"/>
                    </a:cubicBezTo>
                    <a:cubicBezTo>
                      <a:pt x="2" y="2"/>
                      <a:pt x="1" y="3"/>
                      <a:pt x="0" y="3"/>
                    </a:cubicBezTo>
                    <a:cubicBezTo>
                      <a:pt x="1" y="4"/>
                      <a:pt x="2" y="5"/>
                      <a:pt x="3" y="5"/>
                    </a:cubicBezTo>
                    <a:cubicBezTo>
                      <a:pt x="6" y="8"/>
                      <a:pt x="6" y="8"/>
                      <a:pt x="6" y="8"/>
                    </a:cubicBezTo>
                    <a:cubicBezTo>
                      <a:pt x="7" y="9"/>
                      <a:pt x="8" y="9"/>
                      <a:pt x="9" y="10"/>
                    </a:cubicBezTo>
                    <a:cubicBezTo>
                      <a:pt x="11" y="12"/>
                      <a:pt x="11" y="12"/>
                      <a:pt x="11" y="12"/>
                    </a:cubicBezTo>
                    <a:cubicBezTo>
                      <a:pt x="11" y="13"/>
                      <a:pt x="12" y="13"/>
                      <a:pt x="12" y="13"/>
                    </a:cubicBezTo>
                    <a:cubicBezTo>
                      <a:pt x="13" y="11"/>
                      <a:pt x="15" y="9"/>
                      <a:pt x="17" y="7"/>
                    </a:cubicBezTo>
                    <a:cubicBezTo>
                      <a:pt x="14" y="5"/>
                      <a:pt x="11" y="2"/>
                      <a:pt x="8"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543">
                <a:extLst>
                  <a:ext uri="{FF2B5EF4-FFF2-40B4-BE49-F238E27FC236}">
                    <a16:creationId xmlns:a16="http://schemas.microsoft.com/office/drawing/2014/main" id="{B7CBEC41-4EFE-4A0B-8670-2FFE09C42A2C}"/>
                  </a:ext>
                </a:extLst>
              </p:cNvPr>
              <p:cNvSpPr>
                <a:spLocks/>
              </p:cNvSpPr>
              <p:nvPr/>
            </p:nvSpPr>
            <p:spPr bwMode="auto">
              <a:xfrm>
                <a:off x="1574" y="2268"/>
                <a:ext cx="34" cy="129"/>
              </a:xfrm>
              <a:custGeom>
                <a:avLst/>
                <a:gdLst>
                  <a:gd name="T0" fmla="*/ 5 w 14"/>
                  <a:gd name="T1" fmla="*/ 0 h 54"/>
                  <a:gd name="T2" fmla="*/ 1 w 14"/>
                  <a:gd name="T3" fmla="*/ 4 h 54"/>
                  <a:gd name="T4" fmla="*/ 0 w 14"/>
                  <a:gd name="T5" fmla="*/ 4 h 54"/>
                  <a:gd name="T6" fmla="*/ 0 w 14"/>
                  <a:gd name="T7" fmla="*/ 7 h 54"/>
                  <a:gd name="T8" fmla="*/ 0 w 14"/>
                  <a:gd name="T9" fmla="*/ 8 h 54"/>
                  <a:gd name="T10" fmla="*/ 0 w 14"/>
                  <a:gd name="T11" fmla="*/ 9 h 54"/>
                  <a:gd name="T12" fmla="*/ 0 w 14"/>
                  <a:gd name="T13" fmla="*/ 9 h 54"/>
                  <a:gd name="T14" fmla="*/ 0 w 14"/>
                  <a:gd name="T15" fmla="*/ 10 h 54"/>
                  <a:gd name="T16" fmla="*/ 0 w 14"/>
                  <a:gd name="T17" fmla="*/ 10 h 54"/>
                  <a:gd name="T18" fmla="*/ 0 w 14"/>
                  <a:gd name="T19" fmla="*/ 10 h 54"/>
                  <a:gd name="T20" fmla="*/ 0 w 14"/>
                  <a:gd name="T21" fmla="*/ 13 h 54"/>
                  <a:gd name="T22" fmla="*/ 0 w 14"/>
                  <a:gd name="T23" fmla="*/ 16 h 54"/>
                  <a:gd name="T24" fmla="*/ 1 w 14"/>
                  <a:gd name="T25" fmla="*/ 19 h 54"/>
                  <a:gd name="T26" fmla="*/ 1 w 14"/>
                  <a:gd name="T27" fmla="*/ 26 h 54"/>
                  <a:gd name="T28" fmla="*/ 3 w 14"/>
                  <a:gd name="T29" fmla="*/ 32 h 54"/>
                  <a:gd name="T30" fmla="*/ 5 w 14"/>
                  <a:gd name="T31" fmla="*/ 37 h 54"/>
                  <a:gd name="T32" fmla="*/ 5 w 14"/>
                  <a:gd name="T33" fmla="*/ 38 h 54"/>
                  <a:gd name="T34" fmla="*/ 5 w 14"/>
                  <a:gd name="T35" fmla="*/ 38 h 54"/>
                  <a:gd name="T36" fmla="*/ 7 w 14"/>
                  <a:gd name="T37" fmla="*/ 43 h 54"/>
                  <a:gd name="T38" fmla="*/ 9 w 14"/>
                  <a:gd name="T39" fmla="*/ 46 h 54"/>
                  <a:gd name="T40" fmla="*/ 10 w 14"/>
                  <a:gd name="T41" fmla="*/ 48 h 54"/>
                  <a:gd name="T42" fmla="*/ 11 w 14"/>
                  <a:gd name="T43" fmla="*/ 49 h 54"/>
                  <a:gd name="T44" fmla="*/ 12 w 14"/>
                  <a:gd name="T45" fmla="*/ 52 h 54"/>
                  <a:gd name="T46" fmla="*/ 13 w 14"/>
                  <a:gd name="T47" fmla="*/ 53 h 54"/>
                  <a:gd name="T48" fmla="*/ 13 w 14"/>
                  <a:gd name="T49" fmla="*/ 53 h 54"/>
                  <a:gd name="T50" fmla="*/ 13 w 14"/>
                  <a:gd name="T51" fmla="*/ 53 h 54"/>
                  <a:gd name="T52" fmla="*/ 14 w 14"/>
                  <a:gd name="T53" fmla="*/ 54 h 54"/>
                  <a:gd name="T54" fmla="*/ 14 w 14"/>
                  <a:gd name="T55" fmla="*/ 54 h 54"/>
                  <a:gd name="T56" fmla="*/ 12 w 14"/>
                  <a:gd name="T57" fmla="*/ 42 h 54"/>
                  <a:gd name="T58" fmla="*/ 14 w 14"/>
                  <a:gd name="T59" fmla="*/ 42 h 54"/>
                  <a:gd name="T60" fmla="*/ 13 w 14"/>
                  <a:gd name="T61" fmla="*/ 40 h 54"/>
                  <a:gd name="T62" fmla="*/ 13 w 14"/>
                  <a:gd name="T63" fmla="*/ 40 h 54"/>
                  <a:gd name="T64" fmla="*/ 13 w 14"/>
                  <a:gd name="T65" fmla="*/ 39 h 54"/>
                  <a:gd name="T66" fmla="*/ 12 w 14"/>
                  <a:gd name="T67" fmla="*/ 39 h 54"/>
                  <a:gd name="T68" fmla="*/ 12 w 14"/>
                  <a:gd name="T69" fmla="*/ 38 h 54"/>
                  <a:gd name="T70" fmla="*/ 11 w 14"/>
                  <a:gd name="T71" fmla="*/ 36 h 54"/>
                  <a:gd name="T72" fmla="*/ 11 w 14"/>
                  <a:gd name="T73" fmla="*/ 35 h 54"/>
                  <a:gd name="T74" fmla="*/ 10 w 14"/>
                  <a:gd name="T75" fmla="*/ 34 h 54"/>
                  <a:gd name="T76" fmla="*/ 5 w 14"/>
                  <a:gd name="T77" fmla="*/ 10 h 54"/>
                  <a:gd name="T78" fmla="*/ 5 w 14"/>
                  <a:gd name="T7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54">
                    <a:moveTo>
                      <a:pt x="5" y="0"/>
                    </a:moveTo>
                    <a:cubicBezTo>
                      <a:pt x="4" y="2"/>
                      <a:pt x="3" y="3"/>
                      <a:pt x="1" y="4"/>
                    </a:cubicBezTo>
                    <a:cubicBezTo>
                      <a:pt x="0" y="4"/>
                      <a:pt x="0" y="4"/>
                      <a:pt x="0" y="4"/>
                    </a:cubicBezTo>
                    <a:cubicBezTo>
                      <a:pt x="0" y="7"/>
                      <a:pt x="0" y="7"/>
                      <a:pt x="0" y="7"/>
                    </a:cubicBezTo>
                    <a:cubicBezTo>
                      <a:pt x="0" y="8"/>
                      <a:pt x="0" y="8"/>
                      <a:pt x="0" y="8"/>
                    </a:cubicBezTo>
                    <a:cubicBezTo>
                      <a:pt x="0" y="9"/>
                      <a:pt x="0" y="9"/>
                      <a:pt x="0" y="9"/>
                    </a:cubicBezTo>
                    <a:cubicBezTo>
                      <a:pt x="0" y="9"/>
                      <a:pt x="0" y="9"/>
                      <a:pt x="0" y="9"/>
                    </a:cubicBezTo>
                    <a:cubicBezTo>
                      <a:pt x="0" y="10"/>
                      <a:pt x="0" y="10"/>
                      <a:pt x="0" y="10"/>
                    </a:cubicBezTo>
                    <a:cubicBezTo>
                      <a:pt x="0" y="10"/>
                      <a:pt x="0" y="10"/>
                      <a:pt x="0" y="10"/>
                    </a:cubicBezTo>
                    <a:cubicBezTo>
                      <a:pt x="0" y="10"/>
                      <a:pt x="0" y="10"/>
                      <a:pt x="0" y="10"/>
                    </a:cubicBezTo>
                    <a:cubicBezTo>
                      <a:pt x="0" y="13"/>
                      <a:pt x="0" y="13"/>
                      <a:pt x="0" y="13"/>
                    </a:cubicBezTo>
                    <a:cubicBezTo>
                      <a:pt x="0" y="16"/>
                      <a:pt x="0" y="16"/>
                      <a:pt x="0" y="16"/>
                    </a:cubicBezTo>
                    <a:cubicBezTo>
                      <a:pt x="1" y="19"/>
                      <a:pt x="1" y="19"/>
                      <a:pt x="1" y="19"/>
                    </a:cubicBezTo>
                    <a:cubicBezTo>
                      <a:pt x="1" y="21"/>
                      <a:pt x="1" y="23"/>
                      <a:pt x="1" y="26"/>
                    </a:cubicBezTo>
                    <a:cubicBezTo>
                      <a:pt x="2" y="28"/>
                      <a:pt x="2" y="30"/>
                      <a:pt x="3" y="32"/>
                    </a:cubicBezTo>
                    <a:cubicBezTo>
                      <a:pt x="5" y="37"/>
                      <a:pt x="5" y="37"/>
                      <a:pt x="5" y="37"/>
                    </a:cubicBezTo>
                    <a:cubicBezTo>
                      <a:pt x="5" y="38"/>
                      <a:pt x="5" y="38"/>
                      <a:pt x="5" y="38"/>
                    </a:cubicBezTo>
                    <a:cubicBezTo>
                      <a:pt x="5" y="38"/>
                      <a:pt x="5" y="38"/>
                      <a:pt x="5" y="38"/>
                    </a:cubicBezTo>
                    <a:cubicBezTo>
                      <a:pt x="7" y="43"/>
                      <a:pt x="7" y="43"/>
                      <a:pt x="7" y="43"/>
                    </a:cubicBezTo>
                    <a:cubicBezTo>
                      <a:pt x="9" y="46"/>
                      <a:pt x="9" y="46"/>
                      <a:pt x="9" y="46"/>
                    </a:cubicBezTo>
                    <a:cubicBezTo>
                      <a:pt x="9" y="47"/>
                      <a:pt x="10" y="47"/>
                      <a:pt x="10" y="48"/>
                    </a:cubicBezTo>
                    <a:cubicBezTo>
                      <a:pt x="11" y="49"/>
                      <a:pt x="11" y="49"/>
                      <a:pt x="11" y="49"/>
                    </a:cubicBezTo>
                    <a:cubicBezTo>
                      <a:pt x="12" y="52"/>
                      <a:pt x="12" y="52"/>
                      <a:pt x="12" y="52"/>
                    </a:cubicBezTo>
                    <a:cubicBezTo>
                      <a:pt x="13" y="53"/>
                      <a:pt x="13" y="53"/>
                      <a:pt x="13" y="53"/>
                    </a:cubicBezTo>
                    <a:cubicBezTo>
                      <a:pt x="13" y="53"/>
                      <a:pt x="13" y="53"/>
                      <a:pt x="13" y="53"/>
                    </a:cubicBezTo>
                    <a:cubicBezTo>
                      <a:pt x="13" y="53"/>
                      <a:pt x="13" y="53"/>
                      <a:pt x="13" y="53"/>
                    </a:cubicBezTo>
                    <a:cubicBezTo>
                      <a:pt x="14" y="54"/>
                      <a:pt x="14" y="54"/>
                      <a:pt x="14" y="54"/>
                    </a:cubicBezTo>
                    <a:cubicBezTo>
                      <a:pt x="14" y="54"/>
                      <a:pt x="14" y="54"/>
                      <a:pt x="14" y="54"/>
                    </a:cubicBezTo>
                    <a:cubicBezTo>
                      <a:pt x="14" y="50"/>
                      <a:pt x="14" y="46"/>
                      <a:pt x="12" y="42"/>
                    </a:cubicBezTo>
                    <a:cubicBezTo>
                      <a:pt x="12" y="42"/>
                      <a:pt x="13" y="42"/>
                      <a:pt x="14" y="42"/>
                    </a:cubicBezTo>
                    <a:cubicBezTo>
                      <a:pt x="14" y="42"/>
                      <a:pt x="14" y="41"/>
                      <a:pt x="13" y="40"/>
                    </a:cubicBezTo>
                    <a:cubicBezTo>
                      <a:pt x="13" y="40"/>
                      <a:pt x="13" y="40"/>
                      <a:pt x="13" y="40"/>
                    </a:cubicBezTo>
                    <a:cubicBezTo>
                      <a:pt x="13" y="40"/>
                      <a:pt x="13" y="39"/>
                      <a:pt x="13" y="39"/>
                    </a:cubicBezTo>
                    <a:cubicBezTo>
                      <a:pt x="12" y="39"/>
                      <a:pt x="12" y="39"/>
                      <a:pt x="12" y="39"/>
                    </a:cubicBezTo>
                    <a:cubicBezTo>
                      <a:pt x="12" y="38"/>
                      <a:pt x="12" y="38"/>
                      <a:pt x="12" y="38"/>
                    </a:cubicBezTo>
                    <a:cubicBezTo>
                      <a:pt x="11" y="36"/>
                      <a:pt x="11" y="36"/>
                      <a:pt x="11" y="36"/>
                    </a:cubicBezTo>
                    <a:cubicBezTo>
                      <a:pt x="11" y="35"/>
                      <a:pt x="11" y="35"/>
                      <a:pt x="11" y="35"/>
                    </a:cubicBezTo>
                    <a:cubicBezTo>
                      <a:pt x="10" y="34"/>
                      <a:pt x="10" y="34"/>
                      <a:pt x="10" y="34"/>
                    </a:cubicBezTo>
                    <a:cubicBezTo>
                      <a:pt x="7" y="26"/>
                      <a:pt x="5" y="18"/>
                      <a:pt x="5" y="10"/>
                    </a:cubicBezTo>
                    <a:cubicBezTo>
                      <a:pt x="5" y="6"/>
                      <a:pt x="5" y="3"/>
                      <a:pt x="5"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544">
                <a:extLst>
                  <a:ext uri="{FF2B5EF4-FFF2-40B4-BE49-F238E27FC236}">
                    <a16:creationId xmlns:a16="http://schemas.microsoft.com/office/drawing/2014/main" id="{199AEF5F-D227-4C5A-9C19-5DBC50F0DFEB}"/>
                  </a:ext>
                </a:extLst>
              </p:cNvPr>
              <p:cNvSpPr>
                <a:spLocks/>
              </p:cNvSpPr>
              <p:nvPr/>
            </p:nvSpPr>
            <p:spPr bwMode="auto">
              <a:xfrm>
                <a:off x="1660" y="2444"/>
                <a:ext cx="24" cy="10"/>
              </a:xfrm>
              <a:custGeom>
                <a:avLst/>
                <a:gdLst>
                  <a:gd name="T0" fmla="*/ 9 w 10"/>
                  <a:gd name="T1" fmla="*/ 0 h 4"/>
                  <a:gd name="T2" fmla="*/ 4 w 10"/>
                  <a:gd name="T3" fmla="*/ 2 h 4"/>
                  <a:gd name="T4" fmla="*/ 0 w 10"/>
                  <a:gd name="T5" fmla="*/ 3 h 4"/>
                  <a:gd name="T6" fmla="*/ 2 w 10"/>
                  <a:gd name="T7" fmla="*/ 4 h 4"/>
                  <a:gd name="T8" fmla="*/ 5 w 10"/>
                  <a:gd name="T9" fmla="*/ 3 h 4"/>
                  <a:gd name="T10" fmla="*/ 10 w 10"/>
                  <a:gd name="T11" fmla="*/ 1 h 4"/>
                  <a:gd name="T12" fmla="*/ 10 w 10"/>
                  <a:gd name="T13" fmla="*/ 1 h 4"/>
                  <a:gd name="T14" fmla="*/ 9 w 10"/>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9" y="0"/>
                    </a:moveTo>
                    <a:cubicBezTo>
                      <a:pt x="7" y="1"/>
                      <a:pt x="6" y="1"/>
                      <a:pt x="4" y="2"/>
                    </a:cubicBezTo>
                    <a:cubicBezTo>
                      <a:pt x="3" y="2"/>
                      <a:pt x="2" y="3"/>
                      <a:pt x="0" y="3"/>
                    </a:cubicBezTo>
                    <a:cubicBezTo>
                      <a:pt x="1" y="3"/>
                      <a:pt x="1" y="4"/>
                      <a:pt x="2" y="4"/>
                    </a:cubicBezTo>
                    <a:cubicBezTo>
                      <a:pt x="3" y="4"/>
                      <a:pt x="4" y="3"/>
                      <a:pt x="5" y="3"/>
                    </a:cubicBezTo>
                    <a:cubicBezTo>
                      <a:pt x="6" y="2"/>
                      <a:pt x="8" y="2"/>
                      <a:pt x="10" y="1"/>
                    </a:cubicBezTo>
                    <a:cubicBezTo>
                      <a:pt x="10" y="1"/>
                      <a:pt x="10" y="1"/>
                      <a:pt x="10" y="1"/>
                    </a:cubicBezTo>
                    <a:cubicBezTo>
                      <a:pt x="9" y="0"/>
                      <a:pt x="9" y="0"/>
                      <a:pt x="9"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545">
                <a:extLst>
                  <a:ext uri="{FF2B5EF4-FFF2-40B4-BE49-F238E27FC236}">
                    <a16:creationId xmlns:a16="http://schemas.microsoft.com/office/drawing/2014/main" id="{922A922D-25ED-4884-A2E5-C06D0A7039AC}"/>
                  </a:ext>
                </a:extLst>
              </p:cNvPr>
              <p:cNvSpPr>
                <a:spLocks/>
              </p:cNvSpPr>
              <p:nvPr/>
            </p:nvSpPr>
            <p:spPr bwMode="auto">
              <a:xfrm>
                <a:off x="1603" y="2361"/>
                <a:ext cx="2" cy="2"/>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1"/>
                      <a:pt x="1" y="1"/>
                    </a:cubicBezTo>
                    <a:cubicBezTo>
                      <a:pt x="0" y="0"/>
                      <a:pt x="0" y="0"/>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546">
                <a:extLst>
                  <a:ext uri="{FF2B5EF4-FFF2-40B4-BE49-F238E27FC236}">
                    <a16:creationId xmlns:a16="http://schemas.microsoft.com/office/drawing/2014/main" id="{3C4F3160-6350-4B6E-9748-3540E30C3425}"/>
                  </a:ext>
                </a:extLst>
              </p:cNvPr>
              <p:cNvSpPr>
                <a:spLocks/>
              </p:cNvSpPr>
              <p:nvPr/>
            </p:nvSpPr>
            <p:spPr bwMode="auto">
              <a:xfrm>
                <a:off x="1603" y="2368"/>
                <a:ext cx="38" cy="57"/>
              </a:xfrm>
              <a:custGeom>
                <a:avLst/>
                <a:gdLst>
                  <a:gd name="T0" fmla="*/ 0 w 16"/>
                  <a:gd name="T1" fmla="*/ 0 h 24"/>
                  <a:gd name="T2" fmla="*/ 2 w 16"/>
                  <a:gd name="T3" fmla="*/ 12 h 24"/>
                  <a:gd name="T4" fmla="*/ 2 w 16"/>
                  <a:gd name="T5" fmla="*/ 12 h 24"/>
                  <a:gd name="T6" fmla="*/ 5 w 16"/>
                  <a:gd name="T7" fmla="*/ 17 h 24"/>
                  <a:gd name="T8" fmla="*/ 6 w 16"/>
                  <a:gd name="T9" fmla="*/ 17 h 24"/>
                  <a:gd name="T10" fmla="*/ 6 w 16"/>
                  <a:gd name="T11" fmla="*/ 17 h 24"/>
                  <a:gd name="T12" fmla="*/ 8 w 16"/>
                  <a:gd name="T13" fmla="*/ 20 h 24"/>
                  <a:gd name="T14" fmla="*/ 11 w 16"/>
                  <a:gd name="T15" fmla="*/ 23 h 24"/>
                  <a:gd name="T16" fmla="*/ 12 w 16"/>
                  <a:gd name="T17" fmla="*/ 24 h 24"/>
                  <a:gd name="T18" fmla="*/ 16 w 16"/>
                  <a:gd name="T19" fmla="*/ 18 h 24"/>
                  <a:gd name="T20" fmla="*/ 13 w 16"/>
                  <a:gd name="T21" fmla="*/ 15 h 24"/>
                  <a:gd name="T22" fmla="*/ 11 w 16"/>
                  <a:gd name="T23" fmla="*/ 13 h 24"/>
                  <a:gd name="T24" fmla="*/ 9 w 16"/>
                  <a:gd name="T25" fmla="*/ 10 h 24"/>
                  <a:gd name="T26" fmla="*/ 7 w 16"/>
                  <a:gd name="T27" fmla="*/ 7 h 24"/>
                  <a:gd name="T28" fmla="*/ 5 w 16"/>
                  <a:gd name="T29" fmla="*/ 4 h 24"/>
                  <a:gd name="T30" fmla="*/ 2 w 16"/>
                  <a:gd name="T31" fmla="*/ 0 h 24"/>
                  <a:gd name="T32" fmla="*/ 0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0" y="0"/>
                    </a:moveTo>
                    <a:cubicBezTo>
                      <a:pt x="2" y="4"/>
                      <a:pt x="2" y="8"/>
                      <a:pt x="2" y="12"/>
                    </a:cubicBezTo>
                    <a:cubicBezTo>
                      <a:pt x="2" y="12"/>
                      <a:pt x="2" y="12"/>
                      <a:pt x="2" y="12"/>
                    </a:cubicBezTo>
                    <a:cubicBezTo>
                      <a:pt x="5" y="17"/>
                      <a:pt x="5" y="17"/>
                      <a:pt x="5" y="17"/>
                    </a:cubicBezTo>
                    <a:cubicBezTo>
                      <a:pt x="6" y="17"/>
                      <a:pt x="6" y="17"/>
                      <a:pt x="6" y="17"/>
                    </a:cubicBezTo>
                    <a:cubicBezTo>
                      <a:pt x="6" y="17"/>
                      <a:pt x="6" y="17"/>
                      <a:pt x="6" y="17"/>
                    </a:cubicBezTo>
                    <a:cubicBezTo>
                      <a:pt x="8" y="20"/>
                      <a:pt x="8" y="20"/>
                      <a:pt x="8" y="20"/>
                    </a:cubicBezTo>
                    <a:cubicBezTo>
                      <a:pt x="11" y="23"/>
                      <a:pt x="11" y="23"/>
                      <a:pt x="11" y="23"/>
                    </a:cubicBezTo>
                    <a:cubicBezTo>
                      <a:pt x="12" y="23"/>
                      <a:pt x="12" y="24"/>
                      <a:pt x="12" y="24"/>
                    </a:cubicBezTo>
                    <a:cubicBezTo>
                      <a:pt x="14" y="22"/>
                      <a:pt x="15" y="20"/>
                      <a:pt x="16" y="18"/>
                    </a:cubicBezTo>
                    <a:cubicBezTo>
                      <a:pt x="15" y="17"/>
                      <a:pt x="14" y="16"/>
                      <a:pt x="13" y="15"/>
                    </a:cubicBezTo>
                    <a:cubicBezTo>
                      <a:pt x="11" y="13"/>
                      <a:pt x="11" y="13"/>
                      <a:pt x="11" y="13"/>
                    </a:cubicBezTo>
                    <a:cubicBezTo>
                      <a:pt x="9" y="10"/>
                      <a:pt x="9" y="10"/>
                      <a:pt x="9" y="10"/>
                    </a:cubicBezTo>
                    <a:cubicBezTo>
                      <a:pt x="7" y="7"/>
                      <a:pt x="7" y="7"/>
                      <a:pt x="7" y="7"/>
                    </a:cubicBezTo>
                    <a:cubicBezTo>
                      <a:pt x="6" y="6"/>
                      <a:pt x="5" y="5"/>
                      <a:pt x="5" y="4"/>
                    </a:cubicBezTo>
                    <a:cubicBezTo>
                      <a:pt x="4" y="3"/>
                      <a:pt x="3" y="2"/>
                      <a:pt x="2" y="0"/>
                    </a:cubicBezTo>
                    <a:cubicBezTo>
                      <a:pt x="1"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547">
                <a:extLst>
                  <a:ext uri="{FF2B5EF4-FFF2-40B4-BE49-F238E27FC236}">
                    <a16:creationId xmlns:a16="http://schemas.microsoft.com/office/drawing/2014/main" id="{4FA5ED9F-AF0C-4897-BA92-6994E190CDD7}"/>
                  </a:ext>
                </a:extLst>
              </p:cNvPr>
              <p:cNvSpPr>
                <a:spLocks noEditPoints="1"/>
              </p:cNvSpPr>
              <p:nvPr/>
            </p:nvSpPr>
            <p:spPr bwMode="auto">
              <a:xfrm>
                <a:off x="1632" y="2411"/>
                <a:ext cx="47" cy="38"/>
              </a:xfrm>
              <a:custGeom>
                <a:avLst/>
                <a:gdLst>
                  <a:gd name="T0" fmla="*/ 10 w 20"/>
                  <a:gd name="T1" fmla="*/ 5 h 16"/>
                  <a:gd name="T2" fmla="*/ 8 w 20"/>
                  <a:gd name="T3" fmla="*/ 13 h 16"/>
                  <a:gd name="T4" fmla="*/ 11 w 20"/>
                  <a:gd name="T5" fmla="*/ 16 h 16"/>
                  <a:gd name="T6" fmla="*/ 11 w 20"/>
                  <a:gd name="T7" fmla="*/ 16 h 16"/>
                  <a:gd name="T8" fmla="*/ 16 w 20"/>
                  <a:gd name="T9" fmla="*/ 15 h 16"/>
                  <a:gd name="T10" fmla="*/ 20 w 20"/>
                  <a:gd name="T11" fmla="*/ 13 h 16"/>
                  <a:gd name="T12" fmla="*/ 10 w 20"/>
                  <a:gd name="T13" fmla="*/ 5 h 16"/>
                  <a:gd name="T14" fmla="*/ 4 w 20"/>
                  <a:gd name="T15" fmla="*/ 0 h 16"/>
                  <a:gd name="T16" fmla="*/ 0 w 20"/>
                  <a:gd name="T17" fmla="*/ 6 h 16"/>
                  <a:gd name="T18" fmla="*/ 2 w 20"/>
                  <a:gd name="T19" fmla="*/ 8 h 16"/>
                  <a:gd name="T20" fmla="*/ 5 w 20"/>
                  <a:gd name="T21" fmla="*/ 11 h 16"/>
                  <a:gd name="T22" fmla="*/ 5 w 20"/>
                  <a:gd name="T23" fmla="*/ 11 h 16"/>
                  <a:gd name="T24" fmla="*/ 7 w 20"/>
                  <a:gd name="T25" fmla="*/ 3 h 16"/>
                  <a:gd name="T26" fmla="*/ 4 w 20"/>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6">
                    <a:moveTo>
                      <a:pt x="10" y="5"/>
                    </a:moveTo>
                    <a:cubicBezTo>
                      <a:pt x="9" y="8"/>
                      <a:pt x="9" y="11"/>
                      <a:pt x="8" y="13"/>
                    </a:cubicBezTo>
                    <a:cubicBezTo>
                      <a:pt x="9" y="14"/>
                      <a:pt x="10" y="15"/>
                      <a:pt x="11" y="16"/>
                    </a:cubicBezTo>
                    <a:cubicBezTo>
                      <a:pt x="11" y="16"/>
                      <a:pt x="11" y="16"/>
                      <a:pt x="11" y="16"/>
                    </a:cubicBezTo>
                    <a:cubicBezTo>
                      <a:pt x="13" y="16"/>
                      <a:pt x="14" y="15"/>
                      <a:pt x="16" y="15"/>
                    </a:cubicBezTo>
                    <a:cubicBezTo>
                      <a:pt x="17" y="14"/>
                      <a:pt x="18" y="14"/>
                      <a:pt x="20" y="13"/>
                    </a:cubicBezTo>
                    <a:cubicBezTo>
                      <a:pt x="16" y="11"/>
                      <a:pt x="13" y="8"/>
                      <a:pt x="10" y="5"/>
                    </a:cubicBezTo>
                    <a:moveTo>
                      <a:pt x="4" y="0"/>
                    </a:moveTo>
                    <a:cubicBezTo>
                      <a:pt x="3" y="2"/>
                      <a:pt x="2" y="4"/>
                      <a:pt x="0" y="6"/>
                    </a:cubicBezTo>
                    <a:cubicBezTo>
                      <a:pt x="1" y="7"/>
                      <a:pt x="1" y="7"/>
                      <a:pt x="2" y="8"/>
                    </a:cubicBezTo>
                    <a:cubicBezTo>
                      <a:pt x="5" y="11"/>
                      <a:pt x="5" y="11"/>
                      <a:pt x="5" y="11"/>
                    </a:cubicBezTo>
                    <a:cubicBezTo>
                      <a:pt x="5" y="11"/>
                      <a:pt x="5" y="11"/>
                      <a:pt x="5" y="11"/>
                    </a:cubicBezTo>
                    <a:cubicBezTo>
                      <a:pt x="6" y="8"/>
                      <a:pt x="7" y="6"/>
                      <a:pt x="7" y="3"/>
                    </a:cubicBezTo>
                    <a:cubicBezTo>
                      <a:pt x="6" y="2"/>
                      <a:pt x="5" y="1"/>
                      <a:pt x="4"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548">
                <a:extLst>
                  <a:ext uri="{FF2B5EF4-FFF2-40B4-BE49-F238E27FC236}">
                    <a16:creationId xmlns:a16="http://schemas.microsoft.com/office/drawing/2014/main" id="{3FB7BAE8-5185-412C-83D8-635B14CB82FF}"/>
                  </a:ext>
                </a:extLst>
              </p:cNvPr>
              <p:cNvSpPr>
                <a:spLocks/>
              </p:cNvSpPr>
              <p:nvPr/>
            </p:nvSpPr>
            <p:spPr bwMode="auto">
              <a:xfrm>
                <a:off x="1658" y="2442"/>
                <a:ext cx="23" cy="9"/>
              </a:xfrm>
              <a:custGeom>
                <a:avLst/>
                <a:gdLst>
                  <a:gd name="T0" fmla="*/ 9 w 10"/>
                  <a:gd name="T1" fmla="*/ 0 h 4"/>
                  <a:gd name="T2" fmla="*/ 5 w 10"/>
                  <a:gd name="T3" fmla="*/ 2 h 4"/>
                  <a:gd name="T4" fmla="*/ 0 w 10"/>
                  <a:gd name="T5" fmla="*/ 3 h 4"/>
                  <a:gd name="T6" fmla="*/ 1 w 10"/>
                  <a:gd name="T7" fmla="*/ 4 h 4"/>
                  <a:gd name="T8" fmla="*/ 5 w 10"/>
                  <a:gd name="T9" fmla="*/ 3 h 4"/>
                  <a:gd name="T10" fmla="*/ 10 w 10"/>
                  <a:gd name="T11" fmla="*/ 1 h 4"/>
                  <a:gd name="T12" fmla="*/ 9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0"/>
                    </a:moveTo>
                    <a:cubicBezTo>
                      <a:pt x="7" y="1"/>
                      <a:pt x="6" y="1"/>
                      <a:pt x="5" y="2"/>
                    </a:cubicBezTo>
                    <a:cubicBezTo>
                      <a:pt x="3" y="2"/>
                      <a:pt x="2" y="3"/>
                      <a:pt x="0" y="3"/>
                    </a:cubicBezTo>
                    <a:cubicBezTo>
                      <a:pt x="1" y="3"/>
                      <a:pt x="1" y="4"/>
                      <a:pt x="1" y="4"/>
                    </a:cubicBezTo>
                    <a:cubicBezTo>
                      <a:pt x="3" y="4"/>
                      <a:pt x="4" y="3"/>
                      <a:pt x="5" y="3"/>
                    </a:cubicBezTo>
                    <a:cubicBezTo>
                      <a:pt x="7" y="2"/>
                      <a:pt x="8" y="2"/>
                      <a:pt x="10" y="1"/>
                    </a:cubicBezTo>
                    <a:cubicBezTo>
                      <a:pt x="9" y="1"/>
                      <a:pt x="9" y="0"/>
                      <a:pt x="9"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549">
                <a:extLst>
                  <a:ext uri="{FF2B5EF4-FFF2-40B4-BE49-F238E27FC236}">
                    <a16:creationId xmlns:a16="http://schemas.microsoft.com/office/drawing/2014/main" id="{75738055-8D14-4DDD-997B-2D017309D4A6}"/>
                  </a:ext>
                </a:extLst>
              </p:cNvPr>
              <p:cNvSpPr>
                <a:spLocks/>
              </p:cNvSpPr>
              <p:nvPr/>
            </p:nvSpPr>
            <p:spPr bwMode="auto">
              <a:xfrm>
                <a:off x="1643" y="2418"/>
                <a:ext cx="12" cy="24"/>
              </a:xfrm>
              <a:custGeom>
                <a:avLst/>
                <a:gdLst>
                  <a:gd name="T0" fmla="*/ 2 w 5"/>
                  <a:gd name="T1" fmla="*/ 0 h 10"/>
                  <a:gd name="T2" fmla="*/ 0 w 5"/>
                  <a:gd name="T3" fmla="*/ 8 h 10"/>
                  <a:gd name="T4" fmla="*/ 3 w 5"/>
                  <a:gd name="T5" fmla="*/ 10 h 10"/>
                  <a:gd name="T6" fmla="*/ 5 w 5"/>
                  <a:gd name="T7" fmla="*/ 2 h 10"/>
                  <a:gd name="T8" fmla="*/ 2 w 5"/>
                  <a:gd name="T9" fmla="*/ 0 h 10"/>
                </a:gdLst>
                <a:ahLst/>
                <a:cxnLst>
                  <a:cxn ang="0">
                    <a:pos x="T0" y="T1"/>
                  </a:cxn>
                  <a:cxn ang="0">
                    <a:pos x="T2" y="T3"/>
                  </a:cxn>
                  <a:cxn ang="0">
                    <a:pos x="T4" y="T5"/>
                  </a:cxn>
                  <a:cxn ang="0">
                    <a:pos x="T6" y="T7"/>
                  </a:cxn>
                  <a:cxn ang="0">
                    <a:pos x="T8" y="T9"/>
                  </a:cxn>
                </a:cxnLst>
                <a:rect l="0" t="0" r="r" b="b"/>
                <a:pathLst>
                  <a:path w="5" h="10">
                    <a:moveTo>
                      <a:pt x="2" y="0"/>
                    </a:moveTo>
                    <a:cubicBezTo>
                      <a:pt x="2" y="3"/>
                      <a:pt x="1" y="5"/>
                      <a:pt x="0" y="8"/>
                    </a:cubicBezTo>
                    <a:cubicBezTo>
                      <a:pt x="1" y="9"/>
                      <a:pt x="2" y="9"/>
                      <a:pt x="3" y="10"/>
                    </a:cubicBezTo>
                    <a:cubicBezTo>
                      <a:pt x="4" y="8"/>
                      <a:pt x="4" y="5"/>
                      <a:pt x="5" y="2"/>
                    </a:cubicBezTo>
                    <a:cubicBezTo>
                      <a:pt x="4" y="1"/>
                      <a:pt x="3" y="1"/>
                      <a:pt x="2"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550">
                <a:extLst>
                  <a:ext uri="{FF2B5EF4-FFF2-40B4-BE49-F238E27FC236}">
                    <a16:creationId xmlns:a16="http://schemas.microsoft.com/office/drawing/2014/main" id="{CF868A9F-73F4-4A7A-B325-7F9DF4F112D6}"/>
                  </a:ext>
                </a:extLst>
              </p:cNvPr>
              <p:cNvSpPr>
                <a:spLocks/>
              </p:cNvSpPr>
              <p:nvPr/>
            </p:nvSpPr>
            <p:spPr bwMode="auto">
              <a:xfrm>
                <a:off x="1779" y="2508"/>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551">
                <a:extLst>
                  <a:ext uri="{FF2B5EF4-FFF2-40B4-BE49-F238E27FC236}">
                    <a16:creationId xmlns:a16="http://schemas.microsoft.com/office/drawing/2014/main" id="{6DAC67B9-F603-467A-AF5A-1C780B2980D0}"/>
                  </a:ext>
                </a:extLst>
              </p:cNvPr>
              <p:cNvSpPr>
                <a:spLocks/>
              </p:cNvSpPr>
              <p:nvPr/>
            </p:nvSpPr>
            <p:spPr bwMode="auto">
              <a:xfrm>
                <a:off x="1727" y="2437"/>
                <a:ext cx="52" cy="74"/>
              </a:xfrm>
              <a:custGeom>
                <a:avLst/>
                <a:gdLst>
                  <a:gd name="T0" fmla="*/ 3 w 22"/>
                  <a:gd name="T1" fmla="*/ 0 h 31"/>
                  <a:gd name="T2" fmla="*/ 1 w 22"/>
                  <a:gd name="T3" fmla="*/ 2 h 31"/>
                  <a:gd name="T4" fmla="*/ 0 w 22"/>
                  <a:gd name="T5" fmla="*/ 3 h 31"/>
                  <a:gd name="T6" fmla="*/ 9 w 22"/>
                  <a:gd name="T7" fmla="*/ 13 h 31"/>
                  <a:gd name="T8" fmla="*/ 16 w 22"/>
                  <a:gd name="T9" fmla="*/ 26 h 31"/>
                  <a:gd name="T10" fmla="*/ 17 w 22"/>
                  <a:gd name="T11" fmla="*/ 29 h 31"/>
                  <a:gd name="T12" fmla="*/ 18 w 22"/>
                  <a:gd name="T13" fmla="*/ 29 h 31"/>
                  <a:gd name="T14" fmla="*/ 20 w 22"/>
                  <a:gd name="T15" fmla="*/ 30 h 31"/>
                  <a:gd name="T16" fmla="*/ 20 w 22"/>
                  <a:gd name="T17" fmla="*/ 30 h 31"/>
                  <a:gd name="T18" fmla="*/ 21 w 22"/>
                  <a:gd name="T19" fmla="*/ 31 h 31"/>
                  <a:gd name="T20" fmla="*/ 21 w 22"/>
                  <a:gd name="T21" fmla="*/ 31 h 31"/>
                  <a:gd name="T22" fmla="*/ 22 w 22"/>
                  <a:gd name="T23" fmla="*/ 31 h 31"/>
                  <a:gd name="T24" fmla="*/ 22 w 22"/>
                  <a:gd name="T25" fmla="*/ 30 h 31"/>
                  <a:gd name="T26" fmla="*/ 21 w 22"/>
                  <a:gd name="T27" fmla="*/ 28 h 31"/>
                  <a:gd name="T28" fmla="*/ 21 w 22"/>
                  <a:gd name="T29" fmla="*/ 28 h 31"/>
                  <a:gd name="T30" fmla="*/ 21 w 22"/>
                  <a:gd name="T31" fmla="*/ 27 h 31"/>
                  <a:gd name="T32" fmla="*/ 21 w 22"/>
                  <a:gd name="T33" fmla="*/ 27 h 31"/>
                  <a:gd name="T34" fmla="*/ 20 w 22"/>
                  <a:gd name="T35" fmla="*/ 26 h 31"/>
                  <a:gd name="T36" fmla="*/ 20 w 22"/>
                  <a:gd name="T37" fmla="*/ 24 h 31"/>
                  <a:gd name="T38" fmla="*/ 20 w 22"/>
                  <a:gd name="T39" fmla="*/ 23 h 31"/>
                  <a:gd name="T40" fmla="*/ 19 w 22"/>
                  <a:gd name="T41" fmla="*/ 21 h 31"/>
                  <a:gd name="T42" fmla="*/ 17 w 22"/>
                  <a:gd name="T43" fmla="*/ 18 h 31"/>
                  <a:gd name="T44" fmla="*/ 15 w 22"/>
                  <a:gd name="T45" fmla="*/ 13 h 31"/>
                  <a:gd name="T46" fmla="*/ 13 w 22"/>
                  <a:gd name="T47" fmla="*/ 11 h 31"/>
                  <a:gd name="T48" fmla="*/ 12 w 22"/>
                  <a:gd name="T49" fmla="*/ 10 h 31"/>
                  <a:gd name="T50" fmla="*/ 12 w 22"/>
                  <a:gd name="T51" fmla="*/ 9 h 31"/>
                  <a:gd name="T52" fmla="*/ 8 w 22"/>
                  <a:gd name="T53" fmla="*/ 5 h 31"/>
                  <a:gd name="T54" fmla="*/ 5 w 22"/>
                  <a:gd name="T55" fmla="*/ 2 h 31"/>
                  <a:gd name="T56" fmla="*/ 3 w 22"/>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31">
                    <a:moveTo>
                      <a:pt x="3" y="0"/>
                    </a:moveTo>
                    <a:cubicBezTo>
                      <a:pt x="2" y="1"/>
                      <a:pt x="1" y="2"/>
                      <a:pt x="1" y="2"/>
                    </a:cubicBezTo>
                    <a:cubicBezTo>
                      <a:pt x="0" y="2"/>
                      <a:pt x="0" y="3"/>
                      <a:pt x="0" y="3"/>
                    </a:cubicBezTo>
                    <a:cubicBezTo>
                      <a:pt x="3" y="6"/>
                      <a:pt x="7" y="9"/>
                      <a:pt x="9" y="13"/>
                    </a:cubicBezTo>
                    <a:cubicBezTo>
                      <a:pt x="12" y="17"/>
                      <a:pt x="14" y="21"/>
                      <a:pt x="16" y="26"/>
                    </a:cubicBezTo>
                    <a:cubicBezTo>
                      <a:pt x="16" y="27"/>
                      <a:pt x="17" y="28"/>
                      <a:pt x="17" y="29"/>
                    </a:cubicBezTo>
                    <a:cubicBezTo>
                      <a:pt x="18" y="29"/>
                      <a:pt x="18" y="29"/>
                      <a:pt x="18" y="29"/>
                    </a:cubicBezTo>
                    <a:cubicBezTo>
                      <a:pt x="20" y="30"/>
                      <a:pt x="20" y="30"/>
                      <a:pt x="20" y="30"/>
                    </a:cubicBezTo>
                    <a:cubicBezTo>
                      <a:pt x="20" y="30"/>
                      <a:pt x="20" y="30"/>
                      <a:pt x="20" y="30"/>
                    </a:cubicBezTo>
                    <a:cubicBezTo>
                      <a:pt x="21" y="31"/>
                      <a:pt x="21" y="31"/>
                      <a:pt x="21" y="31"/>
                    </a:cubicBezTo>
                    <a:cubicBezTo>
                      <a:pt x="21" y="31"/>
                      <a:pt x="21" y="31"/>
                      <a:pt x="21" y="31"/>
                    </a:cubicBezTo>
                    <a:cubicBezTo>
                      <a:pt x="22" y="31"/>
                      <a:pt x="22" y="31"/>
                      <a:pt x="22" y="31"/>
                    </a:cubicBezTo>
                    <a:cubicBezTo>
                      <a:pt x="22" y="31"/>
                      <a:pt x="22" y="31"/>
                      <a:pt x="22" y="30"/>
                    </a:cubicBezTo>
                    <a:cubicBezTo>
                      <a:pt x="21" y="28"/>
                      <a:pt x="21" y="28"/>
                      <a:pt x="21" y="28"/>
                    </a:cubicBezTo>
                    <a:cubicBezTo>
                      <a:pt x="21" y="28"/>
                      <a:pt x="21" y="28"/>
                      <a:pt x="21" y="28"/>
                    </a:cubicBezTo>
                    <a:cubicBezTo>
                      <a:pt x="21" y="27"/>
                      <a:pt x="21" y="27"/>
                      <a:pt x="21" y="27"/>
                    </a:cubicBezTo>
                    <a:cubicBezTo>
                      <a:pt x="21" y="27"/>
                      <a:pt x="21" y="27"/>
                      <a:pt x="21" y="27"/>
                    </a:cubicBezTo>
                    <a:cubicBezTo>
                      <a:pt x="20" y="26"/>
                      <a:pt x="20" y="26"/>
                      <a:pt x="20" y="26"/>
                    </a:cubicBezTo>
                    <a:cubicBezTo>
                      <a:pt x="20" y="24"/>
                      <a:pt x="20" y="24"/>
                      <a:pt x="20" y="24"/>
                    </a:cubicBezTo>
                    <a:cubicBezTo>
                      <a:pt x="20" y="24"/>
                      <a:pt x="20" y="24"/>
                      <a:pt x="20" y="23"/>
                    </a:cubicBezTo>
                    <a:cubicBezTo>
                      <a:pt x="19" y="21"/>
                      <a:pt x="19" y="21"/>
                      <a:pt x="19" y="21"/>
                    </a:cubicBezTo>
                    <a:cubicBezTo>
                      <a:pt x="17" y="18"/>
                      <a:pt x="17" y="18"/>
                      <a:pt x="17" y="18"/>
                    </a:cubicBezTo>
                    <a:cubicBezTo>
                      <a:pt x="17" y="17"/>
                      <a:pt x="16" y="15"/>
                      <a:pt x="15" y="13"/>
                    </a:cubicBezTo>
                    <a:cubicBezTo>
                      <a:pt x="13" y="11"/>
                      <a:pt x="13" y="11"/>
                      <a:pt x="13" y="11"/>
                    </a:cubicBezTo>
                    <a:cubicBezTo>
                      <a:pt x="13" y="11"/>
                      <a:pt x="13" y="11"/>
                      <a:pt x="12" y="10"/>
                    </a:cubicBezTo>
                    <a:cubicBezTo>
                      <a:pt x="12" y="9"/>
                      <a:pt x="12" y="9"/>
                      <a:pt x="12" y="9"/>
                    </a:cubicBezTo>
                    <a:cubicBezTo>
                      <a:pt x="8" y="5"/>
                      <a:pt x="8" y="5"/>
                      <a:pt x="8" y="5"/>
                    </a:cubicBezTo>
                    <a:cubicBezTo>
                      <a:pt x="7" y="4"/>
                      <a:pt x="6" y="3"/>
                      <a:pt x="5" y="2"/>
                    </a:cubicBezTo>
                    <a:cubicBezTo>
                      <a:pt x="4" y="1"/>
                      <a:pt x="4" y="1"/>
                      <a:pt x="3"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552">
                <a:extLst>
                  <a:ext uri="{FF2B5EF4-FFF2-40B4-BE49-F238E27FC236}">
                    <a16:creationId xmlns:a16="http://schemas.microsoft.com/office/drawing/2014/main" id="{B514A6BA-5D72-4F56-A514-DE1CCE0ED418}"/>
                  </a:ext>
                </a:extLst>
              </p:cNvPr>
              <p:cNvSpPr>
                <a:spLocks/>
              </p:cNvSpPr>
              <p:nvPr/>
            </p:nvSpPr>
            <p:spPr bwMode="auto">
              <a:xfrm>
                <a:off x="1708" y="2423"/>
                <a:ext cx="26" cy="21"/>
              </a:xfrm>
              <a:custGeom>
                <a:avLst/>
                <a:gdLst>
                  <a:gd name="T0" fmla="*/ 3 w 11"/>
                  <a:gd name="T1" fmla="*/ 0 h 9"/>
                  <a:gd name="T2" fmla="*/ 0 w 11"/>
                  <a:gd name="T3" fmla="*/ 2 h 9"/>
                  <a:gd name="T4" fmla="*/ 8 w 11"/>
                  <a:gd name="T5" fmla="*/ 9 h 9"/>
                  <a:gd name="T6" fmla="*/ 9 w 11"/>
                  <a:gd name="T7" fmla="*/ 8 h 9"/>
                  <a:gd name="T8" fmla="*/ 11 w 11"/>
                  <a:gd name="T9" fmla="*/ 6 h 9"/>
                  <a:gd name="T10" fmla="*/ 9 w 11"/>
                  <a:gd name="T11" fmla="*/ 4 h 9"/>
                  <a:gd name="T12" fmla="*/ 5 w 11"/>
                  <a:gd name="T13" fmla="*/ 1 h 9"/>
                  <a:gd name="T14" fmla="*/ 3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3" y="0"/>
                    </a:moveTo>
                    <a:cubicBezTo>
                      <a:pt x="2" y="1"/>
                      <a:pt x="1" y="1"/>
                      <a:pt x="0" y="2"/>
                    </a:cubicBezTo>
                    <a:cubicBezTo>
                      <a:pt x="3" y="4"/>
                      <a:pt x="6" y="6"/>
                      <a:pt x="8" y="9"/>
                    </a:cubicBezTo>
                    <a:cubicBezTo>
                      <a:pt x="8" y="9"/>
                      <a:pt x="8" y="8"/>
                      <a:pt x="9" y="8"/>
                    </a:cubicBezTo>
                    <a:cubicBezTo>
                      <a:pt x="9" y="8"/>
                      <a:pt x="10" y="7"/>
                      <a:pt x="11" y="6"/>
                    </a:cubicBezTo>
                    <a:cubicBezTo>
                      <a:pt x="10" y="5"/>
                      <a:pt x="10" y="5"/>
                      <a:pt x="9" y="4"/>
                    </a:cubicBezTo>
                    <a:cubicBezTo>
                      <a:pt x="5" y="1"/>
                      <a:pt x="5" y="1"/>
                      <a:pt x="5" y="1"/>
                    </a:cubicBezTo>
                    <a:cubicBezTo>
                      <a:pt x="3" y="0"/>
                      <a:pt x="3" y="0"/>
                      <a:pt x="3"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553">
                <a:extLst>
                  <a:ext uri="{FF2B5EF4-FFF2-40B4-BE49-F238E27FC236}">
                    <a16:creationId xmlns:a16="http://schemas.microsoft.com/office/drawing/2014/main" id="{05C18641-00E3-405C-BFD8-52D0E0D259DF}"/>
                  </a:ext>
                </a:extLst>
              </p:cNvPr>
              <p:cNvSpPr>
                <a:spLocks/>
              </p:cNvSpPr>
              <p:nvPr/>
            </p:nvSpPr>
            <p:spPr bwMode="auto">
              <a:xfrm>
                <a:off x="1705" y="2420"/>
                <a:ext cx="10" cy="8"/>
              </a:xfrm>
              <a:custGeom>
                <a:avLst/>
                <a:gdLst>
                  <a:gd name="T0" fmla="*/ 3 w 4"/>
                  <a:gd name="T1" fmla="*/ 0 h 3"/>
                  <a:gd name="T2" fmla="*/ 0 w 4"/>
                  <a:gd name="T3" fmla="*/ 2 h 3"/>
                  <a:gd name="T4" fmla="*/ 1 w 4"/>
                  <a:gd name="T5" fmla="*/ 3 h 3"/>
                  <a:gd name="T6" fmla="*/ 4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1"/>
                      <a:pt x="1" y="2"/>
                      <a:pt x="0" y="2"/>
                    </a:cubicBezTo>
                    <a:cubicBezTo>
                      <a:pt x="1" y="3"/>
                      <a:pt x="1" y="3"/>
                      <a:pt x="1" y="3"/>
                    </a:cubicBezTo>
                    <a:cubicBezTo>
                      <a:pt x="2" y="2"/>
                      <a:pt x="3" y="2"/>
                      <a:pt x="4" y="1"/>
                    </a:cubicBezTo>
                    <a:cubicBezTo>
                      <a:pt x="3" y="0"/>
                      <a:pt x="3" y="0"/>
                      <a:pt x="3"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554">
                <a:extLst>
                  <a:ext uri="{FF2B5EF4-FFF2-40B4-BE49-F238E27FC236}">
                    <a16:creationId xmlns:a16="http://schemas.microsoft.com/office/drawing/2014/main" id="{176FA438-FC4D-43A3-8E33-B26D2D31521C}"/>
                  </a:ext>
                </a:extLst>
              </p:cNvPr>
              <p:cNvSpPr>
                <a:spLocks/>
              </p:cNvSpPr>
              <p:nvPr/>
            </p:nvSpPr>
            <p:spPr bwMode="auto">
              <a:xfrm>
                <a:off x="1696" y="2418"/>
                <a:ext cx="14" cy="7"/>
              </a:xfrm>
              <a:custGeom>
                <a:avLst/>
                <a:gdLst>
                  <a:gd name="T0" fmla="*/ 0 w 6"/>
                  <a:gd name="T1" fmla="*/ 0 h 3"/>
                  <a:gd name="T2" fmla="*/ 2 w 6"/>
                  <a:gd name="T3" fmla="*/ 2 h 3"/>
                  <a:gd name="T4" fmla="*/ 3 w 6"/>
                  <a:gd name="T5" fmla="*/ 3 h 3"/>
                  <a:gd name="T6" fmla="*/ 6 w 6"/>
                  <a:gd name="T7" fmla="*/ 0 h 3"/>
                  <a:gd name="T8" fmla="*/ 6 w 6"/>
                  <a:gd name="T9" fmla="*/ 0 h 3"/>
                  <a:gd name="T10" fmla="*/ 5 w 6"/>
                  <a:gd name="T11" fmla="*/ 0 h 3"/>
                  <a:gd name="T12" fmla="*/ 4 w 6"/>
                  <a:gd name="T13" fmla="*/ 0 h 3"/>
                  <a:gd name="T14" fmla="*/ 3 w 6"/>
                  <a:gd name="T15" fmla="*/ 0 h 3"/>
                  <a:gd name="T16" fmla="*/ 2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cubicBezTo>
                      <a:pt x="1" y="1"/>
                      <a:pt x="1" y="1"/>
                      <a:pt x="2" y="2"/>
                    </a:cubicBezTo>
                    <a:cubicBezTo>
                      <a:pt x="3" y="2"/>
                      <a:pt x="3" y="2"/>
                      <a:pt x="3" y="3"/>
                    </a:cubicBezTo>
                    <a:cubicBezTo>
                      <a:pt x="4" y="2"/>
                      <a:pt x="5" y="1"/>
                      <a:pt x="6" y="0"/>
                    </a:cubicBezTo>
                    <a:cubicBezTo>
                      <a:pt x="6" y="0"/>
                      <a:pt x="6" y="0"/>
                      <a:pt x="6" y="0"/>
                    </a:cubicBezTo>
                    <a:cubicBezTo>
                      <a:pt x="6" y="0"/>
                      <a:pt x="5" y="0"/>
                      <a:pt x="5" y="0"/>
                    </a:cubicBezTo>
                    <a:cubicBezTo>
                      <a:pt x="4" y="0"/>
                      <a:pt x="4" y="0"/>
                      <a:pt x="4" y="0"/>
                    </a:cubicBezTo>
                    <a:cubicBezTo>
                      <a:pt x="3" y="0"/>
                      <a:pt x="3" y="0"/>
                      <a:pt x="3" y="0"/>
                    </a:cubicBezTo>
                    <a:cubicBezTo>
                      <a:pt x="2" y="0"/>
                      <a:pt x="2" y="0"/>
                      <a:pt x="2" y="0"/>
                    </a:cubicBezTo>
                    <a:cubicBezTo>
                      <a:pt x="0" y="0"/>
                      <a:pt x="0" y="0"/>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555">
                <a:extLst>
                  <a:ext uri="{FF2B5EF4-FFF2-40B4-BE49-F238E27FC236}">
                    <a16:creationId xmlns:a16="http://schemas.microsoft.com/office/drawing/2014/main" id="{34AA6D62-5C00-4150-832D-B819F3DD54D4}"/>
                  </a:ext>
                </a:extLst>
              </p:cNvPr>
              <p:cNvSpPr>
                <a:spLocks/>
              </p:cNvSpPr>
              <p:nvPr/>
            </p:nvSpPr>
            <p:spPr bwMode="auto">
              <a:xfrm>
                <a:off x="1703" y="2418"/>
                <a:ext cx="9" cy="7"/>
              </a:xfrm>
              <a:custGeom>
                <a:avLst/>
                <a:gdLst>
                  <a:gd name="T0" fmla="*/ 3 w 4"/>
                  <a:gd name="T1" fmla="*/ 0 h 3"/>
                  <a:gd name="T2" fmla="*/ 0 w 4"/>
                  <a:gd name="T3" fmla="*/ 3 h 3"/>
                  <a:gd name="T4" fmla="*/ 1 w 4"/>
                  <a:gd name="T5" fmla="*/ 3 h 3"/>
                  <a:gd name="T6" fmla="*/ 4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1"/>
                      <a:pt x="1" y="2"/>
                      <a:pt x="0" y="3"/>
                    </a:cubicBezTo>
                    <a:cubicBezTo>
                      <a:pt x="1" y="3"/>
                      <a:pt x="1" y="3"/>
                      <a:pt x="1" y="3"/>
                    </a:cubicBezTo>
                    <a:cubicBezTo>
                      <a:pt x="2" y="3"/>
                      <a:pt x="3" y="2"/>
                      <a:pt x="4" y="1"/>
                    </a:cubicBezTo>
                    <a:cubicBezTo>
                      <a:pt x="3" y="0"/>
                      <a:pt x="3" y="0"/>
                      <a:pt x="3"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556">
                <a:extLst>
                  <a:ext uri="{FF2B5EF4-FFF2-40B4-BE49-F238E27FC236}">
                    <a16:creationId xmlns:a16="http://schemas.microsoft.com/office/drawing/2014/main" id="{E2B5FA5D-70DA-4A12-BF99-25AFFEE11066}"/>
                  </a:ext>
                </a:extLst>
              </p:cNvPr>
              <p:cNvSpPr>
                <a:spLocks noEditPoints="1"/>
              </p:cNvSpPr>
              <p:nvPr/>
            </p:nvSpPr>
            <p:spPr bwMode="auto">
              <a:xfrm>
                <a:off x="1760" y="2549"/>
                <a:ext cx="88" cy="183"/>
              </a:xfrm>
              <a:custGeom>
                <a:avLst/>
                <a:gdLst>
                  <a:gd name="T0" fmla="*/ 22 w 37"/>
                  <a:gd name="T1" fmla="*/ 55 h 77"/>
                  <a:gd name="T2" fmla="*/ 22 w 37"/>
                  <a:gd name="T3" fmla="*/ 55 h 77"/>
                  <a:gd name="T4" fmla="*/ 22 w 37"/>
                  <a:gd name="T5" fmla="*/ 55 h 77"/>
                  <a:gd name="T6" fmla="*/ 22 w 37"/>
                  <a:gd name="T7" fmla="*/ 55 h 77"/>
                  <a:gd name="T8" fmla="*/ 17 w 37"/>
                  <a:gd name="T9" fmla="*/ 54 h 77"/>
                  <a:gd name="T10" fmla="*/ 17 w 37"/>
                  <a:gd name="T11" fmla="*/ 54 h 77"/>
                  <a:gd name="T12" fmla="*/ 7 w 37"/>
                  <a:gd name="T13" fmla="*/ 16 h 77"/>
                  <a:gd name="T14" fmla="*/ 8 w 37"/>
                  <a:gd name="T15" fmla="*/ 20 h 77"/>
                  <a:gd name="T16" fmla="*/ 9 w 37"/>
                  <a:gd name="T17" fmla="*/ 22 h 77"/>
                  <a:gd name="T18" fmla="*/ 9 w 37"/>
                  <a:gd name="T19" fmla="*/ 22 h 77"/>
                  <a:gd name="T20" fmla="*/ 9 w 37"/>
                  <a:gd name="T21" fmla="*/ 23 h 77"/>
                  <a:gd name="T22" fmla="*/ 10 w 37"/>
                  <a:gd name="T23" fmla="*/ 25 h 77"/>
                  <a:gd name="T24" fmla="*/ 10 w 37"/>
                  <a:gd name="T25" fmla="*/ 27 h 77"/>
                  <a:gd name="T26" fmla="*/ 11 w 37"/>
                  <a:gd name="T27" fmla="*/ 32 h 77"/>
                  <a:gd name="T28" fmla="*/ 11 w 37"/>
                  <a:gd name="T29" fmla="*/ 32 h 77"/>
                  <a:gd name="T30" fmla="*/ 11 w 37"/>
                  <a:gd name="T31" fmla="*/ 33 h 77"/>
                  <a:gd name="T32" fmla="*/ 10 w 37"/>
                  <a:gd name="T33" fmla="*/ 36 h 77"/>
                  <a:gd name="T34" fmla="*/ 10 w 37"/>
                  <a:gd name="T35" fmla="*/ 37 h 77"/>
                  <a:gd name="T36" fmla="*/ 9 w 37"/>
                  <a:gd name="T37" fmla="*/ 40 h 77"/>
                  <a:gd name="T38" fmla="*/ 17 w 37"/>
                  <a:gd name="T39" fmla="*/ 58 h 77"/>
                  <a:gd name="T40" fmla="*/ 28 w 37"/>
                  <a:gd name="T41" fmla="*/ 69 h 77"/>
                  <a:gd name="T42" fmla="*/ 24 w 37"/>
                  <a:gd name="T43" fmla="*/ 68 h 77"/>
                  <a:gd name="T44" fmla="*/ 12 w 37"/>
                  <a:gd name="T45" fmla="*/ 58 h 77"/>
                  <a:gd name="T46" fmla="*/ 4 w 37"/>
                  <a:gd name="T47" fmla="*/ 47 h 77"/>
                  <a:gd name="T48" fmla="*/ 3 w 37"/>
                  <a:gd name="T49" fmla="*/ 48 h 77"/>
                  <a:gd name="T50" fmla="*/ 3 w 37"/>
                  <a:gd name="T51" fmla="*/ 48 h 77"/>
                  <a:gd name="T52" fmla="*/ 3 w 37"/>
                  <a:gd name="T53" fmla="*/ 48 h 77"/>
                  <a:gd name="T54" fmla="*/ 3 w 37"/>
                  <a:gd name="T55" fmla="*/ 48 h 77"/>
                  <a:gd name="T56" fmla="*/ 1 w 37"/>
                  <a:gd name="T57" fmla="*/ 50 h 77"/>
                  <a:gd name="T58" fmla="*/ 2 w 37"/>
                  <a:gd name="T59" fmla="*/ 55 h 77"/>
                  <a:gd name="T60" fmla="*/ 5 w 37"/>
                  <a:gd name="T61" fmla="*/ 60 h 77"/>
                  <a:gd name="T62" fmla="*/ 8 w 37"/>
                  <a:gd name="T63" fmla="*/ 63 h 77"/>
                  <a:gd name="T64" fmla="*/ 10 w 37"/>
                  <a:gd name="T65" fmla="*/ 65 h 77"/>
                  <a:gd name="T66" fmla="*/ 12 w 37"/>
                  <a:gd name="T67" fmla="*/ 67 h 77"/>
                  <a:gd name="T68" fmla="*/ 16 w 37"/>
                  <a:gd name="T69" fmla="*/ 70 h 77"/>
                  <a:gd name="T70" fmla="*/ 21 w 37"/>
                  <a:gd name="T71" fmla="*/ 73 h 77"/>
                  <a:gd name="T72" fmla="*/ 28 w 37"/>
                  <a:gd name="T73" fmla="*/ 76 h 77"/>
                  <a:gd name="T74" fmla="*/ 35 w 37"/>
                  <a:gd name="T75" fmla="*/ 75 h 77"/>
                  <a:gd name="T76" fmla="*/ 26 w 37"/>
                  <a:gd name="T77" fmla="*/ 59 h 77"/>
                  <a:gd name="T78" fmla="*/ 24 w 37"/>
                  <a:gd name="T79" fmla="*/ 58 h 77"/>
                  <a:gd name="T80" fmla="*/ 22 w 37"/>
                  <a:gd name="T81" fmla="*/ 55 h 77"/>
                  <a:gd name="T82" fmla="*/ 22 w 37"/>
                  <a:gd name="T83" fmla="*/ 55 h 77"/>
                  <a:gd name="T84" fmla="*/ 20 w 37"/>
                  <a:gd name="T85" fmla="*/ 53 h 77"/>
                  <a:gd name="T86" fmla="*/ 19 w 37"/>
                  <a:gd name="T87" fmla="*/ 50 h 77"/>
                  <a:gd name="T88" fmla="*/ 16 w 37"/>
                  <a:gd name="T89" fmla="*/ 43 h 77"/>
                  <a:gd name="T90" fmla="*/ 14 w 37"/>
                  <a:gd name="T91" fmla="*/ 35 h 77"/>
                  <a:gd name="T92" fmla="*/ 13 w 37"/>
                  <a:gd name="T93" fmla="*/ 34 h 77"/>
                  <a:gd name="T94" fmla="*/ 12 w 37"/>
                  <a:gd name="T95" fmla="*/ 24 h 77"/>
                  <a:gd name="T96" fmla="*/ 11 w 37"/>
                  <a:gd name="T97" fmla="*/ 3 h 77"/>
                  <a:gd name="T98" fmla="*/ 10 w 37"/>
                  <a:gd name="T99" fmla="*/ 1 h 77"/>
                  <a:gd name="T100" fmla="*/ 6 w 37"/>
                  <a:gd name="T10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77">
                    <a:moveTo>
                      <a:pt x="22" y="55"/>
                    </a:move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moveTo>
                      <a:pt x="22" y="55"/>
                    </a:moveTo>
                    <a:cubicBezTo>
                      <a:pt x="22" y="55"/>
                      <a:pt x="22" y="55"/>
                      <a:pt x="22" y="55"/>
                    </a:cubicBezTo>
                    <a:cubicBezTo>
                      <a:pt x="22" y="55"/>
                      <a:pt x="22" y="55"/>
                      <a:pt x="22" y="55"/>
                    </a:cubicBezTo>
                    <a:cubicBezTo>
                      <a:pt x="22" y="55"/>
                      <a:pt x="22" y="55"/>
                      <a:pt x="22" y="55"/>
                    </a:cubicBezTo>
                    <a:cubicBezTo>
                      <a:pt x="22" y="55"/>
                      <a:pt x="22" y="55"/>
                      <a:pt x="22" y="55"/>
                    </a:cubicBezTo>
                    <a:moveTo>
                      <a:pt x="17" y="54"/>
                    </a:moveTo>
                    <a:cubicBezTo>
                      <a:pt x="17" y="54"/>
                      <a:pt x="17" y="54"/>
                      <a:pt x="17" y="54"/>
                    </a:cubicBezTo>
                    <a:cubicBezTo>
                      <a:pt x="17" y="54"/>
                      <a:pt x="17" y="54"/>
                      <a:pt x="17" y="54"/>
                    </a:cubicBezTo>
                    <a:cubicBezTo>
                      <a:pt x="17" y="54"/>
                      <a:pt x="17" y="54"/>
                      <a:pt x="17" y="54"/>
                    </a:cubicBezTo>
                    <a:cubicBezTo>
                      <a:pt x="17" y="54"/>
                      <a:pt x="17" y="54"/>
                      <a:pt x="17" y="54"/>
                    </a:cubicBezTo>
                    <a:moveTo>
                      <a:pt x="6" y="0"/>
                    </a:moveTo>
                    <a:cubicBezTo>
                      <a:pt x="6" y="5"/>
                      <a:pt x="6" y="11"/>
                      <a:pt x="7" y="16"/>
                    </a:cubicBezTo>
                    <a:cubicBezTo>
                      <a:pt x="7" y="17"/>
                      <a:pt x="7" y="18"/>
                      <a:pt x="7" y="19"/>
                    </a:cubicBezTo>
                    <a:cubicBezTo>
                      <a:pt x="7" y="19"/>
                      <a:pt x="7" y="20"/>
                      <a:pt x="7" y="20"/>
                    </a:cubicBezTo>
                    <a:cubicBezTo>
                      <a:pt x="8" y="20"/>
                      <a:pt x="8" y="20"/>
                      <a:pt x="8" y="20"/>
                    </a:cubicBezTo>
                    <a:cubicBezTo>
                      <a:pt x="8" y="21"/>
                      <a:pt x="8" y="21"/>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3"/>
                      <a:pt x="9" y="23"/>
                      <a:pt x="9" y="23"/>
                    </a:cubicBezTo>
                    <a:cubicBezTo>
                      <a:pt x="9" y="23"/>
                      <a:pt x="9" y="23"/>
                      <a:pt x="9" y="23"/>
                    </a:cubicBezTo>
                    <a:cubicBezTo>
                      <a:pt x="9" y="23"/>
                      <a:pt x="9" y="23"/>
                      <a:pt x="9" y="23"/>
                    </a:cubicBezTo>
                    <a:cubicBezTo>
                      <a:pt x="9" y="24"/>
                      <a:pt x="10" y="24"/>
                      <a:pt x="10" y="24"/>
                    </a:cubicBezTo>
                    <a:cubicBezTo>
                      <a:pt x="10" y="24"/>
                      <a:pt x="10" y="24"/>
                      <a:pt x="10" y="24"/>
                    </a:cubicBezTo>
                    <a:cubicBezTo>
                      <a:pt x="10" y="25"/>
                      <a:pt x="10" y="25"/>
                      <a:pt x="10" y="25"/>
                    </a:cubicBezTo>
                    <a:cubicBezTo>
                      <a:pt x="10" y="26"/>
                      <a:pt x="10" y="26"/>
                      <a:pt x="10" y="26"/>
                    </a:cubicBezTo>
                    <a:cubicBezTo>
                      <a:pt x="10" y="26"/>
                      <a:pt x="10" y="27"/>
                      <a:pt x="10" y="28"/>
                    </a:cubicBezTo>
                    <a:cubicBezTo>
                      <a:pt x="10" y="27"/>
                      <a:pt x="10" y="27"/>
                      <a:pt x="10" y="27"/>
                    </a:cubicBezTo>
                    <a:cubicBezTo>
                      <a:pt x="11" y="28"/>
                      <a:pt x="11" y="30"/>
                      <a:pt x="11" y="31"/>
                    </a:cubicBezTo>
                    <a:cubicBezTo>
                      <a:pt x="11" y="31"/>
                      <a:pt x="11" y="31"/>
                      <a:pt x="11" y="31"/>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3"/>
                      <a:pt x="11" y="33"/>
                      <a:pt x="11" y="33"/>
                    </a:cubicBezTo>
                    <a:cubicBezTo>
                      <a:pt x="11" y="34"/>
                      <a:pt x="11" y="34"/>
                      <a:pt x="10" y="35"/>
                    </a:cubicBezTo>
                    <a:cubicBezTo>
                      <a:pt x="10" y="36"/>
                      <a:pt x="10" y="36"/>
                      <a:pt x="10" y="36"/>
                    </a:cubicBezTo>
                    <a:cubicBezTo>
                      <a:pt x="10" y="36"/>
                      <a:pt x="10" y="36"/>
                      <a:pt x="10" y="36"/>
                    </a:cubicBezTo>
                    <a:cubicBezTo>
                      <a:pt x="10" y="36"/>
                      <a:pt x="10" y="36"/>
                      <a:pt x="10" y="36"/>
                    </a:cubicBezTo>
                    <a:cubicBezTo>
                      <a:pt x="10" y="36"/>
                      <a:pt x="10" y="36"/>
                      <a:pt x="10" y="36"/>
                    </a:cubicBezTo>
                    <a:cubicBezTo>
                      <a:pt x="10" y="37"/>
                      <a:pt x="10" y="37"/>
                      <a:pt x="10" y="37"/>
                    </a:cubicBezTo>
                    <a:cubicBezTo>
                      <a:pt x="10" y="37"/>
                      <a:pt x="10" y="37"/>
                      <a:pt x="10" y="37"/>
                    </a:cubicBezTo>
                    <a:cubicBezTo>
                      <a:pt x="10" y="38"/>
                      <a:pt x="10" y="38"/>
                      <a:pt x="9" y="39"/>
                    </a:cubicBezTo>
                    <a:cubicBezTo>
                      <a:pt x="9" y="40"/>
                      <a:pt x="9" y="40"/>
                      <a:pt x="9" y="40"/>
                    </a:cubicBezTo>
                    <a:cubicBezTo>
                      <a:pt x="10" y="44"/>
                      <a:pt x="12" y="49"/>
                      <a:pt x="14" y="52"/>
                    </a:cubicBezTo>
                    <a:cubicBezTo>
                      <a:pt x="14" y="53"/>
                      <a:pt x="15" y="54"/>
                      <a:pt x="15" y="55"/>
                    </a:cubicBezTo>
                    <a:cubicBezTo>
                      <a:pt x="16" y="56"/>
                      <a:pt x="17" y="57"/>
                      <a:pt x="17" y="58"/>
                    </a:cubicBezTo>
                    <a:cubicBezTo>
                      <a:pt x="19" y="60"/>
                      <a:pt x="20" y="62"/>
                      <a:pt x="21" y="63"/>
                    </a:cubicBezTo>
                    <a:cubicBezTo>
                      <a:pt x="23" y="64"/>
                      <a:pt x="24" y="65"/>
                      <a:pt x="25" y="66"/>
                    </a:cubicBezTo>
                    <a:cubicBezTo>
                      <a:pt x="26" y="67"/>
                      <a:pt x="27" y="68"/>
                      <a:pt x="28" y="69"/>
                    </a:cubicBezTo>
                    <a:cubicBezTo>
                      <a:pt x="30" y="70"/>
                      <a:pt x="30" y="71"/>
                      <a:pt x="30" y="71"/>
                    </a:cubicBezTo>
                    <a:cubicBezTo>
                      <a:pt x="30" y="71"/>
                      <a:pt x="29" y="70"/>
                      <a:pt x="28" y="69"/>
                    </a:cubicBezTo>
                    <a:cubicBezTo>
                      <a:pt x="27" y="69"/>
                      <a:pt x="25" y="68"/>
                      <a:pt x="24" y="68"/>
                    </a:cubicBezTo>
                    <a:cubicBezTo>
                      <a:pt x="23" y="67"/>
                      <a:pt x="21" y="66"/>
                      <a:pt x="20" y="65"/>
                    </a:cubicBezTo>
                    <a:cubicBezTo>
                      <a:pt x="18" y="64"/>
                      <a:pt x="17" y="62"/>
                      <a:pt x="15" y="61"/>
                    </a:cubicBezTo>
                    <a:cubicBezTo>
                      <a:pt x="14" y="60"/>
                      <a:pt x="13" y="59"/>
                      <a:pt x="12" y="58"/>
                    </a:cubicBezTo>
                    <a:cubicBezTo>
                      <a:pt x="11" y="57"/>
                      <a:pt x="10" y="56"/>
                      <a:pt x="10" y="55"/>
                    </a:cubicBezTo>
                    <a:cubicBezTo>
                      <a:pt x="8" y="52"/>
                      <a:pt x="6" y="50"/>
                      <a:pt x="5" y="47"/>
                    </a:cubicBezTo>
                    <a:cubicBezTo>
                      <a:pt x="4" y="47"/>
                      <a:pt x="4" y="47"/>
                      <a:pt x="4" y="47"/>
                    </a:cubicBezTo>
                    <a:cubicBezTo>
                      <a:pt x="4" y="47"/>
                      <a:pt x="4" y="47"/>
                      <a:pt x="4"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1" y="50"/>
                      <a:pt x="1" y="50"/>
                      <a:pt x="1" y="50"/>
                    </a:cubicBezTo>
                    <a:cubicBezTo>
                      <a:pt x="0" y="51"/>
                      <a:pt x="0" y="51"/>
                      <a:pt x="0" y="51"/>
                    </a:cubicBezTo>
                    <a:cubicBezTo>
                      <a:pt x="0" y="51"/>
                      <a:pt x="0" y="51"/>
                      <a:pt x="0" y="51"/>
                    </a:cubicBezTo>
                    <a:cubicBezTo>
                      <a:pt x="2" y="55"/>
                      <a:pt x="2" y="55"/>
                      <a:pt x="2" y="55"/>
                    </a:cubicBezTo>
                    <a:cubicBezTo>
                      <a:pt x="4" y="59"/>
                      <a:pt x="4" y="59"/>
                      <a:pt x="4" y="59"/>
                    </a:cubicBezTo>
                    <a:cubicBezTo>
                      <a:pt x="4" y="58"/>
                      <a:pt x="4" y="58"/>
                      <a:pt x="4" y="58"/>
                    </a:cubicBezTo>
                    <a:cubicBezTo>
                      <a:pt x="5" y="60"/>
                      <a:pt x="5" y="60"/>
                      <a:pt x="5" y="60"/>
                    </a:cubicBezTo>
                    <a:cubicBezTo>
                      <a:pt x="6" y="60"/>
                      <a:pt x="6" y="61"/>
                      <a:pt x="6" y="61"/>
                    </a:cubicBezTo>
                    <a:cubicBezTo>
                      <a:pt x="7" y="62"/>
                      <a:pt x="7" y="62"/>
                      <a:pt x="7" y="62"/>
                    </a:cubicBezTo>
                    <a:cubicBezTo>
                      <a:pt x="8" y="63"/>
                      <a:pt x="8" y="63"/>
                      <a:pt x="8" y="63"/>
                    </a:cubicBezTo>
                    <a:cubicBezTo>
                      <a:pt x="10" y="65"/>
                      <a:pt x="10" y="65"/>
                      <a:pt x="10" y="65"/>
                    </a:cubicBezTo>
                    <a:cubicBezTo>
                      <a:pt x="10" y="65"/>
                      <a:pt x="10" y="65"/>
                      <a:pt x="10" y="65"/>
                    </a:cubicBezTo>
                    <a:cubicBezTo>
                      <a:pt x="10" y="65"/>
                      <a:pt x="10" y="65"/>
                      <a:pt x="10" y="65"/>
                    </a:cubicBezTo>
                    <a:cubicBezTo>
                      <a:pt x="11" y="66"/>
                      <a:pt x="11" y="66"/>
                      <a:pt x="11" y="66"/>
                    </a:cubicBezTo>
                    <a:cubicBezTo>
                      <a:pt x="11" y="66"/>
                      <a:pt x="11" y="66"/>
                      <a:pt x="11" y="66"/>
                    </a:cubicBezTo>
                    <a:cubicBezTo>
                      <a:pt x="12" y="67"/>
                      <a:pt x="12" y="67"/>
                      <a:pt x="12" y="67"/>
                    </a:cubicBezTo>
                    <a:cubicBezTo>
                      <a:pt x="13" y="67"/>
                      <a:pt x="14" y="68"/>
                      <a:pt x="14" y="68"/>
                    </a:cubicBezTo>
                    <a:cubicBezTo>
                      <a:pt x="15" y="69"/>
                      <a:pt x="15" y="69"/>
                      <a:pt x="15" y="69"/>
                    </a:cubicBezTo>
                    <a:cubicBezTo>
                      <a:pt x="16" y="70"/>
                      <a:pt x="16" y="70"/>
                      <a:pt x="16" y="70"/>
                    </a:cubicBezTo>
                    <a:cubicBezTo>
                      <a:pt x="16" y="70"/>
                      <a:pt x="16" y="70"/>
                      <a:pt x="16" y="70"/>
                    </a:cubicBezTo>
                    <a:cubicBezTo>
                      <a:pt x="17" y="70"/>
                      <a:pt x="17" y="70"/>
                      <a:pt x="17" y="70"/>
                    </a:cubicBezTo>
                    <a:cubicBezTo>
                      <a:pt x="21" y="73"/>
                      <a:pt x="21" y="73"/>
                      <a:pt x="21" y="73"/>
                    </a:cubicBezTo>
                    <a:cubicBezTo>
                      <a:pt x="21" y="73"/>
                      <a:pt x="21" y="73"/>
                      <a:pt x="21" y="73"/>
                    </a:cubicBezTo>
                    <a:cubicBezTo>
                      <a:pt x="21" y="73"/>
                      <a:pt x="21" y="73"/>
                      <a:pt x="21" y="73"/>
                    </a:cubicBezTo>
                    <a:cubicBezTo>
                      <a:pt x="28" y="76"/>
                      <a:pt x="28" y="76"/>
                      <a:pt x="28" y="76"/>
                    </a:cubicBezTo>
                    <a:cubicBezTo>
                      <a:pt x="28" y="76"/>
                      <a:pt x="28" y="76"/>
                      <a:pt x="28" y="76"/>
                    </a:cubicBezTo>
                    <a:cubicBezTo>
                      <a:pt x="29" y="77"/>
                      <a:pt x="30" y="77"/>
                      <a:pt x="30" y="77"/>
                    </a:cubicBezTo>
                    <a:cubicBezTo>
                      <a:pt x="32" y="77"/>
                      <a:pt x="34" y="76"/>
                      <a:pt x="35" y="75"/>
                    </a:cubicBezTo>
                    <a:cubicBezTo>
                      <a:pt x="37" y="72"/>
                      <a:pt x="37" y="68"/>
                      <a:pt x="34" y="66"/>
                    </a:cubicBezTo>
                    <a:cubicBezTo>
                      <a:pt x="29" y="62"/>
                      <a:pt x="29" y="62"/>
                      <a:pt x="29" y="62"/>
                    </a:cubicBezTo>
                    <a:cubicBezTo>
                      <a:pt x="26" y="59"/>
                      <a:pt x="26" y="59"/>
                      <a:pt x="26" y="59"/>
                    </a:cubicBezTo>
                    <a:cubicBezTo>
                      <a:pt x="25" y="59"/>
                      <a:pt x="25" y="59"/>
                      <a:pt x="25" y="59"/>
                    </a:cubicBezTo>
                    <a:cubicBezTo>
                      <a:pt x="25" y="58"/>
                      <a:pt x="25" y="58"/>
                      <a:pt x="25" y="58"/>
                    </a:cubicBezTo>
                    <a:cubicBezTo>
                      <a:pt x="24" y="58"/>
                      <a:pt x="24" y="58"/>
                      <a:pt x="24" y="58"/>
                    </a:cubicBezTo>
                    <a:cubicBezTo>
                      <a:pt x="24" y="57"/>
                      <a:pt x="24" y="57"/>
                      <a:pt x="24" y="57"/>
                    </a:cubicBezTo>
                    <a:cubicBezTo>
                      <a:pt x="23" y="56"/>
                      <a:pt x="23" y="56"/>
                      <a:pt x="23" y="56"/>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0" y="53"/>
                      <a:pt x="20" y="53"/>
                      <a:pt x="20" y="53"/>
                    </a:cubicBezTo>
                    <a:cubicBezTo>
                      <a:pt x="19" y="51"/>
                      <a:pt x="19" y="51"/>
                      <a:pt x="19" y="51"/>
                    </a:cubicBezTo>
                    <a:cubicBezTo>
                      <a:pt x="19" y="51"/>
                      <a:pt x="19" y="51"/>
                      <a:pt x="19" y="51"/>
                    </a:cubicBezTo>
                    <a:cubicBezTo>
                      <a:pt x="19" y="50"/>
                      <a:pt x="19" y="50"/>
                      <a:pt x="19" y="50"/>
                    </a:cubicBezTo>
                    <a:cubicBezTo>
                      <a:pt x="18" y="50"/>
                      <a:pt x="18" y="50"/>
                      <a:pt x="18" y="50"/>
                    </a:cubicBezTo>
                    <a:cubicBezTo>
                      <a:pt x="17" y="46"/>
                      <a:pt x="17" y="46"/>
                      <a:pt x="17" y="46"/>
                    </a:cubicBezTo>
                    <a:cubicBezTo>
                      <a:pt x="16" y="43"/>
                      <a:pt x="16" y="43"/>
                      <a:pt x="16" y="43"/>
                    </a:cubicBezTo>
                    <a:cubicBezTo>
                      <a:pt x="15" y="40"/>
                      <a:pt x="15" y="40"/>
                      <a:pt x="15" y="40"/>
                    </a:cubicBezTo>
                    <a:cubicBezTo>
                      <a:pt x="14" y="36"/>
                      <a:pt x="14" y="36"/>
                      <a:pt x="14" y="36"/>
                    </a:cubicBezTo>
                    <a:cubicBezTo>
                      <a:pt x="14" y="35"/>
                      <a:pt x="14" y="35"/>
                      <a:pt x="14" y="35"/>
                    </a:cubicBezTo>
                    <a:cubicBezTo>
                      <a:pt x="14" y="35"/>
                      <a:pt x="14" y="35"/>
                      <a:pt x="14" y="35"/>
                    </a:cubicBezTo>
                    <a:cubicBezTo>
                      <a:pt x="14" y="35"/>
                      <a:pt x="14" y="35"/>
                      <a:pt x="14" y="35"/>
                    </a:cubicBezTo>
                    <a:cubicBezTo>
                      <a:pt x="13" y="34"/>
                      <a:pt x="13" y="34"/>
                      <a:pt x="13" y="34"/>
                    </a:cubicBezTo>
                    <a:cubicBezTo>
                      <a:pt x="13" y="32"/>
                      <a:pt x="13" y="32"/>
                      <a:pt x="13" y="32"/>
                    </a:cubicBezTo>
                    <a:cubicBezTo>
                      <a:pt x="13" y="28"/>
                      <a:pt x="13" y="28"/>
                      <a:pt x="13" y="28"/>
                    </a:cubicBezTo>
                    <a:cubicBezTo>
                      <a:pt x="12" y="27"/>
                      <a:pt x="12" y="25"/>
                      <a:pt x="12" y="24"/>
                    </a:cubicBezTo>
                    <a:cubicBezTo>
                      <a:pt x="12" y="20"/>
                      <a:pt x="12" y="20"/>
                      <a:pt x="12" y="20"/>
                    </a:cubicBezTo>
                    <a:cubicBezTo>
                      <a:pt x="11" y="12"/>
                      <a:pt x="11" y="12"/>
                      <a:pt x="11" y="12"/>
                    </a:cubicBezTo>
                    <a:cubicBezTo>
                      <a:pt x="11" y="9"/>
                      <a:pt x="11" y="6"/>
                      <a:pt x="11" y="3"/>
                    </a:cubicBezTo>
                    <a:cubicBezTo>
                      <a:pt x="10" y="1"/>
                      <a:pt x="10" y="1"/>
                      <a:pt x="10" y="1"/>
                    </a:cubicBezTo>
                    <a:cubicBezTo>
                      <a:pt x="10" y="1"/>
                      <a:pt x="10" y="1"/>
                      <a:pt x="10" y="1"/>
                    </a:cubicBezTo>
                    <a:cubicBezTo>
                      <a:pt x="10" y="1"/>
                      <a:pt x="10" y="1"/>
                      <a:pt x="10" y="1"/>
                    </a:cubicBezTo>
                    <a:cubicBezTo>
                      <a:pt x="9" y="1"/>
                      <a:pt x="9" y="1"/>
                      <a:pt x="9" y="1"/>
                    </a:cubicBezTo>
                    <a:cubicBezTo>
                      <a:pt x="8" y="1"/>
                      <a:pt x="7" y="1"/>
                      <a:pt x="6" y="0"/>
                    </a:cubicBezTo>
                    <a:cubicBezTo>
                      <a:pt x="6" y="0"/>
                      <a:pt x="6" y="0"/>
                      <a:pt x="6"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557">
                <a:extLst>
                  <a:ext uri="{FF2B5EF4-FFF2-40B4-BE49-F238E27FC236}">
                    <a16:creationId xmlns:a16="http://schemas.microsoft.com/office/drawing/2014/main" id="{384F7483-C13E-4AE9-86C7-CAAB481BA1EF}"/>
                  </a:ext>
                </a:extLst>
              </p:cNvPr>
              <p:cNvSpPr>
                <a:spLocks/>
              </p:cNvSpPr>
              <p:nvPr/>
            </p:nvSpPr>
            <p:spPr bwMode="auto">
              <a:xfrm>
                <a:off x="1598" y="2142"/>
                <a:ext cx="38" cy="55"/>
              </a:xfrm>
              <a:custGeom>
                <a:avLst/>
                <a:gdLst>
                  <a:gd name="T0" fmla="*/ 16 w 16"/>
                  <a:gd name="T1" fmla="*/ 0 h 23"/>
                  <a:gd name="T2" fmla="*/ 15 w 16"/>
                  <a:gd name="T3" fmla="*/ 0 h 23"/>
                  <a:gd name="T4" fmla="*/ 15 w 16"/>
                  <a:gd name="T5" fmla="*/ 0 h 23"/>
                  <a:gd name="T6" fmla="*/ 13 w 16"/>
                  <a:gd name="T7" fmla="*/ 2 h 23"/>
                  <a:gd name="T8" fmla="*/ 11 w 16"/>
                  <a:gd name="T9" fmla="*/ 5 h 23"/>
                  <a:gd name="T10" fmla="*/ 8 w 16"/>
                  <a:gd name="T11" fmla="*/ 9 h 23"/>
                  <a:gd name="T12" fmla="*/ 5 w 16"/>
                  <a:gd name="T13" fmla="*/ 14 h 23"/>
                  <a:gd name="T14" fmla="*/ 2 w 16"/>
                  <a:gd name="T15" fmla="*/ 20 h 23"/>
                  <a:gd name="T16" fmla="*/ 1 w 16"/>
                  <a:gd name="T17" fmla="*/ 22 h 23"/>
                  <a:gd name="T18" fmla="*/ 1 w 16"/>
                  <a:gd name="T19" fmla="*/ 22 h 23"/>
                  <a:gd name="T20" fmla="*/ 0 w 16"/>
                  <a:gd name="T21" fmla="*/ 23 h 23"/>
                  <a:gd name="T22" fmla="*/ 0 w 16"/>
                  <a:gd name="T23" fmla="*/ 23 h 23"/>
                  <a:gd name="T24" fmla="*/ 1 w 16"/>
                  <a:gd name="T25" fmla="*/ 23 h 23"/>
                  <a:gd name="T26" fmla="*/ 2 w 16"/>
                  <a:gd name="T27" fmla="*/ 22 h 23"/>
                  <a:gd name="T28" fmla="*/ 5 w 16"/>
                  <a:gd name="T29" fmla="*/ 20 h 23"/>
                  <a:gd name="T30" fmla="*/ 9 w 16"/>
                  <a:gd name="T31" fmla="*/ 11 h 23"/>
                  <a:gd name="T32" fmla="*/ 14 w 16"/>
                  <a:gd name="T33" fmla="*/ 3 h 23"/>
                  <a:gd name="T34" fmla="*/ 16 w 16"/>
                  <a:gd name="T35" fmla="*/ 0 h 23"/>
                  <a:gd name="T36" fmla="*/ 11 w 16"/>
                  <a:gd name="T37" fmla="*/ 12 h 23"/>
                  <a:gd name="T38" fmla="*/ 10 w 16"/>
                  <a:gd name="T39" fmla="*/ 16 h 23"/>
                  <a:gd name="T40" fmla="*/ 12 w 16"/>
                  <a:gd name="T41" fmla="*/ 14 h 23"/>
                  <a:gd name="T42" fmla="*/ 12 w 16"/>
                  <a:gd name="T43" fmla="*/ 14 h 23"/>
                  <a:gd name="T44" fmla="*/ 12 w 16"/>
                  <a:gd name="T45" fmla="*/ 13 h 23"/>
                  <a:gd name="T46" fmla="*/ 12 w 16"/>
                  <a:gd name="T47" fmla="*/ 12 h 23"/>
                  <a:gd name="T48" fmla="*/ 13 w 16"/>
                  <a:gd name="T49" fmla="*/ 11 h 23"/>
                  <a:gd name="T50" fmla="*/ 14 w 16"/>
                  <a:gd name="T51" fmla="*/ 7 h 23"/>
                  <a:gd name="T52" fmla="*/ 14 w 16"/>
                  <a:gd name="T53" fmla="*/ 7 h 23"/>
                  <a:gd name="T54" fmla="*/ 16 w 16"/>
                  <a:gd name="T55" fmla="*/ 3 h 23"/>
                  <a:gd name="T56" fmla="*/ 16 w 16"/>
                  <a:gd name="T57" fmla="*/ 1 h 23"/>
                  <a:gd name="T58" fmla="*/ 16 w 16"/>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3">
                    <a:moveTo>
                      <a:pt x="16" y="0"/>
                    </a:moveTo>
                    <a:cubicBezTo>
                      <a:pt x="15" y="0"/>
                      <a:pt x="15" y="0"/>
                      <a:pt x="15" y="0"/>
                    </a:cubicBezTo>
                    <a:cubicBezTo>
                      <a:pt x="15" y="0"/>
                      <a:pt x="15" y="0"/>
                      <a:pt x="15" y="0"/>
                    </a:cubicBezTo>
                    <a:cubicBezTo>
                      <a:pt x="13" y="2"/>
                      <a:pt x="13" y="2"/>
                      <a:pt x="13" y="2"/>
                    </a:cubicBezTo>
                    <a:cubicBezTo>
                      <a:pt x="11" y="5"/>
                      <a:pt x="11" y="5"/>
                      <a:pt x="11" y="5"/>
                    </a:cubicBezTo>
                    <a:cubicBezTo>
                      <a:pt x="8" y="9"/>
                      <a:pt x="8" y="9"/>
                      <a:pt x="8" y="9"/>
                    </a:cubicBezTo>
                    <a:cubicBezTo>
                      <a:pt x="7" y="11"/>
                      <a:pt x="6" y="13"/>
                      <a:pt x="5" y="14"/>
                    </a:cubicBezTo>
                    <a:cubicBezTo>
                      <a:pt x="4" y="16"/>
                      <a:pt x="3" y="18"/>
                      <a:pt x="2" y="20"/>
                    </a:cubicBezTo>
                    <a:cubicBezTo>
                      <a:pt x="1" y="22"/>
                      <a:pt x="1" y="22"/>
                      <a:pt x="1" y="22"/>
                    </a:cubicBezTo>
                    <a:cubicBezTo>
                      <a:pt x="1" y="22"/>
                      <a:pt x="1" y="22"/>
                      <a:pt x="1" y="22"/>
                    </a:cubicBezTo>
                    <a:cubicBezTo>
                      <a:pt x="0" y="23"/>
                      <a:pt x="0" y="23"/>
                      <a:pt x="0" y="23"/>
                    </a:cubicBezTo>
                    <a:cubicBezTo>
                      <a:pt x="0" y="23"/>
                      <a:pt x="0" y="23"/>
                      <a:pt x="0" y="23"/>
                    </a:cubicBezTo>
                    <a:cubicBezTo>
                      <a:pt x="1" y="23"/>
                      <a:pt x="1" y="23"/>
                      <a:pt x="1" y="23"/>
                    </a:cubicBezTo>
                    <a:cubicBezTo>
                      <a:pt x="2" y="22"/>
                      <a:pt x="2" y="22"/>
                      <a:pt x="2" y="22"/>
                    </a:cubicBezTo>
                    <a:cubicBezTo>
                      <a:pt x="5" y="20"/>
                      <a:pt x="5" y="20"/>
                      <a:pt x="5" y="20"/>
                    </a:cubicBezTo>
                    <a:cubicBezTo>
                      <a:pt x="6" y="16"/>
                      <a:pt x="8" y="13"/>
                      <a:pt x="9" y="11"/>
                    </a:cubicBezTo>
                    <a:cubicBezTo>
                      <a:pt x="11" y="7"/>
                      <a:pt x="13" y="5"/>
                      <a:pt x="14" y="3"/>
                    </a:cubicBezTo>
                    <a:cubicBezTo>
                      <a:pt x="15" y="1"/>
                      <a:pt x="16" y="0"/>
                      <a:pt x="16" y="0"/>
                    </a:cubicBezTo>
                    <a:cubicBezTo>
                      <a:pt x="16" y="0"/>
                      <a:pt x="14" y="4"/>
                      <a:pt x="11" y="12"/>
                    </a:cubicBezTo>
                    <a:cubicBezTo>
                      <a:pt x="11" y="13"/>
                      <a:pt x="11" y="14"/>
                      <a:pt x="10" y="16"/>
                    </a:cubicBezTo>
                    <a:cubicBezTo>
                      <a:pt x="11" y="15"/>
                      <a:pt x="11" y="15"/>
                      <a:pt x="12" y="14"/>
                    </a:cubicBezTo>
                    <a:cubicBezTo>
                      <a:pt x="12" y="14"/>
                      <a:pt x="12" y="14"/>
                      <a:pt x="12" y="14"/>
                    </a:cubicBezTo>
                    <a:cubicBezTo>
                      <a:pt x="12" y="13"/>
                      <a:pt x="12" y="13"/>
                      <a:pt x="12" y="13"/>
                    </a:cubicBezTo>
                    <a:cubicBezTo>
                      <a:pt x="12" y="12"/>
                      <a:pt x="12" y="12"/>
                      <a:pt x="12" y="12"/>
                    </a:cubicBezTo>
                    <a:cubicBezTo>
                      <a:pt x="13" y="11"/>
                      <a:pt x="13" y="11"/>
                      <a:pt x="13" y="11"/>
                    </a:cubicBezTo>
                    <a:cubicBezTo>
                      <a:pt x="14" y="7"/>
                      <a:pt x="14" y="7"/>
                      <a:pt x="14" y="7"/>
                    </a:cubicBezTo>
                    <a:cubicBezTo>
                      <a:pt x="14" y="7"/>
                      <a:pt x="14" y="7"/>
                      <a:pt x="14" y="7"/>
                    </a:cubicBezTo>
                    <a:cubicBezTo>
                      <a:pt x="16" y="3"/>
                      <a:pt x="16" y="3"/>
                      <a:pt x="16" y="3"/>
                    </a:cubicBezTo>
                    <a:cubicBezTo>
                      <a:pt x="16" y="1"/>
                      <a:pt x="16" y="1"/>
                      <a:pt x="16" y="1"/>
                    </a:cubicBezTo>
                    <a:cubicBezTo>
                      <a:pt x="16" y="0"/>
                      <a:pt x="16" y="0"/>
                      <a:pt x="16"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558">
                <a:extLst>
                  <a:ext uri="{FF2B5EF4-FFF2-40B4-BE49-F238E27FC236}">
                    <a16:creationId xmlns:a16="http://schemas.microsoft.com/office/drawing/2014/main" id="{50F9DA84-413A-42BF-B750-CD81F2382688}"/>
                  </a:ext>
                </a:extLst>
              </p:cNvPr>
              <p:cNvSpPr>
                <a:spLocks noEditPoints="1"/>
              </p:cNvSpPr>
              <p:nvPr/>
            </p:nvSpPr>
            <p:spPr bwMode="auto">
              <a:xfrm>
                <a:off x="1586" y="2142"/>
                <a:ext cx="245" cy="575"/>
              </a:xfrm>
              <a:custGeom>
                <a:avLst/>
                <a:gdLst>
                  <a:gd name="T0" fmla="*/ 80 w 103"/>
                  <a:gd name="T1" fmla="*/ 214 h 242"/>
                  <a:gd name="T2" fmla="*/ 83 w 103"/>
                  <a:gd name="T3" fmla="*/ 226 h 242"/>
                  <a:gd name="T4" fmla="*/ 101 w 103"/>
                  <a:gd name="T5" fmla="*/ 240 h 242"/>
                  <a:gd name="T6" fmla="*/ 90 w 103"/>
                  <a:gd name="T7" fmla="*/ 229 h 242"/>
                  <a:gd name="T8" fmla="*/ 66 w 103"/>
                  <a:gd name="T9" fmla="*/ 160 h 242"/>
                  <a:gd name="T10" fmla="*/ 71 w 103"/>
                  <a:gd name="T11" fmla="*/ 191 h 242"/>
                  <a:gd name="T12" fmla="*/ 79 w 103"/>
                  <a:gd name="T13" fmla="*/ 171 h 242"/>
                  <a:gd name="T14" fmla="*/ 73 w 103"/>
                  <a:gd name="T15" fmla="*/ 168 h 242"/>
                  <a:gd name="T16" fmla="*/ 68 w 103"/>
                  <a:gd name="T17" fmla="*/ 163 h 242"/>
                  <a:gd name="T18" fmla="*/ 68 w 103"/>
                  <a:gd name="T19" fmla="*/ 144 h 242"/>
                  <a:gd name="T20" fmla="*/ 19 w 103"/>
                  <a:gd name="T21" fmla="*/ 98 h 242"/>
                  <a:gd name="T22" fmla="*/ 19 w 103"/>
                  <a:gd name="T23" fmla="*/ 98 h 242"/>
                  <a:gd name="T24" fmla="*/ 0 w 103"/>
                  <a:gd name="T25" fmla="*/ 63 h 242"/>
                  <a:gd name="T26" fmla="*/ 7 w 103"/>
                  <a:gd name="T27" fmla="*/ 92 h 242"/>
                  <a:gd name="T28" fmla="*/ 14 w 103"/>
                  <a:gd name="T29" fmla="*/ 102 h 242"/>
                  <a:gd name="T30" fmla="*/ 26 w 103"/>
                  <a:gd name="T31" fmla="*/ 116 h 242"/>
                  <a:gd name="T32" fmla="*/ 41 w 103"/>
                  <a:gd name="T33" fmla="*/ 128 h 242"/>
                  <a:gd name="T34" fmla="*/ 62 w 103"/>
                  <a:gd name="T35" fmla="*/ 149 h 242"/>
                  <a:gd name="T36" fmla="*/ 74 w 103"/>
                  <a:gd name="T37" fmla="*/ 151 h 242"/>
                  <a:gd name="T38" fmla="*/ 59 w 103"/>
                  <a:gd name="T39" fmla="*/ 127 h 242"/>
                  <a:gd name="T40" fmla="*/ 48 w 103"/>
                  <a:gd name="T41" fmla="*/ 118 h 242"/>
                  <a:gd name="T42" fmla="*/ 43 w 103"/>
                  <a:gd name="T43" fmla="*/ 119 h 242"/>
                  <a:gd name="T44" fmla="*/ 61 w 103"/>
                  <a:gd name="T45" fmla="*/ 135 h 242"/>
                  <a:gd name="T46" fmla="*/ 68 w 103"/>
                  <a:gd name="T47" fmla="*/ 144 h 242"/>
                  <a:gd name="T48" fmla="*/ 64 w 103"/>
                  <a:gd name="T49" fmla="*/ 139 h 242"/>
                  <a:gd name="T50" fmla="*/ 51 w 103"/>
                  <a:gd name="T51" fmla="*/ 126 h 242"/>
                  <a:gd name="T52" fmla="*/ 26 w 103"/>
                  <a:gd name="T53" fmla="*/ 108 h 242"/>
                  <a:gd name="T54" fmla="*/ 23 w 103"/>
                  <a:gd name="T55" fmla="*/ 103 h 242"/>
                  <a:gd name="T56" fmla="*/ 19 w 103"/>
                  <a:gd name="T57" fmla="*/ 98 h 242"/>
                  <a:gd name="T58" fmla="*/ 14 w 103"/>
                  <a:gd name="T59" fmla="*/ 91 h 242"/>
                  <a:gd name="T60" fmla="*/ 6 w 103"/>
                  <a:gd name="T61" fmla="*/ 71 h 242"/>
                  <a:gd name="T62" fmla="*/ 5 w 103"/>
                  <a:gd name="T63" fmla="*/ 63 h 242"/>
                  <a:gd name="T64" fmla="*/ 5 w 103"/>
                  <a:gd name="T65" fmla="*/ 63 h 242"/>
                  <a:gd name="T66" fmla="*/ 5 w 103"/>
                  <a:gd name="T67" fmla="*/ 54 h 242"/>
                  <a:gd name="T68" fmla="*/ 13 w 103"/>
                  <a:gd name="T69" fmla="*/ 85 h 242"/>
                  <a:gd name="T70" fmla="*/ 13 w 103"/>
                  <a:gd name="T71" fmla="*/ 84 h 242"/>
                  <a:gd name="T72" fmla="*/ 14 w 103"/>
                  <a:gd name="T73" fmla="*/ 82 h 242"/>
                  <a:gd name="T74" fmla="*/ 7 w 103"/>
                  <a:gd name="T75" fmla="*/ 50 h 242"/>
                  <a:gd name="T76" fmla="*/ 7 w 103"/>
                  <a:gd name="T77" fmla="*/ 61 h 242"/>
                  <a:gd name="T78" fmla="*/ 9 w 103"/>
                  <a:gd name="T79" fmla="*/ 73 h 242"/>
                  <a:gd name="T80" fmla="*/ 13 w 103"/>
                  <a:gd name="T81" fmla="*/ 84 h 242"/>
                  <a:gd name="T82" fmla="*/ 13 w 103"/>
                  <a:gd name="T83" fmla="*/ 85 h 242"/>
                  <a:gd name="T84" fmla="*/ 13 w 103"/>
                  <a:gd name="T85" fmla="*/ 85 h 242"/>
                  <a:gd name="T86" fmla="*/ 20 w 103"/>
                  <a:gd name="T87" fmla="*/ 96 h 242"/>
                  <a:gd name="T88" fmla="*/ 21 w 103"/>
                  <a:gd name="T89" fmla="*/ 97 h 242"/>
                  <a:gd name="T90" fmla="*/ 26 w 103"/>
                  <a:gd name="T91" fmla="*/ 104 h 242"/>
                  <a:gd name="T92" fmla="*/ 38 w 103"/>
                  <a:gd name="T93" fmla="*/ 110 h 242"/>
                  <a:gd name="T94" fmla="*/ 27 w 103"/>
                  <a:gd name="T95" fmla="*/ 99 h 242"/>
                  <a:gd name="T96" fmla="*/ 18 w 103"/>
                  <a:gd name="T97" fmla="*/ 88 h 242"/>
                  <a:gd name="T98" fmla="*/ 16 w 103"/>
                  <a:gd name="T99" fmla="*/ 83 h 242"/>
                  <a:gd name="T100" fmla="*/ 9 w 103"/>
                  <a:gd name="T101" fmla="*/ 52 h 242"/>
                  <a:gd name="T102" fmla="*/ 14 w 103"/>
                  <a:gd name="T103" fmla="*/ 11 h 242"/>
                  <a:gd name="T104" fmla="*/ 14 w 103"/>
                  <a:gd name="T105"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 h="242">
                    <a:moveTo>
                      <a:pt x="82" y="211"/>
                    </a:moveTo>
                    <a:cubicBezTo>
                      <a:pt x="82" y="211"/>
                      <a:pt x="82" y="212"/>
                      <a:pt x="82" y="212"/>
                    </a:cubicBezTo>
                    <a:cubicBezTo>
                      <a:pt x="81" y="213"/>
                      <a:pt x="81" y="213"/>
                      <a:pt x="81" y="213"/>
                    </a:cubicBezTo>
                    <a:cubicBezTo>
                      <a:pt x="81" y="213"/>
                      <a:pt x="81" y="213"/>
                      <a:pt x="81" y="213"/>
                    </a:cubicBezTo>
                    <a:cubicBezTo>
                      <a:pt x="81" y="214"/>
                      <a:pt x="80" y="214"/>
                      <a:pt x="80" y="214"/>
                    </a:cubicBezTo>
                    <a:cubicBezTo>
                      <a:pt x="79" y="216"/>
                      <a:pt x="79" y="216"/>
                      <a:pt x="79" y="216"/>
                    </a:cubicBezTo>
                    <a:cubicBezTo>
                      <a:pt x="79" y="217"/>
                      <a:pt x="79" y="217"/>
                      <a:pt x="79" y="217"/>
                    </a:cubicBezTo>
                    <a:cubicBezTo>
                      <a:pt x="78" y="217"/>
                      <a:pt x="78" y="217"/>
                      <a:pt x="78" y="217"/>
                    </a:cubicBezTo>
                    <a:cubicBezTo>
                      <a:pt x="78" y="218"/>
                      <a:pt x="78" y="218"/>
                      <a:pt x="78" y="218"/>
                    </a:cubicBezTo>
                    <a:cubicBezTo>
                      <a:pt x="79" y="221"/>
                      <a:pt x="81" y="223"/>
                      <a:pt x="83" y="226"/>
                    </a:cubicBezTo>
                    <a:cubicBezTo>
                      <a:pt x="83" y="227"/>
                      <a:pt x="84" y="228"/>
                      <a:pt x="85" y="229"/>
                    </a:cubicBezTo>
                    <a:cubicBezTo>
                      <a:pt x="86" y="230"/>
                      <a:pt x="87" y="231"/>
                      <a:pt x="88" y="232"/>
                    </a:cubicBezTo>
                    <a:cubicBezTo>
                      <a:pt x="90" y="233"/>
                      <a:pt x="91" y="235"/>
                      <a:pt x="93" y="236"/>
                    </a:cubicBezTo>
                    <a:cubicBezTo>
                      <a:pt x="94" y="237"/>
                      <a:pt x="96" y="238"/>
                      <a:pt x="97" y="239"/>
                    </a:cubicBezTo>
                    <a:cubicBezTo>
                      <a:pt x="98" y="239"/>
                      <a:pt x="100" y="240"/>
                      <a:pt x="101" y="240"/>
                    </a:cubicBezTo>
                    <a:cubicBezTo>
                      <a:pt x="102" y="241"/>
                      <a:pt x="103" y="242"/>
                      <a:pt x="103" y="242"/>
                    </a:cubicBezTo>
                    <a:cubicBezTo>
                      <a:pt x="103" y="242"/>
                      <a:pt x="103" y="241"/>
                      <a:pt x="101" y="240"/>
                    </a:cubicBezTo>
                    <a:cubicBezTo>
                      <a:pt x="100" y="239"/>
                      <a:pt x="99" y="238"/>
                      <a:pt x="98" y="237"/>
                    </a:cubicBezTo>
                    <a:cubicBezTo>
                      <a:pt x="97" y="236"/>
                      <a:pt x="96" y="235"/>
                      <a:pt x="94" y="234"/>
                    </a:cubicBezTo>
                    <a:cubicBezTo>
                      <a:pt x="93" y="233"/>
                      <a:pt x="92" y="231"/>
                      <a:pt x="90" y="229"/>
                    </a:cubicBezTo>
                    <a:cubicBezTo>
                      <a:pt x="90" y="228"/>
                      <a:pt x="89" y="227"/>
                      <a:pt x="88" y="226"/>
                    </a:cubicBezTo>
                    <a:cubicBezTo>
                      <a:pt x="88" y="225"/>
                      <a:pt x="87" y="224"/>
                      <a:pt x="87" y="223"/>
                    </a:cubicBezTo>
                    <a:cubicBezTo>
                      <a:pt x="85" y="220"/>
                      <a:pt x="83" y="215"/>
                      <a:pt x="82" y="211"/>
                    </a:cubicBezTo>
                    <a:moveTo>
                      <a:pt x="66" y="159"/>
                    </a:moveTo>
                    <a:cubicBezTo>
                      <a:pt x="66" y="159"/>
                      <a:pt x="66" y="160"/>
                      <a:pt x="66" y="160"/>
                    </a:cubicBezTo>
                    <a:cubicBezTo>
                      <a:pt x="66" y="162"/>
                      <a:pt x="66" y="162"/>
                      <a:pt x="66" y="162"/>
                    </a:cubicBezTo>
                    <a:cubicBezTo>
                      <a:pt x="67" y="165"/>
                      <a:pt x="67" y="165"/>
                      <a:pt x="67" y="165"/>
                    </a:cubicBezTo>
                    <a:cubicBezTo>
                      <a:pt x="67" y="168"/>
                      <a:pt x="68" y="171"/>
                      <a:pt x="69" y="174"/>
                    </a:cubicBezTo>
                    <a:cubicBezTo>
                      <a:pt x="69" y="179"/>
                      <a:pt x="70" y="183"/>
                      <a:pt x="70" y="188"/>
                    </a:cubicBezTo>
                    <a:cubicBezTo>
                      <a:pt x="71" y="189"/>
                      <a:pt x="71" y="190"/>
                      <a:pt x="71" y="191"/>
                    </a:cubicBezTo>
                    <a:cubicBezTo>
                      <a:pt x="72" y="189"/>
                      <a:pt x="74" y="188"/>
                      <a:pt x="76" y="188"/>
                    </a:cubicBezTo>
                    <a:cubicBezTo>
                      <a:pt x="76" y="188"/>
                      <a:pt x="77" y="189"/>
                      <a:pt x="78" y="189"/>
                    </a:cubicBezTo>
                    <a:cubicBezTo>
                      <a:pt x="78" y="189"/>
                      <a:pt x="79" y="190"/>
                      <a:pt x="80" y="190"/>
                    </a:cubicBezTo>
                    <a:cubicBezTo>
                      <a:pt x="80" y="189"/>
                      <a:pt x="80" y="188"/>
                      <a:pt x="80" y="187"/>
                    </a:cubicBezTo>
                    <a:cubicBezTo>
                      <a:pt x="79" y="182"/>
                      <a:pt x="79" y="176"/>
                      <a:pt x="79" y="171"/>
                    </a:cubicBezTo>
                    <a:cubicBezTo>
                      <a:pt x="78" y="171"/>
                      <a:pt x="77" y="170"/>
                      <a:pt x="77" y="170"/>
                    </a:cubicBezTo>
                    <a:cubicBezTo>
                      <a:pt x="77" y="170"/>
                      <a:pt x="77" y="170"/>
                      <a:pt x="77" y="170"/>
                    </a:cubicBezTo>
                    <a:cubicBezTo>
                      <a:pt x="76" y="170"/>
                      <a:pt x="76" y="170"/>
                      <a:pt x="76" y="170"/>
                    </a:cubicBezTo>
                    <a:cubicBezTo>
                      <a:pt x="75" y="169"/>
                      <a:pt x="75" y="169"/>
                      <a:pt x="74" y="169"/>
                    </a:cubicBezTo>
                    <a:cubicBezTo>
                      <a:pt x="74" y="168"/>
                      <a:pt x="73" y="168"/>
                      <a:pt x="73" y="168"/>
                    </a:cubicBezTo>
                    <a:cubicBezTo>
                      <a:pt x="72" y="167"/>
                      <a:pt x="72" y="167"/>
                      <a:pt x="72" y="167"/>
                    </a:cubicBezTo>
                    <a:cubicBezTo>
                      <a:pt x="72" y="167"/>
                      <a:pt x="72" y="167"/>
                      <a:pt x="72" y="167"/>
                    </a:cubicBezTo>
                    <a:cubicBezTo>
                      <a:pt x="71" y="166"/>
                      <a:pt x="71" y="166"/>
                      <a:pt x="71" y="166"/>
                    </a:cubicBezTo>
                    <a:cubicBezTo>
                      <a:pt x="70" y="165"/>
                      <a:pt x="70" y="165"/>
                      <a:pt x="70" y="165"/>
                    </a:cubicBezTo>
                    <a:cubicBezTo>
                      <a:pt x="69" y="165"/>
                      <a:pt x="69" y="164"/>
                      <a:pt x="68" y="163"/>
                    </a:cubicBezTo>
                    <a:cubicBezTo>
                      <a:pt x="68" y="162"/>
                      <a:pt x="68" y="162"/>
                      <a:pt x="68" y="162"/>
                    </a:cubicBezTo>
                    <a:cubicBezTo>
                      <a:pt x="67" y="162"/>
                      <a:pt x="67" y="162"/>
                      <a:pt x="67" y="162"/>
                    </a:cubicBezTo>
                    <a:cubicBezTo>
                      <a:pt x="66" y="159"/>
                      <a:pt x="66" y="159"/>
                      <a:pt x="66" y="159"/>
                    </a:cubicBezTo>
                    <a:moveTo>
                      <a:pt x="68" y="144"/>
                    </a:moveTo>
                    <a:cubicBezTo>
                      <a:pt x="68" y="144"/>
                      <a:pt x="68" y="144"/>
                      <a:pt x="68" y="144"/>
                    </a:cubicBezTo>
                    <a:cubicBezTo>
                      <a:pt x="68" y="144"/>
                      <a:pt x="68" y="144"/>
                      <a:pt x="68" y="144"/>
                    </a:cubicBezTo>
                    <a:cubicBezTo>
                      <a:pt x="68" y="144"/>
                      <a:pt x="68" y="144"/>
                      <a:pt x="68" y="144"/>
                    </a:cubicBezTo>
                    <a:moveTo>
                      <a:pt x="19" y="98"/>
                    </a:moveTo>
                    <a:cubicBezTo>
                      <a:pt x="19" y="98"/>
                      <a:pt x="19" y="98"/>
                      <a:pt x="19" y="98"/>
                    </a:cubicBezTo>
                    <a:cubicBezTo>
                      <a:pt x="19" y="98"/>
                      <a:pt x="19" y="98"/>
                      <a:pt x="19" y="98"/>
                    </a:cubicBezTo>
                    <a:cubicBezTo>
                      <a:pt x="19" y="98"/>
                      <a:pt x="19" y="98"/>
                      <a:pt x="19" y="98"/>
                    </a:cubicBezTo>
                    <a:cubicBezTo>
                      <a:pt x="19" y="98"/>
                      <a:pt x="19" y="98"/>
                      <a:pt x="19" y="98"/>
                    </a:cubicBezTo>
                    <a:cubicBezTo>
                      <a:pt x="19" y="98"/>
                      <a:pt x="19" y="98"/>
                      <a:pt x="19" y="98"/>
                    </a:cubicBezTo>
                    <a:moveTo>
                      <a:pt x="19" y="98"/>
                    </a:moveTo>
                    <a:cubicBezTo>
                      <a:pt x="19" y="98"/>
                      <a:pt x="19" y="98"/>
                      <a:pt x="19" y="98"/>
                    </a:cubicBezTo>
                    <a:cubicBezTo>
                      <a:pt x="19" y="98"/>
                      <a:pt x="19" y="98"/>
                      <a:pt x="19" y="98"/>
                    </a:cubicBezTo>
                    <a:cubicBezTo>
                      <a:pt x="19" y="98"/>
                      <a:pt x="19" y="98"/>
                      <a:pt x="19" y="98"/>
                    </a:cubicBezTo>
                    <a:moveTo>
                      <a:pt x="5" y="50"/>
                    </a:moveTo>
                    <a:cubicBezTo>
                      <a:pt x="4" y="51"/>
                      <a:pt x="2" y="52"/>
                      <a:pt x="0" y="53"/>
                    </a:cubicBezTo>
                    <a:cubicBezTo>
                      <a:pt x="0" y="56"/>
                      <a:pt x="0" y="59"/>
                      <a:pt x="0" y="63"/>
                    </a:cubicBezTo>
                    <a:cubicBezTo>
                      <a:pt x="0" y="71"/>
                      <a:pt x="2" y="79"/>
                      <a:pt x="5" y="87"/>
                    </a:cubicBezTo>
                    <a:cubicBezTo>
                      <a:pt x="6" y="88"/>
                      <a:pt x="6" y="88"/>
                      <a:pt x="6" y="88"/>
                    </a:cubicBezTo>
                    <a:cubicBezTo>
                      <a:pt x="6" y="89"/>
                      <a:pt x="6" y="89"/>
                      <a:pt x="6" y="89"/>
                    </a:cubicBezTo>
                    <a:cubicBezTo>
                      <a:pt x="7" y="91"/>
                      <a:pt x="7" y="91"/>
                      <a:pt x="7" y="91"/>
                    </a:cubicBezTo>
                    <a:cubicBezTo>
                      <a:pt x="7" y="92"/>
                      <a:pt x="7" y="92"/>
                      <a:pt x="7" y="92"/>
                    </a:cubicBezTo>
                    <a:cubicBezTo>
                      <a:pt x="8" y="93"/>
                      <a:pt x="8" y="93"/>
                      <a:pt x="8" y="93"/>
                    </a:cubicBezTo>
                    <a:cubicBezTo>
                      <a:pt x="8" y="93"/>
                      <a:pt x="8" y="93"/>
                      <a:pt x="8" y="93"/>
                    </a:cubicBezTo>
                    <a:cubicBezTo>
                      <a:pt x="9" y="94"/>
                      <a:pt x="9" y="95"/>
                      <a:pt x="9" y="95"/>
                    </a:cubicBezTo>
                    <a:cubicBezTo>
                      <a:pt x="10" y="97"/>
                      <a:pt x="11" y="98"/>
                      <a:pt x="12" y="99"/>
                    </a:cubicBezTo>
                    <a:cubicBezTo>
                      <a:pt x="12" y="100"/>
                      <a:pt x="13" y="101"/>
                      <a:pt x="14" y="102"/>
                    </a:cubicBezTo>
                    <a:cubicBezTo>
                      <a:pt x="16" y="105"/>
                      <a:pt x="16" y="105"/>
                      <a:pt x="16" y="105"/>
                    </a:cubicBezTo>
                    <a:cubicBezTo>
                      <a:pt x="18" y="108"/>
                      <a:pt x="18" y="108"/>
                      <a:pt x="18" y="108"/>
                    </a:cubicBezTo>
                    <a:cubicBezTo>
                      <a:pt x="20" y="110"/>
                      <a:pt x="20" y="110"/>
                      <a:pt x="20" y="110"/>
                    </a:cubicBezTo>
                    <a:cubicBezTo>
                      <a:pt x="21" y="111"/>
                      <a:pt x="22" y="112"/>
                      <a:pt x="23" y="113"/>
                    </a:cubicBezTo>
                    <a:cubicBezTo>
                      <a:pt x="24" y="114"/>
                      <a:pt x="25" y="115"/>
                      <a:pt x="26" y="116"/>
                    </a:cubicBezTo>
                    <a:cubicBezTo>
                      <a:pt x="27" y="117"/>
                      <a:pt x="28" y="117"/>
                      <a:pt x="29" y="118"/>
                    </a:cubicBezTo>
                    <a:cubicBezTo>
                      <a:pt x="32" y="121"/>
                      <a:pt x="35" y="124"/>
                      <a:pt x="39" y="126"/>
                    </a:cubicBezTo>
                    <a:cubicBezTo>
                      <a:pt x="39" y="126"/>
                      <a:pt x="39" y="127"/>
                      <a:pt x="40" y="127"/>
                    </a:cubicBezTo>
                    <a:cubicBezTo>
                      <a:pt x="40" y="127"/>
                      <a:pt x="40" y="127"/>
                      <a:pt x="40" y="127"/>
                    </a:cubicBezTo>
                    <a:cubicBezTo>
                      <a:pt x="40" y="127"/>
                      <a:pt x="40" y="127"/>
                      <a:pt x="41" y="128"/>
                    </a:cubicBezTo>
                    <a:cubicBezTo>
                      <a:pt x="41" y="128"/>
                      <a:pt x="41" y="128"/>
                      <a:pt x="41" y="128"/>
                    </a:cubicBezTo>
                    <a:cubicBezTo>
                      <a:pt x="44" y="130"/>
                      <a:pt x="47" y="133"/>
                      <a:pt x="50" y="135"/>
                    </a:cubicBezTo>
                    <a:cubicBezTo>
                      <a:pt x="53" y="138"/>
                      <a:pt x="56" y="141"/>
                      <a:pt x="59" y="144"/>
                    </a:cubicBezTo>
                    <a:cubicBezTo>
                      <a:pt x="59" y="145"/>
                      <a:pt x="60" y="145"/>
                      <a:pt x="60" y="146"/>
                    </a:cubicBezTo>
                    <a:cubicBezTo>
                      <a:pt x="62" y="149"/>
                      <a:pt x="62" y="149"/>
                      <a:pt x="62" y="149"/>
                    </a:cubicBezTo>
                    <a:cubicBezTo>
                      <a:pt x="63" y="150"/>
                      <a:pt x="63" y="152"/>
                      <a:pt x="64" y="154"/>
                    </a:cubicBezTo>
                    <a:cubicBezTo>
                      <a:pt x="64" y="154"/>
                      <a:pt x="65" y="155"/>
                      <a:pt x="65" y="156"/>
                    </a:cubicBezTo>
                    <a:cubicBezTo>
                      <a:pt x="65" y="154"/>
                      <a:pt x="66" y="152"/>
                      <a:pt x="68" y="151"/>
                    </a:cubicBezTo>
                    <a:cubicBezTo>
                      <a:pt x="69" y="150"/>
                      <a:pt x="70" y="150"/>
                      <a:pt x="71" y="150"/>
                    </a:cubicBezTo>
                    <a:cubicBezTo>
                      <a:pt x="72" y="150"/>
                      <a:pt x="73" y="151"/>
                      <a:pt x="74" y="151"/>
                    </a:cubicBezTo>
                    <a:cubicBezTo>
                      <a:pt x="74" y="152"/>
                      <a:pt x="74" y="152"/>
                      <a:pt x="74" y="152"/>
                    </a:cubicBezTo>
                    <a:cubicBezTo>
                      <a:pt x="76" y="153"/>
                      <a:pt x="76" y="153"/>
                      <a:pt x="76" y="153"/>
                    </a:cubicBezTo>
                    <a:cubicBezTo>
                      <a:pt x="76" y="152"/>
                      <a:pt x="75" y="151"/>
                      <a:pt x="75" y="150"/>
                    </a:cubicBezTo>
                    <a:cubicBezTo>
                      <a:pt x="73" y="145"/>
                      <a:pt x="71" y="141"/>
                      <a:pt x="68" y="137"/>
                    </a:cubicBezTo>
                    <a:cubicBezTo>
                      <a:pt x="66" y="133"/>
                      <a:pt x="62" y="130"/>
                      <a:pt x="59" y="127"/>
                    </a:cubicBezTo>
                    <a:cubicBezTo>
                      <a:pt x="57" y="124"/>
                      <a:pt x="54" y="122"/>
                      <a:pt x="51" y="120"/>
                    </a:cubicBezTo>
                    <a:cubicBezTo>
                      <a:pt x="51" y="120"/>
                      <a:pt x="51" y="120"/>
                      <a:pt x="50" y="119"/>
                    </a:cubicBezTo>
                    <a:cubicBezTo>
                      <a:pt x="50" y="119"/>
                      <a:pt x="50" y="119"/>
                      <a:pt x="50" y="119"/>
                    </a:cubicBezTo>
                    <a:cubicBezTo>
                      <a:pt x="50" y="119"/>
                      <a:pt x="50" y="119"/>
                      <a:pt x="49" y="119"/>
                    </a:cubicBezTo>
                    <a:cubicBezTo>
                      <a:pt x="49" y="118"/>
                      <a:pt x="49" y="118"/>
                      <a:pt x="48" y="118"/>
                    </a:cubicBezTo>
                    <a:cubicBezTo>
                      <a:pt x="47" y="117"/>
                      <a:pt x="47" y="117"/>
                      <a:pt x="46" y="116"/>
                    </a:cubicBezTo>
                    <a:cubicBezTo>
                      <a:pt x="46" y="116"/>
                      <a:pt x="46" y="116"/>
                      <a:pt x="46" y="116"/>
                    </a:cubicBezTo>
                    <a:cubicBezTo>
                      <a:pt x="43" y="116"/>
                      <a:pt x="41" y="116"/>
                      <a:pt x="39" y="115"/>
                    </a:cubicBezTo>
                    <a:cubicBezTo>
                      <a:pt x="39" y="115"/>
                      <a:pt x="39" y="115"/>
                      <a:pt x="39" y="115"/>
                    </a:cubicBezTo>
                    <a:cubicBezTo>
                      <a:pt x="41" y="117"/>
                      <a:pt x="42" y="118"/>
                      <a:pt x="43" y="119"/>
                    </a:cubicBezTo>
                    <a:cubicBezTo>
                      <a:pt x="47" y="122"/>
                      <a:pt x="47" y="122"/>
                      <a:pt x="47" y="122"/>
                    </a:cubicBezTo>
                    <a:cubicBezTo>
                      <a:pt x="51" y="125"/>
                      <a:pt x="51" y="125"/>
                      <a:pt x="51" y="125"/>
                    </a:cubicBezTo>
                    <a:cubicBezTo>
                      <a:pt x="55" y="128"/>
                      <a:pt x="55" y="128"/>
                      <a:pt x="55" y="128"/>
                    </a:cubicBezTo>
                    <a:cubicBezTo>
                      <a:pt x="56" y="129"/>
                      <a:pt x="57" y="130"/>
                      <a:pt x="58" y="131"/>
                    </a:cubicBezTo>
                    <a:cubicBezTo>
                      <a:pt x="59" y="132"/>
                      <a:pt x="60" y="133"/>
                      <a:pt x="61" y="135"/>
                    </a:cubicBezTo>
                    <a:cubicBezTo>
                      <a:pt x="64" y="138"/>
                      <a:pt x="64" y="138"/>
                      <a:pt x="64" y="138"/>
                    </a:cubicBezTo>
                    <a:cubicBezTo>
                      <a:pt x="65" y="139"/>
                      <a:pt x="65" y="139"/>
                      <a:pt x="65" y="139"/>
                    </a:cubicBezTo>
                    <a:cubicBezTo>
                      <a:pt x="65" y="140"/>
                      <a:pt x="65" y="140"/>
                      <a:pt x="65" y="140"/>
                    </a:cubicBezTo>
                    <a:cubicBezTo>
                      <a:pt x="67" y="142"/>
                      <a:pt x="67" y="142"/>
                      <a:pt x="67" y="142"/>
                    </a:cubicBezTo>
                    <a:cubicBezTo>
                      <a:pt x="67" y="143"/>
                      <a:pt x="68" y="143"/>
                      <a:pt x="68" y="144"/>
                    </a:cubicBezTo>
                    <a:cubicBezTo>
                      <a:pt x="67" y="143"/>
                      <a:pt x="67" y="143"/>
                      <a:pt x="67" y="143"/>
                    </a:cubicBezTo>
                    <a:cubicBezTo>
                      <a:pt x="67" y="142"/>
                      <a:pt x="67" y="142"/>
                      <a:pt x="67" y="142"/>
                    </a:cubicBezTo>
                    <a:cubicBezTo>
                      <a:pt x="66" y="141"/>
                      <a:pt x="66" y="141"/>
                      <a:pt x="66" y="141"/>
                    </a:cubicBezTo>
                    <a:cubicBezTo>
                      <a:pt x="65" y="140"/>
                      <a:pt x="65" y="140"/>
                      <a:pt x="65" y="140"/>
                    </a:cubicBezTo>
                    <a:cubicBezTo>
                      <a:pt x="64" y="139"/>
                      <a:pt x="64" y="139"/>
                      <a:pt x="64" y="139"/>
                    </a:cubicBezTo>
                    <a:cubicBezTo>
                      <a:pt x="63" y="137"/>
                      <a:pt x="63" y="137"/>
                      <a:pt x="63" y="137"/>
                    </a:cubicBezTo>
                    <a:cubicBezTo>
                      <a:pt x="61" y="135"/>
                      <a:pt x="61" y="135"/>
                      <a:pt x="61" y="135"/>
                    </a:cubicBezTo>
                    <a:cubicBezTo>
                      <a:pt x="57" y="131"/>
                      <a:pt x="57" y="131"/>
                      <a:pt x="57" y="131"/>
                    </a:cubicBezTo>
                    <a:cubicBezTo>
                      <a:pt x="56" y="130"/>
                      <a:pt x="55" y="129"/>
                      <a:pt x="54" y="129"/>
                    </a:cubicBezTo>
                    <a:cubicBezTo>
                      <a:pt x="51" y="126"/>
                      <a:pt x="51" y="126"/>
                      <a:pt x="51" y="126"/>
                    </a:cubicBezTo>
                    <a:cubicBezTo>
                      <a:pt x="50" y="125"/>
                      <a:pt x="49" y="125"/>
                      <a:pt x="48" y="124"/>
                    </a:cubicBezTo>
                    <a:cubicBezTo>
                      <a:pt x="45" y="121"/>
                      <a:pt x="45" y="121"/>
                      <a:pt x="45" y="121"/>
                    </a:cubicBezTo>
                    <a:cubicBezTo>
                      <a:pt x="39" y="117"/>
                      <a:pt x="39" y="117"/>
                      <a:pt x="39" y="117"/>
                    </a:cubicBezTo>
                    <a:cubicBezTo>
                      <a:pt x="38" y="116"/>
                      <a:pt x="36" y="115"/>
                      <a:pt x="35" y="114"/>
                    </a:cubicBezTo>
                    <a:cubicBezTo>
                      <a:pt x="32" y="113"/>
                      <a:pt x="28" y="111"/>
                      <a:pt x="26" y="108"/>
                    </a:cubicBezTo>
                    <a:cubicBezTo>
                      <a:pt x="26" y="107"/>
                      <a:pt x="26" y="107"/>
                      <a:pt x="26" y="107"/>
                    </a:cubicBezTo>
                    <a:cubicBezTo>
                      <a:pt x="27" y="107"/>
                      <a:pt x="27" y="107"/>
                      <a:pt x="27" y="107"/>
                    </a:cubicBezTo>
                    <a:cubicBezTo>
                      <a:pt x="27" y="107"/>
                      <a:pt x="28" y="108"/>
                      <a:pt x="28" y="108"/>
                    </a:cubicBezTo>
                    <a:cubicBezTo>
                      <a:pt x="26" y="106"/>
                      <a:pt x="26" y="106"/>
                      <a:pt x="26" y="106"/>
                    </a:cubicBezTo>
                    <a:cubicBezTo>
                      <a:pt x="23" y="103"/>
                      <a:pt x="23" y="103"/>
                      <a:pt x="23" y="103"/>
                    </a:cubicBezTo>
                    <a:cubicBezTo>
                      <a:pt x="20" y="99"/>
                      <a:pt x="20" y="99"/>
                      <a:pt x="20" y="99"/>
                    </a:cubicBezTo>
                    <a:cubicBezTo>
                      <a:pt x="19" y="98"/>
                      <a:pt x="19" y="98"/>
                      <a:pt x="19" y="98"/>
                    </a:cubicBezTo>
                    <a:cubicBezTo>
                      <a:pt x="19" y="98"/>
                      <a:pt x="19" y="98"/>
                      <a:pt x="19" y="98"/>
                    </a:cubicBezTo>
                    <a:cubicBezTo>
                      <a:pt x="19" y="98"/>
                      <a:pt x="19" y="98"/>
                      <a:pt x="19" y="98"/>
                    </a:cubicBezTo>
                    <a:cubicBezTo>
                      <a:pt x="19" y="98"/>
                      <a:pt x="19" y="98"/>
                      <a:pt x="19" y="98"/>
                    </a:cubicBezTo>
                    <a:cubicBezTo>
                      <a:pt x="18" y="97"/>
                      <a:pt x="18" y="97"/>
                      <a:pt x="18" y="97"/>
                    </a:cubicBezTo>
                    <a:cubicBezTo>
                      <a:pt x="17" y="95"/>
                      <a:pt x="17" y="95"/>
                      <a:pt x="17" y="95"/>
                    </a:cubicBezTo>
                    <a:cubicBezTo>
                      <a:pt x="16" y="94"/>
                      <a:pt x="16" y="94"/>
                      <a:pt x="16" y="94"/>
                    </a:cubicBezTo>
                    <a:cubicBezTo>
                      <a:pt x="15" y="93"/>
                      <a:pt x="15" y="93"/>
                      <a:pt x="15" y="93"/>
                    </a:cubicBezTo>
                    <a:cubicBezTo>
                      <a:pt x="14" y="91"/>
                      <a:pt x="14" y="91"/>
                      <a:pt x="14" y="91"/>
                    </a:cubicBezTo>
                    <a:cubicBezTo>
                      <a:pt x="11" y="86"/>
                      <a:pt x="11" y="86"/>
                      <a:pt x="11" y="86"/>
                    </a:cubicBezTo>
                    <a:cubicBezTo>
                      <a:pt x="9" y="81"/>
                      <a:pt x="9" y="81"/>
                      <a:pt x="9" y="81"/>
                    </a:cubicBezTo>
                    <a:cubicBezTo>
                      <a:pt x="8" y="79"/>
                      <a:pt x="8" y="77"/>
                      <a:pt x="8" y="76"/>
                    </a:cubicBezTo>
                    <a:cubicBezTo>
                      <a:pt x="7" y="75"/>
                      <a:pt x="7" y="74"/>
                      <a:pt x="7" y="73"/>
                    </a:cubicBezTo>
                    <a:cubicBezTo>
                      <a:pt x="6" y="71"/>
                      <a:pt x="6" y="71"/>
                      <a:pt x="6" y="71"/>
                    </a:cubicBezTo>
                    <a:cubicBezTo>
                      <a:pt x="6" y="68"/>
                      <a:pt x="6" y="68"/>
                      <a:pt x="6" y="68"/>
                    </a:cubicBezTo>
                    <a:cubicBezTo>
                      <a:pt x="6" y="65"/>
                      <a:pt x="6" y="65"/>
                      <a:pt x="6" y="65"/>
                    </a:cubicBezTo>
                    <a:cubicBezTo>
                      <a:pt x="5" y="63"/>
                      <a:pt x="5" y="63"/>
                      <a:pt x="5" y="63"/>
                    </a:cubicBezTo>
                    <a:cubicBezTo>
                      <a:pt x="5" y="63"/>
                      <a:pt x="5" y="63"/>
                      <a:pt x="5" y="63"/>
                    </a:cubicBezTo>
                    <a:cubicBezTo>
                      <a:pt x="5" y="63"/>
                      <a:pt x="5" y="63"/>
                      <a:pt x="5" y="63"/>
                    </a:cubicBezTo>
                    <a:cubicBezTo>
                      <a:pt x="5" y="63"/>
                      <a:pt x="5" y="63"/>
                      <a:pt x="5" y="63"/>
                    </a:cubicBezTo>
                    <a:cubicBezTo>
                      <a:pt x="5" y="62"/>
                      <a:pt x="5" y="62"/>
                      <a:pt x="5" y="62"/>
                    </a:cubicBezTo>
                    <a:cubicBezTo>
                      <a:pt x="5" y="62"/>
                      <a:pt x="5" y="63"/>
                      <a:pt x="5" y="63"/>
                    </a:cubicBezTo>
                    <a:cubicBezTo>
                      <a:pt x="5" y="63"/>
                      <a:pt x="5" y="63"/>
                      <a:pt x="5" y="63"/>
                    </a:cubicBezTo>
                    <a:cubicBezTo>
                      <a:pt x="5" y="63"/>
                      <a:pt x="5" y="63"/>
                      <a:pt x="5" y="63"/>
                    </a:cubicBezTo>
                    <a:cubicBezTo>
                      <a:pt x="5" y="62"/>
                      <a:pt x="5" y="62"/>
                      <a:pt x="5" y="62"/>
                    </a:cubicBezTo>
                    <a:cubicBezTo>
                      <a:pt x="5" y="61"/>
                      <a:pt x="5" y="61"/>
                      <a:pt x="5" y="61"/>
                    </a:cubicBezTo>
                    <a:cubicBezTo>
                      <a:pt x="5" y="60"/>
                      <a:pt x="5" y="60"/>
                      <a:pt x="5" y="60"/>
                    </a:cubicBezTo>
                    <a:cubicBezTo>
                      <a:pt x="5" y="57"/>
                      <a:pt x="5" y="57"/>
                      <a:pt x="5" y="57"/>
                    </a:cubicBezTo>
                    <a:cubicBezTo>
                      <a:pt x="5" y="56"/>
                      <a:pt x="5" y="55"/>
                      <a:pt x="5" y="54"/>
                    </a:cubicBezTo>
                    <a:cubicBezTo>
                      <a:pt x="5" y="52"/>
                      <a:pt x="5" y="52"/>
                      <a:pt x="5" y="52"/>
                    </a:cubicBezTo>
                    <a:cubicBezTo>
                      <a:pt x="5" y="50"/>
                      <a:pt x="5" y="50"/>
                      <a:pt x="5" y="50"/>
                    </a:cubicBezTo>
                    <a:moveTo>
                      <a:pt x="13" y="85"/>
                    </a:moveTo>
                    <a:cubicBezTo>
                      <a:pt x="13" y="85"/>
                      <a:pt x="13" y="85"/>
                      <a:pt x="13" y="85"/>
                    </a:cubicBezTo>
                    <a:cubicBezTo>
                      <a:pt x="13" y="85"/>
                      <a:pt x="13" y="85"/>
                      <a:pt x="13" y="85"/>
                    </a:cubicBezTo>
                    <a:cubicBezTo>
                      <a:pt x="13" y="85"/>
                      <a:pt x="13" y="85"/>
                      <a:pt x="13" y="85"/>
                    </a:cubicBezTo>
                    <a:moveTo>
                      <a:pt x="13" y="85"/>
                    </a:moveTo>
                    <a:cubicBezTo>
                      <a:pt x="13" y="84"/>
                      <a:pt x="13" y="84"/>
                      <a:pt x="13" y="84"/>
                    </a:cubicBezTo>
                    <a:cubicBezTo>
                      <a:pt x="13" y="84"/>
                      <a:pt x="13" y="84"/>
                      <a:pt x="13" y="84"/>
                    </a:cubicBezTo>
                    <a:cubicBezTo>
                      <a:pt x="13" y="84"/>
                      <a:pt x="13" y="84"/>
                      <a:pt x="13" y="84"/>
                    </a:cubicBezTo>
                    <a:cubicBezTo>
                      <a:pt x="13" y="84"/>
                      <a:pt x="13" y="84"/>
                      <a:pt x="13" y="84"/>
                    </a:cubicBezTo>
                    <a:cubicBezTo>
                      <a:pt x="13" y="85"/>
                      <a:pt x="13" y="85"/>
                      <a:pt x="13" y="85"/>
                    </a:cubicBezTo>
                    <a:moveTo>
                      <a:pt x="13" y="83"/>
                    </a:moveTo>
                    <a:cubicBezTo>
                      <a:pt x="13" y="82"/>
                      <a:pt x="13" y="82"/>
                      <a:pt x="13" y="82"/>
                    </a:cubicBezTo>
                    <a:cubicBezTo>
                      <a:pt x="14" y="82"/>
                      <a:pt x="14" y="82"/>
                      <a:pt x="14" y="82"/>
                    </a:cubicBezTo>
                    <a:cubicBezTo>
                      <a:pt x="13" y="83"/>
                      <a:pt x="13" y="83"/>
                      <a:pt x="13" y="83"/>
                    </a:cubicBezTo>
                    <a:moveTo>
                      <a:pt x="9" y="47"/>
                    </a:moveTo>
                    <a:cubicBezTo>
                      <a:pt x="8" y="48"/>
                      <a:pt x="8" y="48"/>
                      <a:pt x="8" y="48"/>
                    </a:cubicBezTo>
                    <a:cubicBezTo>
                      <a:pt x="8" y="48"/>
                      <a:pt x="7" y="48"/>
                      <a:pt x="7" y="48"/>
                    </a:cubicBezTo>
                    <a:cubicBezTo>
                      <a:pt x="7" y="50"/>
                      <a:pt x="7" y="50"/>
                      <a:pt x="7" y="50"/>
                    </a:cubicBezTo>
                    <a:cubicBezTo>
                      <a:pt x="7" y="51"/>
                      <a:pt x="7" y="52"/>
                      <a:pt x="7" y="53"/>
                    </a:cubicBezTo>
                    <a:cubicBezTo>
                      <a:pt x="7" y="57"/>
                      <a:pt x="7" y="57"/>
                      <a:pt x="7" y="57"/>
                    </a:cubicBezTo>
                    <a:cubicBezTo>
                      <a:pt x="7" y="57"/>
                      <a:pt x="7" y="57"/>
                      <a:pt x="7" y="57"/>
                    </a:cubicBezTo>
                    <a:cubicBezTo>
                      <a:pt x="7" y="57"/>
                      <a:pt x="7" y="57"/>
                      <a:pt x="7" y="57"/>
                    </a:cubicBezTo>
                    <a:cubicBezTo>
                      <a:pt x="7" y="61"/>
                      <a:pt x="7" y="61"/>
                      <a:pt x="7" y="61"/>
                    </a:cubicBezTo>
                    <a:cubicBezTo>
                      <a:pt x="7" y="62"/>
                      <a:pt x="7" y="62"/>
                      <a:pt x="7" y="62"/>
                    </a:cubicBezTo>
                    <a:cubicBezTo>
                      <a:pt x="8" y="64"/>
                      <a:pt x="8" y="64"/>
                      <a:pt x="8" y="64"/>
                    </a:cubicBezTo>
                    <a:cubicBezTo>
                      <a:pt x="8" y="68"/>
                      <a:pt x="8" y="68"/>
                      <a:pt x="8" y="68"/>
                    </a:cubicBezTo>
                    <a:cubicBezTo>
                      <a:pt x="8" y="69"/>
                      <a:pt x="8" y="70"/>
                      <a:pt x="9" y="71"/>
                    </a:cubicBezTo>
                    <a:cubicBezTo>
                      <a:pt x="9" y="73"/>
                      <a:pt x="9" y="73"/>
                      <a:pt x="9" y="73"/>
                    </a:cubicBezTo>
                    <a:cubicBezTo>
                      <a:pt x="9" y="73"/>
                      <a:pt x="9" y="74"/>
                      <a:pt x="10" y="75"/>
                    </a:cubicBezTo>
                    <a:cubicBezTo>
                      <a:pt x="11" y="78"/>
                      <a:pt x="11" y="78"/>
                      <a:pt x="11" y="78"/>
                    </a:cubicBezTo>
                    <a:cubicBezTo>
                      <a:pt x="11" y="79"/>
                      <a:pt x="11" y="80"/>
                      <a:pt x="12" y="81"/>
                    </a:cubicBezTo>
                    <a:cubicBezTo>
                      <a:pt x="13" y="84"/>
                      <a:pt x="13" y="84"/>
                      <a:pt x="13" y="84"/>
                    </a:cubicBezTo>
                    <a:cubicBezTo>
                      <a:pt x="13" y="84"/>
                      <a:pt x="13" y="84"/>
                      <a:pt x="13" y="84"/>
                    </a:cubicBezTo>
                    <a:cubicBezTo>
                      <a:pt x="13" y="84"/>
                      <a:pt x="13" y="84"/>
                      <a:pt x="13" y="84"/>
                    </a:cubicBezTo>
                    <a:cubicBezTo>
                      <a:pt x="13" y="84"/>
                      <a:pt x="13" y="84"/>
                      <a:pt x="13" y="84"/>
                    </a:cubicBezTo>
                    <a:cubicBezTo>
                      <a:pt x="13" y="85"/>
                      <a:pt x="13" y="85"/>
                      <a:pt x="13" y="85"/>
                    </a:cubicBezTo>
                    <a:cubicBezTo>
                      <a:pt x="13" y="85"/>
                      <a:pt x="13" y="85"/>
                      <a:pt x="13" y="85"/>
                    </a:cubicBezTo>
                    <a:cubicBezTo>
                      <a:pt x="13" y="85"/>
                      <a:pt x="13" y="85"/>
                      <a:pt x="13" y="85"/>
                    </a:cubicBezTo>
                    <a:cubicBezTo>
                      <a:pt x="13" y="85"/>
                      <a:pt x="13" y="85"/>
                      <a:pt x="13" y="85"/>
                    </a:cubicBezTo>
                    <a:cubicBezTo>
                      <a:pt x="13" y="85"/>
                      <a:pt x="13" y="85"/>
                      <a:pt x="13" y="85"/>
                    </a:cubicBezTo>
                    <a:cubicBezTo>
                      <a:pt x="13" y="85"/>
                      <a:pt x="13" y="85"/>
                      <a:pt x="13" y="85"/>
                    </a:cubicBezTo>
                    <a:cubicBezTo>
                      <a:pt x="13" y="85"/>
                      <a:pt x="13" y="85"/>
                      <a:pt x="13" y="85"/>
                    </a:cubicBezTo>
                    <a:cubicBezTo>
                      <a:pt x="13" y="85"/>
                      <a:pt x="13" y="85"/>
                      <a:pt x="13" y="85"/>
                    </a:cubicBezTo>
                    <a:cubicBezTo>
                      <a:pt x="13" y="85"/>
                      <a:pt x="13" y="85"/>
                      <a:pt x="13" y="85"/>
                    </a:cubicBezTo>
                    <a:cubicBezTo>
                      <a:pt x="16" y="89"/>
                      <a:pt x="16" y="89"/>
                      <a:pt x="16" y="89"/>
                    </a:cubicBezTo>
                    <a:cubicBezTo>
                      <a:pt x="17" y="91"/>
                      <a:pt x="17" y="91"/>
                      <a:pt x="17" y="91"/>
                    </a:cubicBezTo>
                    <a:cubicBezTo>
                      <a:pt x="17" y="92"/>
                      <a:pt x="18" y="93"/>
                      <a:pt x="18" y="93"/>
                    </a:cubicBezTo>
                    <a:cubicBezTo>
                      <a:pt x="20" y="96"/>
                      <a:pt x="20" y="96"/>
                      <a:pt x="20" y="96"/>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8"/>
                      <a:pt x="21" y="98"/>
                      <a:pt x="21" y="98"/>
                    </a:cubicBezTo>
                    <a:cubicBezTo>
                      <a:pt x="24" y="102"/>
                      <a:pt x="24" y="102"/>
                      <a:pt x="24" y="102"/>
                    </a:cubicBezTo>
                    <a:cubicBezTo>
                      <a:pt x="25" y="102"/>
                      <a:pt x="25" y="102"/>
                      <a:pt x="25" y="102"/>
                    </a:cubicBezTo>
                    <a:cubicBezTo>
                      <a:pt x="25" y="102"/>
                      <a:pt x="25" y="102"/>
                      <a:pt x="25" y="102"/>
                    </a:cubicBezTo>
                    <a:cubicBezTo>
                      <a:pt x="26" y="104"/>
                      <a:pt x="26" y="104"/>
                      <a:pt x="26" y="104"/>
                    </a:cubicBezTo>
                    <a:cubicBezTo>
                      <a:pt x="27" y="104"/>
                      <a:pt x="28" y="105"/>
                      <a:pt x="28" y="105"/>
                    </a:cubicBezTo>
                    <a:cubicBezTo>
                      <a:pt x="29" y="107"/>
                      <a:pt x="30" y="108"/>
                      <a:pt x="32" y="109"/>
                    </a:cubicBezTo>
                    <a:cubicBezTo>
                      <a:pt x="32" y="109"/>
                      <a:pt x="32" y="109"/>
                      <a:pt x="32" y="109"/>
                    </a:cubicBezTo>
                    <a:cubicBezTo>
                      <a:pt x="34" y="110"/>
                      <a:pt x="35" y="110"/>
                      <a:pt x="37" y="110"/>
                    </a:cubicBezTo>
                    <a:cubicBezTo>
                      <a:pt x="38" y="110"/>
                      <a:pt x="38" y="110"/>
                      <a:pt x="38" y="110"/>
                    </a:cubicBezTo>
                    <a:cubicBezTo>
                      <a:pt x="35" y="108"/>
                      <a:pt x="32" y="105"/>
                      <a:pt x="30" y="103"/>
                    </a:cubicBezTo>
                    <a:cubicBezTo>
                      <a:pt x="30" y="102"/>
                      <a:pt x="29" y="102"/>
                      <a:pt x="29" y="102"/>
                    </a:cubicBezTo>
                    <a:cubicBezTo>
                      <a:pt x="29" y="102"/>
                      <a:pt x="29" y="102"/>
                      <a:pt x="29" y="102"/>
                    </a:cubicBezTo>
                    <a:cubicBezTo>
                      <a:pt x="27" y="100"/>
                      <a:pt x="27" y="100"/>
                      <a:pt x="27" y="100"/>
                    </a:cubicBezTo>
                    <a:cubicBezTo>
                      <a:pt x="27" y="99"/>
                      <a:pt x="27" y="99"/>
                      <a:pt x="27" y="99"/>
                    </a:cubicBezTo>
                    <a:cubicBezTo>
                      <a:pt x="25" y="97"/>
                      <a:pt x="25" y="97"/>
                      <a:pt x="25" y="97"/>
                    </a:cubicBezTo>
                    <a:cubicBezTo>
                      <a:pt x="23" y="95"/>
                      <a:pt x="23" y="95"/>
                      <a:pt x="23" y="95"/>
                    </a:cubicBezTo>
                    <a:cubicBezTo>
                      <a:pt x="23" y="95"/>
                      <a:pt x="23" y="95"/>
                      <a:pt x="23" y="95"/>
                    </a:cubicBezTo>
                    <a:cubicBezTo>
                      <a:pt x="22" y="94"/>
                      <a:pt x="22" y="94"/>
                      <a:pt x="21" y="93"/>
                    </a:cubicBezTo>
                    <a:cubicBezTo>
                      <a:pt x="20" y="91"/>
                      <a:pt x="19" y="90"/>
                      <a:pt x="18" y="88"/>
                    </a:cubicBezTo>
                    <a:cubicBezTo>
                      <a:pt x="17" y="85"/>
                      <a:pt x="17" y="85"/>
                      <a:pt x="17" y="85"/>
                    </a:cubicBezTo>
                    <a:cubicBezTo>
                      <a:pt x="16" y="84"/>
                      <a:pt x="16" y="84"/>
                      <a:pt x="16" y="84"/>
                    </a:cubicBezTo>
                    <a:cubicBezTo>
                      <a:pt x="16" y="84"/>
                      <a:pt x="16" y="84"/>
                      <a:pt x="16" y="84"/>
                    </a:cubicBezTo>
                    <a:cubicBezTo>
                      <a:pt x="16" y="83"/>
                      <a:pt x="16" y="83"/>
                      <a:pt x="16" y="83"/>
                    </a:cubicBezTo>
                    <a:cubicBezTo>
                      <a:pt x="16" y="83"/>
                      <a:pt x="16" y="83"/>
                      <a:pt x="16" y="83"/>
                    </a:cubicBezTo>
                    <a:cubicBezTo>
                      <a:pt x="16" y="83"/>
                      <a:pt x="16" y="83"/>
                      <a:pt x="16" y="83"/>
                    </a:cubicBezTo>
                    <a:cubicBezTo>
                      <a:pt x="15" y="83"/>
                      <a:pt x="15" y="83"/>
                      <a:pt x="15" y="83"/>
                    </a:cubicBezTo>
                    <a:cubicBezTo>
                      <a:pt x="12" y="76"/>
                      <a:pt x="10" y="69"/>
                      <a:pt x="9" y="62"/>
                    </a:cubicBezTo>
                    <a:cubicBezTo>
                      <a:pt x="9" y="60"/>
                      <a:pt x="9" y="59"/>
                      <a:pt x="9" y="57"/>
                    </a:cubicBezTo>
                    <a:cubicBezTo>
                      <a:pt x="9" y="55"/>
                      <a:pt x="9" y="53"/>
                      <a:pt x="9" y="52"/>
                    </a:cubicBezTo>
                    <a:cubicBezTo>
                      <a:pt x="9" y="50"/>
                      <a:pt x="9" y="48"/>
                      <a:pt x="9" y="47"/>
                    </a:cubicBezTo>
                    <a:cubicBezTo>
                      <a:pt x="9" y="47"/>
                      <a:pt x="9" y="47"/>
                      <a:pt x="9" y="47"/>
                    </a:cubicBezTo>
                    <a:moveTo>
                      <a:pt x="21" y="0"/>
                    </a:moveTo>
                    <a:cubicBezTo>
                      <a:pt x="21" y="0"/>
                      <a:pt x="20" y="1"/>
                      <a:pt x="19" y="3"/>
                    </a:cubicBezTo>
                    <a:cubicBezTo>
                      <a:pt x="18" y="5"/>
                      <a:pt x="16" y="7"/>
                      <a:pt x="14" y="11"/>
                    </a:cubicBezTo>
                    <a:cubicBezTo>
                      <a:pt x="13" y="13"/>
                      <a:pt x="11" y="16"/>
                      <a:pt x="10" y="20"/>
                    </a:cubicBezTo>
                    <a:cubicBezTo>
                      <a:pt x="13" y="17"/>
                      <a:pt x="13" y="17"/>
                      <a:pt x="13" y="17"/>
                    </a:cubicBezTo>
                    <a:cubicBezTo>
                      <a:pt x="13" y="17"/>
                      <a:pt x="13" y="17"/>
                      <a:pt x="14" y="17"/>
                    </a:cubicBezTo>
                    <a:cubicBezTo>
                      <a:pt x="14" y="17"/>
                      <a:pt x="14" y="16"/>
                      <a:pt x="14" y="16"/>
                    </a:cubicBezTo>
                    <a:cubicBezTo>
                      <a:pt x="14" y="16"/>
                      <a:pt x="14" y="15"/>
                      <a:pt x="14" y="15"/>
                    </a:cubicBezTo>
                    <a:cubicBezTo>
                      <a:pt x="14" y="17"/>
                      <a:pt x="14" y="17"/>
                      <a:pt x="14" y="17"/>
                    </a:cubicBezTo>
                    <a:cubicBezTo>
                      <a:pt x="14" y="16"/>
                      <a:pt x="15" y="16"/>
                      <a:pt x="15" y="16"/>
                    </a:cubicBezTo>
                    <a:cubicBezTo>
                      <a:pt x="16" y="14"/>
                      <a:pt x="16" y="13"/>
                      <a:pt x="16" y="12"/>
                    </a:cubicBezTo>
                    <a:cubicBezTo>
                      <a:pt x="19" y="4"/>
                      <a:pt x="21" y="0"/>
                      <a:pt x="2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Rectangle 559">
                <a:extLst>
                  <a:ext uri="{FF2B5EF4-FFF2-40B4-BE49-F238E27FC236}">
                    <a16:creationId xmlns:a16="http://schemas.microsoft.com/office/drawing/2014/main" id="{09E87DCF-126B-4FC5-8FF3-3BE1189E1D61}"/>
                  </a:ext>
                </a:extLst>
              </p:cNvPr>
              <p:cNvSpPr>
                <a:spLocks noChangeArrowheads="1"/>
              </p:cNvSpPr>
              <p:nvPr/>
            </p:nvSpPr>
            <p:spPr bwMode="auto">
              <a:xfrm>
                <a:off x="1722" y="2515"/>
                <a:ext cx="1" cy="1"/>
              </a:xfrm>
              <a:prstGeom prst="rect">
                <a:avLst/>
              </a:prstGeom>
              <a:solidFill>
                <a:srgbClr val="E273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560">
                <a:extLst>
                  <a:ext uri="{FF2B5EF4-FFF2-40B4-BE49-F238E27FC236}">
                    <a16:creationId xmlns:a16="http://schemas.microsoft.com/office/drawing/2014/main" id="{4E91DFF3-32C0-4D40-8C9A-8EBF83DAC292}"/>
                  </a:ext>
                </a:extLst>
              </p:cNvPr>
              <p:cNvSpPr>
                <a:spLocks/>
              </p:cNvSpPr>
              <p:nvPr/>
            </p:nvSpPr>
            <p:spPr bwMode="auto">
              <a:xfrm>
                <a:off x="1722" y="251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561">
                <a:extLst>
                  <a:ext uri="{FF2B5EF4-FFF2-40B4-BE49-F238E27FC236}">
                    <a16:creationId xmlns:a16="http://schemas.microsoft.com/office/drawing/2014/main" id="{24BA51E2-D9B0-4E4E-8B39-A725E14CA077}"/>
                  </a:ext>
                </a:extLst>
              </p:cNvPr>
              <p:cNvSpPr>
                <a:spLocks noEditPoints="1"/>
              </p:cNvSpPr>
              <p:nvPr/>
            </p:nvSpPr>
            <p:spPr bwMode="auto">
              <a:xfrm>
                <a:off x="1748" y="2603"/>
                <a:ext cx="64" cy="76"/>
              </a:xfrm>
              <a:custGeom>
                <a:avLst/>
                <a:gdLst>
                  <a:gd name="T0" fmla="*/ 27 w 27"/>
                  <a:gd name="T1" fmla="*/ 32 h 32"/>
                  <a:gd name="T2" fmla="*/ 27 w 27"/>
                  <a:gd name="T3" fmla="*/ 32 h 32"/>
                  <a:gd name="T4" fmla="*/ 27 w 27"/>
                  <a:gd name="T5" fmla="*/ 32 h 32"/>
                  <a:gd name="T6" fmla="*/ 27 w 27"/>
                  <a:gd name="T7" fmla="*/ 32 h 32"/>
                  <a:gd name="T8" fmla="*/ 27 w 27"/>
                  <a:gd name="T9" fmla="*/ 32 h 32"/>
                  <a:gd name="T10" fmla="*/ 19 w 27"/>
                  <a:gd name="T11" fmla="*/ 12 h 32"/>
                  <a:gd name="T12" fmla="*/ 19 w 27"/>
                  <a:gd name="T13" fmla="*/ 12 h 32"/>
                  <a:gd name="T14" fmla="*/ 19 w 27"/>
                  <a:gd name="T15" fmla="*/ 12 h 32"/>
                  <a:gd name="T16" fmla="*/ 19 w 27"/>
                  <a:gd name="T17" fmla="*/ 12 h 32"/>
                  <a:gd name="T18" fmla="*/ 19 w 27"/>
                  <a:gd name="T19" fmla="*/ 12 h 32"/>
                  <a:gd name="T20" fmla="*/ 19 w 27"/>
                  <a:gd name="T21" fmla="*/ 12 h 32"/>
                  <a:gd name="T22" fmla="*/ 0 w 27"/>
                  <a:gd name="T23" fmla="*/ 11 h 32"/>
                  <a:gd name="T24" fmla="*/ 0 w 27"/>
                  <a:gd name="T25" fmla="*/ 11 h 32"/>
                  <a:gd name="T26" fmla="*/ 0 w 27"/>
                  <a:gd name="T27" fmla="*/ 11 h 32"/>
                  <a:gd name="T28" fmla="*/ 0 w 27"/>
                  <a:gd name="T29" fmla="*/ 11 h 32"/>
                  <a:gd name="T30" fmla="*/ 2 w 27"/>
                  <a:gd name="T31" fmla="*/ 7 h 32"/>
                  <a:gd name="T32" fmla="*/ 2 w 27"/>
                  <a:gd name="T33" fmla="*/ 7 h 32"/>
                  <a:gd name="T34" fmla="*/ 2 w 27"/>
                  <a:gd name="T35" fmla="*/ 7 h 32"/>
                  <a:gd name="T36" fmla="*/ 2 w 27"/>
                  <a:gd name="T37" fmla="*/ 7 h 32"/>
                  <a:gd name="T38" fmla="*/ 2 w 27"/>
                  <a:gd name="T39" fmla="*/ 4 h 32"/>
                  <a:gd name="T40" fmla="*/ 2 w 27"/>
                  <a:gd name="T41" fmla="*/ 4 h 32"/>
                  <a:gd name="T42" fmla="*/ 2 w 27"/>
                  <a:gd name="T43" fmla="*/ 4 h 32"/>
                  <a:gd name="T44" fmla="*/ 2 w 27"/>
                  <a:gd name="T45" fmla="*/ 4 h 32"/>
                  <a:gd name="T46" fmla="*/ 2 w 27"/>
                  <a:gd name="T47" fmla="*/ 4 h 32"/>
                  <a:gd name="T48" fmla="*/ 2 w 27"/>
                  <a:gd name="T49" fmla="*/ 4 h 32"/>
                  <a:gd name="T50" fmla="*/ 2 w 27"/>
                  <a:gd name="T51" fmla="*/ 4 h 32"/>
                  <a:gd name="T52" fmla="*/ 2 w 27"/>
                  <a:gd name="T53" fmla="*/ 4 h 32"/>
                  <a:gd name="T54" fmla="*/ 2 w 27"/>
                  <a:gd name="T55" fmla="*/ 4 h 32"/>
                  <a:gd name="T56" fmla="*/ 2 w 27"/>
                  <a:gd name="T57" fmla="*/ 4 h 32"/>
                  <a:gd name="T58" fmla="*/ 2 w 27"/>
                  <a:gd name="T59" fmla="*/ 4 h 32"/>
                  <a:gd name="T60" fmla="*/ 2 w 27"/>
                  <a:gd name="T61" fmla="*/ 0 h 32"/>
                  <a:gd name="T62" fmla="*/ 2 w 27"/>
                  <a:gd name="T63" fmla="*/ 0 h 32"/>
                  <a:gd name="T64" fmla="*/ 2 w 27"/>
                  <a:gd name="T65" fmla="*/ 0 h 32"/>
                  <a:gd name="T66" fmla="*/ 2 w 27"/>
                  <a:gd name="T67" fmla="*/ 0 h 32"/>
                  <a:gd name="T68" fmla="*/ 2 w 27"/>
                  <a:gd name="T6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7" y="32"/>
                    </a:moveTo>
                    <a:cubicBezTo>
                      <a:pt x="27" y="32"/>
                      <a:pt x="27" y="32"/>
                      <a:pt x="27" y="32"/>
                    </a:cubicBezTo>
                    <a:cubicBezTo>
                      <a:pt x="27" y="32"/>
                      <a:pt x="27" y="32"/>
                      <a:pt x="27" y="32"/>
                    </a:cubicBezTo>
                    <a:cubicBezTo>
                      <a:pt x="27" y="32"/>
                      <a:pt x="27" y="32"/>
                      <a:pt x="27" y="32"/>
                    </a:cubicBezTo>
                    <a:cubicBezTo>
                      <a:pt x="27" y="32"/>
                      <a:pt x="27" y="32"/>
                      <a:pt x="27" y="32"/>
                    </a:cubicBezTo>
                    <a:moveTo>
                      <a:pt x="19" y="12"/>
                    </a:move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moveTo>
                      <a:pt x="0" y="11"/>
                    </a:moveTo>
                    <a:cubicBezTo>
                      <a:pt x="0" y="11"/>
                      <a:pt x="0" y="11"/>
                      <a:pt x="0" y="11"/>
                    </a:cubicBezTo>
                    <a:cubicBezTo>
                      <a:pt x="0" y="11"/>
                      <a:pt x="0" y="11"/>
                      <a:pt x="0" y="11"/>
                    </a:cubicBezTo>
                    <a:cubicBezTo>
                      <a:pt x="0" y="11"/>
                      <a:pt x="0" y="11"/>
                      <a:pt x="0" y="11"/>
                    </a:cubicBezTo>
                    <a:moveTo>
                      <a:pt x="2" y="7"/>
                    </a:moveTo>
                    <a:cubicBezTo>
                      <a:pt x="2" y="7"/>
                      <a:pt x="2" y="7"/>
                      <a:pt x="2" y="7"/>
                    </a:cubicBezTo>
                    <a:cubicBezTo>
                      <a:pt x="2" y="7"/>
                      <a:pt x="2" y="7"/>
                      <a:pt x="2" y="7"/>
                    </a:cubicBezTo>
                    <a:cubicBezTo>
                      <a:pt x="2" y="7"/>
                      <a:pt x="2" y="7"/>
                      <a:pt x="2" y="7"/>
                    </a:cubicBezTo>
                    <a:moveTo>
                      <a:pt x="2" y="4"/>
                    </a:moveTo>
                    <a:cubicBezTo>
                      <a:pt x="2" y="4"/>
                      <a:pt x="2" y="4"/>
                      <a:pt x="2" y="4"/>
                    </a:cubicBezTo>
                    <a:cubicBezTo>
                      <a:pt x="2" y="4"/>
                      <a:pt x="2" y="4"/>
                      <a:pt x="2" y="4"/>
                    </a:cubicBezTo>
                    <a:cubicBezTo>
                      <a:pt x="2" y="4"/>
                      <a:pt x="2" y="4"/>
                      <a:pt x="2" y="4"/>
                    </a:cubicBezTo>
                    <a:cubicBezTo>
                      <a:pt x="2" y="4"/>
                      <a:pt x="2" y="4"/>
                      <a:pt x="2" y="4"/>
                    </a:cubicBezTo>
                    <a:moveTo>
                      <a:pt x="2" y="4"/>
                    </a:moveTo>
                    <a:cubicBezTo>
                      <a:pt x="2" y="4"/>
                      <a:pt x="2" y="4"/>
                      <a:pt x="2" y="4"/>
                    </a:cubicBezTo>
                    <a:cubicBezTo>
                      <a:pt x="2" y="4"/>
                      <a:pt x="2" y="4"/>
                      <a:pt x="2" y="4"/>
                    </a:cubicBezTo>
                    <a:cubicBezTo>
                      <a:pt x="2" y="4"/>
                      <a:pt x="2" y="4"/>
                      <a:pt x="2" y="4"/>
                    </a:cubicBezTo>
                    <a:cubicBezTo>
                      <a:pt x="2" y="4"/>
                      <a:pt x="2" y="4"/>
                      <a:pt x="2" y="4"/>
                    </a:cubicBezTo>
                    <a:cubicBezTo>
                      <a:pt x="2" y="4"/>
                      <a:pt x="2" y="4"/>
                      <a:pt x="2" y="4"/>
                    </a:cubicBezTo>
                    <a:moveTo>
                      <a:pt x="2" y="0"/>
                    </a:moveTo>
                    <a:cubicBezTo>
                      <a:pt x="2" y="0"/>
                      <a:pt x="2" y="0"/>
                      <a:pt x="2" y="0"/>
                    </a:cubicBezTo>
                    <a:cubicBezTo>
                      <a:pt x="2" y="0"/>
                      <a:pt x="2" y="0"/>
                      <a:pt x="2" y="0"/>
                    </a:cubicBezTo>
                    <a:cubicBezTo>
                      <a:pt x="2" y="0"/>
                      <a:pt x="2" y="0"/>
                      <a:pt x="2" y="0"/>
                    </a:cubicBezTo>
                    <a:cubicBezTo>
                      <a:pt x="2" y="0"/>
                      <a:pt x="2" y="0"/>
                      <a:pt x="2"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562">
                <a:extLst>
                  <a:ext uri="{FF2B5EF4-FFF2-40B4-BE49-F238E27FC236}">
                    <a16:creationId xmlns:a16="http://schemas.microsoft.com/office/drawing/2014/main" id="{AA150617-CE10-4497-8C08-625659A87D81}"/>
                  </a:ext>
                </a:extLst>
              </p:cNvPr>
              <p:cNvSpPr>
                <a:spLocks/>
              </p:cNvSpPr>
              <p:nvPr/>
            </p:nvSpPr>
            <p:spPr bwMode="auto">
              <a:xfrm>
                <a:off x="1772" y="2506"/>
                <a:ext cx="62" cy="21"/>
              </a:xfrm>
              <a:custGeom>
                <a:avLst/>
                <a:gdLst>
                  <a:gd name="T0" fmla="*/ 26 w 26"/>
                  <a:gd name="T1" fmla="*/ 0 h 9"/>
                  <a:gd name="T2" fmla="*/ 25 w 26"/>
                  <a:gd name="T3" fmla="*/ 0 h 9"/>
                  <a:gd name="T4" fmla="*/ 24 w 26"/>
                  <a:gd name="T5" fmla="*/ 1 h 9"/>
                  <a:gd name="T6" fmla="*/ 23 w 26"/>
                  <a:gd name="T7" fmla="*/ 1 h 9"/>
                  <a:gd name="T8" fmla="*/ 18 w 26"/>
                  <a:gd name="T9" fmla="*/ 1 h 9"/>
                  <a:gd name="T10" fmla="*/ 17 w 26"/>
                  <a:gd name="T11" fmla="*/ 1 h 9"/>
                  <a:gd name="T12" fmla="*/ 15 w 26"/>
                  <a:gd name="T13" fmla="*/ 2 h 9"/>
                  <a:gd name="T14" fmla="*/ 13 w 26"/>
                  <a:gd name="T15" fmla="*/ 2 h 9"/>
                  <a:gd name="T16" fmla="*/ 11 w 26"/>
                  <a:gd name="T17" fmla="*/ 2 h 9"/>
                  <a:gd name="T18" fmla="*/ 11 w 26"/>
                  <a:gd name="T19" fmla="*/ 2 h 9"/>
                  <a:gd name="T20" fmla="*/ 11 w 26"/>
                  <a:gd name="T21" fmla="*/ 2 h 9"/>
                  <a:gd name="T22" fmla="*/ 11 w 26"/>
                  <a:gd name="T23" fmla="*/ 2 h 9"/>
                  <a:gd name="T24" fmla="*/ 11 w 26"/>
                  <a:gd name="T25" fmla="*/ 2 h 9"/>
                  <a:gd name="T26" fmla="*/ 11 w 26"/>
                  <a:gd name="T27" fmla="*/ 2 h 9"/>
                  <a:gd name="T28" fmla="*/ 11 w 26"/>
                  <a:gd name="T29" fmla="*/ 2 h 9"/>
                  <a:gd name="T30" fmla="*/ 10 w 26"/>
                  <a:gd name="T31" fmla="*/ 2 h 9"/>
                  <a:gd name="T32" fmla="*/ 9 w 26"/>
                  <a:gd name="T33" fmla="*/ 2 h 9"/>
                  <a:gd name="T34" fmla="*/ 9 w 26"/>
                  <a:gd name="T35" fmla="*/ 2 h 9"/>
                  <a:gd name="T36" fmla="*/ 9 w 26"/>
                  <a:gd name="T37" fmla="*/ 2 h 9"/>
                  <a:gd name="T38" fmla="*/ 9 w 26"/>
                  <a:gd name="T39" fmla="*/ 2 h 9"/>
                  <a:gd name="T40" fmla="*/ 9 w 26"/>
                  <a:gd name="T41" fmla="*/ 2 h 9"/>
                  <a:gd name="T42" fmla="*/ 8 w 26"/>
                  <a:gd name="T43" fmla="*/ 2 h 9"/>
                  <a:gd name="T44" fmla="*/ 8 w 26"/>
                  <a:gd name="T45" fmla="*/ 2 h 9"/>
                  <a:gd name="T46" fmla="*/ 9 w 26"/>
                  <a:gd name="T47" fmla="*/ 2 h 9"/>
                  <a:gd name="T48" fmla="*/ 9 w 26"/>
                  <a:gd name="T49" fmla="*/ 2 h 9"/>
                  <a:gd name="T50" fmla="*/ 9 w 26"/>
                  <a:gd name="T51" fmla="*/ 2 h 9"/>
                  <a:gd name="T52" fmla="*/ 8 w 26"/>
                  <a:gd name="T53" fmla="*/ 2 h 9"/>
                  <a:gd name="T54" fmla="*/ 6 w 26"/>
                  <a:gd name="T55" fmla="*/ 2 h 9"/>
                  <a:gd name="T56" fmla="*/ 5 w 26"/>
                  <a:gd name="T57" fmla="*/ 2 h 9"/>
                  <a:gd name="T58" fmla="*/ 4 w 26"/>
                  <a:gd name="T59" fmla="*/ 2 h 9"/>
                  <a:gd name="T60" fmla="*/ 3 w 26"/>
                  <a:gd name="T61" fmla="*/ 2 h 9"/>
                  <a:gd name="T62" fmla="*/ 3 w 26"/>
                  <a:gd name="T63" fmla="*/ 2 h 9"/>
                  <a:gd name="T64" fmla="*/ 3 w 26"/>
                  <a:gd name="T65" fmla="*/ 2 h 9"/>
                  <a:gd name="T66" fmla="*/ 0 w 26"/>
                  <a:gd name="T67" fmla="*/ 7 h 9"/>
                  <a:gd name="T68" fmla="*/ 3 w 26"/>
                  <a:gd name="T69" fmla="*/ 9 h 9"/>
                  <a:gd name="T70" fmla="*/ 8 w 26"/>
                  <a:gd name="T71" fmla="*/ 9 h 9"/>
                  <a:gd name="T72" fmla="*/ 9 w 26"/>
                  <a:gd name="T73" fmla="*/ 9 h 9"/>
                  <a:gd name="T74" fmla="*/ 10 w 26"/>
                  <a:gd name="T75" fmla="*/ 9 h 9"/>
                  <a:gd name="T76" fmla="*/ 10 w 26"/>
                  <a:gd name="T77" fmla="*/ 9 h 9"/>
                  <a:gd name="T78" fmla="*/ 11 w 26"/>
                  <a:gd name="T79" fmla="*/ 9 h 9"/>
                  <a:gd name="T80" fmla="*/ 11 w 26"/>
                  <a:gd name="T81" fmla="*/ 9 h 9"/>
                  <a:gd name="T82" fmla="*/ 12 w 26"/>
                  <a:gd name="T83" fmla="*/ 9 h 9"/>
                  <a:gd name="T84" fmla="*/ 13 w 26"/>
                  <a:gd name="T85" fmla="*/ 9 h 9"/>
                  <a:gd name="T86" fmla="*/ 14 w 26"/>
                  <a:gd name="T87" fmla="*/ 9 h 9"/>
                  <a:gd name="T88" fmla="*/ 20 w 26"/>
                  <a:gd name="T89" fmla="*/ 9 h 9"/>
                  <a:gd name="T90" fmla="*/ 23 w 26"/>
                  <a:gd name="T91" fmla="*/ 8 h 9"/>
                  <a:gd name="T92" fmla="*/ 23 w 26"/>
                  <a:gd name="T93" fmla="*/ 8 h 9"/>
                  <a:gd name="T94" fmla="*/ 25 w 26"/>
                  <a:gd name="T95" fmla="*/ 4 h 9"/>
                  <a:gd name="T96" fmla="*/ 26 w 26"/>
                  <a:gd name="T9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9">
                    <a:moveTo>
                      <a:pt x="26" y="0"/>
                    </a:moveTo>
                    <a:cubicBezTo>
                      <a:pt x="25" y="0"/>
                      <a:pt x="25" y="0"/>
                      <a:pt x="25" y="0"/>
                    </a:cubicBezTo>
                    <a:cubicBezTo>
                      <a:pt x="24" y="1"/>
                      <a:pt x="24" y="1"/>
                      <a:pt x="24" y="1"/>
                    </a:cubicBezTo>
                    <a:cubicBezTo>
                      <a:pt x="23" y="1"/>
                      <a:pt x="23" y="1"/>
                      <a:pt x="23" y="1"/>
                    </a:cubicBezTo>
                    <a:cubicBezTo>
                      <a:pt x="18" y="1"/>
                      <a:pt x="18" y="1"/>
                      <a:pt x="18" y="1"/>
                    </a:cubicBezTo>
                    <a:cubicBezTo>
                      <a:pt x="17" y="1"/>
                      <a:pt x="17" y="1"/>
                      <a:pt x="17" y="1"/>
                    </a:cubicBezTo>
                    <a:cubicBezTo>
                      <a:pt x="16" y="1"/>
                      <a:pt x="15" y="2"/>
                      <a:pt x="15" y="2"/>
                    </a:cubicBezTo>
                    <a:cubicBezTo>
                      <a:pt x="13" y="2"/>
                      <a:pt x="13" y="2"/>
                      <a:pt x="13" y="2"/>
                    </a:cubicBezTo>
                    <a:cubicBezTo>
                      <a:pt x="13" y="2"/>
                      <a:pt x="12"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11" y="2"/>
                      <a:pt x="11" y="2"/>
                    </a:cubicBezTo>
                    <a:cubicBezTo>
                      <a:pt x="10" y="2"/>
                      <a:pt x="10" y="2"/>
                      <a:pt x="10"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8" y="2"/>
                      <a:pt x="8" y="2"/>
                      <a:pt x="8" y="2"/>
                    </a:cubicBezTo>
                    <a:cubicBezTo>
                      <a:pt x="8" y="2"/>
                      <a:pt x="8" y="2"/>
                      <a:pt x="8" y="2"/>
                    </a:cubicBezTo>
                    <a:cubicBezTo>
                      <a:pt x="8" y="2"/>
                      <a:pt x="8" y="2"/>
                      <a:pt x="9" y="2"/>
                    </a:cubicBezTo>
                    <a:cubicBezTo>
                      <a:pt x="9" y="2"/>
                      <a:pt x="9" y="2"/>
                      <a:pt x="9" y="2"/>
                    </a:cubicBezTo>
                    <a:cubicBezTo>
                      <a:pt x="9" y="2"/>
                      <a:pt x="9" y="2"/>
                      <a:pt x="9" y="2"/>
                    </a:cubicBezTo>
                    <a:cubicBezTo>
                      <a:pt x="8" y="2"/>
                      <a:pt x="8" y="2"/>
                      <a:pt x="8" y="2"/>
                    </a:cubicBezTo>
                    <a:cubicBezTo>
                      <a:pt x="6" y="2"/>
                      <a:pt x="6" y="2"/>
                      <a:pt x="6" y="2"/>
                    </a:cubicBezTo>
                    <a:cubicBezTo>
                      <a:pt x="5" y="2"/>
                      <a:pt x="5" y="2"/>
                      <a:pt x="5" y="2"/>
                    </a:cubicBezTo>
                    <a:cubicBezTo>
                      <a:pt x="4" y="2"/>
                      <a:pt x="4" y="2"/>
                      <a:pt x="4" y="2"/>
                    </a:cubicBezTo>
                    <a:cubicBezTo>
                      <a:pt x="4" y="2"/>
                      <a:pt x="3" y="2"/>
                      <a:pt x="3" y="2"/>
                    </a:cubicBezTo>
                    <a:cubicBezTo>
                      <a:pt x="3" y="2"/>
                      <a:pt x="3" y="2"/>
                      <a:pt x="3" y="2"/>
                    </a:cubicBezTo>
                    <a:cubicBezTo>
                      <a:pt x="3" y="2"/>
                      <a:pt x="3" y="2"/>
                      <a:pt x="3" y="2"/>
                    </a:cubicBezTo>
                    <a:cubicBezTo>
                      <a:pt x="2" y="4"/>
                      <a:pt x="1" y="6"/>
                      <a:pt x="0" y="7"/>
                    </a:cubicBezTo>
                    <a:cubicBezTo>
                      <a:pt x="1" y="8"/>
                      <a:pt x="2" y="8"/>
                      <a:pt x="3" y="9"/>
                    </a:cubicBezTo>
                    <a:cubicBezTo>
                      <a:pt x="4" y="9"/>
                      <a:pt x="6" y="9"/>
                      <a:pt x="8" y="9"/>
                    </a:cubicBezTo>
                    <a:cubicBezTo>
                      <a:pt x="8" y="9"/>
                      <a:pt x="9" y="9"/>
                      <a:pt x="9" y="9"/>
                    </a:cubicBezTo>
                    <a:cubicBezTo>
                      <a:pt x="9" y="9"/>
                      <a:pt x="10" y="9"/>
                      <a:pt x="10" y="9"/>
                    </a:cubicBezTo>
                    <a:cubicBezTo>
                      <a:pt x="10" y="9"/>
                      <a:pt x="10" y="9"/>
                      <a:pt x="10" y="9"/>
                    </a:cubicBezTo>
                    <a:cubicBezTo>
                      <a:pt x="11" y="9"/>
                      <a:pt x="11" y="9"/>
                      <a:pt x="11" y="9"/>
                    </a:cubicBezTo>
                    <a:cubicBezTo>
                      <a:pt x="11" y="9"/>
                      <a:pt x="11" y="9"/>
                      <a:pt x="11" y="9"/>
                    </a:cubicBezTo>
                    <a:cubicBezTo>
                      <a:pt x="12" y="9"/>
                      <a:pt x="12" y="9"/>
                      <a:pt x="12" y="9"/>
                    </a:cubicBezTo>
                    <a:cubicBezTo>
                      <a:pt x="12" y="9"/>
                      <a:pt x="13" y="9"/>
                      <a:pt x="13" y="9"/>
                    </a:cubicBezTo>
                    <a:cubicBezTo>
                      <a:pt x="13" y="9"/>
                      <a:pt x="14" y="9"/>
                      <a:pt x="14" y="9"/>
                    </a:cubicBezTo>
                    <a:cubicBezTo>
                      <a:pt x="16" y="9"/>
                      <a:pt x="18" y="9"/>
                      <a:pt x="20" y="9"/>
                    </a:cubicBezTo>
                    <a:cubicBezTo>
                      <a:pt x="21" y="9"/>
                      <a:pt x="22" y="9"/>
                      <a:pt x="23" y="8"/>
                    </a:cubicBezTo>
                    <a:cubicBezTo>
                      <a:pt x="23" y="8"/>
                      <a:pt x="23" y="8"/>
                      <a:pt x="23" y="8"/>
                    </a:cubicBezTo>
                    <a:cubicBezTo>
                      <a:pt x="24" y="7"/>
                      <a:pt x="24" y="6"/>
                      <a:pt x="25" y="4"/>
                    </a:cubicBezTo>
                    <a:cubicBezTo>
                      <a:pt x="26" y="0"/>
                      <a:pt x="26" y="0"/>
                      <a:pt x="26"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563">
                <a:extLst>
                  <a:ext uri="{FF2B5EF4-FFF2-40B4-BE49-F238E27FC236}">
                    <a16:creationId xmlns:a16="http://schemas.microsoft.com/office/drawing/2014/main" id="{463EBB71-7BD0-4ECF-8FBD-B9CF93DEB09D}"/>
                  </a:ext>
                </a:extLst>
              </p:cNvPr>
              <p:cNvSpPr>
                <a:spLocks noEditPoints="1"/>
              </p:cNvSpPr>
              <p:nvPr/>
            </p:nvSpPr>
            <p:spPr bwMode="auto">
              <a:xfrm>
                <a:off x="1741" y="2506"/>
                <a:ext cx="38" cy="17"/>
              </a:xfrm>
              <a:custGeom>
                <a:avLst/>
                <a:gdLst>
                  <a:gd name="T0" fmla="*/ 0 w 16"/>
                  <a:gd name="T1" fmla="*/ 3 h 7"/>
                  <a:gd name="T2" fmla="*/ 1 w 16"/>
                  <a:gd name="T3" fmla="*/ 6 h 7"/>
                  <a:gd name="T4" fmla="*/ 1 w 16"/>
                  <a:gd name="T5" fmla="*/ 6 h 7"/>
                  <a:gd name="T6" fmla="*/ 1 w 16"/>
                  <a:gd name="T7" fmla="*/ 6 h 7"/>
                  <a:gd name="T8" fmla="*/ 0 w 16"/>
                  <a:gd name="T9" fmla="*/ 3 h 7"/>
                  <a:gd name="T10" fmla="*/ 0 w 16"/>
                  <a:gd name="T11" fmla="*/ 3 h 7"/>
                  <a:gd name="T12" fmla="*/ 11 w 16"/>
                  <a:gd name="T13" fmla="*/ 0 h 7"/>
                  <a:gd name="T14" fmla="*/ 11 w 16"/>
                  <a:gd name="T15" fmla="*/ 0 h 7"/>
                  <a:gd name="T16" fmla="*/ 12 w 16"/>
                  <a:gd name="T17" fmla="*/ 3 h 7"/>
                  <a:gd name="T18" fmla="*/ 12 w 16"/>
                  <a:gd name="T19" fmla="*/ 5 h 7"/>
                  <a:gd name="T20" fmla="*/ 12 w 16"/>
                  <a:gd name="T21" fmla="*/ 7 h 7"/>
                  <a:gd name="T22" fmla="*/ 12 w 16"/>
                  <a:gd name="T23" fmla="*/ 7 h 7"/>
                  <a:gd name="T24" fmla="*/ 13 w 16"/>
                  <a:gd name="T25" fmla="*/ 7 h 7"/>
                  <a:gd name="T26" fmla="*/ 16 w 16"/>
                  <a:gd name="T27" fmla="*/ 2 h 7"/>
                  <a:gd name="T28" fmla="*/ 15 w 16"/>
                  <a:gd name="T29" fmla="*/ 2 h 7"/>
                  <a:gd name="T30" fmla="*/ 15 w 16"/>
                  <a:gd name="T31" fmla="*/ 2 h 7"/>
                  <a:gd name="T32" fmla="*/ 14 w 16"/>
                  <a:gd name="T33" fmla="*/ 1 h 7"/>
                  <a:gd name="T34" fmla="*/ 14 w 16"/>
                  <a:gd name="T35" fmla="*/ 1 h 7"/>
                  <a:gd name="T36" fmla="*/ 12 w 16"/>
                  <a:gd name="T37" fmla="*/ 0 h 7"/>
                  <a:gd name="T38" fmla="*/ 11 w 16"/>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7">
                    <a:moveTo>
                      <a:pt x="0" y="3"/>
                    </a:moveTo>
                    <a:cubicBezTo>
                      <a:pt x="0" y="4"/>
                      <a:pt x="0" y="5"/>
                      <a:pt x="1" y="6"/>
                    </a:cubicBezTo>
                    <a:cubicBezTo>
                      <a:pt x="1" y="6"/>
                      <a:pt x="1" y="6"/>
                      <a:pt x="1" y="6"/>
                    </a:cubicBezTo>
                    <a:cubicBezTo>
                      <a:pt x="1" y="6"/>
                      <a:pt x="1" y="6"/>
                      <a:pt x="1" y="6"/>
                    </a:cubicBezTo>
                    <a:cubicBezTo>
                      <a:pt x="0" y="3"/>
                      <a:pt x="0" y="3"/>
                      <a:pt x="0" y="3"/>
                    </a:cubicBezTo>
                    <a:cubicBezTo>
                      <a:pt x="0" y="3"/>
                      <a:pt x="0" y="3"/>
                      <a:pt x="0" y="3"/>
                    </a:cubicBezTo>
                    <a:moveTo>
                      <a:pt x="11" y="0"/>
                    </a:moveTo>
                    <a:cubicBezTo>
                      <a:pt x="11" y="0"/>
                      <a:pt x="11" y="0"/>
                      <a:pt x="11" y="0"/>
                    </a:cubicBezTo>
                    <a:cubicBezTo>
                      <a:pt x="12" y="3"/>
                      <a:pt x="12" y="3"/>
                      <a:pt x="12" y="3"/>
                    </a:cubicBezTo>
                    <a:cubicBezTo>
                      <a:pt x="12" y="5"/>
                      <a:pt x="12" y="5"/>
                      <a:pt x="12" y="5"/>
                    </a:cubicBezTo>
                    <a:cubicBezTo>
                      <a:pt x="12" y="7"/>
                      <a:pt x="12" y="7"/>
                      <a:pt x="12" y="7"/>
                    </a:cubicBezTo>
                    <a:cubicBezTo>
                      <a:pt x="12" y="7"/>
                      <a:pt x="12" y="7"/>
                      <a:pt x="12" y="7"/>
                    </a:cubicBezTo>
                    <a:cubicBezTo>
                      <a:pt x="12" y="7"/>
                      <a:pt x="12" y="7"/>
                      <a:pt x="13" y="7"/>
                    </a:cubicBezTo>
                    <a:cubicBezTo>
                      <a:pt x="14" y="6"/>
                      <a:pt x="15" y="4"/>
                      <a:pt x="16" y="2"/>
                    </a:cubicBezTo>
                    <a:cubicBezTo>
                      <a:pt x="15" y="2"/>
                      <a:pt x="15" y="2"/>
                      <a:pt x="15" y="2"/>
                    </a:cubicBezTo>
                    <a:cubicBezTo>
                      <a:pt x="15" y="2"/>
                      <a:pt x="15" y="2"/>
                      <a:pt x="15" y="2"/>
                    </a:cubicBezTo>
                    <a:cubicBezTo>
                      <a:pt x="14" y="1"/>
                      <a:pt x="14" y="1"/>
                      <a:pt x="14" y="1"/>
                    </a:cubicBezTo>
                    <a:cubicBezTo>
                      <a:pt x="14" y="1"/>
                      <a:pt x="14" y="1"/>
                      <a:pt x="14" y="1"/>
                    </a:cubicBezTo>
                    <a:cubicBezTo>
                      <a:pt x="12" y="0"/>
                      <a:pt x="12" y="0"/>
                      <a:pt x="12" y="0"/>
                    </a:cubicBezTo>
                    <a:cubicBezTo>
                      <a:pt x="11" y="0"/>
                      <a:pt x="11" y="0"/>
                      <a:pt x="11"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564">
                <a:extLst>
                  <a:ext uri="{FF2B5EF4-FFF2-40B4-BE49-F238E27FC236}">
                    <a16:creationId xmlns:a16="http://schemas.microsoft.com/office/drawing/2014/main" id="{ADD2D276-C81E-4275-9253-07BA99E37C27}"/>
                  </a:ext>
                </a:extLst>
              </p:cNvPr>
              <p:cNvSpPr>
                <a:spLocks noEditPoints="1"/>
              </p:cNvSpPr>
              <p:nvPr/>
            </p:nvSpPr>
            <p:spPr bwMode="auto">
              <a:xfrm>
                <a:off x="1772" y="2520"/>
                <a:ext cx="114" cy="33"/>
              </a:xfrm>
              <a:custGeom>
                <a:avLst/>
                <a:gdLst>
                  <a:gd name="T0" fmla="*/ 1 w 48"/>
                  <a:gd name="T1" fmla="*/ 12 h 14"/>
                  <a:gd name="T2" fmla="*/ 4 w 48"/>
                  <a:gd name="T3" fmla="*/ 13 h 14"/>
                  <a:gd name="T4" fmla="*/ 5 w 48"/>
                  <a:gd name="T5" fmla="*/ 13 h 14"/>
                  <a:gd name="T6" fmla="*/ 6 w 48"/>
                  <a:gd name="T7" fmla="*/ 13 h 14"/>
                  <a:gd name="T8" fmla="*/ 6 w 48"/>
                  <a:gd name="T9" fmla="*/ 14 h 14"/>
                  <a:gd name="T10" fmla="*/ 6 w 48"/>
                  <a:gd name="T11" fmla="*/ 14 h 14"/>
                  <a:gd name="T12" fmla="*/ 9 w 48"/>
                  <a:gd name="T13" fmla="*/ 14 h 14"/>
                  <a:gd name="T14" fmla="*/ 10 w 48"/>
                  <a:gd name="T15" fmla="*/ 14 h 14"/>
                  <a:gd name="T16" fmla="*/ 10 w 48"/>
                  <a:gd name="T17" fmla="*/ 14 h 14"/>
                  <a:gd name="T18" fmla="*/ 11 w 48"/>
                  <a:gd name="T19" fmla="*/ 14 h 14"/>
                  <a:gd name="T20" fmla="*/ 13 w 48"/>
                  <a:gd name="T21" fmla="*/ 14 h 14"/>
                  <a:gd name="T22" fmla="*/ 14 w 48"/>
                  <a:gd name="T23" fmla="*/ 14 h 14"/>
                  <a:gd name="T24" fmla="*/ 19 w 48"/>
                  <a:gd name="T25" fmla="*/ 14 h 14"/>
                  <a:gd name="T26" fmla="*/ 21 w 48"/>
                  <a:gd name="T27" fmla="*/ 14 h 14"/>
                  <a:gd name="T28" fmla="*/ 21 w 48"/>
                  <a:gd name="T29" fmla="*/ 12 h 14"/>
                  <a:gd name="T30" fmla="*/ 21 w 48"/>
                  <a:gd name="T31" fmla="*/ 12 h 14"/>
                  <a:gd name="T32" fmla="*/ 21 w 48"/>
                  <a:gd name="T33" fmla="*/ 11 h 14"/>
                  <a:gd name="T34" fmla="*/ 22 w 48"/>
                  <a:gd name="T35" fmla="*/ 10 h 14"/>
                  <a:gd name="T36" fmla="*/ 19 w 48"/>
                  <a:gd name="T37" fmla="*/ 10 h 14"/>
                  <a:gd name="T38" fmla="*/ 10 w 48"/>
                  <a:gd name="T39" fmla="*/ 9 h 14"/>
                  <a:gd name="T40" fmla="*/ 1 w 48"/>
                  <a:gd name="T41" fmla="*/ 7 h 14"/>
                  <a:gd name="T42" fmla="*/ 44 w 48"/>
                  <a:gd name="T43" fmla="*/ 0 h 14"/>
                  <a:gd name="T44" fmla="*/ 43 w 48"/>
                  <a:gd name="T45" fmla="*/ 2 h 14"/>
                  <a:gd name="T46" fmla="*/ 43 w 48"/>
                  <a:gd name="T47" fmla="*/ 4 h 14"/>
                  <a:gd name="T48" fmla="*/ 44 w 48"/>
                  <a:gd name="T49" fmla="*/ 4 h 14"/>
                  <a:gd name="T50" fmla="*/ 43 w 48"/>
                  <a:gd name="T51" fmla="*/ 4 h 14"/>
                  <a:gd name="T52" fmla="*/ 43 w 48"/>
                  <a:gd name="T53" fmla="*/ 4 h 14"/>
                  <a:gd name="T54" fmla="*/ 43 w 48"/>
                  <a:gd name="T55" fmla="*/ 4 h 14"/>
                  <a:gd name="T56" fmla="*/ 43 w 48"/>
                  <a:gd name="T57" fmla="*/ 4 h 14"/>
                  <a:gd name="T58" fmla="*/ 44 w 48"/>
                  <a:gd name="T59" fmla="*/ 4 h 14"/>
                  <a:gd name="T60" fmla="*/ 47 w 48"/>
                  <a:gd name="T61" fmla="*/ 4 h 14"/>
                  <a:gd name="T62" fmla="*/ 47 w 48"/>
                  <a:gd name="T63" fmla="*/ 2 h 14"/>
                  <a:gd name="T64" fmla="*/ 46 w 48"/>
                  <a:gd name="T65" fmla="*/ 2 h 14"/>
                  <a:gd name="T66" fmla="*/ 46 w 48"/>
                  <a:gd name="T67" fmla="*/ 2 h 14"/>
                  <a:gd name="T68" fmla="*/ 46 w 48"/>
                  <a:gd name="T69" fmla="*/ 1 h 14"/>
                  <a:gd name="T70" fmla="*/ 44 w 48"/>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14">
                    <a:moveTo>
                      <a:pt x="0" y="6"/>
                    </a:moveTo>
                    <a:cubicBezTo>
                      <a:pt x="0" y="8"/>
                      <a:pt x="1" y="10"/>
                      <a:pt x="1" y="12"/>
                    </a:cubicBezTo>
                    <a:cubicBezTo>
                      <a:pt x="1" y="12"/>
                      <a:pt x="1" y="12"/>
                      <a:pt x="1" y="12"/>
                    </a:cubicBezTo>
                    <a:cubicBezTo>
                      <a:pt x="2" y="13"/>
                      <a:pt x="3" y="13"/>
                      <a:pt x="4" y="13"/>
                    </a:cubicBezTo>
                    <a:cubicBezTo>
                      <a:pt x="5" y="13"/>
                      <a:pt x="5" y="13"/>
                      <a:pt x="5" y="13"/>
                    </a:cubicBezTo>
                    <a:cubicBezTo>
                      <a:pt x="5" y="13"/>
                      <a:pt x="5" y="13"/>
                      <a:pt x="5" y="13"/>
                    </a:cubicBezTo>
                    <a:cubicBezTo>
                      <a:pt x="5" y="13"/>
                      <a:pt x="5" y="13"/>
                      <a:pt x="5" y="13"/>
                    </a:cubicBezTo>
                    <a:cubicBezTo>
                      <a:pt x="6" y="13"/>
                      <a:pt x="6" y="13"/>
                      <a:pt x="6" y="13"/>
                    </a:cubicBezTo>
                    <a:cubicBezTo>
                      <a:pt x="6" y="14"/>
                      <a:pt x="6" y="14"/>
                      <a:pt x="6" y="14"/>
                    </a:cubicBezTo>
                    <a:cubicBezTo>
                      <a:pt x="6" y="14"/>
                      <a:pt x="6" y="14"/>
                      <a:pt x="6" y="14"/>
                    </a:cubicBezTo>
                    <a:cubicBezTo>
                      <a:pt x="6" y="14"/>
                      <a:pt x="6" y="14"/>
                      <a:pt x="6" y="14"/>
                    </a:cubicBezTo>
                    <a:cubicBezTo>
                      <a:pt x="6" y="14"/>
                      <a:pt x="6" y="14"/>
                      <a:pt x="6"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1" y="14"/>
                      <a:pt x="11" y="14"/>
                      <a:pt x="11" y="14"/>
                    </a:cubicBezTo>
                    <a:cubicBezTo>
                      <a:pt x="12" y="14"/>
                      <a:pt x="12" y="14"/>
                      <a:pt x="12" y="14"/>
                    </a:cubicBezTo>
                    <a:cubicBezTo>
                      <a:pt x="13" y="14"/>
                      <a:pt x="13" y="14"/>
                      <a:pt x="13" y="14"/>
                    </a:cubicBezTo>
                    <a:cubicBezTo>
                      <a:pt x="13" y="14"/>
                      <a:pt x="13" y="14"/>
                      <a:pt x="13" y="14"/>
                    </a:cubicBezTo>
                    <a:cubicBezTo>
                      <a:pt x="14" y="14"/>
                      <a:pt x="14" y="14"/>
                      <a:pt x="14" y="14"/>
                    </a:cubicBezTo>
                    <a:cubicBezTo>
                      <a:pt x="14" y="14"/>
                      <a:pt x="14" y="14"/>
                      <a:pt x="14" y="14"/>
                    </a:cubicBezTo>
                    <a:cubicBezTo>
                      <a:pt x="16" y="14"/>
                      <a:pt x="18" y="14"/>
                      <a:pt x="19" y="14"/>
                    </a:cubicBezTo>
                    <a:cubicBezTo>
                      <a:pt x="21" y="14"/>
                      <a:pt x="21" y="14"/>
                      <a:pt x="21" y="14"/>
                    </a:cubicBezTo>
                    <a:cubicBezTo>
                      <a:pt x="21" y="14"/>
                      <a:pt x="21" y="14"/>
                      <a:pt x="21" y="14"/>
                    </a:cubicBezTo>
                    <a:cubicBezTo>
                      <a:pt x="21" y="13"/>
                      <a:pt x="21" y="13"/>
                      <a:pt x="21" y="13"/>
                    </a:cubicBezTo>
                    <a:cubicBezTo>
                      <a:pt x="21" y="12"/>
                      <a:pt x="21" y="12"/>
                      <a:pt x="21" y="12"/>
                    </a:cubicBezTo>
                    <a:cubicBezTo>
                      <a:pt x="21" y="12"/>
                      <a:pt x="21" y="12"/>
                      <a:pt x="21" y="12"/>
                    </a:cubicBezTo>
                    <a:cubicBezTo>
                      <a:pt x="21" y="12"/>
                      <a:pt x="21" y="12"/>
                      <a:pt x="21" y="12"/>
                    </a:cubicBezTo>
                    <a:cubicBezTo>
                      <a:pt x="21" y="12"/>
                      <a:pt x="21" y="12"/>
                      <a:pt x="21" y="12"/>
                    </a:cubicBezTo>
                    <a:cubicBezTo>
                      <a:pt x="21" y="11"/>
                      <a:pt x="21" y="11"/>
                      <a:pt x="21" y="11"/>
                    </a:cubicBezTo>
                    <a:cubicBezTo>
                      <a:pt x="21" y="11"/>
                      <a:pt x="21" y="11"/>
                      <a:pt x="21" y="11"/>
                    </a:cubicBezTo>
                    <a:cubicBezTo>
                      <a:pt x="22" y="10"/>
                      <a:pt x="22" y="10"/>
                      <a:pt x="22" y="10"/>
                    </a:cubicBezTo>
                    <a:cubicBezTo>
                      <a:pt x="21" y="10"/>
                      <a:pt x="21" y="10"/>
                      <a:pt x="21" y="10"/>
                    </a:cubicBezTo>
                    <a:cubicBezTo>
                      <a:pt x="20" y="10"/>
                      <a:pt x="19" y="10"/>
                      <a:pt x="19" y="10"/>
                    </a:cubicBezTo>
                    <a:cubicBezTo>
                      <a:pt x="17" y="10"/>
                      <a:pt x="15" y="10"/>
                      <a:pt x="14" y="10"/>
                    </a:cubicBezTo>
                    <a:cubicBezTo>
                      <a:pt x="13" y="10"/>
                      <a:pt x="12" y="10"/>
                      <a:pt x="10" y="9"/>
                    </a:cubicBezTo>
                    <a:cubicBezTo>
                      <a:pt x="9" y="9"/>
                      <a:pt x="8" y="9"/>
                      <a:pt x="7" y="9"/>
                    </a:cubicBezTo>
                    <a:cubicBezTo>
                      <a:pt x="5" y="8"/>
                      <a:pt x="3" y="8"/>
                      <a:pt x="1" y="7"/>
                    </a:cubicBezTo>
                    <a:cubicBezTo>
                      <a:pt x="1" y="6"/>
                      <a:pt x="0" y="6"/>
                      <a:pt x="0" y="6"/>
                    </a:cubicBezTo>
                    <a:moveTo>
                      <a:pt x="44" y="0"/>
                    </a:moveTo>
                    <a:cubicBezTo>
                      <a:pt x="44" y="0"/>
                      <a:pt x="44" y="0"/>
                      <a:pt x="44" y="0"/>
                    </a:cubicBezTo>
                    <a:cubicBezTo>
                      <a:pt x="43" y="2"/>
                      <a:pt x="43" y="2"/>
                      <a:pt x="43" y="2"/>
                    </a:cubicBezTo>
                    <a:cubicBezTo>
                      <a:pt x="43" y="3"/>
                      <a:pt x="43" y="3"/>
                      <a:pt x="43" y="3"/>
                    </a:cubicBezTo>
                    <a:cubicBezTo>
                      <a:pt x="43" y="4"/>
                      <a:pt x="43" y="4"/>
                      <a:pt x="43" y="4"/>
                    </a:cubicBezTo>
                    <a:cubicBezTo>
                      <a:pt x="43" y="4"/>
                      <a:pt x="43" y="4"/>
                      <a:pt x="43" y="4"/>
                    </a:cubicBezTo>
                    <a:cubicBezTo>
                      <a:pt x="44" y="4"/>
                      <a:pt x="44" y="4"/>
                      <a:pt x="44" y="4"/>
                    </a:cubicBezTo>
                    <a:cubicBezTo>
                      <a:pt x="44" y="4"/>
                      <a:pt x="44" y="4"/>
                      <a:pt x="44" y="4"/>
                    </a:cubicBezTo>
                    <a:cubicBezTo>
                      <a:pt x="43" y="4"/>
                      <a:pt x="43" y="4"/>
                      <a:pt x="43" y="4"/>
                    </a:cubicBezTo>
                    <a:cubicBezTo>
                      <a:pt x="43" y="4"/>
                      <a:pt x="43" y="4"/>
                      <a:pt x="43" y="4"/>
                    </a:cubicBezTo>
                    <a:cubicBezTo>
                      <a:pt x="43" y="4"/>
                      <a:pt x="43" y="4"/>
                      <a:pt x="43" y="4"/>
                    </a:cubicBezTo>
                    <a:cubicBezTo>
                      <a:pt x="43" y="4"/>
                      <a:pt x="43" y="4"/>
                      <a:pt x="43" y="4"/>
                    </a:cubicBezTo>
                    <a:cubicBezTo>
                      <a:pt x="43" y="4"/>
                      <a:pt x="43" y="4"/>
                      <a:pt x="43" y="4"/>
                    </a:cubicBezTo>
                    <a:cubicBezTo>
                      <a:pt x="43" y="4"/>
                      <a:pt x="43" y="4"/>
                      <a:pt x="43" y="4"/>
                    </a:cubicBezTo>
                    <a:cubicBezTo>
                      <a:pt x="43" y="4"/>
                      <a:pt x="43" y="4"/>
                      <a:pt x="43" y="4"/>
                    </a:cubicBezTo>
                    <a:cubicBezTo>
                      <a:pt x="43" y="4"/>
                      <a:pt x="43" y="4"/>
                      <a:pt x="43" y="4"/>
                    </a:cubicBezTo>
                    <a:cubicBezTo>
                      <a:pt x="44" y="4"/>
                      <a:pt x="44" y="4"/>
                      <a:pt x="44" y="4"/>
                    </a:cubicBezTo>
                    <a:cubicBezTo>
                      <a:pt x="46" y="4"/>
                      <a:pt x="46" y="4"/>
                      <a:pt x="46" y="4"/>
                    </a:cubicBezTo>
                    <a:cubicBezTo>
                      <a:pt x="46" y="4"/>
                      <a:pt x="47" y="4"/>
                      <a:pt x="47" y="4"/>
                    </a:cubicBezTo>
                    <a:cubicBezTo>
                      <a:pt x="48" y="3"/>
                      <a:pt x="48" y="3"/>
                      <a:pt x="48" y="3"/>
                    </a:cubicBezTo>
                    <a:cubicBezTo>
                      <a:pt x="47" y="2"/>
                      <a:pt x="47" y="2"/>
                      <a:pt x="47" y="2"/>
                    </a:cubicBezTo>
                    <a:cubicBezTo>
                      <a:pt x="46" y="2"/>
                      <a:pt x="46" y="2"/>
                      <a:pt x="46" y="2"/>
                    </a:cubicBezTo>
                    <a:cubicBezTo>
                      <a:pt x="46" y="2"/>
                      <a:pt x="46" y="2"/>
                      <a:pt x="46" y="2"/>
                    </a:cubicBezTo>
                    <a:cubicBezTo>
                      <a:pt x="46" y="2"/>
                      <a:pt x="46" y="2"/>
                      <a:pt x="46" y="2"/>
                    </a:cubicBezTo>
                    <a:cubicBezTo>
                      <a:pt x="46" y="2"/>
                      <a:pt x="46" y="2"/>
                      <a:pt x="46" y="2"/>
                    </a:cubicBezTo>
                    <a:cubicBezTo>
                      <a:pt x="46" y="1"/>
                      <a:pt x="46" y="1"/>
                      <a:pt x="46" y="1"/>
                    </a:cubicBezTo>
                    <a:cubicBezTo>
                      <a:pt x="46" y="1"/>
                      <a:pt x="46" y="1"/>
                      <a:pt x="46" y="1"/>
                    </a:cubicBezTo>
                    <a:cubicBezTo>
                      <a:pt x="45" y="1"/>
                      <a:pt x="45" y="1"/>
                      <a:pt x="45" y="1"/>
                    </a:cubicBezTo>
                    <a:cubicBezTo>
                      <a:pt x="44" y="0"/>
                      <a:pt x="44" y="0"/>
                      <a:pt x="44" y="0"/>
                    </a:cubicBezTo>
                    <a:cubicBezTo>
                      <a:pt x="44" y="0"/>
                      <a:pt x="44" y="0"/>
                      <a:pt x="44"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565">
                <a:extLst>
                  <a:ext uri="{FF2B5EF4-FFF2-40B4-BE49-F238E27FC236}">
                    <a16:creationId xmlns:a16="http://schemas.microsoft.com/office/drawing/2014/main" id="{E215C174-8FD9-4298-B060-2FF4A6F15AE8}"/>
                  </a:ext>
                </a:extLst>
              </p:cNvPr>
              <p:cNvSpPr>
                <a:spLocks/>
              </p:cNvSpPr>
              <p:nvPr/>
            </p:nvSpPr>
            <p:spPr bwMode="auto">
              <a:xfrm>
                <a:off x="1741" y="2499"/>
                <a:ext cx="33" cy="50"/>
              </a:xfrm>
              <a:custGeom>
                <a:avLst/>
                <a:gdLst>
                  <a:gd name="T0" fmla="*/ 6 w 14"/>
                  <a:gd name="T1" fmla="*/ 0 h 21"/>
                  <a:gd name="T2" fmla="*/ 3 w 14"/>
                  <a:gd name="T3" fmla="*/ 1 h 21"/>
                  <a:gd name="T4" fmla="*/ 0 w 14"/>
                  <a:gd name="T5" fmla="*/ 6 h 21"/>
                  <a:gd name="T6" fmla="*/ 0 w 14"/>
                  <a:gd name="T7" fmla="*/ 6 h 21"/>
                  <a:gd name="T8" fmla="*/ 1 w 14"/>
                  <a:gd name="T9" fmla="*/ 9 h 21"/>
                  <a:gd name="T10" fmla="*/ 1 w 14"/>
                  <a:gd name="T11" fmla="*/ 9 h 21"/>
                  <a:gd name="T12" fmla="*/ 2 w 14"/>
                  <a:gd name="T13" fmla="*/ 12 h 21"/>
                  <a:gd name="T14" fmla="*/ 3 w 14"/>
                  <a:gd name="T15" fmla="*/ 12 h 21"/>
                  <a:gd name="T16" fmla="*/ 3 w 14"/>
                  <a:gd name="T17" fmla="*/ 13 h 21"/>
                  <a:gd name="T18" fmla="*/ 5 w 14"/>
                  <a:gd name="T19" fmla="*/ 15 h 21"/>
                  <a:gd name="T20" fmla="*/ 6 w 14"/>
                  <a:gd name="T21" fmla="*/ 16 h 21"/>
                  <a:gd name="T22" fmla="*/ 7 w 14"/>
                  <a:gd name="T23" fmla="*/ 17 h 21"/>
                  <a:gd name="T24" fmla="*/ 7 w 14"/>
                  <a:gd name="T25" fmla="*/ 17 h 21"/>
                  <a:gd name="T26" fmla="*/ 8 w 14"/>
                  <a:gd name="T27" fmla="*/ 18 h 21"/>
                  <a:gd name="T28" fmla="*/ 9 w 14"/>
                  <a:gd name="T29" fmla="*/ 19 h 21"/>
                  <a:gd name="T30" fmla="*/ 11 w 14"/>
                  <a:gd name="T31" fmla="*/ 20 h 21"/>
                  <a:gd name="T32" fmla="*/ 12 w 14"/>
                  <a:gd name="T33" fmla="*/ 20 h 21"/>
                  <a:gd name="T34" fmla="*/ 12 w 14"/>
                  <a:gd name="T35" fmla="*/ 20 h 21"/>
                  <a:gd name="T36" fmla="*/ 14 w 14"/>
                  <a:gd name="T37" fmla="*/ 21 h 21"/>
                  <a:gd name="T38" fmla="*/ 13 w 14"/>
                  <a:gd name="T39" fmla="*/ 15 h 21"/>
                  <a:gd name="T40" fmla="*/ 10 w 14"/>
                  <a:gd name="T41" fmla="*/ 12 h 21"/>
                  <a:gd name="T42" fmla="*/ 7 w 14"/>
                  <a:gd name="T43" fmla="*/ 9 h 21"/>
                  <a:gd name="T44" fmla="*/ 6 w 14"/>
                  <a:gd name="T45" fmla="*/ 6 h 21"/>
                  <a:gd name="T46" fmla="*/ 9 w 14"/>
                  <a:gd name="T47" fmla="*/ 8 h 21"/>
                  <a:gd name="T48" fmla="*/ 12 w 14"/>
                  <a:gd name="T49" fmla="*/ 10 h 21"/>
                  <a:gd name="T50" fmla="*/ 12 w 14"/>
                  <a:gd name="T51" fmla="*/ 10 h 21"/>
                  <a:gd name="T52" fmla="*/ 12 w 14"/>
                  <a:gd name="T53" fmla="*/ 10 h 21"/>
                  <a:gd name="T54" fmla="*/ 12 w 14"/>
                  <a:gd name="T55" fmla="*/ 8 h 21"/>
                  <a:gd name="T56" fmla="*/ 12 w 14"/>
                  <a:gd name="T57" fmla="*/ 6 h 21"/>
                  <a:gd name="T58" fmla="*/ 11 w 14"/>
                  <a:gd name="T59" fmla="*/ 3 h 21"/>
                  <a:gd name="T60" fmla="*/ 11 w 14"/>
                  <a:gd name="T61" fmla="*/ 3 h 21"/>
                  <a:gd name="T62" fmla="*/ 9 w 14"/>
                  <a:gd name="T63" fmla="*/ 2 h 21"/>
                  <a:gd name="T64" fmla="*/ 9 w 14"/>
                  <a:gd name="T65" fmla="*/ 1 h 21"/>
                  <a:gd name="T66" fmla="*/ 6 w 14"/>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1">
                    <a:moveTo>
                      <a:pt x="6" y="0"/>
                    </a:moveTo>
                    <a:cubicBezTo>
                      <a:pt x="5" y="0"/>
                      <a:pt x="4" y="0"/>
                      <a:pt x="3" y="1"/>
                    </a:cubicBezTo>
                    <a:cubicBezTo>
                      <a:pt x="1" y="2"/>
                      <a:pt x="0" y="4"/>
                      <a:pt x="0" y="6"/>
                    </a:cubicBezTo>
                    <a:cubicBezTo>
                      <a:pt x="0" y="6"/>
                      <a:pt x="0" y="6"/>
                      <a:pt x="0" y="6"/>
                    </a:cubicBezTo>
                    <a:cubicBezTo>
                      <a:pt x="1" y="9"/>
                      <a:pt x="1" y="9"/>
                      <a:pt x="1" y="9"/>
                    </a:cubicBezTo>
                    <a:cubicBezTo>
                      <a:pt x="1" y="9"/>
                      <a:pt x="1" y="9"/>
                      <a:pt x="1" y="9"/>
                    </a:cubicBezTo>
                    <a:cubicBezTo>
                      <a:pt x="2" y="12"/>
                      <a:pt x="2" y="12"/>
                      <a:pt x="2" y="12"/>
                    </a:cubicBezTo>
                    <a:cubicBezTo>
                      <a:pt x="3" y="12"/>
                      <a:pt x="3" y="12"/>
                      <a:pt x="3" y="12"/>
                    </a:cubicBezTo>
                    <a:cubicBezTo>
                      <a:pt x="3" y="13"/>
                      <a:pt x="3" y="13"/>
                      <a:pt x="3" y="13"/>
                    </a:cubicBezTo>
                    <a:cubicBezTo>
                      <a:pt x="4" y="14"/>
                      <a:pt x="4" y="15"/>
                      <a:pt x="5" y="15"/>
                    </a:cubicBezTo>
                    <a:cubicBezTo>
                      <a:pt x="6" y="16"/>
                      <a:pt x="6" y="16"/>
                      <a:pt x="6" y="16"/>
                    </a:cubicBezTo>
                    <a:cubicBezTo>
                      <a:pt x="7" y="17"/>
                      <a:pt x="7" y="17"/>
                      <a:pt x="7" y="17"/>
                    </a:cubicBezTo>
                    <a:cubicBezTo>
                      <a:pt x="7" y="17"/>
                      <a:pt x="7" y="17"/>
                      <a:pt x="7" y="17"/>
                    </a:cubicBezTo>
                    <a:cubicBezTo>
                      <a:pt x="8" y="18"/>
                      <a:pt x="8" y="18"/>
                      <a:pt x="8" y="18"/>
                    </a:cubicBezTo>
                    <a:cubicBezTo>
                      <a:pt x="8" y="18"/>
                      <a:pt x="9" y="18"/>
                      <a:pt x="9" y="19"/>
                    </a:cubicBezTo>
                    <a:cubicBezTo>
                      <a:pt x="10" y="19"/>
                      <a:pt x="10" y="19"/>
                      <a:pt x="11" y="20"/>
                    </a:cubicBezTo>
                    <a:cubicBezTo>
                      <a:pt x="12" y="20"/>
                      <a:pt x="12" y="20"/>
                      <a:pt x="12" y="20"/>
                    </a:cubicBezTo>
                    <a:cubicBezTo>
                      <a:pt x="12" y="20"/>
                      <a:pt x="12" y="20"/>
                      <a:pt x="12" y="20"/>
                    </a:cubicBezTo>
                    <a:cubicBezTo>
                      <a:pt x="12" y="20"/>
                      <a:pt x="13" y="21"/>
                      <a:pt x="14" y="21"/>
                    </a:cubicBezTo>
                    <a:cubicBezTo>
                      <a:pt x="14" y="19"/>
                      <a:pt x="13" y="17"/>
                      <a:pt x="13" y="15"/>
                    </a:cubicBezTo>
                    <a:cubicBezTo>
                      <a:pt x="12" y="14"/>
                      <a:pt x="11" y="13"/>
                      <a:pt x="10" y="12"/>
                    </a:cubicBezTo>
                    <a:cubicBezTo>
                      <a:pt x="9" y="11"/>
                      <a:pt x="8" y="10"/>
                      <a:pt x="7" y="9"/>
                    </a:cubicBezTo>
                    <a:cubicBezTo>
                      <a:pt x="6" y="8"/>
                      <a:pt x="6" y="6"/>
                      <a:pt x="6" y="6"/>
                    </a:cubicBezTo>
                    <a:cubicBezTo>
                      <a:pt x="6" y="6"/>
                      <a:pt x="7" y="7"/>
                      <a:pt x="9" y="8"/>
                    </a:cubicBezTo>
                    <a:cubicBezTo>
                      <a:pt x="9" y="9"/>
                      <a:pt x="10" y="10"/>
                      <a:pt x="12" y="10"/>
                    </a:cubicBezTo>
                    <a:cubicBezTo>
                      <a:pt x="12" y="10"/>
                      <a:pt x="12" y="10"/>
                      <a:pt x="12" y="10"/>
                    </a:cubicBezTo>
                    <a:cubicBezTo>
                      <a:pt x="12" y="10"/>
                      <a:pt x="12" y="10"/>
                      <a:pt x="12" y="10"/>
                    </a:cubicBezTo>
                    <a:cubicBezTo>
                      <a:pt x="12" y="8"/>
                      <a:pt x="12" y="8"/>
                      <a:pt x="12" y="8"/>
                    </a:cubicBezTo>
                    <a:cubicBezTo>
                      <a:pt x="12" y="6"/>
                      <a:pt x="12" y="6"/>
                      <a:pt x="12" y="6"/>
                    </a:cubicBezTo>
                    <a:cubicBezTo>
                      <a:pt x="11" y="3"/>
                      <a:pt x="11" y="3"/>
                      <a:pt x="11" y="3"/>
                    </a:cubicBezTo>
                    <a:cubicBezTo>
                      <a:pt x="11" y="3"/>
                      <a:pt x="11" y="3"/>
                      <a:pt x="11" y="3"/>
                    </a:cubicBezTo>
                    <a:cubicBezTo>
                      <a:pt x="9" y="2"/>
                      <a:pt x="9" y="2"/>
                      <a:pt x="9" y="2"/>
                    </a:cubicBezTo>
                    <a:cubicBezTo>
                      <a:pt x="9" y="1"/>
                      <a:pt x="9" y="1"/>
                      <a:pt x="9" y="1"/>
                    </a:cubicBezTo>
                    <a:cubicBezTo>
                      <a:pt x="8" y="1"/>
                      <a:pt x="7" y="0"/>
                      <a:pt x="6"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566">
                <a:extLst>
                  <a:ext uri="{FF2B5EF4-FFF2-40B4-BE49-F238E27FC236}">
                    <a16:creationId xmlns:a16="http://schemas.microsoft.com/office/drawing/2014/main" id="{55EE540E-40E4-41AE-A798-11CF69863D0C}"/>
                  </a:ext>
                </a:extLst>
              </p:cNvPr>
              <p:cNvSpPr>
                <a:spLocks/>
              </p:cNvSpPr>
              <p:nvPr/>
            </p:nvSpPr>
            <p:spPr bwMode="auto">
              <a:xfrm>
                <a:off x="1755" y="2513"/>
                <a:ext cx="72" cy="31"/>
              </a:xfrm>
              <a:custGeom>
                <a:avLst/>
                <a:gdLst>
                  <a:gd name="T0" fmla="*/ 0 w 30"/>
                  <a:gd name="T1" fmla="*/ 0 h 13"/>
                  <a:gd name="T2" fmla="*/ 1 w 30"/>
                  <a:gd name="T3" fmla="*/ 3 h 13"/>
                  <a:gd name="T4" fmla="*/ 4 w 30"/>
                  <a:gd name="T5" fmla="*/ 6 h 13"/>
                  <a:gd name="T6" fmla="*/ 7 w 30"/>
                  <a:gd name="T7" fmla="*/ 9 h 13"/>
                  <a:gd name="T8" fmla="*/ 8 w 30"/>
                  <a:gd name="T9" fmla="*/ 10 h 13"/>
                  <a:gd name="T10" fmla="*/ 14 w 30"/>
                  <a:gd name="T11" fmla="*/ 12 h 13"/>
                  <a:gd name="T12" fmla="*/ 17 w 30"/>
                  <a:gd name="T13" fmla="*/ 12 h 13"/>
                  <a:gd name="T14" fmla="*/ 21 w 30"/>
                  <a:gd name="T15" fmla="*/ 13 h 13"/>
                  <a:gd name="T16" fmla="*/ 26 w 30"/>
                  <a:gd name="T17" fmla="*/ 13 h 13"/>
                  <a:gd name="T18" fmla="*/ 28 w 30"/>
                  <a:gd name="T19" fmla="*/ 13 h 13"/>
                  <a:gd name="T20" fmla="*/ 29 w 30"/>
                  <a:gd name="T21" fmla="*/ 13 h 13"/>
                  <a:gd name="T22" fmla="*/ 29 w 30"/>
                  <a:gd name="T23" fmla="*/ 10 h 13"/>
                  <a:gd name="T24" fmla="*/ 30 w 30"/>
                  <a:gd name="T25" fmla="*/ 5 h 13"/>
                  <a:gd name="T26" fmla="*/ 27 w 30"/>
                  <a:gd name="T27" fmla="*/ 6 h 13"/>
                  <a:gd name="T28" fmla="*/ 21 w 30"/>
                  <a:gd name="T29" fmla="*/ 6 h 13"/>
                  <a:gd name="T30" fmla="*/ 20 w 30"/>
                  <a:gd name="T31" fmla="*/ 6 h 13"/>
                  <a:gd name="T32" fmla="*/ 19 w 30"/>
                  <a:gd name="T33" fmla="*/ 6 h 13"/>
                  <a:gd name="T34" fmla="*/ 18 w 30"/>
                  <a:gd name="T35" fmla="*/ 6 h 13"/>
                  <a:gd name="T36" fmla="*/ 18 w 30"/>
                  <a:gd name="T37" fmla="*/ 6 h 13"/>
                  <a:gd name="T38" fmla="*/ 17 w 30"/>
                  <a:gd name="T39" fmla="*/ 6 h 13"/>
                  <a:gd name="T40" fmla="*/ 17 w 30"/>
                  <a:gd name="T41" fmla="*/ 6 h 13"/>
                  <a:gd name="T42" fmla="*/ 16 w 30"/>
                  <a:gd name="T43" fmla="*/ 6 h 13"/>
                  <a:gd name="T44" fmla="*/ 15 w 30"/>
                  <a:gd name="T45" fmla="*/ 6 h 13"/>
                  <a:gd name="T46" fmla="*/ 10 w 30"/>
                  <a:gd name="T47" fmla="*/ 6 h 13"/>
                  <a:gd name="T48" fmla="*/ 7 w 30"/>
                  <a:gd name="T49" fmla="*/ 4 h 13"/>
                  <a:gd name="T50" fmla="*/ 6 w 30"/>
                  <a:gd name="T51" fmla="*/ 4 h 13"/>
                  <a:gd name="T52" fmla="*/ 6 w 30"/>
                  <a:gd name="T53" fmla="*/ 4 h 13"/>
                  <a:gd name="T54" fmla="*/ 3 w 30"/>
                  <a:gd name="T55" fmla="*/ 2 h 13"/>
                  <a:gd name="T56" fmla="*/ 0 w 30"/>
                  <a:gd name="T5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13">
                    <a:moveTo>
                      <a:pt x="0" y="0"/>
                    </a:moveTo>
                    <a:cubicBezTo>
                      <a:pt x="0" y="0"/>
                      <a:pt x="0" y="2"/>
                      <a:pt x="1" y="3"/>
                    </a:cubicBezTo>
                    <a:cubicBezTo>
                      <a:pt x="2" y="4"/>
                      <a:pt x="3" y="5"/>
                      <a:pt x="4" y="6"/>
                    </a:cubicBezTo>
                    <a:cubicBezTo>
                      <a:pt x="5" y="7"/>
                      <a:pt x="6" y="8"/>
                      <a:pt x="7" y="9"/>
                    </a:cubicBezTo>
                    <a:cubicBezTo>
                      <a:pt x="7" y="9"/>
                      <a:pt x="8" y="9"/>
                      <a:pt x="8" y="10"/>
                    </a:cubicBezTo>
                    <a:cubicBezTo>
                      <a:pt x="10" y="11"/>
                      <a:pt x="12" y="11"/>
                      <a:pt x="14" y="12"/>
                    </a:cubicBezTo>
                    <a:cubicBezTo>
                      <a:pt x="15" y="12"/>
                      <a:pt x="16" y="12"/>
                      <a:pt x="17" y="12"/>
                    </a:cubicBezTo>
                    <a:cubicBezTo>
                      <a:pt x="19" y="13"/>
                      <a:pt x="20" y="13"/>
                      <a:pt x="21" y="13"/>
                    </a:cubicBezTo>
                    <a:cubicBezTo>
                      <a:pt x="22" y="13"/>
                      <a:pt x="24" y="13"/>
                      <a:pt x="26" y="13"/>
                    </a:cubicBezTo>
                    <a:cubicBezTo>
                      <a:pt x="26" y="13"/>
                      <a:pt x="27" y="13"/>
                      <a:pt x="28" y="13"/>
                    </a:cubicBezTo>
                    <a:cubicBezTo>
                      <a:pt x="28" y="13"/>
                      <a:pt x="28" y="13"/>
                      <a:pt x="29" y="13"/>
                    </a:cubicBezTo>
                    <a:cubicBezTo>
                      <a:pt x="29" y="10"/>
                      <a:pt x="29" y="10"/>
                      <a:pt x="29" y="10"/>
                    </a:cubicBezTo>
                    <a:cubicBezTo>
                      <a:pt x="30" y="5"/>
                      <a:pt x="30" y="5"/>
                      <a:pt x="30" y="5"/>
                    </a:cubicBezTo>
                    <a:cubicBezTo>
                      <a:pt x="29" y="6"/>
                      <a:pt x="28" y="6"/>
                      <a:pt x="27" y="6"/>
                    </a:cubicBezTo>
                    <a:cubicBezTo>
                      <a:pt x="25" y="6"/>
                      <a:pt x="23" y="6"/>
                      <a:pt x="21" y="6"/>
                    </a:cubicBezTo>
                    <a:cubicBezTo>
                      <a:pt x="21" y="6"/>
                      <a:pt x="20" y="6"/>
                      <a:pt x="20" y="6"/>
                    </a:cubicBezTo>
                    <a:cubicBezTo>
                      <a:pt x="20" y="6"/>
                      <a:pt x="19" y="6"/>
                      <a:pt x="19" y="6"/>
                    </a:cubicBezTo>
                    <a:cubicBezTo>
                      <a:pt x="19" y="6"/>
                      <a:pt x="19" y="6"/>
                      <a:pt x="18" y="6"/>
                    </a:cubicBezTo>
                    <a:cubicBezTo>
                      <a:pt x="18" y="6"/>
                      <a:pt x="18" y="6"/>
                      <a:pt x="18" y="6"/>
                    </a:cubicBezTo>
                    <a:cubicBezTo>
                      <a:pt x="18" y="6"/>
                      <a:pt x="18" y="6"/>
                      <a:pt x="17" y="6"/>
                    </a:cubicBezTo>
                    <a:cubicBezTo>
                      <a:pt x="17" y="6"/>
                      <a:pt x="17" y="6"/>
                      <a:pt x="17" y="6"/>
                    </a:cubicBezTo>
                    <a:cubicBezTo>
                      <a:pt x="17" y="6"/>
                      <a:pt x="16" y="6"/>
                      <a:pt x="16" y="6"/>
                    </a:cubicBezTo>
                    <a:cubicBezTo>
                      <a:pt x="16" y="6"/>
                      <a:pt x="15" y="6"/>
                      <a:pt x="15" y="6"/>
                    </a:cubicBezTo>
                    <a:cubicBezTo>
                      <a:pt x="13" y="6"/>
                      <a:pt x="11" y="6"/>
                      <a:pt x="10" y="6"/>
                    </a:cubicBezTo>
                    <a:cubicBezTo>
                      <a:pt x="9" y="5"/>
                      <a:pt x="8" y="5"/>
                      <a:pt x="7" y="4"/>
                    </a:cubicBezTo>
                    <a:cubicBezTo>
                      <a:pt x="6" y="4"/>
                      <a:pt x="6" y="4"/>
                      <a:pt x="6" y="4"/>
                    </a:cubicBezTo>
                    <a:cubicBezTo>
                      <a:pt x="6" y="4"/>
                      <a:pt x="6" y="4"/>
                      <a:pt x="6" y="4"/>
                    </a:cubicBezTo>
                    <a:cubicBezTo>
                      <a:pt x="4" y="4"/>
                      <a:pt x="3" y="3"/>
                      <a:pt x="3" y="2"/>
                    </a:cubicBezTo>
                    <a:cubicBezTo>
                      <a:pt x="1" y="1"/>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567">
                <a:extLst>
                  <a:ext uri="{FF2B5EF4-FFF2-40B4-BE49-F238E27FC236}">
                    <a16:creationId xmlns:a16="http://schemas.microsoft.com/office/drawing/2014/main" id="{3F0C7522-C8EF-4AB9-B306-9EB45FA6DD7C}"/>
                  </a:ext>
                </a:extLst>
              </p:cNvPr>
              <p:cNvSpPr>
                <a:spLocks noEditPoints="1"/>
              </p:cNvSpPr>
              <p:nvPr/>
            </p:nvSpPr>
            <p:spPr bwMode="auto">
              <a:xfrm>
                <a:off x="1881" y="2537"/>
                <a:ext cx="29" cy="50"/>
              </a:xfrm>
              <a:custGeom>
                <a:avLst/>
                <a:gdLst>
                  <a:gd name="T0" fmla="*/ 0 w 12"/>
                  <a:gd name="T1" fmla="*/ 12 h 21"/>
                  <a:gd name="T2" fmla="*/ 1 w 12"/>
                  <a:gd name="T3" fmla="*/ 13 h 21"/>
                  <a:gd name="T4" fmla="*/ 1 w 12"/>
                  <a:gd name="T5" fmla="*/ 13 h 21"/>
                  <a:gd name="T6" fmla="*/ 1 w 12"/>
                  <a:gd name="T7" fmla="*/ 13 h 21"/>
                  <a:gd name="T8" fmla="*/ 1 w 12"/>
                  <a:gd name="T9" fmla="*/ 13 h 21"/>
                  <a:gd name="T10" fmla="*/ 2 w 12"/>
                  <a:gd name="T11" fmla="*/ 13 h 21"/>
                  <a:gd name="T12" fmla="*/ 3 w 12"/>
                  <a:gd name="T13" fmla="*/ 14 h 21"/>
                  <a:gd name="T14" fmla="*/ 7 w 12"/>
                  <a:gd name="T15" fmla="*/ 17 h 21"/>
                  <a:gd name="T16" fmla="*/ 8 w 12"/>
                  <a:gd name="T17" fmla="*/ 18 h 21"/>
                  <a:gd name="T18" fmla="*/ 9 w 12"/>
                  <a:gd name="T19" fmla="*/ 19 h 21"/>
                  <a:gd name="T20" fmla="*/ 10 w 12"/>
                  <a:gd name="T21" fmla="*/ 20 h 21"/>
                  <a:gd name="T22" fmla="*/ 11 w 12"/>
                  <a:gd name="T23" fmla="*/ 21 h 21"/>
                  <a:gd name="T24" fmla="*/ 11 w 12"/>
                  <a:gd name="T25" fmla="*/ 21 h 21"/>
                  <a:gd name="T26" fmla="*/ 12 w 12"/>
                  <a:gd name="T27" fmla="*/ 20 h 21"/>
                  <a:gd name="T28" fmla="*/ 12 w 12"/>
                  <a:gd name="T29" fmla="*/ 20 h 21"/>
                  <a:gd name="T30" fmla="*/ 11 w 12"/>
                  <a:gd name="T31" fmla="*/ 15 h 21"/>
                  <a:gd name="T32" fmla="*/ 11 w 12"/>
                  <a:gd name="T33" fmla="*/ 14 h 21"/>
                  <a:gd name="T34" fmla="*/ 9 w 12"/>
                  <a:gd name="T35" fmla="*/ 14 h 21"/>
                  <a:gd name="T36" fmla="*/ 9 w 12"/>
                  <a:gd name="T37" fmla="*/ 14 h 21"/>
                  <a:gd name="T38" fmla="*/ 11 w 12"/>
                  <a:gd name="T39" fmla="*/ 20 h 21"/>
                  <a:gd name="T40" fmla="*/ 9 w 12"/>
                  <a:gd name="T41" fmla="*/ 17 h 21"/>
                  <a:gd name="T42" fmla="*/ 4 w 12"/>
                  <a:gd name="T43" fmla="*/ 13 h 21"/>
                  <a:gd name="T44" fmla="*/ 4 w 12"/>
                  <a:gd name="T45" fmla="*/ 13 h 21"/>
                  <a:gd name="T46" fmla="*/ 3 w 12"/>
                  <a:gd name="T47" fmla="*/ 13 h 21"/>
                  <a:gd name="T48" fmla="*/ 3 w 12"/>
                  <a:gd name="T49" fmla="*/ 13 h 21"/>
                  <a:gd name="T50" fmla="*/ 3 w 12"/>
                  <a:gd name="T51" fmla="*/ 13 h 21"/>
                  <a:gd name="T52" fmla="*/ 3 w 12"/>
                  <a:gd name="T53" fmla="*/ 13 h 21"/>
                  <a:gd name="T54" fmla="*/ 2 w 12"/>
                  <a:gd name="T55" fmla="*/ 13 h 21"/>
                  <a:gd name="T56" fmla="*/ 2 w 12"/>
                  <a:gd name="T57" fmla="*/ 13 h 21"/>
                  <a:gd name="T58" fmla="*/ 2 w 12"/>
                  <a:gd name="T59" fmla="*/ 13 h 21"/>
                  <a:gd name="T60" fmla="*/ 1 w 12"/>
                  <a:gd name="T61" fmla="*/ 12 h 21"/>
                  <a:gd name="T62" fmla="*/ 0 w 12"/>
                  <a:gd name="T63" fmla="*/ 12 h 21"/>
                  <a:gd name="T64" fmla="*/ 0 w 12"/>
                  <a:gd name="T65" fmla="*/ 0 h 21"/>
                  <a:gd name="T66" fmla="*/ 0 w 12"/>
                  <a:gd name="T67" fmla="*/ 0 h 21"/>
                  <a:gd name="T68" fmla="*/ 0 w 12"/>
                  <a:gd name="T69" fmla="*/ 0 h 21"/>
                  <a:gd name="T70" fmla="*/ 0 w 12"/>
                  <a:gd name="T71" fmla="*/ 0 h 21"/>
                  <a:gd name="T72" fmla="*/ 0 w 12"/>
                  <a:gd name="T7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21">
                    <a:moveTo>
                      <a:pt x="0" y="12"/>
                    </a:moveTo>
                    <a:cubicBezTo>
                      <a:pt x="1" y="13"/>
                      <a:pt x="1" y="13"/>
                      <a:pt x="1" y="13"/>
                    </a:cubicBezTo>
                    <a:cubicBezTo>
                      <a:pt x="1" y="13"/>
                      <a:pt x="1" y="13"/>
                      <a:pt x="1" y="13"/>
                    </a:cubicBezTo>
                    <a:cubicBezTo>
                      <a:pt x="1" y="13"/>
                      <a:pt x="1" y="13"/>
                      <a:pt x="1" y="13"/>
                    </a:cubicBezTo>
                    <a:cubicBezTo>
                      <a:pt x="1" y="13"/>
                      <a:pt x="1" y="13"/>
                      <a:pt x="1" y="13"/>
                    </a:cubicBezTo>
                    <a:cubicBezTo>
                      <a:pt x="2" y="13"/>
                      <a:pt x="2" y="13"/>
                      <a:pt x="2" y="13"/>
                    </a:cubicBezTo>
                    <a:cubicBezTo>
                      <a:pt x="3" y="14"/>
                      <a:pt x="3" y="14"/>
                      <a:pt x="3" y="14"/>
                    </a:cubicBezTo>
                    <a:cubicBezTo>
                      <a:pt x="7" y="17"/>
                      <a:pt x="7" y="17"/>
                      <a:pt x="7" y="17"/>
                    </a:cubicBezTo>
                    <a:cubicBezTo>
                      <a:pt x="8" y="18"/>
                      <a:pt x="8" y="18"/>
                      <a:pt x="8" y="18"/>
                    </a:cubicBezTo>
                    <a:cubicBezTo>
                      <a:pt x="9" y="19"/>
                      <a:pt x="9" y="19"/>
                      <a:pt x="9" y="19"/>
                    </a:cubicBezTo>
                    <a:cubicBezTo>
                      <a:pt x="10" y="20"/>
                      <a:pt x="10" y="20"/>
                      <a:pt x="10" y="20"/>
                    </a:cubicBezTo>
                    <a:cubicBezTo>
                      <a:pt x="11" y="21"/>
                      <a:pt x="11" y="21"/>
                      <a:pt x="11" y="21"/>
                    </a:cubicBezTo>
                    <a:cubicBezTo>
                      <a:pt x="11" y="21"/>
                      <a:pt x="11" y="21"/>
                      <a:pt x="11" y="21"/>
                    </a:cubicBezTo>
                    <a:cubicBezTo>
                      <a:pt x="11" y="21"/>
                      <a:pt x="12" y="20"/>
                      <a:pt x="12" y="20"/>
                    </a:cubicBezTo>
                    <a:cubicBezTo>
                      <a:pt x="12" y="20"/>
                      <a:pt x="12" y="20"/>
                      <a:pt x="12" y="20"/>
                    </a:cubicBezTo>
                    <a:cubicBezTo>
                      <a:pt x="12" y="18"/>
                      <a:pt x="12" y="17"/>
                      <a:pt x="11" y="15"/>
                    </a:cubicBezTo>
                    <a:cubicBezTo>
                      <a:pt x="11" y="15"/>
                      <a:pt x="11" y="15"/>
                      <a:pt x="11" y="14"/>
                    </a:cubicBezTo>
                    <a:cubicBezTo>
                      <a:pt x="9" y="14"/>
                      <a:pt x="9" y="14"/>
                      <a:pt x="9" y="14"/>
                    </a:cubicBezTo>
                    <a:cubicBezTo>
                      <a:pt x="9" y="14"/>
                      <a:pt x="9" y="14"/>
                      <a:pt x="9" y="14"/>
                    </a:cubicBezTo>
                    <a:cubicBezTo>
                      <a:pt x="10" y="18"/>
                      <a:pt x="11" y="20"/>
                      <a:pt x="11" y="20"/>
                    </a:cubicBezTo>
                    <a:cubicBezTo>
                      <a:pt x="11" y="20"/>
                      <a:pt x="10" y="19"/>
                      <a:pt x="9" y="17"/>
                    </a:cubicBezTo>
                    <a:cubicBezTo>
                      <a:pt x="8" y="16"/>
                      <a:pt x="6" y="15"/>
                      <a:pt x="4" y="13"/>
                    </a:cubicBezTo>
                    <a:cubicBezTo>
                      <a:pt x="4" y="13"/>
                      <a:pt x="4" y="13"/>
                      <a:pt x="4"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2" y="13"/>
                      <a:pt x="2" y="13"/>
                      <a:pt x="2" y="13"/>
                    </a:cubicBezTo>
                    <a:cubicBezTo>
                      <a:pt x="1" y="12"/>
                      <a:pt x="1" y="12"/>
                      <a:pt x="1" y="12"/>
                    </a:cubicBezTo>
                    <a:cubicBezTo>
                      <a:pt x="0" y="12"/>
                      <a:pt x="0" y="12"/>
                      <a:pt x="0" y="1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568">
                <a:extLst>
                  <a:ext uri="{FF2B5EF4-FFF2-40B4-BE49-F238E27FC236}">
                    <a16:creationId xmlns:a16="http://schemas.microsoft.com/office/drawing/2014/main" id="{CC8C2BD3-583C-4BF9-BFC0-7FE92CEC9A9F}"/>
                  </a:ext>
                </a:extLst>
              </p:cNvPr>
              <p:cNvSpPr>
                <a:spLocks/>
              </p:cNvSpPr>
              <p:nvPr/>
            </p:nvSpPr>
            <p:spPr bwMode="auto">
              <a:xfrm>
                <a:off x="1891" y="2568"/>
                <a:ext cx="16" cy="16"/>
              </a:xfrm>
              <a:custGeom>
                <a:avLst/>
                <a:gdLst>
                  <a:gd name="T0" fmla="*/ 0 w 7"/>
                  <a:gd name="T1" fmla="*/ 0 h 7"/>
                  <a:gd name="T2" fmla="*/ 5 w 7"/>
                  <a:gd name="T3" fmla="*/ 4 h 7"/>
                  <a:gd name="T4" fmla="*/ 7 w 7"/>
                  <a:gd name="T5" fmla="*/ 7 h 7"/>
                  <a:gd name="T6" fmla="*/ 5 w 7"/>
                  <a:gd name="T7" fmla="*/ 1 h 7"/>
                  <a:gd name="T8" fmla="*/ 4 w 7"/>
                  <a:gd name="T9" fmla="*/ 1 h 7"/>
                  <a:gd name="T10" fmla="*/ 4 w 7"/>
                  <a:gd name="T11" fmla="*/ 1 h 7"/>
                  <a:gd name="T12" fmla="*/ 4 w 7"/>
                  <a:gd name="T13" fmla="*/ 1 h 7"/>
                  <a:gd name="T14" fmla="*/ 3 w 7"/>
                  <a:gd name="T15" fmla="*/ 1 h 7"/>
                  <a:gd name="T16" fmla="*/ 3 w 7"/>
                  <a:gd name="T17" fmla="*/ 1 h 7"/>
                  <a:gd name="T18" fmla="*/ 3 w 7"/>
                  <a:gd name="T19" fmla="*/ 1 h 7"/>
                  <a:gd name="T20" fmla="*/ 0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0" y="0"/>
                    </a:moveTo>
                    <a:cubicBezTo>
                      <a:pt x="2" y="2"/>
                      <a:pt x="4" y="3"/>
                      <a:pt x="5" y="4"/>
                    </a:cubicBezTo>
                    <a:cubicBezTo>
                      <a:pt x="6" y="6"/>
                      <a:pt x="7" y="7"/>
                      <a:pt x="7" y="7"/>
                    </a:cubicBezTo>
                    <a:cubicBezTo>
                      <a:pt x="7" y="7"/>
                      <a:pt x="6" y="5"/>
                      <a:pt x="5" y="1"/>
                    </a:cubicBezTo>
                    <a:cubicBezTo>
                      <a:pt x="4"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0"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569">
                <a:extLst>
                  <a:ext uri="{FF2B5EF4-FFF2-40B4-BE49-F238E27FC236}">
                    <a16:creationId xmlns:a16="http://schemas.microsoft.com/office/drawing/2014/main" id="{A3C8ABB1-AFFB-4CAF-9089-24F1FD13E46F}"/>
                  </a:ext>
                </a:extLst>
              </p:cNvPr>
              <p:cNvSpPr>
                <a:spLocks/>
              </p:cNvSpPr>
              <p:nvPr/>
            </p:nvSpPr>
            <p:spPr bwMode="auto">
              <a:xfrm>
                <a:off x="1936" y="25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570">
                <a:extLst>
                  <a:ext uri="{FF2B5EF4-FFF2-40B4-BE49-F238E27FC236}">
                    <a16:creationId xmlns:a16="http://schemas.microsoft.com/office/drawing/2014/main" id="{CCA28EA1-051B-4619-8646-021E142588A4}"/>
                  </a:ext>
                </a:extLst>
              </p:cNvPr>
              <p:cNvSpPr>
                <a:spLocks noEditPoints="1"/>
              </p:cNvSpPr>
              <p:nvPr/>
            </p:nvSpPr>
            <p:spPr bwMode="auto">
              <a:xfrm>
                <a:off x="1867" y="2527"/>
                <a:ext cx="100" cy="65"/>
              </a:xfrm>
              <a:custGeom>
                <a:avLst/>
                <a:gdLst>
                  <a:gd name="T0" fmla="*/ 0 w 42"/>
                  <a:gd name="T1" fmla="*/ 13 h 27"/>
                  <a:gd name="T2" fmla="*/ 2 w 42"/>
                  <a:gd name="T3" fmla="*/ 14 h 27"/>
                  <a:gd name="T4" fmla="*/ 5 w 42"/>
                  <a:gd name="T5" fmla="*/ 16 h 27"/>
                  <a:gd name="T6" fmla="*/ 5 w 42"/>
                  <a:gd name="T7" fmla="*/ 16 h 27"/>
                  <a:gd name="T8" fmla="*/ 6 w 42"/>
                  <a:gd name="T9" fmla="*/ 16 h 27"/>
                  <a:gd name="T10" fmla="*/ 8 w 42"/>
                  <a:gd name="T11" fmla="*/ 17 h 27"/>
                  <a:gd name="T12" fmla="*/ 9 w 42"/>
                  <a:gd name="T13" fmla="*/ 17 h 27"/>
                  <a:gd name="T14" fmla="*/ 10 w 42"/>
                  <a:gd name="T15" fmla="*/ 17 h 27"/>
                  <a:gd name="T16" fmla="*/ 4 w 42"/>
                  <a:gd name="T17" fmla="*/ 12 h 27"/>
                  <a:gd name="T18" fmla="*/ 22 w 42"/>
                  <a:gd name="T19" fmla="*/ 19 h 27"/>
                  <a:gd name="T20" fmla="*/ 22 w 42"/>
                  <a:gd name="T21" fmla="*/ 19 h 27"/>
                  <a:gd name="T22" fmla="*/ 23 w 42"/>
                  <a:gd name="T23" fmla="*/ 16 h 27"/>
                  <a:gd name="T24" fmla="*/ 23 w 42"/>
                  <a:gd name="T25" fmla="*/ 16 h 27"/>
                  <a:gd name="T26" fmla="*/ 6 w 42"/>
                  <a:gd name="T27" fmla="*/ 4 h 27"/>
                  <a:gd name="T28" fmla="*/ 6 w 42"/>
                  <a:gd name="T29" fmla="*/ 4 h 27"/>
                  <a:gd name="T30" fmla="*/ 16 w 42"/>
                  <a:gd name="T31" fmla="*/ 0 h 27"/>
                  <a:gd name="T32" fmla="*/ 15 w 42"/>
                  <a:gd name="T33" fmla="*/ 0 h 27"/>
                  <a:gd name="T34" fmla="*/ 12 w 42"/>
                  <a:gd name="T35" fmla="*/ 0 h 27"/>
                  <a:gd name="T36" fmla="*/ 12 w 42"/>
                  <a:gd name="T37" fmla="*/ 0 h 27"/>
                  <a:gd name="T38" fmla="*/ 12 w 42"/>
                  <a:gd name="T39" fmla="*/ 0 h 27"/>
                  <a:gd name="T40" fmla="*/ 9 w 42"/>
                  <a:gd name="T41" fmla="*/ 0 h 27"/>
                  <a:gd name="T42" fmla="*/ 6 w 42"/>
                  <a:gd name="T43" fmla="*/ 1 h 27"/>
                  <a:gd name="T44" fmla="*/ 3 w 42"/>
                  <a:gd name="T45" fmla="*/ 1 h 27"/>
                  <a:gd name="T46" fmla="*/ 3 w 42"/>
                  <a:gd name="T47" fmla="*/ 1 h 27"/>
                  <a:gd name="T48" fmla="*/ 2 w 42"/>
                  <a:gd name="T49" fmla="*/ 3 h 27"/>
                  <a:gd name="T50" fmla="*/ 7 w 42"/>
                  <a:gd name="T51" fmla="*/ 7 h 27"/>
                  <a:gd name="T52" fmla="*/ 15 w 42"/>
                  <a:gd name="T53" fmla="*/ 7 h 27"/>
                  <a:gd name="T54" fmla="*/ 29 w 42"/>
                  <a:gd name="T55" fmla="*/ 10 h 27"/>
                  <a:gd name="T56" fmla="*/ 41 w 42"/>
                  <a:gd name="T57" fmla="*/ 24 h 27"/>
                  <a:gd name="T58" fmla="*/ 35 w 42"/>
                  <a:gd name="T59" fmla="*/ 22 h 27"/>
                  <a:gd name="T60" fmla="*/ 23 w 42"/>
                  <a:gd name="T61" fmla="*/ 15 h 27"/>
                  <a:gd name="T62" fmla="*/ 12 w 42"/>
                  <a:gd name="T63" fmla="*/ 13 h 27"/>
                  <a:gd name="T64" fmla="*/ 17 w 42"/>
                  <a:gd name="T65" fmla="*/ 18 h 27"/>
                  <a:gd name="T66" fmla="*/ 22 w 42"/>
                  <a:gd name="T67" fmla="*/ 19 h 27"/>
                  <a:gd name="T68" fmla="*/ 22 w 42"/>
                  <a:gd name="T69" fmla="*/ 19 h 27"/>
                  <a:gd name="T70" fmla="*/ 23 w 42"/>
                  <a:gd name="T71" fmla="*/ 19 h 27"/>
                  <a:gd name="T72" fmla="*/ 25 w 42"/>
                  <a:gd name="T73" fmla="*/ 19 h 27"/>
                  <a:gd name="T74" fmla="*/ 25 w 42"/>
                  <a:gd name="T75" fmla="*/ 19 h 27"/>
                  <a:gd name="T76" fmla="*/ 25 w 42"/>
                  <a:gd name="T77" fmla="*/ 19 h 27"/>
                  <a:gd name="T78" fmla="*/ 28 w 42"/>
                  <a:gd name="T79" fmla="*/ 20 h 27"/>
                  <a:gd name="T80" fmla="*/ 28 w 42"/>
                  <a:gd name="T81" fmla="*/ 20 h 27"/>
                  <a:gd name="T82" fmla="*/ 28 w 42"/>
                  <a:gd name="T83" fmla="*/ 20 h 27"/>
                  <a:gd name="T84" fmla="*/ 32 w 42"/>
                  <a:gd name="T85" fmla="*/ 22 h 27"/>
                  <a:gd name="T86" fmla="*/ 41 w 42"/>
                  <a:gd name="T87" fmla="*/ 27 h 27"/>
                  <a:gd name="T88" fmla="*/ 42 w 42"/>
                  <a:gd name="T89" fmla="*/ 26 h 27"/>
                  <a:gd name="T90" fmla="*/ 42 w 42"/>
                  <a:gd name="T91" fmla="*/ 24 h 27"/>
                  <a:gd name="T92" fmla="*/ 42 w 42"/>
                  <a:gd name="T93" fmla="*/ 23 h 27"/>
                  <a:gd name="T94" fmla="*/ 42 w 42"/>
                  <a:gd name="T95" fmla="*/ 22 h 27"/>
                  <a:gd name="T96" fmla="*/ 42 w 42"/>
                  <a:gd name="T97" fmla="*/ 17 h 27"/>
                  <a:gd name="T98" fmla="*/ 40 w 42"/>
                  <a:gd name="T99" fmla="*/ 12 h 27"/>
                  <a:gd name="T100" fmla="*/ 38 w 42"/>
                  <a:gd name="T101" fmla="*/ 8 h 27"/>
                  <a:gd name="T102" fmla="*/ 37 w 42"/>
                  <a:gd name="T103" fmla="*/ 8 h 27"/>
                  <a:gd name="T104" fmla="*/ 37 w 42"/>
                  <a:gd name="T105" fmla="*/ 8 h 27"/>
                  <a:gd name="T106" fmla="*/ 37 w 42"/>
                  <a:gd name="T107" fmla="*/ 8 h 27"/>
                  <a:gd name="T108" fmla="*/ 34 w 42"/>
                  <a:gd name="T109" fmla="*/ 5 h 27"/>
                  <a:gd name="T110" fmla="*/ 32 w 42"/>
                  <a:gd name="T111" fmla="*/ 5 h 27"/>
                  <a:gd name="T112" fmla="*/ 31 w 42"/>
                  <a:gd name="T113" fmla="*/ 4 h 27"/>
                  <a:gd name="T114" fmla="*/ 20 w 42"/>
                  <a:gd name="T11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27">
                    <a:moveTo>
                      <a:pt x="0" y="10"/>
                    </a:moveTo>
                    <a:cubicBezTo>
                      <a:pt x="0" y="12"/>
                      <a:pt x="0" y="12"/>
                      <a:pt x="0" y="12"/>
                    </a:cubicBezTo>
                    <a:cubicBezTo>
                      <a:pt x="0" y="13"/>
                      <a:pt x="0" y="13"/>
                      <a:pt x="0" y="13"/>
                    </a:cubicBezTo>
                    <a:cubicBezTo>
                      <a:pt x="0" y="13"/>
                      <a:pt x="0" y="13"/>
                      <a:pt x="0" y="13"/>
                    </a:cubicBezTo>
                    <a:cubicBezTo>
                      <a:pt x="1" y="14"/>
                      <a:pt x="1" y="14"/>
                      <a:pt x="2" y="14"/>
                    </a:cubicBezTo>
                    <a:cubicBezTo>
                      <a:pt x="2" y="14"/>
                      <a:pt x="2" y="14"/>
                      <a:pt x="2" y="14"/>
                    </a:cubicBezTo>
                    <a:cubicBezTo>
                      <a:pt x="4" y="15"/>
                      <a:pt x="4" y="15"/>
                      <a:pt x="4" y="15"/>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6" y="16"/>
                      <a:pt x="6" y="16"/>
                      <a:pt x="6" y="16"/>
                    </a:cubicBezTo>
                    <a:cubicBezTo>
                      <a:pt x="6" y="16"/>
                      <a:pt x="6" y="16"/>
                      <a:pt x="6" y="16"/>
                    </a:cubicBezTo>
                    <a:cubicBezTo>
                      <a:pt x="7" y="16"/>
                      <a:pt x="7" y="16"/>
                      <a:pt x="7" y="16"/>
                    </a:cubicBezTo>
                    <a:cubicBezTo>
                      <a:pt x="8" y="17"/>
                      <a:pt x="8" y="17"/>
                      <a:pt x="8" y="17"/>
                    </a:cubicBezTo>
                    <a:cubicBezTo>
                      <a:pt x="8" y="17"/>
                      <a:pt x="8" y="17"/>
                      <a:pt x="8" y="17"/>
                    </a:cubicBezTo>
                    <a:cubicBezTo>
                      <a:pt x="8" y="17"/>
                      <a:pt x="8" y="17"/>
                      <a:pt x="8" y="17"/>
                    </a:cubicBezTo>
                    <a:cubicBezTo>
                      <a:pt x="9" y="17"/>
                      <a:pt x="9" y="17"/>
                      <a:pt x="9" y="17"/>
                    </a:cubicBezTo>
                    <a:cubicBezTo>
                      <a:pt x="9" y="17"/>
                      <a:pt x="9" y="17"/>
                      <a:pt x="9" y="17"/>
                    </a:cubicBezTo>
                    <a:cubicBezTo>
                      <a:pt x="9" y="17"/>
                      <a:pt x="9" y="17"/>
                      <a:pt x="9" y="17"/>
                    </a:cubicBezTo>
                    <a:cubicBezTo>
                      <a:pt x="9" y="17"/>
                      <a:pt x="9" y="17"/>
                      <a:pt x="9" y="17"/>
                    </a:cubicBezTo>
                    <a:cubicBezTo>
                      <a:pt x="10" y="17"/>
                      <a:pt x="10" y="17"/>
                      <a:pt x="10" y="17"/>
                    </a:cubicBezTo>
                    <a:cubicBezTo>
                      <a:pt x="10" y="17"/>
                      <a:pt x="10" y="17"/>
                      <a:pt x="10" y="17"/>
                    </a:cubicBezTo>
                    <a:cubicBezTo>
                      <a:pt x="10" y="17"/>
                      <a:pt x="9" y="16"/>
                      <a:pt x="8" y="16"/>
                    </a:cubicBezTo>
                    <a:cubicBezTo>
                      <a:pt x="7" y="15"/>
                      <a:pt x="6" y="14"/>
                      <a:pt x="4" y="12"/>
                    </a:cubicBezTo>
                    <a:cubicBezTo>
                      <a:pt x="3" y="12"/>
                      <a:pt x="3" y="11"/>
                      <a:pt x="2" y="11"/>
                    </a:cubicBezTo>
                    <a:cubicBezTo>
                      <a:pt x="1" y="11"/>
                      <a:pt x="1" y="10"/>
                      <a:pt x="0" y="10"/>
                    </a:cubicBezTo>
                    <a:moveTo>
                      <a:pt x="22" y="19"/>
                    </a:moveTo>
                    <a:cubicBezTo>
                      <a:pt x="22" y="19"/>
                      <a:pt x="22" y="19"/>
                      <a:pt x="22" y="19"/>
                    </a:cubicBezTo>
                    <a:cubicBezTo>
                      <a:pt x="22" y="19"/>
                      <a:pt x="22" y="19"/>
                      <a:pt x="22" y="19"/>
                    </a:cubicBezTo>
                    <a:cubicBezTo>
                      <a:pt x="22" y="19"/>
                      <a:pt x="22" y="19"/>
                      <a:pt x="22" y="19"/>
                    </a:cubicBezTo>
                    <a:cubicBezTo>
                      <a:pt x="22" y="19"/>
                      <a:pt x="22" y="19"/>
                      <a:pt x="22" y="19"/>
                    </a:cubicBezTo>
                    <a:moveTo>
                      <a:pt x="23" y="16"/>
                    </a:move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moveTo>
                      <a:pt x="6" y="4"/>
                    </a:moveTo>
                    <a:cubicBezTo>
                      <a:pt x="6" y="4"/>
                      <a:pt x="6" y="4"/>
                      <a:pt x="6" y="4"/>
                    </a:cubicBezTo>
                    <a:cubicBezTo>
                      <a:pt x="6" y="4"/>
                      <a:pt x="6" y="4"/>
                      <a:pt x="6" y="4"/>
                    </a:cubicBezTo>
                    <a:cubicBezTo>
                      <a:pt x="6" y="4"/>
                      <a:pt x="6" y="4"/>
                      <a:pt x="6" y="4"/>
                    </a:cubicBezTo>
                    <a:cubicBezTo>
                      <a:pt x="6" y="4"/>
                      <a:pt x="6" y="4"/>
                      <a:pt x="6" y="4"/>
                    </a:cubicBezTo>
                    <a:moveTo>
                      <a:pt x="18" y="0"/>
                    </a:moveTo>
                    <a:cubicBezTo>
                      <a:pt x="18" y="0"/>
                      <a:pt x="17" y="0"/>
                      <a:pt x="17" y="0"/>
                    </a:cubicBezTo>
                    <a:cubicBezTo>
                      <a:pt x="16" y="0"/>
                      <a:pt x="16" y="0"/>
                      <a:pt x="16" y="0"/>
                    </a:cubicBezTo>
                    <a:cubicBezTo>
                      <a:pt x="16" y="0"/>
                      <a:pt x="16" y="0"/>
                      <a:pt x="16" y="0"/>
                    </a:cubicBezTo>
                    <a:cubicBezTo>
                      <a:pt x="16" y="0"/>
                      <a:pt x="16" y="0"/>
                      <a:pt x="16" y="0"/>
                    </a:cubicBezTo>
                    <a:cubicBezTo>
                      <a:pt x="15" y="0"/>
                      <a:pt x="15" y="0"/>
                      <a:pt x="15" y="0"/>
                    </a:cubicBezTo>
                    <a:cubicBezTo>
                      <a:pt x="15" y="0"/>
                      <a:pt x="15" y="0"/>
                      <a:pt x="15" y="0"/>
                    </a:cubicBezTo>
                    <a:cubicBezTo>
                      <a:pt x="13" y="0"/>
                      <a:pt x="13" y="0"/>
                      <a:pt x="13"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1" y="0"/>
                      <a:pt x="11" y="0"/>
                      <a:pt x="11" y="0"/>
                    </a:cubicBezTo>
                    <a:cubicBezTo>
                      <a:pt x="11" y="0"/>
                      <a:pt x="11" y="0"/>
                      <a:pt x="11" y="0"/>
                    </a:cubicBezTo>
                    <a:cubicBezTo>
                      <a:pt x="9" y="0"/>
                      <a:pt x="9" y="0"/>
                      <a:pt x="9" y="0"/>
                    </a:cubicBezTo>
                    <a:cubicBezTo>
                      <a:pt x="8" y="0"/>
                      <a:pt x="8" y="0"/>
                      <a:pt x="8" y="0"/>
                    </a:cubicBezTo>
                    <a:cubicBezTo>
                      <a:pt x="7" y="1"/>
                      <a:pt x="7" y="1"/>
                      <a:pt x="7" y="1"/>
                    </a:cubicBezTo>
                    <a:cubicBezTo>
                      <a:pt x="7" y="1"/>
                      <a:pt x="6" y="1"/>
                      <a:pt x="6" y="1"/>
                    </a:cubicBezTo>
                    <a:cubicBezTo>
                      <a:pt x="4" y="1"/>
                      <a:pt x="4" y="1"/>
                      <a:pt x="4" y="1"/>
                    </a:cubicBezTo>
                    <a:cubicBezTo>
                      <a:pt x="3" y="1"/>
                      <a:pt x="3" y="1"/>
                      <a:pt x="3" y="1"/>
                    </a:cubicBezTo>
                    <a:cubicBezTo>
                      <a:pt x="3" y="1"/>
                      <a:pt x="3" y="1"/>
                      <a:pt x="3" y="1"/>
                    </a:cubicBezTo>
                    <a:cubicBezTo>
                      <a:pt x="3" y="1"/>
                      <a:pt x="3" y="1"/>
                      <a:pt x="4" y="1"/>
                    </a:cubicBezTo>
                    <a:cubicBezTo>
                      <a:pt x="4" y="1"/>
                      <a:pt x="4" y="1"/>
                      <a:pt x="4" y="1"/>
                    </a:cubicBezTo>
                    <a:cubicBezTo>
                      <a:pt x="3" y="1"/>
                      <a:pt x="3" y="1"/>
                      <a:pt x="3" y="1"/>
                    </a:cubicBezTo>
                    <a:cubicBezTo>
                      <a:pt x="3" y="1"/>
                      <a:pt x="3" y="1"/>
                      <a:pt x="3" y="1"/>
                    </a:cubicBezTo>
                    <a:cubicBezTo>
                      <a:pt x="3" y="1"/>
                      <a:pt x="3" y="1"/>
                      <a:pt x="3" y="1"/>
                    </a:cubicBezTo>
                    <a:cubicBezTo>
                      <a:pt x="2" y="3"/>
                      <a:pt x="2" y="3"/>
                      <a:pt x="2" y="3"/>
                    </a:cubicBezTo>
                    <a:cubicBezTo>
                      <a:pt x="2" y="4"/>
                      <a:pt x="2" y="4"/>
                      <a:pt x="3" y="4"/>
                    </a:cubicBezTo>
                    <a:cubicBezTo>
                      <a:pt x="4" y="4"/>
                      <a:pt x="5" y="5"/>
                      <a:pt x="5" y="6"/>
                    </a:cubicBezTo>
                    <a:cubicBezTo>
                      <a:pt x="6" y="6"/>
                      <a:pt x="6" y="7"/>
                      <a:pt x="7" y="7"/>
                    </a:cubicBezTo>
                    <a:cubicBezTo>
                      <a:pt x="7" y="7"/>
                      <a:pt x="8" y="7"/>
                      <a:pt x="8" y="7"/>
                    </a:cubicBezTo>
                    <a:cubicBezTo>
                      <a:pt x="9" y="7"/>
                      <a:pt x="11" y="7"/>
                      <a:pt x="12" y="7"/>
                    </a:cubicBezTo>
                    <a:cubicBezTo>
                      <a:pt x="13" y="7"/>
                      <a:pt x="14" y="7"/>
                      <a:pt x="15" y="7"/>
                    </a:cubicBezTo>
                    <a:cubicBezTo>
                      <a:pt x="17" y="7"/>
                      <a:pt x="18" y="7"/>
                      <a:pt x="20" y="8"/>
                    </a:cubicBezTo>
                    <a:cubicBezTo>
                      <a:pt x="21" y="8"/>
                      <a:pt x="22" y="8"/>
                      <a:pt x="24" y="8"/>
                    </a:cubicBezTo>
                    <a:cubicBezTo>
                      <a:pt x="26" y="9"/>
                      <a:pt x="28" y="9"/>
                      <a:pt x="29" y="10"/>
                    </a:cubicBezTo>
                    <a:cubicBezTo>
                      <a:pt x="31" y="11"/>
                      <a:pt x="32" y="12"/>
                      <a:pt x="33" y="13"/>
                    </a:cubicBezTo>
                    <a:cubicBezTo>
                      <a:pt x="35" y="15"/>
                      <a:pt x="37" y="17"/>
                      <a:pt x="38" y="19"/>
                    </a:cubicBezTo>
                    <a:cubicBezTo>
                      <a:pt x="39" y="21"/>
                      <a:pt x="40" y="23"/>
                      <a:pt x="41" y="24"/>
                    </a:cubicBezTo>
                    <a:cubicBezTo>
                      <a:pt x="41" y="25"/>
                      <a:pt x="41" y="26"/>
                      <a:pt x="41" y="26"/>
                    </a:cubicBezTo>
                    <a:cubicBezTo>
                      <a:pt x="41" y="26"/>
                      <a:pt x="40" y="26"/>
                      <a:pt x="39" y="25"/>
                    </a:cubicBezTo>
                    <a:cubicBezTo>
                      <a:pt x="38" y="24"/>
                      <a:pt x="37" y="23"/>
                      <a:pt x="35" y="22"/>
                    </a:cubicBezTo>
                    <a:cubicBezTo>
                      <a:pt x="33" y="20"/>
                      <a:pt x="31" y="19"/>
                      <a:pt x="29" y="18"/>
                    </a:cubicBezTo>
                    <a:cubicBezTo>
                      <a:pt x="28" y="17"/>
                      <a:pt x="27" y="17"/>
                      <a:pt x="26" y="16"/>
                    </a:cubicBezTo>
                    <a:cubicBezTo>
                      <a:pt x="25" y="16"/>
                      <a:pt x="24" y="16"/>
                      <a:pt x="23" y="15"/>
                    </a:cubicBezTo>
                    <a:cubicBezTo>
                      <a:pt x="22" y="15"/>
                      <a:pt x="20" y="15"/>
                      <a:pt x="19" y="15"/>
                    </a:cubicBezTo>
                    <a:cubicBezTo>
                      <a:pt x="17" y="14"/>
                      <a:pt x="16" y="14"/>
                      <a:pt x="15" y="14"/>
                    </a:cubicBezTo>
                    <a:cubicBezTo>
                      <a:pt x="14" y="14"/>
                      <a:pt x="13" y="13"/>
                      <a:pt x="12" y="13"/>
                    </a:cubicBezTo>
                    <a:cubicBezTo>
                      <a:pt x="13" y="15"/>
                      <a:pt x="14" y="17"/>
                      <a:pt x="15" y="18"/>
                    </a:cubicBezTo>
                    <a:cubicBezTo>
                      <a:pt x="15" y="18"/>
                      <a:pt x="15" y="18"/>
                      <a:pt x="15" y="18"/>
                    </a:cubicBezTo>
                    <a:cubicBezTo>
                      <a:pt x="17" y="18"/>
                      <a:pt x="17" y="18"/>
                      <a:pt x="17" y="18"/>
                    </a:cubicBezTo>
                    <a:cubicBezTo>
                      <a:pt x="18" y="19"/>
                      <a:pt x="18" y="19"/>
                      <a:pt x="18" y="19"/>
                    </a:cubicBezTo>
                    <a:cubicBezTo>
                      <a:pt x="20" y="19"/>
                      <a:pt x="20" y="19"/>
                      <a:pt x="20"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3" y="19"/>
                      <a:pt x="23" y="19"/>
                      <a:pt x="23" y="19"/>
                    </a:cubicBezTo>
                    <a:cubicBezTo>
                      <a:pt x="24" y="19"/>
                      <a:pt x="24" y="19"/>
                      <a:pt x="24"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9" y="21"/>
                      <a:pt x="29" y="21"/>
                      <a:pt x="29" y="21"/>
                    </a:cubicBezTo>
                    <a:cubicBezTo>
                      <a:pt x="32" y="22"/>
                      <a:pt x="32" y="22"/>
                      <a:pt x="32" y="22"/>
                    </a:cubicBezTo>
                    <a:cubicBezTo>
                      <a:pt x="34" y="23"/>
                      <a:pt x="34" y="23"/>
                      <a:pt x="34" y="23"/>
                    </a:cubicBezTo>
                    <a:cubicBezTo>
                      <a:pt x="34" y="23"/>
                      <a:pt x="35" y="24"/>
                      <a:pt x="36" y="24"/>
                    </a:cubicBezTo>
                    <a:cubicBezTo>
                      <a:pt x="41" y="27"/>
                      <a:pt x="41" y="27"/>
                      <a:pt x="41" y="27"/>
                    </a:cubicBezTo>
                    <a:cubicBezTo>
                      <a:pt x="41" y="27"/>
                      <a:pt x="41" y="27"/>
                      <a:pt x="41" y="27"/>
                    </a:cubicBezTo>
                    <a:cubicBezTo>
                      <a:pt x="41" y="27"/>
                      <a:pt x="41" y="27"/>
                      <a:pt x="41" y="27"/>
                    </a:cubicBezTo>
                    <a:cubicBezTo>
                      <a:pt x="41" y="27"/>
                      <a:pt x="42" y="26"/>
                      <a:pt x="42" y="26"/>
                    </a:cubicBezTo>
                    <a:cubicBezTo>
                      <a:pt x="42" y="26"/>
                      <a:pt x="42" y="26"/>
                      <a:pt x="42" y="26"/>
                    </a:cubicBezTo>
                    <a:cubicBezTo>
                      <a:pt x="42" y="25"/>
                      <a:pt x="42" y="25"/>
                      <a:pt x="42" y="24"/>
                    </a:cubicBezTo>
                    <a:cubicBezTo>
                      <a:pt x="42" y="24"/>
                      <a:pt x="42" y="24"/>
                      <a:pt x="42" y="24"/>
                    </a:cubicBezTo>
                    <a:cubicBezTo>
                      <a:pt x="42" y="24"/>
                      <a:pt x="42" y="24"/>
                      <a:pt x="42" y="24"/>
                    </a:cubicBezTo>
                    <a:cubicBezTo>
                      <a:pt x="42" y="24"/>
                      <a:pt x="42" y="24"/>
                      <a:pt x="42" y="24"/>
                    </a:cubicBezTo>
                    <a:cubicBezTo>
                      <a:pt x="42" y="23"/>
                      <a:pt x="42" y="23"/>
                      <a:pt x="42" y="23"/>
                    </a:cubicBezTo>
                    <a:cubicBezTo>
                      <a:pt x="42" y="23"/>
                      <a:pt x="42" y="23"/>
                      <a:pt x="42" y="23"/>
                    </a:cubicBezTo>
                    <a:cubicBezTo>
                      <a:pt x="42" y="23"/>
                      <a:pt x="42" y="23"/>
                      <a:pt x="42" y="23"/>
                    </a:cubicBezTo>
                    <a:cubicBezTo>
                      <a:pt x="42" y="22"/>
                      <a:pt x="42" y="22"/>
                      <a:pt x="42" y="22"/>
                    </a:cubicBezTo>
                    <a:cubicBezTo>
                      <a:pt x="42" y="22"/>
                      <a:pt x="42" y="21"/>
                      <a:pt x="42" y="20"/>
                    </a:cubicBezTo>
                    <a:cubicBezTo>
                      <a:pt x="42" y="19"/>
                      <a:pt x="42" y="19"/>
                      <a:pt x="42" y="19"/>
                    </a:cubicBezTo>
                    <a:cubicBezTo>
                      <a:pt x="42" y="17"/>
                      <a:pt x="42" y="17"/>
                      <a:pt x="42" y="17"/>
                    </a:cubicBezTo>
                    <a:cubicBezTo>
                      <a:pt x="41" y="15"/>
                      <a:pt x="41" y="15"/>
                      <a:pt x="41" y="15"/>
                    </a:cubicBezTo>
                    <a:cubicBezTo>
                      <a:pt x="41" y="14"/>
                      <a:pt x="41" y="14"/>
                      <a:pt x="40" y="13"/>
                    </a:cubicBezTo>
                    <a:cubicBezTo>
                      <a:pt x="40" y="12"/>
                      <a:pt x="40" y="12"/>
                      <a:pt x="40" y="12"/>
                    </a:cubicBezTo>
                    <a:cubicBezTo>
                      <a:pt x="39" y="11"/>
                      <a:pt x="39" y="11"/>
                      <a:pt x="39" y="11"/>
                    </a:cubicBezTo>
                    <a:cubicBezTo>
                      <a:pt x="39" y="10"/>
                      <a:pt x="38" y="10"/>
                      <a:pt x="38" y="9"/>
                    </a:cubicBezTo>
                    <a:cubicBezTo>
                      <a:pt x="38" y="8"/>
                      <a:pt x="38" y="8"/>
                      <a:pt x="38" y="8"/>
                    </a:cubicBezTo>
                    <a:cubicBezTo>
                      <a:pt x="37" y="8"/>
                      <a:pt x="37" y="8"/>
                      <a:pt x="37" y="8"/>
                    </a:cubicBezTo>
                    <a:cubicBezTo>
                      <a:pt x="37" y="8"/>
                      <a:pt x="37" y="8"/>
                      <a:pt x="37" y="8"/>
                    </a:cubicBezTo>
                    <a:cubicBezTo>
                      <a:pt x="37" y="8"/>
                      <a:pt x="37" y="8"/>
                      <a:pt x="37" y="8"/>
                    </a:cubicBezTo>
                    <a:cubicBezTo>
                      <a:pt x="38" y="8"/>
                      <a:pt x="38" y="8"/>
                      <a:pt x="38" y="8"/>
                    </a:cubicBezTo>
                    <a:cubicBezTo>
                      <a:pt x="38"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6" y="7"/>
                      <a:pt x="36" y="7"/>
                      <a:pt x="36" y="7"/>
                    </a:cubicBezTo>
                    <a:cubicBezTo>
                      <a:pt x="36" y="6"/>
                      <a:pt x="35" y="6"/>
                      <a:pt x="34" y="5"/>
                    </a:cubicBezTo>
                    <a:cubicBezTo>
                      <a:pt x="34" y="5"/>
                      <a:pt x="34" y="5"/>
                      <a:pt x="34" y="5"/>
                    </a:cubicBezTo>
                    <a:cubicBezTo>
                      <a:pt x="33" y="5"/>
                      <a:pt x="33" y="5"/>
                      <a:pt x="33" y="5"/>
                    </a:cubicBezTo>
                    <a:cubicBezTo>
                      <a:pt x="32" y="5"/>
                      <a:pt x="32" y="5"/>
                      <a:pt x="32" y="5"/>
                    </a:cubicBezTo>
                    <a:cubicBezTo>
                      <a:pt x="32" y="5"/>
                      <a:pt x="32" y="5"/>
                      <a:pt x="32" y="5"/>
                    </a:cubicBezTo>
                    <a:cubicBezTo>
                      <a:pt x="32" y="5"/>
                      <a:pt x="32" y="5"/>
                      <a:pt x="32" y="5"/>
                    </a:cubicBezTo>
                    <a:cubicBezTo>
                      <a:pt x="32" y="4"/>
                      <a:pt x="32" y="4"/>
                      <a:pt x="32" y="4"/>
                    </a:cubicBezTo>
                    <a:cubicBezTo>
                      <a:pt x="31" y="4"/>
                      <a:pt x="31" y="4"/>
                      <a:pt x="31" y="4"/>
                    </a:cubicBezTo>
                    <a:cubicBezTo>
                      <a:pt x="23" y="1"/>
                      <a:pt x="23" y="1"/>
                      <a:pt x="23" y="1"/>
                    </a:cubicBezTo>
                    <a:cubicBezTo>
                      <a:pt x="20" y="0"/>
                      <a:pt x="20" y="0"/>
                      <a:pt x="20" y="0"/>
                    </a:cubicBezTo>
                    <a:cubicBezTo>
                      <a:pt x="20" y="0"/>
                      <a:pt x="20" y="0"/>
                      <a:pt x="20" y="0"/>
                    </a:cubicBezTo>
                    <a:cubicBezTo>
                      <a:pt x="19" y="0"/>
                      <a:pt x="19" y="0"/>
                      <a:pt x="18"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571">
                <a:extLst>
                  <a:ext uri="{FF2B5EF4-FFF2-40B4-BE49-F238E27FC236}">
                    <a16:creationId xmlns:a16="http://schemas.microsoft.com/office/drawing/2014/main" id="{11DDAF52-5D1F-44DB-B584-3DD40E32C606}"/>
                  </a:ext>
                </a:extLst>
              </p:cNvPr>
              <p:cNvSpPr>
                <a:spLocks noEditPoints="1"/>
              </p:cNvSpPr>
              <p:nvPr/>
            </p:nvSpPr>
            <p:spPr bwMode="auto">
              <a:xfrm>
                <a:off x="1867" y="2534"/>
                <a:ext cx="36" cy="36"/>
              </a:xfrm>
              <a:custGeom>
                <a:avLst/>
                <a:gdLst>
                  <a:gd name="T0" fmla="*/ 1 w 15"/>
                  <a:gd name="T1" fmla="*/ 4 h 15"/>
                  <a:gd name="T2" fmla="*/ 1 w 15"/>
                  <a:gd name="T3" fmla="*/ 6 h 15"/>
                  <a:gd name="T4" fmla="*/ 0 w 15"/>
                  <a:gd name="T5" fmla="*/ 7 h 15"/>
                  <a:gd name="T6" fmla="*/ 2 w 15"/>
                  <a:gd name="T7" fmla="*/ 8 h 15"/>
                  <a:gd name="T8" fmla="*/ 4 w 15"/>
                  <a:gd name="T9" fmla="*/ 9 h 15"/>
                  <a:gd name="T10" fmla="*/ 8 w 15"/>
                  <a:gd name="T11" fmla="*/ 13 h 15"/>
                  <a:gd name="T12" fmla="*/ 10 w 15"/>
                  <a:gd name="T13" fmla="*/ 14 h 15"/>
                  <a:gd name="T14" fmla="*/ 13 w 15"/>
                  <a:gd name="T15" fmla="*/ 15 h 15"/>
                  <a:gd name="T16" fmla="*/ 13 w 15"/>
                  <a:gd name="T17" fmla="*/ 15 h 15"/>
                  <a:gd name="T18" fmla="*/ 13 w 15"/>
                  <a:gd name="T19" fmla="*/ 15 h 15"/>
                  <a:gd name="T20" fmla="*/ 14 w 15"/>
                  <a:gd name="T21" fmla="*/ 15 h 15"/>
                  <a:gd name="T22" fmla="*/ 14 w 15"/>
                  <a:gd name="T23" fmla="*/ 15 h 15"/>
                  <a:gd name="T24" fmla="*/ 14 w 15"/>
                  <a:gd name="T25" fmla="*/ 15 h 15"/>
                  <a:gd name="T26" fmla="*/ 15 w 15"/>
                  <a:gd name="T27" fmla="*/ 15 h 15"/>
                  <a:gd name="T28" fmla="*/ 12 w 15"/>
                  <a:gd name="T29" fmla="*/ 10 h 15"/>
                  <a:gd name="T30" fmla="*/ 11 w 15"/>
                  <a:gd name="T31" fmla="*/ 10 h 15"/>
                  <a:gd name="T32" fmla="*/ 7 w 15"/>
                  <a:gd name="T33" fmla="*/ 8 h 15"/>
                  <a:gd name="T34" fmla="*/ 4 w 15"/>
                  <a:gd name="T35" fmla="*/ 7 h 15"/>
                  <a:gd name="T36" fmla="*/ 2 w 15"/>
                  <a:gd name="T37" fmla="*/ 5 h 15"/>
                  <a:gd name="T38" fmla="*/ 1 w 15"/>
                  <a:gd name="T39" fmla="*/ 4 h 15"/>
                  <a:gd name="T40" fmla="*/ 2 w 15"/>
                  <a:gd name="T41" fmla="*/ 0 h 15"/>
                  <a:gd name="T42" fmla="*/ 2 w 15"/>
                  <a:gd name="T43" fmla="*/ 2 h 15"/>
                  <a:gd name="T44" fmla="*/ 1 w 15"/>
                  <a:gd name="T45" fmla="*/ 4 h 15"/>
                  <a:gd name="T46" fmla="*/ 3 w 15"/>
                  <a:gd name="T47" fmla="*/ 4 h 15"/>
                  <a:gd name="T48" fmla="*/ 5 w 15"/>
                  <a:gd name="T49" fmla="*/ 4 h 15"/>
                  <a:gd name="T50" fmla="*/ 7 w 15"/>
                  <a:gd name="T51" fmla="*/ 4 h 15"/>
                  <a:gd name="T52" fmla="*/ 5 w 15"/>
                  <a:gd name="T53" fmla="*/ 3 h 15"/>
                  <a:gd name="T54" fmla="*/ 3 w 15"/>
                  <a:gd name="T55" fmla="*/ 1 h 15"/>
                  <a:gd name="T56" fmla="*/ 2 w 15"/>
                  <a:gd name="T5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5">
                    <a:moveTo>
                      <a:pt x="1" y="4"/>
                    </a:moveTo>
                    <a:cubicBezTo>
                      <a:pt x="1" y="5"/>
                      <a:pt x="1" y="5"/>
                      <a:pt x="1" y="6"/>
                    </a:cubicBezTo>
                    <a:cubicBezTo>
                      <a:pt x="0" y="7"/>
                      <a:pt x="0" y="7"/>
                      <a:pt x="0" y="7"/>
                    </a:cubicBezTo>
                    <a:cubicBezTo>
                      <a:pt x="1" y="7"/>
                      <a:pt x="1" y="8"/>
                      <a:pt x="2" y="8"/>
                    </a:cubicBezTo>
                    <a:cubicBezTo>
                      <a:pt x="3" y="8"/>
                      <a:pt x="3" y="9"/>
                      <a:pt x="4" y="9"/>
                    </a:cubicBezTo>
                    <a:cubicBezTo>
                      <a:pt x="6" y="11"/>
                      <a:pt x="7" y="12"/>
                      <a:pt x="8" y="13"/>
                    </a:cubicBezTo>
                    <a:cubicBezTo>
                      <a:pt x="9" y="13"/>
                      <a:pt x="10" y="14"/>
                      <a:pt x="10" y="14"/>
                    </a:cubicBezTo>
                    <a:cubicBezTo>
                      <a:pt x="13" y="15"/>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5" y="15"/>
                      <a:pt x="15" y="15"/>
                      <a:pt x="15" y="15"/>
                    </a:cubicBezTo>
                    <a:cubicBezTo>
                      <a:pt x="14" y="14"/>
                      <a:pt x="13" y="12"/>
                      <a:pt x="12" y="10"/>
                    </a:cubicBezTo>
                    <a:cubicBezTo>
                      <a:pt x="11" y="10"/>
                      <a:pt x="11" y="10"/>
                      <a:pt x="11" y="10"/>
                    </a:cubicBezTo>
                    <a:cubicBezTo>
                      <a:pt x="9" y="9"/>
                      <a:pt x="8" y="9"/>
                      <a:pt x="7" y="8"/>
                    </a:cubicBezTo>
                    <a:cubicBezTo>
                      <a:pt x="6" y="8"/>
                      <a:pt x="5" y="7"/>
                      <a:pt x="4" y="7"/>
                    </a:cubicBezTo>
                    <a:cubicBezTo>
                      <a:pt x="4" y="6"/>
                      <a:pt x="3" y="5"/>
                      <a:pt x="2" y="5"/>
                    </a:cubicBezTo>
                    <a:cubicBezTo>
                      <a:pt x="2" y="5"/>
                      <a:pt x="2" y="4"/>
                      <a:pt x="1" y="4"/>
                    </a:cubicBezTo>
                    <a:moveTo>
                      <a:pt x="2" y="0"/>
                    </a:moveTo>
                    <a:cubicBezTo>
                      <a:pt x="2" y="2"/>
                      <a:pt x="2" y="2"/>
                      <a:pt x="2" y="2"/>
                    </a:cubicBezTo>
                    <a:cubicBezTo>
                      <a:pt x="1" y="4"/>
                      <a:pt x="1" y="4"/>
                      <a:pt x="1" y="4"/>
                    </a:cubicBezTo>
                    <a:cubicBezTo>
                      <a:pt x="2" y="4"/>
                      <a:pt x="2" y="4"/>
                      <a:pt x="3" y="4"/>
                    </a:cubicBezTo>
                    <a:cubicBezTo>
                      <a:pt x="4" y="4"/>
                      <a:pt x="4" y="4"/>
                      <a:pt x="5" y="4"/>
                    </a:cubicBezTo>
                    <a:cubicBezTo>
                      <a:pt x="6" y="4"/>
                      <a:pt x="6" y="4"/>
                      <a:pt x="7" y="4"/>
                    </a:cubicBezTo>
                    <a:cubicBezTo>
                      <a:pt x="6" y="4"/>
                      <a:pt x="6" y="3"/>
                      <a:pt x="5" y="3"/>
                    </a:cubicBezTo>
                    <a:cubicBezTo>
                      <a:pt x="5" y="2"/>
                      <a:pt x="4" y="1"/>
                      <a:pt x="3" y="1"/>
                    </a:cubicBezTo>
                    <a:cubicBezTo>
                      <a:pt x="2" y="1"/>
                      <a:pt x="2" y="1"/>
                      <a:pt x="2"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572">
                <a:extLst>
                  <a:ext uri="{FF2B5EF4-FFF2-40B4-BE49-F238E27FC236}">
                    <a16:creationId xmlns:a16="http://schemas.microsoft.com/office/drawing/2014/main" id="{A12AD601-39FD-40E8-9599-441803BF360D}"/>
                  </a:ext>
                </a:extLst>
              </p:cNvPr>
              <p:cNvSpPr>
                <a:spLocks noEditPoints="1"/>
              </p:cNvSpPr>
              <p:nvPr/>
            </p:nvSpPr>
            <p:spPr bwMode="auto">
              <a:xfrm>
                <a:off x="1869" y="2544"/>
                <a:ext cx="95" cy="45"/>
              </a:xfrm>
              <a:custGeom>
                <a:avLst/>
                <a:gdLst>
                  <a:gd name="T0" fmla="*/ 28 w 40"/>
                  <a:gd name="T1" fmla="*/ 10 h 19"/>
                  <a:gd name="T2" fmla="*/ 28 w 40"/>
                  <a:gd name="T3" fmla="*/ 10 h 19"/>
                  <a:gd name="T4" fmla="*/ 28 w 40"/>
                  <a:gd name="T5" fmla="*/ 10 h 19"/>
                  <a:gd name="T6" fmla="*/ 28 w 40"/>
                  <a:gd name="T7" fmla="*/ 10 h 19"/>
                  <a:gd name="T8" fmla="*/ 0 w 40"/>
                  <a:gd name="T9" fmla="*/ 0 h 19"/>
                  <a:gd name="T10" fmla="*/ 0 w 40"/>
                  <a:gd name="T11" fmla="*/ 0 h 19"/>
                  <a:gd name="T12" fmla="*/ 0 w 40"/>
                  <a:gd name="T13" fmla="*/ 0 h 19"/>
                  <a:gd name="T14" fmla="*/ 1 w 40"/>
                  <a:gd name="T15" fmla="*/ 1 h 19"/>
                  <a:gd name="T16" fmla="*/ 3 w 40"/>
                  <a:gd name="T17" fmla="*/ 3 h 19"/>
                  <a:gd name="T18" fmla="*/ 6 w 40"/>
                  <a:gd name="T19" fmla="*/ 4 h 19"/>
                  <a:gd name="T20" fmla="*/ 10 w 40"/>
                  <a:gd name="T21" fmla="*/ 6 h 19"/>
                  <a:gd name="T22" fmla="*/ 11 w 40"/>
                  <a:gd name="T23" fmla="*/ 6 h 19"/>
                  <a:gd name="T24" fmla="*/ 14 w 40"/>
                  <a:gd name="T25" fmla="*/ 7 h 19"/>
                  <a:gd name="T26" fmla="*/ 18 w 40"/>
                  <a:gd name="T27" fmla="*/ 8 h 19"/>
                  <a:gd name="T28" fmla="*/ 22 w 40"/>
                  <a:gd name="T29" fmla="*/ 8 h 19"/>
                  <a:gd name="T30" fmla="*/ 25 w 40"/>
                  <a:gd name="T31" fmla="*/ 9 h 19"/>
                  <a:gd name="T32" fmla="*/ 28 w 40"/>
                  <a:gd name="T33" fmla="*/ 11 h 19"/>
                  <a:gd name="T34" fmla="*/ 34 w 40"/>
                  <a:gd name="T35" fmla="*/ 15 h 19"/>
                  <a:gd name="T36" fmla="*/ 38 w 40"/>
                  <a:gd name="T37" fmla="*/ 18 h 19"/>
                  <a:gd name="T38" fmla="*/ 40 w 40"/>
                  <a:gd name="T39" fmla="*/ 19 h 19"/>
                  <a:gd name="T40" fmla="*/ 40 w 40"/>
                  <a:gd name="T41" fmla="*/ 17 h 19"/>
                  <a:gd name="T42" fmla="*/ 37 w 40"/>
                  <a:gd name="T43" fmla="*/ 12 h 19"/>
                  <a:gd name="T44" fmla="*/ 32 w 40"/>
                  <a:gd name="T45" fmla="*/ 6 h 19"/>
                  <a:gd name="T46" fmla="*/ 28 w 40"/>
                  <a:gd name="T47" fmla="*/ 3 h 19"/>
                  <a:gd name="T48" fmla="*/ 23 w 40"/>
                  <a:gd name="T49" fmla="*/ 1 h 19"/>
                  <a:gd name="T50" fmla="*/ 19 w 40"/>
                  <a:gd name="T51" fmla="*/ 1 h 19"/>
                  <a:gd name="T52" fmla="*/ 14 w 40"/>
                  <a:gd name="T53" fmla="*/ 0 h 19"/>
                  <a:gd name="T54" fmla="*/ 11 w 40"/>
                  <a:gd name="T55" fmla="*/ 0 h 19"/>
                  <a:gd name="T56" fmla="*/ 7 w 40"/>
                  <a:gd name="T57" fmla="*/ 0 h 19"/>
                  <a:gd name="T58" fmla="*/ 6 w 40"/>
                  <a:gd name="T59" fmla="*/ 0 h 19"/>
                  <a:gd name="T60" fmla="*/ 4 w 40"/>
                  <a:gd name="T61" fmla="*/ 0 h 19"/>
                  <a:gd name="T62" fmla="*/ 2 w 40"/>
                  <a:gd name="T63" fmla="*/ 0 h 19"/>
                  <a:gd name="T64" fmla="*/ 0 w 40"/>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19">
                    <a:moveTo>
                      <a:pt x="28" y="10"/>
                    </a:moveTo>
                    <a:cubicBezTo>
                      <a:pt x="28" y="10"/>
                      <a:pt x="28" y="10"/>
                      <a:pt x="28" y="10"/>
                    </a:cubicBezTo>
                    <a:cubicBezTo>
                      <a:pt x="28" y="10"/>
                      <a:pt x="28" y="10"/>
                      <a:pt x="28" y="10"/>
                    </a:cubicBezTo>
                    <a:cubicBezTo>
                      <a:pt x="28" y="10"/>
                      <a:pt x="28" y="10"/>
                      <a:pt x="28" y="10"/>
                    </a:cubicBezTo>
                    <a:moveTo>
                      <a:pt x="0" y="0"/>
                    </a:moveTo>
                    <a:cubicBezTo>
                      <a:pt x="0" y="0"/>
                      <a:pt x="0" y="0"/>
                      <a:pt x="0" y="0"/>
                    </a:cubicBezTo>
                    <a:cubicBezTo>
                      <a:pt x="0" y="0"/>
                      <a:pt x="0" y="0"/>
                      <a:pt x="0" y="0"/>
                    </a:cubicBezTo>
                    <a:cubicBezTo>
                      <a:pt x="1" y="0"/>
                      <a:pt x="1" y="1"/>
                      <a:pt x="1" y="1"/>
                    </a:cubicBezTo>
                    <a:cubicBezTo>
                      <a:pt x="2" y="1"/>
                      <a:pt x="3" y="2"/>
                      <a:pt x="3" y="3"/>
                    </a:cubicBezTo>
                    <a:cubicBezTo>
                      <a:pt x="4" y="3"/>
                      <a:pt x="5" y="4"/>
                      <a:pt x="6" y="4"/>
                    </a:cubicBezTo>
                    <a:cubicBezTo>
                      <a:pt x="7" y="5"/>
                      <a:pt x="8" y="5"/>
                      <a:pt x="10" y="6"/>
                    </a:cubicBezTo>
                    <a:cubicBezTo>
                      <a:pt x="10" y="6"/>
                      <a:pt x="10" y="6"/>
                      <a:pt x="11" y="6"/>
                    </a:cubicBezTo>
                    <a:cubicBezTo>
                      <a:pt x="12" y="6"/>
                      <a:pt x="13" y="7"/>
                      <a:pt x="14" y="7"/>
                    </a:cubicBezTo>
                    <a:cubicBezTo>
                      <a:pt x="15" y="7"/>
                      <a:pt x="16" y="7"/>
                      <a:pt x="18" y="8"/>
                    </a:cubicBezTo>
                    <a:cubicBezTo>
                      <a:pt x="19" y="8"/>
                      <a:pt x="21" y="8"/>
                      <a:pt x="22" y="8"/>
                    </a:cubicBezTo>
                    <a:cubicBezTo>
                      <a:pt x="23" y="9"/>
                      <a:pt x="24" y="9"/>
                      <a:pt x="25" y="9"/>
                    </a:cubicBezTo>
                    <a:cubicBezTo>
                      <a:pt x="26" y="10"/>
                      <a:pt x="27" y="10"/>
                      <a:pt x="28" y="11"/>
                    </a:cubicBezTo>
                    <a:cubicBezTo>
                      <a:pt x="30" y="12"/>
                      <a:pt x="32" y="13"/>
                      <a:pt x="34" y="15"/>
                    </a:cubicBezTo>
                    <a:cubicBezTo>
                      <a:pt x="36" y="16"/>
                      <a:pt x="37" y="17"/>
                      <a:pt x="38" y="18"/>
                    </a:cubicBezTo>
                    <a:cubicBezTo>
                      <a:pt x="39" y="19"/>
                      <a:pt x="40" y="19"/>
                      <a:pt x="40" y="19"/>
                    </a:cubicBezTo>
                    <a:cubicBezTo>
                      <a:pt x="40" y="19"/>
                      <a:pt x="40" y="18"/>
                      <a:pt x="40" y="17"/>
                    </a:cubicBezTo>
                    <a:cubicBezTo>
                      <a:pt x="39" y="16"/>
                      <a:pt x="38" y="14"/>
                      <a:pt x="37" y="12"/>
                    </a:cubicBezTo>
                    <a:cubicBezTo>
                      <a:pt x="36" y="10"/>
                      <a:pt x="34" y="8"/>
                      <a:pt x="32" y="6"/>
                    </a:cubicBezTo>
                    <a:cubicBezTo>
                      <a:pt x="31" y="5"/>
                      <a:pt x="30" y="4"/>
                      <a:pt x="28" y="3"/>
                    </a:cubicBezTo>
                    <a:cubicBezTo>
                      <a:pt x="27" y="2"/>
                      <a:pt x="25" y="2"/>
                      <a:pt x="23" y="1"/>
                    </a:cubicBezTo>
                    <a:cubicBezTo>
                      <a:pt x="21" y="1"/>
                      <a:pt x="20" y="1"/>
                      <a:pt x="19" y="1"/>
                    </a:cubicBezTo>
                    <a:cubicBezTo>
                      <a:pt x="17" y="0"/>
                      <a:pt x="16" y="0"/>
                      <a:pt x="14" y="0"/>
                    </a:cubicBezTo>
                    <a:cubicBezTo>
                      <a:pt x="13" y="0"/>
                      <a:pt x="12" y="0"/>
                      <a:pt x="11" y="0"/>
                    </a:cubicBezTo>
                    <a:cubicBezTo>
                      <a:pt x="10" y="0"/>
                      <a:pt x="8" y="0"/>
                      <a:pt x="7" y="0"/>
                    </a:cubicBezTo>
                    <a:cubicBezTo>
                      <a:pt x="7" y="0"/>
                      <a:pt x="6" y="0"/>
                      <a:pt x="6" y="0"/>
                    </a:cubicBezTo>
                    <a:cubicBezTo>
                      <a:pt x="5" y="0"/>
                      <a:pt x="5" y="0"/>
                      <a:pt x="4" y="0"/>
                    </a:cubicBezTo>
                    <a:cubicBezTo>
                      <a:pt x="3" y="0"/>
                      <a:pt x="3" y="0"/>
                      <a:pt x="2" y="0"/>
                    </a:cubicBezTo>
                    <a:cubicBezTo>
                      <a:pt x="1" y="0"/>
                      <a:pt x="1"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573">
                <a:extLst>
                  <a:ext uri="{FF2B5EF4-FFF2-40B4-BE49-F238E27FC236}">
                    <a16:creationId xmlns:a16="http://schemas.microsoft.com/office/drawing/2014/main" id="{E17DA5C4-6432-467A-B739-0E9D6889AC4B}"/>
                  </a:ext>
                </a:extLst>
              </p:cNvPr>
              <p:cNvSpPr>
                <a:spLocks/>
              </p:cNvSpPr>
              <p:nvPr/>
            </p:nvSpPr>
            <p:spPr bwMode="auto">
              <a:xfrm>
                <a:off x="1874" y="253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Rectangle 574">
                <a:extLst>
                  <a:ext uri="{FF2B5EF4-FFF2-40B4-BE49-F238E27FC236}">
                    <a16:creationId xmlns:a16="http://schemas.microsoft.com/office/drawing/2014/main" id="{C1FB5760-5CF8-4BE6-98B9-FBA3CEDDCCA5}"/>
                  </a:ext>
                </a:extLst>
              </p:cNvPr>
              <p:cNvSpPr>
                <a:spLocks noChangeArrowheads="1"/>
              </p:cNvSpPr>
              <p:nvPr/>
            </p:nvSpPr>
            <p:spPr bwMode="auto">
              <a:xfrm>
                <a:off x="1739" y="2658"/>
                <a:ext cx="1" cy="1"/>
              </a:xfrm>
              <a:prstGeom prst="rect">
                <a:avLst/>
              </a:prstGeom>
              <a:solidFill>
                <a:srgbClr val="AB14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575">
                <a:extLst>
                  <a:ext uri="{FF2B5EF4-FFF2-40B4-BE49-F238E27FC236}">
                    <a16:creationId xmlns:a16="http://schemas.microsoft.com/office/drawing/2014/main" id="{25D90979-5273-45FE-A915-584FB11E71E4}"/>
                  </a:ext>
                </a:extLst>
              </p:cNvPr>
              <p:cNvSpPr>
                <a:spLocks/>
              </p:cNvSpPr>
              <p:nvPr/>
            </p:nvSpPr>
            <p:spPr bwMode="auto">
              <a:xfrm>
                <a:off x="1739" y="265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576">
                <a:extLst>
                  <a:ext uri="{FF2B5EF4-FFF2-40B4-BE49-F238E27FC236}">
                    <a16:creationId xmlns:a16="http://schemas.microsoft.com/office/drawing/2014/main" id="{96E63B94-442C-4031-941E-ED09FB109ED0}"/>
                  </a:ext>
                </a:extLst>
              </p:cNvPr>
              <p:cNvSpPr>
                <a:spLocks noEditPoints="1"/>
              </p:cNvSpPr>
              <p:nvPr/>
            </p:nvSpPr>
            <p:spPr bwMode="auto">
              <a:xfrm>
                <a:off x="1724" y="2594"/>
                <a:ext cx="62" cy="100"/>
              </a:xfrm>
              <a:custGeom>
                <a:avLst/>
                <a:gdLst>
                  <a:gd name="T0" fmla="*/ 10 w 26"/>
                  <a:gd name="T1" fmla="*/ 15 h 42"/>
                  <a:gd name="T2" fmla="*/ 12 w 26"/>
                  <a:gd name="T3" fmla="*/ 11 h 42"/>
                  <a:gd name="T4" fmla="*/ 12 w 26"/>
                  <a:gd name="T5" fmla="*/ 8 h 42"/>
                  <a:gd name="T6" fmla="*/ 12 w 26"/>
                  <a:gd name="T7" fmla="*/ 8 h 42"/>
                  <a:gd name="T8" fmla="*/ 12 w 26"/>
                  <a:gd name="T9" fmla="*/ 8 h 42"/>
                  <a:gd name="T10" fmla="*/ 12 w 26"/>
                  <a:gd name="T11" fmla="*/ 8 h 42"/>
                  <a:gd name="T12" fmla="*/ 12 w 26"/>
                  <a:gd name="T13" fmla="*/ 4 h 42"/>
                  <a:gd name="T14" fmla="*/ 12 w 26"/>
                  <a:gd name="T15" fmla="*/ 4 h 42"/>
                  <a:gd name="T16" fmla="*/ 12 w 26"/>
                  <a:gd name="T17" fmla="*/ 4 h 42"/>
                  <a:gd name="T18" fmla="*/ 12 w 26"/>
                  <a:gd name="T19" fmla="*/ 4 h 42"/>
                  <a:gd name="T20" fmla="*/ 11 w 26"/>
                  <a:gd name="T21" fmla="*/ 5 h 42"/>
                  <a:gd name="T22" fmla="*/ 8 w 26"/>
                  <a:gd name="T23" fmla="*/ 10 h 42"/>
                  <a:gd name="T24" fmla="*/ 8 w 26"/>
                  <a:gd name="T25" fmla="*/ 11 h 42"/>
                  <a:gd name="T26" fmla="*/ 3 w 26"/>
                  <a:gd name="T27" fmla="*/ 18 h 42"/>
                  <a:gd name="T28" fmla="*/ 1 w 26"/>
                  <a:gd name="T29" fmla="*/ 23 h 42"/>
                  <a:gd name="T30" fmla="*/ 0 w 26"/>
                  <a:gd name="T31" fmla="*/ 25 h 42"/>
                  <a:gd name="T32" fmla="*/ 0 w 26"/>
                  <a:gd name="T33" fmla="*/ 27 h 42"/>
                  <a:gd name="T34" fmla="*/ 0 w 26"/>
                  <a:gd name="T35" fmla="*/ 28 h 42"/>
                  <a:gd name="T36" fmla="*/ 0 w 26"/>
                  <a:gd name="T37" fmla="*/ 31 h 42"/>
                  <a:gd name="T38" fmla="*/ 0 w 26"/>
                  <a:gd name="T39" fmla="*/ 32 h 42"/>
                  <a:gd name="T40" fmla="*/ 0 w 26"/>
                  <a:gd name="T41" fmla="*/ 33 h 42"/>
                  <a:gd name="T42" fmla="*/ 1 w 26"/>
                  <a:gd name="T43" fmla="*/ 35 h 42"/>
                  <a:gd name="T44" fmla="*/ 1 w 26"/>
                  <a:gd name="T45" fmla="*/ 35 h 42"/>
                  <a:gd name="T46" fmla="*/ 1 w 26"/>
                  <a:gd name="T47" fmla="*/ 36 h 42"/>
                  <a:gd name="T48" fmla="*/ 3 w 26"/>
                  <a:gd name="T49" fmla="*/ 40 h 42"/>
                  <a:gd name="T50" fmla="*/ 4 w 26"/>
                  <a:gd name="T51" fmla="*/ 41 h 42"/>
                  <a:gd name="T52" fmla="*/ 6 w 26"/>
                  <a:gd name="T53" fmla="*/ 42 h 42"/>
                  <a:gd name="T54" fmla="*/ 11 w 26"/>
                  <a:gd name="T55" fmla="*/ 36 h 42"/>
                  <a:gd name="T56" fmla="*/ 15 w 26"/>
                  <a:gd name="T57" fmla="*/ 32 h 42"/>
                  <a:gd name="T58" fmla="*/ 18 w 26"/>
                  <a:gd name="T59" fmla="*/ 29 h 42"/>
                  <a:gd name="T60" fmla="*/ 18 w 26"/>
                  <a:gd name="T61" fmla="*/ 29 h 42"/>
                  <a:gd name="T62" fmla="*/ 19 w 26"/>
                  <a:gd name="T63" fmla="*/ 29 h 42"/>
                  <a:gd name="T64" fmla="*/ 16 w 26"/>
                  <a:gd name="T65" fmla="*/ 19 h 42"/>
                  <a:gd name="T66" fmla="*/ 13 w 26"/>
                  <a:gd name="T67" fmla="*/ 23 h 42"/>
                  <a:gd name="T68" fmla="*/ 6 w 26"/>
                  <a:gd name="T69" fmla="*/ 40 h 42"/>
                  <a:gd name="T70" fmla="*/ 3 w 26"/>
                  <a:gd name="T71" fmla="*/ 35 h 42"/>
                  <a:gd name="T72" fmla="*/ 3 w 26"/>
                  <a:gd name="T73" fmla="*/ 26 h 42"/>
                  <a:gd name="T74" fmla="*/ 8 w 26"/>
                  <a:gd name="T75" fmla="*/ 19 h 42"/>
                  <a:gd name="T76" fmla="*/ 13 w 26"/>
                  <a:gd name="T77" fmla="*/ 13 h 42"/>
                  <a:gd name="T78" fmla="*/ 23 w 26"/>
                  <a:gd name="T79" fmla="*/ 7 h 42"/>
                  <a:gd name="T80" fmla="*/ 23 w 26"/>
                  <a:gd name="T81" fmla="*/ 17 h 42"/>
                  <a:gd name="T82" fmla="*/ 25 w 26"/>
                  <a:gd name="T83" fmla="*/ 18 h 42"/>
                  <a:gd name="T84" fmla="*/ 25 w 26"/>
                  <a:gd name="T85" fmla="*/ 17 h 42"/>
                  <a:gd name="T86" fmla="*/ 25 w 26"/>
                  <a:gd name="T87" fmla="*/ 16 h 42"/>
                  <a:gd name="T88" fmla="*/ 26 w 26"/>
                  <a:gd name="T89" fmla="*/ 13 h 42"/>
                  <a:gd name="T90" fmla="*/ 26 w 26"/>
                  <a:gd name="T91" fmla="*/ 13 h 42"/>
                  <a:gd name="T92" fmla="*/ 26 w 26"/>
                  <a:gd name="T93" fmla="*/ 12 h 42"/>
                  <a:gd name="T94" fmla="*/ 25 w 26"/>
                  <a:gd name="T95" fmla="*/ 7 h 42"/>
                  <a:gd name="T96" fmla="*/ 25 w 26"/>
                  <a:gd name="T97" fmla="*/ 5 h 42"/>
                  <a:gd name="T98" fmla="*/ 24 w 26"/>
                  <a:gd name="T99" fmla="*/ 4 h 42"/>
                  <a:gd name="T100" fmla="*/ 24 w 26"/>
                  <a:gd name="T101" fmla="*/ 3 h 42"/>
                  <a:gd name="T102" fmla="*/ 24 w 26"/>
                  <a:gd name="T103" fmla="*/ 3 h 42"/>
                  <a:gd name="T104" fmla="*/ 22 w 26"/>
                  <a:gd name="T10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42">
                    <a:moveTo>
                      <a:pt x="10" y="15"/>
                    </a:moveTo>
                    <a:cubicBezTo>
                      <a:pt x="10" y="15"/>
                      <a:pt x="10" y="15"/>
                      <a:pt x="10" y="15"/>
                    </a:cubicBezTo>
                    <a:cubicBezTo>
                      <a:pt x="10" y="15"/>
                      <a:pt x="10" y="15"/>
                      <a:pt x="10" y="15"/>
                    </a:cubicBezTo>
                    <a:cubicBezTo>
                      <a:pt x="10" y="15"/>
                      <a:pt x="10" y="15"/>
                      <a:pt x="10" y="15"/>
                    </a:cubicBezTo>
                    <a:moveTo>
                      <a:pt x="12" y="11"/>
                    </a:moveTo>
                    <a:cubicBezTo>
                      <a:pt x="12" y="11"/>
                      <a:pt x="12" y="11"/>
                      <a:pt x="12" y="11"/>
                    </a:cubicBezTo>
                    <a:cubicBezTo>
                      <a:pt x="12" y="11"/>
                      <a:pt x="12" y="11"/>
                      <a:pt x="12" y="11"/>
                    </a:cubicBezTo>
                    <a:cubicBezTo>
                      <a:pt x="12" y="11"/>
                      <a:pt x="12" y="11"/>
                      <a:pt x="12" y="11"/>
                    </a:cubicBezTo>
                    <a:moveTo>
                      <a:pt x="12" y="8"/>
                    </a:moveTo>
                    <a:cubicBezTo>
                      <a:pt x="12" y="8"/>
                      <a:pt x="12" y="8"/>
                      <a:pt x="12" y="8"/>
                    </a:cubicBezTo>
                    <a:cubicBezTo>
                      <a:pt x="12" y="8"/>
                      <a:pt x="12" y="8"/>
                      <a:pt x="12" y="8"/>
                    </a:cubicBezTo>
                    <a:cubicBezTo>
                      <a:pt x="12" y="8"/>
                      <a:pt x="12" y="8"/>
                      <a:pt x="12" y="8"/>
                    </a:cubicBezTo>
                    <a:cubicBezTo>
                      <a:pt x="12" y="8"/>
                      <a:pt x="12" y="8"/>
                      <a:pt x="12" y="8"/>
                    </a:cubicBezTo>
                    <a:moveTo>
                      <a:pt x="12" y="8"/>
                    </a:move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moveTo>
                      <a:pt x="12" y="4"/>
                    </a:moveTo>
                    <a:cubicBezTo>
                      <a:pt x="12" y="4"/>
                      <a:pt x="12" y="4"/>
                      <a:pt x="12" y="4"/>
                    </a:cubicBezTo>
                    <a:cubicBezTo>
                      <a:pt x="12" y="4"/>
                      <a:pt x="12" y="4"/>
                      <a:pt x="12" y="4"/>
                    </a:cubicBezTo>
                    <a:cubicBezTo>
                      <a:pt x="12" y="4"/>
                      <a:pt x="12" y="4"/>
                      <a:pt x="12" y="4"/>
                    </a:cubicBezTo>
                    <a:cubicBezTo>
                      <a:pt x="12" y="4"/>
                      <a:pt x="12" y="4"/>
                      <a:pt x="12" y="4"/>
                    </a:cubicBezTo>
                    <a:moveTo>
                      <a:pt x="13" y="1"/>
                    </a:moveTo>
                    <a:cubicBezTo>
                      <a:pt x="13" y="1"/>
                      <a:pt x="12" y="2"/>
                      <a:pt x="12" y="2"/>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5"/>
                      <a:pt x="11" y="5"/>
                      <a:pt x="11" y="5"/>
                    </a:cubicBezTo>
                    <a:cubicBezTo>
                      <a:pt x="10" y="7"/>
                      <a:pt x="10" y="7"/>
                      <a:pt x="10" y="7"/>
                    </a:cubicBezTo>
                    <a:cubicBezTo>
                      <a:pt x="10" y="7"/>
                      <a:pt x="10" y="7"/>
                      <a:pt x="10" y="7"/>
                    </a:cubicBezTo>
                    <a:cubicBezTo>
                      <a:pt x="8" y="10"/>
                      <a:pt x="8" y="10"/>
                      <a:pt x="8" y="10"/>
                    </a:cubicBezTo>
                    <a:cubicBezTo>
                      <a:pt x="8" y="10"/>
                      <a:pt x="8" y="10"/>
                      <a:pt x="8" y="10"/>
                    </a:cubicBezTo>
                    <a:cubicBezTo>
                      <a:pt x="8" y="11"/>
                      <a:pt x="8" y="11"/>
                      <a:pt x="8" y="11"/>
                    </a:cubicBezTo>
                    <a:cubicBezTo>
                      <a:pt x="8" y="11"/>
                      <a:pt x="8" y="11"/>
                      <a:pt x="8" y="11"/>
                    </a:cubicBezTo>
                    <a:cubicBezTo>
                      <a:pt x="7" y="12"/>
                      <a:pt x="7" y="12"/>
                      <a:pt x="7" y="12"/>
                    </a:cubicBezTo>
                    <a:cubicBezTo>
                      <a:pt x="5" y="15"/>
                      <a:pt x="5" y="15"/>
                      <a:pt x="5" y="15"/>
                    </a:cubicBezTo>
                    <a:cubicBezTo>
                      <a:pt x="4" y="16"/>
                      <a:pt x="4" y="17"/>
                      <a:pt x="3" y="18"/>
                    </a:cubicBezTo>
                    <a:cubicBezTo>
                      <a:pt x="3" y="18"/>
                      <a:pt x="3" y="18"/>
                      <a:pt x="3" y="18"/>
                    </a:cubicBezTo>
                    <a:cubicBezTo>
                      <a:pt x="2" y="20"/>
                      <a:pt x="2" y="20"/>
                      <a:pt x="2" y="20"/>
                    </a:cubicBezTo>
                    <a:cubicBezTo>
                      <a:pt x="1" y="23"/>
                      <a:pt x="1" y="23"/>
                      <a:pt x="1" y="23"/>
                    </a:cubicBezTo>
                    <a:cubicBezTo>
                      <a:pt x="1" y="23"/>
                      <a:pt x="1" y="23"/>
                      <a:pt x="1" y="23"/>
                    </a:cubicBezTo>
                    <a:cubicBezTo>
                      <a:pt x="1" y="24"/>
                      <a:pt x="1" y="24"/>
                      <a:pt x="1" y="24"/>
                    </a:cubicBezTo>
                    <a:cubicBezTo>
                      <a:pt x="0" y="25"/>
                      <a:pt x="0" y="25"/>
                      <a:pt x="0" y="25"/>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8"/>
                      <a:pt x="0" y="28"/>
                      <a:pt x="0" y="28"/>
                    </a:cubicBezTo>
                    <a:cubicBezTo>
                      <a:pt x="0" y="28"/>
                      <a:pt x="0" y="28"/>
                      <a:pt x="0" y="28"/>
                    </a:cubicBezTo>
                    <a:cubicBezTo>
                      <a:pt x="0" y="29"/>
                      <a:pt x="0" y="29"/>
                      <a:pt x="0" y="29"/>
                    </a:cubicBezTo>
                    <a:cubicBezTo>
                      <a:pt x="0" y="30"/>
                      <a:pt x="0" y="30"/>
                      <a:pt x="0" y="31"/>
                    </a:cubicBezTo>
                    <a:cubicBezTo>
                      <a:pt x="0" y="32"/>
                      <a:pt x="0" y="32"/>
                      <a:pt x="0" y="32"/>
                    </a:cubicBezTo>
                    <a:cubicBezTo>
                      <a:pt x="0" y="32"/>
                      <a:pt x="0" y="32"/>
                      <a:pt x="0" y="32"/>
                    </a:cubicBezTo>
                    <a:cubicBezTo>
                      <a:pt x="0" y="32"/>
                      <a:pt x="0" y="32"/>
                      <a:pt x="0" y="32"/>
                    </a:cubicBezTo>
                    <a:cubicBezTo>
                      <a:pt x="0" y="32"/>
                      <a:pt x="0" y="32"/>
                      <a:pt x="0" y="32"/>
                    </a:cubicBezTo>
                    <a:cubicBezTo>
                      <a:pt x="0" y="32"/>
                      <a:pt x="0" y="32"/>
                      <a:pt x="0" y="32"/>
                    </a:cubicBezTo>
                    <a:cubicBezTo>
                      <a:pt x="0" y="33"/>
                      <a:pt x="0" y="33"/>
                      <a:pt x="0" y="33"/>
                    </a:cubicBezTo>
                    <a:cubicBezTo>
                      <a:pt x="0" y="33"/>
                      <a:pt x="0" y="33"/>
                      <a:pt x="0" y="33"/>
                    </a:cubicBezTo>
                    <a:cubicBezTo>
                      <a:pt x="1" y="34"/>
                      <a:pt x="1" y="34"/>
                      <a:pt x="1" y="34"/>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6"/>
                      <a:pt x="1" y="36"/>
                      <a:pt x="1" y="36"/>
                    </a:cubicBezTo>
                    <a:cubicBezTo>
                      <a:pt x="1" y="36"/>
                      <a:pt x="1" y="36"/>
                      <a:pt x="1" y="36"/>
                    </a:cubicBezTo>
                    <a:cubicBezTo>
                      <a:pt x="1" y="37"/>
                      <a:pt x="2" y="37"/>
                      <a:pt x="2" y="38"/>
                    </a:cubicBezTo>
                    <a:cubicBezTo>
                      <a:pt x="2" y="39"/>
                      <a:pt x="3" y="39"/>
                      <a:pt x="3" y="40"/>
                    </a:cubicBezTo>
                    <a:cubicBezTo>
                      <a:pt x="3" y="40"/>
                      <a:pt x="3" y="40"/>
                      <a:pt x="3" y="40"/>
                    </a:cubicBezTo>
                    <a:cubicBezTo>
                      <a:pt x="3" y="41"/>
                      <a:pt x="3" y="41"/>
                      <a:pt x="3" y="41"/>
                    </a:cubicBezTo>
                    <a:cubicBezTo>
                      <a:pt x="4" y="41"/>
                      <a:pt x="4" y="41"/>
                      <a:pt x="4" y="41"/>
                    </a:cubicBezTo>
                    <a:cubicBezTo>
                      <a:pt x="4" y="41"/>
                      <a:pt x="4" y="41"/>
                      <a:pt x="4" y="41"/>
                    </a:cubicBezTo>
                    <a:cubicBezTo>
                      <a:pt x="5" y="42"/>
                      <a:pt x="5" y="42"/>
                      <a:pt x="5" y="42"/>
                    </a:cubicBezTo>
                    <a:cubicBezTo>
                      <a:pt x="6" y="42"/>
                      <a:pt x="6" y="42"/>
                      <a:pt x="6" y="42"/>
                    </a:cubicBezTo>
                    <a:cubicBezTo>
                      <a:pt x="6" y="42"/>
                      <a:pt x="6" y="42"/>
                      <a:pt x="6" y="42"/>
                    </a:cubicBezTo>
                    <a:cubicBezTo>
                      <a:pt x="7" y="41"/>
                      <a:pt x="7" y="40"/>
                      <a:pt x="8" y="40"/>
                    </a:cubicBezTo>
                    <a:cubicBezTo>
                      <a:pt x="9" y="39"/>
                      <a:pt x="9" y="39"/>
                      <a:pt x="10" y="38"/>
                    </a:cubicBezTo>
                    <a:cubicBezTo>
                      <a:pt x="10" y="38"/>
                      <a:pt x="11" y="37"/>
                      <a:pt x="11" y="36"/>
                    </a:cubicBezTo>
                    <a:cubicBezTo>
                      <a:pt x="11" y="36"/>
                      <a:pt x="12" y="35"/>
                      <a:pt x="12" y="35"/>
                    </a:cubicBezTo>
                    <a:cubicBezTo>
                      <a:pt x="14" y="33"/>
                      <a:pt x="14" y="33"/>
                      <a:pt x="14" y="33"/>
                    </a:cubicBezTo>
                    <a:cubicBezTo>
                      <a:pt x="14" y="33"/>
                      <a:pt x="14" y="33"/>
                      <a:pt x="15" y="32"/>
                    </a:cubicBezTo>
                    <a:cubicBezTo>
                      <a:pt x="15" y="32"/>
                      <a:pt x="15" y="32"/>
                      <a:pt x="15" y="32"/>
                    </a:cubicBezTo>
                    <a:cubicBezTo>
                      <a:pt x="16" y="31"/>
                      <a:pt x="16" y="31"/>
                      <a:pt x="16" y="31"/>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19" y="28"/>
                      <a:pt x="19" y="28"/>
                      <a:pt x="19" y="28"/>
                    </a:cubicBezTo>
                    <a:cubicBezTo>
                      <a:pt x="20" y="28"/>
                      <a:pt x="20" y="28"/>
                      <a:pt x="20" y="28"/>
                    </a:cubicBezTo>
                    <a:cubicBezTo>
                      <a:pt x="18" y="25"/>
                      <a:pt x="17" y="22"/>
                      <a:pt x="16" y="19"/>
                    </a:cubicBezTo>
                    <a:cubicBezTo>
                      <a:pt x="16" y="19"/>
                      <a:pt x="16" y="19"/>
                      <a:pt x="16" y="19"/>
                    </a:cubicBezTo>
                    <a:cubicBezTo>
                      <a:pt x="16" y="20"/>
                      <a:pt x="15" y="21"/>
                      <a:pt x="14" y="22"/>
                    </a:cubicBezTo>
                    <a:cubicBezTo>
                      <a:pt x="14" y="22"/>
                      <a:pt x="14" y="23"/>
                      <a:pt x="13" y="23"/>
                    </a:cubicBezTo>
                    <a:cubicBezTo>
                      <a:pt x="12" y="25"/>
                      <a:pt x="12" y="25"/>
                      <a:pt x="12" y="25"/>
                    </a:cubicBezTo>
                    <a:cubicBezTo>
                      <a:pt x="10" y="28"/>
                      <a:pt x="8" y="32"/>
                      <a:pt x="7" y="35"/>
                    </a:cubicBezTo>
                    <a:cubicBezTo>
                      <a:pt x="6" y="37"/>
                      <a:pt x="6" y="39"/>
                      <a:pt x="6" y="40"/>
                    </a:cubicBezTo>
                    <a:cubicBezTo>
                      <a:pt x="6" y="41"/>
                      <a:pt x="5" y="42"/>
                      <a:pt x="5" y="42"/>
                    </a:cubicBezTo>
                    <a:cubicBezTo>
                      <a:pt x="5" y="42"/>
                      <a:pt x="5" y="41"/>
                      <a:pt x="4" y="40"/>
                    </a:cubicBezTo>
                    <a:cubicBezTo>
                      <a:pt x="4" y="39"/>
                      <a:pt x="3" y="37"/>
                      <a:pt x="3" y="35"/>
                    </a:cubicBezTo>
                    <a:cubicBezTo>
                      <a:pt x="2" y="34"/>
                      <a:pt x="2" y="33"/>
                      <a:pt x="2" y="32"/>
                    </a:cubicBezTo>
                    <a:cubicBezTo>
                      <a:pt x="2" y="31"/>
                      <a:pt x="2" y="29"/>
                      <a:pt x="3" y="28"/>
                    </a:cubicBezTo>
                    <a:cubicBezTo>
                      <a:pt x="3" y="27"/>
                      <a:pt x="3" y="27"/>
                      <a:pt x="3" y="26"/>
                    </a:cubicBezTo>
                    <a:cubicBezTo>
                      <a:pt x="4" y="25"/>
                      <a:pt x="4" y="25"/>
                      <a:pt x="4" y="24"/>
                    </a:cubicBezTo>
                    <a:cubicBezTo>
                      <a:pt x="5" y="23"/>
                      <a:pt x="5" y="21"/>
                      <a:pt x="6" y="20"/>
                    </a:cubicBezTo>
                    <a:cubicBezTo>
                      <a:pt x="8" y="19"/>
                      <a:pt x="8" y="19"/>
                      <a:pt x="8" y="19"/>
                    </a:cubicBezTo>
                    <a:cubicBezTo>
                      <a:pt x="8" y="18"/>
                      <a:pt x="8" y="18"/>
                      <a:pt x="9" y="17"/>
                    </a:cubicBezTo>
                    <a:cubicBezTo>
                      <a:pt x="10" y="16"/>
                      <a:pt x="11" y="16"/>
                      <a:pt x="11" y="15"/>
                    </a:cubicBezTo>
                    <a:cubicBezTo>
                      <a:pt x="12" y="14"/>
                      <a:pt x="12" y="13"/>
                      <a:pt x="13" y="13"/>
                    </a:cubicBezTo>
                    <a:cubicBezTo>
                      <a:pt x="13" y="12"/>
                      <a:pt x="14" y="11"/>
                      <a:pt x="14" y="11"/>
                    </a:cubicBezTo>
                    <a:cubicBezTo>
                      <a:pt x="14" y="7"/>
                      <a:pt x="13" y="4"/>
                      <a:pt x="13" y="1"/>
                    </a:cubicBezTo>
                    <a:moveTo>
                      <a:pt x="23" y="7"/>
                    </a:moveTo>
                    <a:cubicBezTo>
                      <a:pt x="23" y="7"/>
                      <a:pt x="23" y="7"/>
                      <a:pt x="23" y="7"/>
                    </a:cubicBezTo>
                    <a:moveTo>
                      <a:pt x="22" y="0"/>
                    </a:moveTo>
                    <a:cubicBezTo>
                      <a:pt x="22" y="6"/>
                      <a:pt x="23" y="12"/>
                      <a:pt x="23" y="17"/>
                    </a:cubicBezTo>
                    <a:cubicBezTo>
                      <a:pt x="24" y="18"/>
                      <a:pt x="24" y="20"/>
                      <a:pt x="24" y="21"/>
                    </a:cubicBezTo>
                    <a:cubicBezTo>
                      <a:pt x="24" y="21"/>
                      <a:pt x="24" y="21"/>
                      <a:pt x="24" y="20"/>
                    </a:cubicBezTo>
                    <a:cubicBezTo>
                      <a:pt x="25" y="19"/>
                      <a:pt x="25" y="19"/>
                      <a:pt x="25" y="18"/>
                    </a:cubicBezTo>
                    <a:cubicBezTo>
                      <a:pt x="25" y="18"/>
                      <a:pt x="25" y="18"/>
                      <a:pt x="25" y="18"/>
                    </a:cubicBez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6" y="15"/>
                      <a:pt x="26" y="15"/>
                      <a:pt x="26" y="14"/>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2"/>
                      <a:pt x="26" y="12"/>
                      <a:pt x="26" y="12"/>
                    </a:cubicBezTo>
                    <a:cubicBezTo>
                      <a:pt x="26" y="12"/>
                      <a:pt x="26" y="12"/>
                      <a:pt x="26" y="12"/>
                    </a:cubicBezTo>
                    <a:cubicBezTo>
                      <a:pt x="26" y="11"/>
                      <a:pt x="26" y="9"/>
                      <a:pt x="25" y="8"/>
                    </a:cubicBezTo>
                    <a:cubicBezTo>
                      <a:pt x="25" y="9"/>
                      <a:pt x="25" y="9"/>
                      <a:pt x="25" y="9"/>
                    </a:cubicBezTo>
                    <a:cubicBezTo>
                      <a:pt x="25" y="8"/>
                      <a:pt x="25" y="7"/>
                      <a:pt x="25" y="7"/>
                    </a:cubicBezTo>
                    <a:cubicBezTo>
                      <a:pt x="25" y="6"/>
                      <a:pt x="25" y="6"/>
                      <a:pt x="25" y="6"/>
                    </a:cubicBezTo>
                    <a:cubicBezTo>
                      <a:pt x="25" y="5"/>
                      <a:pt x="25" y="5"/>
                      <a:pt x="25" y="5"/>
                    </a:cubicBezTo>
                    <a:cubicBezTo>
                      <a:pt x="25" y="5"/>
                      <a:pt x="25" y="5"/>
                      <a:pt x="25" y="5"/>
                    </a:cubicBezTo>
                    <a:cubicBezTo>
                      <a:pt x="25" y="5"/>
                      <a:pt x="24" y="5"/>
                      <a:pt x="24" y="4"/>
                    </a:cubicBezTo>
                    <a:cubicBezTo>
                      <a:pt x="24" y="4"/>
                      <a:pt x="24" y="4"/>
                      <a:pt x="24" y="4"/>
                    </a:cubicBezTo>
                    <a:cubicBezTo>
                      <a:pt x="24" y="4"/>
                      <a:pt x="24" y="4"/>
                      <a:pt x="24" y="4"/>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2"/>
                      <a:pt x="23" y="2"/>
                      <a:pt x="23" y="1"/>
                    </a:cubicBezTo>
                    <a:cubicBezTo>
                      <a:pt x="22" y="1"/>
                      <a:pt x="22" y="1"/>
                      <a:pt x="22" y="1"/>
                    </a:cubicBezTo>
                    <a:cubicBezTo>
                      <a:pt x="22" y="1"/>
                      <a:pt x="22" y="0"/>
                      <a:pt x="22"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577">
                <a:extLst>
                  <a:ext uri="{FF2B5EF4-FFF2-40B4-BE49-F238E27FC236}">
                    <a16:creationId xmlns:a16="http://schemas.microsoft.com/office/drawing/2014/main" id="{D8ED35AC-B942-4706-84F8-4BF090757B1E}"/>
                  </a:ext>
                </a:extLst>
              </p:cNvPr>
              <p:cNvSpPr>
                <a:spLocks/>
              </p:cNvSpPr>
              <p:nvPr/>
            </p:nvSpPr>
            <p:spPr bwMode="auto">
              <a:xfrm>
                <a:off x="1755" y="2589"/>
                <a:ext cx="26" cy="71"/>
              </a:xfrm>
              <a:custGeom>
                <a:avLst/>
                <a:gdLst>
                  <a:gd name="T0" fmla="*/ 5 w 11"/>
                  <a:gd name="T1" fmla="*/ 0 h 30"/>
                  <a:gd name="T2" fmla="*/ 0 w 11"/>
                  <a:gd name="T3" fmla="*/ 3 h 30"/>
                  <a:gd name="T4" fmla="*/ 1 w 11"/>
                  <a:gd name="T5" fmla="*/ 13 h 30"/>
                  <a:gd name="T6" fmla="*/ 2 w 11"/>
                  <a:gd name="T7" fmla="*/ 12 h 30"/>
                  <a:gd name="T8" fmla="*/ 4 w 11"/>
                  <a:gd name="T9" fmla="*/ 9 h 30"/>
                  <a:gd name="T10" fmla="*/ 5 w 11"/>
                  <a:gd name="T11" fmla="*/ 7 h 30"/>
                  <a:gd name="T12" fmla="*/ 5 w 11"/>
                  <a:gd name="T13" fmla="*/ 7 h 30"/>
                  <a:gd name="T14" fmla="*/ 5 w 11"/>
                  <a:gd name="T15" fmla="*/ 9 h 30"/>
                  <a:gd name="T16" fmla="*/ 6 w 11"/>
                  <a:gd name="T17" fmla="*/ 11 h 30"/>
                  <a:gd name="T18" fmla="*/ 6 w 11"/>
                  <a:gd name="T19" fmla="*/ 14 h 30"/>
                  <a:gd name="T20" fmla="*/ 5 w 11"/>
                  <a:gd name="T21" fmla="*/ 17 h 30"/>
                  <a:gd name="T22" fmla="*/ 3 w 11"/>
                  <a:gd name="T23" fmla="*/ 21 h 30"/>
                  <a:gd name="T24" fmla="*/ 3 w 11"/>
                  <a:gd name="T25" fmla="*/ 21 h 30"/>
                  <a:gd name="T26" fmla="*/ 3 w 11"/>
                  <a:gd name="T27" fmla="*/ 21 h 30"/>
                  <a:gd name="T28" fmla="*/ 7 w 11"/>
                  <a:gd name="T29" fmla="*/ 30 h 30"/>
                  <a:gd name="T30" fmla="*/ 7 w 11"/>
                  <a:gd name="T31" fmla="*/ 29 h 30"/>
                  <a:gd name="T32" fmla="*/ 8 w 11"/>
                  <a:gd name="T33" fmla="*/ 29 h 30"/>
                  <a:gd name="T34" fmla="*/ 8 w 11"/>
                  <a:gd name="T35" fmla="*/ 28 h 30"/>
                  <a:gd name="T36" fmla="*/ 9 w 11"/>
                  <a:gd name="T37" fmla="*/ 26 h 30"/>
                  <a:gd name="T38" fmla="*/ 10 w 11"/>
                  <a:gd name="T39" fmla="*/ 25 h 30"/>
                  <a:gd name="T40" fmla="*/ 10 w 11"/>
                  <a:gd name="T41" fmla="*/ 25 h 30"/>
                  <a:gd name="T42" fmla="*/ 11 w 11"/>
                  <a:gd name="T43" fmla="*/ 24 h 30"/>
                  <a:gd name="T44" fmla="*/ 11 w 11"/>
                  <a:gd name="T45" fmla="*/ 23 h 30"/>
                  <a:gd name="T46" fmla="*/ 10 w 11"/>
                  <a:gd name="T47" fmla="*/ 19 h 30"/>
                  <a:gd name="T48" fmla="*/ 9 w 11"/>
                  <a:gd name="T49" fmla="*/ 2 h 30"/>
                  <a:gd name="T50" fmla="*/ 7 w 11"/>
                  <a:gd name="T51" fmla="*/ 1 h 30"/>
                  <a:gd name="T52" fmla="*/ 5 w 11"/>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30">
                    <a:moveTo>
                      <a:pt x="5" y="0"/>
                    </a:moveTo>
                    <a:cubicBezTo>
                      <a:pt x="3" y="0"/>
                      <a:pt x="1" y="1"/>
                      <a:pt x="0" y="3"/>
                    </a:cubicBezTo>
                    <a:cubicBezTo>
                      <a:pt x="0" y="6"/>
                      <a:pt x="1" y="9"/>
                      <a:pt x="1" y="13"/>
                    </a:cubicBezTo>
                    <a:cubicBezTo>
                      <a:pt x="2" y="12"/>
                      <a:pt x="2" y="12"/>
                      <a:pt x="2" y="12"/>
                    </a:cubicBezTo>
                    <a:cubicBezTo>
                      <a:pt x="3" y="11"/>
                      <a:pt x="3" y="9"/>
                      <a:pt x="4" y="9"/>
                    </a:cubicBezTo>
                    <a:cubicBezTo>
                      <a:pt x="5" y="7"/>
                      <a:pt x="5" y="7"/>
                      <a:pt x="5" y="7"/>
                    </a:cubicBezTo>
                    <a:cubicBezTo>
                      <a:pt x="5" y="7"/>
                      <a:pt x="5" y="7"/>
                      <a:pt x="5" y="7"/>
                    </a:cubicBezTo>
                    <a:cubicBezTo>
                      <a:pt x="5" y="8"/>
                      <a:pt x="5" y="8"/>
                      <a:pt x="5" y="9"/>
                    </a:cubicBezTo>
                    <a:cubicBezTo>
                      <a:pt x="6" y="9"/>
                      <a:pt x="6" y="10"/>
                      <a:pt x="6" y="11"/>
                    </a:cubicBezTo>
                    <a:cubicBezTo>
                      <a:pt x="6" y="12"/>
                      <a:pt x="6" y="13"/>
                      <a:pt x="6" y="14"/>
                    </a:cubicBezTo>
                    <a:cubicBezTo>
                      <a:pt x="6" y="15"/>
                      <a:pt x="5" y="16"/>
                      <a:pt x="5" y="17"/>
                    </a:cubicBezTo>
                    <a:cubicBezTo>
                      <a:pt x="5" y="18"/>
                      <a:pt x="4" y="19"/>
                      <a:pt x="3" y="21"/>
                    </a:cubicBezTo>
                    <a:cubicBezTo>
                      <a:pt x="3" y="21"/>
                      <a:pt x="3" y="21"/>
                      <a:pt x="3" y="21"/>
                    </a:cubicBezTo>
                    <a:cubicBezTo>
                      <a:pt x="3" y="21"/>
                      <a:pt x="3" y="21"/>
                      <a:pt x="3" y="21"/>
                    </a:cubicBezTo>
                    <a:cubicBezTo>
                      <a:pt x="4" y="24"/>
                      <a:pt x="5" y="27"/>
                      <a:pt x="7" y="30"/>
                    </a:cubicBezTo>
                    <a:cubicBezTo>
                      <a:pt x="7" y="29"/>
                      <a:pt x="7" y="29"/>
                      <a:pt x="7" y="29"/>
                    </a:cubicBezTo>
                    <a:cubicBezTo>
                      <a:pt x="8" y="29"/>
                      <a:pt x="8" y="29"/>
                      <a:pt x="8" y="29"/>
                    </a:cubicBezTo>
                    <a:cubicBezTo>
                      <a:pt x="8" y="28"/>
                      <a:pt x="8" y="28"/>
                      <a:pt x="8" y="28"/>
                    </a:cubicBezTo>
                    <a:cubicBezTo>
                      <a:pt x="9" y="26"/>
                      <a:pt x="9" y="26"/>
                      <a:pt x="9" y="26"/>
                    </a:cubicBezTo>
                    <a:cubicBezTo>
                      <a:pt x="9" y="26"/>
                      <a:pt x="10" y="26"/>
                      <a:pt x="10" y="25"/>
                    </a:cubicBezTo>
                    <a:cubicBezTo>
                      <a:pt x="10" y="25"/>
                      <a:pt x="10" y="25"/>
                      <a:pt x="10" y="25"/>
                    </a:cubicBezTo>
                    <a:cubicBezTo>
                      <a:pt x="11" y="24"/>
                      <a:pt x="11" y="24"/>
                      <a:pt x="11" y="24"/>
                    </a:cubicBezTo>
                    <a:cubicBezTo>
                      <a:pt x="11" y="24"/>
                      <a:pt x="11" y="23"/>
                      <a:pt x="11" y="23"/>
                    </a:cubicBezTo>
                    <a:cubicBezTo>
                      <a:pt x="11" y="22"/>
                      <a:pt x="11" y="20"/>
                      <a:pt x="10" y="19"/>
                    </a:cubicBezTo>
                    <a:cubicBezTo>
                      <a:pt x="10" y="14"/>
                      <a:pt x="9" y="8"/>
                      <a:pt x="9" y="2"/>
                    </a:cubicBezTo>
                    <a:cubicBezTo>
                      <a:pt x="8" y="2"/>
                      <a:pt x="7" y="1"/>
                      <a:pt x="7" y="1"/>
                    </a:cubicBezTo>
                    <a:cubicBezTo>
                      <a:pt x="6" y="1"/>
                      <a:pt x="5" y="0"/>
                      <a:pt x="5"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578">
                <a:extLst>
                  <a:ext uri="{FF2B5EF4-FFF2-40B4-BE49-F238E27FC236}">
                    <a16:creationId xmlns:a16="http://schemas.microsoft.com/office/drawing/2014/main" id="{E5309A78-F163-4843-A0B7-F9FE00890579}"/>
                  </a:ext>
                </a:extLst>
              </p:cNvPr>
              <p:cNvSpPr>
                <a:spLocks noEditPoints="1"/>
              </p:cNvSpPr>
              <p:nvPr/>
            </p:nvSpPr>
            <p:spPr bwMode="auto">
              <a:xfrm>
                <a:off x="1729" y="2606"/>
                <a:ext cx="40" cy="88"/>
              </a:xfrm>
              <a:custGeom>
                <a:avLst/>
                <a:gdLst>
                  <a:gd name="T0" fmla="*/ 4 w 17"/>
                  <a:gd name="T1" fmla="*/ 22 h 37"/>
                  <a:gd name="T2" fmla="*/ 4 w 17"/>
                  <a:gd name="T3" fmla="*/ 22 h 37"/>
                  <a:gd name="T4" fmla="*/ 4 w 17"/>
                  <a:gd name="T5" fmla="*/ 22 h 37"/>
                  <a:gd name="T6" fmla="*/ 4 w 17"/>
                  <a:gd name="T7" fmla="*/ 22 h 37"/>
                  <a:gd name="T8" fmla="*/ 5 w 17"/>
                  <a:gd name="T9" fmla="*/ 20 h 37"/>
                  <a:gd name="T10" fmla="*/ 5 w 17"/>
                  <a:gd name="T11" fmla="*/ 20 h 37"/>
                  <a:gd name="T12" fmla="*/ 16 w 17"/>
                  <a:gd name="T13" fmla="*/ 0 h 37"/>
                  <a:gd name="T14" fmla="*/ 15 w 17"/>
                  <a:gd name="T15" fmla="*/ 2 h 37"/>
                  <a:gd name="T16" fmla="*/ 13 w 17"/>
                  <a:gd name="T17" fmla="*/ 5 h 37"/>
                  <a:gd name="T18" fmla="*/ 12 w 17"/>
                  <a:gd name="T19" fmla="*/ 6 h 37"/>
                  <a:gd name="T20" fmla="*/ 11 w 17"/>
                  <a:gd name="T21" fmla="*/ 8 h 37"/>
                  <a:gd name="T22" fmla="*/ 9 w 17"/>
                  <a:gd name="T23" fmla="*/ 10 h 37"/>
                  <a:gd name="T24" fmla="*/ 7 w 17"/>
                  <a:gd name="T25" fmla="*/ 12 h 37"/>
                  <a:gd name="T26" fmla="*/ 6 w 17"/>
                  <a:gd name="T27" fmla="*/ 14 h 37"/>
                  <a:gd name="T28" fmla="*/ 4 w 17"/>
                  <a:gd name="T29" fmla="*/ 15 h 37"/>
                  <a:gd name="T30" fmla="*/ 2 w 17"/>
                  <a:gd name="T31" fmla="*/ 19 h 37"/>
                  <a:gd name="T32" fmla="*/ 1 w 17"/>
                  <a:gd name="T33" fmla="*/ 21 h 37"/>
                  <a:gd name="T34" fmla="*/ 1 w 17"/>
                  <a:gd name="T35" fmla="*/ 23 h 37"/>
                  <a:gd name="T36" fmla="*/ 0 w 17"/>
                  <a:gd name="T37" fmla="*/ 27 h 37"/>
                  <a:gd name="T38" fmla="*/ 1 w 17"/>
                  <a:gd name="T39" fmla="*/ 30 h 37"/>
                  <a:gd name="T40" fmla="*/ 2 w 17"/>
                  <a:gd name="T41" fmla="*/ 35 h 37"/>
                  <a:gd name="T42" fmla="*/ 3 w 17"/>
                  <a:gd name="T43" fmla="*/ 37 h 37"/>
                  <a:gd name="T44" fmla="*/ 4 w 17"/>
                  <a:gd name="T45" fmla="*/ 35 h 37"/>
                  <a:gd name="T46" fmla="*/ 5 w 17"/>
                  <a:gd name="T47" fmla="*/ 30 h 37"/>
                  <a:gd name="T48" fmla="*/ 10 w 17"/>
                  <a:gd name="T49" fmla="*/ 20 h 37"/>
                  <a:gd name="T50" fmla="*/ 11 w 17"/>
                  <a:gd name="T51" fmla="*/ 18 h 37"/>
                  <a:gd name="T52" fmla="*/ 12 w 17"/>
                  <a:gd name="T53" fmla="*/ 17 h 37"/>
                  <a:gd name="T54" fmla="*/ 14 w 17"/>
                  <a:gd name="T55" fmla="*/ 14 h 37"/>
                  <a:gd name="T56" fmla="*/ 14 w 17"/>
                  <a:gd name="T57" fmla="*/ 14 h 37"/>
                  <a:gd name="T58" fmla="*/ 16 w 17"/>
                  <a:gd name="T59" fmla="*/ 10 h 37"/>
                  <a:gd name="T60" fmla="*/ 17 w 17"/>
                  <a:gd name="T61" fmla="*/ 7 h 37"/>
                  <a:gd name="T62" fmla="*/ 17 w 17"/>
                  <a:gd name="T63" fmla="*/ 4 h 37"/>
                  <a:gd name="T64" fmla="*/ 16 w 17"/>
                  <a:gd name="T65" fmla="*/ 2 h 37"/>
                  <a:gd name="T66" fmla="*/ 16 w 17"/>
                  <a:gd name="T67" fmla="*/ 0 h 37"/>
                  <a:gd name="T68" fmla="*/ 16 w 17"/>
                  <a:gd name="T6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7">
                    <a:moveTo>
                      <a:pt x="4" y="22"/>
                    </a:moveTo>
                    <a:cubicBezTo>
                      <a:pt x="4" y="22"/>
                      <a:pt x="4" y="22"/>
                      <a:pt x="4" y="22"/>
                    </a:cubicBezTo>
                    <a:cubicBezTo>
                      <a:pt x="4" y="22"/>
                      <a:pt x="4" y="22"/>
                      <a:pt x="4" y="22"/>
                    </a:cubicBezTo>
                    <a:cubicBezTo>
                      <a:pt x="4" y="22"/>
                      <a:pt x="4" y="22"/>
                      <a:pt x="4" y="22"/>
                    </a:cubicBezTo>
                    <a:moveTo>
                      <a:pt x="5" y="20"/>
                    </a:moveTo>
                    <a:cubicBezTo>
                      <a:pt x="5" y="20"/>
                      <a:pt x="5" y="20"/>
                      <a:pt x="5" y="20"/>
                    </a:cubicBezTo>
                    <a:moveTo>
                      <a:pt x="16" y="0"/>
                    </a:moveTo>
                    <a:cubicBezTo>
                      <a:pt x="16" y="0"/>
                      <a:pt x="16" y="0"/>
                      <a:pt x="15" y="2"/>
                    </a:cubicBezTo>
                    <a:cubicBezTo>
                      <a:pt x="14" y="2"/>
                      <a:pt x="14" y="4"/>
                      <a:pt x="13" y="5"/>
                    </a:cubicBezTo>
                    <a:cubicBezTo>
                      <a:pt x="13" y="5"/>
                      <a:pt x="13" y="5"/>
                      <a:pt x="12" y="6"/>
                    </a:cubicBezTo>
                    <a:cubicBezTo>
                      <a:pt x="12" y="6"/>
                      <a:pt x="11" y="7"/>
                      <a:pt x="11" y="8"/>
                    </a:cubicBezTo>
                    <a:cubicBezTo>
                      <a:pt x="10" y="8"/>
                      <a:pt x="10" y="9"/>
                      <a:pt x="9" y="10"/>
                    </a:cubicBezTo>
                    <a:cubicBezTo>
                      <a:pt x="9" y="11"/>
                      <a:pt x="8" y="11"/>
                      <a:pt x="7" y="12"/>
                    </a:cubicBezTo>
                    <a:cubicBezTo>
                      <a:pt x="6" y="13"/>
                      <a:pt x="6" y="13"/>
                      <a:pt x="6" y="14"/>
                    </a:cubicBezTo>
                    <a:cubicBezTo>
                      <a:pt x="4" y="15"/>
                      <a:pt x="4" y="15"/>
                      <a:pt x="4" y="15"/>
                    </a:cubicBezTo>
                    <a:cubicBezTo>
                      <a:pt x="3" y="16"/>
                      <a:pt x="3" y="18"/>
                      <a:pt x="2" y="19"/>
                    </a:cubicBezTo>
                    <a:cubicBezTo>
                      <a:pt x="2" y="20"/>
                      <a:pt x="2" y="20"/>
                      <a:pt x="1" y="21"/>
                    </a:cubicBezTo>
                    <a:cubicBezTo>
                      <a:pt x="1" y="22"/>
                      <a:pt x="1" y="22"/>
                      <a:pt x="1" y="23"/>
                    </a:cubicBezTo>
                    <a:cubicBezTo>
                      <a:pt x="0" y="24"/>
                      <a:pt x="0" y="26"/>
                      <a:pt x="0" y="27"/>
                    </a:cubicBezTo>
                    <a:cubicBezTo>
                      <a:pt x="0" y="28"/>
                      <a:pt x="0" y="29"/>
                      <a:pt x="1" y="30"/>
                    </a:cubicBezTo>
                    <a:cubicBezTo>
                      <a:pt x="1" y="32"/>
                      <a:pt x="2" y="34"/>
                      <a:pt x="2" y="35"/>
                    </a:cubicBezTo>
                    <a:cubicBezTo>
                      <a:pt x="3" y="36"/>
                      <a:pt x="3" y="37"/>
                      <a:pt x="3" y="37"/>
                    </a:cubicBezTo>
                    <a:cubicBezTo>
                      <a:pt x="3" y="37"/>
                      <a:pt x="4" y="36"/>
                      <a:pt x="4" y="35"/>
                    </a:cubicBezTo>
                    <a:cubicBezTo>
                      <a:pt x="4" y="34"/>
                      <a:pt x="4" y="32"/>
                      <a:pt x="5" y="30"/>
                    </a:cubicBezTo>
                    <a:cubicBezTo>
                      <a:pt x="6" y="27"/>
                      <a:pt x="8" y="23"/>
                      <a:pt x="10" y="20"/>
                    </a:cubicBezTo>
                    <a:cubicBezTo>
                      <a:pt x="11" y="18"/>
                      <a:pt x="11" y="18"/>
                      <a:pt x="11" y="18"/>
                    </a:cubicBezTo>
                    <a:cubicBezTo>
                      <a:pt x="12" y="18"/>
                      <a:pt x="12" y="17"/>
                      <a:pt x="12" y="17"/>
                    </a:cubicBezTo>
                    <a:cubicBezTo>
                      <a:pt x="13" y="16"/>
                      <a:pt x="14" y="15"/>
                      <a:pt x="14" y="14"/>
                    </a:cubicBezTo>
                    <a:cubicBezTo>
                      <a:pt x="14" y="14"/>
                      <a:pt x="14" y="14"/>
                      <a:pt x="14" y="14"/>
                    </a:cubicBezTo>
                    <a:cubicBezTo>
                      <a:pt x="15" y="12"/>
                      <a:pt x="16" y="11"/>
                      <a:pt x="16" y="10"/>
                    </a:cubicBezTo>
                    <a:cubicBezTo>
                      <a:pt x="16" y="9"/>
                      <a:pt x="17" y="8"/>
                      <a:pt x="17" y="7"/>
                    </a:cubicBezTo>
                    <a:cubicBezTo>
                      <a:pt x="17" y="6"/>
                      <a:pt x="17" y="5"/>
                      <a:pt x="17" y="4"/>
                    </a:cubicBezTo>
                    <a:cubicBezTo>
                      <a:pt x="17" y="3"/>
                      <a:pt x="17" y="2"/>
                      <a:pt x="16" y="2"/>
                    </a:cubicBezTo>
                    <a:cubicBezTo>
                      <a:pt x="16" y="1"/>
                      <a:pt x="16" y="1"/>
                      <a:pt x="16" y="0"/>
                    </a:cubicBezTo>
                    <a:cubicBezTo>
                      <a:pt x="16" y="0"/>
                      <a:pt x="16" y="0"/>
                      <a:pt x="16"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579">
                <a:extLst>
                  <a:ext uri="{FF2B5EF4-FFF2-40B4-BE49-F238E27FC236}">
                    <a16:creationId xmlns:a16="http://schemas.microsoft.com/office/drawing/2014/main" id="{0800901D-3BC9-42EA-B739-2FACA8740F08}"/>
                  </a:ext>
                </a:extLst>
              </p:cNvPr>
              <p:cNvSpPr>
                <a:spLocks noEditPoints="1"/>
              </p:cNvSpPr>
              <p:nvPr/>
            </p:nvSpPr>
            <p:spPr bwMode="auto">
              <a:xfrm>
                <a:off x="1767" y="266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580">
                <a:extLst>
                  <a:ext uri="{FF2B5EF4-FFF2-40B4-BE49-F238E27FC236}">
                    <a16:creationId xmlns:a16="http://schemas.microsoft.com/office/drawing/2014/main" id="{9DF80E01-F083-4AAE-BF7C-EC079483947E}"/>
                  </a:ext>
                </a:extLst>
              </p:cNvPr>
              <p:cNvSpPr>
                <a:spLocks noEditPoints="1"/>
              </p:cNvSpPr>
              <p:nvPr/>
            </p:nvSpPr>
            <p:spPr bwMode="auto">
              <a:xfrm>
                <a:off x="1934" y="2283"/>
                <a:ext cx="299" cy="64"/>
              </a:xfrm>
              <a:custGeom>
                <a:avLst/>
                <a:gdLst>
                  <a:gd name="T0" fmla="*/ 40 w 126"/>
                  <a:gd name="T1" fmla="*/ 6 h 27"/>
                  <a:gd name="T2" fmla="*/ 20 w 126"/>
                  <a:gd name="T3" fmla="*/ 7 h 27"/>
                  <a:gd name="T4" fmla="*/ 16 w 126"/>
                  <a:gd name="T5" fmla="*/ 9 h 27"/>
                  <a:gd name="T6" fmla="*/ 40 w 126"/>
                  <a:gd name="T7" fmla="*/ 11 h 27"/>
                  <a:gd name="T8" fmla="*/ 46 w 126"/>
                  <a:gd name="T9" fmla="*/ 6 h 27"/>
                  <a:gd name="T10" fmla="*/ 42 w 126"/>
                  <a:gd name="T11" fmla="*/ 7 h 27"/>
                  <a:gd name="T12" fmla="*/ 73 w 126"/>
                  <a:gd name="T13" fmla="*/ 18 h 27"/>
                  <a:gd name="T14" fmla="*/ 80 w 126"/>
                  <a:gd name="T15" fmla="*/ 17 h 27"/>
                  <a:gd name="T16" fmla="*/ 75 w 126"/>
                  <a:gd name="T17" fmla="*/ 17 h 27"/>
                  <a:gd name="T18" fmla="*/ 108 w 126"/>
                  <a:gd name="T19" fmla="*/ 9 h 27"/>
                  <a:gd name="T20" fmla="*/ 108 w 126"/>
                  <a:gd name="T21" fmla="*/ 8 h 27"/>
                  <a:gd name="T22" fmla="*/ 112 w 126"/>
                  <a:gd name="T23" fmla="*/ 8 h 27"/>
                  <a:gd name="T24" fmla="*/ 72 w 126"/>
                  <a:gd name="T25" fmla="*/ 3 h 27"/>
                  <a:gd name="T26" fmla="*/ 70 w 126"/>
                  <a:gd name="T27" fmla="*/ 5 h 27"/>
                  <a:gd name="T28" fmla="*/ 74 w 126"/>
                  <a:gd name="T29" fmla="*/ 5 h 27"/>
                  <a:gd name="T30" fmla="*/ 82 w 126"/>
                  <a:gd name="T31" fmla="*/ 6 h 27"/>
                  <a:gd name="T32" fmla="*/ 116 w 126"/>
                  <a:gd name="T33" fmla="*/ 12 h 27"/>
                  <a:gd name="T34" fmla="*/ 114 w 126"/>
                  <a:gd name="T35" fmla="*/ 14 h 27"/>
                  <a:gd name="T36" fmla="*/ 81 w 126"/>
                  <a:gd name="T37" fmla="*/ 11 h 27"/>
                  <a:gd name="T38" fmla="*/ 63 w 126"/>
                  <a:gd name="T39" fmla="*/ 13 h 27"/>
                  <a:gd name="T40" fmla="*/ 57 w 126"/>
                  <a:gd name="T41" fmla="*/ 17 h 27"/>
                  <a:gd name="T42" fmla="*/ 55 w 126"/>
                  <a:gd name="T43" fmla="*/ 18 h 27"/>
                  <a:gd name="T44" fmla="*/ 51 w 126"/>
                  <a:gd name="T45" fmla="*/ 19 h 27"/>
                  <a:gd name="T46" fmla="*/ 37 w 126"/>
                  <a:gd name="T47" fmla="*/ 18 h 27"/>
                  <a:gd name="T48" fmla="*/ 7 w 126"/>
                  <a:gd name="T49" fmla="*/ 18 h 27"/>
                  <a:gd name="T50" fmla="*/ 0 w 126"/>
                  <a:gd name="T51" fmla="*/ 18 h 27"/>
                  <a:gd name="T52" fmla="*/ 2 w 126"/>
                  <a:gd name="T53" fmla="*/ 20 h 27"/>
                  <a:gd name="T54" fmla="*/ 10 w 126"/>
                  <a:gd name="T55" fmla="*/ 24 h 27"/>
                  <a:gd name="T56" fmla="*/ 12 w 126"/>
                  <a:gd name="T57" fmla="*/ 25 h 27"/>
                  <a:gd name="T58" fmla="*/ 12 w 126"/>
                  <a:gd name="T59" fmla="*/ 25 h 27"/>
                  <a:gd name="T60" fmla="*/ 23 w 126"/>
                  <a:gd name="T61" fmla="*/ 27 h 27"/>
                  <a:gd name="T62" fmla="*/ 34 w 126"/>
                  <a:gd name="T63" fmla="*/ 27 h 27"/>
                  <a:gd name="T64" fmla="*/ 46 w 126"/>
                  <a:gd name="T65" fmla="*/ 25 h 27"/>
                  <a:gd name="T66" fmla="*/ 54 w 126"/>
                  <a:gd name="T67" fmla="*/ 23 h 27"/>
                  <a:gd name="T68" fmla="*/ 62 w 126"/>
                  <a:gd name="T69" fmla="*/ 21 h 27"/>
                  <a:gd name="T70" fmla="*/ 70 w 126"/>
                  <a:gd name="T71" fmla="*/ 18 h 27"/>
                  <a:gd name="T72" fmla="*/ 73 w 126"/>
                  <a:gd name="T73" fmla="*/ 18 h 27"/>
                  <a:gd name="T74" fmla="*/ 75 w 126"/>
                  <a:gd name="T75" fmla="*/ 17 h 27"/>
                  <a:gd name="T76" fmla="*/ 78 w 126"/>
                  <a:gd name="T77" fmla="*/ 17 h 27"/>
                  <a:gd name="T78" fmla="*/ 85 w 126"/>
                  <a:gd name="T79" fmla="*/ 18 h 27"/>
                  <a:gd name="T80" fmla="*/ 96 w 126"/>
                  <a:gd name="T81" fmla="*/ 21 h 27"/>
                  <a:gd name="T82" fmla="*/ 106 w 126"/>
                  <a:gd name="T83" fmla="*/ 22 h 27"/>
                  <a:gd name="T84" fmla="*/ 109 w 126"/>
                  <a:gd name="T85" fmla="*/ 22 h 27"/>
                  <a:gd name="T86" fmla="*/ 114 w 126"/>
                  <a:gd name="T87" fmla="*/ 21 h 27"/>
                  <a:gd name="T88" fmla="*/ 116 w 126"/>
                  <a:gd name="T89" fmla="*/ 20 h 27"/>
                  <a:gd name="T90" fmla="*/ 123 w 126"/>
                  <a:gd name="T91" fmla="*/ 15 h 27"/>
                  <a:gd name="T92" fmla="*/ 114 w 126"/>
                  <a:gd name="T93" fmla="*/ 7 h 27"/>
                  <a:gd name="T94" fmla="*/ 109 w 126"/>
                  <a:gd name="T95" fmla="*/ 8 h 27"/>
                  <a:gd name="T96" fmla="*/ 107 w 126"/>
                  <a:gd name="T97" fmla="*/ 8 h 27"/>
                  <a:gd name="T98" fmla="*/ 99 w 126"/>
                  <a:gd name="T99" fmla="*/ 6 h 27"/>
                  <a:gd name="T100" fmla="*/ 84 w 126"/>
                  <a:gd name="T101" fmla="*/ 2 h 27"/>
                  <a:gd name="T102" fmla="*/ 83 w 126"/>
                  <a:gd name="T103" fmla="*/ 1 h 27"/>
                  <a:gd name="T104" fmla="*/ 75 w 126"/>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27">
                    <a:moveTo>
                      <a:pt x="42" y="7"/>
                    </a:moveTo>
                    <a:cubicBezTo>
                      <a:pt x="42" y="7"/>
                      <a:pt x="42" y="7"/>
                      <a:pt x="42" y="7"/>
                    </a:cubicBezTo>
                    <a:cubicBezTo>
                      <a:pt x="42" y="7"/>
                      <a:pt x="42" y="7"/>
                      <a:pt x="42" y="7"/>
                    </a:cubicBezTo>
                    <a:cubicBezTo>
                      <a:pt x="42" y="7"/>
                      <a:pt x="42" y="7"/>
                      <a:pt x="42" y="7"/>
                    </a:cubicBezTo>
                    <a:moveTo>
                      <a:pt x="40" y="6"/>
                    </a:moveTo>
                    <a:cubicBezTo>
                      <a:pt x="40" y="6"/>
                      <a:pt x="41" y="6"/>
                      <a:pt x="42" y="7"/>
                    </a:cubicBezTo>
                    <a:cubicBezTo>
                      <a:pt x="32" y="7"/>
                      <a:pt x="32" y="7"/>
                      <a:pt x="32" y="7"/>
                    </a:cubicBezTo>
                    <a:cubicBezTo>
                      <a:pt x="31" y="7"/>
                      <a:pt x="30" y="7"/>
                      <a:pt x="29" y="7"/>
                    </a:cubicBezTo>
                    <a:cubicBezTo>
                      <a:pt x="26" y="7"/>
                      <a:pt x="24" y="7"/>
                      <a:pt x="21" y="7"/>
                    </a:cubicBezTo>
                    <a:cubicBezTo>
                      <a:pt x="20" y="7"/>
                      <a:pt x="20" y="7"/>
                      <a:pt x="20" y="7"/>
                    </a:cubicBezTo>
                    <a:cubicBezTo>
                      <a:pt x="18" y="7"/>
                      <a:pt x="18" y="7"/>
                      <a:pt x="18" y="7"/>
                    </a:cubicBezTo>
                    <a:cubicBezTo>
                      <a:pt x="17" y="7"/>
                      <a:pt x="17" y="7"/>
                      <a:pt x="17" y="7"/>
                    </a:cubicBezTo>
                    <a:cubicBezTo>
                      <a:pt x="17" y="7"/>
                      <a:pt x="17" y="7"/>
                      <a:pt x="17" y="7"/>
                    </a:cubicBezTo>
                    <a:cubicBezTo>
                      <a:pt x="16" y="9"/>
                      <a:pt x="16" y="9"/>
                      <a:pt x="16" y="9"/>
                    </a:cubicBezTo>
                    <a:cubicBezTo>
                      <a:pt x="16" y="9"/>
                      <a:pt x="16" y="9"/>
                      <a:pt x="16" y="9"/>
                    </a:cubicBezTo>
                    <a:cubicBezTo>
                      <a:pt x="15" y="9"/>
                      <a:pt x="15" y="9"/>
                      <a:pt x="15" y="9"/>
                    </a:cubicBezTo>
                    <a:cubicBezTo>
                      <a:pt x="14" y="11"/>
                      <a:pt x="14" y="11"/>
                      <a:pt x="14" y="11"/>
                    </a:cubicBezTo>
                    <a:cubicBezTo>
                      <a:pt x="16" y="11"/>
                      <a:pt x="18" y="11"/>
                      <a:pt x="19" y="11"/>
                    </a:cubicBezTo>
                    <a:cubicBezTo>
                      <a:pt x="23" y="12"/>
                      <a:pt x="26" y="12"/>
                      <a:pt x="29" y="12"/>
                    </a:cubicBezTo>
                    <a:cubicBezTo>
                      <a:pt x="33" y="12"/>
                      <a:pt x="37" y="12"/>
                      <a:pt x="40" y="11"/>
                    </a:cubicBezTo>
                    <a:cubicBezTo>
                      <a:pt x="41" y="11"/>
                      <a:pt x="41" y="10"/>
                      <a:pt x="42" y="10"/>
                    </a:cubicBezTo>
                    <a:cubicBezTo>
                      <a:pt x="42" y="9"/>
                      <a:pt x="42" y="9"/>
                      <a:pt x="42" y="9"/>
                    </a:cubicBezTo>
                    <a:cubicBezTo>
                      <a:pt x="45" y="7"/>
                      <a:pt x="45" y="7"/>
                      <a:pt x="45" y="7"/>
                    </a:cubicBezTo>
                    <a:cubicBezTo>
                      <a:pt x="46" y="7"/>
                      <a:pt x="46" y="7"/>
                      <a:pt x="46" y="7"/>
                    </a:cubicBezTo>
                    <a:cubicBezTo>
                      <a:pt x="46" y="6"/>
                      <a:pt x="46" y="6"/>
                      <a:pt x="46" y="6"/>
                    </a:cubicBezTo>
                    <a:cubicBezTo>
                      <a:pt x="47" y="6"/>
                      <a:pt x="47" y="6"/>
                      <a:pt x="47" y="6"/>
                    </a:cubicBezTo>
                    <a:cubicBezTo>
                      <a:pt x="47" y="6"/>
                      <a:pt x="47" y="6"/>
                      <a:pt x="47" y="6"/>
                    </a:cubicBezTo>
                    <a:cubicBezTo>
                      <a:pt x="46" y="6"/>
                      <a:pt x="46" y="6"/>
                      <a:pt x="46" y="6"/>
                    </a:cubicBezTo>
                    <a:cubicBezTo>
                      <a:pt x="43" y="6"/>
                      <a:pt x="43" y="6"/>
                      <a:pt x="43" y="6"/>
                    </a:cubicBezTo>
                    <a:cubicBezTo>
                      <a:pt x="42" y="7"/>
                      <a:pt x="42" y="7"/>
                      <a:pt x="42" y="7"/>
                    </a:cubicBezTo>
                    <a:cubicBezTo>
                      <a:pt x="42" y="7"/>
                      <a:pt x="42" y="7"/>
                      <a:pt x="42" y="7"/>
                    </a:cubicBezTo>
                    <a:cubicBezTo>
                      <a:pt x="41" y="6"/>
                      <a:pt x="41" y="6"/>
                      <a:pt x="40" y="6"/>
                    </a:cubicBezTo>
                    <a:moveTo>
                      <a:pt x="73" y="18"/>
                    </a:moveTo>
                    <a:cubicBezTo>
                      <a:pt x="73" y="18"/>
                      <a:pt x="73" y="18"/>
                      <a:pt x="73" y="18"/>
                    </a:cubicBezTo>
                    <a:cubicBezTo>
                      <a:pt x="73" y="18"/>
                      <a:pt x="73" y="18"/>
                      <a:pt x="73" y="18"/>
                    </a:cubicBezTo>
                    <a:cubicBezTo>
                      <a:pt x="73" y="18"/>
                      <a:pt x="73" y="18"/>
                      <a:pt x="73" y="18"/>
                    </a:cubicBezTo>
                    <a:cubicBezTo>
                      <a:pt x="73" y="18"/>
                      <a:pt x="73" y="18"/>
                      <a:pt x="73" y="18"/>
                    </a:cubicBezTo>
                    <a:moveTo>
                      <a:pt x="80" y="17"/>
                    </a:moveTo>
                    <a:cubicBezTo>
                      <a:pt x="80" y="17"/>
                      <a:pt x="80" y="17"/>
                      <a:pt x="80" y="17"/>
                    </a:cubicBezTo>
                    <a:cubicBezTo>
                      <a:pt x="80" y="17"/>
                      <a:pt x="80" y="17"/>
                      <a:pt x="80" y="17"/>
                    </a:cubicBezTo>
                    <a:cubicBezTo>
                      <a:pt x="80" y="17"/>
                      <a:pt x="80" y="17"/>
                      <a:pt x="80" y="17"/>
                    </a:cubicBezTo>
                    <a:moveTo>
                      <a:pt x="75" y="17"/>
                    </a:moveTo>
                    <a:cubicBezTo>
                      <a:pt x="75" y="17"/>
                      <a:pt x="75" y="17"/>
                      <a:pt x="75" y="17"/>
                    </a:cubicBezTo>
                    <a:cubicBezTo>
                      <a:pt x="75" y="17"/>
                      <a:pt x="75" y="17"/>
                      <a:pt x="75" y="17"/>
                    </a:cubicBezTo>
                    <a:cubicBezTo>
                      <a:pt x="75" y="17"/>
                      <a:pt x="75" y="17"/>
                      <a:pt x="75" y="17"/>
                    </a:cubicBezTo>
                    <a:cubicBezTo>
                      <a:pt x="75" y="17"/>
                      <a:pt x="75" y="17"/>
                      <a:pt x="75" y="17"/>
                    </a:cubicBezTo>
                    <a:moveTo>
                      <a:pt x="75" y="17"/>
                    </a:moveTo>
                    <a:cubicBezTo>
                      <a:pt x="75" y="17"/>
                      <a:pt x="75" y="17"/>
                      <a:pt x="75" y="17"/>
                    </a:cubicBezTo>
                    <a:cubicBezTo>
                      <a:pt x="75" y="17"/>
                      <a:pt x="75" y="17"/>
                      <a:pt x="75" y="17"/>
                    </a:cubicBezTo>
                    <a:moveTo>
                      <a:pt x="108" y="9"/>
                    </a:moveTo>
                    <a:cubicBezTo>
                      <a:pt x="108" y="9"/>
                      <a:pt x="109" y="9"/>
                      <a:pt x="109" y="9"/>
                    </a:cubicBezTo>
                    <a:cubicBezTo>
                      <a:pt x="108" y="9"/>
                      <a:pt x="108" y="9"/>
                      <a:pt x="108" y="9"/>
                    </a:cubicBezTo>
                    <a:cubicBezTo>
                      <a:pt x="108" y="9"/>
                      <a:pt x="108" y="9"/>
                      <a:pt x="108" y="9"/>
                    </a:cubicBezTo>
                    <a:moveTo>
                      <a:pt x="108" y="8"/>
                    </a:moveTo>
                    <a:cubicBezTo>
                      <a:pt x="108" y="8"/>
                      <a:pt x="108" y="8"/>
                      <a:pt x="108" y="8"/>
                    </a:cubicBezTo>
                    <a:cubicBezTo>
                      <a:pt x="108" y="8"/>
                      <a:pt x="108" y="8"/>
                      <a:pt x="108" y="8"/>
                    </a:cubicBezTo>
                    <a:cubicBezTo>
                      <a:pt x="108" y="8"/>
                      <a:pt x="108" y="8"/>
                      <a:pt x="108" y="8"/>
                    </a:cubicBezTo>
                    <a:moveTo>
                      <a:pt x="112" y="8"/>
                    </a:moveTo>
                    <a:cubicBezTo>
                      <a:pt x="112" y="8"/>
                      <a:pt x="112" y="8"/>
                      <a:pt x="112" y="8"/>
                    </a:cubicBezTo>
                    <a:cubicBezTo>
                      <a:pt x="112" y="8"/>
                      <a:pt x="112" y="8"/>
                      <a:pt x="112" y="8"/>
                    </a:cubicBezTo>
                    <a:moveTo>
                      <a:pt x="114" y="7"/>
                    </a:moveTo>
                    <a:cubicBezTo>
                      <a:pt x="114" y="7"/>
                      <a:pt x="114" y="7"/>
                      <a:pt x="114" y="7"/>
                    </a:cubicBezTo>
                    <a:moveTo>
                      <a:pt x="75" y="0"/>
                    </a:moveTo>
                    <a:cubicBezTo>
                      <a:pt x="74" y="0"/>
                      <a:pt x="74" y="0"/>
                      <a:pt x="74" y="0"/>
                    </a:cubicBezTo>
                    <a:cubicBezTo>
                      <a:pt x="72" y="3"/>
                      <a:pt x="72" y="3"/>
                      <a:pt x="72" y="3"/>
                    </a:cubicBezTo>
                    <a:cubicBezTo>
                      <a:pt x="71" y="4"/>
                      <a:pt x="71" y="4"/>
                      <a:pt x="71" y="4"/>
                    </a:cubicBezTo>
                    <a:cubicBezTo>
                      <a:pt x="71" y="4"/>
                      <a:pt x="71" y="4"/>
                      <a:pt x="71" y="4"/>
                    </a:cubicBezTo>
                    <a:cubicBezTo>
                      <a:pt x="71" y="4"/>
                      <a:pt x="71" y="4"/>
                      <a:pt x="71" y="4"/>
                    </a:cubicBezTo>
                    <a:cubicBezTo>
                      <a:pt x="71" y="5"/>
                      <a:pt x="71" y="5"/>
                      <a:pt x="71" y="5"/>
                    </a:cubicBezTo>
                    <a:cubicBezTo>
                      <a:pt x="70" y="5"/>
                      <a:pt x="70" y="5"/>
                      <a:pt x="70" y="5"/>
                    </a:cubicBezTo>
                    <a:cubicBezTo>
                      <a:pt x="70" y="6"/>
                      <a:pt x="70" y="6"/>
                      <a:pt x="70" y="6"/>
                    </a:cubicBezTo>
                    <a:cubicBezTo>
                      <a:pt x="70" y="6"/>
                      <a:pt x="71" y="6"/>
                      <a:pt x="72" y="6"/>
                    </a:cubicBezTo>
                    <a:cubicBezTo>
                      <a:pt x="73" y="6"/>
                      <a:pt x="73" y="6"/>
                      <a:pt x="73" y="6"/>
                    </a:cubicBezTo>
                    <a:cubicBezTo>
                      <a:pt x="74" y="5"/>
                      <a:pt x="74" y="5"/>
                      <a:pt x="74" y="5"/>
                    </a:cubicBezTo>
                    <a:cubicBezTo>
                      <a:pt x="74" y="5"/>
                      <a:pt x="74" y="5"/>
                      <a:pt x="74" y="5"/>
                    </a:cubicBezTo>
                    <a:cubicBezTo>
                      <a:pt x="74" y="5"/>
                      <a:pt x="74" y="5"/>
                      <a:pt x="74" y="5"/>
                    </a:cubicBezTo>
                    <a:cubicBezTo>
                      <a:pt x="74" y="5"/>
                      <a:pt x="74" y="5"/>
                      <a:pt x="74" y="5"/>
                    </a:cubicBezTo>
                    <a:cubicBezTo>
                      <a:pt x="75" y="5"/>
                      <a:pt x="75" y="5"/>
                      <a:pt x="75" y="5"/>
                    </a:cubicBezTo>
                    <a:cubicBezTo>
                      <a:pt x="75" y="5"/>
                      <a:pt x="76" y="5"/>
                      <a:pt x="77" y="6"/>
                    </a:cubicBezTo>
                    <a:cubicBezTo>
                      <a:pt x="79" y="6"/>
                      <a:pt x="80" y="6"/>
                      <a:pt x="82" y="6"/>
                    </a:cubicBezTo>
                    <a:cubicBezTo>
                      <a:pt x="88" y="8"/>
                      <a:pt x="93" y="10"/>
                      <a:pt x="97" y="12"/>
                    </a:cubicBezTo>
                    <a:cubicBezTo>
                      <a:pt x="101" y="13"/>
                      <a:pt x="105" y="14"/>
                      <a:pt x="108" y="14"/>
                    </a:cubicBezTo>
                    <a:cubicBezTo>
                      <a:pt x="109" y="14"/>
                      <a:pt x="109" y="14"/>
                      <a:pt x="109" y="14"/>
                    </a:cubicBezTo>
                    <a:cubicBezTo>
                      <a:pt x="111" y="14"/>
                      <a:pt x="112" y="14"/>
                      <a:pt x="113" y="13"/>
                    </a:cubicBezTo>
                    <a:cubicBezTo>
                      <a:pt x="115" y="13"/>
                      <a:pt x="116" y="13"/>
                      <a:pt x="116" y="12"/>
                    </a:cubicBezTo>
                    <a:cubicBezTo>
                      <a:pt x="118" y="11"/>
                      <a:pt x="119" y="11"/>
                      <a:pt x="119" y="11"/>
                    </a:cubicBezTo>
                    <a:cubicBezTo>
                      <a:pt x="119" y="11"/>
                      <a:pt x="119" y="11"/>
                      <a:pt x="119" y="11"/>
                    </a:cubicBezTo>
                    <a:cubicBezTo>
                      <a:pt x="119" y="11"/>
                      <a:pt x="119" y="11"/>
                      <a:pt x="119" y="11"/>
                    </a:cubicBezTo>
                    <a:cubicBezTo>
                      <a:pt x="119" y="11"/>
                      <a:pt x="118" y="11"/>
                      <a:pt x="117" y="13"/>
                    </a:cubicBezTo>
                    <a:cubicBezTo>
                      <a:pt x="116" y="13"/>
                      <a:pt x="115" y="14"/>
                      <a:pt x="114" y="14"/>
                    </a:cubicBezTo>
                    <a:cubicBezTo>
                      <a:pt x="113" y="14"/>
                      <a:pt x="112" y="15"/>
                      <a:pt x="112" y="15"/>
                    </a:cubicBezTo>
                    <a:cubicBezTo>
                      <a:pt x="111" y="15"/>
                      <a:pt x="110" y="15"/>
                      <a:pt x="109" y="16"/>
                    </a:cubicBezTo>
                    <a:cubicBezTo>
                      <a:pt x="108" y="16"/>
                      <a:pt x="107" y="16"/>
                      <a:pt x="106" y="16"/>
                    </a:cubicBezTo>
                    <a:cubicBezTo>
                      <a:pt x="103" y="16"/>
                      <a:pt x="100" y="15"/>
                      <a:pt x="96" y="14"/>
                    </a:cubicBezTo>
                    <a:cubicBezTo>
                      <a:pt x="92" y="13"/>
                      <a:pt x="86" y="11"/>
                      <a:pt x="81" y="11"/>
                    </a:cubicBezTo>
                    <a:cubicBezTo>
                      <a:pt x="80" y="10"/>
                      <a:pt x="78" y="10"/>
                      <a:pt x="77" y="10"/>
                    </a:cubicBezTo>
                    <a:cubicBezTo>
                      <a:pt x="76" y="10"/>
                      <a:pt x="75" y="10"/>
                      <a:pt x="75" y="10"/>
                    </a:cubicBezTo>
                    <a:cubicBezTo>
                      <a:pt x="74" y="10"/>
                      <a:pt x="73" y="10"/>
                      <a:pt x="73" y="11"/>
                    </a:cubicBezTo>
                    <a:cubicBezTo>
                      <a:pt x="70" y="11"/>
                      <a:pt x="67" y="12"/>
                      <a:pt x="63" y="13"/>
                    </a:cubicBezTo>
                    <a:cubicBezTo>
                      <a:pt x="63" y="13"/>
                      <a:pt x="63" y="13"/>
                      <a:pt x="63" y="13"/>
                    </a:cubicBezTo>
                    <a:cubicBezTo>
                      <a:pt x="63" y="13"/>
                      <a:pt x="63" y="13"/>
                      <a:pt x="63" y="13"/>
                    </a:cubicBezTo>
                    <a:cubicBezTo>
                      <a:pt x="59" y="16"/>
                      <a:pt x="59" y="16"/>
                      <a:pt x="59" y="16"/>
                    </a:cubicBezTo>
                    <a:cubicBezTo>
                      <a:pt x="59" y="16"/>
                      <a:pt x="59" y="16"/>
                      <a:pt x="59" y="16"/>
                    </a:cubicBezTo>
                    <a:cubicBezTo>
                      <a:pt x="59" y="16"/>
                      <a:pt x="59" y="16"/>
                      <a:pt x="59" y="16"/>
                    </a:cubicBezTo>
                    <a:cubicBezTo>
                      <a:pt x="57" y="17"/>
                      <a:pt x="57" y="17"/>
                      <a:pt x="57" y="17"/>
                    </a:cubicBezTo>
                    <a:cubicBezTo>
                      <a:pt x="56" y="17"/>
                      <a:pt x="56" y="17"/>
                      <a:pt x="56" y="17"/>
                    </a:cubicBezTo>
                    <a:cubicBezTo>
                      <a:pt x="55" y="17"/>
                      <a:pt x="55" y="17"/>
                      <a:pt x="55" y="17"/>
                    </a:cubicBezTo>
                    <a:cubicBezTo>
                      <a:pt x="55" y="18"/>
                      <a:pt x="55" y="18"/>
                      <a:pt x="55" y="18"/>
                    </a:cubicBezTo>
                    <a:cubicBezTo>
                      <a:pt x="55" y="18"/>
                      <a:pt x="55" y="18"/>
                      <a:pt x="55" y="18"/>
                    </a:cubicBezTo>
                    <a:cubicBezTo>
                      <a:pt x="55" y="18"/>
                      <a:pt x="55" y="18"/>
                      <a:pt x="55" y="18"/>
                    </a:cubicBezTo>
                    <a:cubicBezTo>
                      <a:pt x="55" y="18"/>
                      <a:pt x="55" y="18"/>
                      <a:pt x="55" y="18"/>
                    </a:cubicBezTo>
                    <a:cubicBezTo>
                      <a:pt x="54" y="18"/>
                      <a:pt x="54" y="18"/>
                      <a:pt x="54" y="18"/>
                    </a:cubicBezTo>
                    <a:cubicBezTo>
                      <a:pt x="53" y="18"/>
                      <a:pt x="53" y="18"/>
                      <a:pt x="53" y="18"/>
                    </a:cubicBezTo>
                    <a:cubicBezTo>
                      <a:pt x="53" y="18"/>
                      <a:pt x="52" y="19"/>
                      <a:pt x="52" y="19"/>
                    </a:cubicBezTo>
                    <a:cubicBezTo>
                      <a:pt x="51" y="19"/>
                      <a:pt x="51" y="19"/>
                      <a:pt x="51" y="19"/>
                    </a:cubicBezTo>
                    <a:cubicBezTo>
                      <a:pt x="49" y="19"/>
                      <a:pt x="49" y="19"/>
                      <a:pt x="49" y="19"/>
                    </a:cubicBezTo>
                    <a:cubicBezTo>
                      <a:pt x="47" y="20"/>
                      <a:pt x="47" y="20"/>
                      <a:pt x="47" y="20"/>
                    </a:cubicBezTo>
                    <a:cubicBezTo>
                      <a:pt x="46" y="20"/>
                      <a:pt x="46" y="20"/>
                      <a:pt x="46" y="20"/>
                    </a:cubicBezTo>
                    <a:cubicBezTo>
                      <a:pt x="44" y="20"/>
                      <a:pt x="42" y="19"/>
                      <a:pt x="41" y="18"/>
                    </a:cubicBezTo>
                    <a:cubicBezTo>
                      <a:pt x="40" y="18"/>
                      <a:pt x="38" y="18"/>
                      <a:pt x="37" y="18"/>
                    </a:cubicBezTo>
                    <a:cubicBezTo>
                      <a:pt x="34" y="19"/>
                      <a:pt x="34" y="19"/>
                      <a:pt x="34" y="19"/>
                    </a:cubicBezTo>
                    <a:cubicBezTo>
                      <a:pt x="31" y="19"/>
                      <a:pt x="31" y="19"/>
                      <a:pt x="31" y="19"/>
                    </a:cubicBezTo>
                    <a:cubicBezTo>
                      <a:pt x="29" y="19"/>
                      <a:pt x="27" y="19"/>
                      <a:pt x="25" y="19"/>
                    </a:cubicBezTo>
                    <a:cubicBezTo>
                      <a:pt x="23" y="19"/>
                      <a:pt x="21" y="19"/>
                      <a:pt x="19" y="19"/>
                    </a:cubicBezTo>
                    <a:cubicBezTo>
                      <a:pt x="15" y="19"/>
                      <a:pt x="11" y="18"/>
                      <a:pt x="7" y="18"/>
                    </a:cubicBezTo>
                    <a:cubicBezTo>
                      <a:pt x="4" y="17"/>
                      <a:pt x="4" y="17"/>
                      <a:pt x="4" y="17"/>
                    </a:cubicBezTo>
                    <a:cubicBezTo>
                      <a:pt x="4" y="17"/>
                      <a:pt x="3" y="17"/>
                      <a:pt x="3" y="17"/>
                    </a:cubicBezTo>
                    <a:cubicBezTo>
                      <a:pt x="3" y="18"/>
                      <a:pt x="3" y="18"/>
                      <a:pt x="3" y="18"/>
                    </a:cubicBezTo>
                    <a:cubicBezTo>
                      <a:pt x="2" y="18"/>
                      <a:pt x="2" y="18"/>
                      <a:pt x="2" y="18"/>
                    </a:cubicBezTo>
                    <a:cubicBezTo>
                      <a:pt x="0" y="18"/>
                      <a:pt x="0" y="18"/>
                      <a:pt x="0" y="18"/>
                    </a:cubicBezTo>
                    <a:cubicBezTo>
                      <a:pt x="0" y="19"/>
                      <a:pt x="1" y="19"/>
                      <a:pt x="1" y="19"/>
                    </a:cubicBezTo>
                    <a:cubicBezTo>
                      <a:pt x="2" y="19"/>
                      <a:pt x="2" y="19"/>
                      <a:pt x="2" y="19"/>
                    </a:cubicBezTo>
                    <a:cubicBezTo>
                      <a:pt x="2" y="19"/>
                      <a:pt x="2" y="19"/>
                      <a:pt x="2" y="19"/>
                    </a:cubicBezTo>
                    <a:cubicBezTo>
                      <a:pt x="2" y="19"/>
                      <a:pt x="2" y="19"/>
                      <a:pt x="2" y="19"/>
                    </a:cubicBezTo>
                    <a:cubicBezTo>
                      <a:pt x="2" y="20"/>
                      <a:pt x="2" y="20"/>
                      <a:pt x="2" y="20"/>
                    </a:cubicBezTo>
                    <a:cubicBezTo>
                      <a:pt x="3" y="20"/>
                      <a:pt x="3" y="20"/>
                      <a:pt x="3" y="20"/>
                    </a:cubicBezTo>
                    <a:cubicBezTo>
                      <a:pt x="4" y="21"/>
                      <a:pt x="4" y="21"/>
                      <a:pt x="4" y="21"/>
                    </a:cubicBezTo>
                    <a:cubicBezTo>
                      <a:pt x="7" y="23"/>
                      <a:pt x="7" y="23"/>
                      <a:pt x="7" y="23"/>
                    </a:cubicBezTo>
                    <a:cubicBezTo>
                      <a:pt x="7" y="23"/>
                      <a:pt x="7" y="23"/>
                      <a:pt x="7" y="23"/>
                    </a:cubicBezTo>
                    <a:cubicBezTo>
                      <a:pt x="10" y="24"/>
                      <a:pt x="10" y="24"/>
                      <a:pt x="10" y="24"/>
                    </a:cubicBezTo>
                    <a:cubicBezTo>
                      <a:pt x="9" y="24"/>
                      <a:pt x="9" y="24"/>
                      <a:pt x="9" y="24"/>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3" y="26"/>
                      <a:pt x="13" y="26"/>
                      <a:pt x="13" y="26"/>
                    </a:cubicBezTo>
                    <a:cubicBezTo>
                      <a:pt x="18" y="26"/>
                      <a:pt x="18" y="26"/>
                      <a:pt x="18" y="26"/>
                    </a:cubicBezTo>
                    <a:cubicBezTo>
                      <a:pt x="23" y="27"/>
                      <a:pt x="23" y="27"/>
                      <a:pt x="23" y="27"/>
                    </a:cubicBezTo>
                    <a:cubicBezTo>
                      <a:pt x="25" y="27"/>
                      <a:pt x="25" y="27"/>
                      <a:pt x="25" y="27"/>
                    </a:cubicBezTo>
                    <a:cubicBezTo>
                      <a:pt x="26" y="27"/>
                      <a:pt x="26" y="27"/>
                      <a:pt x="26" y="27"/>
                    </a:cubicBezTo>
                    <a:cubicBezTo>
                      <a:pt x="29" y="27"/>
                      <a:pt x="29" y="27"/>
                      <a:pt x="29" y="27"/>
                    </a:cubicBezTo>
                    <a:cubicBezTo>
                      <a:pt x="34" y="27"/>
                      <a:pt x="34" y="27"/>
                      <a:pt x="34" y="27"/>
                    </a:cubicBezTo>
                    <a:cubicBezTo>
                      <a:pt x="34" y="27"/>
                      <a:pt x="34" y="27"/>
                      <a:pt x="34" y="27"/>
                    </a:cubicBezTo>
                    <a:cubicBezTo>
                      <a:pt x="34" y="26"/>
                      <a:pt x="34" y="26"/>
                      <a:pt x="34" y="26"/>
                    </a:cubicBezTo>
                    <a:cubicBezTo>
                      <a:pt x="44" y="25"/>
                      <a:pt x="44" y="25"/>
                      <a:pt x="44" y="25"/>
                    </a:cubicBezTo>
                    <a:cubicBezTo>
                      <a:pt x="44" y="25"/>
                      <a:pt x="44" y="25"/>
                      <a:pt x="44" y="25"/>
                    </a:cubicBezTo>
                    <a:cubicBezTo>
                      <a:pt x="44" y="25"/>
                      <a:pt x="44" y="25"/>
                      <a:pt x="44" y="25"/>
                    </a:cubicBezTo>
                    <a:cubicBezTo>
                      <a:pt x="46" y="25"/>
                      <a:pt x="46" y="25"/>
                      <a:pt x="46" y="25"/>
                    </a:cubicBezTo>
                    <a:cubicBezTo>
                      <a:pt x="47" y="25"/>
                      <a:pt x="47" y="25"/>
                      <a:pt x="47" y="25"/>
                    </a:cubicBezTo>
                    <a:cubicBezTo>
                      <a:pt x="49" y="24"/>
                      <a:pt x="49" y="24"/>
                      <a:pt x="49" y="24"/>
                    </a:cubicBezTo>
                    <a:cubicBezTo>
                      <a:pt x="50" y="24"/>
                      <a:pt x="50" y="24"/>
                      <a:pt x="50" y="24"/>
                    </a:cubicBezTo>
                    <a:cubicBezTo>
                      <a:pt x="51" y="24"/>
                      <a:pt x="51" y="24"/>
                      <a:pt x="51" y="24"/>
                    </a:cubicBezTo>
                    <a:cubicBezTo>
                      <a:pt x="54" y="23"/>
                      <a:pt x="54" y="23"/>
                      <a:pt x="54" y="23"/>
                    </a:cubicBezTo>
                    <a:cubicBezTo>
                      <a:pt x="55" y="23"/>
                      <a:pt x="55" y="23"/>
                      <a:pt x="55" y="23"/>
                    </a:cubicBezTo>
                    <a:cubicBezTo>
                      <a:pt x="55" y="23"/>
                      <a:pt x="55" y="23"/>
                      <a:pt x="55" y="23"/>
                    </a:cubicBezTo>
                    <a:cubicBezTo>
                      <a:pt x="56" y="23"/>
                      <a:pt x="56" y="23"/>
                      <a:pt x="56" y="23"/>
                    </a:cubicBezTo>
                    <a:cubicBezTo>
                      <a:pt x="58" y="22"/>
                      <a:pt x="58" y="22"/>
                      <a:pt x="58" y="22"/>
                    </a:cubicBezTo>
                    <a:cubicBezTo>
                      <a:pt x="62" y="21"/>
                      <a:pt x="62" y="21"/>
                      <a:pt x="62" y="21"/>
                    </a:cubicBezTo>
                    <a:cubicBezTo>
                      <a:pt x="64" y="20"/>
                      <a:pt x="64" y="20"/>
                      <a:pt x="64" y="20"/>
                    </a:cubicBezTo>
                    <a:cubicBezTo>
                      <a:pt x="65" y="20"/>
                      <a:pt x="65" y="20"/>
                      <a:pt x="65" y="20"/>
                    </a:cubicBezTo>
                    <a:cubicBezTo>
                      <a:pt x="66" y="19"/>
                      <a:pt x="66" y="19"/>
                      <a:pt x="66" y="19"/>
                    </a:cubicBezTo>
                    <a:cubicBezTo>
                      <a:pt x="68" y="19"/>
                      <a:pt x="68" y="19"/>
                      <a:pt x="68" y="19"/>
                    </a:cubicBezTo>
                    <a:cubicBezTo>
                      <a:pt x="69" y="19"/>
                      <a:pt x="69" y="19"/>
                      <a:pt x="70" y="18"/>
                    </a:cubicBezTo>
                    <a:cubicBezTo>
                      <a:pt x="72" y="18"/>
                      <a:pt x="72" y="18"/>
                      <a:pt x="72" y="18"/>
                    </a:cubicBezTo>
                    <a:cubicBezTo>
                      <a:pt x="73" y="18"/>
                      <a:pt x="73" y="18"/>
                      <a:pt x="73" y="18"/>
                    </a:cubicBezTo>
                    <a:cubicBezTo>
                      <a:pt x="73" y="18"/>
                      <a:pt x="73" y="18"/>
                      <a:pt x="73" y="18"/>
                    </a:cubicBezTo>
                    <a:cubicBezTo>
                      <a:pt x="74" y="18"/>
                      <a:pt x="74" y="18"/>
                      <a:pt x="74" y="18"/>
                    </a:cubicBezTo>
                    <a:cubicBezTo>
                      <a:pt x="74" y="18"/>
                      <a:pt x="74" y="18"/>
                      <a:pt x="73" y="18"/>
                    </a:cubicBezTo>
                    <a:cubicBezTo>
                      <a:pt x="73" y="18"/>
                      <a:pt x="73" y="18"/>
                      <a:pt x="73" y="18"/>
                    </a:cubicBezTo>
                    <a:cubicBezTo>
                      <a:pt x="73" y="18"/>
                      <a:pt x="73" y="18"/>
                      <a:pt x="73" y="18"/>
                    </a:cubicBezTo>
                    <a:cubicBezTo>
                      <a:pt x="74" y="17"/>
                      <a:pt x="74" y="17"/>
                      <a:pt x="74" y="17"/>
                    </a:cubicBezTo>
                    <a:cubicBezTo>
                      <a:pt x="75" y="17"/>
                      <a:pt x="75" y="17"/>
                      <a:pt x="75" y="17"/>
                    </a:cubicBezTo>
                    <a:cubicBezTo>
                      <a:pt x="75" y="17"/>
                      <a:pt x="75" y="17"/>
                      <a:pt x="75" y="17"/>
                    </a:cubicBezTo>
                    <a:cubicBezTo>
                      <a:pt x="75" y="17"/>
                      <a:pt x="75" y="17"/>
                      <a:pt x="75" y="17"/>
                    </a:cubicBezTo>
                    <a:cubicBezTo>
                      <a:pt x="75" y="17"/>
                      <a:pt x="75" y="17"/>
                      <a:pt x="75" y="17"/>
                    </a:cubicBezTo>
                    <a:cubicBezTo>
                      <a:pt x="75" y="17"/>
                      <a:pt x="75" y="17"/>
                      <a:pt x="75" y="17"/>
                    </a:cubicBezTo>
                    <a:cubicBezTo>
                      <a:pt x="77" y="17"/>
                      <a:pt x="77" y="17"/>
                      <a:pt x="77" y="17"/>
                    </a:cubicBezTo>
                    <a:cubicBezTo>
                      <a:pt x="78" y="17"/>
                      <a:pt x="78" y="17"/>
                      <a:pt x="78" y="17"/>
                    </a:cubicBezTo>
                    <a:cubicBezTo>
                      <a:pt x="80" y="17"/>
                      <a:pt x="80" y="17"/>
                      <a:pt x="80" y="17"/>
                    </a:cubicBezTo>
                    <a:cubicBezTo>
                      <a:pt x="80" y="17"/>
                      <a:pt x="80" y="17"/>
                      <a:pt x="80" y="17"/>
                    </a:cubicBezTo>
                    <a:cubicBezTo>
                      <a:pt x="80" y="17"/>
                      <a:pt x="80" y="17"/>
                      <a:pt x="80" y="17"/>
                    </a:cubicBezTo>
                    <a:cubicBezTo>
                      <a:pt x="80" y="17"/>
                      <a:pt x="80" y="17"/>
                      <a:pt x="80" y="17"/>
                    </a:cubicBezTo>
                    <a:cubicBezTo>
                      <a:pt x="85" y="18"/>
                      <a:pt x="85" y="18"/>
                      <a:pt x="85" y="18"/>
                    </a:cubicBezTo>
                    <a:cubicBezTo>
                      <a:pt x="87" y="19"/>
                      <a:pt x="87" y="19"/>
                      <a:pt x="87" y="19"/>
                    </a:cubicBezTo>
                    <a:cubicBezTo>
                      <a:pt x="88" y="19"/>
                      <a:pt x="88" y="19"/>
                      <a:pt x="89" y="19"/>
                    </a:cubicBezTo>
                    <a:cubicBezTo>
                      <a:pt x="94" y="20"/>
                      <a:pt x="94" y="20"/>
                      <a:pt x="94" y="20"/>
                    </a:cubicBezTo>
                    <a:cubicBezTo>
                      <a:pt x="95" y="21"/>
                      <a:pt x="95" y="21"/>
                      <a:pt x="95" y="21"/>
                    </a:cubicBezTo>
                    <a:cubicBezTo>
                      <a:pt x="96" y="21"/>
                      <a:pt x="96" y="21"/>
                      <a:pt x="96" y="21"/>
                    </a:cubicBezTo>
                    <a:cubicBezTo>
                      <a:pt x="99" y="21"/>
                      <a:pt x="99" y="21"/>
                      <a:pt x="99" y="21"/>
                    </a:cubicBezTo>
                    <a:cubicBezTo>
                      <a:pt x="101" y="22"/>
                      <a:pt x="101" y="22"/>
                      <a:pt x="101" y="22"/>
                    </a:cubicBezTo>
                    <a:cubicBezTo>
                      <a:pt x="102" y="22"/>
                      <a:pt x="102" y="22"/>
                      <a:pt x="103" y="22"/>
                    </a:cubicBezTo>
                    <a:cubicBezTo>
                      <a:pt x="104" y="22"/>
                      <a:pt x="104" y="22"/>
                      <a:pt x="104" y="22"/>
                    </a:cubicBezTo>
                    <a:cubicBezTo>
                      <a:pt x="106" y="22"/>
                      <a:pt x="106" y="22"/>
                      <a:pt x="106" y="22"/>
                    </a:cubicBezTo>
                    <a:cubicBezTo>
                      <a:pt x="107" y="22"/>
                      <a:pt x="107" y="22"/>
                      <a:pt x="107" y="22"/>
                    </a:cubicBezTo>
                    <a:cubicBezTo>
                      <a:pt x="107" y="22"/>
                      <a:pt x="107" y="22"/>
                      <a:pt x="107" y="22"/>
                    </a:cubicBezTo>
                    <a:cubicBezTo>
                      <a:pt x="108" y="22"/>
                      <a:pt x="108" y="22"/>
                      <a:pt x="108" y="22"/>
                    </a:cubicBezTo>
                    <a:cubicBezTo>
                      <a:pt x="109" y="22"/>
                      <a:pt x="109" y="22"/>
                      <a:pt x="109" y="22"/>
                    </a:cubicBezTo>
                    <a:cubicBezTo>
                      <a:pt x="109" y="22"/>
                      <a:pt x="109" y="22"/>
                      <a:pt x="109" y="22"/>
                    </a:cubicBezTo>
                    <a:cubicBezTo>
                      <a:pt x="109" y="22"/>
                      <a:pt x="109" y="22"/>
                      <a:pt x="109" y="22"/>
                    </a:cubicBezTo>
                    <a:cubicBezTo>
                      <a:pt x="110" y="22"/>
                      <a:pt x="110" y="22"/>
                      <a:pt x="110" y="22"/>
                    </a:cubicBezTo>
                    <a:cubicBezTo>
                      <a:pt x="112" y="21"/>
                      <a:pt x="112" y="21"/>
                      <a:pt x="112" y="21"/>
                    </a:cubicBezTo>
                    <a:cubicBezTo>
                      <a:pt x="113" y="21"/>
                      <a:pt x="113" y="21"/>
                      <a:pt x="113" y="21"/>
                    </a:cubicBezTo>
                    <a:cubicBezTo>
                      <a:pt x="114" y="21"/>
                      <a:pt x="114" y="21"/>
                      <a:pt x="114" y="21"/>
                    </a:cubicBezTo>
                    <a:cubicBezTo>
                      <a:pt x="114" y="21"/>
                      <a:pt x="114" y="21"/>
                      <a:pt x="114" y="21"/>
                    </a:cubicBezTo>
                    <a:cubicBezTo>
                      <a:pt x="114" y="21"/>
                      <a:pt x="114" y="21"/>
                      <a:pt x="114" y="21"/>
                    </a:cubicBezTo>
                    <a:cubicBezTo>
                      <a:pt x="115" y="20"/>
                      <a:pt x="115" y="20"/>
                      <a:pt x="115" y="20"/>
                    </a:cubicBezTo>
                    <a:cubicBezTo>
                      <a:pt x="116" y="20"/>
                      <a:pt x="116" y="20"/>
                      <a:pt x="116" y="20"/>
                    </a:cubicBezTo>
                    <a:cubicBezTo>
                      <a:pt x="116" y="20"/>
                      <a:pt x="116" y="20"/>
                      <a:pt x="116" y="20"/>
                    </a:cubicBezTo>
                    <a:cubicBezTo>
                      <a:pt x="116" y="20"/>
                      <a:pt x="116" y="20"/>
                      <a:pt x="116" y="20"/>
                    </a:cubicBezTo>
                    <a:cubicBezTo>
                      <a:pt x="120" y="18"/>
                      <a:pt x="120" y="18"/>
                      <a:pt x="120" y="18"/>
                    </a:cubicBezTo>
                    <a:cubicBezTo>
                      <a:pt x="120" y="17"/>
                      <a:pt x="120" y="17"/>
                      <a:pt x="120" y="17"/>
                    </a:cubicBezTo>
                    <a:cubicBezTo>
                      <a:pt x="120" y="17"/>
                      <a:pt x="120" y="17"/>
                      <a:pt x="120" y="17"/>
                    </a:cubicBezTo>
                    <a:cubicBezTo>
                      <a:pt x="123" y="15"/>
                      <a:pt x="123" y="15"/>
                      <a:pt x="123" y="15"/>
                    </a:cubicBezTo>
                    <a:cubicBezTo>
                      <a:pt x="123" y="15"/>
                      <a:pt x="123" y="15"/>
                      <a:pt x="123" y="15"/>
                    </a:cubicBezTo>
                    <a:cubicBezTo>
                      <a:pt x="125" y="13"/>
                      <a:pt x="126" y="10"/>
                      <a:pt x="124" y="7"/>
                    </a:cubicBezTo>
                    <a:cubicBezTo>
                      <a:pt x="123" y="6"/>
                      <a:pt x="121" y="5"/>
                      <a:pt x="119" y="5"/>
                    </a:cubicBezTo>
                    <a:cubicBezTo>
                      <a:pt x="118" y="5"/>
                      <a:pt x="117" y="5"/>
                      <a:pt x="116" y="6"/>
                    </a:cubicBezTo>
                    <a:cubicBezTo>
                      <a:pt x="114" y="7"/>
                      <a:pt x="114" y="7"/>
                      <a:pt x="114" y="7"/>
                    </a:cubicBezTo>
                    <a:cubicBezTo>
                      <a:pt x="112" y="8"/>
                      <a:pt x="112" y="8"/>
                      <a:pt x="112" y="8"/>
                    </a:cubicBezTo>
                    <a:cubicBezTo>
                      <a:pt x="111" y="8"/>
                      <a:pt x="111" y="8"/>
                      <a:pt x="111" y="8"/>
                    </a:cubicBezTo>
                    <a:cubicBezTo>
                      <a:pt x="109" y="8"/>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7" y="8"/>
                      <a:pt x="107" y="8"/>
                      <a:pt x="107" y="8"/>
                    </a:cubicBezTo>
                    <a:cubicBezTo>
                      <a:pt x="105" y="8"/>
                      <a:pt x="105" y="8"/>
                      <a:pt x="105" y="8"/>
                    </a:cubicBezTo>
                    <a:cubicBezTo>
                      <a:pt x="104" y="8"/>
                      <a:pt x="104" y="8"/>
                      <a:pt x="103" y="8"/>
                    </a:cubicBezTo>
                    <a:cubicBezTo>
                      <a:pt x="102" y="7"/>
                      <a:pt x="102" y="7"/>
                      <a:pt x="102" y="7"/>
                    </a:cubicBezTo>
                    <a:cubicBezTo>
                      <a:pt x="101" y="7"/>
                      <a:pt x="101" y="7"/>
                      <a:pt x="101" y="7"/>
                    </a:cubicBezTo>
                    <a:cubicBezTo>
                      <a:pt x="99" y="6"/>
                      <a:pt x="99" y="6"/>
                      <a:pt x="99" y="6"/>
                    </a:cubicBezTo>
                    <a:cubicBezTo>
                      <a:pt x="97" y="6"/>
                      <a:pt x="97" y="6"/>
                      <a:pt x="97" y="6"/>
                    </a:cubicBezTo>
                    <a:cubicBezTo>
                      <a:pt x="92" y="4"/>
                      <a:pt x="92" y="4"/>
                      <a:pt x="92" y="4"/>
                    </a:cubicBezTo>
                    <a:cubicBezTo>
                      <a:pt x="91" y="3"/>
                      <a:pt x="89" y="3"/>
                      <a:pt x="88" y="3"/>
                    </a:cubicBezTo>
                    <a:cubicBezTo>
                      <a:pt x="85" y="2"/>
                      <a:pt x="85" y="2"/>
                      <a:pt x="85" y="2"/>
                    </a:cubicBezTo>
                    <a:cubicBezTo>
                      <a:pt x="84" y="2"/>
                      <a:pt x="84" y="2"/>
                      <a:pt x="84" y="2"/>
                    </a:cubicBezTo>
                    <a:cubicBezTo>
                      <a:pt x="84" y="1"/>
                      <a:pt x="84" y="1"/>
                      <a:pt x="84"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77" y="0"/>
                      <a:pt x="77" y="0"/>
                      <a:pt x="77" y="0"/>
                    </a:cubicBezTo>
                    <a:cubicBezTo>
                      <a:pt x="77" y="0"/>
                      <a:pt x="77" y="0"/>
                      <a:pt x="77" y="0"/>
                    </a:cubicBezTo>
                    <a:cubicBezTo>
                      <a:pt x="77" y="0"/>
                      <a:pt x="77" y="0"/>
                      <a:pt x="77" y="0"/>
                    </a:cubicBezTo>
                    <a:cubicBezTo>
                      <a:pt x="75" y="0"/>
                      <a:pt x="75" y="0"/>
                      <a:pt x="75"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581">
                <a:extLst>
                  <a:ext uri="{FF2B5EF4-FFF2-40B4-BE49-F238E27FC236}">
                    <a16:creationId xmlns:a16="http://schemas.microsoft.com/office/drawing/2014/main" id="{910E4A65-22EF-47CC-A973-54A7021DE290}"/>
                  </a:ext>
                </a:extLst>
              </p:cNvPr>
              <p:cNvSpPr>
                <a:spLocks/>
              </p:cNvSpPr>
              <p:nvPr/>
            </p:nvSpPr>
            <p:spPr bwMode="auto">
              <a:xfrm>
                <a:off x="1876" y="234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582">
                <a:extLst>
                  <a:ext uri="{FF2B5EF4-FFF2-40B4-BE49-F238E27FC236}">
                    <a16:creationId xmlns:a16="http://schemas.microsoft.com/office/drawing/2014/main" id="{59CFC4E9-CDAF-4EEF-9C51-F3E5D62EB925}"/>
                  </a:ext>
                </a:extLst>
              </p:cNvPr>
              <p:cNvSpPr>
                <a:spLocks noEditPoints="1"/>
              </p:cNvSpPr>
              <p:nvPr/>
            </p:nvSpPr>
            <p:spPr bwMode="auto">
              <a:xfrm>
                <a:off x="1943" y="2294"/>
                <a:ext cx="273" cy="34"/>
              </a:xfrm>
              <a:custGeom>
                <a:avLst/>
                <a:gdLst>
                  <a:gd name="T0" fmla="*/ 10 w 115"/>
                  <a:gd name="T1" fmla="*/ 6 h 14"/>
                  <a:gd name="T2" fmla="*/ 9 w 115"/>
                  <a:gd name="T3" fmla="*/ 7 h 14"/>
                  <a:gd name="T4" fmla="*/ 9 w 115"/>
                  <a:gd name="T5" fmla="*/ 7 h 14"/>
                  <a:gd name="T6" fmla="*/ 8 w 115"/>
                  <a:gd name="T7" fmla="*/ 7 h 14"/>
                  <a:gd name="T8" fmla="*/ 8 w 115"/>
                  <a:gd name="T9" fmla="*/ 7 h 14"/>
                  <a:gd name="T10" fmla="*/ 8 w 115"/>
                  <a:gd name="T11" fmla="*/ 7 h 14"/>
                  <a:gd name="T12" fmla="*/ 8 w 115"/>
                  <a:gd name="T13" fmla="*/ 8 h 14"/>
                  <a:gd name="T14" fmla="*/ 8 w 115"/>
                  <a:gd name="T15" fmla="*/ 8 h 14"/>
                  <a:gd name="T16" fmla="*/ 7 w 115"/>
                  <a:gd name="T17" fmla="*/ 8 h 14"/>
                  <a:gd name="T18" fmla="*/ 6 w 115"/>
                  <a:gd name="T19" fmla="*/ 9 h 14"/>
                  <a:gd name="T20" fmla="*/ 5 w 115"/>
                  <a:gd name="T21" fmla="*/ 10 h 14"/>
                  <a:gd name="T22" fmla="*/ 5 w 115"/>
                  <a:gd name="T23" fmla="*/ 10 h 14"/>
                  <a:gd name="T24" fmla="*/ 4 w 115"/>
                  <a:gd name="T25" fmla="*/ 10 h 14"/>
                  <a:gd name="T26" fmla="*/ 4 w 115"/>
                  <a:gd name="T27" fmla="*/ 10 h 14"/>
                  <a:gd name="T28" fmla="*/ 4 w 115"/>
                  <a:gd name="T29" fmla="*/ 10 h 14"/>
                  <a:gd name="T30" fmla="*/ 2 w 115"/>
                  <a:gd name="T31" fmla="*/ 11 h 14"/>
                  <a:gd name="T32" fmla="*/ 0 w 115"/>
                  <a:gd name="T33" fmla="*/ 12 h 14"/>
                  <a:gd name="T34" fmla="*/ 3 w 115"/>
                  <a:gd name="T35" fmla="*/ 13 h 14"/>
                  <a:gd name="T36" fmla="*/ 15 w 115"/>
                  <a:gd name="T37" fmla="*/ 14 h 14"/>
                  <a:gd name="T38" fmla="*/ 21 w 115"/>
                  <a:gd name="T39" fmla="*/ 14 h 14"/>
                  <a:gd name="T40" fmla="*/ 27 w 115"/>
                  <a:gd name="T41" fmla="*/ 14 h 14"/>
                  <a:gd name="T42" fmla="*/ 30 w 115"/>
                  <a:gd name="T43" fmla="*/ 14 h 14"/>
                  <a:gd name="T44" fmla="*/ 33 w 115"/>
                  <a:gd name="T45" fmla="*/ 13 h 14"/>
                  <a:gd name="T46" fmla="*/ 37 w 115"/>
                  <a:gd name="T47" fmla="*/ 13 h 14"/>
                  <a:gd name="T48" fmla="*/ 36 w 115"/>
                  <a:gd name="T49" fmla="*/ 10 h 14"/>
                  <a:gd name="T50" fmla="*/ 36 w 115"/>
                  <a:gd name="T51" fmla="*/ 6 h 14"/>
                  <a:gd name="T52" fmla="*/ 25 w 115"/>
                  <a:gd name="T53" fmla="*/ 7 h 14"/>
                  <a:gd name="T54" fmla="*/ 15 w 115"/>
                  <a:gd name="T55" fmla="*/ 6 h 14"/>
                  <a:gd name="T56" fmla="*/ 10 w 115"/>
                  <a:gd name="T57" fmla="*/ 6 h 14"/>
                  <a:gd name="T58" fmla="*/ 71 w 115"/>
                  <a:gd name="T59" fmla="*/ 0 h 14"/>
                  <a:gd name="T60" fmla="*/ 70 w 115"/>
                  <a:gd name="T61" fmla="*/ 0 h 14"/>
                  <a:gd name="T62" fmla="*/ 70 w 115"/>
                  <a:gd name="T63" fmla="*/ 0 h 14"/>
                  <a:gd name="T64" fmla="*/ 70 w 115"/>
                  <a:gd name="T65" fmla="*/ 0 h 14"/>
                  <a:gd name="T66" fmla="*/ 70 w 115"/>
                  <a:gd name="T67" fmla="*/ 0 h 14"/>
                  <a:gd name="T68" fmla="*/ 69 w 115"/>
                  <a:gd name="T69" fmla="*/ 1 h 14"/>
                  <a:gd name="T70" fmla="*/ 68 w 115"/>
                  <a:gd name="T71" fmla="*/ 1 h 14"/>
                  <a:gd name="T72" fmla="*/ 66 w 115"/>
                  <a:gd name="T73" fmla="*/ 1 h 14"/>
                  <a:gd name="T74" fmla="*/ 65 w 115"/>
                  <a:gd name="T75" fmla="*/ 1 h 14"/>
                  <a:gd name="T76" fmla="*/ 65 w 115"/>
                  <a:gd name="T77" fmla="*/ 2 h 14"/>
                  <a:gd name="T78" fmla="*/ 64 w 115"/>
                  <a:gd name="T79" fmla="*/ 3 h 14"/>
                  <a:gd name="T80" fmla="*/ 62 w 115"/>
                  <a:gd name="T81" fmla="*/ 5 h 14"/>
                  <a:gd name="T82" fmla="*/ 61 w 115"/>
                  <a:gd name="T83" fmla="*/ 6 h 14"/>
                  <a:gd name="T84" fmla="*/ 60 w 115"/>
                  <a:gd name="T85" fmla="*/ 7 h 14"/>
                  <a:gd name="T86" fmla="*/ 59 w 115"/>
                  <a:gd name="T87" fmla="*/ 8 h 14"/>
                  <a:gd name="T88" fmla="*/ 69 w 115"/>
                  <a:gd name="T89" fmla="*/ 6 h 14"/>
                  <a:gd name="T90" fmla="*/ 71 w 115"/>
                  <a:gd name="T91" fmla="*/ 5 h 14"/>
                  <a:gd name="T92" fmla="*/ 73 w 115"/>
                  <a:gd name="T93" fmla="*/ 5 h 14"/>
                  <a:gd name="T94" fmla="*/ 77 w 115"/>
                  <a:gd name="T95" fmla="*/ 6 h 14"/>
                  <a:gd name="T96" fmla="*/ 92 w 115"/>
                  <a:gd name="T97" fmla="*/ 9 h 14"/>
                  <a:gd name="T98" fmla="*/ 102 w 115"/>
                  <a:gd name="T99" fmla="*/ 11 h 14"/>
                  <a:gd name="T100" fmla="*/ 105 w 115"/>
                  <a:gd name="T101" fmla="*/ 11 h 14"/>
                  <a:gd name="T102" fmla="*/ 108 w 115"/>
                  <a:gd name="T103" fmla="*/ 10 h 14"/>
                  <a:gd name="T104" fmla="*/ 110 w 115"/>
                  <a:gd name="T105" fmla="*/ 9 h 14"/>
                  <a:gd name="T106" fmla="*/ 113 w 115"/>
                  <a:gd name="T107" fmla="*/ 8 h 14"/>
                  <a:gd name="T108" fmla="*/ 115 w 115"/>
                  <a:gd name="T109" fmla="*/ 6 h 14"/>
                  <a:gd name="T110" fmla="*/ 112 w 115"/>
                  <a:gd name="T111" fmla="*/ 7 h 14"/>
                  <a:gd name="T112" fmla="*/ 109 w 115"/>
                  <a:gd name="T113" fmla="*/ 8 h 14"/>
                  <a:gd name="T114" fmla="*/ 105 w 115"/>
                  <a:gd name="T115" fmla="*/ 9 h 14"/>
                  <a:gd name="T116" fmla="*/ 104 w 115"/>
                  <a:gd name="T117" fmla="*/ 9 h 14"/>
                  <a:gd name="T118" fmla="*/ 93 w 115"/>
                  <a:gd name="T119" fmla="*/ 7 h 14"/>
                  <a:gd name="T120" fmla="*/ 78 w 115"/>
                  <a:gd name="T121" fmla="*/ 1 h 14"/>
                  <a:gd name="T122" fmla="*/ 73 w 115"/>
                  <a:gd name="T123" fmla="*/ 1 h 14"/>
                  <a:gd name="T124" fmla="*/ 71 w 115"/>
                  <a:gd name="T1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4">
                    <a:moveTo>
                      <a:pt x="10" y="6"/>
                    </a:move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8"/>
                      <a:pt x="8" y="8"/>
                      <a:pt x="8" y="8"/>
                    </a:cubicBezTo>
                    <a:cubicBezTo>
                      <a:pt x="8" y="8"/>
                      <a:pt x="8" y="8"/>
                      <a:pt x="8" y="8"/>
                    </a:cubicBezTo>
                    <a:cubicBezTo>
                      <a:pt x="7" y="8"/>
                      <a:pt x="7" y="8"/>
                      <a:pt x="7" y="8"/>
                    </a:cubicBezTo>
                    <a:cubicBezTo>
                      <a:pt x="6" y="9"/>
                      <a:pt x="6" y="9"/>
                      <a:pt x="6" y="9"/>
                    </a:cubicBezTo>
                    <a:cubicBezTo>
                      <a:pt x="5" y="10"/>
                      <a:pt x="5" y="10"/>
                      <a:pt x="5" y="10"/>
                    </a:cubicBezTo>
                    <a:cubicBezTo>
                      <a:pt x="5" y="10"/>
                      <a:pt x="5" y="10"/>
                      <a:pt x="5" y="10"/>
                    </a:cubicBezTo>
                    <a:cubicBezTo>
                      <a:pt x="4" y="10"/>
                      <a:pt x="4" y="10"/>
                      <a:pt x="4" y="10"/>
                    </a:cubicBezTo>
                    <a:cubicBezTo>
                      <a:pt x="4" y="10"/>
                      <a:pt x="4" y="10"/>
                      <a:pt x="4" y="10"/>
                    </a:cubicBezTo>
                    <a:cubicBezTo>
                      <a:pt x="4" y="10"/>
                      <a:pt x="4" y="10"/>
                      <a:pt x="4" y="10"/>
                    </a:cubicBezTo>
                    <a:cubicBezTo>
                      <a:pt x="2" y="11"/>
                      <a:pt x="2" y="11"/>
                      <a:pt x="2" y="11"/>
                    </a:cubicBezTo>
                    <a:cubicBezTo>
                      <a:pt x="2" y="11"/>
                      <a:pt x="1" y="12"/>
                      <a:pt x="0" y="12"/>
                    </a:cubicBezTo>
                    <a:cubicBezTo>
                      <a:pt x="3" y="13"/>
                      <a:pt x="3" y="13"/>
                      <a:pt x="3" y="13"/>
                    </a:cubicBezTo>
                    <a:cubicBezTo>
                      <a:pt x="7" y="13"/>
                      <a:pt x="11" y="14"/>
                      <a:pt x="15" y="14"/>
                    </a:cubicBezTo>
                    <a:cubicBezTo>
                      <a:pt x="17" y="14"/>
                      <a:pt x="19" y="14"/>
                      <a:pt x="21" y="14"/>
                    </a:cubicBezTo>
                    <a:cubicBezTo>
                      <a:pt x="23" y="14"/>
                      <a:pt x="25" y="14"/>
                      <a:pt x="27" y="14"/>
                    </a:cubicBezTo>
                    <a:cubicBezTo>
                      <a:pt x="30" y="14"/>
                      <a:pt x="30" y="14"/>
                      <a:pt x="30" y="14"/>
                    </a:cubicBezTo>
                    <a:cubicBezTo>
                      <a:pt x="33" y="13"/>
                      <a:pt x="33" y="13"/>
                      <a:pt x="33" y="13"/>
                    </a:cubicBezTo>
                    <a:cubicBezTo>
                      <a:pt x="34" y="13"/>
                      <a:pt x="36" y="13"/>
                      <a:pt x="37" y="13"/>
                    </a:cubicBezTo>
                    <a:cubicBezTo>
                      <a:pt x="36" y="12"/>
                      <a:pt x="36" y="11"/>
                      <a:pt x="36" y="10"/>
                    </a:cubicBezTo>
                    <a:cubicBezTo>
                      <a:pt x="35" y="9"/>
                      <a:pt x="36" y="8"/>
                      <a:pt x="36" y="6"/>
                    </a:cubicBezTo>
                    <a:cubicBezTo>
                      <a:pt x="33" y="7"/>
                      <a:pt x="29" y="7"/>
                      <a:pt x="25" y="7"/>
                    </a:cubicBezTo>
                    <a:cubicBezTo>
                      <a:pt x="22" y="7"/>
                      <a:pt x="19" y="7"/>
                      <a:pt x="15" y="6"/>
                    </a:cubicBezTo>
                    <a:cubicBezTo>
                      <a:pt x="14" y="6"/>
                      <a:pt x="12" y="6"/>
                      <a:pt x="10" y="6"/>
                    </a:cubicBezTo>
                    <a:moveTo>
                      <a:pt x="71" y="0"/>
                    </a:moveTo>
                    <a:cubicBezTo>
                      <a:pt x="70" y="0"/>
                      <a:pt x="70" y="0"/>
                      <a:pt x="70" y="0"/>
                    </a:cubicBezTo>
                    <a:cubicBezTo>
                      <a:pt x="70" y="0"/>
                      <a:pt x="70" y="0"/>
                      <a:pt x="70" y="0"/>
                    </a:cubicBezTo>
                    <a:cubicBezTo>
                      <a:pt x="70" y="0"/>
                      <a:pt x="70" y="0"/>
                      <a:pt x="70" y="0"/>
                    </a:cubicBezTo>
                    <a:cubicBezTo>
                      <a:pt x="70" y="0"/>
                      <a:pt x="70" y="0"/>
                      <a:pt x="70" y="0"/>
                    </a:cubicBezTo>
                    <a:cubicBezTo>
                      <a:pt x="69" y="1"/>
                      <a:pt x="69" y="1"/>
                      <a:pt x="69" y="1"/>
                    </a:cubicBezTo>
                    <a:cubicBezTo>
                      <a:pt x="68" y="1"/>
                      <a:pt x="68" y="1"/>
                      <a:pt x="68" y="1"/>
                    </a:cubicBezTo>
                    <a:cubicBezTo>
                      <a:pt x="67" y="1"/>
                      <a:pt x="66" y="1"/>
                      <a:pt x="66" y="1"/>
                    </a:cubicBezTo>
                    <a:cubicBezTo>
                      <a:pt x="65" y="1"/>
                      <a:pt x="65" y="1"/>
                      <a:pt x="65" y="1"/>
                    </a:cubicBezTo>
                    <a:cubicBezTo>
                      <a:pt x="65" y="2"/>
                      <a:pt x="65" y="2"/>
                      <a:pt x="65" y="2"/>
                    </a:cubicBezTo>
                    <a:cubicBezTo>
                      <a:pt x="64" y="3"/>
                      <a:pt x="64" y="3"/>
                      <a:pt x="64" y="3"/>
                    </a:cubicBezTo>
                    <a:cubicBezTo>
                      <a:pt x="62" y="5"/>
                      <a:pt x="62" y="5"/>
                      <a:pt x="62" y="5"/>
                    </a:cubicBezTo>
                    <a:cubicBezTo>
                      <a:pt x="61" y="6"/>
                      <a:pt x="61" y="6"/>
                      <a:pt x="61" y="6"/>
                    </a:cubicBezTo>
                    <a:cubicBezTo>
                      <a:pt x="60" y="7"/>
                      <a:pt x="60" y="7"/>
                      <a:pt x="60" y="7"/>
                    </a:cubicBezTo>
                    <a:cubicBezTo>
                      <a:pt x="59" y="8"/>
                      <a:pt x="59" y="8"/>
                      <a:pt x="59" y="8"/>
                    </a:cubicBezTo>
                    <a:cubicBezTo>
                      <a:pt x="63" y="7"/>
                      <a:pt x="66" y="6"/>
                      <a:pt x="69" y="6"/>
                    </a:cubicBezTo>
                    <a:cubicBezTo>
                      <a:pt x="69" y="5"/>
                      <a:pt x="70" y="5"/>
                      <a:pt x="71" y="5"/>
                    </a:cubicBezTo>
                    <a:cubicBezTo>
                      <a:pt x="71" y="5"/>
                      <a:pt x="72" y="5"/>
                      <a:pt x="73" y="5"/>
                    </a:cubicBezTo>
                    <a:cubicBezTo>
                      <a:pt x="74" y="5"/>
                      <a:pt x="76" y="5"/>
                      <a:pt x="77" y="6"/>
                    </a:cubicBezTo>
                    <a:cubicBezTo>
                      <a:pt x="82" y="6"/>
                      <a:pt x="88" y="8"/>
                      <a:pt x="92" y="9"/>
                    </a:cubicBezTo>
                    <a:cubicBezTo>
                      <a:pt x="96" y="10"/>
                      <a:pt x="99" y="11"/>
                      <a:pt x="102" y="11"/>
                    </a:cubicBezTo>
                    <a:cubicBezTo>
                      <a:pt x="103" y="11"/>
                      <a:pt x="104" y="11"/>
                      <a:pt x="105" y="11"/>
                    </a:cubicBezTo>
                    <a:cubicBezTo>
                      <a:pt x="106" y="10"/>
                      <a:pt x="107" y="10"/>
                      <a:pt x="108" y="10"/>
                    </a:cubicBezTo>
                    <a:cubicBezTo>
                      <a:pt x="108" y="10"/>
                      <a:pt x="109" y="9"/>
                      <a:pt x="110" y="9"/>
                    </a:cubicBezTo>
                    <a:cubicBezTo>
                      <a:pt x="111" y="9"/>
                      <a:pt x="112" y="8"/>
                      <a:pt x="113" y="8"/>
                    </a:cubicBezTo>
                    <a:cubicBezTo>
                      <a:pt x="114" y="6"/>
                      <a:pt x="115" y="6"/>
                      <a:pt x="115" y="6"/>
                    </a:cubicBezTo>
                    <a:cubicBezTo>
                      <a:pt x="115" y="6"/>
                      <a:pt x="114" y="6"/>
                      <a:pt x="112" y="7"/>
                    </a:cubicBezTo>
                    <a:cubicBezTo>
                      <a:pt x="112" y="8"/>
                      <a:pt x="111" y="8"/>
                      <a:pt x="109" y="8"/>
                    </a:cubicBezTo>
                    <a:cubicBezTo>
                      <a:pt x="108" y="9"/>
                      <a:pt x="107" y="9"/>
                      <a:pt x="105" y="9"/>
                    </a:cubicBezTo>
                    <a:cubicBezTo>
                      <a:pt x="105" y="9"/>
                      <a:pt x="105" y="9"/>
                      <a:pt x="104" y="9"/>
                    </a:cubicBezTo>
                    <a:cubicBezTo>
                      <a:pt x="101" y="9"/>
                      <a:pt x="97" y="8"/>
                      <a:pt x="93" y="7"/>
                    </a:cubicBezTo>
                    <a:cubicBezTo>
                      <a:pt x="89" y="5"/>
                      <a:pt x="84" y="3"/>
                      <a:pt x="78" y="1"/>
                    </a:cubicBezTo>
                    <a:cubicBezTo>
                      <a:pt x="76" y="1"/>
                      <a:pt x="75" y="1"/>
                      <a:pt x="73" y="1"/>
                    </a:cubicBezTo>
                    <a:cubicBezTo>
                      <a:pt x="72" y="0"/>
                      <a:pt x="71" y="0"/>
                      <a:pt x="7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583">
                <a:extLst>
                  <a:ext uri="{FF2B5EF4-FFF2-40B4-BE49-F238E27FC236}">
                    <a16:creationId xmlns:a16="http://schemas.microsoft.com/office/drawing/2014/main" id="{2D335D57-2CC3-4E88-AFF2-7F5086FA8AA0}"/>
                  </a:ext>
                </a:extLst>
              </p:cNvPr>
              <p:cNvSpPr>
                <a:spLocks/>
              </p:cNvSpPr>
              <p:nvPr/>
            </p:nvSpPr>
            <p:spPr bwMode="auto">
              <a:xfrm>
                <a:off x="1867" y="2294"/>
                <a:ext cx="59" cy="17"/>
              </a:xfrm>
              <a:custGeom>
                <a:avLst/>
                <a:gdLst>
                  <a:gd name="T0" fmla="*/ 24 w 25"/>
                  <a:gd name="T1" fmla="*/ 0 h 7"/>
                  <a:gd name="T2" fmla="*/ 22 w 25"/>
                  <a:gd name="T3" fmla="*/ 1 h 7"/>
                  <a:gd name="T4" fmla="*/ 19 w 25"/>
                  <a:gd name="T5" fmla="*/ 1 h 7"/>
                  <a:gd name="T6" fmla="*/ 17 w 25"/>
                  <a:gd name="T7" fmla="*/ 1 h 7"/>
                  <a:gd name="T8" fmla="*/ 16 w 25"/>
                  <a:gd name="T9" fmla="*/ 1 h 7"/>
                  <a:gd name="T10" fmla="*/ 13 w 25"/>
                  <a:gd name="T11" fmla="*/ 1 h 7"/>
                  <a:gd name="T12" fmla="*/ 12 w 25"/>
                  <a:gd name="T13" fmla="*/ 2 h 7"/>
                  <a:gd name="T14" fmla="*/ 11 w 25"/>
                  <a:gd name="T15" fmla="*/ 2 h 7"/>
                  <a:gd name="T16" fmla="*/ 11 w 25"/>
                  <a:gd name="T17" fmla="*/ 2 h 7"/>
                  <a:gd name="T18" fmla="*/ 11 w 25"/>
                  <a:gd name="T19" fmla="*/ 2 h 7"/>
                  <a:gd name="T20" fmla="*/ 10 w 25"/>
                  <a:gd name="T21" fmla="*/ 2 h 7"/>
                  <a:gd name="T22" fmla="*/ 5 w 25"/>
                  <a:gd name="T23" fmla="*/ 3 h 7"/>
                  <a:gd name="T24" fmla="*/ 3 w 25"/>
                  <a:gd name="T25" fmla="*/ 4 h 7"/>
                  <a:gd name="T26" fmla="*/ 1 w 25"/>
                  <a:gd name="T27" fmla="*/ 5 h 7"/>
                  <a:gd name="T28" fmla="*/ 0 w 25"/>
                  <a:gd name="T29" fmla="*/ 7 h 7"/>
                  <a:gd name="T30" fmla="*/ 2 w 25"/>
                  <a:gd name="T31" fmla="*/ 6 h 7"/>
                  <a:gd name="T32" fmla="*/ 3 w 25"/>
                  <a:gd name="T33" fmla="*/ 6 h 7"/>
                  <a:gd name="T34" fmla="*/ 5 w 25"/>
                  <a:gd name="T35" fmla="*/ 6 h 7"/>
                  <a:gd name="T36" fmla="*/ 5 w 25"/>
                  <a:gd name="T37" fmla="*/ 6 h 7"/>
                  <a:gd name="T38" fmla="*/ 5 w 25"/>
                  <a:gd name="T39" fmla="*/ 6 h 7"/>
                  <a:gd name="T40" fmla="*/ 5 w 25"/>
                  <a:gd name="T41" fmla="*/ 6 h 7"/>
                  <a:gd name="T42" fmla="*/ 5 w 25"/>
                  <a:gd name="T43" fmla="*/ 6 h 7"/>
                  <a:gd name="T44" fmla="*/ 6 w 25"/>
                  <a:gd name="T45" fmla="*/ 6 h 7"/>
                  <a:gd name="T46" fmla="*/ 6 w 25"/>
                  <a:gd name="T47" fmla="*/ 6 h 7"/>
                  <a:gd name="T48" fmla="*/ 11 w 25"/>
                  <a:gd name="T49" fmla="*/ 5 h 7"/>
                  <a:gd name="T50" fmla="*/ 20 w 25"/>
                  <a:gd name="T51" fmla="*/ 4 h 7"/>
                  <a:gd name="T52" fmla="*/ 21 w 25"/>
                  <a:gd name="T53" fmla="*/ 3 h 7"/>
                  <a:gd name="T54" fmla="*/ 22 w 25"/>
                  <a:gd name="T55" fmla="*/ 3 h 7"/>
                  <a:gd name="T56" fmla="*/ 25 w 25"/>
                  <a:gd name="T57" fmla="*/ 1 h 7"/>
                  <a:gd name="T58" fmla="*/ 25 w 25"/>
                  <a:gd name="T59" fmla="*/ 1 h 7"/>
                  <a:gd name="T60" fmla="*/ 25 w 25"/>
                  <a:gd name="T61" fmla="*/ 1 h 7"/>
                  <a:gd name="T62" fmla="*/ 24 w 25"/>
                  <a:gd name="T6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7">
                    <a:moveTo>
                      <a:pt x="24" y="0"/>
                    </a:moveTo>
                    <a:cubicBezTo>
                      <a:pt x="23" y="0"/>
                      <a:pt x="22" y="1"/>
                      <a:pt x="22" y="1"/>
                    </a:cubicBezTo>
                    <a:cubicBezTo>
                      <a:pt x="19" y="1"/>
                      <a:pt x="19" y="1"/>
                      <a:pt x="19" y="1"/>
                    </a:cubicBezTo>
                    <a:cubicBezTo>
                      <a:pt x="17" y="1"/>
                      <a:pt x="17" y="1"/>
                      <a:pt x="17" y="1"/>
                    </a:cubicBezTo>
                    <a:cubicBezTo>
                      <a:pt x="16" y="1"/>
                      <a:pt x="16" y="1"/>
                      <a:pt x="16" y="1"/>
                    </a:cubicBezTo>
                    <a:cubicBezTo>
                      <a:pt x="13" y="1"/>
                      <a:pt x="13" y="1"/>
                      <a:pt x="13" y="1"/>
                    </a:cubicBezTo>
                    <a:cubicBezTo>
                      <a:pt x="12" y="2"/>
                      <a:pt x="12" y="2"/>
                      <a:pt x="12" y="2"/>
                    </a:cubicBezTo>
                    <a:cubicBezTo>
                      <a:pt x="11" y="2"/>
                      <a:pt x="11" y="2"/>
                      <a:pt x="11" y="2"/>
                    </a:cubicBezTo>
                    <a:cubicBezTo>
                      <a:pt x="11" y="2"/>
                      <a:pt x="11" y="2"/>
                      <a:pt x="11" y="2"/>
                    </a:cubicBezTo>
                    <a:cubicBezTo>
                      <a:pt x="11" y="2"/>
                      <a:pt x="11" y="2"/>
                      <a:pt x="11" y="2"/>
                    </a:cubicBezTo>
                    <a:cubicBezTo>
                      <a:pt x="10" y="2"/>
                      <a:pt x="10" y="2"/>
                      <a:pt x="10" y="2"/>
                    </a:cubicBezTo>
                    <a:cubicBezTo>
                      <a:pt x="5" y="3"/>
                      <a:pt x="5" y="3"/>
                      <a:pt x="5" y="3"/>
                    </a:cubicBezTo>
                    <a:cubicBezTo>
                      <a:pt x="4" y="4"/>
                      <a:pt x="4" y="4"/>
                      <a:pt x="3" y="4"/>
                    </a:cubicBezTo>
                    <a:cubicBezTo>
                      <a:pt x="2" y="4"/>
                      <a:pt x="2" y="5"/>
                      <a:pt x="1" y="5"/>
                    </a:cubicBezTo>
                    <a:cubicBezTo>
                      <a:pt x="1" y="6"/>
                      <a:pt x="0" y="6"/>
                      <a:pt x="0" y="7"/>
                    </a:cubicBezTo>
                    <a:cubicBezTo>
                      <a:pt x="2" y="6"/>
                      <a:pt x="2" y="6"/>
                      <a:pt x="2" y="6"/>
                    </a:cubicBezTo>
                    <a:cubicBezTo>
                      <a:pt x="3" y="6"/>
                      <a:pt x="3" y="6"/>
                      <a:pt x="3"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6" y="6"/>
                      <a:pt x="6" y="6"/>
                      <a:pt x="6" y="6"/>
                    </a:cubicBezTo>
                    <a:cubicBezTo>
                      <a:pt x="6" y="6"/>
                      <a:pt x="6" y="6"/>
                      <a:pt x="6" y="6"/>
                    </a:cubicBezTo>
                    <a:cubicBezTo>
                      <a:pt x="8" y="6"/>
                      <a:pt x="10" y="5"/>
                      <a:pt x="11" y="5"/>
                    </a:cubicBezTo>
                    <a:cubicBezTo>
                      <a:pt x="14" y="5"/>
                      <a:pt x="17" y="4"/>
                      <a:pt x="20" y="4"/>
                    </a:cubicBezTo>
                    <a:cubicBezTo>
                      <a:pt x="20" y="4"/>
                      <a:pt x="21" y="3"/>
                      <a:pt x="21" y="3"/>
                    </a:cubicBezTo>
                    <a:cubicBezTo>
                      <a:pt x="22" y="3"/>
                      <a:pt x="22" y="3"/>
                      <a:pt x="22" y="3"/>
                    </a:cubicBezTo>
                    <a:cubicBezTo>
                      <a:pt x="25" y="1"/>
                      <a:pt x="25" y="1"/>
                      <a:pt x="25" y="1"/>
                    </a:cubicBezTo>
                    <a:cubicBezTo>
                      <a:pt x="25" y="1"/>
                      <a:pt x="25" y="1"/>
                      <a:pt x="25" y="1"/>
                    </a:cubicBezTo>
                    <a:cubicBezTo>
                      <a:pt x="25" y="1"/>
                      <a:pt x="25" y="1"/>
                      <a:pt x="25" y="1"/>
                    </a:cubicBezTo>
                    <a:cubicBezTo>
                      <a:pt x="24" y="1"/>
                      <a:pt x="24" y="0"/>
                      <a:pt x="24"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584">
                <a:extLst>
                  <a:ext uri="{FF2B5EF4-FFF2-40B4-BE49-F238E27FC236}">
                    <a16:creationId xmlns:a16="http://schemas.microsoft.com/office/drawing/2014/main" id="{4985062C-EB10-4690-97C8-D567F0A208CD}"/>
                  </a:ext>
                </a:extLst>
              </p:cNvPr>
              <p:cNvSpPr>
                <a:spLocks/>
              </p:cNvSpPr>
              <p:nvPr/>
            </p:nvSpPr>
            <p:spPr bwMode="auto">
              <a:xfrm>
                <a:off x="1846" y="2304"/>
                <a:ext cx="28" cy="14"/>
              </a:xfrm>
              <a:custGeom>
                <a:avLst/>
                <a:gdLst>
                  <a:gd name="T0" fmla="*/ 12 w 12"/>
                  <a:gd name="T1" fmla="*/ 0 h 6"/>
                  <a:gd name="T2" fmla="*/ 8 w 12"/>
                  <a:gd name="T3" fmla="*/ 1 h 6"/>
                  <a:gd name="T4" fmla="*/ 8 w 12"/>
                  <a:gd name="T5" fmla="*/ 2 h 6"/>
                  <a:gd name="T6" fmla="*/ 8 w 12"/>
                  <a:gd name="T7" fmla="*/ 2 h 6"/>
                  <a:gd name="T8" fmla="*/ 7 w 12"/>
                  <a:gd name="T9" fmla="*/ 2 h 6"/>
                  <a:gd name="T10" fmla="*/ 7 w 12"/>
                  <a:gd name="T11" fmla="*/ 2 h 6"/>
                  <a:gd name="T12" fmla="*/ 6 w 12"/>
                  <a:gd name="T13" fmla="*/ 3 h 6"/>
                  <a:gd name="T14" fmla="*/ 3 w 12"/>
                  <a:gd name="T15" fmla="*/ 4 h 6"/>
                  <a:gd name="T16" fmla="*/ 0 w 12"/>
                  <a:gd name="T17" fmla="*/ 6 h 6"/>
                  <a:gd name="T18" fmla="*/ 0 w 12"/>
                  <a:gd name="T19" fmla="*/ 6 h 6"/>
                  <a:gd name="T20" fmla="*/ 1 w 12"/>
                  <a:gd name="T21" fmla="*/ 5 h 6"/>
                  <a:gd name="T22" fmla="*/ 1 w 12"/>
                  <a:gd name="T23" fmla="*/ 5 h 6"/>
                  <a:gd name="T24" fmla="*/ 1 w 12"/>
                  <a:gd name="T25" fmla="*/ 5 h 6"/>
                  <a:gd name="T26" fmla="*/ 3 w 12"/>
                  <a:gd name="T27" fmla="*/ 5 h 6"/>
                  <a:gd name="T28" fmla="*/ 3 w 12"/>
                  <a:gd name="T29" fmla="*/ 4 h 6"/>
                  <a:gd name="T30" fmla="*/ 3 w 12"/>
                  <a:gd name="T31" fmla="*/ 4 h 6"/>
                  <a:gd name="T32" fmla="*/ 4 w 12"/>
                  <a:gd name="T33" fmla="*/ 4 h 6"/>
                  <a:gd name="T34" fmla="*/ 6 w 12"/>
                  <a:gd name="T35" fmla="*/ 3 h 6"/>
                  <a:gd name="T36" fmla="*/ 6 w 12"/>
                  <a:gd name="T37" fmla="*/ 3 h 6"/>
                  <a:gd name="T38" fmla="*/ 7 w 12"/>
                  <a:gd name="T39" fmla="*/ 3 h 6"/>
                  <a:gd name="T40" fmla="*/ 9 w 12"/>
                  <a:gd name="T41" fmla="*/ 3 h 6"/>
                  <a:gd name="T42" fmla="*/ 10 w 12"/>
                  <a:gd name="T43" fmla="*/ 1 h 6"/>
                  <a:gd name="T44" fmla="*/ 12 w 12"/>
                  <a:gd name="T4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6">
                    <a:moveTo>
                      <a:pt x="12" y="0"/>
                    </a:moveTo>
                    <a:cubicBezTo>
                      <a:pt x="11" y="0"/>
                      <a:pt x="10" y="1"/>
                      <a:pt x="8" y="1"/>
                    </a:cubicBezTo>
                    <a:cubicBezTo>
                      <a:pt x="8" y="2"/>
                      <a:pt x="8" y="2"/>
                      <a:pt x="8" y="2"/>
                    </a:cubicBezTo>
                    <a:cubicBezTo>
                      <a:pt x="8" y="2"/>
                      <a:pt x="8" y="2"/>
                      <a:pt x="8" y="2"/>
                    </a:cubicBezTo>
                    <a:cubicBezTo>
                      <a:pt x="7" y="2"/>
                      <a:pt x="7" y="2"/>
                      <a:pt x="7" y="2"/>
                    </a:cubicBezTo>
                    <a:cubicBezTo>
                      <a:pt x="7" y="2"/>
                      <a:pt x="7" y="2"/>
                      <a:pt x="7" y="2"/>
                    </a:cubicBezTo>
                    <a:cubicBezTo>
                      <a:pt x="6" y="3"/>
                      <a:pt x="6" y="3"/>
                      <a:pt x="6" y="3"/>
                    </a:cubicBezTo>
                    <a:cubicBezTo>
                      <a:pt x="3" y="4"/>
                      <a:pt x="3" y="4"/>
                      <a:pt x="3" y="4"/>
                    </a:cubicBezTo>
                    <a:cubicBezTo>
                      <a:pt x="2" y="4"/>
                      <a:pt x="1" y="5"/>
                      <a:pt x="0" y="6"/>
                    </a:cubicBezTo>
                    <a:cubicBezTo>
                      <a:pt x="0" y="6"/>
                      <a:pt x="0" y="6"/>
                      <a:pt x="0" y="6"/>
                    </a:cubicBezTo>
                    <a:cubicBezTo>
                      <a:pt x="1" y="5"/>
                      <a:pt x="1" y="5"/>
                      <a:pt x="1" y="5"/>
                    </a:cubicBezTo>
                    <a:cubicBezTo>
                      <a:pt x="1" y="5"/>
                      <a:pt x="1" y="5"/>
                      <a:pt x="1" y="5"/>
                    </a:cubicBezTo>
                    <a:cubicBezTo>
                      <a:pt x="1" y="5"/>
                      <a:pt x="1" y="5"/>
                      <a:pt x="1" y="5"/>
                    </a:cubicBezTo>
                    <a:cubicBezTo>
                      <a:pt x="3" y="5"/>
                      <a:pt x="3" y="5"/>
                      <a:pt x="3" y="5"/>
                    </a:cubicBezTo>
                    <a:cubicBezTo>
                      <a:pt x="3" y="4"/>
                      <a:pt x="3" y="4"/>
                      <a:pt x="3" y="4"/>
                    </a:cubicBezTo>
                    <a:cubicBezTo>
                      <a:pt x="3" y="4"/>
                      <a:pt x="3" y="4"/>
                      <a:pt x="3" y="4"/>
                    </a:cubicBezTo>
                    <a:cubicBezTo>
                      <a:pt x="4" y="4"/>
                      <a:pt x="4" y="4"/>
                      <a:pt x="4" y="4"/>
                    </a:cubicBezTo>
                    <a:cubicBezTo>
                      <a:pt x="6" y="3"/>
                      <a:pt x="6" y="3"/>
                      <a:pt x="6" y="3"/>
                    </a:cubicBezTo>
                    <a:cubicBezTo>
                      <a:pt x="6" y="3"/>
                      <a:pt x="6" y="3"/>
                      <a:pt x="6" y="3"/>
                    </a:cubicBezTo>
                    <a:cubicBezTo>
                      <a:pt x="7" y="3"/>
                      <a:pt x="7" y="3"/>
                      <a:pt x="7" y="3"/>
                    </a:cubicBezTo>
                    <a:cubicBezTo>
                      <a:pt x="9" y="3"/>
                      <a:pt x="9" y="3"/>
                      <a:pt x="9" y="3"/>
                    </a:cubicBezTo>
                    <a:cubicBezTo>
                      <a:pt x="9" y="2"/>
                      <a:pt x="10" y="2"/>
                      <a:pt x="10" y="1"/>
                    </a:cubicBezTo>
                    <a:cubicBezTo>
                      <a:pt x="11" y="1"/>
                      <a:pt x="11" y="0"/>
                      <a:pt x="12"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585">
                <a:extLst>
                  <a:ext uri="{FF2B5EF4-FFF2-40B4-BE49-F238E27FC236}">
                    <a16:creationId xmlns:a16="http://schemas.microsoft.com/office/drawing/2014/main" id="{8ABE6627-8454-42F5-B6A0-4C1D9CE461F6}"/>
                  </a:ext>
                </a:extLst>
              </p:cNvPr>
              <p:cNvSpPr>
                <a:spLocks/>
              </p:cNvSpPr>
              <p:nvPr/>
            </p:nvSpPr>
            <p:spPr bwMode="auto">
              <a:xfrm>
                <a:off x="1843" y="2318"/>
                <a:ext cx="3" cy="0"/>
              </a:xfrm>
              <a:custGeom>
                <a:avLst/>
                <a:gdLst>
                  <a:gd name="T0" fmla="*/ 1 w 1"/>
                  <a:gd name="T1" fmla="*/ 0 w 1"/>
                  <a:gd name="T2" fmla="*/ 0 w 1"/>
                  <a:gd name="T3" fmla="*/ 0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586">
                <a:extLst>
                  <a:ext uri="{FF2B5EF4-FFF2-40B4-BE49-F238E27FC236}">
                    <a16:creationId xmlns:a16="http://schemas.microsoft.com/office/drawing/2014/main" id="{81360331-466F-4281-A89C-0BCCAEF47C91}"/>
                  </a:ext>
                </a:extLst>
              </p:cNvPr>
              <p:cNvSpPr>
                <a:spLocks/>
              </p:cNvSpPr>
              <p:nvPr/>
            </p:nvSpPr>
            <p:spPr bwMode="auto">
              <a:xfrm>
                <a:off x="1841" y="2318"/>
                <a:ext cx="2" cy="3"/>
              </a:xfrm>
              <a:custGeom>
                <a:avLst/>
                <a:gdLst>
                  <a:gd name="T0" fmla="*/ 1 w 1"/>
                  <a:gd name="T1" fmla="*/ 0 h 1"/>
                  <a:gd name="T2" fmla="*/ 1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1"/>
                      <a:pt x="0" y="1"/>
                      <a:pt x="0" y="1"/>
                    </a:cubicBezTo>
                    <a:cubicBezTo>
                      <a:pt x="1" y="1"/>
                      <a:pt x="1" y="1"/>
                      <a:pt x="1" y="1"/>
                    </a:cubicBezTo>
                    <a:cubicBezTo>
                      <a:pt x="1" y="0"/>
                      <a:pt x="1" y="0"/>
                      <a:pt x="1" y="0"/>
                    </a:cubicBezTo>
                    <a:cubicBezTo>
                      <a:pt x="1" y="0"/>
                      <a:pt x="1" y="0"/>
                      <a:pt x="1"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587">
                <a:extLst>
                  <a:ext uri="{FF2B5EF4-FFF2-40B4-BE49-F238E27FC236}">
                    <a16:creationId xmlns:a16="http://schemas.microsoft.com/office/drawing/2014/main" id="{0EAC7DA7-8084-4C2E-B947-9F366FDE98C1}"/>
                  </a:ext>
                </a:extLst>
              </p:cNvPr>
              <p:cNvSpPr>
                <a:spLocks/>
              </p:cNvSpPr>
              <p:nvPr/>
            </p:nvSpPr>
            <p:spPr bwMode="auto">
              <a:xfrm>
                <a:off x="1817" y="2325"/>
                <a:ext cx="14" cy="15"/>
              </a:xfrm>
              <a:custGeom>
                <a:avLst/>
                <a:gdLst>
                  <a:gd name="T0" fmla="*/ 6 w 6"/>
                  <a:gd name="T1" fmla="*/ 0 h 6"/>
                  <a:gd name="T2" fmla="*/ 6 w 6"/>
                  <a:gd name="T3" fmla="*/ 0 h 6"/>
                  <a:gd name="T4" fmla="*/ 0 w 6"/>
                  <a:gd name="T5" fmla="*/ 4 h 6"/>
                  <a:gd name="T6" fmla="*/ 0 w 6"/>
                  <a:gd name="T7" fmla="*/ 5 h 6"/>
                  <a:gd name="T8" fmla="*/ 2 w 6"/>
                  <a:gd name="T9" fmla="*/ 6 h 6"/>
                  <a:gd name="T10" fmla="*/ 4 w 6"/>
                  <a:gd name="T11" fmla="*/ 5 h 6"/>
                  <a:gd name="T12" fmla="*/ 6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0"/>
                    </a:moveTo>
                    <a:cubicBezTo>
                      <a:pt x="6" y="0"/>
                      <a:pt x="6" y="0"/>
                      <a:pt x="6" y="0"/>
                    </a:cubicBezTo>
                    <a:cubicBezTo>
                      <a:pt x="4" y="2"/>
                      <a:pt x="2" y="3"/>
                      <a:pt x="0" y="4"/>
                    </a:cubicBezTo>
                    <a:cubicBezTo>
                      <a:pt x="0" y="5"/>
                      <a:pt x="0" y="5"/>
                      <a:pt x="0" y="5"/>
                    </a:cubicBezTo>
                    <a:cubicBezTo>
                      <a:pt x="0" y="6"/>
                      <a:pt x="1" y="6"/>
                      <a:pt x="2" y="6"/>
                    </a:cubicBezTo>
                    <a:cubicBezTo>
                      <a:pt x="2" y="6"/>
                      <a:pt x="3" y="5"/>
                      <a:pt x="4" y="5"/>
                    </a:cubicBezTo>
                    <a:cubicBezTo>
                      <a:pt x="5" y="3"/>
                      <a:pt x="5" y="2"/>
                      <a:pt x="6"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588">
                <a:extLst>
                  <a:ext uri="{FF2B5EF4-FFF2-40B4-BE49-F238E27FC236}">
                    <a16:creationId xmlns:a16="http://schemas.microsoft.com/office/drawing/2014/main" id="{F94C1E68-B432-430C-A685-1B9CB2A4308B}"/>
                  </a:ext>
                </a:extLst>
              </p:cNvPr>
              <p:cNvSpPr>
                <a:spLocks/>
              </p:cNvSpPr>
              <p:nvPr/>
            </p:nvSpPr>
            <p:spPr bwMode="auto">
              <a:xfrm>
                <a:off x="1827" y="2318"/>
                <a:ext cx="16" cy="19"/>
              </a:xfrm>
              <a:custGeom>
                <a:avLst/>
                <a:gdLst>
                  <a:gd name="T0" fmla="*/ 7 w 7"/>
                  <a:gd name="T1" fmla="*/ 0 h 8"/>
                  <a:gd name="T2" fmla="*/ 6 w 7"/>
                  <a:gd name="T3" fmla="*/ 1 h 8"/>
                  <a:gd name="T4" fmla="*/ 2 w 7"/>
                  <a:gd name="T5" fmla="*/ 3 h 8"/>
                  <a:gd name="T6" fmla="*/ 0 w 7"/>
                  <a:gd name="T7" fmla="*/ 8 h 8"/>
                  <a:gd name="T8" fmla="*/ 1 w 7"/>
                  <a:gd name="T9" fmla="*/ 7 h 8"/>
                  <a:gd name="T10" fmla="*/ 4 w 7"/>
                  <a:gd name="T11" fmla="*/ 3 h 8"/>
                  <a:gd name="T12" fmla="*/ 4 w 7"/>
                  <a:gd name="T13" fmla="*/ 2 h 8"/>
                  <a:gd name="T14" fmla="*/ 6 w 7"/>
                  <a:gd name="T15" fmla="*/ 1 h 8"/>
                  <a:gd name="T16" fmla="*/ 7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0"/>
                    </a:moveTo>
                    <a:cubicBezTo>
                      <a:pt x="7" y="0"/>
                      <a:pt x="6" y="0"/>
                      <a:pt x="6" y="1"/>
                    </a:cubicBezTo>
                    <a:cubicBezTo>
                      <a:pt x="5" y="1"/>
                      <a:pt x="3" y="2"/>
                      <a:pt x="2" y="3"/>
                    </a:cubicBezTo>
                    <a:cubicBezTo>
                      <a:pt x="1" y="5"/>
                      <a:pt x="1" y="6"/>
                      <a:pt x="0" y="8"/>
                    </a:cubicBezTo>
                    <a:cubicBezTo>
                      <a:pt x="0" y="8"/>
                      <a:pt x="1" y="7"/>
                      <a:pt x="1" y="7"/>
                    </a:cubicBezTo>
                    <a:cubicBezTo>
                      <a:pt x="1" y="5"/>
                      <a:pt x="2" y="4"/>
                      <a:pt x="4" y="3"/>
                    </a:cubicBezTo>
                    <a:cubicBezTo>
                      <a:pt x="4" y="2"/>
                      <a:pt x="4" y="2"/>
                      <a:pt x="4" y="2"/>
                    </a:cubicBezTo>
                    <a:cubicBezTo>
                      <a:pt x="6" y="1"/>
                      <a:pt x="6" y="1"/>
                      <a:pt x="6" y="1"/>
                    </a:cubicBezTo>
                    <a:cubicBezTo>
                      <a:pt x="6" y="1"/>
                      <a:pt x="7" y="1"/>
                      <a:pt x="7"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589">
                <a:extLst>
                  <a:ext uri="{FF2B5EF4-FFF2-40B4-BE49-F238E27FC236}">
                    <a16:creationId xmlns:a16="http://schemas.microsoft.com/office/drawing/2014/main" id="{C87AEDE5-C533-4524-B66A-A59D6E6A34AF}"/>
                  </a:ext>
                </a:extLst>
              </p:cNvPr>
              <p:cNvSpPr>
                <a:spLocks/>
              </p:cNvSpPr>
              <p:nvPr/>
            </p:nvSpPr>
            <p:spPr bwMode="auto">
              <a:xfrm>
                <a:off x="1846" y="2349"/>
                <a:ext cx="26" cy="7"/>
              </a:xfrm>
              <a:custGeom>
                <a:avLst/>
                <a:gdLst>
                  <a:gd name="T0" fmla="*/ 8 w 11"/>
                  <a:gd name="T1" fmla="*/ 0 h 3"/>
                  <a:gd name="T2" fmla="*/ 4 w 11"/>
                  <a:gd name="T3" fmla="*/ 0 h 3"/>
                  <a:gd name="T4" fmla="*/ 4 w 11"/>
                  <a:gd name="T5" fmla="*/ 0 h 3"/>
                  <a:gd name="T6" fmla="*/ 3 w 11"/>
                  <a:gd name="T7" fmla="*/ 0 h 3"/>
                  <a:gd name="T8" fmla="*/ 2 w 11"/>
                  <a:gd name="T9" fmla="*/ 0 h 3"/>
                  <a:gd name="T10" fmla="*/ 0 w 11"/>
                  <a:gd name="T11" fmla="*/ 0 h 3"/>
                  <a:gd name="T12" fmla="*/ 0 w 11"/>
                  <a:gd name="T13" fmla="*/ 1 h 3"/>
                  <a:gd name="T14" fmla="*/ 1 w 11"/>
                  <a:gd name="T15" fmla="*/ 1 h 3"/>
                  <a:gd name="T16" fmla="*/ 4 w 11"/>
                  <a:gd name="T17" fmla="*/ 2 h 3"/>
                  <a:gd name="T18" fmla="*/ 5 w 11"/>
                  <a:gd name="T19" fmla="*/ 3 h 3"/>
                  <a:gd name="T20" fmla="*/ 11 w 11"/>
                  <a:gd name="T21" fmla="*/ 0 h 3"/>
                  <a:gd name="T22" fmla="*/ 11 w 11"/>
                  <a:gd name="T23" fmla="*/ 0 h 3"/>
                  <a:gd name="T24" fmla="*/ 8 w 1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
                    <a:moveTo>
                      <a:pt x="8" y="0"/>
                    </a:moveTo>
                    <a:cubicBezTo>
                      <a:pt x="4" y="0"/>
                      <a:pt x="4" y="0"/>
                      <a:pt x="4" y="0"/>
                    </a:cubicBezTo>
                    <a:cubicBezTo>
                      <a:pt x="4" y="0"/>
                      <a:pt x="4" y="0"/>
                      <a:pt x="4" y="0"/>
                    </a:cubicBezTo>
                    <a:cubicBezTo>
                      <a:pt x="3" y="0"/>
                      <a:pt x="3" y="0"/>
                      <a:pt x="3" y="0"/>
                    </a:cubicBezTo>
                    <a:cubicBezTo>
                      <a:pt x="2" y="0"/>
                      <a:pt x="2" y="0"/>
                      <a:pt x="2" y="0"/>
                    </a:cubicBezTo>
                    <a:cubicBezTo>
                      <a:pt x="0" y="0"/>
                      <a:pt x="0" y="0"/>
                      <a:pt x="0" y="0"/>
                    </a:cubicBezTo>
                    <a:cubicBezTo>
                      <a:pt x="0" y="1"/>
                      <a:pt x="0" y="1"/>
                      <a:pt x="0" y="1"/>
                    </a:cubicBezTo>
                    <a:cubicBezTo>
                      <a:pt x="0" y="1"/>
                      <a:pt x="0" y="1"/>
                      <a:pt x="1" y="1"/>
                    </a:cubicBezTo>
                    <a:cubicBezTo>
                      <a:pt x="4" y="2"/>
                      <a:pt x="4" y="2"/>
                      <a:pt x="4" y="2"/>
                    </a:cubicBezTo>
                    <a:cubicBezTo>
                      <a:pt x="5" y="3"/>
                      <a:pt x="5" y="3"/>
                      <a:pt x="5" y="3"/>
                    </a:cubicBezTo>
                    <a:cubicBezTo>
                      <a:pt x="11" y="0"/>
                      <a:pt x="11" y="0"/>
                      <a:pt x="11" y="0"/>
                    </a:cubicBezTo>
                    <a:cubicBezTo>
                      <a:pt x="11" y="0"/>
                      <a:pt x="11" y="0"/>
                      <a:pt x="11" y="0"/>
                    </a:cubicBezTo>
                    <a:cubicBezTo>
                      <a:pt x="8" y="0"/>
                      <a:pt x="8" y="0"/>
                      <a:pt x="8"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590">
                <a:extLst>
                  <a:ext uri="{FF2B5EF4-FFF2-40B4-BE49-F238E27FC236}">
                    <a16:creationId xmlns:a16="http://schemas.microsoft.com/office/drawing/2014/main" id="{3F068638-6A46-490E-889F-36E6F3BDD0CA}"/>
                  </a:ext>
                </a:extLst>
              </p:cNvPr>
              <p:cNvSpPr>
                <a:spLocks/>
              </p:cNvSpPr>
              <p:nvPr/>
            </p:nvSpPr>
            <p:spPr bwMode="auto">
              <a:xfrm>
                <a:off x="1841" y="2349"/>
                <a:ext cx="5" cy="2"/>
              </a:xfrm>
              <a:custGeom>
                <a:avLst/>
                <a:gdLst>
                  <a:gd name="T0" fmla="*/ 2 w 2"/>
                  <a:gd name="T1" fmla="*/ 0 h 1"/>
                  <a:gd name="T2" fmla="*/ 1 w 2"/>
                  <a:gd name="T3" fmla="*/ 0 h 1"/>
                  <a:gd name="T4" fmla="*/ 1 w 2"/>
                  <a:gd name="T5" fmla="*/ 0 h 1"/>
                  <a:gd name="T6" fmla="*/ 0 w 2"/>
                  <a:gd name="T7" fmla="*/ 0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1" y="0"/>
                      <a:pt x="1" y="0"/>
                    </a:cubicBezTo>
                    <a:cubicBezTo>
                      <a:pt x="1" y="0"/>
                      <a:pt x="0" y="0"/>
                      <a:pt x="0" y="0"/>
                    </a:cubicBezTo>
                    <a:cubicBezTo>
                      <a:pt x="1" y="1"/>
                      <a:pt x="1" y="1"/>
                      <a:pt x="2" y="1"/>
                    </a:cubicBezTo>
                    <a:cubicBezTo>
                      <a:pt x="2" y="1"/>
                      <a:pt x="2" y="1"/>
                      <a:pt x="2"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591">
                <a:extLst>
                  <a:ext uri="{FF2B5EF4-FFF2-40B4-BE49-F238E27FC236}">
                    <a16:creationId xmlns:a16="http://schemas.microsoft.com/office/drawing/2014/main" id="{9D4518CE-536C-433B-9018-A09F858B0207}"/>
                  </a:ext>
                </a:extLst>
              </p:cNvPr>
              <p:cNvSpPr>
                <a:spLocks/>
              </p:cNvSpPr>
              <p:nvPr/>
            </p:nvSpPr>
            <p:spPr bwMode="auto">
              <a:xfrm>
                <a:off x="1729" y="2394"/>
                <a:ext cx="2" cy="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1" y="1"/>
                      <a:pt x="0" y="1"/>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592">
                <a:extLst>
                  <a:ext uri="{FF2B5EF4-FFF2-40B4-BE49-F238E27FC236}">
                    <a16:creationId xmlns:a16="http://schemas.microsoft.com/office/drawing/2014/main" id="{363D4203-BC43-4388-9FB6-AD5FE60F128D}"/>
                  </a:ext>
                </a:extLst>
              </p:cNvPr>
              <p:cNvSpPr>
                <a:spLocks noEditPoints="1"/>
              </p:cNvSpPr>
              <p:nvPr/>
            </p:nvSpPr>
            <p:spPr bwMode="auto">
              <a:xfrm>
                <a:off x="1677" y="2373"/>
                <a:ext cx="90" cy="33"/>
              </a:xfrm>
              <a:custGeom>
                <a:avLst/>
                <a:gdLst>
                  <a:gd name="T0" fmla="*/ 17 w 38"/>
                  <a:gd name="T1" fmla="*/ 10 h 14"/>
                  <a:gd name="T2" fmla="*/ 15 w 38"/>
                  <a:gd name="T3" fmla="*/ 11 h 14"/>
                  <a:gd name="T4" fmla="*/ 12 w 38"/>
                  <a:gd name="T5" fmla="*/ 12 h 14"/>
                  <a:gd name="T6" fmla="*/ 11 w 38"/>
                  <a:gd name="T7" fmla="*/ 12 h 14"/>
                  <a:gd name="T8" fmla="*/ 9 w 38"/>
                  <a:gd name="T9" fmla="*/ 12 h 14"/>
                  <a:gd name="T10" fmla="*/ 5 w 38"/>
                  <a:gd name="T11" fmla="*/ 13 h 14"/>
                  <a:gd name="T12" fmla="*/ 4 w 38"/>
                  <a:gd name="T13" fmla="*/ 13 h 14"/>
                  <a:gd name="T14" fmla="*/ 0 w 38"/>
                  <a:gd name="T15" fmla="*/ 13 h 14"/>
                  <a:gd name="T16" fmla="*/ 2 w 38"/>
                  <a:gd name="T17" fmla="*/ 14 h 14"/>
                  <a:gd name="T18" fmla="*/ 2 w 38"/>
                  <a:gd name="T19" fmla="*/ 14 h 14"/>
                  <a:gd name="T20" fmla="*/ 11 w 38"/>
                  <a:gd name="T21" fmla="*/ 13 h 14"/>
                  <a:gd name="T22" fmla="*/ 20 w 38"/>
                  <a:gd name="T23" fmla="*/ 11 h 14"/>
                  <a:gd name="T24" fmla="*/ 17 w 38"/>
                  <a:gd name="T25" fmla="*/ 10 h 14"/>
                  <a:gd name="T26" fmla="*/ 21 w 38"/>
                  <a:gd name="T27" fmla="*/ 9 h 14"/>
                  <a:gd name="T28" fmla="*/ 21 w 38"/>
                  <a:gd name="T29" fmla="*/ 9 h 14"/>
                  <a:gd name="T30" fmla="*/ 21 w 38"/>
                  <a:gd name="T31" fmla="*/ 9 h 14"/>
                  <a:gd name="T32" fmla="*/ 21 w 38"/>
                  <a:gd name="T33" fmla="*/ 9 h 14"/>
                  <a:gd name="T34" fmla="*/ 36 w 38"/>
                  <a:gd name="T35" fmla="*/ 0 h 14"/>
                  <a:gd name="T36" fmla="*/ 29 w 38"/>
                  <a:gd name="T37" fmla="*/ 5 h 14"/>
                  <a:gd name="T38" fmla="*/ 22 w 38"/>
                  <a:gd name="T39" fmla="*/ 8 h 14"/>
                  <a:gd name="T40" fmla="*/ 26 w 38"/>
                  <a:gd name="T41" fmla="*/ 8 h 14"/>
                  <a:gd name="T42" fmla="*/ 38 w 38"/>
                  <a:gd name="T43" fmla="*/ 2 h 14"/>
                  <a:gd name="T44" fmla="*/ 36 w 38"/>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4">
                    <a:moveTo>
                      <a:pt x="17" y="10"/>
                    </a:moveTo>
                    <a:cubicBezTo>
                      <a:pt x="16" y="11"/>
                      <a:pt x="15" y="11"/>
                      <a:pt x="15" y="11"/>
                    </a:cubicBezTo>
                    <a:cubicBezTo>
                      <a:pt x="14" y="11"/>
                      <a:pt x="13" y="12"/>
                      <a:pt x="12" y="12"/>
                    </a:cubicBezTo>
                    <a:cubicBezTo>
                      <a:pt x="11" y="12"/>
                      <a:pt x="11" y="12"/>
                      <a:pt x="11" y="12"/>
                    </a:cubicBezTo>
                    <a:cubicBezTo>
                      <a:pt x="10" y="12"/>
                      <a:pt x="10" y="12"/>
                      <a:pt x="9" y="12"/>
                    </a:cubicBezTo>
                    <a:cubicBezTo>
                      <a:pt x="5" y="13"/>
                      <a:pt x="5" y="13"/>
                      <a:pt x="5" y="13"/>
                    </a:cubicBezTo>
                    <a:cubicBezTo>
                      <a:pt x="4" y="13"/>
                      <a:pt x="4" y="13"/>
                      <a:pt x="4" y="13"/>
                    </a:cubicBezTo>
                    <a:cubicBezTo>
                      <a:pt x="0" y="13"/>
                      <a:pt x="0" y="13"/>
                      <a:pt x="0" y="13"/>
                    </a:cubicBezTo>
                    <a:cubicBezTo>
                      <a:pt x="1" y="13"/>
                      <a:pt x="1" y="14"/>
                      <a:pt x="2" y="14"/>
                    </a:cubicBezTo>
                    <a:cubicBezTo>
                      <a:pt x="2" y="14"/>
                      <a:pt x="2" y="14"/>
                      <a:pt x="2" y="14"/>
                    </a:cubicBezTo>
                    <a:cubicBezTo>
                      <a:pt x="5" y="14"/>
                      <a:pt x="8" y="14"/>
                      <a:pt x="11" y="13"/>
                    </a:cubicBezTo>
                    <a:cubicBezTo>
                      <a:pt x="13" y="13"/>
                      <a:pt x="16" y="12"/>
                      <a:pt x="20" y="11"/>
                    </a:cubicBezTo>
                    <a:cubicBezTo>
                      <a:pt x="19" y="11"/>
                      <a:pt x="18" y="11"/>
                      <a:pt x="17" y="10"/>
                    </a:cubicBezTo>
                    <a:moveTo>
                      <a:pt x="21" y="9"/>
                    </a:moveTo>
                    <a:cubicBezTo>
                      <a:pt x="21" y="9"/>
                      <a:pt x="21" y="9"/>
                      <a:pt x="21" y="9"/>
                    </a:cubicBezTo>
                    <a:cubicBezTo>
                      <a:pt x="21" y="9"/>
                      <a:pt x="21" y="9"/>
                      <a:pt x="21" y="9"/>
                    </a:cubicBezTo>
                    <a:cubicBezTo>
                      <a:pt x="21" y="9"/>
                      <a:pt x="21" y="9"/>
                      <a:pt x="21" y="9"/>
                    </a:cubicBezTo>
                    <a:moveTo>
                      <a:pt x="36" y="0"/>
                    </a:moveTo>
                    <a:cubicBezTo>
                      <a:pt x="34" y="2"/>
                      <a:pt x="31" y="3"/>
                      <a:pt x="29" y="5"/>
                    </a:cubicBezTo>
                    <a:cubicBezTo>
                      <a:pt x="27" y="6"/>
                      <a:pt x="24" y="7"/>
                      <a:pt x="22" y="8"/>
                    </a:cubicBezTo>
                    <a:cubicBezTo>
                      <a:pt x="23" y="8"/>
                      <a:pt x="25" y="8"/>
                      <a:pt x="26" y="8"/>
                    </a:cubicBezTo>
                    <a:cubicBezTo>
                      <a:pt x="30" y="7"/>
                      <a:pt x="34" y="4"/>
                      <a:pt x="38" y="2"/>
                    </a:cubicBezTo>
                    <a:cubicBezTo>
                      <a:pt x="37" y="1"/>
                      <a:pt x="36" y="1"/>
                      <a:pt x="36"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593">
                <a:extLst>
                  <a:ext uri="{FF2B5EF4-FFF2-40B4-BE49-F238E27FC236}">
                    <a16:creationId xmlns:a16="http://schemas.microsoft.com/office/drawing/2014/main" id="{A114AE73-FF92-4FB9-8972-777FE0EC447C}"/>
                  </a:ext>
                </a:extLst>
              </p:cNvPr>
              <p:cNvSpPr>
                <a:spLocks/>
              </p:cNvSpPr>
              <p:nvPr/>
            </p:nvSpPr>
            <p:spPr bwMode="auto">
              <a:xfrm>
                <a:off x="1727" y="2392"/>
                <a:ext cx="12" cy="2"/>
              </a:xfrm>
              <a:custGeom>
                <a:avLst/>
                <a:gdLst>
                  <a:gd name="T0" fmla="*/ 1 w 5"/>
                  <a:gd name="T1" fmla="*/ 0 h 1"/>
                  <a:gd name="T2" fmla="*/ 0 w 5"/>
                  <a:gd name="T3" fmla="*/ 1 h 1"/>
                  <a:gd name="T4" fmla="*/ 0 w 5"/>
                  <a:gd name="T5" fmla="*/ 1 h 1"/>
                  <a:gd name="T6" fmla="*/ 3 w 5"/>
                  <a:gd name="T7" fmla="*/ 1 h 1"/>
                  <a:gd name="T8" fmla="*/ 4 w 5"/>
                  <a:gd name="T9" fmla="*/ 1 h 1"/>
                  <a:gd name="T10" fmla="*/ 5 w 5"/>
                  <a:gd name="T11" fmla="*/ 1 h 1"/>
                  <a:gd name="T12" fmla="*/ 5 w 5"/>
                  <a:gd name="T13" fmla="*/ 0 h 1"/>
                  <a:gd name="T14" fmla="*/ 1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1" y="0"/>
                    </a:moveTo>
                    <a:cubicBezTo>
                      <a:pt x="1" y="0"/>
                      <a:pt x="0" y="1"/>
                      <a:pt x="0" y="1"/>
                    </a:cubicBezTo>
                    <a:cubicBezTo>
                      <a:pt x="0" y="1"/>
                      <a:pt x="0" y="1"/>
                      <a:pt x="0" y="1"/>
                    </a:cubicBezTo>
                    <a:cubicBezTo>
                      <a:pt x="1" y="1"/>
                      <a:pt x="2" y="1"/>
                      <a:pt x="3" y="1"/>
                    </a:cubicBezTo>
                    <a:cubicBezTo>
                      <a:pt x="3" y="1"/>
                      <a:pt x="4" y="1"/>
                      <a:pt x="4" y="1"/>
                    </a:cubicBezTo>
                    <a:cubicBezTo>
                      <a:pt x="4" y="1"/>
                      <a:pt x="4" y="1"/>
                      <a:pt x="5" y="1"/>
                    </a:cubicBezTo>
                    <a:cubicBezTo>
                      <a:pt x="5" y="1"/>
                      <a:pt x="5" y="1"/>
                      <a:pt x="5" y="0"/>
                    </a:cubicBezTo>
                    <a:cubicBezTo>
                      <a:pt x="4" y="0"/>
                      <a:pt x="2" y="0"/>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594">
                <a:extLst>
                  <a:ext uri="{FF2B5EF4-FFF2-40B4-BE49-F238E27FC236}">
                    <a16:creationId xmlns:a16="http://schemas.microsoft.com/office/drawing/2014/main" id="{7DC6E0DC-EAA9-4B6F-B05F-94BCF8A18CE3}"/>
                  </a:ext>
                </a:extLst>
              </p:cNvPr>
              <p:cNvSpPr>
                <a:spLocks/>
              </p:cNvSpPr>
              <p:nvPr/>
            </p:nvSpPr>
            <p:spPr bwMode="auto">
              <a:xfrm>
                <a:off x="1717" y="2394"/>
                <a:ext cx="19" cy="5"/>
              </a:xfrm>
              <a:custGeom>
                <a:avLst/>
                <a:gdLst>
                  <a:gd name="T0" fmla="*/ 4 w 8"/>
                  <a:gd name="T1" fmla="*/ 0 h 2"/>
                  <a:gd name="T2" fmla="*/ 2 w 8"/>
                  <a:gd name="T3" fmla="*/ 0 h 2"/>
                  <a:gd name="T4" fmla="*/ 0 w 8"/>
                  <a:gd name="T5" fmla="*/ 1 h 2"/>
                  <a:gd name="T6" fmla="*/ 3 w 8"/>
                  <a:gd name="T7" fmla="*/ 2 h 2"/>
                  <a:gd name="T8" fmla="*/ 5 w 8"/>
                  <a:gd name="T9" fmla="*/ 1 h 2"/>
                  <a:gd name="T10" fmla="*/ 5 w 8"/>
                  <a:gd name="T11" fmla="*/ 0 h 2"/>
                  <a:gd name="T12" fmla="*/ 6 w 8"/>
                  <a:gd name="T13" fmla="*/ 1 h 2"/>
                  <a:gd name="T14" fmla="*/ 8 w 8"/>
                  <a:gd name="T15" fmla="*/ 0 h 2"/>
                  <a:gd name="T16" fmla="*/ 7 w 8"/>
                  <a:gd name="T17" fmla="*/ 0 h 2"/>
                  <a:gd name="T18" fmla="*/ 4 w 8"/>
                  <a:gd name="T19" fmla="*/ 0 h 2"/>
                  <a:gd name="T20" fmla="*/ 4 w 8"/>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
                    <a:moveTo>
                      <a:pt x="4" y="0"/>
                    </a:moveTo>
                    <a:cubicBezTo>
                      <a:pt x="3" y="0"/>
                      <a:pt x="3" y="0"/>
                      <a:pt x="2" y="0"/>
                    </a:cubicBezTo>
                    <a:cubicBezTo>
                      <a:pt x="2" y="1"/>
                      <a:pt x="1" y="1"/>
                      <a:pt x="0" y="1"/>
                    </a:cubicBezTo>
                    <a:cubicBezTo>
                      <a:pt x="1" y="2"/>
                      <a:pt x="2" y="2"/>
                      <a:pt x="3" y="2"/>
                    </a:cubicBezTo>
                    <a:cubicBezTo>
                      <a:pt x="3" y="2"/>
                      <a:pt x="4" y="2"/>
                      <a:pt x="5" y="1"/>
                    </a:cubicBezTo>
                    <a:cubicBezTo>
                      <a:pt x="5" y="1"/>
                      <a:pt x="5" y="1"/>
                      <a:pt x="5" y="0"/>
                    </a:cubicBezTo>
                    <a:cubicBezTo>
                      <a:pt x="5" y="1"/>
                      <a:pt x="6" y="1"/>
                      <a:pt x="6" y="1"/>
                    </a:cubicBezTo>
                    <a:cubicBezTo>
                      <a:pt x="7" y="0"/>
                      <a:pt x="7" y="0"/>
                      <a:pt x="8" y="0"/>
                    </a:cubicBezTo>
                    <a:cubicBezTo>
                      <a:pt x="8" y="0"/>
                      <a:pt x="7" y="0"/>
                      <a:pt x="7" y="0"/>
                    </a:cubicBezTo>
                    <a:cubicBezTo>
                      <a:pt x="6" y="0"/>
                      <a:pt x="5" y="0"/>
                      <a:pt x="4" y="0"/>
                    </a:cubicBezTo>
                    <a:cubicBezTo>
                      <a:pt x="4" y="0"/>
                      <a:pt x="4" y="0"/>
                      <a:pt x="4"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595">
                <a:extLst>
                  <a:ext uri="{FF2B5EF4-FFF2-40B4-BE49-F238E27FC236}">
                    <a16:creationId xmlns:a16="http://schemas.microsoft.com/office/drawing/2014/main" id="{76242163-52ED-46EC-BB59-619DF5C3A575}"/>
                  </a:ext>
                </a:extLst>
              </p:cNvPr>
              <p:cNvSpPr>
                <a:spLocks/>
              </p:cNvSpPr>
              <p:nvPr/>
            </p:nvSpPr>
            <p:spPr bwMode="auto">
              <a:xfrm>
                <a:off x="1720" y="2390"/>
                <a:ext cx="71" cy="28"/>
              </a:xfrm>
              <a:custGeom>
                <a:avLst/>
                <a:gdLst>
                  <a:gd name="T0" fmla="*/ 28 w 30"/>
                  <a:gd name="T1" fmla="*/ 0 h 12"/>
                  <a:gd name="T2" fmla="*/ 17 w 30"/>
                  <a:gd name="T3" fmla="*/ 4 h 12"/>
                  <a:gd name="T4" fmla="*/ 12 w 30"/>
                  <a:gd name="T5" fmla="*/ 5 h 12"/>
                  <a:gd name="T6" fmla="*/ 9 w 30"/>
                  <a:gd name="T7" fmla="*/ 6 h 12"/>
                  <a:gd name="T8" fmla="*/ 3 w 30"/>
                  <a:gd name="T9" fmla="*/ 8 h 12"/>
                  <a:gd name="T10" fmla="*/ 0 w 30"/>
                  <a:gd name="T11" fmla="*/ 12 h 12"/>
                  <a:gd name="T12" fmla="*/ 1 w 30"/>
                  <a:gd name="T13" fmla="*/ 12 h 12"/>
                  <a:gd name="T14" fmla="*/ 6 w 30"/>
                  <a:gd name="T15" fmla="*/ 11 h 12"/>
                  <a:gd name="T16" fmla="*/ 11 w 30"/>
                  <a:gd name="T17" fmla="*/ 9 h 12"/>
                  <a:gd name="T18" fmla="*/ 21 w 30"/>
                  <a:gd name="T19" fmla="*/ 5 h 12"/>
                  <a:gd name="T20" fmla="*/ 26 w 30"/>
                  <a:gd name="T21" fmla="*/ 3 h 12"/>
                  <a:gd name="T22" fmla="*/ 28 w 30"/>
                  <a:gd name="T23" fmla="*/ 2 h 12"/>
                  <a:gd name="T24" fmla="*/ 29 w 30"/>
                  <a:gd name="T25" fmla="*/ 1 h 12"/>
                  <a:gd name="T26" fmla="*/ 30 w 30"/>
                  <a:gd name="T27" fmla="*/ 1 h 12"/>
                  <a:gd name="T28" fmla="*/ 29 w 30"/>
                  <a:gd name="T29" fmla="*/ 1 h 12"/>
                  <a:gd name="T30" fmla="*/ 28 w 30"/>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2">
                    <a:moveTo>
                      <a:pt x="28" y="0"/>
                    </a:moveTo>
                    <a:cubicBezTo>
                      <a:pt x="25" y="2"/>
                      <a:pt x="21" y="3"/>
                      <a:pt x="17" y="4"/>
                    </a:cubicBezTo>
                    <a:cubicBezTo>
                      <a:pt x="15" y="4"/>
                      <a:pt x="13" y="4"/>
                      <a:pt x="12" y="5"/>
                    </a:cubicBezTo>
                    <a:cubicBezTo>
                      <a:pt x="11" y="5"/>
                      <a:pt x="10" y="5"/>
                      <a:pt x="9" y="6"/>
                    </a:cubicBezTo>
                    <a:cubicBezTo>
                      <a:pt x="7" y="6"/>
                      <a:pt x="5" y="7"/>
                      <a:pt x="3" y="8"/>
                    </a:cubicBezTo>
                    <a:cubicBezTo>
                      <a:pt x="2" y="9"/>
                      <a:pt x="1" y="10"/>
                      <a:pt x="0" y="12"/>
                    </a:cubicBezTo>
                    <a:cubicBezTo>
                      <a:pt x="0" y="12"/>
                      <a:pt x="0" y="12"/>
                      <a:pt x="1" y="12"/>
                    </a:cubicBezTo>
                    <a:cubicBezTo>
                      <a:pt x="2" y="11"/>
                      <a:pt x="4" y="11"/>
                      <a:pt x="6" y="11"/>
                    </a:cubicBezTo>
                    <a:cubicBezTo>
                      <a:pt x="8" y="10"/>
                      <a:pt x="9" y="10"/>
                      <a:pt x="11" y="9"/>
                    </a:cubicBezTo>
                    <a:cubicBezTo>
                      <a:pt x="14" y="8"/>
                      <a:pt x="18" y="7"/>
                      <a:pt x="21" y="5"/>
                    </a:cubicBezTo>
                    <a:cubicBezTo>
                      <a:pt x="23" y="5"/>
                      <a:pt x="24" y="4"/>
                      <a:pt x="26" y="3"/>
                    </a:cubicBezTo>
                    <a:cubicBezTo>
                      <a:pt x="28" y="2"/>
                      <a:pt x="28" y="2"/>
                      <a:pt x="28" y="2"/>
                    </a:cubicBezTo>
                    <a:cubicBezTo>
                      <a:pt x="29" y="1"/>
                      <a:pt x="29" y="1"/>
                      <a:pt x="29" y="1"/>
                    </a:cubicBezTo>
                    <a:cubicBezTo>
                      <a:pt x="30" y="1"/>
                      <a:pt x="30" y="1"/>
                      <a:pt x="30" y="1"/>
                    </a:cubicBezTo>
                    <a:cubicBezTo>
                      <a:pt x="29" y="1"/>
                      <a:pt x="29" y="1"/>
                      <a:pt x="29" y="1"/>
                    </a:cubicBezTo>
                    <a:cubicBezTo>
                      <a:pt x="28" y="0"/>
                      <a:pt x="28" y="0"/>
                      <a:pt x="28"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596">
                <a:extLst>
                  <a:ext uri="{FF2B5EF4-FFF2-40B4-BE49-F238E27FC236}">
                    <a16:creationId xmlns:a16="http://schemas.microsoft.com/office/drawing/2014/main" id="{BE9CBF13-2A9D-43A5-B8D6-932B5991E232}"/>
                  </a:ext>
                </a:extLst>
              </p:cNvPr>
              <p:cNvSpPr>
                <a:spLocks/>
              </p:cNvSpPr>
              <p:nvPr/>
            </p:nvSpPr>
            <p:spPr bwMode="auto">
              <a:xfrm>
                <a:off x="1715" y="2409"/>
                <a:ext cx="12" cy="9"/>
              </a:xfrm>
              <a:custGeom>
                <a:avLst/>
                <a:gdLst>
                  <a:gd name="T0" fmla="*/ 5 w 5"/>
                  <a:gd name="T1" fmla="*/ 0 h 4"/>
                  <a:gd name="T2" fmla="*/ 3 w 5"/>
                  <a:gd name="T3" fmla="*/ 0 h 4"/>
                  <a:gd name="T4" fmla="*/ 0 w 5"/>
                  <a:gd name="T5" fmla="*/ 4 h 4"/>
                  <a:gd name="T6" fmla="*/ 2 w 5"/>
                  <a:gd name="T7" fmla="*/ 4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4" y="0"/>
                      <a:pt x="3" y="0"/>
                      <a:pt x="3" y="0"/>
                    </a:cubicBezTo>
                    <a:cubicBezTo>
                      <a:pt x="2" y="1"/>
                      <a:pt x="1" y="3"/>
                      <a:pt x="0" y="4"/>
                    </a:cubicBezTo>
                    <a:cubicBezTo>
                      <a:pt x="1" y="4"/>
                      <a:pt x="1" y="4"/>
                      <a:pt x="2" y="4"/>
                    </a:cubicBezTo>
                    <a:cubicBezTo>
                      <a:pt x="3" y="2"/>
                      <a:pt x="4" y="1"/>
                      <a:pt x="5"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597">
                <a:extLst>
                  <a:ext uri="{FF2B5EF4-FFF2-40B4-BE49-F238E27FC236}">
                    <a16:creationId xmlns:a16="http://schemas.microsoft.com/office/drawing/2014/main" id="{AABD8717-8602-4666-AEB0-2E5CB9F2D0C0}"/>
                  </a:ext>
                </a:extLst>
              </p:cNvPr>
              <p:cNvSpPr>
                <a:spLocks/>
              </p:cNvSpPr>
              <p:nvPr/>
            </p:nvSpPr>
            <p:spPr bwMode="auto">
              <a:xfrm>
                <a:off x="1748" y="2387"/>
                <a:ext cx="38" cy="14"/>
              </a:xfrm>
              <a:custGeom>
                <a:avLst/>
                <a:gdLst>
                  <a:gd name="T0" fmla="*/ 14 w 16"/>
                  <a:gd name="T1" fmla="*/ 0 h 6"/>
                  <a:gd name="T2" fmla="*/ 6 w 16"/>
                  <a:gd name="T3" fmla="*/ 3 h 6"/>
                  <a:gd name="T4" fmla="*/ 0 w 16"/>
                  <a:gd name="T5" fmla="*/ 6 h 6"/>
                  <a:gd name="T6" fmla="*/ 5 w 16"/>
                  <a:gd name="T7" fmla="*/ 5 h 6"/>
                  <a:gd name="T8" fmla="*/ 16 w 16"/>
                  <a:gd name="T9" fmla="*/ 1 h 6"/>
                  <a:gd name="T10" fmla="*/ 16 w 16"/>
                  <a:gd name="T11" fmla="*/ 1 h 6"/>
                  <a:gd name="T12" fmla="*/ 14 w 1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4" y="0"/>
                    </a:moveTo>
                    <a:cubicBezTo>
                      <a:pt x="12" y="1"/>
                      <a:pt x="9" y="2"/>
                      <a:pt x="6" y="3"/>
                    </a:cubicBezTo>
                    <a:cubicBezTo>
                      <a:pt x="4" y="4"/>
                      <a:pt x="2" y="5"/>
                      <a:pt x="0" y="6"/>
                    </a:cubicBezTo>
                    <a:cubicBezTo>
                      <a:pt x="1" y="5"/>
                      <a:pt x="3" y="5"/>
                      <a:pt x="5" y="5"/>
                    </a:cubicBezTo>
                    <a:cubicBezTo>
                      <a:pt x="9" y="4"/>
                      <a:pt x="13" y="3"/>
                      <a:pt x="16" y="1"/>
                    </a:cubicBezTo>
                    <a:cubicBezTo>
                      <a:pt x="16" y="1"/>
                      <a:pt x="16" y="1"/>
                      <a:pt x="16" y="1"/>
                    </a:cubicBezTo>
                    <a:cubicBezTo>
                      <a:pt x="15" y="1"/>
                      <a:pt x="15" y="0"/>
                      <a:pt x="14"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598">
                <a:extLst>
                  <a:ext uri="{FF2B5EF4-FFF2-40B4-BE49-F238E27FC236}">
                    <a16:creationId xmlns:a16="http://schemas.microsoft.com/office/drawing/2014/main" id="{1D6C3FBF-DFB2-4F17-8ACC-74A21EEE0A96}"/>
                  </a:ext>
                </a:extLst>
              </p:cNvPr>
              <p:cNvSpPr>
                <a:spLocks/>
              </p:cNvSpPr>
              <p:nvPr/>
            </p:nvSpPr>
            <p:spPr bwMode="auto">
              <a:xfrm>
                <a:off x="1686" y="2409"/>
                <a:ext cx="31" cy="9"/>
              </a:xfrm>
              <a:custGeom>
                <a:avLst/>
                <a:gdLst>
                  <a:gd name="T0" fmla="*/ 13 w 13"/>
                  <a:gd name="T1" fmla="*/ 0 h 4"/>
                  <a:gd name="T2" fmla="*/ 7 w 13"/>
                  <a:gd name="T3" fmla="*/ 1 h 4"/>
                  <a:gd name="T4" fmla="*/ 3 w 13"/>
                  <a:gd name="T5" fmla="*/ 1 h 4"/>
                  <a:gd name="T6" fmla="*/ 0 w 13"/>
                  <a:gd name="T7" fmla="*/ 1 h 4"/>
                  <a:gd name="T8" fmla="*/ 4 w 13"/>
                  <a:gd name="T9" fmla="*/ 4 h 4"/>
                  <a:gd name="T10" fmla="*/ 6 w 13"/>
                  <a:gd name="T11" fmla="*/ 4 h 4"/>
                  <a:gd name="T12" fmla="*/ 7 w 13"/>
                  <a:gd name="T13" fmla="*/ 4 h 4"/>
                  <a:gd name="T14" fmla="*/ 8 w 13"/>
                  <a:gd name="T15" fmla="*/ 4 h 4"/>
                  <a:gd name="T16" fmla="*/ 9 w 13"/>
                  <a:gd name="T17" fmla="*/ 4 h 4"/>
                  <a:gd name="T18" fmla="*/ 10 w 13"/>
                  <a:gd name="T19" fmla="*/ 4 h 4"/>
                  <a:gd name="T20" fmla="*/ 10 w 13"/>
                  <a:gd name="T21" fmla="*/ 4 h 4"/>
                  <a:gd name="T22" fmla="*/ 13 w 13"/>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4">
                    <a:moveTo>
                      <a:pt x="13" y="0"/>
                    </a:moveTo>
                    <a:cubicBezTo>
                      <a:pt x="11" y="1"/>
                      <a:pt x="9" y="1"/>
                      <a:pt x="7" y="1"/>
                    </a:cubicBezTo>
                    <a:cubicBezTo>
                      <a:pt x="6" y="1"/>
                      <a:pt x="4" y="1"/>
                      <a:pt x="3" y="1"/>
                    </a:cubicBezTo>
                    <a:cubicBezTo>
                      <a:pt x="2" y="1"/>
                      <a:pt x="1" y="1"/>
                      <a:pt x="0" y="1"/>
                    </a:cubicBezTo>
                    <a:cubicBezTo>
                      <a:pt x="2" y="2"/>
                      <a:pt x="3" y="3"/>
                      <a:pt x="4" y="4"/>
                    </a:cubicBezTo>
                    <a:cubicBezTo>
                      <a:pt x="6" y="4"/>
                      <a:pt x="6" y="4"/>
                      <a:pt x="6" y="4"/>
                    </a:cubicBezTo>
                    <a:cubicBezTo>
                      <a:pt x="7" y="4"/>
                      <a:pt x="7" y="4"/>
                      <a:pt x="7" y="4"/>
                    </a:cubicBezTo>
                    <a:cubicBezTo>
                      <a:pt x="8" y="4"/>
                      <a:pt x="8" y="4"/>
                      <a:pt x="8" y="4"/>
                    </a:cubicBezTo>
                    <a:cubicBezTo>
                      <a:pt x="9" y="4"/>
                      <a:pt x="9" y="4"/>
                      <a:pt x="9" y="4"/>
                    </a:cubicBezTo>
                    <a:cubicBezTo>
                      <a:pt x="9" y="4"/>
                      <a:pt x="10" y="4"/>
                      <a:pt x="10" y="4"/>
                    </a:cubicBezTo>
                    <a:cubicBezTo>
                      <a:pt x="10" y="4"/>
                      <a:pt x="10" y="4"/>
                      <a:pt x="10" y="4"/>
                    </a:cubicBezTo>
                    <a:cubicBezTo>
                      <a:pt x="11" y="3"/>
                      <a:pt x="12" y="2"/>
                      <a:pt x="13"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599">
                <a:extLst>
                  <a:ext uri="{FF2B5EF4-FFF2-40B4-BE49-F238E27FC236}">
                    <a16:creationId xmlns:a16="http://schemas.microsoft.com/office/drawing/2014/main" id="{80751395-2A59-4924-85DE-CE7E8D3260B0}"/>
                  </a:ext>
                </a:extLst>
              </p:cNvPr>
              <p:cNvSpPr>
                <a:spLocks/>
              </p:cNvSpPr>
              <p:nvPr/>
            </p:nvSpPr>
            <p:spPr bwMode="auto">
              <a:xfrm>
                <a:off x="1710" y="2409"/>
                <a:ext cx="12" cy="9"/>
              </a:xfrm>
              <a:custGeom>
                <a:avLst/>
                <a:gdLst>
                  <a:gd name="T0" fmla="*/ 5 w 5"/>
                  <a:gd name="T1" fmla="*/ 0 h 4"/>
                  <a:gd name="T2" fmla="*/ 3 w 5"/>
                  <a:gd name="T3" fmla="*/ 0 h 4"/>
                  <a:gd name="T4" fmla="*/ 0 w 5"/>
                  <a:gd name="T5" fmla="*/ 4 h 4"/>
                  <a:gd name="T6" fmla="*/ 2 w 5"/>
                  <a:gd name="T7" fmla="*/ 4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4" y="0"/>
                      <a:pt x="4" y="0"/>
                      <a:pt x="3" y="0"/>
                    </a:cubicBezTo>
                    <a:cubicBezTo>
                      <a:pt x="2" y="2"/>
                      <a:pt x="1" y="3"/>
                      <a:pt x="0" y="4"/>
                    </a:cubicBezTo>
                    <a:cubicBezTo>
                      <a:pt x="1" y="4"/>
                      <a:pt x="1" y="4"/>
                      <a:pt x="2" y="4"/>
                    </a:cubicBezTo>
                    <a:cubicBezTo>
                      <a:pt x="3" y="3"/>
                      <a:pt x="4" y="1"/>
                      <a:pt x="5"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600">
                <a:extLst>
                  <a:ext uri="{FF2B5EF4-FFF2-40B4-BE49-F238E27FC236}">
                    <a16:creationId xmlns:a16="http://schemas.microsoft.com/office/drawing/2014/main" id="{C10D34F0-48B2-47EF-80E5-10C3583AAADC}"/>
                  </a:ext>
                </a:extLst>
              </p:cNvPr>
              <p:cNvSpPr>
                <a:spLocks/>
              </p:cNvSpPr>
              <p:nvPr/>
            </p:nvSpPr>
            <p:spPr bwMode="auto">
              <a:xfrm>
                <a:off x="1762" y="2385"/>
                <a:ext cx="19" cy="9"/>
              </a:xfrm>
              <a:custGeom>
                <a:avLst/>
                <a:gdLst>
                  <a:gd name="T0" fmla="*/ 7 w 8"/>
                  <a:gd name="T1" fmla="*/ 0 h 4"/>
                  <a:gd name="T2" fmla="*/ 0 w 8"/>
                  <a:gd name="T3" fmla="*/ 4 h 4"/>
                  <a:gd name="T4" fmla="*/ 8 w 8"/>
                  <a:gd name="T5" fmla="*/ 1 h 4"/>
                  <a:gd name="T6" fmla="*/ 7 w 8"/>
                  <a:gd name="T7" fmla="*/ 0 h 4"/>
                </a:gdLst>
                <a:ahLst/>
                <a:cxnLst>
                  <a:cxn ang="0">
                    <a:pos x="T0" y="T1"/>
                  </a:cxn>
                  <a:cxn ang="0">
                    <a:pos x="T2" y="T3"/>
                  </a:cxn>
                  <a:cxn ang="0">
                    <a:pos x="T4" y="T5"/>
                  </a:cxn>
                  <a:cxn ang="0">
                    <a:pos x="T6" y="T7"/>
                  </a:cxn>
                </a:cxnLst>
                <a:rect l="0" t="0" r="r" b="b"/>
                <a:pathLst>
                  <a:path w="8" h="4">
                    <a:moveTo>
                      <a:pt x="7" y="0"/>
                    </a:moveTo>
                    <a:cubicBezTo>
                      <a:pt x="4" y="1"/>
                      <a:pt x="2" y="3"/>
                      <a:pt x="0" y="4"/>
                    </a:cubicBezTo>
                    <a:cubicBezTo>
                      <a:pt x="3" y="3"/>
                      <a:pt x="6" y="2"/>
                      <a:pt x="8" y="1"/>
                    </a:cubicBezTo>
                    <a:cubicBezTo>
                      <a:pt x="8" y="1"/>
                      <a:pt x="7" y="0"/>
                      <a:pt x="7"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601">
                <a:extLst>
                  <a:ext uri="{FF2B5EF4-FFF2-40B4-BE49-F238E27FC236}">
                    <a16:creationId xmlns:a16="http://schemas.microsoft.com/office/drawing/2014/main" id="{5A80CAFE-AB3E-479B-A4E8-48A0C472800D}"/>
                  </a:ext>
                </a:extLst>
              </p:cNvPr>
              <p:cNvSpPr>
                <a:spLocks/>
              </p:cNvSpPr>
              <p:nvPr/>
            </p:nvSpPr>
            <p:spPr bwMode="auto">
              <a:xfrm>
                <a:off x="1648" y="2397"/>
                <a:ext cx="48" cy="21"/>
              </a:xfrm>
              <a:custGeom>
                <a:avLst/>
                <a:gdLst>
                  <a:gd name="T0" fmla="*/ 1 w 20"/>
                  <a:gd name="T1" fmla="*/ 0 h 9"/>
                  <a:gd name="T2" fmla="*/ 0 w 20"/>
                  <a:gd name="T3" fmla="*/ 0 h 9"/>
                  <a:gd name="T4" fmla="*/ 0 w 20"/>
                  <a:gd name="T5" fmla="*/ 1 h 9"/>
                  <a:gd name="T6" fmla="*/ 9 w 20"/>
                  <a:gd name="T7" fmla="*/ 7 h 9"/>
                  <a:gd name="T8" fmla="*/ 9 w 20"/>
                  <a:gd name="T9" fmla="*/ 7 h 9"/>
                  <a:gd name="T10" fmla="*/ 13 w 20"/>
                  <a:gd name="T11" fmla="*/ 8 h 9"/>
                  <a:gd name="T12" fmla="*/ 20 w 20"/>
                  <a:gd name="T13" fmla="*/ 9 h 9"/>
                  <a:gd name="T14" fmla="*/ 20 w 20"/>
                  <a:gd name="T15" fmla="*/ 9 h 9"/>
                  <a:gd name="T16" fmla="*/ 16 w 20"/>
                  <a:gd name="T17" fmla="*/ 6 h 9"/>
                  <a:gd name="T18" fmla="*/ 10 w 20"/>
                  <a:gd name="T19" fmla="*/ 5 h 9"/>
                  <a:gd name="T20" fmla="*/ 3 w 20"/>
                  <a:gd name="T21" fmla="*/ 3 h 9"/>
                  <a:gd name="T22" fmla="*/ 0 w 20"/>
                  <a:gd name="T23" fmla="*/ 1 h 9"/>
                  <a:gd name="T24" fmla="*/ 3 w 20"/>
                  <a:gd name="T25" fmla="*/ 2 h 9"/>
                  <a:gd name="T26" fmla="*/ 11 w 20"/>
                  <a:gd name="T27" fmla="*/ 4 h 9"/>
                  <a:gd name="T28" fmla="*/ 14 w 20"/>
                  <a:gd name="T29" fmla="*/ 4 h 9"/>
                  <a:gd name="T30" fmla="*/ 12 w 20"/>
                  <a:gd name="T31" fmla="*/ 3 h 9"/>
                  <a:gd name="T32" fmla="*/ 11 w 20"/>
                  <a:gd name="T33" fmla="*/ 3 h 9"/>
                  <a:gd name="T34" fmla="*/ 6 w 20"/>
                  <a:gd name="T35" fmla="*/ 2 h 9"/>
                  <a:gd name="T36" fmla="*/ 2 w 20"/>
                  <a:gd name="T37" fmla="*/ 1 h 9"/>
                  <a:gd name="T38" fmla="*/ 1 w 20"/>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9">
                    <a:moveTo>
                      <a:pt x="1" y="0"/>
                    </a:moveTo>
                    <a:cubicBezTo>
                      <a:pt x="0" y="0"/>
                      <a:pt x="0" y="0"/>
                      <a:pt x="0" y="0"/>
                    </a:cubicBezTo>
                    <a:cubicBezTo>
                      <a:pt x="0" y="1"/>
                      <a:pt x="0" y="1"/>
                      <a:pt x="0" y="1"/>
                    </a:cubicBezTo>
                    <a:cubicBezTo>
                      <a:pt x="2" y="4"/>
                      <a:pt x="6" y="6"/>
                      <a:pt x="9" y="7"/>
                    </a:cubicBezTo>
                    <a:cubicBezTo>
                      <a:pt x="9" y="7"/>
                      <a:pt x="9" y="7"/>
                      <a:pt x="9" y="7"/>
                    </a:cubicBezTo>
                    <a:cubicBezTo>
                      <a:pt x="10" y="7"/>
                      <a:pt x="12" y="8"/>
                      <a:pt x="13" y="8"/>
                    </a:cubicBezTo>
                    <a:cubicBezTo>
                      <a:pt x="15" y="9"/>
                      <a:pt x="17" y="9"/>
                      <a:pt x="20" y="9"/>
                    </a:cubicBezTo>
                    <a:cubicBezTo>
                      <a:pt x="20" y="9"/>
                      <a:pt x="20" y="9"/>
                      <a:pt x="20" y="9"/>
                    </a:cubicBezTo>
                    <a:cubicBezTo>
                      <a:pt x="19" y="8"/>
                      <a:pt x="18" y="7"/>
                      <a:pt x="16" y="6"/>
                    </a:cubicBezTo>
                    <a:cubicBezTo>
                      <a:pt x="14" y="6"/>
                      <a:pt x="12" y="6"/>
                      <a:pt x="10" y="5"/>
                    </a:cubicBezTo>
                    <a:cubicBezTo>
                      <a:pt x="7" y="5"/>
                      <a:pt x="4" y="3"/>
                      <a:pt x="3" y="3"/>
                    </a:cubicBezTo>
                    <a:cubicBezTo>
                      <a:pt x="1" y="2"/>
                      <a:pt x="0" y="1"/>
                      <a:pt x="0" y="1"/>
                    </a:cubicBezTo>
                    <a:cubicBezTo>
                      <a:pt x="0" y="1"/>
                      <a:pt x="1" y="1"/>
                      <a:pt x="3" y="2"/>
                    </a:cubicBezTo>
                    <a:cubicBezTo>
                      <a:pt x="5" y="3"/>
                      <a:pt x="7" y="4"/>
                      <a:pt x="11" y="4"/>
                    </a:cubicBezTo>
                    <a:cubicBezTo>
                      <a:pt x="12" y="4"/>
                      <a:pt x="13" y="4"/>
                      <a:pt x="14" y="4"/>
                    </a:cubicBezTo>
                    <a:cubicBezTo>
                      <a:pt x="13" y="4"/>
                      <a:pt x="13" y="3"/>
                      <a:pt x="12" y="3"/>
                    </a:cubicBezTo>
                    <a:cubicBezTo>
                      <a:pt x="11" y="3"/>
                      <a:pt x="11" y="3"/>
                      <a:pt x="11" y="3"/>
                    </a:cubicBezTo>
                    <a:cubicBezTo>
                      <a:pt x="9" y="3"/>
                      <a:pt x="8" y="3"/>
                      <a:pt x="6" y="2"/>
                    </a:cubicBezTo>
                    <a:cubicBezTo>
                      <a:pt x="5" y="2"/>
                      <a:pt x="3" y="1"/>
                      <a:pt x="2" y="1"/>
                    </a:cubicBezTo>
                    <a:cubicBezTo>
                      <a:pt x="2" y="1"/>
                      <a:pt x="1" y="0"/>
                      <a:pt x="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602">
                <a:extLst>
                  <a:ext uri="{FF2B5EF4-FFF2-40B4-BE49-F238E27FC236}">
                    <a16:creationId xmlns:a16="http://schemas.microsoft.com/office/drawing/2014/main" id="{AC22BAD8-4535-45C5-B727-8DB3EB92221D}"/>
                  </a:ext>
                </a:extLst>
              </p:cNvPr>
              <p:cNvSpPr>
                <a:spLocks noEditPoints="1"/>
              </p:cNvSpPr>
              <p:nvPr/>
            </p:nvSpPr>
            <p:spPr bwMode="auto">
              <a:xfrm>
                <a:off x="1648" y="2304"/>
                <a:ext cx="266" cy="107"/>
              </a:xfrm>
              <a:custGeom>
                <a:avLst/>
                <a:gdLst>
                  <a:gd name="T0" fmla="*/ 50 w 112"/>
                  <a:gd name="T1" fmla="*/ 31 h 45"/>
                  <a:gd name="T2" fmla="*/ 38 w 112"/>
                  <a:gd name="T3" fmla="*/ 37 h 45"/>
                  <a:gd name="T4" fmla="*/ 38 w 112"/>
                  <a:gd name="T5" fmla="*/ 38 h 45"/>
                  <a:gd name="T6" fmla="*/ 37 w 112"/>
                  <a:gd name="T7" fmla="*/ 38 h 45"/>
                  <a:gd name="T8" fmla="*/ 35 w 112"/>
                  <a:gd name="T9" fmla="*/ 39 h 45"/>
                  <a:gd name="T10" fmla="*/ 35 w 112"/>
                  <a:gd name="T11" fmla="*/ 39 h 45"/>
                  <a:gd name="T12" fmla="*/ 34 w 112"/>
                  <a:gd name="T13" fmla="*/ 39 h 45"/>
                  <a:gd name="T14" fmla="*/ 34 w 112"/>
                  <a:gd name="T15" fmla="*/ 39 h 45"/>
                  <a:gd name="T16" fmla="*/ 32 w 112"/>
                  <a:gd name="T17" fmla="*/ 40 h 45"/>
                  <a:gd name="T18" fmla="*/ 23 w 112"/>
                  <a:gd name="T19" fmla="*/ 42 h 45"/>
                  <a:gd name="T20" fmla="*/ 14 w 112"/>
                  <a:gd name="T21" fmla="*/ 43 h 45"/>
                  <a:gd name="T22" fmla="*/ 14 w 112"/>
                  <a:gd name="T23" fmla="*/ 43 h 45"/>
                  <a:gd name="T24" fmla="*/ 11 w 112"/>
                  <a:gd name="T25" fmla="*/ 43 h 45"/>
                  <a:gd name="T26" fmla="*/ 3 w 112"/>
                  <a:gd name="T27" fmla="*/ 41 h 45"/>
                  <a:gd name="T28" fmla="*/ 0 w 112"/>
                  <a:gd name="T29" fmla="*/ 40 h 45"/>
                  <a:gd name="T30" fmla="*/ 3 w 112"/>
                  <a:gd name="T31" fmla="*/ 42 h 45"/>
                  <a:gd name="T32" fmla="*/ 10 w 112"/>
                  <a:gd name="T33" fmla="*/ 44 h 45"/>
                  <a:gd name="T34" fmla="*/ 16 w 112"/>
                  <a:gd name="T35" fmla="*/ 45 h 45"/>
                  <a:gd name="T36" fmla="*/ 19 w 112"/>
                  <a:gd name="T37" fmla="*/ 45 h 45"/>
                  <a:gd name="T38" fmla="*/ 23 w 112"/>
                  <a:gd name="T39" fmla="*/ 45 h 45"/>
                  <a:gd name="T40" fmla="*/ 29 w 112"/>
                  <a:gd name="T41" fmla="*/ 44 h 45"/>
                  <a:gd name="T42" fmla="*/ 31 w 112"/>
                  <a:gd name="T43" fmla="*/ 44 h 45"/>
                  <a:gd name="T44" fmla="*/ 31 w 112"/>
                  <a:gd name="T45" fmla="*/ 44 h 45"/>
                  <a:gd name="T46" fmla="*/ 33 w 112"/>
                  <a:gd name="T47" fmla="*/ 44 h 45"/>
                  <a:gd name="T48" fmla="*/ 39 w 112"/>
                  <a:gd name="T49" fmla="*/ 42 h 45"/>
                  <a:gd name="T50" fmla="*/ 42 w 112"/>
                  <a:gd name="T51" fmla="*/ 41 h 45"/>
                  <a:gd name="T52" fmla="*/ 48 w 112"/>
                  <a:gd name="T53" fmla="*/ 38 h 45"/>
                  <a:gd name="T54" fmla="*/ 48 w 112"/>
                  <a:gd name="T55" fmla="*/ 38 h 45"/>
                  <a:gd name="T56" fmla="*/ 55 w 112"/>
                  <a:gd name="T57" fmla="*/ 34 h 45"/>
                  <a:gd name="T58" fmla="*/ 54 w 112"/>
                  <a:gd name="T59" fmla="*/ 34 h 45"/>
                  <a:gd name="T60" fmla="*/ 51 w 112"/>
                  <a:gd name="T61" fmla="*/ 32 h 45"/>
                  <a:gd name="T62" fmla="*/ 50 w 112"/>
                  <a:gd name="T63" fmla="*/ 31 h 45"/>
                  <a:gd name="T64" fmla="*/ 76 w 112"/>
                  <a:gd name="T65" fmla="*/ 13 h 45"/>
                  <a:gd name="T66" fmla="*/ 75 w 112"/>
                  <a:gd name="T67" fmla="*/ 14 h 45"/>
                  <a:gd name="T68" fmla="*/ 73 w 112"/>
                  <a:gd name="T69" fmla="*/ 15 h 45"/>
                  <a:gd name="T70" fmla="*/ 77 w 112"/>
                  <a:gd name="T71" fmla="*/ 18 h 45"/>
                  <a:gd name="T72" fmla="*/ 78 w 112"/>
                  <a:gd name="T73" fmla="*/ 18 h 45"/>
                  <a:gd name="T74" fmla="*/ 76 w 112"/>
                  <a:gd name="T75" fmla="*/ 14 h 45"/>
                  <a:gd name="T76" fmla="*/ 76 w 112"/>
                  <a:gd name="T77" fmla="*/ 13 h 45"/>
                  <a:gd name="T78" fmla="*/ 112 w 112"/>
                  <a:gd name="T79" fmla="*/ 0 h 45"/>
                  <a:gd name="T80" fmla="*/ 103 w 112"/>
                  <a:gd name="T81" fmla="*/ 1 h 45"/>
                  <a:gd name="T82" fmla="*/ 98 w 112"/>
                  <a:gd name="T83" fmla="*/ 2 h 45"/>
                  <a:gd name="T84" fmla="*/ 100 w 112"/>
                  <a:gd name="T85" fmla="*/ 2 h 45"/>
                  <a:gd name="T86" fmla="*/ 101 w 112"/>
                  <a:gd name="T87" fmla="*/ 2 h 45"/>
                  <a:gd name="T88" fmla="*/ 105 w 112"/>
                  <a:gd name="T89" fmla="*/ 3 h 45"/>
                  <a:gd name="T90" fmla="*/ 109 w 112"/>
                  <a:gd name="T91" fmla="*/ 4 h 45"/>
                  <a:gd name="T92" fmla="*/ 111 w 112"/>
                  <a:gd name="T93" fmla="*/ 5 h 45"/>
                  <a:gd name="T94" fmla="*/ 112 w 112"/>
                  <a:gd name="T9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45">
                    <a:moveTo>
                      <a:pt x="50" y="31"/>
                    </a:moveTo>
                    <a:cubicBezTo>
                      <a:pt x="46" y="33"/>
                      <a:pt x="42" y="36"/>
                      <a:pt x="38" y="37"/>
                    </a:cubicBezTo>
                    <a:cubicBezTo>
                      <a:pt x="38" y="38"/>
                      <a:pt x="38" y="38"/>
                      <a:pt x="38" y="38"/>
                    </a:cubicBezTo>
                    <a:cubicBezTo>
                      <a:pt x="37" y="38"/>
                      <a:pt x="37" y="38"/>
                      <a:pt x="37" y="38"/>
                    </a:cubicBezTo>
                    <a:cubicBezTo>
                      <a:pt x="36" y="38"/>
                      <a:pt x="36" y="38"/>
                      <a:pt x="35" y="39"/>
                    </a:cubicBezTo>
                    <a:cubicBezTo>
                      <a:pt x="35" y="39"/>
                      <a:pt x="35" y="39"/>
                      <a:pt x="35" y="39"/>
                    </a:cubicBezTo>
                    <a:cubicBezTo>
                      <a:pt x="35" y="39"/>
                      <a:pt x="34" y="39"/>
                      <a:pt x="34" y="39"/>
                    </a:cubicBezTo>
                    <a:cubicBezTo>
                      <a:pt x="34" y="39"/>
                      <a:pt x="34" y="39"/>
                      <a:pt x="34" y="39"/>
                    </a:cubicBezTo>
                    <a:cubicBezTo>
                      <a:pt x="33" y="40"/>
                      <a:pt x="32" y="40"/>
                      <a:pt x="32" y="40"/>
                    </a:cubicBezTo>
                    <a:cubicBezTo>
                      <a:pt x="28" y="41"/>
                      <a:pt x="25" y="42"/>
                      <a:pt x="23" y="42"/>
                    </a:cubicBezTo>
                    <a:cubicBezTo>
                      <a:pt x="20" y="43"/>
                      <a:pt x="17" y="43"/>
                      <a:pt x="14" y="43"/>
                    </a:cubicBezTo>
                    <a:cubicBezTo>
                      <a:pt x="14" y="43"/>
                      <a:pt x="14" y="43"/>
                      <a:pt x="14" y="43"/>
                    </a:cubicBezTo>
                    <a:cubicBezTo>
                      <a:pt x="13" y="43"/>
                      <a:pt x="12" y="43"/>
                      <a:pt x="11" y="43"/>
                    </a:cubicBezTo>
                    <a:cubicBezTo>
                      <a:pt x="7" y="43"/>
                      <a:pt x="5" y="42"/>
                      <a:pt x="3" y="41"/>
                    </a:cubicBezTo>
                    <a:cubicBezTo>
                      <a:pt x="1" y="40"/>
                      <a:pt x="0" y="40"/>
                      <a:pt x="0" y="40"/>
                    </a:cubicBezTo>
                    <a:cubicBezTo>
                      <a:pt x="0" y="40"/>
                      <a:pt x="1" y="41"/>
                      <a:pt x="3" y="42"/>
                    </a:cubicBezTo>
                    <a:cubicBezTo>
                      <a:pt x="4" y="42"/>
                      <a:pt x="7" y="44"/>
                      <a:pt x="10" y="44"/>
                    </a:cubicBezTo>
                    <a:cubicBezTo>
                      <a:pt x="12" y="45"/>
                      <a:pt x="14" y="45"/>
                      <a:pt x="16" y="45"/>
                    </a:cubicBezTo>
                    <a:cubicBezTo>
                      <a:pt x="17" y="45"/>
                      <a:pt x="18" y="45"/>
                      <a:pt x="19" y="45"/>
                    </a:cubicBezTo>
                    <a:cubicBezTo>
                      <a:pt x="20" y="45"/>
                      <a:pt x="22" y="45"/>
                      <a:pt x="23" y="45"/>
                    </a:cubicBezTo>
                    <a:cubicBezTo>
                      <a:pt x="25" y="45"/>
                      <a:pt x="27" y="45"/>
                      <a:pt x="29" y="44"/>
                    </a:cubicBezTo>
                    <a:cubicBezTo>
                      <a:pt x="30" y="44"/>
                      <a:pt x="30" y="44"/>
                      <a:pt x="31" y="44"/>
                    </a:cubicBezTo>
                    <a:cubicBezTo>
                      <a:pt x="31" y="44"/>
                      <a:pt x="31" y="44"/>
                      <a:pt x="31" y="44"/>
                    </a:cubicBezTo>
                    <a:cubicBezTo>
                      <a:pt x="31" y="44"/>
                      <a:pt x="32" y="44"/>
                      <a:pt x="33" y="44"/>
                    </a:cubicBezTo>
                    <a:cubicBezTo>
                      <a:pt x="35" y="43"/>
                      <a:pt x="37" y="42"/>
                      <a:pt x="39" y="42"/>
                    </a:cubicBezTo>
                    <a:cubicBezTo>
                      <a:pt x="40" y="41"/>
                      <a:pt x="41" y="41"/>
                      <a:pt x="42" y="41"/>
                    </a:cubicBezTo>
                    <a:cubicBezTo>
                      <a:pt x="44" y="40"/>
                      <a:pt x="46" y="39"/>
                      <a:pt x="48" y="38"/>
                    </a:cubicBezTo>
                    <a:cubicBezTo>
                      <a:pt x="48" y="38"/>
                      <a:pt x="48" y="38"/>
                      <a:pt x="48" y="38"/>
                    </a:cubicBezTo>
                    <a:cubicBezTo>
                      <a:pt x="50" y="37"/>
                      <a:pt x="52" y="35"/>
                      <a:pt x="55" y="34"/>
                    </a:cubicBezTo>
                    <a:cubicBezTo>
                      <a:pt x="55" y="34"/>
                      <a:pt x="54" y="34"/>
                      <a:pt x="54" y="34"/>
                    </a:cubicBezTo>
                    <a:cubicBezTo>
                      <a:pt x="51" y="32"/>
                      <a:pt x="51" y="32"/>
                      <a:pt x="51" y="32"/>
                    </a:cubicBezTo>
                    <a:cubicBezTo>
                      <a:pt x="51" y="31"/>
                      <a:pt x="50" y="31"/>
                      <a:pt x="50" y="31"/>
                    </a:cubicBezTo>
                    <a:moveTo>
                      <a:pt x="76" y="13"/>
                    </a:moveTo>
                    <a:cubicBezTo>
                      <a:pt x="76" y="13"/>
                      <a:pt x="75" y="14"/>
                      <a:pt x="75" y="14"/>
                    </a:cubicBezTo>
                    <a:cubicBezTo>
                      <a:pt x="74" y="14"/>
                      <a:pt x="73" y="15"/>
                      <a:pt x="73" y="15"/>
                    </a:cubicBezTo>
                    <a:cubicBezTo>
                      <a:pt x="74" y="16"/>
                      <a:pt x="75" y="17"/>
                      <a:pt x="77" y="18"/>
                    </a:cubicBezTo>
                    <a:cubicBezTo>
                      <a:pt x="77" y="18"/>
                      <a:pt x="78" y="18"/>
                      <a:pt x="78" y="18"/>
                    </a:cubicBezTo>
                    <a:cubicBezTo>
                      <a:pt x="77" y="17"/>
                      <a:pt x="76" y="16"/>
                      <a:pt x="76" y="14"/>
                    </a:cubicBezTo>
                    <a:cubicBezTo>
                      <a:pt x="76" y="14"/>
                      <a:pt x="76" y="13"/>
                      <a:pt x="76" y="13"/>
                    </a:cubicBezTo>
                    <a:moveTo>
                      <a:pt x="112" y="0"/>
                    </a:moveTo>
                    <a:cubicBezTo>
                      <a:pt x="109" y="0"/>
                      <a:pt x="106" y="1"/>
                      <a:pt x="103" y="1"/>
                    </a:cubicBezTo>
                    <a:cubicBezTo>
                      <a:pt x="102" y="1"/>
                      <a:pt x="100" y="2"/>
                      <a:pt x="98" y="2"/>
                    </a:cubicBezTo>
                    <a:cubicBezTo>
                      <a:pt x="100" y="2"/>
                      <a:pt x="100" y="2"/>
                      <a:pt x="100" y="2"/>
                    </a:cubicBezTo>
                    <a:cubicBezTo>
                      <a:pt x="101" y="2"/>
                      <a:pt x="101" y="2"/>
                      <a:pt x="101" y="2"/>
                    </a:cubicBezTo>
                    <a:cubicBezTo>
                      <a:pt x="105" y="3"/>
                      <a:pt x="105" y="3"/>
                      <a:pt x="105" y="3"/>
                    </a:cubicBezTo>
                    <a:cubicBezTo>
                      <a:pt x="106" y="3"/>
                      <a:pt x="108" y="4"/>
                      <a:pt x="109" y="4"/>
                    </a:cubicBezTo>
                    <a:cubicBezTo>
                      <a:pt x="110" y="4"/>
                      <a:pt x="110" y="5"/>
                      <a:pt x="111" y="5"/>
                    </a:cubicBezTo>
                    <a:cubicBezTo>
                      <a:pt x="110" y="3"/>
                      <a:pt x="111" y="1"/>
                      <a:pt x="112"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603">
                <a:extLst>
                  <a:ext uri="{FF2B5EF4-FFF2-40B4-BE49-F238E27FC236}">
                    <a16:creationId xmlns:a16="http://schemas.microsoft.com/office/drawing/2014/main" id="{8EDFD0AF-E06F-4B77-A821-0B9FAC0B7280}"/>
                  </a:ext>
                </a:extLst>
              </p:cNvPr>
              <p:cNvSpPr>
                <a:spLocks noEditPoints="1"/>
              </p:cNvSpPr>
              <p:nvPr/>
            </p:nvSpPr>
            <p:spPr bwMode="auto">
              <a:xfrm>
                <a:off x="2109" y="2302"/>
                <a:ext cx="84" cy="23"/>
              </a:xfrm>
              <a:custGeom>
                <a:avLst/>
                <a:gdLst>
                  <a:gd name="T0" fmla="*/ 0 w 35"/>
                  <a:gd name="T1" fmla="*/ 10 h 10"/>
                  <a:gd name="T2" fmla="*/ 0 w 35"/>
                  <a:gd name="T3" fmla="*/ 10 h 10"/>
                  <a:gd name="T4" fmla="*/ 0 w 35"/>
                  <a:gd name="T5" fmla="*/ 10 h 10"/>
                  <a:gd name="T6" fmla="*/ 0 w 35"/>
                  <a:gd name="T7" fmla="*/ 10 h 10"/>
                  <a:gd name="T8" fmla="*/ 0 w 35"/>
                  <a:gd name="T9" fmla="*/ 10 h 10"/>
                  <a:gd name="T10" fmla="*/ 0 w 35"/>
                  <a:gd name="T11" fmla="*/ 10 h 10"/>
                  <a:gd name="T12" fmla="*/ 0 w 35"/>
                  <a:gd name="T13" fmla="*/ 10 h 10"/>
                  <a:gd name="T14" fmla="*/ 0 w 35"/>
                  <a:gd name="T15" fmla="*/ 10 h 10"/>
                  <a:gd name="T16" fmla="*/ 0 w 35"/>
                  <a:gd name="T17" fmla="*/ 10 h 10"/>
                  <a:gd name="T18" fmla="*/ 35 w 35"/>
                  <a:gd name="T19" fmla="*/ 0 h 10"/>
                  <a:gd name="T20" fmla="*/ 35 w 3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0">
                    <a:moveTo>
                      <a:pt x="0" y="10"/>
                    </a:move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35" y="0"/>
                    </a:moveTo>
                    <a:cubicBezTo>
                      <a:pt x="35" y="0"/>
                      <a:pt x="35" y="0"/>
                      <a:pt x="35"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604">
                <a:extLst>
                  <a:ext uri="{FF2B5EF4-FFF2-40B4-BE49-F238E27FC236}">
                    <a16:creationId xmlns:a16="http://schemas.microsoft.com/office/drawing/2014/main" id="{CAD61CDF-9DDC-4192-8FFF-D03B4126A742}"/>
                  </a:ext>
                </a:extLst>
              </p:cNvPr>
              <p:cNvSpPr>
                <a:spLocks/>
              </p:cNvSpPr>
              <p:nvPr/>
            </p:nvSpPr>
            <p:spPr bwMode="auto">
              <a:xfrm>
                <a:off x="2145" y="22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605">
                <a:extLst>
                  <a:ext uri="{FF2B5EF4-FFF2-40B4-BE49-F238E27FC236}">
                    <a16:creationId xmlns:a16="http://schemas.microsoft.com/office/drawing/2014/main" id="{A965DE73-1B2B-4075-A8CB-0CF5D3D03D34}"/>
                  </a:ext>
                </a:extLst>
              </p:cNvPr>
              <p:cNvSpPr>
                <a:spLocks noEditPoints="1"/>
              </p:cNvSpPr>
              <p:nvPr/>
            </p:nvSpPr>
            <p:spPr bwMode="auto">
              <a:xfrm>
                <a:off x="2029" y="2202"/>
                <a:ext cx="154" cy="107"/>
              </a:xfrm>
              <a:custGeom>
                <a:avLst/>
                <a:gdLst>
                  <a:gd name="T0" fmla="*/ 11 w 65"/>
                  <a:gd name="T1" fmla="*/ 41 h 45"/>
                  <a:gd name="T2" fmla="*/ 16 w 65"/>
                  <a:gd name="T3" fmla="*/ 27 h 45"/>
                  <a:gd name="T4" fmla="*/ 36 w 65"/>
                  <a:gd name="T5" fmla="*/ 24 h 45"/>
                  <a:gd name="T6" fmla="*/ 42 w 65"/>
                  <a:gd name="T7" fmla="*/ 21 h 45"/>
                  <a:gd name="T8" fmla="*/ 42 w 65"/>
                  <a:gd name="T9" fmla="*/ 21 h 45"/>
                  <a:gd name="T10" fmla="*/ 42 w 65"/>
                  <a:gd name="T11" fmla="*/ 21 h 45"/>
                  <a:gd name="T12" fmla="*/ 50 w 65"/>
                  <a:gd name="T13" fmla="*/ 13 h 45"/>
                  <a:gd name="T14" fmla="*/ 50 w 65"/>
                  <a:gd name="T15" fmla="*/ 13 h 45"/>
                  <a:gd name="T16" fmla="*/ 50 w 65"/>
                  <a:gd name="T17" fmla="*/ 13 h 45"/>
                  <a:gd name="T18" fmla="*/ 52 w 65"/>
                  <a:gd name="T19" fmla="*/ 0 h 45"/>
                  <a:gd name="T20" fmla="*/ 50 w 65"/>
                  <a:gd name="T21" fmla="*/ 0 h 45"/>
                  <a:gd name="T22" fmla="*/ 45 w 65"/>
                  <a:gd name="T23" fmla="*/ 1 h 45"/>
                  <a:gd name="T24" fmla="*/ 45 w 65"/>
                  <a:gd name="T25" fmla="*/ 1 h 45"/>
                  <a:gd name="T26" fmla="*/ 41 w 65"/>
                  <a:gd name="T27" fmla="*/ 3 h 45"/>
                  <a:gd name="T28" fmla="*/ 36 w 65"/>
                  <a:gd name="T29" fmla="*/ 5 h 45"/>
                  <a:gd name="T30" fmla="*/ 33 w 65"/>
                  <a:gd name="T31" fmla="*/ 7 h 45"/>
                  <a:gd name="T32" fmla="*/ 34 w 65"/>
                  <a:gd name="T33" fmla="*/ 7 h 45"/>
                  <a:gd name="T34" fmla="*/ 35 w 65"/>
                  <a:gd name="T35" fmla="*/ 8 h 45"/>
                  <a:gd name="T36" fmla="*/ 35 w 65"/>
                  <a:gd name="T37" fmla="*/ 9 h 45"/>
                  <a:gd name="T38" fmla="*/ 35 w 65"/>
                  <a:gd name="T39" fmla="*/ 10 h 45"/>
                  <a:gd name="T40" fmla="*/ 33 w 65"/>
                  <a:gd name="T41" fmla="*/ 10 h 45"/>
                  <a:gd name="T42" fmla="*/ 33 w 65"/>
                  <a:gd name="T43" fmla="*/ 9 h 45"/>
                  <a:gd name="T44" fmla="*/ 32 w 65"/>
                  <a:gd name="T45" fmla="*/ 9 h 45"/>
                  <a:gd name="T46" fmla="*/ 30 w 65"/>
                  <a:gd name="T47" fmla="*/ 9 h 45"/>
                  <a:gd name="T48" fmla="*/ 29 w 65"/>
                  <a:gd name="T49" fmla="*/ 10 h 45"/>
                  <a:gd name="T50" fmla="*/ 26 w 65"/>
                  <a:gd name="T51" fmla="*/ 13 h 45"/>
                  <a:gd name="T52" fmla="*/ 24 w 65"/>
                  <a:gd name="T53" fmla="*/ 15 h 45"/>
                  <a:gd name="T54" fmla="*/ 20 w 65"/>
                  <a:gd name="T55" fmla="*/ 20 h 45"/>
                  <a:gd name="T56" fmla="*/ 16 w 65"/>
                  <a:gd name="T57" fmla="*/ 27 h 45"/>
                  <a:gd name="T58" fmla="*/ 14 w 65"/>
                  <a:gd name="T59" fmla="*/ 30 h 45"/>
                  <a:gd name="T60" fmla="*/ 13 w 65"/>
                  <a:gd name="T61" fmla="*/ 32 h 45"/>
                  <a:gd name="T62" fmla="*/ 12 w 65"/>
                  <a:gd name="T63" fmla="*/ 34 h 45"/>
                  <a:gd name="T64" fmla="*/ 12 w 65"/>
                  <a:gd name="T65" fmla="*/ 34 h 45"/>
                  <a:gd name="T66" fmla="*/ 13 w 65"/>
                  <a:gd name="T67" fmla="*/ 36 h 45"/>
                  <a:gd name="T68" fmla="*/ 9 w 65"/>
                  <a:gd name="T69" fmla="*/ 38 h 45"/>
                  <a:gd name="T70" fmla="*/ 8 w 65"/>
                  <a:gd name="T71" fmla="*/ 39 h 45"/>
                  <a:gd name="T72" fmla="*/ 6 w 65"/>
                  <a:gd name="T73" fmla="*/ 40 h 45"/>
                  <a:gd name="T74" fmla="*/ 2 w 65"/>
                  <a:gd name="T75" fmla="*/ 44 h 45"/>
                  <a:gd name="T76" fmla="*/ 2 w 65"/>
                  <a:gd name="T77" fmla="*/ 45 h 45"/>
                  <a:gd name="T78" fmla="*/ 4 w 65"/>
                  <a:gd name="T79" fmla="*/ 45 h 45"/>
                  <a:gd name="T80" fmla="*/ 13 w 65"/>
                  <a:gd name="T81" fmla="*/ 42 h 45"/>
                  <a:gd name="T82" fmla="*/ 18 w 65"/>
                  <a:gd name="T83" fmla="*/ 37 h 45"/>
                  <a:gd name="T84" fmla="*/ 32 w 65"/>
                  <a:gd name="T85" fmla="*/ 17 h 45"/>
                  <a:gd name="T86" fmla="*/ 50 w 65"/>
                  <a:gd name="T87" fmla="*/ 5 h 45"/>
                  <a:gd name="T88" fmla="*/ 61 w 65"/>
                  <a:gd name="T89" fmla="*/ 4 h 45"/>
                  <a:gd name="T90" fmla="*/ 49 w 65"/>
                  <a:gd name="T91" fmla="*/ 11 h 45"/>
                  <a:gd name="T92" fmla="*/ 36 w 65"/>
                  <a:gd name="T93" fmla="*/ 25 h 45"/>
                  <a:gd name="T94" fmla="*/ 22 w 65"/>
                  <a:gd name="T95" fmla="*/ 41 h 45"/>
                  <a:gd name="T96" fmla="*/ 31 w 65"/>
                  <a:gd name="T97" fmla="*/ 39 h 45"/>
                  <a:gd name="T98" fmla="*/ 32 w 65"/>
                  <a:gd name="T99" fmla="*/ 37 h 45"/>
                  <a:gd name="T100" fmla="*/ 42 w 65"/>
                  <a:gd name="T101" fmla="*/ 22 h 45"/>
                  <a:gd name="T102" fmla="*/ 42 w 65"/>
                  <a:gd name="T103" fmla="*/ 21 h 45"/>
                  <a:gd name="T104" fmla="*/ 46 w 65"/>
                  <a:gd name="T105" fmla="*/ 17 h 45"/>
                  <a:gd name="T106" fmla="*/ 46 w 65"/>
                  <a:gd name="T107" fmla="*/ 17 h 45"/>
                  <a:gd name="T108" fmla="*/ 48 w 65"/>
                  <a:gd name="T109" fmla="*/ 15 h 45"/>
                  <a:gd name="T110" fmla="*/ 51 w 65"/>
                  <a:gd name="T111" fmla="*/ 12 h 45"/>
                  <a:gd name="T112" fmla="*/ 65 w 65"/>
                  <a:gd name="T113" fmla="*/ 5 h 45"/>
                  <a:gd name="T114" fmla="*/ 64 w 65"/>
                  <a:gd name="T115" fmla="*/ 3 h 45"/>
                  <a:gd name="T116" fmla="*/ 62 w 65"/>
                  <a:gd name="T117" fmla="*/ 2 h 45"/>
                  <a:gd name="T118" fmla="*/ 61 w 65"/>
                  <a:gd name="T119" fmla="*/ 2 h 45"/>
                  <a:gd name="T120" fmla="*/ 58 w 65"/>
                  <a:gd name="T121" fmla="*/ 1 h 45"/>
                  <a:gd name="T122" fmla="*/ 53 w 65"/>
                  <a:gd name="T1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45">
                    <a:moveTo>
                      <a:pt x="8" y="42"/>
                    </a:moveTo>
                    <a:cubicBezTo>
                      <a:pt x="8" y="42"/>
                      <a:pt x="8" y="42"/>
                      <a:pt x="8" y="42"/>
                    </a:cubicBezTo>
                    <a:moveTo>
                      <a:pt x="11" y="41"/>
                    </a:moveTo>
                    <a:cubicBezTo>
                      <a:pt x="11" y="41"/>
                      <a:pt x="11" y="41"/>
                      <a:pt x="11" y="41"/>
                    </a:cubicBezTo>
                    <a:moveTo>
                      <a:pt x="16" y="27"/>
                    </a:moveTo>
                    <a:cubicBezTo>
                      <a:pt x="16" y="27"/>
                      <a:pt x="16" y="27"/>
                      <a:pt x="16" y="27"/>
                    </a:cubicBezTo>
                    <a:cubicBezTo>
                      <a:pt x="16" y="27"/>
                      <a:pt x="16" y="27"/>
                      <a:pt x="16" y="27"/>
                    </a:cubicBezTo>
                    <a:cubicBezTo>
                      <a:pt x="16" y="27"/>
                      <a:pt x="16" y="27"/>
                      <a:pt x="16" y="27"/>
                    </a:cubicBezTo>
                    <a:moveTo>
                      <a:pt x="36" y="24"/>
                    </a:moveTo>
                    <a:cubicBezTo>
                      <a:pt x="36" y="24"/>
                      <a:pt x="36" y="24"/>
                      <a:pt x="36" y="24"/>
                    </a:cubicBezTo>
                    <a:cubicBezTo>
                      <a:pt x="36" y="24"/>
                      <a:pt x="36" y="24"/>
                      <a:pt x="36" y="24"/>
                    </a:cubicBezTo>
                    <a:cubicBezTo>
                      <a:pt x="36" y="24"/>
                      <a:pt x="36" y="24"/>
                      <a:pt x="36" y="24"/>
                    </a:cubicBezTo>
                    <a:moveTo>
                      <a:pt x="42" y="21"/>
                    </a:moveTo>
                    <a:cubicBezTo>
                      <a:pt x="42" y="21"/>
                      <a:pt x="42" y="21"/>
                      <a:pt x="42" y="21"/>
                    </a:cubicBezTo>
                    <a:cubicBezTo>
                      <a:pt x="42" y="21"/>
                      <a:pt x="42" y="21"/>
                      <a:pt x="42" y="21"/>
                    </a:cubicBezTo>
                    <a:cubicBezTo>
                      <a:pt x="42" y="21"/>
                      <a:pt x="42" y="21"/>
                      <a:pt x="42" y="21"/>
                    </a:cubicBezTo>
                    <a:moveTo>
                      <a:pt x="42" y="21"/>
                    </a:moveTo>
                    <a:cubicBezTo>
                      <a:pt x="42" y="21"/>
                      <a:pt x="42" y="21"/>
                      <a:pt x="42" y="21"/>
                    </a:cubicBezTo>
                    <a:cubicBezTo>
                      <a:pt x="42" y="21"/>
                      <a:pt x="42" y="21"/>
                      <a:pt x="42" y="21"/>
                    </a:cubicBezTo>
                    <a:cubicBezTo>
                      <a:pt x="42" y="21"/>
                      <a:pt x="42" y="21"/>
                      <a:pt x="42" y="21"/>
                    </a:cubicBezTo>
                    <a:cubicBezTo>
                      <a:pt x="42" y="21"/>
                      <a:pt x="42" y="21"/>
                      <a:pt x="42" y="21"/>
                    </a:cubicBezTo>
                    <a:moveTo>
                      <a:pt x="42" y="21"/>
                    </a:moveTo>
                    <a:cubicBezTo>
                      <a:pt x="42" y="21"/>
                      <a:pt x="42" y="21"/>
                      <a:pt x="42" y="21"/>
                    </a:cubicBezTo>
                    <a:cubicBezTo>
                      <a:pt x="42" y="21"/>
                      <a:pt x="42" y="21"/>
                      <a:pt x="42" y="21"/>
                    </a:cubicBezTo>
                    <a:moveTo>
                      <a:pt x="50" y="13"/>
                    </a:moveTo>
                    <a:cubicBezTo>
                      <a:pt x="50" y="13"/>
                      <a:pt x="50" y="13"/>
                      <a:pt x="50" y="13"/>
                    </a:cubicBezTo>
                    <a:cubicBezTo>
                      <a:pt x="50" y="13"/>
                      <a:pt x="50" y="13"/>
                      <a:pt x="50" y="13"/>
                    </a:cubicBezTo>
                    <a:cubicBezTo>
                      <a:pt x="50" y="13"/>
                      <a:pt x="50" y="13"/>
                      <a:pt x="50" y="13"/>
                    </a:cubicBezTo>
                    <a:moveTo>
                      <a:pt x="50" y="13"/>
                    </a:moveTo>
                    <a:cubicBezTo>
                      <a:pt x="50" y="13"/>
                      <a:pt x="50" y="13"/>
                      <a:pt x="50" y="13"/>
                    </a:cubicBezTo>
                    <a:cubicBezTo>
                      <a:pt x="50" y="13"/>
                      <a:pt x="50" y="13"/>
                      <a:pt x="50" y="13"/>
                    </a:cubicBezTo>
                    <a:cubicBezTo>
                      <a:pt x="50" y="13"/>
                      <a:pt x="50" y="13"/>
                      <a:pt x="50" y="13"/>
                    </a:cubicBezTo>
                    <a:cubicBezTo>
                      <a:pt x="50" y="13"/>
                      <a:pt x="50" y="13"/>
                      <a:pt x="50" y="13"/>
                    </a:cubicBezTo>
                    <a:moveTo>
                      <a:pt x="50" y="13"/>
                    </a:moveTo>
                    <a:cubicBezTo>
                      <a:pt x="50" y="13"/>
                      <a:pt x="50" y="13"/>
                      <a:pt x="50" y="13"/>
                    </a:cubicBezTo>
                    <a:cubicBezTo>
                      <a:pt x="50" y="13"/>
                      <a:pt x="50" y="13"/>
                      <a:pt x="50" y="13"/>
                    </a:cubicBezTo>
                    <a:moveTo>
                      <a:pt x="52" y="0"/>
                    </a:moveTo>
                    <a:cubicBezTo>
                      <a:pt x="52" y="0"/>
                      <a:pt x="52" y="0"/>
                      <a:pt x="52" y="0"/>
                    </a:cubicBezTo>
                    <a:cubicBezTo>
                      <a:pt x="52" y="0"/>
                      <a:pt x="52" y="0"/>
                      <a:pt x="52" y="0"/>
                    </a:cubicBezTo>
                    <a:cubicBezTo>
                      <a:pt x="52" y="0"/>
                      <a:pt x="52" y="0"/>
                      <a:pt x="52" y="0"/>
                    </a:cubicBezTo>
                    <a:cubicBezTo>
                      <a:pt x="52" y="0"/>
                      <a:pt x="52" y="0"/>
                      <a:pt x="52" y="0"/>
                    </a:cubicBezTo>
                    <a:cubicBezTo>
                      <a:pt x="52" y="0"/>
                      <a:pt x="52" y="0"/>
                      <a:pt x="52" y="0"/>
                    </a:cubicBezTo>
                    <a:cubicBezTo>
                      <a:pt x="51" y="0"/>
                      <a:pt x="51" y="0"/>
                      <a:pt x="51" y="0"/>
                    </a:cubicBezTo>
                    <a:cubicBezTo>
                      <a:pt x="50" y="0"/>
                      <a:pt x="50" y="0"/>
                      <a:pt x="50" y="0"/>
                    </a:cubicBezTo>
                    <a:cubicBezTo>
                      <a:pt x="48" y="1"/>
                      <a:pt x="48" y="1"/>
                      <a:pt x="48" y="1"/>
                    </a:cubicBezTo>
                    <a:cubicBezTo>
                      <a:pt x="48" y="1"/>
                      <a:pt x="48" y="1"/>
                      <a:pt x="48" y="1"/>
                    </a:cubicBezTo>
                    <a:cubicBezTo>
                      <a:pt x="46" y="1"/>
                      <a:pt x="46" y="1"/>
                      <a:pt x="46" y="1"/>
                    </a:cubicBezTo>
                    <a:cubicBezTo>
                      <a:pt x="45" y="1"/>
                      <a:pt x="45" y="1"/>
                      <a:pt x="45" y="1"/>
                    </a:cubicBezTo>
                    <a:cubicBezTo>
                      <a:pt x="45" y="1"/>
                      <a:pt x="45" y="1"/>
                      <a:pt x="45" y="1"/>
                    </a:cubicBezTo>
                    <a:cubicBezTo>
                      <a:pt x="45" y="1"/>
                      <a:pt x="45" y="1"/>
                      <a:pt x="45" y="1"/>
                    </a:cubicBezTo>
                    <a:cubicBezTo>
                      <a:pt x="45" y="1"/>
                      <a:pt x="45" y="1"/>
                      <a:pt x="45" y="1"/>
                    </a:cubicBezTo>
                    <a:cubicBezTo>
                      <a:pt x="45" y="1"/>
                      <a:pt x="45" y="1"/>
                      <a:pt x="45" y="1"/>
                    </a:cubicBezTo>
                    <a:cubicBezTo>
                      <a:pt x="45" y="1"/>
                      <a:pt x="45" y="1"/>
                      <a:pt x="45" y="1"/>
                    </a:cubicBezTo>
                    <a:cubicBezTo>
                      <a:pt x="44" y="1"/>
                      <a:pt x="44" y="1"/>
                      <a:pt x="44" y="1"/>
                    </a:cubicBezTo>
                    <a:cubicBezTo>
                      <a:pt x="44" y="1"/>
                      <a:pt x="44" y="1"/>
                      <a:pt x="44" y="1"/>
                    </a:cubicBezTo>
                    <a:cubicBezTo>
                      <a:pt x="43" y="2"/>
                      <a:pt x="42" y="2"/>
                      <a:pt x="41" y="3"/>
                    </a:cubicBezTo>
                    <a:cubicBezTo>
                      <a:pt x="38" y="4"/>
                      <a:pt x="38" y="4"/>
                      <a:pt x="38" y="4"/>
                    </a:cubicBezTo>
                    <a:cubicBezTo>
                      <a:pt x="37" y="4"/>
                      <a:pt x="37" y="4"/>
                      <a:pt x="37" y="4"/>
                    </a:cubicBezTo>
                    <a:cubicBezTo>
                      <a:pt x="37" y="5"/>
                      <a:pt x="37" y="5"/>
                      <a:pt x="37" y="5"/>
                    </a:cubicBezTo>
                    <a:cubicBezTo>
                      <a:pt x="36" y="5"/>
                      <a:pt x="36" y="5"/>
                      <a:pt x="36" y="5"/>
                    </a:cubicBezTo>
                    <a:cubicBezTo>
                      <a:pt x="34" y="6"/>
                      <a:pt x="34" y="6"/>
                      <a:pt x="34" y="6"/>
                    </a:cubicBezTo>
                    <a:cubicBezTo>
                      <a:pt x="33" y="7"/>
                      <a:pt x="33" y="7"/>
                      <a:pt x="33" y="7"/>
                    </a:cubicBezTo>
                    <a:cubicBezTo>
                      <a:pt x="33" y="7"/>
                      <a:pt x="33" y="7"/>
                      <a:pt x="33" y="7"/>
                    </a:cubicBezTo>
                    <a:cubicBezTo>
                      <a:pt x="33" y="7"/>
                      <a:pt x="33" y="7"/>
                      <a:pt x="33"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8"/>
                      <a:pt x="34" y="8"/>
                      <a:pt x="34" y="8"/>
                    </a:cubicBezTo>
                    <a:cubicBezTo>
                      <a:pt x="35" y="8"/>
                      <a:pt x="35" y="8"/>
                      <a:pt x="35" y="8"/>
                    </a:cubicBezTo>
                    <a:cubicBezTo>
                      <a:pt x="35" y="9"/>
                      <a:pt x="35" y="9"/>
                      <a:pt x="35" y="9"/>
                    </a:cubicBezTo>
                    <a:cubicBezTo>
                      <a:pt x="35" y="9"/>
                      <a:pt x="35" y="9"/>
                      <a:pt x="35" y="9"/>
                    </a:cubicBezTo>
                    <a:cubicBezTo>
                      <a:pt x="35" y="9"/>
                      <a:pt x="35" y="9"/>
                      <a:pt x="35" y="9"/>
                    </a:cubicBezTo>
                    <a:cubicBezTo>
                      <a:pt x="35" y="9"/>
                      <a:pt x="35" y="9"/>
                      <a:pt x="35" y="9"/>
                    </a:cubicBezTo>
                    <a:cubicBezTo>
                      <a:pt x="35" y="9"/>
                      <a:pt x="35" y="9"/>
                      <a:pt x="35" y="9"/>
                    </a:cubicBezTo>
                    <a:cubicBezTo>
                      <a:pt x="34" y="9"/>
                      <a:pt x="34" y="9"/>
                      <a:pt x="34" y="9"/>
                    </a:cubicBezTo>
                    <a:cubicBezTo>
                      <a:pt x="35" y="9"/>
                      <a:pt x="35" y="9"/>
                      <a:pt x="35" y="9"/>
                    </a:cubicBezTo>
                    <a:cubicBezTo>
                      <a:pt x="35" y="10"/>
                      <a:pt x="35" y="10"/>
                      <a:pt x="35" y="10"/>
                    </a:cubicBezTo>
                    <a:cubicBezTo>
                      <a:pt x="35" y="10"/>
                      <a:pt x="35" y="10"/>
                      <a:pt x="35" y="10"/>
                    </a:cubicBezTo>
                    <a:cubicBezTo>
                      <a:pt x="34" y="10"/>
                      <a:pt x="34" y="10"/>
                      <a:pt x="34" y="10"/>
                    </a:cubicBezTo>
                    <a:cubicBezTo>
                      <a:pt x="33" y="10"/>
                      <a:pt x="33" y="10"/>
                      <a:pt x="33" y="10"/>
                    </a:cubicBezTo>
                    <a:cubicBezTo>
                      <a:pt x="33" y="10"/>
                      <a:pt x="33" y="10"/>
                      <a:pt x="33" y="10"/>
                    </a:cubicBezTo>
                    <a:cubicBezTo>
                      <a:pt x="33" y="10"/>
                      <a:pt x="33" y="10"/>
                      <a:pt x="33" y="10"/>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2" y="9"/>
                      <a:pt x="32" y="9"/>
                      <a:pt x="32" y="9"/>
                    </a:cubicBezTo>
                    <a:cubicBezTo>
                      <a:pt x="32" y="9"/>
                      <a:pt x="32" y="9"/>
                      <a:pt x="32" y="9"/>
                    </a:cubicBezTo>
                    <a:cubicBezTo>
                      <a:pt x="31" y="9"/>
                      <a:pt x="31" y="9"/>
                      <a:pt x="31" y="9"/>
                    </a:cubicBezTo>
                    <a:cubicBezTo>
                      <a:pt x="31" y="8"/>
                      <a:pt x="31" y="8"/>
                      <a:pt x="31" y="8"/>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29" y="10"/>
                      <a:pt x="29" y="10"/>
                      <a:pt x="29" y="10"/>
                    </a:cubicBezTo>
                    <a:cubicBezTo>
                      <a:pt x="29" y="10"/>
                      <a:pt x="29" y="10"/>
                      <a:pt x="29" y="10"/>
                    </a:cubicBezTo>
                    <a:cubicBezTo>
                      <a:pt x="28" y="11"/>
                      <a:pt x="28" y="11"/>
                      <a:pt x="28" y="11"/>
                    </a:cubicBezTo>
                    <a:cubicBezTo>
                      <a:pt x="27" y="12"/>
                      <a:pt x="27" y="12"/>
                      <a:pt x="27" y="12"/>
                    </a:cubicBezTo>
                    <a:cubicBezTo>
                      <a:pt x="26" y="13"/>
                      <a:pt x="26" y="13"/>
                      <a:pt x="26" y="13"/>
                    </a:cubicBezTo>
                    <a:cubicBezTo>
                      <a:pt x="24" y="15"/>
                      <a:pt x="24" y="15"/>
                      <a:pt x="24" y="15"/>
                    </a:cubicBezTo>
                    <a:cubicBezTo>
                      <a:pt x="24" y="15"/>
                      <a:pt x="24" y="15"/>
                      <a:pt x="24" y="15"/>
                    </a:cubicBezTo>
                    <a:cubicBezTo>
                      <a:pt x="24" y="15"/>
                      <a:pt x="24" y="15"/>
                      <a:pt x="24" y="15"/>
                    </a:cubicBezTo>
                    <a:cubicBezTo>
                      <a:pt x="24" y="15"/>
                      <a:pt x="24" y="15"/>
                      <a:pt x="24" y="15"/>
                    </a:cubicBezTo>
                    <a:cubicBezTo>
                      <a:pt x="24" y="16"/>
                      <a:pt x="24" y="16"/>
                      <a:pt x="24" y="16"/>
                    </a:cubicBezTo>
                    <a:cubicBezTo>
                      <a:pt x="23" y="16"/>
                      <a:pt x="23" y="16"/>
                      <a:pt x="23" y="16"/>
                    </a:cubicBezTo>
                    <a:cubicBezTo>
                      <a:pt x="21" y="19"/>
                      <a:pt x="21" y="19"/>
                      <a:pt x="21" y="19"/>
                    </a:cubicBezTo>
                    <a:cubicBezTo>
                      <a:pt x="20" y="20"/>
                      <a:pt x="20" y="20"/>
                      <a:pt x="20" y="20"/>
                    </a:cubicBezTo>
                    <a:cubicBezTo>
                      <a:pt x="19" y="22"/>
                      <a:pt x="19" y="22"/>
                      <a:pt x="19" y="22"/>
                    </a:cubicBezTo>
                    <a:cubicBezTo>
                      <a:pt x="18" y="23"/>
                      <a:pt x="17" y="25"/>
                      <a:pt x="16" y="27"/>
                    </a:cubicBezTo>
                    <a:cubicBezTo>
                      <a:pt x="16" y="27"/>
                      <a:pt x="16" y="27"/>
                      <a:pt x="16" y="27"/>
                    </a:cubicBezTo>
                    <a:cubicBezTo>
                      <a:pt x="16" y="27"/>
                      <a:pt x="16" y="27"/>
                      <a:pt x="16" y="27"/>
                    </a:cubicBezTo>
                    <a:cubicBezTo>
                      <a:pt x="16" y="27"/>
                      <a:pt x="16" y="27"/>
                      <a:pt x="16" y="27"/>
                    </a:cubicBezTo>
                    <a:cubicBezTo>
                      <a:pt x="15" y="28"/>
                      <a:pt x="15" y="28"/>
                      <a:pt x="15" y="28"/>
                    </a:cubicBezTo>
                    <a:cubicBezTo>
                      <a:pt x="15" y="28"/>
                      <a:pt x="15" y="28"/>
                      <a:pt x="15" y="28"/>
                    </a:cubicBezTo>
                    <a:cubicBezTo>
                      <a:pt x="14" y="30"/>
                      <a:pt x="14" y="30"/>
                      <a:pt x="14" y="30"/>
                    </a:cubicBezTo>
                    <a:cubicBezTo>
                      <a:pt x="13" y="31"/>
                      <a:pt x="13" y="31"/>
                      <a:pt x="13" y="31"/>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3" y="36"/>
                      <a:pt x="13" y="36"/>
                      <a:pt x="13" y="36"/>
                    </a:cubicBezTo>
                    <a:cubicBezTo>
                      <a:pt x="12" y="37"/>
                      <a:pt x="12" y="37"/>
                      <a:pt x="12" y="37"/>
                    </a:cubicBezTo>
                    <a:cubicBezTo>
                      <a:pt x="12" y="37"/>
                      <a:pt x="11" y="37"/>
                      <a:pt x="11" y="37"/>
                    </a:cubicBezTo>
                    <a:cubicBezTo>
                      <a:pt x="10" y="37"/>
                      <a:pt x="10" y="37"/>
                      <a:pt x="10" y="37"/>
                    </a:cubicBezTo>
                    <a:cubicBezTo>
                      <a:pt x="9" y="38"/>
                      <a:pt x="9" y="38"/>
                      <a:pt x="9" y="38"/>
                    </a:cubicBezTo>
                    <a:cubicBezTo>
                      <a:pt x="9" y="38"/>
                      <a:pt x="9" y="38"/>
                      <a:pt x="9" y="38"/>
                    </a:cubicBezTo>
                    <a:cubicBezTo>
                      <a:pt x="9" y="38"/>
                      <a:pt x="9" y="38"/>
                      <a:pt x="9" y="38"/>
                    </a:cubicBezTo>
                    <a:cubicBezTo>
                      <a:pt x="8" y="38"/>
                      <a:pt x="8" y="38"/>
                      <a:pt x="8" y="38"/>
                    </a:cubicBezTo>
                    <a:cubicBezTo>
                      <a:pt x="8" y="39"/>
                      <a:pt x="8" y="39"/>
                      <a:pt x="8" y="39"/>
                    </a:cubicBezTo>
                    <a:cubicBezTo>
                      <a:pt x="7" y="39"/>
                      <a:pt x="7" y="39"/>
                      <a:pt x="7" y="39"/>
                    </a:cubicBezTo>
                    <a:cubicBezTo>
                      <a:pt x="7" y="40"/>
                      <a:pt x="7" y="40"/>
                      <a:pt x="7" y="40"/>
                    </a:cubicBezTo>
                    <a:cubicBezTo>
                      <a:pt x="7" y="40"/>
                      <a:pt x="7" y="40"/>
                      <a:pt x="7" y="40"/>
                    </a:cubicBezTo>
                    <a:cubicBezTo>
                      <a:pt x="6" y="40"/>
                      <a:pt x="6" y="40"/>
                      <a:pt x="6" y="40"/>
                    </a:cubicBezTo>
                    <a:cubicBezTo>
                      <a:pt x="6" y="41"/>
                      <a:pt x="6" y="41"/>
                      <a:pt x="6" y="41"/>
                    </a:cubicBezTo>
                    <a:cubicBezTo>
                      <a:pt x="5" y="41"/>
                      <a:pt x="5" y="41"/>
                      <a:pt x="5" y="41"/>
                    </a:cubicBezTo>
                    <a:cubicBezTo>
                      <a:pt x="2" y="43"/>
                      <a:pt x="2" y="43"/>
                      <a:pt x="2" y="43"/>
                    </a:cubicBezTo>
                    <a:cubicBezTo>
                      <a:pt x="2" y="44"/>
                      <a:pt x="2" y="44"/>
                      <a:pt x="2" y="44"/>
                    </a:cubicBezTo>
                    <a:cubicBezTo>
                      <a:pt x="1" y="44"/>
                      <a:pt x="1" y="45"/>
                      <a:pt x="0" y="45"/>
                    </a:cubicBezTo>
                    <a:cubicBezTo>
                      <a:pt x="1" y="45"/>
                      <a:pt x="1" y="45"/>
                      <a:pt x="1" y="45"/>
                    </a:cubicBezTo>
                    <a:cubicBezTo>
                      <a:pt x="2" y="45"/>
                      <a:pt x="2" y="45"/>
                      <a:pt x="2" y="45"/>
                    </a:cubicBezTo>
                    <a:cubicBezTo>
                      <a:pt x="2" y="45"/>
                      <a:pt x="2" y="45"/>
                      <a:pt x="2" y="45"/>
                    </a:cubicBezTo>
                    <a:cubicBezTo>
                      <a:pt x="2" y="45"/>
                      <a:pt x="2" y="45"/>
                      <a:pt x="2" y="45"/>
                    </a:cubicBezTo>
                    <a:cubicBezTo>
                      <a:pt x="2" y="45"/>
                      <a:pt x="2" y="45"/>
                      <a:pt x="2" y="45"/>
                    </a:cubicBezTo>
                    <a:cubicBezTo>
                      <a:pt x="3" y="45"/>
                      <a:pt x="3" y="45"/>
                      <a:pt x="3" y="45"/>
                    </a:cubicBezTo>
                    <a:cubicBezTo>
                      <a:pt x="4" y="45"/>
                      <a:pt x="4" y="45"/>
                      <a:pt x="4" y="45"/>
                    </a:cubicBezTo>
                    <a:cubicBezTo>
                      <a:pt x="5" y="45"/>
                      <a:pt x="6" y="45"/>
                      <a:pt x="7" y="44"/>
                    </a:cubicBezTo>
                    <a:cubicBezTo>
                      <a:pt x="8" y="44"/>
                      <a:pt x="10" y="44"/>
                      <a:pt x="12" y="43"/>
                    </a:cubicBezTo>
                    <a:cubicBezTo>
                      <a:pt x="12" y="43"/>
                      <a:pt x="12" y="43"/>
                      <a:pt x="12" y="43"/>
                    </a:cubicBezTo>
                    <a:cubicBezTo>
                      <a:pt x="13" y="43"/>
                      <a:pt x="13" y="43"/>
                      <a:pt x="13" y="42"/>
                    </a:cubicBezTo>
                    <a:cubicBezTo>
                      <a:pt x="14" y="42"/>
                      <a:pt x="14" y="42"/>
                      <a:pt x="14" y="42"/>
                    </a:cubicBezTo>
                    <a:cubicBezTo>
                      <a:pt x="15" y="41"/>
                      <a:pt x="15" y="41"/>
                      <a:pt x="15" y="41"/>
                    </a:cubicBezTo>
                    <a:cubicBezTo>
                      <a:pt x="16" y="40"/>
                      <a:pt x="16" y="40"/>
                      <a:pt x="17" y="39"/>
                    </a:cubicBezTo>
                    <a:cubicBezTo>
                      <a:pt x="17" y="38"/>
                      <a:pt x="18" y="37"/>
                      <a:pt x="18" y="37"/>
                    </a:cubicBezTo>
                    <a:cubicBezTo>
                      <a:pt x="20" y="35"/>
                      <a:pt x="21" y="33"/>
                      <a:pt x="22" y="32"/>
                    </a:cubicBezTo>
                    <a:cubicBezTo>
                      <a:pt x="23" y="30"/>
                      <a:pt x="24" y="28"/>
                      <a:pt x="26" y="26"/>
                    </a:cubicBezTo>
                    <a:cubicBezTo>
                      <a:pt x="27" y="24"/>
                      <a:pt x="28" y="22"/>
                      <a:pt x="30" y="20"/>
                    </a:cubicBezTo>
                    <a:cubicBezTo>
                      <a:pt x="32" y="17"/>
                      <a:pt x="32" y="17"/>
                      <a:pt x="32" y="17"/>
                    </a:cubicBezTo>
                    <a:cubicBezTo>
                      <a:pt x="33" y="16"/>
                      <a:pt x="34" y="15"/>
                      <a:pt x="35" y="14"/>
                    </a:cubicBezTo>
                    <a:cubicBezTo>
                      <a:pt x="36" y="12"/>
                      <a:pt x="38" y="11"/>
                      <a:pt x="40" y="10"/>
                    </a:cubicBezTo>
                    <a:cubicBezTo>
                      <a:pt x="42" y="8"/>
                      <a:pt x="45" y="7"/>
                      <a:pt x="47" y="6"/>
                    </a:cubicBezTo>
                    <a:cubicBezTo>
                      <a:pt x="48" y="6"/>
                      <a:pt x="49" y="5"/>
                      <a:pt x="50" y="5"/>
                    </a:cubicBezTo>
                    <a:cubicBezTo>
                      <a:pt x="51" y="5"/>
                      <a:pt x="51" y="4"/>
                      <a:pt x="52" y="4"/>
                    </a:cubicBezTo>
                    <a:cubicBezTo>
                      <a:pt x="54" y="4"/>
                      <a:pt x="56" y="4"/>
                      <a:pt x="58" y="4"/>
                    </a:cubicBezTo>
                    <a:cubicBezTo>
                      <a:pt x="58" y="4"/>
                      <a:pt x="58" y="4"/>
                      <a:pt x="59" y="4"/>
                    </a:cubicBezTo>
                    <a:cubicBezTo>
                      <a:pt x="60" y="4"/>
                      <a:pt x="61" y="4"/>
                      <a:pt x="61" y="4"/>
                    </a:cubicBezTo>
                    <a:cubicBezTo>
                      <a:pt x="64" y="4"/>
                      <a:pt x="65" y="4"/>
                      <a:pt x="65" y="4"/>
                    </a:cubicBezTo>
                    <a:cubicBezTo>
                      <a:pt x="65" y="4"/>
                      <a:pt x="64" y="5"/>
                      <a:pt x="62" y="5"/>
                    </a:cubicBezTo>
                    <a:cubicBezTo>
                      <a:pt x="60" y="6"/>
                      <a:pt x="57" y="7"/>
                      <a:pt x="54" y="8"/>
                    </a:cubicBezTo>
                    <a:cubicBezTo>
                      <a:pt x="52" y="9"/>
                      <a:pt x="51" y="10"/>
                      <a:pt x="49" y="11"/>
                    </a:cubicBezTo>
                    <a:cubicBezTo>
                      <a:pt x="48" y="12"/>
                      <a:pt x="46" y="13"/>
                      <a:pt x="44" y="15"/>
                    </a:cubicBezTo>
                    <a:cubicBezTo>
                      <a:pt x="43" y="16"/>
                      <a:pt x="41" y="18"/>
                      <a:pt x="40" y="19"/>
                    </a:cubicBezTo>
                    <a:cubicBezTo>
                      <a:pt x="39" y="20"/>
                      <a:pt x="39" y="21"/>
                      <a:pt x="38" y="22"/>
                    </a:cubicBezTo>
                    <a:cubicBezTo>
                      <a:pt x="36" y="25"/>
                      <a:pt x="36" y="25"/>
                      <a:pt x="36" y="25"/>
                    </a:cubicBezTo>
                    <a:cubicBezTo>
                      <a:pt x="34" y="26"/>
                      <a:pt x="33" y="28"/>
                      <a:pt x="32" y="30"/>
                    </a:cubicBezTo>
                    <a:cubicBezTo>
                      <a:pt x="30" y="32"/>
                      <a:pt x="29" y="34"/>
                      <a:pt x="27" y="36"/>
                    </a:cubicBezTo>
                    <a:cubicBezTo>
                      <a:pt x="26" y="37"/>
                      <a:pt x="24" y="39"/>
                      <a:pt x="23" y="40"/>
                    </a:cubicBezTo>
                    <a:cubicBezTo>
                      <a:pt x="22" y="41"/>
                      <a:pt x="22" y="41"/>
                      <a:pt x="22" y="41"/>
                    </a:cubicBezTo>
                    <a:cubicBezTo>
                      <a:pt x="22" y="41"/>
                      <a:pt x="22" y="41"/>
                      <a:pt x="22" y="41"/>
                    </a:cubicBezTo>
                    <a:cubicBezTo>
                      <a:pt x="24" y="41"/>
                      <a:pt x="27" y="40"/>
                      <a:pt x="30" y="40"/>
                    </a:cubicBezTo>
                    <a:cubicBezTo>
                      <a:pt x="30" y="39"/>
                      <a:pt x="30" y="39"/>
                      <a:pt x="30" y="39"/>
                    </a:cubicBezTo>
                    <a:cubicBezTo>
                      <a:pt x="31" y="39"/>
                      <a:pt x="31" y="39"/>
                      <a:pt x="31" y="39"/>
                    </a:cubicBezTo>
                    <a:cubicBezTo>
                      <a:pt x="31" y="38"/>
                      <a:pt x="31" y="38"/>
                      <a:pt x="31" y="38"/>
                    </a:cubicBezTo>
                    <a:cubicBezTo>
                      <a:pt x="31" y="38"/>
                      <a:pt x="31" y="38"/>
                      <a:pt x="31" y="38"/>
                    </a:cubicBezTo>
                    <a:cubicBezTo>
                      <a:pt x="31" y="38"/>
                      <a:pt x="31" y="38"/>
                      <a:pt x="31" y="38"/>
                    </a:cubicBezTo>
                    <a:cubicBezTo>
                      <a:pt x="32" y="37"/>
                      <a:pt x="32" y="37"/>
                      <a:pt x="32" y="37"/>
                    </a:cubicBezTo>
                    <a:cubicBezTo>
                      <a:pt x="34" y="34"/>
                      <a:pt x="34" y="34"/>
                      <a:pt x="34" y="34"/>
                    </a:cubicBezTo>
                    <a:cubicBezTo>
                      <a:pt x="36" y="30"/>
                      <a:pt x="36" y="30"/>
                      <a:pt x="36" y="30"/>
                    </a:cubicBezTo>
                    <a:cubicBezTo>
                      <a:pt x="41" y="23"/>
                      <a:pt x="41" y="23"/>
                      <a:pt x="41" y="23"/>
                    </a:cubicBezTo>
                    <a:cubicBezTo>
                      <a:pt x="42" y="22"/>
                      <a:pt x="42" y="22"/>
                      <a:pt x="42" y="22"/>
                    </a:cubicBezTo>
                    <a:cubicBezTo>
                      <a:pt x="42" y="21"/>
                      <a:pt x="42" y="21"/>
                      <a:pt x="42" y="21"/>
                    </a:cubicBezTo>
                    <a:cubicBezTo>
                      <a:pt x="42" y="21"/>
                      <a:pt x="42" y="21"/>
                      <a:pt x="42" y="21"/>
                    </a:cubicBezTo>
                    <a:cubicBezTo>
                      <a:pt x="42" y="21"/>
                      <a:pt x="42" y="21"/>
                      <a:pt x="42" y="21"/>
                    </a:cubicBezTo>
                    <a:cubicBezTo>
                      <a:pt x="42" y="21"/>
                      <a:pt x="42" y="21"/>
                      <a:pt x="42" y="21"/>
                    </a:cubicBezTo>
                    <a:cubicBezTo>
                      <a:pt x="43" y="21"/>
                      <a:pt x="43" y="21"/>
                      <a:pt x="43" y="21"/>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7" y="16"/>
                      <a:pt x="47" y="16"/>
                      <a:pt x="47" y="16"/>
                    </a:cubicBezTo>
                    <a:cubicBezTo>
                      <a:pt x="48" y="15"/>
                      <a:pt x="48" y="15"/>
                      <a:pt x="48" y="15"/>
                    </a:cubicBezTo>
                    <a:cubicBezTo>
                      <a:pt x="50" y="13"/>
                      <a:pt x="50" y="13"/>
                      <a:pt x="50" y="13"/>
                    </a:cubicBezTo>
                    <a:cubicBezTo>
                      <a:pt x="50" y="13"/>
                      <a:pt x="50" y="13"/>
                      <a:pt x="50" y="13"/>
                    </a:cubicBezTo>
                    <a:cubicBezTo>
                      <a:pt x="51" y="13"/>
                      <a:pt x="51" y="13"/>
                      <a:pt x="51" y="13"/>
                    </a:cubicBezTo>
                    <a:cubicBezTo>
                      <a:pt x="51" y="12"/>
                      <a:pt x="51" y="12"/>
                      <a:pt x="51" y="12"/>
                    </a:cubicBezTo>
                    <a:cubicBezTo>
                      <a:pt x="54" y="10"/>
                      <a:pt x="54" y="10"/>
                      <a:pt x="54" y="10"/>
                    </a:cubicBezTo>
                    <a:cubicBezTo>
                      <a:pt x="55" y="9"/>
                      <a:pt x="57" y="9"/>
                      <a:pt x="58" y="8"/>
                    </a:cubicBezTo>
                    <a:cubicBezTo>
                      <a:pt x="59" y="8"/>
                      <a:pt x="60" y="7"/>
                      <a:pt x="61" y="7"/>
                    </a:cubicBezTo>
                    <a:cubicBezTo>
                      <a:pt x="62" y="6"/>
                      <a:pt x="64" y="6"/>
                      <a:pt x="65" y="5"/>
                    </a:cubicBezTo>
                    <a:cubicBezTo>
                      <a:pt x="65" y="5"/>
                      <a:pt x="65" y="5"/>
                      <a:pt x="65" y="5"/>
                    </a:cubicBezTo>
                    <a:cubicBezTo>
                      <a:pt x="65" y="4"/>
                      <a:pt x="65" y="4"/>
                      <a:pt x="65" y="4"/>
                    </a:cubicBezTo>
                    <a:cubicBezTo>
                      <a:pt x="65" y="4"/>
                      <a:pt x="65" y="4"/>
                      <a:pt x="65" y="4"/>
                    </a:cubicBezTo>
                    <a:cubicBezTo>
                      <a:pt x="64" y="3"/>
                      <a:pt x="64" y="3"/>
                      <a:pt x="64" y="3"/>
                    </a:cubicBezTo>
                    <a:cubicBezTo>
                      <a:pt x="63" y="3"/>
                      <a:pt x="63" y="3"/>
                      <a:pt x="63" y="3"/>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1" y="2"/>
                      <a:pt x="61" y="2"/>
                      <a:pt x="61" y="2"/>
                    </a:cubicBezTo>
                    <a:cubicBezTo>
                      <a:pt x="61" y="2"/>
                      <a:pt x="61" y="2"/>
                      <a:pt x="61" y="2"/>
                    </a:cubicBezTo>
                    <a:cubicBezTo>
                      <a:pt x="61" y="2"/>
                      <a:pt x="61" y="2"/>
                      <a:pt x="61" y="2"/>
                    </a:cubicBezTo>
                    <a:cubicBezTo>
                      <a:pt x="61" y="2"/>
                      <a:pt x="61" y="2"/>
                      <a:pt x="61" y="2"/>
                    </a:cubicBezTo>
                    <a:cubicBezTo>
                      <a:pt x="60" y="2"/>
                      <a:pt x="60" y="1"/>
                      <a:pt x="59" y="1"/>
                    </a:cubicBezTo>
                    <a:cubicBezTo>
                      <a:pt x="58" y="1"/>
                      <a:pt x="58" y="1"/>
                      <a:pt x="58" y="1"/>
                    </a:cubicBezTo>
                    <a:cubicBezTo>
                      <a:pt x="58" y="1"/>
                      <a:pt x="58" y="1"/>
                      <a:pt x="58" y="1"/>
                    </a:cubicBezTo>
                    <a:cubicBezTo>
                      <a:pt x="57" y="1"/>
                      <a:pt x="57" y="1"/>
                      <a:pt x="57" y="1"/>
                    </a:cubicBezTo>
                    <a:cubicBezTo>
                      <a:pt x="55" y="0"/>
                      <a:pt x="55" y="0"/>
                      <a:pt x="55" y="0"/>
                    </a:cubicBezTo>
                    <a:cubicBezTo>
                      <a:pt x="54" y="0"/>
                      <a:pt x="53" y="0"/>
                      <a:pt x="53" y="0"/>
                    </a:cubicBezTo>
                    <a:cubicBezTo>
                      <a:pt x="52" y="0"/>
                      <a:pt x="52" y="0"/>
                      <a:pt x="52" y="0"/>
                    </a:cubicBezTo>
                    <a:cubicBezTo>
                      <a:pt x="52" y="0"/>
                      <a:pt x="52" y="0"/>
                      <a:pt x="52"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606">
                <a:extLst>
                  <a:ext uri="{FF2B5EF4-FFF2-40B4-BE49-F238E27FC236}">
                    <a16:creationId xmlns:a16="http://schemas.microsoft.com/office/drawing/2014/main" id="{2BD34163-0821-4527-BDC7-871F680C2FE6}"/>
                  </a:ext>
                </a:extLst>
              </p:cNvPr>
              <p:cNvSpPr>
                <a:spLocks noEditPoints="1"/>
              </p:cNvSpPr>
              <p:nvPr/>
            </p:nvSpPr>
            <p:spPr bwMode="auto">
              <a:xfrm>
                <a:off x="2043" y="2211"/>
                <a:ext cx="140" cy="105"/>
              </a:xfrm>
              <a:custGeom>
                <a:avLst/>
                <a:gdLst>
                  <a:gd name="T0" fmla="*/ 34 w 59"/>
                  <a:gd name="T1" fmla="*/ 15 h 44"/>
                  <a:gd name="T2" fmla="*/ 34 w 59"/>
                  <a:gd name="T3" fmla="*/ 15 h 44"/>
                  <a:gd name="T4" fmla="*/ 34 w 59"/>
                  <a:gd name="T5" fmla="*/ 15 h 44"/>
                  <a:gd name="T6" fmla="*/ 43 w 59"/>
                  <a:gd name="T7" fmla="*/ 7 h 44"/>
                  <a:gd name="T8" fmla="*/ 43 w 59"/>
                  <a:gd name="T9" fmla="*/ 7 h 44"/>
                  <a:gd name="T10" fmla="*/ 43 w 59"/>
                  <a:gd name="T11" fmla="*/ 7 h 44"/>
                  <a:gd name="T12" fmla="*/ 43 w 59"/>
                  <a:gd name="T13" fmla="*/ 7 h 44"/>
                  <a:gd name="T14" fmla="*/ 43 w 59"/>
                  <a:gd name="T15" fmla="*/ 7 h 44"/>
                  <a:gd name="T16" fmla="*/ 43 w 59"/>
                  <a:gd name="T17" fmla="*/ 7 h 44"/>
                  <a:gd name="T18" fmla="*/ 43 w 59"/>
                  <a:gd name="T19" fmla="*/ 7 h 44"/>
                  <a:gd name="T20" fmla="*/ 43 w 59"/>
                  <a:gd name="T21" fmla="*/ 7 h 44"/>
                  <a:gd name="T22" fmla="*/ 43 w 59"/>
                  <a:gd name="T23" fmla="*/ 7 h 44"/>
                  <a:gd name="T24" fmla="*/ 43 w 59"/>
                  <a:gd name="T25" fmla="*/ 7 h 44"/>
                  <a:gd name="T26" fmla="*/ 45 w 59"/>
                  <a:gd name="T27" fmla="*/ 5 h 44"/>
                  <a:gd name="T28" fmla="*/ 45 w 59"/>
                  <a:gd name="T29" fmla="*/ 5 h 44"/>
                  <a:gd name="T30" fmla="*/ 47 w 59"/>
                  <a:gd name="T31" fmla="*/ 4 h 44"/>
                  <a:gd name="T32" fmla="*/ 47 w 59"/>
                  <a:gd name="T33" fmla="*/ 4 h 44"/>
                  <a:gd name="T34" fmla="*/ 53 w 59"/>
                  <a:gd name="T35" fmla="*/ 0 h 44"/>
                  <a:gd name="T36" fmla="*/ 52 w 59"/>
                  <a:gd name="T37" fmla="*/ 0 h 44"/>
                  <a:gd name="T38" fmla="*/ 46 w 59"/>
                  <a:gd name="T39" fmla="*/ 0 h 44"/>
                  <a:gd name="T40" fmla="*/ 44 w 59"/>
                  <a:gd name="T41" fmla="*/ 1 h 44"/>
                  <a:gd name="T42" fmla="*/ 41 w 59"/>
                  <a:gd name="T43" fmla="*/ 2 h 44"/>
                  <a:gd name="T44" fmla="*/ 34 w 59"/>
                  <a:gd name="T45" fmla="*/ 6 h 44"/>
                  <a:gd name="T46" fmla="*/ 29 w 59"/>
                  <a:gd name="T47" fmla="*/ 10 h 44"/>
                  <a:gd name="T48" fmla="*/ 26 w 59"/>
                  <a:gd name="T49" fmla="*/ 13 h 44"/>
                  <a:gd name="T50" fmla="*/ 24 w 59"/>
                  <a:gd name="T51" fmla="*/ 16 h 44"/>
                  <a:gd name="T52" fmla="*/ 20 w 59"/>
                  <a:gd name="T53" fmla="*/ 22 h 44"/>
                  <a:gd name="T54" fmla="*/ 16 w 59"/>
                  <a:gd name="T55" fmla="*/ 28 h 44"/>
                  <a:gd name="T56" fmla="*/ 12 w 59"/>
                  <a:gd name="T57" fmla="*/ 33 h 44"/>
                  <a:gd name="T58" fmla="*/ 11 w 59"/>
                  <a:gd name="T59" fmla="*/ 35 h 44"/>
                  <a:gd name="T60" fmla="*/ 9 w 59"/>
                  <a:gd name="T61" fmla="*/ 37 h 44"/>
                  <a:gd name="T62" fmla="*/ 8 w 59"/>
                  <a:gd name="T63" fmla="*/ 38 h 44"/>
                  <a:gd name="T64" fmla="*/ 7 w 59"/>
                  <a:gd name="T65" fmla="*/ 38 h 44"/>
                  <a:gd name="T66" fmla="*/ 6 w 59"/>
                  <a:gd name="T67" fmla="*/ 39 h 44"/>
                  <a:gd name="T68" fmla="*/ 6 w 59"/>
                  <a:gd name="T69" fmla="*/ 40 h 44"/>
                  <a:gd name="T70" fmla="*/ 3 w 59"/>
                  <a:gd name="T71" fmla="*/ 42 h 44"/>
                  <a:gd name="T72" fmla="*/ 0 w 59"/>
                  <a:gd name="T73" fmla="*/ 44 h 44"/>
                  <a:gd name="T74" fmla="*/ 3 w 59"/>
                  <a:gd name="T75" fmla="*/ 43 h 44"/>
                  <a:gd name="T76" fmla="*/ 7 w 59"/>
                  <a:gd name="T77" fmla="*/ 42 h 44"/>
                  <a:gd name="T78" fmla="*/ 9 w 59"/>
                  <a:gd name="T79" fmla="*/ 42 h 44"/>
                  <a:gd name="T80" fmla="*/ 11 w 59"/>
                  <a:gd name="T81" fmla="*/ 41 h 44"/>
                  <a:gd name="T82" fmla="*/ 12 w 59"/>
                  <a:gd name="T83" fmla="*/ 40 h 44"/>
                  <a:gd name="T84" fmla="*/ 14 w 59"/>
                  <a:gd name="T85" fmla="*/ 39 h 44"/>
                  <a:gd name="T86" fmla="*/ 16 w 59"/>
                  <a:gd name="T87" fmla="*/ 37 h 44"/>
                  <a:gd name="T88" fmla="*/ 17 w 59"/>
                  <a:gd name="T89" fmla="*/ 36 h 44"/>
                  <a:gd name="T90" fmla="*/ 21 w 59"/>
                  <a:gd name="T91" fmla="*/ 32 h 44"/>
                  <a:gd name="T92" fmla="*/ 26 w 59"/>
                  <a:gd name="T93" fmla="*/ 26 h 44"/>
                  <a:gd name="T94" fmla="*/ 30 w 59"/>
                  <a:gd name="T95" fmla="*/ 21 h 44"/>
                  <a:gd name="T96" fmla="*/ 32 w 59"/>
                  <a:gd name="T97" fmla="*/ 18 h 44"/>
                  <a:gd name="T98" fmla="*/ 34 w 59"/>
                  <a:gd name="T99" fmla="*/ 15 h 44"/>
                  <a:gd name="T100" fmla="*/ 38 w 59"/>
                  <a:gd name="T101" fmla="*/ 11 h 44"/>
                  <a:gd name="T102" fmla="*/ 43 w 59"/>
                  <a:gd name="T103" fmla="*/ 7 h 44"/>
                  <a:gd name="T104" fmla="*/ 48 w 59"/>
                  <a:gd name="T105" fmla="*/ 4 h 44"/>
                  <a:gd name="T106" fmla="*/ 56 w 59"/>
                  <a:gd name="T107" fmla="*/ 1 h 44"/>
                  <a:gd name="T108" fmla="*/ 59 w 59"/>
                  <a:gd name="T109" fmla="*/ 0 h 44"/>
                  <a:gd name="T110" fmla="*/ 55 w 59"/>
                  <a:gd name="T111" fmla="*/ 0 h 44"/>
                  <a:gd name="T112" fmla="*/ 53 w 59"/>
                  <a:gd name="T11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44">
                    <a:moveTo>
                      <a:pt x="34" y="15"/>
                    </a:moveTo>
                    <a:cubicBezTo>
                      <a:pt x="34" y="15"/>
                      <a:pt x="34" y="15"/>
                      <a:pt x="34" y="15"/>
                    </a:cubicBezTo>
                    <a:cubicBezTo>
                      <a:pt x="34" y="15"/>
                      <a:pt x="34" y="15"/>
                      <a:pt x="34" y="15"/>
                    </a:cubicBezTo>
                    <a:moveTo>
                      <a:pt x="43" y="7"/>
                    </a:moveTo>
                    <a:cubicBezTo>
                      <a:pt x="43" y="7"/>
                      <a:pt x="43" y="7"/>
                      <a:pt x="43" y="7"/>
                    </a:cubicBezTo>
                    <a:cubicBezTo>
                      <a:pt x="43" y="7"/>
                      <a:pt x="43" y="7"/>
                      <a:pt x="43" y="7"/>
                    </a:cubicBezTo>
                    <a:cubicBezTo>
                      <a:pt x="43" y="7"/>
                      <a:pt x="43" y="7"/>
                      <a:pt x="43" y="7"/>
                    </a:cubicBezTo>
                    <a:moveTo>
                      <a:pt x="43" y="7"/>
                    </a:moveTo>
                    <a:cubicBezTo>
                      <a:pt x="43" y="7"/>
                      <a:pt x="43" y="7"/>
                      <a:pt x="43" y="7"/>
                    </a:cubicBezTo>
                    <a:cubicBezTo>
                      <a:pt x="43" y="7"/>
                      <a:pt x="43" y="7"/>
                      <a:pt x="43" y="7"/>
                    </a:cubicBezTo>
                    <a:moveTo>
                      <a:pt x="43" y="7"/>
                    </a:moveTo>
                    <a:cubicBezTo>
                      <a:pt x="43" y="7"/>
                      <a:pt x="43" y="7"/>
                      <a:pt x="43" y="7"/>
                    </a:cubicBezTo>
                    <a:cubicBezTo>
                      <a:pt x="43" y="7"/>
                      <a:pt x="43" y="7"/>
                      <a:pt x="43" y="7"/>
                    </a:cubicBezTo>
                    <a:moveTo>
                      <a:pt x="45" y="5"/>
                    </a:moveTo>
                    <a:cubicBezTo>
                      <a:pt x="45" y="5"/>
                      <a:pt x="45" y="5"/>
                      <a:pt x="45" y="5"/>
                    </a:cubicBezTo>
                    <a:moveTo>
                      <a:pt x="47" y="4"/>
                    </a:moveTo>
                    <a:cubicBezTo>
                      <a:pt x="47" y="4"/>
                      <a:pt x="47" y="4"/>
                      <a:pt x="47" y="4"/>
                    </a:cubicBezTo>
                    <a:moveTo>
                      <a:pt x="53" y="0"/>
                    </a:moveTo>
                    <a:cubicBezTo>
                      <a:pt x="52" y="0"/>
                      <a:pt x="52" y="0"/>
                      <a:pt x="52" y="0"/>
                    </a:cubicBezTo>
                    <a:cubicBezTo>
                      <a:pt x="50" y="0"/>
                      <a:pt x="48" y="0"/>
                      <a:pt x="46" y="0"/>
                    </a:cubicBezTo>
                    <a:cubicBezTo>
                      <a:pt x="45" y="0"/>
                      <a:pt x="45" y="1"/>
                      <a:pt x="44" y="1"/>
                    </a:cubicBezTo>
                    <a:cubicBezTo>
                      <a:pt x="43" y="1"/>
                      <a:pt x="42" y="2"/>
                      <a:pt x="41" y="2"/>
                    </a:cubicBezTo>
                    <a:cubicBezTo>
                      <a:pt x="39" y="3"/>
                      <a:pt x="36" y="4"/>
                      <a:pt x="34" y="6"/>
                    </a:cubicBezTo>
                    <a:cubicBezTo>
                      <a:pt x="32" y="7"/>
                      <a:pt x="30" y="8"/>
                      <a:pt x="29" y="10"/>
                    </a:cubicBezTo>
                    <a:cubicBezTo>
                      <a:pt x="28" y="11"/>
                      <a:pt x="27" y="12"/>
                      <a:pt x="26" y="13"/>
                    </a:cubicBezTo>
                    <a:cubicBezTo>
                      <a:pt x="24" y="16"/>
                      <a:pt x="24" y="16"/>
                      <a:pt x="24" y="16"/>
                    </a:cubicBezTo>
                    <a:cubicBezTo>
                      <a:pt x="22" y="18"/>
                      <a:pt x="21" y="20"/>
                      <a:pt x="20" y="22"/>
                    </a:cubicBezTo>
                    <a:cubicBezTo>
                      <a:pt x="18" y="24"/>
                      <a:pt x="17" y="26"/>
                      <a:pt x="16" y="28"/>
                    </a:cubicBezTo>
                    <a:cubicBezTo>
                      <a:pt x="15" y="29"/>
                      <a:pt x="14" y="31"/>
                      <a:pt x="12" y="33"/>
                    </a:cubicBezTo>
                    <a:cubicBezTo>
                      <a:pt x="12" y="33"/>
                      <a:pt x="11" y="34"/>
                      <a:pt x="11" y="35"/>
                    </a:cubicBezTo>
                    <a:cubicBezTo>
                      <a:pt x="10" y="36"/>
                      <a:pt x="10" y="36"/>
                      <a:pt x="9" y="37"/>
                    </a:cubicBezTo>
                    <a:cubicBezTo>
                      <a:pt x="8" y="38"/>
                      <a:pt x="8" y="38"/>
                      <a:pt x="8" y="38"/>
                    </a:cubicBezTo>
                    <a:cubicBezTo>
                      <a:pt x="7" y="38"/>
                      <a:pt x="7" y="38"/>
                      <a:pt x="7" y="38"/>
                    </a:cubicBezTo>
                    <a:cubicBezTo>
                      <a:pt x="7" y="39"/>
                      <a:pt x="7" y="39"/>
                      <a:pt x="6" y="39"/>
                    </a:cubicBezTo>
                    <a:cubicBezTo>
                      <a:pt x="6" y="40"/>
                      <a:pt x="6" y="40"/>
                      <a:pt x="6" y="40"/>
                    </a:cubicBezTo>
                    <a:cubicBezTo>
                      <a:pt x="5" y="41"/>
                      <a:pt x="3" y="41"/>
                      <a:pt x="3" y="42"/>
                    </a:cubicBezTo>
                    <a:cubicBezTo>
                      <a:pt x="1" y="43"/>
                      <a:pt x="0" y="44"/>
                      <a:pt x="0" y="44"/>
                    </a:cubicBezTo>
                    <a:cubicBezTo>
                      <a:pt x="0" y="44"/>
                      <a:pt x="1" y="44"/>
                      <a:pt x="3" y="43"/>
                    </a:cubicBezTo>
                    <a:cubicBezTo>
                      <a:pt x="4" y="43"/>
                      <a:pt x="6" y="43"/>
                      <a:pt x="7" y="42"/>
                    </a:cubicBezTo>
                    <a:cubicBezTo>
                      <a:pt x="8" y="42"/>
                      <a:pt x="8" y="42"/>
                      <a:pt x="9" y="42"/>
                    </a:cubicBezTo>
                    <a:cubicBezTo>
                      <a:pt x="10" y="41"/>
                      <a:pt x="10" y="41"/>
                      <a:pt x="11" y="41"/>
                    </a:cubicBezTo>
                    <a:cubicBezTo>
                      <a:pt x="11" y="41"/>
                      <a:pt x="11" y="40"/>
                      <a:pt x="12" y="40"/>
                    </a:cubicBezTo>
                    <a:cubicBezTo>
                      <a:pt x="13" y="40"/>
                      <a:pt x="13" y="39"/>
                      <a:pt x="14" y="39"/>
                    </a:cubicBezTo>
                    <a:cubicBezTo>
                      <a:pt x="15" y="38"/>
                      <a:pt x="15" y="38"/>
                      <a:pt x="16" y="37"/>
                    </a:cubicBezTo>
                    <a:cubicBezTo>
                      <a:pt x="16" y="37"/>
                      <a:pt x="16" y="37"/>
                      <a:pt x="17" y="36"/>
                    </a:cubicBezTo>
                    <a:cubicBezTo>
                      <a:pt x="18" y="35"/>
                      <a:pt x="20" y="33"/>
                      <a:pt x="21" y="32"/>
                    </a:cubicBezTo>
                    <a:cubicBezTo>
                      <a:pt x="23" y="30"/>
                      <a:pt x="24" y="28"/>
                      <a:pt x="26" y="26"/>
                    </a:cubicBezTo>
                    <a:cubicBezTo>
                      <a:pt x="27" y="24"/>
                      <a:pt x="28" y="22"/>
                      <a:pt x="30" y="21"/>
                    </a:cubicBezTo>
                    <a:cubicBezTo>
                      <a:pt x="32" y="18"/>
                      <a:pt x="32" y="18"/>
                      <a:pt x="32" y="18"/>
                    </a:cubicBezTo>
                    <a:cubicBezTo>
                      <a:pt x="33" y="17"/>
                      <a:pt x="33" y="16"/>
                      <a:pt x="34" y="15"/>
                    </a:cubicBezTo>
                    <a:cubicBezTo>
                      <a:pt x="35" y="14"/>
                      <a:pt x="37" y="12"/>
                      <a:pt x="38" y="11"/>
                    </a:cubicBezTo>
                    <a:cubicBezTo>
                      <a:pt x="40" y="9"/>
                      <a:pt x="42" y="8"/>
                      <a:pt x="43" y="7"/>
                    </a:cubicBezTo>
                    <a:cubicBezTo>
                      <a:pt x="45" y="6"/>
                      <a:pt x="46" y="5"/>
                      <a:pt x="48" y="4"/>
                    </a:cubicBezTo>
                    <a:cubicBezTo>
                      <a:pt x="51" y="3"/>
                      <a:pt x="54" y="2"/>
                      <a:pt x="56" y="1"/>
                    </a:cubicBezTo>
                    <a:cubicBezTo>
                      <a:pt x="58" y="1"/>
                      <a:pt x="59" y="0"/>
                      <a:pt x="59" y="0"/>
                    </a:cubicBezTo>
                    <a:cubicBezTo>
                      <a:pt x="59" y="0"/>
                      <a:pt x="58" y="0"/>
                      <a:pt x="55" y="0"/>
                    </a:cubicBezTo>
                    <a:cubicBezTo>
                      <a:pt x="55" y="0"/>
                      <a:pt x="54" y="0"/>
                      <a:pt x="5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08">
              <a:extLst>
                <a:ext uri="{FF2B5EF4-FFF2-40B4-BE49-F238E27FC236}">
                  <a16:creationId xmlns:a16="http://schemas.microsoft.com/office/drawing/2014/main" id="{61D3F71B-CB63-4807-8F0D-DD77D3B9B78E}"/>
                </a:ext>
              </a:extLst>
            </p:cNvPr>
            <p:cNvGrpSpPr>
              <a:grpSpLocks/>
            </p:cNvGrpSpPr>
            <p:nvPr/>
          </p:nvGrpSpPr>
          <p:grpSpPr bwMode="auto">
            <a:xfrm>
              <a:off x="1242" y="1653"/>
              <a:ext cx="905" cy="1324"/>
              <a:chOff x="1242" y="1653"/>
              <a:chExt cx="905" cy="1324"/>
            </a:xfrm>
          </p:grpSpPr>
          <p:sp>
            <p:nvSpPr>
              <p:cNvPr id="265" name="Freeform 608">
                <a:extLst>
                  <a:ext uri="{FF2B5EF4-FFF2-40B4-BE49-F238E27FC236}">
                    <a16:creationId xmlns:a16="http://schemas.microsoft.com/office/drawing/2014/main" id="{5C975FB8-E80F-4741-94DF-2138E3586174}"/>
                  </a:ext>
                </a:extLst>
              </p:cNvPr>
              <p:cNvSpPr>
                <a:spLocks/>
              </p:cNvSpPr>
              <p:nvPr/>
            </p:nvSpPr>
            <p:spPr bwMode="auto">
              <a:xfrm>
                <a:off x="2031" y="2313"/>
                <a:ext cx="52" cy="17"/>
              </a:xfrm>
              <a:custGeom>
                <a:avLst/>
                <a:gdLst>
                  <a:gd name="T0" fmla="*/ 22 w 22"/>
                  <a:gd name="T1" fmla="*/ 0 h 7"/>
                  <a:gd name="T2" fmla="*/ 22 w 22"/>
                  <a:gd name="T3" fmla="*/ 0 h 7"/>
                  <a:gd name="T4" fmla="*/ 12 w 22"/>
                  <a:gd name="T5" fmla="*/ 3 h 7"/>
                  <a:gd name="T6" fmla="*/ 7 w 22"/>
                  <a:gd name="T7" fmla="*/ 4 h 7"/>
                  <a:gd name="T8" fmla="*/ 4 w 22"/>
                  <a:gd name="T9" fmla="*/ 4 h 7"/>
                  <a:gd name="T10" fmla="*/ 3 w 22"/>
                  <a:gd name="T11" fmla="*/ 5 h 7"/>
                  <a:gd name="T12" fmla="*/ 2 w 22"/>
                  <a:gd name="T13" fmla="*/ 5 h 7"/>
                  <a:gd name="T14" fmla="*/ 2 w 22"/>
                  <a:gd name="T15" fmla="*/ 5 h 7"/>
                  <a:gd name="T16" fmla="*/ 2 w 22"/>
                  <a:gd name="T17" fmla="*/ 5 h 7"/>
                  <a:gd name="T18" fmla="*/ 1 w 22"/>
                  <a:gd name="T19" fmla="*/ 5 h 7"/>
                  <a:gd name="T20" fmla="*/ 0 w 22"/>
                  <a:gd name="T21" fmla="*/ 5 h 7"/>
                  <a:gd name="T22" fmla="*/ 5 w 22"/>
                  <a:gd name="T23" fmla="*/ 7 h 7"/>
                  <a:gd name="T24" fmla="*/ 6 w 22"/>
                  <a:gd name="T25" fmla="*/ 7 h 7"/>
                  <a:gd name="T26" fmla="*/ 8 w 22"/>
                  <a:gd name="T27" fmla="*/ 6 h 7"/>
                  <a:gd name="T28" fmla="*/ 10 w 22"/>
                  <a:gd name="T29" fmla="*/ 6 h 7"/>
                  <a:gd name="T30" fmla="*/ 11 w 22"/>
                  <a:gd name="T31" fmla="*/ 6 h 7"/>
                  <a:gd name="T32" fmla="*/ 12 w 22"/>
                  <a:gd name="T33" fmla="*/ 5 h 7"/>
                  <a:gd name="T34" fmla="*/ 13 w 22"/>
                  <a:gd name="T35" fmla="*/ 5 h 7"/>
                  <a:gd name="T36" fmla="*/ 14 w 22"/>
                  <a:gd name="T37" fmla="*/ 5 h 7"/>
                  <a:gd name="T38" fmla="*/ 14 w 22"/>
                  <a:gd name="T39" fmla="*/ 5 h 7"/>
                  <a:gd name="T40" fmla="*/ 14 w 22"/>
                  <a:gd name="T41" fmla="*/ 5 h 7"/>
                  <a:gd name="T42" fmla="*/ 14 w 22"/>
                  <a:gd name="T43" fmla="*/ 5 h 7"/>
                  <a:gd name="T44" fmla="*/ 14 w 22"/>
                  <a:gd name="T45" fmla="*/ 4 h 7"/>
                  <a:gd name="T46" fmla="*/ 15 w 22"/>
                  <a:gd name="T47" fmla="*/ 4 h 7"/>
                  <a:gd name="T48" fmla="*/ 16 w 22"/>
                  <a:gd name="T49" fmla="*/ 4 h 7"/>
                  <a:gd name="T50" fmla="*/ 18 w 22"/>
                  <a:gd name="T51" fmla="*/ 3 h 7"/>
                  <a:gd name="T52" fmla="*/ 18 w 22"/>
                  <a:gd name="T53" fmla="*/ 3 h 7"/>
                  <a:gd name="T54" fmla="*/ 18 w 22"/>
                  <a:gd name="T55" fmla="*/ 3 h 7"/>
                  <a:gd name="T56" fmla="*/ 22 w 22"/>
                  <a:gd name="T57" fmla="*/ 0 h 7"/>
                  <a:gd name="T58" fmla="*/ 22 w 22"/>
                  <a:gd name="T59" fmla="*/ 0 h 7"/>
                  <a:gd name="T60" fmla="*/ 22 w 22"/>
                  <a:gd name="T6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7">
                    <a:moveTo>
                      <a:pt x="22" y="0"/>
                    </a:moveTo>
                    <a:cubicBezTo>
                      <a:pt x="22" y="0"/>
                      <a:pt x="22" y="0"/>
                      <a:pt x="22" y="0"/>
                    </a:cubicBezTo>
                    <a:cubicBezTo>
                      <a:pt x="19" y="1"/>
                      <a:pt x="16" y="2"/>
                      <a:pt x="12" y="3"/>
                    </a:cubicBezTo>
                    <a:cubicBezTo>
                      <a:pt x="10" y="3"/>
                      <a:pt x="9" y="3"/>
                      <a:pt x="7" y="4"/>
                    </a:cubicBezTo>
                    <a:cubicBezTo>
                      <a:pt x="4" y="4"/>
                      <a:pt x="4" y="4"/>
                      <a:pt x="4" y="4"/>
                    </a:cubicBezTo>
                    <a:cubicBezTo>
                      <a:pt x="3" y="5"/>
                      <a:pt x="3" y="5"/>
                      <a:pt x="3" y="5"/>
                    </a:cubicBezTo>
                    <a:cubicBezTo>
                      <a:pt x="2" y="5"/>
                      <a:pt x="2" y="5"/>
                      <a:pt x="2" y="5"/>
                    </a:cubicBezTo>
                    <a:cubicBezTo>
                      <a:pt x="2" y="5"/>
                      <a:pt x="2" y="5"/>
                      <a:pt x="2" y="5"/>
                    </a:cubicBezTo>
                    <a:cubicBezTo>
                      <a:pt x="2" y="5"/>
                      <a:pt x="2" y="5"/>
                      <a:pt x="2" y="5"/>
                    </a:cubicBezTo>
                    <a:cubicBezTo>
                      <a:pt x="1" y="5"/>
                      <a:pt x="1" y="5"/>
                      <a:pt x="1" y="5"/>
                    </a:cubicBezTo>
                    <a:cubicBezTo>
                      <a:pt x="1" y="5"/>
                      <a:pt x="0" y="5"/>
                      <a:pt x="0" y="5"/>
                    </a:cubicBezTo>
                    <a:cubicBezTo>
                      <a:pt x="1" y="6"/>
                      <a:pt x="3" y="7"/>
                      <a:pt x="5" y="7"/>
                    </a:cubicBezTo>
                    <a:cubicBezTo>
                      <a:pt x="5" y="7"/>
                      <a:pt x="5" y="7"/>
                      <a:pt x="6" y="7"/>
                    </a:cubicBezTo>
                    <a:cubicBezTo>
                      <a:pt x="8" y="6"/>
                      <a:pt x="8" y="6"/>
                      <a:pt x="8" y="6"/>
                    </a:cubicBezTo>
                    <a:cubicBezTo>
                      <a:pt x="10" y="6"/>
                      <a:pt x="10" y="6"/>
                      <a:pt x="10" y="6"/>
                    </a:cubicBezTo>
                    <a:cubicBezTo>
                      <a:pt x="11" y="6"/>
                      <a:pt x="11" y="6"/>
                      <a:pt x="11" y="6"/>
                    </a:cubicBezTo>
                    <a:cubicBezTo>
                      <a:pt x="11" y="6"/>
                      <a:pt x="12" y="5"/>
                      <a:pt x="12" y="5"/>
                    </a:cubicBezTo>
                    <a:cubicBezTo>
                      <a:pt x="13" y="5"/>
                      <a:pt x="13" y="5"/>
                      <a:pt x="13" y="5"/>
                    </a:cubicBezTo>
                    <a:cubicBezTo>
                      <a:pt x="14" y="5"/>
                      <a:pt x="14" y="5"/>
                      <a:pt x="14" y="5"/>
                    </a:cubicBezTo>
                    <a:cubicBezTo>
                      <a:pt x="14" y="5"/>
                      <a:pt x="14" y="5"/>
                      <a:pt x="14" y="5"/>
                    </a:cubicBezTo>
                    <a:cubicBezTo>
                      <a:pt x="14" y="5"/>
                      <a:pt x="14" y="5"/>
                      <a:pt x="14" y="5"/>
                    </a:cubicBezTo>
                    <a:cubicBezTo>
                      <a:pt x="14" y="5"/>
                      <a:pt x="14" y="5"/>
                      <a:pt x="14" y="5"/>
                    </a:cubicBezTo>
                    <a:cubicBezTo>
                      <a:pt x="14" y="4"/>
                      <a:pt x="14" y="4"/>
                      <a:pt x="14" y="4"/>
                    </a:cubicBezTo>
                    <a:cubicBezTo>
                      <a:pt x="15" y="4"/>
                      <a:pt x="15" y="4"/>
                      <a:pt x="15" y="4"/>
                    </a:cubicBezTo>
                    <a:cubicBezTo>
                      <a:pt x="16" y="4"/>
                      <a:pt x="16" y="4"/>
                      <a:pt x="16" y="4"/>
                    </a:cubicBezTo>
                    <a:cubicBezTo>
                      <a:pt x="18" y="3"/>
                      <a:pt x="18" y="3"/>
                      <a:pt x="18" y="3"/>
                    </a:cubicBezTo>
                    <a:cubicBezTo>
                      <a:pt x="18" y="3"/>
                      <a:pt x="18" y="3"/>
                      <a:pt x="18" y="3"/>
                    </a:cubicBezTo>
                    <a:cubicBezTo>
                      <a:pt x="18" y="3"/>
                      <a:pt x="18" y="3"/>
                      <a:pt x="18" y="3"/>
                    </a:cubicBezTo>
                    <a:cubicBezTo>
                      <a:pt x="22" y="0"/>
                      <a:pt x="22" y="0"/>
                      <a:pt x="22" y="0"/>
                    </a:cubicBezTo>
                    <a:cubicBezTo>
                      <a:pt x="22" y="0"/>
                      <a:pt x="22" y="0"/>
                      <a:pt x="22" y="0"/>
                    </a:cubicBezTo>
                    <a:cubicBezTo>
                      <a:pt x="22" y="0"/>
                      <a:pt x="22" y="0"/>
                      <a:pt x="22"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609">
                <a:extLst>
                  <a:ext uri="{FF2B5EF4-FFF2-40B4-BE49-F238E27FC236}">
                    <a16:creationId xmlns:a16="http://schemas.microsoft.com/office/drawing/2014/main" id="{AAB99CF2-5543-4A7E-BA9A-611443FF4F33}"/>
                  </a:ext>
                </a:extLst>
              </p:cNvPr>
              <p:cNvSpPr>
                <a:spLocks/>
              </p:cNvSpPr>
              <p:nvPr/>
            </p:nvSpPr>
            <p:spPr bwMode="auto">
              <a:xfrm>
                <a:off x="2026" y="2297"/>
                <a:ext cx="74" cy="28"/>
              </a:xfrm>
              <a:custGeom>
                <a:avLst/>
                <a:gdLst>
                  <a:gd name="T0" fmla="*/ 31 w 31"/>
                  <a:gd name="T1" fmla="*/ 0 h 12"/>
                  <a:gd name="T2" fmla="*/ 23 w 31"/>
                  <a:gd name="T3" fmla="*/ 1 h 12"/>
                  <a:gd name="T4" fmla="*/ 23 w 31"/>
                  <a:gd name="T5" fmla="*/ 1 h 12"/>
                  <a:gd name="T6" fmla="*/ 21 w 31"/>
                  <a:gd name="T7" fmla="*/ 3 h 12"/>
                  <a:gd name="T8" fmla="*/ 19 w 31"/>
                  <a:gd name="T9" fmla="*/ 4 h 12"/>
                  <a:gd name="T10" fmla="*/ 18 w 31"/>
                  <a:gd name="T11" fmla="*/ 5 h 12"/>
                  <a:gd name="T12" fmla="*/ 16 w 31"/>
                  <a:gd name="T13" fmla="*/ 6 h 12"/>
                  <a:gd name="T14" fmla="*/ 14 w 31"/>
                  <a:gd name="T15" fmla="*/ 6 h 12"/>
                  <a:gd name="T16" fmla="*/ 10 w 31"/>
                  <a:gd name="T17" fmla="*/ 7 h 12"/>
                  <a:gd name="T18" fmla="*/ 7 w 31"/>
                  <a:gd name="T19" fmla="*/ 8 h 12"/>
                  <a:gd name="T20" fmla="*/ 10 w 31"/>
                  <a:gd name="T21" fmla="*/ 6 h 12"/>
                  <a:gd name="T22" fmla="*/ 13 w 31"/>
                  <a:gd name="T23" fmla="*/ 4 h 12"/>
                  <a:gd name="T24" fmla="*/ 13 w 31"/>
                  <a:gd name="T25" fmla="*/ 3 h 12"/>
                  <a:gd name="T26" fmla="*/ 13 w 31"/>
                  <a:gd name="T27" fmla="*/ 3 h 12"/>
                  <a:gd name="T28" fmla="*/ 8 w 31"/>
                  <a:gd name="T29" fmla="*/ 4 h 12"/>
                  <a:gd name="T30" fmla="*/ 5 w 31"/>
                  <a:gd name="T31" fmla="*/ 5 h 12"/>
                  <a:gd name="T32" fmla="*/ 4 w 31"/>
                  <a:gd name="T33" fmla="*/ 5 h 12"/>
                  <a:gd name="T34" fmla="*/ 3 w 31"/>
                  <a:gd name="T35" fmla="*/ 5 h 12"/>
                  <a:gd name="T36" fmla="*/ 3 w 31"/>
                  <a:gd name="T37" fmla="*/ 5 h 12"/>
                  <a:gd name="T38" fmla="*/ 3 w 31"/>
                  <a:gd name="T39" fmla="*/ 5 h 12"/>
                  <a:gd name="T40" fmla="*/ 3 w 31"/>
                  <a:gd name="T41" fmla="*/ 5 h 12"/>
                  <a:gd name="T42" fmla="*/ 2 w 31"/>
                  <a:gd name="T43" fmla="*/ 5 h 12"/>
                  <a:gd name="T44" fmla="*/ 1 w 31"/>
                  <a:gd name="T45" fmla="*/ 5 h 12"/>
                  <a:gd name="T46" fmla="*/ 1 w 31"/>
                  <a:gd name="T47" fmla="*/ 9 h 12"/>
                  <a:gd name="T48" fmla="*/ 2 w 31"/>
                  <a:gd name="T49" fmla="*/ 12 h 12"/>
                  <a:gd name="T50" fmla="*/ 3 w 31"/>
                  <a:gd name="T51" fmla="*/ 12 h 12"/>
                  <a:gd name="T52" fmla="*/ 4 w 31"/>
                  <a:gd name="T53" fmla="*/ 12 h 12"/>
                  <a:gd name="T54" fmla="*/ 4 w 31"/>
                  <a:gd name="T55" fmla="*/ 12 h 12"/>
                  <a:gd name="T56" fmla="*/ 4 w 31"/>
                  <a:gd name="T57" fmla="*/ 12 h 12"/>
                  <a:gd name="T58" fmla="*/ 5 w 31"/>
                  <a:gd name="T59" fmla="*/ 12 h 12"/>
                  <a:gd name="T60" fmla="*/ 6 w 31"/>
                  <a:gd name="T61" fmla="*/ 11 h 12"/>
                  <a:gd name="T62" fmla="*/ 9 w 31"/>
                  <a:gd name="T63" fmla="*/ 11 h 12"/>
                  <a:gd name="T64" fmla="*/ 14 w 31"/>
                  <a:gd name="T65" fmla="*/ 10 h 12"/>
                  <a:gd name="T66" fmla="*/ 24 w 31"/>
                  <a:gd name="T67" fmla="*/ 7 h 12"/>
                  <a:gd name="T68" fmla="*/ 24 w 31"/>
                  <a:gd name="T69" fmla="*/ 7 h 12"/>
                  <a:gd name="T70" fmla="*/ 25 w 31"/>
                  <a:gd name="T71" fmla="*/ 6 h 12"/>
                  <a:gd name="T72" fmla="*/ 26 w 31"/>
                  <a:gd name="T73" fmla="*/ 5 h 12"/>
                  <a:gd name="T74" fmla="*/ 27 w 31"/>
                  <a:gd name="T75" fmla="*/ 4 h 12"/>
                  <a:gd name="T76" fmla="*/ 29 w 31"/>
                  <a:gd name="T77" fmla="*/ 2 h 12"/>
                  <a:gd name="T78" fmla="*/ 30 w 31"/>
                  <a:gd name="T79" fmla="*/ 1 h 12"/>
                  <a:gd name="T80" fmla="*/ 30 w 31"/>
                  <a:gd name="T81" fmla="*/ 0 h 12"/>
                  <a:gd name="T82" fmla="*/ 31 w 31"/>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12">
                    <a:moveTo>
                      <a:pt x="31" y="0"/>
                    </a:moveTo>
                    <a:cubicBezTo>
                      <a:pt x="28" y="0"/>
                      <a:pt x="25" y="1"/>
                      <a:pt x="23" y="1"/>
                    </a:cubicBezTo>
                    <a:cubicBezTo>
                      <a:pt x="23" y="1"/>
                      <a:pt x="23" y="1"/>
                      <a:pt x="23" y="1"/>
                    </a:cubicBezTo>
                    <a:cubicBezTo>
                      <a:pt x="22" y="2"/>
                      <a:pt x="22" y="2"/>
                      <a:pt x="21" y="3"/>
                    </a:cubicBezTo>
                    <a:cubicBezTo>
                      <a:pt x="20" y="3"/>
                      <a:pt x="20" y="4"/>
                      <a:pt x="19" y="4"/>
                    </a:cubicBezTo>
                    <a:cubicBezTo>
                      <a:pt x="18" y="4"/>
                      <a:pt x="18" y="5"/>
                      <a:pt x="18" y="5"/>
                    </a:cubicBezTo>
                    <a:cubicBezTo>
                      <a:pt x="17" y="5"/>
                      <a:pt x="17" y="5"/>
                      <a:pt x="16" y="6"/>
                    </a:cubicBezTo>
                    <a:cubicBezTo>
                      <a:pt x="15" y="6"/>
                      <a:pt x="15" y="6"/>
                      <a:pt x="14" y="6"/>
                    </a:cubicBezTo>
                    <a:cubicBezTo>
                      <a:pt x="13" y="7"/>
                      <a:pt x="11" y="7"/>
                      <a:pt x="10" y="7"/>
                    </a:cubicBezTo>
                    <a:cubicBezTo>
                      <a:pt x="8" y="8"/>
                      <a:pt x="7" y="8"/>
                      <a:pt x="7" y="8"/>
                    </a:cubicBezTo>
                    <a:cubicBezTo>
                      <a:pt x="7" y="8"/>
                      <a:pt x="8" y="7"/>
                      <a:pt x="10" y="6"/>
                    </a:cubicBezTo>
                    <a:cubicBezTo>
                      <a:pt x="10" y="5"/>
                      <a:pt x="12" y="5"/>
                      <a:pt x="13" y="4"/>
                    </a:cubicBezTo>
                    <a:cubicBezTo>
                      <a:pt x="13" y="4"/>
                      <a:pt x="13" y="4"/>
                      <a:pt x="13" y="3"/>
                    </a:cubicBezTo>
                    <a:cubicBezTo>
                      <a:pt x="13" y="3"/>
                      <a:pt x="13" y="3"/>
                      <a:pt x="13" y="3"/>
                    </a:cubicBezTo>
                    <a:cubicBezTo>
                      <a:pt x="11" y="4"/>
                      <a:pt x="9" y="4"/>
                      <a:pt x="8" y="4"/>
                    </a:cubicBezTo>
                    <a:cubicBezTo>
                      <a:pt x="7" y="5"/>
                      <a:pt x="6" y="5"/>
                      <a:pt x="5"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2" y="5"/>
                      <a:pt x="2" y="5"/>
                      <a:pt x="1" y="5"/>
                    </a:cubicBezTo>
                    <a:cubicBezTo>
                      <a:pt x="1" y="7"/>
                      <a:pt x="0" y="8"/>
                      <a:pt x="1" y="9"/>
                    </a:cubicBezTo>
                    <a:cubicBezTo>
                      <a:pt x="1" y="10"/>
                      <a:pt x="1" y="11"/>
                      <a:pt x="2" y="12"/>
                    </a:cubicBezTo>
                    <a:cubicBezTo>
                      <a:pt x="2" y="12"/>
                      <a:pt x="3" y="12"/>
                      <a:pt x="3" y="12"/>
                    </a:cubicBezTo>
                    <a:cubicBezTo>
                      <a:pt x="4" y="12"/>
                      <a:pt x="4" y="12"/>
                      <a:pt x="4" y="12"/>
                    </a:cubicBezTo>
                    <a:cubicBezTo>
                      <a:pt x="4" y="12"/>
                      <a:pt x="4" y="12"/>
                      <a:pt x="4" y="12"/>
                    </a:cubicBezTo>
                    <a:cubicBezTo>
                      <a:pt x="4" y="12"/>
                      <a:pt x="4" y="12"/>
                      <a:pt x="4" y="12"/>
                    </a:cubicBezTo>
                    <a:cubicBezTo>
                      <a:pt x="5" y="12"/>
                      <a:pt x="5" y="12"/>
                      <a:pt x="5" y="12"/>
                    </a:cubicBezTo>
                    <a:cubicBezTo>
                      <a:pt x="6" y="11"/>
                      <a:pt x="6" y="11"/>
                      <a:pt x="6" y="11"/>
                    </a:cubicBezTo>
                    <a:cubicBezTo>
                      <a:pt x="9" y="11"/>
                      <a:pt x="9" y="11"/>
                      <a:pt x="9" y="11"/>
                    </a:cubicBezTo>
                    <a:cubicBezTo>
                      <a:pt x="11" y="10"/>
                      <a:pt x="12" y="10"/>
                      <a:pt x="14" y="10"/>
                    </a:cubicBezTo>
                    <a:cubicBezTo>
                      <a:pt x="18" y="9"/>
                      <a:pt x="21" y="8"/>
                      <a:pt x="24" y="7"/>
                    </a:cubicBezTo>
                    <a:cubicBezTo>
                      <a:pt x="24" y="7"/>
                      <a:pt x="24" y="7"/>
                      <a:pt x="24" y="7"/>
                    </a:cubicBezTo>
                    <a:cubicBezTo>
                      <a:pt x="25" y="6"/>
                      <a:pt x="25" y="6"/>
                      <a:pt x="25" y="6"/>
                    </a:cubicBezTo>
                    <a:cubicBezTo>
                      <a:pt x="26" y="5"/>
                      <a:pt x="26" y="5"/>
                      <a:pt x="26" y="5"/>
                    </a:cubicBezTo>
                    <a:cubicBezTo>
                      <a:pt x="27" y="4"/>
                      <a:pt x="27" y="4"/>
                      <a:pt x="27" y="4"/>
                    </a:cubicBezTo>
                    <a:cubicBezTo>
                      <a:pt x="29" y="2"/>
                      <a:pt x="29" y="2"/>
                      <a:pt x="29" y="2"/>
                    </a:cubicBezTo>
                    <a:cubicBezTo>
                      <a:pt x="30" y="1"/>
                      <a:pt x="30" y="1"/>
                      <a:pt x="30" y="1"/>
                    </a:cubicBezTo>
                    <a:cubicBezTo>
                      <a:pt x="30" y="0"/>
                      <a:pt x="30" y="0"/>
                      <a:pt x="30" y="0"/>
                    </a:cubicBezTo>
                    <a:cubicBezTo>
                      <a:pt x="31" y="0"/>
                      <a:pt x="31" y="0"/>
                      <a:pt x="3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610">
                <a:extLst>
                  <a:ext uri="{FF2B5EF4-FFF2-40B4-BE49-F238E27FC236}">
                    <a16:creationId xmlns:a16="http://schemas.microsoft.com/office/drawing/2014/main" id="{56DECBE4-005A-4574-B840-52E11556AEA5}"/>
                  </a:ext>
                </a:extLst>
              </p:cNvPr>
              <p:cNvSpPr>
                <a:spLocks noEditPoints="1"/>
              </p:cNvSpPr>
              <p:nvPr/>
            </p:nvSpPr>
            <p:spPr bwMode="auto">
              <a:xfrm>
                <a:off x="2060" y="2242"/>
                <a:ext cx="78" cy="36"/>
              </a:xfrm>
              <a:custGeom>
                <a:avLst/>
                <a:gdLst>
                  <a:gd name="T0" fmla="*/ 0 w 78"/>
                  <a:gd name="T1" fmla="*/ 36 h 36"/>
                  <a:gd name="T2" fmla="*/ 0 w 78"/>
                  <a:gd name="T3" fmla="*/ 36 h 36"/>
                  <a:gd name="T4" fmla="*/ 0 w 78"/>
                  <a:gd name="T5" fmla="*/ 36 h 36"/>
                  <a:gd name="T6" fmla="*/ 0 w 78"/>
                  <a:gd name="T7" fmla="*/ 36 h 36"/>
                  <a:gd name="T8" fmla="*/ 0 w 78"/>
                  <a:gd name="T9" fmla="*/ 36 h 36"/>
                  <a:gd name="T10" fmla="*/ 0 w 78"/>
                  <a:gd name="T11" fmla="*/ 36 h 36"/>
                  <a:gd name="T12" fmla="*/ 0 w 78"/>
                  <a:gd name="T13" fmla="*/ 36 h 36"/>
                  <a:gd name="T14" fmla="*/ 0 w 78"/>
                  <a:gd name="T15" fmla="*/ 36 h 36"/>
                  <a:gd name="T16" fmla="*/ 0 w 78"/>
                  <a:gd name="T17" fmla="*/ 36 h 36"/>
                  <a:gd name="T18" fmla="*/ 7 w 78"/>
                  <a:gd name="T19" fmla="*/ 24 h 36"/>
                  <a:gd name="T20" fmla="*/ 7 w 78"/>
                  <a:gd name="T21" fmla="*/ 24 h 36"/>
                  <a:gd name="T22" fmla="*/ 7 w 78"/>
                  <a:gd name="T23" fmla="*/ 24 h 36"/>
                  <a:gd name="T24" fmla="*/ 7 w 78"/>
                  <a:gd name="T25" fmla="*/ 24 h 36"/>
                  <a:gd name="T26" fmla="*/ 78 w 78"/>
                  <a:gd name="T27" fmla="*/ 0 h 36"/>
                  <a:gd name="T28" fmla="*/ 78 w 78"/>
                  <a:gd name="T29" fmla="*/ 0 h 36"/>
                  <a:gd name="T30" fmla="*/ 78 w 78"/>
                  <a:gd name="T31" fmla="*/ 0 h 36"/>
                  <a:gd name="T32" fmla="*/ 78 w 78"/>
                  <a:gd name="T33" fmla="*/ 0 h 36"/>
                  <a:gd name="T34" fmla="*/ 78 w 78"/>
                  <a:gd name="T35" fmla="*/ 0 h 36"/>
                  <a:gd name="T36" fmla="*/ 78 w 78"/>
                  <a:gd name="T37" fmla="*/ 0 h 36"/>
                  <a:gd name="T38" fmla="*/ 78 w 78"/>
                  <a:gd name="T39" fmla="*/ 0 h 36"/>
                  <a:gd name="T40" fmla="*/ 78 w 78"/>
                  <a:gd name="T41" fmla="*/ 0 h 36"/>
                  <a:gd name="T42" fmla="*/ 78 w 78"/>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36">
                    <a:moveTo>
                      <a:pt x="0" y="36"/>
                    </a:moveTo>
                    <a:lnTo>
                      <a:pt x="0" y="36"/>
                    </a:lnTo>
                    <a:lnTo>
                      <a:pt x="0" y="36"/>
                    </a:lnTo>
                    <a:lnTo>
                      <a:pt x="0" y="36"/>
                    </a:lnTo>
                    <a:close/>
                    <a:moveTo>
                      <a:pt x="0" y="36"/>
                    </a:moveTo>
                    <a:lnTo>
                      <a:pt x="0" y="36"/>
                    </a:lnTo>
                    <a:lnTo>
                      <a:pt x="0" y="36"/>
                    </a:lnTo>
                    <a:lnTo>
                      <a:pt x="0" y="36"/>
                    </a:lnTo>
                    <a:lnTo>
                      <a:pt x="0" y="36"/>
                    </a:lnTo>
                    <a:close/>
                    <a:moveTo>
                      <a:pt x="7" y="24"/>
                    </a:moveTo>
                    <a:lnTo>
                      <a:pt x="7" y="24"/>
                    </a:lnTo>
                    <a:lnTo>
                      <a:pt x="7" y="24"/>
                    </a:lnTo>
                    <a:lnTo>
                      <a:pt x="7" y="24"/>
                    </a:lnTo>
                    <a:close/>
                    <a:moveTo>
                      <a:pt x="78" y="0"/>
                    </a:moveTo>
                    <a:lnTo>
                      <a:pt x="78" y="0"/>
                    </a:lnTo>
                    <a:lnTo>
                      <a:pt x="78" y="0"/>
                    </a:lnTo>
                    <a:lnTo>
                      <a:pt x="78" y="0"/>
                    </a:lnTo>
                    <a:lnTo>
                      <a:pt x="78" y="0"/>
                    </a:lnTo>
                    <a:close/>
                    <a:moveTo>
                      <a:pt x="78" y="0"/>
                    </a:moveTo>
                    <a:lnTo>
                      <a:pt x="78" y="0"/>
                    </a:lnTo>
                    <a:lnTo>
                      <a:pt x="78" y="0"/>
                    </a:lnTo>
                    <a:lnTo>
                      <a:pt x="78"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611">
                <a:extLst>
                  <a:ext uri="{FF2B5EF4-FFF2-40B4-BE49-F238E27FC236}">
                    <a16:creationId xmlns:a16="http://schemas.microsoft.com/office/drawing/2014/main" id="{BAC0457F-BF95-4FFB-8399-0162CF5CCEC9}"/>
                  </a:ext>
                </a:extLst>
              </p:cNvPr>
              <p:cNvSpPr>
                <a:spLocks noEditPoints="1"/>
              </p:cNvSpPr>
              <p:nvPr/>
            </p:nvSpPr>
            <p:spPr bwMode="auto">
              <a:xfrm>
                <a:off x="2060" y="2242"/>
                <a:ext cx="78" cy="36"/>
              </a:xfrm>
              <a:custGeom>
                <a:avLst/>
                <a:gdLst>
                  <a:gd name="T0" fmla="*/ 0 w 78"/>
                  <a:gd name="T1" fmla="*/ 36 h 36"/>
                  <a:gd name="T2" fmla="*/ 0 w 78"/>
                  <a:gd name="T3" fmla="*/ 36 h 36"/>
                  <a:gd name="T4" fmla="*/ 0 w 78"/>
                  <a:gd name="T5" fmla="*/ 36 h 36"/>
                  <a:gd name="T6" fmla="*/ 0 w 78"/>
                  <a:gd name="T7" fmla="*/ 36 h 36"/>
                  <a:gd name="T8" fmla="*/ 0 w 78"/>
                  <a:gd name="T9" fmla="*/ 36 h 36"/>
                  <a:gd name="T10" fmla="*/ 0 w 78"/>
                  <a:gd name="T11" fmla="*/ 36 h 36"/>
                  <a:gd name="T12" fmla="*/ 0 w 78"/>
                  <a:gd name="T13" fmla="*/ 36 h 36"/>
                  <a:gd name="T14" fmla="*/ 0 w 78"/>
                  <a:gd name="T15" fmla="*/ 36 h 36"/>
                  <a:gd name="T16" fmla="*/ 0 w 78"/>
                  <a:gd name="T17" fmla="*/ 36 h 36"/>
                  <a:gd name="T18" fmla="*/ 7 w 78"/>
                  <a:gd name="T19" fmla="*/ 24 h 36"/>
                  <a:gd name="T20" fmla="*/ 7 w 78"/>
                  <a:gd name="T21" fmla="*/ 24 h 36"/>
                  <a:gd name="T22" fmla="*/ 7 w 78"/>
                  <a:gd name="T23" fmla="*/ 24 h 36"/>
                  <a:gd name="T24" fmla="*/ 7 w 78"/>
                  <a:gd name="T25" fmla="*/ 24 h 36"/>
                  <a:gd name="T26" fmla="*/ 78 w 78"/>
                  <a:gd name="T27" fmla="*/ 0 h 36"/>
                  <a:gd name="T28" fmla="*/ 78 w 78"/>
                  <a:gd name="T29" fmla="*/ 0 h 36"/>
                  <a:gd name="T30" fmla="*/ 78 w 78"/>
                  <a:gd name="T31" fmla="*/ 0 h 36"/>
                  <a:gd name="T32" fmla="*/ 78 w 78"/>
                  <a:gd name="T33" fmla="*/ 0 h 36"/>
                  <a:gd name="T34" fmla="*/ 78 w 78"/>
                  <a:gd name="T35" fmla="*/ 0 h 36"/>
                  <a:gd name="T36" fmla="*/ 78 w 78"/>
                  <a:gd name="T37" fmla="*/ 0 h 36"/>
                  <a:gd name="T38" fmla="*/ 78 w 78"/>
                  <a:gd name="T39" fmla="*/ 0 h 36"/>
                  <a:gd name="T40" fmla="*/ 78 w 78"/>
                  <a:gd name="T41" fmla="*/ 0 h 36"/>
                  <a:gd name="T42" fmla="*/ 78 w 78"/>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36">
                    <a:moveTo>
                      <a:pt x="0" y="36"/>
                    </a:moveTo>
                    <a:lnTo>
                      <a:pt x="0" y="36"/>
                    </a:lnTo>
                    <a:lnTo>
                      <a:pt x="0" y="36"/>
                    </a:lnTo>
                    <a:lnTo>
                      <a:pt x="0" y="36"/>
                    </a:lnTo>
                    <a:moveTo>
                      <a:pt x="0" y="36"/>
                    </a:moveTo>
                    <a:lnTo>
                      <a:pt x="0" y="36"/>
                    </a:lnTo>
                    <a:lnTo>
                      <a:pt x="0" y="36"/>
                    </a:lnTo>
                    <a:lnTo>
                      <a:pt x="0" y="36"/>
                    </a:lnTo>
                    <a:lnTo>
                      <a:pt x="0" y="36"/>
                    </a:lnTo>
                    <a:moveTo>
                      <a:pt x="7" y="24"/>
                    </a:moveTo>
                    <a:lnTo>
                      <a:pt x="7" y="24"/>
                    </a:lnTo>
                    <a:lnTo>
                      <a:pt x="7" y="24"/>
                    </a:lnTo>
                    <a:lnTo>
                      <a:pt x="7" y="24"/>
                    </a:lnTo>
                    <a:moveTo>
                      <a:pt x="78" y="0"/>
                    </a:moveTo>
                    <a:lnTo>
                      <a:pt x="78" y="0"/>
                    </a:lnTo>
                    <a:lnTo>
                      <a:pt x="78" y="0"/>
                    </a:lnTo>
                    <a:lnTo>
                      <a:pt x="78" y="0"/>
                    </a:lnTo>
                    <a:lnTo>
                      <a:pt x="78" y="0"/>
                    </a:lnTo>
                    <a:moveTo>
                      <a:pt x="78" y="0"/>
                    </a:moveTo>
                    <a:lnTo>
                      <a:pt x="78" y="0"/>
                    </a:lnTo>
                    <a:lnTo>
                      <a:pt x="78" y="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612">
                <a:extLst>
                  <a:ext uri="{FF2B5EF4-FFF2-40B4-BE49-F238E27FC236}">
                    <a16:creationId xmlns:a16="http://schemas.microsoft.com/office/drawing/2014/main" id="{0C4087AD-F356-4AE9-AB2C-6A0D811A314D}"/>
                  </a:ext>
                </a:extLst>
              </p:cNvPr>
              <p:cNvSpPr>
                <a:spLocks noChangeArrowheads="1"/>
              </p:cNvSpPr>
              <p:nvPr/>
            </p:nvSpPr>
            <p:spPr bwMode="auto">
              <a:xfrm>
                <a:off x="2007" y="2168"/>
                <a:ext cx="1" cy="1"/>
              </a:xfrm>
              <a:prstGeom prst="ellipse">
                <a:avLst/>
              </a:pr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613">
                <a:extLst>
                  <a:ext uri="{FF2B5EF4-FFF2-40B4-BE49-F238E27FC236}">
                    <a16:creationId xmlns:a16="http://schemas.microsoft.com/office/drawing/2014/main" id="{F07F2455-4E72-4BFA-B07F-C932F70AC450}"/>
                  </a:ext>
                </a:extLst>
              </p:cNvPr>
              <p:cNvSpPr>
                <a:spLocks noEditPoints="1"/>
              </p:cNvSpPr>
              <p:nvPr/>
            </p:nvSpPr>
            <p:spPr bwMode="auto">
              <a:xfrm>
                <a:off x="1993" y="2138"/>
                <a:ext cx="67" cy="64"/>
              </a:xfrm>
              <a:custGeom>
                <a:avLst/>
                <a:gdLst>
                  <a:gd name="T0" fmla="*/ 23 w 28"/>
                  <a:gd name="T1" fmla="*/ 4 h 27"/>
                  <a:gd name="T2" fmla="*/ 23 w 28"/>
                  <a:gd name="T3" fmla="*/ 4 h 27"/>
                  <a:gd name="T4" fmla="*/ 16 w 28"/>
                  <a:gd name="T5" fmla="*/ 0 h 27"/>
                  <a:gd name="T6" fmla="*/ 11 w 28"/>
                  <a:gd name="T7" fmla="*/ 1 h 27"/>
                  <a:gd name="T8" fmla="*/ 10 w 28"/>
                  <a:gd name="T9" fmla="*/ 1 h 27"/>
                  <a:gd name="T10" fmla="*/ 7 w 28"/>
                  <a:gd name="T11" fmla="*/ 2 h 27"/>
                  <a:gd name="T12" fmla="*/ 4 w 28"/>
                  <a:gd name="T13" fmla="*/ 3 h 27"/>
                  <a:gd name="T14" fmla="*/ 2 w 28"/>
                  <a:gd name="T15" fmla="*/ 4 h 27"/>
                  <a:gd name="T16" fmla="*/ 1 w 28"/>
                  <a:gd name="T17" fmla="*/ 11 h 27"/>
                  <a:gd name="T18" fmla="*/ 11 w 28"/>
                  <a:gd name="T19" fmla="*/ 5 h 27"/>
                  <a:gd name="T20" fmla="*/ 22 w 28"/>
                  <a:gd name="T21" fmla="*/ 2 h 27"/>
                  <a:gd name="T22" fmla="*/ 27 w 28"/>
                  <a:gd name="T23" fmla="*/ 2 h 27"/>
                  <a:gd name="T24" fmla="*/ 18 w 28"/>
                  <a:gd name="T25" fmla="*/ 6 h 27"/>
                  <a:gd name="T26" fmla="*/ 13 w 28"/>
                  <a:gd name="T27" fmla="*/ 9 h 27"/>
                  <a:gd name="T28" fmla="*/ 2 w 28"/>
                  <a:gd name="T29" fmla="*/ 18 h 27"/>
                  <a:gd name="T30" fmla="*/ 0 w 28"/>
                  <a:gd name="T31" fmla="*/ 22 h 27"/>
                  <a:gd name="T32" fmla="*/ 0 w 28"/>
                  <a:gd name="T33" fmla="*/ 26 h 27"/>
                  <a:gd name="T34" fmla="*/ 2 w 28"/>
                  <a:gd name="T35" fmla="*/ 26 h 27"/>
                  <a:gd name="T36" fmla="*/ 2 w 28"/>
                  <a:gd name="T37" fmla="*/ 25 h 27"/>
                  <a:gd name="T38" fmla="*/ 2 w 28"/>
                  <a:gd name="T39" fmla="*/ 25 h 27"/>
                  <a:gd name="T40" fmla="*/ 3 w 28"/>
                  <a:gd name="T41" fmla="*/ 23 h 27"/>
                  <a:gd name="T42" fmla="*/ 4 w 28"/>
                  <a:gd name="T43" fmla="*/ 21 h 27"/>
                  <a:gd name="T44" fmla="*/ 4 w 28"/>
                  <a:gd name="T45" fmla="*/ 20 h 27"/>
                  <a:gd name="T46" fmla="*/ 9 w 28"/>
                  <a:gd name="T47" fmla="*/ 14 h 27"/>
                  <a:gd name="T48" fmla="*/ 11 w 28"/>
                  <a:gd name="T49" fmla="*/ 13 h 27"/>
                  <a:gd name="T50" fmla="*/ 14 w 28"/>
                  <a:gd name="T51" fmla="*/ 10 h 27"/>
                  <a:gd name="T52" fmla="*/ 16 w 28"/>
                  <a:gd name="T53" fmla="*/ 9 h 27"/>
                  <a:gd name="T54" fmla="*/ 16 w 28"/>
                  <a:gd name="T55" fmla="*/ 8 h 27"/>
                  <a:gd name="T56" fmla="*/ 17 w 28"/>
                  <a:gd name="T57" fmla="*/ 8 h 27"/>
                  <a:gd name="T58" fmla="*/ 19 w 28"/>
                  <a:gd name="T59" fmla="*/ 7 h 27"/>
                  <a:gd name="T60" fmla="*/ 22 w 28"/>
                  <a:gd name="T61" fmla="*/ 5 h 27"/>
                  <a:gd name="T62" fmla="*/ 24 w 28"/>
                  <a:gd name="T63" fmla="*/ 4 h 27"/>
                  <a:gd name="T64" fmla="*/ 27 w 28"/>
                  <a:gd name="T65" fmla="*/ 3 h 27"/>
                  <a:gd name="T66" fmla="*/ 27 w 28"/>
                  <a:gd name="T67" fmla="*/ 2 h 27"/>
                  <a:gd name="T68" fmla="*/ 23 w 28"/>
                  <a:gd name="T69" fmla="*/ 1 h 27"/>
                  <a:gd name="T70" fmla="*/ 18 w 28"/>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7">
                    <a:moveTo>
                      <a:pt x="23" y="4"/>
                    </a:moveTo>
                    <a:cubicBezTo>
                      <a:pt x="23" y="4"/>
                      <a:pt x="23" y="4"/>
                      <a:pt x="23" y="4"/>
                    </a:cubicBezTo>
                    <a:cubicBezTo>
                      <a:pt x="23" y="4"/>
                      <a:pt x="23" y="4"/>
                      <a:pt x="23" y="4"/>
                    </a:cubicBezTo>
                    <a:cubicBezTo>
                      <a:pt x="23" y="4"/>
                      <a:pt x="23" y="4"/>
                      <a:pt x="23" y="4"/>
                    </a:cubicBezTo>
                    <a:moveTo>
                      <a:pt x="17" y="0"/>
                    </a:moveTo>
                    <a:cubicBezTo>
                      <a:pt x="16" y="0"/>
                      <a:pt x="16" y="0"/>
                      <a:pt x="16" y="0"/>
                    </a:cubicBezTo>
                    <a:cubicBezTo>
                      <a:pt x="13" y="1"/>
                      <a:pt x="13" y="1"/>
                      <a:pt x="13" y="1"/>
                    </a:cubicBezTo>
                    <a:cubicBezTo>
                      <a:pt x="11" y="1"/>
                      <a:pt x="11" y="1"/>
                      <a:pt x="11" y="1"/>
                    </a:cubicBezTo>
                    <a:cubicBezTo>
                      <a:pt x="10" y="1"/>
                      <a:pt x="10" y="1"/>
                      <a:pt x="10" y="1"/>
                    </a:cubicBezTo>
                    <a:cubicBezTo>
                      <a:pt x="10" y="1"/>
                      <a:pt x="10" y="1"/>
                      <a:pt x="10" y="1"/>
                    </a:cubicBezTo>
                    <a:cubicBezTo>
                      <a:pt x="9" y="1"/>
                      <a:pt x="9" y="1"/>
                      <a:pt x="9" y="1"/>
                    </a:cubicBezTo>
                    <a:cubicBezTo>
                      <a:pt x="7" y="2"/>
                      <a:pt x="7" y="2"/>
                      <a:pt x="7" y="2"/>
                    </a:cubicBezTo>
                    <a:cubicBezTo>
                      <a:pt x="5" y="2"/>
                      <a:pt x="5" y="2"/>
                      <a:pt x="5" y="2"/>
                    </a:cubicBezTo>
                    <a:cubicBezTo>
                      <a:pt x="5" y="2"/>
                      <a:pt x="5" y="3"/>
                      <a:pt x="4" y="3"/>
                    </a:cubicBezTo>
                    <a:cubicBezTo>
                      <a:pt x="3" y="3"/>
                      <a:pt x="3" y="3"/>
                      <a:pt x="3" y="3"/>
                    </a:cubicBezTo>
                    <a:cubicBezTo>
                      <a:pt x="2" y="4"/>
                      <a:pt x="2" y="4"/>
                      <a:pt x="2" y="4"/>
                    </a:cubicBezTo>
                    <a:cubicBezTo>
                      <a:pt x="1" y="4"/>
                      <a:pt x="1" y="4"/>
                      <a:pt x="1" y="4"/>
                    </a:cubicBezTo>
                    <a:cubicBezTo>
                      <a:pt x="1" y="6"/>
                      <a:pt x="1" y="8"/>
                      <a:pt x="1" y="11"/>
                    </a:cubicBezTo>
                    <a:cubicBezTo>
                      <a:pt x="2" y="10"/>
                      <a:pt x="3" y="9"/>
                      <a:pt x="4" y="8"/>
                    </a:cubicBezTo>
                    <a:cubicBezTo>
                      <a:pt x="6" y="7"/>
                      <a:pt x="9" y="6"/>
                      <a:pt x="11" y="5"/>
                    </a:cubicBezTo>
                    <a:cubicBezTo>
                      <a:pt x="13" y="4"/>
                      <a:pt x="15" y="3"/>
                      <a:pt x="17" y="3"/>
                    </a:cubicBezTo>
                    <a:cubicBezTo>
                      <a:pt x="19" y="3"/>
                      <a:pt x="21" y="3"/>
                      <a:pt x="22" y="2"/>
                    </a:cubicBezTo>
                    <a:cubicBezTo>
                      <a:pt x="23" y="2"/>
                      <a:pt x="24" y="2"/>
                      <a:pt x="25" y="2"/>
                    </a:cubicBezTo>
                    <a:cubicBezTo>
                      <a:pt x="26" y="2"/>
                      <a:pt x="27" y="2"/>
                      <a:pt x="27" y="2"/>
                    </a:cubicBezTo>
                    <a:cubicBezTo>
                      <a:pt x="27" y="2"/>
                      <a:pt x="25" y="3"/>
                      <a:pt x="23" y="4"/>
                    </a:cubicBezTo>
                    <a:cubicBezTo>
                      <a:pt x="21" y="4"/>
                      <a:pt x="20" y="5"/>
                      <a:pt x="18" y="6"/>
                    </a:cubicBezTo>
                    <a:cubicBezTo>
                      <a:pt x="17" y="6"/>
                      <a:pt x="17" y="7"/>
                      <a:pt x="16" y="7"/>
                    </a:cubicBezTo>
                    <a:cubicBezTo>
                      <a:pt x="15" y="8"/>
                      <a:pt x="14" y="8"/>
                      <a:pt x="13" y="9"/>
                    </a:cubicBezTo>
                    <a:cubicBezTo>
                      <a:pt x="11" y="10"/>
                      <a:pt x="9" y="11"/>
                      <a:pt x="7" y="13"/>
                    </a:cubicBezTo>
                    <a:cubicBezTo>
                      <a:pt x="5" y="14"/>
                      <a:pt x="4" y="16"/>
                      <a:pt x="2" y="18"/>
                    </a:cubicBezTo>
                    <a:cubicBezTo>
                      <a:pt x="1" y="19"/>
                      <a:pt x="1" y="21"/>
                      <a:pt x="0" y="22"/>
                    </a:cubicBezTo>
                    <a:cubicBezTo>
                      <a:pt x="0" y="22"/>
                      <a:pt x="0" y="22"/>
                      <a:pt x="0" y="22"/>
                    </a:cubicBezTo>
                    <a:cubicBezTo>
                      <a:pt x="0" y="23"/>
                      <a:pt x="0" y="24"/>
                      <a:pt x="0" y="26"/>
                    </a:cubicBezTo>
                    <a:cubicBezTo>
                      <a:pt x="0" y="26"/>
                      <a:pt x="0" y="26"/>
                      <a:pt x="0" y="26"/>
                    </a:cubicBezTo>
                    <a:cubicBezTo>
                      <a:pt x="2" y="27"/>
                      <a:pt x="2" y="27"/>
                      <a:pt x="2" y="27"/>
                    </a:cubicBezTo>
                    <a:cubicBezTo>
                      <a:pt x="2" y="26"/>
                      <a:pt x="2" y="26"/>
                      <a:pt x="2" y="26"/>
                    </a:cubicBezTo>
                    <a:cubicBezTo>
                      <a:pt x="2" y="26"/>
                      <a:pt x="2" y="26"/>
                      <a:pt x="2" y="26"/>
                    </a:cubicBezTo>
                    <a:cubicBezTo>
                      <a:pt x="2" y="25"/>
                      <a:pt x="2" y="25"/>
                      <a:pt x="2" y="25"/>
                    </a:cubicBezTo>
                    <a:cubicBezTo>
                      <a:pt x="2" y="25"/>
                      <a:pt x="2" y="25"/>
                      <a:pt x="2" y="25"/>
                    </a:cubicBezTo>
                    <a:cubicBezTo>
                      <a:pt x="2" y="25"/>
                      <a:pt x="2" y="25"/>
                      <a:pt x="2" y="25"/>
                    </a:cubicBezTo>
                    <a:cubicBezTo>
                      <a:pt x="2" y="24"/>
                      <a:pt x="2" y="24"/>
                      <a:pt x="2" y="24"/>
                    </a:cubicBezTo>
                    <a:cubicBezTo>
                      <a:pt x="3" y="23"/>
                      <a:pt x="3" y="23"/>
                      <a:pt x="3" y="23"/>
                    </a:cubicBezTo>
                    <a:cubicBezTo>
                      <a:pt x="3" y="23"/>
                      <a:pt x="3" y="23"/>
                      <a:pt x="3" y="23"/>
                    </a:cubicBezTo>
                    <a:cubicBezTo>
                      <a:pt x="4" y="21"/>
                      <a:pt x="4" y="21"/>
                      <a:pt x="4" y="21"/>
                    </a:cubicBezTo>
                    <a:cubicBezTo>
                      <a:pt x="4" y="20"/>
                      <a:pt x="4" y="20"/>
                      <a:pt x="4" y="20"/>
                    </a:cubicBezTo>
                    <a:cubicBezTo>
                      <a:pt x="4" y="20"/>
                      <a:pt x="4" y="20"/>
                      <a:pt x="4" y="20"/>
                    </a:cubicBezTo>
                    <a:cubicBezTo>
                      <a:pt x="6" y="17"/>
                      <a:pt x="6" y="17"/>
                      <a:pt x="6" y="17"/>
                    </a:cubicBezTo>
                    <a:cubicBezTo>
                      <a:pt x="9" y="14"/>
                      <a:pt x="9" y="14"/>
                      <a:pt x="9" y="14"/>
                    </a:cubicBezTo>
                    <a:cubicBezTo>
                      <a:pt x="9" y="14"/>
                      <a:pt x="9" y="14"/>
                      <a:pt x="9" y="14"/>
                    </a:cubicBezTo>
                    <a:cubicBezTo>
                      <a:pt x="11" y="13"/>
                      <a:pt x="11" y="13"/>
                      <a:pt x="11" y="13"/>
                    </a:cubicBezTo>
                    <a:cubicBezTo>
                      <a:pt x="11" y="12"/>
                      <a:pt x="12" y="12"/>
                      <a:pt x="13" y="11"/>
                    </a:cubicBezTo>
                    <a:cubicBezTo>
                      <a:pt x="14" y="10"/>
                      <a:pt x="14" y="10"/>
                      <a:pt x="14" y="10"/>
                    </a:cubicBezTo>
                    <a:cubicBezTo>
                      <a:pt x="15" y="9"/>
                      <a:pt x="15" y="9"/>
                      <a:pt x="15" y="9"/>
                    </a:cubicBezTo>
                    <a:cubicBezTo>
                      <a:pt x="16" y="9"/>
                      <a:pt x="16" y="9"/>
                      <a:pt x="16" y="9"/>
                    </a:cubicBezTo>
                    <a:cubicBezTo>
                      <a:pt x="16" y="9"/>
                      <a:pt x="16" y="9"/>
                      <a:pt x="16" y="9"/>
                    </a:cubicBezTo>
                    <a:cubicBezTo>
                      <a:pt x="16" y="8"/>
                      <a:pt x="16" y="8"/>
                      <a:pt x="16" y="8"/>
                    </a:cubicBezTo>
                    <a:cubicBezTo>
                      <a:pt x="17" y="8"/>
                      <a:pt x="17" y="8"/>
                      <a:pt x="17" y="8"/>
                    </a:cubicBezTo>
                    <a:cubicBezTo>
                      <a:pt x="17" y="8"/>
                      <a:pt x="17" y="8"/>
                      <a:pt x="17" y="8"/>
                    </a:cubicBezTo>
                    <a:cubicBezTo>
                      <a:pt x="18" y="7"/>
                      <a:pt x="18" y="7"/>
                      <a:pt x="18" y="7"/>
                    </a:cubicBezTo>
                    <a:cubicBezTo>
                      <a:pt x="19" y="7"/>
                      <a:pt x="19" y="7"/>
                      <a:pt x="19" y="7"/>
                    </a:cubicBezTo>
                    <a:cubicBezTo>
                      <a:pt x="20" y="7"/>
                      <a:pt x="20" y="7"/>
                      <a:pt x="20" y="7"/>
                    </a:cubicBezTo>
                    <a:cubicBezTo>
                      <a:pt x="22" y="5"/>
                      <a:pt x="22" y="5"/>
                      <a:pt x="22" y="5"/>
                    </a:cubicBezTo>
                    <a:cubicBezTo>
                      <a:pt x="23" y="5"/>
                      <a:pt x="23" y="5"/>
                      <a:pt x="23" y="5"/>
                    </a:cubicBezTo>
                    <a:cubicBezTo>
                      <a:pt x="24" y="4"/>
                      <a:pt x="24" y="4"/>
                      <a:pt x="24" y="4"/>
                    </a:cubicBezTo>
                    <a:cubicBezTo>
                      <a:pt x="27" y="3"/>
                      <a:pt x="27" y="3"/>
                      <a:pt x="27" y="3"/>
                    </a:cubicBezTo>
                    <a:cubicBezTo>
                      <a:pt x="27" y="3"/>
                      <a:pt x="27" y="3"/>
                      <a:pt x="27" y="3"/>
                    </a:cubicBezTo>
                    <a:cubicBezTo>
                      <a:pt x="28" y="2"/>
                      <a:pt x="27" y="2"/>
                      <a:pt x="27" y="2"/>
                    </a:cubicBezTo>
                    <a:cubicBezTo>
                      <a:pt x="27" y="2"/>
                      <a:pt x="27" y="2"/>
                      <a:pt x="27" y="2"/>
                    </a:cubicBezTo>
                    <a:cubicBezTo>
                      <a:pt x="26" y="1"/>
                      <a:pt x="25" y="1"/>
                      <a:pt x="25" y="1"/>
                    </a:cubicBezTo>
                    <a:cubicBezTo>
                      <a:pt x="24" y="1"/>
                      <a:pt x="23" y="1"/>
                      <a:pt x="23" y="1"/>
                    </a:cubicBezTo>
                    <a:cubicBezTo>
                      <a:pt x="20" y="0"/>
                      <a:pt x="20" y="0"/>
                      <a:pt x="20" y="0"/>
                    </a:cubicBezTo>
                    <a:cubicBezTo>
                      <a:pt x="19" y="0"/>
                      <a:pt x="19" y="0"/>
                      <a:pt x="18" y="0"/>
                    </a:cubicBezTo>
                    <a:cubicBezTo>
                      <a:pt x="17" y="0"/>
                      <a:pt x="17" y="0"/>
                      <a:pt x="17"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614">
                <a:extLst>
                  <a:ext uri="{FF2B5EF4-FFF2-40B4-BE49-F238E27FC236}">
                    <a16:creationId xmlns:a16="http://schemas.microsoft.com/office/drawing/2014/main" id="{F34DA4A4-F3BC-420A-A911-AD280542853B}"/>
                  </a:ext>
                </a:extLst>
              </p:cNvPr>
              <p:cNvSpPr>
                <a:spLocks noEditPoints="1"/>
              </p:cNvSpPr>
              <p:nvPr/>
            </p:nvSpPr>
            <p:spPr bwMode="auto">
              <a:xfrm>
                <a:off x="1962" y="2147"/>
                <a:ext cx="33" cy="52"/>
              </a:xfrm>
              <a:custGeom>
                <a:avLst/>
                <a:gdLst>
                  <a:gd name="T0" fmla="*/ 13 w 14"/>
                  <a:gd name="T1" fmla="*/ 18 h 22"/>
                  <a:gd name="T2" fmla="*/ 12 w 14"/>
                  <a:gd name="T3" fmla="*/ 20 h 22"/>
                  <a:gd name="T4" fmla="*/ 12 w 14"/>
                  <a:gd name="T5" fmla="*/ 21 h 22"/>
                  <a:gd name="T6" fmla="*/ 12 w 14"/>
                  <a:gd name="T7" fmla="*/ 21 h 22"/>
                  <a:gd name="T8" fmla="*/ 13 w 14"/>
                  <a:gd name="T9" fmla="*/ 22 h 22"/>
                  <a:gd name="T10" fmla="*/ 13 w 14"/>
                  <a:gd name="T11" fmla="*/ 18 h 22"/>
                  <a:gd name="T12" fmla="*/ 14 w 14"/>
                  <a:gd name="T13" fmla="*/ 0 h 22"/>
                  <a:gd name="T14" fmla="*/ 13 w 14"/>
                  <a:gd name="T15" fmla="*/ 1 h 22"/>
                  <a:gd name="T16" fmla="*/ 11 w 14"/>
                  <a:gd name="T17" fmla="*/ 2 h 22"/>
                  <a:gd name="T18" fmla="*/ 9 w 14"/>
                  <a:gd name="T19" fmla="*/ 3 h 22"/>
                  <a:gd name="T20" fmla="*/ 7 w 14"/>
                  <a:gd name="T21" fmla="*/ 5 h 22"/>
                  <a:gd name="T22" fmla="*/ 5 w 14"/>
                  <a:gd name="T23" fmla="*/ 6 h 22"/>
                  <a:gd name="T24" fmla="*/ 6 w 14"/>
                  <a:gd name="T25" fmla="*/ 6 h 22"/>
                  <a:gd name="T26" fmla="*/ 4 w 14"/>
                  <a:gd name="T27" fmla="*/ 7 h 22"/>
                  <a:gd name="T28" fmla="*/ 3 w 14"/>
                  <a:gd name="T29" fmla="*/ 9 h 22"/>
                  <a:gd name="T30" fmla="*/ 2 w 14"/>
                  <a:gd name="T31" fmla="*/ 11 h 22"/>
                  <a:gd name="T32" fmla="*/ 1 w 14"/>
                  <a:gd name="T33" fmla="*/ 12 h 22"/>
                  <a:gd name="T34" fmla="*/ 0 w 14"/>
                  <a:gd name="T35" fmla="*/ 13 h 22"/>
                  <a:gd name="T36" fmla="*/ 0 w 14"/>
                  <a:gd name="T37" fmla="*/ 13 h 22"/>
                  <a:gd name="T38" fmla="*/ 0 w 14"/>
                  <a:gd name="T39" fmla="*/ 13 h 22"/>
                  <a:gd name="T40" fmla="*/ 0 w 14"/>
                  <a:gd name="T41" fmla="*/ 13 h 22"/>
                  <a:gd name="T42" fmla="*/ 0 w 14"/>
                  <a:gd name="T43" fmla="*/ 14 h 22"/>
                  <a:gd name="T44" fmla="*/ 6 w 14"/>
                  <a:gd name="T45" fmla="*/ 17 h 22"/>
                  <a:gd name="T46" fmla="*/ 6 w 14"/>
                  <a:gd name="T47" fmla="*/ 17 h 22"/>
                  <a:gd name="T48" fmla="*/ 7 w 14"/>
                  <a:gd name="T49" fmla="*/ 14 h 22"/>
                  <a:gd name="T50" fmla="*/ 10 w 14"/>
                  <a:gd name="T51" fmla="*/ 10 h 22"/>
                  <a:gd name="T52" fmla="*/ 14 w 14"/>
                  <a:gd name="T53" fmla="*/ 7 h 22"/>
                  <a:gd name="T54" fmla="*/ 14 w 14"/>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22">
                    <a:moveTo>
                      <a:pt x="13" y="18"/>
                    </a:moveTo>
                    <a:cubicBezTo>
                      <a:pt x="13" y="19"/>
                      <a:pt x="13" y="19"/>
                      <a:pt x="12" y="20"/>
                    </a:cubicBezTo>
                    <a:cubicBezTo>
                      <a:pt x="12" y="21"/>
                      <a:pt x="12" y="21"/>
                      <a:pt x="12" y="21"/>
                    </a:cubicBezTo>
                    <a:cubicBezTo>
                      <a:pt x="12" y="21"/>
                      <a:pt x="12" y="21"/>
                      <a:pt x="12" y="21"/>
                    </a:cubicBezTo>
                    <a:cubicBezTo>
                      <a:pt x="13" y="22"/>
                      <a:pt x="13" y="22"/>
                      <a:pt x="13" y="22"/>
                    </a:cubicBezTo>
                    <a:cubicBezTo>
                      <a:pt x="13" y="20"/>
                      <a:pt x="13" y="19"/>
                      <a:pt x="13" y="18"/>
                    </a:cubicBezTo>
                    <a:moveTo>
                      <a:pt x="14" y="0"/>
                    </a:moveTo>
                    <a:cubicBezTo>
                      <a:pt x="13" y="1"/>
                      <a:pt x="13" y="1"/>
                      <a:pt x="13" y="1"/>
                    </a:cubicBezTo>
                    <a:cubicBezTo>
                      <a:pt x="12" y="1"/>
                      <a:pt x="12" y="1"/>
                      <a:pt x="11" y="2"/>
                    </a:cubicBezTo>
                    <a:cubicBezTo>
                      <a:pt x="10" y="2"/>
                      <a:pt x="10" y="2"/>
                      <a:pt x="9" y="3"/>
                    </a:cubicBezTo>
                    <a:cubicBezTo>
                      <a:pt x="8" y="4"/>
                      <a:pt x="8" y="4"/>
                      <a:pt x="7" y="5"/>
                    </a:cubicBezTo>
                    <a:cubicBezTo>
                      <a:pt x="5" y="6"/>
                      <a:pt x="5" y="6"/>
                      <a:pt x="5" y="6"/>
                    </a:cubicBezTo>
                    <a:cubicBezTo>
                      <a:pt x="6" y="6"/>
                      <a:pt x="6" y="6"/>
                      <a:pt x="6" y="6"/>
                    </a:cubicBezTo>
                    <a:cubicBezTo>
                      <a:pt x="4" y="7"/>
                      <a:pt x="4" y="7"/>
                      <a:pt x="4" y="7"/>
                    </a:cubicBezTo>
                    <a:cubicBezTo>
                      <a:pt x="3" y="9"/>
                      <a:pt x="3" y="9"/>
                      <a:pt x="3" y="9"/>
                    </a:cubicBezTo>
                    <a:cubicBezTo>
                      <a:pt x="2" y="11"/>
                      <a:pt x="2" y="11"/>
                      <a:pt x="2" y="11"/>
                    </a:cubicBezTo>
                    <a:cubicBezTo>
                      <a:pt x="1" y="12"/>
                      <a:pt x="1" y="12"/>
                      <a:pt x="1" y="12"/>
                    </a:cubicBezTo>
                    <a:cubicBezTo>
                      <a:pt x="0" y="13"/>
                      <a:pt x="0" y="13"/>
                      <a:pt x="0" y="13"/>
                    </a:cubicBezTo>
                    <a:cubicBezTo>
                      <a:pt x="0" y="13"/>
                      <a:pt x="0" y="13"/>
                      <a:pt x="0" y="13"/>
                    </a:cubicBezTo>
                    <a:cubicBezTo>
                      <a:pt x="0" y="13"/>
                      <a:pt x="0" y="13"/>
                      <a:pt x="0" y="13"/>
                    </a:cubicBezTo>
                    <a:cubicBezTo>
                      <a:pt x="0" y="13"/>
                      <a:pt x="0" y="13"/>
                      <a:pt x="0" y="13"/>
                    </a:cubicBezTo>
                    <a:cubicBezTo>
                      <a:pt x="0" y="14"/>
                      <a:pt x="0" y="14"/>
                      <a:pt x="0" y="14"/>
                    </a:cubicBezTo>
                    <a:cubicBezTo>
                      <a:pt x="2" y="15"/>
                      <a:pt x="4" y="16"/>
                      <a:pt x="6" y="17"/>
                    </a:cubicBezTo>
                    <a:cubicBezTo>
                      <a:pt x="6" y="17"/>
                      <a:pt x="6" y="17"/>
                      <a:pt x="6" y="17"/>
                    </a:cubicBezTo>
                    <a:cubicBezTo>
                      <a:pt x="6" y="16"/>
                      <a:pt x="7" y="15"/>
                      <a:pt x="7" y="14"/>
                    </a:cubicBezTo>
                    <a:cubicBezTo>
                      <a:pt x="8" y="13"/>
                      <a:pt x="9" y="12"/>
                      <a:pt x="10" y="10"/>
                    </a:cubicBezTo>
                    <a:cubicBezTo>
                      <a:pt x="11" y="9"/>
                      <a:pt x="12" y="8"/>
                      <a:pt x="14" y="7"/>
                    </a:cubicBezTo>
                    <a:cubicBezTo>
                      <a:pt x="14" y="4"/>
                      <a:pt x="14" y="2"/>
                      <a:pt x="14"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615">
                <a:extLst>
                  <a:ext uri="{FF2B5EF4-FFF2-40B4-BE49-F238E27FC236}">
                    <a16:creationId xmlns:a16="http://schemas.microsoft.com/office/drawing/2014/main" id="{241E231A-D6B3-4C8F-B7A7-9C4A0843EA39}"/>
                  </a:ext>
                </a:extLst>
              </p:cNvPr>
              <p:cNvSpPr>
                <a:spLocks noEditPoints="1"/>
              </p:cNvSpPr>
              <p:nvPr/>
            </p:nvSpPr>
            <p:spPr bwMode="auto">
              <a:xfrm>
                <a:off x="1926" y="2273"/>
                <a:ext cx="34" cy="33"/>
              </a:xfrm>
              <a:custGeom>
                <a:avLst/>
                <a:gdLst>
                  <a:gd name="T0" fmla="*/ 3 w 14"/>
                  <a:gd name="T1" fmla="*/ 10 h 14"/>
                  <a:gd name="T2" fmla="*/ 3 w 14"/>
                  <a:gd name="T3" fmla="*/ 10 h 14"/>
                  <a:gd name="T4" fmla="*/ 7 w 14"/>
                  <a:gd name="T5" fmla="*/ 9 h 14"/>
                  <a:gd name="T6" fmla="*/ 7 w 14"/>
                  <a:gd name="T7" fmla="*/ 9 h 14"/>
                  <a:gd name="T8" fmla="*/ 7 w 14"/>
                  <a:gd name="T9" fmla="*/ 9 h 14"/>
                  <a:gd name="T10" fmla="*/ 11 w 14"/>
                  <a:gd name="T11" fmla="*/ 6 h 14"/>
                  <a:gd name="T12" fmla="*/ 11 w 14"/>
                  <a:gd name="T13" fmla="*/ 6 h 14"/>
                  <a:gd name="T14" fmla="*/ 14 w 14"/>
                  <a:gd name="T15" fmla="*/ 0 h 14"/>
                  <a:gd name="T16" fmla="*/ 8 w 14"/>
                  <a:gd name="T17" fmla="*/ 5 h 14"/>
                  <a:gd name="T18" fmla="*/ 0 w 14"/>
                  <a:gd name="T19" fmla="*/ 13 h 14"/>
                  <a:gd name="T20" fmla="*/ 5 w 14"/>
                  <a:gd name="T21" fmla="*/ 14 h 14"/>
                  <a:gd name="T22" fmla="*/ 5 w 14"/>
                  <a:gd name="T23" fmla="*/ 13 h 14"/>
                  <a:gd name="T24" fmla="*/ 7 w 14"/>
                  <a:gd name="T25" fmla="*/ 12 h 14"/>
                  <a:gd name="T26" fmla="*/ 9 w 14"/>
                  <a:gd name="T27" fmla="*/ 10 h 14"/>
                  <a:gd name="T28" fmla="*/ 11 w 14"/>
                  <a:gd name="T29" fmla="*/ 7 h 14"/>
                  <a:gd name="T30" fmla="*/ 14 w 14"/>
                  <a:gd name="T31" fmla="*/ 1 h 14"/>
                  <a:gd name="T32" fmla="*/ 14 w 14"/>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3" y="10"/>
                    </a:moveTo>
                    <a:cubicBezTo>
                      <a:pt x="3" y="10"/>
                      <a:pt x="3" y="10"/>
                      <a:pt x="3" y="10"/>
                    </a:cubicBezTo>
                    <a:moveTo>
                      <a:pt x="7" y="9"/>
                    </a:moveTo>
                    <a:cubicBezTo>
                      <a:pt x="7" y="9"/>
                      <a:pt x="7" y="9"/>
                      <a:pt x="7" y="9"/>
                    </a:cubicBezTo>
                    <a:cubicBezTo>
                      <a:pt x="7" y="9"/>
                      <a:pt x="7" y="9"/>
                      <a:pt x="7" y="9"/>
                    </a:cubicBezTo>
                    <a:moveTo>
                      <a:pt x="11" y="6"/>
                    </a:moveTo>
                    <a:cubicBezTo>
                      <a:pt x="11" y="6"/>
                      <a:pt x="11" y="6"/>
                      <a:pt x="11" y="6"/>
                    </a:cubicBezTo>
                    <a:moveTo>
                      <a:pt x="14" y="0"/>
                    </a:moveTo>
                    <a:cubicBezTo>
                      <a:pt x="12" y="2"/>
                      <a:pt x="10" y="3"/>
                      <a:pt x="8" y="5"/>
                    </a:cubicBezTo>
                    <a:cubicBezTo>
                      <a:pt x="5" y="8"/>
                      <a:pt x="2" y="10"/>
                      <a:pt x="0" y="13"/>
                    </a:cubicBezTo>
                    <a:cubicBezTo>
                      <a:pt x="2" y="13"/>
                      <a:pt x="3" y="14"/>
                      <a:pt x="5" y="14"/>
                    </a:cubicBezTo>
                    <a:cubicBezTo>
                      <a:pt x="5" y="14"/>
                      <a:pt x="5" y="13"/>
                      <a:pt x="5" y="13"/>
                    </a:cubicBezTo>
                    <a:cubicBezTo>
                      <a:pt x="6" y="13"/>
                      <a:pt x="7" y="12"/>
                      <a:pt x="7" y="12"/>
                    </a:cubicBezTo>
                    <a:cubicBezTo>
                      <a:pt x="8" y="11"/>
                      <a:pt x="9" y="11"/>
                      <a:pt x="9" y="10"/>
                    </a:cubicBezTo>
                    <a:cubicBezTo>
                      <a:pt x="10" y="9"/>
                      <a:pt x="10" y="8"/>
                      <a:pt x="11" y="7"/>
                    </a:cubicBezTo>
                    <a:cubicBezTo>
                      <a:pt x="12" y="5"/>
                      <a:pt x="13" y="3"/>
                      <a:pt x="14" y="1"/>
                    </a:cubicBezTo>
                    <a:cubicBezTo>
                      <a:pt x="14" y="1"/>
                      <a:pt x="14" y="0"/>
                      <a:pt x="14"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616">
                <a:extLst>
                  <a:ext uri="{FF2B5EF4-FFF2-40B4-BE49-F238E27FC236}">
                    <a16:creationId xmlns:a16="http://schemas.microsoft.com/office/drawing/2014/main" id="{B2D1E4BC-3BBB-4D7C-A038-114A7F4B3E00}"/>
                  </a:ext>
                </a:extLst>
              </p:cNvPr>
              <p:cNvSpPr>
                <a:spLocks noEditPoints="1"/>
              </p:cNvSpPr>
              <p:nvPr/>
            </p:nvSpPr>
            <p:spPr bwMode="auto">
              <a:xfrm>
                <a:off x="1914" y="2223"/>
                <a:ext cx="50" cy="81"/>
              </a:xfrm>
              <a:custGeom>
                <a:avLst/>
                <a:gdLst>
                  <a:gd name="T0" fmla="*/ 6 w 21"/>
                  <a:gd name="T1" fmla="*/ 30 h 34"/>
                  <a:gd name="T2" fmla="*/ 9 w 21"/>
                  <a:gd name="T3" fmla="*/ 27 h 34"/>
                  <a:gd name="T4" fmla="*/ 10 w 21"/>
                  <a:gd name="T5" fmla="*/ 25 h 34"/>
                  <a:gd name="T6" fmla="*/ 10 w 21"/>
                  <a:gd name="T7" fmla="*/ 25 h 34"/>
                  <a:gd name="T8" fmla="*/ 10 w 21"/>
                  <a:gd name="T9" fmla="*/ 25 h 34"/>
                  <a:gd name="T10" fmla="*/ 10 w 21"/>
                  <a:gd name="T11" fmla="*/ 25 h 34"/>
                  <a:gd name="T12" fmla="*/ 10 w 21"/>
                  <a:gd name="T13" fmla="*/ 25 h 34"/>
                  <a:gd name="T14" fmla="*/ 10 w 21"/>
                  <a:gd name="T15" fmla="*/ 25 h 34"/>
                  <a:gd name="T16" fmla="*/ 12 w 21"/>
                  <a:gd name="T17" fmla="*/ 21 h 34"/>
                  <a:gd name="T18" fmla="*/ 12 w 21"/>
                  <a:gd name="T19" fmla="*/ 21 h 34"/>
                  <a:gd name="T20" fmla="*/ 12 w 21"/>
                  <a:gd name="T21" fmla="*/ 21 h 34"/>
                  <a:gd name="T22" fmla="*/ 12 w 21"/>
                  <a:gd name="T23" fmla="*/ 20 h 34"/>
                  <a:gd name="T24" fmla="*/ 12 w 21"/>
                  <a:gd name="T25" fmla="*/ 20 h 34"/>
                  <a:gd name="T26" fmla="*/ 12 w 21"/>
                  <a:gd name="T27" fmla="*/ 20 h 34"/>
                  <a:gd name="T28" fmla="*/ 14 w 21"/>
                  <a:gd name="T29" fmla="*/ 0 h 34"/>
                  <a:gd name="T30" fmla="*/ 13 w 21"/>
                  <a:gd name="T31" fmla="*/ 4 h 34"/>
                  <a:gd name="T32" fmla="*/ 13 w 21"/>
                  <a:gd name="T33" fmla="*/ 6 h 34"/>
                  <a:gd name="T34" fmla="*/ 13 w 21"/>
                  <a:gd name="T35" fmla="*/ 11 h 34"/>
                  <a:gd name="T36" fmla="*/ 12 w 21"/>
                  <a:gd name="T37" fmla="*/ 17 h 34"/>
                  <a:gd name="T38" fmla="*/ 12 w 21"/>
                  <a:gd name="T39" fmla="*/ 17 h 34"/>
                  <a:gd name="T40" fmla="*/ 12 w 21"/>
                  <a:gd name="T41" fmla="*/ 17 h 34"/>
                  <a:gd name="T42" fmla="*/ 12 w 21"/>
                  <a:gd name="T43" fmla="*/ 17 h 34"/>
                  <a:gd name="T44" fmla="*/ 12 w 21"/>
                  <a:gd name="T45" fmla="*/ 19 h 34"/>
                  <a:gd name="T46" fmla="*/ 12 w 21"/>
                  <a:gd name="T47" fmla="*/ 20 h 34"/>
                  <a:gd name="T48" fmla="*/ 11 w 21"/>
                  <a:gd name="T49" fmla="*/ 22 h 34"/>
                  <a:gd name="T50" fmla="*/ 11 w 21"/>
                  <a:gd name="T51" fmla="*/ 23 h 34"/>
                  <a:gd name="T52" fmla="*/ 10 w 21"/>
                  <a:gd name="T53" fmla="*/ 25 h 34"/>
                  <a:gd name="T54" fmla="*/ 9 w 21"/>
                  <a:gd name="T55" fmla="*/ 27 h 34"/>
                  <a:gd name="T56" fmla="*/ 7 w 21"/>
                  <a:gd name="T57" fmla="*/ 29 h 34"/>
                  <a:gd name="T58" fmla="*/ 7 w 21"/>
                  <a:gd name="T59" fmla="*/ 29 h 34"/>
                  <a:gd name="T60" fmla="*/ 5 w 21"/>
                  <a:gd name="T61" fmla="*/ 31 h 34"/>
                  <a:gd name="T62" fmla="*/ 2 w 21"/>
                  <a:gd name="T63" fmla="*/ 33 h 34"/>
                  <a:gd name="T64" fmla="*/ 0 w 21"/>
                  <a:gd name="T65" fmla="*/ 34 h 34"/>
                  <a:gd name="T66" fmla="*/ 4 w 21"/>
                  <a:gd name="T67" fmla="*/ 34 h 34"/>
                  <a:gd name="T68" fmla="*/ 13 w 21"/>
                  <a:gd name="T69" fmla="*/ 26 h 34"/>
                  <a:gd name="T70" fmla="*/ 19 w 21"/>
                  <a:gd name="T71" fmla="*/ 18 h 34"/>
                  <a:gd name="T72" fmla="*/ 21 w 21"/>
                  <a:gd name="T73" fmla="*/ 6 h 34"/>
                  <a:gd name="T74" fmla="*/ 15 w 21"/>
                  <a:gd name="T7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34">
                    <a:moveTo>
                      <a:pt x="6" y="30"/>
                    </a:moveTo>
                    <a:cubicBezTo>
                      <a:pt x="6" y="30"/>
                      <a:pt x="6" y="30"/>
                      <a:pt x="6" y="30"/>
                    </a:cubicBezTo>
                    <a:moveTo>
                      <a:pt x="9" y="27"/>
                    </a:moveTo>
                    <a:cubicBezTo>
                      <a:pt x="9" y="27"/>
                      <a:pt x="9" y="27"/>
                      <a:pt x="9" y="27"/>
                    </a:cubicBezTo>
                    <a:moveTo>
                      <a:pt x="10" y="25"/>
                    </a:moveTo>
                    <a:cubicBezTo>
                      <a:pt x="10" y="25"/>
                      <a:pt x="10" y="25"/>
                      <a:pt x="10" y="25"/>
                    </a:cubicBezTo>
                    <a:cubicBezTo>
                      <a:pt x="10" y="25"/>
                      <a:pt x="10" y="25"/>
                      <a:pt x="10" y="25"/>
                    </a:cubicBezTo>
                    <a:cubicBezTo>
                      <a:pt x="10" y="25"/>
                      <a:pt x="10" y="25"/>
                      <a:pt x="10" y="25"/>
                    </a:cubicBezTo>
                    <a:moveTo>
                      <a:pt x="10" y="25"/>
                    </a:moveTo>
                    <a:cubicBezTo>
                      <a:pt x="10" y="25"/>
                      <a:pt x="10" y="25"/>
                      <a:pt x="10" y="25"/>
                    </a:cubicBezTo>
                    <a:moveTo>
                      <a:pt x="10" y="25"/>
                    </a:move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moveTo>
                      <a:pt x="12" y="21"/>
                    </a:moveTo>
                    <a:cubicBezTo>
                      <a:pt x="12" y="21"/>
                      <a:pt x="12" y="20"/>
                      <a:pt x="12" y="20"/>
                    </a:cubicBezTo>
                    <a:cubicBezTo>
                      <a:pt x="12" y="20"/>
                      <a:pt x="12" y="21"/>
                      <a:pt x="12" y="21"/>
                    </a:cubicBezTo>
                    <a:cubicBezTo>
                      <a:pt x="12" y="21"/>
                      <a:pt x="12" y="21"/>
                      <a:pt x="12" y="21"/>
                    </a:cubicBezTo>
                    <a:cubicBezTo>
                      <a:pt x="12" y="21"/>
                      <a:pt x="12" y="21"/>
                      <a:pt x="12" y="21"/>
                    </a:cubicBezTo>
                    <a:cubicBezTo>
                      <a:pt x="12" y="21"/>
                      <a:pt x="12" y="21"/>
                      <a:pt x="12" y="21"/>
                    </a:cubicBezTo>
                    <a:moveTo>
                      <a:pt x="12" y="20"/>
                    </a:moveTo>
                    <a:cubicBezTo>
                      <a:pt x="12" y="20"/>
                      <a:pt x="12" y="20"/>
                      <a:pt x="12" y="20"/>
                    </a:cubicBezTo>
                    <a:cubicBezTo>
                      <a:pt x="12" y="20"/>
                      <a:pt x="12" y="20"/>
                      <a:pt x="12" y="20"/>
                    </a:cubicBezTo>
                    <a:cubicBezTo>
                      <a:pt x="12" y="20"/>
                      <a:pt x="12" y="20"/>
                      <a:pt x="12" y="20"/>
                    </a:cubicBezTo>
                    <a:moveTo>
                      <a:pt x="12" y="20"/>
                    </a:moveTo>
                    <a:cubicBezTo>
                      <a:pt x="12" y="20"/>
                      <a:pt x="12" y="20"/>
                      <a:pt x="12" y="20"/>
                    </a:cubicBezTo>
                    <a:moveTo>
                      <a:pt x="14" y="0"/>
                    </a:moveTo>
                    <a:cubicBezTo>
                      <a:pt x="14" y="1"/>
                      <a:pt x="14" y="2"/>
                      <a:pt x="14" y="3"/>
                    </a:cubicBezTo>
                    <a:cubicBezTo>
                      <a:pt x="13" y="4"/>
                      <a:pt x="13" y="4"/>
                      <a:pt x="13" y="4"/>
                    </a:cubicBezTo>
                    <a:cubicBezTo>
                      <a:pt x="13" y="5"/>
                      <a:pt x="13" y="5"/>
                      <a:pt x="13" y="5"/>
                    </a:cubicBezTo>
                    <a:cubicBezTo>
                      <a:pt x="13" y="6"/>
                      <a:pt x="13" y="6"/>
                      <a:pt x="13" y="6"/>
                    </a:cubicBezTo>
                    <a:cubicBezTo>
                      <a:pt x="13" y="8"/>
                      <a:pt x="13" y="8"/>
                      <a:pt x="13" y="8"/>
                    </a:cubicBezTo>
                    <a:cubicBezTo>
                      <a:pt x="13" y="11"/>
                      <a:pt x="13" y="11"/>
                      <a:pt x="13" y="11"/>
                    </a:cubicBezTo>
                    <a:cubicBezTo>
                      <a:pt x="13" y="14"/>
                      <a:pt x="13" y="14"/>
                      <a:pt x="13" y="14"/>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8"/>
                      <a:pt x="12" y="18"/>
                      <a:pt x="12" y="18"/>
                    </a:cubicBezTo>
                    <a:cubicBezTo>
                      <a:pt x="12" y="19"/>
                      <a:pt x="12" y="19"/>
                      <a:pt x="12" y="19"/>
                    </a:cubicBezTo>
                    <a:cubicBezTo>
                      <a:pt x="12" y="20"/>
                      <a:pt x="12" y="20"/>
                      <a:pt x="12" y="20"/>
                    </a:cubicBezTo>
                    <a:cubicBezTo>
                      <a:pt x="12" y="20"/>
                      <a:pt x="12" y="20"/>
                      <a:pt x="12" y="20"/>
                    </a:cubicBezTo>
                    <a:cubicBezTo>
                      <a:pt x="12" y="21"/>
                      <a:pt x="12" y="21"/>
                      <a:pt x="12" y="21"/>
                    </a:cubicBezTo>
                    <a:cubicBezTo>
                      <a:pt x="11" y="22"/>
                      <a:pt x="11" y="22"/>
                      <a:pt x="11" y="22"/>
                    </a:cubicBezTo>
                    <a:cubicBezTo>
                      <a:pt x="11" y="22"/>
                      <a:pt x="11" y="22"/>
                      <a:pt x="11" y="22"/>
                    </a:cubicBezTo>
                    <a:cubicBezTo>
                      <a:pt x="11" y="23"/>
                      <a:pt x="11" y="23"/>
                      <a:pt x="11" y="23"/>
                    </a:cubicBezTo>
                    <a:cubicBezTo>
                      <a:pt x="10" y="24"/>
                      <a:pt x="10" y="24"/>
                      <a:pt x="10" y="24"/>
                    </a:cubicBezTo>
                    <a:cubicBezTo>
                      <a:pt x="10" y="25"/>
                      <a:pt x="10" y="25"/>
                      <a:pt x="10" y="25"/>
                    </a:cubicBezTo>
                    <a:cubicBezTo>
                      <a:pt x="10" y="25"/>
                      <a:pt x="10" y="25"/>
                      <a:pt x="10" y="25"/>
                    </a:cubicBezTo>
                    <a:cubicBezTo>
                      <a:pt x="9" y="27"/>
                      <a:pt x="9" y="27"/>
                      <a:pt x="9" y="27"/>
                    </a:cubicBezTo>
                    <a:cubicBezTo>
                      <a:pt x="8" y="28"/>
                      <a:pt x="8" y="28"/>
                      <a:pt x="8" y="28"/>
                    </a:cubicBezTo>
                    <a:cubicBezTo>
                      <a:pt x="7" y="29"/>
                      <a:pt x="7" y="29"/>
                      <a:pt x="7" y="29"/>
                    </a:cubicBezTo>
                    <a:cubicBezTo>
                      <a:pt x="7" y="29"/>
                      <a:pt x="7" y="29"/>
                      <a:pt x="7" y="29"/>
                    </a:cubicBezTo>
                    <a:cubicBezTo>
                      <a:pt x="7" y="29"/>
                      <a:pt x="7" y="29"/>
                      <a:pt x="7" y="29"/>
                    </a:cubicBezTo>
                    <a:cubicBezTo>
                      <a:pt x="6" y="30"/>
                      <a:pt x="6" y="30"/>
                      <a:pt x="6" y="30"/>
                    </a:cubicBezTo>
                    <a:cubicBezTo>
                      <a:pt x="5" y="31"/>
                      <a:pt x="5" y="31"/>
                      <a:pt x="5" y="31"/>
                    </a:cubicBezTo>
                    <a:cubicBezTo>
                      <a:pt x="5" y="31"/>
                      <a:pt x="5" y="31"/>
                      <a:pt x="5" y="31"/>
                    </a:cubicBezTo>
                    <a:cubicBezTo>
                      <a:pt x="2" y="33"/>
                      <a:pt x="2" y="33"/>
                      <a:pt x="2" y="33"/>
                    </a:cubicBezTo>
                    <a:cubicBezTo>
                      <a:pt x="1" y="33"/>
                      <a:pt x="1" y="33"/>
                      <a:pt x="1" y="33"/>
                    </a:cubicBezTo>
                    <a:cubicBezTo>
                      <a:pt x="1" y="33"/>
                      <a:pt x="0" y="34"/>
                      <a:pt x="0" y="34"/>
                    </a:cubicBezTo>
                    <a:cubicBezTo>
                      <a:pt x="1" y="34"/>
                      <a:pt x="1" y="34"/>
                      <a:pt x="2" y="34"/>
                    </a:cubicBezTo>
                    <a:cubicBezTo>
                      <a:pt x="3" y="34"/>
                      <a:pt x="3" y="34"/>
                      <a:pt x="4" y="34"/>
                    </a:cubicBezTo>
                    <a:cubicBezTo>
                      <a:pt x="4" y="34"/>
                      <a:pt x="5" y="34"/>
                      <a:pt x="5" y="34"/>
                    </a:cubicBezTo>
                    <a:cubicBezTo>
                      <a:pt x="7" y="31"/>
                      <a:pt x="10" y="29"/>
                      <a:pt x="13" y="26"/>
                    </a:cubicBezTo>
                    <a:cubicBezTo>
                      <a:pt x="15" y="24"/>
                      <a:pt x="17" y="23"/>
                      <a:pt x="19" y="21"/>
                    </a:cubicBezTo>
                    <a:cubicBezTo>
                      <a:pt x="19" y="20"/>
                      <a:pt x="19" y="19"/>
                      <a:pt x="19" y="18"/>
                    </a:cubicBezTo>
                    <a:cubicBezTo>
                      <a:pt x="20" y="17"/>
                      <a:pt x="20" y="16"/>
                      <a:pt x="20" y="14"/>
                    </a:cubicBezTo>
                    <a:cubicBezTo>
                      <a:pt x="20" y="12"/>
                      <a:pt x="21" y="9"/>
                      <a:pt x="21" y="6"/>
                    </a:cubicBezTo>
                    <a:cubicBezTo>
                      <a:pt x="21" y="5"/>
                      <a:pt x="21" y="4"/>
                      <a:pt x="21" y="4"/>
                    </a:cubicBezTo>
                    <a:cubicBezTo>
                      <a:pt x="15" y="1"/>
                      <a:pt x="15" y="1"/>
                      <a:pt x="15" y="1"/>
                    </a:cubicBezTo>
                    <a:cubicBezTo>
                      <a:pt x="14" y="0"/>
                      <a:pt x="14" y="0"/>
                      <a:pt x="14"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17">
                <a:extLst>
                  <a:ext uri="{FF2B5EF4-FFF2-40B4-BE49-F238E27FC236}">
                    <a16:creationId xmlns:a16="http://schemas.microsoft.com/office/drawing/2014/main" id="{CF6CBAE2-0B42-4AF2-B0E6-911244CE7973}"/>
                  </a:ext>
                </a:extLst>
              </p:cNvPr>
              <p:cNvSpPr>
                <a:spLocks noEditPoints="1"/>
              </p:cNvSpPr>
              <p:nvPr/>
            </p:nvSpPr>
            <p:spPr bwMode="auto">
              <a:xfrm>
                <a:off x="1948" y="2242"/>
                <a:ext cx="40" cy="67"/>
              </a:xfrm>
              <a:custGeom>
                <a:avLst/>
                <a:gdLst>
                  <a:gd name="T0" fmla="*/ 17 w 17"/>
                  <a:gd name="T1" fmla="*/ 10 h 28"/>
                  <a:gd name="T2" fmla="*/ 10 w 17"/>
                  <a:gd name="T3" fmla="*/ 16 h 28"/>
                  <a:gd name="T4" fmla="*/ 10 w 17"/>
                  <a:gd name="T5" fmla="*/ 16 h 28"/>
                  <a:gd name="T6" fmla="*/ 8 w 17"/>
                  <a:gd name="T7" fmla="*/ 20 h 28"/>
                  <a:gd name="T8" fmla="*/ 5 w 17"/>
                  <a:gd name="T9" fmla="*/ 23 h 28"/>
                  <a:gd name="T10" fmla="*/ 3 w 17"/>
                  <a:gd name="T11" fmla="*/ 25 h 28"/>
                  <a:gd name="T12" fmla="*/ 0 w 17"/>
                  <a:gd name="T13" fmla="*/ 27 h 28"/>
                  <a:gd name="T14" fmla="*/ 0 w 17"/>
                  <a:gd name="T15" fmla="*/ 27 h 28"/>
                  <a:gd name="T16" fmla="*/ 2 w 17"/>
                  <a:gd name="T17" fmla="*/ 27 h 28"/>
                  <a:gd name="T18" fmla="*/ 8 w 17"/>
                  <a:gd name="T19" fmla="*/ 28 h 28"/>
                  <a:gd name="T20" fmla="*/ 9 w 17"/>
                  <a:gd name="T21" fmla="*/ 26 h 28"/>
                  <a:gd name="T22" fmla="*/ 10 w 17"/>
                  <a:gd name="T23" fmla="*/ 26 h 28"/>
                  <a:gd name="T24" fmla="*/ 10 w 17"/>
                  <a:gd name="T25" fmla="*/ 26 h 28"/>
                  <a:gd name="T26" fmla="*/ 11 w 17"/>
                  <a:gd name="T27" fmla="*/ 24 h 28"/>
                  <a:gd name="T28" fmla="*/ 11 w 17"/>
                  <a:gd name="T29" fmla="*/ 24 h 28"/>
                  <a:gd name="T30" fmla="*/ 11 w 17"/>
                  <a:gd name="T31" fmla="*/ 23 h 28"/>
                  <a:gd name="T32" fmla="*/ 12 w 17"/>
                  <a:gd name="T33" fmla="*/ 23 h 28"/>
                  <a:gd name="T34" fmla="*/ 12 w 17"/>
                  <a:gd name="T35" fmla="*/ 23 h 28"/>
                  <a:gd name="T36" fmla="*/ 12 w 17"/>
                  <a:gd name="T37" fmla="*/ 23 h 28"/>
                  <a:gd name="T38" fmla="*/ 12 w 17"/>
                  <a:gd name="T39" fmla="*/ 22 h 28"/>
                  <a:gd name="T40" fmla="*/ 12 w 17"/>
                  <a:gd name="T41" fmla="*/ 22 h 28"/>
                  <a:gd name="T42" fmla="*/ 12 w 17"/>
                  <a:gd name="T43" fmla="*/ 22 h 28"/>
                  <a:gd name="T44" fmla="*/ 13 w 17"/>
                  <a:gd name="T45" fmla="*/ 20 h 28"/>
                  <a:gd name="T46" fmla="*/ 14 w 17"/>
                  <a:gd name="T47" fmla="*/ 18 h 28"/>
                  <a:gd name="T48" fmla="*/ 14 w 17"/>
                  <a:gd name="T49" fmla="*/ 18 h 28"/>
                  <a:gd name="T50" fmla="*/ 16 w 17"/>
                  <a:gd name="T51" fmla="*/ 13 h 28"/>
                  <a:gd name="T52" fmla="*/ 17 w 17"/>
                  <a:gd name="T53" fmla="*/ 10 h 28"/>
                  <a:gd name="T54" fmla="*/ 14 w 17"/>
                  <a:gd name="T55" fmla="*/ 0 h 28"/>
                  <a:gd name="T56" fmla="*/ 14 w 17"/>
                  <a:gd name="T57" fmla="*/ 0 h 28"/>
                  <a:gd name="T58" fmla="*/ 13 w 17"/>
                  <a:gd name="T59" fmla="*/ 8 h 28"/>
                  <a:gd name="T60" fmla="*/ 11 w 17"/>
                  <a:gd name="T61" fmla="*/ 12 h 28"/>
                  <a:gd name="T62" fmla="*/ 17 w 17"/>
                  <a:gd name="T63" fmla="*/ 7 h 28"/>
                  <a:gd name="T64" fmla="*/ 17 w 17"/>
                  <a:gd name="T65" fmla="*/ 7 h 28"/>
                  <a:gd name="T66" fmla="*/ 16 w 17"/>
                  <a:gd name="T67" fmla="*/ 5 h 28"/>
                  <a:gd name="T68" fmla="*/ 16 w 17"/>
                  <a:gd name="T69" fmla="*/ 4 h 28"/>
                  <a:gd name="T70" fmla="*/ 16 w 17"/>
                  <a:gd name="T71" fmla="*/ 4 h 28"/>
                  <a:gd name="T72" fmla="*/ 15 w 17"/>
                  <a:gd name="T73" fmla="*/ 3 h 28"/>
                  <a:gd name="T74" fmla="*/ 15 w 17"/>
                  <a:gd name="T75" fmla="*/ 3 h 28"/>
                  <a:gd name="T76" fmla="*/ 15 w 17"/>
                  <a:gd name="T77" fmla="*/ 1 h 28"/>
                  <a:gd name="T78" fmla="*/ 14 w 17"/>
                  <a:gd name="T7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28">
                    <a:moveTo>
                      <a:pt x="17" y="10"/>
                    </a:moveTo>
                    <a:cubicBezTo>
                      <a:pt x="14" y="12"/>
                      <a:pt x="12" y="14"/>
                      <a:pt x="10" y="16"/>
                    </a:cubicBezTo>
                    <a:cubicBezTo>
                      <a:pt x="10" y="16"/>
                      <a:pt x="10" y="16"/>
                      <a:pt x="10" y="16"/>
                    </a:cubicBezTo>
                    <a:cubicBezTo>
                      <a:pt x="9" y="17"/>
                      <a:pt x="8" y="19"/>
                      <a:pt x="8" y="20"/>
                    </a:cubicBezTo>
                    <a:cubicBezTo>
                      <a:pt x="7" y="21"/>
                      <a:pt x="6" y="22"/>
                      <a:pt x="5" y="23"/>
                    </a:cubicBezTo>
                    <a:cubicBezTo>
                      <a:pt x="4" y="24"/>
                      <a:pt x="4" y="25"/>
                      <a:pt x="3" y="25"/>
                    </a:cubicBezTo>
                    <a:cubicBezTo>
                      <a:pt x="2" y="26"/>
                      <a:pt x="1" y="27"/>
                      <a:pt x="0" y="27"/>
                    </a:cubicBezTo>
                    <a:cubicBezTo>
                      <a:pt x="0" y="27"/>
                      <a:pt x="0" y="27"/>
                      <a:pt x="0" y="27"/>
                    </a:cubicBezTo>
                    <a:cubicBezTo>
                      <a:pt x="2" y="27"/>
                      <a:pt x="2" y="27"/>
                      <a:pt x="2" y="27"/>
                    </a:cubicBezTo>
                    <a:cubicBezTo>
                      <a:pt x="4" y="28"/>
                      <a:pt x="6" y="28"/>
                      <a:pt x="8" y="28"/>
                    </a:cubicBezTo>
                    <a:cubicBezTo>
                      <a:pt x="9" y="26"/>
                      <a:pt x="9" y="26"/>
                      <a:pt x="9" y="26"/>
                    </a:cubicBezTo>
                    <a:cubicBezTo>
                      <a:pt x="10" y="26"/>
                      <a:pt x="10" y="26"/>
                      <a:pt x="10" y="26"/>
                    </a:cubicBezTo>
                    <a:cubicBezTo>
                      <a:pt x="10" y="26"/>
                      <a:pt x="10" y="26"/>
                      <a:pt x="10" y="26"/>
                    </a:cubicBezTo>
                    <a:cubicBezTo>
                      <a:pt x="11" y="24"/>
                      <a:pt x="11" y="24"/>
                      <a:pt x="11" y="24"/>
                    </a:cubicBezTo>
                    <a:cubicBezTo>
                      <a:pt x="11" y="24"/>
                      <a:pt x="11" y="24"/>
                      <a:pt x="11" y="24"/>
                    </a:cubicBezTo>
                    <a:cubicBezTo>
                      <a:pt x="11" y="23"/>
                      <a:pt x="11" y="23"/>
                      <a:pt x="11" y="23"/>
                    </a:cubicBezTo>
                    <a:cubicBezTo>
                      <a:pt x="12" y="23"/>
                      <a:pt x="12" y="23"/>
                      <a:pt x="12" y="23"/>
                    </a:cubicBezTo>
                    <a:cubicBezTo>
                      <a:pt x="12" y="23"/>
                      <a:pt x="12" y="23"/>
                      <a:pt x="12" y="23"/>
                    </a:cubicBezTo>
                    <a:cubicBezTo>
                      <a:pt x="12" y="23"/>
                      <a:pt x="12" y="23"/>
                      <a:pt x="12" y="23"/>
                    </a:cubicBezTo>
                    <a:cubicBezTo>
                      <a:pt x="12" y="22"/>
                      <a:pt x="12" y="22"/>
                      <a:pt x="12" y="22"/>
                    </a:cubicBezTo>
                    <a:cubicBezTo>
                      <a:pt x="12" y="22"/>
                      <a:pt x="12" y="22"/>
                      <a:pt x="12" y="22"/>
                    </a:cubicBezTo>
                    <a:cubicBezTo>
                      <a:pt x="12" y="22"/>
                      <a:pt x="12" y="22"/>
                      <a:pt x="12" y="22"/>
                    </a:cubicBezTo>
                    <a:cubicBezTo>
                      <a:pt x="13" y="20"/>
                      <a:pt x="13" y="20"/>
                      <a:pt x="13" y="20"/>
                    </a:cubicBezTo>
                    <a:cubicBezTo>
                      <a:pt x="14" y="19"/>
                      <a:pt x="14" y="19"/>
                      <a:pt x="14" y="18"/>
                    </a:cubicBezTo>
                    <a:cubicBezTo>
                      <a:pt x="14" y="18"/>
                      <a:pt x="14" y="18"/>
                      <a:pt x="14" y="18"/>
                    </a:cubicBezTo>
                    <a:cubicBezTo>
                      <a:pt x="15" y="16"/>
                      <a:pt x="15" y="15"/>
                      <a:pt x="16" y="13"/>
                    </a:cubicBezTo>
                    <a:cubicBezTo>
                      <a:pt x="17" y="10"/>
                      <a:pt x="17" y="10"/>
                      <a:pt x="17" y="10"/>
                    </a:cubicBezTo>
                    <a:moveTo>
                      <a:pt x="14" y="0"/>
                    </a:moveTo>
                    <a:cubicBezTo>
                      <a:pt x="14" y="0"/>
                      <a:pt x="14" y="0"/>
                      <a:pt x="14" y="0"/>
                    </a:cubicBezTo>
                    <a:cubicBezTo>
                      <a:pt x="14" y="3"/>
                      <a:pt x="13" y="5"/>
                      <a:pt x="13" y="8"/>
                    </a:cubicBezTo>
                    <a:cubicBezTo>
                      <a:pt x="12" y="9"/>
                      <a:pt x="12" y="11"/>
                      <a:pt x="11" y="12"/>
                    </a:cubicBezTo>
                    <a:cubicBezTo>
                      <a:pt x="13" y="10"/>
                      <a:pt x="15" y="9"/>
                      <a:pt x="17" y="7"/>
                    </a:cubicBezTo>
                    <a:cubicBezTo>
                      <a:pt x="17" y="7"/>
                      <a:pt x="17" y="7"/>
                      <a:pt x="17" y="7"/>
                    </a:cubicBezTo>
                    <a:cubicBezTo>
                      <a:pt x="17" y="6"/>
                      <a:pt x="16" y="5"/>
                      <a:pt x="16" y="5"/>
                    </a:cubicBezTo>
                    <a:cubicBezTo>
                      <a:pt x="16" y="4"/>
                      <a:pt x="16" y="4"/>
                      <a:pt x="16" y="4"/>
                    </a:cubicBezTo>
                    <a:cubicBezTo>
                      <a:pt x="16" y="4"/>
                      <a:pt x="16" y="4"/>
                      <a:pt x="16" y="4"/>
                    </a:cubicBezTo>
                    <a:cubicBezTo>
                      <a:pt x="15" y="3"/>
                      <a:pt x="15" y="3"/>
                      <a:pt x="15" y="3"/>
                    </a:cubicBezTo>
                    <a:cubicBezTo>
                      <a:pt x="15" y="3"/>
                      <a:pt x="15" y="3"/>
                      <a:pt x="15" y="3"/>
                    </a:cubicBezTo>
                    <a:cubicBezTo>
                      <a:pt x="15" y="1"/>
                      <a:pt x="15" y="1"/>
                      <a:pt x="15" y="1"/>
                    </a:cubicBezTo>
                    <a:cubicBezTo>
                      <a:pt x="14" y="0"/>
                      <a:pt x="14" y="0"/>
                      <a:pt x="14"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18">
                <a:extLst>
                  <a:ext uri="{FF2B5EF4-FFF2-40B4-BE49-F238E27FC236}">
                    <a16:creationId xmlns:a16="http://schemas.microsoft.com/office/drawing/2014/main" id="{C5A9993B-DA3E-4700-8C9B-0EF1625A7278}"/>
                  </a:ext>
                </a:extLst>
              </p:cNvPr>
              <p:cNvSpPr>
                <a:spLocks/>
              </p:cNvSpPr>
              <p:nvPr/>
            </p:nvSpPr>
            <p:spPr bwMode="auto">
              <a:xfrm>
                <a:off x="1972" y="2259"/>
                <a:ext cx="16" cy="21"/>
              </a:xfrm>
              <a:custGeom>
                <a:avLst/>
                <a:gdLst>
                  <a:gd name="T0" fmla="*/ 7 w 7"/>
                  <a:gd name="T1" fmla="*/ 0 h 9"/>
                  <a:gd name="T2" fmla="*/ 1 w 7"/>
                  <a:gd name="T3" fmla="*/ 5 h 9"/>
                  <a:gd name="T4" fmla="*/ 0 w 7"/>
                  <a:gd name="T5" fmla="*/ 9 h 9"/>
                  <a:gd name="T6" fmla="*/ 7 w 7"/>
                  <a:gd name="T7" fmla="*/ 3 h 9"/>
                  <a:gd name="T8" fmla="*/ 7 w 7"/>
                  <a:gd name="T9" fmla="*/ 1 h 9"/>
                  <a:gd name="T10" fmla="*/ 7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7" y="0"/>
                    </a:moveTo>
                    <a:cubicBezTo>
                      <a:pt x="5" y="2"/>
                      <a:pt x="3" y="3"/>
                      <a:pt x="1" y="5"/>
                    </a:cubicBezTo>
                    <a:cubicBezTo>
                      <a:pt x="1" y="6"/>
                      <a:pt x="0" y="7"/>
                      <a:pt x="0" y="9"/>
                    </a:cubicBezTo>
                    <a:cubicBezTo>
                      <a:pt x="2" y="7"/>
                      <a:pt x="4" y="5"/>
                      <a:pt x="7" y="3"/>
                    </a:cubicBezTo>
                    <a:cubicBezTo>
                      <a:pt x="7" y="1"/>
                      <a:pt x="7" y="1"/>
                      <a:pt x="7" y="1"/>
                    </a:cubicBezTo>
                    <a:cubicBezTo>
                      <a:pt x="7" y="0"/>
                      <a:pt x="7" y="0"/>
                      <a:pt x="7"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619">
                <a:extLst>
                  <a:ext uri="{FF2B5EF4-FFF2-40B4-BE49-F238E27FC236}">
                    <a16:creationId xmlns:a16="http://schemas.microsoft.com/office/drawing/2014/main" id="{DAE29C81-60C0-4E3A-B273-B1D9E6BCB37E}"/>
                  </a:ext>
                </a:extLst>
              </p:cNvPr>
              <p:cNvSpPr>
                <a:spLocks/>
              </p:cNvSpPr>
              <p:nvPr/>
            </p:nvSpPr>
            <p:spPr bwMode="auto">
              <a:xfrm>
                <a:off x="1981" y="2240"/>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0"/>
                      <a:pt x="0"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620">
                <a:extLst>
                  <a:ext uri="{FF2B5EF4-FFF2-40B4-BE49-F238E27FC236}">
                    <a16:creationId xmlns:a16="http://schemas.microsoft.com/office/drawing/2014/main" id="{74A0E8C6-F5AA-432E-BAD3-333CFA5350FC}"/>
                  </a:ext>
                </a:extLst>
              </p:cNvPr>
              <p:cNvSpPr>
                <a:spLocks noEditPoints="1"/>
              </p:cNvSpPr>
              <p:nvPr/>
            </p:nvSpPr>
            <p:spPr bwMode="auto">
              <a:xfrm>
                <a:off x="1926" y="2142"/>
                <a:ext cx="131" cy="171"/>
              </a:xfrm>
              <a:custGeom>
                <a:avLst/>
                <a:gdLst>
                  <a:gd name="T0" fmla="*/ 16 w 55"/>
                  <a:gd name="T1" fmla="*/ 40 h 72"/>
                  <a:gd name="T2" fmla="*/ 14 w 55"/>
                  <a:gd name="T3" fmla="*/ 52 h 72"/>
                  <a:gd name="T4" fmla="*/ 14 w 55"/>
                  <a:gd name="T5" fmla="*/ 56 h 72"/>
                  <a:gd name="T6" fmla="*/ 9 w 55"/>
                  <a:gd name="T7" fmla="*/ 65 h 72"/>
                  <a:gd name="T8" fmla="*/ 5 w 55"/>
                  <a:gd name="T9" fmla="*/ 68 h 72"/>
                  <a:gd name="T10" fmla="*/ 4 w 55"/>
                  <a:gd name="T11" fmla="*/ 70 h 72"/>
                  <a:gd name="T12" fmla="*/ 4 w 55"/>
                  <a:gd name="T13" fmla="*/ 71 h 72"/>
                  <a:gd name="T14" fmla="*/ 9 w 55"/>
                  <a:gd name="T15" fmla="*/ 69 h 72"/>
                  <a:gd name="T16" fmla="*/ 14 w 55"/>
                  <a:gd name="T17" fmla="*/ 65 h 72"/>
                  <a:gd name="T18" fmla="*/ 19 w 55"/>
                  <a:gd name="T19" fmla="*/ 58 h 72"/>
                  <a:gd name="T20" fmla="*/ 20 w 55"/>
                  <a:gd name="T21" fmla="*/ 54 h 72"/>
                  <a:gd name="T22" fmla="*/ 23 w 55"/>
                  <a:gd name="T23" fmla="*/ 42 h 72"/>
                  <a:gd name="T24" fmla="*/ 23 w 55"/>
                  <a:gd name="T25" fmla="*/ 41 h 72"/>
                  <a:gd name="T26" fmla="*/ 22 w 55"/>
                  <a:gd name="T27" fmla="*/ 40 h 72"/>
                  <a:gd name="T28" fmla="*/ 16 w 55"/>
                  <a:gd name="T29" fmla="*/ 38 h 72"/>
                  <a:gd name="T30" fmla="*/ 28 w 55"/>
                  <a:gd name="T31" fmla="*/ 15 h 72"/>
                  <a:gd name="T32" fmla="*/ 34 w 55"/>
                  <a:gd name="T33" fmla="*/ 11 h 72"/>
                  <a:gd name="T34" fmla="*/ 34 w 55"/>
                  <a:gd name="T35" fmla="*/ 11 h 72"/>
                  <a:gd name="T36" fmla="*/ 35 w 55"/>
                  <a:gd name="T37" fmla="*/ 11 h 72"/>
                  <a:gd name="T38" fmla="*/ 35 w 55"/>
                  <a:gd name="T39" fmla="*/ 11 h 72"/>
                  <a:gd name="T40" fmla="*/ 50 w 55"/>
                  <a:gd name="T41" fmla="*/ 0 h 72"/>
                  <a:gd name="T42" fmla="*/ 39 w 55"/>
                  <a:gd name="T43" fmla="*/ 3 h 72"/>
                  <a:gd name="T44" fmla="*/ 29 w 55"/>
                  <a:gd name="T45" fmla="*/ 9 h 72"/>
                  <a:gd name="T46" fmla="*/ 22 w 55"/>
                  <a:gd name="T47" fmla="*/ 16 h 72"/>
                  <a:gd name="T48" fmla="*/ 21 w 55"/>
                  <a:gd name="T49" fmla="*/ 19 h 72"/>
                  <a:gd name="T50" fmla="*/ 26 w 55"/>
                  <a:gd name="T51" fmla="*/ 23 h 72"/>
                  <a:gd name="T52" fmla="*/ 27 w 55"/>
                  <a:gd name="T53" fmla="*/ 22 h 72"/>
                  <a:gd name="T54" fmla="*/ 28 w 55"/>
                  <a:gd name="T55" fmla="*/ 20 h 72"/>
                  <a:gd name="T56" fmla="*/ 35 w 55"/>
                  <a:gd name="T57" fmla="*/ 11 h 72"/>
                  <a:gd name="T58" fmla="*/ 44 w 55"/>
                  <a:gd name="T59" fmla="*/ 5 h 72"/>
                  <a:gd name="T60" fmla="*/ 51 w 55"/>
                  <a:gd name="T61" fmla="*/ 2 h 72"/>
                  <a:gd name="T62" fmla="*/ 53 w 55"/>
                  <a:gd name="T6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72">
                    <a:moveTo>
                      <a:pt x="16" y="38"/>
                    </a:moveTo>
                    <a:cubicBezTo>
                      <a:pt x="16" y="38"/>
                      <a:pt x="16" y="39"/>
                      <a:pt x="16" y="40"/>
                    </a:cubicBezTo>
                    <a:cubicBezTo>
                      <a:pt x="16" y="43"/>
                      <a:pt x="15" y="46"/>
                      <a:pt x="15" y="48"/>
                    </a:cubicBezTo>
                    <a:cubicBezTo>
                      <a:pt x="15" y="50"/>
                      <a:pt x="15" y="51"/>
                      <a:pt x="14" y="52"/>
                    </a:cubicBezTo>
                    <a:cubicBezTo>
                      <a:pt x="14" y="53"/>
                      <a:pt x="14" y="54"/>
                      <a:pt x="14" y="55"/>
                    </a:cubicBezTo>
                    <a:cubicBezTo>
                      <a:pt x="14" y="55"/>
                      <a:pt x="14" y="56"/>
                      <a:pt x="14" y="56"/>
                    </a:cubicBezTo>
                    <a:cubicBezTo>
                      <a:pt x="13" y="58"/>
                      <a:pt x="12" y="60"/>
                      <a:pt x="11" y="62"/>
                    </a:cubicBezTo>
                    <a:cubicBezTo>
                      <a:pt x="10" y="63"/>
                      <a:pt x="10" y="64"/>
                      <a:pt x="9" y="65"/>
                    </a:cubicBezTo>
                    <a:cubicBezTo>
                      <a:pt x="9" y="66"/>
                      <a:pt x="8" y="66"/>
                      <a:pt x="7" y="67"/>
                    </a:cubicBezTo>
                    <a:cubicBezTo>
                      <a:pt x="7" y="67"/>
                      <a:pt x="6" y="68"/>
                      <a:pt x="5" y="68"/>
                    </a:cubicBezTo>
                    <a:cubicBezTo>
                      <a:pt x="5" y="68"/>
                      <a:pt x="5" y="69"/>
                      <a:pt x="5" y="69"/>
                    </a:cubicBezTo>
                    <a:cubicBezTo>
                      <a:pt x="4" y="69"/>
                      <a:pt x="4" y="69"/>
                      <a:pt x="4" y="70"/>
                    </a:cubicBezTo>
                    <a:cubicBezTo>
                      <a:pt x="1" y="71"/>
                      <a:pt x="0" y="72"/>
                      <a:pt x="0" y="72"/>
                    </a:cubicBezTo>
                    <a:cubicBezTo>
                      <a:pt x="0" y="72"/>
                      <a:pt x="1" y="72"/>
                      <a:pt x="4" y="71"/>
                    </a:cubicBezTo>
                    <a:cubicBezTo>
                      <a:pt x="5" y="71"/>
                      <a:pt x="7" y="70"/>
                      <a:pt x="9" y="69"/>
                    </a:cubicBezTo>
                    <a:cubicBezTo>
                      <a:pt x="9" y="69"/>
                      <a:pt x="9" y="69"/>
                      <a:pt x="9" y="69"/>
                    </a:cubicBezTo>
                    <a:cubicBezTo>
                      <a:pt x="10" y="69"/>
                      <a:pt x="11" y="68"/>
                      <a:pt x="12" y="67"/>
                    </a:cubicBezTo>
                    <a:cubicBezTo>
                      <a:pt x="13" y="67"/>
                      <a:pt x="13" y="66"/>
                      <a:pt x="14" y="65"/>
                    </a:cubicBezTo>
                    <a:cubicBezTo>
                      <a:pt x="15" y="64"/>
                      <a:pt x="16" y="63"/>
                      <a:pt x="17" y="62"/>
                    </a:cubicBezTo>
                    <a:cubicBezTo>
                      <a:pt x="17" y="61"/>
                      <a:pt x="18" y="59"/>
                      <a:pt x="19" y="58"/>
                    </a:cubicBezTo>
                    <a:cubicBezTo>
                      <a:pt x="19" y="58"/>
                      <a:pt x="19" y="58"/>
                      <a:pt x="19" y="58"/>
                    </a:cubicBezTo>
                    <a:cubicBezTo>
                      <a:pt x="19" y="56"/>
                      <a:pt x="20" y="55"/>
                      <a:pt x="20" y="54"/>
                    </a:cubicBezTo>
                    <a:cubicBezTo>
                      <a:pt x="21" y="53"/>
                      <a:pt x="21" y="51"/>
                      <a:pt x="22" y="50"/>
                    </a:cubicBezTo>
                    <a:cubicBezTo>
                      <a:pt x="22" y="47"/>
                      <a:pt x="23" y="45"/>
                      <a:pt x="23" y="42"/>
                    </a:cubicBezTo>
                    <a:cubicBezTo>
                      <a:pt x="23" y="42"/>
                      <a:pt x="23" y="41"/>
                      <a:pt x="23" y="41"/>
                    </a:cubicBezTo>
                    <a:cubicBezTo>
                      <a:pt x="23" y="41"/>
                      <a:pt x="23" y="41"/>
                      <a:pt x="23" y="41"/>
                    </a:cubicBezTo>
                    <a:cubicBezTo>
                      <a:pt x="23" y="40"/>
                      <a:pt x="23" y="40"/>
                      <a:pt x="23" y="40"/>
                    </a:cubicBezTo>
                    <a:cubicBezTo>
                      <a:pt x="22" y="40"/>
                      <a:pt x="22" y="40"/>
                      <a:pt x="22" y="40"/>
                    </a:cubicBezTo>
                    <a:cubicBezTo>
                      <a:pt x="21" y="39"/>
                      <a:pt x="19" y="39"/>
                      <a:pt x="18" y="38"/>
                    </a:cubicBezTo>
                    <a:cubicBezTo>
                      <a:pt x="16" y="38"/>
                      <a:pt x="16" y="38"/>
                      <a:pt x="16" y="38"/>
                    </a:cubicBezTo>
                    <a:moveTo>
                      <a:pt x="28" y="15"/>
                    </a:moveTo>
                    <a:cubicBezTo>
                      <a:pt x="28" y="15"/>
                      <a:pt x="28" y="15"/>
                      <a:pt x="28" y="15"/>
                    </a:cubicBezTo>
                    <a:moveTo>
                      <a:pt x="34" y="11"/>
                    </a:moveTo>
                    <a:cubicBezTo>
                      <a:pt x="34" y="11"/>
                      <a:pt x="34" y="11"/>
                      <a:pt x="34" y="11"/>
                    </a:cubicBezTo>
                    <a:cubicBezTo>
                      <a:pt x="34" y="11"/>
                      <a:pt x="34" y="11"/>
                      <a:pt x="34" y="11"/>
                    </a:cubicBezTo>
                    <a:cubicBezTo>
                      <a:pt x="34" y="11"/>
                      <a:pt x="34" y="11"/>
                      <a:pt x="34" y="11"/>
                    </a:cubicBezTo>
                    <a:cubicBezTo>
                      <a:pt x="34" y="11"/>
                      <a:pt x="34" y="11"/>
                      <a:pt x="34" y="11"/>
                    </a:cubicBezTo>
                    <a:moveTo>
                      <a:pt x="35" y="11"/>
                    </a:moveTo>
                    <a:cubicBezTo>
                      <a:pt x="35" y="11"/>
                      <a:pt x="35" y="11"/>
                      <a:pt x="35" y="11"/>
                    </a:cubicBezTo>
                    <a:cubicBezTo>
                      <a:pt x="35" y="11"/>
                      <a:pt x="35" y="11"/>
                      <a:pt x="35" y="11"/>
                    </a:cubicBezTo>
                    <a:moveTo>
                      <a:pt x="53" y="0"/>
                    </a:moveTo>
                    <a:cubicBezTo>
                      <a:pt x="52" y="0"/>
                      <a:pt x="51" y="0"/>
                      <a:pt x="50" y="0"/>
                    </a:cubicBezTo>
                    <a:cubicBezTo>
                      <a:pt x="49" y="1"/>
                      <a:pt x="47" y="1"/>
                      <a:pt x="45" y="1"/>
                    </a:cubicBezTo>
                    <a:cubicBezTo>
                      <a:pt x="43" y="1"/>
                      <a:pt x="41" y="2"/>
                      <a:pt x="39" y="3"/>
                    </a:cubicBezTo>
                    <a:cubicBezTo>
                      <a:pt x="37" y="4"/>
                      <a:pt x="34" y="5"/>
                      <a:pt x="32" y="6"/>
                    </a:cubicBezTo>
                    <a:cubicBezTo>
                      <a:pt x="31" y="7"/>
                      <a:pt x="30" y="8"/>
                      <a:pt x="29" y="9"/>
                    </a:cubicBezTo>
                    <a:cubicBezTo>
                      <a:pt x="27" y="10"/>
                      <a:pt x="26" y="11"/>
                      <a:pt x="25" y="12"/>
                    </a:cubicBezTo>
                    <a:cubicBezTo>
                      <a:pt x="24" y="14"/>
                      <a:pt x="23" y="15"/>
                      <a:pt x="22" y="16"/>
                    </a:cubicBezTo>
                    <a:cubicBezTo>
                      <a:pt x="22" y="17"/>
                      <a:pt x="21" y="18"/>
                      <a:pt x="21" y="19"/>
                    </a:cubicBezTo>
                    <a:cubicBezTo>
                      <a:pt x="21" y="19"/>
                      <a:pt x="21" y="19"/>
                      <a:pt x="21" y="19"/>
                    </a:cubicBezTo>
                    <a:cubicBezTo>
                      <a:pt x="21" y="19"/>
                      <a:pt x="22" y="20"/>
                      <a:pt x="22" y="20"/>
                    </a:cubicBezTo>
                    <a:cubicBezTo>
                      <a:pt x="26" y="23"/>
                      <a:pt x="26" y="23"/>
                      <a:pt x="26" y="23"/>
                    </a:cubicBezTo>
                    <a:cubicBezTo>
                      <a:pt x="27" y="23"/>
                      <a:pt x="27" y="23"/>
                      <a:pt x="27" y="23"/>
                    </a:cubicBezTo>
                    <a:cubicBezTo>
                      <a:pt x="27" y="22"/>
                      <a:pt x="27" y="22"/>
                      <a:pt x="27" y="22"/>
                    </a:cubicBezTo>
                    <a:cubicBezTo>
                      <a:pt x="28" y="21"/>
                      <a:pt x="28" y="21"/>
                      <a:pt x="28" y="20"/>
                    </a:cubicBezTo>
                    <a:cubicBezTo>
                      <a:pt x="28" y="20"/>
                      <a:pt x="28" y="20"/>
                      <a:pt x="28" y="20"/>
                    </a:cubicBezTo>
                    <a:cubicBezTo>
                      <a:pt x="29" y="19"/>
                      <a:pt x="29" y="17"/>
                      <a:pt x="30" y="16"/>
                    </a:cubicBezTo>
                    <a:cubicBezTo>
                      <a:pt x="32" y="14"/>
                      <a:pt x="33" y="12"/>
                      <a:pt x="35" y="11"/>
                    </a:cubicBezTo>
                    <a:cubicBezTo>
                      <a:pt x="37" y="9"/>
                      <a:pt x="39" y="8"/>
                      <a:pt x="41" y="7"/>
                    </a:cubicBezTo>
                    <a:cubicBezTo>
                      <a:pt x="42" y="6"/>
                      <a:pt x="43" y="6"/>
                      <a:pt x="44" y="5"/>
                    </a:cubicBezTo>
                    <a:cubicBezTo>
                      <a:pt x="45" y="5"/>
                      <a:pt x="45" y="4"/>
                      <a:pt x="46" y="4"/>
                    </a:cubicBezTo>
                    <a:cubicBezTo>
                      <a:pt x="48" y="3"/>
                      <a:pt x="49" y="2"/>
                      <a:pt x="51" y="2"/>
                    </a:cubicBezTo>
                    <a:cubicBezTo>
                      <a:pt x="53" y="1"/>
                      <a:pt x="55" y="0"/>
                      <a:pt x="55" y="0"/>
                    </a:cubicBezTo>
                    <a:cubicBezTo>
                      <a:pt x="55" y="0"/>
                      <a:pt x="54" y="0"/>
                      <a:pt x="5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621">
                <a:extLst>
                  <a:ext uri="{FF2B5EF4-FFF2-40B4-BE49-F238E27FC236}">
                    <a16:creationId xmlns:a16="http://schemas.microsoft.com/office/drawing/2014/main" id="{0E3A4D36-20E1-4CE6-B331-2DF76BB3DAA2}"/>
                  </a:ext>
                </a:extLst>
              </p:cNvPr>
              <p:cNvSpPr>
                <a:spLocks/>
              </p:cNvSpPr>
              <p:nvPr/>
            </p:nvSpPr>
            <p:spPr bwMode="auto">
              <a:xfrm>
                <a:off x="1926" y="2323"/>
                <a:ext cx="17" cy="2"/>
              </a:xfrm>
              <a:custGeom>
                <a:avLst/>
                <a:gdLst>
                  <a:gd name="T0" fmla="*/ 0 w 7"/>
                  <a:gd name="T1" fmla="*/ 0 h 1"/>
                  <a:gd name="T2" fmla="*/ 2 w 7"/>
                  <a:gd name="T3" fmla="*/ 1 h 1"/>
                  <a:gd name="T4" fmla="*/ 3 w 7"/>
                  <a:gd name="T5" fmla="*/ 1 h 1"/>
                  <a:gd name="T6" fmla="*/ 5 w 7"/>
                  <a:gd name="T7" fmla="*/ 1 h 1"/>
                  <a:gd name="T8" fmla="*/ 6 w 7"/>
                  <a:gd name="T9" fmla="*/ 1 h 1"/>
                  <a:gd name="T10" fmla="*/ 6 w 7"/>
                  <a:gd name="T11" fmla="*/ 0 h 1"/>
                  <a:gd name="T12" fmla="*/ 7 w 7"/>
                  <a:gd name="T13" fmla="*/ 0 h 1"/>
                  <a:gd name="T14" fmla="*/ 4 w 7"/>
                  <a:gd name="T15" fmla="*/ 0 h 1"/>
                  <a:gd name="T16" fmla="*/ 0 w 7"/>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
                    <a:moveTo>
                      <a:pt x="0" y="0"/>
                    </a:moveTo>
                    <a:cubicBezTo>
                      <a:pt x="2" y="1"/>
                      <a:pt x="2" y="1"/>
                      <a:pt x="2" y="1"/>
                    </a:cubicBezTo>
                    <a:cubicBezTo>
                      <a:pt x="2" y="1"/>
                      <a:pt x="2" y="1"/>
                      <a:pt x="3" y="1"/>
                    </a:cubicBezTo>
                    <a:cubicBezTo>
                      <a:pt x="5" y="1"/>
                      <a:pt x="5" y="1"/>
                      <a:pt x="5" y="1"/>
                    </a:cubicBezTo>
                    <a:cubicBezTo>
                      <a:pt x="6" y="1"/>
                      <a:pt x="6" y="1"/>
                      <a:pt x="6" y="1"/>
                    </a:cubicBezTo>
                    <a:cubicBezTo>
                      <a:pt x="6" y="0"/>
                      <a:pt x="6" y="0"/>
                      <a:pt x="6" y="0"/>
                    </a:cubicBezTo>
                    <a:cubicBezTo>
                      <a:pt x="6" y="0"/>
                      <a:pt x="7" y="0"/>
                      <a:pt x="7" y="0"/>
                    </a:cubicBezTo>
                    <a:cubicBezTo>
                      <a:pt x="4" y="0"/>
                      <a:pt x="4" y="0"/>
                      <a:pt x="4" y="0"/>
                    </a:cubicBezTo>
                    <a:cubicBezTo>
                      <a:pt x="3" y="0"/>
                      <a:pt x="2"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622">
                <a:extLst>
                  <a:ext uri="{FF2B5EF4-FFF2-40B4-BE49-F238E27FC236}">
                    <a16:creationId xmlns:a16="http://schemas.microsoft.com/office/drawing/2014/main" id="{D7708F21-C4DA-4940-80C0-484A16794E04}"/>
                  </a:ext>
                </a:extLst>
              </p:cNvPr>
              <p:cNvSpPr>
                <a:spLocks/>
              </p:cNvSpPr>
              <p:nvPr/>
            </p:nvSpPr>
            <p:spPr bwMode="auto">
              <a:xfrm>
                <a:off x="1910" y="2304"/>
                <a:ext cx="57" cy="19"/>
              </a:xfrm>
              <a:custGeom>
                <a:avLst/>
                <a:gdLst>
                  <a:gd name="T0" fmla="*/ 4 w 24"/>
                  <a:gd name="T1" fmla="*/ 0 h 8"/>
                  <a:gd name="T2" fmla="*/ 2 w 24"/>
                  <a:gd name="T3" fmla="*/ 0 h 8"/>
                  <a:gd name="T4" fmla="*/ 1 w 24"/>
                  <a:gd name="T5" fmla="*/ 5 h 8"/>
                  <a:gd name="T6" fmla="*/ 5 w 24"/>
                  <a:gd name="T7" fmla="*/ 7 h 8"/>
                  <a:gd name="T8" fmla="*/ 6 w 24"/>
                  <a:gd name="T9" fmla="*/ 7 h 8"/>
                  <a:gd name="T10" fmla="*/ 6 w 24"/>
                  <a:gd name="T11" fmla="*/ 7 h 8"/>
                  <a:gd name="T12" fmla="*/ 6 w 24"/>
                  <a:gd name="T13" fmla="*/ 7 h 8"/>
                  <a:gd name="T14" fmla="*/ 6 w 24"/>
                  <a:gd name="T15" fmla="*/ 7 h 8"/>
                  <a:gd name="T16" fmla="*/ 6 w 24"/>
                  <a:gd name="T17" fmla="*/ 7 h 8"/>
                  <a:gd name="T18" fmla="*/ 7 w 24"/>
                  <a:gd name="T19" fmla="*/ 8 h 8"/>
                  <a:gd name="T20" fmla="*/ 7 w 24"/>
                  <a:gd name="T21" fmla="*/ 8 h 8"/>
                  <a:gd name="T22" fmla="*/ 11 w 24"/>
                  <a:gd name="T23" fmla="*/ 8 h 8"/>
                  <a:gd name="T24" fmla="*/ 14 w 24"/>
                  <a:gd name="T25" fmla="*/ 8 h 8"/>
                  <a:gd name="T26" fmla="*/ 16 w 24"/>
                  <a:gd name="T27" fmla="*/ 7 h 8"/>
                  <a:gd name="T28" fmla="*/ 18 w 24"/>
                  <a:gd name="T29" fmla="*/ 6 h 8"/>
                  <a:gd name="T30" fmla="*/ 18 w 24"/>
                  <a:gd name="T31" fmla="*/ 6 h 8"/>
                  <a:gd name="T32" fmla="*/ 18 w 24"/>
                  <a:gd name="T33" fmla="*/ 6 h 8"/>
                  <a:gd name="T34" fmla="*/ 19 w 24"/>
                  <a:gd name="T35" fmla="*/ 6 h 8"/>
                  <a:gd name="T36" fmla="*/ 19 w 24"/>
                  <a:gd name="T37" fmla="*/ 6 h 8"/>
                  <a:gd name="T38" fmla="*/ 20 w 24"/>
                  <a:gd name="T39" fmla="*/ 5 h 8"/>
                  <a:gd name="T40" fmla="*/ 21 w 24"/>
                  <a:gd name="T41" fmla="*/ 4 h 8"/>
                  <a:gd name="T42" fmla="*/ 22 w 24"/>
                  <a:gd name="T43" fmla="*/ 4 h 8"/>
                  <a:gd name="T44" fmla="*/ 22 w 24"/>
                  <a:gd name="T45" fmla="*/ 4 h 8"/>
                  <a:gd name="T46" fmla="*/ 22 w 24"/>
                  <a:gd name="T47" fmla="*/ 3 h 8"/>
                  <a:gd name="T48" fmla="*/ 22 w 24"/>
                  <a:gd name="T49" fmla="*/ 3 h 8"/>
                  <a:gd name="T50" fmla="*/ 22 w 24"/>
                  <a:gd name="T51" fmla="*/ 3 h 8"/>
                  <a:gd name="T52" fmla="*/ 23 w 24"/>
                  <a:gd name="T53" fmla="*/ 3 h 8"/>
                  <a:gd name="T54" fmla="*/ 23 w 24"/>
                  <a:gd name="T55" fmla="*/ 3 h 8"/>
                  <a:gd name="T56" fmla="*/ 24 w 24"/>
                  <a:gd name="T57" fmla="*/ 2 h 8"/>
                  <a:gd name="T58" fmla="*/ 18 w 24"/>
                  <a:gd name="T59" fmla="*/ 1 h 8"/>
                  <a:gd name="T60" fmla="*/ 16 w 24"/>
                  <a:gd name="T61" fmla="*/ 1 h 8"/>
                  <a:gd name="T62" fmla="*/ 11 w 24"/>
                  <a:gd name="T63" fmla="*/ 3 h 8"/>
                  <a:gd name="T64" fmla="*/ 7 w 24"/>
                  <a:gd name="T65" fmla="*/ 4 h 8"/>
                  <a:gd name="T66" fmla="*/ 11 w 24"/>
                  <a:gd name="T67" fmla="*/ 2 h 8"/>
                  <a:gd name="T68" fmla="*/ 12 w 24"/>
                  <a:gd name="T69" fmla="*/ 1 h 8"/>
                  <a:gd name="T70" fmla="*/ 7 w 24"/>
                  <a:gd name="T71" fmla="*/ 0 h 8"/>
                  <a:gd name="T72" fmla="*/ 6 w 24"/>
                  <a:gd name="T73" fmla="*/ 0 h 8"/>
                  <a:gd name="T74" fmla="*/ 4 w 24"/>
                  <a:gd name="T7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8">
                    <a:moveTo>
                      <a:pt x="4" y="0"/>
                    </a:moveTo>
                    <a:cubicBezTo>
                      <a:pt x="3" y="0"/>
                      <a:pt x="3" y="0"/>
                      <a:pt x="2" y="0"/>
                    </a:cubicBezTo>
                    <a:cubicBezTo>
                      <a:pt x="1" y="1"/>
                      <a:pt x="0" y="3"/>
                      <a:pt x="1" y="5"/>
                    </a:cubicBezTo>
                    <a:cubicBezTo>
                      <a:pt x="2" y="5"/>
                      <a:pt x="4" y="6"/>
                      <a:pt x="5"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7" y="8"/>
                      <a:pt x="7" y="8"/>
                      <a:pt x="7" y="8"/>
                    </a:cubicBezTo>
                    <a:cubicBezTo>
                      <a:pt x="7" y="8"/>
                      <a:pt x="7" y="8"/>
                      <a:pt x="7" y="8"/>
                    </a:cubicBezTo>
                    <a:cubicBezTo>
                      <a:pt x="9" y="8"/>
                      <a:pt x="10" y="8"/>
                      <a:pt x="11" y="8"/>
                    </a:cubicBezTo>
                    <a:cubicBezTo>
                      <a:pt x="14" y="8"/>
                      <a:pt x="14" y="8"/>
                      <a:pt x="14" y="8"/>
                    </a:cubicBezTo>
                    <a:cubicBezTo>
                      <a:pt x="15" y="8"/>
                      <a:pt x="16" y="7"/>
                      <a:pt x="16" y="7"/>
                    </a:cubicBezTo>
                    <a:cubicBezTo>
                      <a:pt x="18" y="6"/>
                      <a:pt x="18" y="6"/>
                      <a:pt x="18" y="6"/>
                    </a:cubicBezTo>
                    <a:cubicBezTo>
                      <a:pt x="18" y="6"/>
                      <a:pt x="18" y="6"/>
                      <a:pt x="18" y="6"/>
                    </a:cubicBezTo>
                    <a:cubicBezTo>
                      <a:pt x="18" y="6"/>
                      <a:pt x="18" y="6"/>
                      <a:pt x="18" y="6"/>
                    </a:cubicBezTo>
                    <a:cubicBezTo>
                      <a:pt x="19" y="6"/>
                      <a:pt x="19" y="6"/>
                      <a:pt x="19" y="6"/>
                    </a:cubicBezTo>
                    <a:cubicBezTo>
                      <a:pt x="19" y="6"/>
                      <a:pt x="19" y="6"/>
                      <a:pt x="19" y="6"/>
                    </a:cubicBezTo>
                    <a:cubicBezTo>
                      <a:pt x="20" y="5"/>
                      <a:pt x="20" y="5"/>
                      <a:pt x="20" y="5"/>
                    </a:cubicBezTo>
                    <a:cubicBezTo>
                      <a:pt x="21" y="4"/>
                      <a:pt x="21" y="4"/>
                      <a:pt x="21" y="4"/>
                    </a:cubicBezTo>
                    <a:cubicBezTo>
                      <a:pt x="22" y="4"/>
                      <a:pt x="22" y="4"/>
                      <a:pt x="22" y="4"/>
                    </a:cubicBezTo>
                    <a:cubicBezTo>
                      <a:pt x="22" y="4"/>
                      <a:pt x="22" y="4"/>
                      <a:pt x="22" y="4"/>
                    </a:cubicBezTo>
                    <a:cubicBezTo>
                      <a:pt x="22" y="3"/>
                      <a:pt x="22" y="3"/>
                      <a:pt x="22" y="3"/>
                    </a:cubicBezTo>
                    <a:cubicBezTo>
                      <a:pt x="22" y="3"/>
                      <a:pt x="22" y="3"/>
                      <a:pt x="22" y="3"/>
                    </a:cubicBezTo>
                    <a:cubicBezTo>
                      <a:pt x="22" y="3"/>
                      <a:pt x="22" y="3"/>
                      <a:pt x="22" y="3"/>
                    </a:cubicBezTo>
                    <a:cubicBezTo>
                      <a:pt x="23" y="3"/>
                      <a:pt x="23" y="3"/>
                      <a:pt x="23" y="3"/>
                    </a:cubicBezTo>
                    <a:cubicBezTo>
                      <a:pt x="23" y="3"/>
                      <a:pt x="23" y="3"/>
                      <a:pt x="23" y="3"/>
                    </a:cubicBezTo>
                    <a:cubicBezTo>
                      <a:pt x="24" y="2"/>
                      <a:pt x="24" y="2"/>
                      <a:pt x="24" y="2"/>
                    </a:cubicBezTo>
                    <a:cubicBezTo>
                      <a:pt x="22" y="2"/>
                      <a:pt x="20" y="2"/>
                      <a:pt x="18" y="1"/>
                    </a:cubicBezTo>
                    <a:cubicBezTo>
                      <a:pt x="16" y="1"/>
                      <a:pt x="16" y="1"/>
                      <a:pt x="16" y="1"/>
                    </a:cubicBezTo>
                    <a:cubicBezTo>
                      <a:pt x="14" y="2"/>
                      <a:pt x="12" y="3"/>
                      <a:pt x="11" y="3"/>
                    </a:cubicBezTo>
                    <a:cubicBezTo>
                      <a:pt x="8" y="4"/>
                      <a:pt x="7" y="4"/>
                      <a:pt x="7" y="4"/>
                    </a:cubicBezTo>
                    <a:cubicBezTo>
                      <a:pt x="7" y="4"/>
                      <a:pt x="8" y="3"/>
                      <a:pt x="11" y="2"/>
                    </a:cubicBezTo>
                    <a:cubicBezTo>
                      <a:pt x="11" y="1"/>
                      <a:pt x="11" y="1"/>
                      <a:pt x="12" y="1"/>
                    </a:cubicBezTo>
                    <a:cubicBezTo>
                      <a:pt x="10" y="1"/>
                      <a:pt x="9" y="0"/>
                      <a:pt x="7" y="0"/>
                    </a:cubicBezTo>
                    <a:cubicBezTo>
                      <a:pt x="7" y="0"/>
                      <a:pt x="6" y="0"/>
                      <a:pt x="6" y="0"/>
                    </a:cubicBezTo>
                    <a:cubicBezTo>
                      <a:pt x="5" y="0"/>
                      <a:pt x="5" y="0"/>
                      <a:pt x="4"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623">
                <a:extLst>
                  <a:ext uri="{FF2B5EF4-FFF2-40B4-BE49-F238E27FC236}">
                    <a16:creationId xmlns:a16="http://schemas.microsoft.com/office/drawing/2014/main" id="{B60CF482-870E-4720-8B9D-054561137395}"/>
                  </a:ext>
                </a:extLst>
              </p:cNvPr>
              <p:cNvSpPr>
                <a:spLocks noChangeArrowheads="1"/>
              </p:cNvSpPr>
              <p:nvPr/>
            </p:nvSpPr>
            <p:spPr bwMode="auto">
              <a:xfrm>
                <a:off x="1943" y="2264"/>
                <a:ext cx="1" cy="1"/>
              </a:xfrm>
              <a:prstGeom prst="ellipse">
                <a:avLst/>
              </a:pr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624">
                <a:extLst>
                  <a:ext uri="{FF2B5EF4-FFF2-40B4-BE49-F238E27FC236}">
                    <a16:creationId xmlns:a16="http://schemas.microsoft.com/office/drawing/2014/main" id="{4767F7C3-E35C-4B6A-9808-BF7ACA43C9F0}"/>
                  </a:ext>
                </a:extLst>
              </p:cNvPr>
              <p:cNvSpPr>
                <a:spLocks noEditPoints="1"/>
              </p:cNvSpPr>
              <p:nvPr/>
            </p:nvSpPr>
            <p:spPr bwMode="auto">
              <a:xfrm>
                <a:off x="1922" y="2359"/>
                <a:ext cx="19" cy="0"/>
              </a:xfrm>
              <a:custGeom>
                <a:avLst/>
                <a:gdLst>
                  <a:gd name="T0" fmla="*/ 0 w 8"/>
                  <a:gd name="T1" fmla="*/ 0 w 8"/>
                  <a:gd name="T2" fmla="*/ 0 w 8"/>
                  <a:gd name="T3" fmla="*/ 0 w 8"/>
                  <a:gd name="T4" fmla="*/ 8 w 8"/>
                  <a:gd name="T5" fmla="*/ 8 w 8"/>
                  <a:gd name="T6" fmla="*/ 8 w 8"/>
                  <a:gd name="T7" fmla="*/ 8 w 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8">
                    <a:moveTo>
                      <a:pt x="0" y="0"/>
                    </a:moveTo>
                    <a:cubicBezTo>
                      <a:pt x="0" y="0"/>
                      <a:pt x="0" y="0"/>
                      <a:pt x="0" y="0"/>
                    </a:cubicBezTo>
                    <a:cubicBezTo>
                      <a:pt x="0" y="0"/>
                      <a:pt x="0" y="0"/>
                      <a:pt x="0" y="0"/>
                    </a:cubicBezTo>
                    <a:cubicBezTo>
                      <a:pt x="0" y="0"/>
                      <a:pt x="0" y="0"/>
                      <a:pt x="0" y="0"/>
                    </a:cubicBezTo>
                    <a:moveTo>
                      <a:pt x="8" y="0"/>
                    </a:moveTo>
                    <a:cubicBezTo>
                      <a:pt x="8" y="0"/>
                      <a:pt x="8" y="0"/>
                      <a:pt x="8" y="0"/>
                    </a:cubicBezTo>
                    <a:cubicBezTo>
                      <a:pt x="8" y="0"/>
                      <a:pt x="8" y="0"/>
                      <a:pt x="8" y="0"/>
                    </a:cubicBezTo>
                    <a:cubicBezTo>
                      <a:pt x="8" y="0"/>
                      <a:pt x="8" y="0"/>
                      <a:pt x="8"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625">
                <a:extLst>
                  <a:ext uri="{FF2B5EF4-FFF2-40B4-BE49-F238E27FC236}">
                    <a16:creationId xmlns:a16="http://schemas.microsoft.com/office/drawing/2014/main" id="{562A0B99-4175-4DCE-B65C-853F9991FFF3}"/>
                  </a:ext>
                </a:extLst>
              </p:cNvPr>
              <p:cNvSpPr>
                <a:spLocks/>
              </p:cNvSpPr>
              <p:nvPr/>
            </p:nvSpPr>
            <p:spPr bwMode="auto">
              <a:xfrm>
                <a:off x="1860" y="2309"/>
                <a:ext cx="21" cy="9"/>
              </a:xfrm>
              <a:custGeom>
                <a:avLst/>
                <a:gdLst>
                  <a:gd name="T0" fmla="*/ 8 w 9"/>
                  <a:gd name="T1" fmla="*/ 0 h 4"/>
                  <a:gd name="T2" fmla="*/ 8 w 9"/>
                  <a:gd name="T3" fmla="*/ 0 h 4"/>
                  <a:gd name="T4" fmla="*/ 6 w 9"/>
                  <a:gd name="T5" fmla="*/ 0 h 4"/>
                  <a:gd name="T6" fmla="*/ 5 w 9"/>
                  <a:gd name="T7" fmla="*/ 0 h 4"/>
                  <a:gd name="T8" fmla="*/ 3 w 9"/>
                  <a:gd name="T9" fmla="*/ 1 h 4"/>
                  <a:gd name="T10" fmla="*/ 0 w 9"/>
                  <a:gd name="T11" fmla="*/ 4 h 4"/>
                  <a:gd name="T12" fmla="*/ 2 w 9"/>
                  <a:gd name="T13" fmla="*/ 3 h 4"/>
                  <a:gd name="T14" fmla="*/ 9 w 9"/>
                  <a:gd name="T15" fmla="*/ 0 h 4"/>
                  <a:gd name="T16" fmla="*/ 9 w 9"/>
                  <a:gd name="T17" fmla="*/ 0 h 4"/>
                  <a:gd name="T18" fmla="*/ 8 w 9"/>
                  <a:gd name="T19" fmla="*/ 0 h 4"/>
                  <a:gd name="T20" fmla="*/ 8 w 9"/>
                  <a:gd name="T21" fmla="*/ 0 h 4"/>
                  <a:gd name="T22" fmla="*/ 8 w 9"/>
                  <a:gd name="T23" fmla="*/ 0 h 4"/>
                  <a:gd name="T24" fmla="*/ 8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8" y="0"/>
                    </a:moveTo>
                    <a:cubicBezTo>
                      <a:pt x="8" y="0"/>
                      <a:pt x="8" y="0"/>
                      <a:pt x="8" y="0"/>
                    </a:cubicBezTo>
                    <a:cubicBezTo>
                      <a:pt x="6" y="0"/>
                      <a:pt x="6" y="0"/>
                      <a:pt x="6" y="0"/>
                    </a:cubicBezTo>
                    <a:cubicBezTo>
                      <a:pt x="5" y="0"/>
                      <a:pt x="5" y="0"/>
                      <a:pt x="5" y="0"/>
                    </a:cubicBezTo>
                    <a:cubicBezTo>
                      <a:pt x="3" y="1"/>
                      <a:pt x="3" y="1"/>
                      <a:pt x="3" y="1"/>
                    </a:cubicBezTo>
                    <a:cubicBezTo>
                      <a:pt x="2" y="2"/>
                      <a:pt x="1" y="3"/>
                      <a:pt x="0" y="4"/>
                    </a:cubicBezTo>
                    <a:cubicBezTo>
                      <a:pt x="1" y="3"/>
                      <a:pt x="2" y="3"/>
                      <a:pt x="2" y="3"/>
                    </a:cubicBezTo>
                    <a:cubicBezTo>
                      <a:pt x="5" y="2"/>
                      <a:pt x="7" y="1"/>
                      <a:pt x="9" y="0"/>
                    </a:cubicBezTo>
                    <a:cubicBezTo>
                      <a:pt x="9" y="0"/>
                      <a:pt x="9" y="0"/>
                      <a:pt x="9" y="0"/>
                    </a:cubicBezTo>
                    <a:cubicBezTo>
                      <a:pt x="8" y="0"/>
                      <a:pt x="8" y="0"/>
                      <a:pt x="8" y="0"/>
                    </a:cubicBezTo>
                    <a:cubicBezTo>
                      <a:pt x="8" y="0"/>
                      <a:pt x="8" y="0"/>
                      <a:pt x="8" y="0"/>
                    </a:cubicBezTo>
                    <a:cubicBezTo>
                      <a:pt x="8" y="0"/>
                      <a:pt x="8" y="0"/>
                      <a:pt x="8" y="0"/>
                    </a:cubicBezTo>
                    <a:cubicBezTo>
                      <a:pt x="8" y="0"/>
                      <a:pt x="8" y="0"/>
                      <a:pt x="8"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626">
                <a:extLst>
                  <a:ext uri="{FF2B5EF4-FFF2-40B4-BE49-F238E27FC236}">
                    <a16:creationId xmlns:a16="http://schemas.microsoft.com/office/drawing/2014/main" id="{0CF9EE6F-EF3A-45C1-8BFF-12B3238D6384}"/>
                  </a:ext>
                </a:extLst>
              </p:cNvPr>
              <p:cNvSpPr>
                <a:spLocks/>
              </p:cNvSpPr>
              <p:nvPr/>
            </p:nvSpPr>
            <p:spPr bwMode="auto">
              <a:xfrm>
                <a:off x="1843" y="2311"/>
                <a:ext cx="24" cy="17"/>
              </a:xfrm>
              <a:custGeom>
                <a:avLst/>
                <a:gdLst>
                  <a:gd name="T0" fmla="*/ 10 w 10"/>
                  <a:gd name="T1" fmla="*/ 0 h 7"/>
                  <a:gd name="T2" fmla="*/ 8 w 10"/>
                  <a:gd name="T3" fmla="*/ 0 h 7"/>
                  <a:gd name="T4" fmla="*/ 7 w 10"/>
                  <a:gd name="T5" fmla="*/ 0 h 7"/>
                  <a:gd name="T6" fmla="*/ 7 w 10"/>
                  <a:gd name="T7" fmla="*/ 0 h 7"/>
                  <a:gd name="T8" fmla="*/ 5 w 10"/>
                  <a:gd name="T9" fmla="*/ 1 h 7"/>
                  <a:gd name="T10" fmla="*/ 4 w 10"/>
                  <a:gd name="T11" fmla="*/ 1 h 7"/>
                  <a:gd name="T12" fmla="*/ 4 w 10"/>
                  <a:gd name="T13" fmla="*/ 1 h 7"/>
                  <a:gd name="T14" fmla="*/ 4 w 10"/>
                  <a:gd name="T15" fmla="*/ 2 h 7"/>
                  <a:gd name="T16" fmla="*/ 2 w 10"/>
                  <a:gd name="T17" fmla="*/ 2 h 7"/>
                  <a:gd name="T18" fmla="*/ 2 w 10"/>
                  <a:gd name="T19" fmla="*/ 2 h 7"/>
                  <a:gd name="T20" fmla="*/ 2 w 10"/>
                  <a:gd name="T21" fmla="*/ 2 h 7"/>
                  <a:gd name="T22" fmla="*/ 1 w 10"/>
                  <a:gd name="T23" fmla="*/ 3 h 7"/>
                  <a:gd name="T24" fmla="*/ 0 w 10"/>
                  <a:gd name="T25" fmla="*/ 7 h 7"/>
                  <a:gd name="T26" fmla="*/ 7 w 10"/>
                  <a:gd name="T27" fmla="*/ 3 h 7"/>
                  <a:gd name="T28" fmla="*/ 10 w 10"/>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7">
                    <a:moveTo>
                      <a:pt x="10" y="0"/>
                    </a:moveTo>
                    <a:cubicBezTo>
                      <a:pt x="8" y="0"/>
                      <a:pt x="8" y="0"/>
                      <a:pt x="8" y="0"/>
                    </a:cubicBezTo>
                    <a:cubicBezTo>
                      <a:pt x="7" y="0"/>
                      <a:pt x="7" y="0"/>
                      <a:pt x="7" y="0"/>
                    </a:cubicBezTo>
                    <a:cubicBezTo>
                      <a:pt x="7" y="0"/>
                      <a:pt x="7" y="0"/>
                      <a:pt x="7" y="0"/>
                    </a:cubicBezTo>
                    <a:cubicBezTo>
                      <a:pt x="5" y="1"/>
                      <a:pt x="5" y="1"/>
                      <a:pt x="5" y="1"/>
                    </a:cubicBezTo>
                    <a:cubicBezTo>
                      <a:pt x="4" y="1"/>
                      <a:pt x="4" y="1"/>
                      <a:pt x="4" y="1"/>
                    </a:cubicBezTo>
                    <a:cubicBezTo>
                      <a:pt x="4" y="1"/>
                      <a:pt x="4" y="1"/>
                      <a:pt x="4" y="1"/>
                    </a:cubicBezTo>
                    <a:cubicBezTo>
                      <a:pt x="4" y="2"/>
                      <a:pt x="4" y="2"/>
                      <a:pt x="4" y="2"/>
                    </a:cubicBezTo>
                    <a:cubicBezTo>
                      <a:pt x="2" y="2"/>
                      <a:pt x="2" y="2"/>
                      <a:pt x="2" y="2"/>
                    </a:cubicBezTo>
                    <a:cubicBezTo>
                      <a:pt x="2" y="2"/>
                      <a:pt x="2" y="2"/>
                      <a:pt x="2" y="2"/>
                    </a:cubicBezTo>
                    <a:cubicBezTo>
                      <a:pt x="2" y="2"/>
                      <a:pt x="2" y="2"/>
                      <a:pt x="2" y="2"/>
                    </a:cubicBezTo>
                    <a:cubicBezTo>
                      <a:pt x="1" y="3"/>
                      <a:pt x="1" y="3"/>
                      <a:pt x="1" y="3"/>
                    </a:cubicBezTo>
                    <a:cubicBezTo>
                      <a:pt x="1" y="4"/>
                      <a:pt x="0" y="5"/>
                      <a:pt x="0" y="7"/>
                    </a:cubicBezTo>
                    <a:cubicBezTo>
                      <a:pt x="2" y="5"/>
                      <a:pt x="5" y="4"/>
                      <a:pt x="7" y="3"/>
                    </a:cubicBezTo>
                    <a:cubicBezTo>
                      <a:pt x="8" y="2"/>
                      <a:pt x="9" y="1"/>
                      <a:pt x="1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627">
                <a:extLst>
                  <a:ext uri="{FF2B5EF4-FFF2-40B4-BE49-F238E27FC236}">
                    <a16:creationId xmlns:a16="http://schemas.microsoft.com/office/drawing/2014/main" id="{88D24991-CE36-482B-A7D9-2C5F4220E136}"/>
                  </a:ext>
                </a:extLst>
              </p:cNvPr>
              <p:cNvSpPr>
                <a:spLocks/>
              </p:cNvSpPr>
              <p:nvPr/>
            </p:nvSpPr>
            <p:spPr bwMode="auto">
              <a:xfrm>
                <a:off x="1841" y="2318"/>
                <a:ext cx="5" cy="10"/>
              </a:xfrm>
              <a:custGeom>
                <a:avLst/>
                <a:gdLst>
                  <a:gd name="T0" fmla="*/ 2 w 2"/>
                  <a:gd name="T1" fmla="*/ 0 h 4"/>
                  <a:gd name="T2" fmla="*/ 2 w 2"/>
                  <a:gd name="T3" fmla="*/ 0 h 4"/>
                  <a:gd name="T4" fmla="*/ 1 w 2"/>
                  <a:gd name="T5" fmla="*/ 0 h 4"/>
                  <a:gd name="T6" fmla="*/ 1 w 2"/>
                  <a:gd name="T7" fmla="*/ 0 h 4"/>
                  <a:gd name="T8" fmla="*/ 0 w 2"/>
                  <a:gd name="T9" fmla="*/ 4 h 4"/>
                  <a:gd name="T10" fmla="*/ 1 w 2"/>
                  <a:gd name="T11" fmla="*/ 4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2" y="0"/>
                      <a:pt x="2" y="0"/>
                      <a:pt x="2" y="0"/>
                    </a:cubicBezTo>
                    <a:cubicBezTo>
                      <a:pt x="1" y="0"/>
                      <a:pt x="1" y="0"/>
                      <a:pt x="1" y="0"/>
                    </a:cubicBezTo>
                    <a:cubicBezTo>
                      <a:pt x="1" y="0"/>
                      <a:pt x="1" y="0"/>
                      <a:pt x="1" y="0"/>
                    </a:cubicBezTo>
                    <a:cubicBezTo>
                      <a:pt x="1" y="2"/>
                      <a:pt x="0" y="3"/>
                      <a:pt x="0" y="4"/>
                    </a:cubicBezTo>
                    <a:cubicBezTo>
                      <a:pt x="0" y="4"/>
                      <a:pt x="1" y="4"/>
                      <a:pt x="1" y="4"/>
                    </a:cubicBezTo>
                    <a:cubicBezTo>
                      <a:pt x="1" y="2"/>
                      <a:pt x="2" y="1"/>
                      <a:pt x="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628">
                <a:extLst>
                  <a:ext uri="{FF2B5EF4-FFF2-40B4-BE49-F238E27FC236}">
                    <a16:creationId xmlns:a16="http://schemas.microsoft.com/office/drawing/2014/main" id="{F26241DB-CED7-4307-AECF-9AAF7EC13060}"/>
                  </a:ext>
                </a:extLst>
              </p:cNvPr>
              <p:cNvSpPr>
                <a:spLocks/>
              </p:cNvSpPr>
              <p:nvPr/>
            </p:nvSpPr>
            <p:spPr bwMode="auto">
              <a:xfrm>
                <a:off x="1838" y="2318"/>
                <a:ext cx="5" cy="12"/>
              </a:xfrm>
              <a:custGeom>
                <a:avLst/>
                <a:gdLst>
                  <a:gd name="T0" fmla="*/ 2 w 2"/>
                  <a:gd name="T1" fmla="*/ 0 h 5"/>
                  <a:gd name="T2" fmla="*/ 2 w 2"/>
                  <a:gd name="T3" fmla="*/ 1 h 5"/>
                  <a:gd name="T4" fmla="*/ 1 w 2"/>
                  <a:gd name="T5" fmla="*/ 1 h 5"/>
                  <a:gd name="T6" fmla="*/ 0 w 2"/>
                  <a:gd name="T7" fmla="*/ 5 h 5"/>
                  <a:gd name="T8" fmla="*/ 1 w 2"/>
                  <a:gd name="T9" fmla="*/ 4 h 5"/>
                  <a:gd name="T10" fmla="*/ 2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2" y="0"/>
                    </a:moveTo>
                    <a:cubicBezTo>
                      <a:pt x="2" y="1"/>
                      <a:pt x="2" y="1"/>
                      <a:pt x="2" y="1"/>
                    </a:cubicBezTo>
                    <a:cubicBezTo>
                      <a:pt x="1" y="1"/>
                      <a:pt x="1" y="1"/>
                      <a:pt x="1" y="1"/>
                    </a:cubicBezTo>
                    <a:cubicBezTo>
                      <a:pt x="1" y="2"/>
                      <a:pt x="1" y="3"/>
                      <a:pt x="0" y="5"/>
                    </a:cubicBezTo>
                    <a:cubicBezTo>
                      <a:pt x="0" y="4"/>
                      <a:pt x="1" y="4"/>
                      <a:pt x="1" y="4"/>
                    </a:cubicBezTo>
                    <a:cubicBezTo>
                      <a:pt x="1" y="3"/>
                      <a:pt x="2" y="2"/>
                      <a:pt x="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629">
                <a:extLst>
                  <a:ext uri="{FF2B5EF4-FFF2-40B4-BE49-F238E27FC236}">
                    <a16:creationId xmlns:a16="http://schemas.microsoft.com/office/drawing/2014/main" id="{60F17D3C-8D85-4894-8F2B-C103F5B75395}"/>
                  </a:ext>
                </a:extLst>
              </p:cNvPr>
              <p:cNvSpPr>
                <a:spLocks/>
              </p:cNvSpPr>
              <p:nvPr/>
            </p:nvSpPr>
            <p:spPr bwMode="auto">
              <a:xfrm>
                <a:off x="1829" y="2321"/>
                <a:ext cx="12" cy="14"/>
              </a:xfrm>
              <a:custGeom>
                <a:avLst/>
                <a:gdLst>
                  <a:gd name="T0" fmla="*/ 5 w 5"/>
                  <a:gd name="T1" fmla="*/ 0 h 6"/>
                  <a:gd name="T2" fmla="*/ 3 w 5"/>
                  <a:gd name="T3" fmla="*/ 1 h 6"/>
                  <a:gd name="T4" fmla="*/ 3 w 5"/>
                  <a:gd name="T5" fmla="*/ 2 h 6"/>
                  <a:gd name="T6" fmla="*/ 0 w 5"/>
                  <a:gd name="T7" fmla="*/ 6 h 6"/>
                  <a:gd name="T8" fmla="*/ 4 w 5"/>
                  <a:gd name="T9" fmla="*/ 4 h 6"/>
                  <a:gd name="T10" fmla="*/ 5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5" y="0"/>
                    </a:moveTo>
                    <a:cubicBezTo>
                      <a:pt x="3" y="1"/>
                      <a:pt x="3" y="1"/>
                      <a:pt x="3" y="1"/>
                    </a:cubicBezTo>
                    <a:cubicBezTo>
                      <a:pt x="3" y="2"/>
                      <a:pt x="3" y="2"/>
                      <a:pt x="3" y="2"/>
                    </a:cubicBezTo>
                    <a:cubicBezTo>
                      <a:pt x="1" y="3"/>
                      <a:pt x="0" y="4"/>
                      <a:pt x="0" y="6"/>
                    </a:cubicBezTo>
                    <a:cubicBezTo>
                      <a:pt x="1" y="5"/>
                      <a:pt x="3" y="4"/>
                      <a:pt x="4" y="4"/>
                    </a:cubicBezTo>
                    <a:cubicBezTo>
                      <a:pt x="5" y="2"/>
                      <a:pt x="5" y="1"/>
                      <a:pt x="5"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630">
                <a:extLst>
                  <a:ext uri="{FF2B5EF4-FFF2-40B4-BE49-F238E27FC236}">
                    <a16:creationId xmlns:a16="http://schemas.microsoft.com/office/drawing/2014/main" id="{D168F086-4C9B-4B93-A008-D09BBAA4D0D8}"/>
                  </a:ext>
                </a:extLst>
              </p:cNvPr>
              <p:cNvSpPr>
                <a:spLocks noEditPoints="1"/>
              </p:cNvSpPr>
              <p:nvPr/>
            </p:nvSpPr>
            <p:spPr bwMode="auto">
              <a:xfrm>
                <a:off x="1910" y="2323"/>
                <a:ext cx="102" cy="52"/>
              </a:xfrm>
              <a:custGeom>
                <a:avLst/>
                <a:gdLst>
                  <a:gd name="T0" fmla="*/ 31 w 43"/>
                  <a:gd name="T1" fmla="*/ 12 h 22"/>
                  <a:gd name="T2" fmla="*/ 3 w 43"/>
                  <a:gd name="T3" fmla="*/ 0 h 22"/>
                  <a:gd name="T4" fmla="*/ 2 w 43"/>
                  <a:gd name="T5" fmla="*/ 1 h 22"/>
                  <a:gd name="T6" fmla="*/ 2 w 43"/>
                  <a:gd name="T7" fmla="*/ 6 h 22"/>
                  <a:gd name="T8" fmla="*/ 12 w 43"/>
                  <a:gd name="T9" fmla="*/ 10 h 22"/>
                  <a:gd name="T10" fmla="*/ 17 w 43"/>
                  <a:gd name="T11" fmla="*/ 13 h 22"/>
                  <a:gd name="T12" fmla="*/ 23 w 43"/>
                  <a:gd name="T13" fmla="*/ 15 h 22"/>
                  <a:gd name="T14" fmla="*/ 31 w 43"/>
                  <a:gd name="T15" fmla="*/ 16 h 22"/>
                  <a:gd name="T16" fmla="*/ 42 w 43"/>
                  <a:gd name="T17" fmla="*/ 15 h 22"/>
                  <a:gd name="T18" fmla="*/ 42 w 43"/>
                  <a:gd name="T19" fmla="*/ 15 h 22"/>
                  <a:gd name="T20" fmla="*/ 36 w 43"/>
                  <a:gd name="T21" fmla="*/ 19 h 22"/>
                  <a:gd name="T22" fmla="*/ 28 w 43"/>
                  <a:gd name="T23" fmla="*/ 21 h 22"/>
                  <a:gd name="T24" fmla="*/ 33 w 43"/>
                  <a:gd name="T25" fmla="*/ 22 h 22"/>
                  <a:gd name="T26" fmla="*/ 36 w 43"/>
                  <a:gd name="T27" fmla="*/ 20 h 22"/>
                  <a:gd name="T28" fmla="*/ 36 w 43"/>
                  <a:gd name="T29" fmla="*/ 20 h 22"/>
                  <a:gd name="T30" fmla="*/ 37 w 43"/>
                  <a:gd name="T31" fmla="*/ 20 h 22"/>
                  <a:gd name="T32" fmla="*/ 39 w 43"/>
                  <a:gd name="T33" fmla="*/ 18 h 22"/>
                  <a:gd name="T34" fmla="*/ 40 w 43"/>
                  <a:gd name="T35" fmla="*/ 18 h 22"/>
                  <a:gd name="T36" fmla="*/ 43 w 43"/>
                  <a:gd name="T37" fmla="*/ 15 h 22"/>
                  <a:gd name="T38" fmla="*/ 42 w 43"/>
                  <a:gd name="T39" fmla="*/ 15 h 22"/>
                  <a:gd name="T40" fmla="*/ 36 w 43"/>
                  <a:gd name="T41" fmla="*/ 13 h 22"/>
                  <a:gd name="T42" fmla="*/ 33 w 43"/>
                  <a:gd name="T43" fmla="*/ 13 h 22"/>
                  <a:gd name="T44" fmla="*/ 31 w 43"/>
                  <a:gd name="T45" fmla="*/ 12 h 22"/>
                  <a:gd name="T46" fmla="*/ 31 w 43"/>
                  <a:gd name="T47" fmla="*/ 12 h 22"/>
                  <a:gd name="T48" fmla="*/ 31 w 43"/>
                  <a:gd name="T49" fmla="*/ 12 h 22"/>
                  <a:gd name="T50" fmla="*/ 31 w 43"/>
                  <a:gd name="T51" fmla="*/ 12 h 22"/>
                  <a:gd name="T52" fmla="*/ 27 w 43"/>
                  <a:gd name="T53" fmla="*/ 11 h 22"/>
                  <a:gd name="T54" fmla="*/ 26 w 43"/>
                  <a:gd name="T55" fmla="*/ 11 h 22"/>
                  <a:gd name="T56" fmla="*/ 27 w 43"/>
                  <a:gd name="T57" fmla="*/ 11 h 22"/>
                  <a:gd name="T58" fmla="*/ 27 w 43"/>
                  <a:gd name="T59" fmla="*/ 11 h 22"/>
                  <a:gd name="T60" fmla="*/ 24 w 43"/>
                  <a:gd name="T61" fmla="*/ 10 h 22"/>
                  <a:gd name="T62" fmla="*/ 24 w 43"/>
                  <a:gd name="T63" fmla="*/ 10 h 22"/>
                  <a:gd name="T64" fmla="*/ 24 w 43"/>
                  <a:gd name="T65" fmla="*/ 10 h 22"/>
                  <a:gd name="T66" fmla="*/ 23 w 43"/>
                  <a:gd name="T67" fmla="*/ 9 h 22"/>
                  <a:gd name="T68" fmla="*/ 22 w 43"/>
                  <a:gd name="T69" fmla="*/ 8 h 22"/>
                  <a:gd name="T70" fmla="*/ 22 w 43"/>
                  <a:gd name="T71" fmla="*/ 8 h 22"/>
                  <a:gd name="T72" fmla="*/ 22 w 43"/>
                  <a:gd name="T73" fmla="*/ 8 h 22"/>
                  <a:gd name="T74" fmla="*/ 21 w 43"/>
                  <a:gd name="T75" fmla="*/ 8 h 22"/>
                  <a:gd name="T76" fmla="*/ 19 w 43"/>
                  <a:gd name="T77" fmla="*/ 7 h 22"/>
                  <a:gd name="T78" fmla="*/ 17 w 43"/>
                  <a:gd name="T79" fmla="*/ 6 h 22"/>
                  <a:gd name="T80" fmla="*/ 14 w 43"/>
                  <a:gd name="T81" fmla="*/ 4 h 22"/>
                  <a:gd name="T82" fmla="*/ 12 w 43"/>
                  <a:gd name="T83" fmla="*/ 3 h 22"/>
                  <a:gd name="T84" fmla="*/ 12 w 43"/>
                  <a:gd name="T85" fmla="*/ 2 h 22"/>
                  <a:gd name="T86" fmla="*/ 11 w 43"/>
                  <a:gd name="T87" fmla="*/ 2 h 22"/>
                  <a:gd name="T88" fmla="*/ 9 w 43"/>
                  <a:gd name="T89" fmla="*/ 1 h 22"/>
                  <a:gd name="T90" fmla="*/ 6 w 43"/>
                  <a:gd name="T9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22">
                    <a:moveTo>
                      <a:pt x="31" y="12"/>
                    </a:moveTo>
                    <a:cubicBezTo>
                      <a:pt x="31" y="12"/>
                      <a:pt x="31" y="12"/>
                      <a:pt x="31" y="12"/>
                    </a:cubicBezTo>
                    <a:cubicBezTo>
                      <a:pt x="31" y="12"/>
                      <a:pt x="31" y="12"/>
                      <a:pt x="31" y="12"/>
                    </a:cubicBezTo>
                    <a:moveTo>
                      <a:pt x="3" y="0"/>
                    </a:moveTo>
                    <a:cubicBezTo>
                      <a:pt x="3" y="0"/>
                      <a:pt x="3" y="0"/>
                      <a:pt x="2" y="0"/>
                    </a:cubicBezTo>
                    <a:cubicBezTo>
                      <a:pt x="2" y="0"/>
                      <a:pt x="2" y="1"/>
                      <a:pt x="2" y="1"/>
                    </a:cubicBezTo>
                    <a:cubicBezTo>
                      <a:pt x="1" y="2"/>
                      <a:pt x="1" y="4"/>
                      <a:pt x="0" y="5"/>
                    </a:cubicBezTo>
                    <a:cubicBezTo>
                      <a:pt x="1" y="5"/>
                      <a:pt x="2" y="6"/>
                      <a:pt x="2" y="6"/>
                    </a:cubicBezTo>
                    <a:cubicBezTo>
                      <a:pt x="4" y="7"/>
                      <a:pt x="6" y="8"/>
                      <a:pt x="9" y="9"/>
                    </a:cubicBezTo>
                    <a:cubicBezTo>
                      <a:pt x="10" y="9"/>
                      <a:pt x="11" y="10"/>
                      <a:pt x="12" y="10"/>
                    </a:cubicBezTo>
                    <a:cubicBezTo>
                      <a:pt x="12" y="11"/>
                      <a:pt x="13" y="11"/>
                      <a:pt x="14" y="12"/>
                    </a:cubicBezTo>
                    <a:cubicBezTo>
                      <a:pt x="15" y="12"/>
                      <a:pt x="16" y="13"/>
                      <a:pt x="17" y="13"/>
                    </a:cubicBezTo>
                    <a:cubicBezTo>
                      <a:pt x="18" y="13"/>
                      <a:pt x="19" y="14"/>
                      <a:pt x="20" y="14"/>
                    </a:cubicBezTo>
                    <a:cubicBezTo>
                      <a:pt x="21" y="14"/>
                      <a:pt x="22" y="15"/>
                      <a:pt x="23" y="15"/>
                    </a:cubicBezTo>
                    <a:cubicBezTo>
                      <a:pt x="24" y="15"/>
                      <a:pt x="25" y="15"/>
                      <a:pt x="26" y="15"/>
                    </a:cubicBezTo>
                    <a:cubicBezTo>
                      <a:pt x="27" y="16"/>
                      <a:pt x="29" y="16"/>
                      <a:pt x="31" y="16"/>
                    </a:cubicBezTo>
                    <a:cubicBezTo>
                      <a:pt x="32" y="16"/>
                      <a:pt x="33" y="16"/>
                      <a:pt x="33" y="16"/>
                    </a:cubicBezTo>
                    <a:cubicBezTo>
                      <a:pt x="38" y="16"/>
                      <a:pt x="42" y="15"/>
                      <a:pt x="42" y="15"/>
                    </a:cubicBezTo>
                    <a:cubicBezTo>
                      <a:pt x="42" y="15"/>
                      <a:pt x="42" y="15"/>
                      <a:pt x="42" y="15"/>
                    </a:cubicBezTo>
                    <a:cubicBezTo>
                      <a:pt x="42" y="15"/>
                      <a:pt x="42" y="15"/>
                      <a:pt x="42" y="15"/>
                    </a:cubicBezTo>
                    <a:cubicBezTo>
                      <a:pt x="42" y="15"/>
                      <a:pt x="41" y="16"/>
                      <a:pt x="39" y="17"/>
                    </a:cubicBezTo>
                    <a:cubicBezTo>
                      <a:pt x="38" y="18"/>
                      <a:pt x="37" y="18"/>
                      <a:pt x="36" y="19"/>
                    </a:cubicBezTo>
                    <a:cubicBezTo>
                      <a:pt x="34" y="19"/>
                      <a:pt x="33" y="20"/>
                      <a:pt x="31" y="20"/>
                    </a:cubicBezTo>
                    <a:cubicBezTo>
                      <a:pt x="30" y="20"/>
                      <a:pt x="29" y="21"/>
                      <a:pt x="28" y="21"/>
                    </a:cubicBezTo>
                    <a:cubicBezTo>
                      <a:pt x="29" y="21"/>
                      <a:pt x="31" y="21"/>
                      <a:pt x="33" y="22"/>
                    </a:cubicBezTo>
                    <a:cubicBezTo>
                      <a:pt x="33" y="22"/>
                      <a:pt x="33" y="22"/>
                      <a:pt x="33" y="22"/>
                    </a:cubicBezTo>
                    <a:cubicBezTo>
                      <a:pt x="34" y="21"/>
                      <a:pt x="35" y="21"/>
                      <a:pt x="35" y="21"/>
                    </a:cubicBezTo>
                    <a:cubicBezTo>
                      <a:pt x="36" y="20"/>
                      <a:pt x="36" y="20"/>
                      <a:pt x="36" y="20"/>
                    </a:cubicBezTo>
                    <a:cubicBezTo>
                      <a:pt x="36" y="20"/>
                      <a:pt x="36" y="20"/>
                      <a:pt x="36" y="20"/>
                    </a:cubicBezTo>
                    <a:cubicBezTo>
                      <a:pt x="36" y="20"/>
                      <a:pt x="36" y="20"/>
                      <a:pt x="36" y="20"/>
                    </a:cubicBezTo>
                    <a:cubicBezTo>
                      <a:pt x="37" y="20"/>
                      <a:pt x="37" y="20"/>
                      <a:pt x="37" y="20"/>
                    </a:cubicBezTo>
                    <a:cubicBezTo>
                      <a:pt x="37" y="20"/>
                      <a:pt x="37" y="20"/>
                      <a:pt x="37" y="20"/>
                    </a:cubicBezTo>
                    <a:cubicBezTo>
                      <a:pt x="38" y="19"/>
                      <a:pt x="38" y="19"/>
                      <a:pt x="38" y="19"/>
                    </a:cubicBezTo>
                    <a:cubicBezTo>
                      <a:pt x="39" y="18"/>
                      <a:pt x="39" y="18"/>
                      <a:pt x="39" y="18"/>
                    </a:cubicBezTo>
                    <a:cubicBezTo>
                      <a:pt x="40" y="18"/>
                      <a:pt x="40" y="18"/>
                      <a:pt x="40" y="18"/>
                    </a:cubicBezTo>
                    <a:cubicBezTo>
                      <a:pt x="40" y="18"/>
                      <a:pt x="40" y="18"/>
                      <a:pt x="40" y="18"/>
                    </a:cubicBezTo>
                    <a:cubicBezTo>
                      <a:pt x="41" y="17"/>
                      <a:pt x="42" y="16"/>
                      <a:pt x="42" y="16"/>
                    </a:cubicBezTo>
                    <a:cubicBezTo>
                      <a:pt x="43" y="15"/>
                      <a:pt x="43" y="15"/>
                      <a:pt x="43" y="15"/>
                    </a:cubicBezTo>
                    <a:cubicBezTo>
                      <a:pt x="43" y="15"/>
                      <a:pt x="42" y="15"/>
                      <a:pt x="42" y="15"/>
                    </a:cubicBezTo>
                    <a:cubicBezTo>
                      <a:pt x="42" y="15"/>
                      <a:pt x="42" y="15"/>
                      <a:pt x="42" y="15"/>
                    </a:cubicBezTo>
                    <a:cubicBezTo>
                      <a:pt x="39" y="14"/>
                      <a:pt x="39" y="14"/>
                      <a:pt x="39" y="14"/>
                    </a:cubicBezTo>
                    <a:cubicBezTo>
                      <a:pt x="38" y="14"/>
                      <a:pt x="37" y="13"/>
                      <a:pt x="36" y="13"/>
                    </a:cubicBezTo>
                    <a:cubicBezTo>
                      <a:pt x="35" y="13"/>
                      <a:pt x="35" y="13"/>
                      <a:pt x="34" y="13"/>
                    </a:cubicBezTo>
                    <a:cubicBezTo>
                      <a:pt x="33" y="13"/>
                      <a:pt x="33" y="13"/>
                      <a:pt x="33" y="13"/>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0" y="12"/>
                      <a:pt x="30" y="12"/>
                      <a:pt x="30" y="12"/>
                    </a:cubicBezTo>
                    <a:cubicBezTo>
                      <a:pt x="29" y="11"/>
                      <a:pt x="28" y="11"/>
                      <a:pt x="27" y="11"/>
                    </a:cubicBezTo>
                    <a:cubicBezTo>
                      <a:pt x="26" y="11"/>
                      <a:pt x="26" y="11"/>
                      <a:pt x="26" y="11"/>
                    </a:cubicBezTo>
                    <a:cubicBezTo>
                      <a:pt x="26" y="11"/>
                      <a:pt x="26" y="11"/>
                      <a:pt x="26" y="11"/>
                    </a:cubicBezTo>
                    <a:cubicBezTo>
                      <a:pt x="26" y="10"/>
                      <a:pt x="26" y="10"/>
                      <a:pt x="26" y="10"/>
                    </a:cubicBezTo>
                    <a:cubicBezTo>
                      <a:pt x="26" y="10"/>
                      <a:pt x="27" y="11"/>
                      <a:pt x="27" y="11"/>
                    </a:cubicBezTo>
                    <a:cubicBezTo>
                      <a:pt x="27" y="11"/>
                      <a:pt x="27" y="11"/>
                      <a:pt x="27" y="11"/>
                    </a:cubicBezTo>
                    <a:cubicBezTo>
                      <a:pt x="27" y="11"/>
                      <a:pt x="27" y="11"/>
                      <a:pt x="27" y="11"/>
                    </a:cubicBezTo>
                    <a:cubicBezTo>
                      <a:pt x="26" y="10"/>
                      <a:pt x="26" y="10"/>
                      <a:pt x="26" y="10"/>
                    </a:cubicBezTo>
                    <a:cubicBezTo>
                      <a:pt x="24" y="10"/>
                      <a:pt x="24" y="10"/>
                      <a:pt x="24" y="10"/>
                    </a:cubicBezTo>
                    <a:cubicBezTo>
                      <a:pt x="24" y="10"/>
                      <a:pt x="24" y="10"/>
                      <a:pt x="24" y="10"/>
                    </a:cubicBezTo>
                    <a:cubicBezTo>
                      <a:pt x="24" y="10"/>
                      <a:pt x="24" y="10"/>
                      <a:pt x="24" y="10"/>
                    </a:cubicBezTo>
                    <a:cubicBezTo>
                      <a:pt x="24" y="9"/>
                      <a:pt x="24" y="9"/>
                      <a:pt x="24" y="9"/>
                    </a:cubicBezTo>
                    <a:cubicBezTo>
                      <a:pt x="24" y="10"/>
                      <a:pt x="24" y="10"/>
                      <a:pt x="24" y="10"/>
                    </a:cubicBezTo>
                    <a:cubicBezTo>
                      <a:pt x="24" y="9"/>
                      <a:pt x="24" y="9"/>
                      <a:pt x="24" y="9"/>
                    </a:cubicBezTo>
                    <a:cubicBezTo>
                      <a:pt x="23" y="9"/>
                      <a:pt x="23" y="9"/>
                      <a:pt x="23" y="9"/>
                    </a:cubicBezTo>
                    <a:cubicBezTo>
                      <a:pt x="23" y="9"/>
                      <a:pt x="23" y="9"/>
                      <a:pt x="23" y="9"/>
                    </a:cubicBezTo>
                    <a:cubicBezTo>
                      <a:pt x="22" y="8"/>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21" y="8"/>
                      <a:pt x="21" y="8"/>
                      <a:pt x="21" y="8"/>
                    </a:cubicBezTo>
                    <a:cubicBezTo>
                      <a:pt x="21" y="8"/>
                      <a:pt x="21" y="8"/>
                      <a:pt x="21" y="8"/>
                    </a:cubicBezTo>
                    <a:cubicBezTo>
                      <a:pt x="19" y="7"/>
                      <a:pt x="19" y="7"/>
                      <a:pt x="19" y="7"/>
                    </a:cubicBezTo>
                    <a:cubicBezTo>
                      <a:pt x="20" y="7"/>
                      <a:pt x="20" y="7"/>
                      <a:pt x="20" y="7"/>
                    </a:cubicBezTo>
                    <a:cubicBezTo>
                      <a:pt x="17" y="6"/>
                      <a:pt x="17" y="6"/>
                      <a:pt x="17" y="6"/>
                    </a:cubicBezTo>
                    <a:cubicBezTo>
                      <a:pt x="17" y="6"/>
                      <a:pt x="17" y="6"/>
                      <a:pt x="17" y="6"/>
                    </a:cubicBezTo>
                    <a:cubicBezTo>
                      <a:pt x="14" y="4"/>
                      <a:pt x="14" y="4"/>
                      <a:pt x="14" y="4"/>
                    </a:cubicBezTo>
                    <a:cubicBezTo>
                      <a:pt x="13" y="3"/>
                      <a:pt x="13" y="3"/>
                      <a:pt x="13" y="3"/>
                    </a:cubicBezTo>
                    <a:cubicBezTo>
                      <a:pt x="12" y="3"/>
                      <a:pt x="12" y="3"/>
                      <a:pt x="12" y="3"/>
                    </a:cubicBezTo>
                    <a:cubicBezTo>
                      <a:pt x="12" y="2"/>
                      <a:pt x="12" y="2"/>
                      <a:pt x="12" y="2"/>
                    </a:cubicBezTo>
                    <a:cubicBezTo>
                      <a:pt x="12" y="2"/>
                      <a:pt x="12" y="2"/>
                      <a:pt x="12" y="2"/>
                    </a:cubicBezTo>
                    <a:cubicBezTo>
                      <a:pt x="12" y="2"/>
                      <a:pt x="12" y="2"/>
                      <a:pt x="12" y="2"/>
                    </a:cubicBezTo>
                    <a:cubicBezTo>
                      <a:pt x="11" y="2"/>
                      <a:pt x="11" y="2"/>
                      <a:pt x="11" y="2"/>
                    </a:cubicBezTo>
                    <a:cubicBezTo>
                      <a:pt x="11" y="2"/>
                      <a:pt x="10" y="2"/>
                      <a:pt x="10" y="1"/>
                    </a:cubicBezTo>
                    <a:cubicBezTo>
                      <a:pt x="9" y="1"/>
                      <a:pt x="9" y="1"/>
                      <a:pt x="9" y="1"/>
                    </a:cubicBezTo>
                    <a:cubicBezTo>
                      <a:pt x="7" y="0"/>
                      <a:pt x="7" y="0"/>
                      <a:pt x="7" y="0"/>
                    </a:cubicBezTo>
                    <a:cubicBezTo>
                      <a:pt x="7" y="0"/>
                      <a:pt x="6" y="0"/>
                      <a:pt x="6" y="0"/>
                    </a:cubicBezTo>
                    <a:cubicBezTo>
                      <a:pt x="5" y="0"/>
                      <a:pt x="4" y="0"/>
                      <a:pt x="3"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631">
                <a:extLst>
                  <a:ext uri="{FF2B5EF4-FFF2-40B4-BE49-F238E27FC236}">
                    <a16:creationId xmlns:a16="http://schemas.microsoft.com/office/drawing/2014/main" id="{7EF0413E-4794-4841-8E35-F9413C3EE96B}"/>
                  </a:ext>
                </a:extLst>
              </p:cNvPr>
              <p:cNvSpPr>
                <a:spLocks/>
              </p:cNvSpPr>
              <p:nvPr/>
            </p:nvSpPr>
            <p:spPr bwMode="auto">
              <a:xfrm>
                <a:off x="1884" y="2323"/>
                <a:ext cx="30" cy="12"/>
              </a:xfrm>
              <a:custGeom>
                <a:avLst/>
                <a:gdLst>
                  <a:gd name="T0" fmla="*/ 13 w 13"/>
                  <a:gd name="T1" fmla="*/ 0 h 5"/>
                  <a:gd name="T2" fmla="*/ 0 w 13"/>
                  <a:gd name="T3" fmla="*/ 2 h 5"/>
                  <a:gd name="T4" fmla="*/ 1 w 13"/>
                  <a:gd name="T5" fmla="*/ 2 h 5"/>
                  <a:gd name="T6" fmla="*/ 7 w 13"/>
                  <a:gd name="T7" fmla="*/ 3 h 5"/>
                  <a:gd name="T8" fmla="*/ 11 w 13"/>
                  <a:gd name="T9" fmla="*/ 5 h 5"/>
                  <a:gd name="T10" fmla="*/ 13 w 13"/>
                  <a:gd name="T11" fmla="*/ 1 h 5"/>
                  <a:gd name="T12" fmla="*/ 13 w 1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13" y="0"/>
                    </a:moveTo>
                    <a:cubicBezTo>
                      <a:pt x="9" y="0"/>
                      <a:pt x="5" y="0"/>
                      <a:pt x="0" y="2"/>
                    </a:cubicBezTo>
                    <a:cubicBezTo>
                      <a:pt x="0" y="2"/>
                      <a:pt x="1" y="2"/>
                      <a:pt x="1" y="2"/>
                    </a:cubicBezTo>
                    <a:cubicBezTo>
                      <a:pt x="3" y="2"/>
                      <a:pt x="5" y="3"/>
                      <a:pt x="7" y="3"/>
                    </a:cubicBezTo>
                    <a:cubicBezTo>
                      <a:pt x="8" y="4"/>
                      <a:pt x="10" y="4"/>
                      <a:pt x="11" y="5"/>
                    </a:cubicBezTo>
                    <a:cubicBezTo>
                      <a:pt x="12" y="4"/>
                      <a:pt x="12" y="2"/>
                      <a:pt x="13" y="1"/>
                    </a:cubicBezTo>
                    <a:cubicBezTo>
                      <a:pt x="13" y="1"/>
                      <a:pt x="13" y="0"/>
                      <a:pt x="13"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632">
                <a:extLst>
                  <a:ext uri="{FF2B5EF4-FFF2-40B4-BE49-F238E27FC236}">
                    <a16:creationId xmlns:a16="http://schemas.microsoft.com/office/drawing/2014/main" id="{C8881C1B-4F80-4E96-A564-D72814EC49D6}"/>
                  </a:ext>
                </a:extLst>
              </p:cNvPr>
              <p:cNvSpPr>
                <a:spLocks/>
              </p:cNvSpPr>
              <p:nvPr/>
            </p:nvSpPr>
            <p:spPr bwMode="auto">
              <a:xfrm>
                <a:off x="1903" y="2351"/>
                <a:ext cx="38" cy="17"/>
              </a:xfrm>
              <a:custGeom>
                <a:avLst/>
                <a:gdLst>
                  <a:gd name="T0" fmla="*/ 1 w 16"/>
                  <a:gd name="T1" fmla="*/ 0 h 7"/>
                  <a:gd name="T2" fmla="*/ 0 w 16"/>
                  <a:gd name="T3" fmla="*/ 4 h 7"/>
                  <a:gd name="T4" fmla="*/ 2 w 16"/>
                  <a:gd name="T5" fmla="*/ 5 h 7"/>
                  <a:gd name="T6" fmla="*/ 4 w 16"/>
                  <a:gd name="T7" fmla="*/ 6 h 7"/>
                  <a:gd name="T8" fmla="*/ 14 w 16"/>
                  <a:gd name="T9" fmla="*/ 7 h 7"/>
                  <a:gd name="T10" fmla="*/ 16 w 16"/>
                  <a:gd name="T11" fmla="*/ 7 h 7"/>
                  <a:gd name="T12" fmla="*/ 15 w 16"/>
                  <a:gd name="T13" fmla="*/ 7 h 7"/>
                  <a:gd name="T14" fmla="*/ 11 w 16"/>
                  <a:gd name="T15" fmla="*/ 5 h 7"/>
                  <a:gd name="T16" fmla="*/ 8 w 16"/>
                  <a:gd name="T17" fmla="*/ 4 h 7"/>
                  <a:gd name="T18" fmla="*/ 2 w 16"/>
                  <a:gd name="T19" fmla="*/ 0 h 7"/>
                  <a:gd name="T20" fmla="*/ 1 w 1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7">
                    <a:moveTo>
                      <a:pt x="1" y="0"/>
                    </a:moveTo>
                    <a:cubicBezTo>
                      <a:pt x="1" y="1"/>
                      <a:pt x="0" y="3"/>
                      <a:pt x="0" y="4"/>
                    </a:cubicBezTo>
                    <a:cubicBezTo>
                      <a:pt x="2" y="5"/>
                      <a:pt x="2" y="5"/>
                      <a:pt x="2" y="5"/>
                    </a:cubicBezTo>
                    <a:cubicBezTo>
                      <a:pt x="4" y="6"/>
                      <a:pt x="4" y="6"/>
                      <a:pt x="4" y="6"/>
                    </a:cubicBezTo>
                    <a:cubicBezTo>
                      <a:pt x="7" y="6"/>
                      <a:pt x="11" y="6"/>
                      <a:pt x="14" y="7"/>
                    </a:cubicBezTo>
                    <a:cubicBezTo>
                      <a:pt x="16" y="7"/>
                      <a:pt x="16" y="7"/>
                      <a:pt x="16" y="7"/>
                    </a:cubicBezTo>
                    <a:cubicBezTo>
                      <a:pt x="15" y="7"/>
                      <a:pt x="15" y="7"/>
                      <a:pt x="15" y="7"/>
                    </a:cubicBezTo>
                    <a:cubicBezTo>
                      <a:pt x="14" y="6"/>
                      <a:pt x="12" y="6"/>
                      <a:pt x="11" y="5"/>
                    </a:cubicBezTo>
                    <a:cubicBezTo>
                      <a:pt x="10" y="5"/>
                      <a:pt x="9" y="4"/>
                      <a:pt x="8" y="4"/>
                    </a:cubicBezTo>
                    <a:cubicBezTo>
                      <a:pt x="6" y="3"/>
                      <a:pt x="4" y="1"/>
                      <a:pt x="2" y="0"/>
                    </a:cubicBezTo>
                    <a:cubicBezTo>
                      <a:pt x="2" y="0"/>
                      <a:pt x="1" y="0"/>
                      <a:pt x="1"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633">
                <a:extLst>
                  <a:ext uri="{FF2B5EF4-FFF2-40B4-BE49-F238E27FC236}">
                    <a16:creationId xmlns:a16="http://schemas.microsoft.com/office/drawing/2014/main" id="{17764CA1-5EED-4181-B06F-5802E3621CB9}"/>
                  </a:ext>
                </a:extLst>
              </p:cNvPr>
              <p:cNvSpPr>
                <a:spLocks noEditPoints="1"/>
              </p:cNvSpPr>
              <p:nvPr/>
            </p:nvSpPr>
            <p:spPr bwMode="auto">
              <a:xfrm>
                <a:off x="1846" y="2335"/>
                <a:ext cx="59" cy="26"/>
              </a:xfrm>
              <a:custGeom>
                <a:avLst/>
                <a:gdLst>
                  <a:gd name="T0" fmla="*/ 13 w 25"/>
                  <a:gd name="T1" fmla="*/ 4 h 11"/>
                  <a:gd name="T2" fmla="*/ 13 w 25"/>
                  <a:gd name="T3" fmla="*/ 4 h 11"/>
                  <a:gd name="T4" fmla="*/ 13 w 25"/>
                  <a:gd name="T5" fmla="*/ 4 h 11"/>
                  <a:gd name="T6" fmla="*/ 13 w 25"/>
                  <a:gd name="T7" fmla="*/ 4 h 11"/>
                  <a:gd name="T8" fmla="*/ 13 w 25"/>
                  <a:gd name="T9" fmla="*/ 4 h 11"/>
                  <a:gd name="T10" fmla="*/ 13 w 25"/>
                  <a:gd name="T11" fmla="*/ 4 h 11"/>
                  <a:gd name="T12" fmla="*/ 7 w 25"/>
                  <a:gd name="T13" fmla="*/ 0 h 11"/>
                  <a:gd name="T14" fmla="*/ 1 w 25"/>
                  <a:gd name="T15" fmla="*/ 3 h 11"/>
                  <a:gd name="T16" fmla="*/ 0 w 25"/>
                  <a:gd name="T17" fmla="*/ 6 h 11"/>
                  <a:gd name="T18" fmla="*/ 2 w 25"/>
                  <a:gd name="T19" fmla="*/ 6 h 11"/>
                  <a:gd name="T20" fmla="*/ 3 w 25"/>
                  <a:gd name="T21" fmla="*/ 6 h 11"/>
                  <a:gd name="T22" fmla="*/ 4 w 25"/>
                  <a:gd name="T23" fmla="*/ 6 h 11"/>
                  <a:gd name="T24" fmla="*/ 4 w 25"/>
                  <a:gd name="T25" fmla="*/ 6 h 11"/>
                  <a:gd name="T26" fmla="*/ 8 w 25"/>
                  <a:gd name="T27" fmla="*/ 6 h 11"/>
                  <a:gd name="T28" fmla="*/ 11 w 25"/>
                  <a:gd name="T29" fmla="*/ 6 h 11"/>
                  <a:gd name="T30" fmla="*/ 11 w 25"/>
                  <a:gd name="T31" fmla="*/ 6 h 11"/>
                  <a:gd name="T32" fmla="*/ 11 w 25"/>
                  <a:gd name="T33" fmla="*/ 6 h 11"/>
                  <a:gd name="T34" fmla="*/ 12 w 25"/>
                  <a:gd name="T35" fmla="*/ 6 h 11"/>
                  <a:gd name="T36" fmla="*/ 13 w 25"/>
                  <a:gd name="T37" fmla="*/ 7 h 11"/>
                  <a:gd name="T38" fmla="*/ 13 w 25"/>
                  <a:gd name="T39" fmla="*/ 7 h 11"/>
                  <a:gd name="T40" fmla="*/ 17 w 25"/>
                  <a:gd name="T41" fmla="*/ 8 h 11"/>
                  <a:gd name="T42" fmla="*/ 21 w 25"/>
                  <a:gd name="T43" fmla="*/ 10 h 11"/>
                  <a:gd name="T44" fmla="*/ 24 w 25"/>
                  <a:gd name="T45" fmla="*/ 11 h 11"/>
                  <a:gd name="T46" fmla="*/ 25 w 25"/>
                  <a:gd name="T47" fmla="*/ 7 h 11"/>
                  <a:gd name="T48" fmla="*/ 23 w 25"/>
                  <a:gd name="T49" fmla="*/ 6 h 11"/>
                  <a:gd name="T50" fmla="*/ 20 w 25"/>
                  <a:gd name="T51" fmla="*/ 5 h 11"/>
                  <a:gd name="T52" fmla="*/ 15 w 25"/>
                  <a:gd name="T53" fmla="*/ 2 h 11"/>
                  <a:gd name="T54" fmla="*/ 13 w 25"/>
                  <a:gd name="T55" fmla="*/ 1 h 11"/>
                  <a:gd name="T56" fmla="*/ 12 w 25"/>
                  <a:gd name="T57" fmla="*/ 1 h 11"/>
                  <a:gd name="T58" fmla="*/ 10 w 25"/>
                  <a:gd name="T59" fmla="*/ 1 h 11"/>
                  <a:gd name="T60" fmla="*/ 8 w 25"/>
                  <a:gd name="T61" fmla="*/ 0 h 11"/>
                  <a:gd name="T62" fmla="*/ 7 w 25"/>
                  <a:gd name="T6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11">
                    <a:moveTo>
                      <a:pt x="13" y="4"/>
                    </a:moveTo>
                    <a:cubicBezTo>
                      <a:pt x="13" y="4"/>
                      <a:pt x="13" y="4"/>
                      <a:pt x="13" y="4"/>
                    </a:cubicBezTo>
                    <a:cubicBezTo>
                      <a:pt x="13" y="4"/>
                      <a:pt x="13" y="4"/>
                      <a:pt x="13" y="4"/>
                    </a:cubicBezTo>
                    <a:cubicBezTo>
                      <a:pt x="13" y="4"/>
                      <a:pt x="13" y="4"/>
                      <a:pt x="13" y="4"/>
                    </a:cubicBezTo>
                    <a:cubicBezTo>
                      <a:pt x="13" y="4"/>
                      <a:pt x="13" y="4"/>
                      <a:pt x="13" y="4"/>
                    </a:cubicBezTo>
                    <a:cubicBezTo>
                      <a:pt x="13" y="4"/>
                      <a:pt x="13" y="4"/>
                      <a:pt x="13" y="4"/>
                    </a:cubicBezTo>
                    <a:moveTo>
                      <a:pt x="7" y="0"/>
                    </a:moveTo>
                    <a:cubicBezTo>
                      <a:pt x="5" y="1"/>
                      <a:pt x="3" y="2"/>
                      <a:pt x="1" y="3"/>
                    </a:cubicBezTo>
                    <a:cubicBezTo>
                      <a:pt x="1" y="4"/>
                      <a:pt x="0" y="5"/>
                      <a:pt x="0" y="6"/>
                    </a:cubicBezTo>
                    <a:cubicBezTo>
                      <a:pt x="2" y="6"/>
                      <a:pt x="2" y="6"/>
                      <a:pt x="2" y="6"/>
                    </a:cubicBezTo>
                    <a:cubicBezTo>
                      <a:pt x="3" y="6"/>
                      <a:pt x="3" y="6"/>
                      <a:pt x="3" y="6"/>
                    </a:cubicBezTo>
                    <a:cubicBezTo>
                      <a:pt x="4" y="6"/>
                      <a:pt x="4" y="6"/>
                      <a:pt x="4" y="6"/>
                    </a:cubicBezTo>
                    <a:cubicBezTo>
                      <a:pt x="4" y="6"/>
                      <a:pt x="4" y="6"/>
                      <a:pt x="4" y="6"/>
                    </a:cubicBezTo>
                    <a:cubicBezTo>
                      <a:pt x="8" y="6"/>
                      <a:pt x="8" y="6"/>
                      <a:pt x="8" y="6"/>
                    </a:cubicBezTo>
                    <a:cubicBezTo>
                      <a:pt x="11" y="6"/>
                      <a:pt x="11" y="6"/>
                      <a:pt x="11" y="6"/>
                    </a:cubicBezTo>
                    <a:cubicBezTo>
                      <a:pt x="11" y="6"/>
                      <a:pt x="11" y="6"/>
                      <a:pt x="11" y="6"/>
                    </a:cubicBezTo>
                    <a:cubicBezTo>
                      <a:pt x="11" y="6"/>
                      <a:pt x="11" y="6"/>
                      <a:pt x="11" y="6"/>
                    </a:cubicBezTo>
                    <a:cubicBezTo>
                      <a:pt x="12" y="6"/>
                      <a:pt x="12" y="6"/>
                      <a:pt x="12" y="6"/>
                    </a:cubicBezTo>
                    <a:cubicBezTo>
                      <a:pt x="13" y="7"/>
                      <a:pt x="13" y="7"/>
                      <a:pt x="13" y="7"/>
                    </a:cubicBezTo>
                    <a:cubicBezTo>
                      <a:pt x="13" y="7"/>
                      <a:pt x="13" y="7"/>
                      <a:pt x="13" y="7"/>
                    </a:cubicBezTo>
                    <a:cubicBezTo>
                      <a:pt x="14" y="7"/>
                      <a:pt x="16" y="8"/>
                      <a:pt x="17" y="8"/>
                    </a:cubicBezTo>
                    <a:cubicBezTo>
                      <a:pt x="21" y="10"/>
                      <a:pt x="21" y="10"/>
                      <a:pt x="21" y="10"/>
                    </a:cubicBezTo>
                    <a:cubicBezTo>
                      <a:pt x="24" y="11"/>
                      <a:pt x="24" y="11"/>
                      <a:pt x="24" y="11"/>
                    </a:cubicBezTo>
                    <a:cubicBezTo>
                      <a:pt x="24" y="10"/>
                      <a:pt x="25" y="8"/>
                      <a:pt x="25" y="7"/>
                    </a:cubicBezTo>
                    <a:cubicBezTo>
                      <a:pt x="24" y="7"/>
                      <a:pt x="24" y="6"/>
                      <a:pt x="23" y="6"/>
                    </a:cubicBezTo>
                    <a:cubicBezTo>
                      <a:pt x="22" y="5"/>
                      <a:pt x="21" y="5"/>
                      <a:pt x="20" y="5"/>
                    </a:cubicBezTo>
                    <a:cubicBezTo>
                      <a:pt x="19" y="4"/>
                      <a:pt x="17" y="3"/>
                      <a:pt x="15" y="2"/>
                    </a:cubicBezTo>
                    <a:cubicBezTo>
                      <a:pt x="14" y="2"/>
                      <a:pt x="14" y="2"/>
                      <a:pt x="13" y="1"/>
                    </a:cubicBezTo>
                    <a:cubicBezTo>
                      <a:pt x="12" y="1"/>
                      <a:pt x="12" y="1"/>
                      <a:pt x="12" y="1"/>
                    </a:cubicBezTo>
                    <a:cubicBezTo>
                      <a:pt x="11" y="1"/>
                      <a:pt x="11" y="1"/>
                      <a:pt x="10" y="1"/>
                    </a:cubicBezTo>
                    <a:cubicBezTo>
                      <a:pt x="10" y="1"/>
                      <a:pt x="9" y="1"/>
                      <a:pt x="8" y="0"/>
                    </a:cubicBezTo>
                    <a:cubicBezTo>
                      <a:pt x="8" y="0"/>
                      <a:pt x="7" y="0"/>
                      <a:pt x="7"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634">
                <a:extLst>
                  <a:ext uri="{FF2B5EF4-FFF2-40B4-BE49-F238E27FC236}">
                    <a16:creationId xmlns:a16="http://schemas.microsoft.com/office/drawing/2014/main" id="{516B1603-4403-405D-9B93-805FA3E7B6F3}"/>
                  </a:ext>
                </a:extLst>
              </p:cNvPr>
              <p:cNvSpPr>
                <a:spLocks/>
              </p:cNvSpPr>
              <p:nvPr/>
            </p:nvSpPr>
            <p:spPr bwMode="auto">
              <a:xfrm>
                <a:off x="1838" y="2342"/>
                <a:ext cx="10" cy="7"/>
              </a:xfrm>
              <a:custGeom>
                <a:avLst/>
                <a:gdLst>
                  <a:gd name="T0" fmla="*/ 4 w 4"/>
                  <a:gd name="T1" fmla="*/ 0 h 3"/>
                  <a:gd name="T2" fmla="*/ 0 w 4"/>
                  <a:gd name="T3" fmla="*/ 3 h 3"/>
                  <a:gd name="T4" fmla="*/ 1 w 4"/>
                  <a:gd name="T5" fmla="*/ 3 h 3"/>
                  <a:gd name="T6" fmla="*/ 2 w 4"/>
                  <a:gd name="T7" fmla="*/ 3 h 3"/>
                  <a:gd name="T8" fmla="*/ 2 w 4"/>
                  <a:gd name="T9" fmla="*/ 3 h 3"/>
                  <a:gd name="T10" fmla="*/ 3 w 4"/>
                  <a:gd name="T11" fmla="*/ 3 h 3"/>
                  <a:gd name="T12" fmla="*/ 4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0"/>
                    </a:moveTo>
                    <a:cubicBezTo>
                      <a:pt x="3" y="1"/>
                      <a:pt x="1" y="2"/>
                      <a:pt x="0" y="3"/>
                    </a:cubicBezTo>
                    <a:cubicBezTo>
                      <a:pt x="0" y="3"/>
                      <a:pt x="1" y="3"/>
                      <a:pt x="1" y="3"/>
                    </a:cubicBezTo>
                    <a:cubicBezTo>
                      <a:pt x="1" y="3"/>
                      <a:pt x="2" y="3"/>
                      <a:pt x="2" y="3"/>
                    </a:cubicBezTo>
                    <a:cubicBezTo>
                      <a:pt x="2" y="3"/>
                      <a:pt x="2" y="3"/>
                      <a:pt x="2" y="3"/>
                    </a:cubicBezTo>
                    <a:cubicBezTo>
                      <a:pt x="3" y="3"/>
                      <a:pt x="3" y="3"/>
                      <a:pt x="3" y="3"/>
                    </a:cubicBezTo>
                    <a:cubicBezTo>
                      <a:pt x="3" y="2"/>
                      <a:pt x="4" y="1"/>
                      <a:pt x="4"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35">
                <a:extLst>
                  <a:ext uri="{FF2B5EF4-FFF2-40B4-BE49-F238E27FC236}">
                    <a16:creationId xmlns:a16="http://schemas.microsoft.com/office/drawing/2014/main" id="{77B08F74-6DE1-4382-ADD2-C81A4F9FE632}"/>
                  </a:ext>
                </a:extLst>
              </p:cNvPr>
              <p:cNvSpPr>
                <a:spLocks/>
              </p:cNvSpPr>
              <p:nvPr/>
            </p:nvSpPr>
            <p:spPr bwMode="auto">
              <a:xfrm>
                <a:off x="1829" y="2309"/>
                <a:ext cx="97" cy="40"/>
              </a:xfrm>
              <a:custGeom>
                <a:avLst/>
                <a:gdLst>
                  <a:gd name="T0" fmla="*/ 22 w 41"/>
                  <a:gd name="T1" fmla="*/ 0 h 17"/>
                  <a:gd name="T2" fmla="*/ 15 w 41"/>
                  <a:gd name="T3" fmla="*/ 3 h 17"/>
                  <a:gd name="T4" fmla="*/ 13 w 41"/>
                  <a:gd name="T5" fmla="*/ 4 h 17"/>
                  <a:gd name="T6" fmla="*/ 6 w 41"/>
                  <a:gd name="T7" fmla="*/ 8 h 17"/>
                  <a:gd name="T8" fmla="*/ 5 w 41"/>
                  <a:gd name="T9" fmla="*/ 8 h 17"/>
                  <a:gd name="T10" fmla="*/ 4 w 41"/>
                  <a:gd name="T11" fmla="*/ 9 h 17"/>
                  <a:gd name="T12" fmla="*/ 4 w 41"/>
                  <a:gd name="T13" fmla="*/ 9 h 17"/>
                  <a:gd name="T14" fmla="*/ 0 w 41"/>
                  <a:gd name="T15" fmla="*/ 11 h 17"/>
                  <a:gd name="T16" fmla="*/ 0 w 41"/>
                  <a:gd name="T17" fmla="*/ 12 h 17"/>
                  <a:gd name="T18" fmla="*/ 2 w 41"/>
                  <a:gd name="T19" fmla="*/ 16 h 17"/>
                  <a:gd name="T20" fmla="*/ 4 w 41"/>
                  <a:gd name="T21" fmla="*/ 17 h 17"/>
                  <a:gd name="T22" fmla="*/ 8 w 41"/>
                  <a:gd name="T23" fmla="*/ 14 h 17"/>
                  <a:gd name="T24" fmla="*/ 14 w 41"/>
                  <a:gd name="T25" fmla="*/ 11 h 17"/>
                  <a:gd name="T26" fmla="*/ 13 w 41"/>
                  <a:gd name="T27" fmla="*/ 11 h 17"/>
                  <a:gd name="T28" fmla="*/ 11 w 41"/>
                  <a:gd name="T29" fmla="*/ 11 h 17"/>
                  <a:gd name="T30" fmla="*/ 9 w 41"/>
                  <a:gd name="T31" fmla="*/ 11 h 17"/>
                  <a:gd name="T32" fmla="*/ 7 w 41"/>
                  <a:gd name="T33" fmla="*/ 11 h 17"/>
                  <a:gd name="T34" fmla="*/ 6 w 41"/>
                  <a:gd name="T35" fmla="*/ 11 h 17"/>
                  <a:gd name="T36" fmla="*/ 9 w 41"/>
                  <a:gd name="T37" fmla="*/ 10 h 17"/>
                  <a:gd name="T38" fmla="*/ 11 w 41"/>
                  <a:gd name="T39" fmla="*/ 9 h 17"/>
                  <a:gd name="T40" fmla="*/ 13 w 41"/>
                  <a:gd name="T41" fmla="*/ 8 h 17"/>
                  <a:gd name="T42" fmla="*/ 15 w 41"/>
                  <a:gd name="T43" fmla="*/ 8 h 17"/>
                  <a:gd name="T44" fmla="*/ 18 w 41"/>
                  <a:gd name="T45" fmla="*/ 7 h 17"/>
                  <a:gd name="T46" fmla="*/ 19 w 41"/>
                  <a:gd name="T47" fmla="*/ 7 h 17"/>
                  <a:gd name="T48" fmla="*/ 20 w 41"/>
                  <a:gd name="T49" fmla="*/ 7 h 17"/>
                  <a:gd name="T50" fmla="*/ 23 w 41"/>
                  <a:gd name="T51" fmla="*/ 8 h 17"/>
                  <a:gd name="T52" fmla="*/ 36 w 41"/>
                  <a:gd name="T53" fmla="*/ 6 h 17"/>
                  <a:gd name="T54" fmla="*/ 37 w 41"/>
                  <a:gd name="T55" fmla="*/ 6 h 17"/>
                  <a:gd name="T56" fmla="*/ 40 w 41"/>
                  <a:gd name="T57" fmla="*/ 6 h 17"/>
                  <a:gd name="T58" fmla="*/ 41 w 41"/>
                  <a:gd name="T59" fmla="*/ 6 h 17"/>
                  <a:gd name="T60" fmla="*/ 41 w 41"/>
                  <a:gd name="T61" fmla="*/ 6 h 17"/>
                  <a:gd name="T62" fmla="*/ 40 w 41"/>
                  <a:gd name="T63" fmla="*/ 5 h 17"/>
                  <a:gd name="T64" fmla="*/ 40 w 41"/>
                  <a:gd name="T65" fmla="*/ 5 h 17"/>
                  <a:gd name="T66" fmla="*/ 40 w 41"/>
                  <a:gd name="T67" fmla="*/ 5 h 17"/>
                  <a:gd name="T68" fmla="*/ 40 w 41"/>
                  <a:gd name="T69" fmla="*/ 5 h 17"/>
                  <a:gd name="T70" fmla="*/ 40 w 41"/>
                  <a:gd name="T71" fmla="*/ 5 h 17"/>
                  <a:gd name="T72" fmla="*/ 39 w 41"/>
                  <a:gd name="T73" fmla="*/ 5 h 17"/>
                  <a:gd name="T74" fmla="*/ 35 w 41"/>
                  <a:gd name="T75" fmla="*/ 3 h 17"/>
                  <a:gd name="T76" fmla="*/ 33 w 41"/>
                  <a:gd name="T77" fmla="*/ 2 h 17"/>
                  <a:gd name="T78" fmla="*/ 29 w 41"/>
                  <a:gd name="T79" fmla="*/ 1 h 17"/>
                  <a:gd name="T80" fmla="*/ 25 w 41"/>
                  <a:gd name="T81" fmla="*/ 0 h 17"/>
                  <a:gd name="T82" fmla="*/ 24 w 41"/>
                  <a:gd name="T83" fmla="*/ 0 h 17"/>
                  <a:gd name="T84" fmla="*/ 22 w 41"/>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22" y="0"/>
                    </a:moveTo>
                    <a:cubicBezTo>
                      <a:pt x="20" y="1"/>
                      <a:pt x="18" y="2"/>
                      <a:pt x="15" y="3"/>
                    </a:cubicBezTo>
                    <a:cubicBezTo>
                      <a:pt x="15" y="3"/>
                      <a:pt x="14" y="3"/>
                      <a:pt x="13" y="4"/>
                    </a:cubicBezTo>
                    <a:cubicBezTo>
                      <a:pt x="11" y="5"/>
                      <a:pt x="8" y="6"/>
                      <a:pt x="6" y="8"/>
                    </a:cubicBezTo>
                    <a:cubicBezTo>
                      <a:pt x="6" y="8"/>
                      <a:pt x="5" y="8"/>
                      <a:pt x="5" y="8"/>
                    </a:cubicBezTo>
                    <a:cubicBezTo>
                      <a:pt x="5" y="8"/>
                      <a:pt x="4" y="8"/>
                      <a:pt x="4" y="9"/>
                    </a:cubicBezTo>
                    <a:cubicBezTo>
                      <a:pt x="4" y="9"/>
                      <a:pt x="4" y="9"/>
                      <a:pt x="4" y="9"/>
                    </a:cubicBezTo>
                    <a:cubicBezTo>
                      <a:pt x="3" y="9"/>
                      <a:pt x="1" y="10"/>
                      <a:pt x="0" y="11"/>
                    </a:cubicBezTo>
                    <a:cubicBezTo>
                      <a:pt x="0" y="11"/>
                      <a:pt x="0" y="12"/>
                      <a:pt x="0" y="12"/>
                    </a:cubicBezTo>
                    <a:cubicBezTo>
                      <a:pt x="0" y="14"/>
                      <a:pt x="1" y="15"/>
                      <a:pt x="2" y="16"/>
                    </a:cubicBezTo>
                    <a:cubicBezTo>
                      <a:pt x="3" y="16"/>
                      <a:pt x="3" y="17"/>
                      <a:pt x="4" y="17"/>
                    </a:cubicBezTo>
                    <a:cubicBezTo>
                      <a:pt x="5" y="16"/>
                      <a:pt x="7" y="15"/>
                      <a:pt x="8" y="14"/>
                    </a:cubicBezTo>
                    <a:cubicBezTo>
                      <a:pt x="10" y="13"/>
                      <a:pt x="12" y="12"/>
                      <a:pt x="14" y="11"/>
                    </a:cubicBezTo>
                    <a:cubicBezTo>
                      <a:pt x="14" y="11"/>
                      <a:pt x="13" y="11"/>
                      <a:pt x="13" y="11"/>
                    </a:cubicBezTo>
                    <a:cubicBezTo>
                      <a:pt x="12" y="11"/>
                      <a:pt x="12" y="11"/>
                      <a:pt x="11" y="11"/>
                    </a:cubicBezTo>
                    <a:cubicBezTo>
                      <a:pt x="11" y="11"/>
                      <a:pt x="10" y="11"/>
                      <a:pt x="9" y="11"/>
                    </a:cubicBezTo>
                    <a:cubicBezTo>
                      <a:pt x="8" y="11"/>
                      <a:pt x="7" y="11"/>
                      <a:pt x="7" y="11"/>
                    </a:cubicBezTo>
                    <a:cubicBezTo>
                      <a:pt x="6" y="11"/>
                      <a:pt x="6" y="11"/>
                      <a:pt x="6" y="11"/>
                    </a:cubicBezTo>
                    <a:cubicBezTo>
                      <a:pt x="6" y="11"/>
                      <a:pt x="7" y="11"/>
                      <a:pt x="9" y="10"/>
                    </a:cubicBezTo>
                    <a:cubicBezTo>
                      <a:pt x="10" y="10"/>
                      <a:pt x="10" y="9"/>
                      <a:pt x="11" y="9"/>
                    </a:cubicBezTo>
                    <a:cubicBezTo>
                      <a:pt x="11" y="9"/>
                      <a:pt x="12" y="9"/>
                      <a:pt x="13" y="8"/>
                    </a:cubicBezTo>
                    <a:cubicBezTo>
                      <a:pt x="13" y="8"/>
                      <a:pt x="14" y="8"/>
                      <a:pt x="15" y="8"/>
                    </a:cubicBezTo>
                    <a:cubicBezTo>
                      <a:pt x="16" y="8"/>
                      <a:pt x="17" y="8"/>
                      <a:pt x="18" y="7"/>
                    </a:cubicBezTo>
                    <a:cubicBezTo>
                      <a:pt x="18" y="7"/>
                      <a:pt x="19" y="7"/>
                      <a:pt x="19" y="7"/>
                    </a:cubicBezTo>
                    <a:cubicBezTo>
                      <a:pt x="19" y="7"/>
                      <a:pt x="20" y="7"/>
                      <a:pt x="20" y="7"/>
                    </a:cubicBezTo>
                    <a:cubicBezTo>
                      <a:pt x="21" y="7"/>
                      <a:pt x="22" y="8"/>
                      <a:pt x="23" y="8"/>
                    </a:cubicBezTo>
                    <a:cubicBezTo>
                      <a:pt x="28" y="6"/>
                      <a:pt x="32" y="6"/>
                      <a:pt x="36" y="6"/>
                    </a:cubicBezTo>
                    <a:cubicBezTo>
                      <a:pt x="37" y="6"/>
                      <a:pt x="37" y="6"/>
                      <a:pt x="37" y="6"/>
                    </a:cubicBezTo>
                    <a:cubicBezTo>
                      <a:pt x="38" y="6"/>
                      <a:pt x="39" y="6"/>
                      <a:pt x="40" y="6"/>
                    </a:cubicBezTo>
                    <a:cubicBezTo>
                      <a:pt x="40" y="6"/>
                      <a:pt x="41" y="6"/>
                      <a:pt x="41" y="6"/>
                    </a:cubicBezTo>
                    <a:cubicBezTo>
                      <a:pt x="41" y="6"/>
                      <a:pt x="41" y="6"/>
                      <a:pt x="41" y="6"/>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39" y="5"/>
                      <a:pt x="39" y="5"/>
                      <a:pt x="39" y="5"/>
                    </a:cubicBezTo>
                    <a:cubicBezTo>
                      <a:pt x="38" y="4"/>
                      <a:pt x="36" y="3"/>
                      <a:pt x="35" y="3"/>
                    </a:cubicBezTo>
                    <a:cubicBezTo>
                      <a:pt x="34" y="3"/>
                      <a:pt x="34" y="2"/>
                      <a:pt x="33" y="2"/>
                    </a:cubicBezTo>
                    <a:cubicBezTo>
                      <a:pt x="32" y="2"/>
                      <a:pt x="30" y="1"/>
                      <a:pt x="29" y="1"/>
                    </a:cubicBezTo>
                    <a:cubicBezTo>
                      <a:pt x="25" y="0"/>
                      <a:pt x="25" y="0"/>
                      <a:pt x="25" y="0"/>
                    </a:cubicBezTo>
                    <a:cubicBezTo>
                      <a:pt x="24" y="0"/>
                      <a:pt x="24" y="0"/>
                      <a:pt x="24" y="0"/>
                    </a:cubicBezTo>
                    <a:cubicBezTo>
                      <a:pt x="22" y="0"/>
                      <a:pt x="22" y="0"/>
                      <a:pt x="22"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636">
                <a:extLst>
                  <a:ext uri="{FF2B5EF4-FFF2-40B4-BE49-F238E27FC236}">
                    <a16:creationId xmlns:a16="http://schemas.microsoft.com/office/drawing/2014/main" id="{366C0864-2CBD-43E5-9B80-F0A35572EF04}"/>
                  </a:ext>
                </a:extLst>
              </p:cNvPr>
              <p:cNvSpPr>
                <a:spLocks noEditPoints="1"/>
              </p:cNvSpPr>
              <p:nvPr/>
            </p:nvSpPr>
            <p:spPr bwMode="auto">
              <a:xfrm>
                <a:off x="1843" y="2325"/>
                <a:ext cx="167" cy="48"/>
              </a:xfrm>
              <a:custGeom>
                <a:avLst/>
                <a:gdLst>
                  <a:gd name="T0" fmla="*/ 63 w 70"/>
                  <a:gd name="T1" fmla="*/ 17 h 20"/>
                  <a:gd name="T2" fmla="*/ 63 w 70"/>
                  <a:gd name="T3" fmla="*/ 17 h 20"/>
                  <a:gd name="T4" fmla="*/ 33 w 70"/>
                  <a:gd name="T5" fmla="*/ 14 h 20"/>
                  <a:gd name="T6" fmla="*/ 33 w 70"/>
                  <a:gd name="T7" fmla="*/ 14 h 20"/>
                  <a:gd name="T8" fmla="*/ 33 w 70"/>
                  <a:gd name="T9" fmla="*/ 14 h 20"/>
                  <a:gd name="T10" fmla="*/ 33 w 70"/>
                  <a:gd name="T11" fmla="*/ 14 h 20"/>
                  <a:gd name="T12" fmla="*/ 41 w 70"/>
                  <a:gd name="T13" fmla="*/ 14 h 20"/>
                  <a:gd name="T14" fmla="*/ 41 w 70"/>
                  <a:gd name="T15" fmla="*/ 14 h 20"/>
                  <a:gd name="T16" fmla="*/ 41 w 70"/>
                  <a:gd name="T17" fmla="*/ 14 h 20"/>
                  <a:gd name="T18" fmla="*/ 41 w 70"/>
                  <a:gd name="T19" fmla="*/ 14 h 20"/>
                  <a:gd name="T20" fmla="*/ 13 w 70"/>
                  <a:gd name="T21" fmla="*/ 0 h 20"/>
                  <a:gd name="T22" fmla="*/ 12 w 70"/>
                  <a:gd name="T23" fmla="*/ 0 h 20"/>
                  <a:gd name="T24" fmla="*/ 9 w 70"/>
                  <a:gd name="T25" fmla="*/ 1 h 20"/>
                  <a:gd name="T26" fmla="*/ 7 w 70"/>
                  <a:gd name="T27" fmla="*/ 1 h 20"/>
                  <a:gd name="T28" fmla="*/ 5 w 70"/>
                  <a:gd name="T29" fmla="*/ 2 h 20"/>
                  <a:gd name="T30" fmla="*/ 3 w 70"/>
                  <a:gd name="T31" fmla="*/ 3 h 20"/>
                  <a:gd name="T32" fmla="*/ 0 w 70"/>
                  <a:gd name="T33" fmla="*/ 4 h 20"/>
                  <a:gd name="T34" fmla="*/ 1 w 70"/>
                  <a:gd name="T35" fmla="*/ 4 h 20"/>
                  <a:gd name="T36" fmla="*/ 3 w 70"/>
                  <a:gd name="T37" fmla="*/ 4 h 20"/>
                  <a:gd name="T38" fmla="*/ 5 w 70"/>
                  <a:gd name="T39" fmla="*/ 4 h 20"/>
                  <a:gd name="T40" fmla="*/ 7 w 70"/>
                  <a:gd name="T41" fmla="*/ 4 h 20"/>
                  <a:gd name="T42" fmla="*/ 8 w 70"/>
                  <a:gd name="T43" fmla="*/ 4 h 20"/>
                  <a:gd name="T44" fmla="*/ 9 w 70"/>
                  <a:gd name="T45" fmla="*/ 4 h 20"/>
                  <a:gd name="T46" fmla="*/ 11 w 70"/>
                  <a:gd name="T47" fmla="*/ 5 h 20"/>
                  <a:gd name="T48" fmla="*/ 13 w 70"/>
                  <a:gd name="T49" fmla="*/ 5 h 20"/>
                  <a:gd name="T50" fmla="*/ 14 w 70"/>
                  <a:gd name="T51" fmla="*/ 5 h 20"/>
                  <a:gd name="T52" fmla="*/ 16 w 70"/>
                  <a:gd name="T53" fmla="*/ 6 h 20"/>
                  <a:gd name="T54" fmla="*/ 21 w 70"/>
                  <a:gd name="T55" fmla="*/ 9 h 20"/>
                  <a:gd name="T56" fmla="*/ 24 w 70"/>
                  <a:gd name="T57" fmla="*/ 10 h 20"/>
                  <a:gd name="T58" fmla="*/ 26 w 70"/>
                  <a:gd name="T59" fmla="*/ 11 h 20"/>
                  <a:gd name="T60" fmla="*/ 27 w 70"/>
                  <a:gd name="T61" fmla="*/ 11 h 20"/>
                  <a:gd name="T62" fmla="*/ 33 w 70"/>
                  <a:gd name="T63" fmla="*/ 15 h 20"/>
                  <a:gd name="T64" fmla="*/ 36 w 70"/>
                  <a:gd name="T65" fmla="*/ 16 h 20"/>
                  <a:gd name="T66" fmla="*/ 40 w 70"/>
                  <a:gd name="T67" fmla="*/ 18 h 20"/>
                  <a:gd name="T68" fmla="*/ 41 w 70"/>
                  <a:gd name="T69" fmla="*/ 18 h 20"/>
                  <a:gd name="T70" fmla="*/ 47 w 70"/>
                  <a:gd name="T71" fmla="*/ 18 h 20"/>
                  <a:gd name="T72" fmla="*/ 47 w 70"/>
                  <a:gd name="T73" fmla="*/ 19 h 20"/>
                  <a:gd name="T74" fmla="*/ 48 w 70"/>
                  <a:gd name="T75" fmla="*/ 19 h 20"/>
                  <a:gd name="T76" fmla="*/ 48 w 70"/>
                  <a:gd name="T77" fmla="*/ 19 h 20"/>
                  <a:gd name="T78" fmla="*/ 49 w 70"/>
                  <a:gd name="T79" fmla="*/ 19 h 20"/>
                  <a:gd name="T80" fmla="*/ 51 w 70"/>
                  <a:gd name="T81" fmla="*/ 19 h 20"/>
                  <a:gd name="T82" fmla="*/ 55 w 70"/>
                  <a:gd name="T83" fmla="*/ 20 h 20"/>
                  <a:gd name="T84" fmla="*/ 56 w 70"/>
                  <a:gd name="T85" fmla="*/ 20 h 20"/>
                  <a:gd name="T86" fmla="*/ 59 w 70"/>
                  <a:gd name="T87" fmla="*/ 19 h 20"/>
                  <a:gd name="T88" fmla="*/ 64 w 70"/>
                  <a:gd name="T89" fmla="*/ 18 h 20"/>
                  <a:gd name="T90" fmla="*/ 67 w 70"/>
                  <a:gd name="T91" fmla="*/ 16 h 20"/>
                  <a:gd name="T92" fmla="*/ 70 w 70"/>
                  <a:gd name="T93" fmla="*/ 14 h 20"/>
                  <a:gd name="T94" fmla="*/ 61 w 70"/>
                  <a:gd name="T95" fmla="*/ 15 h 20"/>
                  <a:gd name="T96" fmla="*/ 59 w 70"/>
                  <a:gd name="T97" fmla="*/ 15 h 20"/>
                  <a:gd name="T98" fmla="*/ 54 w 70"/>
                  <a:gd name="T99" fmla="*/ 14 h 20"/>
                  <a:gd name="T100" fmla="*/ 51 w 70"/>
                  <a:gd name="T101" fmla="*/ 14 h 20"/>
                  <a:gd name="T102" fmla="*/ 48 w 70"/>
                  <a:gd name="T103" fmla="*/ 13 h 20"/>
                  <a:gd name="T104" fmla="*/ 45 w 70"/>
                  <a:gd name="T105" fmla="*/ 12 h 20"/>
                  <a:gd name="T106" fmla="*/ 42 w 70"/>
                  <a:gd name="T107" fmla="*/ 11 h 20"/>
                  <a:gd name="T108" fmla="*/ 40 w 70"/>
                  <a:gd name="T109" fmla="*/ 9 h 20"/>
                  <a:gd name="T110" fmla="*/ 37 w 70"/>
                  <a:gd name="T111" fmla="*/ 8 h 20"/>
                  <a:gd name="T112" fmla="*/ 30 w 70"/>
                  <a:gd name="T113" fmla="*/ 5 h 20"/>
                  <a:gd name="T114" fmla="*/ 28 w 70"/>
                  <a:gd name="T115" fmla="*/ 4 h 20"/>
                  <a:gd name="T116" fmla="*/ 24 w 70"/>
                  <a:gd name="T117" fmla="*/ 2 h 20"/>
                  <a:gd name="T118" fmla="*/ 18 w 70"/>
                  <a:gd name="T119" fmla="*/ 1 h 20"/>
                  <a:gd name="T120" fmla="*/ 17 w 70"/>
                  <a:gd name="T121" fmla="*/ 1 h 20"/>
                  <a:gd name="T122" fmla="*/ 14 w 70"/>
                  <a:gd name="T123" fmla="*/ 0 h 20"/>
                  <a:gd name="T124" fmla="*/ 13 w 70"/>
                  <a:gd name="T1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20">
                    <a:moveTo>
                      <a:pt x="63" y="17"/>
                    </a:moveTo>
                    <a:cubicBezTo>
                      <a:pt x="63" y="17"/>
                      <a:pt x="63" y="17"/>
                      <a:pt x="63" y="17"/>
                    </a:cubicBezTo>
                    <a:moveTo>
                      <a:pt x="33" y="14"/>
                    </a:moveTo>
                    <a:cubicBezTo>
                      <a:pt x="33" y="14"/>
                      <a:pt x="33" y="14"/>
                      <a:pt x="33" y="14"/>
                    </a:cubicBezTo>
                    <a:cubicBezTo>
                      <a:pt x="33" y="14"/>
                      <a:pt x="33" y="14"/>
                      <a:pt x="33" y="14"/>
                    </a:cubicBezTo>
                    <a:cubicBezTo>
                      <a:pt x="33" y="14"/>
                      <a:pt x="33" y="14"/>
                      <a:pt x="33" y="14"/>
                    </a:cubicBezTo>
                    <a:moveTo>
                      <a:pt x="41" y="14"/>
                    </a:moveTo>
                    <a:cubicBezTo>
                      <a:pt x="41" y="14"/>
                      <a:pt x="41" y="14"/>
                      <a:pt x="41" y="14"/>
                    </a:cubicBezTo>
                    <a:cubicBezTo>
                      <a:pt x="41" y="14"/>
                      <a:pt x="41" y="14"/>
                      <a:pt x="41" y="14"/>
                    </a:cubicBezTo>
                    <a:cubicBezTo>
                      <a:pt x="41" y="14"/>
                      <a:pt x="41" y="14"/>
                      <a:pt x="41" y="14"/>
                    </a:cubicBezTo>
                    <a:moveTo>
                      <a:pt x="13" y="0"/>
                    </a:moveTo>
                    <a:cubicBezTo>
                      <a:pt x="13" y="0"/>
                      <a:pt x="12" y="0"/>
                      <a:pt x="12" y="0"/>
                    </a:cubicBezTo>
                    <a:cubicBezTo>
                      <a:pt x="11" y="1"/>
                      <a:pt x="10" y="1"/>
                      <a:pt x="9" y="1"/>
                    </a:cubicBezTo>
                    <a:cubicBezTo>
                      <a:pt x="8" y="1"/>
                      <a:pt x="7" y="1"/>
                      <a:pt x="7" y="1"/>
                    </a:cubicBezTo>
                    <a:cubicBezTo>
                      <a:pt x="6" y="2"/>
                      <a:pt x="5" y="2"/>
                      <a:pt x="5" y="2"/>
                    </a:cubicBezTo>
                    <a:cubicBezTo>
                      <a:pt x="4" y="2"/>
                      <a:pt x="4" y="3"/>
                      <a:pt x="3" y="3"/>
                    </a:cubicBezTo>
                    <a:cubicBezTo>
                      <a:pt x="1" y="4"/>
                      <a:pt x="0" y="4"/>
                      <a:pt x="0" y="4"/>
                    </a:cubicBezTo>
                    <a:cubicBezTo>
                      <a:pt x="0" y="4"/>
                      <a:pt x="0" y="4"/>
                      <a:pt x="1" y="4"/>
                    </a:cubicBezTo>
                    <a:cubicBezTo>
                      <a:pt x="1" y="4"/>
                      <a:pt x="2" y="4"/>
                      <a:pt x="3" y="4"/>
                    </a:cubicBezTo>
                    <a:cubicBezTo>
                      <a:pt x="4" y="4"/>
                      <a:pt x="5" y="4"/>
                      <a:pt x="5" y="4"/>
                    </a:cubicBezTo>
                    <a:cubicBezTo>
                      <a:pt x="6" y="4"/>
                      <a:pt x="6" y="4"/>
                      <a:pt x="7" y="4"/>
                    </a:cubicBezTo>
                    <a:cubicBezTo>
                      <a:pt x="7" y="4"/>
                      <a:pt x="8" y="4"/>
                      <a:pt x="8" y="4"/>
                    </a:cubicBezTo>
                    <a:cubicBezTo>
                      <a:pt x="8" y="4"/>
                      <a:pt x="9" y="4"/>
                      <a:pt x="9" y="4"/>
                    </a:cubicBezTo>
                    <a:cubicBezTo>
                      <a:pt x="10" y="5"/>
                      <a:pt x="11" y="5"/>
                      <a:pt x="11" y="5"/>
                    </a:cubicBezTo>
                    <a:cubicBezTo>
                      <a:pt x="12" y="5"/>
                      <a:pt x="12" y="5"/>
                      <a:pt x="13" y="5"/>
                    </a:cubicBezTo>
                    <a:cubicBezTo>
                      <a:pt x="13" y="5"/>
                      <a:pt x="13" y="5"/>
                      <a:pt x="14" y="5"/>
                    </a:cubicBezTo>
                    <a:cubicBezTo>
                      <a:pt x="15" y="6"/>
                      <a:pt x="15" y="6"/>
                      <a:pt x="16" y="6"/>
                    </a:cubicBezTo>
                    <a:cubicBezTo>
                      <a:pt x="18" y="7"/>
                      <a:pt x="20" y="8"/>
                      <a:pt x="21" y="9"/>
                    </a:cubicBezTo>
                    <a:cubicBezTo>
                      <a:pt x="22" y="9"/>
                      <a:pt x="23" y="9"/>
                      <a:pt x="24" y="10"/>
                    </a:cubicBezTo>
                    <a:cubicBezTo>
                      <a:pt x="25" y="10"/>
                      <a:pt x="25" y="11"/>
                      <a:pt x="26" y="11"/>
                    </a:cubicBezTo>
                    <a:cubicBezTo>
                      <a:pt x="26" y="11"/>
                      <a:pt x="27" y="11"/>
                      <a:pt x="27" y="11"/>
                    </a:cubicBezTo>
                    <a:cubicBezTo>
                      <a:pt x="29" y="12"/>
                      <a:pt x="31" y="14"/>
                      <a:pt x="33" y="15"/>
                    </a:cubicBezTo>
                    <a:cubicBezTo>
                      <a:pt x="34" y="15"/>
                      <a:pt x="35" y="16"/>
                      <a:pt x="36" y="16"/>
                    </a:cubicBezTo>
                    <a:cubicBezTo>
                      <a:pt x="37" y="17"/>
                      <a:pt x="39" y="17"/>
                      <a:pt x="40" y="18"/>
                    </a:cubicBezTo>
                    <a:cubicBezTo>
                      <a:pt x="40" y="18"/>
                      <a:pt x="40" y="18"/>
                      <a:pt x="41" y="18"/>
                    </a:cubicBezTo>
                    <a:cubicBezTo>
                      <a:pt x="47" y="18"/>
                      <a:pt x="47" y="18"/>
                      <a:pt x="47" y="18"/>
                    </a:cubicBezTo>
                    <a:cubicBezTo>
                      <a:pt x="47" y="19"/>
                      <a:pt x="47" y="19"/>
                      <a:pt x="47" y="19"/>
                    </a:cubicBezTo>
                    <a:cubicBezTo>
                      <a:pt x="48" y="19"/>
                      <a:pt x="48" y="19"/>
                      <a:pt x="48" y="19"/>
                    </a:cubicBezTo>
                    <a:cubicBezTo>
                      <a:pt x="48" y="19"/>
                      <a:pt x="48" y="19"/>
                      <a:pt x="48" y="19"/>
                    </a:cubicBezTo>
                    <a:cubicBezTo>
                      <a:pt x="49" y="19"/>
                      <a:pt x="49" y="19"/>
                      <a:pt x="49" y="19"/>
                    </a:cubicBezTo>
                    <a:cubicBezTo>
                      <a:pt x="51" y="19"/>
                      <a:pt x="51" y="19"/>
                      <a:pt x="51" y="19"/>
                    </a:cubicBezTo>
                    <a:cubicBezTo>
                      <a:pt x="55" y="20"/>
                      <a:pt x="55" y="20"/>
                      <a:pt x="55" y="20"/>
                    </a:cubicBezTo>
                    <a:cubicBezTo>
                      <a:pt x="55" y="20"/>
                      <a:pt x="56" y="20"/>
                      <a:pt x="56" y="20"/>
                    </a:cubicBezTo>
                    <a:cubicBezTo>
                      <a:pt x="57" y="20"/>
                      <a:pt x="58" y="19"/>
                      <a:pt x="59" y="19"/>
                    </a:cubicBezTo>
                    <a:cubicBezTo>
                      <a:pt x="61" y="19"/>
                      <a:pt x="62" y="18"/>
                      <a:pt x="64" y="18"/>
                    </a:cubicBezTo>
                    <a:cubicBezTo>
                      <a:pt x="65" y="17"/>
                      <a:pt x="66" y="17"/>
                      <a:pt x="67" y="16"/>
                    </a:cubicBezTo>
                    <a:cubicBezTo>
                      <a:pt x="69" y="15"/>
                      <a:pt x="70" y="14"/>
                      <a:pt x="70" y="14"/>
                    </a:cubicBezTo>
                    <a:cubicBezTo>
                      <a:pt x="70" y="14"/>
                      <a:pt x="66" y="15"/>
                      <a:pt x="61" y="15"/>
                    </a:cubicBezTo>
                    <a:cubicBezTo>
                      <a:pt x="61" y="15"/>
                      <a:pt x="60" y="15"/>
                      <a:pt x="59" y="15"/>
                    </a:cubicBezTo>
                    <a:cubicBezTo>
                      <a:pt x="57" y="15"/>
                      <a:pt x="55" y="15"/>
                      <a:pt x="54" y="14"/>
                    </a:cubicBezTo>
                    <a:cubicBezTo>
                      <a:pt x="53" y="14"/>
                      <a:pt x="52" y="14"/>
                      <a:pt x="51" y="14"/>
                    </a:cubicBezTo>
                    <a:cubicBezTo>
                      <a:pt x="50" y="14"/>
                      <a:pt x="49" y="13"/>
                      <a:pt x="48" y="13"/>
                    </a:cubicBezTo>
                    <a:cubicBezTo>
                      <a:pt x="47" y="13"/>
                      <a:pt x="46" y="12"/>
                      <a:pt x="45" y="12"/>
                    </a:cubicBezTo>
                    <a:cubicBezTo>
                      <a:pt x="44" y="12"/>
                      <a:pt x="43" y="11"/>
                      <a:pt x="42" y="11"/>
                    </a:cubicBezTo>
                    <a:cubicBezTo>
                      <a:pt x="41" y="10"/>
                      <a:pt x="40" y="10"/>
                      <a:pt x="40" y="9"/>
                    </a:cubicBezTo>
                    <a:cubicBezTo>
                      <a:pt x="39" y="9"/>
                      <a:pt x="38" y="8"/>
                      <a:pt x="37" y="8"/>
                    </a:cubicBezTo>
                    <a:cubicBezTo>
                      <a:pt x="34" y="7"/>
                      <a:pt x="32" y="6"/>
                      <a:pt x="30" y="5"/>
                    </a:cubicBezTo>
                    <a:cubicBezTo>
                      <a:pt x="30" y="5"/>
                      <a:pt x="29" y="4"/>
                      <a:pt x="28" y="4"/>
                    </a:cubicBezTo>
                    <a:cubicBezTo>
                      <a:pt x="27" y="3"/>
                      <a:pt x="25" y="3"/>
                      <a:pt x="24" y="2"/>
                    </a:cubicBezTo>
                    <a:cubicBezTo>
                      <a:pt x="22" y="2"/>
                      <a:pt x="20" y="1"/>
                      <a:pt x="18" y="1"/>
                    </a:cubicBezTo>
                    <a:cubicBezTo>
                      <a:pt x="18" y="1"/>
                      <a:pt x="17" y="1"/>
                      <a:pt x="17" y="1"/>
                    </a:cubicBezTo>
                    <a:cubicBezTo>
                      <a:pt x="16" y="1"/>
                      <a:pt x="15" y="0"/>
                      <a:pt x="14" y="0"/>
                    </a:cubicBezTo>
                    <a:cubicBezTo>
                      <a:pt x="14" y="0"/>
                      <a:pt x="13" y="0"/>
                      <a:pt x="1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637">
                <a:extLst>
                  <a:ext uri="{FF2B5EF4-FFF2-40B4-BE49-F238E27FC236}">
                    <a16:creationId xmlns:a16="http://schemas.microsoft.com/office/drawing/2014/main" id="{C3D6CD56-4EA1-4C80-B147-291FB7686AA7}"/>
                  </a:ext>
                </a:extLst>
              </p:cNvPr>
              <p:cNvSpPr>
                <a:spLocks noEditPoints="1"/>
              </p:cNvSpPr>
              <p:nvPr/>
            </p:nvSpPr>
            <p:spPr bwMode="auto">
              <a:xfrm>
                <a:off x="1962" y="2342"/>
                <a:ext cx="12" cy="7"/>
              </a:xfrm>
              <a:custGeom>
                <a:avLst/>
                <a:gdLst>
                  <a:gd name="T0" fmla="*/ 5 w 5"/>
                  <a:gd name="T1" fmla="*/ 3 h 3"/>
                  <a:gd name="T2" fmla="*/ 5 w 5"/>
                  <a:gd name="T3" fmla="*/ 3 h 3"/>
                  <a:gd name="T4" fmla="*/ 5 w 5"/>
                  <a:gd name="T5" fmla="*/ 3 h 3"/>
                  <a:gd name="T6" fmla="*/ 2 w 5"/>
                  <a:gd name="T7" fmla="*/ 2 h 3"/>
                  <a:gd name="T8" fmla="*/ 2 w 5"/>
                  <a:gd name="T9" fmla="*/ 2 h 3"/>
                  <a:gd name="T10" fmla="*/ 2 w 5"/>
                  <a:gd name="T11" fmla="*/ 2 h 3"/>
                  <a:gd name="T12" fmla="*/ 2 w 5"/>
                  <a:gd name="T13" fmla="*/ 2 h 3"/>
                  <a:gd name="T14" fmla="*/ 2 w 5"/>
                  <a:gd name="T15" fmla="*/ 2 h 3"/>
                  <a:gd name="T16" fmla="*/ 2 w 5"/>
                  <a:gd name="T17" fmla="*/ 2 h 3"/>
                  <a:gd name="T18" fmla="*/ 2 w 5"/>
                  <a:gd name="T19" fmla="*/ 2 h 3"/>
                  <a:gd name="T20" fmla="*/ 2 w 5"/>
                  <a:gd name="T21" fmla="*/ 2 h 3"/>
                  <a:gd name="T22" fmla="*/ 2 w 5"/>
                  <a:gd name="T23" fmla="*/ 2 h 3"/>
                  <a:gd name="T24" fmla="*/ 2 w 5"/>
                  <a:gd name="T25" fmla="*/ 2 h 3"/>
                  <a:gd name="T26" fmla="*/ 2 w 5"/>
                  <a:gd name="T27" fmla="*/ 2 h 3"/>
                  <a:gd name="T28" fmla="*/ 2 w 5"/>
                  <a:gd name="T29" fmla="*/ 2 h 3"/>
                  <a:gd name="T30" fmla="*/ 2 w 5"/>
                  <a:gd name="T31" fmla="*/ 2 h 3"/>
                  <a:gd name="T32" fmla="*/ 2 w 5"/>
                  <a:gd name="T33" fmla="*/ 2 h 3"/>
                  <a:gd name="T34" fmla="*/ 0 w 5"/>
                  <a:gd name="T35" fmla="*/ 0 h 3"/>
                  <a:gd name="T36" fmla="*/ 0 w 5"/>
                  <a:gd name="T37" fmla="*/ 0 h 3"/>
                  <a:gd name="T38" fmla="*/ 0 w 5"/>
                  <a:gd name="T39" fmla="*/ 0 h 3"/>
                  <a:gd name="T40" fmla="*/ 0 w 5"/>
                  <a:gd name="T4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3">
                    <a:moveTo>
                      <a:pt x="5" y="3"/>
                    </a:moveTo>
                    <a:cubicBezTo>
                      <a:pt x="5" y="3"/>
                      <a:pt x="5" y="3"/>
                      <a:pt x="5" y="3"/>
                    </a:cubicBezTo>
                    <a:cubicBezTo>
                      <a:pt x="5" y="3"/>
                      <a:pt x="5" y="3"/>
                      <a:pt x="5" y="3"/>
                    </a:cubicBezTo>
                    <a:moveTo>
                      <a:pt x="2" y="2"/>
                    </a:moveTo>
                    <a:cubicBezTo>
                      <a:pt x="2" y="2"/>
                      <a:pt x="2" y="2"/>
                      <a:pt x="2" y="2"/>
                    </a:cubicBezTo>
                    <a:cubicBezTo>
                      <a:pt x="2" y="2"/>
                      <a:pt x="2" y="2"/>
                      <a:pt x="2" y="2"/>
                    </a:cubicBezTo>
                    <a:cubicBezTo>
                      <a:pt x="2" y="2"/>
                      <a:pt x="2" y="2"/>
                      <a:pt x="2" y="2"/>
                    </a:cubicBezTo>
                    <a:moveTo>
                      <a:pt x="2" y="2"/>
                    </a:moveTo>
                    <a:cubicBezTo>
                      <a:pt x="2" y="2"/>
                      <a:pt x="2" y="2"/>
                      <a:pt x="2" y="2"/>
                    </a:cubicBezTo>
                    <a:cubicBezTo>
                      <a:pt x="2" y="2"/>
                      <a:pt x="2" y="2"/>
                      <a:pt x="2" y="2"/>
                    </a:cubicBezTo>
                    <a:cubicBezTo>
                      <a:pt x="2" y="2"/>
                      <a:pt x="2" y="2"/>
                      <a:pt x="2" y="2"/>
                    </a:cubicBezTo>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moveTo>
                      <a:pt x="0" y="0"/>
                    </a:moveTo>
                    <a:cubicBezTo>
                      <a:pt x="0" y="0"/>
                      <a:pt x="0" y="0"/>
                      <a:pt x="0" y="0"/>
                    </a:cubicBezTo>
                    <a:cubicBezTo>
                      <a:pt x="0" y="0"/>
                      <a:pt x="0" y="0"/>
                      <a:pt x="0" y="0"/>
                    </a:cubicBezTo>
                    <a:cubicBezTo>
                      <a:pt x="0" y="0"/>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638">
                <a:extLst>
                  <a:ext uri="{FF2B5EF4-FFF2-40B4-BE49-F238E27FC236}">
                    <a16:creationId xmlns:a16="http://schemas.microsoft.com/office/drawing/2014/main" id="{FBEB9CBA-0214-40FB-9BB4-8D02323714EC}"/>
                  </a:ext>
                </a:extLst>
              </p:cNvPr>
              <p:cNvSpPr>
                <a:spLocks noEditPoints="1"/>
              </p:cNvSpPr>
              <p:nvPr/>
            </p:nvSpPr>
            <p:spPr bwMode="auto">
              <a:xfrm>
                <a:off x="1370" y="2515"/>
                <a:ext cx="235" cy="252"/>
              </a:xfrm>
              <a:custGeom>
                <a:avLst/>
                <a:gdLst>
                  <a:gd name="T0" fmla="*/ 99 w 99"/>
                  <a:gd name="T1" fmla="*/ 106 h 106"/>
                  <a:gd name="T2" fmla="*/ 99 w 99"/>
                  <a:gd name="T3" fmla="*/ 106 h 106"/>
                  <a:gd name="T4" fmla="*/ 75 w 99"/>
                  <a:gd name="T5" fmla="*/ 102 h 106"/>
                  <a:gd name="T6" fmla="*/ 75 w 99"/>
                  <a:gd name="T7" fmla="*/ 102 h 106"/>
                  <a:gd name="T8" fmla="*/ 75 w 99"/>
                  <a:gd name="T9" fmla="*/ 102 h 106"/>
                  <a:gd name="T10" fmla="*/ 75 w 99"/>
                  <a:gd name="T11" fmla="*/ 102 h 106"/>
                  <a:gd name="T12" fmla="*/ 75 w 99"/>
                  <a:gd name="T13" fmla="*/ 102 h 106"/>
                  <a:gd name="T14" fmla="*/ 75 w 99"/>
                  <a:gd name="T15" fmla="*/ 102 h 106"/>
                  <a:gd name="T16" fmla="*/ 72 w 99"/>
                  <a:gd name="T17" fmla="*/ 102 h 106"/>
                  <a:gd name="T18" fmla="*/ 72 w 99"/>
                  <a:gd name="T19" fmla="*/ 102 h 106"/>
                  <a:gd name="T20" fmla="*/ 72 w 99"/>
                  <a:gd name="T21" fmla="*/ 102 h 106"/>
                  <a:gd name="T22" fmla="*/ 72 w 99"/>
                  <a:gd name="T23" fmla="*/ 102 h 106"/>
                  <a:gd name="T24" fmla="*/ 72 w 99"/>
                  <a:gd name="T25" fmla="*/ 102 h 106"/>
                  <a:gd name="T26" fmla="*/ 75 w 99"/>
                  <a:gd name="T27" fmla="*/ 102 h 106"/>
                  <a:gd name="T28" fmla="*/ 75 w 99"/>
                  <a:gd name="T29" fmla="*/ 102 h 106"/>
                  <a:gd name="T30" fmla="*/ 75 w 99"/>
                  <a:gd name="T31" fmla="*/ 102 h 106"/>
                  <a:gd name="T32" fmla="*/ 78 w 99"/>
                  <a:gd name="T33" fmla="*/ 103 h 106"/>
                  <a:gd name="T34" fmla="*/ 76 w 99"/>
                  <a:gd name="T35" fmla="*/ 102 h 106"/>
                  <a:gd name="T36" fmla="*/ 75 w 99"/>
                  <a:gd name="T37" fmla="*/ 102 h 106"/>
                  <a:gd name="T38" fmla="*/ 72 w 99"/>
                  <a:gd name="T39" fmla="*/ 101 h 106"/>
                  <a:gd name="T40" fmla="*/ 48 w 99"/>
                  <a:gd name="T41" fmla="*/ 90 h 106"/>
                  <a:gd name="T42" fmla="*/ 48 w 99"/>
                  <a:gd name="T43" fmla="*/ 90 h 106"/>
                  <a:gd name="T44" fmla="*/ 48 w 99"/>
                  <a:gd name="T45" fmla="*/ 90 h 106"/>
                  <a:gd name="T46" fmla="*/ 1 w 99"/>
                  <a:gd name="T47" fmla="*/ 0 h 106"/>
                  <a:gd name="T48" fmla="*/ 2 w 99"/>
                  <a:gd name="T49" fmla="*/ 7 h 106"/>
                  <a:gd name="T50" fmla="*/ 3 w 99"/>
                  <a:gd name="T51" fmla="*/ 9 h 106"/>
                  <a:gd name="T52" fmla="*/ 3 w 99"/>
                  <a:gd name="T53" fmla="*/ 9 h 106"/>
                  <a:gd name="T54" fmla="*/ 3 w 99"/>
                  <a:gd name="T55" fmla="*/ 9 h 106"/>
                  <a:gd name="T56" fmla="*/ 6 w 99"/>
                  <a:gd name="T57" fmla="*/ 15 h 106"/>
                  <a:gd name="T58" fmla="*/ 11 w 99"/>
                  <a:gd name="T59" fmla="*/ 23 h 106"/>
                  <a:gd name="T60" fmla="*/ 27 w 99"/>
                  <a:gd name="T61" fmla="*/ 48 h 106"/>
                  <a:gd name="T62" fmla="*/ 29 w 99"/>
                  <a:gd name="T63" fmla="*/ 52 h 106"/>
                  <a:gd name="T64" fmla="*/ 30 w 99"/>
                  <a:gd name="T65" fmla="*/ 54 h 106"/>
                  <a:gd name="T66" fmla="*/ 31 w 99"/>
                  <a:gd name="T67" fmla="*/ 57 h 106"/>
                  <a:gd name="T68" fmla="*/ 32 w 99"/>
                  <a:gd name="T69" fmla="*/ 58 h 106"/>
                  <a:gd name="T70" fmla="*/ 32 w 99"/>
                  <a:gd name="T71" fmla="*/ 59 h 106"/>
                  <a:gd name="T72" fmla="*/ 34 w 99"/>
                  <a:gd name="T73" fmla="*/ 64 h 106"/>
                  <a:gd name="T74" fmla="*/ 37 w 99"/>
                  <a:gd name="T75" fmla="*/ 71 h 106"/>
                  <a:gd name="T76" fmla="*/ 38 w 99"/>
                  <a:gd name="T77" fmla="*/ 74 h 106"/>
                  <a:gd name="T78" fmla="*/ 38 w 99"/>
                  <a:gd name="T79" fmla="*/ 74 h 106"/>
                  <a:gd name="T80" fmla="*/ 39 w 99"/>
                  <a:gd name="T81" fmla="*/ 74 h 106"/>
                  <a:gd name="T82" fmla="*/ 39 w 99"/>
                  <a:gd name="T83" fmla="*/ 77 h 106"/>
                  <a:gd name="T84" fmla="*/ 40 w 99"/>
                  <a:gd name="T85" fmla="*/ 78 h 106"/>
                  <a:gd name="T86" fmla="*/ 40 w 99"/>
                  <a:gd name="T87" fmla="*/ 79 h 106"/>
                  <a:gd name="T88" fmla="*/ 43 w 99"/>
                  <a:gd name="T89" fmla="*/ 84 h 106"/>
                  <a:gd name="T90" fmla="*/ 46 w 99"/>
                  <a:gd name="T91" fmla="*/ 87 h 106"/>
                  <a:gd name="T92" fmla="*/ 48 w 99"/>
                  <a:gd name="T93" fmla="*/ 89 h 106"/>
                  <a:gd name="T94" fmla="*/ 48 w 99"/>
                  <a:gd name="T95" fmla="*/ 90 h 106"/>
                  <a:gd name="T96" fmla="*/ 50 w 99"/>
                  <a:gd name="T97" fmla="*/ 92 h 106"/>
                  <a:gd name="T98" fmla="*/ 51 w 99"/>
                  <a:gd name="T99" fmla="*/ 91 h 106"/>
                  <a:gd name="T100" fmla="*/ 50 w 99"/>
                  <a:gd name="T101" fmla="*/ 90 h 106"/>
                  <a:gd name="T102" fmla="*/ 33 w 99"/>
                  <a:gd name="T103" fmla="*/ 55 h 106"/>
                  <a:gd name="T104" fmla="*/ 24 w 99"/>
                  <a:gd name="T105" fmla="*/ 39 h 106"/>
                  <a:gd name="T106" fmla="*/ 4 w 99"/>
                  <a:gd name="T107" fmla="*/ 7 h 106"/>
                  <a:gd name="T108" fmla="*/ 1 w 99"/>
                  <a:gd name="T10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106">
                    <a:moveTo>
                      <a:pt x="99" y="106"/>
                    </a:moveTo>
                    <a:cubicBezTo>
                      <a:pt x="99" y="106"/>
                      <a:pt x="99" y="106"/>
                      <a:pt x="99" y="106"/>
                    </a:cubicBezTo>
                    <a:cubicBezTo>
                      <a:pt x="99" y="106"/>
                      <a:pt x="99" y="106"/>
                      <a:pt x="99" y="106"/>
                    </a:cubicBezTo>
                    <a:cubicBezTo>
                      <a:pt x="99" y="106"/>
                      <a:pt x="99" y="106"/>
                      <a:pt x="99" y="106"/>
                    </a:cubicBezTo>
                    <a:cubicBezTo>
                      <a:pt x="99" y="106"/>
                      <a:pt x="99" y="106"/>
                      <a:pt x="99" y="106"/>
                    </a:cubicBezTo>
                    <a:moveTo>
                      <a:pt x="75" y="102"/>
                    </a:moveTo>
                    <a:cubicBezTo>
                      <a:pt x="75" y="102"/>
                      <a:pt x="75" y="102"/>
                      <a:pt x="75" y="102"/>
                    </a:cubicBezTo>
                    <a:cubicBezTo>
                      <a:pt x="75" y="102"/>
                      <a:pt x="75" y="102"/>
                      <a:pt x="75" y="102"/>
                    </a:cubicBezTo>
                    <a:cubicBezTo>
                      <a:pt x="75" y="102"/>
                      <a:pt x="75" y="102"/>
                      <a:pt x="75" y="102"/>
                    </a:cubicBezTo>
                    <a:moveTo>
                      <a:pt x="75" y="102"/>
                    </a:moveTo>
                    <a:cubicBezTo>
                      <a:pt x="75" y="102"/>
                      <a:pt x="75" y="102"/>
                      <a:pt x="75" y="102"/>
                    </a:cubicBezTo>
                    <a:cubicBezTo>
                      <a:pt x="75" y="102"/>
                      <a:pt x="75" y="102"/>
                      <a:pt x="75" y="102"/>
                    </a:cubicBezTo>
                    <a:cubicBezTo>
                      <a:pt x="75" y="102"/>
                      <a:pt x="75" y="102"/>
                      <a:pt x="75" y="102"/>
                    </a:cubicBezTo>
                    <a:cubicBezTo>
                      <a:pt x="75" y="102"/>
                      <a:pt x="75" y="102"/>
                      <a:pt x="75" y="102"/>
                    </a:cubicBezTo>
                    <a:cubicBezTo>
                      <a:pt x="75" y="102"/>
                      <a:pt x="75" y="102"/>
                      <a:pt x="75" y="102"/>
                    </a:cubicBezTo>
                    <a:cubicBezTo>
                      <a:pt x="75" y="102"/>
                      <a:pt x="75" y="102"/>
                      <a:pt x="75" y="102"/>
                    </a:cubicBezTo>
                    <a:moveTo>
                      <a:pt x="72" y="102"/>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moveTo>
                      <a:pt x="72" y="101"/>
                    </a:moveTo>
                    <a:cubicBezTo>
                      <a:pt x="72" y="102"/>
                      <a:pt x="72" y="102"/>
                      <a:pt x="72" y="102"/>
                    </a:cubicBezTo>
                    <a:cubicBezTo>
                      <a:pt x="72" y="102"/>
                      <a:pt x="72" y="102"/>
                      <a:pt x="72" y="102"/>
                    </a:cubicBezTo>
                    <a:cubicBezTo>
                      <a:pt x="72" y="102"/>
                      <a:pt x="72" y="102"/>
                      <a:pt x="72" y="102"/>
                    </a:cubicBezTo>
                    <a:cubicBezTo>
                      <a:pt x="72" y="102"/>
                      <a:pt x="72" y="102"/>
                      <a:pt x="72" y="102"/>
                    </a:cubicBezTo>
                    <a:cubicBezTo>
                      <a:pt x="75" y="102"/>
                      <a:pt x="75" y="102"/>
                      <a:pt x="75" y="102"/>
                    </a:cubicBezTo>
                    <a:cubicBezTo>
                      <a:pt x="75" y="102"/>
                      <a:pt x="75" y="102"/>
                      <a:pt x="75" y="102"/>
                    </a:cubicBezTo>
                    <a:cubicBezTo>
                      <a:pt x="75" y="102"/>
                      <a:pt x="75" y="102"/>
                      <a:pt x="75" y="102"/>
                    </a:cubicBezTo>
                    <a:cubicBezTo>
                      <a:pt x="75" y="102"/>
                      <a:pt x="75" y="102"/>
                      <a:pt x="75" y="102"/>
                    </a:cubicBezTo>
                    <a:cubicBezTo>
                      <a:pt x="75" y="102"/>
                      <a:pt x="75" y="102"/>
                      <a:pt x="75" y="102"/>
                    </a:cubicBezTo>
                    <a:cubicBezTo>
                      <a:pt x="76" y="102"/>
                      <a:pt x="76" y="102"/>
                      <a:pt x="76" y="102"/>
                    </a:cubicBezTo>
                    <a:cubicBezTo>
                      <a:pt x="78" y="103"/>
                      <a:pt x="78" y="103"/>
                      <a:pt x="78" y="103"/>
                    </a:cubicBezTo>
                    <a:cubicBezTo>
                      <a:pt x="77" y="102"/>
                      <a:pt x="77" y="102"/>
                      <a:pt x="77" y="102"/>
                    </a:cubicBezTo>
                    <a:cubicBezTo>
                      <a:pt x="76" y="102"/>
                      <a:pt x="76" y="102"/>
                      <a:pt x="76" y="102"/>
                    </a:cubicBezTo>
                    <a:cubicBezTo>
                      <a:pt x="75" y="102"/>
                      <a:pt x="75" y="102"/>
                      <a:pt x="75" y="102"/>
                    </a:cubicBezTo>
                    <a:cubicBezTo>
                      <a:pt x="75" y="102"/>
                      <a:pt x="75" y="102"/>
                      <a:pt x="75" y="102"/>
                    </a:cubicBezTo>
                    <a:cubicBezTo>
                      <a:pt x="74" y="102"/>
                      <a:pt x="74" y="102"/>
                      <a:pt x="74" y="102"/>
                    </a:cubicBezTo>
                    <a:cubicBezTo>
                      <a:pt x="72" y="101"/>
                      <a:pt x="72" y="101"/>
                      <a:pt x="72" y="101"/>
                    </a:cubicBezTo>
                    <a:cubicBezTo>
                      <a:pt x="72" y="101"/>
                      <a:pt x="72" y="101"/>
                      <a:pt x="72" y="101"/>
                    </a:cubicBezTo>
                    <a:moveTo>
                      <a:pt x="48" y="90"/>
                    </a:moveTo>
                    <a:cubicBezTo>
                      <a:pt x="48" y="90"/>
                      <a:pt x="48" y="90"/>
                      <a:pt x="48" y="90"/>
                    </a:cubicBezTo>
                    <a:cubicBezTo>
                      <a:pt x="48" y="90"/>
                      <a:pt x="48" y="90"/>
                      <a:pt x="48" y="90"/>
                    </a:cubicBezTo>
                    <a:cubicBezTo>
                      <a:pt x="48" y="90"/>
                      <a:pt x="48" y="90"/>
                      <a:pt x="48" y="90"/>
                    </a:cubicBezTo>
                    <a:cubicBezTo>
                      <a:pt x="48" y="90"/>
                      <a:pt x="48" y="90"/>
                      <a:pt x="48" y="90"/>
                    </a:cubicBezTo>
                    <a:cubicBezTo>
                      <a:pt x="48" y="90"/>
                      <a:pt x="48" y="90"/>
                      <a:pt x="48" y="90"/>
                    </a:cubicBezTo>
                    <a:moveTo>
                      <a:pt x="1" y="0"/>
                    </a:moveTo>
                    <a:cubicBezTo>
                      <a:pt x="1" y="0"/>
                      <a:pt x="1" y="1"/>
                      <a:pt x="0" y="2"/>
                    </a:cubicBezTo>
                    <a:cubicBezTo>
                      <a:pt x="1" y="3"/>
                      <a:pt x="1" y="5"/>
                      <a:pt x="2" y="7"/>
                    </a:cubicBezTo>
                    <a:cubicBezTo>
                      <a:pt x="3" y="8"/>
                      <a:pt x="3" y="8"/>
                      <a:pt x="3" y="8"/>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11"/>
                      <a:pt x="4" y="11"/>
                      <a:pt x="4" y="11"/>
                    </a:cubicBezTo>
                    <a:cubicBezTo>
                      <a:pt x="5" y="12"/>
                      <a:pt x="5" y="14"/>
                      <a:pt x="6" y="15"/>
                    </a:cubicBezTo>
                    <a:cubicBezTo>
                      <a:pt x="9" y="19"/>
                      <a:pt x="9" y="19"/>
                      <a:pt x="9" y="19"/>
                    </a:cubicBezTo>
                    <a:cubicBezTo>
                      <a:pt x="11" y="23"/>
                      <a:pt x="11" y="23"/>
                      <a:pt x="11" y="23"/>
                    </a:cubicBezTo>
                    <a:cubicBezTo>
                      <a:pt x="15" y="28"/>
                      <a:pt x="18" y="34"/>
                      <a:pt x="22" y="39"/>
                    </a:cubicBezTo>
                    <a:cubicBezTo>
                      <a:pt x="23" y="42"/>
                      <a:pt x="25" y="45"/>
                      <a:pt x="27" y="48"/>
                    </a:cubicBezTo>
                    <a:cubicBezTo>
                      <a:pt x="29" y="52"/>
                      <a:pt x="29" y="52"/>
                      <a:pt x="29" y="52"/>
                    </a:cubicBezTo>
                    <a:cubicBezTo>
                      <a:pt x="29" y="52"/>
                      <a:pt x="29" y="52"/>
                      <a:pt x="29" y="52"/>
                    </a:cubicBezTo>
                    <a:cubicBezTo>
                      <a:pt x="29" y="53"/>
                      <a:pt x="29" y="53"/>
                      <a:pt x="29" y="53"/>
                    </a:cubicBezTo>
                    <a:cubicBezTo>
                      <a:pt x="30" y="54"/>
                      <a:pt x="30" y="54"/>
                      <a:pt x="30" y="54"/>
                    </a:cubicBezTo>
                    <a:cubicBezTo>
                      <a:pt x="30" y="55"/>
                      <a:pt x="30" y="55"/>
                      <a:pt x="30" y="55"/>
                    </a:cubicBezTo>
                    <a:cubicBezTo>
                      <a:pt x="31" y="57"/>
                      <a:pt x="31" y="57"/>
                      <a:pt x="31" y="57"/>
                    </a:cubicBezTo>
                    <a:cubicBezTo>
                      <a:pt x="32" y="58"/>
                      <a:pt x="32" y="58"/>
                      <a:pt x="32" y="58"/>
                    </a:cubicBezTo>
                    <a:cubicBezTo>
                      <a:pt x="32" y="58"/>
                      <a:pt x="32" y="58"/>
                      <a:pt x="32" y="58"/>
                    </a:cubicBezTo>
                    <a:cubicBezTo>
                      <a:pt x="32" y="59"/>
                      <a:pt x="32" y="59"/>
                      <a:pt x="32" y="59"/>
                    </a:cubicBezTo>
                    <a:cubicBezTo>
                      <a:pt x="32" y="59"/>
                      <a:pt x="32" y="59"/>
                      <a:pt x="32" y="59"/>
                    </a:cubicBezTo>
                    <a:cubicBezTo>
                      <a:pt x="33" y="61"/>
                      <a:pt x="33" y="61"/>
                      <a:pt x="33" y="61"/>
                    </a:cubicBezTo>
                    <a:cubicBezTo>
                      <a:pt x="34" y="64"/>
                      <a:pt x="34" y="64"/>
                      <a:pt x="34" y="64"/>
                    </a:cubicBezTo>
                    <a:cubicBezTo>
                      <a:pt x="35" y="66"/>
                      <a:pt x="35" y="66"/>
                      <a:pt x="35" y="66"/>
                    </a:cubicBezTo>
                    <a:cubicBezTo>
                      <a:pt x="37" y="71"/>
                      <a:pt x="37" y="71"/>
                      <a:pt x="37" y="71"/>
                    </a:cubicBezTo>
                    <a:cubicBezTo>
                      <a:pt x="37" y="71"/>
                      <a:pt x="37" y="71"/>
                      <a:pt x="37" y="71"/>
                    </a:cubicBezTo>
                    <a:cubicBezTo>
                      <a:pt x="37" y="72"/>
                      <a:pt x="38" y="73"/>
                      <a:pt x="38" y="74"/>
                    </a:cubicBezTo>
                    <a:cubicBezTo>
                      <a:pt x="38" y="74"/>
                      <a:pt x="38" y="74"/>
                      <a:pt x="38" y="74"/>
                    </a:cubicBezTo>
                    <a:cubicBezTo>
                      <a:pt x="38" y="74"/>
                      <a:pt x="38" y="74"/>
                      <a:pt x="38" y="74"/>
                    </a:cubicBezTo>
                    <a:cubicBezTo>
                      <a:pt x="38" y="74"/>
                      <a:pt x="38" y="74"/>
                      <a:pt x="38" y="74"/>
                    </a:cubicBezTo>
                    <a:cubicBezTo>
                      <a:pt x="39" y="74"/>
                      <a:pt x="39" y="74"/>
                      <a:pt x="39" y="74"/>
                    </a:cubicBezTo>
                    <a:cubicBezTo>
                      <a:pt x="39" y="75"/>
                      <a:pt x="39" y="75"/>
                      <a:pt x="39" y="75"/>
                    </a:cubicBezTo>
                    <a:cubicBezTo>
                      <a:pt x="39" y="77"/>
                      <a:pt x="39" y="77"/>
                      <a:pt x="39" y="77"/>
                    </a:cubicBezTo>
                    <a:cubicBezTo>
                      <a:pt x="40" y="77"/>
                      <a:pt x="40" y="77"/>
                      <a:pt x="40" y="77"/>
                    </a:cubicBezTo>
                    <a:cubicBezTo>
                      <a:pt x="40" y="78"/>
                      <a:pt x="40" y="77"/>
                      <a:pt x="40" y="78"/>
                    </a:cubicBezTo>
                    <a:cubicBezTo>
                      <a:pt x="40" y="78"/>
                      <a:pt x="40" y="78"/>
                      <a:pt x="40" y="78"/>
                    </a:cubicBezTo>
                    <a:cubicBezTo>
                      <a:pt x="40" y="79"/>
                      <a:pt x="40" y="79"/>
                      <a:pt x="40" y="79"/>
                    </a:cubicBezTo>
                    <a:cubicBezTo>
                      <a:pt x="41" y="80"/>
                      <a:pt x="42" y="81"/>
                      <a:pt x="42" y="82"/>
                    </a:cubicBezTo>
                    <a:cubicBezTo>
                      <a:pt x="43" y="84"/>
                      <a:pt x="43" y="84"/>
                      <a:pt x="43" y="84"/>
                    </a:cubicBezTo>
                    <a:cubicBezTo>
                      <a:pt x="44" y="85"/>
                      <a:pt x="44" y="85"/>
                      <a:pt x="45" y="86"/>
                    </a:cubicBezTo>
                    <a:cubicBezTo>
                      <a:pt x="45" y="86"/>
                      <a:pt x="45" y="87"/>
                      <a:pt x="46" y="87"/>
                    </a:cubicBezTo>
                    <a:cubicBezTo>
                      <a:pt x="47" y="89"/>
                      <a:pt x="47" y="89"/>
                      <a:pt x="47" y="89"/>
                    </a:cubicBezTo>
                    <a:cubicBezTo>
                      <a:pt x="48" y="89"/>
                      <a:pt x="48" y="89"/>
                      <a:pt x="48" y="89"/>
                    </a:cubicBezTo>
                    <a:cubicBezTo>
                      <a:pt x="48" y="90"/>
                      <a:pt x="48" y="90"/>
                      <a:pt x="48" y="90"/>
                    </a:cubicBezTo>
                    <a:cubicBezTo>
                      <a:pt x="48" y="90"/>
                      <a:pt x="48" y="90"/>
                      <a:pt x="48" y="90"/>
                    </a:cubicBezTo>
                    <a:cubicBezTo>
                      <a:pt x="49" y="90"/>
                      <a:pt x="49" y="90"/>
                      <a:pt x="49" y="90"/>
                    </a:cubicBezTo>
                    <a:cubicBezTo>
                      <a:pt x="50" y="92"/>
                      <a:pt x="50" y="92"/>
                      <a:pt x="50" y="92"/>
                    </a:cubicBezTo>
                    <a:cubicBezTo>
                      <a:pt x="51" y="92"/>
                      <a:pt x="51" y="92"/>
                      <a:pt x="52" y="93"/>
                    </a:cubicBezTo>
                    <a:cubicBezTo>
                      <a:pt x="52" y="92"/>
                      <a:pt x="52" y="92"/>
                      <a:pt x="51" y="91"/>
                    </a:cubicBezTo>
                    <a:cubicBezTo>
                      <a:pt x="51" y="91"/>
                      <a:pt x="51" y="91"/>
                      <a:pt x="51" y="91"/>
                    </a:cubicBezTo>
                    <a:cubicBezTo>
                      <a:pt x="51" y="91"/>
                      <a:pt x="50" y="90"/>
                      <a:pt x="50" y="90"/>
                    </a:cubicBezTo>
                    <a:cubicBezTo>
                      <a:pt x="45" y="85"/>
                      <a:pt x="41" y="78"/>
                      <a:pt x="39" y="73"/>
                    </a:cubicBezTo>
                    <a:cubicBezTo>
                      <a:pt x="37" y="66"/>
                      <a:pt x="35" y="61"/>
                      <a:pt x="33" y="55"/>
                    </a:cubicBezTo>
                    <a:cubicBezTo>
                      <a:pt x="32" y="52"/>
                      <a:pt x="30" y="50"/>
                      <a:pt x="29" y="47"/>
                    </a:cubicBezTo>
                    <a:cubicBezTo>
                      <a:pt x="27" y="44"/>
                      <a:pt x="26" y="42"/>
                      <a:pt x="24" y="39"/>
                    </a:cubicBezTo>
                    <a:cubicBezTo>
                      <a:pt x="14" y="23"/>
                      <a:pt x="14" y="23"/>
                      <a:pt x="14" y="23"/>
                    </a:cubicBezTo>
                    <a:cubicBezTo>
                      <a:pt x="11" y="18"/>
                      <a:pt x="7" y="13"/>
                      <a:pt x="4" y="7"/>
                    </a:cubicBezTo>
                    <a:cubicBezTo>
                      <a:pt x="4" y="6"/>
                      <a:pt x="3" y="4"/>
                      <a:pt x="2" y="3"/>
                    </a:cubicBezTo>
                    <a:cubicBezTo>
                      <a:pt x="1" y="0"/>
                      <a:pt x="1" y="0"/>
                      <a:pt x="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639">
                <a:extLst>
                  <a:ext uri="{FF2B5EF4-FFF2-40B4-BE49-F238E27FC236}">
                    <a16:creationId xmlns:a16="http://schemas.microsoft.com/office/drawing/2014/main" id="{C334563C-6672-4A3D-A4DC-A537F162E4D0}"/>
                  </a:ext>
                </a:extLst>
              </p:cNvPr>
              <p:cNvSpPr>
                <a:spLocks/>
              </p:cNvSpPr>
              <p:nvPr/>
            </p:nvSpPr>
            <p:spPr bwMode="auto">
              <a:xfrm>
                <a:off x="1432" y="2603"/>
                <a:ext cx="57" cy="112"/>
              </a:xfrm>
              <a:custGeom>
                <a:avLst/>
                <a:gdLst>
                  <a:gd name="T0" fmla="*/ 0 w 24"/>
                  <a:gd name="T1" fmla="*/ 0 h 47"/>
                  <a:gd name="T2" fmla="*/ 0 w 24"/>
                  <a:gd name="T3" fmla="*/ 0 h 47"/>
                  <a:gd name="T4" fmla="*/ 1 w 24"/>
                  <a:gd name="T5" fmla="*/ 1 h 47"/>
                  <a:gd name="T6" fmla="*/ 14 w 24"/>
                  <a:gd name="T7" fmla="*/ 27 h 47"/>
                  <a:gd name="T8" fmla="*/ 16 w 24"/>
                  <a:gd name="T9" fmla="*/ 33 h 47"/>
                  <a:gd name="T10" fmla="*/ 19 w 24"/>
                  <a:gd name="T11" fmla="*/ 39 h 47"/>
                  <a:gd name="T12" fmla="*/ 24 w 24"/>
                  <a:gd name="T13" fmla="*/ 47 h 47"/>
                  <a:gd name="T14" fmla="*/ 23 w 24"/>
                  <a:gd name="T15" fmla="*/ 43 h 47"/>
                  <a:gd name="T16" fmla="*/ 21 w 24"/>
                  <a:gd name="T17" fmla="*/ 36 h 47"/>
                  <a:gd name="T18" fmla="*/ 20 w 24"/>
                  <a:gd name="T19" fmla="*/ 34 h 47"/>
                  <a:gd name="T20" fmla="*/ 19 w 24"/>
                  <a:gd name="T21" fmla="*/ 33 h 47"/>
                  <a:gd name="T22" fmla="*/ 18 w 24"/>
                  <a:gd name="T23" fmla="*/ 29 h 47"/>
                  <a:gd name="T24" fmla="*/ 18 w 24"/>
                  <a:gd name="T25" fmla="*/ 29 h 47"/>
                  <a:gd name="T26" fmla="*/ 16 w 24"/>
                  <a:gd name="T27" fmla="*/ 25 h 47"/>
                  <a:gd name="T28" fmla="*/ 14 w 24"/>
                  <a:gd name="T29" fmla="*/ 22 h 47"/>
                  <a:gd name="T30" fmla="*/ 11 w 24"/>
                  <a:gd name="T31" fmla="*/ 15 h 47"/>
                  <a:gd name="T32" fmla="*/ 7 w 24"/>
                  <a:gd name="T33" fmla="*/ 9 h 47"/>
                  <a:gd name="T34" fmla="*/ 2 w 24"/>
                  <a:gd name="T35" fmla="*/ 3 h 47"/>
                  <a:gd name="T36" fmla="*/ 0 w 24"/>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47">
                    <a:moveTo>
                      <a:pt x="0" y="0"/>
                    </a:moveTo>
                    <a:cubicBezTo>
                      <a:pt x="0" y="0"/>
                      <a:pt x="0" y="0"/>
                      <a:pt x="0" y="0"/>
                    </a:cubicBezTo>
                    <a:cubicBezTo>
                      <a:pt x="0" y="1"/>
                      <a:pt x="0" y="1"/>
                      <a:pt x="1" y="1"/>
                    </a:cubicBezTo>
                    <a:cubicBezTo>
                      <a:pt x="6" y="9"/>
                      <a:pt x="10" y="17"/>
                      <a:pt x="14" y="27"/>
                    </a:cubicBezTo>
                    <a:cubicBezTo>
                      <a:pt x="14" y="29"/>
                      <a:pt x="15" y="31"/>
                      <a:pt x="16" y="33"/>
                    </a:cubicBezTo>
                    <a:cubicBezTo>
                      <a:pt x="17" y="35"/>
                      <a:pt x="18" y="37"/>
                      <a:pt x="19" y="39"/>
                    </a:cubicBezTo>
                    <a:cubicBezTo>
                      <a:pt x="20" y="42"/>
                      <a:pt x="22" y="45"/>
                      <a:pt x="24" y="47"/>
                    </a:cubicBezTo>
                    <a:cubicBezTo>
                      <a:pt x="23" y="43"/>
                      <a:pt x="23" y="43"/>
                      <a:pt x="23" y="43"/>
                    </a:cubicBezTo>
                    <a:cubicBezTo>
                      <a:pt x="22" y="40"/>
                      <a:pt x="21" y="38"/>
                      <a:pt x="21" y="36"/>
                    </a:cubicBezTo>
                    <a:cubicBezTo>
                      <a:pt x="20" y="34"/>
                      <a:pt x="20" y="34"/>
                      <a:pt x="20" y="34"/>
                    </a:cubicBezTo>
                    <a:cubicBezTo>
                      <a:pt x="19" y="33"/>
                      <a:pt x="19" y="33"/>
                      <a:pt x="19" y="33"/>
                    </a:cubicBezTo>
                    <a:cubicBezTo>
                      <a:pt x="19" y="32"/>
                      <a:pt x="18" y="30"/>
                      <a:pt x="18" y="29"/>
                    </a:cubicBezTo>
                    <a:cubicBezTo>
                      <a:pt x="18" y="29"/>
                      <a:pt x="18" y="29"/>
                      <a:pt x="18" y="29"/>
                    </a:cubicBezTo>
                    <a:cubicBezTo>
                      <a:pt x="16" y="25"/>
                      <a:pt x="16" y="25"/>
                      <a:pt x="16" y="25"/>
                    </a:cubicBezTo>
                    <a:cubicBezTo>
                      <a:pt x="16" y="24"/>
                      <a:pt x="15" y="23"/>
                      <a:pt x="14" y="22"/>
                    </a:cubicBezTo>
                    <a:cubicBezTo>
                      <a:pt x="13" y="20"/>
                      <a:pt x="12" y="18"/>
                      <a:pt x="11" y="15"/>
                    </a:cubicBezTo>
                    <a:cubicBezTo>
                      <a:pt x="7" y="9"/>
                      <a:pt x="7" y="9"/>
                      <a:pt x="7" y="9"/>
                    </a:cubicBezTo>
                    <a:cubicBezTo>
                      <a:pt x="5" y="7"/>
                      <a:pt x="4" y="5"/>
                      <a:pt x="2" y="3"/>
                    </a:cubicBezTo>
                    <a:cubicBezTo>
                      <a:pt x="0" y="0"/>
                      <a:pt x="0" y="0"/>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640">
                <a:extLst>
                  <a:ext uri="{FF2B5EF4-FFF2-40B4-BE49-F238E27FC236}">
                    <a16:creationId xmlns:a16="http://schemas.microsoft.com/office/drawing/2014/main" id="{D6132BD2-67FC-4464-9767-A565BE8A1070}"/>
                  </a:ext>
                </a:extLst>
              </p:cNvPr>
              <p:cNvSpPr>
                <a:spLocks/>
              </p:cNvSpPr>
              <p:nvPr/>
            </p:nvSpPr>
            <p:spPr bwMode="auto">
              <a:xfrm>
                <a:off x="1375" y="2504"/>
                <a:ext cx="24" cy="49"/>
              </a:xfrm>
              <a:custGeom>
                <a:avLst/>
                <a:gdLst>
                  <a:gd name="T0" fmla="*/ 1 w 10"/>
                  <a:gd name="T1" fmla="*/ 0 h 21"/>
                  <a:gd name="T2" fmla="*/ 0 w 10"/>
                  <a:gd name="T3" fmla="*/ 2 h 21"/>
                  <a:gd name="T4" fmla="*/ 0 w 10"/>
                  <a:gd name="T5" fmla="*/ 3 h 21"/>
                  <a:gd name="T6" fmla="*/ 4 w 10"/>
                  <a:gd name="T7" fmla="*/ 12 h 21"/>
                  <a:gd name="T8" fmla="*/ 10 w 10"/>
                  <a:gd name="T9" fmla="*/ 21 h 21"/>
                  <a:gd name="T10" fmla="*/ 10 w 10"/>
                  <a:gd name="T11" fmla="*/ 20 h 21"/>
                  <a:gd name="T12" fmla="*/ 9 w 10"/>
                  <a:gd name="T13" fmla="*/ 17 h 21"/>
                  <a:gd name="T14" fmla="*/ 9 w 10"/>
                  <a:gd name="T15" fmla="*/ 17 h 21"/>
                  <a:gd name="T16" fmla="*/ 9 w 10"/>
                  <a:gd name="T17" fmla="*/ 17 h 21"/>
                  <a:gd name="T18" fmla="*/ 7 w 10"/>
                  <a:gd name="T19" fmla="*/ 13 h 21"/>
                  <a:gd name="T20" fmla="*/ 6 w 10"/>
                  <a:gd name="T21" fmla="*/ 10 h 21"/>
                  <a:gd name="T22" fmla="*/ 4 w 10"/>
                  <a:gd name="T23" fmla="*/ 6 h 21"/>
                  <a:gd name="T24" fmla="*/ 2 w 10"/>
                  <a:gd name="T25" fmla="*/ 2 h 21"/>
                  <a:gd name="T26" fmla="*/ 1 w 1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1">
                    <a:moveTo>
                      <a:pt x="1" y="0"/>
                    </a:moveTo>
                    <a:cubicBezTo>
                      <a:pt x="1" y="0"/>
                      <a:pt x="1" y="1"/>
                      <a:pt x="0" y="2"/>
                    </a:cubicBezTo>
                    <a:cubicBezTo>
                      <a:pt x="0" y="2"/>
                      <a:pt x="0" y="3"/>
                      <a:pt x="0" y="3"/>
                    </a:cubicBezTo>
                    <a:cubicBezTo>
                      <a:pt x="1" y="6"/>
                      <a:pt x="3" y="9"/>
                      <a:pt x="4" y="12"/>
                    </a:cubicBezTo>
                    <a:cubicBezTo>
                      <a:pt x="6" y="15"/>
                      <a:pt x="8" y="18"/>
                      <a:pt x="10" y="21"/>
                    </a:cubicBezTo>
                    <a:cubicBezTo>
                      <a:pt x="10" y="21"/>
                      <a:pt x="10" y="21"/>
                      <a:pt x="10" y="20"/>
                    </a:cubicBezTo>
                    <a:cubicBezTo>
                      <a:pt x="9" y="17"/>
                      <a:pt x="9" y="17"/>
                      <a:pt x="9" y="17"/>
                    </a:cubicBezTo>
                    <a:cubicBezTo>
                      <a:pt x="9" y="17"/>
                      <a:pt x="9" y="17"/>
                      <a:pt x="9" y="17"/>
                    </a:cubicBezTo>
                    <a:cubicBezTo>
                      <a:pt x="9" y="17"/>
                      <a:pt x="9" y="17"/>
                      <a:pt x="9" y="17"/>
                    </a:cubicBezTo>
                    <a:cubicBezTo>
                      <a:pt x="7" y="13"/>
                      <a:pt x="7" y="13"/>
                      <a:pt x="7" y="13"/>
                    </a:cubicBezTo>
                    <a:cubicBezTo>
                      <a:pt x="7" y="12"/>
                      <a:pt x="6" y="11"/>
                      <a:pt x="6" y="10"/>
                    </a:cubicBezTo>
                    <a:cubicBezTo>
                      <a:pt x="5" y="9"/>
                      <a:pt x="4" y="8"/>
                      <a:pt x="4" y="6"/>
                    </a:cubicBezTo>
                    <a:cubicBezTo>
                      <a:pt x="2" y="2"/>
                      <a:pt x="2" y="2"/>
                      <a:pt x="2" y="2"/>
                    </a:cubicBezTo>
                    <a:cubicBezTo>
                      <a:pt x="1" y="0"/>
                      <a:pt x="1" y="0"/>
                      <a:pt x="1"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641">
                <a:extLst>
                  <a:ext uri="{FF2B5EF4-FFF2-40B4-BE49-F238E27FC236}">
                    <a16:creationId xmlns:a16="http://schemas.microsoft.com/office/drawing/2014/main" id="{DBD4670D-2C4E-48D9-8E6C-D4BF6418C91F}"/>
                  </a:ext>
                </a:extLst>
              </p:cNvPr>
              <p:cNvSpPr>
                <a:spLocks/>
              </p:cNvSpPr>
              <p:nvPr/>
            </p:nvSpPr>
            <p:spPr bwMode="auto">
              <a:xfrm>
                <a:off x="1429" y="2601"/>
                <a:ext cx="3" cy="2"/>
              </a:xfrm>
              <a:custGeom>
                <a:avLst/>
                <a:gdLst>
                  <a:gd name="T0" fmla="*/ 0 w 1"/>
                  <a:gd name="T1" fmla="*/ 0 h 1"/>
                  <a:gd name="T2" fmla="*/ 0 w 1"/>
                  <a:gd name="T3" fmla="*/ 0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1" y="0"/>
                      <a:pt x="1" y="1"/>
                      <a:pt x="1" y="1"/>
                    </a:cubicBezTo>
                    <a:cubicBezTo>
                      <a:pt x="1" y="1"/>
                      <a:pt x="1" y="1"/>
                      <a:pt x="1" y="1"/>
                    </a:cubicBezTo>
                    <a:cubicBezTo>
                      <a:pt x="1" y="1"/>
                      <a:pt x="1" y="1"/>
                      <a:pt x="1" y="1"/>
                    </a:cubicBezTo>
                    <a:cubicBezTo>
                      <a:pt x="0" y="0"/>
                      <a:pt x="0" y="0"/>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642">
                <a:extLst>
                  <a:ext uri="{FF2B5EF4-FFF2-40B4-BE49-F238E27FC236}">
                    <a16:creationId xmlns:a16="http://schemas.microsoft.com/office/drawing/2014/main" id="{32775DAB-1ACC-4EED-BF8E-2778569945DE}"/>
                  </a:ext>
                </a:extLst>
              </p:cNvPr>
              <p:cNvSpPr>
                <a:spLocks/>
              </p:cNvSpPr>
              <p:nvPr/>
            </p:nvSpPr>
            <p:spPr bwMode="auto">
              <a:xfrm>
                <a:off x="1399" y="2551"/>
                <a:ext cx="14" cy="24"/>
              </a:xfrm>
              <a:custGeom>
                <a:avLst/>
                <a:gdLst>
                  <a:gd name="T0" fmla="*/ 0 w 6"/>
                  <a:gd name="T1" fmla="*/ 0 h 10"/>
                  <a:gd name="T2" fmla="*/ 0 w 6"/>
                  <a:gd name="T3" fmla="*/ 1 h 10"/>
                  <a:gd name="T4" fmla="*/ 0 w 6"/>
                  <a:gd name="T5" fmla="*/ 2 h 10"/>
                  <a:gd name="T6" fmla="*/ 6 w 6"/>
                  <a:gd name="T7" fmla="*/ 10 h 10"/>
                  <a:gd name="T8" fmla="*/ 6 w 6"/>
                  <a:gd name="T9" fmla="*/ 9 h 10"/>
                  <a:gd name="T10" fmla="*/ 3 w 6"/>
                  <a:gd name="T11" fmla="*/ 6 h 10"/>
                  <a:gd name="T12" fmla="*/ 3 w 6"/>
                  <a:gd name="T13" fmla="*/ 6 h 10"/>
                  <a:gd name="T14" fmla="*/ 3 w 6"/>
                  <a:gd name="T15" fmla="*/ 6 h 10"/>
                  <a:gd name="T16" fmla="*/ 3 w 6"/>
                  <a:gd name="T17" fmla="*/ 5 h 10"/>
                  <a:gd name="T18" fmla="*/ 0 w 6"/>
                  <a:gd name="T19" fmla="*/ 1 h 10"/>
                  <a:gd name="T20" fmla="*/ 1 w 6"/>
                  <a:gd name="T21" fmla="*/ 1 h 10"/>
                  <a:gd name="T22" fmla="*/ 0 w 6"/>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0" y="0"/>
                    </a:moveTo>
                    <a:cubicBezTo>
                      <a:pt x="0" y="1"/>
                      <a:pt x="0" y="1"/>
                      <a:pt x="0" y="1"/>
                    </a:cubicBezTo>
                    <a:cubicBezTo>
                      <a:pt x="0" y="1"/>
                      <a:pt x="0" y="2"/>
                      <a:pt x="0" y="2"/>
                    </a:cubicBezTo>
                    <a:cubicBezTo>
                      <a:pt x="2" y="4"/>
                      <a:pt x="4" y="7"/>
                      <a:pt x="6" y="10"/>
                    </a:cubicBezTo>
                    <a:cubicBezTo>
                      <a:pt x="6" y="10"/>
                      <a:pt x="6" y="10"/>
                      <a:pt x="6" y="9"/>
                    </a:cubicBezTo>
                    <a:cubicBezTo>
                      <a:pt x="3" y="6"/>
                      <a:pt x="3" y="6"/>
                      <a:pt x="3" y="6"/>
                    </a:cubicBezTo>
                    <a:cubicBezTo>
                      <a:pt x="3" y="6"/>
                      <a:pt x="3" y="6"/>
                      <a:pt x="3" y="6"/>
                    </a:cubicBezTo>
                    <a:cubicBezTo>
                      <a:pt x="3" y="6"/>
                      <a:pt x="3" y="6"/>
                      <a:pt x="3" y="6"/>
                    </a:cubicBezTo>
                    <a:cubicBezTo>
                      <a:pt x="3" y="5"/>
                      <a:pt x="3" y="5"/>
                      <a:pt x="3" y="5"/>
                    </a:cubicBezTo>
                    <a:cubicBezTo>
                      <a:pt x="2" y="4"/>
                      <a:pt x="1" y="3"/>
                      <a:pt x="0" y="1"/>
                    </a:cubicBezTo>
                    <a:cubicBezTo>
                      <a:pt x="1" y="1"/>
                      <a:pt x="1" y="1"/>
                      <a:pt x="1" y="1"/>
                    </a:cubicBezTo>
                    <a:cubicBezTo>
                      <a:pt x="0"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643">
                <a:extLst>
                  <a:ext uri="{FF2B5EF4-FFF2-40B4-BE49-F238E27FC236}">
                    <a16:creationId xmlns:a16="http://schemas.microsoft.com/office/drawing/2014/main" id="{DC755324-01E8-486D-9F53-9DA5D39F684D}"/>
                  </a:ext>
                </a:extLst>
              </p:cNvPr>
              <p:cNvSpPr>
                <a:spLocks/>
              </p:cNvSpPr>
              <p:nvPr/>
            </p:nvSpPr>
            <p:spPr bwMode="auto">
              <a:xfrm>
                <a:off x="1399" y="2553"/>
                <a:ext cx="7" cy="10"/>
              </a:xfrm>
              <a:custGeom>
                <a:avLst/>
                <a:gdLst>
                  <a:gd name="T0" fmla="*/ 1 w 3"/>
                  <a:gd name="T1" fmla="*/ 0 h 4"/>
                  <a:gd name="T2" fmla="*/ 0 w 3"/>
                  <a:gd name="T3" fmla="*/ 0 h 4"/>
                  <a:gd name="T4" fmla="*/ 3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0" y="0"/>
                      <a:pt x="0" y="0"/>
                      <a:pt x="0" y="0"/>
                    </a:cubicBezTo>
                    <a:cubicBezTo>
                      <a:pt x="1" y="2"/>
                      <a:pt x="2" y="3"/>
                      <a:pt x="3" y="4"/>
                    </a:cubicBezTo>
                    <a:cubicBezTo>
                      <a:pt x="1" y="0"/>
                      <a:pt x="1" y="0"/>
                      <a:pt x="1"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644">
                <a:extLst>
                  <a:ext uri="{FF2B5EF4-FFF2-40B4-BE49-F238E27FC236}">
                    <a16:creationId xmlns:a16="http://schemas.microsoft.com/office/drawing/2014/main" id="{7F57D10F-3117-4602-86D1-F9213917E37D}"/>
                  </a:ext>
                </a:extLst>
              </p:cNvPr>
              <p:cNvSpPr>
                <a:spLocks/>
              </p:cNvSpPr>
              <p:nvPr/>
            </p:nvSpPr>
            <p:spPr bwMode="auto">
              <a:xfrm>
                <a:off x="1413" y="2573"/>
                <a:ext cx="16" cy="26"/>
              </a:xfrm>
              <a:custGeom>
                <a:avLst/>
                <a:gdLst>
                  <a:gd name="T0" fmla="*/ 0 w 7"/>
                  <a:gd name="T1" fmla="*/ 0 h 11"/>
                  <a:gd name="T2" fmla="*/ 0 w 7"/>
                  <a:gd name="T3" fmla="*/ 1 h 11"/>
                  <a:gd name="T4" fmla="*/ 6 w 7"/>
                  <a:gd name="T5" fmla="*/ 11 h 11"/>
                  <a:gd name="T6" fmla="*/ 7 w 7"/>
                  <a:gd name="T7" fmla="*/ 10 h 11"/>
                  <a:gd name="T8" fmla="*/ 6 w 7"/>
                  <a:gd name="T9" fmla="*/ 10 h 11"/>
                  <a:gd name="T10" fmla="*/ 2 w 7"/>
                  <a:gd name="T11" fmla="*/ 3 h 11"/>
                  <a:gd name="T12" fmla="*/ 0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0" y="0"/>
                    </a:moveTo>
                    <a:cubicBezTo>
                      <a:pt x="0" y="1"/>
                      <a:pt x="0" y="1"/>
                      <a:pt x="0" y="1"/>
                    </a:cubicBezTo>
                    <a:cubicBezTo>
                      <a:pt x="2" y="4"/>
                      <a:pt x="4" y="7"/>
                      <a:pt x="6" y="11"/>
                    </a:cubicBezTo>
                    <a:cubicBezTo>
                      <a:pt x="6" y="11"/>
                      <a:pt x="7" y="10"/>
                      <a:pt x="7" y="10"/>
                    </a:cubicBezTo>
                    <a:cubicBezTo>
                      <a:pt x="6" y="10"/>
                      <a:pt x="6" y="10"/>
                      <a:pt x="6" y="10"/>
                    </a:cubicBezTo>
                    <a:cubicBezTo>
                      <a:pt x="2" y="3"/>
                      <a:pt x="2" y="3"/>
                      <a:pt x="2" y="3"/>
                    </a:cubicBezTo>
                    <a:cubicBezTo>
                      <a:pt x="0" y="0"/>
                      <a:pt x="0" y="0"/>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645">
                <a:extLst>
                  <a:ext uri="{FF2B5EF4-FFF2-40B4-BE49-F238E27FC236}">
                    <a16:creationId xmlns:a16="http://schemas.microsoft.com/office/drawing/2014/main" id="{EBED853F-62C7-4B78-B0B2-69401CFFE1FD}"/>
                  </a:ext>
                </a:extLst>
              </p:cNvPr>
              <p:cNvSpPr>
                <a:spLocks/>
              </p:cNvSpPr>
              <p:nvPr/>
            </p:nvSpPr>
            <p:spPr bwMode="auto">
              <a:xfrm>
                <a:off x="1427" y="2596"/>
                <a:ext cx="2" cy="5"/>
              </a:xfrm>
              <a:custGeom>
                <a:avLst/>
                <a:gdLst>
                  <a:gd name="T0" fmla="*/ 1 w 1"/>
                  <a:gd name="T1" fmla="*/ 0 h 2"/>
                  <a:gd name="T2" fmla="*/ 0 w 1"/>
                  <a:gd name="T3" fmla="*/ 1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0" y="1"/>
                      <a:pt x="0" y="1"/>
                    </a:cubicBezTo>
                    <a:cubicBezTo>
                      <a:pt x="1" y="1"/>
                      <a:pt x="1" y="2"/>
                      <a:pt x="1" y="2"/>
                    </a:cubicBezTo>
                    <a:cubicBezTo>
                      <a:pt x="1" y="2"/>
                      <a:pt x="1" y="2"/>
                      <a:pt x="1" y="2"/>
                    </a:cubicBezTo>
                    <a:cubicBezTo>
                      <a:pt x="1" y="0"/>
                      <a:pt x="1" y="0"/>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646">
                <a:extLst>
                  <a:ext uri="{FF2B5EF4-FFF2-40B4-BE49-F238E27FC236}">
                    <a16:creationId xmlns:a16="http://schemas.microsoft.com/office/drawing/2014/main" id="{D9EFB0F4-EB6D-4A1C-9525-C099468BBD33}"/>
                  </a:ext>
                </a:extLst>
              </p:cNvPr>
              <p:cNvSpPr>
                <a:spLocks/>
              </p:cNvSpPr>
              <p:nvPr/>
            </p:nvSpPr>
            <p:spPr bwMode="auto">
              <a:xfrm>
                <a:off x="1408" y="2634"/>
                <a:ext cx="40" cy="91"/>
              </a:xfrm>
              <a:custGeom>
                <a:avLst/>
                <a:gdLst>
                  <a:gd name="T0" fmla="*/ 4 w 17"/>
                  <a:gd name="T1" fmla="*/ 0 h 38"/>
                  <a:gd name="T2" fmla="*/ 4 w 17"/>
                  <a:gd name="T3" fmla="*/ 0 h 38"/>
                  <a:gd name="T4" fmla="*/ 0 w 17"/>
                  <a:gd name="T5" fmla="*/ 5 h 38"/>
                  <a:gd name="T6" fmla="*/ 1 w 17"/>
                  <a:gd name="T7" fmla="*/ 8 h 38"/>
                  <a:gd name="T8" fmla="*/ 3 w 17"/>
                  <a:gd name="T9" fmla="*/ 12 h 38"/>
                  <a:gd name="T10" fmla="*/ 6 w 17"/>
                  <a:gd name="T11" fmla="*/ 21 h 38"/>
                  <a:gd name="T12" fmla="*/ 7 w 17"/>
                  <a:gd name="T13" fmla="*/ 25 h 38"/>
                  <a:gd name="T14" fmla="*/ 8 w 17"/>
                  <a:gd name="T15" fmla="*/ 26 h 38"/>
                  <a:gd name="T16" fmla="*/ 8 w 17"/>
                  <a:gd name="T17" fmla="*/ 27 h 38"/>
                  <a:gd name="T18" fmla="*/ 8 w 17"/>
                  <a:gd name="T19" fmla="*/ 27 h 38"/>
                  <a:gd name="T20" fmla="*/ 8 w 17"/>
                  <a:gd name="T21" fmla="*/ 27 h 38"/>
                  <a:gd name="T22" fmla="*/ 8 w 17"/>
                  <a:gd name="T23" fmla="*/ 28 h 38"/>
                  <a:gd name="T24" fmla="*/ 9 w 17"/>
                  <a:gd name="T25" fmla="*/ 30 h 38"/>
                  <a:gd name="T26" fmla="*/ 10 w 17"/>
                  <a:gd name="T27" fmla="*/ 32 h 38"/>
                  <a:gd name="T28" fmla="*/ 11 w 17"/>
                  <a:gd name="T29" fmla="*/ 34 h 38"/>
                  <a:gd name="T30" fmla="*/ 11 w 17"/>
                  <a:gd name="T31" fmla="*/ 34 h 38"/>
                  <a:gd name="T32" fmla="*/ 11 w 17"/>
                  <a:gd name="T33" fmla="*/ 34 h 38"/>
                  <a:gd name="T34" fmla="*/ 11 w 17"/>
                  <a:gd name="T35" fmla="*/ 35 h 38"/>
                  <a:gd name="T36" fmla="*/ 11 w 17"/>
                  <a:gd name="T37" fmla="*/ 35 h 38"/>
                  <a:gd name="T38" fmla="*/ 13 w 17"/>
                  <a:gd name="T39" fmla="*/ 38 h 38"/>
                  <a:gd name="T40" fmla="*/ 13 w 17"/>
                  <a:gd name="T41" fmla="*/ 38 h 38"/>
                  <a:gd name="T42" fmla="*/ 13 w 17"/>
                  <a:gd name="T43" fmla="*/ 37 h 38"/>
                  <a:gd name="T44" fmla="*/ 13 w 17"/>
                  <a:gd name="T45" fmla="*/ 37 h 38"/>
                  <a:gd name="T46" fmla="*/ 13 w 17"/>
                  <a:gd name="T47" fmla="*/ 37 h 38"/>
                  <a:gd name="T48" fmla="*/ 13 w 17"/>
                  <a:gd name="T49" fmla="*/ 37 h 38"/>
                  <a:gd name="T50" fmla="*/ 13 w 17"/>
                  <a:gd name="T51" fmla="*/ 37 h 38"/>
                  <a:gd name="T52" fmla="*/ 13 w 17"/>
                  <a:gd name="T53" fmla="*/ 37 h 38"/>
                  <a:gd name="T54" fmla="*/ 13 w 17"/>
                  <a:gd name="T55" fmla="*/ 37 h 38"/>
                  <a:gd name="T56" fmla="*/ 13 w 17"/>
                  <a:gd name="T57" fmla="*/ 37 h 38"/>
                  <a:gd name="T58" fmla="*/ 13 w 17"/>
                  <a:gd name="T59" fmla="*/ 37 h 38"/>
                  <a:gd name="T60" fmla="*/ 14 w 17"/>
                  <a:gd name="T61" fmla="*/ 36 h 38"/>
                  <a:gd name="T62" fmla="*/ 14 w 17"/>
                  <a:gd name="T63" fmla="*/ 35 h 38"/>
                  <a:gd name="T64" fmla="*/ 14 w 17"/>
                  <a:gd name="T65" fmla="*/ 35 h 38"/>
                  <a:gd name="T66" fmla="*/ 14 w 17"/>
                  <a:gd name="T67" fmla="*/ 35 h 38"/>
                  <a:gd name="T68" fmla="*/ 14 w 17"/>
                  <a:gd name="T69" fmla="*/ 35 h 38"/>
                  <a:gd name="T70" fmla="*/ 14 w 17"/>
                  <a:gd name="T71" fmla="*/ 35 h 38"/>
                  <a:gd name="T72" fmla="*/ 14 w 17"/>
                  <a:gd name="T73" fmla="*/ 35 h 38"/>
                  <a:gd name="T74" fmla="*/ 14 w 17"/>
                  <a:gd name="T75" fmla="*/ 35 h 38"/>
                  <a:gd name="T76" fmla="*/ 14 w 17"/>
                  <a:gd name="T77" fmla="*/ 35 h 38"/>
                  <a:gd name="T78" fmla="*/ 14 w 17"/>
                  <a:gd name="T79" fmla="*/ 35 h 38"/>
                  <a:gd name="T80" fmla="*/ 14 w 17"/>
                  <a:gd name="T81" fmla="*/ 35 h 38"/>
                  <a:gd name="T82" fmla="*/ 15 w 17"/>
                  <a:gd name="T83" fmla="*/ 34 h 38"/>
                  <a:gd name="T84" fmla="*/ 16 w 17"/>
                  <a:gd name="T85" fmla="*/ 32 h 38"/>
                  <a:gd name="T86" fmla="*/ 15 w 17"/>
                  <a:gd name="T87" fmla="*/ 33 h 38"/>
                  <a:gd name="T88" fmla="*/ 16 w 17"/>
                  <a:gd name="T89" fmla="*/ 30 h 38"/>
                  <a:gd name="T90" fmla="*/ 17 w 17"/>
                  <a:gd name="T91" fmla="*/ 30 h 38"/>
                  <a:gd name="T92" fmla="*/ 14 w 17"/>
                  <a:gd name="T93" fmla="*/ 24 h 38"/>
                  <a:gd name="T94" fmla="*/ 12 w 17"/>
                  <a:gd name="T95" fmla="*/ 18 h 38"/>
                  <a:gd name="T96" fmla="*/ 10 w 17"/>
                  <a:gd name="T97" fmla="*/ 11 h 38"/>
                  <a:gd name="T98" fmla="*/ 7 w 17"/>
                  <a:gd name="T99" fmla="*/ 5 h 38"/>
                  <a:gd name="T100" fmla="*/ 4 w 17"/>
                  <a:gd name="T101" fmla="*/ 0 h 38"/>
                  <a:gd name="T102" fmla="*/ 4 w 17"/>
                  <a:gd name="T10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 h="38">
                    <a:moveTo>
                      <a:pt x="4" y="0"/>
                    </a:moveTo>
                    <a:cubicBezTo>
                      <a:pt x="4" y="0"/>
                      <a:pt x="4" y="0"/>
                      <a:pt x="4" y="0"/>
                    </a:cubicBezTo>
                    <a:cubicBezTo>
                      <a:pt x="3" y="2"/>
                      <a:pt x="2" y="4"/>
                      <a:pt x="0" y="5"/>
                    </a:cubicBezTo>
                    <a:cubicBezTo>
                      <a:pt x="1" y="8"/>
                      <a:pt x="1" y="8"/>
                      <a:pt x="1" y="8"/>
                    </a:cubicBezTo>
                    <a:cubicBezTo>
                      <a:pt x="3" y="12"/>
                      <a:pt x="3" y="12"/>
                      <a:pt x="3" y="12"/>
                    </a:cubicBezTo>
                    <a:cubicBezTo>
                      <a:pt x="4" y="14"/>
                      <a:pt x="5" y="18"/>
                      <a:pt x="6" y="21"/>
                    </a:cubicBezTo>
                    <a:cubicBezTo>
                      <a:pt x="7" y="25"/>
                      <a:pt x="7" y="25"/>
                      <a:pt x="7" y="25"/>
                    </a:cubicBezTo>
                    <a:cubicBezTo>
                      <a:pt x="8" y="26"/>
                      <a:pt x="8" y="26"/>
                      <a:pt x="8" y="26"/>
                    </a:cubicBezTo>
                    <a:cubicBezTo>
                      <a:pt x="8" y="27"/>
                      <a:pt x="8" y="27"/>
                      <a:pt x="8" y="27"/>
                    </a:cubicBezTo>
                    <a:cubicBezTo>
                      <a:pt x="8" y="27"/>
                      <a:pt x="8" y="27"/>
                      <a:pt x="8" y="27"/>
                    </a:cubicBezTo>
                    <a:cubicBezTo>
                      <a:pt x="8" y="27"/>
                      <a:pt x="8" y="27"/>
                      <a:pt x="8" y="27"/>
                    </a:cubicBezTo>
                    <a:cubicBezTo>
                      <a:pt x="8" y="28"/>
                      <a:pt x="8" y="28"/>
                      <a:pt x="8" y="28"/>
                    </a:cubicBezTo>
                    <a:cubicBezTo>
                      <a:pt x="9" y="30"/>
                      <a:pt x="9" y="30"/>
                      <a:pt x="9" y="30"/>
                    </a:cubicBezTo>
                    <a:cubicBezTo>
                      <a:pt x="10" y="32"/>
                      <a:pt x="10" y="32"/>
                      <a:pt x="10" y="32"/>
                    </a:cubicBezTo>
                    <a:cubicBezTo>
                      <a:pt x="11" y="34"/>
                      <a:pt x="11" y="34"/>
                      <a:pt x="11" y="34"/>
                    </a:cubicBezTo>
                    <a:cubicBezTo>
                      <a:pt x="11" y="34"/>
                      <a:pt x="11" y="34"/>
                      <a:pt x="11" y="34"/>
                    </a:cubicBezTo>
                    <a:cubicBezTo>
                      <a:pt x="11" y="34"/>
                      <a:pt x="11" y="34"/>
                      <a:pt x="11" y="34"/>
                    </a:cubicBezTo>
                    <a:cubicBezTo>
                      <a:pt x="11" y="35"/>
                      <a:pt x="11" y="35"/>
                      <a:pt x="11" y="35"/>
                    </a:cubicBezTo>
                    <a:cubicBezTo>
                      <a:pt x="11" y="35"/>
                      <a:pt x="11" y="35"/>
                      <a:pt x="11" y="35"/>
                    </a:cubicBezTo>
                    <a:cubicBezTo>
                      <a:pt x="12" y="36"/>
                      <a:pt x="12" y="37"/>
                      <a:pt x="13" y="38"/>
                    </a:cubicBezTo>
                    <a:cubicBezTo>
                      <a:pt x="13" y="38"/>
                      <a:pt x="13" y="38"/>
                      <a:pt x="13" y="38"/>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4" y="36"/>
                      <a:pt x="14" y="36"/>
                      <a:pt x="14" y="36"/>
                    </a:cubicBezTo>
                    <a:cubicBezTo>
                      <a:pt x="14" y="35"/>
                      <a:pt x="14" y="35"/>
                      <a:pt x="14" y="35"/>
                    </a:cubicBezTo>
                    <a:cubicBezTo>
                      <a:pt x="14" y="35"/>
                      <a:pt x="14" y="35"/>
                      <a:pt x="14" y="35"/>
                    </a:cubicBezTo>
                    <a:cubicBezTo>
                      <a:pt x="14" y="35"/>
                      <a:pt x="14" y="35"/>
                      <a:pt x="14" y="35"/>
                    </a:cubicBezTo>
                    <a:cubicBezTo>
                      <a:pt x="14" y="35"/>
                      <a:pt x="14" y="35"/>
                      <a:pt x="14" y="35"/>
                    </a:cubicBezTo>
                    <a:cubicBezTo>
                      <a:pt x="14" y="35"/>
                      <a:pt x="14" y="35"/>
                      <a:pt x="14" y="35"/>
                    </a:cubicBezTo>
                    <a:cubicBezTo>
                      <a:pt x="14" y="35"/>
                      <a:pt x="14" y="35"/>
                      <a:pt x="14" y="35"/>
                    </a:cubicBezTo>
                    <a:cubicBezTo>
                      <a:pt x="14" y="35"/>
                      <a:pt x="14" y="35"/>
                      <a:pt x="14" y="35"/>
                    </a:cubicBezTo>
                    <a:cubicBezTo>
                      <a:pt x="14" y="35"/>
                      <a:pt x="14" y="35"/>
                      <a:pt x="14" y="35"/>
                    </a:cubicBezTo>
                    <a:cubicBezTo>
                      <a:pt x="14" y="35"/>
                      <a:pt x="14" y="35"/>
                      <a:pt x="14" y="35"/>
                    </a:cubicBezTo>
                    <a:cubicBezTo>
                      <a:pt x="14" y="35"/>
                      <a:pt x="14" y="35"/>
                      <a:pt x="14" y="35"/>
                    </a:cubicBezTo>
                    <a:cubicBezTo>
                      <a:pt x="15" y="34"/>
                      <a:pt x="15" y="34"/>
                      <a:pt x="15" y="34"/>
                    </a:cubicBezTo>
                    <a:cubicBezTo>
                      <a:pt x="16" y="32"/>
                      <a:pt x="16" y="32"/>
                      <a:pt x="16" y="32"/>
                    </a:cubicBezTo>
                    <a:cubicBezTo>
                      <a:pt x="15" y="33"/>
                      <a:pt x="15" y="33"/>
                      <a:pt x="15" y="33"/>
                    </a:cubicBezTo>
                    <a:cubicBezTo>
                      <a:pt x="16" y="32"/>
                      <a:pt x="16" y="31"/>
                      <a:pt x="16" y="30"/>
                    </a:cubicBezTo>
                    <a:cubicBezTo>
                      <a:pt x="17" y="30"/>
                      <a:pt x="17" y="30"/>
                      <a:pt x="17" y="30"/>
                    </a:cubicBezTo>
                    <a:cubicBezTo>
                      <a:pt x="16" y="28"/>
                      <a:pt x="15" y="26"/>
                      <a:pt x="14" y="24"/>
                    </a:cubicBezTo>
                    <a:cubicBezTo>
                      <a:pt x="14" y="22"/>
                      <a:pt x="13" y="20"/>
                      <a:pt x="12" y="18"/>
                    </a:cubicBezTo>
                    <a:cubicBezTo>
                      <a:pt x="11" y="16"/>
                      <a:pt x="11" y="13"/>
                      <a:pt x="10" y="11"/>
                    </a:cubicBezTo>
                    <a:cubicBezTo>
                      <a:pt x="9" y="9"/>
                      <a:pt x="8" y="7"/>
                      <a:pt x="7" y="5"/>
                    </a:cubicBezTo>
                    <a:cubicBezTo>
                      <a:pt x="6" y="3"/>
                      <a:pt x="5" y="2"/>
                      <a:pt x="4" y="0"/>
                    </a:cubicBezTo>
                    <a:cubicBezTo>
                      <a:pt x="4" y="0"/>
                      <a:pt x="4" y="0"/>
                      <a:pt x="4"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647">
                <a:extLst>
                  <a:ext uri="{FF2B5EF4-FFF2-40B4-BE49-F238E27FC236}">
                    <a16:creationId xmlns:a16="http://schemas.microsoft.com/office/drawing/2014/main" id="{9924054D-F47C-4D62-9DB0-0497B6978ABC}"/>
                  </a:ext>
                </a:extLst>
              </p:cNvPr>
              <p:cNvSpPr>
                <a:spLocks/>
              </p:cNvSpPr>
              <p:nvPr/>
            </p:nvSpPr>
            <p:spPr bwMode="auto">
              <a:xfrm>
                <a:off x="1358" y="2534"/>
                <a:ext cx="22" cy="41"/>
              </a:xfrm>
              <a:custGeom>
                <a:avLst/>
                <a:gdLst>
                  <a:gd name="T0" fmla="*/ 3 w 9"/>
                  <a:gd name="T1" fmla="*/ 0 h 17"/>
                  <a:gd name="T2" fmla="*/ 2 w 9"/>
                  <a:gd name="T3" fmla="*/ 1 h 17"/>
                  <a:gd name="T4" fmla="*/ 1 w 9"/>
                  <a:gd name="T5" fmla="*/ 4 h 17"/>
                  <a:gd name="T6" fmla="*/ 0 w 9"/>
                  <a:gd name="T7" fmla="*/ 5 h 17"/>
                  <a:gd name="T8" fmla="*/ 1 w 9"/>
                  <a:gd name="T9" fmla="*/ 7 h 17"/>
                  <a:gd name="T10" fmla="*/ 3 w 9"/>
                  <a:gd name="T11" fmla="*/ 12 h 17"/>
                  <a:gd name="T12" fmla="*/ 5 w 9"/>
                  <a:gd name="T13" fmla="*/ 16 h 17"/>
                  <a:gd name="T14" fmla="*/ 6 w 9"/>
                  <a:gd name="T15" fmla="*/ 17 h 17"/>
                  <a:gd name="T16" fmla="*/ 7 w 9"/>
                  <a:gd name="T17" fmla="*/ 13 h 17"/>
                  <a:gd name="T18" fmla="*/ 9 w 9"/>
                  <a:gd name="T19" fmla="*/ 13 h 17"/>
                  <a:gd name="T20" fmla="*/ 4 w 9"/>
                  <a:gd name="T21" fmla="*/ 3 h 17"/>
                  <a:gd name="T22" fmla="*/ 3 w 9"/>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7">
                    <a:moveTo>
                      <a:pt x="3" y="0"/>
                    </a:moveTo>
                    <a:cubicBezTo>
                      <a:pt x="2" y="1"/>
                      <a:pt x="2" y="1"/>
                      <a:pt x="2" y="1"/>
                    </a:cubicBezTo>
                    <a:cubicBezTo>
                      <a:pt x="1" y="4"/>
                      <a:pt x="1" y="4"/>
                      <a:pt x="1" y="4"/>
                    </a:cubicBezTo>
                    <a:cubicBezTo>
                      <a:pt x="0" y="5"/>
                      <a:pt x="0" y="5"/>
                      <a:pt x="0" y="5"/>
                    </a:cubicBezTo>
                    <a:cubicBezTo>
                      <a:pt x="1" y="7"/>
                      <a:pt x="1" y="7"/>
                      <a:pt x="1" y="7"/>
                    </a:cubicBezTo>
                    <a:cubicBezTo>
                      <a:pt x="1" y="8"/>
                      <a:pt x="2" y="10"/>
                      <a:pt x="3" y="12"/>
                    </a:cubicBezTo>
                    <a:cubicBezTo>
                      <a:pt x="5" y="16"/>
                      <a:pt x="5" y="16"/>
                      <a:pt x="5" y="16"/>
                    </a:cubicBezTo>
                    <a:cubicBezTo>
                      <a:pt x="6" y="17"/>
                      <a:pt x="6" y="17"/>
                      <a:pt x="6" y="17"/>
                    </a:cubicBezTo>
                    <a:cubicBezTo>
                      <a:pt x="6" y="16"/>
                      <a:pt x="7" y="15"/>
                      <a:pt x="7" y="13"/>
                    </a:cubicBezTo>
                    <a:cubicBezTo>
                      <a:pt x="8" y="13"/>
                      <a:pt x="8" y="13"/>
                      <a:pt x="9" y="13"/>
                    </a:cubicBezTo>
                    <a:cubicBezTo>
                      <a:pt x="7" y="10"/>
                      <a:pt x="5" y="6"/>
                      <a:pt x="4" y="3"/>
                    </a:cubicBezTo>
                    <a:cubicBezTo>
                      <a:pt x="3" y="2"/>
                      <a:pt x="3" y="1"/>
                      <a:pt x="3"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648">
                <a:extLst>
                  <a:ext uri="{FF2B5EF4-FFF2-40B4-BE49-F238E27FC236}">
                    <a16:creationId xmlns:a16="http://schemas.microsoft.com/office/drawing/2014/main" id="{5DC7CFC6-61C8-470A-9E42-6E472ECB07EB}"/>
                  </a:ext>
                </a:extLst>
              </p:cNvPr>
              <p:cNvSpPr>
                <a:spLocks/>
              </p:cNvSpPr>
              <p:nvPr/>
            </p:nvSpPr>
            <p:spPr bwMode="auto">
              <a:xfrm>
                <a:off x="1406" y="2630"/>
                <a:ext cx="12" cy="16"/>
              </a:xfrm>
              <a:custGeom>
                <a:avLst/>
                <a:gdLst>
                  <a:gd name="T0" fmla="*/ 5 w 5"/>
                  <a:gd name="T1" fmla="*/ 0 h 7"/>
                  <a:gd name="T2" fmla="*/ 4 w 5"/>
                  <a:gd name="T3" fmla="*/ 1 h 7"/>
                  <a:gd name="T4" fmla="*/ 0 w 5"/>
                  <a:gd name="T5" fmla="*/ 6 h 7"/>
                  <a:gd name="T6" fmla="*/ 1 w 5"/>
                  <a:gd name="T7" fmla="*/ 7 h 7"/>
                  <a:gd name="T8" fmla="*/ 5 w 5"/>
                  <a:gd name="T9" fmla="*/ 2 h 7"/>
                  <a:gd name="T10" fmla="*/ 5 w 5"/>
                  <a:gd name="T11" fmla="*/ 2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4" y="0"/>
                      <a:pt x="4" y="1"/>
                      <a:pt x="4" y="1"/>
                    </a:cubicBezTo>
                    <a:cubicBezTo>
                      <a:pt x="3" y="3"/>
                      <a:pt x="2" y="4"/>
                      <a:pt x="0" y="6"/>
                    </a:cubicBezTo>
                    <a:cubicBezTo>
                      <a:pt x="1" y="7"/>
                      <a:pt x="1" y="7"/>
                      <a:pt x="1" y="7"/>
                    </a:cubicBezTo>
                    <a:cubicBezTo>
                      <a:pt x="3" y="6"/>
                      <a:pt x="4" y="4"/>
                      <a:pt x="5" y="2"/>
                    </a:cubicBezTo>
                    <a:cubicBezTo>
                      <a:pt x="5" y="2"/>
                      <a:pt x="5" y="2"/>
                      <a:pt x="5" y="2"/>
                    </a:cubicBezTo>
                    <a:cubicBezTo>
                      <a:pt x="5" y="1"/>
                      <a:pt x="5" y="1"/>
                      <a:pt x="5"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649">
                <a:extLst>
                  <a:ext uri="{FF2B5EF4-FFF2-40B4-BE49-F238E27FC236}">
                    <a16:creationId xmlns:a16="http://schemas.microsoft.com/office/drawing/2014/main" id="{18111D99-FA90-4DD8-BC5E-40EB88E32326}"/>
                  </a:ext>
                </a:extLst>
              </p:cNvPr>
              <p:cNvSpPr>
                <a:spLocks/>
              </p:cNvSpPr>
              <p:nvPr/>
            </p:nvSpPr>
            <p:spPr bwMode="auto">
              <a:xfrm>
                <a:off x="1372" y="2565"/>
                <a:ext cx="27" cy="38"/>
              </a:xfrm>
              <a:custGeom>
                <a:avLst/>
                <a:gdLst>
                  <a:gd name="T0" fmla="*/ 3 w 11"/>
                  <a:gd name="T1" fmla="*/ 0 h 16"/>
                  <a:gd name="T2" fmla="*/ 1 w 11"/>
                  <a:gd name="T3" fmla="*/ 0 h 16"/>
                  <a:gd name="T4" fmla="*/ 0 w 11"/>
                  <a:gd name="T5" fmla="*/ 4 h 16"/>
                  <a:gd name="T6" fmla="*/ 1 w 11"/>
                  <a:gd name="T7" fmla="*/ 7 h 16"/>
                  <a:gd name="T8" fmla="*/ 6 w 11"/>
                  <a:gd name="T9" fmla="*/ 16 h 16"/>
                  <a:gd name="T10" fmla="*/ 6 w 11"/>
                  <a:gd name="T11" fmla="*/ 16 h 16"/>
                  <a:gd name="T12" fmla="*/ 11 w 11"/>
                  <a:gd name="T13" fmla="*/ 13 h 16"/>
                  <a:gd name="T14" fmla="*/ 3 w 11"/>
                  <a:gd name="T15" fmla="*/ 1 h 16"/>
                  <a:gd name="T16" fmla="*/ 3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3" y="0"/>
                    </a:moveTo>
                    <a:cubicBezTo>
                      <a:pt x="2" y="0"/>
                      <a:pt x="2" y="0"/>
                      <a:pt x="1" y="0"/>
                    </a:cubicBezTo>
                    <a:cubicBezTo>
                      <a:pt x="1" y="2"/>
                      <a:pt x="0" y="3"/>
                      <a:pt x="0" y="4"/>
                    </a:cubicBezTo>
                    <a:cubicBezTo>
                      <a:pt x="1" y="7"/>
                      <a:pt x="1" y="7"/>
                      <a:pt x="1" y="7"/>
                    </a:cubicBezTo>
                    <a:cubicBezTo>
                      <a:pt x="3" y="10"/>
                      <a:pt x="4" y="13"/>
                      <a:pt x="6" y="16"/>
                    </a:cubicBezTo>
                    <a:cubicBezTo>
                      <a:pt x="6" y="16"/>
                      <a:pt x="6" y="16"/>
                      <a:pt x="6" y="16"/>
                    </a:cubicBezTo>
                    <a:cubicBezTo>
                      <a:pt x="8" y="15"/>
                      <a:pt x="9" y="14"/>
                      <a:pt x="11" y="13"/>
                    </a:cubicBezTo>
                    <a:cubicBezTo>
                      <a:pt x="8" y="9"/>
                      <a:pt x="6" y="5"/>
                      <a:pt x="3" y="1"/>
                    </a:cubicBezTo>
                    <a:cubicBezTo>
                      <a:pt x="3" y="0"/>
                      <a:pt x="3" y="0"/>
                      <a:pt x="3"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650">
                <a:extLst>
                  <a:ext uri="{FF2B5EF4-FFF2-40B4-BE49-F238E27FC236}">
                    <a16:creationId xmlns:a16="http://schemas.microsoft.com/office/drawing/2014/main" id="{69CBB37F-9FD4-4345-8379-A3EDD93EFBAB}"/>
                  </a:ext>
                </a:extLst>
              </p:cNvPr>
              <p:cNvSpPr>
                <a:spLocks/>
              </p:cNvSpPr>
              <p:nvPr/>
            </p:nvSpPr>
            <p:spPr bwMode="auto">
              <a:xfrm>
                <a:off x="1387" y="2596"/>
                <a:ext cx="28" cy="45"/>
              </a:xfrm>
              <a:custGeom>
                <a:avLst/>
                <a:gdLst>
                  <a:gd name="T0" fmla="*/ 5 w 12"/>
                  <a:gd name="T1" fmla="*/ 0 h 19"/>
                  <a:gd name="T2" fmla="*/ 0 w 12"/>
                  <a:gd name="T3" fmla="*/ 3 h 19"/>
                  <a:gd name="T4" fmla="*/ 0 w 12"/>
                  <a:gd name="T5" fmla="*/ 3 h 19"/>
                  <a:gd name="T6" fmla="*/ 4 w 12"/>
                  <a:gd name="T7" fmla="*/ 11 h 19"/>
                  <a:gd name="T8" fmla="*/ 8 w 12"/>
                  <a:gd name="T9" fmla="*/ 19 h 19"/>
                  <a:gd name="T10" fmla="*/ 11 w 12"/>
                  <a:gd name="T11" fmla="*/ 14 h 19"/>
                  <a:gd name="T12" fmla="*/ 12 w 12"/>
                  <a:gd name="T13" fmla="*/ 13 h 19"/>
                  <a:gd name="T14" fmla="*/ 10 w 12"/>
                  <a:gd name="T15" fmla="*/ 10 h 19"/>
                  <a:gd name="T16" fmla="*/ 5 w 1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5" y="0"/>
                    </a:moveTo>
                    <a:cubicBezTo>
                      <a:pt x="3" y="1"/>
                      <a:pt x="2" y="2"/>
                      <a:pt x="0" y="3"/>
                    </a:cubicBezTo>
                    <a:cubicBezTo>
                      <a:pt x="0" y="3"/>
                      <a:pt x="0" y="3"/>
                      <a:pt x="0" y="3"/>
                    </a:cubicBezTo>
                    <a:cubicBezTo>
                      <a:pt x="1" y="6"/>
                      <a:pt x="3" y="9"/>
                      <a:pt x="4" y="11"/>
                    </a:cubicBezTo>
                    <a:cubicBezTo>
                      <a:pt x="5" y="13"/>
                      <a:pt x="7" y="16"/>
                      <a:pt x="8" y="19"/>
                    </a:cubicBezTo>
                    <a:cubicBezTo>
                      <a:pt x="9" y="17"/>
                      <a:pt x="10" y="16"/>
                      <a:pt x="11" y="14"/>
                    </a:cubicBezTo>
                    <a:cubicBezTo>
                      <a:pt x="11" y="14"/>
                      <a:pt x="12" y="13"/>
                      <a:pt x="12" y="13"/>
                    </a:cubicBezTo>
                    <a:cubicBezTo>
                      <a:pt x="11" y="12"/>
                      <a:pt x="11" y="11"/>
                      <a:pt x="10" y="10"/>
                    </a:cubicBezTo>
                    <a:cubicBezTo>
                      <a:pt x="8" y="7"/>
                      <a:pt x="6" y="3"/>
                      <a:pt x="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651">
                <a:extLst>
                  <a:ext uri="{FF2B5EF4-FFF2-40B4-BE49-F238E27FC236}">
                    <a16:creationId xmlns:a16="http://schemas.microsoft.com/office/drawing/2014/main" id="{D7390C8C-E39F-4ADA-AFFA-8A7810B8A2B4}"/>
                  </a:ext>
                </a:extLst>
              </p:cNvPr>
              <p:cNvSpPr>
                <a:spLocks/>
              </p:cNvSpPr>
              <p:nvPr/>
            </p:nvSpPr>
            <p:spPr bwMode="auto">
              <a:xfrm>
                <a:off x="1406" y="2627"/>
                <a:ext cx="12" cy="17"/>
              </a:xfrm>
              <a:custGeom>
                <a:avLst/>
                <a:gdLst>
                  <a:gd name="T0" fmla="*/ 4 w 5"/>
                  <a:gd name="T1" fmla="*/ 0 h 7"/>
                  <a:gd name="T2" fmla="*/ 3 w 5"/>
                  <a:gd name="T3" fmla="*/ 1 h 7"/>
                  <a:gd name="T4" fmla="*/ 0 w 5"/>
                  <a:gd name="T5" fmla="*/ 6 h 7"/>
                  <a:gd name="T6" fmla="*/ 0 w 5"/>
                  <a:gd name="T7" fmla="*/ 7 h 7"/>
                  <a:gd name="T8" fmla="*/ 0 w 5"/>
                  <a:gd name="T9" fmla="*/ 7 h 7"/>
                  <a:gd name="T10" fmla="*/ 4 w 5"/>
                  <a:gd name="T11" fmla="*/ 2 h 7"/>
                  <a:gd name="T12" fmla="*/ 5 w 5"/>
                  <a:gd name="T13" fmla="*/ 1 h 7"/>
                  <a:gd name="T14" fmla="*/ 4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0"/>
                    </a:moveTo>
                    <a:cubicBezTo>
                      <a:pt x="4" y="0"/>
                      <a:pt x="3" y="1"/>
                      <a:pt x="3" y="1"/>
                    </a:cubicBezTo>
                    <a:cubicBezTo>
                      <a:pt x="2" y="3"/>
                      <a:pt x="1" y="4"/>
                      <a:pt x="0" y="6"/>
                    </a:cubicBezTo>
                    <a:cubicBezTo>
                      <a:pt x="0" y="6"/>
                      <a:pt x="0" y="6"/>
                      <a:pt x="0" y="7"/>
                    </a:cubicBezTo>
                    <a:cubicBezTo>
                      <a:pt x="0" y="7"/>
                      <a:pt x="0" y="7"/>
                      <a:pt x="0" y="7"/>
                    </a:cubicBezTo>
                    <a:cubicBezTo>
                      <a:pt x="2" y="5"/>
                      <a:pt x="3" y="4"/>
                      <a:pt x="4" y="2"/>
                    </a:cubicBezTo>
                    <a:cubicBezTo>
                      <a:pt x="4" y="2"/>
                      <a:pt x="4" y="1"/>
                      <a:pt x="5" y="1"/>
                    </a:cubicBezTo>
                    <a:cubicBezTo>
                      <a:pt x="4" y="1"/>
                      <a:pt x="4" y="0"/>
                      <a:pt x="4"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652">
                <a:extLst>
                  <a:ext uri="{FF2B5EF4-FFF2-40B4-BE49-F238E27FC236}">
                    <a16:creationId xmlns:a16="http://schemas.microsoft.com/office/drawing/2014/main" id="{519DA25F-56B5-44E6-957A-7F03F9A9F279}"/>
                  </a:ext>
                </a:extLst>
              </p:cNvPr>
              <p:cNvSpPr>
                <a:spLocks noEditPoints="1"/>
              </p:cNvSpPr>
              <p:nvPr/>
            </p:nvSpPr>
            <p:spPr bwMode="auto">
              <a:xfrm>
                <a:off x="1698" y="2801"/>
                <a:ext cx="93" cy="123"/>
              </a:xfrm>
              <a:custGeom>
                <a:avLst/>
                <a:gdLst>
                  <a:gd name="T0" fmla="*/ 30 w 39"/>
                  <a:gd name="T1" fmla="*/ 39 h 52"/>
                  <a:gd name="T2" fmla="*/ 30 w 39"/>
                  <a:gd name="T3" fmla="*/ 39 h 52"/>
                  <a:gd name="T4" fmla="*/ 30 w 39"/>
                  <a:gd name="T5" fmla="*/ 39 h 52"/>
                  <a:gd name="T6" fmla="*/ 30 w 39"/>
                  <a:gd name="T7" fmla="*/ 39 h 52"/>
                  <a:gd name="T8" fmla="*/ 24 w 39"/>
                  <a:gd name="T9" fmla="*/ 35 h 52"/>
                  <a:gd name="T10" fmla="*/ 24 w 39"/>
                  <a:gd name="T11" fmla="*/ 34 h 52"/>
                  <a:gd name="T12" fmla="*/ 23 w 39"/>
                  <a:gd name="T13" fmla="*/ 34 h 52"/>
                  <a:gd name="T14" fmla="*/ 24 w 39"/>
                  <a:gd name="T15" fmla="*/ 35 h 52"/>
                  <a:gd name="T16" fmla="*/ 15 w 39"/>
                  <a:gd name="T17" fmla="*/ 26 h 52"/>
                  <a:gd name="T18" fmla="*/ 15 w 39"/>
                  <a:gd name="T19" fmla="*/ 26 h 52"/>
                  <a:gd name="T20" fmla="*/ 15 w 39"/>
                  <a:gd name="T21" fmla="*/ 26 h 52"/>
                  <a:gd name="T22" fmla="*/ 15 w 39"/>
                  <a:gd name="T23" fmla="*/ 26 h 52"/>
                  <a:gd name="T24" fmla="*/ 0 w 39"/>
                  <a:gd name="T25" fmla="*/ 0 h 52"/>
                  <a:gd name="T26" fmla="*/ 23 w 39"/>
                  <a:gd name="T27" fmla="*/ 41 h 52"/>
                  <a:gd name="T28" fmla="*/ 29 w 39"/>
                  <a:gd name="T29" fmla="*/ 44 h 52"/>
                  <a:gd name="T30" fmla="*/ 32 w 39"/>
                  <a:gd name="T31" fmla="*/ 46 h 52"/>
                  <a:gd name="T32" fmla="*/ 28 w 39"/>
                  <a:gd name="T33" fmla="*/ 45 h 52"/>
                  <a:gd name="T34" fmla="*/ 25 w 39"/>
                  <a:gd name="T35" fmla="*/ 44 h 52"/>
                  <a:gd name="T36" fmla="*/ 30 w 39"/>
                  <a:gd name="T37" fmla="*/ 52 h 52"/>
                  <a:gd name="T38" fmla="*/ 30 w 39"/>
                  <a:gd name="T39" fmla="*/ 52 h 52"/>
                  <a:gd name="T40" fmla="*/ 30 w 39"/>
                  <a:gd name="T41" fmla="*/ 52 h 52"/>
                  <a:gd name="T42" fmla="*/ 32 w 39"/>
                  <a:gd name="T43" fmla="*/ 52 h 52"/>
                  <a:gd name="T44" fmla="*/ 37 w 39"/>
                  <a:gd name="T45" fmla="*/ 49 h 52"/>
                  <a:gd name="T46" fmla="*/ 35 w 39"/>
                  <a:gd name="T47" fmla="*/ 41 h 52"/>
                  <a:gd name="T48" fmla="*/ 32 w 39"/>
                  <a:gd name="T49" fmla="*/ 40 h 52"/>
                  <a:gd name="T50" fmla="*/ 32 w 39"/>
                  <a:gd name="T51" fmla="*/ 39 h 52"/>
                  <a:gd name="T52" fmla="*/ 31 w 39"/>
                  <a:gd name="T53" fmla="*/ 39 h 52"/>
                  <a:gd name="T54" fmla="*/ 27 w 39"/>
                  <a:gd name="T55" fmla="*/ 36 h 52"/>
                  <a:gd name="T56" fmla="*/ 25 w 39"/>
                  <a:gd name="T57" fmla="*/ 35 h 52"/>
                  <a:gd name="T58" fmla="*/ 24 w 39"/>
                  <a:gd name="T59" fmla="*/ 35 h 52"/>
                  <a:gd name="T60" fmla="*/ 24 w 39"/>
                  <a:gd name="T61" fmla="*/ 35 h 52"/>
                  <a:gd name="T62" fmla="*/ 23 w 39"/>
                  <a:gd name="T63" fmla="*/ 34 h 52"/>
                  <a:gd name="T64" fmla="*/ 23 w 39"/>
                  <a:gd name="T65" fmla="*/ 34 h 52"/>
                  <a:gd name="T66" fmla="*/ 20 w 39"/>
                  <a:gd name="T67" fmla="*/ 32 h 52"/>
                  <a:gd name="T68" fmla="*/ 17 w 39"/>
                  <a:gd name="T69" fmla="*/ 29 h 52"/>
                  <a:gd name="T70" fmla="*/ 16 w 39"/>
                  <a:gd name="T71" fmla="*/ 27 h 52"/>
                  <a:gd name="T72" fmla="*/ 15 w 39"/>
                  <a:gd name="T73" fmla="*/ 26 h 52"/>
                  <a:gd name="T74" fmla="*/ 15 w 39"/>
                  <a:gd name="T75" fmla="*/ 26 h 52"/>
                  <a:gd name="T76" fmla="*/ 15 w 39"/>
                  <a:gd name="T77" fmla="*/ 26 h 52"/>
                  <a:gd name="T78" fmla="*/ 11 w 39"/>
                  <a:gd name="T79" fmla="*/ 18 h 52"/>
                  <a:gd name="T80" fmla="*/ 6 w 39"/>
                  <a:gd name="T81" fmla="*/ 9 h 52"/>
                  <a:gd name="T82" fmla="*/ 1 w 39"/>
                  <a:gd name="T83" fmla="*/ 1 h 52"/>
                  <a:gd name="T84" fmla="*/ 0 w 39"/>
                  <a:gd name="T8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52">
                    <a:moveTo>
                      <a:pt x="30" y="39"/>
                    </a:moveTo>
                    <a:cubicBezTo>
                      <a:pt x="30" y="39"/>
                      <a:pt x="30" y="39"/>
                      <a:pt x="30" y="39"/>
                    </a:cubicBezTo>
                    <a:cubicBezTo>
                      <a:pt x="30" y="39"/>
                      <a:pt x="30" y="39"/>
                      <a:pt x="30" y="39"/>
                    </a:cubicBezTo>
                    <a:cubicBezTo>
                      <a:pt x="30" y="39"/>
                      <a:pt x="30" y="39"/>
                      <a:pt x="30" y="39"/>
                    </a:cubicBezTo>
                    <a:moveTo>
                      <a:pt x="24" y="35"/>
                    </a:moveTo>
                    <a:cubicBezTo>
                      <a:pt x="24" y="34"/>
                      <a:pt x="24" y="34"/>
                      <a:pt x="24" y="34"/>
                    </a:cubicBezTo>
                    <a:cubicBezTo>
                      <a:pt x="23" y="34"/>
                      <a:pt x="23" y="34"/>
                      <a:pt x="23" y="34"/>
                    </a:cubicBezTo>
                    <a:cubicBezTo>
                      <a:pt x="24" y="35"/>
                      <a:pt x="24" y="35"/>
                      <a:pt x="24" y="35"/>
                    </a:cubicBezTo>
                    <a:moveTo>
                      <a:pt x="15" y="26"/>
                    </a:moveTo>
                    <a:cubicBezTo>
                      <a:pt x="15" y="26"/>
                      <a:pt x="15" y="26"/>
                      <a:pt x="15" y="26"/>
                    </a:cubicBezTo>
                    <a:cubicBezTo>
                      <a:pt x="15" y="26"/>
                      <a:pt x="15" y="26"/>
                      <a:pt x="15" y="26"/>
                    </a:cubicBezTo>
                    <a:cubicBezTo>
                      <a:pt x="15" y="26"/>
                      <a:pt x="15" y="26"/>
                      <a:pt x="15" y="26"/>
                    </a:cubicBezTo>
                    <a:moveTo>
                      <a:pt x="0" y="0"/>
                    </a:moveTo>
                    <a:cubicBezTo>
                      <a:pt x="7" y="14"/>
                      <a:pt x="14" y="28"/>
                      <a:pt x="23" y="41"/>
                    </a:cubicBezTo>
                    <a:cubicBezTo>
                      <a:pt x="25" y="42"/>
                      <a:pt x="27" y="43"/>
                      <a:pt x="29" y="44"/>
                    </a:cubicBezTo>
                    <a:cubicBezTo>
                      <a:pt x="31" y="45"/>
                      <a:pt x="32" y="46"/>
                      <a:pt x="32" y="46"/>
                    </a:cubicBezTo>
                    <a:cubicBezTo>
                      <a:pt x="32" y="46"/>
                      <a:pt x="31" y="46"/>
                      <a:pt x="28" y="45"/>
                    </a:cubicBezTo>
                    <a:cubicBezTo>
                      <a:pt x="27" y="45"/>
                      <a:pt x="26" y="44"/>
                      <a:pt x="25" y="44"/>
                    </a:cubicBezTo>
                    <a:cubicBezTo>
                      <a:pt x="26" y="46"/>
                      <a:pt x="28" y="49"/>
                      <a:pt x="30" y="52"/>
                    </a:cubicBezTo>
                    <a:cubicBezTo>
                      <a:pt x="30" y="52"/>
                      <a:pt x="30" y="52"/>
                      <a:pt x="30" y="52"/>
                    </a:cubicBezTo>
                    <a:cubicBezTo>
                      <a:pt x="30" y="52"/>
                      <a:pt x="30" y="52"/>
                      <a:pt x="30" y="52"/>
                    </a:cubicBezTo>
                    <a:cubicBezTo>
                      <a:pt x="31" y="52"/>
                      <a:pt x="31" y="52"/>
                      <a:pt x="32" y="52"/>
                    </a:cubicBezTo>
                    <a:cubicBezTo>
                      <a:pt x="34" y="52"/>
                      <a:pt x="36" y="51"/>
                      <a:pt x="37" y="49"/>
                    </a:cubicBezTo>
                    <a:cubicBezTo>
                      <a:pt x="39" y="46"/>
                      <a:pt x="37" y="42"/>
                      <a:pt x="35" y="41"/>
                    </a:cubicBezTo>
                    <a:cubicBezTo>
                      <a:pt x="32" y="40"/>
                      <a:pt x="32" y="40"/>
                      <a:pt x="32" y="40"/>
                    </a:cubicBezTo>
                    <a:cubicBezTo>
                      <a:pt x="32" y="39"/>
                      <a:pt x="32" y="39"/>
                      <a:pt x="32" y="39"/>
                    </a:cubicBezTo>
                    <a:cubicBezTo>
                      <a:pt x="31" y="39"/>
                      <a:pt x="31" y="39"/>
                      <a:pt x="31" y="39"/>
                    </a:cubicBezTo>
                    <a:cubicBezTo>
                      <a:pt x="27" y="36"/>
                      <a:pt x="27" y="36"/>
                      <a:pt x="27" y="36"/>
                    </a:cubicBezTo>
                    <a:cubicBezTo>
                      <a:pt x="25" y="35"/>
                      <a:pt x="25" y="35"/>
                      <a:pt x="25" y="35"/>
                    </a:cubicBezTo>
                    <a:cubicBezTo>
                      <a:pt x="24" y="35"/>
                      <a:pt x="24" y="35"/>
                      <a:pt x="24" y="35"/>
                    </a:cubicBezTo>
                    <a:cubicBezTo>
                      <a:pt x="24" y="35"/>
                      <a:pt x="24" y="35"/>
                      <a:pt x="24" y="35"/>
                    </a:cubicBezTo>
                    <a:cubicBezTo>
                      <a:pt x="23" y="34"/>
                      <a:pt x="23" y="34"/>
                      <a:pt x="23" y="34"/>
                    </a:cubicBezTo>
                    <a:cubicBezTo>
                      <a:pt x="23" y="34"/>
                      <a:pt x="23" y="34"/>
                      <a:pt x="23" y="34"/>
                    </a:cubicBezTo>
                    <a:cubicBezTo>
                      <a:pt x="22" y="33"/>
                      <a:pt x="21" y="32"/>
                      <a:pt x="20" y="32"/>
                    </a:cubicBezTo>
                    <a:cubicBezTo>
                      <a:pt x="19" y="31"/>
                      <a:pt x="18" y="30"/>
                      <a:pt x="17" y="29"/>
                    </a:cubicBezTo>
                    <a:cubicBezTo>
                      <a:pt x="16" y="27"/>
                      <a:pt x="16" y="27"/>
                      <a:pt x="16" y="27"/>
                    </a:cubicBezTo>
                    <a:cubicBezTo>
                      <a:pt x="15" y="26"/>
                      <a:pt x="15" y="26"/>
                      <a:pt x="15" y="26"/>
                    </a:cubicBezTo>
                    <a:cubicBezTo>
                      <a:pt x="15" y="26"/>
                      <a:pt x="15" y="26"/>
                      <a:pt x="15" y="26"/>
                    </a:cubicBezTo>
                    <a:cubicBezTo>
                      <a:pt x="15" y="26"/>
                      <a:pt x="15" y="26"/>
                      <a:pt x="15" y="26"/>
                    </a:cubicBezTo>
                    <a:cubicBezTo>
                      <a:pt x="11" y="18"/>
                      <a:pt x="11" y="18"/>
                      <a:pt x="11" y="18"/>
                    </a:cubicBezTo>
                    <a:cubicBezTo>
                      <a:pt x="6" y="9"/>
                      <a:pt x="6" y="9"/>
                      <a:pt x="6" y="9"/>
                    </a:cubicBezTo>
                    <a:cubicBezTo>
                      <a:pt x="4" y="7"/>
                      <a:pt x="2" y="4"/>
                      <a:pt x="1" y="1"/>
                    </a:cubicBezTo>
                    <a:cubicBezTo>
                      <a:pt x="0" y="1"/>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653">
                <a:extLst>
                  <a:ext uri="{FF2B5EF4-FFF2-40B4-BE49-F238E27FC236}">
                    <a16:creationId xmlns:a16="http://schemas.microsoft.com/office/drawing/2014/main" id="{7138FA95-633A-48C8-B223-4275476AD062}"/>
                  </a:ext>
                </a:extLst>
              </p:cNvPr>
              <p:cNvSpPr>
                <a:spLocks noEditPoints="1"/>
              </p:cNvSpPr>
              <p:nvPr/>
            </p:nvSpPr>
            <p:spPr bwMode="auto">
              <a:xfrm>
                <a:off x="1560" y="2741"/>
                <a:ext cx="126" cy="57"/>
              </a:xfrm>
              <a:custGeom>
                <a:avLst/>
                <a:gdLst>
                  <a:gd name="T0" fmla="*/ 27 w 53"/>
                  <a:gd name="T1" fmla="*/ 19 h 24"/>
                  <a:gd name="T2" fmla="*/ 27 w 53"/>
                  <a:gd name="T3" fmla="*/ 20 h 24"/>
                  <a:gd name="T4" fmla="*/ 28 w 53"/>
                  <a:gd name="T5" fmla="*/ 21 h 24"/>
                  <a:gd name="T6" fmla="*/ 28 w 53"/>
                  <a:gd name="T7" fmla="*/ 22 h 24"/>
                  <a:gd name="T8" fmla="*/ 29 w 53"/>
                  <a:gd name="T9" fmla="*/ 24 h 24"/>
                  <a:gd name="T10" fmla="*/ 36 w 53"/>
                  <a:gd name="T11" fmla="*/ 23 h 24"/>
                  <a:gd name="T12" fmla="*/ 27 w 53"/>
                  <a:gd name="T13" fmla="*/ 19 h 24"/>
                  <a:gd name="T14" fmla="*/ 0 w 53"/>
                  <a:gd name="T15" fmla="*/ 0 h 24"/>
                  <a:gd name="T16" fmla="*/ 1 w 53"/>
                  <a:gd name="T17" fmla="*/ 4 h 24"/>
                  <a:gd name="T18" fmla="*/ 6 w 53"/>
                  <a:gd name="T19" fmla="*/ 4 h 24"/>
                  <a:gd name="T20" fmla="*/ 20 w 53"/>
                  <a:gd name="T21" fmla="*/ 6 h 24"/>
                  <a:gd name="T22" fmla="*/ 33 w 53"/>
                  <a:gd name="T23" fmla="*/ 10 h 24"/>
                  <a:gd name="T24" fmla="*/ 45 w 53"/>
                  <a:gd name="T25" fmla="*/ 18 h 24"/>
                  <a:gd name="T26" fmla="*/ 47 w 53"/>
                  <a:gd name="T27" fmla="*/ 20 h 24"/>
                  <a:gd name="T28" fmla="*/ 53 w 53"/>
                  <a:gd name="T29" fmla="*/ 19 h 24"/>
                  <a:gd name="T30" fmla="*/ 52 w 53"/>
                  <a:gd name="T31" fmla="*/ 18 h 24"/>
                  <a:gd name="T32" fmla="*/ 49 w 53"/>
                  <a:gd name="T33" fmla="*/ 15 h 24"/>
                  <a:gd name="T34" fmla="*/ 48 w 53"/>
                  <a:gd name="T35" fmla="*/ 15 h 24"/>
                  <a:gd name="T36" fmla="*/ 48 w 53"/>
                  <a:gd name="T37" fmla="*/ 14 h 24"/>
                  <a:gd name="T38" fmla="*/ 48 w 53"/>
                  <a:gd name="T39" fmla="*/ 14 h 24"/>
                  <a:gd name="T40" fmla="*/ 48 w 53"/>
                  <a:gd name="T41" fmla="*/ 14 h 24"/>
                  <a:gd name="T42" fmla="*/ 48 w 53"/>
                  <a:gd name="T43" fmla="*/ 14 h 24"/>
                  <a:gd name="T44" fmla="*/ 48 w 53"/>
                  <a:gd name="T45" fmla="*/ 14 h 24"/>
                  <a:gd name="T46" fmla="*/ 47 w 53"/>
                  <a:gd name="T47" fmla="*/ 13 h 24"/>
                  <a:gd name="T48" fmla="*/ 45 w 53"/>
                  <a:gd name="T49" fmla="*/ 12 h 24"/>
                  <a:gd name="T50" fmla="*/ 36 w 53"/>
                  <a:gd name="T51" fmla="*/ 6 h 24"/>
                  <a:gd name="T52" fmla="*/ 26 w 53"/>
                  <a:gd name="T53" fmla="*/ 3 h 24"/>
                  <a:gd name="T54" fmla="*/ 21 w 53"/>
                  <a:gd name="T55" fmla="*/ 2 h 24"/>
                  <a:gd name="T56" fmla="*/ 21 w 53"/>
                  <a:gd name="T57" fmla="*/ 2 h 24"/>
                  <a:gd name="T58" fmla="*/ 20 w 53"/>
                  <a:gd name="T59" fmla="*/ 2 h 24"/>
                  <a:gd name="T60" fmla="*/ 20 w 53"/>
                  <a:gd name="T61" fmla="*/ 2 h 24"/>
                  <a:gd name="T62" fmla="*/ 20 w 53"/>
                  <a:gd name="T63" fmla="*/ 2 h 24"/>
                  <a:gd name="T64" fmla="*/ 19 w 53"/>
                  <a:gd name="T65" fmla="*/ 2 h 24"/>
                  <a:gd name="T66" fmla="*/ 17 w 53"/>
                  <a:gd name="T67" fmla="*/ 2 h 24"/>
                  <a:gd name="T68" fmla="*/ 7 w 53"/>
                  <a:gd name="T69" fmla="*/ 0 h 24"/>
                  <a:gd name="T70" fmla="*/ 0 w 53"/>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24">
                    <a:moveTo>
                      <a:pt x="27" y="19"/>
                    </a:moveTo>
                    <a:cubicBezTo>
                      <a:pt x="27" y="20"/>
                      <a:pt x="27" y="20"/>
                      <a:pt x="27" y="20"/>
                    </a:cubicBezTo>
                    <a:cubicBezTo>
                      <a:pt x="28" y="21"/>
                      <a:pt x="28" y="21"/>
                      <a:pt x="28" y="21"/>
                    </a:cubicBezTo>
                    <a:cubicBezTo>
                      <a:pt x="28" y="22"/>
                      <a:pt x="28" y="22"/>
                      <a:pt x="28" y="22"/>
                    </a:cubicBezTo>
                    <a:cubicBezTo>
                      <a:pt x="28" y="23"/>
                      <a:pt x="29" y="23"/>
                      <a:pt x="29" y="24"/>
                    </a:cubicBezTo>
                    <a:cubicBezTo>
                      <a:pt x="31" y="24"/>
                      <a:pt x="34" y="23"/>
                      <a:pt x="36" y="23"/>
                    </a:cubicBezTo>
                    <a:cubicBezTo>
                      <a:pt x="33" y="21"/>
                      <a:pt x="30" y="20"/>
                      <a:pt x="27" y="19"/>
                    </a:cubicBezTo>
                    <a:moveTo>
                      <a:pt x="0" y="0"/>
                    </a:moveTo>
                    <a:cubicBezTo>
                      <a:pt x="0" y="1"/>
                      <a:pt x="1" y="2"/>
                      <a:pt x="1" y="4"/>
                    </a:cubicBezTo>
                    <a:cubicBezTo>
                      <a:pt x="3" y="4"/>
                      <a:pt x="4" y="4"/>
                      <a:pt x="6" y="4"/>
                    </a:cubicBezTo>
                    <a:cubicBezTo>
                      <a:pt x="10" y="5"/>
                      <a:pt x="15" y="6"/>
                      <a:pt x="20" y="6"/>
                    </a:cubicBezTo>
                    <a:cubicBezTo>
                      <a:pt x="24" y="7"/>
                      <a:pt x="29" y="8"/>
                      <a:pt x="33" y="10"/>
                    </a:cubicBezTo>
                    <a:cubicBezTo>
                      <a:pt x="38" y="12"/>
                      <a:pt x="42" y="15"/>
                      <a:pt x="45" y="18"/>
                    </a:cubicBezTo>
                    <a:cubicBezTo>
                      <a:pt x="46" y="19"/>
                      <a:pt x="47" y="20"/>
                      <a:pt x="47" y="20"/>
                    </a:cubicBezTo>
                    <a:cubicBezTo>
                      <a:pt x="49" y="20"/>
                      <a:pt x="51" y="20"/>
                      <a:pt x="53" y="19"/>
                    </a:cubicBezTo>
                    <a:cubicBezTo>
                      <a:pt x="53" y="19"/>
                      <a:pt x="52" y="19"/>
                      <a:pt x="52" y="18"/>
                    </a:cubicBezTo>
                    <a:cubicBezTo>
                      <a:pt x="49" y="15"/>
                      <a:pt x="49" y="15"/>
                      <a:pt x="49" y="15"/>
                    </a:cubicBezTo>
                    <a:cubicBezTo>
                      <a:pt x="48" y="15"/>
                      <a:pt x="48" y="15"/>
                      <a:pt x="48" y="15"/>
                    </a:cubicBezTo>
                    <a:cubicBezTo>
                      <a:pt x="48" y="15"/>
                      <a:pt x="48" y="14"/>
                      <a:pt x="48" y="14"/>
                    </a:cubicBezTo>
                    <a:cubicBezTo>
                      <a:pt x="48" y="14"/>
                      <a:pt x="48" y="14"/>
                      <a:pt x="48" y="14"/>
                    </a:cubicBezTo>
                    <a:cubicBezTo>
                      <a:pt x="48" y="14"/>
                      <a:pt x="48" y="14"/>
                      <a:pt x="48" y="14"/>
                    </a:cubicBezTo>
                    <a:cubicBezTo>
                      <a:pt x="48" y="14"/>
                      <a:pt x="48" y="14"/>
                      <a:pt x="48" y="14"/>
                    </a:cubicBezTo>
                    <a:cubicBezTo>
                      <a:pt x="48" y="14"/>
                      <a:pt x="48" y="14"/>
                      <a:pt x="48" y="14"/>
                    </a:cubicBezTo>
                    <a:cubicBezTo>
                      <a:pt x="47" y="13"/>
                      <a:pt x="47" y="13"/>
                      <a:pt x="47" y="13"/>
                    </a:cubicBezTo>
                    <a:cubicBezTo>
                      <a:pt x="46" y="13"/>
                      <a:pt x="45" y="12"/>
                      <a:pt x="45" y="12"/>
                    </a:cubicBezTo>
                    <a:cubicBezTo>
                      <a:pt x="42" y="10"/>
                      <a:pt x="38" y="8"/>
                      <a:pt x="36" y="6"/>
                    </a:cubicBezTo>
                    <a:cubicBezTo>
                      <a:pt x="33" y="5"/>
                      <a:pt x="29" y="4"/>
                      <a:pt x="26" y="3"/>
                    </a:cubicBezTo>
                    <a:cubicBezTo>
                      <a:pt x="24" y="3"/>
                      <a:pt x="23" y="3"/>
                      <a:pt x="21" y="2"/>
                    </a:cubicBezTo>
                    <a:cubicBezTo>
                      <a:pt x="21" y="2"/>
                      <a:pt x="21" y="2"/>
                      <a:pt x="21" y="2"/>
                    </a:cubicBezTo>
                    <a:cubicBezTo>
                      <a:pt x="20" y="2"/>
                      <a:pt x="20" y="2"/>
                      <a:pt x="20" y="2"/>
                    </a:cubicBezTo>
                    <a:cubicBezTo>
                      <a:pt x="20" y="2"/>
                      <a:pt x="20" y="2"/>
                      <a:pt x="20" y="2"/>
                    </a:cubicBezTo>
                    <a:cubicBezTo>
                      <a:pt x="20" y="2"/>
                      <a:pt x="20" y="2"/>
                      <a:pt x="20" y="2"/>
                    </a:cubicBezTo>
                    <a:cubicBezTo>
                      <a:pt x="19" y="2"/>
                      <a:pt x="19" y="2"/>
                      <a:pt x="19" y="2"/>
                    </a:cubicBezTo>
                    <a:cubicBezTo>
                      <a:pt x="17" y="2"/>
                      <a:pt x="17" y="2"/>
                      <a:pt x="17" y="2"/>
                    </a:cubicBezTo>
                    <a:cubicBezTo>
                      <a:pt x="7" y="0"/>
                      <a:pt x="7" y="0"/>
                      <a:pt x="7" y="0"/>
                    </a:cubicBezTo>
                    <a:cubicBezTo>
                      <a:pt x="0" y="0"/>
                      <a:pt x="0"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654">
                <a:extLst>
                  <a:ext uri="{FF2B5EF4-FFF2-40B4-BE49-F238E27FC236}">
                    <a16:creationId xmlns:a16="http://schemas.microsoft.com/office/drawing/2014/main" id="{F3EF7C6B-51CC-4D70-B4A5-BD75AA6F3BD5}"/>
                  </a:ext>
                </a:extLst>
              </p:cNvPr>
              <p:cNvSpPr>
                <a:spLocks noEditPoints="1"/>
              </p:cNvSpPr>
              <p:nvPr/>
            </p:nvSpPr>
            <p:spPr bwMode="auto">
              <a:xfrm>
                <a:off x="1632" y="2791"/>
                <a:ext cx="137" cy="133"/>
              </a:xfrm>
              <a:custGeom>
                <a:avLst/>
                <a:gdLst>
                  <a:gd name="T0" fmla="*/ 0 w 58"/>
                  <a:gd name="T1" fmla="*/ 6 h 56"/>
                  <a:gd name="T2" fmla="*/ 1 w 58"/>
                  <a:gd name="T3" fmla="*/ 7 h 56"/>
                  <a:gd name="T4" fmla="*/ 1 w 58"/>
                  <a:gd name="T5" fmla="*/ 8 h 56"/>
                  <a:gd name="T6" fmla="*/ 3 w 58"/>
                  <a:gd name="T7" fmla="*/ 9 h 56"/>
                  <a:gd name="T8" fmla="*/ 4 w 58"/>
                  <a:gd name="T9" fmla="*/ 10 h 56"/>
                  <a:gd name="T10" fmla="*/ 4 w 58"/>
                  <a:gd name="T11" fmla="*/ 10 h 56"/>
                  <a:gd name="T12" fmla="*/ 5 w 58"/>
                  <a:gd name="T13" fmla="*/ 10 h 56"/>
                  <a:gd name="T14" fmla="*/ 6 w 58"/>
                  <a:gd name="T15" fmla="*/ 11 h 56"/>
                  <a:gd name="T16" fmla="*/ 9 w 58"/>
                  <a:gd name="T17" fmla="*/ 14 h 56"/>
                  <a:gd name="T18" fmla="*/ 15 w 58"/>
                  <a:gd name="T19" fmla="*/ 21 h 56"/>
                  <a:gd name="T20" fmla="*/ 24 w 58"/>
                  <a:gd name="T21" fmla="*/ 32 h 56"/>
                  <a:gd name="T22" fmla="*/ 34 w 58"/>
                  <a:gd name="T23" fmla="*/ 44 h 56"/>
                  <a:gd name="T24" fmla="*/ 37 w 58"/>
                  <a:gd name="T25" fmla="*/ 47 h 56"/>
                  <a:gd name="T26" fmla="*/ 38 w 58"/>
                  <a:gd name="T27" fmla="*/ 47 h 56"/>
                  <a:gd name="T28" fmla="*/ 39 w 58"/>
                  <a:gd name="T29" fmla="*/ 48 h 56"/>
                  <a:gd name="T30" fmla="*/ 41 w 58"/>
                  <a:gd name="T31" fmla="*/ 49 h 56"/>
                  <a:gd name="T32" fmla="*/ 42 w 58"/>
                  <a:gd name="T33" fmla="*/ 50 h 56"/>
                  <a:gd name="T34" fmla="*/ 44 w 58"/>
                  <a:gd name="T35" fmla="*/ 51 h 56"/>
                  <a:gd name="T36" fmla="*/ 45 w 58"/>
                  <a:gd name="T37" fmla="*/ 51 h 56"/>
                  <a:gd name="T38" fmla="*/ 45 w 58"/>
                  <a:gd name="T39" fmla="*/ 51 h 56"/>
                  <a:gd name="T40" fmla="*/ 48 w 58"/>
                  <a:gd name="T41" fmla="*/ 53 h 56"/>
                  <a:gd name="T42" fmla="*/ 53 w 58"/>
                  <a:gd name="T43" fmla="*/ 54 h 56"/>
                  <a:gd name="T44" fmla="*/ 55 w 58"/>
                  <a:gd name="T45" fmla="*/ 55 h 56"/>
                  <a:gd name="T46" fmla="*/ 58 w 58"/>
                  <a:gd name="T47" fmla="*/ 56 h 56"/>
                  <a:gd name="T48" fmla="*/ 47 w 58"/>
                  <a:gd name="T49" fmla="*/ 45 h 56"/>
                  <a:gd name="T50" fmla="*/ 41 w 58"/>
                  <a:gd name="T51" fmla="*/ 42 h 56"/>
                  <a:gd name="T52" fmla="*/ 24 w 58"/>
                  <a:gd name="T53" fmla="*/ 20 h 56"/>
                  <a:gd name="T54" fmla="*/ 25 w 58"/>
                  <a:gd name="T55" fmla="*/ 0 h 56"/>
                  <a:gd name="T56" fmla="*/ 30 w 58"/>
                  <a:gd name="T57" fmla="*/ 16 h 56"/>
                  <a:gd name="T58" fmla="*/ 49 w 58"/>
                  <a:gd name="T59" fmla="*/ 43 h 56"/>
                  <a:gd name="T60" fmla="*/ 28 w 58"/>
                  <a:gd name="T61" fmla="*/ 4 h 56"/>
                  <a:gd name="T62" fmla="*/ 25 w 58"/>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6">
                    <a:moveTo>
                      <a:pt x="9" y="4"/>
                    </a:moveTo>
                    <a:cubicBezTo>
                      <a:pt x="6" y="5"/>
                      <a:pt x="3" y="6"/>
                      <a:pt x="0" y="6"/>
                    </a:cubicBezTo>
                    <a:cubicBezTo>
                      <a:pt x="0" y="6"/>
                      <a:pt x="0" y="6"/>
                      <a:pt x="0" y="6"/>
                    </a:cubicBezTo>
                    <a:cubicBezTo>
                      <a:pt x="1" y="7"/>
                      <a:pt x="1" y="7"/>
                      <a:pt x="1" y="7"/>
                    </a:cubicBezTo>
                    <a:cubicBezTo>
                      <a:pt x="1" y="7"/>
                      <a:pt x="1" y="7"/>
                      <a:pt x="1" y="7"/>
                    </a:cubicBezTo>
                    <a:cubicBezTo>
                      <a:pt x="1" y="8"/>
                      <a:pt x="1" y="8"/>
                      <a:pt x="1" y="8"/>
                    </a:cubicBezTo>
                    <a:cubicBezTo>
                      <a:pt x="2" y="8"/>
                      <a:pt x="2" y="8"/>
                      <a:pt x="2" y="8"/>
                    </a:cubicBezTo>
                    <a:cubicBezTo>
                      <a:pt x="2" y="8"/>
                      <a:pt x="2" y="8"/>
                      <a:pt x="3" y="9"/>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5" y="10"/>
                    </a:cubicBezTo>
                    <a:cubicBezTo>
                      <a:pt x="5" y="10"/>
                      <a:pt x="5" y="10"/>
                      <a:pt x="5" y="10"/>
                    </a:cubicBezTo>
                    <a:cubicBezTo>
                      <a:pt x="5" y="10"/>
                      <a:pt x="5" y="10"/>
                      <a:pt x="5" y="10"/>
                    </a:cubicBezTo>
                    <a:cubicBezTo>
                      <a:pt x="6" y="11"/>
                      <a:pt x="6" y="11"/>
                      <a:pt x="6" y="11"/>
                    </a:cubicBezTo>
                    <a:cubicBezTo>
                      <a:pt x="8" y="13"/>
                      <a:pt x="8" y="13"/>
                      <a:pt x="8" y="13"/>
                    </a:cubicBezTo>
                    <a:cubicBezTo>
                      <a:pt x="8" y="13"/>
                      <a:pt x="9" y="14"/>
                      <a:pt x="9" y="14"/>
                    </a:cubicBezTo>
                    <a:cubicBezTo>
                      <a:pt x="10" y="15"/>
                      <a:pt x="12" y="16"/>
                      <a:pt x="12" y="17"/>
                    </a:cubicBezTo>
                    <a:cubicBezTo>
                      <a:pt x="13" y="19"/>
                      <a:pt x="14" y="20"/>
                      <a:pt x="15" y="21"/>
                    </a:cubicBezTo>
                    <a:cubicBezTo>
                      <a:pt x="18" y="24"/>
                      <a:pt x="18" y="24"/>
                      <a:pt x="18" y="24"/>
                    </a:cubicBezTo>
                    <a:cubicBezTo>
                      <a:pt x="24" y="32"/>
                      <a:pt x="24" y="32"/>
                      <a:pt x="24" y="32"/>
                    </a:cubicBezTo>
                    <a:cubicBezTo>
                      <a:pt x="30" y="40"/>
                      <a:pt x="30" y="40"/>
                      <a:pt x="30" y="40"/>
                    </a:cubicBezTo>
                    <a:cubicBezTo>
                      <a:pt x="31" y="42"/>
                      <a:pt x="33" y="43"/>
                      <a:pt x="34" y="44"/>
                    </a:cubicBezTo>
                    <a:cubicBezTo>
                      <a:pt x="36" y="46"/>
                      <a:pt x="36" y="46"/>
                      <a:pt x="36" y="46"/>
                    </a:cubicBezTo>
                    <a:cubicBezTo>
                      <a:pt x="37" y="47"/>
                      <a:pt x="37" y="47"/>
                      <a:pt x="37" y="47"/>
                    </a:cubicBezTo>
                    <a:cubicBezTo>
                      <a:pt x="38" y="47"/>
                      <a:pt x="38" y="47"/>
                      <a:pt x="38" y="47"/>
                    </a:cubicBezTo>
                    <a:cubicBezTo>
                      <a:pt x="38" y="47"/>
                      <a:pt x="38" y="47"/>
                      <a:pt x="38" y="47"/>
                    </a:cubicBezTo>
                    <a:cubicBezTo>
                      <a:pt x="38" y="48"/>
                      <a:pt x="38" y="48"/>
                      <a:pt x="38" y="48"/>
                    </a:cubicBezTo>
                    <a:cubicBezTo>
                      <a:pt x="39" y="48"/>
                      <a:pt x="39" y="48"/>
                      <a:pt x="39" y="48"/>
                    </a:cubicBezTo>
                    <a:cubicBezTo>
                      <a:pt x="41" y="49"/>
                      <a:pt x="41" y="49"/>
                      <a:pt x="41" y="49"/>
                    </a:cubicBezTo>
                    <a:cubicBezTo>
                      <a:pt x="41" y="49"/>
                      <a:pt x="41" y="49"/>
                      <a:pt x="41" y="49"/>
                    </a:cubicBezTo>
                    <a:cubicBezTo>
                      <a:pt x="42" y="50"/>
                      <a:pt x="42" y="50"/>
                      <a:pt x="42" y="50"/>
                    </a:cubicBezTo>
                    <a:cubicBezTo>
                      <a:pt x="42" y="50"/>
                      <a:pt x="42" y="50"/>
                      <a:pt x="42" y="50"/>
                    </a:cubicBezTo>
                    <a:cubicBezTo>
                      <a:pt x="43" y="50"/>
                      <a:pt x="43" y="50"/>
                      <a:pt x="43" y="50"/>
                    </a:cubicBezTo>
                    <a:cubicBezTo>
                      <a:pt x="44" y="51"/>
                      <a:pt x="44" y="51"/>
                      <a:pt x="44" y="51"/>
                    </a:cubicBezTo>
                    <a:cubicBezTo>
                      <a:pt x="45" y="51"/>
                      <a:pt x="45" y="51"/>
                      <a:pt x="45" y="51"/>
                    </a:cubicBezTo>
                    <a:cubicBezTo>
                      <a:pt x="45" y="51"/>
                      <a:pt x="45" y="51"/>
                      <a:pt x="45" y="51"/>
                    </a:cubicBezTo>
                    <a:cubicBezTo>
                      <a:pt x="45" y="51"/>
                      <a:pt x="45" y="51"/>
                      <a:pt x="45" y="51"/>
                    </a:cubicBezTo>
                    <a:cubicBezTo>
                      <a:pt x="45" y="51"/>
                      <a:pt x="45" y="51"/>
                      <a:pt x="45" y="51"/>
                    </a:cubicBezTo>
                    <a:cubicBezTo>
                      <a:pt x="46" y="52"/>
                      <a:pt x="46" y="52"/>
                      <a:pt x="46" y="52"/>
                    </a:cubicBezTo>
                    <a:cubicBezTo>
                      <a:pt x="48" y="53"/>
                      <a:pt x="48" y="53"/>
                      <a:pt x="48" y="53"/>
                    </a:cubicBezTo>
                    <a:cubicBezTo>
                      <a:pt x="49" y="53"/>
                      <a:pt x="50" y="53"/>
                      <a:pt x="51" y="53"/>
                    </a:cubicBezTo>
                    <a:cubicBezTo>
                      <a:pt x="53" y="54"/>
                      <a:pt x="53" y="54"/>
                      <a:pt x="53" y="54"/>
                    </a:cubicBezTo>
                    <a:cubicBezTo>
                      <a:pt x="54" y="55"/>
                      <a:pt x="54" y="55"/>
                      <a:pt x="54" y="55"/>
                    </a:cubicBezTo>
                    <a:cubicBezTo>
                      <a:pt x="55" y="55"/>
                      <a:pt x="55" y="55"/>
                      <a:pt x="55" y="55"/>
                    </a:cubicBezTo>
                    <a:cubicBezTo>
                      <a:pt x="56" y="55"/>
                      <a:pt x="56" y="55"/>
                      <a:pt x="56" y="55"/>
                    </a:cubicBezTo>
                    <a:cubicBezTo>
                      <a:pt x="58" y="56"/>
                      <a:pt x="58" y="56"/>
                      <a:pt x="58" y="56"/>
                    </a:cubicBezTo>
                    <a:cubicBezTo>
                      <a:pt x="56" y="53"/>
                      <a:pt x="54" y="50"/>
                      <a:pt x="53" y="48"/>
                    </a:cubicBezTo>
                    <a:cubicBezTo>
                      <a:pt x="51" y="47"/>
                      <a:pt x="49" y="46"/>
                      <a:pt x="47" y="45"/>
                    </a:cubicBezTo>
                    <a:cubicBezTo>
                      <a:pt x="46" y="45"/>
                      <a:pt x="45" y="44"/>
                      <a:pt x="44" y="44"/>
                    </a:cubicBezTo>
                    <a:cubicBezTo>
                      <a:pt x="43" y="43"/>
                      <a:pt x="42" y="43"/>
                      <a:pt x="41" y="42"/>
                    </a:cubicBezTo>
                    <a:cubicBezTo>
                      <a:pt x="39" y="40"/>
                      <a:pt x="37" y="38"/>
                      <a:pt x="35" y="36"/>
                    </a:cubicBezTo>
                    <a:cubicBezTo>
                      <a:pt x="31" y="31"/>
                      <a:pt x="28" y="26"/>
                      <a:pt x="24" y="20"/>
                    </a:cubicBezTo>
                    <a:cubicBezTo>
                      <a:pt x="19" y="15"/>
                      <a:pt x="15" y="9"/>
                      <a:pt x="9" y="4"/>
                    </a:cubicBezTo>
                    <a:moveTo>
                      <a:pt x="25" y="0"/>
                    </a:moveTo>
                    <a:cubicBezTo>
                      <a:pt x="23" y="1"/>
                      <a:pt x="21" y="1"/>
                      <a:pt x="19" y="2"/>
                    </a:cubicBezTo>
                    <a:cubicBezTo>
                      <a:pt x="24" y="7"/>
                      <a:pt x="27" y="12"/>
                      <a:pt x="30" y="16"/>
                    </a:cubicBezTo>
                    <a:cubicBezTo>
                      <a:pt x="33" y="23"/>
                      <a:pt x="36" y="29"/>
                      <a:pt x="39" y="33"/>
                    </a:cubicBezTo>
                    <a:cubicBezTo>
                      <a:pt x="42" y="38"/>
                      <a:pt x="45" y="41"/>
                      <a:pt x="49" y="43"/>
                    </a:cubicBezTo>
                    <a:cubicBezTo>
                      <a:pt x="49" y="44"/>
                      <a:pt x="50" y="44"/>
                      <a:pt x="51" y="45"/>
                    </a:cubicBezTo>
                    <a:cubicBezTo>
                      <a:pt x="42" y="32"/>
                      <a:pt x="35" y="18"/>
                      <a:pt x="28" y="4"/>
                    </a:cubicBezTo>
                    <a:cubicBezTo>
                      <a:pt x="27" y="3"/>
                      <a:pt x="26" y="2"/>
                      <a:pt x="25" y="1"/>
                    </a:cubicBezTo>
                    <a:cubicBezTo>
                      <a:pt x="25" y="1"/>
                      <a:pt x="25" y="1"/>
                      <a:pt x="25"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655">
                <a:extLst>
                  <a:ext uri="{FF2B5EF4-FFF2-40B4-BE49-F238E27FC236}">
                    <a16:creationId xmlns:a16="http://schemas.microsoft.com/office/drawing/2014/main" id="{D2E4C0BB-F8DD-4853-A4A8-EAC5DD687E63}"/>
                  </a:ext>
                </a:extLst>
              </p:cNvPr>
              <p:cNvSpPr>
                <a:spLocks noEditPoints="1"/>
              </p:cNvSpPr>
              <p:nvPr/>
            </p:nvSpPr>
            <p:spPr bwMode="auto">
              <a:xfrm>
                <a:off x="1629" y="2786"/>
                <a:ext cx="62" cy="19"/>
              </a:xfrm>
              <a:custGeom>
                <a:avLst/>
                <a:gdLst>
                  <a:gd name="T0" fmla="*/ 7 w 26"/>
                  <a:gd name="T1" fmla="*/ 4 h 8"/>
                  <a:gd name="T2" fmla="*/ 0 w 26"/>
                  <a:gd name="T3" fmla="*/ 5 h 8"/>
                  <a:gd name="T4" fmla="*/ 0 w 26"/>
                  <a:gd name="T5" fmla="*/ 6 h 8"/>
                  <a:gd name="T6" fmla="*/ 1 w 26"/>
                  <a:gd name="T7" fmla="*/ 7 h 8"/>
                  <a:gd name="T8" fmla="*/ 1 w 26"/>
                  <a:gd name="T9" fmla="*/ 8 h 8"/>
                  <a:gd name="T10" fmla="*/ 1 w 26"/>
                  <a:gd name="T11" fmla="*/ 8 h 8"/>
                  <a:gd name="T12" fmla="*/ 1 w 26"/>
                  <a:gd name="T13" fmla="*/ 8 h 8"/>
                  <a:gd name="T14" fmla="*/ 1 w 26"/>
                  <a:gd name="T15" fmla="*/ 8 h 8"/>
                  <a:gd name="T16" fmla="*/ 1 w 26"/>
                  <a:gd name="T17" fmla="*/ 8 h 8"/>
                  <a:gd name="T18" fmla="*/ 10 w 26"/>
                  <a:gd name="T19" fmla="*/ 6 h 8"/>
                  <a:gd name="T20" fmla="*/ 10 w 26"/>
                  <a:gd name="T21" fmla="*/ 6 h 8"/>
                  <a:gd name="T22" fmla="*/ 7 w 26"/>
                  <a:gd name="T23" fmla="*/ 4 h 8"/>
                  <a:gd name="T24" fmla="*/ 24 w 26"/>
                  <a:gd name="T25" fmla="*/ 0 h 8"/>
                  <a:gd name="T26" fmla="*/ 18 w 26"/>
                  <a:gd name="T27" fmla="*/ 1 h 8"/>
                  <a:gd name="T28" fmla="*/ 20 w 26"/>
                  <a:gd name="T29" fmla="*/ 4 h 8"/>
                  <a:gd name="T30" fmla="*/ 26 w 26"/>
                  <a:gd name="T31" fmla="*/ 2 h 8"/>
                  <a:gd name="T32" fmla="*/ 24 w 26"/>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8">
                    <a:moveTo>
                      <a:pt x="7" y="4"/>
                    </a:moveTo>
                    <a:cubicBezTo>
                      <a:pt x="5" y="4"/>
                      <a:pt x="2" y="5"/>
                      <a:pt x="0" y="5"/>
                    </a:cubicBezTo>
                    <a:cubicBezTo>
                      <a:pt x="0" y="5"/>
                      <a:pt x="0" y="6"/>
                      <a:pt x="0" y="6"/>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4" y="8"/>
                      <a:pt x="7" y="7"/>
                      <a:pt x="10" y="6"/>
                    </a:cubicBezTo>
                    <a:cubicBezTo>
                      <a:pt x="10" y="6"/>
                      <a:pt x="10" y="6"/>
                      <a:pt x="10" y="6"/>
                    </a:cubicBezTo>
                    <a:cubicBezTo>
                      <a:pt x="9" y="5"/>
                      <a:pt x="8" y="5"/>
                      <a:pt x="7" y="4"/>
                    </a:cubicBezTo>
                    <a:moveTo>
                      <a:pt x="24" y="0"/>
                    </a:moveTo>
                    <a:cubicBezTo>
                      <a:pt x="22" y="1"/>
                      <a:pt x="20" y="1"/>
                      <a:pt x="18" y="1"/>
                    </a:cubicBezTo>
                    <a:cubicBezTo>
                      <a:pt x="19" y="2"/>
                      <a:pt x="20" y="3"/>
                      <a:pt x="20" y="4"/>
                    </a:cubicBezTo>
                    <a:cubicBezTo>
                      <a:pt x="22" y="3"/>
                      <a:pt x="24" y="3"/>
                      <a:pt x="26" y="2"/>
                    </a:cubicBezTo>
                    <a:cubicBezTo>
                      <a:pt x="25" y="1"/>
                      <a:pt x="24" y="1"/>
                      <a:pt x="24"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656">
                <a:extLst>
                  <a:ext uri="{FF2B5EF4-FFF2-40B4-BE49-F238E27FC236}">
                    <a16:creationId xmlns:a16="http://schemas.microsoft.com/office/drawing/2014/main" id="{2FDBB6ED-28E2-4E6F-8E75-4E8F3FB7E51F}"/>
                  </a:ext>
                </a:extLst>
              </p:cNvPr>
              <p:cNvSpPr>
                <a:spLocks noEditPoints="1"/>
              </p:cNvSpPr>
              <p:nvPr/>
            </p:nvSpPr>
            <p:spPr bwMode="auto">
              <a:xfrm>
                <a:off x="1465" y="2736"/>
                <a:ext cx="98" cy="46"/>
              </a:xfrm>
              <a:custGeom>
                <a:avLst/>
                <a:gdLst>
                  <a:gd name="T0" fmla="*/ 2 w 41"/>
                  <a:gd name="T1" fmla="*/ 1 h 19"/>
                  <a:gd name="T2" fmla="*/ 2 w 41"/>
                  <a:gd name="T3" fmla="*/ 3 h 19"/>
                  <a:gd name="T4" fmla="*/ 0 w 41"/>
                  <a:gd name="T5" fmla="*/ 6 h 19"/>
                  <a:gd name="T6" fmla="*/ 0 w 41"/>
                  <a:gd name="T7" fmla="*/ 6 h 19"/>
                  <a:gd name="T8" fmla="*/ 0 w 41"/>
                  <a:gd name="T9" fmla="*/ 8 h 19"/>
                  <a:gd name="T10" fmla="*/ 0 w 41"/>
                  <a:gd name="T11" fmla="*/ 9 h 19"/>
                  <a:gd name="T12" fmla="*/ 0 w 41"/>
                  <a:gd name="T13" fmla="*/ 10 h 19"/>
                  <a:gd name="T14" fmla="*/ 4 w 41"/>
                  <a:gd name="T15" fmla="*/ 13 h 19"/>
                  <a:gd name="T16" fmla="*/ 7 w 41"/>
                  <a:gd name="T17" fmla="*/ 15 h 19"/>
                  <a:gd name="T18" fmla="*/ 8 w 41"/>
                  <a:gd name="T19" fmla="*/ 16 h 19"/>
                  <a:gd name="T20" fmla="*/ 9 w 41"/>
                  <a:gd name="T21" fmla="*/ 17 h 19"/>
                  <a:gd name="T22" fmla="*/ 11 w 41"/>
                  <a:gd name="T23" fmla="*/ 18 h 19"/>
                  <a:gd name="T24" fmla="*/ 12 w 41"/>
                  <a:gd name="T25" fmla="*/ 18 h 19"/>
                  <a:gd name="T26" fmla="*/ 13 w 41"/>
                  <a:gd name="T27" fmla="*/ 19 h 19"/>
                  <a:gd name="T28" fmla="*/ 14 w 41"/>
                  <a:gd name="T29" fmla="*/ 19 h 19"/>
                  <a:gd name="T30" fmla="*/ 14 w 41"/>
                  <a:gd name="T31" fmla="*/ 19 h 19"/>
                  <a:gd name="T32" fmla="*/ 14 w 41"/>
                  <a:gd name="T33" fmla="*/ 16 h 19"/>
                  <a:gd name="T34" fmla="*/ 14 w 41"/>
                  <a:gd name="T35" fmla="*/ 13 h 19"/>
                  <a:gd name="T36" fmla="*/ 13 w 41"/>
                  <a:gd name="T37" fmla="*/ 10 h 19"/>
                  <a:gd name="T38" fmla="*/ 2 w 41"/>
                  <a:gd name="T39" fmla="*/ 2 h 19"/>
                  <a:gd name="T40" fmla="*/ 2 w 41"/>
                  <a:gd name="T41" fmla="*/ 1 h 19"/>
                  <a:gd name="T42" fmla="*/ 31 w 41"/>
                  <a:gd name="T43" fmla="*/ 0 h 19"/>
                  <a:gd name="T44" fmla="*/ 32 w 41"/>
                  <a:gd name="T45" fmla="*/ 4 h 19"/>
                  <a:gd name="T46" fmla="*/ 32 w 41"/>
                  <a:gd name="T47" fmla="*/ 4 h 19"/>
                  <a:gd name="T48" fmla="*/ 33 w 41"/>
                  <a:gd name="T49" fmla="*/ 5 h 19"/>
                  <a:gd name="T50" fmla="*/ 36 w 41"/>
                  <a:gd name="T51" fmla="*/ 5 h 19"/>
                  <a:gd name="T52" fmla="*/ 39 w 41"/>
                  <a:gd name="T53" fmla="*/ 6 h 19"/>
                  <a:gd name="T54" fmla="*/ 41 w 41"/>
                  <a:gd name="T55" fmla="*/ 6 h 19"/>
                  <a:gd name="T56" fmla="*/ 40 w 41"/>
                  <a:gd name="T57" fmla="*/ 2 h 19"/>
                  <a:gd name="T58" fmla="*/ 38 w 41"/>
                  <a:gd name="T59" fmla="*/ 1 h 19"/>
                  <a:gd name="T60" fmla="*/ 37 w 41"/>
                  <a:gd name="T61" fmla="*/ 1 h 19"/>
                  <a:gd name="T62" fmla="*/ 37 w 41"/>
                  <a:gd name="T63" fmla="*/ 1 h 19"/>
                  <a:gd name="T64" fmla="*/ 37 w 41"/>
                  <a:gd name="T65" fmla="*/ 1 h 19"/>
                  <a:gd name="T66" fmla="*/ 37 w 41"/>
                  <a:gd name="T67" fmla="*/ 1 h 19"/>
                  <a:gd name="T68" fmla="*/ 37 w 41"/>
                  <a:gd name="T69" fmla="*/ 1 h 19"/>
                  <a:gd name="T70" fmla="*/ 37 w 41"/>
                  <a:gd name="T71" fmla="*/ 1 h 19"/>
                  <a:gd name="T72" fmla="*/ 37 w 41"/>
                  <a:gd name="T73" fmla="*/ 1 h 19"/>
                  <a:gd name="T74" fmla="*/ 36 w 41"/>
                  <a:gd name="T75" fmla="*/ 1 h 19"/>
                  <a:gd name="T76" fmla="*/ 36 w 41"/>
                  <a:gd name="T77" fmla="*/ 1 h 19"/>
                  <a:gd name="T78" fmla="*/ 34 w 41"/>
                  <a:gd name="T79" fmla="*/ 1 h 19"/>
                  <a:gd name="T80" fmla="*/ 31 w 41"/>
                  <a:gd name="T8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19">
                    <a:moveTo>
                      <a:pt x="2" y="1"/>
                    </a:moveTo>
                    <a:cubicBezTo>
                      <a:pt x="2" y="2"/>
                      <a:pt x="2" y="3"/>
                      <a:pt x="2" y="3"/>
                    </a:cubicBezTo>
                    <a:cubicBezTo>
                      <a:pt x="0" y="6"/>
                      <a:pt x="0" y="6"/>
                      <a:pt x="0" y="6"/>
                    </a:cubicBezTo>
                    <a:cubicBezTo>
                      <a:pt x="0" y="6"/>
                      <a:pt x="0" y="6"/>
                      <a:pt x="0" y="6"/>
                    </a:cubicBezTo>
                    <a:cubicBezTo>
                      <a:pt x="0" y="8"/>
                      <a:pt x="0" y="8"/>
                      <a:pt x="0" y="8"/>
                    </a:cubicBezTo>
                    <a:cubicBezTo>
                      <a:pt x="0" y="9"/>
                      <a:pt x="0" y="9"/>
                      <a:pt x="0" y="9"/>
                    </a:cubicBezTo>
                    <a:cubicBezTo>
                      <a:pt x="0" y="10"/>
                      <a:pt x="0" y="10"/>
                      <a:pt x="0" y="10"/>
                    </a:cubicBezTo>
                    <a:cubicBezTo>
                      <a:pt x="1" y="11"/>
                      <a:pt x="3" y="12"/>
                      <a:pt x="4" y="13"/>
                    </a:cubicBezTo>
                    <a:cubicBezTo>
                      <a:pt x="7" y="15"/>
                      <a:pt x="7" y="15"/>
                      <a:pt x="7" y="15"/>
                    </a:cubicBezTo>
                    <a:cubicBezTo>
                      <a:pt x="8" y="16"/>
                      <a:pt x="8" y="16"/>
                      <a:pt x="8" y="16"/>
                    </a:cubicBezTo>
                    <a:cubicBezTo>
                      <a:pt x="8" y="16"/>
                      <a:pt x="9" y="16"/>
                      <a:pt x="9" y="17"/>
                    </a:cubicBezTo>
                    <a:cubicBezTo>
                      <a:pt x="11" y="18"/>
                      <a:pt x="11" y="18"/>
                      <a:pt x="11" y="18"/>
                    </a:cubicBezTo>
                    <a:cubicBezTo>
                      <a:pt x="12" y="18"/>
                      <a:pt x="12" y="18"/>
                      <a:pt x="12" y="18"/>
                    </a:cubicBezTo>
                    <a:cubicBezTo>
                      <a:pt x="13" y="19"/>
                      <a:pt x="13" y="19"/>
                      <a:pt x="13" y="19"/>
                    </a:cubicBezTo>
                    <a:cubicBezTo>
                      <a:pt x="14" y="19"/>
                      <a:pt x="14" y="19"/>
                      <a:pt x="14" y="19"/>
                    </a:cubicBezTo>
                    <a:cubicBezTo>
                      <a:pt x="14" y="19"/>
                      <a:pt x="14" y="19"/>
                      <a:pt x="14" y="19"/>
                    </a:cubicBezTo>
                    <a:cubicBezTo>
                      <a:pt x="14" y="16"/>
                      <a:pt x="14" y="16"/>
                      <a:pt x="14" y="16"/>
                    </a:cubicBezTo>
                    <a:cubicBezTo>
                      <a:pt x="14" y="13"/>
                      <a:pt x="14" y="13"/>
                      <a:pt x="14" y="13"/>
                    </a:cubicBezTo>
                    <a:cubicBezTo>
                      <a:pt x="13" y="10"/>
                      <a:pt x="13" y="10"/>
                      <a:pt x="13" y="10"/>
                    </a:cubicBezTo>
                    <a:cubicBezTo>
                      <a:pt x="9" y="8"/>
                      <a:pt x="6" y="5"/>
                      <a:pt x="2" y="2"/>
                    </a:cubicBezTo>
                    <a:cubicBezTo>
                      <a:pt x="2" y="1"/>
                      <a:pt x="2" y="1"/>
                      <a:pt x="2" y="1"/>
                    </a:cubicBezTo>
                    <a:moveTo>
                      <a:pt x="31" y="0"/>
                    </a:moveTo>
                    <a:cubicBezTo>
                      <a:pt x="31" y="1"/>
                      <a:pt x="32" y="2"/>
                      <a:pt x="32" y="4"/>
                    </a:cubicBezTo>
                    <a:cubicBezTo>
                      <a:pt x="32" y="4"/>
                      <a:pt x="32" y="4"/>
                      <a:pt x="32" y="4"/>
                    </a:cubicBezTo>
                    <a:cubicBezTo>
                      <a:pt x="32" y="4"/>
                      <a:pt x="32" y="4"/>
                      <a:pt x="33" y="5"/>
                    </a:cubicBezTo>
                    <a:cubicBezTo>
                      <a:pt x="36" y="5"/>
                      <a:pt x="36" y="5"/>
                      <a:pt x="36" y="5"/>
                    </a:cubicBezTo>
                    <a:cubicBezTo>
                      <a:pt x="39" y="6"/>
                      <a:pt x="39" y="6"/>
                      <a:pt x="39" y="6"/>
                    </a:cubicBezTo>
                    <a:cubicBezTo>
                      <a:pt x="40" y="6"/>
                      <a:pt x="40" y="6"/>
                      <a:pt x="41" y="6"/>
                    </a:cubicBezTo>
                    <a:cubicBezTo>
                      <a:pt x="41" y="4"/>
                      <a:pt x="40" y="3"/>
                      <a:pt x="40" y="2"/>
                    </a:cubicBezTo>
                    <a:cubicBezTo>
                      <a:pt x="38" y="1"/>
                      <a:pt x="38" y="1"/>
                      <a:pt x="38"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6" y="1"/>
                      <a:pt x="36" y="1"/>
                      <a:pt x="36" y="1"/>
                    </a:cubicBezTo>
                    <a:cubicBezTo>
                      <a:pt x="36" y="1"/>
                      <a:pt x="36" y="1"/>
                      <a:pt x="36" y="1"/>
                    </a:cubicBezTo>
                    <a:cubicBezTo>
                      <a:pt x="34" y="1"/>
                      <a:pt x="34" y="1"/>
                      <a:pt x="34" y="1"/>
                    </a:cubicBezTo>
                    <a:cubicBezTo>
                      <a:pt x="31" y="0"/>
                      <a:pt x="31" y="0"/>
                      <a:pt x="31"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657">
                <a:extLst>
                  <a:ext uri="{FF2B5EF4-FFF2-40B4-BE49-F238E27FC236}">
                    <a16:creationId xmlns:a16="http://schemas.microsoft.com/office/drawing/2014/main" id="{A98CE826-F251-4DF1-9923-CB5AB3F00AF6}"/>
                  </a:ext>
                </a:extLst>
              </p:cNvPr>
              <p:cNvSpPr>
                <a:spLocks/>
              </p:cNvSpPr>
              <p:nvPr/>
            </p:nvSpPr>
            <p:spPr bwMode="auto">
              <a:xfrm>
                <a:off x="1572" y="2779"/>
                <a:ext cx="31" cy="22"/>
              </a:xfrm>
              <a:custGeom>
                <a:avLst/>
                <a:gdLst>
                  <a:gd name="T0" fmla="*/ 0 w 13"/>
                  <a:gd name="T1" fmla="*/ 0 h 9"/>
                  <a:gd name="T2" fmla="*/ 2 w 13"/>
                  <a:gd name="T3" fmla="*/ 8 h 9"/>
                  <a:gd name="T4" fmla="*/ 9 w 13"/>
                  <a:gd name="T5" fmla="*/ 9 h 9"/>
                  <a:gd name="T6" fmla="*/ 13 w 13"/>
                  <a:gd name="T7" fmla="*/ 9 h 9"/>
                  <a:gd name="T8" fmla="*/ 13 w 13"/>
                  <a:gd name="T9" fmla="*/ 8 h 9"/>
                  <a:gd name="T10" fmla="*/ 13 w 13"/>
                  <a:gd name="T11" fmla="*/ 5 h 9"/>
                  <a:gd name="T12" fmla="*/ 13 w 13"/>
                  <a:gd name="T13" fmla="*/ 3 h 9"/>
                  <a:gd name="T14" fmla="*/ 13 w 13"/>
                  <a:gd name="T15" fmla="*/ 3 h 9"/>
                  <a:gd name="T16" fmla="*/ 13 w 13"/>
                  <a:gd name="T17" fmla="*/ 1 h 9"/>
                  <a:gd name="T18" fmla="*/ 13 w 13"/>
                  <a:gd name="T19" fmla="*/ 1 h 9"/>
                  <a:gd name="T20" fmla="*/ 0 w 13"/>
                  <a:gd name="T21" fmla="*/ 0 h 9"/>
                  <a:gd name="T22" fmla="*/ 0 w 1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0"/>
                    </a:moveTo>
                    <a:cubicBezTo>
                      <a:pt x="0" y="3"/>
                      <a:pt x="1" y="5"/>
                      <a:pt x="2" y="8"/>
                    </a:cubicBezTo>
                    <a:cubicBezTo>
                      <a:pt x="9" y="9"/>
                      <a:pt x="9" y="9"/>
                      <a:pt x="9" y="9"/>
                    </a:cubicBezTo>
                    <a:cubicBezTo>
                      <a:pt x="10" y="9"/>
                      <a:pt x="12" y="9"/>
                      <a:pt x="13" y="9"/>
                    </a:cubicBezTo>
                    <a:cubicBezTo>
                      <a:pt x="13" y="8"/>
                      <a:pt x="13" y="8"/>
                      <a:pt x="13" y="8"/>
                    </a:cubicBezTo>
                    <a:cubicBezTo>
                      <a:pt x="13" y="7"/>
                      <a:pt x="13" y="6"/>
                      <a:pt x="13" y="5"/>
                    </a:cubicBezTo>
                    <a:cubicBezTo>
                      <a:pt x="13" y="3"/>
                      <a:pt x="13" y="3"/>
                      <a:pt x="13" y="3"/>
                    </a:cubicBezTo>
                    <a:cubicBezTo>
                      <a:pt x="13" y="3"/>
                      <a:pt x="13" y="3"/>
                      <a:pt x="13" y="3"/>
                    </a:cubicBezTo>
                    <a:cubicBezTo>
                      <a:pt x="13" y="2"/>
                      <a:pt x="13" y="2"/>
                      <a:pt x="13" y="1"/>
                    </a:cubicBezTo>
                    <a:cubicBezTo>
                      <a:pt x="13" y="1"/>
                      <a:pt x="13" y="1"/>
                      <a:pt x="13" y="1"/>
                    </a:cubicBezTo>
                    <a:cubicBezTo>
                      <a:pt x="9" y="1"/>
                      <a:pt x="4" y="0"/>
                      <a:pt x="0" y="0"/>
                    </a:cubicBezTo>
                    <a:cubicBezTo>
                      <a:pt x="0" y="0"/>
                      <a:pt x="0"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658">
                <a:extLst>
                  <a:ext uri="{FF2B5EF4-FFF2-40B4-BE49-F238E27FC236}">
                    <a16:creationId xmlns:a16="http://schemas.microsoft.com/office/drawing/2014/main" id="{087BD431-3293-4F4A-B4A7-A5EE9A3ED7A4}"/>
                  </a:ext>
                </a:extLst>
              </p:cNvPr>
              <p:cNvSpPr>
                <a:spLocks/>
              </p:cNvSpPr>
              <p:nvPr/>
            </p:nvSpPr>
            <p:spPr bwMode="auto">
              <a:xfrm>
                <a:off x="1539" y="2777"/>
                <a:ext cx="38" cy="21"/>
              </a:xfrm>
              <a:custGeom>
                <a:avLst/>
                <a:gdLst>
                  <a:gd name="T0" fmla="*/ 1 w 16"/>
                  <a:gd name="T1" fmla="*/ 0 h 9"/>
                  <a:gd name="T2" fmla="*/ 1 w 16"/>
                  <a:gd name="T3" fmla="*/ 2 h 9"/>
                  <a:gd name="T4" fmla="*/ 0 w 16"/>
                  <a:gd name="T5" fmla="*/ 7 h 9"/>
                  <a:gd name="T6" fmla="*/ 1 w 16"/>
                  <a:gd name="T7" fmla="*/ 8 h 9"/>
                  <a:gd name="T8" fmla="*/ 1 w 16"/>
                  <a:gd name="T9" fmla="*/ 8 h 9"/>
                  <a:gd name="T10" fmla="*/ 2 w 16"/>
                  <a:gd name="T11" fmla="*/ 8 h 9"/>
                  <a:gd name="T12" fmla="*/ 2 w 16"/>
                  <a:gd name="T13" fmla="*/ 8 h 9"/>
                  <a:gd name="T14" fmla="*/ 4 w 16"/>
                  <a:gd name="T15" fmla="*/ 8 h 9"/>
                  <a:gd name="T16" fmla="*/ 16 w 16"/>
                  <a:gd name="T17" fmla="*/ 9 h 9"/>
                  <a:gd name="T18" fmla="*/ 14 w 16"/>
                  <a:gd name="T19" fmla="*/ 1 h 9"/>
                  <a:gd name="T20" fmla="*/ 7 w 16"/>
                  <a:gd name="T21" fmla="*/ 0 h 9"/>
                  <a:gd name="T22" fmla="*/ 3 w 16"/>
                  <a:gd name="T23" fmla="*/ 0 h 9"/>
                  <a:gd name="T24" fmla="*/ 1 w 16"/>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9">
                    <a:moveTo>
                      <a:pt x="1" y="0"/>
                    </a:moveTo>
                    <a:cubicBezTo>
                      <a:pt x="1" y="2"/>
                      <a:pt x="1" y="2"/>
                      <a:pt x="1" y="2"/>
                    </a:cubicBezTo>
                    <a:cubicBezTo>
                      <a:pt x="0" y="7"/>
                      <a:pt x="0" y="7"/>
                      <a:pt x="0" y="7"/>
                    </a:cubicBezTo>
                    <a:cubicBezTo>
                      <a:pt x="1" y="8"/>
                      <a:pt x="1" y="8"/>
                      <a:pt x="1" y="8"/>
                    </a:cubicBezTo>
                    <a:cubicBezTo>
                      <a:pt x="1" y="8"/>
                      <a:pt x="1" y="8"/>
                      <a:pt x="1" y="8"/>
                    </a:cubicBezTo>
                    <a:cubicBezTo>
                      <a:pt x="2" y="8"/>
                      <a:pt x="2" y="8"/>
                      <a:pt x="2" y="8"/>
                    </a:cubicBezTo>
                    <a:cubicBezTo>
                      <a:pt x="2" y="8"/>
                      <a:pt x="2" y="8"/>
                      <a:pt x="2" y="8"/>
                    </a:cubicBezTo>
                    <a:cubicBezTo>
                      <a:pt x="4" y="8"/>
                      <a:pt x="4" y="8"/>
                      <a:pt x="4" y="8"/>
                    </a:cubicBezTo>
                    <a:cubicBezTo>
                      <a:pt x="16" y="9"/>
                      <a:pt x="16" y="9"/>
                      <a:pt x="16" y="9"/>
                    </a:cubicBezTo>
                    <a:cubicBezTo>
                      <a:pt x="15" y="6"/>
                      <a:pt x="14" y="4"/>
                      <a:pt x="14" y="1"/>
                    </a:cubicBezTo>
                    <a:cubicBezTo>
                      <a:pt x="11" y="1"/>
                      <a:pt x="9" y="1"/>
                      <a:pt x="7" y="0"/>
                    </a:cubicBezTo>
                    <a:cubicBezTo>
                      <a:pt x="3" y="0"/>
                      <a:pt x="3" y="0"/>
                      <a:pt x="3" y="0"/>
                    </a:cubicBezTo>
                    <a:cubicBezTo>
                      <a:pt x="1" y="0"/>
                      <a:pt x="1" y="0"/>
                      <a:pt x="1"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659">
                <a:extLst>
                  <a:ext uri="{FF2B5EF4-FFF2-40B4-BE49-F238E27FC236}">
                    <a16:creationId xmlns:a16="http://schemas.microsoft.com/office/drawing/2014/main" id="{FF1D14C2-68CC-4E92-B0B8-59C1DDCF7216}"/>
                  </a:ext>
                </a:extLst>
              </p:cNvPr>
              <p:cNvSpPr>
                <a:spLocks/>
              </p:cNvSpPr>
              <p:nvPr/>
            </p:nvSpPr>
            <p:spPr bwMode="auto">
              <a:xfrm>
                <a:off x="1353" y="2399"/>
                <a:ext cx="10" cy="26"/>
              </a:xfrm>
              <a:custGeom>
                <a:avLst/>
                <a:gdLst>
                  <a:gd name="T0" fmla="*/ 3 w 4"/>
                  <a:gd name="T1" fmla="*/ 0 h 11"/>
                  <a:gd name="T2" fmla="*/ 3 w 4"/>
                  <a:gd name="T3" fmla="*/ 0 h 11"/>
                  <a:gd name="T4" fmla="*/ 3 w 4"/>
                  <a:gd name="T5" fmla="*/ 0 h 11"/>
                  <a:gd name="T6" fmla="*/ 2 w 4"/>
                  <a:gd name="T7" fmla="*/ 3 h 11"/>
                  <a:gd name="T8" fmla="*/ 2 w 4"/>
                  <a:gd name="T9" fmla="*/ 4 h 11"/>
                  <a:gd name="T10" fmla="*/ 1 w 4"/>
                  <a:gd name="T11" fmla="*/ 5 h 11"/>
                  <a:gd name="T12" fmla="*/ 0 w 4"/>
                  <a:gd name="T13" fmla="*/ 10 h 11"/>
                  <a:gd name="T14" fmla="*/ 0 w 4"/>
                  <a:gd name="T15" fmla="*/ 11 h 11"/>
                  <a:gd name="T16" fmla="*/ 0 w 4"/>
                  <a:gd name="T17" fmla="*/ 10 h 11"/>
                  <a:gd name="T18" fmla="*/ 2 w 4"/>
                  <a:gd name="T19" fmla="*/ 7 h 11"/>
                  <a:gd name="T20" fmla="*/ 2 w 4"/>
                  <a:gd name="T21" fmla="*/ 6 h 11"/>
                  <a:gd name="T22" fmla="*/ 2 w 4"/>
                  <a:gd name="T23" fmla="*/ 6 h 11"/>
                  <a:gd name="T24" fmla="*/ 2 w 4"/>
                  <a:gd name="T25" fmla="*/ 5 h 11"/>
                  <a:gd name="T26" fmla="*/ 2 w 4"/>
                  <a:gd name="T27" fmla="*/ 5 h 11"/>
                  <a:gd name="T28" fmla="*/ 2 w 4"/>
                  <a:gd name="T29" fmla="*/ 5 h 11"/>
                  <a:gd name="T30" fmla="*/ 3 w 4"/>
                  <a:gd name="T31" fmla="*/ 4 h 11"/>
                  <a:gd name="T32" fmla="*/ 3 w 4"/>
                  <a:gd name="T33" fmla="*/ 1 h 11"/>
                  <a:gd name="T34" fmla="*/ 3 w 4"/>
                  <a:gd name="T35" fmla="*/ 3 h 11"/>
                  <a:gd name="T36" fmla="*/ 4 w 4"/>
                  <a:gd name="T37" fmla="*/ 1 h 11"/>
                  <a:gd name="T38" fmla="*/ 4 w 4"/>
                  <a:gd name="T39" fmla="*/ 1 h 11"/>
                  <a:gd name="T40" fmla="*/ 4 w 4"/>
                  <a:gd name="T41" fmla="*/ 1 h 11"/>
                  <a:gd name="T42" fmla="*/ 4 w 4"/>
                  <a:gd name="T43" fmla="*/ 1 h 11"/>
                  <a:gd name="T44" fmla="*/ 4 w 4"/>
                  <a:gd name="T45" fmla="*/ 1 h 11"/>
                  <a:gd name="T46" fmla="*/ 4 w 4"/>
                  <a:gd name="T47" fmla="*/ 0 h 11"/>
                  <a:gd name="T48" fmla="*/ 3 w 4"/>
                  <a:gd name="T4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11">
                    <a:moveTo>
                      <a:pt x="3" y="0"/>
                    </a:moveTo>
                    <a:cubicBezTo>
                      <a:pt x="3" y="0"/>
                      <a:pt x="3" y="0"/>
                      <a:pt x="3" y="0"/>
                    </a:cubicBezTo>
                    <a:cubicBezTo>
                      <a:pt x="3" y="0"/>
                      <a:pt x="3" y="0"/>
                      <a:pt x="3" y="0"/>
                    </a:cubicBezTo>
                    <a:cubicBezTo>
                      <a:pt x="2" y="3"/>
                      <a:pt x="2" y="3"/>
                      <a:pt x="2" y="3"/>
                    </a:cubicBezTo>
                    <a:cubicBezTo>
                      <a:pt x="2" y="3"/>
                      <a:pt x="2" y="3"/>
                      <a:pt x="2" y="4"/>
                    </a:cubicBezTo>
                    <a:cubicBezTo>
                      <a:pt x="1" y="5"/>
                      <a:pt x="1" y="5"/>
                      <a:pt x="1" y="5"/>
                    </a:cubicBezTo>
                    <a:cubicBezTo>
                      <a:pt x="0" y="10"/>
                      <a:pt x="0" y="10"/>
                      <a:pt x="0" y="10"/>
                    </a:cubicBezTo>
                    <a:cubicBezTo>
                      <a:pt x="0" y="11"/>
                      <a:pt x="0" y="11"/>
                      <a:pt x="0" y="11"/>
                    </a:cubicBezTo>
                    <a:cubicBezTo>
                      <a:pt x="0" y="10"/>
                      <a:pt x="0" y="10"/>
                      <a:pt x="0" y="10"/>
                    </a:cubicBezTo>
                    <a:cubicBezTo>
                      <a:pt x="2" y="7"/>
                      <a:pt x="2" y="7"/>
                      <a:pt x="2" y="7"/>
                    </a:cubicBezTo>
                    <a:cubicBezTo>
                      <a:pt x="2" y="6"/>
                      <a:pt x="2" y="6"/>
                      <a:pt x="2" y="6"/>
                    </a:cubicBezTo>
                    <a:cubicBezTo>
                      <a:pt x="2" y="6"/>
                      <a:pt x="2" y="6"/>
                      <a:pt x="2" y="6"/>
                    </a:cubicBezTo>
                    <a:cubicBezTo>
                      <a:pt x="2" y="5"/>
                      <a:pt x="2" y="5"/>
                      <a:pt x="2" y="5"/>
                    </a:cubicBezTo>
                    <a:cubicBezTo>
                      <a:pt x="2" y="5"/>
                      <a:pt x="2" y="5"/>
                      <a:pt x="2" y="5"/>
                    </a:cubicBezTo>
                    <a:cubicBezTo>
                      <a:pt x="2" y="5"/>
                      <a:pt x="2" y="5"/>
                      <a:pt x="2" y="5"/>
                    </a:cubicBezTo>
                    <a:cubicBezTo>
                      <a:pt x="3" y="4"/>
                      <a:pt x="3" y="4"/>
                      <a:pt x="3" y="4"/>
                    </a:cubicBezTo>
                    <a:cubicBezTo>
                      <a:pt x="3" y="2"/>
                      <a:pt x="3" y="1"/>
                      <a:pt x="3" y="1"/>
                    </a:cubicBezTo>
                    <a:cubicBezTo>
                      <a:pt x="3" y="1"/>
                      <a:pt x="3" y="1"/>
                      <a:pt x="3" y="3"/>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0"/>
                      <a:pt x="4" y="0"/>
                      <a:pt x="4" y="0"/>
                    </a:cubicBezTo>
                    <a:cubicBezTo>
                      <a:pt x="4" y="0"/>
                      <a:pt x="3" y="0"/>
                      <a:pt x="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660">
                <a:extLst>
                  <a:ext uri="{FF2B5EF4-FFF2-40B4-BE49-F238E27FC236}">
                    <a16:creationId xmlns:a16="http://schemas.microsoft.com/office/drawing/2014/main" id="{FF37CD3B-8FF3-446D-A6C1-494712F62978}"/>
                  </a:ext>
                </a:extLst>
              </p:cNvPr>
              <p:cNvSpPr>
                <a:spLocks noEditPoints="1"/>
              </p:cNvSpPr>
              <p:nvPr/>
            </p:nvSpPr>
            <p:spPr bwMode="auto">
              <a:xfrm>
                <a:off x="1358" y="2401"/>
                <a:ext cx="416" cy="509"/>
              </a:xfrm>
              <a:custGeom>
                <a:avLst/>
                <a:gdLst>
                  <a:gd name="T0" fmla="*/ 104 w 175"/>
                  <a:gd name="T1" fmla="*/ 154 h 214"/>
                  <a:gd name="T2" fmla="*/ 77 w 175"/>
                  <a:gd name="T3" fmla="*/ 149 h 214"/>
                  <a:gd name="T4" fmla="*/ 81 w 175"/>
                  <a:gd name="T5" fmla="*/ 150 h 214"/>
                  <a:gd name="T6" fmla="*/ 80 w 175"/>
                  <a:gd name="T7" fmla="*/ 150 h 214"/>
                  <a:gd name="T8" fmla="*/ 80 w 175"/>
                  <a:gd name="T9" fmla="*/ 150 h 214"/>
                  <a:gd name="T10" fmla="*/ 80 w 175"/>
                  <a:gd name="T11" fmla="*/ 150 h 214"/>
                  <a:gd name="T12" fmla="*/ 77 w 175"/>
                  <a:gd name="T13" fmla="*/ 150 h 214"/>
                  <a:gd name="T14" fmla="*/ 77 w 175"/>
                  <a:gd name="T15" fmla="*/ 150 h 214"/>
                  <a:gd name="T16" fmla="*/ 77 w 175"/>
                  <a:gd name="T17" fmla="*/ 153 h 214"/>
                  <a:gd name="T18" fmla="*/ 83 w 175"/>
                  <a:gd name="T19" fmla="*/ 158 h 214"/>
                  <a:gd name="T20" fmla="*/ 103 w 175"/>
                  <a:gd name="T21" fmla="*/ 160 h 214"/>
                  <a:gd name="T22" fmla="*/ 103 w 175"/>
                  <a:gd name="T23" fmla="*/ 156 h 214"/>
                  <a:gd name="T24" fmla="*/ 103 w 175"/>
                  <a:gd name="T25" fmla="*/ 154 h 214"/>
                  <a:gd name="T26" fmla="*/ 107 w 175"/>
                  <a:gd name="T27" fmla="*/ 156 h 214"/>
                  <a:gd name="T28" fmla="*/ 110 w 175"/>
                  <a:gd name="T29" fmla="*/ 159 h 214"/>
                  <a:gd name="T30" fmla="*/ 121 w 175"/>
                  <a:gd name="T31" fmla="*/ 166 h 214"/>
                  <a:gd name="T32" fmla="*/ 150 w 175"/>
                  <a:gd name="T33" fmla="*/ 200 h 214"/>
                  <a:gd name="T34" fmla="*/ 168 w 175"/>
                  <a:gd name="T35" fmla="*/ 212 h 214"/>
                  <a:gd name="T36" fmla="*/ 166 w 175"/>
                  <a:gd name="T37" fmla="*/ 209 h 214"/>
                  <a:gd name="T38" fmla="*/ 134 w 175"/>
                  <a:gd name="T39" fmla="*/ 166 h 214"/>
                  <a:gd name="T40" fmla="*/ 105 w 175"/>
                  <a:gd name="T41" fmla="*/ 149 h 214"/>
                  <a:gd name="T42" fmla="*/ 81 w 175"/>
                  <a:gd name="T43" fmla="*/ 146 h 214"/>
                  <a:gd name="T44" fmla="*/ 53 w 175"/>
                  <a:gd name="T45" fmla="*/ 138 h 214"/>
                  <a:gd name="T46" fmla="*/ 53 w 175"/>
                  <a:gd name="T47" fmla="*/ 138 h 214"/>
                  <a:gd name="T48" fmla="*/ 46 w 175"/>
                  <a:gd name="T49" fmla="*/ 131 h 214"/>
                  <a:gd name="T50" fmla="*/ 47 w 175"/>
                  <a:gd name="T51" fmla="*/ 138 h 214"/>
                  <a:gd name="T52" fmla="*/ 47 w 175"/>
                  <a:gd name="T53" fmla="*/ 143 h 214"/>
                  <a:gd name="T54" fmla="*/ 57 w 175"/>
                  <a:gd name="T55" fmla="*/ 141 h 214"/>
                  <a:gd name="T56" fmla="*/ 53 w 175"/>
                  <a:gd name="T57" fmla="*/ 138 h 214"/>
                  <a:gd name="T58" fmla="*/ 50 w 175"/>
                  <a:gd name="T59" fmla="*/ 134 h 214"/>
                  <a:gd name="T60" fmla="*/ 5 w 175"/>
                  <a:gd name="T61" fmla="*/ 50 h 214"/>
                  <a:gd name="T62" fmla="*/ 9 w 175"/>
                  <a:gd name="T63" fmla="*/ 69 h 214"/>
                  <a:gd name="T64" fmla="*/ 24 w 175"/>
                  <a:gd name="T65" fmla="*/ 95 h 214"/>
                  <a:gd name="T66" fmla="*/ 25 w 175"/>
                  <a:gd name="T67" fmla="*/ 98 h 214"/>
                  <a:gd name="T68" fmla="*/ 35 w 175"/>
                  <a:gd name="T69" fmla="*/ 122 h 214"/>
                  <a:gd name="T70" fmla="*/ 38 w 175"/>
                  <a:gd name="T71" fmla="*/ 126 h 214"/>
                  <a:gd name="T72" fmla="*/ 39 w 175"/>
                  <a:gd name="T73" fmla="*/ 123 h 214"/>
                  <a:gd name="T74" fmla="*/ 41 w 175"/>
                  <a:gd name="T75" fmla="*/ 118 h 214"/>
                  <a:gd name="T76" fmla="*/ 42 w 175"/>
                  <a:gd name="T77" fmla="*/ 119 h 214"/>
                  <a:gd name="T78" fmla="*/ 37 w 175"/>
                  <a:gd name="T79" fmla="*/ 107 h 214"/>
                  <a:gd name="T80" fmla="*/ 36 w 175"/>
                  <a:gd name="T81" fmla="*/ 105 h 214"/>
                  <a:gd name="T82" fmla="*/ 34 w 175"/>
                  <a:gd name="T83" fmla="*/ 100 h 214"/>
                  <a:gd name="T84" fmla="*/ 16 w 175"/>
                  <a:gd name="T85" fmla="*/ 71 h 214"/>
                  <a:gd name="T86" fmla="*/ 8 w 175"/>
                  <a:gd name="T87" fmla="*/ 57 h 214"/>
                  <a:gd name="T88" fmla="*/ 8 w 175"/>
                  <a:gd name="T89" fmla="*/ 57 h 214"/>
                  <a:gd name="T90" fmla="*/ 7 w 175"/>
                  <a:gd name="T91" fmla="*/ 45 h 214"/>
                  <a:gd name="T92" fmla="*/ 19 w 175"/>
                  <a:gd name="T93" fmla="*/ 71 h 214"/>
                  <a:gd name="T94" fmla="*/ 44 w 175"/>
                  <a:gd name="T95" fmla="*/ 121 h 214"/>
                  <a:gd name="T96" fmla="*/ 56 w 175"/>
                  <a:gd name="T97" fmla="*/ 135 h 214"/>
                  <a:gd name="T98" fmla="*/ 45 w 175"/>
                  <a:gd name="T99" fmla="*/ 112 h 214"/>
                  <a:gd name="T100" fmla="*/ 30 w 175"/>
                  <a:gd name="T101" fmla="*/ 84 h 214"/>
                  <a:gd name="T102" fmla="*/ 17 w 175"/>
                  <a:gd name="T103" fmla="*/ 64 h 214"/>
                  <a:gd name="T104" fmla="*/ 1 w 175"/>
                  <a:gd name="T105" fmla="*/ 0 h 214"/>
                  <a:gd name="T106" fmla="*/ 1 w 175"/>
                  <a:gd name="T107"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214">
                    <a:moveTo>
                      <a:pt x="104" y="154"/>
                    </a:moveTo>
                    <a:cubicBezTo>
                      <a:pt x="104" y="154"/>
                      <a:pt x="104" y="154"/>
                      <a:pt x="104" y="154"/>
                    </a:cubicBezTo>
                    <a:cubicBezTo>
                      <a:pt x="104" y="154"/>
                      <a:pt x="104" y="154"/>
                      <a:pt x="104" y="154"/>
                    </a:cubicBezTo>
                    <a:cubicBezTo>
                      <a:pt x="104" y="154"/>
                      <a:pt x="104" y="154"/>
                      <a:pt x="104" y="154"/>
                    </a:cubicBezTo>
                    <a:cubicBezTo>
                      <a:pt x="104" y="154"/>
                      <a:pt x="104" y="154"/>
                      <a:pt x="104" y="154"/>
                    </a:cubicBezTo>
                    <a:moveTo>
                      <a:pt x="77" y="145"/>
                    </a:moveTo>
                    <a:cubicBezTo>
                      <a:pt x="77" y="149"/>
                      <a:pt x="77" y="149"/>
                      <a:pt x="77" y="149"/>
                    </a:cubicBezTo>
                    <a:cubicBezTo>
                      <a:pt x="77" y="149"/>
                      <a:pt x="77" y="149"/>
                      <a:pt x="77" y="149"/>
                    </a:cubicBezTo>
                    <a:cubicBezTo>
                      <a:pt x="79" y="150"/>
                      <a:pt x="79" y="150"/>
                      <a:pt x="79" y="150"/>
                    </a:cubicBezTo>
                    <a:cubicBezTo>
                      <a:pt x="80" y="150"/>
                      <a:pt x="80" y="150"/>
                      <a:pt x="80" y="150"/>
                    </a:cubicBezTo>
                    <a:cubicBezTo>
                      <a:pt x="80" y="150"/>
                      <a:pt x="80" y="150"/>
                      <a:pt x="80" y="150"/>
                    </a:cubicBezTo>
                    <a:cubicBezTo>
                      <a:pt x="81" y="150"/>
                      <a:pt x="81" y="150"/>
                      <a:pt x="81" y="150"/>
                    </a:cubicBezTo>
                    <a:cubicBezTo>
                      <a:pt x="82" y="150"/>
                      <a:pt x="82" y="150"/>
                      <a:pt x="82" y="150"/>
                    </a:cubicBezTo>
                    <a:cubicBezTo>
                      <a:pt x="83" y="151"/>
                      <a:pt x="83" y="151"/>
                      <a:pt x="83" y="151"/>
                    </a:cubicBezTo>
                    <a:cubicBezTo>
                      <a:pt x="81" y="150"/>
                      <a:pt x="81" y="150"/>
                      <a:pt x="81"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80" y="150"/>
                      <a:pt x="80" y="150"/>
                      <a:pt x="80" y="150"/>
                    </a:cubicBezTo>
                    <a:cubicBezTo>
                      <a:pt x="77" y="150"/>
                      <a:pt x="77" y="150"/>
                      <a:pt x="77" y="150"/>
                    </a:cubicBezTo>
                    <a:cubicBezTo>
                      <a:pt x="77" y="150"/>
                      <a:pt x="77" y="150"/>
                      <a:pt x="77" y="150"/>
                    </a:cubicBezTo>
                    <a:cubicBezTo>
                      <a:pt x="77" y="150"/>
                      <a:pt x="77" y="150"/>
                      <a:pt x="77" y="150"/>
                    </a:cubicBezTo>
                    <a:cubicBezTo>
                      <a:pt x="77" y="150"/>
                      <a:pt x="77" y="150"/>
                      <a:pt x="77" y="150"/>
                    </a:cubicBezTo>
                    <a:cubicBezTo>
                      <a:pt x="77" y="150"/>
                      <a:pt x="77" y="150"/>
                      <a:pt x="77" y="150"/>
                    </a:cubicBezTo>
                    <a:cubicBezTo>
                      <a:pt x="77" y="150"/>
                      <a:pt x="77" y="150"/>
                      <a:pt x="77" y="150"/>
                    </a:cubicBezTo>
                    <a:cubicBezTo>
                      <a:pt x="77" y="150"/>
                      <a:pt x="77" y="150"/>
                      <a:pt x="77" y="150"/>
                    </a:cubicBezTo>
                    <a:cubicBezTo>
                      <a:pt x="77" y="150"/>
                      <a:pt x="77" y="150"/>
                      <a:pt x="77" y="150"/>
                    </a:cubicBezTo>
                    <a:cubicBezTo>
                      <a:pt x="77" y="152"/>
                      <a:pt x="77" y="152"/>
                      <a:pt x="77" y="152"/>
                    </a:cubicBezTo>
                    <a:cubicBezTo>
                      <a:pt x="77" y="153"/>
                      <a:pt x="77" y="153"/>
                      <a:pt x="77" y="153"/>
                    </a:cubicBezTo>
                    <a:cubicBezTo>
                      <a:pt x="77" y="153"/>
                      <a:pt x="77" y="153"/>
                      <a:pt x="77" y="153"/>
                    </a:cubicBezTo>
                    <a:cubicBezTo>
                      <a:pt x="77" y="155"/>
                      <a:pt x="77" y="155"/>
                      <a:pt x="77" y="155"/>
                    </a:cubicBezTo>
                    <a:cubicBezTo>
                      <a:pt x="77" y="158"/>
                      <a:pt x="77" y="158"/>
                      <a:pt x="77" y="158"/>
                    </a:cubicBezTo>
                    <a:cubicBezTo>
                      <a:pt x="79" y="158"/>
                      <a:pt x="79" y="158"/>
                      <a:pt x="79" y="158"/>
                    </a:cubicBezTo>
                    <a:cubicBezTo>
                      <a:pt x="83" y="158"/>
                      <a:pt x="83" y="158"/>
                      <a:pt x="83" y="158"/>
                    </a:cubicBezTo>
                    <a:cubicBezTo>
                      <a:pt x="85" y="159"/>
                      <a:pt x="87" y="159"/>
                      <a:pt x="90" y="159"/>
                    </a:cubicBezTo>
                    <a:cubicBezTo>
                      <a:pt x="90" y="159"/>
                      <a:pt x="90" y="159"/>
                      <a:pt x="90" y="159"/>
                    </a:cubicBezTo>
                    <a:cubicBezTo>
                      <a:pt x="94" y="159"/>
                      <a:pt x="99" y="160"/>
                      <a:pt x="103" y="160"/>
                    </a:cubicBezTo>
                    <a:cubicBezTo>
                      <a:pt x="103" y="160"/>
                      <a:pt x="103" y="160"/>
                      <a:pt x="103" y="160"/>
                    </a:cubicBezTo>
                    <a:cubicBezTo>
                      <a:pt x="103" y="160"/>
                      <a:pt x="103" y="159"/>
                      <a:pt x="103" y="158"/>
                    </a:cubicBezTo>
                    <a:cubicBezTo>
                      <a:pt x="103" y="159"/>
                      <a:pt x="103" y="159"/>
                      <a:pt x="103" y="159"/>
                    </a:cubicBezTo>
                    <a:cubicBezTo>
                      <a:pt x="103" y="158"/>
                      <a:pt x="103" y="158"/>
                      <a:pt x="103" y="157"/>
                    </a:cubicBezTo>
                    <a:cubicBezTo>
                      <a:pt x="103" y="156"/>
                      <a:pt x="103" y="156"/>
                      <a:pt x="103" y="156"/>
                    </a:cubicBezTo>
                    <a:cubicBezTo>
                      <a:pt x="103" y="156"/>
                      <a:pt x="103" y="156"/>
                      <a:pt x="103" y="156"/>
                    </a:cubicBezTo>
                    <a:cubicBezTo>
                      <a:pt x="102" y="155"/>
                      <a:pt x="102" y="155"/>
                      <a:pt x="102" y="155"/>
                    </a:cubicBezTo>
                    <a:cubicBezTo>
                      <a:pt x="102" y="155"/>
                      <a:pt x="102" y="155"/>
                      <a:pt x="102" y="155"/>
                    </a:cubicBezTo>
                    <a:cubicBezTo>
                      <a:pt x="102" y="155"/>
                      <a:pt x="102" y="154"/>
                      <a:pt x="103" y="154"/>
                    </a:cubicBezTo>
                    <a:cubicBezTo>
                      <a:pt x="103" y="154"/>
                      <a:pt x="103" y="154"/>
                      <a:pt x="103" y="154"/>
                    </a:cubicBezTo>
                    <a:cubicBezTo>
                      <a:pt x="104" y="154"/>
                      <a:pt x="104" y="154"/>
                      <a:pt x="104" y="154"/>
                    </a:cubicBezTo>
                    <a:cubicBezTo>
                      <a:pt x="105" y="155"/>
                      <a:pt x="105" y="155"/>
                      <a:pt x="105" y="155"/>
                    </a:cubicBezTo>
                    <a:cubicBezTo>
                      <a:pt x="106" y="155"/>
                      <a:pt x="106" y="156"/>
                      <a:pt x="107" y="156"/>
                    </a:cubicBezTo>
                    <a:cubicBezTo>
                      <a:pt x="107" y="156"/>
                      <a:pt x="107" y="156"/>
                      <a:pt x="107" y="156"/>
                    </a:cubicBezTo>
                    <a:cubicBezTo>
                      <a:pt x="107" y="157"/>
                      <a:pt x="107" y="157"/>
                      <a:pt x="107" y="157"/>
                    </a:cubicBezTo>
                    <a:cubicBezTo>
                      <a:pt x="108" y="158"/>
                      <a:pt x="108" y="158"/>
                      <a:pt x="108" y="158"/>
                    </a:cubicBezTo>
                    <a:cubicBezTo>
                      <a:pt x="110" y="159"/>
                      <a:pt x="110" y="159"/>
                      <a:pt x="110" y="159"/>
                    </a:cubicBezTo>
                    <a:cubicBezTo>
                      <a:pt x="110" y="159"/>
                      <a:pt x="110" y="159"/>
                      <a:pt x="110" y="159"/>
                    </a:cubicBezTo>
                    <a:cubicBezTo>
                      <a:pt x="110" y="160"/>
                      <a:pt x="111" y="161"/>
                      <a:pt x="112" y="162"/>
                    </a:cubicBezTo>
                    <a:cubicBezTo>
                      <a:pt x="112" y="162"/>
                      <a:pt x="112" y="162"/>
                      <a:pt x="112" y="162"/>
                    </a:cubicBezTo>
                    <a:cubicBezTo>
                      <a:pt x="115" y="163"/>
                      <a:pt x="118" y="164"/>
                      <a:pt x="121" y="166"/>
                    </a:cubicBezTo>
                    <a:cubicBezTo>
                      <a:pt x="122" y="167"/>
                      <a:pt x="123" y="167"/>
                      <a:pt x="124" y="168"/>
                    </a:cubicBezTo>
                    <a:cubicBezTo>
                      <a:pt x="124" y="168"/>
                      <a:pt x="124" y="168"/>
                      <a:pt x="124" y="168"/>
                    </a:cubicBezTo>
                    <a:cubicBezTo>
                      <a:pt x="130" y="173"/>
                      <a:pt x="134" y="179"/>
                      <a:pt x="139" y="184"/>
                    </a:cubicBezTo>
                    <a:cubicBezTo>
                      <a:pt x="143" y="190"/>
                      <a:pt x="146" y="195"/>
                      <a:pt x="150" y="200"/>
                    </a:cubicBezTo>
                    <a:cubicBezTo>
                      <a:pt x="152" y="202"/>
                      <a:pt x="154" y="204"/>
                      <a:pt x="156" y="206"/>
                    </a:cubicBezTo>
                    <a:cubicBezTo>
                      <a:pt x="157" y="207"/>
                      <a:pt x="158" y="207"/>
                      <a:pt x="159" y="208"/>
                    </a:cubicBezTo>
                    <a:cubicBezTo>
                      <a:pt x="160" y="208"/>
                      <a:pt x="161" y="209"/>
                      <a:pt x="162" y="209"/>
                    </a:cubicBezTo>
                    <a:cubicBezTo>
                      <a:pt x="164" y="210"/>
                      <a:pt x="166" y="211"/>
                      <a:pt x="168" y="212"/>
                    </a:cubicBezTo>
                    <a:cubicBezTo>
                      <a:pt x="169" y="212"/>
                      <a:pt x="170" y="213"/>
                      <a:pt x="171" y="213"/>
                    </a:cubicBezTo>
                    <a:cubicBezTo>
                      <a:pt x="174" y="214"/>
                      <a:pt x="175" y="214"/>
                      <a:pt x="175" y="214"/>
                    </a:cubicBezTo>
                    <a:cubicBezTo>
                      <a:pt x="175" y="214"/>
                      <a:pt x="174" y="213"/>
                      <a:pt x="172" y="212"/>
                    </a:cubicBezTo>
                    <a:cubicBezTo>
                      <a:pt x="170" y="211"/>
                      <a:pt x="168" y="210"/>
                      <a:pt x="166" y="209"/>
                    </a:cubicBezTo>
                    <a:cubicBezTo>
                      <a:pt x="165" y="208"/>
                      <a:pt x="164" y="208"/>
                      <a:pt x="164" y="207"/>
                    </a:cubicBezTo>
                    <a:cubicBezTo>
                      <a:pt x="160" y="205"/>
                      <a:pt x="157" y="202"/>
                      <a:pt x="154" y="197"/>
                    </a:cubicBezTo>
                    <a:cubicBezTo>
                      <a:pt x="151" y="193"/>
                      <a:pt x="148" y="187"/>
                      <a:pt x="145" y="180"/>
                    </a:cubicBezTo>
                    <a:cubicBezTo>
                      <a:pt x="142" y="176"/>
                      <a:pt x="139" y="171"/>
                      <a:pt x="134" y="166"/>
                    </a:cubicBezTo>
                    <a:cubicBezTo>
                      <a:pt x="134" y="165"/>
                      <a:pt x="133" y="164"/>
                      <a:pt x="132" y="163"/>
                    </a:cubicBezTo>
                    <a:cubicBezTo>
                      <a:pt x="132" y="163"/>
                      <a:pt x="131" y="162"/>
                      <a:pt x="130" y="161"/>
                    </a:cubicBezTo>
                    <a:cubicBezTo>
                      <a:pt x="127" y="158"/>
                      <a:pt x="123" y="155"/>
                      <a:pt x="118" y="153"/>
                    </a:cubicBezTo>
                    <a:cubicBezTo>
                      <a:pt x="114" y="151"/>
                      <a:pt x="109" y="150"/>
                      <a:pt x="105" y="149"/>
                    </a:cubicBezTo>
                    <a:cubicBezTo>
                      <a:pt x="100" y="149"/>
                      <a:pt x="95" y="148"/>
                      <a:pt x="91" y="147"/>
                    </a:cubicBezTo>
                    <a:cubicBezTo>
                      <a:pt x="89" y="147"/>
                      <a:pt x="88" y="147"/>
                      <a:pt x="86" y="147"/>
                    </a:cubicBezTo>
                    <a:cubicBezTo>
                      <a:pt x="85" y="147"/>
                      <a:pt x="85" y="147"/>
                      <a:pt x="84" y="147"/>
                    </a:cubicBezTo>
                    <a:cubicBezTo>
                      <a:pt x="81" y="146"/>
                      <a:pt x="81" y="146"/>
                      <a:pt x="81" y="146"/>
                    </a:cubicBezTo>
                    <a:cubicBezTo>
                      <a:pt x="78" y="146"/>
                      <a:pt x="78" y="146"/>
                      <a:pt x="78" y="146"/>
                    </a:cubicBezTo>
                    <a:cubicBezTo>
                      <a:pt x="77" y="145"/>
                      <a:pt x="77" y="145"/>
                      <a:pt x="77" y="145"/>
                    </a:cubicBezTo>
                    <a:moveTo>
                      <a:pt x="53" y="138"/>
                    </a:move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moveTo>
                      <a:pt x="45" y="127"/>
                    </a:moveTo>
                    <a:cubicBezTo>
                      <a:pt x="46" y="128"/>
                      <a:pt x="46" y="128"/>
                      <a:pt x="46" y="128"/>
                    </a:cubicBezTo>
                    <a:cubicBezTo>
                      <a:pt x="46" y="129"/>
                      <a:pt x="46" y="130"/>
                      <a:pt x="46" y="131"/>
                    </a:cubicBezTo>
                    <a:cubicBezTo>
                      <a:pt x="46" y="131"/>
                      <a:pt x="46" y="131"/>
                      <a:pt x="46" y="131"/>
                    </a:cubicBezTo>
                    <a:cubicBezTo>
                      <a:pt x="47" y="134"/>
                      <a:pt x="47" y="134"/>
                      <a:pt x="47" y="134"/>
                    </a:cubicBezTo>
                    <a:cubicBezTo>
                      <a:pt x="47" y="134"/>
                      <a:pt x="47" y="135"/>
                      <a:pt x="47" y="135"/>
                    </a:cubicBezTo>
                    <a:cubicBezTo>
                      <a:pt x="47" y="135"/>
                      <a:pt x="47" y="136"/>
                      <a:pt x="47" y="136"/>
                    </a:cubicBezTo>
                    <a:cubicBezTo>
                      <a:pt x="47" y="138"/>
                      <a:pt x="47" y="138"/>
                      <a:pt x="47" y="138"/>
                    </a:cubicBezTo>
                    <a:cubicBezTo>
                      <a:pt x="47" y="139"/>
                      <a:pt x="47" y="139"/>
                      <a:pt x="47" y="139"/>
                    </a:cubicBezTo>
                    <a:cubicBezTo>
                      <a:pt x="47" y="141"/>
                      <a:pt x="47" y="141"/>
                      <a:pt x="47" y="141"/>
                    </a:cubicBezTo>
                    <a:cubicBezTo>
                      <a:pt x="47" y="141"/>
                      <a:pt x="47" y="142"/>
                      <a:pt x="47" y="142"/>
                    </a:cubicBezTo>
                    <a:cubicBezTo>
                      <a:pt x="47" y="142"/>
                      <a:pt x="47" y="142"/>
                      <a:pt x="47" y="143"/>
                    </a:cubicBezTo>
                    <a:cubicBezTo>
                      <a:pt x="51" y="146"/>
                      <a:pt x="54" y="149"/>
                      <a:pt x="58" y="151"/>
                    </a:cubicBezTo>
                    <a:cubicBezTo>
                      <a:pt x="58" y="150"/>
                      <a:pt x="58" y="150"/>
                      <a:pt x="58" y="150"/>
                    </a:cubicBezTo>
                    <a:cubicBezTo>
                      <a:pt x="58" y="147"/>
                      <a:pt x="58" y="145"/>
                      <a:pt x="57" y="142"/>
                    </a:cubicBezTo>
                    <a:cubicBezTo>
                      <a:pt x="57" y="142"/>
                      <a:pt x="57" y="141"/>
                      <a:pt x="57" y="141"/>
                    </a:cubicBezTo>
                    <a:cubicBezTo>
                      <a:pt x="56" y="140"/>
                      <a:pt x="56" y="140"/>
                      <a:pt x="55" y="140"/>
                    </a:cubicBezTo>
                    <a:cubicBezTo>
                      <a:pt x="54" y="138"/>
                      <a:pt x="54" y="138"/>
                      <a:pt x="54" y="138"/>
                    </a:cubicBezTo>
                    <a:cubicBezTo>
                      <a:pt x="53" y="138"/>
                      <a:pt x="53" y="138"/>
                      <a:pt x="53" y="138"/>
                    </a:cubicBezTo>
                    <a:cubicBezTo>
                      <a:pt x="53" y="138"/>
                      <a:pt x="53" y="138"/>
                      <a:pt x="53" y="138"/>
                    </a:cubicBezTo>
                    <a:cubicBezTo>
                      <a:pt x="53" y="137"/>
                      <a:pt x="53" y="137"/>
                      <a:pt x="53" y="137"/>
                    </a:cubicBezTo>
                    <a:cubicBezTo>
                      <a:pt x="52" y="137"/>
                      <a:pt x="52" y="137"/>
                      <a:pt x="52" y="137"/>
                    </a:cubicBezTo>
                    <a:cubicBezTo>
                      <a:pt x="51" y="135"/>
                      <a:pt x="51" y="135"/>
                      <a:pt x="51" y="135"/>
                    </a:cubicBezTo>
                    <a:cubicBezTo>
                      <a:pt x="50" y="135"/>
                      <a:pt x="50" y="134"/>
                      <a:pt x="50" y="134"/>
                    </a:cubicBezTo>
                    <a:cubicBezTo>
                      <a:pt x="49" y="133"/>
                      <a:pt x="49" y="133"/>
                      <a:pt x="48" y="132"/>
                    </a:cubicBezTo>
                    <a:cubicBezTo>
                      <a:pt x="47" y="130"/>
                      <a:pt x="47" y="130"/>
                      <a:pt x="47" y="130"/>
                    </a:cubicBezTo>
                    <a:cubicBezTo>
                      <a:pt x="47" y="129"/>
                      <a:pt x="46" y="128"/>
                      <a:pt x="45" y="127"/>
                    </a:cubicBezTo>
                    <a:moveTo>
                      <a:pt x="5" y="50"/>
                    </a:moveTo>
                    <a:cubicBezTo>
                      <a:pt x="5" y="51"/>
                      <a:pt x="4" y="52"/>
                      <a:pt x="4" y="54"/>
                    </a:cubicBezTo>
                    <a:cubicBezTo>
                      <a:pt x="3" y="56"/>
                      <a:pt x="3" y="56"/>
                      <a:pt x="3" y="56"/>
                    </a:cubicBezTo>
                    <a:cubicBezTo>
                      <a:pt x="3" y="57"/>
                      <a:pt x="3" y="58"/>
                      <a:pt x="4" y="59"/>
                    </a:cubicBezTo>
                    <a:cubicBezTo>
                      <a:pt x="5" y="62"/>
                      <a:pt x="7" y="66"/>
                      <a:pt x="9" y="69"/>
                    </a:cubicBezTo>
                    <a:cubicBezTo>
                      <a:pt x="9" y="69"/>
                      <a:pt x="9" y="69"/>
                      <a:pt x="9" y="70"/>
                    </a:cubicBezTo>
                    <a:cubicBezTo>
                      <a:pt x="12" y="74"/>
                      <a:pt x="14" y="78"/>
                      <a:pt x="17" y="82"/>
                    </a:cubicBezTo>
                    <a:cubicBezTo>
                      <a:pt x="18" y="85"/>
                      <a:pt x="20" y="89"/>
                      <a:pt x="22" y="92"/>
                    </a:cubicBezTo>
                    <a:cubicBezTo>
                      <a:pt x="23" y="93"/>
                      <a:pt x="23" y="94"/>
                      <a:pt x="24" y="95"/>
                    </a:cubicBezTo>
                    <a:cubicBezTo>
                      <a:pt x="24" y="95"/>
                      <a:pt x="24" y="96"/>
                      <a:pt x="25" y="96"/>
                    </a:cubicBezTo>
                    <a:cubicBezTo>
                      <a:pt x="25" y="96"/>
                      <a:pt x="25" y="96"/>
                      <a:pt x="25" y="96"/>
                    </a:cubicBezTo>
                    <a:cubicBezTo>
                      <a:pt x="25" y="97"/>
                      <a:pt x="25" y="97"/>
                      <a:pt x="25" y="98"/>
                    </a:cubicBezTo>
                    <a:cubicBezTo>
                      <a:pt x="25" y="98"/>
                      <a:pt x="25" y="98"/>
                      <a:pt x="25" y="98"/>
                    </a:cubicBezTo>
                    <a:cubicBezTo>
                      <a:pt x="26" y="100"/>
                      <a:pt x="27" y="101"/>
                      <a:pt x="28" y="103"/>
                    </a:cubicBezTo>
                    <a:cubicBezTo>
                      <a:pt x="29" y="105"/>
                      <a:pt x="30" y="107"/>
                      <a:pt x="31" y="109"/>
                    </a:cubicBezTo>
                    <a:cubicBezTo>
                      <a:pt x="32" y="111"/>
                      <a:pt x="32" y="114"/>
                      <a:pt x="33" y="116"/>
                    </a:cubicBezTo>
                    <a:cubicBezTo>
                      <a:pt x="34" y="118"/>
                      <a:pt x="35" y="120"/>
                      <a:pt x="35" y="122"/>
                    </a:cubicBezTo>
                    <a:cubicBezTo>
                      <a:pt x="36" y="124"/>
                      <a:pt x="37" y="126"/>
                      <a:pt x="38" y="128"/>
                    </a:cubicBezTo>
                    <a:cubicBezTo>
                      <a:pt x="38" y="127"/>
                      <a:pt x="38" y="127"/>
                      <a:pt x="38" y="127"/>
                    </a:cubicBezTo>
                    <a:cubicBezTo>
                      <a:pt x="38" y="126"/>
                      <a:pt x="38" y="126"/>
                      <a:pt x="38" y="126"/>
                    </a:cubicBezTo>
                    <a:cubicBezTo>
                      <a:pt x="38" y="126"/>
                      <a:pt x="38" y="126"/>
                      <a:pt x="38" y="126"/>
                    </a:cubicBezTo>
                    <a:cubicBezTo>
                      <a:pt x="38" y="125"/>
                      <a:pt x="38" y="125"/>
                      <a:pt x="38" y="125"/>
                    </a:cubicBezTo>
                    <a:cubicBezTo>
                      <a:pt x="39" y="124"/>
                      <a:pt x="39" y="124"/>
                      <a:pt x="39" y="124"/>
                    </a:cubicBezTo>
                    <a:cubicBezTo>
                      <a:pt x="39" y="123"/>
                      <a:pt x="39" y="123"/>
                      <a:pt x="39" y="123"/>
                    </a:cubicBezTo>
                    <a:cubicBezTo>
                      <a:pt x="39" y="123"/>
                      <a:pt x="39" y="123"/>
                      <a:pt x="39" y="123"/>
                    </a:cubicBezTo>
                    <a:cubicBezTo>
                      <a:pt x="39" y="122"/>
                      <a:pt x="39" y="122"/>
                      <a:pt x="39" y="122"/>
                    </a:cubicBezTo>
                    <a:cubicBezTo>
                      <a:pt x="39" y="121"/>
                      <a:pt x="40" y="120"/>
                      <a:pt x="40" y="119"/>
                    </a:cubicBezTo>
                    <a:cubicBezTo>
                      <a:pt x="40" y="119"/>
                      <a:pt x="40" y="119"/>
                      <a:pt x="40" y="119"/>
                    </a:cubicBezTo>
                    <a:cubicBezTo>
                      <a:pt x="40" y="119"/>
                      <a:pt x="41" y="118"/>
                      <a:pt x="41" y="118"/>
                    </a:cubicBezTo>
                    <a:cubicBezTo>
                      <a:pt x="41" y="118"/>
                      <a:pt x="41" y="118"/>
                      <a:pt x="41" y="119"/>
                    </a:cubicBezTo>
                    <a:cubicBezTo>
                      <a:pt x="41" y="119"/>
                      <a:pt x="41" y="119"/>
                      <a:pt x="41" y="119"/>
                    </a:cubicBezTo>
                    <a:cubicBezTo>
                      <a:pt x="42" y="119"/>
                      <a:pt x="42" y="119"/>
                      <a:pt x="42" y="119"/>
                    </a:cubicBezTo>
                    <a:cubicBezTo>
                      <a:pt x="42" y="119"/>
                      <a:pt x="42" y="119"/>
                      <a:pt x="42" y="119"/>
                    </a:cubicBezTo>
                    <a:cubicBezTo>
                      <a:pt x="40" y="114"/>
                      <a:pt x="40" y="114"/>
                      <a:pt x="40" y="114"/>
                    </a:cubicBezTo>
                    <a:cubicBezTo>
                      <a:pt x="39" y="112"/>
                      <a:pt x="39" y="112"/>
                      <a:pt x="39" y="112"/>
                    </a:cubicBezTo>
                    <a:cubicBezTo>
                      <a:pt x="38" y="109"/>
                      <a:pt x="38" y="109"/>
                      <a:pt x="38" y="109"/>
                    </a:cubicBezTo>
                    <a:cubicBezTo>
                      <a:pt x="37" y="107"/>
                      <a:pt x="37" y="107"/>
                      <a:pt x="37" y="107"/>
                    </a:cubicBezTo>
                    <a:cubicBezTo>
                      <a:pt x="37" y="107"/>
                      <a:pt x="37" y="107"/>
                      <a:pt x="37" y="107"/>
                    </a:cubicBezTo>
                    <a:cubicBezTo>
                      <a:pt x="37" y="106"/>
                      <a:pt x="37" y="106"/>
                      <a:pt x="37" y="106"/>
                    </a:cubicBezTo>
                    <a:cubicBezTo>
                      <a:pt x="37" y="106"/>
                      <a:pt x="37" y="106"/>
                      <a:pt x="37" y="106"/>
                    </a:cubicBezTo>
                    <a:cubicBezTo>
                      <a:pt x="36" y="105"/>
                      <a:pt x="36" y="105"/>
                      <a:pt x="36" y="105"/>
                    </a:cubicBezTo>
                    <a:cubicBezTo>
                      <a:pt x="35" y="103"/>
                      <a:pt x="35" y="103"/>
                      <a:pt x="35" y="103"/>
                    </a:cubicBezTo>
                    <a:cubicBezTo>
                      <a:pt x="35" y="102"/>
                      <a:pt x="35" y="102"/>
                      <a:pt x="35" y="102"/>
                    </a:cubicBezTo>
                    <a:cubicBezTo>
                      <a:pt x="34" y="101"/>
                      <a:pt x="34" y="101"/>
                      <a:pt x="34" y="101"/>
                    </a:cubicBezTo>
                    <a:cubicBezTo>
                      <a:pt x="34" y="100"/>
                      <a:pt x="34" y="100"/>
                      <a:pt x="34" y="100"/>
                    </a:cubicBezTo>
                    <a:cubicBezTo>
                      <a:pt x="34" y="100"/>
                      <a:pt x="34" y="100"/>
                      <a:pt x="34" y="100"/>
                    </a:cubicBezTo>
                    <a:cubicBezTo>
                      <a:pt x="32" y="96"/>
                      <a:pt x="32" y="96"/>
                      <a:pt x="32" y="96"/>
                    </a:cubicBezTo>
                    <a:cubicBezTo>
                      <a:pt x="30" y="93"/>
                      <a:pt x="28" y="90"/>
                      <a:pt x="27" y="87"/>
                    </a:cubicBezTo>
                    <a:cubicBezTo>
                      <a:pt x="23" y="82"/>
                      <a:pt x="20" y="76"/>
                      <a:pt x="16" y="71"/>
                    </a:cubicBezTo>
                    <a:cubicBezTo>
                      <a:pt x="14" y="67"/>
                      <a:pt x="14" y="67"/>
                      <a:pt x="14" y="67"/>
                    </a:cubicBezTo>
                    <a:cubicBezTo>
                      <a:pt x="11" y="63"/>
                      <a:pt x="11" y="63"/>
                      <a:pt x="11" y="63"/>
                    </a:cubicBezTo>
                    <a:cubicBezTo>
                      <a:pt x="10" y="62"/>
                      <a:pt x="10" y="60"/>
                      <a:pt x="9" y="59"/>
                    </a:cubicBezTo>
                    <a:cubicBezTo>
                      <a:pt x="8" y="57"/>
                      <a:pt x="8" y="57"/>
                      <a:pt x="8" y="57"/>
                    </a:cubicBezTo>
                    <a:cubicBezTo>
                      <a:pt x="8" y="57"/>
                      <a:pt x="8" y="57"/>
                      <a:pt x="8" y="57"/>
                    </a:cubicBezTo>
                    <a:cubicBezTo>
                      <a:pt x="8" y="57"/>
                      <a:pt x="8" y="57"/>
                      <a:pt x="8" y="57"/>
                    </a:cubicBezTo>
                    <a:cubicBezTo>
                      <a:pt x="8" y="57"/>
                      <a:pt x="8" y="57"/>
                      <a:pt x="8" y="57"/>
                    </a:cubicBezTo>
                    <a:cubicBezTo>
                      <a:pt x="8" y="57"/>
                      <a:pt x="8" y="57"/>
                      <a:pt x="8" y="57"/>
                    </a:cubicBezTo>
                    <a:cubicBezTo>
                      <a:pt x="8" y="56"/>
                      <a:pt x="8" y="56"/>
                      <a:pt x="8" y="56"/>
                    </a:cubicBezTo>
                    <a:cubicBezTo>
                      <a:pt x="7" y="55"/>
                      <a:pt x="7" y="55"/>
                      <a:pt x="7" y="55"/>
                    </a:cubicBezTo>
                    <a:cubicBezTo>
                      <a:pt x="6" y="53"/>
                      <a:pt x="6" y="51"/>
                      <a:pt x="5" y="50"/>
                    </a:cubicBezTo>
                    <a:moveTo>
                      <a:pt x="7" y="45"/>
                    </a:moveTo>
                    <a:cubicBezTo>
                      <a:pt x="7" y="46"/>
                      <a:pt x="7" y="47"/>
                      <a:pt x="6" y="48"/>
                    </a:cubicBezTo>
                    <a:cubicBezTo>
                      <a:pt x="7" y="51"/>
                      <a:pt x="7" y="51"/>
                      <a:pt x="7" y="51"/>
                    </a:cubicBezTo>
                    <a:cubicBezTo>
                      <a:pt x="8" y="52"/>
                      <a:pt x="9" y="54"/>
                      <a:pt x="9" y="55"/>
                    </a:cubicBezTo>
                    <a:cubicBezTo>
                      <a:pt x="12" y="61"/>
                      <a:pt x="16" y="66"/>
                      <a:pt x="19" y="71"/>
                    </a:cubicBezTo>
                    <a:cubicBezTo>
                      <a:pt x="29" y="87"/>
                      <a:pt x="29" y="87"/>
                      <a:pt x="29" y="87"/>
                    </a:cubicBezTo>
                    <a:cubicBezTo>
                      <a:pt x="31" y="90"/>
                      <a:pt x="32" y="92"/>
                      <a:pt x="34" y="95"/>
                    </a:cubicBezTo>
                    <a:cubicBezTo>
                      <a:pt x="35" y="98"/>
                      <a:pt x="37" y="100"/>
                      <a:pt x="38" y="103"/>
                    </a:cubicBezTo>
                    <a:cubicBezTo>
                      <a:pt x="40" y="109"/>
                      <a:pt x="42" y="114"/>
                      <a:pt x="44" y="121"/>
                    </a:cubicBezTo>
                    <a:cubicBezTo>
                      <a:pt x="46" y="126"/>
                      <a:pt x="50" y="133"/>
                      <a:pt x="55" y="138"/>
                    </a:cubicBezTo>
                    <a:cubicBezTo>
                      <a:pt x="55" y="138"/>
                      <a:pt x="56" y="139"/>
                      <a:pt x="56" y="139"/>
                    </a:cubicBezTo>
                    <a:cubicBezTo>
                      <a:pt x="56" y="139"/>
                      <a:pt x="56" y="139"/>
                      <a:pt x="56" y="139"/>
                    </a:cubicBezTo>
                    <a:cubicBezTo>
                      <a:pt x="56" y="138"/>
                      <a:pt x="56" y="136"/>
                      <a:pt x="56" y="135"/>
                    </a:cubicBezTo>
                    <a:cubicBezTo>
                      <a:pt x="55" y="132"/>
                      <a:pt x="55" y="132"/>
                      <a:pt x="55" y="132"/>
                    </a:cubicBezTo>
                    <a:cubicBezTo>
                      <a:pt x="53" y="130"/>
                      <a:pt x="51" y="127"/>
                      <a:pt x="50" y="124"/>
                    </a:cubicBezTo>
                    <a:cubicBezTo>
                      <a:pt x="49" y="122"/>
                      <a:pt x="48" y="120"/>
                      <a:pt x="47" y="118"/>
                    </a:cubicBezTo>
                    <a:cubicBezTo>
                      <a:pt x="46" y="116"/>
                      <a:pt x="45" y="114"/>
                      <a:pt x="45" y="112"/>
                    </a:cubicBezTo>
                    <a:cubicBezTo>
                      <a:pt x="41" y="102"/>
                      <a:pt x="37" y="94"/>
                      <a:pt x="32" y="86"/>
                    </a:cubicBezTo>
                    <a:cubicBezTo>
                      <a:pt x="31" y="86"/>
                      <a:pt x="31" y="86"/>
                      <a:pt x="31" y="85"/>
                    </a:cubicBezTo>
                    <a:cubicBezTo>
                      <a:pt x="31" y="85"/>
                      <a:pt x="31" y="84"/>
                      <a:pt x="30" y="84"/>
                    </a:cubicBezTo>
                    <a:cubicBezTo>
                      <a:pt x="30" y="84"/>
                      <a:pt x="30" y="84"/>
                      <a:pt x="30" y="84"/>
                    </a:cubicBezTo>
                    <a:cubicBezTo>
                      <a:pt x="30" y="84"/>
                      <a:pt x="30" y="83"/>
                      <a:pt x="29" y="83"/>
                    </a:cubicBezTo>
                    <a:cubicBezTo>
                      <a:pt x="27" y="79"/>
                      <a:pt x="25" y="76"/>
                      <a:pt x="23" y="73"/>
                    </a:cubicBezTo>
                    <a:cubicBezTo>
                      <a:pt x="21" y="70"/>
                      <a:pt x="19" y="67"/>
                      <a:pt x="17" y="65"/>
                    </a:cubicBezTo>
                    <a:cubicBezTo>
                      <a:pt x="17" y="65"/>
                      <a:pt x="17" y="64"/>
                      <a:pt x="17" y="64"/>
                    </a:cubicBezTo>
                    <a:cubicBezTo>
                      <a:pt x="15" y="61"/>
                      <a:pt x="13" y="58"/>
                      <a:pt x="11" y="55"/>
                    </a:cubicBezTo>
                    <a:cubicBezTo>
                      <a:pt x="10" y="52"/>
                      <a:pt x="8" y="49"/>
                      <a:pt x="7" y="46"/>
                    </a:cubicBezTo>
                    <a:cubicBezTo>
                      <a:pt x="7" y="46"/>
                      <a:pt x="7" y="45"/>
                      <a:pt x="7" y="45"/>
                    </a:cubicBezTo>
                    <a:moveTo>
                      <a:pt x="1" y="0"/>
                    </a:moveTo>
                    <a:cubicBezTo>
                      <a:pt x="1" y="0"/>
                      <a:pt x="1" y="1"/>
                      <a:pt x="1" y="3"/>
                    </a:cubicBezTo>
                    <a:cubicBezTo>
                      <a:pt x="1" y="3"/>
                      <a:pt x="1" y="3"/>
                      <a:pt x="0" y="4"/>
                    </a:cubicBezTo>
                    <a:cubicBezTo>
                      <a:pt x="1" y="2"/>
                      <a:pt x="1" y="2"/>
                      <a:pt x="1" y="2"/>
                    </a:cubicBezTo>
                    <a:cubicBezTo>
                      <a:pt x="1" y="2"/>
                      <a:pt x="1" y="2"/>
                      <a:pt x="1" y="2"/>
                    </a:cubicBezTo>
                    <a:cubicBezTo>
                      <a:pt x="1" y="0"/>
                      <a:pt x="1" y="0"/>
                      <a:pt x="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661">
                <a:extLst>
                  <a:ext uri="{FF2B5EF4-FFF2-40B4-BE49-F238E27FC236}">
                    <a16:creationId xmlns:a16="http://schemas.microsoft.com/office/drawing/2014/main" id="{3091A60C-2B9B-4976-99EF-E399070AF2CE}"/>
                  </a:ext>
                </a:extLst>
              </p:cNvPr>
              <p:cNvSpPr>
                <a:spLocks noEditPoints="1"/>
              </p:cNvSpPr>
              <p:nvPr/>
            </p:nvSpPr>
            <p:spPr bwMode="auto">
              <a:xfrm>
                <a:off x="1551" y="2739"/>
                <a:ext cx="2" cy="0"/>
              </a:xfrm>
              <a:custGeom>
                <a:avLst/>
                <a:gdLst>
                  <a:gd name="T0" fmla="*/ 1 w 1"/>
                  <a:gd name="T1" fmla="*/ 1 w 1"/>
                  <a:gd name="T2" fmla="*/ 1 w 1"/>
                  <a:gd name="T3" fmla="*/ 1 w 1"/>
                  <a:gd name="T4" fmla="*/ 1 w 1"/>
                  <a:gd name="T5" fmla="*/ 0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cubicBezTo>
                      <a:pt x="1" y="0"/>
                      <a:pt x="1" y="0"/>
                      <a:pt x="1" y="0"/>
                    </a:cubicBezTo>
                    <a:cubicBezTo>
                      <a:pt x="1" y="0"/>
                      <a:pt x="1" y="0"/>
                      <a:pt x="1" y="0"/>
                    </a:cubicBezTo>
                    <a:cubicBezTo>
                      <a:pt x="1" y="0"/>
                      <a:pt x="1" y="0"/>
                      <a:pt x="1" y="0"/>
                    </a:cubicBezTo>
                    <a:cubicBezTo>
                      <a:pt x="1" y="0"/>
                      <a:pt x="1" y="0"/>
                      <a:pt x="1" y="0"/>
                    </a:cubicBezTo>
                    <a:moveTo>
                      <a:pt x="0" y="0"/>
                    </a:moveTo>
                    <a:cubicBezTo>
                      <a:pt x="0" y="0"/>
                      <a:pt x="0" y="0"/>
                      <a:pt x="1" y="0"/>
                    </a:cubicBezTo>
                    <a:cubicBezTo>
                      <a:pt x="1" y="0"/>
                      <a:pt x="0" y="0"/>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662">
                <a:extLst>
                  <a:ext uri="{FF2B5EF4-FFF2-40B4-BE49-F238E27FC236}">
                    <a16:creationId xmlns:a16="http://schemas.microsoft.com/office/drawing/2014/main" id="{AB5F6635-E3F3-4AA4-B688-1880708504E5}"/>
                  </a:ext>
                </a:extLst>
              </p:cNvPr>
              <p:cNvSpPr>
                <a:spLocks noChangeArrowheads="1"/>
              </p:cNvSpPr>
              <p:nvPr/>
            </p:nvSpPr>
            <p:spPr bwMode="auto">
              <a:xfrm>
                <a:off x="1548" y="2758"/>
                <a:ext cx="1" cy="1"/>
              </a:xfrm>
              <a:prstGeom prst="ellipse">
                <a:avLst/>
              </a:pr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663">
                <a:extLst>
                  <a:ext uri="{FF2B5EF4-FFF2-40B4-BE49-F238E27FC236}">
                    <a16:creationId xmlns:a16="http://schemas.microsoft.com/office/drawing/2014/main" id="{EE3009D1-BB73-4B1D-88C9-A9C1DD89F47A}"/>
                  </a:ext>
                </a:extLst>
              </p:cNvPr>
              <p:cNvSpPr>
                <a:spLocks/>
              </p:cNvSpPr>
              <p:nvPr/>
            </p:nvSpPr>
            <p:spPr bwMode="auto">
              <a:xfrm>
                <a:off x="1460" y="2732"/>
                <a:ext cx="10" cy="16"/>
              </a:xfrm>
              <a:custGeom>
                <a:avLst/>
                <a:gdLst>
                  <a:gd name="T0" fmla="*/ 1 w 4"/>
                  <a:gd name="T1" fmla="*/ 0 h 7"/>
                  <a:gd name="T2" fmla="*/ 1 w 4"/>
                  <a:gd name="T3" fmla="*/ 2 h 7"/>
                  <a:gd name="T4" fmla="*/ 0 w 4"/>
                  <a:gd name="T5" fmla="*/ 4 h 7"/>
                  <a:gd name="T6" fmla="*/ 1 w 4"/>
                  <a:gd name="T7" fmla="*/ 4 h 7"/>
                  <a:gd name="T8" fmla="*/ 3 w 4"/>
                  <a:gd name="T9" fmla="*/ 7 h 7"/>
                  <a:gd name="T10" fmla="*/ 3 w 4"/>
                  <a:gd name="T11" fmla="*/ 7 h 7"/>
                  <a:gd name="T12" fmla="*/ 3 w 4"/>
                  <a:gd name="T13" fmla="*/ 5 h 7"/>
                  <a:gd name="T14" fmla="*/ 4 w 4"/>
                  <a:gd name="T15" fmla="*/ 3 h 7"/>
                  <a:gd name="T16" fmla="*/ 4 w 4"/>
                  <a:gd name="T17" fmla="*/ 3 h 7"/>
                  <a:gd name="T18" fmla="*/ 1 w 4"/>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7">
                    <a:moveTo>
                      <a:pt x="1" y="0"/>
                    </a:moveTo>
                    <a:cubicBezTo>
                      <a:pt x="1" y="1"/>
                      <a:pt x="1" y="1"/>
                      <a:pt x="1" y="2"/>
                    </a:cubicBezTo>
                    <a:cubicBezTo>
                      <a:pt x="1" y="3"/>
                      <a:pt x="1" y="4"/>
                      <a:pt x="0" y="4"/>
                    </a:cubicBezTo>
                    <a:cubicBezTo>
                      <a:pt x="1" y="4"/>
                      <a:pt x="1" y="4"/>
                      <a:pt x="1" y="4"/>
                    </a:cubicBezTo>
                    <a:cubicBezTo>
                      <a:pt x="2" y="5"/>
                      <a:pt x="3" y="6"/>
                      <a:pt x="3" y="7"/>
                    </a:cubicBezTo>
                    <a:cubicBezTo>
                      <a:pt x="3" y="7"/>
                      <a:pt x="3" y="7"/>
                      <a:pt x="3" y="7"/>
                    </a:cubicBezTo>
                    <a:cubicBezTo>
                      <a:pt x="3" y="5"/>
                      <a:pt x="3" y="5"/>
                      <a:pt x="3" y="5"/>
                    </a:cubicBezTo>
                    <a:cubicBezTo>
                      <a:pt x="4" y="3"/>
                      <a:pt x="4" y="3"/>
                      <a:pt x="4" y="3"/>
                    </a:cubicBezTo>
                    <a:cubicBezTo>
                      <a:pt x="4" y="3"/>
                      <a:pt x="4" y="3"/>
                      <a:pt x="4" y="3"/>
                    </a:cubicBezTo>
                    <a:cubicBezTo>
                      <a:pt x="3" y="2"/>
                      <a:pt x="2" y="1"/>
                      <a:pt x="1"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Oval 664">
                <a:extLst>
                  <a:ext uri="{FF2B5EF4-FFF2-40B4-BE49-F238E27FC236}">
                    <a16:creationId xmlns:a16="http://schemas.microsoft.com/office/drawing/2014/main" id="{6E7F15B3-D717-44DC-95BA-7692AEB875BC}"/>
                  </a:ext>
                </a:extLst>
              </p:cNvPr>
              <p:cNvSpPr>
                <a:spLocks noChangeArrowheads="1"/>
              </p:cNvSpPr>
              <p:nvPr/>
            </p:nvSpPr>
            <p:spPr bwMode="auto">
              <a:xfrm>
                <a:off x="1674" y="2775"/>
                <a:ext cx="1" cy="1"/>
              </a:xfrm>
              <a:prstGeom prst="ellipse">
                <a:avLst/>
              </a:pr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665">
                <a:extLst>
                  <a:ext uri="{FF2B5EF4-FFF2-40B4-BE49-F238E27FC236}">
                    <a16:creationId xmlns:a16="http://schemas.microsoft.com/office/drawing/2014/main" id="{3611E457-B838-4600-8A0C-16B800F48519}"/>
                  </a:ext>
                </a:extLst>
              </p:cNvPr>
              <p:cNvSpPr>
                <a:spLocks/>
              </p:cNvSpPr>
              <p:nvPr/>
            </p:nvSpPr>
            <p:spPr bwMode="auto">
              <a:xfrm>
                <a:off x="1463" y="2732"/>
                <a:ext cx="7" cy="7"/>
              </a:xfrm>
              <a:custGeom>
                <a:avLst/>
                <a:gdLst>
                  <a:gd name="T0" fmla="*/ 0 w 3"/>
                  <a:gd name="T1" fmla="*/ 0 h 3"/>
                  <a:gd name="T2" fmla="*/ 0 w 3"/>
                  <a:gd name="T3" fmla="*/ 0 h 3"/>
                  <a:gd name="T4" fmla="*/ 3 w 3"/>
                  <a:gd name="T5" fmla="*/ 3 h 3"/>
                  <a:gd name="T6" fmla="*/ 3 w 3"/>
                  <a:gd name="T7" fmla="*/ 2 h 3"/>
                  <a:gd name="T8" fmla="*/ 3 w 3"/>
                  <a:gd name="T9" fmla="*/ 2 h 3"/>
                  <a:gd name="T10" fmla="*/ 3 w 3"/>
                  <a:gd name="T11" fmla="*/ 2 h 3"/>
                  <a:gd name="T12" fmla="*/ 1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cubicBezTo>
                      <a:pt x="0" y="0"/>
                      <a:pt x="0" y="0"/>
                      <a:pt x="0" y="0"/>
                    </a:cubicBezTo>
                    <a:cubicBezTo>
                      <a:pt x="1" y="1"/>
                      <a:pt x="2" y="2"/>
                      <a:pt x="3" y="3"/>
                    </a:cubicBezTo>
                    <a:cubicBezTo>
                      <a:pt x="3" y="2"/>
                      <a:pt x="3" y="2"/>
                      <a:pt x="3" y="2"/>
                    </a:cubicBezTo>
                    <a:cubicBezTo>
                      <a:pt x="3" y="2"/>
                      <a:pt x="3" y="2"/>
                      <a:pt x="3" y="2"/>
                    </a:cubicBezTo>
                    <a:cubicBezTo>
                      <a:pt x="3" y="2"/>
                      <a:pt x="3" y="2"/>
                      <a:pt x="3" y="2"/>
                    </a:cubicBezTo>
                    <a:cubicBezTo>
                      <a:pt x="2" y="1"/>
                      <a:pt x="1" y="0"/>
                      <a:pt x="1" y="0"/>
                    </a:cubicBezTo>
                    <a:cubicBezTo>
                      <a:pt x="0"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666">
                <a:extLst>
                  <a:ext uri="{FF2B5EF4-FFF2-40B4-BE49-F238E27FC236}">
                    <a16:creationId xmlns:a16="http://schemas.microsoft.com/office/drawing/2014/main" id="{88235F83-1A9C-4180-A322-BB05ADA8ACD1}"/>
                  </a:ext>
                </a:extLst>
              </p:cNvPr>
              <p:cNvSpPr>
                <a:spLocks noEditPoints="1"/>
              </p:cNvSpPr>
              <p:nvPr/>
            </p:nvSpPr>
            <p:spPr bwMode="auto">
              <a:xfrm>
                <a:off x="1460" y="2748"/>
                <a:ext cx="7" cy="3"/>
              </a:xfrm>
              <a:custGeom>
                <a:avLst/>
                <a:gdLst>
                  <a:gd name="T0" fmla="*/ 0 w 3"/>
                  <a:gd name="T1" fmla="*/ 0 h 1"/>
                  <a:gd name="T2" fmla="*/ 0 w 3"/>
                  <a:gd name="T3" fmla="*/ 0 h 1"/>
                  <a:gd name="T4" fmla="*/ 0 w 3"/>
                  <a:gd name="T5" fmla="*/ 0 h 1"/>
                  <a:gd name="T6" fmla="*/ 0 w 3"/>
                  <a:gd name="T7" fmla="*/ 0 h 1"/>
                  <a:gd name="T8" fmla="*/ 2 w 3"/>
                  <a:gd name="T9" fmla="*/ 1 h 1"/>
                  <a:gd name="T10" fmla="*/ 2 w 3"/>
                  <a:gd name="T11" fmla="*/ 1 h 1"/>
                  <a:gd name="T12" fmla="*/ 0 w 3"/>
                  <a:gd name="T13" fmla="*/ 0 h 1"/>
                  <a:gd name="T14" fmla="*/ 3 w 3"/>
                  <a:gd name="T15" fmla="*/ 0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3 w 3"/>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
                    <a:moveTo>
                      <a:pt x="0" y="0"/>
                    </a:moveTo>
                    <a:cubicBezTo>
                      <a:pt x="0" y="0"/>
                      <a:pt x="0" y="0"/>
                      <a:pt x="0" y="0"/>
                    </a:cubicBezTo>
                    <a:cubicBezTo>
                      <a:pt x="0" y="0"/>
                      <a:pt x="0" y="0"/>
                      <a:pt x="0" y="0"/>
                    </a:cubicBezTo>
                    <a:cubicBezTo>
                      <a:pt x="0" y="0"/>
                      <a:pt x="0" y="0"/>
                      <a:pt x="0" y="0"/>
                    </a:cubicBezTo>
                    <a:cubicBezTo>
                      <a:pt x="2" y="1"/>
                      <a:pt x="2" y="1"/>
                      <a:pt x="2" y="1"/>
                    </a:cubicBezTo>
                    <a:cubicBezTo>
                      <a:pt x="2" y="1"/>
                      <a:pt x="2" y="1"/>
                      <a:pt x="2" y="1"/>
                    </a:cubicBezTo>
                    <a:cubicBezTo>
                      <a:pt x="0" y="0"/>
                      <a:pt x="0" y="0"/>
                      <a:pt x="0" y="0"/>
                    </a:cubicBezTo>
                    <a:moveTo>
                      <a:pt x="3" y="0"/>
                    </a:move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3" y="1"/>
                      <a:pt x="3" y="0"/>
                      <a:pt x="3"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667">
                <a:extLst>
                  <a:ext uri="{FF2B5EF4-FFF2-40B4-BE49-F238E27FC236}">
                    <a16:creationId xmlns:a16="http://schemas.microsoft.com/office/drawing/2014/main" id="{B117EAAA-3F38-40AC-83AC-2500905F3508}"/>
                  </a:ext>
                </a:extLst>
              </p:cNvPr>
              <p:cNvSpPr>
                <a:spLocks/>
              </p:cNvSpPr>
              <p:nvPr/>
            </p:nvSpPr>
            <p:spPr bwMode="auto">
              <a:xfrm>
                <a:off x="1458" y="2751"/>
                <a:ext cx="7" cy="4"/>
              </a:xfrm>
              <a:custGeom>
                <a:avLst/>
                <a:gdLst>
                  <a:gd name="T0" fmla="*/ 0 w 3"/>
                  <a:gd name="T1" fmla="*/ 0 h 2"/>
                  <a:gd name="T2" fmla="*/ 0 w 3"/>
                  <a:gd name="T3" fmla="*/ 1 h 2"/>
                  <a:gd name="T4" fmla="*/ 1 w 3"/>
                  <a:gd name="T5" fmla="*/ 2 h 2"/>
                  <a:gd name="T6" fmla="*/ 1 w 3"/>
                  <a:gd name="T7" fmla="*/ 2 h 2"/>
                  <a:gd name="T8" fmla="*/ 2 w 3"/>
                  <a:gd name="T9" fmla="*/ 2 h 2"/>
                  <a:gd name="T10" fmla="*/ 2 w 3"/>
                  <a:gd name="T11" fmla="*/ 2 h 2"/>
                  <a:gd name="T12" fmla="*/ 3 w 3"/>
                  <a:gd name="T13" fmla="*/ 1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0"/>
                    </a:moveTo>
                    <a:cubicBezTo>
                      <a:pt x="0" y="1"/>
                      <a:pt x="0" y="1"/>
                      <a:pt x="0" y="1"/>
                    </a:cubicBezTo>
                    <a:cubicBezTo>
                      <a:pt x="1" y="2"/>
                      <a:pt x="1" y="2"/>
                      <a:pt x="1" y="2"/>
                    </a:cubicBezTo>
                    <a:cubicBezTo>
                      <a:pt x="1" y="2"/>
                      <a:pt x="1" y="2"/>
                      <a:pt x="1" y="2"/>
                    </a:cubicBezTo>
                    <a:cubicBezTo>
                      <a:pt x="2" y="2"/>
                      <a:pt x="2" y="2"/>
                      <a:pt x="2" y="2"/>
                    </a:cubicBezTo>
                    <a:cubicBezTo>
                      <a:pt x="2" y="2"/>
                      <a:pt x="2" y="2"/>
                      <a:pt x="2" y="2"/>
                    </a:cubicBezTo>
                    <a:cubicBezTo>
                      <a:pt x="3" y="1"/>
                      <a:pt x="3" y="1"/>
                      <a:pt x="3" y="1"/>
                    </a:cubicBezTo>
                    <a:cubicBezTo>
                      <a:pt x="0" y="0"/>
                      <a:pt x="0" y="0"/>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668">
                <a:extLst>
                  <a:ext uri="{FF2B5EF4-FFF2-40B4-BE49-F238E27FC236}">
                    <a16:creationId xmlns:a16="http://schemas.microsoft.com/office/drawing/2014/main" id="{D7C0489D-8E89-4685-93A3-71E437ED28B2}"/>
                  </a:ext>
                </a:extLst>
              </p:cNvPr>
              <p:cNvSpPr>
                <a:spLocks noChangeArrowheads="1"/>
              </p:cNvSpPr>
              <p:nvPr/>
            </p:nvSpPr>
            <p:spPr bwMode="auto">
              <a:xfrm>
                <a:off x="1465" y="2751"/>
                <a:ext cx="1" cy="1"/>
              </a:xfrm>
              <a:prstGeom prst="rect">
                <a:avLst/>
              </a:prstGeom>
              <a:solidFill>
                <a:srgbClr val="DA5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669">
                <a:extLst>
                  <a:ext uri="{FF2B5EF4-FFF2-40B4-BE49-F238E27FC236}">
                    <a16:creationId xmlns:a16="http://schemas.microsoft.com/office/drawing/2014/main" id="{FF0BE81D-061B-461A-B582-4EBCCB29E053}"/>
                  </a:ext>
                </a:extLst>
              </p:cNvPr>
              <p:cNvSpPr>
                <a:spLocks noChangeArrowheads="1"/>
              </p:cNvSpPr>
              <p:nvPr/>
            </p:nvSpPr>
            <p:spPr bwMode="auto">
              <a:xfrm>
                <a:off x="1465" y="2751"/>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670">
                <a:extLst>
                  <a:ext uri="{FF2B5EF4-FFF2-40B4-BE49-F238E27FC236}">
                    <a16:creationId xmlns:a16="http://schemas.microsoft.com/office/drawing/2014/main" id="{0DD24220-ADED-4D98-8308-BF6E8066A39B}"/>
                  </a:ext>
                </a:extLst>
              </p:cNvPr>
              <p:cNvSpPr>
                <a:spLocks noChangeArrowheads="1"/>
              </p:cNvSpPr>
              <p:nvPr/>
            </p:nvSpPr>
            <p:spPr bwMode="auto">
              <a:xfrm>
                <a:off x="1627" y="2841"/>
                <a:ext cx="1" cy="1"/>
              </a:xfrm>
              <a:prstGeom prst="rect">
                <a:avLst/>
              </a:prstGeom>
              <a:solidFill>
                <a:srgbClr val="AB14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671">
                <a:extLst>
                  <a:ext uri="{FF2B5EF4-FFF2-40B4-BE49-F238E27FC236}">
                    <a16:creationId xmlns:a16="http://schemas.microsoft.com/office/drawing/2014/main" id="{6EF8C87E-2863-4530-B709-F6F9046B487A}"/>
                  </a:ext>
                </a:extLst>
              </p:cNvPr>
              <p:cNvSpPr>
                <a:spLocks/>
              </p:cNvSpPr>
              <p:nvPr/>
            </p:nvSpPr>
            <p:spPr bwMode="auto">
              <a:xfrm>
                <a:off x="1627" y="284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672">
                <a:extLst>
                  <a:ext uri="{FF2B5EF4-FFF2-40B4-BE49-F238E27FC236}">
                    <a16:creationId xmlns:a16="http://schemas.microsoft.com/office/drawing/2014/main" id="{610820C3-2704-4A44-B139-08432D889B12}"/>
                  </a:ext>
                </a:extLst>
              </p:cNvPr>
              <p:cNvSpPr>
                <a:spLocks noEditPoints="1"/>
              </p:cNvSpPr>
              <p:nvPr/>
            </p:nvSpPr>
            <p:spPr bwMode="auto">
              <a:xfrm>
                <a:off x="1603" y="2782"/>
                <a:ext cx="26" cy="21"/>
              </a:xfrm>
              <a:custGeom>
                <a:avLst/>
                <a:gdLst>
                  <a:gd name="T0" fmla="*/ 6 w 11"/>
                  <a:gd name="T1" fmla="*/ 2 h 9"/>
                  <a:gd name="T2" fmla="*/ 8 w 11"/>
                  <a:gd name="T3" fmla="*/ 5 h 9"/>
                  <a:gd name="T4" fmla="*/ 9 w 11"/>
                  <a:gd name="T5" fmla="*/ 8 h 9"/>
                  <a:gd name="T6" fmla="*/ 11 w 11"/>
                  <a:gd name="T7" fmla="*/ 7 h 9"/>
                  <a:gd name="T8" fmla="*/ 10 w 11"/>
                  <a:gd name="T9" fmla="*/ 5 h 9"/>
                  <a:gd name="T10" fmla="*/ 10 w 11"/>
                  <a:gd name="T11" fmla="*/ 4 h 9"/>
                  <a:gd name="T12" fmla="*/ 9 w 11"/>
                  <a:gd name="T13" fmla="*/ 3 h 9"/>
                  <a:gd name="T14" fmla="*/ 9 w 11"/>
                  <a:gd name="T15" fmla="*/ 2 h 9"/>
                  <a:gd name="T16" fmla="*/ 6 w 11"/>
                  <a:gd name="T17" fmla="*/ 2 h 9"/>
                  <a:gd name="T18" fmla="*/ 0 w 11"/>
                  <a:gd name="T19" fmla="*/ 0 h 9"/>
                  <a:gd name="T20" fmla="*/ 0 w 11"/>
                  <a:gd name="T21" fmla="*/ 2 h 9"/>
                  <a:gd name="T22" fmla="*/ 0 w 11"/>
                  <a:gd name="T23" fmla="*/ 2 h 9"/>
                  <a:gd name="T24" fmla="*/ 0 w 11"/>
                  <a:gd name="T25" fmla="*/ 4 h 9"/>
                  <a:gd name="T26" fmla="*/ 0 w 11"/>
                  <a:gd name="T27" fmla="*/ 7 h 9"/>
                  <a:gd name="T28" fmla="*/ 0 w 11"/>
                  <a:gd name="T29" fmla="*/ 8 h 9"/>
                  <a:gd name="T30" fmla="*/ 0 w 11"/>
                  <a:gd name="T31" fmla="*/ 9 h 9"/>
                  <a:gd name="T32" fmla="*/ 0 w 11"/>
                  <a:gd name="T33" fmla="*/ 9 h 9"/>
                  <a:gd name="T34" fmla="*/ 4 w 11"/>
                  <a:gd name="T35" fmla="*/ 8 h 9"/>
                  <a:gd name="T36" fmla="*/ 4 w 11"/>
                  <a:gd name="T37" fmla="*/ 6 h 9"/>
                  <a:gd name="T38" fmla="*/ 3 w 11"/>
                  <a:gd name="T39" fmla="*/ 1 h 9"/>
                  <a:gd name="T40" fmla="*/ 3 w 11"/>
                  <a:gd name="T41" fmla="*/ 1 h 9"/>
                  <a:gd name="T42" fmla="*/ 0 w 11"/>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9">
                    <a:moveTo>
                      <a:pt x="6" y="2"/>
                    </a:moveTo>
                    <a:cubicBezTo>
                      <a:pt x="7" y="3"/>
                      <a:pt x="8" y="4"/>
                      <a:pt x="8" y="5"/>
                    </a:cubicBezTo>
                    <a:cubicBezTo>
                      <a:pt x="8" y="6"/>
                      <a:pt x="9" y="7"/>
                      <a:pt x="9" y="8"/>
                    </a:cubicBezTo>
                    <a:cubicBezTo>
                      <a:pt x="10" y="7"/>
                      <a:pt x="11" y="7"/>
                      <a:pt x="11" y="7"/>
                    </a:cubicBezTo>
                    <a:cubicBezTo>
                      <a:pt x="11" y="6"/>
                      <a:pt x="10" y="6"/>
                      <a:pt x="10" y="5"/>
                    </a:cubicBezTo>
                    <a:cubicBezTo>
                      <a:pt x="10" y="4"/>
                      <a:pt x="10" y="4"/>
                      <a:pt x="10" y="4"/>
                    </a:cubicBezTo>
                    <a:cubicBezTo>
                      <a:pt x="9" y="3"/>
                      <a:pt x="9" y="3"/>
                      <a:pt x="9" y="3"/>
                    </a:cubicBezTo>
                    <a:cubicBezTo>
                      <a:pt x="9" y="2"/>
                      <a:pt x="9" y="2"/>
                      <a:pt x="9" y="2"/>
                    </a:cubicBezTo>
                    <a:cubicBezTo>
                      <a:pt x="8" y="2"/>
                      <a:pt x="7" y="2"/>
                      <a:pt x="6" y="2"/>
                    </a:cubicBezTo>
                    <a:moveTo>
                      <a:pt x="0" y="0"/>
                    </a:moveTo>
                    <a:cubicBezTo>
                      <a:pt x="0" y="1"/>
                      <a:pt x="0" y="1"/>
                      <a:pt x="0" y="2"/>
                    </a:cubicBezTo>
                    <a:cubicBezTo>
                      <a:pt x="0" y="2"/>
                      <a:pt x="0" y="2"/>
                      <a:pt x="0" y="2"/>
                    </a:cubicBezTo>
                    <a:cubicBezTo>
                      <a:pt x="0" y="4"/>
                      <a:pt x="0" y="4"/>
                      <a:pt x="0" y="4"/>
                    </a:cubicBezTo>
                    <a:cubicBezTo>
                      <a:pt x="0" y="5"/>
                      <a:pt x="0" y="6"/>
                      <a:pt x="0" y="7"/>
                    </a:cubicBezTo>
                    <a:cubicBezTo>
                      <a:pt x="0" y="8"/>
                      <a:pt x="0" y="8"/>
                      <a:pt x="0" y="8"/>
                    </a:cubicBezTo>
                    <a:cubicBezTo>
                      <a:pt x="0" y="9"/>
                      <a:pt x="0" y="9"/>
                      <a:pt x="0" y="9"/>
                    </a:cubicBezTo>
                    <a:cubicBezTo>
                      <a:pt x="0" y="9"/>
                      <a:pt x="0" y="9"/>
                      <a:pt x="0" y="9"/>
                    </a:cubicBezTo>
                    <a:cubicBezTo>
                      <a:pt x="2" y="9"/>
                      <a:pt x="3" y="9"/>
                      <a:pt x="4" y="8"/>
                    </a:cubicBezTo>
                    <a:cubicBezTo>
                      <a:pt x="4" y="8"/>
                      <a:pt x="4" y="7"/>
                      <a:pt x="4" y="6"/>
                    </a:cubicBezTo>
                    <a:cubicBezTo>
                      <a:pt x="4" y="4"/>
                      <a:pt x="3" y="3"/>
                      <a:pt x="3" y="1"/>
                    </a:cubicBezTo>
                    <a:cubicBezTo>
                      <a:pt x="3" y="1"/>
                      <a:pt x="3" y="1"/>
                      <a:pt x="3" y="1"/>
                    </a:cubicBezTo>
                    <a:cubicBezTo>
                      <a:pt x="2" y="1"/>
                      <a:pt x="1" y="1"/>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673">
                <a:extLst>
                  <a:ext uri="{FF2B5EF4-FFF2-40B4-BE49-F238E27FC236}">
                    <a16:creationId xmlns:a16="http://schemas.microsoft.com/office/drawing/2014/main" id="{4D17AC1C-1938-4CBF-982F-636EB61FBE7C}"/>
                  </a:ext>
                </a:extLst>
              </p:cNvPr>
              <p:cNvSpPr>
                <a:spLocks noEditPoints="1"/>
              </p:cNvSpPr>
              <p:nvPr/>
            </p:nvSpPr>
            <p:spPr bwMode="auto">
              <a:xfrm>
                <a:off x="1601" y="2805"/>
                <a:ext cx="109" cy="133"/>
              </a:xfrm>
              <a:custGeom>
                <a:avLst/>
                <a:gdLst>
                  <a:gd name="T0" fmla="*/ 1 w 46"/>
                  <a:gd name="T1" fmla="*/ 3 h 56"/>
                  <a:gd name="T2" fmla="*/ 0 w 46"/>
                  <a:gd name="T3" fmla="*/ 10 h 56"/>
                  <a:gd name="T4" fmla="*/ 0 w 46"/>
                  <a:gd name="T5" fmla="*/ 16 h 56"/>
                  <a:gd name="T6" fmla="*/ 8 w 46"/>
                  <a:gd name="T7" fmla="*/ 31 h 56"/>
                  <a:gd name="T8" fmla="*/ 13 w 46"/>
                  <a:gd name="T9" fmla="*/ 30 h 56"/>
                  <a:gd name="T10" fmla="*/ 8 w 46"/>
                  <a:gd name="T11" fmla="*/ 20 h 56"/>
                  <a:gd name="T12" fmla="*/ 6 w 46"/>
                  <a:gd name="T13" fmla="*/ 2 h 56"/>
                  <a:gd name="T14" fmla="*/ 28 w 46"/>
                  <a:gd name="T15" fmla="*/ 36 h 56"/>
                  <a:gd name="T16" fmla="*/ 13 w 46"/>
                  <a:gd name="T17" fmla="*/ 0 h 56"/>
                  <a:gd name="T18" fmla="*/ 14 w 46"/>
                  <a:gd name="T19" fmla="*/ 14 h 56"/>
                  <a:gd name="T20" fmla="*/ 18 w 46"/>
                  <a:gd name="T21" fmla="*/ 23 h 56"/>
                  <a:gd name="T22" fmla="*/ 27 w 46"/>
                  <a:gd name="T23" fmla="*/ 37 h 56"/>
                  <a:gd name="T24" fmla="*/ 34 w 46"/>
                  <a:gd name="T25" fmla="*/ 45 h 56"/>
                  <a:gd name="T26" fmla="*/ 36 w 46"/>
                  <a:gd name="T27" fmla="*/ 49 h 56"/>
                  <a:gd name="T28" fmla="*/ 23 w 46"/>
                  <a:gd name="T29" fmla="*/ 41 h 56"/>
                  <a:gd name="T30" fmla="*/ 15 w 46"/>
                  <a:gd name="T31" fmla="*/ 33 h 56"/>
                  <a:gd name="T32" fmla="*/ 17 w 46"/>
                  <a:gd name="T33" fmla="*/ 46 h 56"/>
                  <a:gd name="T34" fmla="*/ 24 w 46"/>
                  <a:gd name="T35" fmla="*/ 50 h 56"/>
                  <a:gd name="T36" fmla="*/ 24 w 46"/>
                  <a:gd name="T37" fmla="*/ 50 h 56"/>
                  <a:gd name="T38" fmla="*/ 24 w 46"/>
                  <a:gd name="T39" fmla="*/ 51 h 56"/>
                  <a:gd name="T40" fmla="*/ 25 w 46"/>
                  <a:gd name="T41" fmla="*/ 51 h 56"/>
                  <a:gd name="T42" fmla="*/ 29 w 46"/>
                  <a:gd name="T43" fmla="*/ 52 h 56"/>
                  <a:gd name="T44" fmla="*/ 30 w 46"/>
                  <a:gd name="T45" fmla="*/ 53 h 56"/>
                  <a:gd name="T46" fmla="*/ 30 w 46"/>
                  <a:gd name="T47" fmla="*/ 53 h 56"/>
                  <a:gd name="T48" fmla="*/ 40 w 46"/>
                  <a:gd name="T49" fmla="*/ 56 h 56"/>
                  <a:gd name="T50" fmla="*/ 43 w 46"/>
                  <a:gd name="T51" fmla="*/ 46 h 56"/>
                  <a:gd name="T52" fmla="*/ 38 w 46"/>
                  <a:gd name="T53" fmla="*/ 41 h 56"/>
                  <a:gd name="T54" fmla="*/ 38 w 46"/>
                  <a:gd name="T55" fmla="*/ 41 h 56"/>
                  <a:gd name="T56" fmla="*/ 34 w 46"/>
                  <a:gd name="T57" fmla="*/ 38 h 56"/>
                  <a:gd name="T58" fmla="*/ 33 w 46"/>
                  <a:gd name="T59" fmla="*/ 36 h 56"/>
                  <a:gd name="T60" fmla="*/ 33 w 46"/>
                  <a:gd name="T61" fmla="*/ 36 h 56"/>
                  <a:gd name="T62" fmla="*/ 31 w 46"/>
                  <a:gd name="T63" fmla="*/ 34 h 56"/>
                  <a:gd name="T64" fmla="*/ 27 w 46"/>
                  <a:gd name="T65" fmla="*/ 30 h 56"/>
                  <a:gd name="T66" fmla="*/ 27 w 46"/>
                  <a:gd name="T67" fmla="*/ 30 h 56"/>
                  <a:gd name="T68" fmla="*/ 27 w 46"/>
                  <a:gd name="T69" fmla="*/ 29 h 56"/>
                  <a:gd name="T70" fmla="*/ 23 w 46"/>
                  <a:gd name="T71" fmla="*/ 25 h 56"/>
                  <a:gd name="T72" fmla="*/ 23 w 46"/>
                  <a:gd name="T73" fmla="*/ 24 h 56"/>
                  <a:gd name="T74" fmla="*/ 23 w 46"/>
                  <a:gd name="T75" fmla="*/ 24 h 56"/>
                  <a:gd name="T76" fmla="*/ 22 w 46"/>
                  <a:gd name="T77" fmla="*/ 22 h 56"/>
                  <a:gd name="T78" fmla="*/ 21 w 46"/>
                  <a:gd name="T79" fmla="*/ 22 h 56"/>
                  <a:gd name="T80" fmla="*/ 21 w 46"/>
                  <a:gd name="T81" fmla="*/ 22 h 56"/>
                  <a:gd name="T82" fmla="*/ 20 w 46"/>
                  <a:gd name="T83" fmla="*/ 20 h 56"/>
                  <a:gd name="T84" fmla="*/ 20 w 46"/>
                  <a:gd name="T85" fmla="*/ 19 h 56"/>
                  <a:gd name="T86" fmla="*/ 20 w 46"/>
                  <a:gd name="T87" fmla="*/ 19 h 56"/>
                  <a:gd name="T88" fmla="*/ 18 w 46"/>
                  <a:gd name="T89" fmla="*/ 16 h 56"/>
                  <a:gd name="T90" fmla="*/ 18 w 46"/>
                  <a:gd name="T91" fmla="*/ 16 h 56"/>
                  <a:gd name="T92" fmla="*/ 16 w 46"/>
                  <a:gd name="T93" fmla="*/ 10 h 56"/>
                  <a:gd name="T94" fmla="*/ 14 w 46"/>
                  <a:gd name="T95"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56">
                    <a:moveTo>
                      <a:pt x="6" y="2"/>
                    </a:moveTo>
                    <a:cubicBezTo>
                      <a:pt x="4" y="2"/>
                      <a:pt x="2" y="2"/>
                      <a:pt x="1" y="2"/>
                    </a:cubicBezTo>
                    <a:cubicBezTo>
                      <a:pt x="1" y="3"/>
                      <a:pt x="1" y="3"/>
                      <a:pt x="1" y="3"/>
                    </a:cubicBezTo>
                    <a:cubicBezTo>
                      <a:pt x="1" y="3"/>
                      <a:pt x="1" y="3"/>
                      <a:pt x="1" y="3"/>
                    </a:cubicBezTo>
                    <a:cubicBezTo>
                      <a:pt x="0" y="5"/>
                      <a:pt x="0" y="5"/>
                      <a:pt x="0" y="5"/>
                    </a:cubicBezTo>
                    <a:cubicBezTo>
                      <a:pt x="0" y="7"/>
                      <a:pt x="0" y="9"/>
                      <a:pt x="0" y="10"/>
                    </a:cubicBezTo>
                    <a:cubicBezTo>
                      <a:pt x="0" y="11"/>
                      <a:pt x="0" y="12"/>
                      <a:pt x="0" y="13"/>
                    </a:cubicBezTo>
                    <a:cubicBezTo>
                      <a:pt x="0" y="15"/>
                      <a:pt x="0" y="15"/>
                      <a:pt x="0" y="15"/>
                    </a:cubicBezTo>
                    <a:cubicBezTo>
                      <a:pt x="0" y="16"/>
                      <a:pt x="0" y="16"/>
                      <a:pt x="0" y="16"/>
                    </a:cubicBezTo>
                    <a:cubicBezTo>
                      <a:pt x="1" y="18"/>
                      <a:pt x="1" y="18"/>
                      <a:pt x="1" y="18"/>
                    </a:cubicBezTo>
                    <a:cubicBezTo>
                      <a:pt x="1" y="19"/>
                      <a:pt x="1" y="19"/>
                      <a:pt x="1" y="19"/>
                    </a:cubicBezTo>
                    <a:cubicBezTo>
                      <a:pt x="3" y="23"/>
                      <a:pt x="5" y="27"/>
                      <a:pt x="8" y="31"/>
                    </a:cubicBezTo>
                    <a:cubicBezTo>
                      <a:pt x="10" y="31"/>
                      <a:pt x="12" y="32"/>
                      <a:pt x="14" y="32"/>
                    </a:cubicBezTo>
                    <a:cubicBezTo>
                      <a:pt x="14" y="32"/>
                      <a:pt x="14" y="32"/>
                      <a:pt x="14" y="32"/>
                    </a:cubicBezTo>
                    <a:cubicBezTo>
                      <a:pt x="14" y="31"/>
                      <a:pt x="13" y="31"/>
                      <a:pt x="13" y="30"/>
                    </a:cubicBezTo>
                    <a:cubicBezTo>
                      <a:pt x="12" y="29"/>
                      <a:pt x="12" y="28"/>
                      <a:pt x="11" y="27"/>
                    </a:cubicBezTo>
                    <a:cubicBezTo>
                      <a:pt x="10" y="26"/>
                      <a:pt x="10" y="25"/>
                      <a:pt x="9" y="23"/>
                    </a:cubicBezTo>
                    <a:cubicBezTo>
                      <a:pt x="9" y="22"/>
                      <a:pt x="8" y="21"/>
                      <a:pt x="8" y="20"/>
                    </a:cubicBezTo>
                    <a:cubicBezTo>
                      <a:pt x="8" y="18"/>
                      <a:pt x="7" y="17"/>
                      <a:pt x="7" y="16"/>
                    </a:cubicBezTo>
                    <a:cubicBezTo>
                      <a:pt x="6" y="13"/>
                      <a:pt x="6" y="11"/>
                      <a:pt x="6" y="8"/>
                    </a:cubicBezTo>
                    <a:cubicBezTo>
                      <a:pt x="6" y="6"/>
                      <a:pt x="6" y="4"/>
                      <a:pt x="6" y="2"/>
                    </a:cubicBezTo>
                    <a:cubicBezTo>
                      <a:pt x="6" y="2"/>
                      <a:pt x="6" y="2"/>
                      <a:pt x="6" y="2"/>
                    </a:cubicBezTo>
                    <a:moveTo>
                      <a:pt x="28" y="36"/>
                    </a:moveTo>
                    <a:cubicBezTo>
                      <a:pt x="28" y="36"/>
                      <a:pt x="28" y="36"/>
                      <a:pt x="28" y="36"/>
                    </a:cubicBezTo>
                    <a:cubicBezTo>
                      <a:pt x="28" y="36"/>
                      <a:pt x="28" y="36"/>
                      <a:pt x="28" y="36"/>
                    </a:cubicBezTo>
                    <a:cubicBezTo>
                      <a:pt x="28" y="36"/>
                      <a:pt x="28" y="36"/>
                      <a:pt x="28" y="36"/>
                    </a:cubicBezTo>
                    <a:moveTo>
                      <a:pt x="13" y="0"/>
                    </a:moveTo>
                    <a:cubicBezTo>
                      <a:pt x="13" y="1"/>
                      <a:pt x="12" y="1"/>
                      <a:pt x="11" y="1"/>
                    </a:cubicBezTo>
                    <a:cubicBezTo>
                      <a:pt x="12" y="3"/>
                      <a:pt x="12" y="5"/>
                      <a:pt x="13" y="7"/>
                    </a:cubicBezTo>
                    <a:cubicBezTo>
                      <a:pt x="13" y="9"/>
                      <a:pt x="13" y="12"/>
                      <a:pt x="14" y="14"/>
                    </a:cubicBezTo>
                    <a:cubicBezTo>
                      <a:pt x="14" y="15"/>
                      <a:pt x="15" y="16"/>
                      <a:pt x="15" y="17"/>
                    </a:cubicBezTo>
                    <a:cubicBezTo>
                      <a:pt x="15" y="18"/>
                      <a:pt x="16" y="19"/>
                      <a:pt x="16" y="20"/>
                    </a:cubicBezTo>
                    <a:cubicBezTo>
                      <a:pt x="17" y="21"/>
                      <a:pt x="17" y="22"/>
                      <a:pt x="18" y="23"/>
                    </a:cubicBezTo>
                    <a:cubicBezTo>
                      <a:pt x="18" y="24"/>
                      <a:pt x="19" y="25"/>
                      <a:pt x="19" y="26"/>
                    </a:cubicBezTo>
                    <a:cubicBezTo>
                      <a:pt x="20" y="28"/>
                      <a:pt x="22" y="30"/>
                      <a:pt x="23" y="32"/>
                    </a:cubicBezTo>
                    <a:cubicBezTo>
                      <a:pt x="24" y="34"/>
                      <a:pt x="25" y="36"/>
                      <a:pt x="27" y="37"/>
                    </a:cubicBezTo>
                    <a:cubicBezTo>
                      <a:pt x="27" y="38"/>
                      <a:pt x="28" y="39"/>
                      <a:pt x="29" y="39"/>
                    </a:cubicBezTo>
                    <a:cubicBezTo>
                      <a:pt x="29" y="40"/>
                      <a:pt x="30" y="41"/>
                      <a:pt x="31" y="41"/>
                    </a:cubicBezTo>
                    <a:cubicBezTo>
                      <a:pt x="32" y="43"/>
                      <a:pt x="33" y="44"/>
                      <a:pt x="34" y="45"/>
                    </a:cubicBezTo>
                    <a:cubicBezTo>
                      <a:pt x="35" y="46"/>
                      <a:pt x="36" y="47"/>
                      <a:pt x="37" y="48"/>
                    </a:cubicBezTo>
                    <a:cubicBezTo>
                      <a:pt x="38" y="49"/>
                      <a:pt x="39" y="50"/>
                      <a:pt x="39" y="50"/>
                    </a:cubicBezTo>
                    <a:cubicBezTo>
                      <a:pt x="39" y="50"/>
                      <a:pt x="38" y="50"/>
                      <a:pt x="36" y="49"/>
                    </a:cubicBezTo>
                    <a:cubicBezTo>
                      <a:pt x="35" y="49"/>
                      <a:pt x="34" y="48"/>
                      <a:pt x="32" y="47"/>
                    </a:cubicBezTo>
                    <a:cubicBezTo>
                      <a:pt x="31" y="47"/>
                      <a:pt x="29" y="46"/>
                      <a:pt x="28" y="45"/>
                    </a:cubicBezTo>
                    <a:cubicBezTo>
                      <a:pt x="26" y="44"/>
                      <a:pt x="25" y="42"/>
                      <a:pt x="23" y="41"/>
                    </a:cubicBezTo>
                    <a:cubicBezTo>
                      <a:pt x="21" y="40"/>
                      <a:pt x="19" y="38"/>
                      <a:pt x="18" y="36"/>
                    </a:cubicBezTo>
                    <a:cubicBezTo>
                      <a:pt x="17" y="35"/>
                      <a:pt x="16" y="34"/>
                      <a:pt x="15" y="33"/>
                    </a:cubicBezTo>
                    <a:cubicBezTo>
                      <a:pt x="15" y="33"/>
                      <a:pt x="15" y="33"/>
                      <a:pt x="15" y="33"/>
                    </a:cubicBezTo>
                    <a:cubicBezTo>
                      <a:pt x="15" y="33"/>
                      <a:pt x="14" y="34"/>
                      <a:pt x="14" y="34"/>
                    </a:cubicBezTo>
                    <a:cubicBezTo>
                      <a:pt x="12" y="34"/>
                      <a:pt x="11" y="34"/>
                      <a:pt x="9" y="34"/>
                    </a:cubicBezTo>
                    <a:cubicBezTo>
                      <a:pt x="12" y="38"/>
                      <a:pt x="15" y="42"/>
                      <a:pt x="17" y="46"/>
                    </a:cubicBezTo>
                    <a:cubicBezTo>
                      <a:pt x="19" y="47"/>
                      <a:pt x="19" y="47"/>
                      <a:pt x="19" y="47"/>
                    </a:cubicBezTo>
                    <a:cubicBezTo>
                      <a:pt x="23" y="50"/>
                      <a:pt x="23" y="50"/>
                      <a:pt x="23" y="50"/>
                    </a:cubicBezTo>
                    <a:cubicBezTo>
                      <a:pt x="24" y="50"/>
                      <a:pt x="24" y="50"/>
                      <a:pt x="24" y="50"/>
                    </a:cubicBezTo>
                    <a:cubicBezTo>
                      <a:pt x="24" y="50"/>
                      <a:pt x="24" y="50"/>
                      <a:pt x="24" y="50"/>
                    </a:cubicBezTo>
                    <a:cubicBezTo>
                      <a:pt x="24" y="50"/>
                      <a:pt x="24" y="50"/>
                      <a:pt x="24" y="50"/>
                    </a:cubicBezTo>
                    <a:cubicBezTo>
                      <a:pt x="24" y="50"/>
                      <a:pt x="24" y="50"/>
                      <a:pt x="24" y="50"/>
                    </a:cubicBezTo>
                    <a:cubicBezTo>
                      <a:pt x="24" y="51"/>
                      <a:pt x="24" y="51"/>
                      <a:pt x="24" y="51"/>
                    </a:cubicBezTo>
                    <a:cubicBezTo>
                      <a:pt x="24" y="51"/>
                      <a:pt x="24" y="51"/>
                      <a:pt x="24" y="51"/>
                    </a:cubicBezTo>
                    <a:cubicBezTo>
                      <a:pt x="24" y="51"/>
                      <a:pt x="24" y="51"/>
                      <a:pt x="24" y="51"/>
                    </a:cubicBezTo>
                    <a:cubicBezTo>
                      <a:pt x="25" y="51"/>
                      <a:pt x="25" y="51"/>
                      <a:pt x="25" y="51"/>
                    </a:cubicBezTo>
                    <a:cubicBezTo>
                      <a:pt x="25" y="51"/>
                      <a:pt x="25" y="51"/>
                      <a:pt x="25" y="51"/>
                    </a:cubicBezTo>
                    <a:cubicBezTo>
                      <a:pt x="25" y="51"/>
                      <a:pt x="25" y="51"/>
                      <a:pt x="25" y="51"/>
                    </a:cubicBezTo>
                    <a:cubicBezTo>
                      <a:pt x="25" y="51"/>
                      <a:pt x="25" y="51"/>
                      <a:pt x="25" y="51"/>
                    </a:cubicBezTo>
                    <a:cubicBezTo>
                      <a:pt x="28" y="52"/>
                      <a:pt x="28" y="52"/>
                      <a:pt x="28" y="52"/>
                    </a:cubicBezTo>
                    <a:cubicBezTo>
                      <a:pt x="29" y="52"/>
                      <a:pt x="29" y="52"/>
                      <a:pt x="29" y="52"/>
                    </a:cubicBezTo>
                    <a:cubicBezTo>
                      <a:pt x="29" y="53"/>
                      <a:pt x="29" y="53"/>
                      <a:pt x="29"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2" y="54"/>
                      <a:pt x="32" y="54"/>
                      <a:pt x="32" y="54"/>
                    </a:cubicBezTo>
                    <a:cubicBezTo>
                      <a:pt x="34" y="55"/>
                      <a:pt x="36" y="55"/>
                      <a:pt x="38" y="56"/>
                    </a:cubicBezTo>
                    <a:cubicBezTo>
                      <a:pt x="39" y="56"/>
                      <a:pt x="39" y="56"/>
                      <a:pt x="40" y="56"/>
                    </a:cubicBezTo>
                    <a:cubicBezTo>
                      <a:pt x="41" y="56"/>
                      <a:pt x="43" y="55"/>
                      <a:pt x="44" y="54"/>
                    </a:cubicBezTo>
                    <a:cubicBezTo>
                      <a:pt x="46" y="52"/>
                      <a:pt x="46" y="48"/>
                      <a:pt x="43" y="46"/>
                    </a:cubicBezTo>
                    <a:cubicBezTo>
                      <a:pt x="43" y="46"/>
                      <a:pt x="43" y="46"/>
                      <a:pt x="43" y="46"/>
                    </a:cubicBezTo>
                    <a:cubicBezTo>
                      <a:pt x="39" y="42"/>
                      <a:pt x="39" y="42"/>
                      <a:pt x="39" y="42"/>
                    </a:cubicBezTo>
                    <a:cubicBezTo>
                      <a:pt x="38" y="41"/>
                      <a:pt x="38" y="41"/>
                      <a:pt x="38" y="41"/>
                    </a:cubicBezTo>
                    <a:cubicBezTo>
                      <a:pt x="38" y="41"/>
                      <a:pt x="38" y="41"/>
                      <a:pt x="38" y="41"/>
                    </a:cubicBezTo>
                    <a:cubicBezTo>
                      <a:pt x="38" y="41"/>
                      <a:pt x="38" y="41"/>
                      <a:pt x="38" y="41"/>
                    </a:cubicBezTo>
                    <a:cubicBezTo>
                      <a:pt x="38" y="41"/>
                      <a:pt x="38" y="41"/>
                      <a:pt x="38" y="41"/>
                    </a:cubicBezTo>
                    <a:cubicBezTo>
                      <a:pt x="38" y="41"/>
                      <a:pt x="38" y="41"/>
                      <a:pt x="38" y="41"/>
                    </a:cubicBezTo>
                    <a:cubicBezTo>
                      <a:pt x="37" y="41"/>
                      <a:pt x="37" y="41"/>
                      <a:pt x="37" y="41"/>
                    </a:cubicBezTo>
                    <a:cubicBezTo>
                      <a:pt x="35" y="39"/>
                      <a:pt x="35" y="39"/>
                      <a:pt x="35" y="39"/>
                    </a:cubicBezTo>
                    <a:cubicBezTo>
                      <a:pt x="34" y="38"/>
                      <a:pt x="34" y="38"/>
                      <a:pt x="34" y="38"/>
                    </a:cubicBezTo>
                    <a:cubicBezTo>
                      <a:pt x="33" y="37"/>
                      <a:pt x="33" y="37"/>
                      <a:pt x="33" y="37"/>
                    </a:cubicBezTo>
                    <a:cubicBezTo>
                      <a:pt x="33" y="36"/>
                      <a:pt x="33" y="36"/>
                      <a:pt x="33" y="36"/>
                    </a:cubicBezTo>
                    <a:cubicBezTo>
                      <a:pt x="33" y="36"/>
                      <a:pt x="33" y="36"/>
                      <a:pt x="33" y="36"/>
                    </a:cubicBezTo>
                    <a:cubicBezTo>
                      <a:pt x="33" y="36"/>
                      <a:pt x="33" y="36"/>
                      <a:pt x="33" y="36"/>
                    </a:cubicBezTo>
                    <a:cubicBezTo>
                      <a:pt x="33" y="36"/>
                      <a:pt x="33" y="36"/>
                      <a:pt x="33" y="36"/>
                    </a:cubicBezTo>
                    <a:cubicBezTo>
                      <a:pt x="33" y="36"/>
                      <a:pt x="33" y="36"/>
                      <a:pt x="33" y="36"/>
                    </a:cubicBezTo>
                    <a:cubicBezTo>
                      <a:pt x="33" y="36"/>
                      <a:pt x="33" y="36"/>
                      <a:pt x="33" y="36"/>
                    </a:cubicBezTo>
                    <a:cubicBezTo>
                      <a:pt x="32" y="35"/>
                      <a:pt x="32" y="35"/>
                      <a:pt x="32" y="35"/>
                    </a:cubicBezTo>
                    <a:cubicBezTo>
                      <a:pt x="31" y="34"/>
                      <a:pt x="31" y="34"/>
                      <a:pt x="31" y="34"/>
                    </a:cubicBezTo>
                    <a:cubicBezTo>
                      <a:pt x="30" y="33"/>
                      <a:pt x="30" y="33"/>
                      <a:pt x="30" y="33"/>
                    </a:cubicBezTo>
                    <a:cubicBezTo>
                      <a:pt x="28" y="31"/>
                      <a:pt x="28" y="31"/>
                      <a:pt x="28" y="31"/>
                    </a:cubicBezTo>
                    <a:cubicBezTo>
                      <a:pt x="27" y="30"/>
                      <a:pt x="27" y="30"/>
                      <a:pt x="27" y="30"/>
                    </a:cubicBezTo>
                    <a:cubicBezTo>
                      <a:pt x="27" y="29"/>
                      <a:pt x="27" y="29"/>
                      <a:pt x="27" y="29"/>
                    </a:cubicBezTo>
                    <a:cubicBezTo>
                      <a:pt x="27" y="29"/>
                      <a:pt x="27" y="29"/>
                      <a:pt x="27" y="29"/>
                    </a:cubicBezTo>
                    <a:cubicBezTo>
                      <a:pt x="27" y="30"/>
                      <a:pt x="27" y="30"/>
                      <a:pt x="27" y="30"/>
                    </a:cubicBezTo>
                    <a:cubicBezTo>
                      <a:pt x="27" y="30"/>
                      <a:pt x="27" y="30"/>
                      <a:pt x="27" y="30"/>
                    </a:cubicBezTo>
                    <a:cubicBezTo>
                      <a:pt x="27" y="29"/>
                      <a:pt x="27" y="29"/>
                      <a:pt x="27" y="29"/>
                    </a:cubicBezTo>
                    <a:cubicBezTo>
                      <a:pt x="27" y="29"/>
                      <a:pt x="27" y="29"/>
                      <a:pt x="27" y="29"/>
                    </a:cubicBezTo>
                    <a:cubicBezTo>
                      <a:pt x="26" y="29"/>
                      <a:pt x="26" y="29"/>
                      <a:pt x="26" y="29"/>
                    </a:cubicBezTo>
                    <a:cubicBezTo>
                      <a:pt x="25" y="27"/>
                      <a:pt x="25" y="27"/>
                      <a:pt x="25" y="27"/>
                    </a:cubicBezTo>
                    <a:cubicBezTo>
                      <a:pt x="23" y="25"/>
                      <a:pt x="23" y="25"/>
                      <a:pt x="23" y="25"/>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2" y="24"/>
                      <a:pt x="22" y="24"/>
                      <a:pt x="22" y="24"/>
                    </a:cubicBezTo>
                    <a:cubicBezTo>
                      <a:pt x="22" y="22"/>
                      <a:pt x="22" y="22"/>
                      <a:pt x="22"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0" y="20"/>
                      <a:pt x="20" y="20"/>
                      <a:pt x="20" y="20"/>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19" y="18"/>
                      <a:pt x="19" y="18"/>
                      <a:pt x="19" y="18"/>
                    </a:cubicBezTo>
                    <a:cubicBezTo>
                      <a:pt x="19" y="17"/>
                      <a:pt x="19" y="17"/>
                      <a:pt x="19" y="17"/>
                    </a:cubicBezTo>
                    <a:cubicBezTo>
                      <a:pt x="18" y="16"/>
                      <a:pt x="18" y="16"/>
                      <a:pt x="18" y="16"/>
                    </a:cubicBezTo>
                    <a:cubicBezTo>
                      <a:pt x="18" y="16"/>
                      <a:pt x="18" y="16"/>
                      <a:pt x="18" y="16"/>
                    </a:cubicBezTo>
                    <a:cubicBezTo>
                      <a:pt x="18" y="16"/>
                      <a:pt x="18" y="16"/>
                      <a:pt x="18" y="16"/>
                    </a:cubicBezTo>
                    <a:cubicBezTo>
                      <a:pt x="18" y="16"/>
                      <a:pt x="18" y="16"/>
                      <a:pt x="18" y="16"/>
                    </a:cubicBezTo>
                    <a:cubicBezTo>
                      <a:pt x="17" y="13"/>
                      <a:pt x="17" y="13"/>
                      <a:pt x="17" y="13"/>
                    </a:cubicBezTo>
                    <a:cubicBezTo>
                      <a:pt x="17" y="13"/>
                      <a:pt x="17" y="13"/>
                      <a:pt x="17" y="13"/>
                    </a:cubicBezTo>
                    <a:cubicBezTo>
                      <a:pt x="16" y="10"/>
                      <a:pt x="16" y="10"/>
                      <a:pt x="16" y="10"/>
                    </a:cubicBezTo>
                    <a:cubicBezTo>
                      <a:pt x="15" y="7"/>
                      <a:pt x="15" y="7"/>
                      <a:pt x="15" y="7"/>
                    </a:cubicBezTo>
                    <a:cubicBezTo>
                      <a:pt x="14" y="1"/>
                      <a:pt x="14" y="1"/>
                      <a:pt x="14" y="1"/>
                    </a:cubicBezTo>
                    <a:cubicBezTo>
                      <a:pt x="14" y="1"/>
                      <a:pt x="14" y="1"/>
                      <a:pt x="14" y="1"/>
                    </a:cubicBezTo>
                    <a:cubicBezTo>
                      <a:pt x="13" y="0"/>
                      <a:pt x="13" y="0"/>
                      <a:pt x="13" y="0"/>
                    </a:cubicBezTo>
                    <a:cubicBezTo>
                      <a:pt x="13" y="0"/>
                      <a:pt x="13" y="0"/>
                      <a:pt x="13"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674">
                <a:extLst>
                  <a:ext uri="{FF2B5EF4-FFF2-40B4-BE49-F238E27FC236}">
                    <a16:creationId xmlns:a16="http://schemas.microsoft.com/office/drawing/2014/main" id="{F162104B-2B6C-4C83-B6AE-DA5F25087640}"/>
                  </a:ext>
                </a:extLst>
              </p:cNvPr>
              <p:cNvSpPr>
                <a:spLocks noEditPoints="1"/>
              </p:cNvSpPr>
              <p:nvPr/>
            </p:nvSpPr>
            <p:spPr bwMode="auto">
              <a:xfrm>
                <a:off x="1603" y="2798"/>
                <a:ext cx="29" cy="12"/>
              </a:xfrm>
              <a:custGeom>
                <a:avLst/>
                <a:gdLst>
                  <a:gd name="T0" fmla="*/ 4 w 12"/>
                  <a:gd name="T1" fmla="*/ 1 h 5"/>
                  <a:gd name="T2" fmla="*/ 0 w 12"/>
                  <a:gd name="T3" fmla="*/ 2 h 5"/>
                  <a:gd name="T4" fmla="*/ 0 w 12"/>
                  <a:gd name="T5" fmla="*/ 2 h 5"/>
                  <a:gd name="T6" fmla="*/ 0 w 12"/>
                  <a:gd name="T7" fmla="*/ 4 h 5"/>
                  <a:gd name="T8" fmla="*/ 0 w 12"/>
                  <a:gd name="T9" fmla="*/ 5 h 5"/>
                  <a:gd name="T10" fmla="*/ 0 w 12"/>
                  <a:gd name="T11" fmla="*/ 5 h 5"/>
                  <a:gd name="T12" fmla="*/ 0 w 12"/>
                  <a:gd name="T13" fmla="*/ 5 h 5"/>
                  <a:gd name="T14" fmla="*/ 0 w 12"/>
                  <a:gd name="T15" fmla="*/ 5 h 5"/>
                  <a:gd name="T16" fmla="*/ 0 w 12"/>
                  <a:gd name="T17" fmla="*/ 5 h 5"/>
                  <a:gd name="T18" fmla="*/ 0 w 12"/>
                  <a:gd name="T19" fmla="*/ 5 h 5"/>
                  <a:gd name="T20" fmla="*/ 0 w 12"/>
                  <a:gd name="T21" fmla="*/ 5 h 5"/>
                  <a:gd name="T22" fmla="*/ 0 w 12"/>
                  <a:gd name="T23" fmla="*/ 5 h 5"/>
                  <a:gd name="T24" fmla="*/ 0 w 12"/>
                  <a:gd name="T25" fmla="*/ 5 h 5"/>
                  <a:gd name="T26" fmla="*/ 0 w 12"/>
                  <a:gd name="T27" fmla="*/ 5 h 5"/>
                  <a:gd name="T28" fmla="*/ 5 w 12"/>
                  <a:gd name="T29" fmla="*/ 5 h 5"/>
                  <a:gd name="T30" fmla="*/ 4 w 12"/>
                  <a:gd name="T31" fmla="*/ 1 h 5"/>
                  <a:gd name="T32" fmla="*/ 11 w 12"/>
                  <a:gd name="T33" fmla="*/ 0 h 5"/>
                  <a:gd name="T34" fmla="*/ 9 w 12"/>
                  <a:gd name="T35" fmla="*/ 1 h 5"/>
                  <a:gd name="T36" fmla="*/ 10 w 12"/>
                  <a:gd name="T37" fmla="*/ 4 h 5"/>
                  <a:gd name="T38" fmla="*/ 10 w 12"/>
                  <a:gd name="T39" fmla="*/ 4 h 5"/>
                  <a:gd name="T40" fmla="*/ 12 w 12"/>
                  <a:gd name="T41" fmla="*/ 3 h 5"/>
                  <a:gd name="T42" fmla="*/ 12 w 12"/>
                  <a:gd name="T43" fmla="*/ 3 h 5"/>
                  <a:gd name="T44" fmla="*/ 12 w 12"/>
                  <a:gd name="T45" fmla="*/ 3 h 5"/>
                  <a:gd name="T46" fmla="*/ 12 w 12"/>
                  <a:gd name="T47" fmla="*/ 3 h 5"/>
                  <a:gd name="T48" fmla="*/ 12 w 12"/>
                  <a:gd name="T49" fmla="*/ 3 h 5"/>
                  <a:gd name="T50" fmla="*/ 12 w 12"/>
                  <a:gd name="T51" fmla="*/ 2 h 5"/>
                  <a:gd name="T52" fmla="*/ 11 w 12"/>
                  <a:gd name="T53" fmla="*/ 1 h 5"/>
                  <a:gd name="T54" fmla="*/ 11 w 12"/>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4" y="1"/>
                    </a:moveTo>
                    <a:cubicBezTo>
                      <a:pt x="3" y="2"/>
                      <a:pt x="2" y="2"/>
                      <a:pt x="0" y="2"/>
                    </a:cubicBezTo>
                    <a:cubicBezTo>
                      <a:pt x="0" y="2"/>
                      <a:pt x="0" y="2"/>
                      <a:pt x="0" y="2"/>
                    </a:cubicBezTo>
                    <a:cubicBezTo>
                      <a:pt x="0" y="4"/>
                      <a:pt x="0" y="4"/>
                      <a:pt x="0"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1" y="5"/>
                      <a:pt x="3" y="5"/>
                      <a:pt x="5" y="5"/>
                    </a:cubicBezTo>
                    <a:cubicBezTo>
                      <a:pt x="4" y="4"/>
                      <a:pt x="4" y="2"/>
                      <a:pt x="4" y="1"/>
                    </a:cubicBezTo>
                    <a:moveTo>
                      <a:pt x="11" y="0"/>
                    </a:moveTo>
                    <a:cubicBezTo>
                      <a:pt x="11" y="0"/>
                      <a:pt x="10" y="0"/>
                      <a:pt x="9" y="1"/>
                    </a:cubicBezTo>
                    <a:cubicBezTo>
                      <a:pt x="9" y="2"/>
                      <a:pt x="10" y="3"/>
                      <a:pt x="10" y="4"/>
                    </a:cubicBezTo>
                    <a:cubicBezTo>
                      <a:pt x="10" y="4"/>
                      <a:pt x="10" y="4"/>
                      <a:pt x="10" y="4"/>
                    </a:cubicBezTo>
                    <a:cubicBezTo>
                      <a:pt x="11" y="4"/>
                      <a:pt x="12" y="4"/>
                      <a:pt x="12" y="3"/>
                    </a:cubicBezTo>
                    <a:cubicBezTo>
                      <a:pt x="12" y="3"/>
                      <a:pt x="12" y="3"/>
                      <a:pt x="12" y="3"/>
                    </a:cubicBezTo>
                    <a:cubicBezTo>
                      <a:pt x="12" y="3"/>
                      <a:pt x="12" y="3"/>
                      <a:pt x="12" y="3"/>
                    </a:cubicBezTo>
                    <a:cubicBezTo>
                      <a:pt x="12" y="3"/>
                      <a:pt x="12" y="3"/>
                      <a:pt x="12" y="3"/>
                    </a:cubicBezTo>
                    <a:cubicBezTo>
                      <a:pt x="12" y="3"/>
                      <a:pt x="12" y="3"/>
                      <a:pt x="12" y="3"/>
                    </a:cubicBezTo>
                    <a:cubicBezTo>
                      <a:pt x="12" y="2"/>
                      <a:pt x="12" y="2"/>
                      <a:pt x="12" y="2"/>
                    </a:cubicBezTo>
                    <a:cubicBezTo>
                      <a:pt x="11" y="1"/>
                      <a:pt x="11" y="1"/>
                      <a:pt x="11" y="1"/>
                    </a:cubicBezTo>
                    <a:cubicBezTo>
                      <a:pt x="11" y="1"/>
                      <a:pt x="11" y="0"/>
                      <a:pt x="11"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675">
                <a:extLst>
                  <a:ext uri="{FF2B5EF4-FFF2-40B4-BE49-F238E27FC236}">
                    <a16:creationId xmlns:a16="http://schemas.microsoft.com/office/drawing/2014/main" id="{404D6271-E5DB-4C61-B3C5-B45A5AB41CD7}"/>
                  </a:ext>
                </a:extLst>
              </p:cNvPr>
              <p:cNvSpPr>
                <a:spLocks/>
              </p:cNvSpPr>
              <p:nvPr/>
            </p:nvSpPr>
            <p:spPr bwMode="auto">
              <a:xfrm>
                <a:off x="1620" y="2879"/>
                <a:ext cx="16" cy="7"/>
              </a:xfrm>
              <a:custGeom>
                <a:avLst/>
                <a:gdLst>
                  <a:gd name="T0" fmla="*/ 0 w 7"/>
                  <a:gd name="T1" fmla="*/ 0 h 3"/>
                  <a:gd name="T2" fmla="*/ 1 w 7"/>
                  <a:gd name="T3" fmla="*/ 3 h 3"/>
                  <a:gd name="T4" fmla="*/ 6 w 7"/>
                  <a:gd name="T5" fmla="*/ 3 h 3"/>
                  <a:gd name="T6" fmla="*/ 7 w 7"/>
                  <a:gd name="T7" fmla="*/ 2 h 3"/>
                  <a:gd name="T8" fmla="*/ 6 w 7"/>
                  <a:gd name="T9" fmla="*/ 1 h 3"/>
                  <a:gd name="T10" fmla="*/ 6 w 7"/>
                  <a:gd name="T11" fmla="*/ 1 h 3"/>
                  <a:gd name="T12" fmla="*/ 0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0"/>
                    </a:moveTo>
                    <a:cubicBezTo>
                      <a:pt x="0" y="1"/>
                      <a:pt x="1" y="2"/>
                      <a:pt x="1" y="3"/>
                    </a:cubicBezTo>
                    <a:cubicBezTo>
                      <a:pt x="3" y="3"/>
                      <a:pt x="4" y="3"/>
                      <a:pt x="6" y="3"/>
                    </a:cubicBezTo>
                    <a:cubicBezTo>
                      <a:pt x="6" y="3"/>
                      <a:pt x="7" y="2"/>
                      <a:pt x="7" y="2"/>
                    </a:cubicBezTo>
                    <a:cubicBezTo>
                      <a:pt x="7" y="1"/>
                      <a:pt x="6" y="1"/>
                      <a:pt x="6" y="1"/>
                    </a:cubicBezTo>
                    <a:cubicBezTo>
                      <a:pt x="6" y="1"/>
                      <a:pt x="6" y="1"/>
                      <a:pt x="6" y="1"/>
                    </a:cubicBezTo>
                    <a:cubicBezTo>
                      <a:pt x="4" y="1"/>
                      <a:pt x="2" y="0"/>
                      <a:pt x="0"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676">
                <a:extLst>
                  <a:ext uri="{FF2B5EF4-FFF2-40B4-BE49-F238E27FC236}">
                    <a16:creationId xmlns:a16="http://schemas.microsoft.com/office/drawing/2014/main" id="{1D5AF846-7BEB-4BEC-BB0F-543B03CF4A58}"/>
                  </a:ext>
                </a:extLst>
              </p:cNvPr>
              <p:cNvSpPr>
                <a:spLocks noEditPoints="1"/>
              </p:cNvSpPr>
              <p:nvPr/>
            </p:nvSpPr>
            <p:spPr bwMode="auto">
              <a:xfrm>
                <a:off x="1603" y="2851"/>
                <a:ext cx="38" cy="64"/>
              </a:xfrm>
              <a:custGeom>
                <a:avLst/>
                <a:gdLst>
                  <a:gd name="T0" fmla="*/ 8 w 16"/>
                  <a:gd name="T1" fmla="*/ 15 h 27"/>
                  <a:gd name="T2" fmla="*/ 5 w 16"/>
                  <a:gd name="T3" fmla="*/ 15 h 27"/>
                  <a:gd name="T4" fmla="*/ 6 w 16"/>
                  <a:gd name="T5" fmla="*/ 16 h 27"/>
                  <a:gd name="T6" fmla="*/ 6 w 16"/>
                  <a:gd name="T7" fmla="*/ 16 h 27"/>
                  <a:gd name="T8" fmla="*/ 6 w 16"/>
                  <a:gd name="T9" fmla="*/ 16 h 27"/>
                  <a:gd name="T10" fmla="*/ 6 w 16"/>
                  <a:gd name="T11" fmla="*/ 17 h 27"/>
                  <a:gd name="T12" fmla="*/ 8 w 16"/>
                  <a:gd name="T13" fmla="*/ 18 h 27"/>
                  <a:gd name="T14" fmla="*/ 8 w 16"/>
                  <a:gd name="T15" fmla="*/ 19 h 27"/>
                  <a:gd name="T16" fmla="*/ 8 w 16"/>
                  <a:gd name="T17" fmla="*/ 19 h 27"/>
                  <a:gd name="T18" fmla="*/ 8 w 16"/>
                  <a:gd name="T19" fmla="*/ 19 h 27"/>
                  <a:gd name="T20" fmla="*/ 9 w 16"/>
                  <a:gd name="T21" fmla="*/ 20 h 27"/>
                  <a:gd name="T22" fmla="*/ 10 w 16"/>
                  <a:gd name="T23" fmla="*/ 21 h 27"/>
                  <a:gd name="T24" fmla="*/ 10 w 16"/>
                  <a:gd name="T25" fmla="*/ 22 h 27"/>
                  <a:gd name="T26" fmla="*/ 11 w 16"/>
                  <a:gd name="T27" fmla="*/ 22 h 27"/>
                  <a:gd name="T28" fmla="*/ 11 w 16"/>
                  <a:gd name="T29" fmla="*/ 22 h 27"/>
                  <a:gd name="T30" fmla="*/ 11 w 16"/>
                  <a:gd name="T31" fmla="*/ 22 h 27"/>
                  <a:gd name="T32" fmla="*/ 11 w 16"/>
                  <a:gd name="T33" fmla="*/ 22 h 27"/>
                  <a:gd name="T34" fmla="*/ 12 w 16"/>
                  <a:gd name="T35" fmla="*/ 23 h 27"/>
                  <a:gd name="T36" fmla="*/ 14 w 16"/>
                  <a:gd name="T37" fmla="*/ 25 h 27"/>
                  <a:gd name="T38" fmla="*/ 16 w 16"/>
                  <a:gd name="T39" fmla="*/ 26 h 27"/>
                  <a:gd name="T40" fmla="*/ 16 w 16"/>
                  <a:gd name="T41" fmla="*/ 27 h 27"/>
                  <a:gd name="T42" fmla="*/ 8 w 16"/>
                  <a:gd name="T43" fmla="*/ 15 h 27"/>
                  <a:gd name="T44" fmla="*/ 0 w 16"/>
                  <a:gd name="T45" fmla="*/ 0 h 27"/>
                  <a:gd name="T46" fmla="*/ 0 w 16"/>
                  <a:gd name="T47" fmla="*/ 1 h 27"/>
                  <a:gd name="T48" fmla="*/ 0 w 16"/>
                  <a:gd name="T49" fmla="*/ 2 h 27"/>
                  <a:gd name="T50" fmla="*/ 0 w 16"/>
                  <a:gd name="T51" fmla="*/ 2 h 27"/>
                  <a:gd name="T52" fmla="*/ 0 w 16"/>
                  <a:gd name="T53" fmla="*/ 2 h 27"/>
                  <a:gd name="T54" fmla="*/ 0 w 16"/>
                  <a:gd name="T55" fmla="*/ 3 h 27"/>
                  <a:gd name="T56" fmla="*/ 0 w 16"/>
                  <a:gd name="T57" fmla="*/ 3 h 27"/>
                  <a:gd name="T58" fmla="*/ 1 w 16"/>
                  <a:gd name="T59" fmla="*/ 4 h 27"/>
                  <a:gd name="T60" fmla="*/ 1 w 16"/>
                  <a:gd name="T61" fmla="*/ 7 h 27"/>
                  <a:gd name="T62" fmla="*/ 1 w 16"/>
                  <a:gd name="T63" fmla="*/ 7 h 27"/>
                  <a:gd name="T64" fmla="*/ 1 w 16"/>
                  <a:gd name="T65" fmla="*/ 7 h 27"/>
                  <a:gd name="T66" fmla="*/ 2 w 16"/>
                  <a:gd name="T67" fmla="*/ 7 h 27"/>
                  <a:gd name="T68" fmla="*/ 2 w 16"/>
                  <a:gd name="T69" fmla="*/ 8 h 27"/>
                  <a:gd name="T70" fmla="*/ 2 w 16"/>
                  <a:gd name="T71" fmla="*/ 8 h 27"/>
                  <a:gd name="T72" fmla="*/ 2 w 16"/>
                  <a:gd name="T73" fmla="*/ 8 h 27"/>
                  <a:gd name="T74" fmla="*/ 2 w 16"/>
                  <a:gd name="T75" fmla="*/ 9 h 27"/>
                  <a:gd name="T76" fmla="*/ 3 w 16"/>
                  <a:gd name="T77" fmla="*/ 10 h 27"/>
                  <a:gd name="T78" fmla="*/ 3 w 16"/>
                  <a:gd name="T79" fmla="*/ 11 h 27"/>
                  <a:gd name="T80" fmla="*/ 3 w 16"/>
                  <a:gd name="T81" fmla="*/ 11 h 27"/>
                  <a:gd name="T82" fmla="*/ 3 w 16"/>
                  <a:gd name="T83" fmla="*/ 12 h 27"/>
                  <a:gd name="T84" fmla="*/ 3 w 16"/>
                  <a:gd name="T85" fmla="*/ 12 h 27"/>
                  <a:gd name="T86" fmla="*/ 4 w 16"/>
                  <a:gd name="T87" fmla="*/ 12 h 27"/>
                  <a:gd name="T88" fmla="*/ 4 w 16"/>
                  <a:gd name="T89" fmla="*/ 12 h 27"/>
                  <a:gd name="T90" fmla="*/ 7 w 16"/>
                  <a:gd name="T91" fmla="*/ 12 h 27"/>
                  <a:gd name="T92" fmla="*/ 0 w 16"/>
                  <a:gd name="T9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 h="27">
                    <a:moveTo>
                      <a:pt x="8" y="15"/>
                    </a:moveTo>
                    <a:cubicBezTo>
                      <a:pt x="7" y="15"/>
                      <a:pt x="6" y="15"/>
                      <a:pt x="5" y="15"/>
                    </a:cubicBezTo>
                    <a:cubicBezTo>
                      <a:pt x="6" y="16"/>
                      <a:pt x="6" y="16"/>
                      <a:pt x="6" y="16"/>
                    </a:cubicBezTo>
                    <a:cubicBezTo>
                      <a:pt x="6" y="16"/>
                      <a:pt x="6" y="16"/>
                      <a:pt x="6" y="16"/>
                    </a:cubicBezTo>
                    <a:cubicBezTo>
                      <a:pt x="6" y="16"/>
                      <a:pt x="6" y="16"/>
                      <a:pt x="6" y="16"/>
                    </a:cubicBezTo>
                    <a:cubicBezTo>
                      <a:pt x="6" y="17"/>
                      <a:pt x="6" y="17"/>
                      <a:pt x="6" y="17"/>
                    </a:cubicBezTo>
                    <a:cubicBezTo>
                      <a:pt x="7" y="17"/>
                      <a:pt x="7" y="18"/>
                      <a:pt x="8" y="18"/>
                    </a:cubicBezTo>
                    <a:cubicBezTo>
                      <a:pt x="8" y="19"/>
                      <a:pt x="8" y="19"/>
                      <a:pt x="8" y="19"/>
                    </a:cubicBezTo>
                    <a:cubicBezTo>
                      <a:pt x="8" y="19"/>
                      <a:pt x="8" y="19"/>
                      <a:pt x="8" y="19"/>
                    </a:cubicBezTo>
                    <a:cubicBezTo>
                      <a:pt x="8" y="19"/>
                      <a:pt x="8" y="19"/>
                      <a:pt x="8" y="19"/>
                    </a:cubicBezTo>
                    <a:cubicBezTo>
                      <a:pt x="9" y="20"/>
                      <a:pt x="9" y="20"/>
                      <a:pt x="9" y="20"/>
                    </a:cubicBezTo>
                    <a:cubicBezTo>
                      <a:pt x="10" y="21"/>
                      <a:pt x="10" y="21"/>
                      <a:pt x="10" y="21"/>
                    </a:cubicBezTo>
                    <a:cubicBezTo>
                      <a:pt x="10" y="22"/>
                      <a:pt x="10" y="22"/>
                      <a:pt x="10" y="22"/>
                    </a:cubicBezTo>
                    <a:cubicBezTo>
                      <a:pt x="11" y="22"/>
                      <a:pt x="11" y="22"/>
                      <a:pt x="11" y="22"/>
                    </a:cubicBezTo>
                    <a:cubicBezTo>
                      <a:pt x="11" y="22"/>
                      <a:pt x="11" y="22"/>
                      <a:pt x="11" y="22"/>
                    </a:cubicBezTo>
                    <a:cubicBezTo>
                      <a:pt x="11" y="22"/>
                      <a:pt x="11" y="22"/>
                      <a:pt x="11" y="22"/>
                    </a:cubicBezTo>
                    <a:cubicBezTo>
                      <a:pt x="11" y="22"/>
                      <a:pt x="11" y="22"/>
                      <a:pt x="11" y="22"/>
                    </a:cubicBezTo>
                    <a:cubicBezTo>
                      <a:pt x="12" y="23"/>
                      <a:pt x="12" y="23"/>
                      <a:pt x="12" y="23"/>
                    </a:cubicBezTo>
                    <a:cubicBezTo>
                      <a:pt x="14" y="25"/>
                      <a:pt x="14" y="25"/>
                      <a:pt x="14" y="25"/>
                    </a:cubicBezTo>
                    <a:cubicBezTo>
                      <a:pt x="14" y="25"/>
                      <a:pt x="15" y="26"/>
                      <a:pt x="16" y="26"/>
                    </a:cubicBezTo>
                    <a:cubicBezTo>
                      <a:pt x="16" y="27"/>
                      <a:pt x="16" y="27"/>
                      <a:pt x="16" y="27"/>
                    </a:cubicBezTo>
                    <a:cubicBezTo>
                      <a:pt x="14" y="23"/>
                      <a:pt x="11" y="19"/>
                      <a:pt x="8" y="15"/>
                    </a:cubicBezTo>
                    <a:moveTo>
                      <a:pt x="0" y="0"/>
                    </a:move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1" y="4"/>
                      <a:pt x="1" y="4"/>
                      <a:pt x="1" y="4"/>
                    </a:cubicBezTo>
                    <a:cubicBezTo>
                      <a:pt x="1" y="7"/>
                      <a:pt x="1" y="7"/>
                      <a:pt x="1" y="7"/>
                    </a:cubicBezTo>
                    <a:cubicBezTo>
                      <a:pt x="1" y="7"/>
                      <a:pt x="1" y="7"/>
                      <a:pt x="1" y="7"/>
                    </a:cubicBezTo>
                    <a:cubicBezTo>
                      <a:pt x="1" y="7"/>
                      <a:pt x="1" y="7"/>
                      <a:pt x="1" y="7"/>
                    </a:cubicBezTo>
                    <a:cubicBezTo>
                      <a:pt x="2" y="7"/>
                      <a:pt x="2" y="7"/>
                      <a:pt x="2" y="7"/>
                    </a:cubicBezTo>
                    <a:cubicBezTo>
                      <a:pt x="2" y="8"/>
                      <a:pt x="2" y="8"/>
                      <a:pt x="2" y="8"/>
                    </a:cubicBezTo>
                    <a:cubicBezTo>
                      <a:pt x="2" y="8"/>
                      <a:pt x="2" y="8"/>
                      <a:pt x="2" y="8"/>
                    </a:cubicBezTo>
                    <a:cubicBezTo>
                      <a:pt x="2" y="8"/>
                      <a:pt x="2" y="8"/>
                      <a:pt x="2" y="8"/>
                    </a:cubicBezTo>
                    <a:cubicBezTo>
                      <a:pt x="2" y="9"/>
                      <a:pt x="2" y="9"/>
                      <a:pt x="2" y="9"/>
                    </a:cubicBezTo>
                    <a:cubicBezTo>
                      <a:pt x="3" y="10"/>
                      <a:pt x="3" y="10"/>
                      <a:pt x="3" y="10"/>
                    </a:cubicBezTo>
                    <a:cubicBezTo>
                      <a:pt x="3" y="11"/>
                      <a:pt x="3" y="11"/>
                      <a:pt x="3" y="11"/>
                    </a:cubicBezTo>
                    <a:cubicBezTo>
                      <a:pt x="3" y="11"/>
                      <a:pt x="3" y="11"/>
                      <a:pt x="3" y="11"/>
                    </a:cubicBezTo>
                    <a:cubicBezTo>
                      <a:pt x="3" y="12"/>
                      <a:pt x="3" y="12"/>
                      <a:pt x="3" y="12"/>
                    </a:cubicBezTo>
                    <a:cubicBezTo>
                      <a:pt x="3" y="12"/>
                      <a:pt x="3" y="12"/>
                      <a:pt x="3" y="12"/>
                    </a:cubicBezTo>
                    <a:cubicBezTo>
                      <a:pt x="4" y="12"/>
                      <a:pt x="4" y="12"/>
                      <a:pt x="4" y="12"/>
                    </a:cubicBezTo>
                    <a:cubicBezTo>
                      <a:pt x="4" y="12"/>
                      <a:pt x="4" y="12"/>
                      <a:pt x="4" y="12"/>
                    </a:cubicBezTo>
                    <a:cubicBezTo>
                      <a:pt x="5" y="12"/>
                      <a:pt x="6" y="12"/>
                      <a:pt x="7" y="12"/>
                    </a:cubicBezTo>
                    <a:cubicBezTo>
                      <a:pt x="4" y="8"/>
                      <a:pt x="2" y="4"/>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677">
                <a:extLst>
                  <a:ext uri="{FF2B5EF4-FFF2-40B4-BE49-F238E27FC236}">
                    <a16:creationId xmlns:a16="http://schemas.microsoft.com/office/drawing/2014/main" id="{1DEDE408-B84D-476F-910A-3BA3421CF5F8}"/>
                  </a:ext>
                </a:extLst>
              </p:cNvPr>
              <p:cNvSpPr>
                <a:spLocks/>
              </p:cNvSpPr>
              <p:nvPr/>
            </p:nvSpPr>
            <p:spPr bwMode="auto">
              <a:xfrm>
                <a:off x="1613" y="2879"/>
                <a:ext cx="9" cy="7"/>
              </a:xfrm>
              <a:custGeom>
                <a:avLst/>
                <a:gdLst>
                  <a:gd name="T0" fmla="*/ 0 w 4"/>
                  <a:gd name="T1" fmla="*/ 0 h 3"/>
                  <a:gd name="T2" fmla="*/ 1 w 4"/>
                  <a:gd name="T3" fmla="*/ 2 h 3"/>
                  <a:gd name="T4" fmla="*/ 1 w 4"/>
                  <a:gd name="T5" fmla="*/ 3 h 3"/>
                  <a:gd name="T6" fmla="*/ 1 w 4"/>
                  <a:gd name="T7" fmla="*/ 3 h 3"/>
                  <a:gd name="T8" fmla="*/ 4 w 4"/>
                  <a:gd name="T9" fmla="*/ 3 h 3"/>
                  <a:gd name="T10" fmla="*/ 3 w 4"/>
                  <a:gd name="T11" fmla="*/ 0 h 3"/>
                  <a:gd name="T12" fmla="*/ 0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0"/>
                    </a:moveTo>
                    <a:cubicBezTo>
                      <a:pt x="1" y="2"/>
                      <a:pt x="1" y="2"/>
                      <a:pt x="1" y="2"/>
                    </a:cubicBezTo>
                    <a:cubicBezTo>
                      <a:pt x="1" y="3"/>
                      <a:pt x="1" y="3"/>
                      <a:pt x="1" y="3"/>
                    </a:cubicBezTo>
                    <a:cubicBezTo>
                      <a:pt x="1" y="3"/>
                      <a:pt x="1" y="3"/>
                      <a:pt x="1" y="3"/>
                    </a:cubicBezTo>
                    <a:cubicBezTo>
                      <a:pt x="2" y="3"/>
                      <a:pt x="3" y="3"/>
                      <a:pt x="4" y="3"/>
                    </a:cubicBezTo>
                    <a:cubicBezTo>
                      <a:pt x="4" y="2"/>
                      <a:pt x="3" y="1"/>
                      <a:pt x="3" y="0"/>
                    </a:cubicBezTo>
                    <a:cubicBezTo>
                      <a:pt x="2" y="0"/>
                      <a:pt x="1" y="0"/>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678">
                <a:extLst>
                  <a:ext uri="{FF2B5EF4-FFF2-40B4-BE49-F238E27FC236}">
                    <a16:creationId xmlns:a16="http://schemas.microsoft.com/office/drawing/2014/main" id="{FEA0CD24-D1B8-4C6D-8B4E-B63FF262C8CA}"/>
                  </a:ext>
                </a:extLst>
              </p:cNvPr>
              <p:cNvSpPr>
                <a:spLocks/>
              </p:cNvSpPr>
              <p:nvPr/>
            </p:nvSpPr>
            <p:spPr bwMode="auto">
              <a:xfrm>
                <a:off x="1601" y="2767"/>
                <a:ext cx="23" cy="19"/>
              </a:xfrm>
              <a:custGeom>
                <a:avLst/>
                <a:gdLst>
                  <a:gd name="T0" fmla="*/ 1 w 10"/>
                  <a:gd name="T1" fmla="*/ 0 h 8"/>
                  <a:gd name="T2" fmla="*/ 1 w 10"/>
                  <a:gd name="T3" fmla="*/ 0 h 8"/>
                  <a:gd name="T4" fmla="*/ 0 w 10"/>
                  <a:gd name="T5" fmla="*/ 1 h 8"/>
                  <a:gd name="T6" fmla="*/ 0 w 10"/>
                  <a:gd name="T7" fmla="*/ 1 h 8"/>
                  <a:gd name="T8" fmla="*/ 1 w 10"/>
                  <a:gd name="T9" fmla="*/ 2 h 8"/>
                  <a:gd name="T10" fmla="*/ 1 w 10"/>
                  <a:gd name="T11" fmla="*/ 2 h 8"/>
                  <a:gd name="T12" fmla="*/ 1 w 10"/>
                  <a:gd name="T13" fmla="*/ 3 h 8"/>
                  <a:gd name="T14" fmla="*/ 1 w 10"/>
                  <a:gd name="T15" fmla="*/ 5 h 8"/>
                  <a:gd name="T16" fmla="*/ 1 w 10"/>
                  <a:gd name="T17" fmla="*/ 4 h 8"/>
                  <a:gd name="T18" fmla="*/ 1 w 10"/>
                  <a:gd name="T19" fmla="*/ 6 h 8"/>
                  <a:gd name="T20" fmla="*/ 4 w 10"/>
                  <a:gd name="T21" fmla="*/ 7 h 8"/>
                  <a:gd name="T22" fmla="*/ 3 w 10"/>
                  <a:gd name="T23" fmla="*/ 4 h 8"/>
                  <a:gd name="T24" fmla="*/ 2 w 10"/>
                  <a:gd name="T25" fmla="*/ 2 h 8"/>
                  <a:gd name="T26" fmla="*/ 1 w 10"/>
                  <a:gd name="T27" fmla="*/ 1 h 8"/>
                  <a:gd name="T28" fmla="*/ 2 w 10"/>
                  <a:gd name="T29" fmla="*/ 1 h 8"/>
                  <a:gd name="T30" fmla="*/ 4 w 10"/>
                  <a:gd name="T31" fmla="*/ 3 h 8"/>
                  <a:gd name="T32" fmla="*/ 7 w 10"/>
                  <a:gd name="T33" fmla="*/ 6 h 8"/>
                  <a:gd name="T34" fmla="*/ 7 w 10"/>
                  <a:gd name="T35" fmla="*/ 8 h 8"/>
                  <a:gd name="T36" fmla="*/ 10 w 10"/>
                  <a:gd name="T37" fmla="*/ 8 h 8"/>
                  <a:gd name="T38" fmla="*/ 10 w 10"/>
                  <a:gd name="T39" fmla="*/ 8 h 8"/>
                  <a:gd name="T40" fmla="*/ 8 w 10"/>
                  <a:gd name="T41" fmla="*/ 5 h 8"/>
                  <a:gd name="T42" fmla="*/ 8 w 10"/>
                  <a:gd name="T43" fmla="*/ 5 h 8"/>
                  <a:gd name="T44" fmla="*/ 6 w 10"/>
                  <a:gd name="T45" fmla="*/ 4 h 8"/>
                  <a:gd name="T46" fmla="*/ 5 w 10"/>
                  <a:gd name="T47" fmla="*/ 3 h 8"/>
                  <a:gd name="T48" fmla="*/ 5 w 10"/>
                  <a:gd name="T49" fmla="*/ 2 h 8"/>
                  <a:gd name="T50" fmla="*/ 5 w 10"/>
                  <a:gd name="T51" fmla="*/ 2 h 8"/>
                  <a:gd name="T52" fmla="*/ 3 w 10"/>
                  <a:gd name="T53" fmla="*/ 1 h 8"/>
                  <a:gd name="T54" fmla="*/ 2 w 10"/>
                  <a:gd name="T55" fmla="*/ 0 h 8"/>
                  <a:gd name="T56" fmla="*/ 1 w 10"/>
                  <a:gd name="T5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8">
                    <a:moveTo>
                      <a:pt x="1" y="0"/>
                    </a:moveTo>
                    <a:cubicBezTo>
                      <a:pt x="1" y="0"/>
                      <a:pt x="1" y="0"/>
                      <a:pt x="1" y="0"/>
                    </a:cubicBezTo>
                    <a:cubicBezTo>
                      <a:pt x="0" y="0"/>
                      <a:pt x="0" y="1"/>
                      <a:pt x="0" y="1"/>
                    </a:cubicBezTo>
                    <a:cubicBezTo>
                      <a:pt x="0" y="1"/>
                      <a:pt x="0" y="1"/>
                      <a:pt x="0" y="1"/>
                    </a:cubicBezTo>
                    <a:cubicBezTo>
                      <a:pt x="1" y="2"/>
                      <a:pt x="1" y="2"/>
                      <a:pt x="1" y="2"/>
                    </a:cubicBezTo>
                    <a:cubicBezTo>
                      <a:pt x="1" y="2"/>
                      <a:pt x="1" y="2"/>
                      <a:pt x="1" y="2"/>
                    </a:cubicBezTo>
                    <a:cubicBezTo>
                      <a:pt x="1" y="3"/>
                      <a:pt x="1" y="3"/>
                      <a:pt x="1" y="3"/>
                    </a:cubicBezTo>
                    <a:cubicBezTo>
                      <a:pt x="1" y="4"/>
                      <a:pt x="1" y="4"/>
                      <a:pt x="1" y="5"/>
                    </a:cubicBezTo>
                    <a:cubicBezTo>
                      <a:pt x="1" y="4"/>
                      <a:pt x="1" y="4"/>
                      <a:pt x="1" y="4"/>
                    </a:cubicBezTo>
                    <a:cubicBezTo>
                      <a:pt x="1" y="5"/>
                      <a:pt x="1" y="6"/>
                      <a:pt x="1" y="6"/>
                    </a:cubicBezTo>
                    <a:cubicBezTo>
                      <a:pt x="2" y="7"/>
                      <a:pt x="3" y="7"/>
                      <a:pt x="4" y="7"/>
                    </a:cubicBezTo>
                    <a:cubicBezTo>
                      <a:pt x="3" y="6"/>
                      <a:pt x="3" y="5"/>
                      <a:pt x="3" y="4"/>
                    </a:cubicBezTo>
                    <a:cubicBezTo>
                      <a:pt x="2" y="3"/>
                      <a:pt x="2" y="2"/>
                      <a:pt x="2" y="2"/>
                    </a:cubicBezTo>
                    <a:cubicBezTo>
                      <a:pt x="1" y="1"/>
                      <a:pt x="1" y="1"/>
                      <a:pt x="1" y="1"/>
                    </a:cubicBezTo>
                    <a:cubicBezTo>
                      <a:pt x="1" y="1"/>
                      <a:pt x="1" y="1"/>
                      <a:pt x="2" y="1"/>
                    </a:cubicBezTo>
                    <a:cubicBezTo>
                      <a:pt x="2" y="2"/>
                      <a:pt x="3" y="2"/>
                      <a:pt x="4" y="3"/>
                    </a:cubicBezTo>
                    <a:cubicBezTo>
                      <a:pt x="5" y="4"/>
                      <a:pt x="6" y="5"/>
                      <a:pt x="7" y="6"/>
                    </a:cubicBezTo>
                    <a:cubicBezTo>
                      <a:pt x="7" y="7"/>
                      <a:pt x="7" y="7"/>
                      <a:pt x="7" y="8"/>
                    </a:cubicBezTo>
                    <a:cubicBezTo>
                      <a:pt x="8" y="8"/>
                      <a:pt x="9" y="8"/>
                      <a:pt x="10" y="8"/>
                    </a:cubicBezTo>
                    <a:cubicBezTo>
                      <a:pt x="10" y="8"/>
                      <a:pt x="10" y="8"/>
                      <a:pt x="10" y="8"/>
                    </a:cubicBezTo>
                    <a:cubicBezTo>
                      <a:pt x="9" y="7"/>
                      <a:pt x="8" y="6"/>
                      <a:pt x="8" y="5"/>
                    </a:cubicBezTo>
                    <a:cubicBezTo>
                      <a:pt x="8" y="5"/>
                      <a:pt x="8" y="5"/>
                      <a:pt x="8" y="5"/>
                    </a:cubicBezTo>
                    <a:cubicBezTo>
                      <a:pt x="6" y="4"/>
                      <a:pt x="6" y="4"/>
                      <a:pt x="6" y="4"/>
                    </a:cubicBezTo>
                    <a:cubicBezTo>
                      <a:pt x="5" y="3"/>
                      <a:pt x="5" y="3"/>
                      <a:pt x="5" y="3"/>
                    </a:cubicBezTo>
                    <a:cubicBezTo>
                      <a:pt x="5" y="2"/>
                      <a:pt x="5" y="2"/>
                      <a:pt x="5" y="2"/>
                    </a:cubicBezTo>
                    <a:cubicBezTo>
                      <a:pt x="5" y="2"/>
                      <a:pt x="5" y="2"/>
                      <a:pt x="5" y="2"/>
                    </a:cubicBezTo>
                    <a:cubicBezTo>
                      <a:pt x="4" y="2"/>
                      <a:pt x="4" y="1"/>
                      <a:pt x="3" y="1"/>
                    </a:cubicBezTo>
                    <a:cubicBezTo>
                      <a:pt x="2" y="0"/>
                      <a:pt x="2" y="0"/>
                      <a:pt x="2" y="0"/>
                    </a:cubicBezTo>
                    <a:cubicBezTo>
                      <a:pt x="1" y="0"/>
                      <a:pt x="1" y="0"/>
                      <a:pt x="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679">
                <a:extLst>
                  <a:ext uri="{FF2B5EF4-FFF2-40B4-BE49-F238E27FC236}">
                    <a16:creationId xmlns:a16="http://schemas.microsoft.com/office/drawing/2014/main" id="{4293A592-67BF-48DC-A1D7-4EDFC4C4A1B3}"/>
                  </a:ext>
                </a:extLst>
              </p:cNvPr>
              <p:cNvSpPr>
                <a:spLocks noEditPoints="1"/>
              </p:cNvSpPr>
              <p:nvPr/>
            </p:nvSpPr>
            <p:spPr bwMode="auto">
              <a:xfrm>
                <a:off x="1603" y="2770"/>
                <a:ext cx="90" cy="154"/>
              </a:xfrm>
              <a:custGeom>
                <a:avLst/>
                <a:gdLst>
                  <a:gd name="T0" fmla="*/ 10 w 38"/>
                  <a:gd name="T1" fmla="*/ 30 h 65"/>
                  <a:gd name="T2" fmla="*/ 10 w 38"/>
                  <a:gd name="T3" fmla="*/ 30 h 65"/>
                  <a:gd name="T4" fmla="*/ 10 w 38"/>
                  <a:gd name="T5" fmla="*/ 30 h 65"/>
                  <a:gd name="T6" fmla="*/ 10 w 38"/>
                  <a:gd name="T7" fmla="*/ 30 h 65"/>
                  <a:gd name="T8" fmla="*/ 0 w 38"/>
                  <a:gd name="T9" fmla="*/ 0 h 65"/>
                  <a:gd name="T10" fmla="*/ 1 w 38"/>
                  <a:gd name="T11" fmla="*/ 1 h 65"/>
                  <a:gd name="T12" fmla="*/ 2 w 38"/>
                  <a:gd name="T13" fmla="*/ 3 h 65"/>
                  <a:gd name="T14" fmla="*/ 3 w 38"/>
                  <a:gd name="T15" fmla="*/ 6 h 65"/>
                  <a:gd name="T16" fmla="*/ 3 w 38"/>
                  <a:gd name="T17" fmla="*/ 6 h 65"/>
                  <a:gd name="T18" fmla="*/ 4 w 38"/>
                  <a:gd name="T19" fmla="*/ 11 h 65"/>
                  <a:gd name="T20" fmla="*/ 4 w 38"/>
                  <a:gd name="T21" fmla="*/ 13 h 65"/>
                  <a:gd name="T22" fmla="*/ 5 w 38"/>
                  <a:gd name="T23" fmla="*/ 17 h 65"/>
                  <a:gd name="T24" fmla="*/ 5 w 38"/>
                  <a:gd name="T25" fmla="*/ 17 h 65"/>
                  <a:gd name="T26" fmla="*/ 5 w 38"/>
                  <a:gd name="T27" fmla="*/ 23 h 65"/>
                  <a:gd name="T28" fmla="*/ 6 w 38"/>
                  <a:gd name="T29" fmla="*/ 31 h 65"/>
                  <a:gd name="T30" fmla="*/ 7 w 38"/>
                  <a:gd name="T31" fmla="*/ 35 h 65"/>
                  <a:gd name="T32" fmla="*/ 8 w 38"/>
                  <a:gd name="T33" fmla="*/ 38 h 65"/>
                  <a:gd name="T34" fmla="*/ 10 w 38"/>
                  <a:gd name="T35" fmla="*/ 42 h 65"/>
                  <a:gd name="T36" fmla="*/ 12 w 38"/>
                  <a:gd name="T37" fmla="*/ 45 h 65"/>
                  <a:gd name="T38" fmla="*/ 13 w 38"/>
                  <a:gd name="T39" fmla="*/ 47 h 65"/>
                  <a:gd name="T40" fmla="*/ 14 w 38"/>
                  <a:gd name="T41" fmla="*/ 48 h 65"/>
                  <a:gd name="T42" fmla="*/ 14 w 38"/>
                  <a:gd name="T43" fmla="*/ 48 h 65"/>
                  <a:gd name="T44" fmla="*/ 17 w 38"/>
                  <a:gd name="T45" fmla="*/ 51 h 65"/>
                  <a:gd name="T46" fmla="*/ 22 w 38"/>
                  <a:gd name="T47" fmla="*/ 56 h 65"/>
                  <a:gd name="T48" fmla="*/ 27 w 38"/>
                  <a:gd name="T49" fmla="*/ 60 h 65"/>
                  <a:gd name="T50" fmla="*/ 31 w 38"/>
                  <a:gd name="T51" fmla="*/ 62 h 65"/>
                  <a:gd name="T52" fmla="*/ 35 w 38"/>
                  <a:gd name="T53" fmla="*/ 64 h 65"/>
                  <a:gd name="T54" fmla="*/ 38 w 38"/>
                  <a:gd name="T55" fmla="*/ 65 h 65"/>
                  <a:gd name="T56" fmla="*/ 36 w 38"/>
                  <a:gd name="T57" fmla="*/ 63 h 65"/>
                  <a:gd name="T58" fmla="*/ 33 w 38"/>
                  <a:gd name="T59" fmla="*/ 60 h 65"/>
                  <a:gd name="T60" fmla="*/ 30 w 38"/>
                  <a:gd name="T61" fmla="*/ 56 h 65"/>
                  <a:gd name="T62" fmla="*/ 28 w 38"/>
                  <a:gd name="T63" fmla="*/ 54 h 65"/>
                  <a:gd name="T64" fmla="*/ 26 w 38"/>
                  <a:gd name="T65" fmla="*/ 52 h 65"/>
                  <a:gd name="T66" fmla="*/ 22 w 38"/>
                  <a:gd name="T67" fmla="*/ 47 h 65"/>
                  <a:gd name="T68" fmla="*/ 18 w 38"/>
                  <a:gd name="T69" fmla="*/ 41 h 65"/>
                  <a:gd name="T70" fmla="*/ 17 w 38"/>
                  <a:gd name="T71" fmla="*/ 38 h 65"/>
                  <a:gd name="T72" fmla="*/ 15 w 38"/>
                  <a:gd name="T73" fmla="*/ 35 h 65"/>
                  <a:gd name="T74" fmla="*/ 14 w 38"/>
                  <a:gd name="T75" fmla="*/ 32 h 65"/>
                  <a:gd name="T76" fmla="*/ 13 w 38"/>
                  <a:gd name="T77" fmla="*/ 29 h 65"/>
                  <a:gd name="T78" fmla="*/ 12 w 38"/>
                  <a:gd name="T79" fmla="*/ 22 h 65"/>
                  <a:gd name="T80" fmla="*/ 10 w 38"/>
                  <a:gd name="T81" fmla="*/ 16 h 65"/>
                  <a:gd name="T82" fmla="*/ 10 w 38"/>
                  <a:gd name="T83" fmla="*/ 16 h 65"/>
                  <a:gd name="T84" fmla="*/ 9 w 38"/>
                  <a:gd name="T85" fmla="*/ 13 h 65"/>
                  <a:gd name="T86" fmla="*/ 8 w 38"/>
                  <a:gd name="T87" fmla="*/ 10 h 65"/>
                  <a:gd name="T88" fmla="*/ 6 w 38"/>
                  <a:gd name="T89" fmla="*/ 7 h 65"/>
                  <a:gd name="T90" fmla="*/ 6 w 38"/>
                  <a:gd name="T91" fmla="*/ 5 h 65"/>
                  <a:gd name="T92" fmla="*/ 3 w 38"/>
                  <a:gd name="T93" fmla="*/ 2 h 65"/>
                  <a:gd name="T94" fmla="*/ 1 w 38"/>
                  <a:gd name="T95" fmla="*/ 0 h 65"/>
                  <a:gd name="T96" fmla="*/ 0 w 38"/>
                  <a:gd name="T9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65">
                    <a:moveTo>
                      <a:pt x="10" y="30"/>
                    </a:moveTo>
                    <a:cubicBezTo>
                      <a:pt x="10" y="30"/>
                      <a:pt x="10" y="30"/>
                      <a:pt x="10" y="30"/>
                    </a:cubicBezTo>
                    <a:cubicBezTo>
                      <a:pt x="10" y="30"/>
                      <a:pt x="10" y="30"/>
                      <a:pt x="10" y="30"/>
                    </a:cubicBezTo>
                    <a:cubicBezTo>
                      <a:pt x="10" y="30"/>
                      <a:pt x="10" y="30"/>
                      <a:pt x="10" y="30"/>
                    </a:cubicBezTo>
                    <a:moveTo>
                      <a:pt x="0" y="0"/>
                    </a:moveTo>
                    <a:cubicBezTo>
                      <a:pt x="0" y="0"/>
                      <a:pt x="0" y="0"/>
                      <a:pt x="1" y="1"/>
                    </a:cubicBezTo>
                    <a:cubicBezTo>
                      <a:pt x="1" y="1"/>
                      <a:pt x="1" y="2"/>
                      <a:pt x="2" y="3"/>
                    </a:cubicBezTo>
                    <a:cubicBezTo>
                      <a:pt x="2" y="4"/>
                      <a:pt x="2" y="5"/>
                      <a:pt x="3" y="6"/>
                    </a:cubicBezTo>
                    <a:cubicBezTo>
                      <a:pt x="3" y="6"/>
                      <a:pt x="3" y="6"/>
                      <a:pt x="3" y="6"/>
                    </a:cubicBezTo>
                    <a:cubicBezTo>
                      <a:pt x="3" y="8"/>
                      <a:pt x="4" y="9"/>
                      <a:pt x="4" y="11"/>
                    </a:cubicBezTo>
                    <a:cubicBezTo>
                      <a:pt x="4" y="12"/>
                      <a:pt x="4" y="13"/>
                      <a:pt x="4" y="13"/>
                    </a:cubicBezTo>
                    <a:cubicBezTo>
                      <a:pt x="4" y="14"/>
                      <a:pt x="4" y="16"/>
                      <a:pt x="5" y="17"/>
                    </a:cubicBezTo>
                    <a:cubicBezTo>
                      <a:pt x="5" y="17"/>
                      <a:pt x="5" y="17"/>
                      <a:pt x="5" y="17"/>
                    </a:cubicBezTo>
                    <a:cubicBezTo>
                      <a:pt x="5" y="19"/>
                      <a:pt x="5" y="21"/>
                      <a:pt x="5" y="23"/>
                    </a:cubicBezTo>
                    <a:cubicBezTo>
                      <a:pt x="5" y="26"/>
                      <a:pt x="5" y="28"/>
                      <a:pt x="6" y="31"/>
                    </a:cubicBezTo>
                    <a:cubicBezTo>
                      <a:pt x="6" y="32"/>
                      <a:pt x="7" y="33"/>
                      <a:pt x="7" y="35"/>
                    </a:cubicBezTo>
                    <a:cubicBezTo>
                      <a:pt x="7" y="36"/>
                      <a:pt x="8" y="37"/>
                      <a:pt x="8" y="38"/>
                    </a:cubicBezTo>
                    <a:cubicBezTo>
                      <a:pt x="9" y="40"/>
                      <a:pt x="9" y="41"/>
                      <a:pt x="10" y="42"/>
                    </a:cubicBezTo>
                    <a:cubicBezTo>
                      <a:pt x="11" y="43"/>
                      <a:pt x="11" y="44"/>
                      <a:pt x="12" y="45"/>
                    </a:cubicBezTo>
                    <a:cubicBezTo>
                      <a:pt x="12" y="46"/>
                      <a:pt x="13" y="46"/>
                      <a:pt x="13" y="47"/>
                    </a:cubicBezTo>
                    <a:cubicBezTo>
                      <a:pt x="13" y="47"/>
                      <a:pt x="14" y="47"/>
                      <a:pt x="14" y="48"/>
                    </a:cubicBezTo>
                    <a:cubicBezTo>
                      <a:pt x="14" y="48"/>
                      <a:pt x="14" y="48"/>
                      <a:pt x="14" y="48"/>
                    </a:cubicBezTo>
                    <a:cubicBezTo>
                      <a:pt x="15" y="49"/>
                      <a:pt x="16" y="50"/>
                      <a:pt x="17" y="51"/>
                    </a:cubicBezTo>
                    <a:cubicBezTo>
                      <a:pt x="18" y="53"/>
                      <a:pt x="20" y="55"/>
                      <a:pt x="22" y="56"/>
                    </a:cubicBezTo>
                    <a:cubicBezTo>
                      <a:pt x="24" y="57"/>
                      <a:pt x="25" y="59"/>
                      <a:pt x="27" y="60"/>
                    </a:cubicBezTo>
                    <a:cubicBezTo>
                      <a:pt x="28" y="61"/>
                      <a:pt x="30" y="62"/>
                      <a:pt x="31" y="62"/>
                    </a:cubicBezTo>
                    <a:cubicBezTo>
                      <a:pt x="33" y="63"/>
                      <a:pt x="34" y="64"/>
                      <a:pt x="35" y="64"/>
                    </a:cubicBezTo>
                    <a:cubicBezTo>
                      <a:pt x="37" y="65"/>
                      <a:pt x="38" y="65"/>
                      <a:pt x="38" y="65"/>
                    </a:cubicBezTo>
                    <a:cubicBezTo>
                      <a:pt x="38" y="65"/>
                      <a:pt x="37" y="64"/>
                      <a:pt x="36" y="63"/>
                    </a:cubicBezTo>
                    <a:cubicBezTo>
                      <a:pt x="35" y="62"/>
                      <a:pt x="34" y="61"/>
                      <a:pt x="33" y="60"/>
                    </a:cubicBezTo>
                    <a:cubicBezTo>
                      <a:pt x="32" y="59"/>
                      <a:pt x="31" y="58"/>
                      <a:pt x="30" y="56"/>
                    </a:cubicBezTo>
                    <a:cubicBezTo>
                      <a:pt x="29" y="56"/>
                      <a:pt x="28" y="55"/>
                      <a:pt x="28" y="54"/>
                    </a:cubicBezTo>
                    <a:cubicBezTo>
                      <a:pt x="27" y="54"/>
                      <a:pt x="26" y="53"/>
                      <a:pt x="26" y="52"/>
                    </a:cubicBezTo>
                    <a:cubicBezTo>
                      <a:pt x="24" y="51"/>
                      <a:pt x="23" y="49"/>
                      <a:pt x="22" y="47"/>
                    </a:cubicBezTo>
                    <a:cubicBezTo>
                      <a:pt x="21" y="45"/>
                      <a:pt x="19" y="43"/>
                      <a:pt x="18" y="41"/>
                    </a:cubicBezTo>
                    <a:cubicBezTo>
                      <a:pt x="18" y="40"/>
                      <a:pt x="17" y="39"/>
                      <a:pt x="17" y="38"/>
                    </a:cubicBezTo>
                    <a:cubicBezTo>
                      <a:pt x="16" y="37"/>
                      <a:pt x="16" y="36"/>
                      <a:pt x="15" y="35"/>
                    </a:cubicBezTo>
                    <a:cubicBezTo>
                      <a:pt x="15" y="34"/>
                      <a:pt x="14" y="33"/>
                      <a:pt x="14" y="32"/>
                    </a:cubicBezTo>
                    <a:cubicBezTo>
                      <a:pt x="14" y="31"/>
                      <a:pt x="13" y="30"/>
                      <a:pt x="13" y="29"/>
                    </a:cubicBezTo>
                    <a:cubicBezTo>
                      <a:pt x="12" y="27"/>
                      <a:pt x="12" y="24"/>
                      <a:pt x="12" y="22"/>
                    </a:cubicBezTo>
                    <a:cubicBezTo>
                      <a:pt x="11" y="20"/>
                      <a:pt x="11" y="18"/>
                      <a:pt x="10" y="16"/>
                    </a:cubicBezTo>
                    <a:cubicBezTo>
                      <a:pt x="10" y="16"/>
                      <a:pt x="10" y="16"/>
                      <a:pt x="10" y="16"/>
                    </a:cubicBezTo>
                    <a:cubicBezTo>
                      <a:pt x="10" y="15"/>
                      <a:pt x="9" y="14"/>
                      <a:pt x="9" y="13"/>
                    </a:cubicBezTo>
                    <a:cubicBezTo>
                      <a:pt x="9" y="12"/>
                      <a:pt x="8" y="11"/>
                      <a:pt x="8" y="10"/>
                    </a:cubicBezTo>
                    <a:cubicBezTo>
                      <a:pt x="8" y="9"/>
                      <a:pt x="7" y="8"/>
                      <a:pt x="6" y="7"/>
                    </a:cubicBezTo>
                    <a:cubicBezTo>
                      <a:pt x="6" y="6"/>
                      <a:pt x="6" y="6"/>
                      <a:pt x="6" y="5"/>
                    </a:cubicBezTo>
                    <a:cubicBezTo>
                      <a:pt x="5" y="4"/>
                      <a:pt x="4" y="3"/>
                      <a:pt x="3" y="2"/>
                    </a:cubicBezTo>
                    <a:cubicBezTo>
                      <a:pt x="2" y="1"/>
                      <a:pt x="1" y="1"/>
                      <a:pt x="1" y="0"/>
                    </a:cubicBezTo>
                    <a:cubicBezTo>
                      <a:pt x="0" y="0"/>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680">
                <a:extLst>
                  <a:ext uri="{FF2B5EF4-FFF2-40B4-BE49-F238E27FC236}">
                    <a16:creationId xmlns:a16="http://schemas.microsoft.com/office/drawing/2014/main" id="{BF282AA1-25D3-4D85-8368-C1F223A56E3D}"/>
                  </a:ext>
                </a:extLst>
              </p:cNvPr>
              <p:cNvSpPr>
                <a:spLocks noEditPoints="1"/>
              </p:cNvSpPr>
              <p:nvPr/>
            </p:nvSpPr>
            <p:spPr bwMode="auto">
              <a:xfrm>
                <a:off x="1648" y="2851"/>
                <a:ext cx="43" cy="76"/>
              </a:xfrm>
              <a:custGeom>
                <a:avLst/>
                <a:gdLst>
                  <a:gd name="T0" fmla="*/ 4 w 18"/>
                  <a:gd name="T1" fmla="*/ 31 h 32"/>
                  <a:gd name="T2" fmla="*/ 4 w 18"/>
                  <a:gd name="T3" fmla="*/ 31 h 32"/>
                  <a:gd name="T4" fmla="*/ 4 w 18"/>
                  <a:gd name="T5" fmla="*/ 32 h 32"/>
                  <a:gd name="T6" fmla="*/ 4 w 18"/>
                  <a:gd name="T7" fmla="*/ 31 h 32"/>
                  <a:gd name="T8" fmla="*/ 4 w 18"/>
                  <a:gd name="T9" fmla="*/ 31 h 32"/>
                  <a:gd name="T10" fmla="*/ 4 w 18"/>
                  <a:gd name="T11" fmla="*/ 31 h 32"/>
                  <a:gd name="T12" fmla="*/ 4 w 18"/>
                  <a:gd name="T13" fmla="*/ 31 h 32"/>
                  <a:gd name="T14" fmla="*/ 18 w 18"/>
                  <a:gd name="T15" fmla="*/ 22 h 32"/>
                  <a:gd name="T16" fmla="*/ 18 w 18"/>
                  <a:gd name="T17" fmla="*/ 22 h 32"/>
                  <a:gd name="T18" fmla="*/ 18 w 18"/>
                  <a:gd name="T19" fmla="*/ 22 h 32"/>
                  <a:gd name="T20" fmla="*/ 18 w 18"/>
                  <a:gd name="T21" fmla="*/ 22 h 32"/>
                  <a:gd name="T22" fmla="*/ 0 w 18"/>
                  <a:gd name="T23" fmla="*/ 0 h 32"/>
                  <a:gd name="T24" fmla="*/ 0 w 18"/>
                  <a:gd name="T25" fmla="*/ 0 h 32"/>
                  <a:gd name="T26" fmla="*/ 0 w 18"/>
                  <a:gd name="T27" fmla="*/ 0 h 32"/>
                  <a:gd name="T28" fmla="*/ 0 w 18"/>
                  <a:gd name="T29" fmla="*/ 0 h 32"/>
                  <a:gd name="T30" fmla="*/ 0 w 18"/>
                  <a:gd name="T31" fmla="*/ 0 h 32"/>
                  <a:gd name="T32" fmla="*/ 0 w 18"/>
                  <a:gd name="T33" fmla="*/ 0 h 32"/>
                  <a:gd name="T34" fmla="*/ 0 w 18"/>
                  <a:gd name="T35" fmla="*/ 0 h 32"/>
                  <a:gd name="T36" fmla="*/ 0 w 18"/>
                  <a:gd name="T37" fmla="*/ 0 h 32"/>
                  <a:gd name="T38" fmla="*/ 0 w 18"/>
                  <a:gd name="T39" fmla="*/ 0 h 32"/>
                  <a:gd name="T40" fmla="*/ 0 w 18"/>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2">
                    <a:moveTo>
                      <a:pt x="4" y="31"/>
                    </a:moveTo>
                    <a:cubicBezTo>
                      <a:pt x="4" y="31"/>
                      <a:pt x="4" y="31"/>
                      <a:pt x="4" y="31"/>
                    </a:cubicBezTo>
                    <a:cubicBezTo>
                      <a:pt x="4" y="31"/>
                      <a:pt x="4" y="32"/>
                      <a:pt x="4" y="32"/>
                    </a:cubicBezTo>
                    <a:cubicBezTo>
                      <a:pt x="4" y="31"/>
                      <a:pt x="4" y="31"/>
                      <a:pt x="4" y="31"/>
                    </a:cubicBezTo>
                    <a:cubicBezTo>
                      <a:pt x="4" y="31"/>
                      <a:pt x="4" y="31"/>
                      <a:pt x="4" y="31"/>
                    </a:cubicBezTo>
                    <a:cubicBezTo>
                      <a:pt x="4" y="31"/>
                      <a:pt x="4" y="31"/>
                      <a:pt x="4" y="31"/>
                    </a:cubicBezTo>
                    <a:cubicBezTo>
                      <a:pt x="4" y="31"/>
                      <a:pt x="4" y="31"/>
                      <a:pt x="4" y="31"/>
                    </a:cubicBezTo>
                    <a:moveTo>
                      <a:pt x="18" y="22"/>
                    </a:moveTo>
                    <a:cubicBezTo>
                      <a:pt x="18" y="22"/>
                      <a:pt x="18" y="22"/>
                      <a:pt x="18" y="22"/>
                    </a:cubicBezTo>
                    <a:cubicBezTo>
                      <a:pt x="18" y="22"/>
                      <a:pt x="18" y="22"/>
                      <a:pt x="18" y="22"/>
                    </a:cubicBezTo>
                    <a:cubicBezTo>
                      <a:pt x="18" y="22"/>
                      <a:pt x="18" y="22"/>
                      <a:pt x="18" y="22"/>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681">
                <a:extLst>
                  <a:ext uri="{FF2B5EF4-FFF2-40B4-BE49-F238E27FC236}">
                    <a16:creationId xmlns:a16="http://schemas.microsoft.com/office/drawing/2014/main" id="{3D05B584-FD4F-4FEE-B56F-1DD2902881DC}"/>
                  </a:ext>
                </a:extLst>
              </p:cNvPr>
              <p:cNvSpPr>
                <a:spLocks noEditPoints="1"/>
              </p:cNvSpPr>
              <p:nvPr/>
            </p:nvSpPr>
            <p:spPr bwMode="auto">
              <a:xfrm>
                <a:off x="1448" y="2732"/>
                <a:ext cx="15" cy="14"/>
              </a:xfrm>
              <a:custGeom>
                <a:avLst/>
                <a:gdLst>
                  <a:gd name="T0" fmla="*/ 2 w 6"/>
                  <a:gd name="T1" fmla="*/ 6 h 6"/>
                  <a:gd name="T2" fmla="*/ 2 w 6"/>
                  <a:gd name="T3" fmla="*/ 6 h 6"/>
                  <a:gd name="T4" fmla="*/ 2 w 6"/>
                  <a:gd name="T5" fmla="*/ 6 h 6"/>
                  <a:gd name="T6" fmla="*/ 2 w 6"/>
                  <a:gd name="T7" fmla="*/ 6 h 6"/>
                  <a:gd name="T8" fmla="*/ 2 w 6"/>
                  <a:gd name="T9" fmla="*/ 6 h 6"/>
                  <a:gd name="T10" fmla="*/ 6 w 6"/>
                  <a:gd name="T11" fmla="*/ 0 h 6"/>
                  <a:gd name="T12" fmla="*/ 6 w 6"/>
                  <a:gd name="T13" fmla="*/ 0 h 6"/>
                  <a:gd name="T14" fmla="*/ 5 w 6"/>
                  <a:gd name="T15" fmla="*/ 2 h 6"/>
                  <a:gd name="T16" fmla="*/ 5 w 6"/>
                  <a:gd name="T17" fmla="*/ 3 h 6"/>
                  <a:gd name="T18" fmla="*/ 5 w 6"/>
                  <a:gd name="T19" fmla="*/ 4 h 6"/>
                  <a:gd name="T20" fmla="*/ 5 w 6"/>
                  <a:gd name="T21" fmla="*/ 4 h 6"/>
                  <a:gd name="T22" fmla="*/ 6 w 6"/>
                  <a:gd name="T23" fmla="*/ 2 h 6"/>
                  <a:gd name="T24" fmla="*/ 6 w 6"/>
                  <a:gd name="T25" fmla="*/ 0 h 6"/>
                  <a:gd name="T26" fmla="*/ 6 w 6"/>
                  <a:gd name="T27" fmla="*/ 0 h 6"/>
                  <a:gd name="T28" fmla="*/ 4 w 6"/>
                  <a:gd name="T29" fmla="*/ 0 h 6"/>
                  <a:gd name="T30" fmla="*/ 1 w 6"/>
                  <a:gd name="T31" fmla="*/ 2 h 6"/>
                  <a:gd name="T32" fmla="*/ 2 w 6"/>
                  <a:gd name="T33" fmla="*/ 6 h 6"/>
                  <a:gd name="T34" fmla="*/ 2 w 6"/>
                  <a:gd name="T35" fmla="*/ 6 h 6"/>
                  <a:gd name="T36" fmla="*/ 2 w 6"/>
                  <a:gd name="T37" fmla="*/ 6 h 6"/>
                  <a:gd name="T38" fmla="*/ 2 w 6"/>
                  <a:gd name="T39" fmla="*/ 6 h 6"/>
                  <a:gd name="T40" fmla="*/ 2 w 6"/>
                  <a:gd name="T41" fmla="*/ 6 h 6"/>
                  <a:gd name="T42" fmla="*/ 2 w 6"/>
                  <a:gd name="T43" fmla="*/ 6 h 6"/>
                  <a:gd name="T44" fmla="*/ 2 w 6"/>
                  <a:gd name="T45" fmla="*/ 6 h 6"/>
                  <a:gd name="T46" fmla="*/ 2 w 6"/>
                  <a:gd name="T47" fmla="*/ 6 h 6"/>
                  <a:gd name="T48" fmla="*/ 2 w 6"/>
                  <a:gd name="T49" fmla="*/ 6 h 6"/>
                  <a:gd name="T50" fmla="*/ 2 w 6"/>
                  <a:gd name="T51" fmla="*/ 6 h 6"/>
                  <a:gd name="T52" fmla="*/ 2 w 6"/>
                  <a:gd name="T53" fmla="*/ 6 h 6"/>
                  <a:gd name="T54" fmla="*/ 2 w 6"/>
                  <a:gd name="T55" fmla="*/ 6 h 6"/>
                  <a:gd name="T56" fmla="*/ 2 w 6"/>
                  <a:gd name="T57" fmla="*/ 6 h 6"/>
                  <a:gd name="T58" fmla="*/ 2 w 6"/>
                  <a:gd name="T59" fmla="*/ 5 h 6"/>
                  <a:gd name="T60" fmla="*/ 3 w 6"/>
                  <a:gd name="T61" fmla="*/ 4 h 6"/>
                  <a:gd name="T62" fmla="*/ 4 w 6"/>
                  <a:gd name="T63" fmla="*/ 2 h 6"/>
                  <a:gd name="T64" fmla="*/ 4 w 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2" y="6"/>
                    </a:moveTo>
                    <a:cubicBezTo>
                      <a:pt x="2" y="6"/>
                      <a:pt x="2" y="6"/>
                      <a:pt x="2" y="6"/>
                    </a:cubicBezTo>
                    <a:cubicBezTo>
                      <a:pt x="2" y="6"/>
                      <a:pt x="2" y="6"/>
                      <a:pt x="2" y="6"/>
                    </a:cubicBezTo>
                    <a:cubicBezTo>
                      <a:pt x="2" y="6"/>
                      <a:pt x="2" y="6"/>
                      <a:pt x="2" y="6"/>
                    </a:cubicBezTo>
                    <a:cubicBezTo>
                      <a:pt x="2" y="6"/>
                      <a:pt x="2" y="6"/>
                      <a:pt x="2" y="6"/>
                    </a:cubicBezTo>
                    <a:moveTo>
                      <a:pt x="6" y="0"/>
                    </a:moveTo>
                    <a:cubicBezTo>
                      <a:pt x="6" y="0"/>
                      <a:pt x="6" y="0"/>
                      <a:pt x="6" y="0"/>
                    </a:cubicBezTo>
                    <a:cubicBezTo>
                      <a:pt x="5" y="2"/>
                      <a:pt x="5" y="2"/>
                      <a:pt x="5" y="2"/>
                    </a:cubicBezTo>
                    <a:cubicBezTo>
                      <a:pt x="5" y="3"/>
                      <a:pt x="5" y="3"/>
                      <a:pt x="5" y="3"/>
                    </a:cubicBezTo>
                    <a:cubicBezTo>
                      <a:pt x="5" y="4"/>
                      <a:pt x="5" y="4"/>
                      <a:pt x="5" y="4"/>
                    </a:cubicBezTo>
                    <a:cubicBezTo>
                      <a:pt x="5" y="4"/>
                      <a:pt x="5" y="4"/>
                      <a:pt x="5" y="4"/>
                    </a:cubicBezTo>
                    <a:cubicBezTo>
                      <a:pt x="6" y="4"/>
                      <a:pt x="6" y="3"/>
                      <a:pt x="6" y="2"/>
                    </a:cubicBezTo>
                    <a:cubicBezTo>
                      <a:pt x="6" y="1"/>
                      <a:pt x="6" y="1"/>
                      <a:pt x="6" y="0"/>
                    </a:cubicBezTo>
                    <a:cubicBezTo>
                      <a:pt x="6" y="0"/>
                      <a:pt x="6" y="0"/>
                      <a:pt x="6" y="0"/>
                    </a:cubicBezTo>
                    <a:moveTo>
                      <a:pt x="4" y="0"/>
                    </a:moveTo>
                    <a:cubicBezTo>
                      <a:pt x="3" y="0"/>
                      <a:pt x="2" y="1"/>
                      <a:pt x="1" y="2"/>
                    </a:cubicBezTo>
                    <a:cubicBezTo>
                      <a:pt x="0" y="3"/>
                      <a:pt x="1" y="5"/>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5"/>
                      <a:pt x="2" y="5"/>
                      <a:pt x="2" y="5"/>
                    </a:cubicBezTo>
                    <a:cubicBezTo>
                      <a:pt x="3" y="4"/>
                      <a:pt x="3" y="4"/>
                      <a:pt x="3" y="4"/>
                    </a:cubicBezTo>
                    <a:cubicBezTo>
                      <a:pt x="4" y="2"/>
                      <a:pt x="4" y="2"/>
                      <a:pt x="4" y="2"/>
                    </a:cubicBezTo>
                    <a:cubicBezTo>
                      <a:pt x="4" y="0"/>
                      <a:pt x="4" y="0"/>
                      <a:pt x="4"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682">
                <a:extLst>
                  <a:ext uri="{FF2B5EF4-FFF2-40B4-BE49-F238E27FC236}">
                    <a16:creationId xmlns:a16="http://schemas.microsoft.com/office/drawing/2014/main" id="{3D8D1342-DC6E-49B8-9CE5-CA9FCF22D814}"/>
                  </a:ext>
                </a:extLst>
              </p:cNvPr>
              <p:cNvSpPr>
                <a:spLocks/>
              </p:cNvSpPr>
              <p:nvPr/>
            </p:nvSpPr>
            <p:spPr bwMode="auto">
              <a:xfrm>
                <a:off x="1458" y="2748"/>
                <a:ext cx="2" cy="0"/>
              </a:xfrm>
              <a:custGeom>
                <a:avLst/>
                <a:gdLst>
                  <a:gd name="T0" fmla="*/ 0 w 2"/>
                  <a:gd name="T1" fmla="*/ 0 w 2"/>
                  <a:gd name="T2" fmla="*/ 2 w 2"/>
                  <a:gd name="T3" fmla="*/ 2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0" y="0"/>
                    </a:lnTo>
                    <a:lnTo>
                      <a:pt x="2" y="0"/>
                    </a:lnTo>
                    <a:lnTo>
                      <a:pt x="2" y="0"/>
                    </a:lnTo>
                    <a:lnTo>
                      <a:pt x="2" y="0"/>
                    </a:lnTo>
                    <a:lnTo>
                      <a:pt x="2" y="0"/>
                    </a:lnTo>
                    <a:lnTo>
                      <a:pt x="0" y="0"/>
                    </a:lnTo>
                    <a:close/>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683">
                <a:extLst>
                  <a:ext uri="{FF2B5EF4-FFF2-40B4-BE49-F238E27FC236}">
                    <a16:creationId xmlns:a16="http://schemas.microsoft.com/office/drawing/2014/main" id="{A8EE5A5D-D86D-472C-BABF-3F54AE219C9F}"/>
                  </a:ext>
                </a:extLst>
              </p:cNvPr>
              <p:cNvSpPr>
                <a:spLocks/>
              </p:cNvSpPr>
              <p:nvPr/>
            </p:nvSpPr>
            <p:spPr bwMode="auto">
              <a:xfrm>
                <a:off x="1458" y="2748"/>
                <a:ext cx="2" cy="0"/>
              </a:xfrm>
              <a:custGeom>
                <a:avLst/>
                <a:gdLst>
                  <a:gd name="T0" fmla="*/ 0 w 2"/>
                  <a:gd name="T1" fmla="*/ 0 w 2"/>
                  <a:gd name="T2" fmla="*/ 2 w 2"/>
                  <a:gd name="T3" fmla="*/ 2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0" y="0"/>
                    </a:lnTo>
                    <a:lnTo>
                      <a:pt x="2" y="0"/>
                    </a:lnTo>
                    <a:lnTo>
                      <a:pt x="2" y="0"/>
                    </a:lnTo>
                    <a:lnTo>
                      <a:pt x="2"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684">
                <a:extLst>
                  <a:ext uri="{FF2B5EF4-FFF2-40B4-BE49-F238E27FC236}">
                    <a16:creationId xmlns:a16="http://schemas.microsoft.com/office/drawing/2014/main" id="{D8717AD8-468E-48B3-B676-A5BB6020F149}"/>
                  </a:ext>
                </a:extLst>
              </p:cNvPr>
              <p:cNvSpPr>
                <a:spLocks noEditPoints="1"/>
              </p:cNvSpPr>
              <p:nvPr/>
            </p:nvSpPr>
            <p:spPr bwMode="auto">
              <a:xfrm>
                <a:off x="1456" y="2751"/>
                <a:ext cx="2" cy="24"/>
              </a:xfrm>
              <a:custGeom>
                <a:avLst/>
                <a:gdLst>
                  <a:gd name="T0" fmla="*/ 0 w 1"/>
                  <a:gd name="T1" fmla="*/ 10 h 10"/>
                  <a:gd name="T2" fmla="*/ 0 w 1"/>
                  <a:gd name="T3" fmla="*/ 10 h 10"/>
                  <a:gd name="T4" fmla="*/ 0 w 1"/>
                  <a:gd name="T5" fmla="*/ 10 h 10"/>
                  <a:gd name="T6" fmla="*/ 0 w 1"/>
                  <a:gd name="T7" fmla="*/ 10 h 10"/>
                  <a:gd name="T8" fmla="*/ 0 w 1"/>
                  <a:gd name="T9" fmla="*/ 10 h 10"/>
                  <a:gd name="T10" fmla="*/ 0 w 1"/>
                  <a:gd name="T11" fmla="*/ 4 h 10"/>
                  <a:gd name="T12" fmla="*/ 0 w 1"/>
                  <a:gd name="T13" fmla="*/ 4 h 10"/>
                  <a:gd name="T14" fmla="*/ 0 w 1"/>
                  <a:gd name="T15" fmla="*/ 4 h 10"/>
                  <a:gd name="T16" fmla="*/ 0 w 1"/>
                  <a:gd name="T17" fmla="*/ 4 h 10"/>
                  <a:gd name="T18" fmla="*/ 0 w 1"/>
                  <a:gd name="T19" fmla="*/ 4 h 10"/>
                  <a:gd name="T20" fmla="*/ 0 w 1"/>
                  <a:gd name="T21" fmla="*/ 4 h 10"/>
                  <a:gd name="T22" fmla="*/ 0 w 1"/>
                  <a:gd name="T23" fmla="*/ 4 h 10"/>
                  <a:gd name="T24" fmla="*/ 0 w 1"/>
                  <a:gd name="T25" fmla="*/ 4 h 10"/>
                  <a:gd name="T26" fmla="*/ 0 w 1"/>
                  <a:gd name="T27" fmla="*/ 2 h 10"/>
                  <a:gd name="T28" fmla="*/ 0 w 1"/>
                  <a:gd name="T29" fmla="*/ 2 h 10"/>
                  <a:gd name="T30" fmla="*/ 0 w 1"/>
                  <a:gd name="T31" fmla="*/ 2 h 10"/>
                  <a:gd name="T32" fmla="*/ 0 w 1"/>
                  <a:gd name="T33" fmla="*/ 2 h 10"/>
                  <a:gd name="T34" fmla="*/ 1 w 1"/>
                  <a:gd name="T35" fmla="*/ 0 h 10"/>
                  <a:gd name="T36" fmla="*/ 1 w 1"/>
                  <a:gd name="T37" fmla="*/ 0 h 10"/>
                  <a:gd name="T38" fmla="*/ 0 w 1"/>
                  <a:gd name="T39" fmla="*/ 2 h 10"/>
                  <a:gd name="T40" fmla="*/ 0 w 1"/>
                  <a:gd name="T41" fmla="*/ 2 h 10"/>
                  <a:gd name="T42" fmla="*/ 0 w 1"/>
                  <a:gd name="T43" fmla="*/ 1 h 10"/>
                  <a:gd name="T44" fmla="*/ 0 w 1"/>
                  <a:gd name="T45" fmla="*/ 2 h 10"/>
                  <a:gd name="T46" fmla="*/ 0 w 1"/>
                  <a:gd name="T47" fmla="*/ 2 h 10"/>
                  <a:gd name="T48" fmla="*/ 1 w 1"/>
                  <a:gd name="T49" fmla="*/ 2 h 10"/>
                  <a:gd name="T50" fmla="*/ 1 w 1"/>
                  <a:gd name="T51" fmla="*/ 2 h 10"/>
                  <a:gd name="T52" fmla="*/ 1 w 1"/>
                  <a:gd name="T53" fmla="*/ 1 h 10"/>
                  <a:gd name="T54" fmla="*/ 1 w 1"/>
                  <a:gd name="T55" fmla="*/ 0 h 10"/>
                  <a:gd name="T56" fmla="*/ 1 w 1"/>
                  <a:gd name="T5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 h="10">
                    <a:moveTo>
                      <a:pt x="0" y="10"/>
                    </a:moveTo>
                    <a:cubicBezTo>
                      <a:pt x="0" y="10"/>
                      <a:pt x="0" y="10"/>
                      <a:pt x="0" y="10"/>
                    </a:cubicBezTo>
                    <a:cubicBezTo>
                      <a:pt x="0" y="10"/>
                      <a:pt x="0" y="10"/>
                      <a:pt x="0" y="10"/>
                    </a:cubicBezTo>
                    <a:cubicBezTo>
                      <a:pt x="0" y="10"/>
                      <a:pt x="0" y="10"/>
                      <a:pt x="0" y="10"/>
                    </a:cubicBezTo>
                    <a:cubicBezTo>
                      <a:pt x="0" y="10"/>
                      <a:pt x="0" y="10"/>
                      <a:pt x="0" y="10"/>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cubicBezTo>
                      <a:pt x="0" y="4"/>
                      <a:pt x="0" y="4"/>
                      <a:pt x="0" y="4"/>
                    </a:cubicBezTo>
                    <a:cubicBezTo>
                      <a:pt x="0" y="4"/>
                      <a:pt x="0" y="4"/>
                      <a:pt x="0" y="4"/>
                    </a:cubicBezTo>
                    <a:moveTo>
                      <a:pt x="0" y="2"/>
                    </a:moveTo>
                    <a:cubicBezTo>
                      <a:pt x="0" y="2"/>
                      <a:pt x="0" y="2"/>
                      <a:pt x="0" y="2"/>
                    </a:cubicBezTo>
                    <a:cubicBezTo>
                      <a:pt x="0" y="2"/>
                      <a:pt x="0" y="2"/>
                      <a:pt x="0" y="2"/>
                    </a:cubicBezTo>
                    <a:cubicBezTo>
                      <a:pt x="0" y="2"/>
                      <a:pt x="0" y="2"/>
                      <a:pt x="0" y="2"/>
                    </a:cubicBezTo>
                    <a:moveTo>
                      <a:pt x="1" y="0"/>
                    </a:moveTo>
                    <a:cubicBezTo>
                      <a:pt x="1" y="0"/>
                      <a:pt x="1" y="0"/>
                      <a:pt x="1" y="0"/>
                    </a:cubicBezTo>
                    <a:cubicBezTo>
                      <a:pt x="0" y="2"/>
                      <a:pt x="0" y="2"/>
                      <a:pt x="0" y="2"/>
                    </a:cubicBezTo>
                    <a:cubicBezTo>
                      <a:pt x="0" y="2"/>
                      <a:pt x="0" y="2"/>
                      <a:pt x="0" y="2"/>
                    </a:cubicBezTo>
                    <a:cubicBezTo>
                      <a:pt x="0" y="1"/>
                      <a:pt x="0" y="1"/>
                      <a:pt x="0" y="1"/>
                    </a:cubicBezTo>
                    <a:cubicBezTo>
                      <a:pt x="0" y="2"/>
                      <a:pt x="0" y="2"/>
                      <a:pt x="0" y="2"/>
                    </a:cubicBezTo>
                    <a:cubicBezTo>
                      <a:pt x="0" y="2"/>
                      <a:pt x="0" y="2"/>
                      <a:pt x="0" y="2"/>
                    </a:cubicBezTo>
                    <a:cubicBezTo>
                      <a:pt x="0" y="2"/>
                      <a:pt x="0" y="2"/>
                      <a:pt x="1" y="2"/>
                    </a:cubicBezTo>
                    <a:cubicBezTo>
                      <a:pt x="1" y="2"/>
                      <a:pt x="1" y="2"/>
                      <a:pt x="1" y="2"/>
                    </a:cubicBezTo>
                    <a:cubicBezTo>
                      <a:pt x="1" y="1"/>
                      <a:pt x="1" y="1"/>
                      <a:pt x="1" y="1"/>
                    </a:cubicBezTo>
                    <a:cubicBezTo>
                      <a:pt x="1" y="0"/>
                      <a:pt x="1" y="0"/>
                      <a:pt x="1" y="0"/>
                    </a:cubicBezTo>
                    <a:cubicBezTo>
                      <a:pt x="1" y="0"/>
                      <a:pt x="1" y="0"/>
                      <a:pt x="1"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685">
                <a:extLst>
                  <a:ext uri="{FF2B5EF4-FFF2-40B4-BE49-F238E27FC236}">
                    <a16:creationId xmlns:a16="http://schemas.microsoft.com/office/drawing/2014/main" id="{83A1A13C-47BD-43AE-9019-3D155239DBEE}"/>
                  </a:ext>
                </a:extLst>
              </p:cNvPr>
              <p:cNvSpPr>
                <a:spLocks noEditPoints="1"/>
              </p:cNvSpPr>
              <p:nvPr/>
            </p:nvSpPr>
            <p:spPr bwMode="auto">
              <a:xfrm>
                <a:off x="1420" y="2706"/>
                <a:ext cx="76" cy="166"/>
              </a:xfrm>
              <a:custGeom>
                <a:avLst/>
                <a:gdLst>
                  <a:gd name="T0" fmla="*/ 19 w 32"/>
                  <a:gd name="T1" fmla="*/ 48 h 70"/>
                  <a:gd name="T2" fmla="*/ 0 w 32"/>
                  <a:gd name="T3" fmla="*/ 38 h 70"/>
                  <a:gd name="T4" fmla="*/ 0 w 32"/>
                  <a:gd name="T5" fmla="*/ 39 h 70"/>
                  <a:gd name="T6" fmla="*/ 2 w 32"/>
                  <a:gd name="T7" fmla="*/ 47 h 70"/>
                  <a:gd name="T8" fmla="*/ 2 w 32"/>
                  <a:gd name="T9" fmla="*/ 47 h 70"/>
                  <a:gd name="T10" fmla="*/ 6 w 32"/>
                  <a:gd name="T11" fmla="*/ 55 h 70"/>
                  <a:gd name="T12" fmla="*/ 11 w 32"/>
                  <a:gd name="T13" fmla="*/ 60 h 70"/>
                  <a:gd name="T14" fmla="*/ 15 w 32"/>
                  <a:gd name="T15" fmla="*/ 64 h 70"/>
                  <a:gd name="T16" fmla="*/ 15 w 32"/>
                  <a:gd name="T17" fmla="*/ 65 h 70"/>
                  <a:gd name="T18" fmla="*/ 17 w 32"/>
                  <a:gd name="T19" fmla="*/ 66 h 70"/>
                  <a:gd name="T20" fmla="*/ 23 w 32"/>
                  <a:gd name="T21" fmla="*/ 69 h 70"/>
                  <a:gd name="T22" fmla="*/ 12 w 32"/>
                  <a:gd name="T23" fmla="*/ 60 h 70"/>
                  <a:gd name="T24" fmla="*/ 31 w 32"/>
                  <a:gd name="T25" fmla="*/ 61 h 70"/>
                  <a:gd name="T26" fmla="*/ 23 w 32"/>
                  <a:gd name="T27" fmla="*/ 50 h 70"/>
                  <a:gd name="T28" fmla="*/ 23 w 32"/>
                  <a:gd name="T29" fmla="*/ 50 h 70"/>
                  <a:gd name="T30" fmla="*/ 23 w 32"/>
                  <a:gd name="T31" fmla="*/ 49 h 70"/>
                  <a:gd name="T32" fmla="*/ 22 w 32"/>
                  <a:gd name="T33" fmla="*/ 47 h 70"/>
                  <a:gd name="T34" fmla="*/ 22 w 32"/>
                  <a:gd name="T35" fmla="*/ 46 h 70"/>
                  <a:gd name="T36" fmla="*/ 16 w 32"/>
                  <a:gd name="T37" fmla="*/ 41 h 70"/>
                  <a:gd name="T38" fmla="*/ 20 w 32"/>
                  <a:gd name="T39" fmla="*/ 54 h 70"/>
                  <a:gd name="T40" fmla="*/ 23 w 32"/>
                  <a:gd name="T41" fmla="*/ 62 h 70"/>
                  <a:gd name="T42" fmla="*/ 12 w 32"/>
                  <a:gd name="T43" fmla="*/ 51 h 70"/>
                  <a:gd name="T44" fmla="*/ 15 w 32"/>
                  <a:gd name="T45" fmla="*/ 36 h 70"/>
                  <a:gd name="T46" fmla="*/ 19 w 32"/>
                  <a:gd name="T47" fmla="*/ 33 h 70"/>
                  <a:gd name="T48" fmla="*/ 19 w 32"/>
                  <a:gd name="T49" fmla="*/ 21 h 70"/>
                  <a:gd name="T50" fmla="*/ 19 w 32"/>
                  <a:gd name="T51" fmla="*/ 19 h 70"/>
                  <a:gd name="T52" fmla="*/ 17 w 32"/>
                  <a:gd name="T53" fmla="*/ 17 h 70"/>
                  <a:gd name="T54" fmla="*/ 19 w 32"/>
                  <a:gd name="T55" fmla="*/ 19 h 70"/>
                  <a:gd name="T56" fmla="*/ 16 w 32"/>
                  <a:gd name="T57" fmla="*/ 19 h 70"/>
                  <a:gd name="T58" fmla="*/ 17 w 32"/>
                  <a:gd name="T59" fmla="*/ 21 h 70"/>
                  <a:gd name="T60" fmla="*/ 15 w 32"/>
                  <a:gd name="T61" fmla="*/ 23 h 70"/>
                  <a:gd name="T62" fmla="*/ 15 w 32"/>
                  <a:gd name="T63" fmla="*/ 38 h 70"/>
                  <a:gd name="T64" fmla="*/ 19 w 32"/>
                  <a:gd name="T65" fmla="*/ 36 h 70"/>
                  <a:gd name="T66" fmla="*/ 19 w 32"/>
                  <a:gd name="T67" fmla="*/ 36 h 70"/>
                  <a:gd name="T68" fmla="*/ 19 w 32"/>
                  <a:gd name="T69" fmla="*/ 33 h 70"/>
                  <a:gd name="T70" fmla="*/ 19 w 32"/>
                  <a:gd name="T71" fmla="*/ 33 h 70"/>
                  <a:gd name="T72" fmla="*/ 18 w 32"/>
                  <a:gd name="T73" fmla="*/ 28 h 70"/>
                  <a:gd name="T74" fmla="*/ 19 w 32"/>
                  <a:gd name="T75" fmla="*/ 21 h 70"/>
                  <a:gd name="T76" fmla="*/ 19 w 32"/>
                  <a:gd name="T77" fmla="*/ 19 h 70"/>
                  <a:gd name="T78" fmla="*/ 18 w 32"/>
                  <a:gd name="T79" fmla="*/ 15 h 70"/>
                  <a:gd name="T80" fmla="*/ 10 w 32"/>
                  <a:gd name="T81" fmla="*/ 3 h 70"/>
                  <a:gd name="T82" fmla="*/ 9 w 32"/>
                  <a:gd name="T83" fmla="*/ 5 h 70"/>
                  <a:gd name="T84" fmla="*/ 9 w 32"/>
                  <a:gd name="T85" fmla="*/ 5 h 70"/>
                  <a:gd name="T86" fmla="*/ 8 w 32"/>
                  <a:gd name="T87" fmla="*/ 7 h 70"/>
                  <a:gd name="T88" fmla="*/ 8 w 32"/>
                  <a:gd name="T89" fmla="*/ 7 h 70"/>
                  <a:gd name="T90" fmla="*/ 7 w 32"/>
                  <a:gd name="T91" fmla="*/ 9 h 70"/>
                  <a:gd name="T92" fmla="*/ 3 w 32"/>
                  <a:gd name="T93" fmla="*/ 16 h 70"/>
                  <a:gd name="T94" fmla="*/ 3 w 32"/>
                  <a:gd name="T95" fmla="*/ 17 h 70"/>
                  <a:gd name="T96" fmla="*/ 2 w 32"/>
                  <a:gd name="T97" fmla="*/ 19 h 70"/>
                  <a:gd name="T98" fmla="*/ 0 w 32"/>
                  <a:gd name="T99" fmla="*/ 27 h 70"/>
                  <a:gd name="T100" fmla="*/ 0 w 32"/>
                  <a:gd name="T101" fmla="*/ 29 h 70"/>
                  <a:gd name="T102" fmla="*/ 0 w 32"/>
                  <a:gd name="T103" fmla="*/ 31 h 70"/>
                  <a:gd name="T104" fmla="*/ 7 w 32"/>
                  <a:gd name="T105" fmla="*/ 29 h 70"/>
                  <a:gd name="T106" fmla="*/ 9 w 32"/>
                  <a:gd name="T107" fmla="*/ 17 h 70"/>
                  <a:gd name="T108" fmla="*/ 14 w 32"/>
                  <a:gd name="T10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70">
                    <a:moveTo>
                      <a:pt x="19" y="48"/>
                    </a:moveTo>
                    <a:cubicBezTo>
                      <a:pt x="19" y="48"/>
                      <a:pt x="19" y="48"/>
                      <a:pt x="19" y="48"/>
                    </a:cubicBezTo>
                    <a:cubicBezTo>
                      <a:pt x="19" y="48"/>
                      <a:pt x="19" y="48"/>
                      <a:pt x="19" y="48"/>
                    </a:cubicBezTo>
                    <a:cubicBezTo>
                      <a:pt x="19" y="48"/>
                      <a:pt x="19" y="48"/>
                      <a:pt x="19" y="48"/>
                    </a:cubicBezTo>
                    <a:moveTo>
                      <a:pt x="0" y="36"/>
                    </a:moveTo>
                    <a:cubicBezTo>
                      <a:pt x="0" y="36"/>
                      <a:pt x="0" y="36"/>
                      <a:pt x="0" y="36"/>
                    </a:cubicBezTo>
                    <a:cubicBezTo>
                      <a:pt x="0" y="38"/>
                      <a:pt x="0" y="38"/>
                      <a:pt x="0" y="38"/>
                    </a:cubicBezTo>
                    <a:cubicBezTo>
                      <a:pt x="0" y="38"/>
                      <a:pt x="0" y="38"/>
                      <a:pt x="0" y="38"/>
                    </a:cubicBezTo>
                    <a:cubicBezTo>
                      <a:pt x="0" y="38"/>
                      <a:pt x="0" y="38"/>
                      <a:pt x="0" y="38"/>
                    </a:cubicBezTo>
                    <a:cubicBezTo>
                      <a:pt x="0" y="38"/>
                      <a:pt x="0" y="38"/>
                      <a:pt x="0" y="38"/>
                    </a:cubicBezTo>
                    <a:cubicBezTo>
                      <a:pt x="0" y="39"/>
                      <a:pt x="0" y="39"/>
                      <a:pt x="0" y="39"/>
                    </a:cubicBezTo>
                    <a:cubicBezTo>
                      <a:pt x="0" y="39"/>
                      <a:pt x="0" y="39"/>
                      <a:pt x="0" y="39"/>
                    </a:cubicBezTo>
                    <a:cubicBezTo>
                      <a:pt x="0" y="41"/>
                      <a:pt x="1" y="42"/>
                      <a:pt x="1" y="43"/>
                    </a:cubicBezTo>
                    <a:cubicBezTo>
                      <a:pt x="1" y="44"/>
                      <a:pt x="1" y="44"/>
                      <a:pt x="2" y="45"/>
                    </a:cubicBezTo>
                    <a:cubicBezTo>
                      <a:pt x="2" y="46"/>
                      <a:pt x="2" y="46"/>
                      <a:pt x="2" y="46"/>
                    </a:cubicBezTo>
                    <a:cubicBezTo>
                      <a:pt x="2" y="47"/>
                      <a:pt x="2" y="47"/>
                      <a:pt x="2" y="47"/>
                    </a:cubicBezTo>
                    <a:cubicBezTo>
                      <a:pt x="2" y="47"/>
                      <a:pt x="2" y="47"/>
                      <a:pt x="2" y="47"/>
                    </a:cubicBezTo>
                    <a:cubicBezTo>
                      <a:pt x="2" y="47"/>
                      <a:pt x="2" y="47"/>
                      <a:pt x="2" y="47"/>
                    </a:cubicBezTo>
                    <a:cubicBezTo>
                      <a:pt x="2" y="47"/>
                      <a:pt x="2" y="47"/>
                      <a:pt x="2" y="47"/>
                    </a:cubicBezTo>
                    <a:cubicBezTo>
                      <a:pt x="2" y="47"/>
                      <a:pt x="2" y="47"/>
                      <a:pt x="2" y="47"/>
                    </a:cubicBezTo>
                    <a:cubicBezTo>
                      <a:pt x="3" y="48"/>
                      <a:pt x="3" y="48"/>
                      <a:pt x="3" y="48"/>
                    </a:cubicBezTo>
                    <a:cubicBezTo>
                      <a:pt x="4" y="51"/>
                      <a:pt x="4" y="51"/>
                      <a:pt x="4" y="51"/>
                    </a:cubicBezTo>
                    <a:cubicBezTo>
                      <a:pt x="5" y="52"/>
                      <a:pt x="5" y="52"/>
                      <a:pt x="5" y="53"/>
                    </a:cubicBezTo>
                    <a:cubicBezTo>
                      <a:pt x="6" y="55"/>
                      <a:pt x="6" y="55"/>
                      <a:pt x="6" y="55"/>
                    </a:cubicBezTo>
                    <a:cubicBezTo>
                      <a:pt x="7" y="56"/>
                      <a:pt x="7" y="56"/>
                      <a:pt x="7" y="56"/>
                    </a:cubicBezTo>
                    <a:cubicBezTo>
                      <a:pt x="9" y="58"/>
                      <a:pt x="9" y="58"/>
                      <a:pt x="9" y="58"/>
                    </a:cubicBezTo>
                    <a:cubicBezTo>
                      <a:pt x="11" y="61"/>
                      <a:pt x="11" y="61"/>
                      <a:pt x="11" y="61"/>
                    </a:cubicBezTo>
                    <a:cubicBezTo>
                      <a:pt x="11" y="60"/>
                      <a:pt x="11" y="60"/>
                      <a:pt x="11" y="60"/>
                    </a:cubicBezTo>
                    <a:cubicBezTo>
                      <a:pt x="13" y="62"/>
                      <a:pt x="13" y="62"/>
                      <a:pt x="13" y="62"/>
                    </a:cubicBezTo>
                    <a:cubicBezTo>
                      <a:pt x="13" y="63"/>
                      <a:pt x="13" y="63"/>
                      <a:pt x="13" y="63"/>
                    </a:cubicBezTo>
                    <a:cubicBezTo>
                      <a:pt x="14" y="63"/>
                      <a:pt x="14" y="63"/>
                      <a:pt x="14" y="63"/>
                    </a:cubicBezTo>
                    <a:cubicBezTo>
                      <a:pt x="15" y="64"/>
                      <a:pt x="15" y="64"/>
                      <a:pt x="15" y="64"/>
                    </a:cubicBezTo>
                    <a:cubicBezTo>
                      <a:pt x="15" y="64"/>
                      <a:pt x="15" y="64"/>
                      <a:pt x="15" y="64"/>
                    </a:cubicBezTo>
                    <a:cubicBezTo>
                      <a:pt x="15" y="64"/>
                      <a:pt x="15" y="64"/>
                      <a:pt x="15" y="64"/>
                    </a:cubicBezTo>
                    <a:cubicBezTo>
                      <a:pt x="15" y="65"/>
                      <a:pt x="15" y="65"/>
                      <a:pt x="15" y="65"/>
                    </a:cubicBezTo>
                    <a:cubicBezTo>
                      <a:pt x="15" y="65"/>
                      <a:pt x="15" y="65"/>
                      <a:pt x="15" y="65"/>
                    </a:cubicBezTo>
                    <a:cubicBezTo>
                      <a:pt x="16" y="65"/>
                      <a:pt x="16" y="65"/>
                      <a:pt x="16" y="65"/>
                    </a:cubicBezTo>
                    <a:cubicBezTo>
                      <a:pt x="16" y="65"/>
                      <a:pt x="16" y="65"/>
                      <a:pt x="16" y="65"/>
                    </a:cubicBezTo>
                    <a:cubicBezTo>
                      <a:pt x="16" y="65"/>
                      <a:pt x="16" y="65"/>
                      <a:pt x="16" y="65"/>
                    </a:cubicBezTo>
                    <a:cubicBezTo>
                      <a:pt x="17" y="66"/>
                      <a:pt x="17" y="66"/>
                      <a:pt x="17" y="66"/>
                    </a:cubicBezTo>
                    <a:cubicBezTo>
                      <a:pt x="19" y="67"/>
                      <a:pt x="19" y="67"/>
                      <a:pt x="19" y="67"/>
                    </a:cubicBezTo>
                    <a:cubicBezTo>
                      <a:pt x="20" y="68"/>
                      <a:pt x="20" y="68"/>
                      <a:pt x="20" y="68"/>
                    </a:cubicBezTo>
                    <a:cubicBezTo>
                      <a:pt x="20" y="68"/>
                      <a:pt x="20" y="68"/>
                      <a:pt x="20" y="68"/>
                    </a:cubicBezTo>
                    <a:cubicBezTo>
                      <a:pt x="23" y="69"/>
                      <a:pt x="23" y="69"/>
                      <a:pt x="23" y="69"/>
                    </a:cubicBezTo>
                    <a:cubicBezTo>
                      <a:pt x="24" y="70"/>
                      <a:pt x="24" y="70"/>
                      <a:pt x="24" y="70"/>
                    </a:cubicBezTo>
                    <a:cubicBezTo>
                      <a:pt x="25" y="70"/>
                      <a:pt x="25" y="70"/>
                      <a:pt x="26" y="70"/>
                    </a:cubicBezTo>
                    <a:cubicBezTo>
                      <a:pt x="27" y="70"/>
                      <a:pt x="29" y="70"/>
                      <a:pt x="30" y="69"/>
                    </a:cubicBezTo>
                    <a:cubicBezTo>
                      <a:pt x="23" y="67"/>
                      <a:pt x="18" y="64"/>
                      <a:pt x="12" y="60"/>
                    </a:cubicBezTo>
                    <a:cubicBezTo>
                      <a:pt x="12" y="60"/>
                      <a:pt x="12" y="60"/>
                      <a:pt x="13" y="60"/>
                    </a:cubicBezTo>
                    <a:cubicBezTo>
                      <a:pt x="13" y="60"/>
                      <a:pt x="13" y="60"/>
                      <a:pt x="13" y="60"/>
                    </a:cubicBezTo>
                    <a:cubicBezTo>
                      <a:pt x="19" y="63"/>
                      <a:pt x="25" y="66"/>
                      <a:pt x="31" y="67"/>
                    </a:cubicBezTo>
                    <a:cubicBezTo>
                      <a:pt x="32" y="65"/>
                      <a:pt x="32" y="63"/>
                      <a:pt x="31" y="61"/>
                    </a:cubicBezTo>
                    <a:cubicBezTo>
                      <a:pt x="28" y="58"/>
                      <a:pt x="28" y="58"/>
                      <a:pt x="28" y="58"/>
                    </a:cubicBezTo>
                    <a:cubicBezTo>
                      <a:pt x="27" y="55"/>
                      <a:pt x="27" y="55"/>
                      <a:pt x="27" y="55"/>
                    </a:cubicBezTo>
                    <a:cubicBezTo>
                      <a:pt x="24" y="51"/>
                      <a:pt x="24" y="51"/>
                      <a:pt x="24" y="51"/>
                    </a:cubicBezTo>
                    <a:cubicBezTo>
                      <a:pt x="23" y="50"/>
                      <a:pt x="23" y="50"/>
                      <a:pt x="23" y="50"/>
                    </a:cubicBezTo>
                    <a:cubicBezTo>
                      <a:pt x="23" y="49"/>
                      <a:pt x="23" y="49"/>
                      <a:pt x="23" y="49"/>
                    </a:cubicBezTo>
                    <a:cubicBezTo>
                      <a:pt x="23" y="49"/>
                      <a:pt x="23" y="49"/>
                      <a:pt x="23" y="49"/>
                    </a:cubicBezTo>
                    <a:cubicBezTo>
                      <a:pt x="23" y="50"/>
                      <a:pt x="23" y="50"/>
                      <a:pt x="23" y="50"/>
                    </a:cubicBezTo>
                    <a:cubicBezTo>
                      <a:pt x="23" y="50"/>
                      <a:pt x="23" y="50"/>
                      <a:pt x="23" y="50"/>
                    </a:cubicBezTo>
                    <a:cubicBezTo>
                      <a:pt x="23" y="50"/>
                      <a:pt x="23" y="50"/>
                      <a:pt x="23" y="50"/>
                    </a:cubicBezTo>
                    <a:cubicBezTo>
                      <a:pt x="23" y="50"/>
                      <a:pt x="23" y="50"/>
                      <a:pt x="23" y="50"/>
                    </a:cubicBezTo>
                    <a:cubicBezTo>
                      <a:pt x="23" y="50"/>
                      <a:pt x="23" y="50"/>
                      <a:pt x="23" y="50"/>
                    </a:cubicBezTo>
                    <a:cubicBezTo>
                      <a:pt x="23" y="49"/>
                      <a:pt x="23" y="49"/>
                      <a:pt x="23" y="49"/>
                    </a:cubicBezTo>
                    <a:cubicBezTo>
                      <a:pt x="23" y="49"/>
                      <a:pt x="23" y="49"/>
                      <a:pt x="23" y="49"/>
                    </a:cubicBezTo>
                    <a:cubicBezTo>
                      <a:pt x="23" y="48"/>
                      <a:pt x="23" y="48"/>
                      <a:pt x="23" y="48"/>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6"/>
                      <a:pt x="22" y="46"/>
                      <a:pt x="22" y="46"/>
                    </a:cubicBezTo>
                    <a:cubicBezTo>
                      <a:pt x="21" y="43"/>
                      <a:pt x="21" y="43"/>
                      <a:pt x="21" y="43"/>
                    </a:cubicBezTo>
                    <a:cubicBezTo>
                      <a:pt x="21" y="42"/>
                      <a:pt x="21" y="42"/>
                      <a:pt x="21" y="42"/>
                    </a:cubicBezTo>
                    <a:cubicBezTo>
                      <a:pt x="21" y="42"/>
                      <a:pt x="21" y="42"/>
                      <a:pt x="21" y="42"/>
                    </a:cubicBezTo>
                    <a:cubicBezTo>
                      <a:pt x="19" y="42"/>
                      <a:pt x="17" y="41"/>
                      <a:pt x="16" y="41"/>
                    </a:cubicBezTo>
                    <a:cubicBezTo>
                      <a:pt x="16" y="41"/>
                      <a:pt x="16" y="42"/>
                      <a:pt x="16" y="43"/>
                    </a:cubicBezTo>
                    <a:cubicBezTo>
                      <a:pt x="16" y="45"/>
                      <a:pt x="17" y="47"/>
                      <a:pt x="18" y="49"/>
                    </a:cubicBezTo>
                    <a:cubicBezTo>
                      <a:pt x="18" y="50"/>
                      <a:pt x="18" y="50"/>
                      <a:pt x="19" y="51"/>
                    </a:cubicBezTo>
                    <a:cubicBezTo>
                      <a:pt x="19" y="52"/>
                      <a:pt x="19" y="53"/>
                      <a:pt x="20" y="54"/>
                    </a:cubicBezTo>
                    <a:cubicBezTo>
                      <a:pt x="20" y="55"/>
                      <a:pt x="21" y="57"/>
                      <a:pt x="22" y="58"/>
                    </a:cubicBezTo>
                    <a:cubicBezTo>
                      <a:pt x="23" y="59"/>
                      <a:pt x="23" y="60"/>
                      <a:pt x="24" y="61"/>
                    </a:cubicBezTo>
                    <a:cubicBezTo>
                      <a:pt x="25" y="63"/>
                      <a:pt x="26" y="64"/>
                      <a:pt x="26" y="64"/>
                    </a:cubicBezTo>
                    <a:cubicBezTo>
                      <a:pt x="26" y="64"/>
                      <a:pt x="25" y="64"/>
                      <a:pt x="23" y="62"/>
                    </a:cubicBezTo>
                    <a:cubicBezTo>
                      <a:pt x="22" y="62"/>
                      <a:pt x="21" y="61"/>
                      <a:pt x="20" y="60"/>
                    </a:cubicBezTo>
                    <a:cubicBezTo>
                      <a:pt x="18" y="59"/>
                      <a:pt x="17" y="58"/>
                      <a:pt x="16" y="56"/>
                    </a:cubicBezTo>
                    <a:cubicBezTo>
                      <a:pt x="15" y="55"/>
                      <a:pt x="15" y="55"/>
                      <a:pt x="14" y="54"/>
                    </a:cubicBezTo>
                    <a:cubicBezTo>
                      <a:pt x="14" y="53"/>
                      <a:pt x="13" y="52"/>
                      <a:pt x="12" y="51"/>
                    </a:cubicBezTo>
                    <a:cubicBezTo>
                      <a:pt x="11" y="49"/>
                      <a:pt x="10" y="47"/>
                      <a:pt x="10" y="44"/>
                    </a:cubicBezTo>
                    <a:cubicBezTo>
                      <a:pt x="9" y="43"/>
                      <a:pt x="8" y="41"/>
                      <a:pt x="8" y="39"/>
                    </a:cubicBezTo>
                    <a:cubicBezTo>
                      <a:pt x="5" y="38"/>
                      <a:pt x="2" y="37"/>
                      <a:pt x="0" y="36"/>
                    </a:cubicBezTo>
                    <a:moveTo>
                      <a:pt x="15" y="36"/>
                    </a:moveTo>
                    <a:cubicBezTo>
                      <a:pt x="15" y="36"/>
                      <a:pt x="15" y="36"/>
                      <a:pt x="15" y="36"/>
                    </a:cubicBezTo>
                    <a:cubicBezTo>
                      <a:pt x="15" y="36"/>
                      <a:pt x="15" y="36"/>
                      <a:pt x="15" y="36"/>
                    </a:cubicBezTo>
                    <a:cubicBezTo>
                      <a:pt x="15" y="36"/>
                      <a:pt x="15" y="36"/>
                      <a:pt x="15" y="36"/>
                    </a:cubicBezTo>
                    <a:moveTo>
                      <a:pt x="19" y="33"/>
                    </a:moveTo>
                    <a:cubicBezTo>
                      <a:pt x="19" y="33"/>
                      <a:pt x="19" y="33"/>
                      <a:pt x="19" y="33"/>
                    </a:cubicBezTo>
                    <a:cubicBezTo>
                      <a:pt x="19" y="33"/>
                      <a:pt x="19" y="33"/>
                      <a:pt x="19" y="33"/>
                    </a:cubicBezTo>
                    <a:cubicBezTo>
                      <a:pt x="19" y="33"/>
                      <a:pt x="19" y="33"/>
                      <a:pt x="19" y="33"/>
                    </a:cubicBezTo>
                    <a:moveTo>
                      <a:pt x="19" y="21"/>
                    </a:moveTo>
                    <a:cubicBezTo>
                      <a:pt x="19" y="21"/>
                      <a:pt x="19" y="21"/>
                      <a:pt x="19" y="21"/>
                    </a:cubicBezTo>
                    <a:moveTo>
                      <a:pt x="19" y="19"/>
                    </a:moveTo>
                    <a:cubicBezTo>
                      <a:pt x="19" y="19"/>
                      <a:pt x="19" y="19"/>
                      <a:pt x="19" y="19"/>
                    </a:cubicBezTo>
                    <a:cubicBezTo>
                      <a:pt x="19" y="19"/>
                      <a:pt x="19" y="19"/>
                      <a:pt x="19" y="19"/>
                    </a:cubicBezTo>
                    <a:cubicBezTo>
                      <a:pt x="19" y="19"/>
                      <a:pt x="19" y="19"/>
                      <a:pt x="19" y="19"/>
                    </a:cubicBezTo>
                    <a:cubicBezTo>
                      <a:pt x="19" y="19"/>
                      <a:pt x="19" y="19"/>
                      <a:pt x="19" y="19"/>
                    </a:cubicBezTo>
                    <a:moveTo>
                      <a:pt x="17" y="15"/>
                    </a:moveTo>
                    <a:cubicBezTo>
                      <a:pt x="17" y="16"/>
                      <a:pt x="17" y="16"/>
                      <a:pt x="17" y="17"/>
                    </a:cubicBezTo>
                    <a:cubicBezTo>
                      <a:pt x="17" y="18"/>
                      <a:pt x="17" y="18"/>
                      <a:pt x="17" y="18"/>
                    </a:cubicBezTo>
                    <a:cubicBezTo>
                      <a:pt x="17" y="18"/>
                      <a:pt x="17" y="18"/>
                      <a:pt x="17" y="18"/>
                    </a:cubicBezTo>
                    <a:cubicBezTo>
                      <a:pt x="17" y="18"/>
                      <a:pt x="17" y="18"/>
                      <a:pt x="17" y="18"/>
                    </a:cubicBezTo>
                    <a:cubicBezTo>
                      <a:pt x="19" y="19"/>
                      <a:pt x="19" y="19"/>
                      <a:pt x="19" y="19"/>
                    </a:cubicBezTo>
                    <a:cubicBezTo>
                      <a:pt x="19" y="19"/>
                      <a:pt x="19" y="19"/>
                      <a:pt x="19" y="19"/>
                    </a:cubicBezTo>
                    <a:cubicBezTo>
                      <a:pt x="17" y="18"/>
                      <a:pt x="17" y="18"/>
                      <a:pt x="17" y="18"/>
                    </a:cubicBezTo>
                    <a:cubicBezTo>
                      <a:pt x="17" y="18"/>
                      <a:pt x="17" y="18"/>
                      <a:pt x="17" y="18"/>
                    </a:cubicBezTo>
                    <a:cubicBezTo>
                      <a:pt x="16" y="19"/>
                      <a:pt x="16" y="19"/>
                      <a:pt x="16" y="19"/>
                    </a:cubicBezTo>
                    <a:cubicBezTo>
                      <a:pt x="19" y="20"/>
                      <a:pt x="19" y="20"/>
                      <a:pt x="19" y="20"/>
                    </a:cubicBezTo>
                    <a:cubicBezTo>
                      <a:pt x="18" y="21"/>
                      <a:pt x="18" y="21"/>
                      <a:pt x="18" y="21"/>
                    </a:cubicBezTo>
                    <a:cubicBezTo>
                      <a:pt x="18" y="21"/>
                      <a:pt x="18" y="21"/>
                      <a:pt x="18" y="21"/>
                    </a:cubicBezTo>
                    <a:cubicBezTo>
                      <a:pt x="18" y="21"/>
                      <a:pt x="18" y="21"/>
                      <a:pt x="17" y="21"/>
                    </a:cubicBezTo>
                    <a:cubicBezTo>
                      <a:pt x="17" y="21"/>
                      <a:pt x="17" y="21"/>
                      <a:pt x="16" y="21"/>
                    </a:cubicBezTo>
                    <a:cubicBezTo>
                      <a:pt x="16" y="21"/>
                      <a:pt x="16" y="21"/>
                      <a:pt x="16" y="21"/>
                    </a:cubicBezTo>
                    <a:cubicBezTo>
                      <a:pt x="16" y="22"/>
                      <a:pt x="16" y="22"/>
                      <a:pt x="16" y="22"/>
                    </a:cubicBezTo>
                    <a:cubicBezTo>
                      <a:pt x="15" y="23"/>
                      <a:pt x="15" y="23"/>
                      <a:pt x="15" y="23"/>
                    </a:cubicBezTo>
                    <a:cubicBezTo>
                      <a:pt x="15" y="25"/>
                      <a:pt x="15" y="27"/>
                      <a:pt x="15" y="29"/>
                    </a:cubicBezTo>
                    <a:cubicBezTo>
                      <a:pt x="15" y="31"/>
                      <a:pt x="14" y="32"/>
                      <a:pt x="15" y="33"/>
                    </a:cubicBezTo>
                    <a:cubicBezTo>
                      <a:pt x="15" y="34"/>
                      <a:pt x="15" y="35"/>
                      <a:pt x="15" y="36"/>
                    </a:cubicBezTo>
                    <a:cubicBezTo>
                      <a:pt x="15" y="37"/>
                      <a:pt x="15" y="37"/>
                      <a:pt x="15" y="38"/>
                    </a:cubicBezTo>
                    <a:cubicBezTo>
                      <a:pt x="17" y="38"/>
                      <a:pt x="18" y="38"/>
                      <a:pt x="20" y="39"/>
                    </a:cubicBezTo>
                    <a:cubicBezTo>
                      <a:pt x="19" y="37"/>
                      <a:pt x="19" y="37"/>
                      <a:pt x="19" y="37"/>
                    </a:cubicBezTo>
                    <a:cubicBezTo>
                      <a:pt x="19" y="36"/>
                      <a:pt x="19" y="36"/>
                      <a:pt x="19" y="36"/>
                    </a:cubicBezTo>
                    <a:cubicBezTo>
                      <a:pt x="19" y="36"/>
                      <a:pt x="19" y="36"/>
                      <a:pt x="19" y="36"/>
                    </a:cubicBezTo>
                    <a:cubicBezTo>
                      <a:pt x="19" y="36"/>
                      <a:pt x="19" y="36"/>
                      <a:pt x="19" y="36"/>
                    </a:cubicBezTo>
                    <a:cubicBezTo>
                      <a:pt x="19" y="35"/>
                      <a:pt x="19" y="35"/>
                      <a:pt x="19" y="35"/>
                    </a:cubicBezTo>
                    <a:cubicBezTo>
                      <a:pt x="19" y="36"/>
                      <a:pt x="19" y="36"/>
                      <a:pt x="19" y="36"/>
                    </a:cubicBezTo>
                    <a:cubicBezTo>
                      <a:pt x="19" y="36"/>
                      <a:pt x="19" y="36"/>
                      <a:pt x="19" y="36"/>
                    </a:cubicBezTo>
                    <a:cubicBezTo>
                      <a:pt x="19" y="35"/>
                      <a:pt x="19" y="35"/>
                      <a:pt x="19" y="35"/>
                    </a:cubicBezTo>
                    <a:cubicBezTo>
                      <a:pt x="19" y="35"/>
                      <a:pt x="19" y="35"/>
                      <a:pt x="19" y="35"/>
                    </a:cubicBezTo>
                    <a:cubicBezTo>
                      <a:pt x="19" y="34"/>
                      <a:pt x="19" y="34"/>
                      <a:pt x="19" y="34"/>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8" y="30"/>
                      <a:pt x="18" y="30"/>
                      <a:pt x="18" y="30"/>
                    </a:cubicBezTo>
                    <a:cubicBezTo>
                      <a:pt x="18" y="29"/>
                      <a:pt x="18" y="29"/>
                      <a:pt x="18" y="29"/>
                    </a:cubicBezTo>
                    <a:cubicBezTo>
                      <a:pt x="18" y="28"/>
                      <a:pt x="18" y="28"/>
                      <a:pt x="18" y="28"/>
                    </a:cubicBezTo>
                    <a:cubicBezTo>
                      <a:pt x="18" y="27"/>
                      <a:pt x="18" y="27"/>
                      <a:pt x="18" y="26"/>
                    </a:cubicBezTo>
                    <a:cubicBezTo>
                      <a:pt x="18" y="24"/>
                      <a:pt x="18" y="24"/>
                      <a:pt x="18" y="24"/>
                    </a:cubicBezTo>
                    <a:cubicBezTo>
                      <a:pt x="18" y="24"/>
                      <a:pt x="19" y="23"/>
                      <a:pt x="19" y="22"/>
                    </a:cubicBezTo>
                    <a:cubicBezTo>
                      <a:pt x="19" y="22"/>
                      <a:pt x="19" y="22"/>
                      <a:pt x="19" y="21"/>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20" y="18"/>
                      <a:pt x="20" y="18"/>
                      <a:pt x="20" y="18"/>
                    </a:cubicBezTo>
                    <a:cubicBezTo>
                      <a:pt x="20" y="17"/>
                      <a:pt x="19" y="16"/>
                      <a:pt x="18" y="15"/>
                    </a:cubicBezTo>
                    <a:cubicBezTo>
                      <a:pt x="18" y="15"/>
                      <a:pt x="18" y="15"/>
                      <a:pt x="17" y="15"/>
                    </a:cubicBezTo>
                    <a:moveTo>
                      <a:pt x="12" y="0"/>
                    </a:moveTo>
                    <a:cubicBezTo>
                      <a:pt x="11" y="0"/>
                      <a:pt x="11" y="0"/>
                      <a:pt x="11" y="0"/>
                    </a:cubicBezTo>
                    <a:cubicBezTo>
                      <a:pt x="11" y="1"/>
                      <a:pt x="11" y="2"/>
                      <a:pt x="10" y="3"/>
                    </a:cubicBezTo>
                    <a:cubicBezTo>
                      <a:pt x="11" y="2"/>
                      <a:pt x="11" y="2"/>
                      <a:pt x="11" y="2"/>
                    </a:cubicBezTo>
                    <a:cubicBezTo>
                      <a:pt x="10" y="4"/>
                      <a:pt x="10" y="4"/>
                      <a:pt x="10" y="4"/>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6"/>
                      <a:pt x="9" y="6"/>
                      <a:pt x="9"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8"/>
                      <a:pt x="8" y="8"/>
                      <a:pt x="8" y="8"/>
                    </a:cubicBezTo>
                    <a:cubicBezTo>
                      <a:pt x="8" y="8"/>
                      <a:pt x="8" y="8"/>
                      <a:pt x="8" y="8"/>
                    </a:cubicBezTo>
                    <a:cubicBezTo>
                      <a:pt x="7" y="10"/>
                      <a:pt x="7" y="10"/>
                      <a:pt x="7" y="10"/>
                    </a:cubicBezTo>
                    <a:cubicBezTo>
                      <a:pt x="7" y="9"/>
                      <a:pt x="7" y="9"/>
                      <a:pt x="7" y="9"/>
                    </a:cubicBezTo>
                    <a:cubicBezTo>
                      <a:pt x="6" y="11"/>
                      <a:pt x="6" y="11"/>
                      <a:pt x="6" y="11"/>
                    </a:cubicBezTo>
                    <a:cubicBezTo>
                      <a:pt x="6" y="12"/>
                      <a:pt x="6" y="12"/>
                      <a:pt x="6" y="12"/>
                    </a:cubicBezTo>
                    <a:cubicBezTo>
                      <a:pt x="5" y="12"/>
                      <a:pt x="5" y="12"/>
                      <a:pt x="5" y="12"/>
                    </a:cubicBezTo>
                    <a:cubicBezTo>
                      <a:pt x="3" y="16"/>
                      <a:pt x="3" y="16"/>
                      <a:pt x="3" y="16"/>
                    </a:cubicBezTo>
                    <a:cubicBezTo>
                      <a:pt x="3" y="16"/>
                      <a:pt x="3" y="16"/>
                      <a:pt x="3" y="16"/>
                    </a:cubicBezTo>
                    <a:cubicBezTo>
                      <a:pt x="3" y="17"/>
                      <a:pt x="3" y="17"/>
                      <a:pt x="3" y="17"/>
                    </a:cubicBezTo>
                    <a:cubicBezTo>
                      <a:pt x="3" y="17"/>
                      <a:pt x="3" y="17"/>
                      <a:pt x="3" y="17"/>
                    </a:cubicBezTo>
                    <a:cubicBezTo>
                      <a:pt x="3" y="17"/>
                      <a:pt x="3" y="17"/>
                      <a:pt x="3" y="17"/>
                    </a:cubicBezTo>
                    <a:cubicBezTo>
                      <a:pt x="3" y="17"/>
                      <a:pt x="3" y="17"/>
                      <a:pt x="3" y="17"/>
                    </a:cubicBezTo>
                    <a:cubicBezTo>
                      <a:pt x="2" y="18"/>
                      <a:pt x="2" y="18"/>
                      <a:pt x="2" y="18"/>
                    </a:cubicBezTo>
                    <a:cubicBezTo>
                      <a:pt x="2" y="19"/>
                      <a:pt x="2" y="19"/>
                      <a:pt x="2" y="19"/>
                    </a:cubicBezTo>
                    <a:cubicBezTo>
                      <a:pt x="2" y="19"/>
                      <a:pt x="2" y="19"/>
                      <a:pt x="2" y="19"/>
                    </a:cubicBezTo>
                    <a:cubicBezTo>
                      <a:pt x="1" y="20"/>
                      <a:pt x="1" y="20"/>
                      <a:pt x="1" y="20"/>
                    </a:cubicBezTo>
                    <a:cubicBezTo>
                      <a:pt x="1" y="22"/>
                      <a:pt x="1" y="22"/>
                      <a:pt x="1" y="22"/>
                    </a:cubicBezTo>
                    <a:cubicBezTo>
                      <a:pt x="1" y="23"/>
                      <a:pt x="0" y="24"/>
                      <a:pt x="0" y="25"/>
                    </a:cubicBezTo>
                    <a:cubicBezTo>
                      <a:pt x="0" y="27"/>
                      <a:pt x="0" y="27"/>
                      <a:pt x="0" y="27"/>
                    </a:cubicBezTo>
                    <a:cubicBezTo>
                      <a:pt x="0" y="28"/>
                      <a:pt x="0" y="28"/>
                      <a:pt x="0" y="28"/>
                    </a:cubicBezTo>
                    <a:cubicBezTo>
                      <a:pt x="0" y="28"/>
                      <a:pt x="0" y="28"/>
                      <a:pt x="0" y="28"/>
                    </a:cubicBezTo>
                    <a:cubicBezTo>
                      <a:pt x="0" y="29"/>
                      <a:pt x="0" y="29"/>
                      <a:pt x="0" y="29"/>
                    </a:cubicBezTo>
                    <a:cubicBezTo>
                      <a:pt x="0" y="29"/>
                      <a:pt x="0" y="29"/>
                      <a:pt x="0" y="29"/>
                    </a:cubicBezTo>
                    <a:cubicBezTo>
                      <a:pt x="0" y="29"/>
                      <a:pt x="0" y="29"/>
                      <a:pt x="0" y="29"/>
                    </a:cubicBezTo>
                    <a:cubicBezTo>
                      <a:pt x="0" y="30"/>
                      <a:pt x="0" y="30"/>
                      <a:pt x="0" y="30"/>
                    </a:cubicBezTo>
                    <a:cubicBezTo>
                      <a:pt x="0" y="30"/>
                      <a:pt x="0" y="30"/>
                      <a:pt x="0" y="30"/>
                    </a:cubicBezTo>
                    <a:cubicBezTo>
                      <a:pt x="0" y="31"/>
                      <a:pt x="0" y="31"/>
                      <a:pt x="0" y="31"/>
                    </a:cubicBezTo>
                    <a:cubicBezTo>
                      <a:pt x="0" y="33"/>
                      <a:pt x="0" y="33"/>
                      <a:pt x="0" y="33"/>
                    </a:cubicBezTo>
                    <a:cubicBezTo>
                      <a:pt x="2" y="34"/>
                      <a:pt x="5" y="35"/>
                      <a:pt x="7" y="35"/>
                    </a:cubicBezTo>
                    <a:cubicBezTo>
                      <a:pt x="7" y="35"/>
                      <a:pt x="7" y="34"/>
                      <a:pt x="7" y="33"/>
                    </a:cubicBezTo>
                    <a:cubicBezTo>
                      <a:pt x="7" y="32"/>
                      <a:pt x="7" y="31"/>
                      <a:pt x="7" y="29"/>
                    </a:cubicBezTo>
                    <a:cubicBezTo>
                      <a:pt x="7" y="27"/>
                      <a:pt x="8" y="24"/>
                      <a:pt x="8" y="21"/>
                    </a:cubicBezTo>
                    <a:cubicBezTo>
                      <a:pt x="9" y="19"/>
                      <a:pt x="9" y="19"/>
                      <a:pt x="9" y="19"/>
                    </a:cubicBezTo>
                    <a:cubicBezTo>
                      <a:pt x="9" y="18"/>
                      <a:pt x="9" y="18"/>
                      <a:pt x="9" y="18"/>
                    </a:cubicBezTo>
                    <a:cubicBezTo>
                      <a:pt x="9" y="17"/>
                      <a:pt x="9" y="17"/>
                      <a:pt x="9" y="17"/>
                    </a:cubicBezTo>
                    <a:cubicBezTo>
                      <a:pt x="10" y="16"/>
                      <a:pt x="10" y="15"/>
                      <a:pt x="11" y="14"/>
                    </a:cubicBezTo>
                    <a:cubicBezTo>
                      <a:pt x="11" y="13"/>
                      <a:pt x="12" y="12"/>
                      <a:pt x="12" y="11"/>
                    </a:cubicBezTo>
                    <a:cubicBezTo>
                      <a:pt x="12" y="10"/>
                      <a:pt x="13" y="10"/>
                      <a:pt x="13" y="9"/>
                    </a:cubicBezTo>
                    <a:cubicBezTo>
                      <a:pt x="13" y="8"/>
                      <a:pt x="14" y="7"/>
                      <a:pt x="14" y="6"/>
                    </a:cubicBezTo>
                    <a:cubicBezTo>
                      <a:pt x="14" y="5"/>
                      <a:pt x="14" y="5"/>
                      <a:pt x="14" y="4"/>
                    </a:cubicBezTo>
                    <a:cubicBezTo>
                      <a:pt x="13" y="3"/>
                      <a:pt x="13" y="2"/>
                      <a:pt x="12" y="1"/>
                    </a:cubicBezTo>
                    <a:cubicBezTo>
                      <a:pt x="12" y="1"/>
                      <a:pt x="12" y="0"/>
                      <a:pt x="12"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686">
                <a:extLst>
                  <a:ext uri="{FF2B5EF4-FFF2-40B4-BE49-F238E27FC236}">
                    <a16:creationId xmlns:a16="http://schemas.microsoft.com/office/drawing/2014/main" id="{31AAB685-2479-4BAF-8172-63B934F400C8}"/>
                  </a:ext>
                </a:extLst>
              </p:cNvPr>
              <p:cNvSpPr>
                <a:spLocks noEditPoints="1"/>
              </p:cNvSpPr>
              <p:nvPr/>
            </p:nvSpPr>
            <p:spPr bwMode="auto">
              <a:xfrm>
                <a:off x="1420" y="2784"/>
                <a:ext cx="50" cy="21"/>
              </a:xfrm>
              <a:custGeom>
                <a:avLst/>
                <a:gdLst>
                  <a:gd name="T0" fmla="*/ 20 w 21"/>
                  <a:gd name="T1" fmla="*/ 9 h 9"/>
                  <a:gd name="T2" fmla="*/ 20 w 21"/>
                  <a:gd name="T3" fmla="*/ 9 h 9"/>
                  <a:gd name="T4" fmla="*/ 20 w 21"/>
                  <a:gd name="T5" fmla="*/ 9 h 9"/>
                  <a:gd name="T6" fmla="*/ 20 w 21"/>
                  <a:gd name="T7" fmla="*/ 9 h 9"/>
                  <a:gd name="T8" fmla="*/ 20 w 21"/>
                  <a:gd name="T9" fmla="*/ 9 h 9"/>
                  <a:gd name="T10" fmla="*/ 15 w 21"/>
                  <a:gd name="T11" fmla="*/ 5 h 9"/>
                  <a:gd name="T12" fmla="*/ 16 w 21"/>
                  <a:gd name="T13" fmla="*/ 8 h 9"/>
                  <a:gd name="T14" fmla="*/ 21 w 21"/>
                  <a:gd name="T15" fmla="*/ 9 h 9"/>
                  <a:gd name="T16" fmla="*/ 20 w 21"/>
                  <a:gd name="T17" fmla="*/ 9 h 9"/>
                  <a:gd name="T18" fmla="*/ 20 w 21"/>
                  <a:gd name="T19" fmla="*/ 8 h 9"/>
                  <a:gd name="T20" fmla="*/ 20 w 21"/>
                  <a:gd name="T21" fmla="*/ 9 h 9"/>
                  <a:gd name="T22" fmla="*/ 20 w 21"/>
                  <a:gd name="T23" fmla="*/ 9 h 9"/>
                  <a:gd name="T24" fmla="*/ 20 w 21"/>
                  <a:gd name="T25" fmla="*/ 9 h 9"/>
                  <a:gd name="T26" fmla="*/ 20 w 21"/>
                  <a:gd name="T27" fmla="*/ 6 h 9"/>
                  <a:gd name="T28" fmla="*/ 20 w 21"/>
                  <a:gd name="T29" fmla="*/ 6 h 9"/>
                  <a:gd name="T30" fmla="*/ 15 w 21"/>
                  <a:gd name="T31" fmla="*/ 5 h 9"/>
                  <a:gd name="T32" fmla="*/ 0 w 21"/>
                  <a:gd name="T33" fmla="*/ 0 h 9"/>
                  <a:gd name="T34" fmla="*/ 0 w 21"/>
                  <a:gd name="T35" fmla="*/ 0 h 9"/>
                  <a:gd name="T36" fmla="*/ 0 w 21"/>
                  <a:gd name="T37" fmla="*/ 0 h 9"/>
                  <a:gd name="T38" fmla="*/ 0 w 21"/>
                  <a:gd name="T39" fmla="*/ 1 h 9"/>
                  <a:gd name="T40" fmla="*/ 0 w 21"/>
                  <a:gd name="T41" fmla="*/ 1 h 9"/>
                  <a:gd name="T42" fmla="*/ 0 w 21"/>
                  <a:gd name="T43" fmla="*/ 2 h 9"/>
                  <a:gd name="T44" fmla="*/ 0 w 21"/>
                  <a:gd name="T45" fmla="*/ 3 h 9"/>
                  <a:gd name="T46" fmla="*/ 8 w 21"/>
                  <a:gd name="T47" fmla="*/ 6 h 9"/>
                  <a:gd name="T48" fmla="*/ 8 w 21"/>
                  <a:gd name="T49" fmla="*/ 4 h 9"/>
                  <a:gd name="T50" fmla="*/ 7 w 21"/>
                  <a:gd name="T51" fmla="*/ 2 h 9"/>
                  <a:gd name="T52" fmla="*/ 0 w 21"/>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9">
                    <a:moveTo>
                      <a:pt x="20" y="9"/>
                    </a:moveTo>
                    <a:cubicBezTo>
                      <a:pt x="20" y="9"/>
                      <a:pt x="20" y="9"/>
                      <a:pt x="20" y="9"/>
                    </a:cubicBezTo>
                    <a:cubicBezTo>
                      <a:pt x="20" y="9"/>
                      <a:pt x="20" y="9"/>
                      <a:pt x="20" y="9"/>
                    </a:cubicBezTo>
                    <a:cubicBezTo>
                      <a:pt x="20" y="9"/>
                      <a:pt x="20" y="9"/>
                      <a:pt x="20" y="9"/>
                    </a:cubicBezTo>
                    <a:cubicBezTo>
                      <a:pt x="20" y="9"/>
                      <a:pt x="20" y="9"/>
                      <a:pt x="20" y="9"/>
                    </a:cubicBezTo>
                    <a:moveTo>
                      <a:pt x="15" y="5"/>
                    </a:moveTo>
                    <a:cubicBezTo>
                      <a:pt x="15" y="6"/>
                      <a:pt x="15" y="7"/>
                      <a:pt x="16" y="8"/>
                    </a:cubicBezTo>
                    <a:cubicBezTo>
                      <a:pt x="17" y="8"/>
                      <a:pt x="19" y="9"/>
                      <a:pt x="21" y="9"/>
                    </a:cubicBezTo>
                    <a:cubicBezTo>
                      <a:pt x="20" y="9"/>
                      <a:pt x="20" y="9"/>
                      <a:pt x="20" y="9"/>
                    </a:cubicBezTo>
                    <a:cubicBezTo>
                      <a:pt x="20" y="8"/>
                      <a:pt x="20" y="8"/>
                      <a:pt x="20" y="8"/>
                    </a:cubicBezTo>
                    <a:cubicBezTo>
                      <a:pt x="20" y="8"/>
                      <a:pt x="20" y="9"/>
                      <a:pt x="20" y="9"/>
                    </a:cubicBezTo>
                    <a:cubicBezTo>
                      <a:pt x="20" y="9"/>
                      <a:pt x="20" y="9"/>
                      <a:pt x="20" y="9"/>
                    </a:cubicBezTo>
                    <a:cubicBezTo>
                      <a:pt x="20" y="9"/>
                      <a:pt x="20" y="9"/>
                      <a:pt x="20" y="9"/>
                    </a:cubicBezTo>
                    <a:cubicBezTo>
                      <a:pt x="20" y="6"/>
                      <a:pt x="20" y="6"/>
                      <a:pt x="20" y="6"/>
                    </a:cubicBezTo>
                    <a:cubicBezTo>
                      <a:pt x="20" y="6"/>
                      <a:pt x="20" y="6"/>
                      <a:pt x="20" y="6"/>
                    </a:cubicBezTo>
                    <a:cubicBezTo>
                      <a:pt x="18" y="5"/>
                      <a:pt x="17" y="5"/>
                      <a:pt x="15" y="5"/>
                    </a:cubicBezTo>
                    <a:moveTo>
                      <a:pt x="0" y="0"/>
                    </a:moveTo>
                    <a:cubicBezTo>
                      <a:pt x="0" y="0"/>
                      <a:pt x="0" y="0"/>
                      <a:pt x="0" y="0"/>
                    </a:cubicBezTo>
                    <a:cubicBezTo>
                      <a:pt x="0" y="0"/>
                      <a:pt x="0" y="0"/>
                      <a:pt x="0" y="0"/>
                    </a:cubicBezTo>
                    <a:cubicBezTo>
                      <a:pt x="0" y="1"/>
                      <a:pt x="0" y="1"/>
                      <a:pt x="0" y="1"/>
                    </a:cubicBezTo>
                    <a:cubicBezTo>
                      <a:pt x="0" y="1"/>
                      <a:pt x="0" y="1"/>
                      <a:pt x="0" y="1"/>
                    </a:cubicBezTo>
                    <a:cubicBezTo>
                      <a:pt x="0" y="2"/>
                      <a:pt x="0" y="2"/>
                      <a:pt x="0" y="2"/>
                    </a:cubicBezTo>
                    <a:cubicBezTo>
                      <a:pt x="0" y="3"/>
                      <a:pt x="0" y="3"/>
                      <a:pt x="0" y="3"/>
                    </a:cubicBezTo>
                    <a:cubicBezTo>
                      <a:pt x="2" y="4"/>
                      <a:pt x="5" y="5"/>
                      <a:pt x="8" y="6"/>
                    </a:cubicBezTo>
                    <a:cubicBezTo>
                      <a:pt x="8" y="5"/>
                      <a:pt x="8" y="5"/>
                      <a:pt x="8" y="4"/>
                    </a:cubicBezTo>
                    <a:cubicBezTo>
                      <a:pt x="8" y="4"/>
                      <a:pt x="7" y="3"/>
                      <a:pt x="7" y="2"/>
                    </a:cubicBezTo>
                    <a:cubicBezTo>
                      <a:pt x="5" y="2"/>
                      <a:pt x="2" y="1"/>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687">
                <a:extLst>
                  <a:ext uri="{FF2B5EF4-FFF2-40B4-BE49-F238E27FC236}">
                    <a16:creationId xmlns:a16="http://schemas.microsoft.com/office/drawing/2014/main" id="{426FFE73-9D2D-43CC-B745-A6388682D57D}"/>
                  </a:ext>
                </a:extLst>
              </p:cNvPr>
              <p:cNvSpPr>
                <a:spLocks/>
              </p:cNvSpPr>
              <p:nvPr/>
            </p:nvSpPr>
            <p:spPr bwMode="auto">
              <a:xfrm>
                <a:off x="1448" y="2848"/>
                <a:ext cx="46" cy="22"/>
              </a:xfrm>
              <a:custGeom>
                <a:avLst/>
                <a:gdLst>
                  <a:gd name="T0" fmla="*/ 1 w 19"/>
                  <a:gd name="T1" fmla="*/ 0 h 9"/>
                  <a:gd name="T2" fmla="*/ 0 w 19"/>
                  <a:gd name="T3" fmla="*/ 0 h 9"/>
                  <a:gd name="T4" fmla="*/ 18 w 19"/>
                  <a:gd name="T5" fmla="*/ 9 h 9"/>
                  <a:gd name="T6" fmla="*/ 18 w 19"/>
                  <a:gd name="T7" fmla="*/ 9 h 9"/>
                  <a:gd name="T8" fmla="*/ 19 w 19"/>
                  <a:gd name="T9" fmla="*/ 7 h 9"/>
                  <a:gd name="T10" fmla="*/ 1 w 19"/>
                  <a:gd name="T11" fmla="*/ 0 h 9"/>
                  <a:gd name="T12" fmla="*/ 1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1" y="0"/>
                    </a:moveTo>
                    <a:cubicBezTo>
                      <a:pt x="0" y="0"/>
                      <a:pt x="0" y="0"/>
                      <a:pt x="0" y="0"/>
                    </a:cubicBezTo>
                    <a:cubicBezTo>
                      <a:pt x="6" y="4"/>
                      <a:pt x="11" y="7"/>
                      <a:pt x="18" y="9"/>
                    </a:cubicBezTo>
                    <a:cubicBezTo>
                      <a:pt x="18" y="9"/>
                      <a:pt x="18" y="9"/>
                      <a:pt x="18" y="9"/>
                    </a:cubicBezTo>
                    <a:cubicBezTo>
                      <a:pt x="18" y="8"/>
                      <a:pt x="19" y="8"/>
                      <a:pt x="19" y="7"/>
                    </a:cubicBezTo>
                    <a:cubicBezTo>
                      <a:pt x="13" y="6"/>
                      <a:pt x="7" y="3"/>
                      <a:pt x="1" y="0"/>
                    </a:cubicBezTo>
                    <a:cubicBezTo>
                      <a:pt x="1" y="0"/>
                      <a:pt x="1" y="0"/>
                      <a:pt x="1"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688">
                <a:extLst>
                  <a:ext uri="{FF2B5EF4-FFF2-40B4-BE49-F238E27FC236}">
                    <a16:creationId xmlns:a16="http://schemas.microsoft.com/office/drawing/2014/main" id="{2B351C06-0A59-4183-AF5E-78980D130CA8}"/>
                  </a:ext>
                </a:extLst>
              </p:cNvPr>
              <p:cNvSpPr>
                <a:spLocks/>
              </p:cNvSpPr>
              <p:nvPr/>
            </p:nvSpPr>
            <p:spPr bwMode="auto">
              <a:xfrm>
                <a:off x="1448" y="2682"/>
                <a:ext cx="22" cy="54"/>
              </a:xfrm>
              <a:custGeom>
                <a:avLst/>
                <a:gdLst>
                  <a:gd name="T0" fmla="*/ 3 w 9"/>
                  <a:gd name="T1" fmla="*/ 0 h 23"/>
                  <a:gd name="T2" fmla="*/ 2 w 9"/>
                  <a:gd name="T3" fmla="*/ 1 h 23"/>
                  <a:gd name="T4" fmla="*/ 2 w 9"/>
                  <a:gd name="T5" fmla="*/ 1 h 23"/>
                  <a:gd name="T6" fmla="*/ 1 w 9"/>
                  <a:gd name="T7" fmla="*/ 4 h 23"/>
                  <a:gd name="T8" fmla="*/ 1 w 9"/>
                  <a:gd name="T9" fmla="*/ 5 h 23"/>
                  <a:gd name="T10" fmla="*/ 1 w 9"/>
                  <a:gd name="T11" fmla="*/ 5 h 23"/>
                  <a:gd name="T12" fmla="*/ 1 w 9"/>
                  <a:gd name="T13" fmla="*/ 6 h 23"/>
                  <a:gd name="T14" fmla="*/ 0 w 9"/>
                  <a:gd name="T15" fmla="*/ 7 h 23"/>
                  <a:gd name="T16" fmla="*/ 0 w 9"/>
                  <a:gd name="T17" fmla="*/ 8 h 23"/>
                  <a:gd name="T18" fmla="*/ 0 w 9"/>
                  <a:gd name="T19" fmla="*/ 8 h 23"/>
                  <a:gd name="T20" fmla="*/ 0 w 9"/>
                  <a:gd name="T21" fmla="*/ 9 h 23"/>
                  <a:gd name="T22" fmla="*/ 0 w 9"/>
                  <a:gd name="T23" fmla="*/ 10 h 23"/>
                  <a:gd name="T24" fmla="*/ 0 w 9"/>
                  <a:gd name="T25" fmla="*/ 11 h 23"/>
                  <a:gd name="T26" fmla="*/ 2 w 9"/>
                  <a:gd name="T27" fmla="*/ 14 h 23"/>
                  <a:gd name="T28" fmla="*/ 2 w 9"/>
                  <a:gd name="T29" fmla="*/ 13 h 23"/>
                  <a:gd name="T30" fmla="*/ 3 w 9"/>
                  <a:gd name="T31" fmla="*/ 8 h 23"/>
                  <a:gd name="T32" fmla="*/ 3 w 9"/>
                  <a:gd name="T33" fmla="*/ 5 h 23"/>
                  <a:gd name="T34" fmla="*/ 3 w 9"/>
                  <a:gd name="T35" fmla="*/ 1 h 23"/>
                  <a:gd name="T36" fmla="*/ 4 w 9"/>
                  <a:gd name="T37" fmla="*/ 4 h 23"/>
                  <a:gd name="T38" fmla="*/ 6 w 9"/>
                  <a:gd name="T39" fmla="*/ 8 h 23"/>
                  <a:gd name="T40" fmla="*/ 7 w 9"/>
                  <a:gd name="T41" fmla="*/ 13 h 23"/>
                  <a:gd name="T42" fmla="*/ 7 w 9"/>
                  <a:gd name="T43" fmla="*/ 20 h 23"/>
                  <a:gd name="T44" fmla="*/ 6 w 9"/>
                  <a:gd name="T45" fmla="*/ 21 h 23"/>
                  <a:gd name="T46" fmla="*/ 7 w 9"/>
                  <a:gd name="T47" fmla="*/ 21 h 23"/>
                  <a:gd name="T48" fmla="*/ 9 w 9"/>
                  <a:gd name="T49" fmla="*/ 23 h 23"/>
                  <a:gd name="T50" fmla="*/ 9 w 9"/>
                  <a:gd name="T51" fmla="*/ 21 h 23"/>
                  <a:gd name="T52" fmla="*/ 9 w 9"/>
                  <a:gd name="T53" fmla="*/ 20 h 23"/>
                  <a:gd name="T54" fmla="*/ 9 w 9"/>
                  <a:gd name="T55" fmla="*/ 18 h 23"/>
                  <a:gd name="T56" fmla="*/ 9 w 9"/>
                  <a:gd name="T57" fmla="*/ 17 h 23"/>
                  <a:gd name="T58" fmla="*/ 9 w 9"/>
                  <a:gd name="T59" fmla="*/ 16 h 23"/>
                  <a:gd name="T60" fmla="*/ 8 w 9"/>
                  <a:gd name="T61" fmla="*/ 13 h 23"/>
                  <a:gd name="T62" fmla="*/ 8 w 9"/>
                  <a:gd name="T63" fmla="*/ 13 h 23"/>
                  <a:gd name="T64" fmla="*/ 8 w 9"/>
                  <a:gd name="T65" fmla="*/ 10 h 23"/>
                  <a:gd name="T66" fmla="*/ 7 w 9"/>
                  <a:gd name="T67" fmla="*/ 9 h 23"/>
                  <a:gd name="T68" fmla="*/ 7 w 9"/>
                  <a:gd name="T69" fmla="*/ 8 h 23"/>
                  <a:gd name="T70" fmla="*/ 7 w 9"/>
                  <a:gd name="T71" fmla="*/ 8 h 23"/>
                  <a:gd name="T72" fmla="*/ 7 w 9"/>
                  <a:gd name="T73" fmla="*/ 7 h 23"/>
                  <a:gd name="T74" fmla="*/ 6 w 9"/>
                  <a:gd name="T75" fmla="*/ 7 h 23"/>
                  <a:gd name="T76" fmla="*/ 6 w 9"/>
                  <a:gd name="T77" fmla="*/ 5 h 23"/>
                  <a:gd name="T78" fmla="*/ 6 w 9"/>
                  <a:gd name="T79" fmla="*/ 4 h 23"/>
                  <a:gd name="T80" fmla="*/ 5 w 9"/>
                  <a:gd name="T81" fmla="*/ 4 h 23"/>
                  <a:gd name="T82" fmla="*/ 5 w 9"/>
                  <a:gd name="T83" fmla="*/ 4 h 23"/>
                  <a:gd name="T84" fmla="*/ 5 w 9"/>
                  <a:gd name="T85" fmla="*/ 4 h 23"/>
                  <a:gd name="T86" fmla="*/ 5 w 9"/>
                  <a:gd name="T87" fmla="*/ 4 h 23"/>
                  <a:gd name="T88" fmla="*/ 4 w 9"/>
                  <a:gd name="T89" fmla="*/ 1 h 23"/>
                  <a:gd name="T90" fmla="*/ 3 w 9"/>
                  <a:gd name="T91" fmla="*/ 1 h 23"/>
                  <a:gd name="T92" fmla="*/ 3 w 9"/>
                  <a:gd name="T93" fmla="*/ 1 h 23"/>
                  <a:gd name="T94" fmla="*/ 3 w 9"/>
                  <a:gd name="T9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 h="23">
                    <a:moveTo>
                      <a:pt x="3" y="0"/>
                    </a:moveTo>
                    <a:cubicBezTo>
                      <a:pt x="3" y="0"/>
                      <a:pt x="2" y="1"/>
                      <a:pt x="2" y="1"/>
                    </a:cubicBezTo>
                    <a:cubicBezTo>
                      <a:pt x="2" y="1"/>
                      <a:pt x="2" y="1"/>
                      <a:pt x="2" y="1"/>
                    </a:cubicBezTo>
                    <a:cubicBezTo>
                      <a:pt x="2" y="2"/>
                      <a:pt x="1" y="3"/>
                      <a:pt x="1" y="4"/>
                    </a:cubicBezTo>
                    <a:cubicBezTo>
                      <a:pt x="1" y="5"/>
                      <a:pt x="1" y="5"/>
                      <a:pt x="1" y="5"/>
                    </a:cubicBezTo>
                    <a:cubicBezTo>
                      <a:pt x="1" y="5"/>
                      <a:pt x="1" y="5"/>
                      <a:pt x="1" y="5"/>
                    </a:cubicBezTo>
                    <a:cubicBezTo>
                      <a:pt x="1" y="6"/>
                      <a:pt x="1" y="6"/>
                      <a:pt x="1" y="6"/>
                    </a:cubicBezTo>
                    <a:cubicBezTo>
                      <a:pt x="0" y="7"/>
                      <a:pt x="0" y="7"/>
                      <a:pt x="0" y="7"/>
                    </a:cubicBezTo>
                    <a:cubicBezTo>
                      <a:pt x="0" y="8"/>
                      <a:pt x="0" y="8"/>
                      <a:pt x="0" y="8"/>
                    </a:cubicBezTo>
                    <a:cubicBezTo>
                      <a:pt x="0" y="8"/>
                      <a:pt x="0" y="8"/>
                      <a:pt x="0" y="8"/>
                    </a:cubicBezTo>
                    <a:cubicBezTo>
                      <a:pt x="0" y="9"/>
                      <a:pt x="0" y="9"/>
                      <a:pt x="0" y="9"/>
                    </a:cubicBezTo>
                    <a:cubicBezTo>
                      <a:pt x="0" y="10"/>
                      <a:pt x="0" y="10"/>
                      <a:pt x="0" y="10"/>
                    </a:cubicBezTo>
                    <a:cubicBezTo>
                      <a:pt x="0" y="10"/>
                      <a:pt x="0" y="11"/>
                      <a:pt x="0" y="11"/>
                    </a:cubicBezTo>
                    <a:cubicBezTo>
                      <a:pt x="1" y="12"/>
                      <a:pt x="1" y="13"/>
                      <a:pt x="2" y="14"/>
                    </a:cubicBezTo>
                    <a:cubicBezTo>
                      <a:pt x="2" y="14"/>
                      <a:pt x="2" y="14"/>
                      <a:pt x="2" y="13"/>
                    </a:cubicBezTo>
                    <a:cubicBezTo>
                      <a:pt x="2" y="11"/>
                      <a:pt x="3" y="10"/>
                      <a:pt x="3" y="8"/>
                    </a:cubicBezTo>
                    <a:cubicBezTo>
                      <a:pt x="3" y="7"/>
                      <a:pt x="3" y="6"/>
                      <a:pt x="3" y="5"/>
                    </a:cubicBezTo>
                    <a:cubicBezTo>
                      <a:pt x="3" y="2"/>
                      <a:pt x="3" y="1"/>
                      <a:pt x="3" y="1"/>
                    </a:cubicBezTo>
                    <a:cubicBezTo>
                      <a:pt x="3" y="1"/>
                      <a:pt x="4" y="2"/>
                      <a:pt x="4" y="4"/>
                    </a:cubicBezTo>
                    <a:cubicBezTo>
                      <a:pt x="5" y="5"/>
                      <a:pt x="5" y="7"/>
                      <a:pt x="6" y="8"/>
                    </a:cubicBezTo>
                    <a:cubicBezTo>
                      <a:pt x="6" y="10"/>
                      <a:pt x="6" y="11"/>
                      <a:pt x="7" y="13"/>
                    </a:cubicBezTo>
                    <a:cubicBezTo>
                      <a:pt x="7" y="15"/>
                      <a:pt x="7" y="17"/>
                      <a:pt x="7" y="20"/>
                    </a:cubicBezTo>
                    <a:cubicBezTo>
                      <a:pt x="6" y="20"/>
                      <a:pt x="6" y="20"/>
                      <a:pt x="6" y="21"/>
                    </a:cubicBezTo>
                    <a:cubicBezTo>
                      <a:pt x="6" y="21"/>
                      <a:pt x="6" y="21"/>
                      <a:pt x="7" y="21"/>
                    </a:cubicBezTo>
                    <a:cubicBezTo>
                      <a:pt x="7" y="21"/>
                      <a:pt x="8" y="22"/>
                      <a:pt x="9" y="23"/>
                    </a:cubicBezTo>
                    <a:cubicBezTo>
                      <a:pt x="9" y="21"/>
                      <a:pt x="9" y="21"/>
                      <a:pt x="9" y="21"/>
                    </a:cubicBezTo>
                    <a:cubicBezTo>
                      <a:pt x="9" y="20"/>
                      <a:pt x="9" y="20"/>
                      <a:pt x="9" y="20"/>
                    </a:cubicBezTo>
                    <a:cubicBezTo>
                      <a:pt x="9" y="18"/>
                      <a:pt x="9" y="18"/>
                      <a:pt x="9" y="18"/>
                    </a:cubicBezTo>
                    <a:cubicBezTo>
                      <a:pt x="9" y="18"/>
                      <a:pt x="9" y="17"/>
                      <a:pt x="9" y="17"/>
                    </a:cubicBezTo>
                    <a:cubicBezTo>
                      <a:pt x="9" y="17"/>
                      <a:pt x="9" y="16"/>
                      <a:pt x="9" y="16"/>
                    </a:cubicBezTo>
                    <a:cubicBezTo>
                      <a:pt x="8" y="13"/>
                      <a:pt x="8" y="13"/>
                      <a:pt x="8" y="13"/>
                    </a:cubicBezTo>
                    <a:cubicBezTo>
                      <a:pt x="8" y="13"/>
                      <a:pt x="8" y="13"/>
                      <a:pt x="8" y="13"/>
                    </a:cubicBezTo>
                    <a:cubicBezTo>
                      <a:pt x="8" y="12"/>
                      <a:pt x="8" y="11"/>
                      <a:pt x="8" y="10"/>
                    </a:cubicBezTo>
                    <a:cubicBezTo>
                      <a:pt x="7" y="9"/>
                      <a:pt x="7" y="9"/>
                      <a:pt x="7" y="9"/>
                    </a:cubicBezTo>
                    <a:cubicBezTo>
                      <a:pt x="7" y="8"/>
                      <a:pt x="7" y="8"/>
                      <a:pt x="7" y="8"/>
                    </a:cubicBezTo>
                    <a:cubicBezTo>
                      <a:pt x="7" y="8"/>
                      <a:pt x="7" y="8"/>
                      <a:pt x="7" y="8"/>
                    </a:cubicBezTo>
                    <a:cubicBezTo>
                      <a:pt x="7" y="7"/>
                      <a:pt x="7" y="8"/>
                      <a:pt x="7" y="7"/>
                    </a:cubicBezTo>
                    <a:cubicBezTo>
                      <a:pt x="6" y="7"/>
                      <a:pt x="6" y="7"/>
                      <a:pt x="6" y="7"/>
                    </a:cubicBezTo>
                    <a:cubicBezTo>
                      <a:pt x="6" y="5"/>
                      <a:pt x="6" y="5"/>
                      <a:pt x="6" y="5"/>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3"/>
                      <a:pt x="4" y="2"/>
                      <a:pt x="4" y="1"/>
                    </a:cubicBezTo>
                    <a:cubicBezTo>
                      <a:pt x="4" y="1"/>
                      <a:pt x="4" y="1"/>
                      <a:pt x="3" y="1"/>
                    </a:cubicBezTo>
                    <a:cubicBezTo>
                      <a:pt x="3" y="1"/>
                      <a:pt x="3" y="1"/>
                      <a:pt x="3" y="1"/>
                    </a:cubicBezTo>
                    <a:cubicBezTo>
                      <a:pt x="3" y="0"/>
                      <a:pt x="3" y="0"/>
                      <a:pt x="3"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689">
                <a:extLst>
                  <a:ext uri="{FF2B5EF4-FFF2-40B4-BE49-F238E27FC236}">
                    <a16:creationId xmlns:a16="http://schemas.microsoft.com/office/drawing/2014/main" id="{2769D02E-6390-48B9-B531-870E765C6C54}"/>
                  </a:ext>
                </a:extLst>
              </p:cNvPr>
              <p:cNvSpPr>
                <a:spLocks noEditPoints="1"/>
              </p:cNvSpPr>
              <p:nvPr/>
            </p:nvSpPr>
            <p:spPr bwMode="auto">
              <a:xfrm>
                <a:off x="1437" y="2684"/>
                <a:ext cx="45" cy="174"/>
              </a:xfrm>
              <a:custGeom>
                <a:avLst/>
                <a:gdLst>
                  <a:gd name="T0" fmla="*/ 8 w 19"/>
                  <a:gd name="T1" fmla="*/ 38 h 73"/>
                  <a:gd name="T2" fmla="*/ 8 w 19"/>
                  <a:gd name="T3" fmla="*/ 38 h 73"/>
                  <a:gd name="T4" fmla="*/ 8 w 19"/>
                  <a:gd name="T5" fmla="*/ 32 h 73"/>
                  <a:gd name="T6" fmla="*/ 8 w 19"/>
                  <a:gd name="T7" fmla="*/ 32 h 73"/>
                  <a:gd name="T8" fmla="*/ 8 w 19"/>
                  <a:gd name="T9" fmla="*/ 32 h 73"/>
                  <a:gd name="T10" fmla="*/ 8 w 19"/>
                  <a:gd name="T11" fmla="*/ 32 h 73"/>
                  <a:gd name="T12" fmla="*/ 8 w 19"/>
                  <a:gd name="T13" fmla="*/ 30 h 73"/>
                  <a:gd name="T14" fmla="*/ 8 w 19"/>
                  <a:gd name="T15" fmla="*/ 30 h 73"/>
                  <a:gd name="T16" fmla="*/ 9 w 19"/>
                  <a:gd name="T17" fmla="*/ 21 h 73"/>
                  <a:gd name="T18" fmla="*/ 7 w 19"/>
                  <a:gd name="T19" fmla="*/ 26 h 73"/>
                  <a:gd name="T20" fmla="*/ 9 w 19"/>
                  <a:gd name="T21" fmla="*/ 20 h 73"/>
                  <a:gd name="T22" fmla="*/ 8 w 19"/>
                  <a:gd name="T23" fmla="*/ 24 h 73"/>
                  <a:gd name="T24" fmla="*/ 7 w 19"/>
                  <a:gd name="T25" fmla="*/ 26 h 73"/>
                  <a:gd name="T26" fmla="*/ 7 w 19"/>
                  <a:gd name="T27" fmla="*/ 26 h 73"/>
                  <a:gd name="T28" fmla="*/ 7 w 19"/>
                  <a:gd name="T29" fmla="*/ 26 h 73"/>
                  <a:gd name="T30" fmla="*/ 7 w 19"/>
                  <a:gd name="T31" fmla="*/ 26 h 73"/>
                  <a:gd name="T32" fmla="*/ 7 w 19"/>
                  <a:gd name="T33" fmla="*/ 26 h 73"/>
                  <a:gd name="T34" fmla="*/ 7 w 19"/>
                  <a:gd name="T35" fmla="*/ 26 h 73"/>
                  <a:gd name="T36" fmla="*/ 7 w 19"/>
                  <a:gd name="T37" fmla="*/ 26 h 73"/>
                  <a:gd name="T38" fmla="*/ 7 w 19"/>
                  <a:gd name="T39" fmla="*/ 26 h 73"/>
                  <a:gd name="T40" fmla="*/ 8 w 19"/>
                  <a:gd name="T41" fmla="*/ 0 h 73"/>
                  <a:gd name="T42" fmla="*/ 8 w 19"/>
                  <a:gd name="T43" fmla="*/ 7 h 73"/>
                  <a:gd name="T44" fmla="*/ 7 w 19"/>
                  <a:gd name="T45" fmla="*/ 13 h 73"/>
                  <a:gd name="T46" fmla="*/ 6 w 19"/>
                  <a:gd name="T47" fmla="*/ 18 h 73"/>
                  <a:gd name="T48" fmla="*/ 4 w 19"/>
                  <a:gd name="T49" fmla="*/ 23 h 73"/>
                  <a:gd name="T50" fmla="*/ 2 w 19"/>
                  <a:gd name="T51" fmla="*/ 27 h 73"/>
                  <a:gd name="T52" fmla="*/ 1 w 19"/>
                  <a:gd name="T53" fmla="*/ 30 h 73"/>
                  <a:gd name="T54" fmla="*/ 0 w 19"/>
                  <a:gd name="T55" fmla="*/ 42 h 73"/>
                  <a:gd name="T56" fmla="*/ 1 w 19"/>
                  <a:gd name="T57" fmla="*/ 46 h 73"/>
                  <a:gd name="T58" fmla="*/ 3 w 19"/>
                  <a:gd name="T59" fmla="*/ 53 h 73"/>
                  <a:gd name="T60" fmla="*/ 7 w 19"/>
                  <a:gd name="T61" fmla="*/ 63 h 73"/>
                  <a:gd name="T62" fmla="*/ 13 w 19"/>
                  <a:gd name="T63" fmla="*/ 69 h 73"/>
                  <a:gd name="T64" fmla="*/ 19 w 19"/>
                  <a:gd name="T65" fmla="*/ 73 h 73"/>
                  <a:gd name="T66" fmla="*/ 15 w 19"/>
                  <a:gd name="T67" fmla="*/ 67 h 73"/>
                  <a:gd name="T68" fmla="*/ 12 w 19"/>
                  <a:gd name="T69" fmla="*/ 60 h 73"/>
                  <a:gd name="T70" fmla="*/ 9 w 19"/>
                  <a:gd name="T71" fmla="*/ 52 h 73"/>
                  <a:gd name="T72" fmla="*/ 8 w 19"/>
                  <a:gd name="T73" fmla="*/ 47 h 73"/>
                  <a:gd name="T74" fmla="*/ 8 w 19"/>
                  <a:gd name="T75" fmla="*/ 42 h 73"/>
                  <a:gd name="T76" fmla="*/ 8 w 19"/>
                  <a:gd name="T77" fmla="*/ 32 h 73"/>
                  <a:gd name="T78" fmla="*/ 9 w 19"/>
                  <a:gd name="T79" fmla="*/ 30 h 73"/>
                  <a:gd name="T80" fmla="*/ 8 w 19"/>
                  <a:gd name="T81" fmla="*/ 30 h 73"/>
                  <a:gd name="T82" fmla="*/ 8 w 19"/>
                  <a:gd name="T83" fmla="*/ 29 h 73"/>
                  <a:gd name="T84" fmla="*/ 8 w 19"/>
                  <a:gd name="T85" fmla="*/ 30 h 73"/>
                  <a:gd name="T86" fmla="*/ 9 w 19"/>
                  <a:gd name="T87" fmla="*/ 28 h 73"/>
                  <a:gd name="T88" fmla="*/ 10 w 19"/>
                  <a:gd name="T89" fmla="*/ 27 h 73"/>
                  <a:gd name="T90" fmla="*/ 9 w 19"/>
                  <a:gd name="T91" fmla="*/ 27 h 73"/>
                  <a:gd name="T92" fmla="*/ 10 w 19"/>
                  <a:gd name="T93" fmla="*/ 27 h 73"/>
                  <a:gd name="T94" fmla="*/ 10 w 19"/>
                  <a:gd name="T95" fmla="*/ 27 h 73"/>
                  <a:gd name="T96" fmla="*/ 10 w 19"/>
                  <a:gd name="T97" fmla="*/ 24 h 73"/>
                  <a:gd name="T98" fmla="*/ 10 w 19"/>
                  <a:gd name="T99" fmla="*/ 24 h 73"/>
                  <a:gd name="T100" fmla="*/ 10 w 19"/>
                  <a:gd name="T101" fmla="*/ 22 h 73"/>
                  <a:gd name="T102" fmla="*/ 11 w 19"/>
                  <a:gd name="T103" fmla="*/ 20 h 73"/>
                  <a:gd name="T104" fmla="*/ 11 w 19"/>
                  <a:gd name="T105" fmla="*/ 20 h 73"/>
                  <a:gd name="T106" fmla="*/ 12 w 19"/>
                  <a:gd name="T107" fmla="*/ 12 h 73"/>
                  <a:gd name="T108" fmla="*/ 9 w 19"/>
                  <a:gd name="T109"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73">
                    <a:moveTo>
                      <a:pt x="8" y="38"/>
                    </a:moveTo>
                    <a:cubicBezTo>
                      <a:pt x="8" y="38"/>
                      <a:pt x="8" y="38"/>
                      <a:pt x="8" y="38"/>
                    </a:cubicBezTo>
                    <a:cubicBezTo>
                      <a:pt x="8" y="38"/>
                      <a:pt x="8" y="38"/>
                      <a:pt x="8" y="38"/>
                    </a:cubicBezTo>
                    <a:cubicBezTo>
                      <a:pt x="8" y="38"/>
                      <a:pt x="8" y="38"/>
                      <a:pt x="8" y="38"/>
                    </a:cubicBezTo>
                    <a:cubicBezTo>
                      <a:pt x="8" y="38"/>
                      <a:pt x="8" y="38"/>
                      <a:pt x="8" y="38"/>
                    </a:cubicBezTo>
                    <a:moveTo>
                      <a:pt x="8" y="32"/>
                    </a:moveTo>
                    <a:cubicBezTo>
                      <a:pt x="8" y="32"/>
                      <a:pt x="8" y="32"/>
                      <a:pt x="8" y="32"/>
                    </a:cubicBezTo>
                    <a:cubicBezTo>
                      <a:pt x="8" y="32"/>
                      <a:pt x="8" y="32"/>
                      <a:pt x="8" y="32"/>
                    </a:cubicBezTo>
                    <a:moveTo>
                      <a:pt x="8" y="32"/>
                    </a:moveTo>
                    <a:cubicBezTo>
                      <a:pt x="8" y="32"/>
                      <a:pt x="8" y="32"/>
                      <a:pt x="8" y="32"/>
                    </a:cubicBezTo>
                    <a:cubicBezTo>
                      <a:pt x="8" y="32"/>
                      <a:pt x="8" y="32"/>
                      <a:pt x="8" y="32"/>
                    </a:cubicBezTo>
                    <a:cubicBezTo>
                      <a:pt x="8" y="32"/>
                      <a:pt x="8" y="32"/>
                      <a:pt x="8" y="32"/>
                    </a:cubicBezTo>
                    <a:cubicBezTo>
                      <a:pt x="8" y="32"/>
                      <a:pt x="8" y="32"/>
                      <a:pt x="8" y="32"/>
                    </a:cubicBezTo>
                    <a:moveTo>
                      <a:pt x="8" y="30"/>
                    </a:moveTo>
                    <a:cubicBezTo>
                      <a:pt x="8" y="30"/>
                      <a:pt x="8" y="30"/>
                      <a:pt x="8" y="30"/>
                    </a:cubicBezTo>
                    <a:cubicBezTo>
                      <a:pt x="8" y="30"/>
                      <a:pt x="8" y="30"/>
                      <a:pt x="8" y="30"/>
                    </a:cubicBezTo>
                    <a:cubicBezTo>
                      <a:pt x="8" y="30"/>
                      <a:pt x="8" y="30"/>
                      <a:pt x="8" y="30"/>
                    </a:cubicBezTo>
                    <a:moveTo>
                      <a:pt x="9" y="21"/>
                    </a:moveTo>
                    <a:cubicBezTo>
                      <a:pt x="9" y="21"/>
                      <a:pt x="9" y="21"/>
                      <a:pt x="9" y="21"/>
                    </a:cubicBezTo>
                    <a:moveTo>
                      <a:pt x="7" y="26"/>
                    </a:moveTo>
                    <a:cubicBezTo>
                      <a:pt x="6" y="25"/>
                      <a:pt x="5" y="23"/>
                      <a:pt x="6" y="22"/>
                    </a:cubicBezTo>
                    <a:cubicBezTo>
                      <a:pt x="7" y="21"/>
                      <a:pt x="8" y="20"/>
                      <a:pt x="9" y="20"/>
                    </a:cubicBezTo>
                    <a:cubicBezTo>
                      <a:pt x="9" y="22"/>
                      <a:pt x="9" y="22"/>
                      <a:pt x="9" y="22"/>
                    </a:cubicBezTo>
                    <a:cubicBezTo>
                      <a:pt x="8" y="24"/>
                      <a:pt x="8" y="24"/>
                      <a:pt x="8" y="24"/>
                    </a:cubicBezTo>
                    <a:cubicBezTo>
                      <a:pt x="7" y="25"/>
                      <a:pt x="7" y="25"/>
                      <a:pt x="7" y="25"/>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moveTo>
                      <a:pt x="8" y="0"/>
                    </a:moveTo>
                    <a:cubicBezTo>
                      <a:pt x="8" y="0"/>
                      <a:pt x="8" y="1"/>
                      <a:pt x="8" y="4"/>
                    </a:cubicBezTo>
                    <a:cubicBezTo>
                      <a:pt x="8" y="5"/>
                      <a:pt x="8" y="6"/>
                      <a:pt x="8" y="7"/>
                    </a:cubicBezTo>
                    <a:cubicBezTo>
                      <a:pt x="8" y="9"/>
                      <a:pt x="7" y="10"/>
                      <a:pt x="7" y="12"/>
                    </a:cubicBezTo>
                    <a:cubicBezTo>
                      <a:pt x="7" y="13"/>
                      <a:pt x="7" y="13"/>
                      <a:pt x="7" y="13"/>
                    </a:cubicBezTo>
                    <a:cubicBezTo>
                      <a:pt x="7" y="14"/>
                      <a:pt x="7" y="14"/>
                      <a:pt x="7" y="15"/>
                    </a:cubicBezTo>
                    <a:cubicBezTo>
                      <a:pt x="7" y="16"/>
                      <a:pt x="6" y="17"/>
                      <a:pt x="6" y="18"/>
                    </a:cubicBezTo>
                    <a:cubicBezTo>
                      <a:pt x="6" y="19"/>
                      <a:pt x="5" y="19"/>
                      <a:pt x="5" y="20"/>
                    </a:cubicBezTo>
                    <a:cubicBezTo>
                      <a:pt x="5" y="21"/>
                      <a:pt x="4" y="22"/>
                      <a:pt x="4" y="23"/>
                    </a:cubicBezTo>
                    <a:cubicBezTo>
                      <a:pt x="3" y="24"/>
                      <a:pt x="3" y="25"/>
                      <a:pt x="2" y="26"/>
                    </a:cubicBezTo>
                    <a:cubicBezTo>
                      <a:pt x="2" y="27"/>
                      <a:pt x="2" y="27"/>
                      <a:pt x="2" y="27"/>
                    </a:cubicBezTo>
                    <a:cubicBezTo>
                      <a:pt x="2" y="28"/>
                      <a:pt x="2" y="28"/>
                      <a:pt x="2" y="28"/>
                    </a:cubicBezTo>
                    <a:cubicBezTo>
                      <a:pt x="1" y="30"/>
                      <a:pt x="1" y="30"/>
                      <a:pt x="1" y="30"/>
                    </a:cubicBezTo>
                    <a:cubicBezTo>
                      <a:pt x="1" y="33"/>
                      <a:pt x="0" y="36"/>
                      <a:pt x="0" y="38"/>
                    </a:cubicBezTo>
                    <a:cubicBezTo>
                      <a:pt x="0" y="40"/>
                      <a:pt x="0" y="41"/>
                      <a:pt x="0" y="42"/>
                    </a:cubicBezTo>
                    <a:cubicBezTo>
                      <a:pt x="0" y="43"/>
                      <a:pt x="0" y="44"/>
                      <a:pt x="0" y="44"/>
                    </a:cubicBezTo>
                    <a:cubicBezTo>
                      <a:pt x="0" y="45"/>
                      <a:pt x="1" y="46"/>
                      <a:pt x="1" y="46"/>
                    </a:cubicBezTo>
                    <a:cubicBezTo>
                      <a:pt x="1" y="47"/>
                      <a:pt x="1" y="47"/>
                      <a:pt x="1" y="48"/>
                    </a:cubicBezTo>
                    <a:cubicBezTo>
                      <a:pt x="1" y="50"/>
                      <a:pt x="2" y="52"/>
                      <a:pt x="3" y="53"/>
                    </a:cubicBezTo>
                    <a:cubicBezTo>
                      <a:pt x="3" y="56"/>
                      <a:pt x="4" y="58"/>
                      <a:pt x="5" y="60"/>
                    </a:cubicBezTo>
                    <a:cubicBezTo>
                      <a:pt x="6" y="61"/>
                      <a:pt x="7" y="62"/>
                      <a:pt x="7" y="63"/>
                    </a:cubicBezTo>
                    <a:cubicBezTo>
                      <a:pt x="8" y="64"/>
                      <a:pt x="8" y="64"/>
                      <a:pt x="9" y="65"/>
                    </a:cubicBezTo>
                    <a:cubicBezTo>
                      <a:pt x="10" y="67"/>
                      <a:pt x="11" y="68"/>
                      <a:pt x="13" y="69"/>
                    </a:cubicBezTo>
                    <a:cubicBezTo>
                      <a:pt x="14" y="70"/>
                      <a:pt x="15" y="71"/>
                      <a:pt x="16" y="71"/>
                    </a:cubicBezTo>
                    <a:cubicBezTo>
                      <a:pt x="18" y="73"/>
                      <a:pt x="19" y="73"/>
                      <a:pt x="19" y="73"/>
                    </a:cubicBezTo>
                    <a:cubicBezTo>
                      <a:pt x="19" y="73"/>
                      <a:pt x="18" y="72"/>
                      <a:pt x="17" y="70"/>
                    </a:cubicBezTo>
                    <a:cubicBezTo>
                      <a:pt x="16" y="69"/>
                      <a:pt x="16" y="68"/>
                      <a:pt x="15" y="67"/>
                    </a:cubicBezTo>
                    <a:cubicBezTo>
                      <a:pt x="14" y="66"/>
                      <a:pt x="13" y="64"/>
                      <a:pt x="13" y="63"/>
                    </a:cubicBezTo>
                    <a:cubicBezTo>
                      <a:pt x="12" y="62"/>
                      <a:pt x="12" y="61"/>
                      <a:pt x="12" y="60"/>
                    </a:cubicBezTo>
                    <a:cubicBezTo>
                      <a:pt x="11" y="59"/>
                      <a:pt x="11" y="59"/>
                      <a:pt x="11" y="58"/>
                    </a:cubicBezTo>
                    <a:cubicBezTo>
                      <a:pt x="10" y="56"/>
                      <a:pt x="9" y="54"/>
                      <a:pt x="9" y="52"/>
                    </a:cubicBezTo>
                    <a:cubicBezTo>
                      <a:pt x="9" y="51"/>
                      <a:pt x="9" y="50"/>
                      <a:pt x="9" y="50"/>
                    </a:cubicBezTo>
                    <a:cubicBezTo>
                      <a:pt x="8" y="49"/>
                      <a:pt x="8" y="48"/>
                      <a:pt x="8" y="47"/>
                    </a:cubicBezTo>
                    <a:cubicBezTo>
                      <a:pt x="8" y="46"/>
                      <a:pt x="8" y="46"/>
                      <a:pt x="8" y="45"/>
                    </a:cubicBezTo>
                    <a:cubicBezTo>
                      <a:pt x="8" y="44"/>
                      <a:pt x="8" y="43"/>
                      <a:pt x="8" y="42"/>
                    </a:cubicBezTo>
                    <a:cubicBezTo>
                      <a:pt x="7" y="41"/>
                      <a:pt x="8" y="40"/>
                      <a:pt x="8" y="38"/>
                    </a:cubicBezTo>
                    <a:cubicBezTo>
                      <a:pt x="8" y="36"/>
                      <a:pt x="8" y="34"/>
                      <a:pt x="8" y="32"/>
                    </a:cubicBezTo>
                    <a:cubicBezTo>
                      <a:pt x="9" y="31"/>
                      <a:pt x="9" y="31"/>
                      <a:pt x="9" y="31"/>
                    </a:cubicBezTo>
                    <a:cubicBezTo>
                      <a:pt x="9" y="30"/>
                      <a:pt x="9" y="30"/>
                      <a:pt x="9" y="30"/>
                    </a:cubicBezTo>
                    <a:cubicBezTo>
                      <a:pt x="9" y="30"/>
                      <a:pt x="9" y="30"/>
                      <a:pt x="9" y="30"/>
                    </a:cubicBezTo>
                    <a:cubicBezTo>
                      <a:pt x="8" y="30"/>
                      <a:pt x="8" y="30"/>
                      <a:pt x="8" y="30"/>
                    </a:cubicBezTo>
                    <a:cubicBezTo>
                      <a:pt x="8" y="30"/>
                      <a:pt x="8" y="30"/>
                      <a:pt x="8" y="30"/>
                    </a:cubicBezTo>
                    <a:cubicBezTo>
                      <a:pt x="8" y="29"/>
                      <a:pt x="8" y="29"/>
                      <a:pt x="8" y="29"/>
                    </a:cubicBezTo>
                    <a:cubicBezTo>
                      <a:pt x="8" y="30"/>
                      <a:pt x="8" y="30"/>
                      <a:pt x="8" y="30"/>
                    </a:cubicBezTo>
                    <a:cubicBezTo>
                      <a:pt x="8" y="30"/>
                      <a:pt x="8" y="30"/>
                      <a:pt x="8" y="30"/>
                    </a:cubicBezTo>
                    <a:cubicBezTo>
                      <a:pt x="9" y="28"/>
                      <a:pt x="9" y="28"/>
                      <a:pt x="9" y="28"/>
                    </a:cubicBezTo>
                    <a:cubicBezTo>
                      <a:pt x="9" y="28"/>
                      <a:pt x="9" y="28"/>
                      <a:pt x="9" y="28"/>
                    </a:cubicBezTo>
                    <a:cubicBezTo>
                      <a:pt x="9" y="28"/>
                      <a:pt x="9" y="28"/>
                      <a:pt x="9" y="28"/>
                    </a:cubicBezTo>
                    <a:cubicBezTo>
                      <a:pt x="10" y="27"/>
                      <a:pt x="10" y="27"/>
                      <a:pt x="10" y="27"/>
                    </a:cubicBezTo>
                    <a:cubicBezTo>
                      <a:pt x="10" y="27"/>
                      <a:pt x="10" y="27"/>
                      <a:pt x="10" y="27"/>
                    </a:cubicBezTo>
                    <a:cubicBezTo>
                      <a:pt x="9" y="27"/>
                      <a:pt x="9" y="27"/>
                      <a:pt x="9" y="27"/>
                    </a:cubicBezTo>
                    <a:cubicBezTo>
                      <a:pt x="9" y="27"/>
                      <a:pt x="9" y="27"/>
                      <a:pt x="9" y="27"/>
                    </a:cubicBezTo>
                    <a:cubicBezTo>
                      <a:pt x="10" y="27"/>
                      <a:pt x="10" y="27"/>
                      <a:pt x="10" y="27"/>
                    </a:cubicBezTo>
                    <a:cubicBezTo>
                      <a:pt x="10" y="27"/>
                      <a:pt x="10" y="27"/>
                      <a:pt x="10" y="27"/>
                    </a:cubicBezTo>
                    <a:cubicBezTo>
                      <a:pt x="10" y="27"/>
                      <a:pt x="10" y="27"/>
                      <a:pt x="10" y="27"/>
                    </a:cubicBezTo>
                    <a:cubicBezTo>
                      <a:pt x="10" y="26"/>
                      <a:pt x="10" y="26"/>
                      <a:pt x="10" y="26"/>
                    </a:cubicBezTo>
                    <a:cubicBezTo>
                      <a:pt x="10" y="25"/>
                      <a:pt x="10" y="25"/>
                      <a:pt x="10" y="24"/>
                    </a:cubicBezTo>
                    <a:cubicBezTo>
                      <a:pt x="10" y="24"/>
                      <a:pt x="10" y="24"/>
                      <a:pt x="10" y="24"/>
                    </a:cubicBezTo>
                    <a:cubicBezTo>
                      <a:pt x="10" y="24"/>
                      <a:pt x="10" y="24"/>
                      <a:pt x="10" y="24"/>
                    </a:cubicBezTo>
                    <a:cubicBezTo>
                      <a:pt x="10" y="23"/>
                      <a:pt x="10" y="23"/>
                      <a:pt x="10" y="23"/>
                    </a:cubicBezTo>
                    <a:cubicBezTo>
                      <a:pt x="10" y="22"/>
                      <a:pt x="10" y="22"/>
                      <a:pt x="10" y="22"/>
                    </a:cubicBezTo>
                    <a:cubicBezTo>
                      <a:pt x="11" y="20"/>
                      <a:pt x="11" y="20"/>
                      <a:pt x="11" y="20"/>
                    </a:cubicBezTo>
                    <a:cubicBezTo>
                      <a:pt x="11" y="20"/>
                      <a:pt x="11" y="20"/>
                      <a:pt x="11" y="20"/>
                    </a:cubicBezTo>
                    <a:cubicBezTo>
                      <a:pt x="11" y="20"/>
                      <a:pt x="11" y="20"/>
                      <a:pt x="11" y="20"/>
                    </a:cubicBezTo>
                    <a:cubicBezTo>
                      <a:pt x="11" y="20"/>
                      <a:pt x="11" y="20"/>
                      <a:pt x="11" y="20"/>
                    </a:cubicBezTo>
                    <a:cubicBezTo>
                      <a:pt x="11" y="19"/>
                      <a:pt x="11" y="19"/>
                      <a:pt x="12" y="19"/>
                    </a:cubicBezTo>
                    <a:cubicBezTo>
                      <a:pt x="12" y="16"/>
                      <a:pt x="12" y="14"/>
                      <a:pt x="12" y="12"/>
                    </a:cubicBezTo>
                    <a:cubicBezTo>
                      <a:pt x="11" y="10"/>
                      <a:pt x="11" y="9"/>
                      <a:pt x="11" y="7"/>
                    </a:cubicBezTo>
                    <a:cubicBezTo>
                      <a:pt x="10" y="6"/>
                      <a:pt x="10" y="4"/>
                      <a:pt x="9" y="3"/>
                    </a:cubicBezTo>
                    <a:cubicBezTo>
                      <a:pt x="9" y="1"/>
                      <a:pt x="8" y="0"/>
                      <a:pt x="8"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690">
                <a:extLst>
                  <a:ext uri="{FF2B5EF4-FFF2-40B4-BE49-F238E27FC236}">
                    <a16:creationId xmlns:a16="http://schemas.microsoft.com/office/drawing/2014/main" id="{F72A90B9-72D6-4BA4-9A4B-079B6521918B}"/>
                  </a:ext>
                </a:extLst>
              </p:cNvPr>
              <p:cNvSpPr>
                <a:spLocks noEditPoints="1"/>
              </p:cNvSpPr>
              <p:nvPr/>
            </p:nvSpPr>
            <p:spPr bwMode="auto">
              <a:xfrm>
                <a:off x="1437" y="2710"/>
                <a:ext cx="33" cy="41"/>
              </a:xfrm>
              <a:custGeom>
                <a:avLst/>
                <a:gdLst>
                  <a:gd name="T0" fmla="*/ 14 w 14"/>
                  <a:gd name="T1" fmla="*/ 12 h 17"/>
                  <a:gd name="T2" fmla="*/ 14 w 14"/>
                  <a:gd name="T3" fmla="*/ 12 h 17"/>
                  <a:gd name="T4" fmla="*/ 13 w 14"/>
                  <a:gd name="T5" fmla="*/ 14 h 17"/>
                  <a:gd name="T6" fmla="*/ 13 w 14"/>
                  <a:gd name="T7" fmla="*/ 16 h 17"/>
                  <a:gd name="T8" fmla="*/ 13 w 14"/>
                  <a:gd name="T9" fmla="*/ 16 h 17"/>
                  <a:gd name="T10" fmla="*/ 12 w 14"/>
                  <a:gd name="T11" fmla="*/ 17 h 17"/>
                  <a:gd name="T12" fmla="*/ 12 w 14"/>
                  <a:gd name="T13" fmla="*/ 17 h 17"/>
                  <a:gd name="T14" fmla="*/ 14 w 14"/>
                  <a:gd name="T15" fmla="*/ 14 h 17"/>
                  <a:gd name="T16" fmla="*/ 14 w 14"/>
                  <a:gd name="T17" fmla="*/ 12 h 17"/>
                  <a:gd name="T18" fmla="*/ 14 w 14"/>
                  <a:gd name="T19" fmla="*/ 12 h 17"/>
                  <a:gd name="T20" fmla="*/ 0 w 14"/>
                  <a:gd name="T21" fmla="*/ 7 h 17"/>
                  <a:gd name="T22" fmla="*/ 0 w 14"/>
                  <a:gd name="T23" fmla="*/ 7 h 17"/>
                  <a:gd name="T24" fmla="*/ 1 w 14"/>
                  <a:gd name="T25" fmla="*/ 5 h 17"/>
                  <a:gd name="T26" fmla="*/ 1 w 14"/>
                  <a:gd name="T27" fmla="*/ 5 h 17"/>
                  <a:gd name="T28" fmla="*/ 1 w 14"/>
                  <a:gd name="T29" fmla="*/ 5 h 17"/>
                  <a:gd name="T30" fmla="*/ 1 w 14"/>
                  <a:gd name="T31" fmla="*/ 5 h 17"/>
                  <a:gd name="T32" fmla="*/ 2 w 14"/>
                  <a:gd name="T33" fmla="*/ 3 h 17"/>
                  <a:gd name="T34" fmla="*/ 2 w 14"/>
                  <a:gd name="T35" fmla="*/ 3 h 17"/>
                  <a:gd name="T36" fmla="*/ 2 w 14"/>
                  <a:gd name="T37" fmla="*/ 3 h 17"/>
                  <a:gd name="T38" fmla="*/ 2 w 14"/>
                  <a:gd name="T39" fmla="*/ 3 h 17"/>
                  <a:gd name="T40" fmla="*/ 4 w 14"/>
                  <a:gd name="T41" fmla="*/ 0 h 17"/>
                  <a:gd name="T42" fmla="*/ 4 w 14"/>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14" y="12"/>
                    </a:moveTo>
                    <a:cubicBezTo>
                      <a:pt x="14" y="12"/>
                      <a:pt x="14" y="12"/>
                      <a:pt x="14" y="12"/>
                    </a:cubicBezTo>
                    <a:cubicBezTo>
                      <a:pt x="13" y="14"/>
                      <a:pt x="13" y="14"/>
                      <a:pt x="13" y="14"/>
                    </a:cubicBezTo>
                    <a:cubicBezTo>
                      <a:pt x="13" y="16"/>
                      <a:pt x="13" y="16"/>
                      <a:pt x="13" y="16"/>
                    </a:cubicBezTo>
                    <a:cubicBezTo>
                      <a:pt x="13" y="16"/>
                      <a:pt x="13" y="16"/>
                      <a:pt x="13" y="16"/>
                    </a:cubicBezTo>
                    <a:cubicBezTo>
                      <a:pt x="13" y="16"/>
                      <a:pt x="13" y="17"/>
                      <a:pt x="12" y="17"/>
                    </a:cubicBezTo>
                    <a:cubicBezTo>
                      <a:pt x="12" y="17"/>
                      <a:pt x="12" y="17"/>
                      <a:pt x="12" y="17"/>
                    </a:cubicBezTo>
                    <a:cubicBezTo>
                      <a:pt x="14" y="14"/>
                      <a:pt x="14" y="14"/>
                      <a:pt x="14" y="14"/>
                    </a:cubicBezTo>
                    <a:cubicBezTo>
                      <a:pt x="14" y="14"/>
                      <a:pt x="14" y="13"/>
                      <a:pt x="14" y="12"/>
                    </a:cubicBezTo>
                    <a:cubicBezTo>
                      <a:pt x="14" y="12"/>
                      <a:pt x="14" y="12"/>
                      <a:pt x="14" y="12"/>
                    </a:cubicBezTo>
                    <a:moveTo>
                      <a:pt x="0" y="7"/>
                    </a:moveTo>
                    <a:cubicBezTo>
                      <a:pt x="0" y="7"/>
                      <a:pt x="0" y="7"/>
                      <a:pt x="0" y="7"/>
                    </a:cubicBezTo>
                    <a:moveTo>
                      <a:pt x="1" y="5"/>
                    </a:moveTo>
                    <a:cubicBezTo>
                      <a:pt x="1" y="5"/>
                      <a:pt x="1" y="5"/>
                      <a:pt x="1" y="5"/>
                    </a:cubicBezTo>
                    <a:cubicBezTo>
                      <a:pt x="1" y="5"/>
                      <a:pt x="1" y="5"/>
                      <a:pt x="1" y="5"/>
                    </a:cubicBezTo>
                    <a:cubicBezTo>
                      <a:pt x="1" y="5"/>
                      <a:pt x="1" y="5"/>
                      <a:pt x="1" y="5"/>
                    </a:cubicBezTo>
                    <a:moveTo>
                      <a:pt x="2" y="3"/>
                    </a:moveTo>
                    <a:cubicBezTo>
                      <a:pt x="2" y="3"/>
                      <a:pt x="2" y="3"/>
                      <a:pt x="2" y="3"/>
                    </a:cubicBezTo>
                    <a:cubicBezTo>
                      <a:pt x="2" y="3"/>
                      <a:pt x="2" y="3"/>
                      <a:pt x="2" y="3"/>
                    </a:cubicBezTo>
                    <a:cubicBezTo>
                      <a:pt x="2" y="3"/>
                      <a:pt x="2" y="3"/>
                      <a:pt x="2" y="3"/>
                    </a:cubicBezTo>
                    <a:moveTo>
                      <a:pt x="4" y="0"/>
                    </a:moveTo>
                    <a:cubicBezTo>
                      <a:pt x="4" y="0"/>
                      <a:pt x="4" y="0"/>
                      <a:pt x="4"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691">
                <a:extLst>
                  <a:ext uri="{FF2B5EF4-FFF2-40B4-BE49-F238E27FC236}">
                    <a16:creationId xmlns:a16="http://schemas.microsoft.com/office/drawing/2014/main" id="{0255E9CC-9DAC-4E76-B88C-19FCEBFC6720}"/>
                  </a:ext>
                </a:extLst>
              </p:cNvPr>
              <p:cNvSpPr>
                <a:spLocks/>
              </p:cNvSpPr>
              <p:nvPr/>
            </p:nvSpPr>
            <p:spPr bwMode="auto">
              <a:xfrm>
                <a:off x="1470" y="2736"/>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0"/>
                      <a:pt x="0" y="0"/>
                    </a:cubicBezTo>
                  </a:path>
                </a:pathLst>
              </a:custGeom>
              <a:solidFill>
                <a:srgbClr val="AB1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692">
                <a:extLst>
                  <a:ext uri="{FF2B5EF4-FFF2-40B4-BE49-F238E27FC236}">
                    <a16:creationId xmlns:a16="http://schemas.microsoft.com/office/drawing/2014/main" id="{491FF51C-CF2D-430E-AC36-ED0F083036DE}"/>
                  </a:ext>
                </a:extLst>
              </p:cNvPr>
              <p:cNvSpPr>
                <a:spLocks noEditPoints="1"/>
              </p:cNvSpPr>
              <p:nvPr/>
            </p:nvSpPr>
            <p:spPr bwMode="auto">
              <a:xfrm>
                <a:off x="1467" y="280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693">
                <a:extLst>
                  <a:ext uri="{FF2B5EF4-FFF2-40B4-BE49-F238E27FC236}">
                    <a16:creationId xmlns:a16="http://schemas.microsoft.com/office/drawing/2014/main" id="{F3350171-CABB-443F-9829-473D39402130}"/>
                  </a:ext>
                </a:extLst>
              </p:cNvPr>
              <p:cNvSpPr>
                <a:spLocks noEditPoints="1"/>
              </p:cNvSpPr>
              <p:nvPr/>
            </p:nvSpPr>
            <p:spPr bwMode="auto">
              <a:xfrm>
                <a:off x="1472" y="2817"/>
                <a:ext cx="3" cy="5"/>
              </a:xfrm>
              <a:custGeom>
                <a:avLst/>
                <a:gdLst>
                  <a:gd name="T0" fmla="*/ 1 w 1"/>
                  <a:gd name="T1" fmla="*/ 2 h 2"/>
                  <a:gd name="T2" fmla="*/ 1 w 1"/>
                  <a:gd name="T3" fmla="*/ 2 h 2"/>
                  <a:gd name="T4" fmla="*/ 1 w 1"/>
                  <a:gd name="T5" fmla="*/ 2 h 2"/>
                  <a:gd name="T6" fmla="*/ 1 w 1"/>
                  <a:gd name="T7" fmla="*/ 2 h 2"/>
                  <a:gd name="T8" fmla="*/ 0 w 1"/>
                  <a:gd name="T9" fmla="*/ 0 h 2"/>
                  <a:gd name="T10" fmla="*/ 0 w 1"/>
                  <a:gd name="T11" fmla="*/ 0 h 2"/>
                  <a:gd name="T12" fmla="*/ 0 w 1"/>
                  <a:gd name="T13" fmla="*/ 0 h 2"/>
                  <a:gd name="T14" fmla="*/ 0 w 1"/>
                  <a:gd name="T15" fmla="*/ 0 h 2"/>
                  <a:gd name="T16" fmla="*/ 0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2"/>
                    </a:moveTo>
                    <a:cubicBezTo>
                      <a:pt x="1" y="2"/>
                      <a:pt x="1" y="2"/>
                      <a:pt x="1" y="2"/>
                    </a:cubicBezTo>
                    <a:cubicBezTo>
                      <a:pt x="1" y="2"/>
                      <a:pt x="1" y="2"/>
                      <a:pt x="1" y="2"/>
                    </a:cubicBezTo>
                    <a:cubicBezTo>
                      <a:pt x="1" y="2"/>
                      <a:pt x="1" y="2"/>
                      <a:pt x="1" y="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694">
                <a:extLst>
                  <a:ext uri="{FF2B5EF4-FFF2-40B4-BE49-F238E27FC236}">
                    <a16:creationId xmlns:a16="http://schemas.microsoft.com/office/drawing/2014/main" id="{5E2E41F4-E4FD-4A4A-AE33-15259399BF91}"/>
                  </a:ext>
                </a:extLst>
              </p:cNvPr>
              <p:cNvSpPr>
                <a:spLocks noEditPoints="1"/>
              </p:cNvSpPr>
              <p:nvPr/>
            </p:nvSpPr>
            <p:spPr bwMode="auto">
              <a:xfrm>
                <a:off x="1884" y="1691"/>
                <a:ext cx="92" cy="228"/>
              </a:xfrm>
              <a:custGeom>
                <a:avLst/>
                <a:gdLst>
                  <a:gd name="T0" fmla="*/ 27 w 39"/>
                  <a:gd name="T1" fmla="*/ 69 h 96"/>
                  <a:gd name="T2" fmla="*/ 23 w 39"/>
                  <a:gd name="T3" fmla="*/ 75 h 96"/>
                  <a:gd name="T4" fmla="*/ 0 w 39"/>
                  <a:gd name="T5" fmla="*/ 96 h 96"/>
                  <a:gd name="T6" fmla="*/ 1 w 39"/>
                  <a:gd name="T7" fmla="*/ 95 h 96"/>
                  <a:gd name="T8" fmla="*/ 7 w 39"/>
                  <a:gd name="T9" fmla="*/ 91 h 96"/>
                  <a:gd name="T10" fmla="*/ 9 w 39"/>
                  <a:gd name="T11" fmla="*/ 90 h 96"/>
                  <a:gd name="T12" fmla="*/ 14 w 39"/>
                  <a:gd name="T13" fmla="*/ 85 h 96"/>
                  <a:gd name="T14" fmla="*/ 20 w 39"/>
                  <a:gd name="T15" fmla="*/ 79 h 96"/>
                  <a:gd name="T16" fmla="*/ 22 w 39"/>
                  <a:gd name="T17" fmla="*/ 76 h 96"/>
                  <a:gd name="T18" fmla="*/ 25 w 39"/>
                  <a:gd name="T19" fmla="*/ 73 h 96"/>
                  <a:gd name="T20" fmla="*/ 27 w 39"/>
                  <a:gd name="T21" fmla="*/ 70 h 96"/>
                  <a:gd name="T22" fmla="*/ 27 w 39"/>
                  <a:gd name="T23" fmla="*/ 69 h 96"/>
                  <a:gd name="T24" fmla="*/ 37 w 39"/>
                  <a:gd name="T25" fmla="*/ 26 h 96"/>
                  <a:gd name="T26" fmla="*/ 38 w 39"/>
                  <a:gd name="T27" fmla="*/ 43 h 96"/>
                  <a:gd name="T28" fmla="*/ 39 w 39"/>
                  <a:gd name="T29" fmla="*/ 36 h 96"/>
                  <a:gd name="T30" fmla="*/ 38 w 39"/>
                  <a:gd name="T31" fmla="*/ 35 h 96"/>
                  <a:gd name="T32" fmla="*/ 38 w 39"/>
                  <a:gd name="T33" fmla="*/ 31 h 96"/>
                  <a:gd name="T34" fmla="*/ 38 w 39"/>
                  <a:gd name="T35" fmla="*/ 27 h 96"/>
                  <a:gd name="T36" fmla="*/ 38 w 39"/>
                  <a:gd name="T37" fmla="*/ 27 h 96"/>
                  <a:gd name="T38" fmla="*/ 38 w 39"/>
                  <a:gd name="T39" fmla="*/ 26 h 96"/>
                  <a:gd name="T40" fmla="*/ 37 w 39"/>
                  <a:gd name="T41" fmla="*/ 26 h 96"/>
                  <a:gd name="T42" fmla="*/ 37 w 39"/>
                  <a:gd name="T43" fmla="*/ 26 h 96"/>
                  <a:gd name="T44" fmla="*/ 33 w 39"/>
                  <a:gd name="T45" fmla="*/ 0 h 96"/>
                  <a:gd name="T46" fmla="*/ 35 w 39"/>
                  <a:gd name="T47" fmla="*/ 8 h 96"/>
                  <a:gd name="T48" fmla="*/ 36 w 39"/>
                  <a:gd name="T49" fmla="*/ 10 h 96"/>
                  <a:gd name="T50" fmla="*/ 34 w 39"/>
                  <a:gd name="T51" fmla="*/ 4 h 96"/>
                  <a:gd name="T52" fmla="*/ 33 w 39"/>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96">
                    <a:moveTo>
                      <a:pt x="27" y="69"/>
                    </a:moveTo>
                    <a:cubicBezTo>
                      <a:pt x="26" y="71"/>
                      <a:pt x="24" y="73"/>
                      <a:pt x="23" y="75"/>
                    </a:cubicBezTo>
                    <a:cubicBezTo>
                      <a:pt x="16" y="83"/>
                      <a:pt x="8" y="90"/>
                      <a:pt x="0" y="96"/>
                    </a:cubicBezTo>
                    <a:cubicBezTo>
                      <a:pt x="0" y="96"/>
                      <a:pt x="0" y="95"/>
                      <a:pt x="1" y="95"/>
                    </a:cubicBezTo>
                    <a:cubicBezTo>
                      <a:pt x="3" y="94"/>
                      <a:pt x="5" y="93"/>
                      <a:pt x="7" y="91"/>
                    </a:cubicBezTo>
                    <a:cubicBezTo>
                      <a:pt x="9" y="90"/>
                      <a:pt x="9" y="90"/>
                      <a:pt x="9" y="90"/>
                    </a:cubicBezTo>
                    <a:cubicBezTo>
                      <a:pt x="11" y="88"/>
                      <a:pt x="13" y="87"/>
                      <a:pt x="14" y="85"/>
                    </a:cubicBezTo>
                    <a:cubicBezTo>
                      <a:pt x="20" y="79"/>
                      <a:pt x="20" y="79"/>
                      <a:pt x="20" y="79"/>
                    </a:cubicBezTo>
                    <a:cubicBezTo>
                      <a:pt x="21" y="78"/>
                      <a:pt x="22" y="77"/>
                      <a:pt x="22" y="76"/>
                    </a:cubicBezTo>
                    <a:cubicBezTo>
                      <a:pt x="25" y="73"/>
                      <a:pt x="25" y="73"/>
                      <a:pt x="25" y="73"/>
                    </a:cubicBezTo>
                    <a:cubicBezTo>
                      <a:pt x="25" y="72"/>
                      <a:pt x="26" y="71"/>
                      <a:pt x="27" y="70"/>
                    </a:cubicBezTo>
                    <a:cubicBezTo>
                      <a:pt x="27" y="69"/>
                      <a:pt x="27" y="69"/>
                      <a:pt x="27" y="69"/>
                    </a:cubicBezTo>
                    <a:moveTo>
                      <a:pt x="37" y="26"/>
                    </a:moveTo>
                    <a:cubicBezTo>
                      <a:pt x="38" y="31"/>
                      <a:pt x="38" y="37"/>
                      <a:pt x="38" y="43"/>
                    </a:cubicBezTo>
                    <a:cubicBezTo>
                      <a:pt x="38" y="41"/>
                      <a:pt x="38" y="39"/>
                      <a:pt x="39" y="36"/>
                    </a:cubicBezTo>
                    <a:cubicBezTo>
                      <a:pt x="38" y="36"/>
                      <a:pt x="38" y="36"/>
                      <a:pt x="38" y="35"/>
                    </a:cubicBezTo>
                    <a:cubicBezTo>
                      <a:pt x="38" y="34"/>
                      <a:pt x="38" y="33"/>
                      <a:pt x="38" y="31"/>
                    </a:cubicBezTo>
                    <a:cubicBezTo>
                      <a:pt x="38" y="27"/>
                      <a:pt x="38" y="27"/>
                      <a:pt x="38" y="27"/>
                    </a:cubicBezTo>
                    <a:cubicBezTo>
                      <a:pt x="38" y="27"/>
                      <a:pt x="38" y="27"/>
                      <a:pt x="38" y="27"/>
                    </a:cubicBezTo>
                    <a:cubicBezTo>
                      <a:pt x="38" y="26"/>
                      <a:pt x="38" y="26"/>
                      <a:pt x="38" y="26"/>
                    </a:cubicBezTo>
                    <a:cubicBezTo>
                      <a:pt x="37" y="26"/>
                      <a:pt x="37" y="26"/>
                      <a:pt x="37" y="26"/>
                    </a:cubicBezTo>
                    <a:cubicBezTo>
                      <a:pt x="37" y="26"/>
                      <a:pt x="37" y="26"/>
                      <a:pt x="37" y="26"/>
                    </a:cubicBezTo>
                    <a:moveTo>
                      <a:pt x="33" y="0"/>
                    </a:moveTo>
                    <a:cubicBezTo>
                      <a:pt x="34" y="3"/>
                      <a:pt x="34" y="5"/>
                      <a:pt x="35" y="8"/>
                    </a:cubicBezTo>
                    <a:cubicBezTo>
                      <a:pt x="35" y="8"/>
                      <a:pt x="36" y="9"/>
                      <a:pt x="36" y="10"/>
                    </a:cubicBezTo>
                    <a:cubicBezTo>
                      <a:pt x="36" y="8"/>
                      <a:pt x="35" y="6"/>
                      <a:pt x="34" y="4"/>
                    </a:cubicBezTo>
                    <a:cubicBezTo>
                      <a:pt x="34" y="3"/>
                      <a:pt x="34" y="2"/>
                      <a:pt x="33"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695">
                <a:extLst>
                  <a:ext uri="{FF2B5EF4-FFF2-40B4-BE49-F238E27FC236}">
                    <a16:creationId xmlns:a16="http://schemas.microsoft.com/office/drawing/2014/main" id="{EC5F6823-ED70-4990-977F-39EB702D0C95}"/>
                  </a:ext>
                </a:extLst>
              </p:cNvPr>
              <p:cNvSpPr>
                <a:spLocks/>
              </p:cNvSpPr>
              <p:nvPr/>
            </p:nvSpPr>
            <p:spPr bwMode="auto">
              <a:xfrm>
                <a:off x="1934" y="2178"/>
                <a:ext cx="28" cy="45"/>
              </a:xfrm>
              <a:custGeom>
                <a:avLst/>
                <a:gdLst>
                  <a:gd name="T0" fmla="*/ 11 w 12"/>
                  <a:gd name="T1" fmla="*/ 0 h 19"/>
                  <a:gd name="T2" fmla="*/ 7 w 12"/>
                  <a:gd name="T3" fmla="*/ 9 h 19"/>
                  <a:gd name="T4" fmla="*/ 0 w 12"/>
                  <a:gd name="T5" fmla="*/ 17 h 19"/>
                  <a:gd name="T6" fmla="*/ 1 w 12"/>
                  <a:gd name="T7" fmla="*/ 17 h 19"/>
                  <a:gd name="T8" fmla="*/ 2 w 12"/>
                  <a:gd name="T9" fmla="*/ 17 h 19"/>
                  <a:gd name="T10" fmla="*/ 2 w 12"/>
                  <a:gd name="T11" fmla="*/ 17 h 19"/>
                  <a:gd name="T12" fmla="*/ 2 w 12"/>
                  <a:gd name="T13" fmla="*/ 17 h 19"/>
                  <a:gd name="T14" fmla="*/ 4 w 12"/>
                  <a:gd name="T15" fmla="*/ 18 h 19"/>
                  <a:gd name="T16" fmla="*/ 6 w 12"/>
                  <a:gd name="T17" fmla="*/ 19 h 19"/>
                  <a:gd name="T18" fmla="*/ 6 w 12"/>
                  <a:gd name="T19" fmla="*/ 16 h 19"/>
                  <a:gd name="T20" fmla="*/ 7 w 12"/>
                  <a:gd name="T21" fmla="*/ 14 h 19"/>
                  <a:gd name="T22" fmla="*/ 7 w 12"/>
                  <a:gd name="T23" fmla="*/ 14 h 19"/>
                  <a:gd name="T24" fmla="*/ 7 w 12"/>
                  <a:gd name="T25" fmla="*/ 13 h 19"/>
                  <a:gd name="T26" fmla="*/ 7 w 12"/>
                  <a:gd name="T27" fmla="*/ 13 h 19"/>
                  <a:gd name="T28" fmla="*/ 8 w 12"/>
                  <a:gd name="T29" fmla="*/ 10 h 19"/>
                  <a:gd name="T30" fmla="*/ 8 w 12"/>
                  <a:gd name="T31" fmla="*/ 9 h 19"/>
                  <a:gd name="T32" fmla="*/ 8 w 12"/>
                  <a:gd name="T33" fmla="*/ 8 h 19"/>
                  <a:gd name="T34" fmla="*/ 8 w 12"/>
                  <a:gd name="T35" fmla="*/ 8 h 19"/>
                  <a:gd name="T36" fmla="*/ 9 w 12"/>
                  <a:gd name="T37" fmla="*/ 7 h 19"/>
                  <a:gd name="T38" fmla="*/ 10 w 12"/>
                  <a:gd name="T39" fmla="*/ 4 h 19"/>
                  <a:gd name="T40" fmla="*/ 10 w 12"/>
                  <a:gd name="T41" fmla="*/ 3 h 19"/>
                  <a:gd name="T42" fmla="*/ 12 w 12"/>
                  <a:gd name="T43" fmla="*/ 1 h 19"/>
                  <a:gd name="T44" fmla="*/ 12 w 12"/>
                  <a:gd name="T45" fmla="*/ 0 h 19"/>
                  <a:gd name="T46" fmla="*/ 12 w 12"/>
                  <a:gd name="T47" fmla="*/ 0 h 19"/>
                  <a:gd name="T48" fmla="*/ 11 w 12"/>
                  <a:gd name="T4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9">
                    <a:moveTo>
                      <a:pt x="11" y="0"/>
                    </a:moveTo>
                    <a:cubicBezTo>
                      <a:pt x="10" y="3"/>
                      <a:pt x="8" y="6"/>
                      <a:pt x="7" y="9"/>
                    </a:cubicBezTo>
                    <a:cubicBezTo>
                      <a:pt x="5" y="12"/>
                      <a:pt x="3" y="14"/>
                      <a:pt x="0" y="17"/>
                    </a:cubicBezTo>
                    <a:cubicBezTo>
                      <a:pt x="1" y="17"/>
                      <a:pt x="1" y="17"/>
                      <a:pt x="1" y="17"/>
                    </a:cubicBezTo>
                    <a:cubicBezTo>
                      <a:pt x="2" y="17"/>
                      <a:pt x="2" y="17"/>
                      <a:pt x="2" y="17"/>
                    </a:cubicBezTo>
                    <a:cubicBezTo>
                      <a:pt x="2" y="17"/>
                      <a:pt x="2" y="17"/>
                      <a:pt x="2" y="17"/>
                    </a:cubicBezTo>
                    <a:cubicBezTo>
                      <a:pt x="2" y="17"/>
                      <a:pt x="2" y="17"/>
                      <a:pt x="2" y="17"/>
                    </a:cubicBezTo>
                    <a:cubicBezTo>
                      <a:pt x="4" y="18"/>
                      <a:pt x="4" y="18"/>
                      <a:pt x="4" y="18"/>
                    </a:cubicBezTo>
                    <a:cubicBezTo>
                      <a:pt x="6" y="19"/>
                      <a:pt x="6" y="19"/>
                      <a:pt x="6" y="19"/>
                    </a:cubicBezTo>
                    <a:cubicBezTo>
                      <a:pt x="6" y="18"/>
                      <a:pt x="6" y="17"/>
                      <a:pt x="6" y="16"/>
                    </a:cubicBezTo>
                    <a:cubicBezTo>
                      <a:pt x="7" y="14"/>
                      <a:pt x="7" y="14"/>
                      <a:pt x="7" y="14"/>
                    </a:cubicBezTo>
                    <a:cubicBezTo>
                      <a:pt x="7" y="14"/>
                      <a:pt x="7" y="14"/>
                      <a:pt x="7" y="14"/>
                    </a:cubicBezTo>
                    <a:cubicBezTo>
                      <a:pt x="7" y="13"/>
                      <a:pt x="7" y="13"/>
                      <a:pt x="7" y="13"/>
                    </a:cubicBezTo>
                    <a:cubicBezTo>
                      <a:pt x="7" y="13"/>
                      <a:pt x="7" y="13"/>
                      <a:pt x="7" y="13"/>
                    </a:cubicBezTo>
                    <a:cubicBezTo>
                      <a:pt x="8" y="10"/>
                      <a:pt x="8" y="10"/>
                      <a:pt x="8" y="10"/>
                    </a:cubicBezTo>
                    <a:cubicBezTo>
                      <a:pt x="8" y="9"/>
                      <a:pt x="8" y="9"/>
                      <a:pt x="8" y="9"/>
                    </a:cubicBezTo>
                    <a:cubicBezTo>
                      <a:pt x="8" y="8"/>
                      <a:pt x="8" y="8"/>
                      <a:pt x="8" y="8"/>
                    </a:cubicBezTo>
                    <a:cubicBezTo>
                      <a:pt x="8" y="8"/>
                      <a:pt x="8" y="8"/>
                      <a:pt x="8" y="8"/>
                    </a:cubicBezTo>
                    <a:cubicBezTo>
                      <a:pt x="9" y="7"/>
                      <a:pt x="9" y="7"/>
                      <a:pt x="9" y="7"/>
                    </a:cubicBezTo>
                    <a:cubicBezTo>
                      <a:pt x="9" y="6"/>
                      <a:pt x="10" y="5"/>
                      <a:pt x="10" y="4"/>
                    </a:cubicBezTo>
                    <a:cubicBezTo>
                      <a:pt x="10" y="3"/>
                      <a:pt x="10" y="3"/>
                      <a:pt x="10" y="3"/>
                    </a:cubicBezTo>
                    <a:cubicBezTo>
                      <a:pt x="12" y="1"/>
                      <a:pt x="12" y="1"/>
                      <a:pt x="12" y="1"/>
                    </a:cubicBezTo>
                    <a:cubicBezTo>
                      <a:pt x="12" y="0"/>
                      <a:pt x="12" y="0"/>
                      <a:pt x="12" y="0"/>
                    </a:cubicBezTo>
                    <a:cubicBezTo>
                      <a:pt x="12" y="0"/>
                      <a:pt x="12" y="0"/>
                      <a:pt x="12" y="0"/>
                    </a:cubicBezTo>
                    <a:cubicBezTo>
                      <a:pt x="11" y="0"/>
                      <a:pt x="11" y="0"/>
                      <a:pt x="11"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696">
                <a:extLst>
                  <a:ext uri="{FF2B5EF4-FFF2-40B4-BE49-F238E27FC236}">
                    <a16:creationId xmlns:a16="http://schemas.microsoft.com/office/drawing/2014/main" id="{388E3805-C209-4ED8-91C7-E419A6723447}"/>
                  </a:ext>
                </a:extLst>
              </p:cNvPr>
              <p:cNvSpPr>
                <a:spLocks noEditPoints="1"/>
              </p:cNvSpPr>
              <p:nvPr/>
            </p:nvSpPr>
            <p:spPr bwMode="auto">
              <a:xfrm>
                <a:off x="1881" y="2166"/>
                <a:ext cx="79" cy="62"/>
              </a:xfrm>
              <a:custGeom>
                <a:avLst/>
                <a:gdLst>
                  <a:gd name="T0" fmla="*/ 19 w 33"/>
                  <a:gd name="T1" fmla="*/ 21 h 26"/>
                  <a:gd name="T2" fmla="*/ 19 w 33"/>
                  <a:gd name="T3" fmla="*/ 21 h 26"/>
                  <a:gd name="T4" fmla="*/ 19 w 33"/>
                  <a:gd name="T5" fmla="*/ 21 h 26"/>
                  <a:gd name="T6" fmla="*/ 19 w 33"/>
                  <a:gd name="T7" fmla="*/ 21 h 26"/>
                  <a:gd name="T8" fmla="*/ 21 w 33"/>
                  <a:gd name="T9" fmla="*/ 20 h 26"/>
                  <a:gd name="T10" fmla="*/ 21 w 33"/>
                  <a:gd name="T11" fmla="*/ 18 h 26"/>
                  <a:gd name="T12" fmla="*/ 23 w 33"/>
                  <a:gd name="T13" fmla="*/ 18 h 26"/>
                  <a:gd name="T14" fmla="*/ 21 w 33"/>
                  <a:gd name="T15" fmla="*/ 20 h 26"/>
                  <a:gd name="T16" fmla="*/ 22 w 33"/>
                  <a:gd name="T17" fmla="*/ 0 h 26"/>
                  <a:gd name="T18" fmla="*/ 18 w 33"/>
                  <a:gd name="T19" fmla="*/ 5 h 26"/>
                  <a:gd name="T20" fmla="*/ 0 w 33"/>
                  <a:gd name="T21" fmla="*/ 17 h 26"/>
                  <a:gd name="T22" fmla="*/ 0 w 33"/>
                  <a:gd name="T23" fmla="*/ 26 h 26"/>
                  <a:gd name="T24" fmla="*/ 2 w 33"/>
                  <a:gd name="T25" fmla="*/ 25 h 26"/>
                  <a:gd name="T26" fmla="*/ 7 w 33"/>
                  <a:gd name="T27" fmla="*/ 23 h 26"/>
                  <a:gd name="T28" fmla="*/ 9 w 33"/>
                  <a:gd name="T29" fmla="*/ 22 h 26"/>
                  <a:gd name="T30" fmla="*/ 11 w 33"/>
                  <a:gd name="T31" fmla="*/ 21 h 26"/>
                  <a:gd name="T32" fmla="*/ 12 w 33"/>
                  <a:gd name="T33" fmla="*/ 21 h 26"/>
                  <a:gd name="T34" fmla="*/ 14 w 33"/>
                  <a:gd name="T35" fmla="*/ 21 h 26"/>
                  <a:gd name="T36" fmla="*/ 16 w 33"/>
                  <a:gd name="T37" fmla="*/ 21 h 26"/>
                  <a:gd name="T38" fmla="*/ 16 w 33"/>
                  <a:gd name="T39" fmla="*/ 21 h 26"/>
                  <a:gd name="T40" fmla="*/ 16 w 33"/>
                  <a:gd name="T41" fmla="*/ 21 h 26"/>
                  <a:gd name="T42" fmla="*/ 17 w 33"/>
                  <a:gd name="T43" fmla="*/ 21 h 26"/>
                  <a:gd name="T44" fmla="*/ 18 w 33"/>
                  <a:gd name="T45" fmla="*/ 21 h 26"/>
                  <a:gd name="T46" fmla="*/ 18 w 33"/>
                  <a:gd name="T47" fmla="*/ 21 h 26"/>
                  <a:gd name="T48" fmla="*/ 18 w 33"/>
                  <a:gd name="T49" fmla="*/ 21 h 26"/>
                  <a:gd name="T50" fmla="*/ 19 w 33"/>
                  <a:gd name="T51" fmla="*/ 21 h 26"/>
                  <a:gd name="T52" fmla="*/ 19 w 33"/>
                  <a:gd name="T53" fmla="*/ 21 h 26"/>
                  <a:gd name="T54" fmla="*/ 19 w 33"/>
                  <a:gd name="T55" fmla="*/ 21 h 26"/>
                  <a:gd name="T56" fmla="*/ 19 w 33"/>
                  <a:gd name="T57" fmla="*/ 21 h 26"/>
                  <a:gd name="T58" fmla="*/ 19 w 33"/>
                  <a:gd name="T59" fmla="*/ 21 h 26"/>
                  <a:gd name="T60" fmla="*/ 20 w 33"/>
                  <a:gd name="T61" fmla="*/ 21 h 26"/>
                  <a:gd name="T62" fmla="*/ 20 w 33"/>
                  <a:gd name="T63" fmla="*/ 21 h 26"/>
                  <a:gd name="T64" fmla="*/ 20 w 33"/>
                  <a:gd name="T65" fmla="*/ 21 h 26"/>
                  <a:gd name="T66" fmla="*/ 20 w 33"/>
                  <a:gd name="T67" fmla="*/ 21 h 26"/>
                  <a:gd name="T68" fmla="*/ 20 w 33"/>
                  <a:gd name="T69" fmla="*/ 21 h 26"/>
                  <a:gd name="T70" fmla="*/ 20 w 33"/>
                  <a:gd name="T71" fmla="*/ 22 h 26"/>
                  <a:gd name="T72" fmla="*/ 20 w 33"/>
                  <a:gd name="T73" fmla="*/ 21 h 26"/>
                  <a:gd name="T74" fmla="*/ 22 w 33"/>
                  <a:gd name="T75" fmla="*/ 22 h 26"/>
                  <a:gd name="T76" fmla="*/ 22 w 33"/>
                  <a:gd name="T77" fmla="*/ 22 h 26"/>
                  <a:gd name="T78" fmla="*/ 29 w 33"/>
                  <a:gd name="T79" fmla="*/ 14 h 26"/>
                  <a:gd name="T80" fmla="*/ 33 w 33"/>
                  <a:gd name="T81" fmla="*/ 5 h 26"/>
                  <a:gd name="T82" fmla="*/ 32 w 33"/>
                  <a:gd name="T83" fmla="*/ 4 h 26"/>
                  <a:gd name="T84" fmla="*/ 29 w 33"/>
                  <a:gd name="T85" fmla="*/ 3 h 26"/>
                  <a:gd name="T86" fmla="*/ 27 w 33"/>
                  <a:gd name="T87" fmla="*/ 2 h 26"/>
                  <a:gd name="T88" fmla="*/ 25 w 33"/>
                  <a:gd name="T89" fmla="*/ 1 h 26"/>
                  <a:gd name="T90" fmla="*/ 25 w 33"/>
                  <a:gd name="T91" fmla="*/ 1 h 26"/>
                  <a:gd name="T92" fmla="*/ 25 w 33"/>
                  <a:gd name="T93" fmla="*/ 1 h 26"/>
                  <a:gd name="T94" fmla="*/ 24 w 33"/>
                  <a:gd name="T95" fmla="*/ 1 h 26"/>
                  <a:gd name="T96" fmla="*/ 24 w 33"/>
                  <a:gd name="T97" fmla="*/ 1 h 26"/>
                  <a:gd name="T98" fmla="*/ 24 w 33"/>
                  <a:gd name="T99" fmla="*/ 1 h 26"/>
                  <a:gd name="T100" fmla="*/ 23 w 33"/>
                  <a:gd name="T101" fmla="*/ 1 h 26"/>
                  <a:gd name="T102" fmla="*/ 22 w 33"/>
                  <a:gd name="T10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26">
                    <a:moveTo>
                      <a:pt x="19" y="21"/>
                    </a:moveTo>
                    <a:cubicBezTo>
                      <a:pt x="19" y="21"/>
                      <a:pt x="19" y="21"/>
                      <a:pt x="19" y="21"/>
                    </a:cubicBezTo>
                    <a:cubicBezTo>
                      <a:pt x="19" y="21"/>
                      <a:pt x="19" y="21"/>
                      <a:pt x="19" y="21"/>
                    </a:cubicBezTo>
                    <a:cubicBezTo>
                      <a:pt x="19" y="21"/>
                      <a:pt x="19" y="21"/>
                      <a:pt x="19" y="21"/>
                    </a:cubicBezTo>
                    <a:moveTo>
                      <a:pt x="21" y="20"/>
                    </a:moveTo>
                    <a:cubicBezTo>
                      <a:pt x="21" y="20"/>
                      <a:pt x="21" y="19"/>
                      <a:pt x="21" y="18"/>
                    </a:cubicBezTo>
                    <a:cubicBezTo>
                      <a:pt x="22" y="18"/>
                      <a:pt x="23" y="18"/>
                      <a:pt x="23" y="18"/>
                    </a:cubicBezTo>
                    <a:cubicBezTo>
                      <a:pt x="23" y="19"/>
                      <a:pt x="22" y="19"/>
                      <a:pt x="21" y="20"/>
                    </a:cubicBezTo>
                    <a:moveTo>
                      <a:pt x="22" y="0"/>
                    </a:moveTo>
                    <a:cubicBezTo>
                      <a:pt x="21" y="2"/>
                      <a:pt x="20" y="4"/>
                      <a:pt x="18" y="5"/>
                    </a:cubicBezTo>
                    <a:cubicBezTo>
                      <a:pt x="13" y="11"/>
                      <a:pt x="6" y="15"/>
                      <a:pt x="0" y="17"/>
                    </a:cubicBezTo>
                    <a:cubicBezTo>
                      <a:pt x="0" y="20"/>
                      <a:pt x="0" y="23"/>
                      <a:pt x="0" y="26"/>
                    </a:cubicBezTo>
                    <a:cubicBezTo>
                      <a:pt x="2" y="25"/>
                      <a:pt x="2" y="25"/>
                      <a:pt x="2" y="25"/>
                    </a:cubicBezTo>
                    <a:cubicBezTo>
                      <a:pt x="3" y="24"/>
                      <a:pt x="5" y="24"/>
                      <a:pt x="7" y="23"/>
                    </a:cubicBezTo>
                    <a:cubicBezTo>
                      <a:pt x="9" y="22"/>
                      <a:pt x="9" y="22"/>
                      <a:pt x="9" y="22"/>
                    </a:cubicBezTo>
                    <a:cubicBezTo>
                      <a:pt x="10" y="22"/>
                      <a:pt x="10" y="22"/>
                      <a:pt x="11" y="21"/>
                    </a:cubicBezTo>
                    <a:cubicBezTo>
                      <a:pt x="12" y="21"/>
                      <a:pt x="12" y="21"/>
                      <a:pt x="12" y="21"/>
                    </a:cubicBezTo>
                    <a:cubicBezTo>
                      <a:pt x="14" y="21"/>
                      <a:pt x="14" y="21"/>
                      <a:pt x="14"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8" y="21"/>
                    </a:cubicBezTo>
                    <a:cubicBezTo>
                      <a:pt x="18" y="21"/>
                      <a:pt x="18" y="21"/>
                      <a:pt x="18" y="21"/>
                    </a:cubicBezTo>
                    <a:cubicBezTo>
                      <a:pt x="18" y="21"/>
                      <a:pt x="18" y="21"/>
                      <a:pt x="18"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2"/>
                      <a:pt x="20" y="22"/>
                      <a:pt x="20" y="22"/>
                    </a:cubicBezTo>
                    <a:cubicBezTo>
                      <a:pt x="20" y="22"/>
                      <a:pt x="20" y="22"/>
                      <a:pt x="20" y="21"/>
                    </a:cubicBezTo>
                    <a:cubicBezTo>
                      <a:pt x="21" y="21"/>
                      <a:pt x="22" y="22"/>
                      <a:pt x="22" y="22"/>
                    </a:cubicBezTo>
                    <a:cubicBezTo>
                      <a:pt x="22" y="22"/>
                      <a:pt x="22" y="22"/>
                      <a:pt x="22" y="22"/>
                    </a:cubicBezTo>
                    <a:cubicBezTo>
                      <a:pt x="25" y="19"/>
                      <a:pt x="27" y="17"/>
                      <a:pt x="29" y="14"/>
                    </a:cubicBezTo>
                    <a:cubicBezTo>
                      <a:pt x="30" y="11"/>
                      <a:pt x="32" y="8"/>
                      <a:pt x="33" y="5"/>
                    </a:cubicBezTo>
                    <a:cubicBezTo>
                      <a:pt x="32" y="4"/>
                      <a:pt x="32" y="4"/>
                      <a:pt x="32" y="4"/>
                    </a:cubicBezTo>
                    <a:cubicBezTo>
                      <a:pt x="29" y="3"/>
                      <a:pt x="29" y="3"/>
                      <a:pt x="29" y="3"/>
                    </a:cubicBezTo>
                    <a:cubicBezTo>
                      <a:pt x="27" y="2"/>
                      <a:pt x="27" y="2"/>
                      <a:pt x="27" y="2"/>
                    </a:cubicBezTo>
                    <a:cubicBezTo>
                      <a:pt x="25" y="1"/>
                      <a:pt x="25" y="1"/>
                      <a:pt x="25" y="1"/>
                    </a:cubicBezTo>
                    <a:cubicBezTo>
                      <a:pt x="25" y="1"/>
                      <a:pt x="25" y="1"/>
                      <a:pt x="25" y="1"/>
                    </a:cubicBezTo>
                    <a:cubicBezTo>
                      <a:pt x="25" y="1"/>
                      <a:pt x="25" y="1"/>
                      <a:pt x="25" y="1"/>
                    </a:cubicBezTo>
                    <a:cubicBezTo>
                      <a:pt x="24" y="1"/>
                      <a:pt x="24" y="1"/>
                      <a:pt x="24" y="1"/>
                    </a:cubicBezTo>
                    <a:cubicBezTo>
                      <a:pt x="24" y="1"/>
                      <a:pt x="24" y="1"/>
                      <a:pt x="24" y="1"/>
                    </a:cubicBezTo>
                    <a:cubicBezTo>
                      <a:pt x="24" y="1"/>
                      <a:pt x="24" y="1"/>
                      <a:pt x="24" y="1"/>
                    </a:cubicBezTo>
                    <a:cubicBezTo>
                      <a:pt x="23" y="1"/>
                      <a:pt x="23" y="1"/>
                      <a:pt x="23" y="1"/>
                    </a:cubicBezTo>
                    <a:cubicBezTo>
                      <a:pt x="22" y="0"/>
                      <a:pt x="22" y="0"/>
                      <a:pt x="22"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697">
                <a:extLst>
                  <a:ext uri="{FF2B5EF4-FFF2-40B4-BE49-F238E27FC236}">
                    <a16:creationId xmlns:a16="http://schemas.microsoft.com/office/drawing/2014/main" id="{1658FFA1-C929-4064-B73E-417B179CE4CF}"/>
                  </a:ext>
                </a:extLst>
              </p:cNvPr>
              <p:cNvSpPr>
                <a:spLocks noEditPoints="1"/>
              </p:cNvSpPr>
              <p:nvPr/>
            </p:nvSpPr>
            <p:spPr bwMode="auto">
              <a:xfrm>
                <a:off x="1613" y="2161"/>
                <a:ext cx="221" cy="145"/>
              </a:xfrm>
              <a:custGeom>
                <a:avLst/>
                <a:gdLst>
                  <a:gd name="T0" fmla="*/ 2 w 93"/>
                  <a:gd name="T1" fmla="*/ 22 h 61"/>
                  <a:gd name="T2" fmla="*/ 1 w 93"/>
                  <a:gd name="T3" fmla="*/ 27 h 61"/>
                  <a:gd name="T4" fmla="*/ 0 w 93"/>
                  <a:gd name="T5" fmla="*/ 35 h 61"/>
                  <a:gd name="T6" fmla="*/ 2 w 93"/>
                  <a:gd name="T7" fmla="*/ 35 h 61"/>
                  <a:gd name="T8" fmla="*/ 6 w 93"/>
                  <a:gd name="T9" fmla="*/ 32 h 61"/>
                  <a:gd name="T10" fmla="*/ 7 w 93"/>
                  <a:gd name="T11" fmla="*/ 31 h 61"/>
                  <a:gd name="T12" fmla="*/ 17 w 93"/>
                  <a:gd name="T13" fmla="*/ 22 h 61"/>
                  <a:gd name="T14" fmla="*/ 93 w 93"/>
                  <a:gd name="T15" fmla="*/ 15 h 61"/>
                  <a:gd name="T16" fmla="*/ 89 w 93"/>
                  <a:gd name="T17" fmla="*/ 18 h 61"/>
                  <a:gd name="T18" fmla="*/ 87 w 93"/>
                  <a:gd name="T19" fmla="*/ 19 h 61"/>
                  <a:gd name="T20" fmla="*/ 85 w 93"/>
                  <a:gd name="T21" fmla="*/ 21 h 61"/>
                  <a:gd name="T22" fmla="*/ 93 w 93"/>
                  <a:gd name="T23" fmla="*/ 15 h 61"/>
                  <a:gd name="T24" fmla="*/ 65 w 93"/>
                  <a:gd name="T25" fmla="*/ 36 h 61"/>
                  <a:gd name="T26" fmla="*/ 65 w 93"/>
                  <a:gd name="T27" fmla="*/ 36 h 61"/>
                  <a:gd name="T28" fmla="*/ 22 w 93"/>
                  <a:gd name="T29" fmla="*/ 18 h 61"/>
                  <a:gd name="T30" fmla="*/ 26 w 93"/>
                  <a:gd name="T31" fmla="*/ 22 h 61"/>
                  <a:gd name="T32" fmla="*/ 34 w 93"/>
                  <a:gd name="T33" fmla="*/ 53 h 61"/>
                  <a:gd name="T34" fmla="*/ 38 w 93"/>
                  <a:gd name="T35" fmla="*/ 61 h 61"/>
                  <a:gd name="T36" fmla="*/ 67 w 93"/>
                  <a:gd name="T37" fmla="*/ 51 h 61"/>
                  <a:gd name="T38" fmla="*/ 76 w 93"/>
                  <a:gd name="T39" fmla="*/ 28 h 61"/>
                  <a:gd name="T40" fmla="*/ 75 w 93"/>
                  <a:gd name="T41" fmla="*/ 28 h 61"/>
                  <a:gd name="T42" fmla="*/ 75 w 93"/>
                  <a:gd name="T43" fmla="*/ 28 h 61"/>
                  <a:gd name="T44" fmla="*/ 75 w 93"/>
                  <a:gd name="T45" fmla="*/ 28 h 61"/>
                  <a:gd name="T46" fmla="*/ 71 w 93"/>
                  <a:gd name="T47" fmla="*/ 31 h 61"/>
                  <a:gd name="T48" fmla="*/ 65 w 93"/>
                  <a:gd name="T49" fmla="*/ 35 h 61"/>
                  <a:gd name="T50" fmla="*/ 64 w 93"/>
                  <a:gd name="T51" fmla="*/ 36 h 61"/>
                  <a:gd name="T52" fmla="*/ 63 w 93"/>
                  <a:gd name="T53" fmla="*/ 37 h 61"/>
                  <a:gd name="T54" fmla="*/ 59 w 93"/>
                  <a:gd name="T55" fmla="*/ 39 h 61"/>
                  <a:gd name="T56" fmla="*/ 58 w 93"/>
                  <a:gd name="T57" fmla="*/ 39 h 61"/>
                  <a:gd name="T58" fmla="*/ 53 w 93"/>
                  <a:gd name="T59" fmla="*/ 18 h 61"/>
                  <a:gd name="T60" fmla="*/ 51 w 93"/>
                  <a:gd name="T61" fmla="*/ 7 h 61"/>
                  <a:gd name="T62" fmla="*/ 51 w 93"/>
                  <a:gd name="T63" fmla="*/ 5 h 61"/>
                  <a:gd name="T64" fmla="*/ 51 w 93"/>
                  <a:gd name="T65" fmla="*/ 3 h 61"/>
                  <a:gd name="T66" fmla="*/ 51 w 93"/>
                  <a:gd name="T6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61">
                    <a:moveTo>
                      <a:pt x="10" y="21"/>
                    </a:moveTo>
                    <a:cubicBezTo>
                      <a:pt x="8" y="21"/>
                      <a:pt x="5" y="21"/>
                      <a:pt x="2" y="22"/>
                    </a:cubicBezTo>
                    <a:cubicBezTo>
                      <a:pt x="2" y="24"/>
                      <a:pt x="2" y="24"/>
                      <a:pt x="2" y="24"/>
                    </a:cubicBezTo>
                    <a:cubicBezTo>
                      <a:pt x="2" y="25"/>
                      <a:pt x="1" y="26"/>
                      <a:pt x="1" y="27"/>
                    </a:cubicBezTo>
                    <a:cubicBezTo>
                      <a:pt x="1" y="31"/>
                      <a:pt x="1" y="31"/>
                      <a:pt x="1" y="31"/>
                    </a:cubicBezTo>
                    <a:cubicBezTo>
                      <a:pt x="1" y="32"/>
                      <a:pt x="0" y="34"/>
                      <a:pt x="0" y="35"/>
                    </a:cubicBezTo>
                    <a:cubicBezTo>
                      <a:pt x="0" y="37"/>
                      <a:pt x="0" y="37"/>
                      <a:pt x="0" y="37"/>
                    </a:cubicBezTo>
                    <a:cubicBezTo>
                      <a:pt x="2" y="35"/>
                      <a:pt x="2" y="35"/>
                      <a:pt x="2" y="35"/>
                    </a:cubicBezTo>
                    <a:cubicBezTo>
                      <a:pt x="5" y="33"/>
                      <a:pt x="5" y="33"/>
                      <a:pt x="5" y="33"/>
                    </a:cubicBezTo>
                    <a:cubicBezTo>
                      <a:pt x="6" y="32"/>
                      <a:pt x="6" y="32"/>
                      <a:pt x="6" y="32"/>
                    </a:cubicBezTo>
                    <a:cubicBezTo>
                      <a:pt x="7" y="32"/>
                      <a:pt x="7" y="32"/>
                      <a:pt x="7" y="32"/>
                    </a:cubicBezTo>
                    <a:cubicBezTo>
                      <a:pt x="7" y="31"/>
                      <a:pt x="7" y="31"/>
                      <a:pt x="7" y="31"/>
                    </a:cubicBezTo>
                    <a:cubicBezTo>
                      <a:pt x="8" y="31"/>
                      <a:pt x="8" y="31"/>
                      <a:pt x="8" y="31"/>
                    </a:cubicBezTo>
                    <a:cubicBezTo>
                      <a:pt x="17" y="22"/>
                      <a:pt x="17" y="22"/>
                      <a:pt x="17" y="22"/>
                    </a:cubicBezTo>
                    <a:cubicBezTo>
                      <a:pt x="15" y="21"/>
                      <a:pt x="13" y="21"/>
                      <a:pt x="10" y="21"/>
                    </a:cubicBezTo>
                    <a:moveTo>
                      <a:pt x="93" y="15"/>
                    </a:moveTo>
                    <a:cubicBezTo>
                      <a:pt x="93" y="15"/>
                      <a:pt x="93" y="15"/>
                      <a:pt x="93" y="15"/>
                    </a:cubicBezTo>
                    <a:cubicBezTo>
                      <a:pt x="89" y="18"/>
                      <a:pt x="89" y="18"/>
                      <a:pt x="89" y="18"/>
                    </a:cubicBezTo>
                    <a:cubicBezTo>
                      <a:pt x="88" y="19"/>
                      <a:pt x="88" y="19"/>
                      <a:pt x="88" y="19"/>
                    </a:cubicBezTo>
                    <a:cubicBezTo>
                      <a:pt x="87" y="19"/>
                      <a:pt x="87" y="19"/>
                      <a:pt x="87" y="19"/>
                    </a:cubicBezTo>
                    <a:cubicBezTo>
                      <a:pt x="86" y="19"/>
                      <a:pt x="86" y="19"/>
                      <a:pt x="86" y="19"/>
                    </a:cubicBezTo>
                    <a:cubicBezTo>
                      <a:pt x="85" y="21"/>
                      <a:pt x="85" y="21"/>
                      <a:pt x="85" y="21"/>
                    </a:cubicBezTo>
                    <a:cubicBezTo>
                      <a:pt x="87" y="20"/>
                      <a:pt x="89" y="19"/>
                      <a:pt x="91" y="17"/>
                    </a:cubicBezTo>
                    <a:cubicBezTo>
                      <a:pt x="92" y="17"/>
                      <a:pt x="93" y="16"/>
                      <a:pt x="93" y="15"/>
                    </a:cubicBezTo>
                    <a:moveTo>
                      <a:pt x="65" y="36"/>
                    </a:moveTo>
                    <a:cubicBezTo>
                      <a:pt x="65" y="36"/>
                      <a:pt x="65" y="36"/>
                      <a:pt x="65" y="36"/>
                    </a:cubicBezTo>
                    <a:cubicBezTo>
                      <a:pt x="65" y="36"/>
                      <a:pt x="65" y="36"/>
                      <a:pt x="65" y="36"/>
                    </a:cubicBezTo>
                    <a:cubicBezTo>
                      <a:pt x="65" y="36"/>
                      <a:pt x="65" y="36"/>
                      <a:pt x="65" y="36"/>
                    </a:cubicBezTo>
                    <a:moveTo>
                      <a:pt x="51" y="0"/>
                    </a:moveTo>
                    <a:cubicBezTo>
                      <a:pt x="39" y="0"/>
                      <a:pt x="25" y="7"/>
                      <a:pt x="22" y="18"/>
                    </a:cubicBezTo>
                    <a:cubicBezTo>
                      <a:pt x="26" y="14"/>
                      <a:pt x="26" y="14"/>
                      <a:pt x="26" y="14"/>
                    </a:cubicBezTo>
                    <a:cubicBezTo>
                      <a:pt x="26" y="17"/>
                      <a:pt x="26" y="19"/>
                      <a:pt x="26" y="22"/>
                    </a:cubicBezTo>
                    <a:cubicBezTo>
                      <a:pt x="27" y="29"/>
                      <a:pt x="29" y="36"/>
                      <a:pt x="31" y="42"/>
                    </a:cubicBezTo>
                    <a:cubicBezTo>
                      <a:pt x="32" y="46"/>
                      <a:pt x="33" y="49"/>
                      <a:pt x="34" y="53"/>
                    </a:cubicBezTo>
                    <a:cubicBezTo>
                      <a:pt x="37" y="57"/>
                      <a:pt x="37" y="57"/>
                      <a:pt x="37" y="57"/>
                    </a:cubicBezTo>
                    <a:cubicBezTo>
                      <a:pt x="38" y="61"/>
                      <a:pt x="38" y="61"/>
                      <a:pt x="38" y="61"/>
                    </a:cubicBezTo>
                    <a:cubicBezTo>
                      <a:pt x="39" y="61"/>
                      <a:pt x="41" y="61"/>
                      <a:pt x="42" y="61"/>
                    </a:cubicBezTo>
                    <a:cubicBezTo>
                      <a:pt x="51" y="61"/>
                      <a:pt x="61" y="57"/>
                      <a:pt x="67" y="51"/>
                    </a:cubicBezTo>
                    <a:cubicBezTo>
                      <a:pt x="73" y="45"/>
                      <a:pt x="77" y="35"/>
                      <a:pt x="77" y="27"/>
                    </a:cubicBezTo>
                    <a:cubicBezTo>
                      <a:pt x="76" y="28"/>
                      <a:pt x="76" y="28"/>
                      <a:pt x="76" y="28"/>
                    </a:cubicBezTo>
                    <a:cubicBezTo>
                      <a:pt x="75" y="28"/>
                      <a:pt x="75" y="28"/>
                      <a:pt x="75" y="28"/>
                    </a:cubicBezTo>
                    <a:cubicBezTo>
                      <a:pt x="75" y="28"/>
                      <a:pt x="75" y="28"/>
                      <a:pt x="75" y="28"/>
                    </a:cubicBezTo>
                    <a:cubicBezTo>
                      <a:pt x="75" y="28"/>
                      <a:pt x="75" y="28"/>
                      <a:pt x="75" y="28"/>
                    </a:cubicBezTo>
                    <a:cubicBezTo>
                      <a:pt x="75" y="28"/>
                      <a:pt x="75" y="28"/>
                      <a:pt x="75" y="28"/>
                    </a:cubicBezTo>
                    <a:cubicBezTo>
                      <a:pt x="75" y="28"/>
                      <a:pt x="75" y="28"/>
                      <a:pt x="75" y="28"/>
                    </a:cubicBezTo>
                    <a:cubicBezTo>
                      <a:pt x="75" y="28"/>
                      <a:pt x="75" y="28"/>
                      <a:pt x="75" y="28"/>
                    </a:cubicBezTo>
                    <a:cubicBezTo>
                      <a:pt x="74" y="29"/>
                      <a:pt x="74" y="29"/>
                      <a:pt x="74" y="29"/>
                    </a:cubicBezTo>
                    <a:cubicBezTo>
                      <a:pt x="71" y="31"/>
                      <a:pt x="71" y="31"/>
                      <a:pt x="71" y="31"/>
                    </a:cubicBezTo>
                    <a:cubicBezTo>
                      <a:pt x="67" y="34"/>
                      <a:pt x="67" y="34"/>
                      <a:pt x="67" y="34"/>
                    </a:cubicBezTo>
                    <a:cubicBezTo>
                      <a:pt x="65" y="35"/>
                      <a:pt x="65" y="35"/>
                      <a:pt x="65" y="35"/>
                    </a:cubicBezTo>
                    <a:cubicBezTo>
                      <a:pt x="64" y="36"/>
                      <a:pt x="64" y="36"/>
                      <a:pt x="64" y="36"/>
                    </a:cubicBezTo>
                    <a:cubicBezTo>
                      <a:pt x="64" y="36"/>
                      <a:pt x="64" y="36"/>
                      <a:pt x="64" y="36"/>
                    </a:cubicBezTo>
                    <a:cubicBezTo>
                      <a:pt x="64" y="36"/>
                      <a:pt x="64" y="36"/>
                      <a:pt x="64" y="36"/>
                    </a:cubicBezTo>
                    <a:cubicBezTo>
                      <a:pt x="63" y="37"/>
                      <a:pt x="63" y="37"/>
                      <a:pt x="63" y="37"/>
                    </a:cubicBezTo>
                    <a:cubicBezTo>
                      <a:pt x="62" y="37"/>
                      <a:pt x="60" y="38"/>
                      <a:pt x="59" y="39"/>
                    </a:cubicBezTo>
                    <a:cubicBezTo>
                      <a:pt x="59" y="39"/>
                      <a:pt x="59" y="39"/>
                      <a:pt x="59" y="39"/>
                    </a:cubicBezTo>
                    <a:cubicBezTo>
                      <a:pt x="58" y="39"/>
                      <a:pt x="58" y="39"/>
                      <a:pt x="58" y="39"/>
                    </a:cubicBezTo>
                    <a:cubicBezTo>
                      <a:pt x="58" y="39"/>
                      <a:pt x="58" y="39"/>
                      <a:pt x="58" y="39"/>
                    </a:cubicBezTo>
                    <a:cubicBezTo>
                      <a:pt x="57" y="37"/>
                      <a:pt x="56" y="35"/>
                      <a:pt x="56" y="33"/>
                    </a:cubicBezTo>
                    <a:cubicBezTo>
                      <a:pt x="54" y="28"/>
                      <a:pt x="53" y="23"/>
                      <a:pt x="53" y="18"/>
                    </a:cubicBezTo>
                    <a:cubicBezTo>
                      <a:pt x="52" y="16"/>
                      <a:pt x="52" y="13"/>
                      <a:pt x="52" y="11"/>
                    </a:cubicBezTo>
                    <a:cubicBezTo>
                      <a:pt x="51" y="7"/>
                      <a:pt x="51" y="7"/>
                      <a:pt x="51" y="7"/>
                    </a:cubicBezTo>
                    <a:cubicBezTo>
                      <a:pt x="51" y="6"/>
                      <a:pt x="51" y="6"/>
                      <a:pt x="51" y="6"/>
                    </a:cubicBezTo>
                    <a:cubicBezTo>
                      <a:pt x="51" y="5"/>
                      <a:pt x="51" y="5"/>
                      <a:pt x="51" y="5"/>
                    </a:cubicBezTo>
                    <a:cubicBezTo>
                      <a:pt x="51" y="5"/>
                      <a:pt x="51" y="5"/>
                      <a:pt x="51" y="5"/>
                    </a:cubicBezTo>
                    <a:cubicBezTo>
                      <a:pt x="51" y="3"/>
                      <a:pt x="51" y="3"/>
                      <a:pt x="51" y="3"/>
                    </a:cubicBezTo>
                    <a:cubicBezTo>
                      <a:pt x="51" y="0"/>
                      <a:pt x="51" y="0"/>
                      <a:pt x="51" y="0"/>
                    </a:cubicBezTo>
                    <a:cubicBezTo>
                      <a:pt x="51" y="0"/>
                      <a:pt x="51" y="0"/>
                      <a:pt x="51"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698">
                <a:extLst>
                  <a:ext uri="{FF2B5EF4-FFF2-40B4-BE49-F238E27FC236}">
                    <a16:creationId xmlns:a16="http://schemas.microsoft.com/office/drawing/2014/main" id="{42B15A9E-9E6B-4DAE-8B02-01551C130E5C}"/>
                  </a:ext>
                </a:extLst>
              </p:cNvPr>
              <p:cNvSpPr>
                <a:spLocks noEditPoints="1"/>
              </p:cNvSpPr>
              <p:nvPr/>
            </p:nvSpPr>
            <p:spPr bwMode="auto">
              <a:xfrm>
                <a:off x="1876" y="2166"/>
                <a:ext cx="58" cy="64"/>
              </a:xfrm>
              <a:custGeom>
                <a:avLst/>
                <a:gdLst>
                  <a:gd name="T0" fmla="*/ 1 w 24"/>
                  <a:gd name="T1" fmla="*/ 27 h 27"/>
                  <a:gd name="T2" fmla="*/ 1 w 24"/>
                  <a:gd name="T3" fmla="*/ 26 h 27"/>
                  <a:gd name="T4" fmla="*/ 1 w 24"/>
                  <a:gd name="T5" fmla="*/ 26 h 27"/>
                  <a:gd name="T6" fmla="*/ 1 w 24"/>
                  <a:gd name="T7" fmla="*/ 27 h 27"/>
                  <a:gd name="T8" fmla="*/ 23 w 24"/>
                  <a:gd name="T9" fmla="*/ 0 h 27"/>
                  <a:gd name="T10" fmla="*/ 19 w 24"/>
                  <a:gd name="T11" fmla="*/ 4 h 27"/>
                  <a:gd name="T12" fmla="*/ 0 w 24"/>
                  <a:gd name="T13" fmla="*/ 17 h 27"/>
                  <a:gd name="T14" fmla="*/ 1 w 24"/>
                  <a:gd name="T15" fmla="*/ 23 h 27"/>
                  <a:gd name="T16" fmla="*/ 1 w 24"/>
                  <a:gd name="T17" fmla="*/ 27 h 27"/>
                  <a:gd name="T18" fmla="*/ 1 w 24"/>
                  <a:gd name="T19" fmla="*/ 26 h 27"/>
                  <a:gd name="T20" fmla="*/ 1 w 24"/>
                  <a:gd name="T21" fmla="*/ 26 h 27"/>
                  <a:gd name="T22" fmla="*/ 1 w 24"/>
                  <a:gd name="T23" fmla="*/ 26 h 27"/>
                  <a:gd name="T24" fmla="*/ 2 w 24"/>
                  <a:gd name="T25" fmla="*/ 26 h 27"/>
                  <a:gd name="T26" fmla="*/ 2 w 24"/>
                  <a:gd name="T27" fmla="*/ 26 h 27"/>
                  <a:gd name="T28" fmla="*/ 2 w 24"/>
                  <a:gd name="T29" fmla="*/ 17 h 27"/>
                  <a:gd name="T30" fmla="*/ 20 w 24"/>
                  <a:gd name="T31" fmla="*/ 5 h 27"/>
                  <a:gd name="T32" fmla="*/ 24 w 24"/>
                  <a:gd name="T33" fmla="*/ 0 h 27"/>
                  <a:gd name="T34" fmla="*/ 23 w 24"/>
                  <a:gd name="T35" fmla="*/ 0 h 27"/>
                  <a:gd name="T36" fmla="*/ 23 w 24"/>
                  <a:gd name="T37" fmla="*/ 0 h 27"/>
                  <a:gd name="T38" fmla="*/ 23 w 24"/>
                  <a:gd name="T39" fmla="*/ 0 h 27"/>
                  <a:gd name="T40" fmla="*/ 23 w 2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7">
                    <a:moveTo>
                      <a:pt x="1" y="27"/>
                    </a:moveTo>
                    <a:cubicBezTo>
                      <a:pt x="1" y="26"/>
                      <a:pt x="1" y="26"/>
                      <a:pt x="1" y="26"/>
                    </a:cubicBezTo>
                    <a:cubicBezTo>
                      <a:pt x="1" y="26"/>
                      <a:pt x="1" y="26"/>
                      <a:pt x="1" y="26"/>
                    </a:cubicBezTo>
                    <a:cubicBezTo>
                      <a:pt x="1" y="27"/>
                      <a:pt x="1" y="27"/>
                      <a:pt x="1" y="27"/>
                    </a:cubicBezTo>
                    <a:moveTo>
                      <a:pt x="23" y="0"/>
                    </a:moveTo>
                    <a:cubicBezTo>
                      <a:pt x="22" y="2"/>
                      <a:pt x="21" y="3"/>
                      <a:pt x="19" y="4"/>
                    </a:cubicBezTo>
                    <a:cubicBezTo>
                      <a:pt x="14" y="10"/>
                      <a:pt x="7" y="14"/>
                      <a:pt x="0" y="17"/>
                    </a:cubicBezTo>
                    <a:cubicBezTo>
                      <a:pt x="1" y="19"/>
                      <a:pt x="1" y="21"/>
                      <a:pt x="1" y="23"/>
                    </a:cubicBezTo>
                    <a:cubicBezTo>
                      <a:pt x="1" y="24"/>
                      <a:pt x="1" y="26"/>
                      <a:pt x="1" y="27"/>
                    </a:cubicBezTo>
                    <a:cubicBezTo>
                      <a:pt x="1" y="26"/>
                      <a:pt x="1" y="26"/>
                      <a:pt x="1" y="26"/>
                    </a:cubicBezTo>
                    <a:cubicBezTo>
                      <a:pt x="1" y="26"/>
                      <a:pt x="1" y="26"/>
                      <a:pt x="1" y="26"/>
                    </a:cubicBezTo>
                    <a:cubicBezTo>
                      <a:pt x="1" y="26"/>
                      <a:pt x="1" y="26"/>
                      <a:pt x="1" y="26"/>
                    </a:cubicBezTo>
                    <a:cubicBezTo>
                      <a:pt x="2" y="26"/>
                      <a:pt x="2" y="26"/>
                      <a:pt x="2" y="26"/>
                    </a:cubicBezTo>
                    <a:cubicBezTo>
                      <a:pt x="2" y="26"/>
                      <a:pt x="2" y="26"/>
                      <a:pt x="2" y="26"/>
                    </a:cubicBezTo>
                    <a:cubicBezTo>
                      <a:pt x="2" y="23"/>
                      <a:pt x="2" y="20"/>
                      <a:pt x="2" y="17"/>
                    </a:cubicBezTo>
                    <a:cubicBezTo>
                      <a:pt x="8" y="15"/>
                      <a:pt x="15" y="11"/>
                      <a:pt x="20" y="5"/>
                    </a:cubicBezTo>
                    <a:cubicBezTo>
                      <a:pt x="22" y="4"/>
                      <a:pt x="23" y="2"/>
                      <a:pt x="24" y="0"/>
                    </a:cubicBezTo>
                    <a:cubicBezTo>
                      <a:pt x="23" y="0"/>
                      <a:pt x="23" y="0"/>
                      <a:pt x="23" y="0"/>
                    </a:cubicBezTo>
                    <a:cubicBezTo>
                      <a:pt x="23" y="0"/>
                      <a:pt x="23" y="0"/>
                      <a:pt x="23" y="0"/>
                    </a:cubicBezTo>
                    <a:cubicBezTo>
                      <a:pt x="23" y="0"/>
                      <a:pt x="23" y="0"/>
                      <a:pt x="23" y="0"/>
                    </a:cubicBezTo>
                    <a:cubicBezTo>
                      <a:pt x="23" y="0"/>
                      <a:pt x="23" y="0"/>
                      <a:pt x="23"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699">
                <a:extLst>
                  <a:ext uri="{FF2B5EF4-FFF2-40B4-BE49-F238E27FC236}">
                    <a16:creationId xmlns:a16="http://schemas.microsoft.com/office/drawing/2014/main" id="{135EA58E-D6C3-4B05-8AB0-51E8E722D32A}"/>
                  </a:ext>
                </a:extLst>
              </p:cNvPr>
              <p:cNvSpPr>
                <a:spLocks noEditPoints="1"/>
              </p:cNvSpPr>
              <p:nvPr/>
            </p:nvSpPr>
            <p:spPr bwMode="auto">
              <a:xfrm>
                <a:off x="1617" y="2045"/>
                <a:ext cx="262" cy="306"/>
              </a:xfrm>
              <a:custGeom>
                <a:avLst/>
                <a:gdLst>
                  <a:gd name="T0" fmla="*/ 107 w 110"/>
                  <a:gd name="T1" fmla="*/ 55 h 129"/>
                  <a:gd name="T2" fmla="*/ 101 w 110"/>
                  <a:gd name="T3" fmla="*/ 58 h 129"/>
                  <a:gd name="T4" fmla="*/ 99 w 110"/>
                  <a:gd name="T5" fmla="*/ 59 h 129"/>
                  <a:gd name="T6" fmla="*/ 91 w 110"/>
                  <a:gd name="T7" fmla="*/ 64 h 129"/>
                  <a:gd name="T8" fmla="*/ 83 w 110"/>
                  <a:gd name="T9" fmla="*/ 70 h 129"/>
                  <a:gd name="T10" fmla="*/ 75 w 110"/>
                  <a:gd name="T11" fmla="*/ 76 h 129"/>
                  <a:gd name="T12" fmla="*/ 40 w 110"/>
                  <a:gd name="T13" fmla="*/ 110 h 129"/>
                  <a:gd name="T14" fmla="*/ 37 w 110"/>
                  <a:gd name="T15" fmla="*/ 110 h 129"/>
                  <a:gd name="T16" fmla="*/ 37 w 110"/>
                  <a:gd name="T17" fmla="*/ 111 h 129"/>
                  <a:gd name="T18" fmla="*/ 42 w 110"/>
                  <a:gd name="T19" fmla="*/ 120 h 129"/>
                  <a:gd name="T20" fmla="*/ 43 w 110"/>
                  <a:gd name="T21" fmla="*/ 120 h 129"/>
                  <a:gd name="T22" fmla="*/ 49 w 110"/>
                  <a:gd name="T23" fmla="*/ 128 h 129"/>
                  <a:gd name="T24" fmla="*/ 57 w 110"/>
                  <a:gd name="T25" fmla="*/ 127 h 129"/>
                  <a:gd name="T26" fmla="*/ 67 w 110"/>
                  <a:gd name="T27" fmla="*/ 108 h 129"/>
                  <a:gd name="T28" fmla="*/ 64 w 110"/>
                  <a:gd name="T29" fmla="*/ 103 h 129"/>
                  <a:gd name="T30" fmla="*/ 70 w 110"/>
                  <a:gd name="T31" fmla="*/ 101 h 129"/>
                  <a:gd name="T32" fmla="*/ 75 w 110"/>
                  <a:gd name="T33" fmla="*/ 98 h 129"/>
                  <a:gd name="T34" fmla="*/ 80 w 110"/>
                  <a:gd name="T35" fmla="*/ 109 h 129"/>
                  <a:gd name="T36" fmla="*/ 80 w 110"/>
                  <a:gd name="T37" fmla="*/ 96 h 129"/>
                  <a:gd name="T38" fmla="*/ 83 w 110"/>
                  <a:gd name="T39" fmla="*/ 94 h 129"/>
                  <a:gd name="T40" fmla="*/ 85 w 110"/>
                  <a:gd name="T41" fmla="*/ 93 h 129"/>
                  <a:gd name="T42" fmla="*/ 90 w 110"/>
                  <a:gd name="T43" fmla="*/ 90 h 129"/>
                  <a:gd name="T44" fmla="*/ 104 w 110"/>
                  <a:gd name="T45" fmla="*/ 57 h 129"/>
                  <a:gd name="T46" fmla="*/ 59 w 110"/>
                  <a:gd name="T47" fmla="*/ 0 h 129"/>
                  <a:gd name="T48" fmla="*/ 14 w 110"/>
                  <a:gd name="T49" fmla="*/ 50 h 129"/>
                  <a:gd name="T50" fmla="*/ 1 w 110"/>
                  <a:gd name="T51" fmla="*/ 67 h 129"/>
                  <a:gd name="T52" fmla="*/ 0 w 110"/>
                  <a:gd name="T53" fmla="*/ 69 h 129"/>
                  <a:gd name="T54" fmla="*/ 8 w 110"/>
                  <a:gd name="T55" fmla="*/ 70 h 129"/>
                  <a:gd name="T56" fmla="*/ 17 w 110"/>
                  <a:gd name="T57" fmla="*/ 70 h 129"/>
                  <a:gd name="T58" fmla="*/ 49 w 110"/>
                  <a:gd name="T59" fmla="*/ 49 h 129"/>
                  <a:gd name="T60" fmla="*/ 49 w 110"/>
                  <a:gd name="T61" fmla="*/ 44 h 129"/>
                  <a:gd name="T62" fmla="*/ 52 w 110"/>
                  <a:gd name="T63" fmla="*/ 22 h 129"/>
                  <a:gd name="T64" fmla="*/ 54 w 110"/>
                  <a:gd name="T65" fmla="*/ 12 h 129"/>
                  <a:gd name="T66" fmla="*/ 54 w 110"/>
                  <a:gd name="T67" fmla="*/ 11 h 129"/>
                  <a:gd name="T68" fmla="*/ 55 w 110"/>
                  <a:gd name="T69" fmla="*/ 10 h 129"/>
                  <a:gd name="T70" fmla="*/ 57 w 110"/>
                  <a:gd name="T71"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9">
                    <a:moveTo>
                      <a:pt x="110" y="54"/>
                    </a:moveTo>
                    <a:cubicBezTo>
                      <a:pt x="109" y="54"/>
                      <a:pt x="108" y="55"/>
                      <a:pt x="107" y="55"/>
                    </a:cubicBezTo>
                    <a:cubicBezTo>
                      <a:pt x="104" y="56"/>
                      <a:pt x="104" y="56"/>
                      <a:pt x="104" y="56"/>
                    </a:cubicBezTo>
                    <a:cubicBezTo>
                      <a:pt x="101" y="58"/>
                      <a:pt x="101" y="58"/>
                      <a:pt x="101" y="58"/>
                    </a:cubicBezTo>
                    <a:cubicBezTo>
                      <a:pt x="100" y="58"/>
                      <a:pt x="100" y="58"/>
                      <a:pt x="100" y="58"/>
                    </a:cubicBezTo>
                    <a:cubicBezTo>
                      <a:pt x="99" y="59"/>
                      <a:pt x="99" y="59"/>
                      <a:pt x="99" y="59"/>
                    </a:cubicBezTo>
                    <a:cubicBezTo>
                      <a:pt x="96" y="61"/>
                      <a:pt x="96" y="61"/>
                      <a:pt x="96" y="61"/>
                    </a:cubicBezTo>
                    <a:cubicBezTo>
                      <a:pt x="95" y="62"/>
                      <a:pt x="93" y="63"/>
                      <a:pt x="91" y="64"/>
                    </a:cubicBezTo>
                    <a:cubicBezTo>
                      <a:pt x="91" y="65"/>
                      <a:pt x="90" y="66"/>
                      <a:pt x="89" y="66"/>
                    </a:cubicBezTo>
                    <a:cubicBezTo>
                      <a:pt x="87" y="68"/>
                      <a:pt x="85" y="69"/>
                      <a:pt x="83" y="70"/>
                    </a:cubicBezTo>
                    <a:cubicBezTo>
                      <a:pt x="82" y="70"/>
                      <a:pt x="82" y="70"/>
                      <a:pt x="82" y="70"/>
                    </a:cubicBezTo>
                    <a:cubicBezTo>
                      <a:pt x="75" y="76"/>
                      <a:pt x="75" y="76"/>
                      <a:pt x="75" y="76"/>
                    </a:cubicBezTo>
                    <a:cubicBezTo>
                      <a:pt x="75" y="84"/>
                      <a:pt x="71" y="94"/>
                      <a:pt x="65" y="100"/>
                    </a:cubicBezTo>
                    <a:cubicBezTo>
                      <a:pt x="59" y="106"/>
                      <a:pt x="49" y="110"/>
                      <a:pt x="40" y="110"/>
                    </a:cubicBezTo>
                    <a:cubicBezTo>
                      <a:pt x="39" y="110"/>
                      <a:pt x="37" y="110"/>
                      <a:pt x="36" y="110"/>
                    </a:cubicBezTo>
                    <a:cubicBezTo>
                      <a:pt x="37" y="110"/>
                      <a:pt x="37" y="110"/>
                      <a:pt x="37" y="110"/>
                    </a:cubicBezTo>
                    <a:cubicBezTo>
                      <a:pt x="37" y="111"/>
                      <a:pt x="37" y="111"/>
                      <a:pt x="37" y="111"/>
                    </a:cubicBezTo>
                    <a:cubicBezTo>
                      <a:pt x="37" y="111"/>
                      <a:pt x="37" y="111"/>
                      <a:pt x="37" y="111"/>
                    </a:cubicBezTo>
                    <a:cubicBezTo>
                      <a:pt x="40" y="115"/>
                      <a:pt x="40" y="115"/>
                      <a:pt x="40" y="115"/>
                    </a:cubicBezTo>
                    <a:cubicBezTo>
                      <a:pt x="42" y="120"/>
                      <a:pt x="42" y="120"/>
                      <a:pt x="42" y="120"/>
                    </a:cubicBezTo>
                    <a:cubicBezTo>
                      <a:pt x="42" y="120"/>
                      <a:pt x="42" y="120"/>
                      <a:pt x="42" y="120"/>
                    </a:cubicBezTo>
                    <a:cubicBezTo>
                      <a:pt x="43" y="120"/>
                      <a:pt x="43" y="120"/>
                      <a:pt x="43" y="120"/>
                    </a:cubicBezTo>
                    <a:cubicBezTo>
                      <a:pt x="47" y="125"/>
                      <a:pt x="47" y="125"/>
                      <a:pt x="47" y="125"/>
                    </a:cubicBezTo>
                    <a:cubicBezTo>
                      <a:pt x="49" y="128"/>
                      <a:pt x="49" y="128"/>
                      <a:pt x="49" y="128"/>
                    </a:cubicBezTo>
                    <a:cubicBezTo>
                      <a:pt x="50" y="129"/>
                      <a:pt x="50" y="129"/>
                      <a:pt x="50" y="129"/>
                    </a:cubicBezTo>
                    <a:cubicBezTo>
                      <a:pt x="53" y="129"/>
                      <a:pt x="55" y="128"/>
                      <a:pt x="57" y="127"/>
                    </a:cubicBezTo>
                    <a:cubicBezTo>
                      <a:pt x="63" y="125"/>
                      <a:pt x="69" y="121"/>
                      <a:pt x="74" y="116"/>
                    </a:cubicBezTo>
                    <a:cubicBezTo>
                      <a:pt x="71" y="114"/>
                      <a:pt x="69" y="111"/>
                      <a:pt x="67" y="108"/>
                    </a:cubicBezTo>
                    <a:cubicBezTo>
                      <a:pt x="66" y="107"/>
                      <a:pt x="64" y="105"/>
                      <a:pt x="63" y="103"/>
                    </a:cubicBezTo>
                    <a:cubicBezTo>
                      <a:pt x="63" y="103"/>
                      <a:pt x="64" y="103"/>
                      <a:pt x="64" y="103"/>
                    </a:cubicBezTo>
                    <a:cubicBezTo>
                      <a:pt x="67" y="102"/>
                      <a:pt x="67" y="102"/>
                      <a:pt x="67" y="102"/>
                    </a:cubicBezTo>
                    <a:cubicBezTo>
                      <a:pt x="70" y="101"/>
                      <a:pt x="70" y="101"/>
                      <a:pt x="70" y="101"/>
                    </a:cubicBezTo>
                    <a:cubicBezTo>
                      <a:pt x="72" y="100"/>
                      <a:pt x="73" y="99"/>
                      <a:pt x="75" y="98"/>
                    </a:cubicBezTo>
                    <a:cubicBezTo>
                      <a:pt x="75" y="98"/>
                      <a:pt x="75" y="98"/>
                      <a:pt x="75" y="98"/>
                    </a:cubicBezTo>
                    <a:cubicBezTo>
                      <a:pt x="75" y="115"/>
                      <a:pt x="75" y="115"/>
                      <a:pt x="75" y="115"/>
                    </a:cubicBezTo>
                    <a:cubicBezTo>
                      <a:pt x="77" y="114"/>
                      <a:pt x="79" y="112"/>
                      <a:pt x="80" y="109"/>
                    </a:cubicBezTo>
                    <a:cubicBezTo>
                      <a:pt x="77" y="97"/>
                      <a:pt x="77" y="97"/>
                      <a:pt x="77" y="97"/>
                    </a:cubicBezTo>
                    <a:cubicBezTo>
                      <a:pt x="78" y="97"/>
                      <a:pt x="79" y="96"/>
                      <a:pt x="80" y="96"/>
                    </a:cubicBezTo>
                    <a:cubicBezTo>
                      <a:pt x="83" y="94"/>
                      <a:pt x="83" y="94"/>
                      <a:pt x="83" y="94"/>
                    </a:cubicBezTo>
                    <a:cubicBezTo>
                      <a:pt x="83" y="94"/>
                      <a:pt x="83" y="94"/>
                      <a:pt x="83" y="94"/>
                    </a:cubicBezTo>
                    <a:cubicBezTo>
                      <a:pt x="84" y="93"/>
                      <a:pt x="84" y="93"/>
                      <a:pt x="84" y="93"/>
                    </a:cubicBezTo>
                    <a:cubicBezTo>
                      <a:pt x="85" y="93"/>
                      <a:pt x="85" y="93"/>
                      <a:pt x="85" y="93"/>
                    </a:cubicBezTo>
                    <a:cubicBezTo>
                      <a:pt x="90" y="90"/>
                      <a:pt x="90" y="90"/>
                      <a:pt x="90" y="90"/>
                    </a:cubicBezTo>
                    <a:cubicBezTo>
                      <a:pt x="90" y="90"/>
                      <a:pt x="90" y="90"/>
                      <a:pt x="90" y="90"/>
                    </a:cubicBezTo>
                    <a:cubicBezTo>
                      <a:pt x="90" y="88"/>
                      <a:pt x="91" y="86"/>
                      <a:pt x="90" y="84"/>
                    </a:cubicBezTo>
                    <a:cubicBezTo>
                      <a:pt x="99" y="79"/>
                      <a:pt x="104" y="67"/>
                      <a:pt x="104" y="57"/>
                    </a:cubicBezTo>
                    <a:cubicBezTo>
                      <a:pt x="106" y="56"/>
                      <a:pt x="108" y="55"/>
                      <a:pt x="110" y="54"/>
                    </a:cubicBezTo>
                    <a:moveTo>
                      <a:pt x="59" y="0"/>
                    </a:moveTo>
                    <a:cubicBezTo>
                      <a:pt x="45" y="16"/>
                      <a:pt x="32" y="31"/>
                      <a:pt x="17" y="45"/>
                    </a:cubicBezTo>
                    <a:cubicBezTo>
                      <a:pt x="16" y="47"/>
                      <a:pt x="15" y="48"/>
                      <a:pt x="14" y="50"/>
                    </a:cubicBezTo>
                    <a:cubicBezTo>
                      <a:pt x="11" y="55"/>
                      <a:pt x="7" y="59"/>
                      <a:pt x="4" y="64"/>
                    </a:cubicBezTo>
                    <a:cubicBezTo>
                      <a:pt x="3" y="65"/>
                      <a:pt x="2" y="66"/>
                      <a:pt x="1" y="67"/>
                    </a:cubicBezTo>
                    <a:cubicBezTo>
                      <a:pt x="1" y="67"/>
                      <a:pt x="1" y="67"/>
                      <a:pt x="1" y="67"/>
                    </a:cubicBezTo>
                    <a:cubicBezTo>
                      <a:pt x="0" y="69"/>
                      <a:pt x="0" y="69"/>
                      <a:pt x="0" y="69"/>
                    </a:cubicBezTo>
                    <a:cubicBezTo>
                      <a:pt x="0" y="71"/>
                      <a:pt x="0" y="71"/>
                      <a:pt x="0" y="71"/>
                    </a:cubicBezTo>
                    <a:cubicBezTo>
                      <a:pt x="3" y="70"/>
                      <a:pt x="6" y="70"/>
                      <a:pt x="8" y="70"/>
                    </a:cubicBezTo>
                    <a:cubicBezTo>
                      <a:pt x="11" y="70"/>
                      <a:pt x="13" y="70"/>
                      <a:pt x="15" y="71"/>
                    </a:cubicBezTo>
                    <a:cubicBezTo>
                      <a:pt x="17" y="70"/>
                      <a:pt x="17" y="70"/>
                      <a:pt x="17" y="70"/>
                    </a:cubicBezTo>
                    <a:cubicBezTo>
                      <a:pt x="20" y="67"/>
                      <a:pt x="20" y="67"/>
                      <a:pt x="20" y="67"/>
                    </a:cubicBezTo>
                    <a:cubicBezTo>
                      <a:pt x="23" y="56"/>
                      <a:pt x="37" y="49"/>
                      <a:pt x="49" y="49"/>
                    </a:cubicBezTo>
                    <a:cubicBezTo>
                      <a:pt x="49" y="49"/>
                      <a:pt x="49" y="49"/>
                      <a:pt x="49" y="49"/>
                    </a:cubicBezTo>
                    <a:cubicBezTo>
                      <a:pt x="49" y="44"/>
                      <a:pt x="49" y="44"/>
                      <a:pt x="49" y="44"/>
                    </a:cubicBezTo>
                    <a:cubicBezTo>
                      <a:pt x="50" y="42"/>
                      <a:pt x="50" y="39"/>
                      <a:pt x="50" y="37"/>
                    </a:cubicBezTo>
                    <a:cubicBezTo>
                      <a:pt x="50" y="31"/>
                      <a:pt x="51" y="27"/>
                      <a:pt x="52" y="22"/>
                    </a:cubicBezTo>
                    <a:cubicBezTo>
                      <a:pt x="52" y="19"/>
                      <a:pt x="53" y="16"/>
                      <a:pt x="54" y="14"/>
                    </a:cubicBezTo>
                    <a:cubicBezTo>
                      <a:pt x="54" y="12"/>
                      <a:pt x="54" y="12"/>
                      <a:pt x="54" y="12"/>
                    </a:cubicBezTo>
                    <a:cubicBezTo>
                      <a:pt x="54" y="11"/>
                      <a:pt x="54" y="11"/>
                      <a:pt x="54" y="11"/>
                    </a:cubicBezTo>
                    <a:cubicBezTo>
                      <a:pt x="54" y="11"/>
                      <a:pt x="54" y="11"/>
                      <a:pt x="54" y="11"/>
                    </a:cubicBezTo>
                    <a:cubicBezTo>
                      <a:pt x="55" y="11"/>
                      <a:pt x="55" y="11"/>
                      <a:pt x="55" y="11"/>
                    </a:cubicBezTo>
                    <a:cubicBezTo>
                      <a:pt x="55" y="10"/>
                      <a:pt x="55" y="10"/>
                      <a:pt x="55" y="10"/>
                    </a:cubicBezTo>
                    <a:cubicBezTo>
                      <a:pt x="56" y="7"/>
                      <a:pt x="56" y="7"/>
                      <a:pt x="56" y="7"/>
                    </a:cubicBezTo>
                    <a:cubicBezTo>
                      <a:pt x="56" y="6"/>
                      <a:pt x="57" y="4"/>
                      <a:pt x="57" y="3"/>
                    </a:cubicBezTo>
                    <a:cubicBezTo>
                      <a:pt x="58" y="2"/>
                      <a:pt x="58" y="1"/>
                      <a:pt x="59"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700">
                <a:extLst>
                  <a:ext uri="{FF2B5EF4-FFF2-40B4-BE49-F238E27FC236}">
                    <a16:creationId xmlns:a16="http://schemas.microsoft.com/office/drawing/2014/main" id="{EB07FB7F-2977-4758-B0D2-AC910A7643D7}"/>
                  </a:ext>
                </a:extLst>
              </p:cNvPr>
              <p:cNvSpPr>
                <a:spLocks noEditPoints="1"/>
              </p:cNvSpPr>
              <p:nvPr/>
            </p:nvSpPr>
            <p:spPr bwMode="auto">
              <a:xfrm>
                <a:off x="1658" y="2031"/>
                <a:ext cx="268" cy="342"/>
              </a:xfrm>
              <a:custGeom>
                <a:avLst/>
                <a:gdLst>
                  <a:gd name="T0" fmla="*/ 63 w 113"/>
                  <a:gd name="T1" fmla="*/ 115 h 144"/>
                  <a:gd name="T2" fmla="*/ 58 w 113"/>
                  <a:gd name="T3" fmla="*/ 121 h 144"/>
                  <a:gd name="T4" fmla="*/ 58 w 113"/>
                  <a:gd name="T5" fmla="*/ 123 h 144"/>
                  <a:gd name="T6" fmla="*/ 57 w 113"/>
                  <a:gd name="T7" fmla="*/ 122 h 144"/>
                  <a:gd name="T8" fmla="*/ 40 w 113"/>
                  <a:gd name="T9" fmla="*/ 133 h 144"/>
                  <a:gd name="T10" fmla="*/ 33 w 113"/>
                  <a:gd name="T11" fmla="*/ 135 h 144"/>
                  <a:gd name="T12" fmla="*/ 34 w 113"/>
                  <a:gd name="T13" fmla="*/ 136 h 144"/>
                  <a:gd name="T14" fmla="*/ 41 w 113"/>
                  <a:gd name="T15" fmla="*/ 142 h 144"/>
                  <a:gd name="T16" fmla="*/ 44 w 113"/>
                  <a:gd name="T17" fmla="*/ 144 h 144"/>
                  <a:gd name="T18" fmla="*/ 46 w 113"/>
                  <a:gd name="T19" fmla="*/ 143 h 144"/>
                  <a:gd name="T20" fmla="*/ 55 w 113"/>
                  <a:gd name="T21" fmla="*/ 137 h 144"/>
                  <a:gd name="T22" fmla="*/ 64 w 113"/>
                  <a:gd name="T23" fmla="*/ 131 h 144"/>
                  <a:gd name="T24" fmla="*/ 67 w 113"/>
                  <a:gd name="T25" fmla="*/ 128 h 144"/>
                  <a:gd name="T26" fmla="*/ 63 w 113"/>
                  <a:gd name="T27" fmla="*/ 115 h 144"/>
                  <a:gd name="T28" fmla="*/ 110 w 113"/>
                  <a:gd name="T29" fmla="*/ 57 h 144"/>
                  <a:gd name="T30" fmla="*/ 108 w 113"/>
                  <a:gd name="T31" fmla="*/ 57 h 144"/>
                  <a:gd name="T32" fmla="*/ 105 w 113"/>
                  <a:gd name="T33" fmla="*/ 57 h 144"/>
                  <a:gd name="T34" fmla="*/ 104 w 113"/>
                  <a:gd name="T35" fmla="*/ 57 h 144"/>
                  <a:gd name="T36" fmla="*/ 103 w 113"/>
                  <a:gd name="T37" fmla="*/ 57 h 144"/>
                  <a:gd name="T38" fmla="*/ 103 w 113"/>
                  <a:gd name="T39" fmla="*/ 57 h 144"/>
                  <a:gd name="T40" fmla="*/ 102 w 113"/>
                  <a:gd name="T41" fmla="*/ 57 h 144"/>
                  <a:gd name="T42" fmla="*/ 102 w 113"/>
                  <a:gd name="T43" fmla="*/ 57 h 144"/>
                  <a:gd name="T44" fmla="*/ 102 w 113"/>
                  <a:gd name="T45" fmla="*/ 57 h 144"/>
                  <a:gd name="T46" fmla="*/ 102 w 113"/>
                  <a:gd name="T47" fmla="*/ 57 h 144"/>
                  <a:gd name="T48" fmla="*/ 95 w 113"/>
                  <a:gd name="T49" fmla="*/ 59 h 144"/>
                  <a:gd name="T50" fmla="*/ 93 w 113"/>
                  <a:gd name="T51" fmla="*/ 60 h 144"/>
                  <a:gd name="T52" fmla="*/ 87 w 113"/>
                  <a:gd name="T53" fmla="*/ 63 h 144"/>
                  <a:gd name="T54" fmla="*/ 73 w 113"/>
                  <a:gd name="T55" fmla="*/ 90 h 144"/>
                  <a:gd name="T56" fmla="*/ 73 w 113"/>
                  <a:gd name="T57" fmla="*/ 96 h 144"/>
                  <a:gd name="T58" fmla="*/ 75 w 113"/>
                  <a:gd name="T59" fmla="*/ 94 h 144"/>
                  <a:gd name="T60" fmla="*/ 75 w 113"/>
                  <a:gd name="T61" fmla="*/ 90 h 144"/>
                  <a:gd name="T62" fmla="*/ 76 w 113"/>
                  <a:gd name="T63" fmla="*/ 89 h 144"/>
                  <a:gd name="T64" fmla="*/ 76 w 113"/>
                  <a:gd name="T65" fmla="*/ 89 h 144"/>
                  <a:gd name="T66" fmla="*/ 78 w 113"/>
                  <a:gd name="T67" fmla="*/ 93 h 144"/>
                  <a:gd name="T68" fmla="*/ 80 w 113"/>
                  <a:gd name="T69" fmla="*/ 92 h 144"/>
                  <a:gd name="T70" fmla="*/ 82 w 113"/>
                  <a:gd name="T71" fmla="*/ 90 h 144"/>
                  <a:gd name="T72" fmla="*/ 91 w 113"/>
                  <a:gd name="T73" fmla="*/ 85 h 144"/>
                  <a:gd name="T74" fmla="*/ 91 w 113"/>
                  <a:gd name="T75" fmla="*/ 74 h 144"/>
                  <a:gd name="T76" fmla="*/ 91 w 113"/>
                  <a:gd name="T77" fmla="*/ 73 h 144"/>
                  <a:gd name="T78" fmla="*/ 92 w 113"/>
                  <a:gd name="T79" fmla="*/ 72 h 144"/>
                  <a:gd name="T80" fmla="*/ 110 w 113"/>
                  <a:gd name="T81" fmla="*/ 61 h 144"/>
                  <a:gd name="T82" fmla="*/ 113 w 113"/>
                  <a:gd name="T83" fmla="*/ 57 h 144"/>
                  <a:gd name="T84" fmla="*/ 112 w 113"/>
                  <a:gd name="T85" fmla="*/ 57 h 144"/>
                  <a:gd name="T86" fmla="*/ 110 w 113"/>
                  <a:gd name="T87" fmla="*/ 57 h 144"/>
                  <a:gd name="T88" fmla="*/ 45 w 113"/>
                  <a:gd name="T89" fmla="*/ 0 h 144"/>
                  <a:gd name="T90" fmla="*/ 37 w 113"/>
                  <a:gd name="T91" fmla="*/ 6 h 144"/>
                  <a:gd name="T92" fmla="*/ 25 w 113"/>
                  <a:gd name="T93" fmla="*/ 17 h 144"/>
                  <a:gd name="T94" fmla="*/ 24 w 113"/>
                  <a:gd name="T95" fmla="*/ 18 h 144"/>
                  <a:gd name="T96" fmla="*/ 23 w 113"/>
                  <a:gd name="T97" fmla="*/ 20 h 144"/>
                  <a:gd name="T98" fmla="*/ 20 w 113"/>
                  <a:gd name="T99" fmla="*/ 23 h 144"/>
                  <a:gd name="T100" fmla="*/ 15 w 113"/>
                  <a:gd name="T101" fmla="*/ 30 h 144"/>
                  <a:gd name="T102" fmla="*/ 8 w 113"/>
                  <a:gd name="T103" fmla="*/ 40 h 144"/>
                  <a:gd name="T104" fmla="*/ 7 w 113"/>
                  <a:gd name="T105" fmla="*/ 41 h 144"/>
                  <a:gd name="T106" fmla="*/ 7 w 113"/>
                  <a:gd name="T107" fmla="*/ 42 h 144"/>
                  <a:gd name="T108" fmla="*/ 5 w 113"/>
                  <a:gd name="T109" fmla="*/ 45 h 144"/>
                  <a:gd name="T110" fmla="*/ 2 w 113"/>
                  <a:gd name="T111" fmla="*/ 48 h 144"/>
                  <a:gd name="T112" fmla="*/ 0 w 113"/>
                  <a:gd name="T113" fmla="*/ 51 h 144"/>
                  <a:gd name="T114" fmla="*/ 42 w 113"/>
                  <a:gd name="T115" fmla="*/ 6 h 144"/>
                  <a:gd name="T116" fmla="*/ 42 w 113"/>
                  <a:gd name="T117" fmla="*/ 6 h 144"/>
                  <a:gd name="T118" fmla="*/ 44 w 113"/>
                  <a:gd name="T119" fmla="*/ 3 h 144"/>
                  <a:gd name="T120" fmla="*/ 45 w 113"/>
                  <a:gd name="T1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44">
                    <a:moveTo>
                      <a:pt x="63" y="115"/>
                    </a:moveTo>
                    <a:cubicBezTo>
                      <a:pt x="62" y="118"/>
                      <a:pt x="60" y="120"/>
                      <a:pt x="58" y="121"/>
                    </a:cubicBezTo>
                    <a:cubicBezTo>
                      <a:pt x="58" y="123"/>
                      <a:pt x="58" y="123"/>
                      <a:pt x="58" y="123"/>
                    </a:cubicBezTo>
                    <a:cubicBezTo>
                      <a:pt x="58" y="122"/>
                      <a:pt x="57" y="122"/>
                      <a:pt x="57" y="122"/>
                    </a:cubicBezTo>
                    <a:cubicBezTo>
                      <a:pt x="52" y="127"/>
                      <a:pt x="46" y="131"/>
                      <a:pt x="40" y="133"/>
                    </a:cubicBezTo>
                    <a:cubicBezTo>
                      <a:pt x="38" y="134"/>
                      <a:pt x="36" y="135"/>
                      <a:pt x="33" y="135"/>
                    </a:cubicBezTo>
                    <a:cubicBezTo>
                      <a:pt x="34" y="136"/>
                      <a:pt x="34" y="136"/>
                      <a:pt x="34" y="136"/>
                    </a:cubicBezTo>
                    <a:cubicBezTo>
                      <a:pt x="36" y="138"/>
                      <a:pt x="38" y="140"/>
                      <a:pt x="41" y="142"/>
                    </a:cubicBezTo>
                    <a:cubicBezTo>
                      <a:pt x="42" y="143"/>
                      <a:pt x="43" y="144"/>
                      <a:pt x="44" y="144"/>
                    </a:cubicBezTo>
                    <a:cubicBezTo>
                      <a:pt x="45" y="144"/>
                      <a:pt x="45" y="144"/>
                      <a:pt x="46" y="143"/>
                    </a:cubicBezTo>
                    <a:cubicBezTo>
                      <a:pt x="49" y="141"/>
                      <a:pt x="52" y="139"/>
                      <a:pt x="55" y="137"/>
                    </a:cubicBezTo>
                    <a:cubicBezTo>
                      <a:pt x="64" y="131"/>
                      <a:pt x="64" y="131"/>
                      <a:pt x="64" y="131"/>
                    </a:cubicBezTo>
                    <a:cubicBezTo>
                      <a:pt x="65" y="130"/>
                      <a:pt x="66" y="129"/>
                      <a:pt x="67" y="128"/>
                    </a:cubicBezTo>
                    <a:cubicBezTo>
                      <a:pt x="63" y="115"/>
                      <a:pt x="63" y="115"/>
                      <a:pt x="63" y="115"/>
                    </a:cubicBezTo>
                    <a:moveTo>
                      <a:pt x="110" y="57"/>
                    </a:moveTo>
                    <a:cubicBezTo>
                      <a:pt x="108" y="57"/>
                      <a:pt x="108" y="57"/>
                      <a:pt x="108" y="57"/>
                    </a:cubicBezTo>
                    <a:cubicBezTo>
                      <a:pt x="105" y="57"/>
                      <a:pt x="105" y="57"/>
                      <a:pt x="105" y="57"/>
                    </a:cubicBezTo>
                    <a:cubicBezTo>
                      <a:pt x="104" y="57"/>
                      <a:pt x="104" y="57"/>
                      <a:pt x="104" y="57"/>
                    </a:cubicBezTo>
                    <a:cubicBezTo>
                      <a:pt x="103" y="57"/>
                      <a:pt x="103" y="57"/>
                      <a:pt x="103" y="57"/>
                    </a:cubicBezTo>
                    <a:cubicBezTo>
                      <a:pt x="103" y="57"/>
                      <a:pt x="103" y="57"/>
                      <a:pt x="103" y="57"/>
                    </a:cubicBezTo>
                    <a:cubicBezTo>
                      <a:pt x="102" y="57"/>
                      <a:pt x="102" y="57"/>
                      <a:pt x="102" y="57"/>
                    </a:cubicBezTo>
                    <a:cubicBezTo>
                      <a:pt x="102" y="57"/>
                      <a:pt x="102" y="57"/>
                      <a:pt x="102" y="57"/>
                    </a:cubicBezTo>
                    <a:cubicBezTo>
                      <a:pt x="102" y="57"/>
                      <a:pt x="102" y="57"/>
                      <a:pt x="102" y="57"/>
                    </a:cubicBezTo>
                    <a:cubicBezTo>
                      <a:pt x="102" y="57"/>
                      <a:pt x="102" y="57"/>
                      <a:pt x="102" y="57"/>
                    </a:cubicBezTo>
                    <a:cubicBezTo>
                      <a:pt x="100" y="58"/>
                      <a:pt x="97" y="58"/>
                      <a:pt x="95" y="59"/>
                    </a:cubicBezTo>
                    <a:cubicBezTo>
                      <a:pt x="95" y="59"/>
                      <a:pt x="94" y="60"/>
                      <a:pt x="93" y="60"/>
                    </a:cubicBezTo>
                    <a:cubicBezTo>
                      <a:pt x="91" y="61"/>
                      <a:pt x="89" y="62"/>
                      <a:pt x="87" y="63"/>
                    </a:cubicBezTo>
                    <a:cubicBezTo>
                      <a:pt x="87" y="73"/>
                      <a:pt x="82" y="85"/>
                      <a:pt x="73" y="90"/>
                    </a:cubicBezTo>
                    <a:cubicBezTo>
                      <a:pt x="74" y="92"/>
                      <a:pt x="73" y="94"/>
                      <a:pt x="73" y="96"/>
                    </a:cubicBezTo>
                    <a:cubicBezTo>
                      <a:pt x="75" y="94"/>
                      <a:pt x="75" y="94"/>
                      <a:pt x="75" y="94"/>
                    </a:cubicBezTo>
                    <a:cubicBezTo>
                      <a:pt x="75" y="93"/>
                      <a:pt x="75" y="91"/>
                      <a:pt x="75" y="90"/>
                    </a:cubicBezTo>
                    <a:cubicBezTo>
                      <a:pt x="75" y="89"/>
                      <a:pt x="75" y="89"/>
                      <a:pt x="76" y="89"/>
                    </a:cubicBezTo>
                    <a:cubicBezTo>
                      <a:pt x="76" y="89"/>
                      <a:pt x="76" y="89"/>
                      <a:pt x="76" y="89"/>
                    </a:cubicBezTo>
                    <a:cubicBezTo>
                      <a:pt x="77" y="90"/>
                      <a:pt x="77" y="92"/>
                      <a:pt x="78" y="93"/>
                    </a:cubicBezTo>
                    <a:cubicBezTo>
                      <a:pt x="80" y="92"/>
                      <a:pt x="80" y="92"/>
                      <a:pt x="80" y="92"/>
                    </a:cubicBezTo>
                    <a:cubicBezTo>
                      <a:pt x="82" y="90"/>
                      <a:pt x="82" y="90"/>
                      <a:pt x="82" y="90"/>
                    </a:cubicBezTo>
                    <a:cubicBezTo>
                      <a:pt x="91" y="85"/>
                      <a:pt x="91" y="85"/>
                      <a:pt x="91" y="85"/>
                    </a:cubicBezTo>
                    <a:cubicBezTo>
                      <a:pt x="92" y="81"/>
                      <a:pt x="92" y="77"/>
                      <a:pt x="91" y="74"/>
                    </a:cubicBezTo>
                    <a:cubicBezTo>
                      <a:pt x="91" y="73"/>
                      <a:pt x="91" y="73"/>
                      <a:pt x="91" y="73"/>
                    </a:cubicBezTo>
                    <a:cubicBezTo>
                      <a:pt x="92" y="72"/>
                      <a:pt x="92" y="72"/>
                      <a:pt x="92" y="72"/>
                    </a:cubicBezTo>
                    <a:cubicBezTo>
                      <a:pt x="98" y="71"/>
                      <a:pt x="105" y="66"/>
                      <a:pt x="110" y="61"/>
                    </a:cubicBezTo>
                    <a:cubicBezTo>
                      <a:pt x="111" y="59"/>
                      <a:pt x="112" y="58"/>
                      <a:pt x="113" y="57"/>
                    </a:cubicBezTo>
                    <a:cubicBezTo>
                      <a:pt x="112" y="57"/>
                      <a:pt x="112" y="57"/>
                      <a:pt x="112" y="57"/>
                    </a:cubicBezTo>
                    <a:cubicBezTo>
                      <a:pt x="110" y="57"/>
                      <a:pt x="110" y="57"/>
                      <a:pt x="110" y="57"/>
                    </a:cubicBezTo>
                    <a:moveTo>
                      <a:pt x="45" y="0"/>
                    </a:moveTo>
                    <a:cubicBezTo>
                      <a:pt x="42" y="2"/>
                      <a:pt x="40" y="4"/>
                      <a:pt x="37" y="6"/>
                    </a:cubicBezTo>
                    <a:cubicBezTo>
                      <a:pt x="33" y="9"/>
                      <a:pt x="29" y="13"/>
                      <a:pt x="25" y="17"/>
                    </a:cubicBezTo>
                    <a:cubicBezTo>
                      <a:pt x="24" y="18"/>
                      <a:pt x="24" y="18"/>
                      <a:pt x="24" y="18"/>
                    </a:cubicBezTo>
                    <a:cubicBezTo>
                      <a:pt x="23" y="20"/>
                      <a:pt x="23" y="20"/>
                      <a:pt x="23" y="20"/>
                    </a:cubicBezTo>
                    <a:cubicBezTo>
                      <a:pt x="20" y="23"/>
                      <a:pt x="20" y="23"/>
                      <a:pt x="20" y="23"/>
                    </a:cubicBezTo>
                    <a:cubicBezTo>
                      <a:pt x="19" y="25"/>
                      <a:pt x="17" y="27"/>
                      <a:pt x="15" y="30"/>
                    </a:cubicBezTo>
                    <a:cubicBezTo>
                      <a:pt x="13" y="33"/>
                      <a:pt x="10" y="36"/>
                      <a:pt x="8" y="40"/>
                    </a:cubicBezTo>
                    <a:cubicBezTo>
                      <a:pt x="7" y="41"/>
                      <a:pt x="7" y="41"/>
                      <a:pt x="7" y="41"/>
                    </a:cubicBezTo>
                    <a:cubicBezTo>
                      <a:pt x="7" y="42"/>
                      <a:pt x="7" y="42"/>
                      <a:pt x="7" y="42"/>
                    </a:cubicBezTo>
                    <a:cubicBezTo>
                      <a:pt x="6" y="43"/>
                      <a:pt x="6" y="44"/>
                      <a:pt x="5" y="45"/>
                    </a:cubicBezTo>
                    <a:cubicBezTo>
                      <a:pt x="4" y="46"/>
                      <a:pt x="3" y="47"/>
                      <a:pt x="2" y="48"/>
                    </a:cubicBezTo>
                    <a:cubicBezTo>
                      <a:pt x="1" y="49"/>
                      <a:pt x="1" y="50"/>
                      <a:pt x="0" y="51"/>
                    </a:cubicBezTo>
                    <a:cubicBezTo>
                      <a:pt x="15" y="37"/>
                      <a:pt x="28" y="22"/>
                      <a:pt x="42" y="6"/>
                    </a:cubicBezTo>
                    <a:cubicBezTo>
                      <a:pt x="42" y="6"/>
                      <a:pt x="42" y="6"/>
                      <a:pt x="42" y="6"/>
                    </a:cubicBezTo>
                    <a:cubicBezTo>
                      <a:pt x="43" y="5"/>
                      <a:pt x="43" y="4"/>
                      <a:pt x="44" y="3"/>
                    </a:cubicBezTo>
                    <a:cubicBezTo>
                      <a:pt x="45" y="0"/>
                      <a:pt x="45" y="0"/>
                      <a:pt x="4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701">
                <a:extLst>
                  <a:ext uri="{FF2B5EF4-FFF2-40B4-BE49-F238E27FC236}">
                    <a16:creationId xmlns:a16="http://schemas.microsoft.com/office/drawing/2014/main" id="{038C3374-FDA1-4098-84DB-586ADB3F339D}"/>
                  </a:ext>
                </a:extLst>
              </p:cNvPr>
              <p:cNvSpPr>
                <a:spLocks/>
              </p:cNvSpPr>
              <p:nvPr/>
            </p:nvSpPr>
            <p:spPr bwMode="auto">
              <a:xfrm>
                <a:off x="1874" y="2166"/>
                <a:ext cx="57" cy="67"/>
              </a:xfrm>
              <a:custGeom>
                <a:avLst/>
                <a:gdLst>
                  <a:gd name="T0" fmla="*/ 22 w 24"/>
                  <a:gd name="T1" fmla="*/ 0 h 28"/>
                  <a:gd name="T2" fmla="*/ 19 w 24"/>
                  <a:gd name="T3" fmla="*/ 4 h 28"/>
                  <a:gd name="T4" fmla="*/ 1 w 24"/>
                  <a:gd name="T5" fmla="*/ 15 h 28"/>
                  <a:gd name="T6" fmla="*/ 0 w 24"/>
                  <a:gd name="T7" fmla="*/ 16 h 28"/>
                  <a:gd name="T8" fmla="*/ 0 w 24"/>
                  <a:gd name="T9" fmla="*/ 17 h 28"/>
                  <a:gd name="T10" fmla="*/ 0 w 24"/>
                  <a:gd name="T11" fmla="*/ 28 h 28"/>
                  <a:gd name="T12" fmla="*/ 0 w 24"/>
                  <a:gd name="T13" fmla="*/ 28 h 28"/>
                  <a:gd name="T14" fmla="*/ 2 w 24"/>
                  <a:gd name="T15" fmla="*/ 27 h 28"/>
                  <a:gd name="T16" fmla="*/ 2 w 24"/>
                  <a:gd name="T17" fmla="*/ 27 h 28"/>
                  <a:gd name="T18" fmla="*/ 2 w 24"/>
                  <a:gd name="T19" fmla="*/ 23 h 28"/>
                  <a:gd name="T20" fmla="*/ 1 w 24"/>
                  <a:gd name="T21" fmla="*/ 17 h 28"/>
                  <a:gd name="T22" fmla="*/ 1 w 24"/>
                  <a:gd name="T23" fmla="*/ 17 h 28"/>
                  <a:gd name="T24" fmla="*/ 1 w 24"/>
                  <a:gd name="T25" fmla="*/ 17 h 28"/>
                  <a:gd name="T26" fmla="*/ 20 w 24"/>
                  <a:gd name="T27" fmla="*/ 4 h 28"/>
                  <a:gd name="T28" fmla="*/ 24 w 24"/>
                  <a:gd name="T29" fmla="*/ 0 h 28"/>
                  <a:gd name="T30" fmla="*/ 22 w 24"/>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8">
                    <a:moveTo>
                      <a:pt x="22" y="0"/>
                    </a:moveTo>
                    <a:cubicBezTo>
                      <a:pt x="21" y="1"/>
                      <a:pt x="20" y="2"/>
                      <a:pt x="19" y="4"/>
                    </a:cubicBezTo>
                    <a:cubicBezTo>
                      <a:pt x="14" y="9"/>
                      <a:pt x="7" y="14"/>
                      <a:pt x="1" y="15"/>
                    </a:cubicBezTo>
                    <a:cubicBezTo>
                      <a:pt x="0" y="16"/>
                      <a:pt x="0" y="16"/>
                      <a:pt x="0" y="16"/>
                    </a:cubicBezTo>
                    <a:cubicBezTo>
                      <a:pt x="0" y="17"/>
                      <a:pt x="0" y="17"/>
                      <a:pt x="0" y="17"/>
                    </a:cubicBezTo>
                    <a:cubicBezTo>
                      <a:pt x="1" y="20"/>
                      <a:pt x="1" y="24"/>
                      <a:pt x="0" y="28"/>
                    </a:cubicBezTo>
                    <a:cubicBezTo>
                      <a:pt x="0" y="28"/>
                      <a:pt x="0" y="28"/>
                      <a:pt x="0" y="28"/>
                    </a:cubicBezTo>
                    <a:cubicBezTo>
                      <a:pt x="2" y="27"/>
                      <a:pt x="2" y="27"/>
                      <a:pt x="2" y="27"/>
                    </a:cubicBezTo>
                    <a:cubicBezTo>
                      <a:pt x="2" y="27"/>
                      <a:pt x="2" y="27"/>
                      <a:pt x="2" y="27"/>
                    </a:cubicBezTo>
                    <a:cubicBezTo>
                      <a:pt x="2" y="26"/>
                      <a:pt x="2" y="24"/>
                      <a:pt x="2" y="23"/>
                    </a:cubicBezTo>
                    <a:cubicBezTo>
                      <a:pt x="2" y="21"/>
                      <a:pt x="2" y="19"/>
                      <a:pt x="1" y="17"/>
                    </a:cubicBezTo>
                    <a:cubicBezTo>
                      <a:pt x="1" y="17"/>
                      <a:pt x="1" y="17"/>
                      <a:pt x="1" y="17"/>
                    </a:cubicBezTo>
                    <a:cubicBezTo>
                      <a:pt x="1" y="17"/>
                      <a:pt x="1" y="17"/>
                      <a:pt x="1" y="17"/>
                    </a:cubicBezTo>
                    <a:cubicBezTo>
                      <a:pt x="8" y="14"/>
                      <a:pt x="15" y="10"/>
                      <a:pt x="20" y="4"/>
                    </a:cubicBezTo>
                    <a:cubicBezTo>
                      <a:pt x="22" y="3"/>
                      <a:pt x="23" y="2"/>
                      <a:pt x="24" y="0"/>
                    </a:cubicBezTo>
                    <a:cubicBezTo>
                      <a:pt x="22" y="0"/>
                      <a:pt x="22" y="0"/>
                      <a:pt x="22"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702">
                <a:extLst>
                  <a:ext uri="{FF2B5EF4-FFF2-40B4-BE49-F238E27FC236}">
                    <a16:creationId xmlns:a16="http://schemas.microsoft.com/office/drawing/2014/main" id="{4CC4C33E-B0E6-4280-BCB7-90B7F4A6B897}"/>
                  </a:ext>
                </a:extLst>
              </p:cNvPr>
              <p:cNvSpPr>
                <a:spLocks/>
              </p:cNvSpPr>
              <p:nvPr/>
            </p:nvSpPr>
            <p:spPr bwMode="auto">
              <a:xfrm>
                <a:off x="1836" y="2242"/>
                <a:ext cx="7" cy="12"/>
              </a:xfrm>
              <a:custGeom>
                <a:avLst/>
                <a:gdLst>
                  <a:gd name="T0" fmla="*/ 1 w 3"/>
                  <a:gd name="T1" fmla="*/ 0 h 5"/>
                  <a:gd name="T2" fmla="*/ 0 w 3"/>
                  <a:gd name="T3" fmla="*/ 1 h 5"/>
                  <a:gd name="T4" fmla="*/ 0 w 3"/>
                  <a:gd name="T5" fmla="*/ 5 h 5"/>
                  <a:gd name="T6" fmla="*/ 2 w 3"/>
                  <a:gd name="T7" fmla="*/ 4 h 5"/>
                  <a:gd name="T8" fmla="*/ 3 w 3"/>
                  <a:gd name="T9" fmla="*/ 4 h 5"/>
                  <a:gd name="T10" fmla="*/ 1 w 3"/>
                  <a:gd name="T11" fmla="*/ 0 h 5"/>
                  <a:gd name="T12" fmla="*/ 1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0"/>
                    </a:moveTo>
                    <a:cubicBezTo>
                      <a:pt x="0" y="0"/>
                      <a:pt x="0" y="0"/>
                      <a:pt x="0" y="1"/>
                    </a:cubicBezTo>
                    <a:cubicBezTo>
                      <a:pt x="0" y="2"/>
                      <a:pt x="0" y="4"/>
                      <a:pt x="0" y="5"/>
                    </a:cubicBezTo>
                    <a:cubicBezTo>
                      <a:pt x="2" y="4"/>
                      <a:pt x="2" y="4"/>
                      <a:pt x="2" y="4"/>
                    </a:cubicBezTo>
                    <a:cubicBezTo>
                      <a:pt x="3" y="4"/>
                      <a:pt x="3" y="4"/>
                      <a:pt x="3" y="4"/>
                    </a:cubicBezTo>
                    <a:cubicBezTo>
                      <a:pt x="2" y="3"/>
                      <a:pt x="2" y="1"/>
                      <a:pt x="1" y="0"/>
                    </a:cubicBezTo>
                    <a:cubicBezTo>
                      <a:pt x="1" y="0"/>
                      <a:pt x="1" y="0"/>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703">
                <a:extLst>
                  <a:ext uri="{FF2B5EF4-FFF2-40B4-BE49-F238E27FC236}">
                    <a16:creationId xmlns:a16="http://schemas.microsoft.com/office/drawing/2014/main" id="{1BB51EBE-339E-4EA2-B59D-4F87E5D5B349}"/>
                  </a:ext>
                </a:extLst>
              </p:cNvPr>
              <p:cNvSpPr>
                <a:spLocks noEditPoints="1"/>
              </p:cNvSpPr>
              <p:nvPr/>
            </p:nvSpPr>
            <p:spPr bwMode="auto">
              <a:xfrm>
                <a:off x="1988" y="2202"/>
                <a:ext cx="119" cy="90"/>
              </a:xfrm>
              <a:custGeom>
                <a:avLst/>
                <a:gdLst>
                  <a:gd name="T0" fmla="*/ 2 w 50"/>
                  <a:gd name="T1" fmla="*/ 27 h 38"/>
                  <a:gd name="T2" fmla="*/ 3 w 50"/>
                  <a:gd name="T3" fmla="*/ 28 h 38"/>
                  <a:gd name="T4" fmla="*/ 4 w 50"/>
                  <a:gd name="T5" fmla="*/ 29 h 38"/>
                  <a:gd name="T6" fmla="*/ 9 w 50"/>
                  <a:gd name="T7" fmla="*/ 34 h 38"/>
                  <a:gd name="T8" fmla="*/ 10 w 50"/>
                  <a:gd name="T9" fmla="*/ 34 h 38"/>
                  <a:gd name="T10" fmla="*/ 12 w 50"/>
                  <a:gd name="T11" fmla="*/ 35 h 38"/>
                  <a:gd name="T12" fmla="*/ 19 w 50"/>
                  <a:gd name="T13" fmla="*/ 38 h 38"/>
                  <a:gd name="T14" fmla="*/ 23 w 50"/>
                  <a:gd name="T15" fmla="*/ 38 h 38"/>
                  <a:gd name="T16" fmla="*/ 27 w 50"/>
                  <a:gd name="T17" fmla="*/ 37 h 38"/>
                  <a:gd name="T18" fmla="*/ 29 w 50"/>
                  <a:gd name="T19" fmla="*/ 34 h 38"/>
                  <a:gd name="T20" fmla="*/ 29 w 50"/>
                  <a:gd name="T21" fmla="*/ 34 h 38"/>
                  <a:gd name="T22" fmla="*/ 29 w 50"/>
                  <a:gd name="T23" fmla="*/ 34 h 38"/>
                  <a:gd name="T24" fmla="*/ 28 w 50"/>
                  <a:gd name="T25" fmla="*/ 35 h 38"/>
                  <a:gd name="T26" fmla="*/ 29 w 50"/>
                  <a:gd name="T27" fmla="*/ 34 h 38"/>
                  <a:gd name="T28" fmla="*/ 28 w 50"/>
                  <a:gd name="T29" fmla="*/ 33 h 38"/>
                  <a:gd name="T30" fmla="*/ 27 w 50"/>
                  <a:gd name="T31" fmla="*/ 30 h 38"/>
                  <a:gd name="T32" fmla="*/ 24 w 50"/>
                  <a:gd name="T33" fmla="*/ 25 h 38"/>
                  <a:gd name="T34" fmla="*/ 20 w 50"/>
                  <a:gd name="T35" fmla="*/ 19 h 38"/>
                  <a:gd name="T36" fmla="*/ 20 w 50"/>
                  <a:gd name="T37" fmla="*/ 19 h 38"/>
                  <a:gd name="T38" fmla="*/ 18 w 50"/>
                  <a:gd name="T39" fmla="*/ 16 h 38"/>
                  <a:gd name="T40" fmla="*/ 18 w 50"/>
                  <a:gd name="T41" fmla="*/ 16 h 38"/>
                  <a:gd name="T42" fmla="*/ 22 w 50"/>
                  <a:gd name="T43" fmla="*/ 15 h 38"/>
                  <a:gd name="T44" fmla="*/ 36 w 50"/>
                  <a:gd name="T45" fmla="*/ 10 h 38"/>
                  <a:gd name="T46" fmla="*/ 41 w 50"/>
                  <a:gd name="T47" fmla="*/ 9 h 38"/>
                  <a:gd name="T48" fmla="*/ 46 w 50"/>
                  <a:gd name="T49" fmla="*/ 8 h 38"/>
                  <a:gd name="T50" fmla="*/ 48 w 50"/>
                  <a:gd name="T51" fmla="*/ 8 h 38"/>
                  <a:gd name="T52" fmla="*/ 50 w 50"/>
                  <a:gd name="T53" fmla="*/ 7 h 38"/>
                  <a:gd name="T54" fmla="*/ 50 w 50"/>
                  <a:gd name="T55" fmla="*/ 6 h 38"/>
                  <a:gd name="T56" fmla="*/ 49 w 50"/>
                  <a:gd name="T57" fmla="*/ 5 h 38"/>
                  <a:gd name="T58" fmla="*/ 45 w 50"/>
                  <a:gd name="T59" fmla="*/ 3 h 38"/>
                  <a:gd name="T60" fmla="*/ 36 w 50"/>
                  <a:gd name="T61" fmla="*/ 2 h 38"/>
                  <a:gd name="T62" fmla="*/ 17 w 50"/>
                  <a:gd name="T63" fmla="*/ 3 h 38"/>
                  <a:gd name="T64" fmla="*/ 14 w 50"/>
                  <a:gd name="T65" fmla="*/ 3 h 38"/>
                  <a:gd name="T66" fmla="*/ 4 w 50"/>
                  <a:gd name="T67" fmla="*/ 0 h 38"/>
                  <a:gd name="T68" fmla="*/ 1 w 50"/>
                  <a:gd name="T69" fmla="*/ 16 h 38"/>
                  <a:gd name="T70" fmla="*/ 29 w 50"/>
                  <a:gd name="T71" fmla="*/ 2 h 38"/>
                  <a:gd name="T72" fmla="*/ 22 w 50"/>
                  <a:gd name="T73" fmla="*/ 3 h 38"/>
                  <a:gd name="T74" fmla="*/ 20 w 50"/>
                  <a:gd name="T75" fmla="*/ 3 h 38"/>
                  <a:gd name="T76" fmla="*/ 19 w 50"/>
                  <a:gd name="T77" fmla="*/ 3 h 38"/>
                  <a:gd name="T78" fmla="*/ 17 w 50"/>
                  <a:gd name="T79" fmla="*/ 3 h 38"/>
                  <a:gd name="T80" fmla="*/ 16 w 50"/>
                  <a:gd name="T81" fmla="*/ 3 h 38"/>
                  <a:gd name="T82" fmla="*/ 14 w 50"/>
                  <a:gd name="T83" fmla="*/ 3 h 38"/>
                  <a:gd name="T84" fmla="*/ 14 w 50"/>
                  <a:gd name="T85" fmla="*/ 3 h 38"/>
                  <a:gd name="T86" fmla="*/ 14 w 50"/>
                  <a:gd name="T87" fmla="*/ 3 h 38"/>
                  <a:gd name="T88" fmla="*/ 11 w 50"/>
                  <a:gd name="T89" fmla="*/ 3 h 38"/>
                  <a:gd name="T90" fmla="*/ 12 w 50"/>
                  <a:gd name="T91" fmla="*/ 3 h 38"/>
                  <a:gd name="T92" fmla="*/ 7 w 50"/>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38">
                    <a:moveTo>
                      <a:pt x="34" y="2"/>
                    </a:moveTo>
                    <a:cubicBezTo>
                      <a:pt x="23" y="9"/>
                      <a:pt x="12" y="17"/>
                      <a:pt x="1" y="26"/>
                    </a:cubicBezTo>
                    <a:cubicBezTo>
                      <a:pt x="2" y="27"/>
                      <a:pt x="2" y="27"/>
                      <a:pt x="2" y="27"/>
                    </a:cubicBezTo>
                    <a:cubicBezTo>
                      <a:pt x="3" y="28"/>
                      <a:pt x="3" y="28"/>
                      <a:pt x="3" y="28"/>
                    </a:cubicBezTo>
                    <a:cubicBezTo>
                      <a:pt x="3" y="28"/>
                      <a:pt x="3" y="28"/>
                      <a:pt x="3" y="28"/>
                    </a:cubicBezTo>
                    <a:cubicBezTo>
                      <a:pt x="3" y="28"/>
                      <a:pt x="3" y="28"/>
                      <a:pt x="3" y="28"/>
                    </a:cubicBezTo>
                    <a:cubicBezTo>
                      <a:pt x="3" y="28"/>
                      <a:pt x="3" y="28"/>
                      <a:pt x="3" y="28"/>
                    </a:cubicBezTo>
                    <a:cubicBezTo>
                      <a:pt x="3" y="29"/>
                      <a:pt x="3" y="29"/>
                      <a:pt x="3" y="29"/>
                    </a:cubicBezTo>
                    <a:cubicBezTo>
                      <a:pt x="4" y="29"/>
                      <a:pt x="4" y="29"/>
                      <a:pt x="4" y="29"/>
                    </a:cubicBezTo>
                    <a:cubicBezTo>
                      <a:pt x="7" y="32"/>
                      <a:pt x="7" y="32"/>
                      <a:pt x="7" y="32"/>
                    </a:cubicBezTo>
                    <a:cubicBezTo>
                      <a:pt x="7" y="32"/>
                      <a:pt x="7" y="32"/>
                      <a:pt x="7" y="32"/>
                    </a:cubicBezTo>
                    <a:cubicBezTo>
                      <a:pt x="8" y="33"/>
                      <a:pt x="9" y="33"/>
                      <a:pt x="9" y="34"/>
                    </a:cubicBezTo>
                    <a:cubicBezTo>
                      <a:pt x="10" y="34"/>
                      <a:pt x="10" y="34"/>
                      <a:pt x="10" y="34"/>
                    </a:cubicBezTo>
                    <a:cubicBezTo>
                      <a:pt x="10" y="34"/>
                      <a:pt x="10" y="34"/>
                      <a:pt x="10" y="34"/>
                    </a:cubicBezTo>
                    <a:cubicBezTo>
                      <a:pt x="10" y="34"/>
                      <a:pt x="10" y="34"/>
                      <a:pt x="10" y="34"/>
                    </a:cubicBezTo>
                    <a:cubicBezTo>
                      <a:pt x="10" y="34"/>
                      <a:pt x="10" y="34"/>
                      <a:pt x="10" y="34"/>
                    </a:cubicBezTo>
                    <a:cubicBezTo>
                      <a:pt x="11" y="35"/>
                      <a:pt x="11" y="35"/>
                      <a:pt x="11" y="35"/>
                    </a:cubicBezTo>
                    <a:cubicBezTo>
                      <a:pt x="12" y="35"/>
                      <a:pt x="12" y="35"/>
                      <a:pt x="12" y="35"/>
                    </a:cubicBezTo>
                    <a:cubicBezTo>
                      <a:pt x="15" y="36"/>
                      <a:pt x="15" y="36"/>
                      <a:pt x="15" y="36"/>
                    </a:cubicBezTo>
                    <a:cubicBezTo>
                      <a:pt x="16" y="37"/>
                      <a:pt x="17" y="37"/>
                      <a:pt x="18" y="37"/>
                    </a:cubicBezTo>
                    <a:cubicBezTo>
                      <a:pt x="18" y="37"/>
                      <a:pt x="19" y="38"/>
                      <a:pt x="19" y="38"/>
                    </a:cubicBezTo>
                    <a:cubicBezTo>
                      <a:pt x="20" y="38"/>
                      <a:pt x="20" y="38"/>
                      <a:pt x="20" y="38"/>
                    </a:cubicBezTo>
                    <a:cubicBezTo>
                      <a:pt x="21" y="38"/>
                      <a:pt x="21" y="38"/>
                      <a:pt x="22" y="38"/>
                    </a:cubicBezTo>
                    <a:cubicBezTo>
                      <a:pt x="23" y="38"/>
                      <a:pt x="23" y="38"/>
                      <a:pt x="23" y="38"/>
                    </a:cubicBezTo>
                    <a:cubicBezTo>
                      <a:pt x="25" y="38"/>
                      <a:pt x="25" y="38"/>
                      <a:pt x="25" y="38"/>
                    </a:cubicBezTo>
                    <a:cubicBezTo>
                      <a:pt x="26" y="38"/>
                      <a:pt x="26" y="38"/>
                      <a:pt x="26" y="38"/>
                    </a:cubicBezTo>
                    <a:cubicBezTo>
                      <a:pt x="27" y="37"/>
                      <a:pt x="27" y="37"/>
                      <a:pt x="27" y="37"/>
                    </a:cubicBezTo>
                    <a:cubicBezTo>
                      <a:pt x="26" y="37"/>
                      <a:pt x="26" y="37"/>
                      <a:pt x="26" y="37"/>
                    </a:cubicBezTo>
                    <a:cubicBezTo>
                      <a:pt x="28" y="35"/>
                      <a:pt x="28" y="35"/>
                      <a:pt x="28" y="35"/>
                    </a:cubicBezTo>
                    <a:cubicBezTo>
                      <a:pt x="29" y="34"/>
                      <a:pt x="29" y="34"/>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4"/>
                      <a:pt x="29" y="34"/>
                      <a:pt x="28" y="35"/>
                    </a:cubicBezTo>
                    <a:cubicBezTo>
                      <a:pt x="28" y="35"/>
                      <a:pt x="28" y="35"/>
                      <a:pt x="28" y="35"/>
                    </a:cubicBezTo>
                    <a:cubicBezTo>
                      <a:pt x="28" y="35"/>
                      <a:pt x="28" y="35"/>
                      <a:pt x="28" y="35"/>
                    </a:cubicBezTo>
                    <a:cubicBezTo>
                      <a:pt x="29" y="34"/>
                      <a:pt x="29" y="34"/>
                      <a:pt x="29" y="34"/>
                    </a:cubicBezTo>
                    <a:cubicBezTo>
                      <a:pt x="29" y="34"/>
                      <a:pt x="29" y="34"/>
                      <a:pt x="29" y="34"/>
                    </a:cubicBezTo>
                    <a:cubicBezTo>
                      <a:pt x="29" y="34"/>
                      <a:pt x="29" y="34"/>
                      <a:pt x="29" y="34"/>
                    </a:cubicBezTo>
                    <a:cubicBezTo>
                      <a:pt x="28" y="34"/>
                      <a:pt x="28" y="34"/>
                      <a:pt x="28" y="34"/>
                    </a:cubicBezTo>
                    <a:cubicBezTo>
                      <a:pt x="28" y="33"/>
                      <a:pt x="28" y="33"/>
                      <a:pt x="28" y="33"/>
                    </a:cubicBezTo>
                    <a:cubicBezTo>
                      <a:pt x="28" y="33"/>
                      <a:pt x="28" y="33"/>
                      <a:pt x="28" y="33"/>
                    </a:cubicBezTo>
                    <a:cubicBezTo>
                      <a:pt x="28" y="33"/>
                      <a:pt x="28" y="33"/>
                      <a:pt x="28" y="33"/>
                    </a:cubicBezTo>
                    <a:cubicBezTo>
                      <a:pt x="28" y="33"/>
                      <a:pt x="28" y="33"/>
                      <a:pt x="28" y="33"/>
                    </a:cubicBezTo>
                    <a:cubicBezTo>
                      <a:pt x="28" y="32"/>
                      <a:pt x="27" y="31"/>
                      <a:pt x="27" y="30"/>
                    </a:cubicBezTo>
                    <a:cubicBezTo>
                      <a:pt x="27" y="29"/>
                      <a:pt x="26" y="29"/>
                      <a:pt x="26" y="29"/>
                    </a:cubicBezTo>
                    <a:cubicBezTo>
                      <a:pt x="25" y="27"/>
                      <a:pt x="25" y="27"/>
                      <a:pt x="25" y="27"/>
                    </a:cubicBezTo>
                    <a:cubicBezTo>
                      <a:pt x="25" y="27"/>
                      <a:pt x="25" y="26"/>
                      <a:pt x="24" y="25"/>
                    </a:cubicBezTo>
                    <a:cubicBezTo>
                      <a:pt x="23" y="23"/>
                      <a:pt x="23" y="23"/>
                      <a:pt x="23" y="23"/>
                    </a:cubicBezTo>
                    <a:cubicBezTo>
                      <a:pt x="22" y="22"/>
                      <a:pt x="22" y="21"/>
                      <a:pt x="21" y="20"/>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8"/>
                      <a:pt x="20" y="18"/>
                      <a:pt x="20" y="18"/>
                    </a:cubicBezTo>
                    <a:cubicBezTo>
                      <a:pt x="19" y="18"/>
                      <a:pt x="19" y="17"/>
                      <a:pt x="18" y="16"/>
                    </a:cubicBezTo>
                    <a:cubicBezTo>
                      <a:pt x="18" y="16"/>
                      <a:pt x="18" y="16"/>
                      <a:pt x="18" y="16"/>
                    </a:cubicBezTo>
                    <a:cubicBezTo>
                      <a:pt x="19" y="17"/>
                      <a:pt x="19" y="17"/>
                      <a:pt x="19" y="17"/>
                    </a:cubicBezTo>
                    <a:cubicBezTo>
                      <a:pt x="18" y="16"/>
                      <a:pt x="18" y="16"/>
                      <a:pt x="18" y="16"/>
                    </a:cubicBezTo>
                    <a:cubicBezTo>
                      <a:pt x="19" y="16"/>
                      <a:pt x="19" y="16"/>
                      <a:pt x="19" y="16"/>
                    </a:cubicBezTo>
                    <a:cubicBezTo>
                      <a:pt x="20" y="16"/>
                      <a:pt x="20" y="16"/>
                      <a:pt x="20" y="16"/>
                    </a:cubicBezTo>
                    <a:cubicBezTo>
                      <a:pt x="22" y="15"/>
                      <a:pt x="22" y="15"/>
                      <a:pt x="22" y="15"/>
                    </a:cubicBezTo>
                    <a:cubicBezTo>
                      <a:pt x="24" y="15"/>
                      <a:pt x="25" y="14"/>
                      <a:pt x="26" y="14"/>
                    </a:cubicBezTo>
                    <a:cubicBezTo>
                      <a:pt x="29" y="13"/>
                      <a:pt x="31" y="12"/>
                      <a:pt x="34" y="11"/>
                    </a:cubicBezTo>
                    <a:cubicBezTo>
                      <a:pt x="36" y="10"/>
                      <a:pt x="36" y="10"/>
                      <a:pt x="36" y="10"/>
                    </a:cubicBezTo>
                    <a:cubicBezTo>
                      <a:pt x="37" y="10"/>
                      <a:pt x="38" y="9"/>
                      <a:pt x="39" y="9"/>
                    </a:cubicBezTo>
                    <a:cubicBezTo>
                      <a:pt x="40" y="9"/>
                      <a:pt x="40" y="9"/>
                      <a:pt x="40" y="9"/>
                    </a:cubicBezTo>
                    <a:cubicBezTo>
                      <a:pt x="41" y="9"/>
                      <a:pt x="41" y="9"/>
                      <a:pt x="41" y="9"/>
                    </a:cubicBezTo>
                    <a:cubicBezTo>
                      <a:pt x="43" y="8"/>
                      <a:pt x="43" y="8"/>
                      <a:pt x="43" y="8"/>
                    </a:cubicBezTo>
                    <a:cubicBezTo>
                      <a:pt x="45" y="8"/>
                      <a:pt x="45" y="8"/>
                      <a:pt x="45" y="8"/>
                    </a:cubicBezTo>
                    <a:cubicBezTo>
                      <a:pt x="46" y="8"/>
                      <a:pt x="46" y="8"/>
                      <a:pt x="46" y="8"/>
                    </a:cubicBezTo>
                    <a:cubicBezTo>
                      <a:pt x="47" y="8"/>
                      <a:pt x="47" y="8"/>
                      <a:pt x="47" y="8"/>
                    </a:cubicBezTo>
                    <a:cubicBezTo>
                      <a:pt x="47" y="8"/>
                      <a:pt x="47" y="8"/>
                      <a:pt x="47" y="8"/>
                    </a:cubicBezTo>
                    <a:cubicBezTo>
                      <a:pt x="48" y="8"/>
                      <a:pt x="48" y="8"/>
                      <a:pt x="48" y="8"/>
                    </a:cubicBezTo>
                    <a:cubicBezTo>
                      <a:pt x="48" y="8"/>
                      <a:pt x="48" y="8"/>
                      <a:pt x="48" y="8"/>
                    </a:cubicBezTo>
                    <a:cubicBezTo>
                      <a:pt x="49" y="7"/>
                      <a:pt x="49" y="7"/>
                      <a:pt x="49" y="7"/>
                    </a:cubicBezTo>
                    <a:cubicBezTo>
                      <a:pt x="50" y="7"/>
                      <a:pt x="50" y="7"/>
                      <a:pt x="50" y="7"/>
                    </a:cubicBezTo>
                    <a:cubicBezTo>
                      <a:pt x="50" y="7"/>
                      <a:pt x="50" y="7"/>
                      <a:pt x="50" y="7"/>
                    </a:cubicBezTo>
                    <a:cubicBezTo>
                      <a:pt x="50" y="6"/>
                      <a:pt x="50" y="6"/>
                      <a:pt x="50" y="6"/>
                    </a:cubicBezTo>
                    <a:cubicBezTo>
                      <a:pt x="50" y="6"/>
                      <a:pt x="50" y="6"/>
                      <a:pt x="50" y="6"/>
                    </a:cubicBezTo>
                    <a:cubicBezTo>
                      <a:pt x="49" y="6"/>
                      <a:pt x="49" y="6"/>
                      <a:pt x="49" y="6"/>
                    </a:cubicBezTo>
                    <a:cubicBezTo>
                      <a:pt x="48" y="5"/>
                      <a:pt x="48" y="5"/>
                      <a:pt x="48" y="5"/>
                    </a:cubicBezTo>
                    <a:cubicBezTo>
                      <a:pt x="49" y="5"/>
                      <a:pt x="49" y="5"/>
                      <a:pt x="49" y="5"/>
                    </a:cubicBezTo>
                    <a:cubicBezTo>
                      <a:pt x="48" y="4"/>
                      <a:pt x="48" y="4"/>
                      <a:pt x="48" y="4"/>
                    </a:cubicBezTo>
                    <a:cubicBezTo>
                      <a:pt x="47" y="4"/>
                      <a:pt x="47" y="4"/>
                      <a:pt x="47" y="4"/>
                    </a:cubicBezTo>
                    <a:cubicBezTo>
                      <a:pt x="46" y="4"/>
                      <a:pt x="45" y="4"/>
                      <a:pt x="45" y="3"/>
                    </a:cubicBezTo>
                    <a:cubicBezTo>
                      <a:pt x="45" y="3"/>
                      <a:pt x="45" y="3"/>
                      <a:pt x="45" y="3"/>
                    </a:cubicBezTo>
                    <a:cubicBezTo>
                      <a:pt x="43" y="3"/>
                      <a:pt x="42" y="3"/>
                      <a:pt x="40" y="2"/>
                    </a:cubicBezTo>
                    <a:cubicBezTo>
                      <a:pt x="36" y="2"/>
                      <a:pt x="36" y="2"/>
                      <a:pt x="36" y="2"/>
                    </a:cubicBezTo>
                    <a:cubicBezTo>
                      <a:pt x="34" y="2"/>
                      <a:pt x="34" y="2"/>
                      <a:pt x="34" y="2"/>
                    </a:cubicBezTo>
                    <a:moveTo>
                      <a:pt x="17" y="3"/>
                    </a:moveTo>
                    <a:cubicBezTo>
                      <a:pt x="17" y="3"/>
                      <a:pt x="17" y="3"/>
                      <a:pt x="17" y="3"/>
                    </a:cubicBezTo>
                    <a:cubicBezTo>
                      <a:pt x="17" y="3"/>
                      <a:pt x="17" y="3"/>
                      <a:pt x="17" y="3"/>
                    </a:cubicBezTo>
                    <a:cubicBezTo>
                      <a:pt x="17" y="3"/>
                      <a:pt x="17" y="3"/>
                      <a:pt x="17" y="3"/>
                    </a:cubicBezTo>
                    <a:moveTo>
                      <a:pt x="14" y="3"/>
                    </a:moveTo>
                    <a:cubicBezTo>
                      <a:pt x="14" y="3"/>
                      <a:pt x="14" y="3"/>
                      <a:pt x="14" y="3"/>
                    </a:cubicBezTo>
                    <a:cubicBezTo>
                      <a:pt x="14" y="3"/>
                      <a:pt x="14" y="3"/>
                      <a:pt x="14" y="3"/>
                    </a:cubicBezTo>
                    <a:moveTo>
                      <a:pt x="4" y="0"/>
                    </a:moveTo>
                    <a:cubicBezTo>
                      <a:pt x="3" y="3"/>
                      <a:pt x="3" y="3"/>
                      <a:pt x="3" y="3"/>
                    </a:cubicBezTo>
                    <a:cubicBezTo>
                      <a:pt x="2" y="8"/>
                      <a:pt x="2" y="8"/>
                      <a:pt x="2" y="8"/>
                    </a:cubicBezTo>
                    <a:cubicBezTo>
                      <a:pt x="1" y="16"/>
                      <a:pt x="1" y="16"/>
                      <a:pt x="1" y="16"/>
                    </a:cubicBezTo>
                    <a:cubicBezTo>
                      <a:pt x="0" y="24"/>
                      <a:pt x="0" y="24"/>
                      <a:pt x="0" y="24"/>
                    </a:cubicBezTo>
                    <a:cubicBezTo>
                      <a:pt x="0" y="24"/>
                      <a:pt x="0" y="24"/>
                      <a:pt x="0" y="24"/>
                    </a:cubicBezTo>
                    <a:cubicBezTo>
                      <a:pt x="10" y="16"/>
                      <a:pt x="19" y="9"/>
                      <a:pt x="29" y="2"/>
                    </a:cubicBezTo>
                    <a:cubicBezTo>
                      <a:pt x="29" y="2"/>
                      <a:pt x="29" y="2"/>
                      <a:pt x="29" y="2"/>
                    </a:cubicBezTo>
                    <a:cubicBezTo>
                      <a:pt x="26" y="3"/>
                      <a:pt x="26" y="3"/>
                      <a:pt x="26" y="3"/>
                    </a:cubicBezTo>
                    <a:cubicBezTo>
                      <a:pt x="22" y="3"/>
                      <a:pt x="22" y="3"/>
                      <a:pt x="22" y="3"/>
                    </a:cubicBezTo>
                    <a:cubicBezTo>
                      <a:pt x="20" y="3"/>
                      <a:pt x="20" y="3"/>
                      <a:pt x="20" y="3"/>
                    </a:cubicBezTo>
                    <a:cubicBezTo>
                      <a:pt x="20" y="3"/>
                      <a:pt x="20" y="3"/>
                      <a:pt x="20" y="3"/>
                    </a:cubicBezTo>
                    <a:cubicBezTo>
                      <a:pt x="20" y="3"/>
                      <a:pt x="20" y="3"/>
                      <a:pt x="20" y="3"/>
                    </a:cubicBezTo>
                    <a:cubicBezTo>
                      <a:pt x="20" y="3"/>
                      <a:pt x="20" y="3"/>
                      <a:pt x="20" y="3"/>
                    </a:cubicBezTo>
                    <a:cubicBezTo>
                      <a:pt x="19" y="3"/>
                      <a:pt x="19" y="3"/>
                      <a:pt x="19" y="3"/>
                    </a:cubicBezTo>
                    <a:cubicBezTo>
                      <a:pt x="19" y="3"/>
                      <a:pt x="19" y="3"/>
                      <a:pt x="19" y="3"/>
                    </a:cubicBezTo>
                    <a:cubicBezTo>
                      <a:pt x="18" y="3"/>
                      <a:pt x="18" y="3"/>
                      <a:pt x="18" y="3"/>
                    </a:cubicBezTo>
                    <a:cubicBezTo>
                      <a:pt x="17" y="3"/>
                      <a:pt x="17" y="3"/>
                      <a:pt x="17" y="3"/>
                    </a:cubicBezTo>
                    <a:cubicBezTo>
                      <a:pt x="17" y="3"/>
                      <a:pt x="17" y="3"/>
                      <a:pt x="17" y="3"/>
                    </a:cubicBezTo>
                    <a:cubicBezTo>
                      <a:pt x="17" y="3"/>
                      <a:pt x="17" y="3"/>
                      <a:pt x="17" y="3"/>
                    </a:cubicBezTo>
                    <a:cubicBezTo>
                      <a:pt x="17" y="3"/>
                      <a:pt x="17" y="3"/>
                      <a:pt x="17" y="3"/>
                    </a:cubicBezTo>
                    <a:cubicBezTo>
                      <a:pt x="16" y="3"/>
                      <a:pt x="16" y="3"/>
                      <a:pt x="16" y="3"/>
                    </a:cubicBezTo>
                    <a:cubicBezTo>
                      <a:pt x="15" y="3"/>
                      <a:pt x="15" y="3"/>
                      <a:pt x="15"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2" y="3"/>
                      <a:pt x="12" y="3"/>
                      <a:pt x="12"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2" y="3"/>
                    </a:cubicBezTo>
                    <a:cubicBezTo>
                      <a:pt x="11" y="3"/>
                      <a:pt x="11" y="3"/>
                      <a:pt x="11" y="3"/>
                    </a:cubicBezTo>
                    <a:cubicBezTo>
                      <a:pt x="10" y="2"/>
                      <a:pt x="10" y="2"/>
                      <a:pt x="10" y="2"/>
                    </a:cubicBezTo>
                    <a:cubicBezTo>
                      <a:pt x="9" y="2"/>
                      <a:pt x="8" y="2"/>
                      <a:pt x="7" y="1"/>
                    </a:cubicBezTo>
                    <a:cubicBezTo>
                      <a:pt x="6" y="1"/>
                      <a:pt x="5" y="0"/>
                      <a:pt x="4" y="0"/>
                    </a:cubicBezTo>
                    <a:cubicBezTo>
                      <a:pt x="4" y="0"/>
                      <a:pt x="4" y="0"/>
                      <a:pt x="4"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704">
                <a:extLst>
                  <a:ext uri="{FF2B5EF4-FFF2-40B4-BE49-F238E27FC236}">
                    <a16:creationId xmlns:a16="http://schemas.microsoft.com/office/drawing/2014/main" id="{F8746538-054E-411B-9C2C-A36FC51AE18D}"/>
                  </a:ext>
                </a:extLst>
              </p:cNvPr>
              <p:cNvSpPr>
                <a:spLocks/>
              </p:cNvSpPr>
              <p:nvPr/>
            </p:nvSpPr>
            <p:spPr bwMode="auto">
              <a:xfrm>
                <a:off x="1988" y="2207"/>
                <a:ext cx="81" cy="57"/>
              </a:xfrm>
              <a:custGeom>
                <a:avLst/>
                <a:gdLst>
                  <a:gd name="T0" fmla="*/ 32 w 34"/>
                  <a:gd name="T1" fmla="*/ 0 h 24"/>
                  <a:gd name="T2" fmla="*/ 32 w 34"/>
                  <a:gd name="T3" fmla="*/ 0 h 24"/>
                  <a:gd name="T4" fmla="*/ 32 w 34"/>
                  <a:gd name="T5" fmla="*/ 0 h 24"/>
                  <a:gd name="T6" fmla="*/ 32 w 34"/>
                  <a:gd name="T7" fmla="*/ 0 h 24"/>
                  <a:gd name="T8" fmla="*/ 32 w 34"/>
                  <a:gd name="T9" fmla="*/ 0 h 24"/>
                  <a:gd name="T10" fmla="*/ 31 w 34"/>
                  <a:gd name="T11" fmla="*/ 0 h 24"/>
                  <a:gd name="T12" fmla="*/ 29 w 34"/>
                  <a:gd name="T13" fmla="*/ 0 h 24"/>
                  <a:gd name="T14" fmla="*/ 0 w 34"/>
                  <a:gd name="T15" fmla="*/ 22 h 24"/>
                  <a:gd name="T16" fmla="*/ 1 w 34"/>
                  <a:gd name="T17" fmla="*/ 23 h 24"/>
                  <a:gd name="T18" fmla="*/ 1 w 34"/>
                  <a:gd name="T19" fmla="*/ 23 h 24"/>
                  <a:gd name="T20" fmla="*/ 1 w 34"/>
                  <a:gd name="T21" fmla="*/ 24 h 24"/>
                  <a:gd name="T22" fmla="*/ 34 w 34"/>
                  <a:gd name="T23" fmla="*/ 0 h 24"/>
                  <a:gd name="T24" fmla="*/ 33 w 34"/>
                  <a:gd name="T25" fmla="*/ 0 h 24"/>
                  <a:gd name="T26" fmla="*/ 33 w 34"/>
                  <a:gd name="T27" fmla="*/ 0 h 24"/>
                  <a:gd name="T28" fmla="*/ 32 w 34"/>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32" y="0"/>
                    </a:moveTo>
                    <a:cubicBezTo>
                      <a:pt x="32" y="0"/>
                      <a:pt x="32" y="0"/>
                      <a:pt x="32" y="0"/>
                    </a:cubicBezTo>
                    <a:cubicBezTo>
                      <a:pt x="32" y="0"/>
                      <a:pt x="32" y="0"/>
                      <a:pt x="32" y="0"/>
                    </a:cubicBezTo>
                    <a:cubicBezTo>
                      <a:pt x="32" y="0"/>
                      <a:pt x="32" y="0"/>
                      <a:pt x="32" y="0"/>
                    </a:cubicBezTo>
                    <a:cubicBezTo>
                      <a:pt x="32" y="0"/>
                      <a:pt x="32" y="0"/>
                      <a:pt x="32" y="0"/>
                    </a:cubicBezTo>
                    <a:cubicBezTo>
                      <a:pt x="31" y="0"/>
                      <a:pt x="31" y="0"/>
                      <a:pt x="31" y="0"/>
                    </a:cubicBezTo>
                    <a:cubicBezTo>
                      <a:pt x="30" y="0"/>
                      <a:pt x="30" y="0"/>
                      <a:pt x="29" y="0"/>
                    </a:cubicBezTo>
                    <a:cubicBezTo>
                      <a:pt x="19" y="7"/>
                      <a:pt x="10" y="14"/>
                      <a:pt x="0" y="22"/>
                    </a:cubicBezTo>
                    <a:cubicBezTo>
                      <a:pt x="0" y="22"/>
                      <a:pt x="0" y="23"/>
                      <a:pt x="1" y="23"/>
                    </a:cubicBezTo>
                    <a:cubicBezTo>
                      <a:pt x="1" y="23"/>
                      <a:pt x="1" y="23"/>
                      <a:pt x="1" y="23"/>
                    </a:cubicBezTo>
                    <a:cubicBezTo>
                      <a:pt x="1" y="24"/>
                      <a:pt x="1" y="24"/>
                      <a:pt x="1" y="24"/>
                    </a:cubicBezTo>
                    <a:cubicBezTo>
                      <a:pt x="12" y="15"/>
                      <a:pt x="23" y="7"/>
                      <a:pt x="34" y="0"/>
                    </a:cubicBezTo>
                    <a:cubicBezTo>
                      <a:pt x="33" y="0"/>
                      <a:pt x="33" y="0"/>
                      <a:pt x="33" y="0"/>
                    </a:cubicBezTo>
                    <a:cubicBezTo>
                      <a:pt x="33" y="0"/>
                      <a:pt x="33" y="0"/>
                      <a:pt x="33" y="0"/>
                    </a:cubicBezTo>
                    <a:cubicBezTo>
                      <a:pt x="32" y="0"/>
                      <a:pt x="32" y="0"/>
                      <a:pt x="32"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705">
                <a:extLst>
                  <a:ext uri="{FF2B5EF4-FFF2-40B4-BE49-F238E27FC236}">
                    <a16:creationId xmlns:a16="http://schemas.microsoft.com/office/drawing/2014/main" id="{D3D7516E-948F-48F1-9101-4433C3358888}"/>
                  </a:ext>
                </a:extLst>
              </p:cNvPr>
              <p:cNvSpPr>
                <a:spLocks/>
              </p:cNvSpPr>
              <p:nvPr/>
            </p:nvSpPr>
            <p:spPr bwMode="auto">
              <a:xfrm>
                <a:off x="1653" y="2701"/>
                <a:ext cx="128" cy="157"/>
              </a:xfrm>
              <a:custGeom>
                <a:avLst/>
                <a:gdLst>
                  <a:gd name="T0" fmla="*/ 2 w 54"/>
                  <a:gd name="T1" fmla="*/ 6 h 66"/>
                  <a:gd name="T2" fmla="*/ 17 w 54"/>
                  <a:gd name="T3" fmla="*/ 25 h 66"/>
                  <a:gd name="T4" fmla="*/ 30 w 54"/>
                  <a:gd name="T5" fmla="*/ 34 h 66"/>
                  <a:gd name="T6" fmla="*/ 35 w 54"/>
                  <a:gd name="T7" fmla="*/ 39 h 66"/>
                  <a:gd name="T8" fmla="*/ 41 w 54"/>
                  <a:gd name="T9" fmla="*/ 45 h 66"/>
                  <a:gd name="T10" fmla="*/ 47 w 54"/>
                  <a:gd name="T11" fmla="*/ 54 h 66"/>
                  <a:gd name="T12" fmla="*/ 50 w 54"/>
                  <a:gd name="T13" fmla="*/ 58 h 66"/>
                  <a:gd name="T14" fmla="*/ 54 w 54"/>
                  <a:gd name="T15" fmla="*/ 66 h 66"/>
                  <a:gd name="T16" fmla="*/ 53 w 54"/>
                  <a:gd name="T17" fmla="*/ 59 h 66"/>
                  <a:gd name="T18" fmla="*/ 52 w 54"/>
                  <a:gd name="T19" fmla="*/ 52 h 66"/>
                  <a:gd name="T20" fmla="*/ 51 w 54"/>
                  <a:gd name="T21" fmla="*/ 50 h 66"/>
                  <a:gd name="T22" fmla="*/ 50 w 54"/>
                  <a:gd name="T23" fmla="*/ 46 h 66"/>
                  <a:gd name="T24" fmla="*/ 48 w 54"/>
                  <a:gd name="T25" fmla="*/ 41 h 66"/>
                  <a:gd name="T26" fmla="*/ 46 w 54"/>
                  <a:gd name="T27" fmla="*/ 36 h 66"/>
                  <a:gd name="T28" fmla="*/ 45 w 54"/>
                  <a:gd name="T29" fmla="*/ 35 h 66"/>
                  <a:gd name="T30" fmla="*/ 41 w 54"/>
                  <a:gd name="T31" fmla="*/ 28 h 66"/>
                  <a:gd name="T32" fmla="*/ 38 w 54"/>
                  <a:gd name="T33" fmla="*/ 24 h 66"/>
                  <a:gd name="T34" fmla="*/ 37 w 54"/>
                  <a:gd name="T35" fmla="*/ 23 h 66"/>
                  <a:gd name="T36" fmla="*/ 35 w 54"/>
                  <a:gd name="T37" fmla="*/ 21 h 66"/>
                  <a:gd name="T38" fmla="*/ 35 w 54"/>
                  <a:gd name="T39" fmla="*/ 21 h 66"/>
                  <a:gd name="T40" fmla="*/ 35 w 54"/>
                  <a:gd name="T41" fmla="*/ 21 h 66"/>
                  <a:gd name="T42" fmla="*/ 34 w 54"/>
                  <a:gd name="T43" fmla="*/ 20 h 66"/>
                  <a:gd name="T44" fmla="*/ 32 w 54"/>
                  <a:gd name="T45" fmla="*/ 18 h 66"/>
                  <a:gd name="T46" fmla="*/ 32 w 54"/>
                  <a:gd name="T47" fmla="*/ 17 h 66"/>
                  <a:gd name="T48" fmla="*/ 32 w 54"/>
                  <a:gd name="T49" fmla="*/ 17 h 66"/>
                  <a:gd name="T50" fmla="*/ 30 w 54"/>
                  <a:gd name="T51" fmla="*/ 16 h 66"/>
                  <a:gd name="T52" fmla="*/ 29 w 54"/>
                  <a:gd name="T53" fmla="*/ 15 h 66"/>
                  <a:gd name="T54" fmla="*/ 29 w 54"/>
                  <a:gd name="T55" fmla="*/ 15 h 66"/>
                  <a:gd name="T56" fmla="*/ 26 w 54"/>
                  <a:gd name="T57" fmla="*/ 12 h 66"/>
                  <a:gd name="T58" fmla="*/ 19 w 54"/>
                  <a:gd name="T59" fmla="*/ 8 h 66"/>
                  <a:gd name="T60" fmla="*/ 18 w 54"/>
                  <a:gd name="T61" fmla="*/ 7 h 66"/>
                  <a:gd name="T62" fmla="*/ 14 w 54"/>
                  <a:gd name="T63" fmla="*/ 5 h 66"/>
                  <a:gd name="T64" fmla="*/ 11 w 54"/>
                  <a:gd name="T65" fmla="*/ 4 h 66"/>
                  <a:gd name="T66" fmla="*/ 10 w 54"/>
                  <a:gd name="T67" fmla="*/ 3 h 66"/>
                  <a:gd name="T68" fmla="*/ 10 w 54"/>
                  <a:gd name="T69" fmla="*/ 3 h 66"/>
                  <a:gd name="T70" fmla="*/ 10 w 54"/>
                  <a:gd name="T71" fmla="*/ 3 h 66"/>
                  <a:gd name="T72" fmla="*/ 10 w 54"/>
                  <a:gd name="T73" fmla="*/ 3 h 66"/>
                  <a:gd name="T74" fmla="*/ 10 w 54"/>
                  <a:gd name="T75" fmla="*/ 3 h 66"/>
                  <a:gd name="T76" fmla="*/ 7 w 54"/>
                  <a:gd name="T77" fmla="*/ 2 h 66"/>
                  <a:gd name="T78" fmla="*/ 0 w 54"/>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66">
                    <a:moveTo>
                      <a:pt x="0" y="0"/>
                    </a:moveTo>
                    <a:cubicBezTo>
                      <a:pt x="1" y="2"/>
                      <a:pt x="2" y="4"/>
                      <a:pt x="2" y="6"/>
                    </a:cubicBezTo>
                    <a:cubicBezTo>
                      <a:pt x="4" y="11"/>
                      <a:pt x="7" y="16"/>
                      <a:pt x="9" y="21"/>
                    </a:cubicBezTo>
                    <a:cubicBezTo>
                      <a:pt x="12" y="22"/>
                      <a:pt x="14" y="23"/>
                      <a:pt x="17" y="25"/>
                    </a:cubicBezTo>
                    <a:cubicBezTo>
                      <a:pt x="20" y="27"/>
                      <a:pt x="23" y="28"/>
                      <a:pt x="26" y="30"/>
                    </a:cubicBezTo>
                    <a:cubicBezTo>
                      <a:pt x="27" y="31"/>
                      <a:pt x="29" y="33"/>
                      <a:pt x="30" y="34"/>
                    </a:cubicBezTo>
                    <a:cubicBezTo>
                      <a:pt x="31" y="35"/>
                      <a:pt x="32" y="36"/>
                      <a:pt x="34" y="37"/>
                    </a:cubicBezTo>
                    <a:cubicBezTo>
                      <a:pt x="35" y="39"/>
                      <a:pt x="35" y="39"/>
                      <a:pt x="35" y="39"/>
                    </a:cubicBezTo>
                    <a:cubicBezTo>
                      <a:pt x="37" y="41"/>
                      <a:pt x="37" y="41"/>
                      <a:pt x="37" y="41"/>
                    </a:cubicBezTo>
                    <a:cubicBezTo>
                      <a:pt x="41" y="45"/>
                      <a:pt x="41" y="45"/>
                      <a:pt x="41" y="45"/>
                    </a:cubicBezTo>
                    <a:cubicBezTo>
                      <a:pt x="44" y="49"/>
                      <a:pt x="44" y="49"/>
                      <a:pt x="44" y="49"/>
                    </a:cubicBezTo>
                    <a:cubicBezTo>
                      <a:pt x="45" y="50"/>
                      <a:pt x="46" y="52"/>
                      <a:pt x="47" y="54"/>
                    </a:cubicBezTo>
                    <a:cubicBezTo>
                      <a:pt x="48" y="56"/>
                      <a:pt x="48" y="56"/>
                      <a:pt x="48" y="56"/>
                    </a:cubicBezTo>
                    <a:cubicBezTo>
                      <a:pt x="49" y="56"/>
                      <a:pt x="49" y="57"/>
                      <a:pt x="50" y="58"/>
                    </a:cubicBezTo>
                    <a:cubicBezTo>
                      <a:pt x="51" y="60"/>
                      <a:pt x="51" y="61"/>
                      <a:pt x="52" y="63"/>
                    </a:cubicBezTo>
                    <a:cubicBezTo>
                      <a:pt x="54" y="66"/>
                      <a:pt x="54" y="66"/>
                      <a:pt x="54" y="66"/>
                    </a:cubicBezTo>
                    <a:cubicBezTo>
                      <a:pt x="54" y="61"/>
                      <a:pt x="54" y="61"/>
                      <a:pt x="54" y="61"/>
                    </a:cubicBezTo>
                    <a:cubicBezTo>
                      <a:pt x="53" y="59"/>
                      <a:pt x="53" y="59"/>
                      <a:pt x="53" y="59"/>
                    </a:cubicBezTo>
                    <a:cubicBezTo>
                      <a:pt x="53" y="55"/>
                      <a:pt x="53" y="55"/>
                      <a:pt x="53" y="55"/>
                    </a:cubicBezTo>
                    <a:cubicBezTo>
                      <a:pt x="52" y="54"/>
                      <a:pt x="52" y="53"/>
                      <a:pt x="52" y="52"/>
                    </a:cubicBezTo>
                    <a:cubicBezTo>
                      <a:pt x="52" y="51"/>
                      <a:pt x="52" y="51"/>
                      <a:pt x="52" y="51"/>
                    </a:cubicBezTo>
                    <a:cubicBezTo>
                      <a:pt x="51" y="50"/>
                      <a:pt x="51" y="50"/>
                      <a:pt x="51" y="50"/>
                    </a:cubicBezTo>
                    <a:cubicBezTo>
                      <a:pt x="51" y="48"/>
                      <a:pt x="51" y="48"/>
                      <a:pt x="51" y="48"/>
                    </a:cubicBezTo>
                    <a:cubicBezTo>
                      <a:pt x="50" y="46"/>
                      <a:pt x="50" y="46"/>
                      <a:pt x="50" y="46"/>
                    </a:cubicBezTo>
                    <a:cubicBezTo>
                      <a:pt x="50" y="46"/>
                      <a:pt x="50" y="45"/>
                      <a:pt x="50" y="45"/>
                    </a:cubicBezTo>
                    <a:cubicBezTo>
                      <a:pt x="48" y="41"/>
                      <a:pt x="48" y="41"/>
                      <a:pt x="48" y="41"/>
                    </a:cubicBezTo>
                    <a:cubicBezTo>
                      <a:pt x="48" y="40"/>
                      <a:pt x="47" y="39"/>
                      <a:pt x="47" y="38"/>
                    </a:cubicBezTo>
                    <a:cubicBezTo>
                      <a:pt x="46" y="36"/>
                      <a:pt x="46" y="36"/>
                      <a:pt x="46" y="36"/>
                    </a:cubicBezTo>
                    <a:cubicBezTo>
                      <a:pt x="46" y="36"/>
                      <a:pt x="46" y="36"/>
                      <a:pt x="46" y="36"/>
                    </a:cubicBezTo>
                    <a:cubicBezTo>
                      <a:pt x="45" y="35"/>
                      <a:pt x="45" y="35"/>
                      <a:pt x="45" y="35"/>
                    </a:cubicBezTo>
                    <a:cubicBezTo>
                      <a:pt x="43" y="31"/>
                      <a:pt x="43" y="31"/>
                      <a:pt x="43" y="31"/>
                    </a:cubicBezTo>
                    <a:cubicBezTo>
                      <a:pt x="42" y="30"/>
                      <a:pt x="42" y="29"/>
                      <a:pt x="41" y="28"/>
                    </a:cubicBezTo>
                    <a:cubicBezTo>
                      <a:pt x="39" y="25"/>
                      <a:pt x="39" y="25"/>
                      <a:pt x="39" y="25"/>
                    </a:cubicBezTo>
                    <a:cubicBezTo>
                      <a:pt x="38" y="24"/>
                      <a:pt x="38" y="24"/>
                      <a:pt x="38" y="24"/>
                    </a:cubicBezTo>
                    <a:cubicBezTo>
                      <a:pt x="38" y="24"/>
                      <a:pt x="38" y="24"/>
                      <a:pt x="38" y="24"/>
                    </a:cubicBezTo>
                    <a:cubicBezTo>
                      <a:pt x="37" y="23"/>
                      <a:pt x="37" y="23"/>
                      <a:pt x="37" y="23"/>
                    </a:cubicBezTo>
                    <a:cubicBezTo>
                      <a:pt x="37" y="22"/>
                      <a:pt x="37" y="22"/>
                      <a:pt x="37" y="22"/>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0"/>
                      <a:pt x="35" y="20"/>
                      <a:pt x="35" y="20"/>
                    </a:cubicBezTo>
                    <a:cubicBezTo>
                      <a:pt x="34" y="20"/>
                      <a:pt x="34" y="20"/>
                      <a:pt x="34" y="20"/>
                    </a:cubicBezTo>
                    <a:cubicBezTo>
                      <a:pt x="33" y="18"/>
                      <a:pt x="33" y="18"/>
                      <a:pt x="33" y="18"/>
                    </a:cubicBezTo>
                    <a:cubicBezTo>
                      <a:pt x="32" y="18"/>
                      <a:pt x="32" y="18"/>
                      <a:pt x="32" y="18"/>
                    </a:cubicBezTo>
                    <a:cubicBezTo>
                      <a:pt x="32" y="17"/>
                      <a:pt x="32" y="17"/>
                      <a:pt x="32" y="17"/>
                    </a:cubicBezTo>
                    <a:cubicBezTo>
                      <a:pt x="32" y="17"/>
                      <a:pt x="32" y="17"/>
                      <a:pt x="32" y="17"/>
                    </a:cubicBezTo>
                    <a:cubicBezTo>
                      <a:pt x="32" y="17"/>
                      <a:pt x="32" y="17"/>
                      <a:pt x="32" y="17"/>
                    </a:cubicBezTo>
                    <a:cubicBezTo>
                      <a:pt x="32" y="17"/>
                      <a:pt x="32" y="17"/>
                      <a:pt x="32" y="17"/>
                    </a:cubicBezTo>
                    <a:cubicBezTo>
                      <a:pt x="31" y="17"/>
                      <a:pt x="31" y="17"/>
                      <a:pt x="31" y="17"/>
                    </a:cubicBezTo>
                    <a:cubicBezTo>
                      <a:pt x="30" y="16"/>
                      <a:pt x="30" y="16"/>
                      <a:pt x="30" y="16"/>
                    </a:cubicBezTo>
                    <a:cubicBezTo>
                      <a:pt x="29" y="15"/>
                      <a:pt x="29" y="15"/>
                      <a:pt x="29" y="15"/>
                    </a:cubicBezTo>
                    <a:cubicBezTo>
                      <a:pt x="29" y="15"/>
                      <a:pt x="29" y="15"/>
                      <a:pt x="29" y="15"/>
                    </a:cubicBezTo>
                    <a:cubicBezTo>
                      <a:pt x="29" y="15"/>
                      <a:pt x="29" y="15"/>
                      <a:pt x="29" y="15"/>
                    </a:cubicBezTo>
                    <a:cubicBezTo>
                      <a:pt x="29" y="15"/>
                      <a:pt x="29" y="15"/>
                      <a:pt x="29" y="15"/>
                    </a:cubicBezTo>
                    <a:cubicBezTo>
                      <a:pt x="28" y="14"/>
                      <a:pt x="28" y="14"/>
                      <a:pt x="28" y="14"/>
                    </a:cubicBezTo>
                    <a:cubicBezTo>
                      <a:pt x="26" y="12"/>
                      <a:pt x="26" y="12"/>
                      <a:pt x="26" y="12"/>
                    </a:cubicBezTo>
                    <a:cubicBezTo>
                      <a:pt x="22" y="10"/>
                      <a:pt x="22" y="10"/>
                      <a:pt x="22" y="10"/>
                    </a:cubicBezTo>
                    <a:cubicBezTo>
                      <a:pt x="21" y="9"/>
                      <a:pt x="20" y="9"/>
                      <a:pt x="19" y="8"/>
                    </a:cubicBezTo>
                    <a:cubicBezTo>
                      <a:pt x="18" y="7"/>
                      <a:pt x="18" y="7"/>
                      <a:pt x="18" y="7"/>
                    </a:cubicBezTo>
                    <a:cubicBezTo>
                      <a:pt x="18" y="7"/>
                      <a:pt x="18" y="7"/>
                      <a:pt x="18" y="7"/>
                    </a:cubicBezTo>
                    <a:cubicBezTo>
                      <a:pt x="16" y="6"/>
                      <a:pt x="16" y="6"/>
                      <a:pt x="16" y="6"/>
                    </a:cubicBezTo>
                    <a:cubicBezTo>
                      <a:pt x="15" y="6"/>
                      <a:pt x="14" y="5"/>
                      <a:pt x="14" y="5"/>
                    </a:cubicBezTo>
                    <a:cubicBezTo>
                      <a:pt x="12" y="4"/>
                      <a:pt x="12" y="4"/>
                      <a:pt x="12" y="4"/>
                    </a:cubicBezTo>
                    <a:cubicBezTo>
                      <a:pt x="11" y="4"/>
                      <a:pt x="11" y="4"/>
                      <a:pt x="11" y="4"/>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9" y="3"/>
                      <a:pt x="9" y="3"/>
                      <a:pt x="9" y="3"/>
                    </a:cubicBezTo>
                    <a:cubicBezTo>
                      <a:pt x="7" y="2"/>
                      <a:pt x="7" y="2"/>
                      <a:pt x="7" y="2"/>
                    </a:cubicBezTo>
                    <a:cubicBezTo>
                      <a:pt x="6" y="2"/>
                      <a:pt x="6" y="2"/>
                      <a:pt x="5" y="1"/>
                    </a:cubicBezTo>
                    <a:cubicBezTo>
                      <a:pt x="3" y="1"/>
                      <a:pt x="2"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706">
                <a:extLst>
                  <a:ext uri="{FF2B5EF4-FFF2-40B4-BE49-F238E27FC236}">
                    <a16:creationId xmlns:a16="http://schemas.microsoft.com/office/drawing/2014/main" id="{93D6EB20-A8C4-4D43-9E64-B9F845E5BBB6}"/>
                  </a:ext>
                </a:extLst>
              </p:cNvPr>
              <p:cNvSpPr>
                <a:spLocks/>
              </p:cNvSpPr>
              <p:nvPr/>
            </p:nvSpPr>
            <p:spPr bwMode="auto">
              <a:xfrm>
                <a:off x="1555" y="2668"/>
                <a:ext cx="119" cy="83"/>
              </a:xfrm>
              <a:custGeom>
                <a:avLst/>
                <a:gdLst>
                  <a:gd name="T0" fmla="*/ 0 w 50"/>
                  <a:gd name="T1" fmla="*/ 0 h 35"/>
                  <a:gd name="T2" fmla="*/ 1 w 50"/>
                  <a:gd name="T3" fmla="*/ 21 h 35"/>
                  <a:gd name="T4" fmla="*/ 1 w 50"/>
                  <a:gd name="T5" fmla="*/ 22 h 35"/>
                  <a:gd name="T6" fmla="*/ 4 w 50"/>
                  <a:gd name="T7" fmla="*/ 23 h 35"/>
                  <a:gd name="T8" fmla="*/ 5 w 50"/>
                  <a:gd name="T9" fmla="*/ 23 h 35"/>
                  <a:gd name="T10" fmla="*/ 6 w 50"/>
                  <a:gd name="T11" fmla="*/ 24 h 35"/>
                  <a:gd name="T12" fmla="*/ 7 w 50"/>
                  <a:gd name="T13" fmla="*/ 24 h 35"/>
                  <a:gd name="T14" fmla="*/ 12 w 50"/>
                  <a:gd name="T15" fmla="*/ 26 h 35"/>
                  <a:gd name="T16" fmla="*/ 13 w 50"/>
                  <a:gd name="T17" fmla="*/ 26 h 35"/>
                  <a:gd name="T18" fmla="*/ 14 w 50"/>
                  <a:gd name="T19" fmla="*/ 26 h 35"/>
                  <a:gd name="T20" fmla="*/ 14 w 50"/>
                  <a:gd name="T21" fmla="*/ 26 h 35"/>
                  <a:gd name="T22" fmla="*/ 14 w 50"/>
                  <a:gd name="T23" fmla="*/ 26 h 35"/>
                  <a:gd name="T24" fmla="*/ 14 w 50"/>
                  <a:gd name="T25" fmla="*/ 26 h 35"/>
                  <a:gd name="T26" fmla="*/ 15 w 50"/>
                  <a:gd name="T27" fmla="*/ 26 h 35"/>
                  <a:gd name="T28" fmla="*/ 17 w 50"/>
                  <a:gd name="T29" fmla="*/ 27 h 35"/>
                  <a:gd name="T30" fmla="*/ 28 w 50"/>
                  <a:gd name="T31" fmla="*/ 30 h 35"/>
                  <a:gd name="T32" fmla="*/ 38 w 50"/>
                  <a:gd name="T33" fmla="*/ 32 h 35"/>
                  <a:gd name="T34" fmla="*/ 43 w 50"/>
                  <a:gd name="T35" fmla="*/ 33 h 35"/>
                  <a:gd name="T36" fmla="*/ 45 w 50"/>
                  <a:gd name="T37" fmla="*/ 33 h 35"/>
                  <a:gd name="T38" fmla="*/ 45 w 50"/>
                  <a:gd name="T39" fmla="*/ 34 h 35"/>
                  <a:gd name="T40" fmla="*/ 45 w 50"/>
                  <a:gd name="T41" fmla="*/ 34 h 35"/>
                  <a:gd name="T42" fmla="*/ 45 w 50"/>
                  <a:gd name="T43" fmla="*/ 34 h 35"/>
                  <a:gd name="T44" fmla="*/ 46 w 50"/>
                  <a:gd name="T45" fmla="*/ 34 h 35"/>
                  <a:gd name="T46" fmla="*/ 48 w 50"/>
                  <a:gd name="T47" fmla="*/ 35 h 35"/>
                  <a:gd name="T48" fmla="*/ 50 w 50"/>
                  <a:gd name="T49" fmla="*/ 35 h 35"/>
                  <a:gd name="T50" fmla="*/ 43 w 50"/>
                  <a:gd name="T51" fmla="*/ 20 h 35"/>
                  <a:gd name="T52" fmla="*/ 41 w 50"/>
                  <a:gd name="T53" fmla="*/ 14 h 35"/>
                  <a:gd name="T54" fmla="*/ 39 w 50"/>
                  <a:gd name="T55" fmla="*/ 13 h 35"/>
                  <a:gd name="T56" fmla="*/ 36 w 50"/>
                  <a:gd name="T57" fmla="*/ 12 h 35"/>
                  <a:gd name="T58" fmla="*/ 35 w 50"/>
                  <a:gd name="T59" fmla="*/ 12 h 35"/>
                  <a:gd name="T60" fmla="*/ 35 w 50"/>
                  <a:gd name="T61" fmla="*/ 12 h 35"/>
                  <a:gd name="T62" fmla="*/ 35 w 50"/>
                  <a:gd name="T63" fmla="*/ 12 h 35"/>
                  <a:gd name="T64" fmla="*/ 34 w 50"/>
                  <a:gd name="T65" fmla="*/ 12 h 35"/>
                  <a:gd name="T66" fmla="*/ 34 w 50"/>
                  <a:gd name="T67" fmla="*/ 12 h 35"/>
                  <a:gd name="T68" fmla="*/ 32 w 50"/>
                  <a:gd name="T69" fmla="*/ 12 h 35"/>
                  <a:gd name="T70" fmla="*/ 26 w 50"/>
                  <a:gd name="T71" fmla="*/ 10 h 35"/>
                  <a:gd name="T72" fmla="*/ 22 w 50"/>
                  <a:gd name="T73" fmla="*/ 9 h 35"/>
                  <a:gd name="T74" fmla="*/ 21 w 50"/>
                  <a:gd name="T75" fmla="*/ 8 h 35"/>
                  <a:gd name="T76" fmla="*/ 20 w 50"/>
                  <a:gd name="T77" fmla="*/ 8 h 35"/>
                  <a:gd name="T78" fmla="*/ 20 w 50"/>
                  <a:gd name="T79" fmla="*/ 8 h 35"/>
                  <a:gd name="T80" fmla="*/ 19 w 50"/>
                  <a:gd name="T81" fmla="*/ 8 h 35"/>
                  <a:gd name="T82" fmla="*/ 13 w 50"/>
                  <a:gd name="T83" fmla="*/ 6 h 35"/>
                  <a:gd name="T84" fmla="*/ 8 w 50"/>
                  <a:gd name="T85" fmla="*/ 4 h 35"/>
                  <a:gd name="T86" fmla="*/ 7 w 50"/>
                  <a:gd name="T87" fmla="*/ 3 h 35"/>
                  <a:gd name="T88" fmla="*/ 6 w 50"/>
                  <a:gd name="T89" fmla="*/ 3 h 35"/>
                  <a:gd name="T90" fmla="*/ 4 w 50"/>
                  <a:gd name="T91" fmla="*/ 2 h 35"/>
                  <a:gd name="T92" fmla="*/ 0 w 50"/>
                  <a:gd name="T9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35">
                    <a:moveTo>
                      <a:pt x="0" y="0"/>
                    </a:moveTo>
                    <a:cubicBezTo>
                      <a:pt x="0" y="7"/>
                      <a:pt x="0" y="14"/>
                      <a:pt x="1" y="21"/>
                    </a:cubicBezTo>
                    <a:cubicBezTo>
                      <a:pt x="1" y="21"/>
                      <a:pt x="1" y="22"/>
                      <a:pt x="1" y="22"/>
                    </a:cubicBezTo>
                    <a:cubicBezTo>
                      <a:pt x="2" y="22"/>
                      <a:pt x="3" y="22"/>
                      <a:pt x="4" y="23"/>
                    </a:cubicBezTo>
                    <a:cubicBezTo>
                      <a:pt x="5" y="23"/>
                      <a:pt x="5" y="23"/>
                      <a:pt x="5" y="23"/>
                    </a:cubicBezTo>
                    <a:cubicBezTo>
                      <a:pt x="6" y="24"/>
                      <a:pt x="6" y="24"/>
                      <a:pt x="6" y="24"/>
                    </a:cubicBezTo>
                    <a:cubicBezTo>
                      <a:pt x="7" y="24"/>
                      <a:pt x="7" y="24"/>
                      <a:pt x="7" y="24"/>
                    </a:cubicBezTo>
                    <a:cubicBezTo>
                      <a:pt x="12" y="26"/>
                      <a:pt x="12" y="26"/>
                      <a:pt x="12" y="26"/>
                    </a:cubicBezTo>
                    <a:cubicBezTo>
                      <a:pt x="13" y="26"/>
                      <a:pt x="13" y="26"/>
                      <a:pt x="13" y="26"/>
                    </a:cubicBezTo>
                    <a:cubicBezTo>
                      <a:pt x="14" y="26"/>
                      <a:pt x="14" y="26"/>
                      <a:pt x="14" y="26"/>
                    </a:cubicBezTo>
                    <a:cubicBezTo>
                      <a:pt x="14" y="26"/>
                      <a:pt x="14" y="26"/>
                      <a:pt x="14" y="26"/>
                    </a:cubicBezTo>
                    <a:cubicBezTo>
                      <a:pt x="14" y="26"/>
                      <a:pt x="14" y="26"/>
                      <a:pt x="14" y="26"/>
                    </a:cubicBezTo>
                    <a:cubicBezTo>
                      <a:pt x="14" y="26"/>
                      <a:pt x="14" y="26"/>
                      <a:pt x="14" y="26"/>
                    </a:cubicBezTo>
                    <a:cubicBezTo>
                      <a:pt x="15" y="26"/>
                      <a:pt x="15" y="26"/>
                      <a:pt x="15" y="26"/>
                    </a:cubicBezTo>
                    <a:cubicBezTo>
                      <a:pt x="17" y="27"/>
                      <a:pt x="17" y="27"/>
                      <a:pt x="17" y="27"/>
                    </a:cubicBezTo>
                    <a:cubicBezTo>
                      <a:pt x="28" y="30"/>
                      <a:pt x="28" y="30"/>
                      <a:pt x="28" y="30"/>
                    </a:cubicBezTo>
                    <a:cubicBezTo>
                      <a:pt x="32" y="31"/>
                      <a:pt x="35" y="31"/>
                      <a:pt x="38" y="32"/>
                    </a:cubicBezTo>
                    <a:cubicBezTo>
                      <a:pt x="40" y="32"/>
                      <a:pt x="42" y="33"/>
                      <a:pt x="43" y="33"/>
                    </a:cubicBezTo>
                    <a:cubicBezTo>
                      <a:pt x="45" y="33"/>
                      <a:pt x="45" y="33"/>
                      <a:pt x="45" y="33"/>
                    </a:cubicBezTo>
                    <a:cubicBezTo>
                      <a:pt x="45" y="34"/>
                      <a:pt x="45" y="34"/>
                      <a:pt x="45" y="34"/>
                    </a:cubicBezTo>
                    <a:cubicBezTo>
                      <a:pt x="45" y="34"/>
                      <a:pt x="45" y="34"/>
                      <a:pt x="45" y="34"/>
                    </a:cubicBezTo>
                    <a:cubicBezTo>
                      <a:pt x="45" y="34"/>
                      <a:pt x="45" y="34"/>
                      <a:pt x="45" y="34"/>
                    </a:cubicBezTo>
                    <a:cubicBezTo>
                      <a:pt x="46" y="34"/>
                      <a:pt x="46" y="34"/>
                      <a:pt x="46" y="34"/>
                    </a:cubicBezTo>
                    <a:cubicBezTo>
                      <a:pt x="48" y="35"/>
                      <a:pt x="48" y="35"/>
                      <a:pt x="48" y="35"/>
                    </a:cubicBezTo>
                    <a:cubicBezTo>
                      <a:pt x="49" y="35"/>
                      <a:pt x="49" y="35"/>
                      <a:pt x="50" y="35"/>
                    </a:cubicBezTo>
                    <a:cubicBezTo>
                      <a:pt x="48" y="30"/>
                      <a:pt x="45" y="25"/>
                      <a:pt x="43" y="20"/>
                    </a:cubicBezTo>
                    <a:cubicBezTo>
                      <a:pt x="43" y="18"/>
                      <a:pt x="42" y="16"/>
                      <a:pt x="41" y="14"/>
                    </a:cubicBezTo>
                    <a:cubicBezTo>
                      <a:pt x="40" y="14"/>
                      <a:pt x="40" y="14"/>
                      <a:pt x="39" y="13"/>
                    </a:cubicBezTo>
                    <a:cubicBezTo>
                      <a:pt x="36" y="12"/>
                      <a:pt x="36" y="12"/>
                      <a:pt x="36" y="12"/>
                    </a:cubicBezTo>
                    <a:cubicBezTo>
                      <a:pt x="35" y="12"/>
                      <a:pt x="35" y="12"/>
                      <a:pt x="35" y="12"/>
                    </a:cubicBezTo>
                    <a:cubicBezTo>
                      <a:pt x="35" y="12"/>
                      <a:pt x="35" y="12"/>
                      <a:pt x="35" y="12"/>
                    </a:cubicBezTo>
                    <a:cubicBezTo>
                      <a:pt x="35" y="12"/>
                      <a:pt x="35" y="12"/>
                      <a:pt x="35" y="12"/>
                    </a:cubicBezTo>
                    <a:cubicBezTo>
                      <a:pt x="34" y="12"/>
                      <a:pt x="34" y="12"/>
                      <a:pt x="34" y="12"/>
                    </a:cubicBezTo>
                    <a:cubicBezTo>
                      <a:pt x="34" y="12"/>
                      <a:pt x="34" y="12"/>
                      <a:pt x="34" y="12"/>
                    </a:cubicBezTo>
                    <a:cubicBezTo>
                      <a:pt x="32" y="12"/>
                      <a:pt x="32" y="12"/>
                      <a:pt x="32" y="12"/>
                    </a:cubicBezTo>
                    <a:cubicBezTo>
                      <a:pt x="26" y="10"/>
                      <a:pt x="26" y="10"/>
                      <a:pt x="26" y="10"/>
                    </a:cubicBezTo>
                    <a:cubicBezTo>
                      <a:pt x="22" y="9"/>
                      <a:pt x="22" y="9"/>
                      <a:pt x="22" y="9"/>
                    </a:cubicBezTo>
                    <a:cubicBezTo>
                      <a:pt x="21" y="8"/>
                      <a:pt x="21" y="8"/>
                      <a:pt x="21" y="8"/>
                    </a:cubicBezTo>
                    <a:cubicBezTo>
                      <a:pt x="20" y="8"/>
                      <a:pt x="20" y="8"/>
                      <a:pt x="20" y="8"/>
                    </a:cubicBezTo>
                    <a:cubicBezTo>
                      <a:pt x="20" y="8"/>
                      <a:pt x="20" y="8"/>
                      <a:pt x="20" y="8"/>
                    </a:cubicBezTo>
                    <a:cubicBezTo>
                      <a:pt x="19" y="8"/>
                      <a:pt x="19" y="8"/>
                      <a:pt x="19" y="8"/>
                    </a:cubicBezTo>
                    <a:cubicBezTo>
                      <a:pt x="17" y="7"/>
                      <a:pt x="15" y="6"/>
                      <a:pt x="13" y="6"/>
                    </a:cubicBezTo>
                    <a:cubicBezTo>
                      <a:pt x="11" y="5"/>
                      <a:pt x="10" y="5"/>
                      <a:pt x="8" y="4"/>
                    </a:cubicBezTo>
                    <a:cubicBezTo>
                      <a:pt x="7" y="3"/>
                      <a:pt x="7" y="3"/>
                      <a:pt x="7" y="3"/>
                    </a:cubicBezTo>
                    <a:cubicBezTo>
                      <a:pt x="7" y="3"/>
                      <a:pt x="6" y="3"/>
                      <a:pt x="6" y="3"/>
                    </a:cubicBezTo>
                    <a:cubicBezTo>
                      <a:pt x="4" y="2"/>
                      <a:pt x="4" y="2"/>
                      <a:pt x="4" y="2"/>
                    </a:cubicBezTo>
                    <a:cubicBezTo>
                      <a:pt x="3" y="1"/>
                      <a:pt x="1" y="1"/>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707">
                <a:extLst>
                  <a:ext uri="{FF2B5EF4-FFF2-40B4-BE49-F238E27FC236}">
                    <a16:creationId xmlns:a16="http://schemas.microsoft.com/office/drawing/2014/main" id="{ED856E88-3B81-4252-BDC4-46D1D971D01C}"/>
                  </a:ext>
                </a:extLst>
              </p:cNvPr>
              <p:cNvSpPr>
                <a:spLocks noEditPoints="1"/>
              </p:cNvSpPr>
              <p:nvPr/>
            </p:nvSpPr>
            <p:spPr bwMode="auto">
              <a:xfrm>
                <a:off x="1434" y="2587"/>
                <a:ext cx="124" cy="149"/>
              </a:xfrm>
              <a:custGeom>
                <a:avLst/>
                <a:gdLst>
                  <a:gd name="T0" fmla="*/ 39 w 52"/>
                  <a:gd name="T1" fmla="*/ 27 h 63"/>
                  <a:gd name="T2" fmla="*/ 39 w 52"/>
                  <a:gd name="T3" fmla="*/ 27 h 63"/>
                  <a:gd name="T4" fmla="*/ 39 w 52"/>
                  <a:gd name="T5" fmla="*/ 26 h 63"/>
                  <a:gd name="T6" fmla="*/ 38 w 52"/>
                  <a:gd name="T7" fmla="*/ 26 h 63"/>
                  <a:gd name="T8" fmla="*/ 1 w 52"/>
                  <a:gd name="T9" fmla="*/ 0 h 63"/>
                  <a:gd name="T10" fmla="*/ 2 w 52"/>
                  <a:gd name="T11" fmla="*/ 6 h 63"/>
                  <a:gd name="T12" fmla="*/ 11 w 52"/>
                  <a:gd name="T13" fmla="*/ 23 h 63"/>
                  <a:gd name="T14" fmla="*/ 18 w 52"/>
                  <a:gd name="T15" fmla="*/ 39 h 63"/>
                  <a:gd name="T16" fmla="*/ 19 w 52"/>
                  <a:gd name="T17" fmla="*/ 40 h 63"/>
                  <a:gd name="T18" fmla="*/ 19 w 52"/>
                  <a:gd name="T19" fmla="*/ 41 h 63"/>
                  <a:gd name="T20" fmla="*/ 20 w 52"/>
                  <a:gd name="T21" fmla="*/ 44 h 63"/>
                  <a:gd name="T22" fmla="*/ 21 w 52"/>
                  <a:gd name="T23" fmla="*/ 44 h 63"/>
                  <a:gd name="T24" fmla="*/ 21 w 52"/>
                  <a:gd name="T25" fmla="*/ 45 h 63"/>
                  <a:gd name="T26" fmla="*/ 23 w 52"/>
                  <a:gd name="T27" fmla="*/ 48 h 63"/>
                  <a:gd name="T28" fmla="*/ 30 w 52"/>
                  <a:gd name="T29" fmla="*/ 56 h 63"/>
                  <a:gd name="T30" fmla="*/ 35 w 52"/>
                  <a:gd name="T31" fmla="*/ 59 h 63"/>
                  <a:gd name="T32" fmla="*/ 36 w 52"/>
                  <a:gd name="T33" fmla="*/ 60 h 63"/>
                  <a:gd name="T34" fmla="*/ 36 w 52"/>
                  <a:gd name="T35" fmla="*/ 60 h 63"/>
                  <a:gd name="T36" fmla="*/ 43 w 52"/>
                  <a:gd name="T37" fmla="*/ 63 h 63"/>
                  <a:gd name="T38" fmla="*/ 44 w 52"/>
                  <a:gd name="T39" fmla="*/ 62 h 63"/>
                  <a:gd name="T40" fmla="*/ 43 w 52"/>
                  <a:gd name="T41" fmla="*/ 52 h 63"/>
                  <a:gd name="T42" fmla="*/ 47 w 52"/>
                  <a:gd name="T43" fmla="*/ 53 h 63"/>
                  <a:gd name="T44" fmla="*/ 51 w 52"/>
                  <a:gd name="T45" fmla="*/ 34 h 63"/>
                  <a:gd name="T46" fmla="*/ 46 w 52"/>
                  <a:gd name="T47" fmla="*/ 31 h 63"/>
                  <a:gd name="T48" fmla="*/ 42 w 52"/>
                  <a:gd name="T49" fmla="*/ 29 h 63"/>
                  <a:gd name="T50" fmla="*/ 39 w 52"/>
                  <a:gd name="T51" fmla="*/ 27 h 63"/>
                  <a:gd name="T52" fmla="*/ 39 w 52"/>
                  <a:gd name="T53" fmla="*/ 26 h 63"/>
                  <a:gd name="T54" fmla="*/ 37 w 52"/>
                  <a:gd name="T55" fmla="*/ 25 h 63"/>
                  <a:gd name="T56" fmla="*/ 37 w 52"/>
                  <a:gd name="T57" fmla="*/ 25 h 63"/>
                  <a:gd name="T58" fmla="*/ 37 w 52"/>
                  <a:gd name="T59" fmla="*/ 25 h 63"/>
                  <a:gd name="T60" fmla="*/ 36 w 52"/>
                  <a:gd name="T61" fmla="*/ 25 h 63"/>
                  <a:gd name="T62" fmla="*/ 36 w 52"/>
                  <a:gd name="T63" fmla="*/ 25 h 63"/>
                  <a:gd name="T64" fmla="*/ 36 w 52"/>
                  <a:gd name="T65" fmla="*/ 22 h 63"/>
                  <a:gd name="T66" fmla="*/ 35 w 52"/>
                  <a:gd name="T67" fmla="*/ 22 h 63"/>
                  <a:gd name="T68" fmla="*/ 31 w 52"/>
                  <a:gd name="T69" fmla="*/ 13 h 63"/>
                  <a:gd name="T70" fmla="*/ 31 w 52"/>
                  <a:gd name="T71" fmla="*/ 12 h 63"/>
                  <a:gd name="T72" fmla="*/ 30 w 52"/>
                  <a:gd name="T73" fmla="*/ 10 h 63"/>
                  <a:gd name="T74" fmla="*/ 27 w 52"/>
                  <a:gd name="T75" fmla="*/ 4 h 63"/>
                  <a:gd name="T76" fmla="*/ 17 w 52"/>
                  <a:gd name="T7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63">
                    <a:moveTo>
                      <a:pt x="39" y="27"/>
                    </a:moveTo>
                    <a:cubicBezTo>
                      <a:pt x="39" y="27"/>
                      <a:pt x="39" y="27"/>
                      <a:pt x="39" y="27"/>
                    </a:cubicBezTo>
                    <a:cubicBezTo>
                      <a:pt x="39" y="27"/>
                      <a:pt x="39" y="27"/>
                      <a:pt x="39" y="27"/>
                    </a:cubicBezTo>
                    <a:cubicBezTo>
                      <a:pt x="39" y="27"/>
                      <a:pt x="39" y="27"/>
                      <a:pt x="39" y="27"/>
                    </a:cubicBezTo>
                    <a:moveTo>
                      <a:pt x="39" y="26"/>
                    </a:moveTo>
                    <a:cubicBezTo>
                      <a:pt x="39" y="26"/>
                      <a:pt x="39" y="26"/>
                      <a:pt x="39" y="26"/>
                    </a:cubicBezTo>
                    <a:cubicBezTo>
                      <a:pt x="38" y="26"/>
                      <a:pt x="38" y="26"/>
                      <a:pt x="38" y="26"/>
                    </a:cubicBezTo>
                    <a:cubicBezTo>
                      <a:pt x="38" y="26"/>
                      <a:pt x="38" y="26"/>
                      <a:pt x="38" y="26"/>
                    </a:cubicBezTo>
                    <a:cubicBezTo>
                      <a:pt x="39" y="26"/>
                      <a:pt x="39" y="26"/>
                      <a:pt x="39" y="26"/>
                    </a:cubicBezTo>
                    <a:moveTo>
                      <a:pt x="1" y="0"/>
                    </a:moveTo>
                    <a:cubicBezTo>
                      <a:pt x="1" y="1"/>
                      <a:pt x="1" y="3"/>
                      <a:pt x="0" y="4"/>
                    </a:cubicBezTo>
                    <a:cubicBezTo>
                      <a:pt x="2" y="6"/>
                      <a:pt x="2" y="6"/>
                      <a:pt x="2" y="6"/>
                    </a:cubicBezTo>
                    <a:cubicBezTo>
                      <a:pt x="3" y="9"/>
                      <a:pt x="5" y="11"/>
                      <a:pt x="7" y="14"/>
                    </a:cubicBezTo>
                    <a:cubicBezTo>
                      <a:pt x="8" y="17"/>
                      <a:pt x="10" y="20"/>
                      <a:pt x="11" y="23"/>
                    </a:cubicBezTo>
                    <a:cubicBezTo>
                      <a:pt x="13" y="27"/>
                      <a:pt x="15" y="32"/>
                      <a:pt x="17" y="36"/>
                    </a:cubicBezTo>
                    <a:cubicBezTo>
                      <a:pt x="18" y="39"/>
                      <a:pt x="18" y="39"/>
                      <a:pt x="18" y="39"/>
                    </a:cubicBezTo>
                    <a:cubicBezTo>
                      <a:pt x="19" y="40"/>
                      <a:pt x="19" y="40"/>
                      <a:pt x="19" y="40"/>
                    </a:cubicBezTo>
                    <a:cubicBezTo>
                      <a:pt x="19" y="40"/>
                      <a:pt x="19" y="40"/>
                      <a:pt x="19" y="40"/>
                    </a:cubicBezTo>
                    <a:cubicBezTo>
                      <a:pt x="19" y="40"/>
                      <a:pt x="19" y="40"/>
                      <a:pt x="19" y="40"/>
                    </a:cubicBezTo>
                    <a:cubicBezTo>
                      <a:pt x="19" y="41"/>
                      <a:pt x="19" y="41"/>
                      <a:pt x="19" y="41"/>
                    </a:cubicBezTo>
                    <a:cubicBezTo>
                      <a:pt x="19" y="41"/>
                      <a:pt x="19" y="41"/>
                      <a:pt x="19" y="41"/>
                    </a:cubicBezTo>
                    <a:cubicBezTo>
                      <a:pt x="20" y="44"/>
                      <a:pt x="20" y="44"/>
                      <a:pt x="20" y="44"/>
                    </a:cubicBezTo>
                    <a:cubicBezTo>
                      <a:pt x="21" y="44"/>
                      <a:pt x="21" y="44"/>
                      <a:pt x="21" y="44"/>
                    </a:cubicBezTo>
                    <a:cubicBezTo>
                      <a:pt x="21" y="44"/>
                      <a:pt x="21" y="44"/>
                      <a:pt x="21" y="44"/>
                    </a:cubicBezTo>
                    <a:cubicBezTo>
                      <a:pt x="21" y="44"/>
                      <a:pt x="21" y="44"/>
                      <a:pt x="21" y="44"/>
                    </a:cubicBezTo>
                    <a:cubicBezTo>
                      <a:pt x="21" y="45"/>
                      <a:pt x="21" y="45"/>
                      <a:pt x="21" y="45"/>
                    </a:cubicBezTo>
                    <a:cubicBezTo>
                      <a:pt x="21" y="46"/>
                      <a:pt x="21" y="46"/>
                      <a:pt x="21" y="46"/>
                    </a:cubicBezTo>
                    <a:cubicBezTo>
                      <a:pt x="22" y="47"/>
                      <a:pt x="22" y="47"/>
                      <a:pt x="23" y="48"/>
                    </a:cubicBezTo>
                    <a:cubicBezTo>
                      <a:pt x="24" y="50"/>
                      <a:pt x="26" y="52"/>
                      <a:pt x="28" y="54"/>
                    </a:cubicBezTo>
                    <a:cubicBezTo>
                      <a:pt x="28" y="55"/>
                      <a:pt x="29" y="55"/>
                      <a:pt x="30" y="56"/>
                    </a:cubicBezTo>
                    <a:cubicBezTo>
                      <a:pt x="31" y="57"/>
                      <a:pt x="31" y="57"/>
                      <a:pt x="31" y="57"/>
                    </a:cubicBezTo>
                    <a:cubicBezTo>
                      <a:pt x="32" y="58"/>
                      <a:pt x="33" y="59"/>
                      <a:pt x="35" y="59"/>
                    </a:cubicBezTo>
                    <a:cubicBezTo>
                      <a:pt x="36" y="60"/>
                      <a:pt x="36" y="60"/>
                      <a:pt x="36" y="60"/>
                    </a:cubicBezTo>
                    <a:cubicBezTo>
                      <a:pt x="36" y="60"/>
                      <a:pt x="36" y="60"/>
                      <a:pt x="36" y="60"/>
                    </a:cubicBezTo>
                    <a:cubicBezTo>
                      <a:pt x="36" y="60"/>
                      <a:pt x="36" y="60"/>
                      <a:pt x="36" y="60"/>
                    </a:cubicBezTo>
                    <a:cubicBezTo>
                      <a:pt x="36" y="60"/>
                      <a:pt x="36" y="60"/>
                      <a:pt x="36" y="60"/>
                    </a:cubicBezTo>
                    <a:cubicBezTo>
                      <a:pt x="38" y="61"/>
                      <a:pt x="38" y="61"/>
                      <a:pt x="38" y="61"/>
                    </a:cubicBezTo>
                    <a:cubicBezTo>
                      <a:pt x="40" y="62"/>
                      <a:pt x="41" y="62"/>
                      <a:pt x="43" y="63"/>
                    </a:cubicBezTo>
                    <a:cubicBezTo>
                      <a:pt x="44" y="63"/>
                      <a:pt x="44" y="63"/>
                      <a:pt x="44" y="63"/>
                    </a:cubicBezTo>
                    <a:cubicBezTo>
                      <a:pt x="44" y="63"/>
                      <a:pt x="44" y="62"/>
                      <a:pt x="44" y="62"/>
                    </a:cubicBezTo>
                    <a:cubicBezTo>
                      <a:pt x="44" y="57"/>
                      <a:pt x="44" y="57"/>
                      <a:pt x="44" y="57"/>
                    </a:cubicBezTo>
                    <a:cubicBezTo>
                      <a:pt x="44" y="55"/>
                      <a:pt x="44" y="53"/>
                      <a:pt x="43" y="52"/>
                    </a:cubicBezTo>
                    <a:cubicBezTo>
                      <a:pt x="43" y="51"/>
                      <a:pt x="43" y="51"/>
                      <a:pt x="43" y="51"/>
                    </a:cubicBezTo>
                    <a:cubicBezTo>
                      <a:pt x="47" y="53"/>
                      <a:pt x="47" y="53"/>
                      <a:pt x="47" y="53"/>
                    </a:cubicBezTo>
                    <a:cubicBezTo>
                      <a:pt x="49" y="54"/>
                      <a:pt x="50" y="55"/>
                      <a:pt x="52" y="55"/>
                    </a:cubicBezTo>
                    <a:cubicBezTo>
                      <a:pt x="51" y="48"/>
                      <a:pt x="51" y="41"/>
                      <a:pt x="51" y="34"/>
                    </a:cubicBezTo>
                    <a:cubicBezTo>
                      <a:pt x="51" y="34"/>
                      <a:pt x="51" y="34"/>
                      <a:pt x="50" y="34"/>
                    </a:cubicBezTo>
                    <a:cubicBezTo>
                      <a:pt x="46" y="31"/>
                      <a:pt x="46" y="31"/>
                      <a:pt x="46" y="31"/>
                    </a:cubicBezTo>
                    <a:cubicBezTo>
                      <a:pt x="46" y="32"/>
                      <a:pt x="46" y="32"/>
                      <a:pt x="46" y="32"/>
                    </a:cubicBezTo>
                    <a:cubicBezTo>
                      <a:pt x="42" y="29"/>
                      <a:pt x="42" y="29"/>
                      <a:pt x="42" y="29"/>
                    </a:cubicBezTo>
                    <a:cubicBezTo>
                      <a:pt x="42" y="29"/>
                      <a:pt x="41" y="28"/>
                      <a:pt x="40" y="28"/>
                    </a:cubicBezTo>
                    <a:cubicBezTo>
                      <a:pt x="39" y="27"/>
                      <a:pt x="39" y="27"/>
                      <a:pt x="39" y="27"/>
                    </a:cubicBezTo>
                    <a:cubicBezTo>
                      <a:pt x="39" y="27"/>
                      <a:pt x="39" y="27"/>
                      <a:pt x="39" y="27"/>
                    </a:cubicBezTo>
                    <a:cubicBezTo>
                      <a:pt x="39" y="26"/>
                      <a:pt x="39" y="26"/>
                      <a:pt x="39" y="26"/>
                    </a:cubicBezTo>
                    <a:cubicBezTo>
                      <a:pt x="39" y="26"/>
                      <a:pt x="39" y="26"/>
                      <a:pt x="39" y="26"/>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6" y="25"/>
                      <a:pt x="36" y="25"/>
                      <a:pt x="36" y="25"/>
                    </a:cubicBezTo>
                    <a:cubicBezTo>
                      <a:pt x="36" y="25"/>
                      <a:pt x="36" y="25"/>
                      <a:pt x="36" y="25"/>
                    </a:cubicBezTo>
                    <a:cubicBezTo>
                      <a:pt x="36" y="25"/>
                      <a:pt x="36" y="25"/>
                      <a:pt x="36" y="25"/>
                    </a:cubicBezTo>
                    <a:cubicBezTo>
                      <a:pt x="36" y="25"/>
                      <a:pt x="36" y="25"/>
                      <a:pt x="36" y="25"/>
                    </a:cubicBezTo>
                    <a:cubicBezTo>
                      <a:pt x="36" y="22"/>
                      <a:pt x="36" y="22"/>
                      <a:pt x="36" y="22"/>
                    </a:cubicBezTo>
                    <a:cubicBezTo>
                      <a:pt x="35" y="22"/>
                      <a:pt x="35" y="22"/>
                      <a:pt x="35" y="22"/>
                    </a:cubicBezTo>
                    <a:cubicBezTo>
                      <a:pt x="35" y="22"/>
                      <a:pt x="35" y="22"/>
                      <a:pt x="35" y="22"/>
                    </a:cubicBezTo>
                    <a:cubicBezTo>
                      <a:pt x="33" y="16"/>
                      <a:pt x="33" y="16"/>
                      <a:pt x="33" y="16"/>
                    </a:cubicBezTo>
                    <a:cubicBezTo>
                      <a:pt x="31" y="13"/>
                      <a:pt x="31" y="13"/>
                      <a:pt x="31" y="13"/>
                    </a:cubicBezTo>
                    <a:cubicBezTo>
                      <a:pt x="31" y="13"/>
                      <a:pt x="31" y="13"/>
                      <a:pt x="31" y="13"/>
                    </a:cubicBezTo>
                    <a:cubicBezTo>
                      <a:pt x="31" y="12"/>
                      <a:pt x="31" y="12"/>
                      <a:pt x="31" y="12"/>
                    </a:cubicBezTo>
                    <a:cubicBezTo>
                      <a:pt x="30" y="12"/>
                      <a:pt x="30" y="12"/>
                      <a:pt x="30" y="12"/>
                    </a:cubicBezTo>
                    <a:cubicBezTo>
                      <a:pt x="30" y="10"/>
                      <a:pt x="30" y="10"/>
                      <a:pt x="30" y="10"/>
                    </a:cubicBezTo>
                    <a:cubicBezTo>
                      <a:pt x="28" y="7"/>
                      <a:pt x="28" y="7"/>
                      <a:pt x="28" y="7"/>
                    </a:cubicBezTo>
                    <a:cubicBezTo>
                      <a:pt x="27" y="4"/>
                      <a:pt x="27" y="4"/>
                      <a:pt x="27" y="4"/>
                    </a:cubicBezTo>
                    <a:cubicBezTo>
                      <a:pt x="25" y="2"/>
                      <a:pt x="25" y="2"/>
                      <a:pt x="25" y="2"/>
                    </a:cubicBezTo>
                    <a:cubicBezTo>
                      <a:pt x="23" y="3"/>
                      <a:pt x="20" y="3"/>
                      <a:pt x="17" y="3"/>
                    </a:cubicBezTo>
                    <a:cubicBezTo>
                      <a:pt x="12" y="3"/>
                      <a:pt x="7" y="2"/>
                      <a:pt x="1"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708">
                <a:extLst>
                  <a:ext uri="{FF2B5EF4-FFF2-40B4-BE49-F238E27FC236}">
                    <a16:creationId xmlns:a16="http://schemas.microsoft.com/office/drawing/2014/main" id="{D3003E18-772F-4C22-93A2-16F016CE1C52}"/>
                  </a:ext>
                </a:extLst>
              </p:cNvPr>
              <p:cNvSpPr>
                <a:spLocks noEditPoints="1"/>
              </p:cNvSpPr>
              <p:nvPr/>
            </p:nvSpPr>
            <p:spPr bwMode="auto">
              <a:xfrm>
                <a:off x="1368" y="2237"/>
                <a:ext cx="216" cy="312"/>
              </a:xfrm>
              <a:custGeom>
                <a:avLst/>
                <a:gdLst>
                  <a:gd name="T0" fmla="*/ 34 w 91"/>
                  <a:gd name="T1" fmla="*/ 73 h 131"/>
                  <a:gd name="T2" fmla="*/ 34 w 91"/>
                  <a:gd name="T3" fmla="*/ 73 h 131"/>
                  <a:gd name="T4" fmla="*/ 91 w 91"/>
                  <a:gd name="T5" fmla="*/ 0 h 131"/>
                  <a:gd name="T6" fmla="*/ 89 w 91"/>
                  <a:gd name="T7" fmla="*/ 1 h 131"/>
                  <a:gd name="T8" fmla="*/ 72 w 91"/>
                  <a:gd name="T9" fmla="*/ 13 h 131"/>
                  <a:gd name="T10" fmla="*/ 70 w 91"/>
                  <a:gd name="T11" fmla="*/ 14 h 131"/>
                  <a:gd name="T12" fmla="*/ 49 w 91"/>
                  <a:gd name="T13" fmla="*/ 30 h 131"/>
                  <a:gd name="T14" fmla="*/ 42 w 91"/>
                  <a:gd name="T15" fmla="*/ 32 h 131"/>
                  <a:gd name="T16" fmla="*/ 32 w 91"/>
                  <a:gd name="T17" fmla="*/ 39 h 131"/>
                  <a:gd name="T18" fmla="*/ 23 w 91"/>
                  <a:gd name="T19" fmla="*/ 46 h 131"/>
                  <a:gd name="T20" fmla="*/ 18 w 91"/>
                  <a:gd name="T21" fmla="*/ 52 h 131"/>
                  <a:gd name="T22" fmla="*/ 7 w 91"/>
                  <a:gd name="T23" fmla="*/ 71 h 131"/>
                  <a:gd name="T24" fmla="*/ 5 w 91"/>
                  <a:gd name="T25" fmla="*/ 77 h 131"/>
                  <a:gd name="T26" fmla="*/ 4 w 91"/>
                  <a:gd name="T27" fmla="*/ 80 h 131"/>
                  <a:gd name="T28" fmla="*/ 4 w 91"/>
                  <a:gd name="T29" fmla="*/ 81 h 131"/>
                  <a:gd name="T30" fmla="*/ 3 w 91"/>
                  <a:gd name="T31" fmla="*/ 83 h 131"/>
                  <a:gd name="T32" fmla="*/ 2 w 91"/>
                  <a:gd name="T33" fmla="*/ 86 h 131"/>
                  <a:gd name="T34" fmla="*/ 1 w 91"/>
                  <a:gd name="T35" fmla="*/ 87 h 131"/>
                  <a:gd name="T36" fmla="*/ 1 w 91"/>
                  <a:gd name="T37" fmla="*/ 88 h 131"/>
                  <a:gd name="T38" fmla="*/ 0 w 91"/>
                  <a:gd name="T39" fmla="*/ 96 h 131"/>
                  <a:gd name="T40" fmla="*/ 4 w 91"/>
                  <a:gd name="T41" fmla="*/ 112 h 131"/>
                  <a:gd name="T42" fmla="*/ 5 w 91"/>
                  <a:gd name="T43" fmla="*/ 109 h 131"/>
                  <a:gd name="T44" fmla="*/ 6 w 91"/>
                  <a:gd name="T45" fmla="*/ 111 h 131"/>
                  <a:gd name="T46" fmla="*/ 6 w 91"/>
                  <a:gd name="T47" fmla="*/ 112 h 131"/>
                  <a:gd name="T48" fmla="*/ 6 w 91"/>
                  <a:gd name="T49" fmla="*/ 112 h 131"/>
                  <a:gd name="T50" fmla="*/ 6 w 91"/>
                  <a:gd name="T51" fmla="*/ 113 h 131"/>
                  <a:gd name="T52" fmla="*/ 8 w 91"/>
                  <a:gd name="T53" fmla="*/ 121 h 131"/>
                  <a:gd name="T54" fmla="*/ 10 w 91"/>
                  <a:gd name="T55" fmla="*/ 125 h 131"/>
                  <a:gd name="T56" fmla="*/ 19 w 91"/>
                  <a:gd name="T57" fmla="*/ 126 h 131"/>
                  <a:gd name="T58" fmla="*/ 16 w 91"/>
                  <a:gd name="T59" fmla="*/ 95 h 131"/>
                  <a:gd name="T60" fmla="*/ 17 w 91"/>
                  <a:gd name="T61" fmla="*/ 95 h 131"/>
                  <a:gd name="T62" fmla="*/ 22 w 91"/>
                  <a:gd name="T63" fmla="*/ 107 h 131"/>
                  <a:gd name="T64" fmla="*/ 32 w 91"/>
                  <a:gd name="T65" fmla="*/ 109 h 131"/>
                  <a:gd name="T66" fmla="*/ 31 w 91"/>
                  <a:gd name="T67" fmla="*/ 106 h 131"/>
                  <a:gd name="T68" fmla="*/ 31 w 91"/>
                  <a:gd name="T69" fmla="*/ 106 h 131"/>
                  <a:gd name="T70" fmla="*/ 31 w 91"/>
                  <a:gd name="T71" fmla="*/ 103 h 131"/>
                  <a:gd name="T72" fmla="*/ 31 w 91"/>
                  <a:gd name="T73" fmla="*/ 87 h 131"/>
                  <a:gd name="T74" fmla="*/ 32 w 91"/>
                  <a:gd name="T75" fmla="*/ 78 h 131"/>
                  <a:gd name="T76" fmla="*/ 33 w 91"/>
                  <a:gd name="T77" fmla="*/ 75 h 131"/>
                  <a:gd name="T78" fmla="*/ 34 w 91"/>
                  <a:gd name="T79" fmla="*/ 73 h 131"/>
                  <a:gd name="T80" fmla="*/ 34 w 91"/>
                  <a:gd name="T81" fmla="*/ 73 h 131"/>
                  <a:gd name="T82" fmla="*/ 36 w 91"/>
                  <a:gd name="T83" fmla="*/ 69 h 131"/>
                  <a:gd name="T84" fmla="*/ 42 w 91"/>
                  <a:gd name="T85" fmla="*/ 58 h 131"/>
                  <a:gd name="T86" fmla="*/ 50 w 91"/>
                  <a:gd name="T87" fmla="*/ 47 h 131"/>
                  <a:gd name="T88" fmla="*/ 53 w 91"/>
                  <a:gd name="T89" fmla="*/ 44 h 131"/>
                  <a:gd name="T90" fmla="*/ 54 w 91"/>
                  <a:gd name="T91" fmla="*/ 44 h 131"/>
                  <a:gd name="T92" fmla="*/ 60 w 91"/>
                  <a:gd name="T93" fmla="*/ 38 h 131"/>
                  <a:gd name="T94" fmla="*/ 67 w 91"/>
                  <a:gd name="T95" fmla="*/ 33 h 131"/>
                  <a:gd name="T96" fmla="*/ 71 w 91"/>
                  <a:gd name="T97" fmla="*/ 29 h 131"/>
                  <a:gd name="T98" fmla="*/ 82 w 91"/>
                  <a:gd name="T99" fmla="*/ 21 h 131"/>
                  <a:gd name="T100" fmla="*/ 87 w 91"/>
                  <a:gd name="T101" fmla="*/ 17 h 131"/>
                  <a:gd name="T102" fmla="*/ 88 w 91"/>
                  <a:gd name="T103" fmla="*/ 11 h 131"/>
                  <a:gd name="T104" fmla="*/ 90 w 91"/>
                  <a:gd name="T105" fmla="*/ 2 h 131"/>
                  <a:gd name="T106" fmla="*/ 91 w 91"/>
                  <a:gd name="T10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31">
                    <a:moveTo>
                      <a:pt x="34" y="73"/>
                    </a:moveTo>
                    <a:cubicBezTo>
                      <a:pt x="34" y="73"/>
                      <a:pt x="34" y="73"/>
                      <a:pt x="34" y="73"/>
                    </a:cubicBezTo>
                    <a:cubicBezTo>
                      <a:pt x="34" y="73"/>
                      <a:pt x="34" y="73"/>
                      <a:pt x="34" y="73"/>
                    </a:cubicBezTo>
                    <a:cubicBezTo>
                      <a:pt x="34" y="73"/>
                      <a:pt x="34" y="73"/>
                      <a:pt x="34" y="73"/>
                    </a:cubicBezTo>
                    <a:cubicBezTo>
                      <a:pt x="34" y="73"/>
                      <a:pt x="34" y="73"/>
                      <a:pt x="34" y="73"/>
                    </a:cubicBezTo>
                    <a:moveTo>
                      <a:pt x="91" y="0"/>
                    </a:moveTo>
                    <a:cubicBezTo>
                      <a:pt x="91" y="0"/>
                      <a:pt x="90" y="0"/>
                      <a:pt x="90" y="0"/>
                    </a:cubicBezTo>
                    <a:cubicBezTo>
                      <a:pt x="89" y="1"/>
                      <a:pt x="89" y="1"/>
                      <a:pt x="89" y="1"/>
                    </a:cubicBezTo>
                    <a:cubicBezTo>
                      <a:pt x="85" y="6"/>
                      <a:pt x="82" y="11"/>
                      <a:pt x="82" y="16"/>
                    </a:cubicBezTo>
                    <a:cubicBezTo>
                      <a:pt x="79" y="14"/>
                      <a:pt x="75" y="13"/>
                      <a:pt x="72" y="13"/>
                    </a:cubicBezTo>
                    <a:cubicBezTo>
                      <a:pt x="72" y="13"/>
                      <a:pt x="72" y="13"/>
                      <a:pt x="72" y="13"/>
                    </a:cubicBezTo>
                    <a:cubicBezTo>
                      <a:pt x="70" y="14"/>
                      <a:pt x="70" y="14"/>
                      <a:pt x="70" y="14"/>
                    </a:cubicBezTo>
                    <a:cubicBezTo>
                      <a:pt x="63" y="19"/>
                      <a:pt x="57" y="23"/>
                      <a:pt x="51" y="27"/>
                    </a:cubicBezTo>
                    <a:cubicBezTo>
                      <a:pt x="50" y="28"/>
                      <a:pt x="49" y="29"/>
                      <a:pt x="49" y="30"/>
                    </a:cubicBezTo>
                    <a:cubicBezTo>
                      <a:pt x="48" y="30"/>
                      <a:pt x="47" y="30"/>
                      <a:pt x="46" y="29"/>
                    </a:cubicBezTo>
                    <a:cubicBezTo>
                      <a:pt x="45" y="30"/>
                      <a:pt x="43" y="31"/>
                      <a:pt x="42" y="32"/>
                    </a:cubicBezTo>
                    <a:cubicBezTo>
                      <a:pt x="40" y="33"/>
                      <a:pt x="38" y="35"/>
                      <a:pt x="35" y="37"/>
                    </a:cubicBezTo>
                    <a:cubicBezTo>
                      <a:pt x="34" y="37"/>
                      <a:pt x="33" y="38"/>
                      <a:pt x="32" y="39"/>
                    </a:cubicBezTo>
                    <a:cubicBezTo>
                      <a:pt x="29" y="42"/>
                      <a:pt x="29" y="42"/>
                      <a:pt x="29" y="42"/>
                    </a:cubicBezTo>
                    <a:cubicBezTo>
                      <a:pt x="27" y="43"/>
                      <a:pt x="25" y="45"/>
                      <a:pt x="23" y="46"/>
                    </a:cubicBezTo>
                    <a:cubicBezTo>
                      <a:pt x="22" y="47"/>
                      <a:pt x="21" y="48"/>
                      <a:pt x="20" y="49"/>
                    </a:cubicBezTo>
                    <a:cubicBezTo>
                      <a:pt x="18" y="52"/>
                      <a:pt x="18" y="52"/>
                      <a:pt x="18" y="52"/>
                    </a:cubicBezTo>
                    <a:cubicBezTo>
                      <a:pt x="14" y="56"/>
                      <a:pt x="11" y="60"/>
                      <a:pt x="9" y="64"/>
                    </a:cubicBezTo>
                    <a:cubicBezTo>
                      <a:pt x="8" y="66"/>
                      <a:pt x="7" y="69"/>
                      <a:pt x="7" y="71"/>
                    </a:cubicBezTo>
                    <a:cubicBezTo>
                      <a:pt x="6" y="75"/>
                      <a:pt x="6" y="75"/>
                      <a:pt x="6" y="75"/>
                    </a:cubicBezTo>
                    <a:cubicBezTo>
                      <a:pt x="5" y="77"/>
                      <a:pt x="5" y="77"/>
                      <a:pt x="5" y="77"/>
                    </a:cubicBezTo>
                    <a:cubicBezTo>
                      <a:pt x="5" y="77"/>
                      <a:pt x="5" y="78"/>
                      <a:pt x="5" y="79"/>
                    </a:cubicBezTo>
                    <a:cubicBezTo>
                      <a:pt x="4" y="80"/>
                      <a:pt x="4" y="80"/>
                      <a:pt x="4" y="80"/>
                    </a:cubicBezTo>
                    <a:cubicBezTo>
                      <a:pt x="4" y="81"/>
                      <a:pt x="4" y="81"/>
                      <a:pt x="4" y="81"/>
                    </a:cubicBezTo>
                    <a:cubicBezTo>
                      <a:pt x="4" y="81"/>
                      <a:pt x="4" y="81"/>
                      <a:pt x="4" y="81"/>
                    </a:cubicBezTo>
                    <a:cubicBezTo>
                      <a:pt x="4" y="81"/>
                      <a:pt x="4" y="81"/>
                      <a:pt x="4" y="81"/>
                    </a:cubicBezTo>
                    <a:cubicBezTo>
                      <a:pt x="3" y="83"/>
                      <a:pt x="3" y="83"/>
                      <a:pt x="3" y="83"/>
                    </a:cubicBezTo>
                    <a:cubicBezTo>
                      <a:pt x="2" y="86"/>
                      <a:pt x="2" y="86"/>
                      <a:pt x="2" y="86"/>
                    </a:cubicBezTo>
                    <a:cubicBezTo>
                      <a:pt x="2" y="86"/>
                      <a:pt x="2" y="86"/>
                      <a:pt x="2" y="86"/>
                    </a:cubicBezTo>
                    <a:cubicBezTo>
                      <a:pt x="2" y="86"/>
                      <a:pt x="2" y="86"/>
                      <a:pt x="2" y="86"/>
                    </a:cubicBezTo>
                    <a:cubicBezTo>
                      <a:pt x="1" y="87"/>
                      <a:pt x="1" y="87"/>
                      <a:pt x="1" y="87"/>
                    </a:cubicBezTo>
                    <a:cubicBezTo>
                      <a:pt x="1" y="87"/>
                      <a:pt x="1" y="87"/>
                      <a:pt x="1" y="87"/>
                    </a:cubicBezTo>
                    <a:cubicBezTo>
                      <a:pt x="1" y="88"/>
                      <a:pt x="1" y="88"/>
                      <a:pt x="1" y="88"/>
                    </a:cubicBezTo>
                    <a:cubicBezTo>
                      <a:pt x="0" y="90"/>
                      <a:pt x="0" y="90"/>
                      <a:pt x="0" y="90"/>
                    </a:cubicBezTo>
                    <a:cubicBezTo>
                      <a:pt x="0" y="96"/>
                      <a:pt x="0" y="96"/>
                      <a:pt x="0" y="96"/>
                    </a:cubicBezTo>
                    <a:cubicBezTo>
                      <a:pt x="1" y="99"/>
                      <a:pt x="2" y="102"/>
                      <a:pt x="2" y="105"/>
                    </a:cubicBezTo>
                    <a:cubicBezTo>
                      <a:pt x="4" y="112"/>
                      <a:pt x="4" y="112"/>
                      <a:pt x="4" y="112"/>
                    </a:cubicBezTo>
                    <a:cubicBezTo>
                      <a:pt x="5" y="111"/>
                      <a:pt x="5" y="110"/>
                      <a:pt x="5" y="109"/>
                    </a:cubicBezTo>
                    <a:cubicBezTo>
                      <a:pt x="5" y="109"/>
                      <a:pt x="5" y="109"/>
                      <a:pt x="5" y="109"/>
                    </a:cubicBezTo>
                    <a:cubicBezTo>
                      <a:pt x="5" y="109"/>
                      <a:pt x="5" y="109"/>
                      <a:pt x="5" y="109"/>
                    </a:cubicBezTo>
                    <a:cubicBezTo>
                      <a:pt x="6" y="111"/>
                      <a:pt x="6" y="111"/>
                      <a:pt x="6" y="111"/>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8" y="121"/>
                      <a:pt x="8" y="121"/>
                      <a:pt x="8" y="121"/>
                    </a:cubicBezTo>
                    <a:cubicBezTo>
                      <a:pt x="8" y="121"/>
                      <a:pt x="8" y="121"/>
                      <a:pt x="8" y="121"/>
                    </a:cubicBezTo>
                    <a:cubicBezTo>
                      <a:pt x="8" y="121"/>
                      <a:pt x="8" y="121"/>
                      <a:pt x="8" y="121"/>
                    </a:cubicBezTo>
                    <a:cubicBezTo>
                      <a:pt x="10" y="125"/>
                      <a:pt x="10" y="125"/>
                      <a:pt x="10" y="125"/>
                    </a:cubicBezTo>
                    <a:cubicBezTo>
                      <a:pt x="11" y="127"/>
                      <a:pt x="13" y="129"/>
                      <a:pt x="14" y="131"/>
                    </a:cubicBezTo>
                    <a:cubicBezTo>
                      <a:pt x="16" y="130"/>
                      <a:pt x="17" y="128"/>
                      <a:pt x="19" y="126"/>
                    </a:cubicBezTo>
                    <a:cubicBezTo>
                      <a:pt x="21" y="121"/>
                      <a:pt x="22" y="117"/>
                      <a:pt x="22" y="112"/>
                    </a:cubicBezTo>
                    <a:cubicBezTo>
                      <a:pt x="17" y="108"/>
                      <a:pt x="15" y="101"/>
                      <a:pt x="16" y="95"/>
                    </a:cubicBezTo>
                    <a:cubicBezTo>
                      <a:pt x="16" y="94"/>
                      <a:pt x="16" y="94"/>
                      <a:pt x="17" y="94"/>
                    </a:cubicBezTo>
                    <a:cubicBezTo>
                      <a:pt x="17" y="94"/>
                      <a:pt x="17" y="94"/>
                      <a:pt x="17" y="95"/>
                    </a:cubicBezTo>
                    <a:cubicBezTo>
                      <a:pt x="18" y="99"/>
                      <a:pt x="19" y="104"/>
                      <a:pt x="22" y="107"/>
                    </a:cubicBezTo>
                    <a:cubicBezTo>
                      <a:pt x="22" y="107"/>
                      <a:pt x="22" y="107"/>
                      <a:pt x="22" y="107"/>
                    </a:cubicBezTo>
                    <a:cubicBezTo>
                      <a:pt x="25" y="108"/>
                      <a:pt x="28" y="109"/>
                      <a:pt x="32" y="109"/>
                    </a:cubicBezTo>
                    <a:cubicBezTo>
                      <a:pt x="32" y="109"/>
                      <a:pt x="32" y="109"/>
                      <a:pt x="32" y="109"/>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1" y="105"/>
                      <a:pt x="31" y="105"/>
                      <a:pt x="31" y="105"/>
                    </a:cubicBezTo>
                    <a:cubicBezTo>
                      <a:pt x="31" y="103"/>
                      <a:pt x="31" y="103"/>
                      <a:pt x="31" y="103"/>
                    </a:cubicBezTo>
                    <a:cubicBezTo>
                      <a:pt x="31" y="102"/>
                      <a:pt x="31" y="101"/>
                      <a:pt x="31" y="100"/>
                    </a:cubicBezTo>
                    <a:cubicBezTo>
                      <a:pt x="30" y="96"/>
                      <a:pt x="30" y="92"/>
                      <a:pt x="31" y="87"/>
                    </a:cubicBezTo>
                    <a:cubicBezTo>
                      <a:pt x="31" y="85"/>
                      <a:pt x="31" y="83"/>
                      <a:pt x="32" y="81"/>
                    </a:cubicBezTo>
                    <a:cubicBezTo>
                      <a:pt x="32" y="78"/>
                      <a:pt x="32" y="78"/>
                      <a:pt x="32" y="78"/>
                    </a:cubicBezTo>
                    <a:cubicBezTo>
                      <a:pt x="32" y="78"/>
                      <a:pt x="33" y="77"/>
                      <a:pt x="33" y="77"/>
                    </a:cubicBezTo>
                    <a:cubicBezTo>
                      <a:pt x="33" y="75"/>
                      <a:pt x="33" y="75"/>
                      <a:pt x="33" y="75"/>
                    </a:cubicBezTo>
                    <a:cubicBezTo>
                      <a:pt x="34" y="73"/>
                      <a:pt x="34" y="73"/>
                      <a:pt x="34" y="73"/>
                    </a:cubicBezTo>
                    <a:cubicBezTo>
                      <a:pt x="34" y="73"/>
                      <a:pt x="34" y="73"/>
                      <a:pt x="34" y="73"/>
                    </a:cubicBezTo>
                    <a:cubicBezTo>
                      <a:pt x="34" y="73"/>
                      <a:pt x="34" y="73"/>
                      <a:pt x="34" y="73"/>
                    </a:cubicBezTo>
                    <a:cubicBezTo>
                      <a:pt x="34" y="73"/>
                      <a:pt x="34" y="73"/>
                      <a:pt x="34" y="73"/>
                    </a:cubicBezTo>
                    <a:cubicBezTo>
                      <a:pt x="34" y="72"/>
                      <a:pt x="34" y="72"/>
                      <a:pt x="34" y="72"/>
                    </a:cubicBezTo>
                    <a:cubicBezTo>
                      <a:pt x="36" y="69"/>
                      <a:pt x="36" y="69"/>
                      <a:pt x="36" y="69"/>
                    </a:cubicBezTo>
                    <a:cubicBezTo>
                      <a:pt x="37" y="67"/>
                      <a:pt x="37" y="65"/>
                      <a:pt x="39" y="63"/>
                    </a:cubicBezTo>
                    <a:cubicBezTo>
                      <a:pt x="42" y="58"/>
                      <a:pt x="42" y="58"/>
                      <a:pt x="42" y="58"/>
                    </a:cubicBezTo>
                    <a:cubicBezTo>
                      <a:pt x="46" y="53"/>
                      <a:pt x="46" y="53"/>
                      <a:pt x="46" y="53"/>
                    </a:cubicBezTo>
                    <a:cubicBezTo>
                      <a:pt x="47" y="51"/>
                      <a:pt x="49" y="49"/>
                      <a:pt x="50" y="47"/>
                    </a:cubicBezTo>
                    <a:cubicBezTo>
                      <a:pt x="53" y="45"/>
                      <a:pt x="53" y="45"/>
                      <a:pt x="53" y="45"/>
                    </a:cubicBezTo>
                    <a:cubicBezTo>
                      <a:pt x="53" y="44"/>
                      <a:pt x="53" y="44"/>
                      <a:pt x="53" y="44"/>
                    </a:cubicBezTo>
                    <a:cubicBezTo>
                      <a:pt x="53" y="44"/>
                      <a:pt x="53" y="44"/>
                      <a:pt x="53" y="44"/>
                    </a:cubicBezTo>
                    <a:cubicBezTo>
                      <a:pt x="54" y="44"/>
                      <a:pt x="54" y="44"/>
                      <a:pt x="54" y="44"/>
                    </a:cubicBezTo>
                    <a:cubicBezTo>
                      <a:pt x="55" y="43"/>
                      <a:pt x="55" y="43"/>
                      <a:pt x="55" y="43"/>
                    </a:cubicBezTo>
                    <a:cubicBezTo>
                      <a:pt x="60" y="38"/>
                      <a:pt x="60" y="38"/>
                      <a:pt x="60" y="38"/>
                    </a:cubicBezTo>
                    <a:cubicBezTo>
                      <a:pt x="65" y="34"/>
                      <a:pt x="65" y="34"/>
                      <a:pt x="65" y="34"/>
                    </a:cubicBezTo>
                    <a:cubicBezTo>
                      <a:pt x="67" y="33"/>
                      <a:pt x="67" y="33"/>
                      <a:pt x="67" y="33"/>
                    </a:cubicBezTo>
                    <a:cubicBezTo>
                      <a:pt x="68" y="32"/>
                      <a:pt x="68" y="32"/>
                      <a:pt x="68" y="32"/>
                    </a:cubicBezTo>
                    <a:cubicBezTo>
                      <a:pt x="71" y="29"/>
                      <a:pt x="71" y="29"/>
                      <a:pt x="71" y="29"/>
                    </a:cubicBezTo>
                    <a:cubicBezTo>
                      <a:pt x="76" y="25"/>
                      <a:pt x="76" y="25"/>
                      <a:pt x="76" y="25"/>
                    </a:cubicBezTo>
                    <a:cubicBezTo>
                      <a:pt x="82" y="21"/>
                      <a:pt x="82" y="21"/>
                      <a:pt x="82" y="21"/>
                    </a:cubicBezTo>
                    <a:cubicBezTo>
                      <a:pt x="87" y="17"/>
                      <a:pt x="87" y="17"/>
                      <a:pt x="87" y="17"/>
                    </a:cubicBezTo>
                    <a:cubicBezTo>
                      <a:pt x="87" y="17"/>
                      <a:pt x="87" y="17"/>
                      <a:pt x="87" y="17"/>
                    </a:cubicBezTo>
                    <a:cubicBezTo>
                      <a:pt x="87" y="16"/>
                      <a:pt x="88" y="15"/>
                      <a:pt x="88" y="14"/>
                    </a:cubicBezTo>
                    <a:cubicBezTo>
                      <a:pt x="88" y="11"/>
                      <a:pt x="88" y="11"/>
                      <a:pt x="88" y="11"/>
                    </a:cubicBezTo>
                    <a:cubicBezTo>
                      <a:pt x="89" y="8"/>
                      <a:pt x="89" y="8"/>
                      <a:pt x="89" y="8"/>
                    </a:cubicBezTo>
                    <a:cubicBezTo>
                      <a:pt x="89" y="6"/>
                      <a:pt x="90" y="4"/>
                      <a:pt x="90" y="2"/>
                    </a:cubicBezTo>
                    <a:cubicBezTo>
                      <a:pt x="91" y="0"/>
                      <a:pt x="91" y="0"/>
                      <a:pt x="91" y="0"/>
                    </a:cubicBezTo>
                    <a:cubicBezTo>
                      <a:pt x="91" y="0"/>
                      <a:pt x="91" y="0"/>
                      <a:pt x="91"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709">
                <a:extLst>
                  <a:ext uri="{FF2B5EF4-FFF2-40B4-BE49-F238E27FC236}">
                    <a16:creationId xmlns:a16="http://schemas.microsoft.com/office/drawing/2014/main" id="{09DAC87A-AF75-4D2E-9714-B4DA92C801B6}"/>
                  </a:ext>
                </a:extLst>
              </p:cNvPr>
              <p:cNvSpPr>
                <a:spLocks/>
              </p:cNvSpPr>
              <p:nvPr/>
            </p:nvSpPr>
            <p:spPr bwMode="auto">
              <a:xfrm>
                <a:off x="1432" y="2582"/>
                <a:ext cx="62" cy="14"/>
              </a:xfrm>
              <a:custGeom>
                <a:avLst/>
                <a:gdLst>
                  <a:gd name="T0" fmla="*/ 2 w 26"/>
                  <a:gd name="T1" fmla="*/ 0 h 6"/>
                  <a:gd name="T2" fmla="*/ 0 w 26"/>
                  <a:gd name="T3" fmla="*/ 5 h 6"/>
                  <a:gd name="T4" fmla="*/ 1 w 26"/>
                  <a:gd name="T5" fmla="*/ 6 h 6"/>
                  <a:gd name="T6" fmla="*/ 2 w 26"/>
                  <a:gd name="T7" fmla="*/ 2 h 6"/>
                  <a:gd name="T8" fmla="*/ 18 w 26"/>
                  <a:gd name="T9" fmla="*/ 5 h 6"/>
                  <a:gd name="T10" fmla="*/ 26 w 26"/>
                  <a:gd name="T11" fmla="*/ 4 h 6"/>
                  <a:gd name="T12" fmla="*/ 26 w 26"/>
                  <a:gd name="T13" fmla="*/ 4 h 6"/>
                  <a:gd name="T14" fmla="*/ 26 w 26"/>
                  <a:gd name="T15" fmla="*/ 3 h 6"/>
                  <a:gd name="T16" fmla="*/ 18 w 26"/>
                  <a:gd name="T17" fmla="*/ 4 h 6"/>
                  <a:gd name="T18" fmla="*/ 2 w 2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
                    <a:moveTo>
                      <a:pt x="2" y="0"/>
                    </a:moveTo>
                    <a:cubicBezTo>
                      <a:pt x="1" y="2"/>
                      <a:pt x="1" y="3"/>
                      <a:pt x="0" y="5"/>
                    </a:cubicBezTo>
                    <a:cubicBezTo>
                      <a:pt x="1" y="6"/>
                      <a:pt x="1" y="6"/>
                      <a:pt x="1" y="6"/>
                    </a:cubicBezTo>
                    <a:cubicBezTo>
                      <a:pt x="2" y="5"/>
                      <a:pt x="2" y="3"/>
                      <a:pt x="2" y="2"/>
                    </a:cubicBezTo>
                    <a:cubicBezTo>
                      <a:pt x="8" y="4"/>
                      <a:pt x="13" y="5"/>
                      <a:pt x="18" y="5"/>
                    </a:cubicBezTo>
                    <a:cubicBezTo>
                      <a:pt x="21" y="5"/>
                      <a:pt x="24" y="5"/>
                      <a:pt x="26" y="4"/>
                    </a:cubicBezTo>
                    <a:cubicBezTo>
                      <a:pt x="26" y="4"/>
                      <a:pt x="26" y="4"/>
                      <a:pt x="26" y="4"/>
                    </a:cubicBezTo>
                    <a:cubicBezTo>
                      <a:pt x="26" y="3"/>
                      <a:pt x="26" y="3"/>
                      <a:pt x="26" y="3"/>
                    </a:cubicBezTo>
                    <a:cubicBezTo>
                      <a:pt x="23" y="4"/>
                      <a:pt x="21" y="4"/>
                      <a:pt x="18" y="4"/>
                    </a:cubicBezTo>
                    <a:cubicBezTo>
                      <a:pt x="13" y="4"/>
                      <a:pt x="7" y="3"/>
                      <a:pt x="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710">
                <a:extLst>
                  <a:ext uri="{FF2B5EF4-FFF2-40B4-BE49-F238E27FC236}">
                    <a16:creationId xmlns:a16="http://schemas.microsoft.com/office/drawing/2014/main" id="{26C1BC93-24AE-4704-94EB-AA1641291124}"/>
                  </a:ext>
                </a:extLst>
              </p:cNvPr>
              <p:cNvSpPr>
                <a:spLocks/>
              </p:cNvSpPr>
              <p:nvPr/>
            </p:nvSpPr>
            <p:spPr bwMode="auto">
              <a:xfrm>
                <a:off x="1403" y="2461"/>
                <a:ext cx="17" cy="43"/>
              </a:xfrm>
              <a:custGeom>
                <a:avLst/>
                <a:gdLst>
                  <a:gd name="T0" fmla="*/ 2 w 7"/>
                  <a:gd name="T1" fmla="*/ 0 h 18"/>
                  <a:gd name="T2" fmla="*/ 1 w 7"/>
                  <a:gd name="T3" fmla="*/ 1 h 18"/>
                  <a:gd name="T4" fmla="*/ 7 w 7"/>
                  <a:gd name="T5" fmla="*/ 18 h 18"/>
                  <a:gd name="T6" fmla="*/ 7 w 7"/>
                  <a:gd name="T7" fmla="*/ 13 h 18"/>
                  <a:gd name="T8" fmla="*/ 2 w 7"/>
                  <a:gd name="T9" fmla="*/ 1 h 18"/>
                  <a:gd name="T10" fmla="*/ 2 w 7"/>
                  <a:gd name="T11" fmla="*/ 0 h 18"/>
                </a:gdLst>
                <a:ahLst/>
                <a:cxnLst>
                  <a:cxn ang="0">
                    <a:pos x="T0" y="T1"/>
                  </a:cxn>
                  <a:cxn ang="0">
                    <a:pos x="T2" y="T3"/>
                  </a:cxn>
                  <a:cxn ang="0">
                    <a:pos x="T4" y="T5"/>
                  </a:cxn>
                  <a:cxn ang="0">
                    <a:pos x="T6" y="T7"/>
                  </a:cxn>
                  <a:cxn ang="0">
                    <a:pos x="T8" y="T9"/>
                  </a:cxn>
                  <a:cxn ang="0">
                    <a:pos x="T10" y="T11"/>
                  </a:cxn>
                </a:cxnLst>
                <a:rect l="0" t="0" r="r" b="b"/>
                <a:pathLst>
                  <a:path w="7" h="18">
                    <a:moveTo>
                      <a:pt x="2" y="0"/>
                    </a:moveTo>
                    <a:cubicBezTo>
                      <a:pt x="1" y="0"/>
                      <a:pt x="1" y="0"/>
                      <a:pt x="1" y="1"/>
                    </a:cubicBezTo>
                    <a:cubicBezTo>
                      <a:pt x="0" y="7"/>
                      <a:pt x="2" y="14"/>
                      <a:pt x="7" y="18"/>
                    </a:cubicBezTo>
                    <a:cubicBezTo>
                      <a:pt x="7" y="16"/>
                      <a:pt x="7" y="15"/>
                      <a:pt x="7" y="13"/>
                    </a:cubicBezTo>
                    <a:cubicBezTo>
                      <a:pt x="4" y="10"/>
                      <a:pt x="3" y="5"/>
                      <a:pt x="2" y="1"/>
                    </a:cubicBezTo>
                    <a:cubicBezTo>
                      <a:pt x="2" y="0"/>
                      <a:pt x="2" y="0"/>
                      <a:pt x="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711">
                <a:extLst>
                  <a:ext uri="{FF2B5EF4-FFF2-40B4-BE49-F238E27FC236}">
                    <a16:creationId xmlns:a16="http://schemas.microsoft.com/office/drawing/2014/main" id="{CA68CB44-3D98-49F1-B858-6F3CB25C4D11}"/>
                  </a:ext>
                </a:extLst>
              </p:cNvPr>
              <p:cNvSpPr>
                <a:spLocks noEditPoints="1"/>
              </p:cNvSpPr>
              <p:nvPr/>
            </p:nvSpPr>
            <p:spPr bwMode="auto">
              <a:xfrm>
                <a:off x="1401" y="2240"/>
                <a:ext cx="178" cy="325"/>
              </a:xfrm>
              <a:custGeom>
                <a:avLst/>
                <a:gdLst>
                  <a:gd name="T0" fmla="*/ 8 w 75"/>
                  <a:gd name="T1" fmla="*/ 111 h 137"/>
                  <a:gd name="T2" fmla="*/ 5 w 75"/>
                  <a:gd name="T3" fmla="*/ 125 h 137"/>
                  <a:gd name="T4" fmla="*/ 0 w 75"/>
                  <a:gd name="T5" fmla="*/ 130 h 137"/>
                  <a:gd name="T6" fmla="*/ 4 w 75"/>
                  <a:gd name="T7" fmla="*/ 135 h 137"/>
                  <a:gd name="T8" fmla="*/ 5 w 75"/>
                  <a:gd name="T9" fmla="*/ 137 h 137"/>
                  <a:gd name="T10" fmla="*/ 5 w 75"/>
                  <a:gd name="T11" fmla="*/ 132 h 137"/>
                  <a:gd name="T12" fmla="*/ 6 w 75"/>
                  <a:gd name="T13" fmla="*/ 132 h 137"/>
                  <a:gd name="T14" fmla="*/ 25 w 75"/>
                  <a:gd name="T15" fmla="*/ 125 h 137"/>
                  <a:gd name="T16" fmla="*/ 24 w 75"/>
                  <a:gd name="T17" fmla="*/ 124 h 137"/>
                  <a:gd name="T18" fmla="*/ 21 w 75"/>
                  <a:gd name="T19" fmla="*/ 118 h 137"/>
                  <a:gd name="T20" fmla="*/ 20 w 75"/>
                  <a:gd name="T21" fmla="*/ 113 h 137"/>
                  <a:gd name="T22" fmla="*/ 17 w 75"/>
                  <a:gd name="T23" fmla="*/ 114 h 137"/>
                  <a:gd name="T24" fmla="*/ 10 w 75"/>
                  <a:gd name="T25" fmla="*/ 112 h 137"/>
                  <a:gd name="T26" fmla="*/ 8 w 75"/>
                  <a:gd name="T27" fmla="*/ 111 h 137"/>
                  <a:gd name="T28" fmla="*/ 8 w 75"/>
                  <a:gd name="T29" fmla="*/ 106 h 137"/>
                  <a:gd name="T30" fmla="*/ 8 w 75"/>
                  <a:gd name="T31" fmla="*/ 106 h 137"/>
                  <a:gd name="T32" fmla="*/ 10 w 75"/>
                  <a:gd name="T33" fmla="*/ 108 h 137"/>
                  <a:gd name="T34" fmla="*/ 18 w 75"/>
                  <a:gd name="T35" fmla="*/ 110 h 137"/>
                  <a:gd name="T36" fmla="*/ 19 w 75"/>
                  <a:gd name="T37" fmla="*/ 110 h 137"/>
                  <a:gd name="T38" fmla="*/ 18 w 75"/>
                  <a:gd name="T39" fmla="*/ 108 h 137"/>
                  <a:gd name="T40" fmla="*/ 18 w 75"/>
                  <a:gd name="T41" fmla="*/ 108 h 137"/>
                  <a:gd name="T42" fmla="*/ 8 w 75"/>
                  <a:gd name="T43" fmla="*/ 106 h 137"/>
                  <a:gd name="T44" fmla="*/ 37 w 75"/>
                  <a:gd name="T45" fmla="*/ 26 h 137"/>
                  <a:gd name="T46" fmla="*/ 32 w 75"/>
                  <a:gd name="T47" fmla="*/ 28 h 137"/>
                  <a:gd name="T48" fmla="*/ 35 w 75"/>
                  <a:gd name="T49" fmla="*/ 29 h 137"/>
                  <a:gd name="T50" fmla="*/ 37 w 75"/>
                  <a:gd name="T51" fmla="*/ 26 h 137"/>
                  <a:gd name="T52" fmla="*/ 75 w 75"/>
                  <a:gd name="T53" fmla="*/ 0 h 137"/>
                  <a:gd name="T54" fmla="*/ 70 w 75"/>
                  <a:gd name="T55" fmla="*/ 4 h 137"/>
                  <a:gd name="T56" fmla="*/ 68 w 75"/>
                  <a:gd name="T57" fmla="*/ 5 h 137"/>
                  <a:gd name="T58" fmla="*/ 67 w 75"/>
                  <a:gd name="T59" fmla="*/ 6 h 137"/>
                  <a:gd name="T60" fmla="*/ 67 w 75"/>
                  <a:gd name="T61" fmla="*/ 6 h 137"/>
                  <a:gd name="T62" fmla="*/ 66 w 75"/>
                  <a:gd name="T63" fmla="*/ 7 h 137"/>
                  <a:gd name="T64" fmla="*/ 63 w 75"/>
                  <a:gd name="T65" fmla="*/ 9 h 137"/>
                  <a:gd name="T66" fmla="*/ 58 w 75"/>
                  <a:gd name="T67" fmla="*/ 12 h 137"/>
                  <a:gd name="T68" fmla="*/ 58 w 75"/>
                  <a:gd name="T69" fmla="*/ 12 h 137"/>
                  <a:gd name="T70" fmla="*/ 68 w 75"/>
                  <a:gd name="T71" fmla="*/ 15 h 137"/>
                  <a:gd name="T72" fmla="*/ 75 w 75"/>
                  <a:gd name="T7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137">
                    <a:moveTo>
                      <a:pt x="8" y="111"/>
                    </a:moveTo>
                    <a:cubicBezTo>
                      <a:pt x="8" y="116"/>
                      <a:pt x="7" y="120"/>
                      <a:pt x="5" y="125"/>
                    </a:cubicBezTo>
                    <a:cubicBezTo>
                      <a:pt x="3" y="127"/>
                      <a:pt x="2" y="129"/>
                      <a:pt x="0" y="130"/>
                    </a:cubicBezTo>
                    <a:cubicBezTo>
                      <a:pt x="1" y="132"/>
                      <a:pt x="2" y="134"/>
                      <a:pt x="4" y="135"/>
                    </a:cubicBezTo>
                    <a:cubicBezTo>
                      <a:pt x="4" y="136"/>
                      <a:pt x="5" y="136"/>
                      <a:pt x="5" y="137"/>
                    </a:cubicBezTo>
                    <a:cubicBezTo>
                      <a:pt x="6" y="135"/>
                      <a:pt x="5" y="133"/>
                      <a:pt x="5" y="132"/>
                    </a:cubicBezTo>
                    <a:cubicBezTo>
                      <a:pt x="6" y="132"/>
                      <a:pt x="6" y="132"/>
                      <a:pt x="6" y="132"/>
                    </a:cubicBezTo>
                    <a:cubicBezTo>
                      <a:pt x="13" y="131"/>
                      <a:pt x="19" y="129"/>
                      <a:pt x="25" y="125"/>
                    </a:cubicBezTo>
                    <a:cubicBezTo>
                      <a:pt x="24" y="124"/>
                      <a:pt x="24" y="124"/>
                      <a:pt x="24" y="124"/>
                    </a:cubicBezTo>
                    <a:cubicBezTo>
                      <a:pt x="21" y="118"/>
                      <a:pt x="21" y="118"/>
                      <a:pt x="21" y="118"/>
                    </a:cubicBezTo>
                    <a:cubicBezTo>
                      <a:pt x="20" y="113"/>
                      <a:pt x="20" y="113"/>
                      <a:pt x="20" y="113"/>
                    </a:cubicBezTo>
                    <a:cubicBezTo>
                      <a:pt x="19" y="114"/>
                      <a:pt x="18" y="114"/>
                      <a:pt x="17" y="114"/>
                    </a:cubicBezTo>
                    <a:cubicBezTo>
                      <a:pt x="15" y="114"/>
                      <a:pt x="12" y="113"/>
                      <a:pt x="10" y="112"/>
                    </a:cubicBezTo>
                    <a:cubicBezTo>
                      <a:pt x="9" y="111"/>
                      <a:pt x="9" y="111"/>
                      <a:pt x="8" y="111"/>
                    </a:cubicBezTo>
                    <a:moveTo>
                      <a:pt x="8" y="106"/>
                    </a:moveTo>
                    <a:cubicBezTo>
                      <a:pt x="8" y="106"/>
                      <a:pt x="8" y="106"/>
                      <a:pt x="8" y="106"/>
                    </a:cubicBezTo>
                    <a:cubicBezTo>
                      <a:pt x="9" y="107"/>
                      <a:pt x="10" y="108"/>
                      <a:pt x="10" y="108"/>
                    </a:cubicBezTo>
                    <a:cubicBezTo>
                      <a:pt x="13" y="110"/>
                      <a:pt x="15" y="110"/>
                      <a:pt x="18" y="110"/>
                    </a:cubicBezTo>
                    <a:cubicBezTo>
                      <a:pt x="18" y="110"/>
                      <a:pt x="18" y="110"/>
                      <a:pt x="19" y="110"/>
                    </a:cubicBezTo>
                    <a:cubicBezTo>
                      <a:pt x="18" y="108"/>
                      <a:pt x="18" y="108"/>
                      <a:pt x="18" y="108"/>
                    </a:cubicBezTo>
                    <a:cubicBezTo>
                      <a:pt x="18" y="108"/>
                      <a:pt x="18" y="108"/>
                      <a:pt x="18" y="108"/>
                    </a:cubicBezTo>
                    <a:cubicBezTo>
                      <a:pt x="14" y="108"/>
                      <a:pt x="11" y="107"/>
                      <a:pt x="8" y="106"/>
                    </a:cubicBezTo>
                    <a:moveTo>
                      <a:pt x="37" y="26"/>
                    </a:moveTo>
                    <a:cubicBezTo>
                      <a:pt x="35" y="27"/>
                      <a:pt x="34" y="28"/>
                      <a:pt x="32" y="28"/>
                    </a:cubicBezTo>
                    <a:cubicBezTo>
                      <a:pt x="33" y="29"/>
                      <a:pt x="34" y="29"/>
                      <a:pt x="35" y="29"/>
                    </a:cubicBezTo>
                    <a:cubicBezTo>
                      <a:pt x="35" y="28"/>
                      <a:pt x="36" y="27"/>
                      <a:pt x="37" y="26"/>
                    </a:cubicBezTo>
                    <a:moveTo>
                      <a:pt x="75" y="0"/>
                    </a:moveTo>
                    <a:cubicBezTo>
                      <a:pt x="70" y="4"/>
                      <a:pt x="70" y="4"/>
                      <a:pt x="70" y="4"/>
                    </a:cubicBezTo>
                    <a:cubicBezTo>
                      <a:pt x="68" y="5"/>
                      <a:pt x="68" y="5"/>
                      <a:pt x="68" y="5"/>
                    </a:cubicBezTo>
                    <a:cubicBezTo>
                      <a:pt x="67" y="6"/>
                      <a:pt x="67" y="6"/>
                      <a:pt x="67" y="6"/>
                    </a:cubicBezTo>
                    <a:cubicBezTo>
                      <a:pt x="67" y="6"/>
                      <a:pt x="67" y="6"/>
                      <a:pt x="67" y="6"/>
                    </a:cubicBezTo>
                    <a:cubicBezTo>
                      <a:pt x="66" y="7"/>
                      <a:pt x="66" y="7"/>
                      <a:pt x="66" y="7"/>
                    </a:cubicBezTo>
                    <a:cubicBezTo>
                      <a:pt x="63" y="9"/>
                      <a:pt x="63" y="9"/>
                      <a:pt x="63" y="9"/>
                    </a:cubicBezTo>
                    <a:cubicBezTo>
                      <a:pt x="58" y="12"/>
                      <a:pt x="58" y="12"/>
                      <a:pt x="58" y="12"/>
                    </a:cubicBezTo>
                    <a:cubicBezTo>
                      <a:pt x="58" y="12"/>
                      <a:pt x="58" y="12"/>
                      <a:pt x="58" y="12"/>
                    </a:cubicBezTo>
                    <a:cubicBezTo>
                      <a:pt x="61" y="12"/>
                      <a:pt x="65" y="13"/>
                      <a:pt x="68" y="15"/>
                    </a:cubicBezTo>
                    <a:cubicBezTo>
                      <a:pt x="68" y="10"/>
                      <a:pt x="71" y="5"/>
                      <a:pt x="75"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712">
                <a:extLst>
                  <a:ext uri="{FF2B5EF4-FFF2-40B4-BE49-F238E27FC236}">
                    <a16:creationId xmlns:a16="http://schemas.microsoft.com/office/drawing/2014/main" id="{73A59507-CB52-40AD-B1B9-81623A47BBF8}"/>
                  </a:ext>
                </a:extLst>
              </p:cNvPr>
              <p:cNvSpPr>
                <a:spLocks/>
              </p:cNvSpPr>
              <p:nvPr/>
            </p:nvSpPr>
            <p:spPr bwMode="auto">
              <a:xfrm>
                <a:off x="1410" y="2561"/>
                <a:ext cx="3" cy="7"/>
              </a:xfrm>
              <a:custGeom>
                <a:avLst/>
                <a:gdLst>
                  <a:gd name="T0" fmla="*/ 0 w 1"/>
                  <a:gd name="T1" fmla="*/ 0 h 3"/>
                  <a:gd name="T2" fmla="*/ 1 w 1"/>
                  <a:gd name="T3" fmla="*/ 2 h 3"/>
                  <a:gd name="T4" fmla="*/ 1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1"/>
                      <a:pt x="1" y="2"/>
                    </a:cubicBezTo>
                    <a:cubicBezTo>
                      <a:pt x="1" y="3"/>
                      <a:pt x="1" y="3"/>
                      <a:pt x="1" y="3"/>
                    </a:cubicBezTo>
                    <a:cubicBezTo>
                      <a:pt x="1" y="2"/>
                      <a:pt x="1" y="2"/>
                      <a:pt x="1" y="2"/>
                    </a:cubicBezTo>
                    <a:cubicBezTo>
                      <a:pt x="1" y="1"/>
                      <a:pt x="0" y="1"/>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713">
                <a:extLst>
                  <a:ext uri="{FF2B5EF4-FFF2-40B4-BE49-F238E27FC236}">
                    <a16:creationId xmlns:a16="http://schemas.microsoft.com/office/drawing/2014/main" id="{B8B702D7-C450-4342-B2AB-093AA664F991}"/>
                  </a:ext>
                </a:extLst>
              </p:cNvPr>
              <p:cNvSpPr>
                <a:spLocks/>
              </p:cNvSpPr>
              <p:nvPr/>
            </p:nvSpPr>
            <p:spPr bwMode="auto">
              <a:xfrm>
                <a:off x="1420" y="2492"/>
                <a:ext cx="28" cy="19"/>
              </a:xfrm>
              <a:custGeom>
                <a:avLst/>
                <a:gdLst>
                  <a:gd name="T0" fmla="*/ 0 w 12"/>
                  <a:gd name="T1" fmla="*/ 0 h 8"/>
                  <a:gd name="T2" fmla="*/ 0 w 12"/>
                  <a:gd name="T3" fmla="*/ 5 h 8"/>
                  <a:gd name="T4" fmla="*/ 2 w 12"/>
                  <a:gd name="T5" fmla="*/ 6 h 8"/>
                  <a:gd name="T6" fmla="*/ 9 w 12"/>
                  <a:gd name="T7" fmla="*/ 8 h 8"/>
                  <a:gd name="T8" fmla="*/ 12 w 12"/>
                  <a:gd name="T9" fmla="*/ 7 h 8"/>
                  <a:gd name="T10" fmla="*/ 11 w 12"/>
                  <a:gd name="T11" fmla="*/ 6 h 8"/>
                  <a:gd name="T12" fmla="*/ 11 w 12"/>
                  <a:gd name="T13" fmla="*/ 4 h 8"/>
                  <a:gd name="T14" fmla="*/ 10 w 12"/>
                  <a:gd name="T15" fmla="*/ 4 h 8"/>
                  <a:gd name="T16" fmla="*/ 2 w 12"/>
                  <a:gd name="T17" fmla="*/ 2 h 8"/>
                  <a:gd name="T18" fmla="*/ 0 w 1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0" y="0"/>
                    </a:moveTo>
                    <a:cubicBezTo>
                      <a:pt x="0" y="2"/>
                      <a:pt x="0" y="3"/>
                      <a:pt x="0" y="5"/>
                    </a:cubicBezTo>
                    <a:cubicBezTo>
                      <a:pt x="1" y="5"/>
                      <a:pt x="1" y="5"/>
                      <a:pt x="2" y="6"/>
                    </a:cubicBezTo>
                    <a:cubicBezTo>
                      <a:pt x="4" y="7"/>
                      <a:pt x="7" y="8"/>
                      <a:pt x="9" y="8"/>
                    </a:cubicBezTo>
                    <a:cubicBezTo>
                      <a:pt x="10" y="8"/>
                      <a:pt x="11" y="8"/>
                      <a:pt x="12" y="7"/>
                    </a:cubicBezTo>
                    <a:cubicBezTo>
                      <a:pt x="11" y="6"/>
                      <a:pt x="11" y="6"/>
                      <a:pt x="11" y="6"/>
                    </a:cubicBezTo>
                    <a:cubicBezTo>
                      <a:pt x="11" y="4"/>
                      <a:pt x="11" y="4"/>
                      <a:pt x="11" y="4"/>
                    </a:cubicBezTo>
                    <a:cubicBezTo>
                      <a:pt x="10" y="4"/>
                      <a:pt x="10" y="4"/>
                      <a:pt x="10" y="4"/>
                    </a:cubicBezTo>
                    <a:cubicBezTo>
                      <a:pt x="7" y="4"/>
                      <a:pt x="5" y="4"/>
                      <a:pt x="2" y="2"/>
                    </a:cubicBezTo>
                    <a:cubicBezTo>
                      <a:pt x="2" y="2"/>
                      <a:pt x="1" y="1"/>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714">
                <a:extLst>
                  <a:ext uri="{FF2B5EF4-FFF2-40B4-BE49-F238E27FC236}">
                    <a16:creationId xmlns:a16="http://schemas.microsoft.com/office/drawing/2014/main" id="{D44C3EA6-FDCC-4453-9C67-597B929204A9}"/>
                  </a:ext>
                </a:extLst>
              </p:cNvPr>
              <p:cNvSpPr>
                <a:spLocks noEditPoints="1"/>
              </p:cNvSpPr>
              <p:nvPr/>
            </p:nvSpPr>
            <p:spPr bwMode="auto">
              <a:xfrm>
                <a:off x="1413" y="2537"/>
                <a:ext cx="78" cy="55"/>
              </a:xfrm>
              <a:custGeom>
                <a:avLst/>
                <a:gdLst>
                  <a:gd name="T0" fmla="*/ 3 w 33"/>
                  <a:gd name="T1" fmla="*/ 16 h 23"/>
                  <a:gd name="T2" fmla="*/ 7 w 33"/>
                  <a:gd name="T3" fmla="*/ 23 h 23"/>
                  <a:gd name="T4" fmla="*/ 8 w 33"/>
                  <a:gd name="T5" fmla="*/ 19 h 23"/>
                  <a:gd name="T6" fmla="*/ 9 w 33"/>
                  <a:gd name="T7" fmla="*/ 18 h 23"/>
                  <a:gd name="T8" fmla="*/ 3 w 33"/>
                  <a:gd name="T9" fmla="*/ 16 h 23"/>
                  <a:gd name="T10" fmla="*/ 26 w 33"/>
                  <a:gd name="T11" fmla="*/ 10 h 23"/>
                  <a:gd name="T12" fmla="*/ 26 w 33"/>
                  <a:gd name="T13" fmla="*/ 11 h 23"/>
                  <a:gd name="T14" fmla="*/ 12 w 33"/>
                  <a:gd name="T15" fmla="*/ 19 h 23"/>
                  <a:gd name="T16" fmla="*/ 12 w 33"/>
                  <a:gd name="T17" fmla="*/ 19 h 23"/>
                  <a:gd name="T18" fmla="*/ 26 w 33"/>
                  <a:gd name="T19" fmla="*/ 22 h 23"/>
                  <a:gd name="T20" fmla="*/ 33 w 33"/>
                  <a:gd name="T21" fmla="*/ 21 h 23"/>
                  <a:gd name="T22" fmla="*/ 32 w 33"/>
                  <a:gd name="T23" fmla="*/ 20 h 23"/>
                  <a:gd name="T24" fmla="*/ 31 w 33"/>
                  <a:gd name="T25" fmla="*/ 19 h 23"/>
                  <a:gd name="T26" fmla="*/ 30 w 33"/>
                  <a:gd name="T27" fmla="*/ 17 h 23"/>
                  <a:gd name="T28" fmla="*/ 29 w 33"/>
                  <a:gd name="T29" fmla="*/ 14 h 23"/>
                  <a:gd name="T30" fmla="*/ 26 w 33"/>
                  <a:gd name="T31" fmla="*/ 10 h 23"/>
                  <a:gd name="T32" fmla="*/ 20 w 33"/>
                  <a:gd name="T33" fmla="*/ 0 h 23"/>
                  <a:gd name="T34" fmla="*/ 1 w 33"/>
                  <a:gd name="T35" fmla="*/ 7 h 23"/>
                  <a:gd name="T36" fmla="*/ 0 w 33"/>
                  <a:gd name="T37" fmla="*/ 7 h 23"/>
                  <a:gd name="T38" fmla="*/ 0 w 33"/>
                  <a:gd name="T39" fmla="*/ 12 h 23"/>
                  <a:gd name="T40" fmla="*/ 10 w 33"/>
                  <a:gd name="T41" fmla="*/ 16 h 23"/>
                  <a:gd name="T42" fmla="*/ 11 w 33"/>
                  <a:gd name="T43" fmla="*/ 16 h 23"/>
                  <a:gd name="T44" fmla="*/ 26 w 33"/>
                  <a:gd name="T45" fmla="*/ 10 h 23"/>
                  <a:gd name="T46" fmla="*/ 26 w 33"/>
                  <a:gd name="T47" fmla="*/ 10 h 23"/>
                  <a:gd name="T48" fmla="*/ 26 w 33"/>
                  <a:gd name="T49" fmla="*/ 10 h 23"/>
                  <a:gd name="T50" fmla="*/ 25 w 33"/>
                  <a:gd name="T51" fmla="*/ 9 h 23"/>
                  <a:gd name="T52" fmla="*/ 24 w 33"/>
                  <a:gd name="T53" fmla="*/ 6 h 23"/>
                  <a:gd name="T54" fmla="*/ 23 w 33"/>
                  <a:gd name="T55" fmla="*/ 5 h 23"/>
                  <a:gd name="T56" fmla="*/ 22 w 33"/>
                  <a:gd name="T57" fmla="*/ 4 h 23"/>
                  <a:gd name="T58" fmla="*/ 20 w 33"/>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23">
                    <a:moveTo>
                      <a:pt x="3" y="16"/>
                    </a:moveTo>
                    <a:cubicBezTo>
                      <a:pt x="7" y="23"/>
                      <a:pt x="7" y="23"/>
                      <a:pt x="7" y="23"/>
                    </a:cubicBezTo>
                    <a:cubicBezTo>
                      <a:pt x="8" y="21"/>
                      <a:pt x="8" y="20"/>
                      <a:pt x="8" y="19"/>
                    </a:cubicBezTo>
                    <a:cubicBezTo>
                      <a:pt x="9" y="18"/>
                      <a:pt x="9" y="18"/>
                      <a:pt x="9" y="18"/>
                    </a:cubicBezTo>
                    <a:cubicBezTo>
                      <a:pt x="6" y="18"/>
                      <a:pt x="4" y="17"/>
                      <a:pt x="3" y="16"/>
                    </a:cubicBezTo>
                    <a:moveTo>
                      <a:pt x="26" y="10"/>
                    </a:moveTo>
                    <a:cubicBezTo>
                      <a:pt x="26" y="11"/>
                      <a:pt x="26" y="11"/>
                      <a:pt x="26" y="11"/>
                    </a:cubicBezTo>
                    <a:cubicBezTo>
                      <a:pt x="22" y="16"/>
                      <a:pt x="17" y="19"/>
                      <a:pt x="12" y="19"/>
                    </a:cubicBezTo>
                    <a:cubicBezTo>
                      <a:pt x="12" y="19"/>
                      <a:pt x="12" y="19"/>
                      <a:pt x="12" y="19"/>
                    </a:cubicBezTo>
                    <a:cubicBezTo>
                      <a:pt x="16" y="21"/>
                      <a:pt x="21" y="22"/>
                      <a:pt x="26" y="22"/>
                    </a:cubicBezTo>
                    <a:cubicBezTo>
                      <a:pt x="29" y="22"/>
                      <a:pt x="31" y="22"/>
                      <a:pt x="33" y="21"/>
                    </a:cubicBezTo>
                    <a:cubicBezTo>
                      <a:pt x="32" y="20"/>
                      <a:pt x="32" y="20"/>
                      <a:pt x="32" y="20"/>
                    </a:cubicBezTo>
                    <a:cubicBezTo>
                      <a:pt x="31" y="19"/>
                      <a:pt x="31" y="19"/>
                      <a:pt x="31" y="19"/>
                    </a:cubicBezTo>
                    <a:cubicBezTo>
                      <a:pt x="30" y="17"/>
                      <a:pt x="30" y="17"/>
                      <a:pt x="30" y="17"/>
                    </a:cubicBezTo>
                    <a:cubicBezTo>
                      <a:pt x="29" y="14"/>
                      <a:pt x="29" y="14"/>
                      <a:pt x="29" y="14"/>
                    </a:cubicBezTo>
                    <a:cubicBezTo>
                      <a:pt x="26" y="10"/>
                      <a:pt x="26" y="10"/>
                      <a:pt x="26" y="10"/>
                    </a:cubicBezTo>
                    <a:moveTo>
                      <a:pt x="20" y="0"/>
                    </a:moveTo>
                    <a:cubicBezTo>
                      <a:pt x="14" y="4"/>
                      <a:pt x="8" y="6"/>
                      <a:pt x="1" y="7"/>
                    </a:cubicBezTo>
                    <a:cubicBezTo>
                      <a:pt x="0" y="7"/>
                      <a:pt x="0" y="7"/>
                      <a:pt x="0" y="7"/>
                    </a:cubicBezTo>
                    <a:cubicBezTo>
                      <a:pt x="0" y="8"/>
                      <a:pt x="1" y="10"/>
                      <a:pt x="0" y="12"/>
                    </a:cubicBezTo>
                    <a:cubicBezTo>
                      <a:pt x="3" y="14"/>
                      <a:pt x="7" y="15"/>
                      <a:pt x="10" y="16"/>
                    </a:cubicBezTo>
                    <a:cubicBezTo>
                      <a:pt x="10" y="16"/>
                      <a:pt x="11" y="16"/>
                      <a:pt x="11" y="16"/>
                    </a:cubicBezTo>
                    <a:cubicBezTo>
                      <a:pt x="16" y="16"/>
                      <a:pt x="22" y="13"/>
                      <a:pt x="26" y="10"/>
                    </a:cubicBezTo>
                    <a:cubicBezTo>
                      <a:pt x="26" y="10"/>
                      <a:pt x="26" y="10"/>
                      <a:pt x="26" y="10"/>
                    </a:cubicBezTo>
                    <a:cubicBezTo>
                      <a:pt x="26" y="10"/>
                      <a:pt x="26" y="10"/>
                      <a:pt x="26" y="10"/>
                    </a:cubicBezTo>
                    <a:cubicBezTo>
                      <a:pt x="25" y="9"/>
                      <a:pt x="25" y="9"/>
                      <a:pt x="25" y="9"/>
                    </a:cubicBezTo>
                    <a:cubicBezTo>
                      <a:pt x="24" y="6"/>
                      <a:pt x="24" y="6"/>
                      <a:pt x="24" y="6"/>
                    </a:cubicBezTo>
                    <a:cubicBezTo>
                      <a:pt x="23" y="5"/>
                      <a:pt x="23" y="5"/>
                      <a:pt x="23" y="5"/>
                    </a:cubicBezTo>
                    <a:cubicBezTo>
                      <a:pt x="22" y="4"/>
                      <a:pt x="22" y="4"/>
                      <a:pt x="22" y="4"/>
                    </a:cubicBezTo>
                    <a:cubicBezTo>
                      <a:pt x="20" y="0"/>
                      <a:pt x="20" y="0"/>
                      <a:pt x="2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715">
                <a:extLst>
                  <a:ext uri="{FF2B5EF4-FFF2-40B4-BE49-F238E27FC236}">
                    <a16:creationId xmlns:a16="http://schemas.microsoft.com/office/drawing/2014/main" id="{D07B388E-7FAD-4345-8CE2-2735B80EF51A}"/>
                  </a:ext>
                </a:extLst>
              </p:cNvPr>
              <p:cNvSpPr>
                <a:spLocks/>
              </p:cNvSpPr>
              <p:nvPr/>
            </p:nvSpPr>
            <p:spPr bwMode="auto">
              <a:xfrm>
                <a:off x="1429" y="2580"/>
                <a:ext cx="65" cy="14"/>
              </a:xfrm>
              <a:custGeom>
                <a:avLst/>
                <a:gdLst>
                  <a:gd name="T0" fmla="*/ 2 w 27"/>
                  <a:gd name="T1" fmla="*/ 0 h 6"/>
                  <a:gd name="T2" fmla="*/ 1 w 27"/>
                  <a:gd name="T3" fmla="*/ 1 h 6"/>
                  <a:gd name="T4" fmla="*/ 0 w 27"/>
                  <a:gd name="T5" fmla="*/ 5 h 6"/>
                  <a:gd name="T6" fmla="*/ 1 w 27"/>
                  <a:gd name="T7" fmla="*/ 6 h 6"/>
                  <a:gd name="T8" fmla="*/ 3 w 27"/>
                  <a:gd name="T9" fmla="*/ 1 h 6"/>
                  <a:gd name="T10" fmla="*/ 19 w 27"/>
                  <a:gd name="T11" fmla="*/ 5 h 6"/>
                  <a:gd name="T12" fmla="*/ 27 w 27"/>
                  <a:gd name="T13" fmla="*/ 4 h 6"/>
                  <a:gd name="T14" fmla="*/ 26 w 27"/>
                  <a:gd name="T15" fmla="*/ 3 h 6"/>
                  <a:gd name="T16" fmla="*/ 19 w 27"/>
                  <a:gd name="T17" fmla="*/ 4 h 6"/>
                  <a:gd name="T18" fmla="*/ 5 w 27"/>
                  <a:gd name="T19" fmla="*/ 1 h 6"/>
                  <a:gd name="T20" fmla="*/ 2 w 2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
                    <a:moveTo>
                      <a:pt x="2" y="0"/>
                    </a:moveTo>
                    <a:cubicBezTo>
                      <a:pt x="1" y="1"/>
                      <a:pt x="1" y="1"/>
                      <a:pt x="1" y="1"/>
                    </a:cubicBezTo>
                    <a:cubicBezTo>
                      <a:pt x="1" y="2"/>
                      <a:pt x="1" y="3"/>
                      <a:pt x="0" y="5"/>
                    </a:cubicBezTo>
                    <a:cubicBezTo>
                      <a:pt x="1" y="6"/>
                      <a:pt x="1" y="6"/>
                      <a:pt x="1" y="6"/>
                    </a:cubicBezTo>
                    <a:cubicBezTo>
                      <a:pt x="2" y="4"/>
                      <a:pt x="2" y="3"/>
                      <a:pt x="3" y="1"/>
                    </a:cubicBezTo>
                    <a:cubicBezTo>
                      <a:pt x="8" y="4"/>
                      <a:pt x="14" y="5"/>
                      <a:pt x="19" y="5"/>
                    </a:cubicBezTo>
                    <a:cubicBezTo>
                      <a:pt x="22" y="5"/>
                      <a:pt x="24" y="5"/>
                      <a:pt x="27" y="4"/>
                    </a:cubicBezTo>
                    <a:cubicBezTo>
                      <a:pt x="26" y="3"/>
                      <a:pt x="26" y="3"/>
                      <a:pt x="26" y="3"/>
                    </a:cubicBezTo>
                    <a:cubicBezTo>
                      <a:pt x="24" y="4"/>
                      <a:pt x="22" y="4"/>
                      <a:pt x="19" y="4"/>
                    </a:cubicBezTo>
                    <a:cubicBezTo>
                      <a:pt x="14" y="4"/>
                      <a:pt x="9" y="3"/>
                      <a:pt x="5" y="1"/>
                    </a:cubicBezTo>
                    <a:cubicBezTo>
                      <a:pt x="4" y="1"/>
                      <a:pt x="3" y="0"/>
                      <a:pt x="2"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716">
                <a:extLst>
                  <a:ext uri="{FF2B5EF4-FFF2-40B4-BE49-F238E27FC236}">
                    <a16:creationId xmlns:a16="http://schemas.microsoft.com/office/drawing/2014/main" id="{A99FC5D2-32BD-4C16-8ABA-A81401FB34BB}"/>
                  </a:ext>
                </a:extLst>
              </p:cNvPr>
              <p:cNvSpPr>
                <a:spLocks/>
              </p:cNvSpPr>
              <p:nvPr/>
            </p:nvSpPr>
            <p:spPr bwMode="auto">
              <a:xfrm>
                <a:off x="1413" y="2561"/>
                <a:ext cx="62" cy="21"/>
              </a:xfrm>
              <a:custGeom>
                <a:avLst/>
                <a:gdLst>
                  <a:gd name="T0" fmla="*/ 26 w 26"/>
                  <a:gd name="T1" fmla="*/ 0 h 9"/>
                  <a:gd name="T2" fmla="*/ 26 w 26"/>
                  <a:gd name="T3" fmla="*/ 0 h 9"/>
                  <a:gd name="T4" fmla="*/ 11 w 26"/>
                  <a:gd name="T5" fmla="*/ 6 h 9"/>
                  <a:gd name="T6" fmla="*/ 10 w 26"/>
                  <a:gd name="T7" fmla="*/ 6 h 9"/>
                  <a:gd name="T8" fmla="*/ 0 w 26"/>
                  <a:gd name="T9" fmla="*/ 2 h 9"/>
                  <a:gd name="T10" fmla="*/ 0 w 26"/>
                  <a:gd name="T11" fmla="*/ 3 h 9"/>
                  <a:gd name="T12" fmla="*/ 3 w 26"/>
                  <a:gd name="T13" fmla="*/ 6 h 9"/>
                  <a:gd name="T14" fmla="*/ 9 w 26"/>
                  <a:gd name="T15" fmla="*/ 8 h 9"/>
                  <a:gd name="T16" fmla="*/ 12 w 26"/>
                  <a:gd name="T17" fmla="*/ 9 h 9"/>
                  <a:gd name="T18" fmla="*/ 12 w 26"/>
                  <a:gd name="T19" fmla="*/ 9 h 9"/>
                  <a:gd name="T20" fmla="*/ 26 w 26"/>
                  <a:gd name="T21" fmla="*/ 1 h 9"/>
                  <a:gd name="T22" fmla="*/ 26 w 26"/>
                  <a:gd name="T23" fmla="*/ 0 h 9"/>
                  <a:gd name="T24" fmla="*/ 26 w 26"/>
                  <a:gd name="T25" fmla="*/ 0 h 9"/>
                  <a:gd name="T26" fmla="*/ 26 w 26"/>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9">
                    <a:moveTo>
                      <a:pt x="26" y="0"/>
                    </a:moveTo>
                    <a:cubicBezTo>
                      <a:pt x="26" y="0"/>
                      <a:pt x="26" y="0"/>
                      <a:pt x="26" y="0"/>
                    </a:cubicBezTo>
                    <a:cubicBezTo>
                      <a:pt x="22" y="3"/>
                      <a:pt x="16" y="6"/>
                      <a:pt x="11" y="6"/>
                    </a:cubicBezTo>
                    <a:cubicBezTo>
                      <a:pt x="11" y="6"/>
                      <a:pt x="10" y="6"/>
                      <a:pt x="10" y="6"/>
                    </a:cubicBezTo>
                    <a:cubicBezTo>
                      <a:pt x="7" y="5"/>
                      <a:pt x="3" y="4"/>
                      <a:pt x="0" y="2"/>
                    </a:cubicBezTo>
                    <a:cubicBezTo>
                      <a:pt x="0" y="2"/>
                      <a:pt x="0" y="2"/>
                      <a:pt x="0" y="3"/>
                    </a:cubicBezTo>
                    <a:cubicBezTo>
                      <a:pt x="3" y="6"/>
                      <a:pt x="3" y="6"/>
                      <a:pt x="3" y="6"/>
                    </a:cubicBezTo>
                    <a:cubicBezTo>
                      <a:pt x="4" y="7"/>
                      <a:pt x="6" y="8"/>
                      <a:pt x="9" y="8"/>
                    </a:cubicBezTo>
                    <a:cubicBezTo>
                      <a:pt x="10" y="8"/>
                      <a:pt x="11" y="9"/>
                      <a:pt x="12" y="9"/>
                    </a:cubicBezTo>
                    <a:cubicBezTo>
                      <a:pt x="12" y="9"/>
                      <a:pt x="12" y="9"/>
                      <a:pt x="12" y="9"/>
                    </a:cubicBezTo>
                    <a:cubicBezTo>
                      <a:pt x="17" y="9"/>
                      <a:pt x="22" y="6"/>
                      <a:pt x="26" y="1"/>
                    </a:cubicBezTo>
                    <a:cubicBezTo>
                      <a:pt x="26" y="1"/>
                      <a:pt x="26" y="1"/>
                      <a:pt x="26" y="0"/>
                    </a:cubicBezTo>
                    <a:cubicBezTo>
                      <a:pt x="26" y="0"/>
                      <a:pt x="26" y="0"/>
                      <a:pt x="26" y="0"/>
                    </a:cubicBezTo>
                    <a:cubicBezTo>
                      <a:pt x="26" y="0"/>
                      <a:pt x="26" y="0"/>
                      <a:pt x="26"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717">
                <a:extLst>
                  <a:ext uri="{FF2B5EF4-FFF2-40B4-BE49-F238E27FC236}">
                    <a16:creationId xmlns:a16="http://schemas.microsoft.com/office/drawing/2014/main" id="{622E373B-C745-4CEB-A603-1D60AAAC966B}"/>
                  </a:ext>
                </a:extLst>
              </p:cNvPr>
              <p:cNvSpPr>
                <a:spLocks noEditPoints="1"/>
              </p:cNvSpPr>
              <p:nvPr/>
            </p:nvSpPr>
            <p:spPr bwMode="auto">
              <a:xfrm>
                <a:off x="1817" y="2363"/>
                <a:ext cx="330" cy="316"/>
              </a:xfrm>
              <a:custGeom>
                <a:avLst/>
                <a:gdLst>
                  <a:gd name="T0" fmla="*/ 8 w 139"/>
                  <a:gd name="T1" fmla="*/ 56 h 133"/>
                  <a:gd name="T2" fmla="*/ 15 w 139"/>
                  <a:gd name="T3" fmla="*/ 25 h 133"/>
                  <a:gd name="T4" fmla="*/ 2 w 139"/>
                  <a:gd name="T5" fmla="*/ 38 h 133"/>
                  <a:gd name="T6" fmla="*/ 7 w 139"/>
                  <a:gd name="T7" fmla="*/ 43 h 133"/>
                  <a:gd name="T8" fmla="*/ 9 w 139"/>
                  <a:gd name="T9" fmla="*/ 47 h 133"/>
                  <a:gd name="T10" fmla="*/ 9 w 139"/>
                  <a:gd name="T11" fmla="*/ 50 h 133"/>
                  <a:gd name="T12" fmla="*/ 9 w 139"/>
                  <a:gd name="T13" fmla="*/ 53 h 133"/>
                  <a:gd name="T14" fmla="*/ 8 w 139"/>
                  <a:gd name="T15" fmla="*/ 56 h 133"/>
                  <a:gd name="T16" fmla="*/ 9 w 139"/>
                  <a:gd name="T17" fmla="*/ 60 h 133"/>
                  <a:gd name="T18" fmla="*/ 13 w 139"/>
                  <a:gd name="T19" fmla="*/ 61 h 133"/>
                  <a:gd name="T20" fmla="*/ 20 w 139"/>
                  <a:gd name="T21" fmla="*/ 63 h 133"/>
                  <a:gd name="T22" fmla="*/ 25 w 139"/>
                  <a:gd name="T23" fmla="*/ 66 h 133"/>
                  <a:gd name="T24" fmla="*/ 34 w 139"/>
                  <a:gd name="T25" fmla="*/ 65 h 133"/>
                  <a:gd name="T26" fmla="*/ 36 w 139"/>
                  <a:gd name="T27" fmla="*/ 66 h 133"/>
                  <a:gd name="T28" fmla="*/ 41 w 139"/>
                  <a:gd name="T29" fmla="*/ 69 h 133"/>
                  <a:gd name="T30" fmla="*/ 46 w 139"/>
                  <a:gd name="T31" fmla="*/ 69 h 133"/>
                  <a:gd name="T32" fmla="*/ 52 w 139"/>
                  <a:gd name="T33" fmla="*/ 72 h 133"/>
                  <a:gd name="T34" fmla="*/ 54 w 139"/>
                  <a:gd name="T35" fmla="*/ 73 h 133"/>
                  <a:gd name="T36" fmla="*/ 61 w 139"/>
                  <a:gd name="T37" fmla="*/ 76 h 133"/>
                  <a:gd name="T38" fmla="*/ 68 w 139"/>
                  <a:gd name="T39" fmla="*/ 78 h 133"/>
                  <a:gd name="T40" fmla="*/ 89 w 139"/>
                  <a:gd name="T41" fmla="*/ 92 h 133"/>
                  <a:gd name="T42" fmla="*/ 92 w 139"/>
                  <a:gd name="T43" fmla="*/ 98 h 133"/>
                  <a:gd name="T44" fmla="*/ 93 w 139"/>
                  <a:gd name="T45" fmla="*/ 102 h 133"/>
                  <a:gd name="T46" fmla="*/ 95 w 139"/>
                  <a:gd name="T47" fmla="*/ 117 h 133"/>
                  <a:gd name="T48" fmla="*/ 99 w 139"/>
                  <a:gd name="T49" fmla="*/ 127 h 133"/>
                  <a:gd name="T50" fmla="*/ 108 w 139"/>
                  <a:gd name="T51" fmla="*/ 133 h 133"/>
                  <a:gd name="T52" fmla="*/ 105 w 139"/>
                  <a:gd name="T53" fmla="*/ 128 h 133"/>
                  <a:gd name="T54" fmla="*/ 103 w 139"/>
                  <a:gd name="T55" fmla="*/ 121 h 133"/>
                  <a:gd name="T56" fmla="*/ 103 w 139"/>
                  <a:gd name="T57" fmla="*/ 118 h 133"/>
                  <a:gd name="T58" fmla="*/ 105 w 139"/>
                  <a:gd name="T59" fmla="*/ 105 h 133"/>
                  <a:gd name="T60" fmla="*/ 106 w 139"/>
                  <a:gd name="T61" fmla="*/ 99 h 133"/>
                  <a:gd name="T62" fmla="*/ 106 w 139"/>
                  <a:gd name="T63" fmla="*/ 97 h 133"/>
                  <a:gd name="T64" fmla="*/ 105 w 139"/>
                  <a:gd name="T65" fmla="*/ 94 h 133"/>
                  <a:gd name="T66" fmla="*/ 105 w 139"/>
                  <a:gd name="T67" fmla="*/ 93 h 133"/>
                  <a:gd name="T68" fmla="*/ 102 w 139"/>
                  <a:gd name="T69" fmla="*/ 85 h 133"/>
                  <a:gd name="T70" fmla="*/ 93 w 139"/>
                  <a:gd name="T71" fmla="*/ 71 h 133"/>
                  <a:gd name="T72" fmla="*/ 78 w 139"/>
                  <a:gd name="T73" fmla="*/ 61 h 133"/>
                  <a:gd name="T74" fmla="*/ 69 w 139"/>
                  <a:gd name="T75" fmla="*/ 57 h 133"/>
                  <a:gd name="T76" fmla="*/ 54 w 139"/>
                  <a:gd name="T77" fmla="*/ 51 h 133"/>
                  <a:gd name="T78" fmla="*/ 33 w 139"/>
                  <a:gd name="T79" fmla="*/ 39 h 133"/>
                  <a:gd name="T80" fmla="*/ 26 w 139"/>
                  <a:gd name="T81" fmla="*/ 34 h 133"/>
                  <a:gd name="T82" fmla="*/ 21 w 139"/>
                  <a:gd name="T83" fmla="*/ 31 h 133"/>
                  <a:gd name="T84" fmla="*/ 89 w 139"/>
                  <a:gd name="T85" fmla="*/ 30 h 133"/>
                  <a:gd name="T86" fmla="*/ 34 w 139"/>
                  <a:gd name="T87" fmla="*/ 5 h 133"/>
                  <a:gd name="T88" fmla="*/ 25 w 139"/>
                  <a:gd name="T89" fmla="*/ 23 h 133"/>
                  <a:gd name="T90" fmla="*/ 32 w 139"/>
                  <a:gd name="T91" fmla="*/ 24 h 133"/>
                  <a:gd name="T92" fmla="*/ 61 w 139"/>
                  <a:gd name="T93" fmla="*/ 25 h 133"/>
                  <a:gd name="T94" fmla="*/ 74 w 139"/>
                  <a:gd name="T95" fmla="*/ 26 h 133"/>
                  <a:gd name="T96" fmla="*/ 89 w 139"/>
                  <a:gd name="T97" fmla="*/ 30 h 133"/>
                  <a:gd name="T98" fmla="*/ 92 w 139"/>
                  <a:gd name="T99" fmla="*/ 32 h 133"/>
                  <a:gd name="T100" fmla="*/ 119 w 139"/>
                  <a:gd name="T101" fmla="*/ 26 h 133"/>
                  <a:gd name="T102" fmla="*/ 111 w 139"/>
                  <a:gd name="T103" fmla="*/ 21 h 133"/>
                  <a:gd name="T104" fmla="*/ 90 w 139"/>
                  <a:gd name="T105" fmla="*/ 10 h 133"/>
                  <a:gd name="T106" fmla="*/ 79 w 139"/>
                  <a:gd name="T107" fmla="*/ 6 h 133"/>
                  <a:gd name="T108" fmla="*/ 74 w 139"/>
                  <a:gd name="T109" fmla="*/ 5 h 133"/>
                  <a:gd name="T110" fmla="*/ 66 w 139"/>
                  <a:gd name="T111" fmla="*/ 6 h 133"/>
                  <a:gd name="T112" fmla="*/ 61 w 139"/>
                  <a:gd name="T113" fmla="*/ 6 h 133"/>
                  <a:gd name="T114" fmla="*/ 57 w 139"/>
                  <a:gd name="T115" fmla="*/ 6 h 133"/>
                  <a:gd name="T116" fmla="*/ 53 w 139"/>
                  <a:gd name="T117" fmla="*/ 6 h 133"/>
                  <a:gd name="T118" fmla="*/ 44 w 139"/>
                  <a:gd name="T11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133">
                    <a:moveTo>
                      <a:pt x="62" y="76"/>
                    </a:moveTo>
                    <a:cubicBezTo>
                      <a:pt x="62" y="76"/>
                      <a:pt x="62" y="76"/>
                      <a:pt x="62" y="76"/>
                    </a:cubicBezTo>
                    <a:cubicBezTo>
                      <a:pt x="62" y="76"/>
                      <a:pt x="62" y="76"/>
                      <a:pt x="62" y="76"/>
                    </a:cubicBezTo>
                    <a:cubicBezTo>
                      <a:pt x="62" y="76"/>
                      <a:pt x="62" y="76"/>
                      <a:pt x="62" y="76"/>
                    </a:cubicBezTo>
                    <a:moveTo>
                      <a:pt x="8" y="56"/>
                    </a:moveTo>
                    <a:cubicBezTo>
                      <a:pt x="8" y="56"/>
                      <a:pt x="8" y="56"/>
                      <a:pt x="8" y="56"/>
                    </a:cubicBezTo>
                    <a:cubicBezTo>
                      <a:pt x="8" y="56"/>
                      <a:pt x="8" y="56"/>
                      <a:pt x="8" y="56"/>
                    </a:cubicBezTo>
                    <a:cubicBezTo>
                      <a:pt x="8" y="56"/>
                      <a:pt x="8" y="56"/>
                      <a:pt x="8" y="56"/>
                    </a:cubicBezTo>
                    <a:cubicBezTo>
                      <a:pt x="8" y="56"/>
                      <a:pt x="8" y="56"/>
                      <a:pt x="8" y="56"/>
                    </a:cubicBezTo>
                    <a:moveTo>
                      <a:pt x="15" y="25"/>
                    </a:moveTo>
                    <a:cubicBezTo>
                      <a:pt x="14" y="25"/>
                      <a:pt x="12" y="26"/>
                      <a:pt x="10" y="27"/>
                    </a:cubicBezTo>
                    <a:cubicBezTo>
                      <a:pt x="6" y="29"/>
                      <a:pt x="3" y="32"/>
                      <a:pt x="0" y="35"/>
                    </a:cubicBezTo>
                    <a:cubicBezTo>
                      <a:pt x="1" y="37"/>
                      <a:pt x="1" y="37"/>
                      <a:pt x="1" y="37"/>
                    </a:cubicBezTo>
                    <a:cubicBezTo>
                      <a:pt x="2" y="37"/>
                      <a:pt x="2" y="37"/>
                      <a:pt x="2" y="37"/>
                    </a:cubicBezTo>
                    <a:cubicBezTo>
                      <a:pt x="2" y="38"/>
                      <a:pt x="2" y="38"/>
                      <a:pt x="2" y="38"/>
                    </a:cubicBezTo>
                    <a:cubicBezTo>
                      <a:pt x="2" y="38"/>
                      <a:pt x="2" y="38"/>
                      <a:pt x="2" y="38"/>
                    </a:cubicBezTo>
                    <a:cubicBezTo>
                      <a:pt x="3" y="38"/>
                      <a:pt x="3" y="38"/>
                      <a:pt x="3" y="38"/>
                    </a:cubicBezTo>
                    <a:cubicBezTo>
                      <a:pt x="3" y="39"/>
                      <a:pt x="3" y="39"/>
                      <a:pt x="3" y="39"/>
                    </a:cubicBezTo>
                    <a:cubicBezTo>
                      <a:pt x="5" y="42"/>
                      <a:pt x="5" y="42"/>
                      <a:pt x="5" y="42"/>
                    </a:cubicBezTo>
                    <a:cubicBezTo>
                      <a:pt x="7" y="43"/>
                      <a:pt x="7" y="43"/>
                      <a:pt x="7" y="43"/>
                    </a:cubicBezTo>
                    <a:cubicBezTo>
                      <a:pt x="8" y="45"/>
                      <a:pt x="8" y="45"/>
                      <a:pt x="8" y="45"/>
                    </a:cubicBezTo>
                    <a:cubicBezTo>
                      <a:pt x="8" y="45"/>
                      <a:pt x="8" y="45"/>
                      <a:pt x="8" y="45"/>
                    </a:cubicBezTo>
                    <a:cubicBezTo>
                      <a:pt x="9" y="46"/>
                      <a:pt x="9" y="46"/>
                      <a:pt x="9" y="46"/>
                    </a:cubicBezTo>
                    <a:cubicBezTo>
                      <a:pt x="9" y="46"/>
                      <a:pt x="9" y="46"/>
                      <a:pt x="9" y="46"/>
                    </a:cubicBezTo>
                    <a:cubicBezTo>
                      <a:pt x="9" y="47"/>
                      <a:pt x="9" y="47"/>
                      <a:pt x="9" y="47"/>
                    </a:cubicBezTo>
                    <a:cubicBezTo>
                      <a:pt x="9" y="47"/>
                      <a:pt x="9" y="47"/>
                      <a:pt x="9" y="47"/>
                    </a:cubicBezTo>
                    <a:cubicBezTo>
                      <a:pt x="9" y="47"/>
                      <a:pt x="9" y="47"/>
                      <a:pt x="9" y="47"/>
                    </a:cubicBezTo>
                    <a:cubicBezTo>
                      <a:pt x="9" y="48"/>
                      <a:pt x="9" y="48"/>
                      <a:pt x="9" y="48"/>
                    </a:cubicBezTo>
                    <a:cubicBezTo>
                      <a:pt x="9" y="48"/>
                      <a:pt x="9" y="48"/>
                      <a:pt x="9" y="48"/>
                    </a:cubicBezTo>
                    <a:cubicBezTo>
                      <a:pt x="9" y="50"/>
                      <a:pt x="9" y="50"/>
                      <a:pt x="9" y="50"/>
                    </a:cubicBezTo>
                    <a:cubicBezTo>
                      <a:pt x="9" y="50"/>
                      <a:pt x="9" y="50"/>
                      <a:pt x="9" y="50"/>
                    </a:cubicBezTo>
                    <a:cubicBezTo>
                      <a:pt x="9" y="51"/>
                      <a:pt x="9" y="51"/>
                      <a:pt x="9" y="51"/>
                    </a:cubicBezTo>
                    <a:cubicBezTo>
                      <a:pt x="9" y="51"/>
                      <a:pt x="9" y="51"/>
                      <a:pt x="9" y="51"/>
                    </a:cubicBezTo>
                    <a:cubicBezTo>
                      <a:pt x="9" y="51"/>
                      <a:pt x="9" y="52"/>
                      <a:pt x="9" y="52"/>
                    </a:cubicBezTo>
                    <a:cubicBezTo>
                      <a:pt x="9" y="53"/>
                      <a:pt x="9" y="53"/>
                      <a:pt x="9" y="53"/>
                    </a:cubicBezTo>
                    <a:cubicBezTo>
                      <a:pt x="9" y="53"/>
                      <a:pt x="9" y="53"/>
                      <a:pt x="9" y="53"/>
                    </a:cubicBezTo>
                    <a:cubicBezTo>
                      <a:pt x="9" y="54"/>
                      <a:pt x="9" y="54"/>
                      <a:pt x="9" y="54"/>
                    </a:cubicBezTo>
                    <a:cubicBezTo>
                      <a:pt x="8" y="55"/>
                      <a:pt x="8" y="55"/>
                      <a:pt x="8" y="55"/>
                    </a:cubicBezTo>
                    <a:cubicBezTo>
                      <a:pt x="8" y="56"/>
                      <a:pt x="8" y="56"/>
                      <a:pt x="8" y="56"/>
                    </a:cubicBezTo>
                    <a:cubicBezTo>
                      <a:pt x="8" y="56"/>
                      <a:pt x="8" y="56"/>
                      <a:pt x="8" y="56"/>
                    </a:cubicBezTo>
                    <a:cubicBezTo>
                      <a:pt x="7" y="60"/>
                      <a:pt x="7" y="60"/>
                      <a:pt x="7" y="60"/>
                    </a:cubicBezTo>
                    <a:cubicBezTo>
                      <a:pt x="7" y="60"/>
                      <a:pt x="7" y="60"/>
                      <a:pt x="7" y="60"/>
                    </a:cubicBezTo>
                    <a:cubicBezTo>
                      <a:pt x="8" y="60"/>
                      <a:pt x="8" y="60"/>
                      <a:pt x="8" y="60"/>
                    </a:cubicBezTo>
                    <a:cubicBezTo>
                      <a:pt x="8" y="60"/>
                      <a:pt x="8" y="60"/>
                      <a:pt x="8" y="60"/>
                    </a:cubicBezTo>
                    <a:cubicBezTo>
                      <a:pt x="9" y="60"/>
                      <a:pt x="9" y="60"/>
                      <a:pt x="9" y="60"/>
                    </a:cubicBezTo>
                    <a:cubicBezTo>
                      <a:pt x="9" y="60"/>
                      <a:pt x="9" y="60"/>
                      <a:pt x="9" y="60"/>
                    </a:cubicBezTo>
                    <a:cubicBezTo>
                      <a:pt x="10" y="60"/>
                      <a:pt x="10" y="60"/>
                      <a:pt x="10" y="60"/>
                    </a:cubicBezTo>
                    <a:cubicBezTo>
                      <a:pt x="10" y="61"/>
                      <a:pt x="10" y="61"/>
                      <a:pt x="10" y="61"/>
                    </a:cubicBezTo>
                    <a:cubicBezTo>
                      <a:pt x="11" y="61"/>
                      <a:pt x="11" y="61"/>
                      <a:pt x="11" y="61"/>
                    </a:cubicBezTo>
                    <a:cubicBezTo>
                      <a:pt x="13" y="61"/>
                      <a:pt x="13" y="61"/>
                      <a:pt x="13" y="61"/>
                    </a:cubicBezTo>
                    <a:cubicBezTo>
                      <a:pt x="15" y="61"/>
                      <a:pt x="17" y="62"/>
                      <a:pt x="19" y="63"/>
                    </a:cubicBezTo>
                    <a:cubicBezTo>
                      <a:pt x="19" y="63"/>
                      <a:pt x="19" y="63"/>
                      <a:pt x="19" y="63"/>
                    </a:cubicBezTo>
                    <a:cubicBezTo>
                      <a:pt x="19" y="63"/>
                      <a:pt x="19" y="63"/>
                      <a:pt x="19" y="63"/>
                    </a:cubicBezTo>
                    <a:cubicBezTo>
                      <a:pt x="20" y="63"/>
                      <a:pt x="20" y="63"/>
                      <a:pt x="20" y="63"/>
                    </a:cubicBezTo>
                    <a:cubicBezTo>
                      <a:pt x="20" y="63"/>
                      <a:pt x="20" y="63"/>
                      <a:pt x="20" y="63"/>
                    </a:cubicBezTo>
                    <a:cubicBezTo>
                      <a:pt x="20" y="63"/>
                      <a:pt x="20" y="63"/>
                      <a:pt x="20" y="63"/>
                    </a:cubicBezTo>
                    <a:cubicBezTo>
                      <a:pt x="20" y="63"/>
                      <a:pt x="20" y="63"/>
                      <a:pt x="20" y="63"/>
                    </a:cubicBezTo>
                    <a:cubicBezTo>
                      <a:pt x="21" y="64"/>
                      <a:pt x="21" y="64"/>
                      <a:pt x="21" y="64"/>
                    </a:cubicBezTo>
                    <a:cubicBezTo>
                      <a:pt x="22" y="64"/>
                      <a:pt x="22" y="64"/>
                      <a:pt x="23" y="65"/>
                    </a:cubicBezTo>
                    <a:cubicBezTo>
                      <a:pt x="25" y="66"/>
                      <a:pt x="25" y="66"/>
                      <a:pt x="25" y="66"/>
                    </a:cubicBezTo>
                    <a:cubicBezTo>
                      <a:pt x="25" y="65"/>
                      <a:pt x="25" y="64"/>
                      <a:pt x="26" y="63"/>
                    </a:cubicBezTo>
                    <a:cubicBezTo>
                      <a:pt x="26" y="60"/>
                      <a:pt x="26" y="60"/>
                      <a:pt x="26" y="60"/>
                    </a:cubicBezTo>
                    <a:cubicBezTo>
                      <a:pt x="27" y="61"/>
                      <a:pt x="28" y="62"/>
                      <a:pt x="29" y="62"/>
                    </a:cubicBezTo>
                    <a:cubicBezTo>
                      <a:pt x="32" y="64"/>
                      <a:pt x="32" y="64"/>
                      <a:pt x="32" y="64"/>
                    </a:cubicBezTo>
                    <a:cubicBezTo>
                      <a:pt x="34" y="65"/>
                      <a:pt x="34" y="65"/>
                      <a:pt x="34" y="65"/>
                    </a:cubicBezTo>
                    <a:cubicBezTo>
                      <a:pt x="35" y="66"/>
                      <a:pt x="35" y="66"/>
                      <a:pt x="35" y="66"/>
                    </a:cubicBezTo>
                    <a:cubicBezTo>
                      <a:pt x="35" y="66"/>
                      <a:pt x="35" y="66"/>
                      <a:pt x="35" y="66"/>
                    </a:cubicBezTo>
                    <a:cubicBezTo>
                      <a:pt x="36" y="66"/>
                      <a:pt x="36" y="66"/>
                      <a:pt x="36" y="66"/>
                    </a:cubicBezTo>
                    <a:cubicBezTo>
                      <a:pt x="36" y="66"/>
                      <a:pt x="36" y="66"/>
                      <a:pt x="36" y="66"/>
                    </a:cubicBezTo>
                    <a:cubicBezTo>
                      <a:pt x="36" y="66"/>
                      <a:pt x="36" y="66"/>
                      <a:pt x="36" y="66"/>
                    </a:cubicBezTo>
                    <a:cubicBezTo>
                      <a:pt x="36" y="66"/>
                      <a:pt x="36" y="66"/>
                      <a:pt x="36" y="66"/>
                    </a:cubicBezTo>
                    <a:cubicBezTo>
                      <a:pt x="36" y="67"/>
                      <a:pt x="36" y="67"/>
                      <a:pt x="36" y="67"/>
                    </a:cubicBezTo>
                    <a:cubicBezTo>
                      <a:pt x="41" y="69"/>
                      <a:pt x="41" y="69"/>
                      <a:pt x="41" y="69"/>
                    </a:cubicBezTo>
                    <a:cubicBezTo>
                      <a:pt x="41" y="69"/>
                      <a:pt x="41" y="69"/>
                      <a:pt x="41" y="69"/>
                    </a:cubicBezTo>
                    <a:cubicBezTo>
                      <a:pt x="41" y="69"/>
                      <a:pt x="41" y="69"/>
                      <a:pt x="41" y="69"/>
                    </a:cubicBezTo>
                    <a:cubicBezTo>
                      <a:pt x="42" y="69"/>
                      <a:pt x="42" y="69"/>
                      <a:pt x="42" y="69"/>
                    </a:cubicBezTo>
                    <a:cubicBezTo>
                      <a:pt x="42" y="69"/>
                      <a:pt x="42" y="69"/>
                      <a:pt x="42" y="69"/>
                    </a:cubicBezTo>
                    <a:cubicBezTo>
                      <a:pt x="43" y="69"/>
                      <a:pt x="43" y="69"/>
                      <a:pt x="43" y="69"/>
                    </a:cubicBezTo>
                    <a:cubicBezTo>
                      <a:pt x="43" y="69"/>
                      <a:pt x="44" y="69"/>
                      <a:pt x="44" y="69"/>
                    </a:cubicBezTo>
                    <a:cubicBezTo>
                      <a:pt x="45" y="69"/>
                      <a:pt x="45" y="69"/>
                      <a:pt x="46" y="69"/>
                    </a:cubicBezTo>
                    <a:cubicBezTo>
                      <a:pt x="48" y="70"/>
                      <a:pt x="48" y="70"/>
                      <a:pt x="48" y="70"/>
                    </a:cubicBezTo>
                    <a:cubicBezTo>
                      <a:pt x="48" y="70"/>
                      <a:pt x="48" y="70"/>
                      <a:pt x="48" y="70"/>
                    </a:cubicBezTo>
                    <a:cubicBezTo>
                      <a:pt x="49" y="70"/>
                      <a:pt x="49" y="70"/>
                      <a:pt x="49" y="70"/>
                    </a:cubicBezTo>
                    <a:cubicBezTo>
                      <a:pt x="49" y="70"/>
                      <a:pt x="50" y="71"/>
                      <a:pt x="50" y="71"/>
                    </a:cubicBezTo>
                    <a:cubicBezTo>
                      <a:pt x="52" y="72"/>
                      <a:pt x="52" y="72"/>
                      <a:pt x="52" y="72"/>
                    </a:cubicBezTo>
                    <a:cubicBezTo>
                      <a:pt x="53" y="73"/>
                      <a:pt x="53" y="73"/>
                      <a:pt x="53" y="73"/>
                    </a:cubicBezTo>
                    <a:cubicBezTo>
                      <a:pt x="54" y="73"/>
                      <a:pt x="54" y="73"/>
                      <a:pt x="54" y="73"/>
                    </a:cubicBezTo>
                    <a:cubicBezTo>
                      <a:pt x="54" y="73"/>
                      <a:pt x="54" y="73"/>
                      <a:pt x="54" y="73"/>
                    </a:cubicBezTo>
                    <a:cubicBezTo>
                      <a:pt x="54" y="73"/>
                      <a:pt x="54" y="73"/>
                      <a:pt x="54" y="73"/>
                    </a:cubicBezTo>
                    <a:cubicBezTo>
                      <a:pt x="54" y="73"/>
                      <a:pt x="54" y="73"/>
                      <a:pt x="54" y="73"/>
                    </a:cubicBezTo>
                    <a:cubicBezTo>
                      <a:pt x="54" y="73"/>
                      <a:pt x="54" y="73"/>
                      <a:pt x="54" y="73"/>
                    </a:cubicBezTo>
                    <a:cubicBezTo>
                      <a:pt x="55" y="74"/>
                      <a:pt x="55" y="74"/>
                      <a:pt x="55" y="74"/>
                    </a:cubicBezTo>
                    <a:cubicBezTo>
                      <a:pt x="55" y="74"/>
                      <a:pt x="55" y="74"/>
                      <a:pt x="55" y="74"/>
                    </a:cubicBezTo>
                    <a:cubicBezTo>
                      <a:pt x="57" y="75"/>
                      <a:pt x="57" y="75"/>
                      <a:pt x="57" y="75"/>
                    </a:cubicBezTo>
                    <a:cubicBezTo>
                      <a:pt x="61" y="76"/>
                      <a:pt x="61" y="76"/>
                      <a:pt x="61" y="76"/>
                    </a:cubicBezTo>
                    <a:cubicBezTo>
                      <a:pt x="62" y="76"/>
                      <a:pt x="62" y="76"/>
                      <a:pt x="62" y="76"/>
                    </a:cubicBezTo>
                    <a:cubicBezTo>
                      <a:pt x="62" y="76"/>
                      <a:pt x="62" y="76"/>
                      <a:pt x="62" y="76"/>
                    </a:cubicBezTo>
                    <a:cubicBezTo>
                      <a:pt x="62" y="76"/>
                      <a:pt x="62" y="76"/>
                      <a:pt x="62" y="76"/>
                    </a:cubicBezTo>
                    <a:cubicBezTo>
                      <a:pt x="62" y="76"/>
                      <a:pt x="62" y="76"/>
                      <a:pt x="62" y="76"/>
                    </a:cubicBezTo>
                    <a:cubicBezTo>
                      <a:pt x="68" y="78"/>
                      <a:pt x="68" y="78"/>
                      <a:pt x="68" y="78"/>
                    </a:cubicBezTo>
                    <a:cubicBezTo>
                      <a:pt x="71" y="79"/>
                      <a:pt x="73" y="80"/>
                      <a:pt x="76" y="81"/>
                    </a:cubicBezTo>
                    <a:cubicBezTo>
                      <a:pt x="77" y="82"/>
                      <a:pt x="78" y="83"/>
                      <a:pt x="79" y="83"/>
                    </a:cubicBezTo>
                    <a:cubicBezTo>
                      <a:pt x="80" y="84"/>
                      <a:pt x="82" y="85"/>
                      <a:pt x="83" y="86"/>
                    </a:cubicBezTo>
                    <a:cubicBezTo>
                      <a:pt x="85" y="87"/>
                      <a:pt x="87" y="89"/>
                      <a:pt x="88" y="91"/>
                    </a:cubicBezTo>
                    <a:cubicBezTo>
                      <a:pt x="88" y="92"/>
                      <a:pt x="89" y="92"/>
                      <a:pt x="89" y="92"/>
                    </a:cubicBezTo>
                    <a:cubicBezTo>
                      <a:pt x="90" y="94"/>
                      <a:pt x="90" y="94"/>
                      <a:pt x="90" y="94"/>
                    </a:cubicBezTo>
                    <a:cubicBezTo>
                      <a:pt x="91" y="95"/>
                      <a:pt x="91" y="95"/>
                      <a:pt x="91" y="95"/>
                    </a:cubicBezTo>
                    <a:cubicBezTo>
                      <a:pt x="91" y="96"/>
                      <a:pt x="91" y="96"/>
                      <a:pt x="91" y="96"/>
                    </a:cubicBezTo>
                    <a:cubicBezTo>
                      <a:pt x="91" y="97"/>
                      <a:pt x="92" y="97"/>
                      <a:pt x="92" y="98"/>
                    </a:cubicBezTo>
                    <a:cubicBezTo>
                      <a:pt x="92" y="98"/>
                      <a:pt x="92" y="98"/>
                      <a:pt x="92" y="98"/>
                    </a:cubicBezTo>
                    <a:cubicBezTo>
                      <a:pt x="93" y="100"/>
                      <a:pt x="93" y="100"/>
                      <a:pt x="93" y="100"/>
                    </a:cubicBezTo>
                    <a:cubicBezTo>
                      <a:pt x="93" y="100"/>
                      <a:pt x="93" y="100"/>
                      <a:pt x="93" y="100"/>
                    </a:cubicBezTo>
                    <a:cubicBezTo>
                      <a:pt x="93" y="101"/>
                      <a:pt x="93" y="101"/>
                      <a:pt x="93" y="101"/>
                    </a:cubicBezTo>
                    <a:cubicBezTo>
                      <a:pt x="93" y="101"/>
                      <a:pt x="93" y="101"/>
                      <a:pt x="93" y="101"/>
                    </a:cubicBezTo>
                    <a:cubicBezTo>
                      <a:pt x="93" y="102"/>
                      <a:pt x="93" y="102"/>
                      <a:pt x="93" y="102"/>
                    </a:cubicBezTo>
                    <a:cubicBezTo>
                      <a:pt x="94" y="105"/>
                      <a:pt x="94" y="105"/>
                      <a:pt x="94" y="105"/>
                    </a:cubicBezTo>
                    <a:cubicBezTo>
                      <a:pt x="94" y="109"/>
                      <a:pt x="94" y="109"/>
                      <a:pt x="94" y="109"/>
                    </a:cubicBezTo>
                    <a:cubicBezTo>
                      <a:pt x="94" y="111"/>
                      <a:pt x="94" y="111"/>
                      <a:pt x="94" y="111"/>
                    </a:cubicBezTo>
                    <a:cubicBezTo>
                      <a:pt x="94" y="112"/>
                      <a:pt x="94" y="112"/>
                      <a:pt x="94" y="113"/>
                    </a:cubicBezTo>
                    <a:cubicBezTo>
                      <a:pt x="94" y="114"/>
                      <a:pt x="94" y="116"/>
                      <a:pt x="95" y="117"/>
                    </a:cubicBezTo>
                    <a:cubicBezTo>
                      <a:pt x="95" y="119"/>
                      <a:pt x="95" y="119"/>
                      <a:pt x="95" y="119"/>
                    </a:cubicBezTo>
                    <a:cubicBezTo>
                      <a:pt x="96" y="121"/>
                      <a:pt x="96" y="121"/>
                      <a:pt x="96" y="121"/>
                    </a:cubicBezTo>
                    <a:cubicBezTo>
                      <a:pt x="96" y="122"/>
                      <a:pt x="96" y="122"/>
                      <a:pt x="97" y="123"/>
                    </a:cubicBezTo>
                    <a:cubicBezTo>
                      <a:pt x="97" y="124"/>
                      <a:pt x="97" y="124"/>
                      <a:pt x="98" y="125"/>
                    </a:cubicBezTo>
                    <a:cubicBezTo>
                      <a:pt x="98" y="126"/>
                      <a:pt x="99" y="126"/>
                      <a:pt x="99" y="127"/>
                    </a:cubicBezTo>
                    <a:cubicBezTo>
                      <a:pt x="99" y="127"/>
                      <a:pt x="100" y="128"/>
                      <a:pt x="100" y="128"/>
                    </a:cubicBezTo>
                    <a:cubicBezTo>
                      <a:pt x="101" y="129"/>
                      <a:pt x="101" y="129"/>
                      <a:pt x="102" y="130"/>
                    </a:cubicBezTo>
                    <a:cubicBezTo>
                      <a:pt x="102" y="130"/>
                      <a:pt x="103" y="131"/>
                      <a:pt x="104" y="131"/>
                    </a:cubicBezTo>
                    <a:cubicBezTo>
                      <a:pt x="104" y="132"/>
                      <a:pt x="105" y="132"/>
                      <a:pt x="106" y="132"/>
                    </a:cubicBezTo>
                    <a:cubicBezTo>
                      <a:pt x="106" y="132"/>
                      <a:pt x="107" y="133"/>
                      <a:pt x="108" y="133"/>
                    </a:cubicBezTo>
                    <a:cubicBezTo>
                      <a:pt x="110" y="133"/>
                      <a:pt x="110" y="133"/>
                      <a:pt x="110" y="133"/>
                    </a:cubicBezTo>
                    <a:cubicBezTo>
                      <a:pt x="108" y="132"/>
                      <a:pt x="108" y="132"/>
                      <a:pt x="108" y="132"/>
                    </a:cubicBezTo>
                    <a:cubicBezTo>
                      <a:pt x="108" y="131"/>
                      <a:pt x="107" y="131"/>
                      <a:pt x="107" y="130"/>
                    </a:cubicBezTo>
                    <a:cubicBezTo>
                      <a:pt x="107" y="130"/>
                      <a:pt x="106" y="129"/>
                      <a:pt x="106" y="129"/>
                    </a:cubicBezTo>
                    <a:cubicBezTo>
                      <a:pt x="105" y="128"/>
                      <a:pt x="105" y="128"/>
                      <a:pt x="105" y="128"/>
                    </a:cubicBezTo>
                    <a:cubicBezTo>
                      <a:pt x="105" y="128"/>
                      <a:pt x="105" y="128"/>
                      <a:pt x="105" y="128"/>
                    </a:cubicBezTo>
                    <a:cubicBezTo>
                      <a:pt x="104" y="126"/>
                      <a:pt x="104" y="126"/>
                      <a:pt x="104" y="126"/>
                    </a:cubicBezTo>
                    <a:cubicBezTo>
                      <a:pt x="104" y="126"/>
                      <a:pt x="104" y="125"/>
                      <a:pt x="104" y="124"/>
                    </a:cubicBezTo>
                    <a:cubicBezTo>
                      <a:pt x="104" y="124"/>
                      <a:pt x="103" y="123"/>
                      <a:pt x="103" y="123"/>
                    </a:cubicBezTo>
                    <a:cubicBezTo>
                      <a:pt x="103" y="122"/>
                      <a:pt x="103" y="122"/>
                      <a:pt x="103" y="121"/>
                    </a:cubicBezTo>
                    <a:cubicBezTo>
                      <a:pt x="103" y="121"/>
                      <a:pt x="103" y="120"/>
                      <a:pt x="103" y="119"/>
                    </a:cubicBezTo>
                    <a:cubicBezTo>
                      <a:pt x="103" y="119"/>
                      <a:pt x="103" y="119"/>
                      <a:pt x="103" y="119"/>
                    </a:cubicBezTo>
                    <a:cubicBezTo>
                      <a:pt x="103" y="118"/>
                      <a:pt x="103" y="118"/>
                      <a:pt x="103" y="118"/>
                    </a:cubicBezTo>
                    <a:cubicBezTo>
                      <a:pt x="103" y="118"/>
                      <a:pt x="103" y="118"/>
                      <a:pt x="103" y="118"/>
                    </a:cubicBezTo>
                    <a:cubicBezTo>
                      <a:pt x="103" y="118"/>
                      <a:pt x="103" y="118"/>
                      <a:pt x="103" y="118"/>
                    </a:cubicBezTo>
                    <a:cubicBezTo>
                      <a:pt x="103" y="116"/>
                      <a:pt x="103" y="116"/>
                      <a:pt x="103" y="116"/>
                    </a:cubicBezTo>
                    <a:cubicBezTo>
                      <a:pt x="103" y="116"/>
                      <a:pt x="103" y="115"/>
                      <a:pt x="103" y="114"/>
                    </a:cubicBezTo>
                    <a:cubicBezTo>
                      <a:pt x="104" y="114"/>
                      <a:pt x="104" y="113"/>
                      <a:pt x="104" y="113"/>
                    </a:cubicBezTo>
                    <a:cubicBezTo>
                      <a:pt x="105" y="109"/>
                      <a:pt x="105" y="109"/>
                      <a:pt x="105" y="109"/>
                    </a:cubicBezTo>
                    <a:cubicBezTo>
                      <a:pt x="105" y="105"/>
                      <a:pt x="105" y="105"/>
                      <a:pt x="105" y="105"/>
                    </a:cubicBezTo>
                    <a:cubicBezTo>
                      <a:pt x="105" y="105"/>
                      <a:pt x="105" y="105"/>
                      <a:pt x="105" y="105"/>
                    </a:cubicBezTo>
                    <a:cubicBezTo>
                      <a:pt x="106" y="101"/>
                      <a:pt x="106" y="101"/>
                      <a:pt x="106" y="101"/>
                    </a:cubicBezTo>
                    <a:cubicBezTo>
                      <a:pt x="106" y="101"/>
                      <a:pt x="106" y="101"/>
                      <a:pt x="106" y="101"/>
                    </a:cubicBezTo>
                    <a:cubicBezTo>
                      <a:pt x="106" y="99"/>
                      <a:pt x="106" y="99"/>
                      <a:pt x="106" y="99"/>
                    </a:cubicBezTo>
                    <a:cubicBezTo>
                      <a:pt x="106" y="99"/>
                      <a:pt x="106" y="99"/>
                      <a:pt x="106" y="99"/>
                    </a:cubicBezTo>
                    <a:cubicBezTo>
                      <a:pt x="106" y="99"/>
                      <a:pt x="106" y="99"/>
                      <a:pt x="106" y="99"/>
                    </a:cubicBezTo>
                    <a:cubicBezTo>
                      <a:pt x="106" y="98"/>
                      <a:pt x="106" y="98"/>
                      <a:pt x="106" y="98"/>
                    </a:cubicBezTo>
                    <a:cubicBezTo>
                      <a:pt x="106" y="98"/>
                      <a:pt x="106" y="98"/>
                      <a:pt x="106" y="98"/>
                    </a:cubicBezTo>
                    <a:cubicBezTo>
                      <a:pt x="106" y="98"/>
                      <a:pt x="106" y="98"/>
                      <a:pt x="106" y="98"/>
                    </a:cubicBezTo>
                    <a:cubicBezTo>
                      <a:pt x="106" y="97"/>
                      <a:pt x="106" y="97"/>
                      <a:pt x="106" y="97"/>
                    </a:cubicBezTo>
                    <a:cubicBezTo>
                      <a:pt x="106" y="97"/>
                      <a:pt x="106" y="97"/>
                      <a:pt x="106" y="97"/>
                    </a:cubicBezTo>
                    <a:cubicBezTo>
                      <a:pt x="106" y="96"/>
                      <a:pt x="106" y="96"/>
                      <a:pt x="106" y="96"/>
                    </a:cubicBezTo>
                    <a:cubicBezTo>
                      <a:pt x="105" y="95"/>
                      <a:pt x="105" y="95"/>
                      <a:pt x="105" y="95"/>
                    </a:cubicBezTo>
                    <a:cubicBezTo>
                      <a:pt x="105" y="94"/>
                      <a:pt x="105" y="94"/>
                      <a:pt x="105" y="94"/>
                    </a:cubicBezTo>
                    <a:cubicBezTo>
                      <a:pt x="105" y="94"/>
                      <a:pt x="105" y="94"/>
                      <a:pt x="105" y="94"/>
                    </a:cubicBezTo>
                    <a:cubicBezTo>
                      <a:pt x="105" y="94"/>
                      <a:pt x="105" y="94"/>
                      <a:pt x="105" y="94"/>
                    </a:cubicBezTo>
                    <a:cubicBezTo>
                      <a:pt x="105" y="94"/>
                      <a:pt x="105" y="94"/>
                      <a:pt x="105" y="94"/>
                    </a:cubicBezTo>
                    <a:cubicBezTo>
                      <a:pt x="105" y="94"/>
                      <a:pt x="105" y="94"/>
                      <a:pt x="105" y="94"/>
                    </a:cubicBezTo>
                    <a:cubicBezTo>
                      <a:pt x="105" y="94"/>
                      <a:pt x="105" y="94"/>
                      <a:pt x="105" y="94"/>
                    </a:cubicBezTo>
                    <a:cubicBezTo>
                      <a:pt x="105" y="93"/>
                      <a:pt x="105" y="93"/>
                      <a:pt x="105" y="93"/>
                    </a:cubicBezTo>
                    <a:cubicBezTo>
                      <a:pt x="105" y="92"/>
                      <a:pt x="105" y="91"/>
                      <a:pt x="105" y="91"/>
                    </a:cubicBezTo>
                    <a:cubicBezTo>
                      <a:pt x="104" y="90"/>
                      <a:pt x="104" y="90"/>
                      <a:pt x="104" y="90"/>
                    </a:cubicBezTo>
                    <a:cubicBezTo>
                      <a:pt x="104" y="89"/>
                      <a:pt x="104" y="89"/>
                      <a:pt x="104" y="88"/>
                    </a:cubicBezTo>
                    <a:cubicBezTo>
                      <a:pt x="103" y="86"/>
                      <a:pt x="103" y="86"/>
                      <a:pt x="103" y="86"/>
                    </a:cubicBezTo>
                    <a:cubicBezTo>
                      <a:pt x="102" y="85"/>
                      <a:pt x="102" y="85"/>
                      <a:pt x="102" y="85"/>
                    </a:cubicBezTo>
                    <a:cubicBezTo>
                      <a:pt x="102" y="84"/>
                      <a:pt x="102" y="84"/>
                      <a:pt x="102" y="84"/>
                    </a:cubicBezTo>
                    <a:cubicBezTo>
                      <a:pt x="101" y="82"/>
                      <a:pt x="101" y="82"/>
                      <a:pt x="101" y="82"/>
                    </a:cubicBezTo>
                    <a:cubicBezTo>
                      <a:pt x="99" y="78"/>
                      <a:pt x="97" y="75"/>
                      <a:pt x="95" y="73"/>
                    </a:cubicBezTo>
                    <a:cubicBezTo>
                      <a:pt x="94" y="72"/>
                      <a:pt x="94" y="72"/>
                      <a:pt x="94" y="72"/>
                    </a:cubicBezTo>
                    <a:cubicBezTo>
                      <a:pt x="93" y="71"/>
                      <a:pt x="93" y="71"/>
                      <a:pt x="93" y="71"/>
                    </a:cubicBezTo>
                    <a:cubicBezTo>
                      <a:pt x="91" y="70"/>
                      <a:pt x="91" y="70"/>
                      <a:pt x="91" y="70"/>
                    </a:cubicBezTo>
                    <a:cubicBezTo>
                      <a:pt x="90" y="69"/>
                      <a:pt x="89" y="68"/>
                      <a:pt x="87" y="67"/>
                    </a:cubicBezTo>
                    <a:cubicBezTo>
                      <a:pt x="85" y="65"/>
                      <a:pt x="81" y="63"/>
                      <a:pt x="79" y="61"/>
                    </a:cubicBezTo>
                    <a:cubicBezTo>
                      <a:pt x="78" y="61"/>
                      <a:pt x="78" y="61"/>
                      <a:pt x="78" y="61"/>
                    </a:cubicBezTo>
                    <a:cubicBezTo>
                      <a:pt x="78" y="61"/>
                      <a:pt x="78" y="61"/>
                      <a:pt x="78" y="61"/>
                    </a:cubicBezTo>
                    <a:cubicBezTo>
                      <a:pt x="76" y="60"/>
                      <a:pt x="76" y="60"/>
                      <a:pt x="76" y="60"/>
                    </a:cubicBezTo>
                    <a:cubicBezTo>
                      <a:pt x="74" y="59"/>
                      <a:pt x="74" y="59"/>
                      <a:pt x="74" y="59"/>
                    </a:cubicBezTo>
                    <a:cubicBezTo>
                      <a:pt x="70" y="57"/>
                      <a:pt x="70" y="57"/>
                      <a:pt x="70" y="57"/>
                    </a:cubicBezTo>
                    <a:cubicBezTo>
                      <a:pt x="69" y="57"/>
                      <a:pt x="69" y="57"/>
                      <a:pt x="69" y="57"/>
                    </a:cubicBezTo>
                    <a:cubicBezTo>
                      <a:pt x="69" y="57"/>
                      <a:pt x="69" y="57"/>
                      <a:pt x="69" y="57"/>
                    </a:cubicBezTo>
                    <a:cubicBezTo>
                      <a:pt x="69" y="57"/>
                      <a:pt x="69" y="57"/>
                      <a:pt x="69" y="57"/>
                    </a:cubicBezTo>
                    <a:cubicBezTo>
                      <a:pt x="68" y="56"/>
                      <a:pt x="68" y="56"/>
                      <a:pt x="68" y="56"/>
                    </a:cubicBezTo>
                    <a:cubicBezTo>
                      <a:pt x="66" y="56"/>
                      <a:pt x="66" y="56"/>
                      <a:pt x="66" y="56"/>
                    </a:cubicBezTo>
                    <a:cubicBezTo>
                      <a:pt x="62" y="54"/>
                      <a:pt x="62" y="54"/>
                      <a:pt x="62" y="54"/>
                    </a:cubicBezTo>
                    <a:cubicBezTo>
                      <a:pt x="59" y="53"/>
                      <a:pt x="57" y="52"/>
                      <a:pt x="54" y="51"/>
                    </a:cubicBezTo>
                    <a:cubicBezTo>
                      <a:pt x="52" y="50"/>
                      <a:pt x="49" y="49"/>
                      <a:pt x="46" y="47"/>
                    </a:cubicBezTo>
                    <a:cubicBezTo>
                      <a:pt x="39" y="44"/>
                      <a:pt x="39" y="44"/>
                      <a:pt x="39" y="44"/>
                    </a:cubicBezTo>
                    <a:cubicBezTo>
                      <a:pt x="36" y="41"/>
                      <a:pt x="36" y="41"/>
                      <a:pt x="36" y="41"/>
                    </a:cubicBezTo>
                    <a:cubicBezTo>
                      <a:pt x="34" y="40"/>
                      <a:pt x="34" y="40"/>
                      <a:pt x="34" y="40"/>
                    </a:cubicBezTo>
                    <a:cubicBezTo>
                      <a:pt x="33" y="39"/>
                      <a:pt x="33" y="39"/>
                      <a:pt x="33" y="39"/>
                    </a:cubicBezTo>
                    <a:cubicBezTo>
                      <a:pt x="33" y="39"/>
                      <a:pt x="33" y="39"/>
                      <a:pt x="33" y="39"/>
                    </a:cubicBezTo>
                    <a:cubicBezTo>
                      <a:pt x="33" y="39"/>
                      <a:pt x="33" y="39"/>
                      <a:pt x="33" y="39"/>
                    </a:cubicBezTo>
                    <a:cubicBezTo>
                      <a:pt x="32" y="39"/>
                      <a:pt x="32" y="39"/>
                      <a:pt x="32" y="39"/>
                    </a:cubicBezTo>
                    <a:cubicBezTo>
                      <a:pt x="29" y="37"/>
                      <a:pt x="29" y="37"/>
                      <a:pt x="29" y="37"/>
                    </a:cubicBezTo>
                    <a:cubicBezTo>
                      <a:pt x="28" y="36"/>
                      <a:pt x="27" y="35"/>
                      <a:pt x="26" y="34"/>
                    </a:cubicBezTo>
                    <a:cubicBezTo>
                      <a:pt x="22" y="31"/>
                      <a:pt x="22" y="31"/>
                      <a:pt x="22" y="31"/>
                    </a:cubicBezTo>
                    <a:cubicBezTo>
                      <a:pt x="22" y="31"/>
                      <a:pt x="22" y="31"/>
                      <a:pt x="22" y="31"/>
                    </a:cubicBezTo>
                    <a:cubicBezTo>
                      <a:pt x="22" y="31"/>
                      <a:pt x="22" y="31"/>
                      <a:pt x="22" y="31"/>
                    </a:cubicBezTo>
                    <a:cubicBezTo>
                      <a:pt x="21" y="31"/>
                      <a:pt x="21" y="31"/>
                      <a:pt x="21" y="31"/>
                    </a:cubicBezTo>
                    <a:cubicBezTo>
                      <a:pt x="21" y="31"/>
                      <a:pt x="21" y="31"/>
                      <a:pt x="21" y="31"/>
                    </a:cubicBezTo>
                    <a:cubicBezTo>
                      <a:pt x="21" y="30"/>
                      <a:pt x="21" y="30"/>
                      <a:pt x="21" y="30"/>
                    </a:cubicBezTo>
                    <a:cubicBezTo>
                      <a:pt x="19" y="29"/>
                      <a:pt x="19" y="29"/>
                      <a:pt x="19" y="29"/>
                    </a:cubicBezTo>
                    <a:cubicBezTo>
                      <a:pt x="17" y="26"/>
                      <a:pt x="17" y="26"/>
                      <a:pt x="17" y="26"/>
                    </a:cubicBezTo>
                    <a:cubicBezTo>
                      <a:pt x="16" y="26"/>
                      <a:pt x="16" y="25"/>
                      <a:pt x="15" y="25"/>
                    </a:cubicBezTo>
                    <a:moveTo>
                      <a:pt x="89" y="30"/>
                    </a:moveTo>
                    <a:cubicBezTo>
                      <a:pt x="89" y="30"/>
                      <a:pt x="89" y="30"/>
                      <a:pt x="89" y="30"/>
                    </a:cubicBezTo>
                    <a:cubicBezTo>
                      <a:pt x="89" y="30"/>
                      <a:pt x="89" y="30"/>
                      <a:pt x="89" y="30"/>
                    </a:cubicBezTo>
                    <a:cubicBezTo>
                      <a:pt x="89" y="30"/>
                      <a:pt x="89" y="30"/>
                      <a:pt x="89" y="30"/>
                    </a:cubicBezTo>
                    <a:moveTo>
                      <a:pt x="35" y="0"/>
                    </a:moveTo>
                    <a:cubicBezTo>
                      <a:pt x="35" y="2"/>
                      <a:pt x="34" y="3"/>
                      <a:pt x="34" y="5"/>
                    </a:cubicBezTo>
                    <a:cubicBezTo>
                      <a:pt x="31" y="11"/>
                      <a:pt x="28" y="17"/>
                      <a:pt x="23" y="22"/>
                    </a:cubicBezTo>
                    <a:cubicBezTo>
                      <a:pt x="22" y="22"/>
                      <a:pt x="22" y="22"/>
                      <a:pt x="21" y="22"/>
                    </a:cubicBezTo>
                    <a:cubicBezTo>
                      <a:pt x="24" y="23"/>
                      <a:pt x="24" y="23"/>
                      <a:pt x="24" y="23"/>
                    </a:cubicBezTo>
                    <a:cubicBezTo>
                      <a:pt x="25" y="23"/>
                      <a:pt x="25" y="23"/>
                      <a:pt x="25" y="23"/>
                    </a:cubicBezTo>
                    <a:cubicBezTo>
                      <a:pt x="25" y="23"/>
                      <a:pt x="25" y="23"/>
                      <a:pt x="25" y="23"/>
                    </a:cubicBezTo>
                    <a:cubicBezTo>
                      <a:pt x="26" y="23"/>
                      <a:pt x="26" y="23"/>
                      <a:pt x="26" y="23"/>
                    </a:cubicBezTo>
                    <a:cubicBezTo>
                      <a:pt x="28" y="23"/>
                      <a:pt x="28" y="23"/>
                      <a:pt x="28" y="23"/>
                    </a:cubicBezTo>
                    <a:cubicBezTo>
                      <a:pt x="30" y="24"/>
                      <a:pt x="30" y="24"/>
                      <a:pt x="30" y="24"/>
                    </a:cubicBezTo>
                    <a:cubicBezTo>
                      <a:pt x="31" y="24"/>
                      <a:pt x="31" y="24"/>
                      <a:pt x="31" y="24"/>
                    </a:cubicBezTo>
                    <a:cubicBezTo>
                      <a:pt x="32" y="24"/>
                      <a:pt x="32" y="24"/>
                      <a:pt x="32" y="24"/>
                    </a:cubicBezTo>
                    <a:cubicBezTo>
                      <a:pt x="36" y="24"/>
                      <a:pt x="36" y="24"/>
                      <a:pt x="36" y="24"/>
                    </a:cubicBezTo>
                    <a:cubicBezTo>
                      <a:pt x="38" y="24"/>
                      <a:pt x="38" y="24"/>
                      <a:pt x="38" y="24"/>
                    </a:cubicBezTo>
                    <a:cubicBezTo>
                      <a:pt x="40" y="24"/>
                      <a:pt x="40" y="24"/>
                      <a:pt x="40" y="24"/>
                    </a:cubicBezTo>
                    <a:cubicBezTo>
                      <a:pt x="45" y="24"/>
                      <a:pt x="49" y="24"/>
                      <a:pt x="54" y="24"/>
                    </a:cubicBezTo>
                    <a:cubicBezTo>
                      <a:pt x="57" y="24"/>
                      <a:pt x="59" y="25"/>
                      <a:pt x="61" y="25"/>
                    </a:cubicBezTo>
                    <a:cubicBezTo>
                      <a:pt x="63" y="25"/>
                      <a:pt x="66" y="25"/>
                      <a:pt x="68" y="25"/>
                    </a:cubicBezTo>
                    <a:cubicBezTo>
                      <a:pt x="72" y="26"/>
                      <a:pt x="72" y="26"/>
                      <a:pt x="72" y="26"/>
                    </a:cubicBezTo>
                    <a:cubicBezTo>
                      <a:pt x="74" y="26"/>
                      <a:pt x="74" y="26"/>
                      <a:pt x="74" y="26"/>
                    </a:cubicBezTo>
                    <a:cubicBezTo>
                      <a:pt x="74" y="26"/>
                      <a:pt x="74" y="26"/>
                      <a:pt x="74" y="26"/>
                    </a:cubicBezTo>
                    <a:cubicBezTo>
                      <a:pt x="74" y="26"/>
                      <a:pt x="74" y="26"/>
                      <a:pt x="74" y="26"/>
                    </a:cubicBezTo>
                    <a:cubicBezTo>
                      <a:pt x="74" y="26"/>
                      <a:pt x="74" y="26"/>
                      <a:pt x="74" y="26"/>
                    </a:cubicBezTo>
                    <a:cubicBezTo>
                      <a:pt x="74" y="26"/>
                      <a:pt x="74" y="26"/>
                      <a:pt x="74" y="26"/>
                    </a:cubicBezTo>
                    <a:cubicBezTo>
                      <a:pt x="75" y="26"/>
                      <a:pt x="75" y="26"/>
                      <a:pt x="75" y="26"/>
                    </a:cubicBezTo>
                    <a:cubicBezTo>
                      <a:pt x="82" y="28"/>
                      <a:pt x="82" y="28"/>
                      <a:pt x="82" y="28"/>
                    </a:cubicBezTo>
                    <a:cubicBezTo>
                      <a:pt x="89" y="30"/>
                      <a:pt x="89" y="30"/>
                      <a:pt x="89" y="30"/>
                    </a:cubicBezTo>
                    <a:cubicBezTo>
                      <a:pt x="89" y="30"/>
                      <a:pt x="89" y="30"/>
                      <a:pt x="89" y="30"/>
                    </a:cubicBezTo>
                    <a:cubicBezTo>
                      <a:pt x="89" y="30"/>
                      <a:pt x="89" y="30"/>
                      <a:pt x="89" y="30"/>
                    </a:cubicBezTo>
                    <a:cubicBezTo>
                      <a:pt x="90" y="30"/>
                      <a:pt x="90" y="30"/>
                      <a:pt x="90" y="30"/>
                    </a:cubicBezTo>
                    <a:cubicBezTo>
                      <a:pt x="91" y="31"/>
                      <a:pt x="91" y="31"/>
                      <a:pt x="91" y="31"/>
                    </a:cubicBezTo>
                    <a:cubicBezTo>
                      <a:pt x="92" y="32"/>
                      <a:pt x="92" y="32"/>
                      <a:pt x="92" y="32"/>
                    </a:cubicBezTo>
                    <a:cubicBezTo>
                      <a:pt x="96" y="33"/>
                      <a:pt x="96" y="33"/>
                      <a:pt x="96" y="33"/>
                    </a:cubicBezTo>
                    <a:cubicBezTo>
                      <a:pt x="98" y="34"/>
                      <a:pt x="98" y="34"/>
                      <a:pt x="98" y="34"/>
                    </a:cubicBezTo>
                    <a:cubicBezTo>
                      <a:pt x="113" y="38"/>
                      <a:pt x="127" y="45"/>
                      <a:pt x="139" y="54"/>
                    </a:cubicBezTo>
                    <a:cubicBezTo>
                      <a:pt x="136" y="48"/>
                      <a:pt x="133" y="42"/>
                      <a:pt x="127" y="36"/>
                    </a:cubicBezTo>
                    <a:cubicBezTo>
                      <a:pt x="125" y="33"/>
                      <a:pt x="122" y="30"/>
                      <a:pt x="119" y="26"/>
                    </a:cubicBezTo>
                    <a:cubicBezTo>
                      <a:pt x="118" y="26"/>
                      <a:pt x="118" y="26"/>
                      <a:pt x="118" y="26"/>
                    </a:cubicBezTo>
                    <a:cubicBezTo>
                      <a:pt x="112" y="21"/>
                      <a:pt x="112" y="21"/>
                      <a:pt x="112" y="21"/>
                    </a:cubicBezTo>
                    <a:cubicBezTo>
                      <a:pt x="111" y="21"/>
                      <a:pt x="111" y="21"/>
                      <a:pt x="111" y="21"/>
                    </a:cubicBezTo>
                    <a:cubicBezTo>
                      <a:pt x="111" y="21"/>
                      <a:pt x="111" y="21"/>
                      <a:pt x="111" y="21"/>
                    </a:cubicBezTo>
                    <a:cubicBezTo>
                      <a:pt x="111" y="21"/>
                      <a:pt x="111" y="21"/>
                      <a:pt x="111" y="21"/>
                    </a:cubicBezTo>
                    <a:cubicBezTo>
                      <a:pt x="110" y="20"/>
                      <a:pt x="110" y="20"/>
                      <a:pt x="110" y="20"/>
                    </a:cubicBezTo>
                    <a:cubicBezTo>
                      <a:pt x="108" y="19"/>
                      <a:pt x="108" y="19"/>
                      <a:pt x="108" y="19"/>
                    </a:cubicBezTo>
                    <a:cubicBezTo>
                      <a:pt x="105" y="17"/>
                      <a:pt x="105" y="17"/>
                      <a:pt x="105" y="17"/>
                    </a:cubicBezTo>
                    <a:cubicBezTo>
                      <a:pt x="102" y="16"/>
                      <a:pt x="100" y="14"/>
                      <a:pt x="97" y="13"/>
                    </a:cubicBezTo>
                    <a:cubicBezTo>
                      <a:pt x="95" y="12"/>
                      <a:pt x="92" y="11"/>
                      <a:pt x="90" y="10"/>
                    </a:cubicBezTo>
                    <a:cubicBezTo>
                      <a:pt x="88" y="9"/>
                      <a:pt x="88" y="9"/>
                      <a:pt x="88" y="9"/>
                    </a:cubicBezTo>
                    <a:cubicBezTo>
                      <a:pt x="86" y="8"/>
                      <a:pt x="86" y="8"/>
                      <a:pt x="86" y="8"/>
                    </a:cubicBezTo>
                    <a:cubicBezTo>
                      <a:pt x="82" y="7"/>
                      <a:pt x="82" y="7"/>
                      <a:pt x="82" y="7"/>
                    </a:cubicBezTo>
                    <a:cubicBezTo>
                      <a:pt x="80" y="7"/>
                      <a:pt x="80" y="7"/>
                      <a:pt x="80" y="7"/>
                    </a:cubicBezTo>
                    <a:cubicBezTo>
                      <a:pt x="79" y="6"/>
                      <a:pt x="79" y="6"/>
                      <a:pt x="79" y="6"/>
                    </a:cubicBezTo>
                    <a:cubicBezTo>
                      <a:pt x="79" y="6"/>
                      <a:pt x="79" y="6"/>
                      <a:pt x="79" y="6"/>
                    </a:cubicBezTo>
                    <a:cubicBezTo>
                      <a:pt x="79" y="6"/>
                      <a:pt x="79" y="6"/>
                      <a:pt x="79" y="6"/>
                    </a:cubicBezTo>
                    <a:cubicBezTo>
                      <a:pt x="78" y="6"/>
                      <a:pt x="78" y="6"/>
                      <a:pt x="78" y="6"/>
                    </a:cubicBezTo>
                    <a:cubicBezTo>
                      <a:pt x="78" y="6"/>
                      <a:pt x="78" y="6"/>
                      <a:pt x="78" y="6"/>
                    </a:cubicBezTo>
                    <a:cubicBezTo>
                      <a:pt x="74" y="5"/>
                      <a:pt x="74" y="5"/>
                      <a:pt x="74" y="5"/>
                    </a:cubicBezTo>
                    <a:cubicBezTo>
                      <a:pt x="73" y="5"/>
                      <a:pt x="72" y="5"/>
                      <a:pt x="72" y="5"/>
                    </a:cubicBezTo>
                    <a:cubicBezTo>
                      <a:pt x="71" y="5"/>
                      <a:pt x="71" y="5"/>
                      <a:pt x="71" y="5"/>
                    </a:cubicBezTo>
                    <a:cubicBezTo>
                      <a:pt x="69" y="5"/>
                      <a:pt x="69" y="5"/>
                      <a:pt x="69" y="5"/>
                    </a:cubicBezTo>
                    <a:cubicBezTo>
                      <a:pt x="68" y="6"/>
                      <a:pt x="68" y="6"/>
                      <a:pt x="68" y="6"/>
                    </a:cubicBezTo>
                    <a:cubicBezTo>
                      <a:pt x="67" y="6"/>
                      <a:pt x="67" y="6"/>
                      <a:pt x="66" y="6"/>
                    </a:cubicBezTo>
                    <a:cubicBezTo>
                      <a:pt x="65" y="6"/>
                      <a:pt x="65" y="6"/>
                      <a:pt x="65" y="6"/>
                    </a:cubicBezTo>
                    <a:cubicBezTo>
                      <a:pt x="64" y="6"/>
                      <a:pt x="64" y="6"/>
                      <a:pt x="64" y="6"/>
                    </a:cubicBezTo>
                    <a:cubicBezTo>
                      <a:pt x="64" y="6"/>
                      <a:pt x="64" y="6"/>
                      <a:pt x="64" y="6"/>
                    </a:cubicBezTo>
                    <a:cubicBezTo>
                      <a:pt x="61" y="6"/>
                      <a:pt x="61" y="6"/>
                      <a:pt x="61" y="6"/>
                    </a:cubicBezTo>
                    <a:cubicBezTo>
                      <a:pt x="61" y="6"/>
                      <a:pt x="61" y="6"/>
                      <a:pt x="61" y="6"/>
                    </a:cubicBezTo>
                    <a:cubicBezTo>
                      <a:pt x="58" y="6"/>
                      <a:pt x="58" y="6"/>
                      <a:pt x="58" y="6"/>
                    </a:cubicBezTo>
                    <a:cubicBezTo>
                      <a:pt x="58" y="6"/>
                      <a:pt x="58" y="6"/>
                      <a:pt x="58" y="6"/>
                    </a:cubicBezTo>
                    <a:cubicBezTo>
                      <a:pt x="57" y="6"/>
                      <a:pt x="57" y="6"/>
                      <a:pt x="57" y="6"/>
                    </a:cubicBezTo>
                    <a:cubicBezTo>
                      <a:pt x="57" y="6"/>
                      <a:pt x="57" y="6"/>
                      <a:pt x="57" y="6"/>
                    </a:cubicBezTo>
                    <a:cubicBezTo>
                      <a:pt x="57" y="6"/>
                      <a:pt x="57" y="6"/>
                      <a:pt x="57" y="6"/>
                    </a:cubicBezTo>
                    <a:cubicBezTo>
                      <a:pt x="57" y="6"/>
                      <a:pt x="57" y="6"/>
                      <a:pt x="57" y="6"/>
                    </a:cubicBezTo>
                    <a:cubicBezTo>
                      <a:pt x="57" y="6"/>
                      <a:pt x="57" y="6"/>
                      <a:pt x="57" y="6"/>
                    </a:cubicBezTo>
                    <a:cubicBezTo>
                      <a:pt x="57" y="6"/>
                      <a:pt x="57" y="6"/>
                      <a:pt x="57" y="6"/>
                    </a:cubicBezTo>
                    <a:cubicBezTo>
                      <a:pt x="56" y="6"/>
                      <a:pt x="56" y="6"/>
                      <a:pt x="56" y="6"/>
                    </a:cubicBezTo>
                    <a:cubicBezTo>
                      <a:pt x="53" y="6"/>
                      <a:pt x="53" y="6"/>
                      <a:pt x="53" y="6"/>
                    </a:cubicBezTo>
                    <a:cubicBezTo>
                      <a:pt x="51" y="5"/>
                      <a:pt x="51" y="5"/>
                      <a:pt x="51" y="5"/>
                    </a:cubicBezTo>
                    <a:cubicBezTo>
                      <a:pt x="50" y="5"/>
                      <a:pt x="50" y="5"/>
                      <a:pt x="50" y="5"/>
                    </a:cubicBezTo>
                    <a:cubicBezTo>
                      <a:pt x="48" y="4"/>
                      <a:pt x="48" y="4"/>
                      <a:pt x="48" y="4"/>
                    </a:cubicBezTo>
                    <a:cubicBezTo>
                      <a:pt x="46" y="4"/>
                      <a:pt x="46" y="4"/>
                      <a:pt x="46" y="4"/>
                    </a:cubicBezTo>
                    <a:cubicBezTo>
                      <a:pt x="45" y="3"/>
                      <a:pt x="45" y="3"/>
                      <a:pt x="44" y="3"/>
                    </a:cubicBezTo>
                    <a:cubicBezTo>
                      <a:pt x="43" y="2"/>
                      <a:pt x="43" y="2"/>
                      <a:pt x="43" y="2"/>
                    </a:cubicBezTo>
                    <a:cubicBezTo>
                      <a:pt x="42" y="2"/>
                      <a:pt x="42" y="2"/>
                      <a:pt x="42" y="2"/>
                    </a:cubicBezTo>
                    <a:cubicBezTo>
                      <a:pt x="40" y="1"/>
                      <a:pt x="40" y="1"/>
                      <a:pt x="40" y="1"/>
                    </a:cubicBezTo>
                    <a:cubicBezTo>
                      <a:pt x="38" y="1"/>
                      <a:pt x="37" y="1"/>
                      <a:pt x="35"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718">
                <a:extLst>
                  <a:ext uri="{FF2B5EF4-FFF2-40B4-BE49-F238E27FC236}">
                    <a16:creationId xmlns:a16="http://schemas.microsoft.com/office/drawing/2014/main" id="{1A8644B6-570A-4157-A42E-1BC5580B95BC}"/>
                  </a:ext>
                </a:extLst>
              </p:cNvPr>
              <p:cNvSpPr>
                <a:spLocks/>
              </p:cNvSpPr>
              <p:nvPr/>
            </p:nvSpPr>
            <p:spPr bwMode="auto">
              <a:xfrm>
                <a:off x="1798" y="2356"/>
                <a:ext cx="102" cy="91"/>
              </a:xfrm>
              <a:custGeom>
                <a:avLst/>
                <a:gdLst>
                  <a:gd name="T0" fmla="*/ 25 w 43"/>
                  <a:gd name="T1" fmla="*/ 0 h 38"/>
                  <a:gd name="T2" fmla="*/ 24 w 43"/>
                  <a:gd name="T3" fmla="*/ 0 h 38"/>
                  <a:gd name="T4" fmla="*/ 17 w 43"/>
                  <a:gd name="T5" fmla="*/ 4 h 38"/>
                  <a:gd name="T6" fmla="*/ 16 w 43"/>
                  <a:gd name="T7" fmla="*/ 6 h 38"/>
                  <a:gd name="T8" fmla="*/ 0 w 43"/>
                  <a:gd name="T9" fmla="*/ 20 h 38"/>
                  <a:gd name="T10" fmla="*/ 0 w 43"/>
                  <a:gd name="T11" fmla="*/ 21 h 38"/>
                  <a:gd name="T12" fmla="*/ 1 w 43"/>
                  <a:gd name="T13" fmla="*/ 22 h 38"/>
                  <a:gd name="T14" fmla="*/ 1 w 43"/>
                  <a:gd name="T15" fmla="*/ 23 h 38"/>
                  <a:gd name="T16" fmla="*/ 2 w 43"/>
                  <a:gd name="T17" fmla="*/ 26 h 38"/>
                  <a:gd name="T18" fmla="*/ 6 w 43"/>
                  <a:gd name="T19" fmla="*/ 34 h 38"/>
                  <a:gd name="T20" fmla="*/ 8 w 43"/>
                  <a:gd name="T21" fmla="*/ 38 h 38"/>
                  <a:gd name="T22" fmla="*/ 8 w 43"/>
                  <a:gd name="T23" fmla="*/ 38 h 38"/>
                  <a:gd name="T24" fmla="*/ 18 w 43"/>
                  <a:gd name="T25" fmla="*/ 30 h 38"/>
                  <a:gd name="T26" fmla="*/ 23 w 43"/>
                  <a:gd name="T27" fmla="*/ 28 h 38"/>
                  <a:gd name="T28" fmla="*/ 22 w 43"/>
                  <a:gd name="T29" fmla="*/ 26 h 38"/>
                  <a:gd name="T30" fmla="*/ 21 w 43"/>
                  <a:gd name="T31" fmla="*/ 25 h 38"/>
                  <a:gd name="T32" fmla="*/ 20 w 43"/>
                  <a:gd name="T33" fmla="*/ 24 h 38"/>
                  <a:gd name="T34" fmla="*/ 20 w 43"/>
                  <a:gd name="T35" fmla="*/ 24 h 38"/>
                  <a:gd name="T36" fmla="*/ 21 w 43"/>
                  <a:gd name="T37" fmla="*/ 24 h 38"/>
                  <a:gd name="T38" fmla="*/ 21 w 43"/>
                  <a:gd name="T39" fmla="*/ 24 h 38"/>
                  <a:gd name="T40" fmla="*/ 22 w 43"/>
                  <a:gd name="T41" fmla="*/ 24 h 38"/>
                  <a:gd name="T42" fmla="*/ 23 w 43"/>
                  <a:gd name="T43" fmla="*/ 24 h 38"/>
                  <a:gd name="T44" fmla="*/ 23 w 43"/>
                  <a:gd name="T45" fmla="*/ 24 h 38"/>
                  <a:gd name="T46" fmla="*/ 25 w 43"/>
                  <a:gd name="T47" fmla="*/ 25 h 38"/>
                  <a:gd name="T48" fmla="*/ 29 w 43"/>
                  <a:gd name="T49" fmla="*/ 25 h 38"/>
                  <a:gd name="T50" fmla="*/ 31 w 43"/>
                  <a:gd name="T51" fmla="*/ 25 h 38"/>
                  <a:gd name="T52" fmla="*/ 42 w 43"/>
                  <a:gd name="T53" fmla="*/ 8 h 38"/>
                  <a:gd name="T54" fmla="*/ 43 w 43"/>
                  <a:gd name="T55" fmla="*/ 3 h 38"/>
                  <a:gd name="T56" fmla="*/ 42 w 43"/>
                  <a:gd name="T57" fmla="*/ 3 h 38"/>
                  <a:gd name="T58" fmla="*/ 42 w 43"/>
                  <a:gd name="T59" fmla="*/ 3 h 38"/>
                  <a:gd name="T60" fmla="*/ 42 w 43"/>
                  <a:gd name="T61" fmla="*/ 3 h 38"/>
                  <a:gd name="T62" fmla="*/ 42 w 43"/>
                  <a:gd name="T63" fmla="*/ 3 h 38"/>
                  <a:gd name="T64" fmla="*/ 41 w 43"/>
                  <a:gd name="T65" fmla="*/ 3 h 38"/>
                  <a:gd name="T66" fmla="*/ 39 w 43"/>
                  <a:gd name="T67" fmla="*/ 3 h 38"/>
                  <a:gd name="T68" fmla="*/ 37 w 43"/>
                  <a:gd name="T69" fmla="*/ 3 h 38"/>
                  <a:gd name="T70" fmla="*/ 37 w 43"/>
                  <a:gd name="T71" fmla="*/ 3 h 38"/>
                  <a:gd name="T72" fmla="*/ 37 w 43"/>
                  <a:gd name="T73" fmla="*/ 3 h 38"/>
                  <a:gd name="T74" fmla="*/ 36 w 43"/>
                  <a:gd name="T75" fmla="*/ 2 h 38"/>
                  <a:gd name="T76" fmla="*/ 35 w 43"/>
                  <a:gd name="T77" fmla="*/ 2 h 38"/>
                  <a:gd name="T78" fmla="*/ 28 w 43"/>
                  <a:gd name="T79" fmla="*/ 0 h 38"/>
                  <a:gd name="T80" fmla="*/ 25 w 43"/>
                  <a:gd name="T8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38">
                    <a:moveTo>
                      <a:pt x="25" y="0"/>
                    </a:moveTo>
                    <a:cubicBezTo>
                      <a:pt x="24" y="0"/>
                      <a:pt x="24" y="0"/>
                      <a:pt x="24" y="0"/>
                    </a:cubicBezTo>
                    <a:cubicBezTo>
                      <a:pt x="17" y="4"/>
                      <a:pt x="17" y="4"/>
                      <a:pt x="17" y="4"/>
                    </a:cubicBezTo>
                    <a:cubicBezTo>
                      <a:pt x="17" y="4"/>
                      <a:pt x="16" y="5"/>
                      <a:pt x="16" y="6"/>
                    </a:cubicBezTo>
                    <a:cubicBezTo>
                      <a:pt x="12" y="12"/>
                      <a:pt x="6" y="17"/>
                      <a:pt x="0" y="20"/>
                    </a:cubicBezTo>
                    <a:cubicBezTo>
                      <a:pt x="0" y="21"/>
                      <a:pt x="0" y="21"/>
                      <a:pt x="0" y="21"/>
                    </a:cubicBezTo>
                    <a:cubicBezTo>
                      <a:pt x="1" y="22"/>
                      <a:pt x="1" y="22"/>
                      <a:pt x="1" y="22"/>
                    </a:cubicBezTo>
                    <a:cubicBezTo>
                      <a:pt x="1" y="23"/>
                      <a:pt x="1" y="23"/>
                      <a:pt x="1" y="23"/>
                    </a:cubicBezTo>
                    <a:cubicBezTo>
                      <a:pt x="2" y="26"/>
                      <a:pt x="2" y="26"/>
                      <a:pt x="2" y="26"/>
                    </a:cubicBezTo>
                    <a:cubicBezTo>
                      <a:pt x="3" y="29"/>
                      <a:pt x="4" y="31"/>
                      <a:pt x="6" y="34"/>
                    </a:cubicBezTo>
                    <a:cubicBezTo>
                      <a:pt x="6" y="35"/>
                      <a:pt x="7" y="36"/>
                      <a:pt x="8" y="38"/>
                    </a:cubicBezTo>
                    <a:cubicBezTo>
                      <a:pt x="8" y="38"/>
                      <a:pt x="8" y="38"/>
                      <a:pt x="8" y="38"/>
                    </a:cubicBezTo>
                    <a:cubicBezTo>
                      <a:pt x="11" y="35"/>
                      <a:pt x="14" y="32"/>
                      <a:pt x="18" y="30"/>
                    </a:cubicBezTo>
                    <a:cubicBezTo>
                      <a:pt x="20" y="29"/>
                      <a:pt x="22" y="28"/>
                      <a:pt x="23" y="28"/>
                    </a:cubicBezTo>
                    <a:cubicBezTo>
                      <a:pt x="23" y="27"/>
                      <a:pt x="22" y="26"/>
                      <a:pt x="22" y="26"/>
                    </a:cubicBezTo>
                    <a:cubicBezTo>
                      <a:pt x="21" y="25"/>
                      <a:pt x="21" y="25"/>
                      <a:pt x="21" y="25"/>
                    </a:cubicBezTo>
                    <a:cubicBezTo>
                      <a:pt x="20" y="24"/>
                      <a:pt x="20" y="24"/>
                      <a:pt x="20" y="24"/>
                    </a:cubicBezTo>
                    <a:cubicBezTo>
                      <a:pt x="20" y="24"/>
                      <a:pt x="20" y="24"/>
                      <a:pt x="20" y="24"/>
                    </a:cubicBezTo>
                    <a:cubicBezTo>
                      <a:pt x="21" y="24"/>
                      <a:pt x="21" y="24"/>
                      <a:pt x="21" y="24"/>
                    </a:cubicBezTo>
                    <a:cubicBezTo>
                      <a:pt x="21" y="24"/>
                      <a:pt x="21" y="24"/>
                      <a:pt x="21" y="24"/>
                    </a:cubicBezTo>
                    <a:cubicBezTo>
                      <a:pt x="22" y="24"/>
                      <a:pt x="22" y="24"/>
                      <a:pt x="22" y="24"/>
                    </a:cubicBezTo>
                    <a:cubicBezTo>
                      <a:pt x="23" y="24"/>
                      <a:pt x="23" y="24"/>
                      <a:pt x="23" y="24"/>
                    </a:cubicBezTo>
                    <a:cubicBezTo>
                      <a:pt x="23" y="24"/>
                      <a:pt x="23" y="24"/>
                      <a:pt x="23" y="24"/>
                    </a:cubicBezTo>
                    <a:cubicBezTo>
                      <a:pt x="25" y="25"/>
                      <a:pt x="25" y="25"/>
                      <a:pt x="25" y="25"/>
                    </a:cubicBezTo>
                    <a:cubicBezTo>
                      <a:pt x="29" y="25"/>
                      <a:pt x="29" y="25"/>
                      <a:pt x="29" y="25"/>
                    </a:cubicBezTo>
                    <a:cubicBezTo>
                      <a:pt x="30" y="25"/>
                      <a:pt x="30" y="25"/>
                      <a:pt x="31" y="25"/>
                    </a:cubicBezTo>
                    <a:cubicBezTo>
                      <a:pt x="36" y="20"/>
                      <a:pt x="39" y="14"/>
                      <a:pt x="42" y="8"/>
                    </a:cubicBezTo>
                    <a:cubicBezTo>
                      <a:pt x="42" y="6"/>
                      <a:pt x="43" y="5"/>
                      <a:pt x="43" y="3"/>
                    </a:cubicBezTo>
                    <a:cubicBezTo>
                      <a:pt x="43" y="3"/>
                      <a:pt x="43" y="3"/>
                      <a:pt x="42" y="3"/>
                    </a:cubicBezTo>
                    <a:cubicBezTo>
                      <a:pt x="42" y="3"/>
                      <a:pt x="42" y="3"/>
                      <a:pt x="42" y="3"/>
                    </a:cubicBezTo>
                    <a:cubicBezTo>
                      <a:pt x="42" y="3"/>
                      <a:pt x="42" y="3"/>
                      <a:pt x="42" y="3"/>
                    </a:cubicBezTo>
                    <a:cubicBezTo>
                      <a:pt x="42" y="3"/>
                      <a:pt x="42" y="3"/>
                      <a:pt x="42" y="3"/>
                    </a:cubicBezTo>
                    <a:cubicBezTo>
                      <a:pt x="41" y="3"/>
                      <a:pt x="41" y="3"/>
                      <a:pt x="41" y="3"/>
                    </a:cubicBezTo>
                    <a:cubicBezTo>
                      <a:pt x="39" y="3"/>
                      <a:pt x="39" y="3"/>
                      <a:pt x="39" y="3"/>
                    </a:cubicBezTo>
                    <a:cubicBezTo>
                      <a:pt x="37" y="3"/>
                      <a:pt x="37" y="3"/>
                      <a:pt x="37" y="3"/>
                    </a:cubicBezTo>
                    <a:cubicBezTo>
                      <a:pt x="37" y="3"/>
                      <a:pt x="37" y="3"/>
                      <a:pt x="37" y="3"/>
                    </a:cubicBezTo>
                    <a:cubicBezTo>
                      <a:pt x="37" y="3"/>
                      <a:pt x="37" y="3"/>
                      <a:pt x="37" y="3"/>
                    </a:cubicBezTo>
                    <a:cubicBezTo>
                      <a:pt x="36" y="2"/>
                      <a:pt x="36" y="2"/>
                      <a:pt x="36" y="2"/>
                    </a:cubicBezTo>
                    <a:cubicBezTo>
                      <a:pt x="35" y="2"/>
                      <a:pt x="35" y="2"/>
                      <a:pt x="35" y="2"/>
                    </a:cubicBezTo>
                    <a:cubicBezTo>
                      <a:pt x="28" y="0"/>
                      <a:pt x="28" y="0"/>
                      <a:pt x="28" y="0"/>
                    </a:cubicBezTo>
                    <a:cubicBezTo>
                      <a:pt x="26" y="0"/>
                      <a:pt x="26" y="0"/>
                      <a:pt x="25"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719">
                <a:extLst>
                  <a:ext uri="{FF2B5EF4-FFF2-40B4-BE49-F238E27FC236}">
                    <a16:creationId xmlns:a16="http://schemas.microsoft.com/office/drawing/2014/main" id="{79A35871-5D67-4F42-BB93-3C031223E2D7}"/>
                  </a:ext>
                </a:extLst>
              </p:cNvPr>
              <p:cNvSpPr>
                <a:spLocks/>
              </p:cNvSpPr>
              <p:nvPr/>
            </p:nvSpPr>
            <p:spPr bwMode="auto">
              <a:xfrm>
                <a:off x="1791" y="2366"/>
                <a:ext cx="47" cy="38"/>
              </a:xfrm>
              <a:custGeom>
                <a:avLst/>
                <a:gdLst>
                  <a:gd name="T0" fmla="*/ 20 w 20"/>
                  <a:gd name="T1" fmla="*/ 0 h 16"/>
                  <a:gd name="T2" fmla="*/ 18 w 20"/>
                  <a:gd name="T3" fmla="*/ 1 h 16"/>
                  <a:gd name="T4" fmla="*/ 9 w 20"/>
                  <a:gd name="T5" fmla="*/ 6 h 16"/>
                  <a:gd name="T6" fmla="*/ 0 w 20"/>
                  <a:gd name="T7" fmla="*/ 11 h 16"/>
                  <a:gd name="T8" fmla="*/ 0 w 20"/>
                  <a:gd name="T9" fmla="*/ 11 h 16"/>
                  <a:gd name="T10" fmla="*/ 0 w 20"/>
                  <a:gd name="T11" fmla="*/ 11 h 16"/>
                  <a:gd name="T12" fmla="*/ 0 w 20"/>
                  <a:gd name="T13" fmla="*/ 11 h 16"/>
                  <a:gd name="T14" fmla="*/ 1 w 20"/>
                  <a:gd name="T15" fmla="*/ 12 h 16"/>
                  <a:gd name="T16" fmla="*/ 1 w 20"/>
                  <a:gd name="T17" fmla="*/ 12 h 16"/>
                  <a:gd name="T18" fmla="*/ 1 w 20"/>
                  <a:gd name="T19" fmla="*/ 12 h 16"/>
                  <a:gd name="T20" fmla="*/ 2 w 20"/>
                  <a:gd name="T21" fmla="*/ 12 h 16"/>
                  <a:gd name="T22" fmla="*/ 2 w 20"/>
                  <a:gd name="T23" fmla="*/ 12 h 16"/>
                  <a:gd name="T24" fmla="*/ 2 w 20"/>
                  <a:gd name="T25" fmla="*/ 13 h 16"/>
                  <a:gd name="T26" fmla="*/ 2 w 20"/>
                  <a:gd name="T27" fmla="*/ 13 h 16"/>
                  <a:gd name="T28" fmla="*/ 3 w 20"/>
                  <a:gd name="T29" fmla="*/ 16 h 16"/>
                  <a:gd name="T30" fmla="*/ 19 w 20"/>
                  <a:gd name="T31" fmla="*/ 2 h 16"/>
                  <a:gd name="T32" fmla="*/ 20 w 20"/>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6">
                    <a:moveTo>
                      <a:pt x="20" y="0"/>
                    </a:moveTo>
                    <a:cubicBezTo>
                      <a:pt x="18" y="1"/>
                      <a:pt x="18" y="1"/>
                      <a:pt x="18" y="1"/>
                    </a:cubicBezTo>
                    <a:cubicBezTo>
                      <a:pt x="9" y="6"/>
                      <a:pt x="9" y="6"/>
                      <a:pt x="9" y="6"/>
                    </a:cubicBezTo>
                    <a:cubicBezTo>
                      <a:pt x="0" y="11"/>
                      <a:pt x="0" y="11"/>
                      <a:pt x="0" y="11"/>
                    </a:cubicBezTo>
                    <a:cubicBezTo>
                      <a:pt x="0" y="11"/>
                      <a:pt x="0" y="11"/>
                      <a:pt x="0" y="11"/>
                    </a:cubicBezTo>
                    <a:cubicBezTo>
                      <a:pt x="0" y="11"/>
                      <a:pt x="0" y="11"/>
                      <a:pt x="0" y="11"/>
                    </a:cubicBezTo>
                    <a:cubicBezTo>
                      <a:pt x="0" y="11"/>
                      <a:pt x="0" y="11"/>
                      <a:pt x="0" y="11"/>
                    </a:cubicBezTo>
                    <a:cubicBezTo>
                      <a:pt x="1" y="12"/>
                      <a:pt x="1" y="12"/>
                      <a:pt x="1" y="12"/>
                    </a:cubicBezTo>
                    <a:cubicBezTo>
                      <a:pt x="1" y="12"/>
                      <a:pt x="1" y="12"/>
                      <a:pt x="1" y="12"/>
                    </a:cubicBezTo>
                    <a:cubicBezTo>
                      <a:pt x="1" y="12"/>
                      <a:pt x="1" y="12"/>
                      <a:pt x="1" y="12"/>
                    </a:cubicBezTo>
                    <a:cubicBezTo>
                      <a:pt x="2" y="12"/>
                      <a:pt x="2" y="12"/>
                      <a:pt x="2" y="12"/>
                    </a:cubicBezTo>
                    <a:cubicBezTo>
                      <a:pt x="2" y="12"/>
                      <a:pt x="2" y="12"/>
                      <a:pt x="2" y="12"/>
                    </a:cubicBezTo>
                    <a:cubicBezTo>
                      <a:pt x="2" y="13"/>
                      <a:pt x="2" y="13"/>
                      <a:pt x="2" y="13"/>
                    </a:cubicBezTo>
                    <a:cubicBezTo>
                      <a:pt x="2" y="13"/>
                      <a:pt x="2" y="13"/>
                      <a:pt x="2" y="13"/>
                    </a:cubicBezTo>
                    <a:cubicBezTo>
                      <a:pt x="3" y="16"/>
                      <a:pt x="3" y="16"/>
                      <a:pt x="3" y="16"/>
                    </a:cubicBezTo>
                    <a:cubicBezTo>
                      <a:pt x="9" y="13"/>
                      <a:pt x="15" y="8"/>
                      <a:pt x="19" y="2"/>
                    </a:cubicBezTo>
                    <a:cubicBezTo>
                      <a:pt x="19" y="1"/>
                      <a:pt x="20" y="0"/>
                      <a:pt x="2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720">
                <a:extLst>
                  <a:ext uri="{FF2B5EF4-FFF2-40B4-BE49-F238E27FC236}">
                    <a16:creationId xmlns:a16="http://schemas.microsoft.com/office/drawing/2014/main" id="{ACEDDCC6-6E72-427C-96FB-2247AF846D26}"/>
                  </a:ext>
                </a:extLst>
              </p:cNvPr>
              <p:cNvSpPr>
                <a:spLocks/>
              </p:cNvSpPr>
              <p:nvPr/>
            </p:nvSpPr>
            <p:spPr bwMode="auto">
              <a:xfrm>
                <a:off x="1284" y="2717"/>
                <a:ext cx="5" cy="12"/>
              </a:xfrm>
              <a:custGeom>
                <a:avLst/>
                <a:gdLst>
                  <a:gd name="T0" fmla="*/ 0 w 2"/>
                  <a:gd name="T1" fmla="*/ 0 h 5"/>
                  <a:gd name="T2" fmla="*/ 1 w 2"/>
                  <a:gd name="T3" fmla="*/ 2 h 5"/>
                  <a:gd name="T4" fmla="*/ 2 w 2"/>
                  <a:gd name="T5" fmla="*/ 5 h 5"/>
                  <a:gd name="T6" fmla="*/ 1 w 2"/>
                  <a:gd name="T7" fmla="*/ 0 h 5"/>
                  <a:gd name="T8" fmla="*/ 1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cubicBezTo>
                      <a:pt x="0" y="1"/>
                      <a:pt x="0" y="1"/>
                      <a:pt x="1" y="2"/>
                    </a:cubicBezTo>
                    <a:cubicBezTo>
                      <a:pt x="1" y="3"/>
                      <a:pt x="1" y="4"/>
                      <a:pt x="2" y="5"/>
                    </a:cubicBezTo>
                    <a:cubicBezTo>
                      <a:pt x="1" y="3"/>
                      <a:pt x="1" y="2"/>
                      <a:pt x="1" y="0"/>
                    </a:cubicBezTo>
                    <a:cubicBezTo>
                      <a:pt x="1" y="0"/>
                      <a:pt x="1" y="0"/>
                      <a:pt x="1" y="0"/>
                    </a:cubicBezTo>
                    <a:cubicBezTo>
                      <a:pt x="1" y="0"/>
                      <a:pt x="0" y="0"/>
                      <a:pt x="0" y="0"/>
                    </a:cubicBezTo>
                  </a:path>
                </a:pathLst>
              </a:custGeom>
              <a:solidFill>
                <a:srgbClr val="F6D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721">
                <a:extLst>
                  <a:ext uri="{FF2B5EF4-FFF2-40B4-BE49-F238E27FC236}">
                    <a16:creationId xmlns:a16="http://schemas.microsoft.com/office/drawing/2014/main" id="{E8DE1A27-D717-48DC-BEE3-C018812318CE}"/>
                  </a:ext>
                </a:extLst>
              </p:cNvPr>
              <p:cNvSpPr>
                <a:spLocks noEditPoints="1"/>
              </p:cNvSpPr>
              <p:nvPr/>
            </p:nvSpPr>
            <p:spPr bwMode="auto">
              <a:xfrm>
                <a:off x="1287" y="2717"/>
                <a:ext cx="45" cy="81"/>
              </a:xfrm>
              <a:custGeom>
                <a:avLst/>
                <a:gdLst>
                  <a:gd name="T0" fmla="*/ 7 w 19"/>
                  <a:gd name="T1" fmla="*/ 18 h 34"/>
                  <a:gd name="T2" fmla="*/ 7 w 19"/>
                  <a:gd name="T3" fmla="*/ 18 h 34"/>
                  <a:gd name="T4" fmla="*/ 9 w 19"/>
                  <a:gd name="T5" fmla="*/ 21 h 34"/>
                  <a:gd name="T6" fmla="*/ 9 w 19"/>
                  <a:gd name="T7" fmla="*/ 21 h 34"/>
                  <a:gd name="T8" fmla="*/ 9 w 19"/>
                  <a:gd name="T9" fmla="*/ 21 h 34"/>
                  <a:gd name="T10" fmla="*/ 11 w 19"/>
                  <a:gd name="T11" fmla="*/ 24 h 34"/>
                  <a:gd name="T12" fmla="*/ 13 w 19"/>
                  <a:gd name="T13" fmla="*/ 27 h 34"/>
                  <a:gd name="T14" fmla="*/ 17 w 19"/>
                  <a:gd name="T15" fmla="*/ 32 h 34"/>
                  <a:gd name="T16" fmla="*/ 19 w 19"/>
                  <a:gd name="T17" fmla="*/ 34 h 34"/>
                  <a:gd name="T18" fmla="*/ 15 w 19"/>
                  <a:gd name="T19" fmla="*/ 29 h 34"/>
                  <a:gd name="T20" fmla="*/ 7 w 19"/>
                  <a:gd name="T21" fmla="*/ 18 h 34"/>
                  <a:gd name="T22" fmla="*/ 1 w 19"/>
                  <a:gd name="T23" fmla="*/ 0 h 34"/>
                  <a:gd name="T24" fmla="*/ 0 w 19"/>
                  <a:gd name="T25" fmla="*/ 0 h 34"/>
                  <a:gd name="T26" fmla="*/ 1 w 19"/>
                  <a:gd name="T27" fmla="*/ 5 h 34"/>
                  <a:gd name="T28" fmla="*/ 2 w 19"/>
                  <a:gd name="T29" fmla="*/ 9 h 34"/>
                  <a:gd name="T30" fmla="*/ 5 w 19"/>
                  <a:gd name="T31" fmla="*/ 14 h 34"/>
                  <a:gd name="T32" fmla="*/ 5 w 19"/>
                  <a:gd name="T33" fmla="*/ 14 h 34"/>
                  <a:gd name="T34" fmla="*/ 2 w 19"/>
                  <a:gd name="T35" fmla="*/ 7 h 34"/>
                  <a:gd name="T36" fmla="*/ 1 w 19"/>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4">
                    <a:moveTo>
                      <a:pt x="7" y="18"/>
                    </a:moveTo>
                    <a:cubicBezTo>
                      <a:pt x="7" y="18"/>
                      <a:pt x="7" y="18"/>
                      <a:pt x="7" y="18"/>
                    </a:cubicBezTo>
                    <a:cubicBezTo>
                      <a:pt x="8" y="19"/>
                      <a:pt x="8" y="20"/>
                      <a:pt x="9" y="21"/>
                    </a:cubicBezTo>
                    <a:cubicBezTo>
                      <a:pt x="9" y="21"/>
                      <a:pt x="9" y="21"/>
                      <a:pt x="9" y="21"/>
                    </a:cubicBezTo>
                    <a:cubicBezTo>
                      <a:pt x="9" y="21"/>
                      <a:pt x="9" y="21"/>
                      <a:pt x="9" y="21"/>
                    </a:cubicBezTo>
                    <a:cubicBezTo>
                      <a:pt x="11" y="24"/>
                      <a:pt x="11" y="24"/>
                      <a:pt x="11" y="24"/>
                    </a:cubicBezTo>
                    <a:cubicBezTo>
                      <a:pt x="12" y="25"/>
                      <a:pt x="12" y="26"/>
                      <a:pt x="13" y="27"/>
                    </a:cubicBezTo>
                    <a:cubicBezTo>
                      <a:pt x="17" y="32"/>
                      <a:pt x="17" y="32"/>
                      <a:pt x="17" y="32"/>
                    </a:cubicBezTo>
                    <a:cubicBezTo>
                      <a:pt x="19" y="34"/>
                      <a:pt x="19" y="34"/>
                      <a:pt x="19" y="34"/>
                    </a:cubicBezTo>
                    <a:cubicBezTo>
                      <a:pt x="18" y="33"/>
                      <a:pt x="17" y="31"/>
                      <a:pt x="15" y="29"/>
                    </a:cubicBezTo>
                    <a:cubicBezTo>
                      <a:pt x="13" y="26"/>
                      <a:pt x="10" y="22"/>
                      <a:pt x="7" y="18"/>
                    </a:cubicBezTo>
                    <a:moveTo>
                      <a:pt x="1" y="0"/>
                    </a:moveTo>
                    <a:cubicBezTo>
                      <a:pt x="1" y="0"/>
                      <a:pt x="1" y="0"/>
                      <a:pt x="0" y="0"/>
                    </a:cubicBezTo>
                    <a:cubicBezTo>
                      <a:pt x="0" y="2"/>
                      <a:pt x="0" y="3"/>
                      <a:pt x="1" y="5"/>
                    </a:cubicBezTo>
                    <a:cubicBezTo>
                      <a:pt x="1" y="6"/>
                      <a:pt x="2" y="8"/>
                      <a:pt x="2" y="9"/>
                    </a:cubicBezTo>
                    <a:cubicBezTo>
                      <a:pt x="5" y="14"/>
                      <a:pt x="5" y="14"/>
                      <a:pt x="5" y="14"/>
                    </a:cubicBezTo>
                    <a:cubicBezTo>
                      <a:pt x="5" y="14"/>
                      <a:pt x="5" y="14"/>
                      <a:pt x="5" y="14"/>
                    </a:cubicBezTo>
                    <a:cubicBezTo>
                      <a:pt x="4" y="12"/>
                      <a:pt x="3" y="9"/>
                      <a:pt x="2" y="7"/>
                    </a:cubicBezTo>
                    <a:cubicBezTo>
                      <a:pt x="2" y="5"/>
                      <a:pt x="2" y="2"/>
                      <a:pt x="1"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722">
                <a:extLst>
                  <a:ext uri="{FF2B5EF4-FFF2-40B4-BE49-F238E27FC236}">
                    <a16:creationId xmlns:a16="http://schemas.microsoft.com/office/drawing/2014/main" id="{AB271401-D120-43BD-8B70-892EBA9C40BA}"/>
                  </a:ext>
                </a:extLst>
              </p:cNvPr>
              <p:cNvSpPr>
                <a:spLocks noEditPoints="1"/>
              </p:cNvSpPr>
              <p:nvPr/>
            </p:nvSpPr>
            <p:spPr bwMode="auto">
              <a:xfrm>
                <a:off x="1294" y="2663"/>
                <a:ext cx="116" cy="214"/>
              </a:xfrm>
              <a:custGeom>
                <a:avLst/>
                <a:gdLst>
                  <a:gd name="T0" fmla="*/ 42 w 49"/>
                  <a:gd name="T1" fmla="*/ 51 h 90"/>
                  <a:gd name="T2" fmla="*/ 45 w 49"/>
                  <a:gd name="T3" fmla="*/ 53 h 90"/>
                  <a:gd name="T4" fmla="*/ 41 w 49"/>
                  <a:gd name="T5" fmla="*/ 48 h 90"/>
                  <a:gd name="T6" fmla="*/ 0 w 49"/>
                  <a:gd name="T7" fmla="*/ 23 h 90"/>
                  <a:gd name="T8" fmla="*/ 13 w 49"/>
                  <a:gd name="T9" fmla="*/ 52 h 90"/>
                  <a:gd name="T10" fmla="*/ 32 w 49"/>
                  <a:gd name="T11" fmla="*/ 76 h 90"/>
                  <a:gd name="T12" fmla="*/ 36 w 49"/>
                  <a:gd name="T13" fmla="*/ 73 h 90"/>
                  <a:gd name="T14" fmla="*/ 21 w 49"/>
                  <a:gd name="T15" fmla="*/ 44 h 90"/>
                  <a:gd name="T16" fmla="*/ 20 w 49"/>
                  <a:gd name="T17" fmla="*/ 42 h 90"/>
                  <a:gd name="T18" fmla="*/ 19 w 49"/>
                  <a:gd name="T19" fmla="*/ 41 h 90"/>
                  <a:gd name="T20" fmla="*/ 15 w 49"/>
                  <a:gd name="T21" fmla="*/ 31 h 90"/>
                  <a:gd name="T22" fmla="*/ 12 w 49"/>
                  <a:gd name="T23" fmla="*/ 18 h 90"/>
                  <a:gd name="T24" fmla="*/ 44 w 49"/>
                  <a:gd name="T25" fmla="*/ 19 h 90"/>
                  <a:gd name="T26" fmla="*/ 44 w 49"/>
                  <a:gd name="T27" fmla="*/ 19 h 90"/>
                  <a:gd name="T28" fmla="*/ 44 w 49"/>
                  <a:gd name="T29" fmla="*/ 19 h 90"/>
                  <a:gd name="T30" fmla="*/ 44 w 49"/>
                  <a:gd name="T31" fmla="*/ 19 h 90"/>
                  <a:gd name="T32" fmla="*/ 36 w 49"/>
                  <a:gd name="T33" fmla="*/ 18 h 90"/>
                  <a:gd name="T34" fmla="*/ 41 w 49"/>
                  <a:gd name="T35" fmla="*/ 17 h 90"/>
                  <a:gd name="T36" fmla="*/ 39 w 49"/>
                  <a:gd name="T37" fmla="*/ 9 h 90"/>
                  <a:gd name="T38" fmla="*/ 36 w 49"/>
                  <a:gd name="T39" fmla="*/ 0 h 90"/>
                  <a:gd name="T40" fmla="*/ 24 w 49"/>
                  <a:gd name="T41" fmla="*/ 2 h 90"/>
                  <a:gd name="T42" fmla="*/ 17 w 49"/>
                  <a:gd name="T43" fmla="*/ 7 h 90"/>
                  <a:gd name="T44" fmla="*/ 23 w 49"/>
                  <a:gd name="T45" fmla="*/ 18 h 90"/>
                  <a:gd name="T46" fmla="*/ 25 w 49"/>
                  <a:gd name="T47" fmla="*/ 22 h 90"/>
                  <a:gd name="T48" fmla="*/ 26 w 49"/>
                  <a:gd name="T49" fmla="*/ 23 h 90"/>
                  <a:gd name="T50" fmla="*/ 32 w 49"/>
                  <a:gd name="T51" fmla="*/ 30 h 90"/>
                  <a:gd name="T52" fmla="*/ 36 w 49"/>
                  <a:gd name="T53" fmla="*/ 35 h 90"/>
                  <a:gd name="T54" fmla="*/ 38 w 49"/>
                  <a:gd name="T55" fmla="*/ 38 h 90"/>
                  <a:gd name="T56" fmla="*/ 47 w 49"/>
                  <a:gd name="T57" fmla="*/ 48 h 90"/>
                  <a:gd name="T58" fmla="*/ 48 w 49"/>
                  <a:gd name="T59" fmla="*/ 43 h 90"/>
                  <a:gd name="T60" fmla="*/ 49 w 49"/>
                  <a:gd name="T61" fmla="*/ 38 h 90"/>
                  <a:gd name="T62" fmla="*/ 48 w 49"/>
                  <a:gd name="T63" fmla="*/ 34 h 90"/>
                  <a:gd name="T64" fmla="*/ 47 w 49"/>
                  <a:gd name="T65" fmla="*/ 28 h 90"/>
                  <a:gd name="T66" fmla="*/ 45 w 49"/>
                  <a:gd name="T67" fmla="*/ 22 h 90"/>
                  <a:gd name="T68" fmla="*/ 44 w 49"/>
                  <a:gd name="T69" fmla="*/ 20 h 90"/>
                  <a:gd name="T70" fmla="*/ 43 w 49"/>
                  <a:gd name="T71" fmla="*/ 18 h 90"/>
                  <a:gd name="T72" fmla="*/ 43 w 49"/>
                  <a:gd name="T73" fmla="*/ 17 h 90"/>
                  <a:gd name="T74" fmla="*/ 42 w 49"/>
                  <a:gd name="T75" fmla="*/ 15 h 90"/>
                  <a:gd name="T76" fmla="*/ 42 w 49"/>
                  <a:gd name="T77" fmla="*/ 15 h 90"/>
                  <a:gd name="T78" fmla="*/ 42 w 49"/>
                  <a:gd name="T79" fmla="*/ 15 h 90"/>
                  <a:gd name="T80" fmla="*/ 40 w 49"/>
                  <a:gd name="T81" fmla="*/ 10 h 90"/>
                  <a:gd name="T82" fmla="*/ 39 w 49"/>
                  <a:gd name="T83" fmla="*/ 9 h 90"/>
                  <a:gd name="T84" fmla="*/ 38 w 49"/>
                  <a:gd name="T85" fmla="*/ 6 h 90"/>
                  <a:gd name="T86" fmla="*/ 37 w 49"/>
                  <a:gd name="T87" fmla="*/ 4 h 90"/>
                  <a:gd name="T88" fmla="*/ 37 w 49"/>
                  <a:gd name="T89" fmla="*/ 4 h 90"/>
                  <a:gd name="T90" fmla="*/ 37 w 49"/>
                  <a:gd name="T91" fmla="*/ 4 h 90"/>
                  <a:gd name="T92" fmla="*/ 36 w 49"/>
                  <a:gd name="T9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90">
                    <a:moveTo>
                      <a:pt x="41" y="48"/>
                    </a:moveTo>
                    <a:cubicBezTo>
                      <a:pt x="42" y="49"/>
                      <a:pt x="42" y="49"/>
                      <a:pt x="42" y="49"/>
                    </a:cubicBezTo>
                    <a:cubicBezTo>
                      <a:pt x="42" y="51"/>
                      <a:pt x="42" y="51"/>
                      <a:pt x="42" y="51"/>
                    </a:cubicBezTo>
                    <a:cubicBezTo>
                      <a:pt x="43" y="56"/>
                      <a:pt x="43" y="56"/>
                      <a:pt x="43" y="56"/>
                    </a:cubicBezTo>
                    <a:cubicBezTo>
                      <a:pt x="44" y="55"/>
                      <a:pt x="44" y="55"/>
                      <a:pt x="44" y="55"/>
                    </a:cubicBezTo>
                    <a:cubicBezTo>
                      <a:pt x="44" y="54"/>
                      <a:pt x="45" y="53"/>
                      <a:pt x="45" y="53"/>
                    </a:cubicBezTo>
                    <a:cubicBezTo>
                      <a:pt x="46" y="51"/>
                      <a:pt x="46" y="51"/>
                      <a:pt x="46" y="51"/>
                    </a:cubicBezTo>
                    <a:cubicBezTo>
                      <a:pt x="46" y="50"/>
                      <a:pt x="46" y="50"/>
                      <a:pt x="46" y="50"/>
                    </a:cubicBezTo>
                    <a:cubicBezTo>
                      <a:pt x="44" y="50"/>
                      <a:pt x="43" y="49"/>
                      <a:pt x="41" y="48"/>
                    </a:cubicBezTo>
                    <a:moveTo>
                      <a:pt x="12" y="17"/>
                    </a:moveTo>
                    <a:cubicBezTo>
                      <a:pt x="10" y="19"/>
                      <a:pt x="8" y="20"/>
                      <a:pt x="6" y="21"/>
                    </a:cubicBezTo>
                    <a:cubicBezTo>
                      <a:pt x="4" y="22"/>
                      <a:pt x="2" y="22"/>
                      <a:pt x="0" y="23"/>
                    </a:cubicBezTo>
                    <a:cubicBezTo>
                      <a:pt x="0" y="25"/>
                      <a:pt x="0" y="27"/>
                      <a:pt x="1" y="30"/>
                    </a:cubicBezTo>
                    <a:cubicBezTo>
                      <a:pt x="2" y="37"/>
                      <a:pt x="7" y="43"/>
                      <a:pt x="12" y="50"/>
                    </a:cubicBezTo>
                    <a:cubicBezTo>
                      <a:pt x="13" y="52"/>
                      <a:pt x="13" y="52"/>
                      <a:pt x="13" y="52"/>
                    </a:cubicBezTo>
                    <a:cubicBezTo>
                      <a:pt x="17" y="56"/>
                      <a:pt x="21" y="61"/>
                      <a:pt x="24" y="66"/>
                    </a:cubicBezTo>
                    <a:cubicBezTo>
                      <a:pt x="26" y="69"/>
                      <a:pt x="28" y="72"/>
                      <a:pt x="31" y="74"/>
                    </a:cubicBezTo>
                    <a:cubicBezTo>
                      <a:pt x="32" y="76"/>
                      <a:pt x="32" y="76"/>
                      <a:pt x="32" y="76"/>
                    </a:cubicBezTo>
                    <a:cubicBezTo>
                      <a:pt x="34" y="78"/>
                      <a:pt x="35" y="80"/>
                      <a:pt x="37" y="81"/>
                    </a:cubicBezTo>
                    <a:cubicBezTo>
                      <a:pt x="45" y="90"/>
                      <a:pt x="45" y="90"/>
                      <a:pt x="45" y="90"/>
                    </a:cubicBezTo>
                    <a:cubicBezTo>
                      <a:pt x="36" y="73"/>
                      <a:pt x="36" y="73"/>
                      <a:pt x="36" y="73"/>
                    </a:cubicBezTo>
                    <a:cubicBezTo>
                      <a:pt x="34" y="68"/>
                      <a:pt x="32" y="64"/>
                      <a:pt x="29" y="60"/>
                    </a:cubicBezTo>
                    <a:cubicBezTo>
                      <a:pt x="27" y="55"/>
                      <a:pt x="25" y="51"/>
                      <a:pt x="23" y="47"/>
                    </a:cubicBezTo>
                    <a:cubicBezTo>
                      <a:pt x="21" y="44"/>
                      <a:pt x="21" y="44"/>
                      <a:pt x="21"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19" y="41"/>
                      <a:pt x="19" y="41"/>
                      <a:pt x="19" y="41"/>
                    </a:cubicBezTo>
                    <a:cubicBezTo>
                      <a:pt x="18" y="38"/>
                      <a:pt x="18" y="38"/>
                      <a:pt x="18" y="38"/>
                    </a:cubicBezTo>
                    <a:cubicBezTo>
                      <a:pt x="18" y="37"/>
                      <a:pt x="17" y="35"/>
                      <a:pt x="17" y="35"/>
                    </a:cubicBezTo>
                    <a:cubicBezTo>
                      <a:pt x="15" y="31"/>
                      <a:pt x="15" y="31"/>
                      <a:pt x="15" y="31"/>
                    </a:cubicBezTo>
                    <a:cubicBezTo>
                      <a:pt x="15" y="30"/>
                      <a:pt x="15" y="29"/>
                      <a:pt x="14" y="28"/>
                    </a:cubicBezTo>
                    <a:cubicBezTo>
                      <a:pt x="13" y="26"/>
                      <a:pt x="13" y="24"/>
                      <a:pt x="12" y="22"/>
                    </a:cubicBezTo>
                    <a:cubicBezTo>
                      <a:pt x="12" y="21"/>
                      <a:pt x="12" y="20"/>
                      <a:pt x="12" y="18"/>
                    </a:cubicBezTo>
                    <a:cubicBezTo>
                      <a:pt x="12" y="18"/>
                      <a:pt x="12" y="18"/>
                      <a:pt x="12" y="17"/>
                    </a:cubicBezTo>
                    <a:moveTo>
                      <a:pt x="44" y="19"/>
                    </a:moveTo>
                    <a:cubicBezTo>
                      <a:pt x="44" y="19"/>
                      <a:pt x="44" y="19"/>
                      <a:pt x="44" y="19"/>
                    </a:cubicBezTo>
                    <a:cubicBezTo>
                      <a:pt x="44" y="19"/>
                      <a:pt x="44" y="19"/>
                      <a:pt x="44" y="19"/>
                    </a:cubicBezTo>
                    <a:moveTo>
                      <a:pt x="44" y="19"/>
                    </a:moveTo>
                    <a:cubicBezTo>
                      <a:pt x="44" y="19"/>
                      <a:pt x="44" y="19"/>
                      <a:pt x="44" y="19"/>
                    </a:cubicBezTo>
                    <a:cubicBezTo>
                      <a:pt x="44" y="19"/>
                      <a:pt x="44" y="19"/>
                      <a:pt x="44" y="19"/>
                    </a:cubicBezTo>
                    <a:cubicBezTo>
                      <a:pt x="44" y="19"/>
                      <a:pt x="44" y="19"/>
                      <a:pt x="44" y="19"/>
                    </a:cubicBezTo>
                    <a:moveTo>
                      <a:pt x="44" y="19"/>
                    </a:moveTo>
                    <a:cubicBezTo>
                      <a:pt x="43" y="19"/>
                      <a:pt x="43" y="19"/>
                      <a:pt x="43" y="19"/>
                    </a:cubicBezTo>
                    <a:cubicBezTo>
                      <a:pt x="43" y="19"/>
                      <a:pt x="43" y="19"/>
                      <a:pt x="43" y="19"/>
                    </a:cubicBezTo>
                    <a:cubicBezTo>
                      <a:pt x="44" y="19"/>
                      <a:pt x="44" y="19"/>
                      <a:pt x="44" y="19"/>
                    </a:cubicBezTo>
                    <a:moveTo>
                      <a:pt x="38" y="20"/>
                    </a:moveTo>
                    <a:cubicBezTo>
                      <a:pt x="37" y="20"/>
                      <a:pt x="37" y="19"/>
                      <a:pt x="37" y="18"/>
                    </a:cubicBezTo>
                    <a:cubicBezTo>
                      <a:pt x="36" y="18"/>
                      <a:pt x="36" y="18"/>
                      <a:pt x="36" y="18"/>
                    </a:cubicBezTo>
                    <a:cubicBezTo>
                      <a:pt x="37" y="17"/>
                      <a:pt x="38" y="17"/>
                      <a:pt x="39" y="17"/>
                    </a:cubicBezTo>
                    <a:cubicBezTo>
                      <a:pt x="39" y="17"/>
                      <a:pt x="39" y="17"/>
                      <a:pt x="39" y="17"/>
                    </a:cubicBezTo>
                    <a:cubicBezTo>
                      <a:pt x="40" y="17"/>
                      <a:pt x="41" y="17"/>
                      <a:pt x="41" y="17"/>
                    </a:cubicBezTo>
                    <a:cubicBezTo>
                      <a:pt x="42" y="18"/>
                      <a:pt x="42" y="18"/>
                      <a:pt x="42" y="18"/>
                    </a:cubicBezTo>
                    <a:cubicBezTo>
                      <a:pt x="38" y="20"/>
                      <a:pt x="38" y="20"/>
                      <a:pt x="38" y="20"/>
                    </a:cubicBezTo>
                    <a:moveTo>
                      <a:pt x="39" y="9"/>
                    </a:moveTo>
                    <a:cubicBezTo>
                      <a:pt x="39" y="9"/>
                      <a:pt x="39" y="9"/>
                      <a:pt x="39" y="9"/>
                    </a:cubicBezTo>
                    <a:cubicBezTo>
                      <a:pt x="39" y="9"/>
                      <a:pt x="39" y="9"/>
                      <a:pt x="39" y="9"/>
                    </a:cubicBezTo>
                    <a:moveTo>
                      <a:pt x="36" y="0"/>
                    </a:moveTo>
                    <a:cubicBezTo>
                      <a:pt x="34" y="0"/>
                      <a:pt x="32" y="0"/>
                      <a:pt x="30" y="0"/>
                    </a:cubicBezTo>
                    <a:cubicBezTo>
                      <a:pt x="29" y="0"/>
                      <a:pt x="28" y="0"/>
                      <a:pt x="26" y="0"/>
                    </a:cubicBezTo>
                    <a:cubicBezTo>
                      <a:pt x="26" y="1"/>
                      <a:pt x="25" y="1"/>
                      <a:pt x="24" y="2"/>
                    </a:cubicBezTo>
                    <a:cubicBezTo>
                      <a:pt x="23" y="2"/>
                      <a:pt x="21" y="3"/>
                      <a:pt x="20" y="4"/>
                    </a:cubicBezTo>
                    <a:cubicBezTo>
                      <a:pt x="19" y="4"/>
                      <a:pt x="18" y="5"/>
                      <a:pt x="18" y="5"/>
                    </a:cubicBezTo>
                    <a:cubicBezTo>
                      <a:pt x="18" y="6"/>
                      <a:pt x="18" y="7"/>
                      <a:pt x="17" y="7"/>
                    </a:cubicBezTo>
                    <a:cubicBezTo>
                      <a:pt x="19" y="11"/>
                      <a:pt x="19" y="11"/>
                      <a:pt x="19" y="11"/>
                    </a:cubicBezTo>
                    <a:cubicBezTo>
                      <a:pt x="20" y="13"/>
                      <a:pt x="20" y="14"/>
                      <a:pt x="21" y="15"/>
                    </a:cubicBezTo>
                    <a:cubicBezTo>
                      <a:pt x="22" y="16"/>
                      <a:pt x="22" y="17"/>
                      <a:pt x="23" y="18"/>
                    </a:cubicBezTo>
                    <a:cubicBezTo>
                      <a:pt x="25" y="21"/>
                      <a:pt x="25" y="21"/>
                      <a:pt x="25" y="21"/>
                    </a:cubicBezTo>
                    <a:cubicBezTo>
                      <a:pt x="25" y="22"/>
                      <a:pt x="25" y="22"/>
                      <a:pt x="25" y="22"/>
                    </a:cubicBezTo>
                    <a:cubicBezTo>
                      <a:pt x="25" y="22"/>
                      <a:pt x="25" y="22"/>
                      <a:pt x="25" y="22"/>
                    </a:cubicBezTo>
                    <a:cubicBezTo>
                      <a:pt x="26" y="22"/>
                      <a:pt x="26" y="22"/>
                      <a:pt x="26" y="22"/>
                    </a:cubicBezTo>
                    <a:cubicBezTo>
                      <a:pt x="26" y="22"/>
                      <a:pt x="26" y="22"/>
                      <a:pt x="26" y="22"/>
                    </a:cubicBezTo>
                    <a:cubicBezTo>
                      <a:pt x="26" y="23"/>
                      <a:pt x="26" y="23"/>
                      <a:pt x="26" y="23"/>
                    </a:cubicBezTo>
                    <a:cubicBezTo>
                      <a:pt x="27" y="24"/>
                      <a:pt x="27" y="24"/>
                      <a:pt x="27" y="24"/>
                    </a:cubicBezTo>
                    <a:cubicBezTo>
                      <a:pt x="28" y="25"/>
                      <a:pt x="29" y="26"/>
                      <a:pt x="29" y="27"/>
                    </a:cubicBezTo>
                    <a:cubicBezTo>
                      <a:pt x="30" y="28"/>
                      <a:pt x="31" y="29"/>
                      <a:pt x="32" y="30"/>
                    </a:cubicBezTo>
                    <a:cubicBezTo>
                      <a:pt x="32" y="30"/>
                      <a:pt x="33" y="31"/>
                      <a:pt x="33" y="31"/>
                    </a:cubicBezTo>
                    <a:cubicBezTo>
                      <a:pt x="34" y="32"/>
                      <a:pt x="34" y="32"/>
                      <a:pt x="34" y="32"/>
                    </a:cubicBezTo>
                    <a:cubicBezTo>
                      <a:pt x="35" y="33"/>
                      <a:pt x="36" y="34"/>
                      <a:pt x="36" y="35"/>
                    </a:cubicBezTo>
                    <a:cubicBezTo>
                      <a:pt x="37" y="36"/>
                      <a:pt x="37" y="36"/>
                      <a:pt x="37" y="36"/>
                    </a:cubicBezTo>
                    <a:cubicBezTo>
                      <a:pt x="38" y="37"/>
                      <a:pt x="38" y="37"/>
                      <a:pt x="38" y="37"/>
                    </a:cubicBezTo>
                    <a:cubicBezTo>
                      <a:pt x="38" y="38"/>
                      <a:pt x="38" y="38"/>
                      <a:pt x="38" y="38"/>
                    </a:cubicBezTo>
                    <a:cubicBezTo>
                      <a:pt x="38" y="39"/>
                      <a:pt x="39" y="40"/>
                      <a:pt x="39" y="41"/>
                    </a:cubicBezTo>
                    <a:cubicBezTo>
                      <a:pt x="40" y="42"/>
                      <a:pt x="40" y="44"/>
                      <a:pt x="41" y="45"/>
                    </a:cubicBezTo>
                    <a:cubicBezTo>
                      <a:pt x="43" y="46"/>
                      <a:pt x="45" y="47"/>
                      <a:pt x="47" y="48"/>
                    </a:cubicBezTo>
                    <a:cubicBezTo>
                      <a:pt x="47" y="46"/>
                      <a:pt x="47" y="46"/>
                      <a:pt x="47" y="46"/>
                    </a:cubicBezTo>
                    <a:cubicBezTo>
                      <a:pt x="48" y="44"/>
                      <a:pt x="48" y="44"/>
                      <a:pt x="48" y="44"/>
                    </a:cubicBezTo>
                    <a:cubicBezTo>
                      <a:pt x="48" y="43"/>
                      <a:pt x="48" y="43"/>
                      <a:pt x="48" y="43"/>
                    </a:cubicBezTo>
                    <a:cubicBezTo>
                      <a:pt x="48" y="43"/>
                      <a:pt x="48" y="42"/>
                      <a:pt x="48" y="42"/>
                    </a:cubicBezTo>
                    <a:cubicBezTo>
                      <a:pt x="49" y="40"/>
                      <a:pt x="49" y="40"/>
                      <a:pt x="49" y="40"/>
                    </a:cubicBezTo>
                    <a:cubicBezTo>
                      <a:pt x="49" y="38"/>
                      <a:pt x="49" y="38"/>
                      <a:pt x="49" y="38"/>
                    </a:cubicBezTo>
                    <a:cubicBezTo>
                      <a:pt x="49" y="37"/>
                      <a:pt x="49" y="37"/>
                      <a:pt x="49" y="37"/>
                    </a:cubicBezTo>
                    <a:cubicBezTo>
                      <a:pt x="49" y="34"/>
                      <a:pt x="49" y="34"/>
                      <a:pt x="49" y="34"/>
                    </a:cubicBezTo>
                    <a:cubicBezTo>
                      <a:pt x="48" y="34"/>
                      <a:pt x="48" y="34"/>
                      <a:pt x="48" y="34"/>
                    </a:cubicBezTo>
                    <a:cubicBezTo>
                      <a:pt x="48" y="33"/>
                      <a:pt x="48" y="33"/>
                      <a:pt x="48" y="33"/>
                    </a:cubicBezTo>
                    <a:cubicBezTo>
                      <a:pt x="48" y="33"/>
                      <a:pt x="48" y="33"/>
                      <a:pt x="48" y="33"/>
                    </a:cubicBezTo>
                    <a:cubicBezTo>
                      <a:pt x="48" y="31"/>
                      <a:pt x="48" y="30"/>
                      <a:pt x="47" y="28"/>
                    </a:cubicBezTo>
                    <a:cubicBezTo>
                      <a:pt x="47" y="26"/>
                      <a:pt x="47" y="26"/>
                      <a:pt x="47" y="26"/>
                    </a:cubicBezTo>
                    <a:cubicBezTo>
                      <a:pt x="46" y="25"/>
                      <a:pt x="46" y="24"/>
                      <a:pt x="46" y="23"/>
                    </a:cubicBezTo>
                    <a:cubicBezTo>
                      <a:pt x="45" y="22"/>
                      <a:pt x="45" y="22"/>
                      <a:pt x="45" y="22"/>
                    </a:cubicBezTo>
                    <a:cubicBezTo>
                      <a:pt x="45" y="21"/>
                      <a:pt x="45" y="21"/>
                      <a:pt x="45" y="21"/>
                    </a:cubicBezTo>
                    <a:cubicBezTo>
                      <a:pt x="44" y="20"/>
                      <a:pt x="44" y="20"/>
                      <a:pt x="44" y="20"/>
                    </a:cubicBezTo>
                    <a:cubicBezTo>
                      <a:pt x="44" y="20"/>
                      <a:pt x="44" y="20"/>
                      <a:pt x="44" y="20"/>
                    </a:cubicBezTo>
                    <a:cubicBezTo>
                      <a:pt x="44" y="19"/>
                      <a:pt x="44" y="19"/>
                      <a:pt x="44" y="19"/>
                    </a:cubicBezTo>
                    <a:cubicBezTo>
                      <a:pt x="44" y="19"/>
                      <a:pt x="44" y="19"/>
                      <a:pt x="44" y="19"/>
                    </a:cubicBezTo>
                    <a:cubicBezTo>
                      <a:pt x="43" y="18"/>
                      <a:pt x="43" y="18"/>
                      <a:pt x="43" y="18"/>
                    </a:cubicBezTo>
                    <a:cubicBezTo>
                      <a:pt x="43" y="17"/>
                      <a:pt x="43" y="17"/>
                      <a:pt x="43" y="17"/>
                    </a:cubicBezTo>
                    <a:cubicBezTo>
                      <a:pt x="43" y="17"/>
                      <a:pt x="43" y="17"/>
                      <a:pt x="43" y="17"/>
                    </a:cubicBezTo>
                    <a:cubicBezTo>
                      <a:pt x="43" y="17"/>
                      <a:pt x="43" y="17"/>
                      <a:pt x="43" y="17"/>
                    </a:cubicBezTo>
                    <a:cubicBezTo>
                      <a:pt x="42" y="16"/>
                      <a:pt x="42" y="16"/>
                      <a:pt x="42" y="16"/>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1" y="13"/>
                      <a:pt x="41" y="13"/>
                      <a:pt x="41" y="13"/>
                    </a:cubicBezTo>
                    <a:cubicBezTo>
                      <a:pt x="41" y="14"/>
                      <a:pt x="41" y="14"/>
                      <a:pt x="41" y="14"/>
                    </a:cubicBezTo>
                    <a:cubicBezTo>
                      <a:pt x="40" y="10"/>
                      <a:pt x="40" y="10"/>
                      <a:pt x="40" y="10"/>
                    </a:cubicBezTo>
                    <a:cubicBezTo>
                      <a:pt x="39" y="9"/>
                      <a:pt x="39" y="9"/>
                      <a:pt x="39" y="9"/>
                    </a:cubicBezTo>
                    <a:cubicBezTo>
                      <a:pt x="39" y="9"/>
                      <a:pt x="39" y="9"/>
                      <a:pt x="39" y="9"/>
                    </a:cubicBezTo>
                    <a:cubicBezTo>
                      <a:pt x="39" y="9"/>
                      <a:pt x="39" y="9"/>
                      <a:pt x="39" y="9"/>
                    </a:cubicBezTo>
                    <a:cubicBezTo>
                      <a:pt x="39" y="9"/>
                      <a:pt x="39" y="9"/>
                      <a:pt x="39" y="9"/>
                    </a:cubicBezTo>
                    <a:cubicBezTo>
                      <a:pt x="39" y="8"/>
                      <a:pt x="39" y="8"/>
                      <a:pt x="39" y="8"/>
                    </a:cubicBezTo>
                    <a:cubicBezTo>
                      <a:pt x="38" y="6"/>
                      <a:pt x="38" y="6"/>
                      <a:pt x="38" y="6"/>
                    </a:cubicBezTo>
                    <a:cubicBezTo>
                      <a:pt x="38" y="4"/>
                      <a:pt x="38" y="4"/>
                      <a:pt x="38" y="4"/>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4"/>
                      <a:pt x="37" y="4"/>
                      <a:pt x="37" y="4"/>
                    </a:cubicBezTo>
                    <a:cubicBezTo>
                      <a:pt x="37" y="3"/>
                      <a:pt x="37" y="3"/>
                      <a:pt x="37" y="3"/>
                    </a:cubicBezTo>
                    <a:cubicBezTo>
                      <a:pt x="36" y="0"/>
                      <a:pt x="36" y="0"/>
                      <a:pt x="36"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723">
                <a:extLst>
                  <a:ext uri="{FF2B5EF4-FFF2-40B4-BE49-F238E27FC236}">
                    <a16:creationId xmlns:a16="http://schemas.microsoft.com/office/drawing/2014/main" id="{D190D4A5-1674-4392-B717-5F1C2318DC07}"/>
                  </a:ext>
                </a:extLst>
              </p:cNvPr>
              <p:cNvSpPr>
                <a:spLocks/>
              </p:cNvSpPr>
              <p:nvPr/>
            </p:nvSpPr>
            <p:spPr bwMode="auto">
              <a:xfrm>
                <a:off x="1289" y="2717"/>
                <a:ext cx="79" cy="122"/>
              </a:xfrm>
              <a:custGeom>
                <a:avLst/>
                <a:gdLst>
                  <a:gd name="T0" fmla="*/ 2 w 33"/>
                  <a:gd name="T1" fmla="*/ 0 h 51"/>
                  <a:gd name="T2" fmla="*/ 0 w 33"/>
                  <a:gd name="T3" fmla="*/ 0 h 51"/>
                  <a:gd name="T4" fmla="*/ 1 w 33"/>
                  <a:gd name="T5" fmla="*/ 7 h 51"/>
                  <a:gd name="T6" fmla="*/ 4 w 33"/>
                  <a:gd name="T7" fmla="*/ 14 h 51"/>
                  <a:gd name="T8" fmla="*/ 4 w 33"/>
                  <a:gd name="T9" fmla="*/ 15 h 51"/>
                  <a:gd name="T10" fmla="*/ 6 w 33"/>
                  <a:gd name="T11" fmla="*/ 18 h 51"/>
                  <a:gd name="T12" fmla="*/ 14 w 33"/>
                  <a:gd name="T13" fmla="*/ 29 h 51"/>
                  <a:gd name="T14" fmla="*/ 18 w 33"/>
                  <a:gd name="T15" fmla="*/ 34 h 51"/>
                  <a:gd name="T16" fmla="*/ 25 w 33"/>
                  <a:gd name="T17" fmla="*/ 43 h 51"/>
                  <a:gd name="T18" fmla="*/ 27 w 33"/>
                  <a:gd name="T19" fmla="*/ 46 h 51"/>
                  <a:gd name="T20" fmla="*/ 30 w 33"/>
                  <a:gd name="T21" fmla="*/ 48 h 51"/>
                  <a:gd name="T22" fmla="*/ 33 w 33"/>
                  <a:gd name="T23" fmla="*/ 51 h 51"/>
                  <a:gd name="T24" fmla="*/ 26 w 33"/>
                  <a:gd name="T25" fmla="*/ 43 h 51"/>
                  <a:gd name="T26" fmla="*/ 15 w 33"/>
                  <a:gd name="T27" fmla="*/ 29 h 51"/>
                  <a:gd name="T28" fmla="*/ 14 w 33"/>
                  <a:gd name="T29" fmla="*/ 27 h 51"/>
                  <a:gd name="T30" fmla="*/ 3 w 33"/>
                  <a:gd name="T31" fmla="*/ 7 h 51"/>
                  <a:gd name="T32" fmla="*/ 2 w 33"/>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2" y="0"/>
                    </a:moveTo>
                    <a:cubicBezTo>
                      <a:pt x="1" y="0"/>
                      <a:pt x="1" y="0"/>
                      <a:pt x="0" y="0"/>
                    </a:cubicBezTo>
                    <a:cubicBezTo>
                      <a:pt x="1" y="2"/>
                      <a:pt x="1" y="5"/>
                      <a:pt x="1" y="7"/>
                    </a:cubicBezTo>
                    <a:cubicBezTo>
                      <a:pt x="2" y="9"/>
                      <a:pt x="3" y="12"/>
                      <a:pt x="4" y="14"/>
                    </a:cubicBezTo>
                    <a:cubicBezTo>
                      <a:pt x="4" y="15"/>
                      <a:pt x="4" y="15"/>
                      <a:pt x="4" y="15"/>
                    </a:cubicBezTo>
                    <a:cubicBezTo>
                      <a:pt x="6" y="18"/>
                      <a:pt x="6" y="18"/>
                      <a:pt x="6" y="18"/>
                    </a:cubicBezTo>
                    <a:cubicBezTo>
                      <a:pt x="9" y="22"/>
                      <a:pt x="12" y="26"/>
                      <a:pt x="14" y="29"/>
                    </a:cubicBezTo>
                    <a:cubicBezTo>
                      <a:pt x="16" y="31"/>
                      <a:pt x="17" y="33"/>
                      <a:pt x="18" y="34"/>
                    </a:cubicBezTo>
                    <a:cubicBezTo>
                      <a:pt x="25" y="43"/>
                      <a:pt x="25" y="43"/>
                      <a:pt x="25" y="43"/>
                    </a:cubicBezTo>
                    <a:cubicBezTo>
                      <a:pt x="27" y="46"/>
                      <a:pt x="27" y="46"/>
                      <a:pt x="27" y="46"/>
                    </a:cubicBezTo>
                    <a:cubicBezTo>
                      <a:pt x="30" y="48"/>
                      <a:pt x="30" y="48"/>
                      <a:pt x="30" y="48"/>
                    </a:cubicBezTo>
                    <a:cubicBezTo>
                      <a:pt x="33" y="51"/>
                      <a:pt x="33" y="51"/>
                      <a:pt x="33" y="51"/>
                    </a:cubicBezTo>
                    <a:cubicBezTo>
                      <a:pt x="30" y="49"/>
                      <a:pt x="28" y="46"/>
                      <a:pt x="26" y="43"/>
                    </a:cubicBezTo>
                    <a:cubicBezTo>
                      <a:pt x="23" y="38"/>
                      <a:pt x="19" y="33"/>
                      <a:pt x="15" y="29"/>
                    </a:cubicBezTo>
                    <a:cubicBezTo>
                      <a:pt x="14" y="27"/>
                      <a:pt x="14" y="27"/>
                      <a:pt x="14" y="27"/>
                    </a:cubicBezTo>
                    <a:cubicBezTo>
                      <a:pt x="9" y="20"/>
                      <a:pt x="4" y="14"/>
                      <a:pt x="3" y="7"/>
                    </a:cubicBezTo>
                    <a:cubicBezTo>
                      <a:pt x="2" y="4"/>
                      <a:pt x="2" y="2"/>
                      <a:pt x="2" y="0"/>
                    </a:cubicBezTo>
                  </a:path>
                </a:pathLst>
              </a:custGeom>
              <a:solidFill>
                <a:srgbClr val="B852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724">
                <a:extLst>
                  <a:ext uri="{FF2B5EF4-FFF2-40B4-BE49-F238E27FC236}">
                    <a16:creationId xmlns:a16="http://schemas.microsoft.com/office/drawing/2014/main" id="{DE336EDD-5D14-4151-96BA-6595E365510A}"/>
                  </a:ext>
                </a:extLst>
              </p:cNvPr>
              <p:cNvSpPr>
                <a:spLocks/>
              </p:cNvSpPr>
              <p:nvPr/>
            </p:nvSpPr>
            <p:spPr bwMode="auto">
              <a:xfrm>
                <a:off x="1391" y="2770"/>
                <a:ext cx="15" cy="12"/>
              </a:xfrm>
              <a:custGeom>
                <a:avLst/>
                <a:gdLst>
                  <a:gd name="T0" fmla="*/ 0 w 6"/>
                  <a:gd name="T1" fmla="*/ 0 h 5"/>
                  <a:gd name="T2" fmla="*/ 0 w 6"/>
                  <a:gd name="T3" fmla="*/ 2 h 5"/>
                  <a:gd name="T4" fmla="*/ 0 w 6"/>
                  <a:gd name="T5" fmla="*/ 3 h 5"/>
                  <a:gd name="T6" fmla="*/ 5 w 6"/>
                  <a:gd name="T7" fmla="*/ 5 h 5"/>
                  <a:gd name="T8" fmla="*/ 5 w 6"/>
                  <a:gd name="T9" fmla="*/ 5 h 5"/>
                  <a:gd name="T10" fmla="*/ 6 w 6"/>
                  <a:gd name="T11" fmla="*/ 4 h 5"/>
                  <a:gd name="T12" fmla="*/ 6 w 6"/>
                  <a:gd name="T13" fmla="*/ 3 h 5"/>
                  <a:gd name="T14" fmla="*/ 0 w 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0"/>
                    </a:moveTo>
                    <a:cubicBezTo>
                      <a:pt x="0" y="1"/>
                      <a:pt x="0" y="2"/>
                      <a:pt x="0" y="2"/>
                    </a:cubicBezTo>
                    <a:cubicBezTo>
                      <a:pt x="0" y="3"/>
                      <a:pt x="0" y="3"/>
                      <a:pt x="0" y="3"/>
                    </a:cubicBezTo>
                    <a:cubicBezTo>
                      <a:pt x="2" y="4"/>
                      <a:pt x="3" y="5"/>
                      <a:pt x="5" y="5"/>
                    </a:cubicBezTo>
                    <a:cubicBezTo>
                      <a:pt x="5" y="5"/>
                      <a:pt x="5" y="5"/>
                      <a:pt x="5" y="5"/>
                    </a:cubicBezTo>
                    <a:cubicBezTo>
                      <a:pt x="6" y="4"/>
                      <a:pt x="6" y="4"/>
                      <a:pt x="6" y="4"/>
                    </a:cubicBezTo>
                    <a:cubicBezTo>
                      <a:pt x="6" y="3"/>
                      <a:pt x="6" y="3"/>
                      <a:pt x="6" y="3"/>
                    </a:cubicBezTo>
                    <a:cubicBezTo>
                      <a:pt x="4" y="2"/>
                      <a:pt x="2" y="1"/>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725">
                <a:extLst>
                  <a:ext uri="{FF2B5EF4-FFF2-40B4-BE49-F238E27FC236}">
                    <a16:creationId xmlns:a16="http://schemas.microsoft.com/office/drawing/2014/main" id="{56B50523-389B-4AF2-8326-8E9497EA0E6D}"/>
                  </a:ext>
                </a:extLst>
              </p:cNvPr>
              <p:cNvSpPr>
                <a:spLocks noEditPoints="1"/>
              </p:cNvSpPr>
              <p:nvPr/>
            </p:nvSpPr>
            <p:spPr bwMode="auto">
              <a:xfrm>
                <a:off x="1268" y="2473"/>
                <a:ext cx="93" cy="149"/>
              </a:xfrm>
              <a:custGeom>
                <a:avLst/>
                <a:gdLst>
                  <a:gd name="T0" fmla="*/ 39 w 39"/>
                  <a:gd name="T1" fmla="*/ 51 h 63"/>
                  <a:gd name="T2" fmla="*/ 39 w 39"/>
                  <a:gd name="T3" fmla="*/ 51 h 63"/>
                  <a:gd name="T4" fmla="*/ 39 w 39"/>
                  <a:gd name="T5" fmla="*/ 51 h 63"/>
                  <a:gd name="T6" fmla="*/ 39 w 39"/>
                  <a:gd name="T7" fmla="*/ 51 h 63"/>
                  <a:gd name="T8" fmla="*/ 33 w 39"/>
                  <a:gd name="T9" fmla="*/ 0 h 63"/>
                  <a:gd name="T10" fmla="*/ 32 w 39"/>
                  <a:gd name="T11" fmla="*/ 1 h 63"/>
                  <a:gd name="T12" fmla="*/ 31 w 39"/>
                  <a:gd name="T13" fmla="*/ 2 h 63"/>
                  <a:gd name="T14" fmla="*/ 29 w 39"/>
                  <a:gd name="T15" fmla="*/ 4 h 63"/>
                  <a:gd name="T16" fmla="*/ 28 w 39"/>
                  <a:gd name="T17" fmla="*/ 4 h 63"/>
                  <a:gd name="T18" fmla="*/ 27 w 39"/>
                  <a:gd name="T19" fmla="*/ 4 h 63"/>
                  <a:gd name="T20" fmla="*/ 27 w 39"/>
                  <a:gd name="T21" fmla="*/ 5 h 63"/>
                  <a:gd name="T22" fmla="*/ 26 w 39"/>
                  <a:gd name="T23" fmla="*/ 5 h 63"/>
                  <a:gd name="T24" fmla="*/ 25 w 39"/>
                  <a:gd name="T25" fmla="*/ 7 h 63"/>
                  <a:gd name="T26" fmla="*/ 25 w 39"/>
                  <a:gd name="T27" fmla="*/ 7 h 63"/>
                  <a:gd name="T28" fmla="*/ 25 w 39"/>
                  <a:gd name="T29" fmla="*/ 7 h 63"/>
                  <a:gd name="T30" fmla="*/ 25 w 39"/>
                  <a:gd name="T31" fmla="*/ 7 h 63"/>
                  <a:gd name="T32" fmla="*/ 25 w 39"/>
                  <a:gd name="T33" fmla="*/ 7 h 63"/>
                  <a:gd name="T34" fmla="*/ 25 w 39"/>
                  <a:gd name="T35" fmla="*/ 7 h 63"/>
                  <a:gd name="T36" fmla="*/ 25 w 39"/>
                  <a:gd name="T37" fmla="*/ 8 h 63"/>
                  <a:gd name="T38" fmla="*/ 22 w 39"/>
                  <a:gd name="T39" fmla="*/ 12 h 63"/>
                  <a:gd name="T40" fmla="*/ 11 w 39"/>
                  <a:gd name="T41" fmla="*/ 30 h 63"/>
                  <a:gd name="T42" fmla="*/ 0 w 39"/>
                  <a:gd name="T43" fmla="*/ 46 h 63"/>
                  <a:gd name="T44" fmla="*/ 12 w 39"/>
                  <a:gd name="T45" fmla="*/ 62 h 63"/>
                  <a:gd name="T46" fmla="*/ 19 w 39"/>
                  <a:gd name="T47" fmla="*/ 63 h 63"/>
                  <a:gd name="T48" fmla="*/ 39 w 39"/>
                  <a:gd name="T49" fmla="*/ 51 h 63"/>
                  <a:gd name="T50" fmla="*/ 39 w 39"/>
                  <a:gd name="T51" fmla="*/ 51 h 63"/>
                  <a:gd name="T52" fmla="*/ 39 w 39"/>
                  <a:gd name="T53" fmla="*/ 49 h 63"/>
                  <a:gd name="T54" fmla="*/ 39 w 39"/>
                  <a:gd name="T55" fmla="*/ 49 h 63"/>
                  <a:gd name="T56" fmla="*/ 39 w 39"/>
                  <a:gd name="T57" fmla="*/ 49 h 63"/>
                  <a:gd name="T58" fmla="*/ 39 w 39"/>
                  <a:gd name="T59" fmla="*/ 49 h 63"/>
                  <a:gd name="T60" fmla="*/ 38 w 39"/>
                  <a:gd name="T61" fmla="*/ 49 h 63"/>
                  <a:gd name="T62" fmla="*/ 38 w 39"/>
                  <a:gd name="T63" fmla="*/ 48 h 63"/>
                  <a:gd name="T64" fmla="*/ 38 w 39"/>
                  <a:gd name="T65" fmla="*/ 47 h 63"/>
                  <a:gd name="T66" fmla="*/ 38 w 39"/>
                  <a:gd name="T67" fmla="*/ 45 h 63"/>
                  <a:gd name="T68" fmla="*/ 37 w 39"/>
                  <a:gd name="T69" fmla="*/ 41 h 63"/>
                  <a:gd name="T70" fmla="*/ 37 w 39"/>
                  <a:gd name="T71" fmla="*/ 40 h 63"/>
                  <a:gd name="T72" fmla="*/ 36 w 39"/>
                  <a:gd name="T73" fmla="*/ 38 h 63"/>
                  <a:gd name="T74" fmla="*/ 36 w 39"/>
                  <a:gd name="T75" fmla="*/ 35 h 63"/>
                  <a:gd name="T76" fmla="*/ 38 w 39"/>
                  <a:gd name="T77" fmla="*/ 31 h 63"/>
                  <a:gd name="T78" fmla="*/ 38 w 39"/>
                  <a:gd name="T79" fmla="*/ 30 h 63"/>
                  <a:gd name="T80" fmla="*/ 38 w 39"/>
                  <a:gd name="T81" fmla="*/ 30 h 63"/>
                  <a:gd name="T82" fmla="*/ 37 w 39"/>
                  <a:gd name="T83" fmla="*/ 30 h 63"/>
                  <a:gd name="T84" fmla="*/ 37 w 39"/>
                  <a:gd name="T85" fmla="*/ 30 h 63"/>
                  <a:gd name="T86" fmla="*/ 37 w 39"/>
                  <a:gd name="T87" fmla="*/ 30 h 63"/>
                  <a:gd name="T88" fmla="*/ 37 w 39"/>
                  <a:gd name="T89" fmla="*/ 29 h 63"/>
                  <a:gd name="T90" fmla="*/ 37 w 39"/>
                  <a:gd name="T91" fmla="*/ 28 h 63"/>
                  <a:gd name="T92" fmla="*/ 34 w 39"/>
                  <a:gd name="T93" fmla="*/ 18 h 63"/>
                  <a:gd name="T94" fmla="*/ 34 w 39"/>
                  <a:gd name="T95" fmla="*/ 13 h 63"/>
                  <a:gd name="T96" fmla="*/ 33 w 39"/>
                  <a:gd name="T97" fmla="*/ 8 h 63"/>
                  <a:gd name="T98" fmla="*/ 33 w 39"/>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63">
                    <a:moveTo>
                      <a:pt x="39" y="51"/>
                    </a:moveTo>
                    <a:cubicBezTo>
                      <a:pt x="39" y="51"/>
                      <a:pt x="39" y="51"/>
                      <a:pt x="39" y="51"/>
                    </a:cubicBezTo>
                    <a:cubicBezTo>
                      <a:pt x="39" y="51"/>
                      <a:pt x="39" y="51"/>
                      <a:pt x="39" y="51"/>
                    </a:cubicBezTo>
                    <a:cubicBezTo>
                      <a:pt x="39" y="51"/>
                      <a:pt x="39" y="51"/>
                      <a:pt x="39" y="51"/>
                    </a:cubicBezTo>
                    <a:moveTo>
                      <a:pt x="33" y="0"/>
                    </a:moveTo>
                    <a:cubicBezTo>
                      <a:pt x="32" y="1"/>
                      <a:pt x="32" y="1"/>
                      <a:pt x="32" y="1"/>
                    </a:cubicBezTo>
                    <a:cubicBezTo>
                      <a:pt x="31" y="2"/>
                      <a:pt x="31" y="2"/>
                      <a:pt x="31" y="2"/>
                    </a:cubicBezTo>
                    <a:cubicBezTo>
                      <a:pt x="29" y="4"/>
                      <a:pt x="29" y="4"/>
                      <a:pt x="29" y="4"/>
                    </a:cubicBezTo>
                    <a:cubicBezTo>
                      <a:pt x="28" y="4"/>
                      <a:pt x="28" y="4"/>
                      <a:pt x="28" y="4"/>
                    </a:cubicBezTo>
                    <a:cubicBezTo>
                      <a:pt x="27" y="4"/>
                      <a:pt x="27" y="4"/>
                      <a:pt x="27" y="4"/>
                    </a:cubicBezTo>
                    <a:cubicBezTo>
                      <a:pt x="27" y="5"/>
                      <a:pt x="27" y="5"/>
                      <a:pt x="27" y="5"/>
                    </a:cubicBezTo>
                    <a:cubicBezTo>
                      <a:pt x="26" y="5"/>
                      <a:pt x="26" y="5"/>
                      <a:pt x="26" y="5"/>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8"/>
                      <a:pt x="25" y="8"/>
                      <a:pt x="25" y="8"/>
                    </a:cubicBezTo>
                    <a:cubicBezTo>
                      <a:pt x="22" y="12"/>
                      <a:pt x="22" y="12"/>
                      <a:pt x="22" y="12"/>
                    </a:cubicBezTo>
                    <a:cubicBezTo>
                      <a:pt x="11" y="30"/>
                      <a:pt x="11" y="30"/>
                      <a:pt x="11" y="30"/>
                    </a:cubicBezTo>
                    <a:cubicBezTo>
                      <a:pt x="0" y="46"/>
                      <a:pt x="0" y="46"/>
                      <a:pt x="0" y="46"/>
                    </a:cubicBezTo>
                    <a:cubicBezTo>
                      <a:pt x="2" y="53"/>
                      <a:pt x="5" y="59"/>
                      <a:pt x="12" y="62"/>
                    </a:cubicBezTo>
                    <a:cubicBezTo>
                      <a:pt x="15" y="63"/>
                      <a:pt x="17" y="63"/>
                      <a:pt x="19" y="63"/>
                    </a:cubicBezTo>
                    <a:cubicBezTo>
                      <a:pt x="27" y="63"/>
                      <a:pt x="34" y="57"/>
                      <a:pt x="39" y="51"/>
                    </a:cubicBezTo>
                    <a:cubicBezTo>
                      <a:pt x="39" y="51"/>
                      <a:pt x="39" y="51"/>
                      <a:pt x="39" y="51"/>
                    </a:cubicBezTo>
                    <a:cubicBezTo>
                      <a:pt x="39" y="49"/>
                      <a:pt x="39" y="49"/>
                      <a:pt x="39" y="49"/>
                    </a:cubicBezTo>
                    <a:cubicBezTo>
                      <a:pt x="39" y="49"/>
                      <a:pt x="39" y="49"/>
                      <a:pt x="39" y="49"/>
                    </a:cubicBezTo>
                    <a:cubicBezTo>
                      <a:pt x="39" y="49"/>
                      <a:pt x="39" y="49"/>
                      <a:pt x="39" y="49"/>
                    </a:cubicBezTo>
                    <a:cubicBezTo>
                      <a:pt x="39" y="49"/>
                      <a:pt x="39" y="49"/>
                      <a:pt x="39" y="49"/>
                    </a:cubicBezTo>
                    <a:cubicBezTo>
                      <a:pt x="38" y="49"/>
                      <a:pt x="38" y="49"/>
                      <a:pt x="38" y="49"/>
                    </a:cubicBezTo>
                    <a:cubicBezTo>
                      <a:pt x="38" y="48"/>
                      <a:pt x="38" y="48"/>
                      <a:pt x="38" y="48"/>
                    </a:cubicBezTo>
                    <a:cubicBezTo>
                      <a:pt x="38" y="47"/>
                      <a:pt x="38" y="47"/>
                      <a:pt x="38" y="47"/>
                    </a:cubicBezTo>
                    <a:cubicBezTo>
                      <a:pt x="38" y="45"/>
                      <a:pt x="38" y="45"/>
                      <a:pt x="38" y="45"/>
                    </a:cubicBezTo>
                    <a:cubicBezTo>
                      <a:pt x="37" y="44"/>
                      <a:pt x="37" y="43"/>
                      <a:pt x="37" y="41"/>
                    </a:cubicBezTo>
                    <a:cubicBezTo>
                      <a:pt x="37" y="40"/>
                      <a:pt x="37" y="40"/>
                      <a:pt x="37" y="40"/>
                    </a:cubicBezTo>
                    <a:cubicBezTo>
                      <a:pt x="36" y="38"/>
                      <a:pt x="36" y="38"/>
                      <a:pt x="36" y="38"/>
                    </a:cubicBezTo>
                    <a:cubicBezTo>
                      <a:pt x="36" y="35"/>
                      <a:pt x="36" y="35"/>
                      <a:pt x="36" y="35"/>
                    </a:cubicBezTo>
                    <a:cubicBezTo>
                      <a:pt x="38" y="31"/>
                      <a:pt x="38" y="31"/>
                      <a:pt x="38" y="31"/>
                    </a:cubicBezTo>
                    <a:cubicBezTo>
                      <a:pt x="38" y="30"/>
                      <a:pt x="38" y="30"/>
                      <a:pt x="38" y="30"/>
                    </a:cubicBezTo>
                    <a:cubicBezTo>
                      <a:pt x="38" y="30"/>
                      <a:pt x="38" y="30"/>
                      <a:pt x="38" y="30"/>
                    </a:cubicBezTo>
                    <a:cubicBezTo>
                      <a:pt x="37" y="30"/>
                      <a:pt x="37" y="30"/>
                      <a:pt x="37" y="30"/>
                    </a:cubicBezTo>
                    <a:cubicBezTo>
                      <a:pt x="37" y="30"/>
                      <a:pt x="37" y="30"/>
                      <a:pt x="37" y="30"/>
                    </a:cubicBezTo>
                    <a:cubicBezTo>
                      <a:pt x="37" y="30"/>
                      <a:pt x="37" y="30"/>
                      <a:pt x="37" y="30"/>
                    </a:cubicBezTo>
                    <a:cubicBezTo>
                      <a:pt x="37" y="29"/>
                      <a:pt x="37" y="29"/>
                      <a:pt x="37" y="29"/>
                    </a:cubicBezTo>
                    <a:cubicBezTo>
                      <a:pt x="37" y="28"/>
                      <a:pt x="37" y="28"/>
                      <a:pt x="37" y="28"/>
                    </a:cubicBezTo>
                    <a:cubicBezTo>
                      <a:pt x="36" y="25"/>
                      <a:pt x="35" y="22"/>
                      <a:pt x="34" y="18"/>
                    </a:cubicBezTo>
                    <a:cubicBezTo>
                      <a:pt x="34" y="13"/>
                      <a:pt x="34" y="13"/>
                      <a:pt x="34" y="13"/>
                    </a:cubicBezTo>
                    <a:cubicBezTo>
                      <a:pt x="34" y="12"/>
                      <a:pt x="34" y="10"/>
                      <a:pt x="33" y="8"/>
                    </a:cubicBezTo>
                    <a:cubicBezTo>
                      <a:pt x="33" y="5"/>
                      <a:pt x="33" y="3"/>
                      <a:pt x="33"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726">
                <a:extLst>
                  <a:ext uri="{FF2B5EF4-FFF2-40B4-BE49-F238E27FC236}">
                    <a16:creationId xmlns:a16="http://schemas.microsoft.com/office/drawing/2014/main" id="{9BE3C294-AD68-4A48-888B-FD3D5EE61CB0}"/>
                  </a:ext>
                </a:extLst>
              </p:cNvPr>
              <p:cNvSpPr>
                <a:spLocks noEditPoints="1"/>
              </p:cNvSpPr>
              <p:nvPr/>
            </p:nvSpPr>
            <p:spPr bwMode="auto">
              <a:xfrm>
                <a:off x="1282" y="2658"/>
                <a:ext cx="98" cy="59"/>
              </a:xfrm>
              <a:custGeom>
                <a:avLst/>
                <a:gdLst>
                  <a:gd name="T0" fmla="*/ 16 w 41"/>
                  <a:gd name="T1" fmla="*/ 17 h 25"/>
                  <a:gd name="T2" fmla="*/ 10 w 41"/>
                  <a:gd name="T3" fmla="*/ 22 h 25"/>
                  <a:gd name="T4" fmla="*/ 2 w 41"/>
                  <a:gd name="T5" fmla="*/ 24 h 25"/>
                  <a:gd name="T6" fmla="*/ 0 w 41"/>
                  <a:gd name="T7" fmla="*/ 23 h 25"/>
                  <a:gd name="T8" fmla="*/ 1 w 41"/>
                  <a:gd name="T9" fmla="*/ 25 h 25"/>
                  <a:gd name="T10" fmla="*/ 2 w 41"/>
                  <a:gd name="T11" fmla="*/ 25 h 25"/>
                  <a:gd name="T12" fmla="*/ 2 w 41"/>
                  <a:gd name="T13" fmla="*/ 25 h 25"/>
                  <a:gd name="T14" fmla="*/ 3 w 41"/>
                  <a:gd name="T15" fmla="*/ 25 h 25"/>
                  <a:gd name="T16" fmla="*/ 3 w 41"/>
                  <a:gd name="T17" fmla="*/ 25 h 25"/>
                  <a:gd name="T18" fmla="*/ 5 w 41"/>
                  <a:gd name="T19" fmla="*/ 25 h 25"/>
                  <a:gd name="T20" fmla="*/ 11 w 41"/>
                  <a:gd name="T21" fmla="*/ 23 h 25"/>
                  <a:gd name="T22" fmla="*/ 17 w 41"/>
                  <a:gd name="T23" fmla="*/ 19 h 25"/>
                  <a:gd name="T24" fmla="*/ 16 w 41"/>
                  <a:gd name="T25" fmla="*/ 17 h 25"/>
                  <a:gd name="T26" fmla="*/ 23 w 41"/>
                  <a:gd name="T27" fmla="*/ 7 h 25"/>
                  <a:gd name="T28" fmla="*/ 21 w 41"/>
                  <a:gd name="T29" fmla="*/ 7 h 25"/>
                  <a:gd name="T30" fmla="*/ 21 w 41"/>
                  <a:gd name="T31" fmla="*/ 8 h 25"/>
                  <a:gd name="T32" fmla="*/ 22 w 41"/>
                  <a:gd name="T33" fmla="*/ 9 h 25"/>
                  <a:gd name="T34" fmla="*/ 23 w 41"/>
                  <a:gd name="T35" fmla="*/ 7 h 25"/>
                  <a:gd name="T36" fmla="*/ 41 w 41"/>
                  <a:gd name="T37" fmla="*/ 0 h 25"/>
                  <a:gd name="T38" fmla="*/ 35 w 41"/>
                  <a:gd name="T39" fmla="*/ 1 h 25"/>
                  <a:gd name="T40" fmla="*/ 32 w 41"/>
                  <a:gd name="T41" fmla="*/ 1 h 25"/>
                  <a:gd name="T42" fmla="*/ 25 w 41"/>
                  <a:gd name="T43" fmla="*/ 6 h 25"/>
                  <a:gd name="T44" fmla="*/ 29 w 41"/>
                  <a:gd name="T45" fmla="*/ 4 h 25"/>
                  <a:gd name="T46" fmla="*/ 31 w 41"/>
                  <a:gd name="T47" fmla="*/ 2 h 25"/>
                  <a:gd name="T48" fmla="*/ 35 w 41"/>
                  <a:gd name="T49" fmla="*/ 2 h 25"/>
                  <a:gd name="T50" fmla="*/ 41 w 41"/>
                  <a:gd name="T51" fmla="*/ 2 h 25"/>
                  <a:gd name="T52" fmla="*/ 41 w 41"/>
                  <a:gd name="T53" fmla="*/ 1 h 25"/>
                  <a:gd name="T54" fmla="*/ 41 w 4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25">
                    <a:moveTo>
                      <a:pt x="16" y="17"/>
                    </a:moveTo>
                    <a:cubicBezTo>
                      <a:pt x="15" y="19"/>
                      <a:pt x="13" y="21"/>
                      <a:pt x="10" y="22"/>
                    </a:cubicBezTo>
                    <a:cubicBezTo>
                      <a:pt x="8" y="23"/>
                      <a:pt x="5" y="24"/>
                      <a:pt x="2" y="24"/>
                    </a:cubicBezTo>
                    <a:cubicBezTo>
                      <a:pt x="2" y="24"/>
                      <a:pt x="1" y="24"/>
                      <a:pt x="0" y="23"/>
                    </a:cubicBezTo>
                    <a:cubicBezTo>
                      <a:pt x="1" y="24"/>
                      <a:pt x="1" y="24"/>
                      <a:pt x="1" y="25"/>
                    </a:cubicBezTo>
                    <a:cubicBezTo>
                      <a:pt x="1" y="25"/>
                      <a:pt x="2" y="25"/>
                      <a:pt x="2" y="25"/>
                    </a:cubicBezTo>
                    <a:cubicBezTo>
                      <a:pt x="2" y="25"/>
                      <a:pt x="2" y="25"/>
                      <a:pt x="2" y="25"/>
                    </a:cubicBezTo>
                    <a:cubicBezTo>
                      <a:pt x="3" y="25"/>
                      <a:pt x="3" y="25"/>
                      <a:pt x="3" y="25"/>
                    </a:cubicBezTo>
                    <a:cubicBezTo>
                      <a:pt x="3" y="25"/>
                      <a:pt x="3" y="25"/>
                      <a:pt x="3" y="25"/>
                    </a:cubicBezTo>
                    <a:cubicBezTo>
                      <a:pt x="4" y="25"/>
                      <a:pt x="4" y="25"/>
                      <a:pt x="5" y="25"/>
                    </a:cubicBezTo>
                    <a:cubicBezTo>
                      <a:pt x="7" y="24"/>
                      <a:pt x="9" y="24"/>
                      <a:pt x="11" y="23"/>
                    </a:cubicBezTo>
                    <a:cubicBezTo>
                      <a:pt x="13" y="22"/>
                      <a:pt x="15" y="21"/>
                      <a:pt x="17" y="19"/>
                    </a:cubicBezTo>
                    <a:cubicBezTo>
                      <a:pt x="17" y="19"/>
                      <a:pt x="16" y="18"/>
                      <a:pt x="16" y="17"/>
                    </a:cubicBezTo>
                    <a:moveTo>
                      <a:pt x="23" y="7"/>
                    </a:moveTo>
                    <a:cubicBezTo>
                      <a:pt x="22" y="7"/>
                      <a:pt x="22" y="7"/>
                      <a:pt x="21" y="7"/>
                    </a:cubicBezTo>
                    <a:cubicBezTo>
                      <a:pt x="21" y="7"/>
                      <a:pt x="21" y="7"/>
                      <a:pt x="21" y="8"/>
                    </a:cubicBezTo>
                    <a:cubicBezTo>
                      <a:pt x="22" y="9"/>
                      <a:pt x="22" y="9"/>
                      <a:pt x="22" y="9"/>
                    </a:cubicBezTo>
                    <a:cubicBezTo>
                      <a:pt x="23" y="9"/>
                      <a:pt x="23" y="8"/>
                      <a:pt x="23" y="7"/>
                    </a:cubicBezTo>
                    <a:moveTo>
                      <a:pt x="41" y="0"/>
                    </a:moveTo>
                    <a:cubicBezTo>
                      <a:pt x="39" y="1"/>
                      <a:pt x="37" y="1"/>
                      <a:pt x="35" y="1"/>
                    </a:cubicBezTo>
                    <a:cubicBezTo>
                      <a:pt x="34" y="1"/>
                      <a:pt x="33" y="1"/>
                      <a:pt x="32" y="1"/>
                    </a:cubicBezTo>
                    <a:cubicBezTo>
                      <a:pt x="30" y="3"/>
                      <a:pt x="27" y="5"/>
                      <a:pt x="25" y="6"/>
                    </a:cubicBezTo>
                    <a:cubicBezTo>
                      <a:pt x="26" y="5"/>
                      <a:pt x="28" y="4"/>
                      <a:pt x="29" y="4"/>
                    </a:cubicBezTo>
                    <a:cubicBezTo>
                      <a:pt x="30" y="3"/>
                      <a:pt x="31" y="3"/>
                      <a:pt x="31" y="2"/>
                    </a:cubicBezTo>
                    <a:cubicBezTo>
                      <a:pt x="33" y="2"/>
                      <a:pt x="34" y="2"/>
                      <a:pt x="35" y="2"/>
                    </a:cubicBezTo>
                    <a:cubicBezTo>
                      <a:pt x="37" y="2"/>
                      <a:pt x="39" y="2"/>
                      <a:pt x="41" y="2"/>
                    </a:cubicBezTo>
                    <a:cubicBezTo>
                      <a:pt x="41" y="1"/>
                      <a:pt x="41" y="1"/>
                      <a:pt x="41" y="1"/>
                    </a:cubicBezTo>
                    <a:cubicBezTo>
                      <a:pt x="41" y="0"/>
                      <a:pt x="41" y="0"/>
                      <a:pt x="41"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727">
                <a:extLst>
                  <a:ext uri="{FF2B5EF4-FFF2-40B4-BE49-F238E27FC236}">
                    <a16:creationId xmlns:a16="http://schemas.microsoft.com/office/drawing/2014/main" id="{7B8D0B57-495E-4A51-9B00-91BBF53E00A0}"/>
                  </a:ext>
                </a:extLst>
              </p:cNvPr>
              <p:cNvSpPr>
                <a:spLocks/>
              </p:cNvSpPr>
              <p:nvPr/>
            </p:nvSpPr>
            <p:spPr bwMode="auto">
              <a:xfrm>
                <a:off x="1332" y="2660"/>
                <a:ext cx="26" cy="15"/>
              </a:xfrm>
              <a:custGeom>
                <a:avLst/>
                <a:gdLst>
                  <a:gd name="T0" fmla="*/ 10 w 11"/>
                  <a:gd name="T1" fmla="*/ 0 h 6"/>
                  <a:gd name="T2" fmla="*/ 8 w 11"/>
                  <a:gd name="T3" fmla="*/ 1 h 6"/>
                  <a:gd name="T4" fmla="*/ 1 w 11"/>
                  <a:gd name="T5" fmla="*/ 5 h 6"/>
                  <a:gd name="T6" fmla="*/ 0 w 11"/>
                  <a:gd name="T7" fmla="*/ 6 h 6"/>
                  <a:gd name="T8" fmla="*/ 2 w 11"/>
                  <a:gd name="T9" fmla="*/ 6 h 6"/>
                  <a:gd name="T10" fmla="*/ 4 w 11"/>
                  <a:gd name="T11" fmla="*/ 5 h 6"/>
                  <a:gd name="T12" fmla="*/ 11 w 11"/>
                  <a:gd name="T13" fmla="*/ 0 h 6"/>
                  <a:gd name="T14" fmla="*/ 10 w 11"/>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0" y="0"/>
                    </a:moveTo>
                    <a:cubicBezTo>
                      <a:pt x="9" y="0"/>
                      <a:pt x="9" y="1"/>
                      <a:pt x="8" y="1"/>
                    </a:cubicBezTo>
                    <a:cubicBezTo>
                      <a:pt x="5" y="3"/>
                      <a:pt x="3" y="4"/>
                      <a:pt x="1" y="5"/>
                    </a:cubicBezTo>
                    <a:cubicBezTo>
                      <a:pt x="1" y="5"/>
                      <a:pt x="0" y="6"/>
                      <a:pt x="0" y="6"/>
                    </a:cubicBezTo>
                    <a:cubicBezTo>
                      <a:pt x="1" y="6"/>
                      <a:pt x="1" y="6"/>
                      <a:pt x="2" y="6"/>
                    </a:cubicBezTo>
                    <a:cubicBezTo>
                      <a:pt x="2" y="6"/>
                      <a:pt x="3" y="5"/>
                      <a:pt x="4" y="5"/>
                    </a:cubicBezTo>
                    <a:cubicBezTo>
                      <a:pt x="6" y="4"/>
                      <a:pt x="9" y="2"/>
                      <a:pt x="11" y="0"/>
                    </a:cubicBezTo>
                    <a:cubicBezTo>
                      <a:pt x="11" y="0"/>
                      <a:pt x="10" y="0"/>
                      <a:pt x="1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728">
                <a:extLst>
                  <a:ext uri="{FF2B5EF4-FFF2-40B4-BE49-F238E27FC236}">
                    <a16:creationId xmlns:a16="http://schemas.microsoft.com/office/drawing/2014/main" id="{2E7BD381-0954-408D-B86A-71F53990D040}"/>
                  </a:ext>
                </a:extLst>
              </p:cNvPr>
              <p:cNvSpPr>
                <a:spLocks noEditPoints="1"/>
              </p:cNvSpPr>
              <p:nvPr/>
            </p:nvSpPr>
            <p:spPr bwMode="auto">
              <a:xfrm>
                <a:off x="1242" y="2582"/>
                <a:ext cx="130" cy="86"/>
              </a:xfrm>
              <a:custGeom>
                <a:avLst/>
                <a:gdLst>
                  <a:gd name="T0" fmla="*/ 55 w 55"/>
                  <a:gd name="T1" fmla="*/ 23 h 36"/>
                  <a:gd name="T2" fmla="*/ 55 w 55"/>
                  <a:gd name="T3" fmla="*/ 23 h 36"/>
                  <a:gd name="T4" fmla="*/ 11 w 55"/>
                  <a:gd name="T5" fmla="*/ 2 h 36"/>
                  <a:gd name="T6" fmla="*/ 8 w 55"/>
                  <a:gd name="T7" fmla="*/ 6 h 36"/>
                  <a:gd name="T8" fmla="*/ 5 w 55"/>
                  <a:gd name="T9" fmla="*/ 11 h 36"/>
                  <a:gd name="T10" fmla="*/ 2 w 55"/>
                  <a:gd name="T11" fmla="*/ 16 h 36"/>
                  <a:gd name="T12" fmla="*/ 1 w 55"/>
                  <a:gd name="T13" fmla="*/ 21 h 36"/>
                  <a:gd name="T14" fmla="*/ 1 w 55"/>
                  <a:gd name="T15" fmla="*/ 21 h 36"/>
                  <a:gd name="T16" fmla="*/ 0 w 55"/>
                  <a:gd name="T17" fmla="*/ 24 h 36"/>
                  <a:gd name="T18" fmla="*/ 0 w 55"/>
                  <a:gd name="T19" fmla="*/ 25 h 36"/>
                  <a:gd name="T20" fmla="*/ 6 w 55"/>
                  <a:gd name="T21" fmla="*/ 33 h 36"/>
                  <a:gd name="T22" fmla="*/ 12 w 55"/>
                  <a:gd name="T23" fmla="*/ 34 h 36"/>
                  <a:gd name="T24" fmla="*/ 12 w 55"/>
                  <a:gd name="T25" fmla="*/ 34 h 36"/>
                  <a:gd name="T26" fmla="*/ 12 w 55"/>
                  <a:gd name="T27" fmla="*/ 34 h 36"/>
                  <a:gd name="T28" fmla="*/ 12 w 55"/>
                  <a:gd name="T29" fmla="*/ 34 h 36"/>
                  <a:gd name="T30" fmla="*/ 12 w 55"/>
                  <a:gd name="T31" fmla="*/ 33 h 36"/>
                  <a:gd name="T32" fmla="*/ 13 w 55"/>
                  <a:gd name="T33" fmla="*/ 31 h 36"/>
                  <a:gd name="T34" fmla="*/ 14 w 55"/>
                  <a:gd name="T35" fmla="*/ 29 h 36"/>
                  <a:gd name="T36" fmla="*/ 14 w 55"/>
                  <a:gd name="T37" fmla="*/ 35 h 36"/>
                  <a:gd name="T38" fmla="*/ 16 w 55"/>
                  <a:gd name="T39" fmla="*/ 36 h 36"/>
                  <a:gd name="T40" fmla="*/ 33 w 55"/>
                  <a:gd name="T41" fmla="*/ 32 h 36"/>
                  <a:gd name="T42" fmla="*/ 34 w 55"/>
                  <a:gd name="T43" fmla="*/ 27 h 36"/>
                  <a:gd name="T44" fmla="*/ 34 w 55"/>
                  <a:gd name="T45" fmla="*/ 29 h 36"/>
                  <a:gd name="T46" fmla="*/ 35 w 55"/>
                  <a:gd name="T47" fmla="*/ 32 h 36"/>
                  <a:gd name="T48" fmla="*/ 49 w 55"/>
                  <a:gd name="T49" fmla="*/ 28 h 36"/>
                  <a:gd name="T50" fmla="*/ 54 w 55"/>
                  <a:gd name="T51" fmla="*/ 20 h 36"/>
                  <a:gd name="T52" fmla="*/ 53 w 55"/>
                  <a:gd name="T53" fmla="*/ 18 h 36"/>
                  <a:gd name="T54" fmla="*/ 53 w 55"/>
                  <a:gd name="T55" fmla="*/ 16 h 36"/>
                  <a:gd name="T56" fmla="*/ 51 w 55"/>
                  <a:gd name="T57" fmla="*/ 10 h 36"/>
                  <a:gd name="T58" fmla="*/ 50 w 55"/>
                  <a:gd name="T59" fmla="*/ 6 h 36"/>
                  <a:gd name="T60" fmla="*/ 50 w 55"/>
                  <a:gd name="T61" fmla="*/ 5 h 36"/>
                  <a:gd name="T62" fmla="*/ 50 w 55"/>
                  <a:gd name="T63" fmla="*/ 5 h 36"/>
                  <a:gd name="T64" fmla="*/ 50 w 55"/>
                  <a:gd name="T65" fmla="*/ 5 h 36"/>
                  <a:gd name="T66" fmla="*/ 23 w 55"/>
                  <a:gd name="T6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36">
                    <a:moveTo>
                      <a:pt x="55" y="23"/>
                    </a:moveTo>
                    <a:cubicBezTo>
                      <a:pt x="55" y="23"/>
                      <a:pt x="55" y="23"/>
                      <a:pt x="55" y="23"/>
                    </a:cubicBezTo>
                    <a:cubicBezTo>
                      <a:pt x="55" y="23"/>
                      <a:pt x="55" y="23"/>
                      <a:pt x="55" y="23"/>
                    </a:cubicBezTo>
                    <a:cubicBezTo>
                      <a:pt x="55" y="23"/>
                      <a:pt x="55" y="23"/>
                      <a:pt x="55" y="23"/>
                    </a:cubicBezTo>
                    <a:moveTo>
                      <a:pt x="11" y="0"/>
                    </a:moveTo>
                    <a:cubicBezTo>
                      <a:pt x="11" y="2"/>
                      <a:pt x="11" y="2"/>
                      <a:pt x="11" y="2"/>
                    </a:cubicBezTo>
                    <a:cubicBezTo>
                      <a:pt x="9" y="4"/>
                      <a:pt x="9" y="4"/>
                      <a:pt x="9" y="4"/>
                    </a:cubicBezTo>
                    <a:cubicBezTo>
                      <a:pt x="8" y="6"/>
                      <a:pt x="8" y="6"/>
                      <a:pt x="8" y="6"/>
                    </a:cubicBezTo>
                    <a:cubicBezTo>
                      <a:pt x="6" y="8"/>
                      <a:pt x="6" y="8"/>
                      <a:pt x="6" y="8"/>
                    </a:cubicBezTo>
                    <a:cubicBezTo>
                      <a:pt x="6" y="9"/>
                      <a:pt x="5" y="10"/>
                      <a:pt x="5" y="11"/>
                    </a:cubicBezTo>
                    <a:cubicBezTo>
                      <a:pt x="3" y="13"/>
                      <a:pt x="3" y="13"/>
                      <a:pt x="3" y="13"/>
                    </a:cubicBezTo>
                    <a:cubicBezTo>
                      <a:pt x="2" y="16"/>
                      <a:pt x="2" y="16"/>
                      <a:pt x="2" y="16"/>
                    </a:cubicBezTo>
                    <a:cubicBezTo>
                      <a:pt x="2" y="19"/>
                      <a:pt x="2" y="19"/>
                      <a:pt x="2" y="19"/>
                    </a:cubicBezTo>
                    <a:cubicBezTo>
                      <a:pt x="1" y="21"/>
                      <a:pt x="1" y="21"/>
                      <a:pt x="1" y="21"/>
                    </a:cubicBezTo>
                    <a:cubicBezTo>
                      <a:pt x="1" y="21"/>
                      <a:pt x="1" y="21"/>
                      <a:pt x="1" y="21"/>
                    </a:cubicBezTo>
                    <a:cubicBezTo>
                      <a:pt x="1" y="21"/>
                      <a:pt x="1" y="21"/>
                      <a:pt x="1" y="21"/>
                    </a:cubicBezTo>
                    <a:cubicBezTo>
                      <a:pt x="1" y="23"/>
                      <a:pt x="1" y="23"/>
                      <a:pt x="1" y="23"/>
                    </a:cubicBezTo>
                    <a:cubicBezTo>
                      <a:pt x="0" y="24"/>
                      <a:pt x="0" y="24"/>
                      <a:pt x="0" y="24"/>
                    </a:cubicBezTo>
                    <a:cubicBezTo>
                      <a:pt x="0" y="24"/>
                      <a:pt x="0" y="24"/>
                      <a:pt x="0" y="24"/>
                    </a:cubicBezTo>
                    <a:cubicBezTo>
                      <a:pt x="0" y="25"/>
                      <a:pt x="0" y="25"/>
                      <a:pt x="0" y="25"/>
                    </a:cubicBezTo>
                    <a:cubicBezTo>
                      <a:pt x="0" y="25"/>
                      <a:pt x="0" y="26"/>
                      <a:pt x="0" y="26"/>
                    </a:cubicBezTo>
                    <a:cubicBezTo>
                      <a:pt x="1" y="29"/>
                      <a:pt x="3" y="31"/>
                      <a:pt x="6" y="33"/>
                    </a:cubicBezTo>
                    <a:cubicBezTo>
                      <a:pt x="8" y="34"/>
                      <a:pt x="10" y="35"/>
                      <a:pt x="12" y="36"/>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3"/>
                      <a:pt x="12" y="33"/>
                      <a:pt x="12" y="33"/>
                    </a:cubicBezTo>
                    <a:cubicBezTo>
                      <a:pt x="13" y="32"/>
                      <a:pt x="13" y="32"/>
                      <a:pt x="13" y="32"/>
                    </a:cubicBezTo>
                    <a:cubicBezTo>
                      <a:pt x="13" y="31"/>
                      <a:pt x="13" y="31"/>
                      <a:pt x="13" y="31"/>
                    </a:cubicBezTo>
                    <a:cubicBezTo>
                      <a:pt x="13" y="30"/>
                      <a:pt x="13" y="30"/>
                      <a:pt x="13" y="30"/>
                    </a:cubicBezTo>
                    <a:cubicBezTo>
                      <a:pt x="14" y="29"/>
                      <a:pt x="14" y="29"/>
                      <a:pt x="14" y="29"/>
                    </a:cubicBezTo>
                    <a:cubicBezTo>
                      <a:pt x="14" y="30"/>
                      <a:pt x="14" y="31"/>
                      <a:pt x="14" y="31"/>
                    </a:cubicBezTo>
                    <a:cubicBezTo>
                      <a:pt x="14" y="35"/>
                      <a:pt x="14" y="35"/>
                      <a:pt x="14" y="35"/>
                    </a:cubicBezTo>
                    <a:cubicBezTo>
                      <a:pt x="14" y="36"/>
                      <a:pt x="14" y="36"/>
                      <a:pt x="14" y="36"/>
                    </a:cubicBezTo>
                    <a:cubicBezTo>
                      <a:pt x="15" y="36"/>
                      <a:pt x="15" y="36"/>
                      <a:pt x="16" y="36"/>
                    </a:cubicBezTo>
                    <a:cubicBezTo>
                      <a:pt x="20" y="36"/>
                      <a:pt x="25" y="34"/>
                      <a:pt x="28" y="30"/>
                    </a:cubicBezTo>
                    <a:cubicBezTo>
                      <a:pt x="30" y="31"/>
                      <a:pt x="31" y="31"/>
                      <a:pt x="33" y="32"/>
                    </a:cubicBezTo>
                    <a:cubicBezTo>
                      <a:pt x="33" y="31"/>
                      <a:pt x="33" y="30"/>
                      <a:pt x="33" y="29"/>
                    </a:cubicBezTo>
                    <a:cubicBezTo>
                      <a:pt x="34" y="27"/>
                      <a:pt x="34" y="27"/>
                      <a:pt x="34" y="27"/>
                    </a:cubicBezTo>
                    <a:cubicBezTo>
                      <a:pt x="34" y="29"/>
                      <a:pt x="34" y="29"/>
                      <a:pt x="34" y="29"/>
                    </a:cubicBezTo>
                    <a:cubicBezTo>
                      <a:pt x="34" y="29"/>
                      <a:pt x="34" y="29"/>
                      <a:pt x="34" y="29"/>
                    </a:cubicBezTo>
                    <a:cubicBezTo>
                      <a:pt x="35" y="30"/>
                      <a:pt x="35" y="30"/>
                      <a:pt x="35" y="30"/>
                    </a:cubicBezTo>
                    <a:cubicBezTo>
                      <a:pt x="35" y="32"/>
                      <a:pt x="35" y="32"/>
                      <a:pt x="35" y="32"/>
                    </a:cubicBezTo>
                    <a:cubicBezTo>
                      <a:pt x="35" y="32"/>
                      <a:pt x="36" y="32"/>
                      <a:pt x="36" y="32"/>
                    </a:cubicBezTo>
                    <a:cubicBezTo>
                      <a:pt x="40" y="32"/>
                      <a:pt x="45" y="30"/>
                      <a:pt x="49" y="28"/>
                    </a:cubicBezTo>
                    <a:cubicBezTo>
                      <a:pt x="51" y="25"/>
                      <a:pt x="52" y="23"/>
                      <a:pt x="54" y="20"/>
                    </a:cubicBezTo>
                    <a:cubicBezTo>
                      <a:pt x="54" y="20"/>
                      <a:pt x="54" y="20"/>
                      <a:pt x="54" y="20"/>
                    </a:cubicBezTo>
                    <a:cubicBezTo>
                      <a:pt x="54" y="19"/>
                      <a:pt x="54" y="19"/>
                      <a:pt x="53" y="18"/>
                    </a:cubicBezTo>
                    <a:cubicBezTo>
                      <a:pt x="53" y="18"/>
                      <a:pt x="53" y="18"/>
                      <a:pt x="53" y="18"/>
                    </a:cubicBezTo>
                    <a:cubicBezTo>
                      <a:pt x="53" y="17"/>
                      <a:pt x="53" y="17"/>
                      <a:pt x="53" y="17"/>
                    </a:cubicBezTo>
                    <a:cubicBezTo>
                      <a:pt x="53" y="16"/>
                      <a:pt x="53" y="16"/>
                      <a:pt x="53" y="16"/>
                    </a:cubicBezTo>
                    <a:cubicBezTo>
                      <a:pt x="52" y="14"/>
                      <a:pt x="52" y="14"/>
                      <a:pt x="52" y="14"/>
                    </a:cubicBezTo>
                    <a:cubicBezTo>
                      <a:pt x="52" y="13"/>
                      <a:pt x="52" y="12"/>
                      <a:pt x="51" y="10"/>
                    </a:cubicBezTo>
                    <a:cubicBezTo>
                      <a:pt x="50" y="7"/>
                      <a:pt x="50" y="7"/>
                      <a:pt x="50" y="7"/>
                    </a:cubicBezTo>
                    <a:cubicBezTo>
                      <a:pt x="50" y="6"/>
                      <a:pt x="50" y="6"/>
                      <a:pt x="50" y="6"/>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45" y="11"/>
                      <a:pt x="38" y="17"/>
                      <a:pt x="30" y="17"/>
                    </a:cubicBezTo>
                    <a:cubicBezTo>
                      <a:pt x="28" y="17"/>
                      <a:pt x="26" y="17"/>
                      <a:pt x="23" y="16"/>
                    </a:cubicBezTo>
                    <a:cubicBezTo>
                      <a:pt x="16" y="13"/>
                      <a:pt x="13" y="7"/>
                      <a:pt x="11"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729">
                <a:extLst>
                  <a:ext uri="{FF2B5EF4-FFF2-40B4-BE49-F238E27FC236}">
                    <a16:creationId xmlns:a16="http://schemas.microsoft.com/office/drawing/2014/main" id="{D13AC60D-2F97-40B4-AFB1-30127100D381}"/>
                  </a:ext>
                </a:extLst>
              </p:cNvPr>
              <p:cNvSpPr>
                <a:spLocks/>
              </p:cNvSpPr>
              <p:nvPr/>
            </p:nvSpPr>
            <p:spPr bwMode="auto">
              <a:xfrm>
                <a:off x="1358" y="2630"/>
                <a:ext cx="14" cy="19"/>
              </a:xfrm>
              <a:custGeom>
                <a:avLst/>
                <a:gdLst>
                  <a:gd name="T0" fmla="*/ 5 w 6"/>
                  <a:gd name="T1" fmla="*/ 0 h 8"/>
                  <a:gd name="T2" fmla="*/ 5 w 6"/>
                  <a:gd name="T3" fmla="*/ 0 h 8"/>
                  <a:gd name="T4" fmla="*/ 0 w 6"/>
                  <a:gd name="T5" fmla="*/ 8 h 8"/>
                  <a:gd name="T6" fmla="*/ 5 w 6"/>
                  <a:gd name="T7" fmla="*/ 3 h 8"/>
                  <a:gd name="T8" fmla="*/ 6 w 6"/>
                  <a:gd name="T9" fmla="*/ 3 h 8"/>
                  <a:gd name="T10" fmla="*/ 6 w 6"/>
                  <a:gd name="T11" fmla="*/ 3 h 8"/>
                  <a:gd name="T12" fmla="*/ 6 w 6"/>
                  <a:gd name="T13" fmla="*/ 3 h 8"/>
                  <a:gd name="T14" fmla="*/ 6 w 6"/>
                  <a:gd name="T15" fmla="*/ 3 h 8"/>
                  <a:gd name="T16" fmla="*/ 6 w 6"/>
                  <a:gd name="T17" fmla="*/ 3 h 8"/>
                  <a:gd name="T18" fmla="*/ 6 w 6"/>
                  <a:gd name="T19" fmla="*/ 3 h 8"/>
                  <a:gd name="T20" fmla="*/ 6 w 6"/>
                  <a:gd name="T21" fmla="*/ 3 h 8"/>
                  <a:gd name="T22" fmla="*/ 6 w 6"/>
                  <a:gd name="T23" fmla="*/ 2 h 8"/>
                  <a:gd name="T24" fmla="*/ 6 w 6"/>
                  <a:gd name="T25" fmla="*/ 2 h 8"/>
                  <a:gd name="T26" fmla="*/ 5 w 6"/>
                  <a:gd name="T27" fmla="*/ 2 h 8"/>
                  <a:gd name="T28" fmla="*/ 5 w 6"/>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8">
                    <a:moveTo>
                      <a:pt x="5" y="0"/>
                    </a:moveTo>
                    <a:cubicBezTo>
                      <a:pt x="5" y="0"/>
                      <a:pt x="5" y="0"/>
                      <a:pt x="5" y="0"/>
                    </a:cubicBezTo>
                    <a:cubicBezTo>
                      <a:pt x="3" y="3"/>
                      <a:pt x="2" y="5"/>
                      <a:pt x="0" y="8"/>
                    </a:cubicBezTo>
                    <a:cubicBezTo>
                      <a:pt x="2" y="6"/>
                      <a:pt x="4" y="5"/>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2"/>
                      <a:pt x="6" y="2"/>
                      <a:pt x="6" y="2"/>
                    </a:cubicBezTo>
                    <a:cubicBezTo>
                      <a:pt x="6" y="2"/>
                      <a:pt x="6" y="2"/>
                      <a:pt x="6" y="2"/>
                    </a:cubicBezTo>
                    <a:cubicBezTo>
                      <a:pt x="5" y="2"/>
                      <a:pt x="5" y="2"/>
                      <a:pt x="5" y="2"/>
                    </a:cubicBezTo>
                    <a:cubicBezTo>
                      <a:pt x="5" y="1"/>
                      <a:pt x="5" y="1"/>
                      <a:pt x="5"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730">
                <a:extLst>
                  <a:ext uri="{FF2B5EF4-FFF2-40B4-BE49-F238E27FC236}">
                    <a16:creationId xmlns:a16="http://schemas.microsoft.com/office/drawing/2014/main" id="{D0E4FCF5-E88F-4B26-BC38-F60FF06F4E62}"/>
                  </a:ext>
                </a:extLst>
              </p:cNvPr>
              <p:cNvSpPr>
                <a:spLocks noEditPoints="1"/>
              </p:cNvSpPr>
              <p:nvPr/>
            </p:nvSpPr>
            <p:spPr bwMode="auto">
              <a:xfrm>
                <a:off x="1242" y="2637"/>
                <a:ext cx="135" cy="73"/>
              </a:xfrm>
              <a:custGeom>
                <a:avLst/>
                <a:gdLst>
                  <a:gd name="T0" fmla="*/ 16 w 57"/>
                  <a:gd name="T1" fmla="*/ 13 h 31"/>
                  <a:gd name="T2" fmla="*/ 14 w 57"/>
                  <a:gd name="T3" fmla="*/ 16 h 31"/>
                  <a:gd name="T4" fmla="*/ 16 w 57"/>
                  <a:gd name="T5" fmla="*/ 24 h 31"/>
                  <a:gd name="T6" fmla="*/ 17 w 57"/>
                  <a:gd name="T7" fmla="*/ 30 h 31"/>
                  <a:gd name="T8" fmla="*/ 19 w 57"/>
                  <a:gd name="T9" fmla="*/ 31 h 31"/>
                  <a:gd name="T10" fmla="*/ 33 w 57"/>
                  <a:gd name="T11" fmla="*/ 25 h 31"/>
                  <a:gd name="T12" fmla="*/ 33 w 57"/>
                  <a:gd name="T13" fmla="*/ 19 h 31"/>
                  <a:gd name="T14" fmla="*/ 25 w 57"/>
                  <a:gd name="T15" fmla="*/ 12 h 31"/>
                  <a:gd name="T16" fmla="*/ 33 w 57"/>
                  <a:gd name="T17" fmla="*/ 14 h 31"/>
                  <a:gd name="T18" fmla="*/ 33 w 57"/>
                  <a:gd name="T19" fmla="*/ 9 h 31"/>
                  <a:gd name="T20" fmla="*/ 49 w 57"/>
                  <a:gd name="T21" fmla="*/ 5 h 31"/>
                  <a:gd name="T22" fmla="*/ 35 w 57"/>
                  <a:gd name="T23" fmla="*/ 9 h 31"/>
                  <a:gd name="T24" fmla="*/ 36 w 57"/>
                  <a:gd name="T25" fmla="*/ 11 h 31"/>
                  <a:gd name="T26" fmla="*/ 37 w 57"/>
                  <a:gd name="T27" fmla="*/ 13 h 31"/>
                  <a:gd name="T28" fmla="*/ 43 w 57"/>
                  <a:gd name="T29" fmla="*/ 11 h 31"/>
                  <a:gd name="T30" fmla="*/ 0 w 57"/>
                  <a:gd name="T31" fmla="*/ 3 h 31"/>
                  <a:gd name="T32" fmla="*/ 0 w 57"/>
                  <a:gd name="T33" fmla="*/ 6 h 31"/>
                  <a:gd name="T34" fmla="*/ 0 w 57"/>
                  <a:gd name="T35" fmla="*/ 7 h 31"/>
                  <a:gd name="T36" fmla="*/ 1 w 57"/>
                  <a:gd name="T37" fmla="*/ 11 h 31"/>
                  <a:gd name="T38" fmla="*/ 2 w 57"/>
                  <a:gd name="T39" fmla="*/ 15 h 31"/>
                  <a:gd name="T40" fmla="*/ 4 w 57"/>
                  <a:gd name="T41" fmla="*/ 19 h 31"/>
                  <a:gd name="T42" fmla="*/ 5 w 57"/>
                  <a:gd name="T43" fmla="*/ 21 h 31"/>
                  <a:gd name="T44" fmla="*/ 7 w 57"/>
                  <a:gd name="T45" fmla="*/ 23 h 31"/>
                  <a:gd name="T46" fmla="*/ 9 w 57"/>
                  <a:gd name="T47" fmla="*/ 25 h 31"/>
                  <a:gd name="T48" fmla="*/ 11 w 57"/>
                  <a:gd name="T49" fmla="*/ 27 h 31"/>
                  <a:gd name="T50" fmla="*/ 12 w 57"/>
                  <a:gd name="T51" fmla="*/ 26 h 31"/>
                  <a:gd name="T52" fmla="*/ 12 w 57"/>
                  <a:gd name="T53" fmla="*/ 23 h 31"/>
                  <a:gd name="T54" fmla="*/ 11 w 57"/>
                  <a:gd name="T55" fmla="*/ 22 h 31"/>
                  <a:gd name="T56" fmla="*/ 11 w 57"/>
                  <a:gd name="T57" fmla="*/ 22 h 31"/>
                  <a:gd name="T58" fmla="*/ 11 w 57"/>
                  <a:gd name="T59" fmla="*/ 22 h 31"/>
                  <a:gd name="T60" fmla="*/ 11 w 57"/>
                  <a:gd name="T61" fmla="*/ 17 h 31"/>
                  <a:gd name="T62" fmla="*/ 11 w 57"/>
                  <a:gd name="T63" fmla="*/ 16 h 31"/>
                  <a:gd name="T64" fmla="*/ 11 w 57"/>
                  <a:gd name="T65" fmla="*/ 16 h 31"/>
                  <a:gd name="T66" fmla="*/ 11 w 57"/>
                  <a:gd name="T67" fmla="*/ 17 h 31"/>
                  <a:gd name="T68" fmla="*/ 11 w 57"/>
                  <a:gd name="T69" fmla="*/ 16 h 31"/>
                  <a:gd name="T70" fmla="*/ 12 w 57"/>
                  <a:gd name="T71" fmla="*/ 13 h 31"/>
                  <a:gd name="T72" fmla="*/ 0 w 57"/>
                  <a:gd name="T73" fmla="*/ 3 h 31"/>
                  <a:gd name="T74" fmla="*/ 55 w 57"/>
                  <a:gd name="T75" fmla="*/ 0 h 31"/>
                  <a:gd name="T76" fmla="*/ 52 w 57"/>
                  <a:gd name="T77" fmla="*/ 9 h 31"/>
                  <a:gd name="T78" fmla="*/ 57 w 57"/>
                  <a:gd name="T79" fmla="*/ 6 h 31"/>
                  <a:gd name="T80" fmla="*/ 56 w 57"/>
                  <a:gd name="T81" fmla="*/ 5 h 31"/>
                  <a:gd name="T82" fmla="*/ 56 w 57"/>
                  <a:gd name="T83" fmla="*/ 5 h 31"/>
                  <a:gd name="T84" fmla="*/ 56 w 57"/>
                  <a:gd name="T85" fmla="*/ 4 h 31"/>
                  <a:gd name="T86" fmla="*/ 55 w 57"/>
                  <a:gd name="T8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31">
                    <a:moveTo>
                      <a:pt x="28" y="7"/>
                    </a:moveTo>
                    <a:cubicBezTo>
                      <a:pt x="25" y="11"/>
                      <a:pt x="20" y="13"/>
                      <a:pt x="16" y="13"/>
                    </a:cubicBezTo>
                    <a:cubicBezTo>
                      <a:pt x="15" y="13"/>
                      <a:pt x="15" y="13"/>
                      <a:pt x="14" y="13"/>
                    </a:cubicBezTo>
                    <a:cubicBezTo>
                      <a:pt x="14" y="16"/>
                      <a:pt x="14" y="16"/>
                      <a:pt x="14" y="16"/>
                    </a:cubicBezTo>
                    <a:cubicBezTo>
                      <a:pt x="15" y="18"/>
                      <a:pt x="15" y="20"/>
                      <a:pt x="15" y="23"/>
                    </a:cubicBezTo>
                    <a:cubicBezTo>
                      <a:pt x="16" y="24"/>
                      <a:pt x="16" y="24"/>
                      <a:pt x="16" y="24"/>
                    </a:cubicBezTo>
                    <a:cubicBezTo>
                      <a:pt x="16" y="25"/>
                      <a:pt x="16" y="25"/>
                      <a:pt x="16" y="26"/>
                    </a:cubicBezTo>
                    <a:cubicBezTo>
                      <a:pt x="17" y="30"/>
                      <a:pt x="17" y="30"/>
                      <a:pt x="17" y="30"/>
                    </a:cubicBezTo>
                    <a:cubicBezTo>
                      <a:pt x="17" y="30"/>
                      <a:pt x="17" y="31"/>
                      <a:pt x="17" y="31"/>
                    </a:cubicBezTo>
                    <a:cubicBezTo>
                      <a:pt x="18" y="31"/>
                      <a:pt x="19" y="31"/>
                      <a:pt x="19" y="31"/>
                    </a:cubicBezTo>
                    <a:cubicBezTo>
                      <a:pt x="22" y="31"/>
                      <a:pt x="24" y="31"/>
                      <a:pt x="27" y="30"/>
                    </a:cubicBezTo>
                    <a:cubicBezTo>
                      <a:pt x="29" y="29"/>
                      <a:pt x="32" y="27"/>
                      <a:pt x="33" y="25"/>
                    </a:cubicBezTo>
                    <a:cubicBezTo>
                      <a:pt x="33" y="23"/>
                      <a:pt x="33" y="23"/>
                      <a:pt x="33" y="23"/>
                    </a:cubicBezTo>
                    <a:cubicBezTo>
                      <a:pt x="33" y="22"/>
                      <a:pt x="33" y="20"/>
                      <a:pt x="33" y="19"/>
                    </a:cubicBezTo>
                    <a:cubicBezTo>
                      <a:pt x="33" y="18"/>
                      <a:pt x="33" y="18"/>
                      <a:pt x="33" y="17"/>
                    </a:cubicBezTo>
                    <a:cubicBezTo>
                      <a:pt x="30" y="16"/>
                      <a:pt x="27" y="15"/>
                      <a:pt x="25" y="12"/>
                    </a:cubicBezTo>
                    <a:cubicBezTo>
                      <a:pt x="26" y="12"/>
                      <a:pt x="26" y="12"/>
                      <a:pt x="26" y="12"/>
                    </a:cubicBezTo>
                    <a:cubicBezTo>
                      <a:pt x="28" y="13"/>
                      <a:pt x="30" y="14"/>
                      <a:pt x="33" y="14"/>
                    </a:cubicBezTo>
                    <a:cubicBezTo>
                      <a:pt x="33" y="14"/>
                      <a:pt x="33" y="13"/>
                      <a:pt x="33" y="13"/>
                    </a:cubicBezTo>
                    <a:cubicBezTo>
                      <a:pt x="33" y="11"/>
                      <a:pt x="33" y="10"/>
                      <a:pt x="33" y="9"/>
                    </a:cubicBezTo>
                    <a:cubicBezTo>
                      <a:pt x="31" y="8"/>
                      <a:pt x="30" y="8"/>
                      <a:pt x="28" y="7"/>
                    </a:cubicBezTo>
                    <a:moveTo>
                      <a:pt x="49" y="5"/>
                    </a:moveTo>
                    <a:cubicBezTo>
                      <a:pt x="45" y="7"/>
                      <a:pt x="40" y="9"/>
                      <a:pt x="36" y="9"/>
                    </a:cubicBezTo>
                    <a:cubicBezTo>
                      <a:pt x="36" y="9"/>
                      <a:pt x="35" y="9"/>
                      <a:pt x="35" y="9"/>
                    </a:cubicBezTo>
                    <a:cubicBezTo>
                      <a:pt x="35" y="9"/>
                      <a:pt x="35" y="9"/>
                      <a:pt x="35" y="9"/>
                    </a:cubicBezTo>
                    <a:cubicBezTo>
                      <a:pt x="36" y="11"/>
                      <a:pt x="36" y="11"/>
                      <a:pt x="36" y="11"/>
                    </a:cubicBezTo>
                    <a:cubicBezTo>
                      <a:pt x="36" y="12"/>
                      <a:pt x="36" y="12"/>
                      <a:pt x="36" y="12"/>
                    </a:cubicBezTo>
                    <a:cubicBezTo>
                      <a:pt x="37" y="13"/>
                      <a:pt x="37" y="13"/>
                      <a:pt x="37" y="13"/>
                    </a:cubicBezTo>
                    <a:cubicBezTo>
                      <a:pt x="37" y="14"/>
                      <a:pt x="37" y="14"/>
                      <a:pt x="37" y="14"/>
                    </a:cubicBezTo>
                    <a:cubicBezTo>
                      <a:pt x="39" y="13"/>
                      <a:pt x="41" y="12"/>
                      <a:pt x="43" y="11"/>
                    </a:cubicBezTo>
                    <a:cubicBezTo>
                      <a:pt x="46" y="9"/>
                      <a:pt x="48" y="7"/>
                      <a:pt x="49" y="5"/>
                    </a:cubicBezTo>
                    <a:moveTo>
                      <a:pt x="0" y="3"/>
                    </a:moveTo>
                    <a:cubicBezTo>
                      <a:pt x="0" y="3"/>
                      <a:pt x="0" y="4"/>
                      <a:pt x="0" y="4"/>
                    </a:cubicBezTo>
                    <a:cubicBezTo>
                      <a:pt x="0" y="6"/>
                      <a:pt x="0" y="6"/>
                      <a:pt x="0" y="6"/>
                    </a:cubicBezTo>
                    <a:cubicBezTo>
                      <a:pt x="0" y="6"/>
                      <a:pt x="0" y="6"/>
                      <a:pt x="0" y="6"/>
                    </a:cubicBezTo>
                    <a:cubicBezTo>
                      <a:pt x="0" y="7"/>
                      <a:pt x="0" y="7"/>
                      <a:pt x="0" y="7"/>
                    </a:cubicBezTo>
                    <a:cubicBezTo>
                      <a:pt x="1" y="9"/>
                      <a:pt x="1" y="9"/>
                      <a:pt x="1" y="9"/>
                    </a:cubicBezTo>
                    <a:cubicBezTo>
                      <a:pt x="1" y="11"/>
                      <a:pt x="1" y="11"/>
                      <a:pt x="1" y="11"/>
                    </a:cubicBezTo>
                    <a:cubicBezTo>
                      <a:pt x="1" y="11"/>
                      <a:pt x="1" y="12"/>
                      <a:pt x="1" y="12"/>
                    </a:cubicBezTo>
                    <a:cubicBezTo>
                      <a:pt x="2" y="15"/>
                      <a:pt x="2" y="15"/>
                      <a:pt x="2" y="15"/>
                    </a:cubicBezTo>
                    <a:cubicBezTo>
                      <a:pt x="3" y="18"/>
                      <a:pt x="3" y="18"/>
                      <a:pt x="3" y="18"/>
                    </a:cubicBezTo>
                    <a:cubicBezTo>
                      <a:pt x="4" y="19"/>
                      <a:pt x="4" y="19"/>
                      <a:pt x="4" y="19"/>
                    </a:cubicBezTo>
                    <a:cubicBezTo>
                      <a:pt x="4" y="19"/>
                      <a:pt x="4" y="19"/>
                      <a:pt x="4" y="19"/>
                    </a:cubicBezTo>
                    <a:cubicBezTo>
                      <a:pt x="5" y="21"/>
                      <a:pt x="5" y="21"/>
                      <a:pt x="5" y="21"/>
                    </a:cubicBezTo>
                    <a:cubicBezTo>
                      <a:pt x="5" y="21"/>
                      <a:pt x="5" y="22"/>
                      <a:pt x="6" y="22"/>
                    </a:cubicBezTo>
                    <a:cubicBezTo>
                      <a:pt x="7" y="23"/>
                      <a:pt x="7" y="23"/>
                      <a:pt x="7" y="23"/>
                    </a:cubicBezTo>
                    <a:cubicBezTo>
                      <a:pt x="7" y="23"/>
                      <a:pt x="7" y="24"/>
                      <a:pt x="8" y="24"/>
                    </a:cubicBezTo>
                    <a:cubicBezTo>
                      <a:pt x="9" y="25"/>
                      <a:pt x="9" y="25"/>
                      <a:pt x="9" y="25"/>
                    </a:cubicBezTo>
                    <a:cubicBezTo>
                      <a:pt x="10" y="26"/>
                      <a:pt x="10" y="26"/>
                      <a:pt x="10" y="26"/>
                    </a:cubicBezTo>
                    <a:cubicBezTo>
                      <a:pt x="10" y="27"/>
                      <a:pt x="11" y="27"/>
                      <a:pt x="11" y="27"/>
                    </a:cubicBezTo>
                    <a:cubicBezTo>
                      <a:pt x="12" y="28"/>
                      <a:pt x="12" y="28"/>
                      <a:pt x="12" y="28"/>
                    </a:cubicBezTo>
                    <a:cubicBezTo>
                      <a:pt x="12" y="26"/>
                      <a:pt x="12" y="26"/>
                      <a:pt x="12" y="26"/>
                    </a:cubicBezTo>
                    <a:cubicBezTo>
                      <a:pt x="12" y="26"/>
                      <a:pt x="12" y="25"/>
                      <a:pt x="12" y="25"/>
                    </a:cubicBezTo>
                    <a:cubicBezTo>
                      <a:pt x="12" y="23"/>
                      <a:pt x="12" y="23"/>
                      <a:pt x="12" y="23"/>
                    </a:cubicBezTo>
                    <a:cubicBezTo>
                      <a:pt x="12" y="22"/>
                      <a:pt x="12" y="22"/>
                      <a:pt x="12"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0"/>
                      <a:pt x="11" y="20"/>
                      <a:pt x="11" y="20"/>
                    </a:cubicBezTo>
                    <a:cubicBezTo>
                      <a:pt x="11" y="19"/>
                      <a:pt x="11" y="18"/>
                      <a:pt x="11" y="17"/>
                    </a:cubicBezTo>
                    <a:cubicBezTo>
                      <a:pt x="11" y="17"/>
                      <a:pt x="11" y="17"/>
                      <a:pt x="11" y="17"/>
                    </a:cubicBezTo>
                    <a:cubicBezTo>
                      <a:pt x="11" y="16"/>
                      <a:pt x="11" y="16"/>
                      <a:pt x="11" y="16"/>
                    </a:cubicBezTo>
                    <a:cubicBezTo>
                      <a:pt x="11" y="16"/>
                      <a:pt x="11" y="16"/>
                      <a:pt x="11" y="16"/>
                    </a:cubicBezTo>
                    <a:cubicBezTo>
                      <a:pt x="11" y="16"/>
                      <a:pt x="11" y="16"/>
                      <a:pt x="11" y="16"/>
                    </a:cubicBezTo>
                    <a:cubicBezTo>
                      <a:pt x="11" y="17"/>
                      <a:pt x="11" y="17"/>
                      <a:pt x="11" y="17"/>
                    </a:cubicBezTo>
                    <a:cubicBezTo>
                      <a:pt x="11" y="17"/>
                      <a:pt x="11" y="17"/>
                      <a:pt x="11" y="17"/>
                    </a:cubicBezTo>
                    <a:cubicBezTo>
                      <a:pt x="11" y="16"/>
                      <a:pt x="11" y="16"/>
                      <a:pt x="11" y="16"/>
                    </a:cubicBezTo>
                    <a:cubicBezTo>
                      <a:pt x="11" y="16"/>
                      <a:pt x="11" y="16"/>
                      <a:pt x="11" y="16"/>
                    </a:cubicBezTo>
                    <a:cubicBezTo>
                      <a:pt x="12" y="14"/>
                      <a:pt x="12" y="14"/>
                      <a:pt x="12" y="14"/>
                    </a:cubicBezTo>
                    <a:cubicBezTo>
                      <a:pt x="12" y="13"/>
                      <a:pt x="12" y="13"/>
                      <a:pt x="12" y="13"/>
                    </a:cubicBezTo>
                    <a:cubicBezTo>
                      <a:pt x="10" y="12"/>
                      <a:pt x="8" y="11"/>
                      <a:pt x="6" y="10"/>
                    </a:cubicBezTo>
                    <a:cubicBezTo>
                      <a:pt x="3" y="8"/>
                      <a:pt x="1" y="6"/>
                      <a:pt x="0" y="3"/>
                    </a:cubicBezTo>
                    <a:moveTo>
                      <a:pt x="55" y="0"/>
                    </a:moveTo>
                    <a:cubicBezTo>
                      <a:pt x="55" y="0"/>
                      <a:pt x="55" y="0"/>
                      <a:pt x="55" y="0"/>
                    </a:cubicBezTo>
                    <a:cubicBezTo>
                      <a:pt x="54" y="3"/>
                      <a:pt x="53" y="6"/>
                      <a:pt x="50" y="9"/>
                    </a:cubicBezTo>
                    <a:cubicBezTo>
                      <a:pt x="51" y="9"/>
                      <a:pt x="52" y="9"/>
                      <a:pt x="52" y="9"/>
                    </a:cubicBezTo>
                    <a:cubicBezTo>
                      <a:pt x="54" y="9"/>
                      <a:pt x="56" y="9"/>
                      <a:pt x="57" y="8"/>
                    </a:cubicBezTo>
                    <a:cubicBezTo>
                      <a:pt x="57" y="6"/>
                      <a:pt x="57" y="6"/>
                      <a:pt x="57" y="6"/>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4"/>
                      <a:pt x="56" y="4"/>
                      <a:pt x="56" y="4"/>
                    </a:cubicBezTo>
                    <a:cubicBezTo>
                      <a:pt x="55" y="2"/>
                      <a:pt x="55" y="2"/>
                      <a:pt x="55" y="2"/>
                    </a:cubicBezTo>
                    <a:cubicBezTo>
                      <a:pt x="55" y="0"/>
                      <a:pt x="55" y="0"/>
                      <a:pt x="55" y="0"/>
                    </a:cubicBezTo>
                    <a:cubicBezTo>
                      <a:pt x="55" y="0"/>
                      <a:pt x="55" y="0"/>
                      <a:pt x="5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731">
                <a:extLst>
                  <a:ext uri="{FF2B5EF4-FFF2-40B4-BE49-F238E27FC236}">
                    <a16:creationId xmlns:a16="http://schemas.microsoft.com/office/drawing/2014/main" id="{529DCC0F-0318-434A-B318-3E19700AC48D}"/>
                  </a:ext>
                </a:extLst>
              </p:cNvPr>
              <p:cNvSpPr>
                <a:spLocks noEditPoints="1"/>
              </p:cNvSpPr>
              <p:nvPr/>
            </p:nvSpPr>
            <p:spPr bwMode="auto">
              <a:xfrm>
                <a:off x="1282" y="2656"/>
                <a:ext cx="98" cy="59"/>
              </a:xfrm>
              <a:custGeom>
                <a:avLst/>
                <a:gdLst>
                  <a:gd name="T0" fmla="*/ 16 w 41"/>
                  <a:gd name="T1" fmla="*/ 17 h 25"/>
                  <a:gd name="T2" fmla="*/ 10 w 41"/>
                  <a:gd name="T3" fmla="*/ 22 h 25"/>
                  <a:gd name="T4" fmla="*/ 2 w 41"/>
                  <a:gd name="T5" fmla="*/ 23 h 25"/>
                  <a:gd name="T6" fmla="*/ 0 w 41"/>
                  <a:gd name="T7" fmla="*/ 23 h 25"/>
                  <a:gd name="T8" fmla="*/ 0 w 41"/>
                  <a:gd name="T9" fmla="*/ 24 h 25"/>
                  <a:gd name="T10" fmla="*/ 2 w 41"/>
                  <a:gd name="T11" fmla="*/ 25 h 25"/>
                  <a:gd name="T12" fmla="*/ 10 w 41"/>
                  <a:gd name="T13" fmla="*/ 23 h 25"/>
                  <a:gd name="T14" fmla="*/ 16 w 41"/>
                  <a:gd name="T15" fmla="*/ 18 h 25"/>
                  <a:gd name="T16" fmla="*/ 16 w 41"/>
                  <a:gd name="T17" fmla="*/ 18 h 25"/>
                  <a:gd name="T18" fmla="*/ 16 w 41"/>
                  <a:gd name="T19" fmla="*/ 17 h 25"/>
                  <a:gd name="T20" fmla="*/ 21 w 41"/>
                  <a:gd name="T21" fmla="*/ 8 h 25"/>
                  <a:gd name="T22" fmla="*/ 21 w 41"/>
                  <a:gd name="T23" fmla="*/ 8 h 25"/>
                  <a:gd name="T24" fmla="*/ 21 w 41"/>
                  <a:gd name="T25" fmla="*/ 9 h 25"/>
                  <a:gd name="T26" fmla="*/ 21 w 41"/>
                  <a:gd name="T27" fmla="*/ 8 h 25"/>
                  <a:gd name="T28" fmla="*/ 40 w 41"/>
                  <a:gd name="T29" fmla="*/ 0 h 25"/>
                  <a:gd name="T30" fmla="*/ 35 w 41"/>
                  <a:gd name="T31" fmla="*/ 1 h 25"/>
                  <a:gd name="T32" fmla="*/ 33 w 41"/>
                  <a:gd name="T33" fmla="*/ 1 h 25"/>
                  <a:gd name="T34" fmla="*/ 32 w 41"/>
                  <a:gd name="T35" fmla="*/ 2 h 25"/>
                  <a:gd name="T36" fmla="*/ 35 w 41"/>
                  <a:gd name="T37" fmla="*/ 2 h 25"/>
                  <a:gd name="T38" fmla="*/ 41 w 41"/>
                  <a:gd name="T39" fmla="*/ 1 h 25"/>
                  <a:gd name="T40" fmla="*/ 40 w 4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5">
                    <a:moveTo>
                      <a:pt x="16" y="17"/>
                    </a:moveTo>
                    <a:cubicBezTo>
                      <a:pt x="15" y="19"/>
                      <a:pt x="12" y="21"/>
                      <a:pt x="10" y="22"/>
                    </a:cubicBezTo>
                    <a:cubicBezTo>
                      <a:pt x="7" y="23"/>
                      <a:pt x="5" y="23"/>
                      <a:pt x="2" y="23"/>
                    </a:cubicBezTo>
                    <a:cubicBezTo>
                      <a:pt x="2" y="23"/>
                      <a:pt x="1" y="23"/>
                      <a:pt x="0" y="23"/>
                    </a:cubicBezTo>
                    <a:cubicBezTo>
                      <a:pt x="0" y="24"/>
                      <a:pt x="0" y="24"/>
                      <a:pt x="0" y="24"/>
                    </a:cubicBezTo>
                    <a:cubicBezTo>
                      <a:pt x="1" y="25"/>
                      <a:pt x="2" y="25"/>
                      <a:pt x="2" y="25"/>
                    </a:cubicBezTo>
                    <a:cubicBezTo>
                      <a:pt x="5" y="25"/>
                      <a:pt x="8" y="24"/>
                      <a:pt x="10" y="23"/>
                    </a:cubicBezTo>
                    <a:cubicBezTo>
                      <a:pt x="13" y="22"/>
                      <a:pt x="15" y="20"/>
                      <a:pt x="16" y="18"/>
                    </a:cubicBezTo>
                    <a:cubicBezTo>
                      <a:pt x="16" y="18"/>
                      <a:pt x="16" y="18"/>
                      <a:pt x="16" y="18"/>
                    </a:cubicBezTo>
                    <a:cubicBezTo>
                      <a:pt x="16" y="17"/>
                      <a:pt x="16" y="17"/>
                      <a:pt x="16" y="17"/>
                    </a:cubicBezTo>
                    <a:moveTo>
                      <a:pt x="21" y="8"/>
                    </a:moveTo>
                    <a:cubicBezTo>
                      <a:pt x="21" y="8"/>
                      <a:pt x="21" y="8"/>
                      <a:pt x="21" y="8"/>
                    </a:cubicBezTo>
                    <a:cubicBezTo>
                      <a:pt x="21" y="9"/>
                      <a:pt x="21" y="9"/>
                      <a:pt x="21" y="9"/>
                    </a:cubicBezTo>
                    <a:cubicBezTo>
                      <a:pt x="21" y="8"/>
                      <a:pt x="21" y="8"/>
                      <a:pt x="21" y="8"/>
                    </a:cubicBezTo>
                    <a:moveTo>
                      <a:pt x="40" y="0"/>
                    </a:moveTo>
                    <a:cubicBezTo>
                      <a:pt x="39" y="1"/>
                      <a:pt x="37" y="1"/>
                      <a:pt x="35" y="1"/>
                    </a:cubicBezTo>
                    <a:cubicBezTo>
                      <a:pt x="35" y="1"/>
                      <a:pt x="34" y="1"/>
                      <a:pt x="33" y="1"/>
                    </a:cubicBezTo>
                    <a:cubicBezTo>
                      <a:pt x="33" y="1"/>
                      <a:pt x="32" y="2"/>
                      <a:pt x="32" y="2"/>
                    </a:cubicBezTo>
                    <a:cubicBezTo>
                      <a:pt x="33" y="2"/>
                      <a:pt x="34" y="2"/>
                      <a:pt x="35" y="2"/>
                    </a:cubicBezTo>
                    <a:cubicBezTo>
                      <a:pt x="37" y="2"/>
                      <a:pt x="39" y="2"/>
                      <a:pt x="41" y="1"/>
                    </a:cubicBezTo>
                    <a:cubicBezTo>
                      <a:pt x="40" y="0"/>
                      <a:pt x="40" y="0"/>
                      <a:pt x="4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732">
                <a:extLst>
                  <a:ext uri="{FF2B5EF4-FFF2-40B4-BE49-F238E27FC236}">
                    <a16:creationId xmlns:a16="http://schemas.microsoft.com/office/drawing/2014/main" id="{296EA753-6D8A-4315-9C26-DBC43B7AE8AD}"/>
                  </a:ext>
                </a:extLst>
              </p:cNvPr>
              <p:cNvSpPr>
                <a:spLocks noEditPoints="1"/>
              </p:cNvSpPr>
              <p:nvPr/>
            </p:nvSpPr>
            <p:spPr bwMode="auto">
              <a:xfrm>
                <a:off x="1301" y="2637"/>
                <a:ext cx="71" cy="40"/>
              </a:xfrm>
              <a:custGeom>
                <a:avLst/>
                <a:gdLst>
                  <a:gd name="T0" fmla="*/ 1 w 30"/>
                  <a:gd name="T1" fmla="*/ 12 h 17"/>
                  <a:gd name="T2" fmla="*/ 0 w 30"/>
                  <a:gd name="T3" fmla="*/ 12 h 17"/>
                  <a:gd name="T4" fmla="*/ 8 w 30"/>
                  <a:gd name="T5" fmla="*/ 17 h 17"/>
                  <a:gd name="T6" fmla="*/ 8 w 30"/>
                  <a:gd name="T7" fmla="*/ 14 h 17"/>
                  <a:gd name="T8" fmla="*/ 1 w 30"/>
                  <a:gd name="T9" fmla="*/ 12 h 17"/>
                  <a:gd name="T10" fmla="*/ 30 w 30"/>
                  <a:gd name="T11" fmla="*/ 0 h 17"/>
                  <a:gd name="T12" fmla="*/ 29 w 30"/>
                  <a:gd name="T13" fmla="*/ 0 h 17"/>
                  <a:gd name="T14" fmla="*/ 24 w 30"/>
                  <a:gd name="T15" fmla="*/ 5 h 17"/>
                  <a:gd name="T16" fmla="*/ 18 w 30"/>
                  <a:gd name="T17" fmla="*/ 11 h 17"/>
                  <a:gd name="T18" fmla="*/ 12 w 30"/>
                  <a:gd name="T19" fmla="*/ 14 h 17"/>
                  <a:gd name="T20" fmla="*/ 13 w 30"/>
                  <a:gd name="T21" fmla="*/ 16 h 17"/>
                  <a:gd name="T22" fmla="*/ 13 w 30"/>
                  <a:gd name="T23" fmla="*/ 16 h 17"/>
                  <a:gd name="T24" fmla="*/ 14 w 30"/>
                  <a:gd name="T25" fmla="*/ 15 h 17"/>
                  <a:gd name="T26" fmla="*/ 21 w 30"/>
                  <a:gd name="T27" fmla="*/ 11 h 17"/>
                  <a:gd name="T28" fmla="*/ 23 w 30"/>
                  <a:gd name="T29" fmla="*/ 10 h 17"/>
                  <a:gd name="T30" fmla="*/ 24 w 30"/>
                  <a:gd name="T31" fmla="*/ 10 h 17"/>
                  <a:gd name="T32" fmla="*/ 25 w 30"/>
                  <a:gd name="T33" fmla="*/ 9 h 17"/>
                  <a:gd name="T34" fmla="*/ 30 w 30"/>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7">
                    <a:moveTo>
                      <a:pt x="1" y="12"/>
                    </a:moveTo>
                    <a:cubicBezTo>
                      <a:pt x="0" y="12"/>
                      <a:pt x="0" y="12"/>
                      <a:pt x="0" y="12"/>
                    </a:cubicBezTo>
                    <a:cubicBezTo>
                      <a:pt x="2" y="15"/>
                      <a:pt x="5" y="16"/>
                      <a:pt x="8" y="17"/>
                    </a:cubicBezTo>
                    <a:cubicBezTo>
                      <a:pt x="8" y="16"/>
                      <a:pt x="8" y="15"/>
                      <a:pt x="8" y="14"/>
                    </a:cubicBezTo>
                    <a:cubicBezTo>
                      <a:pt x="5" y="14"/>
                      <a:pt x="3" y="13"/>
                      <a:pt x="1" y="12"/>
                    </a:cubicBezTo>
                    <a:moveTo>
                      <a:pt x="30" y="0"/>
                    </a:moveTo>
                    <a:cubicBezTo>
                      <a:pt x="30" y="0"/>
                      <a:pt x="30" y="0"/>
                      <a:pt x="29" y="0"/>
                    </a:cubicBezTo>
                    <a:cubicBezTo>
                      <a:pt x="28" y="2"/>
                      <a:pt x="26" y="3"/>
                      <a:pt x="24" y="5"/>
                    </a:cubicBezTo>
                    <a:cubicBezTo>
                      <a:pt x="23" y="7"/>
                      <a:pt x="21" y="9"/>
                      <a:pt x="18" y="11"/>
                    </a:cubicBezTo>
                    <a:cubicBezTo>
                      <a:pt x="16" y="12"/>
                      <a:pt x="14" y="13"/>
                      <a:pt x="12" y="14"/>
                    </a:cubicBezTo>
                    <a:cubicBezTo>
                      <a:pt x="13" y="16"/>
                      <a:pt x="13" y="16"/>
                      <a:pt x="13" y="16"/>
                    </a:cubicBezTo>
                    <a:cubicBezTo>
                      <a:pt x="13" y="16"/>
                      <a:pt x="13" y="16"/>
                      <a:pt x="13" y="16"/>
                    </a:cubicBezTo>
                    <a:cubicBezTo>
                      <a:pt x="13" y="16"/>
                      <a:pt x="14" y="15"/>
                      <a:pt x="14" y="15"/>
                    </a:cubicBezTo>
                    <a:cubicBezTo>
                      <a:pt x="16" y="14"/>
                      <a:pt x="18" y="13"/>
                      <a:pt x="21" y="11"/>
                    </a:cubicBezTo>
                    <a:cubicBezTo>
                      <a:pt x="22" y="11"/>
                      <a:pt x="22" y="10"/>
                      <a:pt x="23" y="10"/>
                    </a:cubicBezTo>
                    <a:cubicBezTo>
                      <a:pt x="23" y="10"/>
                      <a:pt x="24" y="10"/>
                      <a:pt x="24" y="10"/>
                    </a:cubicBezTo>
                    <a:cubicBezTo>
                      <a:pt x="24" y="10"/>
                      <a:pt x="25" y="9"/>
                      <a:pt x="25" y="9"/>
                    </a:cubicBezTo>
                    <a:cubicBezTo>
                      <a:pt x="28" y="6"/>
                      <a:pt x="29" y="3"/>
                      <a:pt x="3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733">
                <a:extLst>
                  <a:ext uri="{FF2B5EF4-FFF2-40B4-BE49-F238E27FC236}">
                    <a16:creationId xmlns:a16="http://schemas.microsoft.com/office/drawing/2014/main" id="{7C010E34-A576-4DF0-BF51-2CE3DF4A298E}"/>
                  </a:ext>
                </a:extLst>
              </p:cNvPr>
              <p:cNvSpPr>
                <a:spLocks noEditPoints="1"/>
              </p:cNvSpPr>
              <p:nvPr/>
            </p:nvSpPr>
            <p:spPr bwMode="auto">
              <a:xfrm>
                <a:off x="1822" y="2551"/>
                <a:ext cx="81" cy="128"/>
              </a:xfrm>
              <a:custGeom>
                <a:avLst/>
                <a:gdLst>
                  <a:gd name="T0" fmla="*/ 12 w 34"/>
                  <a:gd name="T1" fmla="*/ 50 h 54"/>
                  <a:gd name="T2" fmla="*/ 18 w 34"/>
                  <a:gd name="T3" fmla="*/ 16 h 54"/>
                  <a:gd name="T4" fmla="*/ 6 w 34"/>
                  <a:gd name="T5" fmla="*/ 0 h 54"/>
                  <a:gd name="T6" fmla="*/ 5 w 34"/>
                  <a:gd name="T7" fmla="*/ 0 h 54"/>
                  <a:gd name="T8" fmla="*/ 5 w 34"/>
                  <a:gd name="T9" fmla="*/ 0 h 54"/>
                  <a:gd name="T10" fmla="*/ 0 w 34"/>
                  <a:gd name="T11" fmla="*/ 3 h 54"/>
                  <a:gd name="T12" fmla="*/ 0 w 34"/>
                  <a:gd name="T13" fmla="*/ 5 h 54"/>
                  <a:gd name="T14" fmla="*/ 0 w 34"/>
                  <a:gd name="T15" fmla="*/ 10 h 54"/>
                  <a:gd name="T16" fmla="*/ 1 w 34"/>
                  <a:gd name="T17" fmla="*/ 16 h 54"/>
                  <a:gd name="T18" fmla="*/ 3 w 34"/>
                  <a:gd name="T19" fmla="*/ 20 h 54"/>
                  <a:gd name="T20" fmla="*/ 3 w 34"/>
                  <a:gd name="T21" fmla="*/ 21 h 54"/>
                  <a:gd name="T22" fmla="*/ 4 w 34"/>
                  <a:gd name="T23" fmla="*/ 23 h 54"/>
                  <a:gd name="T24" fmla="*/ 5 w 34"/>
                  <a:gd name="T25" fmla="*/ 24 h 54"/>
                  <a:gd name="T26" fmla="*/ 4 w 34"/>
                  <a:gd name="T27" fmla="*/ 25 h 54"/>
                  <a:gd name="T28" fmla="*/ 2 w 34"/>
                  <a:gd name="T29" fmla="*/ 28 h 54"/>
                  <a:gd name="T30" fmla="*/ 2 w 34"/>
                  <a:gd name="T31" fmla="*/ 28 h 54"/>
                  <a:gd name="T32" fmla="*/ 1 w 34"/>
                  <a:gd name="T33" fmla="*/ 30 h 54"/>
                  <a:gd name="T34" fmla="*/ 1 w 34"/>
                  <a:gd name="T35" fmla="*/ 31 h 54"/>
                  <a:gd name="T36" fmla="*/ 0 w 34"/>
                  <a:gd name="T37" fmla="*/ 36 h 54"/>
                  <a:gd name="T38" fmla="*/ 0 w 34"/>
                  <a:gd name="T39" fmla="*/ 37 h 54"/>
                  <a:gd name="T40" fmla="*/ 0 w 34"/>
                  <a:gd name="T41" fmla="*/ 42 h 54"/>
                  <a:gd name="T42" fmla="*/ 0 w 34"/>
                  <a:gd name="T43" fmla="*/ 44 h 54"/>
                  <a:gd name="T44" fmla="*/ 0 w 34"/>
                  <a:gd name="T45" fmla="*/ 45 h 54"/>
                  <a:gd name="T46" fmla="*/ 1 w 34"/>
                  <a:gd name="T47" fmla="*/ 47 h 54"/>
                  <a:gd name="T48" fmla="*/ 1 w 34"/>
                  <a:gd name="T49" fmla="*/ 47 h 54"/>
                  <a:gd name="T50" fmla="*/ 4 w 34"/>
                  <a:gd name="T51" fmla="*/ 51 h 54"/>
                  <a:gd name="T52" fmla="*/ 5 w 34"/>
                  <a:gd name="T53" fmla="*/ 53 h 54"/>
                  <a:gd name="T54" fmla="*/ 7 w 34"/>
                  <a:gd name="T55" fmla="*/ 54 h 54"/>
                  <a:gd name="T56" fmla="*/ 9 w 34"/>
                  <a:gd name="T57" fmla="*/ 52 h 54"/>
                  <a:gd name="T58" fmla="*/ 11 w 34"/>
                  <a:gd name="T59" fmla="*/ 51 h 54"/>
                  <a:gd name="T60" fmla="*/ 12 w 34"/>
                  <a:gd name="T61" fmla="*/ 50 h 54"/>
                  <a:gd name="T62" fmla="*/ 12 w 34"/>
                  <a:gd name="T63" fmla="*/ 50 h 54"/>
                  <a:gd name="T64" fmla="*/ 13 w 34"/>
                  <a:gd name="T65" fmla="*/ 49 h 54"/>
                  <a:gd name="T66" fmla="*/ 14 w 34"/>
                  <a:gd name="T67" fmla="*/ 47 h 54"/>
                  <a:gd name="T68" fmla="*/ 15 w 34"/>
                  <a:gd name="T69" fmla="*/ 47 h 54"/>
                  <a:gd name="T70" fmla="*/ 16 w 34"/>
                  <a:gd name="T71" fmla="*/ 44 h 54"/>
                  <a:gd name="T72" fmla="*/ 17 w 34"/>
                  <a:gd name="T73" fmla="*/ 44 h 54"/>
                  <a:gd name="T74" fmla="*/ 18 w 34"/>
                  <a:gd name="T75" fmla="*/ 41 h 54"/>
                  <a:gd name="T76" fmla="*/ 23 w 34"/>
                  <a:gd name="T77" fmla="*/ 41 h 54"/>
                  <a:gd name="T78" fmla="*/ 25 w 34"/>
                  <a:gd name="T79" fmla="*/ 42 h 54"/>
                  <a:gd name="T80" fmla="*/ 30 w 34"/>
                  <a:gd name="T81" fmla="*/ 43 h 54"/>
                  <a:gd name="T82" fmla="*/ 32 w 34"/>
                  <a:gd name="T83" fmla="*/ 41 h 54"/>
                  <a:gd name="T84" fmla="*/ 30 w 34"/>
                  <a:gd name="T85" fmla="*/ 39 h 54"/>
                  <a:gd name="T86" fmla="*/ 28 w 34"/>
                  <a:gd name="T87" fmla="*/ 35 h 54"/>
                  <a:gd name="T88" fmla="*/ 28 w 34"/>
                  <a:gd name="T89" fmla="*/ 35 h 54"/>
                  <a:gd name="T90" fmla="*/ 24 w 34"/>
                  <a:gd name="T91" fmla="*/ 30 h 54"/>
                  <a:gd name="T92" fmla="*/ 25 w 34"/>
                  <a:gd name="T93" fmla="*/ 30 h 54"/>
                  <a:gd name="T94" fmla="*/ 23 w 34"/>
                  <a:gd name="T95" fmla="*/ 28 h 54"/>
                  <a:gd name="T96" fmla="*/ 20 w 34"/>
                  <a:gd name="T97" fmla="*/ 22 h 54"/>
                  <a:gd name="T98" fmla="*/ 19 w 34"/>
                  <a:gd name="T99" fmla="*/ 18 h 54"/>
                  <a:gd name="T100" fmla="*/ 19 w 34"/>
                  <a:gd name="T101" fmla="*/ 18 h 54"/>
                  <a:gd name="T102" fmla="*/ 19 w 34"/>
                  <a:gd name="T103" fmla="*/ 17 h 54"/>
                  <a:gd name="T104" fmla="*/ 18 w 34"/>
                  <a:gd name="T105" fmla="*/ 15 h 54"/>
                  <a:gd name="T106" fmla="*/ 18 w 34"/>
                  <a:gd name="T107" fmla="*/ 13 h 54"/>
                  <a:gd name="T108" fmla="*/ 18 w 34"/>
                  <a:gd name="T109" fmla="*/ 11 h 54"/>
                  <a:gd name="T110" fmla="*/ 18 w 34"/>
                  <a:gd name="T111" fmla="*/ 9 h 54"/>
                  <a:gd name="T112" fmla="*/ 18 w 34"/>
                  <a:gd name="T113" fmla="*/ 9 h 54"/>
                  <a:gd name="T114" fmla="*/ 18 w 34"/>
                  <a:gd name="T115" fmla="*/ 9 h 54"/>
                  <a:gd name="T116" fmla="*/ 18 w 34"/>
                  <a:gd name="T117" fmla="*/ 5 h 54"/>
                  <a:gd name="T118" fmla="*/ 18 w 34"/>
                  <a:gd name="T119" fmla="*/ 5 h 54"/>
                  <a:gd name="T120" fmla="*/ 17 w 34"/>
                  <a:gd name="T121" fmla="*/ 2 h 54"/>
                  <a:gd name="T122" fmla="*/ 13 w 34"/>
                  <a:gd name="T1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54">
                    <a:moveTo>
                      <a:pt x="12" y="50"/>
                    </a:moveTo>
                    <a:cubicBezTo>
                      <a:pt x="12" y="50"/>
                      <a:pt x="12" y="50"/>
                      <a:pt x="12" y="50"/>
                    </a:cubicBezTo>
                    <a:cubicBezTo>
                      <a:pt x="12" y="50"/>
                      <a:pt x="12" y="50"/>
                      <a:pt x="12" y="50"/>
                    </a:cubicBezTo>
                    <a:cubicBezTo>
                      <a:pt x="12" y="50"/>
                      <a:pt x="12" y="50"/>
                      <a:pt x="12" y="50"/>
                    </a:cubicBezTo>
                    <a:cubicBezTo>
                      <a:pt x="12" y="50"/>
                      <a:pt x="12" y="50"/>
                      <a:pt x="12" y="50"/>
                    </a:cubicBezTo>
                    <a:moveTo>
                      <a:pt x="18" y="16"/>
                    </a:moveTo>
                    <a:cubicBezTo>
                      <a:pt x="18" y="16"/>
                      <a:pt x="18" y="16"/>
                      <a:pt x="18" y="16"/>
                    </a:cubicBezTo>
                    <a:cubicBezTo>
                      <a:pt x="18" y="16"/>
                      <a:pt x="18" y="16"/>
                      <a:pt x="18" y="16"/>
                    </a:cubicBezTo>
                    <a:moveTo>
                      <a:pt x="9" y="0"/>
                    </a:moveTo>
                    <a:cubicBezTo>
                      <a:pt x="9" y="0"/>
                      <a:pt x="9" y="0"/>
                      <a:pt x="9" y="0"/>
                    </a:cubicBezTo>
                    <a:cubicBezTo>
                      <a:pt x="7" y="0"/>
                      <a:pt x="7" y="0"/>
                      <a:pt x="7" y="0"/>
                    </a:cubicBezTo>
                    <a:cubicBezTo>
                      <a:pt x="6" y="0"/>
                      <a:pt x="6" y="0"/>
                      <a:pt x="6"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3" y="1"/>
                      <a:pt x="3" y="1"/>
                      <a:pt x="3" y="1"/>
                    </a:cubicBezTo>
                    <a:cubicBezTo>
                      <a:pt x="0" y="1"/>
                      <a:pt x="0" y="1"/>
                      <a:pt x="0" y="1"/>
                    </a:cubicBezTo>
                    <a:cubicBezTo>
                      <a:pt x="0" y="1"/>
                      <a:pt x="0" y="1"/>
                      <a:pt x="0" y="1"/>
                    </a:cubicBezTo>
                    <a:cubicBezTo>
                      <a:pt x="0" y="3"/>
                      <a:pt x="0" y="3"/>
                      <a:pt x="0" y="3"/>
                    </a:cubicBezTo>
                    <a:cubicBezTo>
                      <a:pt x="0" y="4"/>
                      <a:pt x="0" y="4"/>
                      <a:pt x="0" y="4"/>
                    </a:cubicBezTo>
                    <a:cubicBezTo>
                      <a:pt x="0" y="4"/>
                      <a:pt x="0" y="4"/>
                      <a:pt x="0" y="4"/>
                    </a:cubicBezTo>
                    <a:cubicBezTo>
                      <a:pt x="0" y="5"/>
                      <a:pt x="0" y="5"/>
                      <a:pt x="0" y="5"/>
                    </a:cubicBezTo>
                    <a:cubicBezTo>
                      <a:pt x="0" y="5"/>
                      <a:pt x="0" y="5"/>
                      <a:pt x="0" y="5"/>
                    </a:cubicBezTo>
                    <a:cubicBezTo>
                      <a:pt x="0" y="7"/>
                      <a:pt x="0" y="7"/>
                      <a:pt x="0" y="7"/>
                    </a:cubicBezTo>
                    <a:cubicBezTo>
                      <a:pt x="0" y="8"/>
                      <a:pt x="0" y="8"/>
                      <a:pt x="0" y="8"/>
                    </a:cubicBezTo>
                    <a:cubicBezTo>
                      <a:pt x="0" y="9"/>
                      <a:pt x="0" y="9"/>
                      <a:pt x="0" y="9"/>
                    </a:cubicBezTo>
                    <a:cubicBezTo>
                      <a:pt x="0" y="10"/>
                      <a:pt x="0" y="10"/>
                      <a:pt x="0" y="10"/>
                    </a:cubicBezTo>
                    <a:cubicBezTo>
                      <a:pt x="0" y="12"/>
                      <a:pt x="0" y="12"/>
                      <a:pt x="0" y="12"/>
                    </a:cubicBezTo>
                    <a:cubicBezTo>
                      <a:pt x="0" y="13"/>
                      <a:pt x="1" y="14"/>
                      <a:pt x="1" y="14"/>
                    </a:cubicBezTo>
                    <a:cubicBezTo>
                      <a:pt x="1" y="15"/>
                      <a:pt x="1" y="15"/>
                      <a:pt x="1" y="15"/>
                    </a:cubicBezTo>
                    <a:cubicBezTo>
                      <a:pt x="1" y="15"/>
                      <a:pt x="1" y="15"/>
                      <a:pt x="1" y="16"/>
                    </a:cubicBezTo>
                    <a:cubicBezTo>
                      <a:pt x="1" y="17"/>
                      <a:pt x="1" y="17"/>
                      <a:pt x="1" y="17"/>
                    </a:cubicBezTo>
                    <a:cubicBezTo>
                      <a:pt x="2" y="18"/>
                      <a:pt x="2" y="18"/>
                      <a:pt x="2" y="18"/>
                    </a:cubicBezTo>
                    <a:cubicBezTo>
                      <a:pt x="2" y="19"/>
                      <a:pt x="2" y="19"/>
                      <a:pt x="2" y="19"/>
                    </a:cubicBezTo>
                    <a:cubicBezTo>
                      <a:pt x="3" y="20"/>
                      <a:pt x="3" y="20"/>
                      <a:pt x="3" y="20"/>
                    </a:cubicBezTo>
                    <a:cubicBezTo>
                      <a:pt x="3" y="20"/>
                      <a:pt x="3" y="20"/>
                      <a:pt x="3" y="20"/>
                    </a:cubicBezTo>
                    <a:cubicBezTo>
                      <a:pt x="3" y="20"/>
                      <a:pt x="3" y="20"/>
                      <a:pt x="3" y="20"/>
                    </a:cubicBezTo>
                    <a:cubicBezTo>
                      <a:pt x="3" y="21"/>
                      <a:pt x="3" y="21"/>
                      <a:pt x="3" y="21"/>
                    </a:cubicBezTo>
                    <a:cubicBezTo>
                      <a:pt x="3" y="21"/>
                      <a:pt x="3" y="21"/>
                      <a:pt x="3" y="21"/>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4"/>
                      <a:pt x="5" y="24"/>
                      <a:pt x="5" y="24"/>
                    </a:cubicBezTo>
                    <a:cubicBezTo>
                      <a:pt x="5" y="24"/>
                      <a:pt x="5" y="24"/>
                      <a:pt x="5" y="24"/>
                    </a:cubicBezTo>
                    <a:cubicBezTo>
                      <a:pt x="5" y="24"/>
                      <a:pt x="5" y="24"/>
                      <a:pt x="5" y="24"/>
                    </a:cubicBezTo>
                    <a:cubicBezTo>
                      <a:pt x="5" y="24"/>
                      <a:pt x="5" y="24"/>
                      <a:pt x="5" y="24"/>
                    </a:cubicBezTo>
                    <a:cubicBezTo>
                      <a:pt x="4" y="25"/>
                      <a:pt x="4" y="25"/>
                      <a:pt x="4" y="25"/>
                    </a:cubicBezTo>
                    <a:cubicBezTo>
                      <a:pt x="4" y="25"/>
                      <a:pt x="4" y="25"/>
                      <a:pt x="4" y="25"/>
                    </a:cubicBezTo>
                    <a:cubicBezTo>
                      <a:pt x="4" y="25"/>
                      <a:pt x="4" y="25"/>
                      <a:pt x="4" y="25"/>
                    </a:cubicBezTo>
                    <a:cubicBezTo>
                      <a:pt x="3" y="27"/>
                      <a:pt x="3" y="27"/>
                      <a:pt x="3" y="27"/>
                    </a:cubicBezTo>
                    <a:cubicBezTo>
                      <a:pt x="3" y="27"/>
                      <a:pt x="3" y="27"/>
                      <a:pt x="3" y="27"/>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30"/>
                      <a:pt x="2" y="30"/>
                      <a:pt x="2" y="30"/>
                    </a:cubicBezTo>
                    <a:cubicBezTo>
                      <a:pt x="1" y="30"/>
                      <a:pt x="1" y="30"/>
                      <a:pt x="1" y="30"/>
                    </a:cubicBezTo>
                    <a:cubicBezTo>
                      <a:pt x="1" y="30"/>
                      <a:pt x="1" y="30"/>
                      <a:pt x="1" y="30"/>
                    </a:cubicBezTo>
                    <a:cubicBezTo>
                      <a:pt x="1" y="30"/>
                      <a:pt x="1" y="30"/>
                      <a:pt x="1" y="30"/>
                    </a:cubicBezTo>
                    <a:cubicBezTo>
                      <a:pt x="1" y="30"/>
                      <a:pt x="1" y="30"/>
                      <a:pt x="1" y="30"/>
                    </a:cubicBezTo>
                    <a:cubicBezTo>
                      <a:pt x="1" y="31"/>
                      <a:pt x="1" y="31"/>
                      <a:pt x="1" y="31"/>
                    </a:cubicBezTo>
                    <a:cubicBezTo>
                      <a:pt x="1" y="31"/>
                      <a:pt x="1" y="31"/>
                      <a:pt x="1" y="31"/>
                    </a:cubicBezTo>
                    <a:cubicBezTo>
                      <a:pt x="1" y="31"/>
                      <a:pt x="1" y="31"/>
                      <a:pt x="1" y="31"/>
                    </a:cubicBezTo>
                    <a:cubicBezTo>
                      <a:pt x="1" y="32"/>
                      <a:pt x="1" y="32"/>
                      <a:pt x="1" y="32"/>
                    </a:cubicBezTo>
                    <a:cubicBezTo>
                      <a:pt x="0" y="34"/>
                      <a:pt x="0" y="34"/>
                      <a:pt x="0" y="34"/>
                    </a:cubicBezTo>
                    <a:cubicBezTo>
                      <a:pt x="0" y="33"/>
                      <a:pt x="0" y="33"/>
                      <a:pt x="0" y="33"/>
                    </a:cubicBezTo>
                    <a:cubicBezTo>
                      <a:pt x="0" y="34"/>
                      <a:pt x="0" y="35"/>
                      <a:pt x="0" y="36"/>
                    </a:cubicBezTo>
                    <a:cubicBezTo>
                      <a:pt x="0" y="37"/>
                      <a:pt x="0" y="37"/>
                      <a:pt x="0" y="37"/>
                    </a:cubicBezTo>
                    <a:cubicBezTo>
                      <a:pt x="0" y="37"/>
                      <a:pt x="0" y="37"/>
                      <a:pt x="0" y="37"/>
                    </a:cubicBezTo>
                    <a:cubicBezTo>
                      <a:pt x="0" y="37"/>
                      <a:pt x="0" y="37"/>
                      <a:pt x="0" y="37"/>
                    </a:cubicBezTo>
                    <a:cubicBezTo>
                      <a:pt x="0" y="37"/>
                      <a:pt x="0" y="37"/>
                      <a:pt x="0" y="37"/>
                    </a:cubicBezTo>
                    <a:cubicBezTo>
                      <a:pt x="0" y="37"/>
                      <a:pt x="0" y="37"/>
                      <a:pt x="0" y="37"/>
                    </a:cubicBezTo>
                    <a:cubicBezTo>
                      <a:pt x="0" y="38"/>
                      <a:pt x="0" y="39"/>
                      <a:pt x="0" y="41"/>
                    </a:cubicBezTo>
                    <a:cubicBezTo>
                      <a:pt x="0" y="40"/>
                      <a:pt x="0" y="40"/>
                      <a:pt x="0" y="40"/>
                    </a:cubicBezTo>
                    <a:cubicBezTo>
                      <a:pt x="0" y="42"/>
                      <a:pt x="0" y="42"/>
                      <a:pt x="0" y="42"/>
                    </a:cubicBezTo>
                    <a:cubicBezTo>
                      <a:pt x="0" y="42"/>
                      <a:pt x="0" y="42"/>
                      <a:pt x="0" y="43"/>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5"/>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2" y="48"/>
                      <a:pt x="2" y="48"/>
                      <a:pt x="2" y="48"/>
                    </a:cubicBezTo>
                    <a:cubicBezTo>
                      <a:pt x="2" y="49"/>
                      <a:pt x="2" y="49"/>
                      <a:pt x="3" y="50"/>
                    </a:cubicBezTo>
                    <a:cubicBezTo>
                      <a:pt x="3" y="51"/>
                      <a:pt x="3" y="51"/>
                      <a:pt x="3" y="51"/>
                    </a:cubicBezTo>
                    <a:cubicBezTo>
                      <a:pt x="4" y="51"/>
                      <a:pt x="4" y="51"/>
                      <a:pt x="4" y="51"/>
                    </a:cubicBezTo>
                    <a:cubicBezTo>
                      <a:pt x="4" y="51"/>
                      <a:pt x="4" y="51"/>
                      <a:pt x="4" y="51"/>
                    </a:cubicBezTo>
                    <a:cubicBezTo>
                      <a:pt x="4" y="52"/>
                      <a:pt x="4" y="52"/>
                      <a:pt x="4" y="52"/>
                    </a:cubicBezTo>
                    <a:cubicBezTo>
                      <a:pt x="4" y="52"/>
                      <a:pt x="4" y="52"/>
                      <a:pt x="4" y="52"/>
                    </a:cubicBezTo>
                    <a:cubicBezTo>
                      <a:pt x="5" y="53"/>
                      <a:pt x="5" y="53"/>
                      <a:pt x="5" y="53"/>
                    </a:cubicBezTo>
                    <a:cubicBezTo>
                      <a:pt x="5" y="53"/>
                      <a:pt x="5" y="53"/>
                      <a:pt x="5" y="53"/>
                    </a:cubicBezTo>
                    <a:cubicBezTo>
                      <a:pt x="6" y="53"/>
                      <a:pt x="6" y="53"/>
                      <a:pt x="6" y="53"/>
                    </a:cubicBezTo>
                    <a:cubicBezTo>
                      <a:pt x="6" y="53"/>
                      <a:pt x="6" y="53"/>
                      <a:pt x="6" y="53"/>
                    </a:cubicBezTo>
                    <a:cubicBezTo>
                      <a:pt x="7" y="54"/>
                      <a:pt x="7" y="54"/>
                      <a:pt x="7" y="54"/>
                    </a:cubicBezTo>
                    <a:cubicBezTo>
                      <a:pt x="7" y="54"/>
                      <a:pt x="7" y="54"/>
                      <a:pt x="7" y="54"/>
                    </a:cubicBezTo>
                    <a:cubicBezTo>
                      <a:pt x="8" y="53"/>
                      <a:pt x="8" y="53"/>
                      <a:pt x="8" y="53"/>
                    </a:cubicBezTo>
                    <a:cubicBezTo>
                      <a:pt x="8" y="53"/>
                      <a:pt x="9" y="53"/>
                      <a:pt x="9" y="52"/>
                    </a:cubicBezTo>
                    <a:cubicBezTo>
                      <a:pt x="9" y="52"/>
                      <a:pt x="9" y="52"/>
                      <a:pt x="9" y="52"/>
                    </a:cubicBezTo>
                    <a:cubicBezTo>
                      <a:pt x="10" y="52"/>
                      <a:pt x="10" y="52"/>
                      <a:pt x="10" y="52"/>
                    </a:cubicBezTo>
                    <a:cubicBezTo>
                      <a:pt x="10" y="52"/>
                      <a:pt x="10" y="52"/>
                      <a:pt x="10" y="52"/>
                    </a:cubicBezTo>
                    <a:cubicBezTo>
                      <a:pt x="11" y="51"/>
                      <a:pt x="11" y="51"/>
                      <a:pt x="11" y="51"/>
                    </a:cubicBezTo>
                    <a:cubicBezTo>
                      <a:pt x="11" y="51"/>
                      <a:pt x="11" y="51"/>
                      <a:pt x="11" y="51"/>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3" y="49"/>
                      <a:pt x="13" y="49"/>
                      <a:pt x="13" y="49"/>
                    </a:cubicBezTo>
                    <a:cubicBezTo>
                      <a:pt x="14" y="48"/>
                      <a:pt x="14" y="48"/>
                      <a:pt x="14" y="48"/>
                    </a:cubicBezTo>
                    <a:cubicBezTo>
                      <a:pt x="14" y="48"/>
                      <a:pt x="14" y="48"/>
                      <a:pt x="14" y="48"/>
                    </a:cubicBezTo>
                    <a:cubicBezTo>
                      <a:pt x="14" y="48"/>
                      <a:pt x="14" y="48"/>
                      <a:pt x="14" y="48"/>
                    </a:cubicBezTo>
                    <a:cubicBezTo>
                      <a:pt x="14" y="47"/>
                      <a:pt x="14" y="47"/>
                      <a:pt x="14" y="47"/>
                    </a:cubicBezTo>
                    <a:cubicBezTo>
                      <a:pt x="14" y="47"/>
                      <a:pt x="14" y="47"/>
                      <a:pt x="14" y="47"/>
                    </a:cubicBezTo>
                    <a:cubicBezTo>
                      <a:pt x="14" y="47"/>
                      <a:pt x="14" y="47"/>
                      <a:pt x="14" y="47"/>
                    </a:cubicBezTo>
                    <a:cubicBezTo>
                      <a:pt x="14" y="47"/>
                      <a:pt x="14" y="47"/>
                      <a:pt x="14" y="47"/>
                    </a:cubicBezTo>
                    <a:cubicBezTo>
                      <a:pt x="15" y="47"/>
                      <a:pt x="15" y="47"/>
                      <a:pt x="15" y="47"/>
                    </a:cubicBezTo>
                    <a:cubicBezTo>
                      <a:pt x="16" y="46"/>
                      <a:pt x="16" y="46"/>
                      <a:pt x="16" y="46"/>
                    </a:cubicBezTo>
                    <a:cubicBezTo>
                      <a:pt x="15" y="46"/>
                      <a:pt x="15" y="46"/>
                      <a:pt x="15" y="46"/>
                    </a:cubicBezTo>
                    <a:cubicBezTo>
                      <a:pt x="16" y="46"/>
                      <a:pt x="16" y="45"/>
                      <a:pt x="16" y="45"/>
                    </a:cubicBezTo>
                    <a:cubicBezTo>
                      <a:pt x="16" y="44"/>
                      <a:pt x="16" y="44"/>
                      <a:pt x="16"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3"/>
                      <a:pt x="18" y="42"/>
                      <a:pt x="18" y="41"/>
                    </a:cubicBezTo>
                    <a:cubicBezTo>
                      <a:pt x="18" y="41"/>
                      <a:pt x="18" y="41"/>
                      <a:pt x="18" y="41"/>
                    </a:cubicBezTo>
                    <a:cubicBezTo>
                      <a:pt x="18" y="40"/>
                      <a:pt x="19" y="39"/>
                      <a:pt x="19" y="39"/>
                    </a:cubicBezTo>
                    <a:cubicBezTo>
                      <a:pt x="19" y="38"/>
                      <a:pt x="19" y="38"/>
                      <a:pt x="19" y="38"/>
                    </a:cubicBezTo>
                    <a:cubicBezTo>
                      <a:pt x="23" y="41"/>
                      <a:pt x="23" y="41"/>
                      <a:pt x="23" y="41"/>
                    </a:cubicBezTo>
                    <a:cubicBezTo>
                      <a:pt x="23" y="41"/>
                      <a:pt x="23" y="41"/>
                      <a:pt x="23" y="41"/>
                    </a:cubicBezTo>
                    <a:cubicBezTo>
                      <a:pt x="23" y="41"/>
                      <a:pt x="23" y="41"/>
                      <a:pt x="23" y="41"/>
                    </a:cubicBezTo>
                    <a:cubicBezTo>
                      <a:pt x="23" y="41"/>
                      <a:pt x="23" y="41"/>
                      <a:pt x="23" y="41"/>
                    </a:cubicBezTo>
                    <a:cubicBezTo>
                      <a:pt x="24" y="41"/>
                      <a:pt x="24" y="41"/>
                      <a:pt x="24" y="41"/>
                    </a:cubicBezTo>
                    <a:cubicBezTo>
                      <a:pt x="25" y="42"/>
                      <a:pt x="25" y="42"/>
                      <a:pt x="25" y="42"/>
                    </a:cubicBezTo>
                    <a:cubicBezTo>
                      <a:pt x="28" y="42"/>
                      <a:pt x="28" y="42"/>
                      <a:pt x="28" y="42"/>
                    </a:cubicBezTo>
                    <a:cubicBezTo>
                      <a:pt x="28" y="43"/>
                      <a:pt x="28" y="43"/>
                      <a:pt x="28" y="43"/>
                    </a:cubicBezTo>
                    <a:cubicBezTo>
                      <a:pt x="29" y="43"/>
                      <a:pt x="29" y="43"/>
                      <a:pt x="29" y="43"/>
                    </a:cubicBezTo>
                    <a:cubicBezTo>
                      <a:pt x="30" y="43"/>
                      <a:pt x="30" y="43"/>
                      <a:pt x="30" y="43"/>
                    </a:cubicBezTo>
                    <a:cubicBezTo>
                      <a:pt x="31" y="44"/>
                      <a:pt x="32" y="44"/>
                      <a:pt x="32" y="44"/>
                    </a:cubicBezTo>
                    <a:cubicBezTo>
                      <a:pt x="34" y="44"/>
                      <a:pt x="34" y="44"/>
                      <a:pt x="34" y="44"/>
                    </a:cubicBezTo>
                    <a:cubicBezTo>
                      <a:pt x="33" y="43"/>
                      <a:pt x="33" y="43"/>
                      <a:pt x="33" y="43"/>
                    </a:cubicBezTo>
                    <a:cubicBezTo>
                      <a:pt x="33" y="42"/>
                      <a:pt x="32" y="41"/>
                      <a:pt x="32" y="41"/>
                    </a:cubicBezTo>
                    <a:cubicBezTo>
                      <a:pt x="31" y="40"/>
                      <a:pt x="31" y="40"/>
                      <a:pt x="31" y="40"/>
                    </a:cubicBezTo>
                    <a:cubicBezTo>
                      <a:pt x="31" y="39"/>
                      <a:pt x="31" y="39"/>
                      <a:pt x="31" y="39"/>
                    </a:cubicBezTo>
                    <a:cubicBezTo>
                      <a:pt x="30" y="39"/>
                      <a:pt x="30" y="39"/>
                      <a:pt x="30" y="39"/>
                    </a:cubicBezTo>
                    <a:cubicBezTo>
                      <a:pt x="30" y="39"/>
                      <a:pt x="30" y="39"/>
                      <a:pt x="30" y="39"/>
                    </a:cubicBezTo>
                    <a:cubicBezTo>
                      <a:pt x="30" y="39"/>
                      <a:pt x="30" y="39"/>
                      <a:pt x="30" y="39"/>
                    </a:cubicBezTo>
                    <a:cubicBezTo>
                      <a:pt x="29" y="37"/>
                      <a:pt x="29" y="37"/>
                      <a:pt x="29" y="37"/>
                    </a:cubicBezTo>
                    <a:cubicBezTo>
                      <a:pt x="28" y="36"/>
                      <a:pt x="28" y="36"/>
                      <a:pt x="28" y="36"/>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7" y="34"/>
                      <a:pt x="26" y="32"/>
                      <a:pt x="25" y="31"/>
                    </a:cubicBezTo>
                    <a:cubicBezTo>
                      <a:pt x="24" y="30"/>
                      <a:pt x="24" y="30"/>
                      <a:pt x="24" y="30"/>
                    </a:cubicBezTo>
                    <a:cubicBezTo>
                      <a:pt x="24" y="30"/>
                      <a:pt x="24" y="30"/>
                      <a:pt x="24" y="30"/>
                    </a:cubicBezTo>
                    <a:cubicBezTo>
                      <a:pt x="25" y="30"/>
                      <a:pt x="25" y="30"/>
                      <a:pt x="25" y="30"/>
                    </a:cubicBezTo>
                    <a:cubicBezTo>
                      <a:pt x="25" y="30"/>
                      <a:pt x="25" y="30"/>
                      <a:pt x="25" y="30"/>
                    </a:cubicBezTo>
                    <a:cubicBezTo>
                      <a:pt x="25" y="30"/>
                      <a:pt x="25" y="30"/>
                      <a:pt x="25" y="30"/>
                    </a:cubicBezTo>
                    <a:cubicBezTo>
                      <a:pt x="24" y="30"/>
                      <a:pt x="24" y="30"/>
                      <a:pt x="24" y="30"/>
                    </a:cubicBezTo>
                    <a:cubicBezTo>
                      <a:pt x="24" y="29"/>
                      <a:pt x="24" y="29"/>
                      <a:pt x="24" y="29"/>
                    </a:cubicBezTo>
                    <a:cubicBezTo>
                      <a:pt x="23" y="27"/>
                      <a:pt x="23" y="27"/>
                      <a:pt x="23" y="27"/>
                    </a:cubicBezTo>
                    <a:cubicBezTo>
                      <a:pt x="23" y="28"/>
                      <a:pt x="23" y="28"/>
                      <a:pt x="23" y="28"/>
                    </a:cubicBezTo>
                    <a:cubicBezTo>
                      <a:pt x="23" y="27"/>
                      <a:pt x="22" y="26"/>
                      <a:pt x="22" y="26"/>
                    </a:cubicBezTo>
                    <a:cubicBezTo>
                      <a:pt x="21" y="25"/>
                      <a:pt x="21" y="25"/>
                      <a:pt x="21" y="25"/>
                    </a:cubicBezTo>
                    <a:cubicBezTo>
                      <a:pt x="21" y="24"/>
                      <a:pt x="21" y="24"/>
                      <a:pt x="21" y="24"/>
                    </a:cubicBezTo>
                    <a:cubicBezTo>
                      <a:pt x="20" y="22"/>
                      <a:pt x="20" y="22"/>
                      <a:pt x="20" y="22"/>
                    </a:cubicBezTo>
                    <a:cubicBezTo>
                      <a:pt x="20" y="21"/>
                      <a:pt x="20" y="21"/>
                      <a:pt x="20" y="21"/>
                    </a:cubicBezTo>
                    <a:cubicBezTo>
                      <a:pt x="19" y="20"/>
                      <a:pt x="19" y="20"/>
                      <a:pt x="19" y="20"/>
                    </a:cubicBezTo>
                    <a:cubicBezTo>
                      <a:pt x="19" y="19"/>
                      <a:pt x="19" y="19"/>
                      <a:pt x="19"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8" y="17"/>
                      <a:pt x="18" y="17"/>
                      <a:pt x="18" y="17"/>
                    </a:cubicBezTo>
                    <a:cubicBezTo>
                      <a:pt x="18" y="16"/>
                      <a:pt x="18" y="16"/>
                      <a:pt x="18" y="16"/>
                    </a:cubicBezTo>
                    <a:cubicBezTo>
                      <a:pt x="19" y="17"/>
                      <a:pt x="19" y="17"/>
                      <a:pt x="19" y="17"/>
                    </a:cubicBezTo>
                    <a:cubicBezTo>
                      <a:pt x="19" y="17"/>
                      <a:pt x="19" y="17"/>
                      <a:pt x="19" y="17"/>
                    </a:cubicBezTo>
                    <a:cubicBezTo>
                      <a:pt x="19" y="17"/>
                      <a:pt x="19" y="17"/>
                      <a:pt x="19" y="17"/>
                    </a:cubicBezTo>
                    <a:cubicBezTo>
                      <a:pt x="19" y="16"/>
                      <a:pt x="19" y="16"/>
                      <a:pt x="19" y="16"/>
                    </a:cubicBezTo>
                    <a:cubicBezTo>
                      <a:pt x="18" y="16"/>
                      <a:pt x="18" y="16"/>
                      <a:pt x="18" y="16"/>
                    </a:cubicBezTo>
                    <a:cubicBezTo>
                      <a:pt x="18" y="15"/>
                      <a:pt x="18" y="15"/>
                      <a:pt x="18" y="15"/>
                    </a:cubicBezTo>
                    <a:cubicBezTo>
                      <a:pt x="18" y="15"/>
                      <a:pt x="18" y="15"/>
                      <a:pt x="18" y="15"/>
                    </a:cubicBezTo>
                    <a:cubicBezTo>
                      <a:pt x="18" y="15"/>
                      <a:pt x="18" y="15"/>
                      <a:pt x="18" y="15"/>
                    </a:cubicBezTo>
                    <a:cubicBezTo>
                      <a:pt x="18" y="14"/>
                      <a:pt x="18" y="14"/>
                      <a:pt x="18" y="14"/>
                    </a:cubicBezTo>
                    <a:cubicBezTo>
                      <a:pt x="18" y="13"/>
                      <a:pt x="18" y="13"/>
                      <a:pt x="18" y="13"/>
                    </a:cubicBezTo>
                    <a:cubicBezTo>
                      <a:pt x="18" y="12"/>
                      <a:pt x="18" y="12"/>
                      <a:pt x="18" y="12"/>
                    </a:cubicBezTo>
                    <a:cubicBezTo>
                      <a:pt x="18" y="11"/>
                      <a:pt x="18" y="11"/>
                      <a:pt x="18" y="11"/>
                    </a:cubicBezTo>
                    <a:cubicBezTo>
                      <a:pt x="18" y="11"/>
                      <a:pt x="18" y="11"/>
                      <a:pt x="18" y="11"/>
                    </a:cubicBezTo>
                    <a:cubicBezTo>
                      <a:pt x="18" y="11"/>
                      <a:pt x="18" y="11"/>
                      <a:pt x="18" y="11"/>
                    </a:cubicBezTo>
                    <a:cubicBezTo>
                      <a:pt x="18" y="10"/>
                      <a:pt x="18" y="10"/>
                      <a:pt x="18" y="10"/>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7"/>
                      <a:pt x="18" y="7"/>
                      <a:pt x="18" y="7"/>
                    </a:cubicBezTo>
                    <a:cubicBezTo>
                      <a:pt x="18" y="6"/>
                      <a:pt x="18" y="6"/>
                      <a:pt x="18" y="6"/>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9" y="4"/>
                      <a:pt x="19" y="4"/>
                      <a:pt x="19" y="3"/>
                    </a:cubicBezTo>
                    <a:cubicBezTo>
                      <a:pt x="18" y="3"/>
                      <a:pt x="18" y="3"/>
                      <a:pt x="18" y="3"/>
                    </a:cubicBezTo>
                    <a:cubicBezTo>
                      <a:pt x="18" y="2"/>
                      <a:pt x="18" y="2"/>
                      <a:pt x="18" y="2"/>
                    </a:cubicBezTo>
                    <a:cubicBezTo>
                      <a:pt x="17" y="2"/>
                      <a:pt x="17" y="2"/>
                      <a:pt x="17" y="2"/>
                    </a:cubicBezTo>
                    <a:cubicBezTo>
                      <a:pt x="17" y="2"/>
                      <a:pt x="17" y="2"/>
                      <a:pt x="17" y="2"/>
                    </a:cubicBezTo>
                    <a:cubicBezTo>
                      <a:pt x="17" y="2"/>
                      <a:pt x="17" y="2"/>
                      <a:pt x="17" y="2"/>
                    </a:cubicBezTo>
                    <a:cubicBezTo>
                      <a:pt x="15" y="1"/>
                      <a:pt x="15" y="1"/>
                      <a:pt x="15" y="1"/>
                    </a:cubicBezTo>
                    <a:cubicBezTo>
                      <a:pt x="14" y="1"/>
                      <a:pt x="13" y="0"/>
                      <a:pt x="13" y="0"/>
                    </a:cubicBezTo>
                    <a:cubicBezTo>
                      <a:pt x="12" y="0"/>
                      <a:pt x="11" y="0"/>
                      <a:pt x="11" y="0"/>
                    </a:cubicBezTo>
                    <a:cubicBezTo>
                      <a:pt x="10" y="0"/>
                      <a:pt x="9" y="0"/>
                      <a:pt x="9"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734">
                <a:extLst>
                  <a:ext uri="{FF2B5EF4-FFF2-40B4-BE49-F238E27FC236}">
                    <a16:creationId xmlns:a16="http://schemas.microsoft.com/office/drawing/2014/main" id="{E4189CAC-A132-459C-B3F4-F71B952106D6}"/>
                  </a:ext>
                </a:extLst>
              </p:cNvPr>
              <p:cNvSpPr>
                <a:spLocks noEditPoints="1"/>
              </p:cNvSpPr>
              <p:nvPr/>
            </p:nvSpPr>
            <p:spPr bwMode="auto">
              <a:xfrm>
                <a:off x="1498" y="2729"/>
                <a:ext cx="150" cy="248"/>
              </a:xfrm>
              <a:custGeom>
                <a:avLst/>
                <a:gdLst>
                  <a:gd name="T0" fmla="*/ 25 w 63"/>
                  <a:gd name="T1" fmla="*/ 83 h 104"/>
                  <a:gd name="T2" fmla="*/ 33 w 63"/>
                  <a:gd name="T3" fmla="*/ 90 h 104"/>
                  <a:gd name="T4" fmla="*/ 42 w 63"/>
                  <a:gd name="T5" fmla="*/ 95 h 104"/>
                  <a:gd name="T6" fmla="*/ 52 w 63"/>
                  <a:gd name="T7" fmla="*/ 100 h 104"/>
                  <a:gd name="T8" fmla="*/ 61 w 63"/>
                  <a:gd name="T9" fmla="*/ 102 h 104"/>
                  <a:gd name="T10" fmla="*/ 55 w 63"/>
                  <a:gd name="T11" fmla="*/ 99 h 104"/>
                  <a:gd name="T12" fmla="*/ 57 w 63"/>
                  <a:gd name="T13" fmla="*/ 100 h 104"/>
                  <a:gd name="T14" fmla="*/ 49 w 63"/>
                  <a:gd name="T15" fmla="*/ 95 h 104"/>
                  <a:gd name="T16" fmla="*/ 42 w 63"/>
                  <a:gd name="T17" fmla="*/ 88 h 104"/>
                  <a:gd name="T18" fmla="*/ 24 w 63"/>
                  <a:gd name="T19" fmla="*/ 81 h 104"/>
                  <a:gd name="T20" fmla="*/ 12 w 63"/>
                  <a:gd name="T21" fmla="*/ 67 h 104"/>
                  <a:gd name="T22" fmla="*/ 18 w 63"/>
                  <a:gd name="T23" fmla="*/ 75 h 104"/>
                  <a:gd name="T24" fmla="*/ 20 w 63"/>
                  <a:gd name="T25" fmla="*/ 78 h 104"/>
                  <a:gd name="T26" fmla="*/ 20 w 63"/>
                  <a:gd name="T27" fmla="*/ 78 h 104"/>
                  <a:gd name="T28" fmla="*/ 20 w 63"/>
                  <a:gd name="T29" fmla="*/ 78 h 104"/>
                  <a:gd name="T30" fmla="*/ 22 w 63"/>
                  <a:gd name="T31" fmla="*/ 80 h 104"/>
                  <a:gd name="T32" fmla="*/ 35 w 63"/>
                  <a:gd name="T33" fmla="*/ 82 h 104"/>
                  <a:gd name="T34" fmla="*/ 29 w 63"/>
                  <a:gd name="T35" fmla="*/ 74 h 104"/>
                  <a:gd name="T36" fmla="*/ 28 w 63"/>
                  <a:gd name="T37" fmla="*/ 72 h 104"/>
                  <a:gd name="T38" fmla="*/ 27 w 63"/>
                  <a:gd name="T39" fmla="*/ 71 h 104"/>
                  <a:gd name="T40" fmla="*/ 24 w 63"/>
                  <a:gd name="T41" fmla="*/ 65 h 104"/>
                  <a:gd name="T42" fmla="*/ 1 w 63"/>
                  <a:gd name="T43" fmla="*/ 34 h 104"/>
                  <a:gd name="T44" fmla="*/ 2 w 63"/>
                  <a:gd name="T45" fmla="*/ 42 h 104"/>
                  <a:gd name="T46" fmla="*/ 2 w 63"/>
                  <a:gd name="T47" fmla="*/ 43 h 104"/>
                  <a:gd name="T48" fmla="*/ 4 w 63"/>
                  <a:gd name="T49" fmla="*/ 50 h 104"/>
                  <a:gd name="T50" fmla="*/ 5 w 63"/>
                  <a:gd name="T51" fmla="*/ 53 h 104"/>
                  <a:gd name="T52" fmla="*/ 8 w 63"/>
                  <a:gd name="T53" fmla="*/ 60 h 104"/>
                  <a:gd name="T54" fmla="*/ 21 w 63"/>
                  <a:gd name="T55" fmla="*/ 58 h 104"/>
                  <a:gd name="T56" fmla="*/ 18 w 63"/>
                  <a:gd name="T57" fmla="*/ 49 h 104"/>
                  <a:gd name="T58" fmla="*/ 18 w 63"/>
                  <a:gd name="T59" fmla="*/ 48 h 104"/>
                  <a:gd name="T60" fmla="*/ 18 w 63"/>
                  <a:gd name="T61" fmla="*/ 47 h 104"/>
                  <a:gd name="T62" fmla="*/ 17 w 63"/>
                  <a:gd name="T63" fmla="*/ 41 h 104"/>
                  <a:gd name="T64" fmla="*/ 17 w 63"/>
                  <a:gd name="T65" fmla="*/ 36 h 104"/>
                  <a:gd name="T66" fmla="*/ 0 w 63"/>
                  <a:gd name="T67" fmla="*/ 22 h 104"/>
                  <a:gd name="T68" fmla="*/ 1 w 63"/>
                  <a:gd name="T69" fmla="*/ 31 h 104"/>
                  <a:gd name="T70" fmla="*/ 17 w 63"/>
                  <a:gd name="T71" fmla="*/ 31 h 104"/>
                  <a:gd name="T72" fmla="*/ 15 w 63"/>
                  <a:gd name="T73" fmla="*/ 27 h 104"/>
                  <a:gd name="T74" fmla="*/ 14 w 63"/>
                  <a:gd name="T75" fmla="*/ 27 h 104"/>
                  <a:gd name="T76" fmla="*/ 10 w 63"/>
                  <a:gd name="T77" fmla="*/ 26 h 104"/>
                  <a:gd name="T78" fmla="*/ 9 w 63"/>
                  <a:gd name="T79" fmla="*/ 0 h 104"/>
                  <a:gd name="T80" fmla="*/ 9 w 63"/>
                  <a:gd name="T8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04">
                    <a:moveTo>
                      <a:pt x="24" y="81"/>
                    </a:moveTo>
                    <a:cubicBezTo>
                      <a:pt x="24" y="82"/>
                      <a:pt x="25" y="83"/>
                      <a:pt x="25" y="83"/>
                    </a:cubicBezTo>
                    <a:cubicBezTo>
                      <a:pt x="29" y="86"/>
                      <a:pt x="29" y="86"/>
                      <a:pt x="29" y="86"/>
                    </a:cubicBezTo>
                    <a:cubicBezTo>
                      <a:pt x="31" y="88"/>
                      <a:pt x="32" y="89"/>
                      <a:pt x="33" y="90"/>
                    </a:cubicBezTo>
                    <a:cubicBezTo>
                      <a:pt x="35" y="91"/>
                      <a:pt x="36" y="91"/>
                      <a:pt x="38" y="92"/>
                    </a:cubicBezTo>
                    <a:cubicBezTo>
                      <a:pt x="39" y="93"/>
                      <a:pt x="41" y="94"/>
                      <a:pt x="42" y="95"/>
                    </a:cubicBezTo>
                    <a:cubicBezTo>
                      <a:pt x="44" y="96"/>
                      <a:pt x="45" y="97"/>
                      <a:pt x="47" y="98"/>
                    </a:cubicBezTo>
                    <a:cubicBezTo>
                      <a:pt x="52" y="100"/>
                      <a:pt x="52" y="100"/>
                      <a:pt x="52" y="100"/>
                    </a:cubicBezTo>
                    <a:cubicBezTo>
                      <a:pt x="63" y="104"/>
                      <a:pt x="63" y="104"/>
                      <a:pt x="63" y="104"/>
                    </a:cubicBezTo>
                    <a:cubicBezTo>
                      <a:pt x="61" y="102"/>
                      <a:pt x="61" y="102"/>
                      <a:pt x="61" y="102"/>
                    </a:cubicBezTo>
                    <a:cubicBezTo>
                      <a:pt x="59" y="102"/>
                      <a:pt x="57" y="101"/>
                      <a:pt x="55" y="100"/>
                    </a:cubicBezTo>
                    <a:cubicBezTo>
                      <a:pt x="54" y="100"/>
                      <a:pt x="55" y="99"/>
                      <a:pt x="55" y="99"/>
                    </a:cubicBezTo>
                    <a:cubicBezTo>
                      <a:pt x="55" y="99"/>
                      <a:pt x="55" y="99"/>
                      <a:pt x="55" y="100"/>
                    </a:cubicBezTo>
                    <a:cubicBezTo>
                      <a:pt x="56" y="100"/>
                      <a:pt x="56" y="100"/>
                      <a:pt x="57" y="100"/>
                    </a:cubicBezTo>
                    <a:cubicBezTo>
                      <a:pt x="53" y="97"/>
                      <a:pt x="53" y="97"/>
                      <a:pt x="53" y="97"/>
                    </a:cubicBezTo>
                    <a:cubicBezTo>
                      <a:pt x="49" y="95"/>
                      <a:pt x="49" y="95"/>
                      <a:pt x="49" y="95"/>
                    </a:cubicBezTo>
                    <a:cubicBezTo>
                      <a:pt x="48" y="94"/>
                      <a:pt x="47" y="93"/>
                      <a:pt x="46" y="92"/>
                    </a:cubicBezTo>
                    <a:cubicBezTo>
                      <a:pt x="42" y="88"/>
                      <a:pt x="42" y="88"/>
                      <a:pt x="42" y="88"/>
                    </a:cubicBezTo>
                    <a:cubicBezTo>
                      <a:pt x="40" y="86"/>
                      <a:pt x="40" y="86"/>
                      <a:pt x="40" y="86"/>
                    </a:cubicBezTo>
                    <a:cubicBezTo>
                      <a:pt x="34" y="85"/>
                      <a:pt x="29" y="84"/>
                      <a:pt x="24" y="81"/>
                    </a:cubicBezTo>
                    <a:moveTo>
                      <a:pt x="9" y="63"/>
                    </a:moveTo>
                    <a:cubicBezTo>
                      <a:pt x="10" y="64"/>
                      <a:pt x="11" y="66"/>
                      <a:pt x="12" y="67"/>
                    </a:cubicBezTo>
                    <a:cubicBezTo>
                      <a:pt x="15" y="71"/>
                      <a:pt x="15" y="71"/>
                      <a:pt x="15" y="71"/>
                    </a:cubicBezTo>
                    <a:cubicBezTo>
                      <a:pt x="16" y="73"/>
                      <a:pt x="17" y="74"/>
                      <a:pt x="18" y="75"/>
                    </a:cubicBezTo>
                    <a:cubicBezTo>
                      <a:pt x="20" y="77"/>
                      <a:pt x="20" y="77"/>
                      <a:pt x="20" y="77"/>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1" y="79"/>
                      <a:pt x="21" y="79"/>
                      <a:pt x="21" y="79"/>
                    </a:cubicBezTo>
                    <a:cubicBezTo>
                      <a:pt x="22" y="80"/>
                      <a:pt x="22" y="80"/>
                      <a:pt x="22" y="80"/>
                    </a:cubicBezTo>
                    <a:cubicBezTo>
                      <a:pt x="27" y="81"/>
                      <a:pt x="32" y="83"/>
                      <a:pt x="37" y="84"/>
                    </a:cubicBezTo>
                    <a:cubicBezTo>
                      <a:pt x="35" y="82"/>
                      <a:pt x="35" y="82"/>
                      <a:pt x="35" y="82"/>
                    </a:cubicBezTo>
                    <a:cubicBezTo>
                      <a:pt x="34" y="81"/>
                      <a:pt x="33" y="79"/>
                      <a:pt x="32" y="78"/>
                    </a:cubicBezTo>
                    <a:cubicBezTo>
                      <a:pt x="31" y="77"/>
                      <a:pt x="30" y="76"/>
                      <a:pt x="29" y="74"/>
                    </a:cubicBezTo>
                    <a:cubicBezTo>
                      <a:pt x="28" y="73"/>
                      <a:pt x="28" y="73"/>
                      <a:pt x="28" y="73"/>
                    </a:cubicBezTo>
                    <a:cubicBezTo>
                      <a:pt x="28" y="72"/>
                      <a:pt x="28" y="72"/>
                      <a:pt x="28" y="72"/>
                    </a:cubicBezTo>
                    <a:cubicBezTo>
                      <a:pt x="27" y="72"/>
                      <a:pt x="27" y="72"/>
                      <a:pt x="27" y="72"/>
                    </a:cubicBezTo>
                    <a:cubicBezTo>
                      <a:pt x="27" y="71"/>
                      <a:pt x="27" y="71"/>
                      <a:pt x="27" y="71"/>
                    </a:cubicBezTo>
                    <a:cubicBezTo>
                      <a:pt x="25" y="67"/>
                      <a:pt x="25" y="67"/>
                      <a:pt x="25" y="67"/>
                    </a:cubicBezTo>
                    <a:cubicBezTo>
                      <a:pt x="24" y="65"/>
                      <a:pt x="24" y="65"/>
                      <a:pt x="24" y="65"/>
                    </a:cubicBezTo>
                    <a:cubicBezTo>
                      <a:pt x="19" y="65"/>
                      <a:pt x="14" y="64"/>
                      <a:pt x="9" y="63"/>
                    </a:cubicBezTo>
                    <a:moveTo>
                      <a:pt x="1" y="34"/>
                    </a:moveTo>
                    <a:cubicBezTo>
                      <a:pt x="1" y="35"/>
                      <a:pt x="1" y="35"/>
                      <a:pt x="1" y="35"/>
                    </a:cubicBezTo>
                    <a:cubicBezTo>
                      <a:pt x="2" y="42"/>
                      <a:pt x="2" y="42"/>
                      <a:pt x="2" y="42"/>
                    </a:cubicBezTo>
                    <a:cubicBezTo>
                      <a:pt x="2" y="42"/>
                      <a:pt x="2" y="42"/>
                      <a:pt x="2" y="42"/>
                    </a:cubicBezTo>
                    <a:cubicBezTo>
                      <a:pt x="2" y="43"/>
                      <a:pt x="2" y="43"/>
                      <a:pt x="2" y="43"/>
                    </a:cubicBezTo>
                    <a:cubicBezTo>
                      <a:pt x="3" y="48"/>
                      <a:pt x="3" y="48"/>
                      <a:pt x="3" y="48"/>
                    </a:cubicBezTo>
                    <a:cubicBezTo>
                      <a:pt x="4" y="50"/>
                      <a:pt x="4" y="50"/>
                      <a:pt x="4" y="50"/>
                    </a:cubicBezTo>
                    <a:cubicBezTo>
                      <a:pt x="4" y="51"/>
                      <a:pt x="4" y="51"/>
                      <a:pt x="4" y="51"/>
                    </a:cubicBezTo>
                    <a:cubicBezTo>
                      <a:pt x="5" y="53"/>
                      <a:pt x="5" y="53"/>
                      <a:pt x="5" y="53"/>
                    </a:cubicBezTo>
                    <a:cubicBezTo>
                      <a:pt x="7" y="58"/>
                      <a:pt x="7" y="58"/>
                      <a:pt x="7" y="58"/>
                    </a:cubicBezTo>
                    <a:cubicBezTo>
                      <a:pt x="7" y="58"/>
                      <a:pt x="7" y="59"/>
                      <a:pt x="8" y="60"/>
                    </a:cubicBezTo>
                    <a:cubicBezTo>
                      <a:pt x="12" y="61"/>
                      <a:pt x="17" y="61"/>
                      <a:pt x="22" y="62"/>
                    </a:cubicBezTo>
                    <a:cubicBezTo>
                      <a:pt x="22" y="61"/>
                      <a:pt x="21" y="59"/>
                      <a:pt x="21" y="58"/>
                    </a:cubicBezTo>
                    <a:cubicBezTo>
                      <a:pt x="20" y="57"/>
                      <a:pt x="20" y="56"/>
                      <a:pt x="19" y="54"/>
                    </a:cubicBezTo>
                    <a:cubicBezTo>
                      <a:pt x="18" y="49"/>
                      <a:pt x="18" y="49"/>
                      <a:pt x="18" y="49"/>
                    </a:cubicBezTo>
                    <a:cubicBezTo>
                      <a:pt x="18" y="48"/>
                      <a:pt x="18" y="48"/>
                      <a:pt x="18" y="48"/>
                    </a:cubicBezTo>
                    <a:cubicBezTo>
                      <a:pt x="18" y="48"/>
                      <a:pt x="18" y="48"/>
                      <a:pt x="18" y="48"/>
                    </a:cubicBezTo>
                    <a:cubicBezTo>
                      <a:pt x="18" y="48"/>
                      <a:pt x="18" y="48"/>
                      <a:pt x="18" y="48"/>
                    </a:cubicBezTo>
                    <a:cubicBezTo>
                      <a:pt x="18" y="47"/>
                      <a:pt x="18" y="47"/>
                      <a:pt x="18" y="47"/>
                    </a:cubicBezTo>
                    <a:cubicBezTo>
                      <a:pt x="18" y="45"/>
                      <a:pt x="18" y="45"/>
                      <a:pt x="18" y="45"/>
                    </a:cubicBezTo>
                    <a:cubicBezTo>
                      <a:pt x="17" y="41"/>
                      <a:pt x="17" y="41"/>
                      <a:pt x="17" y="41"/>
                    </a:cubicBezTo>
                    <a:cubicBezTo>
                      <a:pt x="17" y="36"/>
                      <a:pt x="17" y="36"/>
                      <a:pt x="17" y="36"/>
                    </a:cubicBezTo>
                    <a:cubicBezTo>
                      <a:pt x="17" y="36"/>
                      <a:pt x="17" y="36"/>
                      <a:pt x="17" y="36"/>
                    </a:cubicBezTo>
                    <a:cubicBezTo>
                      <a:pt x="12" y="36"/>
                      <a:pt x="6" y="35"/>
                      <a:pt x="1" y="34"/>
                    </a:cubicBezTo>
                    <a:moveTo>
                      <a:pt x="0" y="22"/>
                    </a:moveTo>
                    <a:cubicBezTo>
                      <a:pt x="0" y="27"/>
                      <a:pt x="0" y="27"/>
                      <a:pt x="0" y="27"/>
                    </a:cubicBezTo>
                    <a:cubicBezTo>
                      <a:pt x="1" y="28"/>
                      <a:pt x="1" y="30"/>
                      <a:pt x="1" y="31"/>
                    </a:cubicBezTo>
                    <a:cubicBezTo>
                      <a:pt x="6" y="32"/>
                      <a:pt x="12" y="32"/>
                      <a:pt x="17" y="32"/>
                    </a:cubicBezTo>
                    <a:cubicBezTo>
                      <a:pt x="17" y="31"/>
                      <a:pt x="17" y="31"/>
                      <a:pt x="17" y="31"/>
                    </a:cubicBezTo>
                    <a:cubicBezTo>
                      <a:pt x="17" y="27"/>
                      <a:pt x="17" y="27"/>
                      <a:pt x="17" y="27"/>
                    </a:cubicBezTo>
                    <a:cubicBezTo>
                      <a:pt x="15" y="27"/>
                      <a:pt x="15" y="27"/>
                      <a:pt x="15" y="27"/>
                    </a:cubicBezTo>
                    <a:cubicBezTo>
                      <a:pt x="14" y="27"/>
                      <a:pt x="14" y="27"/>
                      <a:pt x="14" y="27"/>
                    </a:cubicBezTo>
                    <a:cubicBezTo>
                      <a:pt x="14" y="27"/>
                      <a:pt x="14" y="27"/>
                      <a:pt x="14" y="27"/>
                    </a:cubicBezTo>
                    <a:cubicBezTo>
                      <a:pt x="13" y="27"/>
                      <a:pt x="13" y="27"/>
                      <a:pt x="13" y="27"/>
                    </a:cubicBezTo>
                    <a:cubicBezTo>
                      <a:pt x="12" y="26"/>
                      <a:pt x="11" y="26"/>
                      <a:pt x="10" y="26"/>
                    </a:cubicBezTo>
                    <a:cubicBezTo>
                      <a:pt x="7" y="25"/>
                      <a:pt x="3" y="24"/>
                      <a:pt x="0" y="22"/>
                    </a:cubicBezTo>
                    <a:moveTo>
                      <a:pt x="9" y="0"/>
                    </a:moveTo>
                    <a:cubicBezTo>
                      <a:pt x="9" y="0"/>
                      <a:pt x="9" y="0"/>
                      <a:pt x="9" y="0"/>
                    </a:cubicBezTo>
                    <a:cubicBezTo>
                      <a:pt x="9" y="0"/>
                      <a:pt x="9" y="0"/>
                      <a:pt x="9" y="0"/>
                    </a:cubicBezTo>
                    <a:cubicBezTo>
                      <a:pt x="9" y="0"/>
                      <a:pt x="9" y="0"/>
                      <a:pt x="9"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735">
                <a:extLst>
                  <a:ext uri="{FF2B5EF4-FFF2-40B4-BE49-F238E27FC236}">
                    <a16:creationId xmlns:a16="http://schemas.microsoft.com/office/drawing/2014/main" id="{FBCAA986-2FEB-4280-B8C6-00CA3A29D6B8}"/>
                  </a:ext>
                </a:extLst>
              </p:cNvPr>
              <p:cNvSpPr>
                <a:spLocks/>
              </p:cNvSpPr>
              <p:nvPr/>
            </p:nvSpPr>
            <p:spPr bwMode="auto">
              <a:xfrm>
                <a:off x="1501" y="2803"/>
                <a:ext cx="38" cy="12"/>
              </a:xfrm>
              <a:custGeom>
                <a:avLst/>
                <a:gdLst>
                  <a:gd name="T0" fmla="*/ 0 w 16"/>
                  <a:gd name="T1" fmla="*/ 0 h 5"/>
                  <a:gd name="T2" fmla="*/ 0 w 16"/>
                  <a:gd name="T3" fmla="*/ 3 h 5"/>
                  <a:gd name="T4" fmla="*/ 16 w 16"/>
                  <a:gd name="T5" fmla="*/ 5 h 5"/>
                  <a:gd name="T6" fmla="*/ 16 w 16"/>
                  <a:gd name="T7" fmla="*/ 3 h 5"/>
                  <a:gd name="T8" fmla="*/ 16 w 16"/>
                  <a:gd name="T9" fmla="*/ 2 h 5"/>
                  <a:gd name="T10" fmla="*/ 16 w 16"/>
                  <a:gd name="T11" fmla="*/ 1 h 5"/>
                  <a:gd name="T12" fmla="*/ 16 w 16"/>
                  <a:gd name="T13" fmla="*/ 1 h 5"/>
                  <a:gd name="T14" fmla="*/ 0 w 1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
                    <a:moveTo>
                      <a:pt x="0" y="0"/>
                    </a:moveTo>
                    <a:cubicBezTo>
                      <a:pt x="0" y="1"/>
                      <a:pt x="0" y="2"/>
                      <a:pt x="0" y="3"/>
                    </a:cubicBezTo>
                    <a:cubicBezTo>
                      <a:pt x="5" y="4"/>
                      <a:pt x="11" y="5"/>
                      <a:pt x="16" y="5"/>
                    </a:cubicBezTo>
                    <a:cubicBezTo>
                      <a:pt x="16" y="3"/>
                      <a:pt x="16" y="3"/>
                      <a:pt x="16" y="3"/>
                    </a:cubicBezTo>
                    <a:cubicBezTo>
                      <a:pt x="16" y="2"/>
                      <a:pt x="16" y="2"/>
                      <a:pt x="16" y="2"/>
                    </a:cubicBezTo>
                    <a:cubicBezTo>
                      <a:pt x="16" y="1"/>
                      <a:pt x="16" y="1"/>
                      <a:pt x="16" y="1"/>
                    </a:cubicBezTo>
                    <a:cubicBezTo>
                      <a:pt x="16" y="1"/>
                      <a:pt x="16" y="1"/>
                      <a:pt x="16" y="1"/>
                    </a:cubicBezTo>
                    <a:cubicBezTo>
                      <a:pt x="11" y="1"/>
                      <a:pt x="5" y="1"/>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736">
                <a:extLst>
                  <a:ext uri="{FF2B5EF4-FFF2-40B4-BE49-F238E27FC236}">
                    <a16:creationId xmlns:a16="http://schemas.microsoft.com/office/drawing/2014/main" id="{AE1956DE-9C44-4CF5-9187-6DB0F884932B}"/>
                  </a:ext>
                </a:extLst>
              </p:cNvPr>
              <p:cNvSpPr>
                <a:spLocks/>
              </p:cNvSpPr>
              <p:nvPr/>
            </p:nvSpPr>
            <p:spPr bwMode="auto">
              <a:xfrm>
                <a:off x="1517" y="2872"/>
                <a:ext cx="38" cy="12"/>
              </a:xfrm>
              <a:custGeom>
                <a:avLst/>
                <a:gdLst>
                  <a:gd name="T0" fmla="*/ 0 w 16"/>
                  <a:gd name="T1" fmla="*/ 0 h 5"/>
                  <a:gd name="T2" fmla="*/ 1 w 16"/>
                  <a:gd name="T3" fmla="*/ 2 h 5"/>
                  <a:gd name="T4" fmla="*/ 1 w 16"/>
                  <a:gd name="T5" fmla="*/ 3 h 5"/>
                  <a:gd name="T6" fmla="*/ 16 w 16"/>
                  <a:gd name="T7" fmla="*/ 5 h 5"/>
                  <a:gd name="T8" fmla="*/ 15 w 16"/>
                  <a:gd name="T9" fmla="*/ 2 h 5"/>
                  <a:gd name="T10" fmla="*/ 14 w 16"/>
                  <a:gd name="T11" fmla="*/ 2 h 5"/>
                  <a:gd name="T12" fmla="*/ 0 w 1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0" y="0"/>
                    </a:moveTo>
                    <a:cubicBezTo>
                      <a:pt x="0" y="1"/>
                      <a:pt x="1" y="1"/>
                      <a:pt x="1" y="2"/>
                    </a:cubicBezTo>
                    <a:cubicBezTo>
                      <a:pt x="1" y="3"/>
                      <a:pt x="1" y="3"/>
                      <a:pt x="1" y="3"/>
                    </a:cubicBezTo>
                    <a:cubicBezTo>
                      <a:pt x="6" y="4"/>
                      <a:pt x="11" y="5"/>
                      <a:pt x="16" y="5"/>
                    </a:cubicBezTo>
                    <a:cubicBezTo>
                      <a:pt x="15" y="2"/>
                      <a:pt x="15" y="2"/>
                      <a:pt x="15" y="2"/>
                    </a:cubicBezTo>
                    <a:cubicBezTo>
                      <a:pt x="14" y="2"/>
                      <a:pt x="14" y="2"/>
                      <a:pt x="14" y="2"/>
                    </a:cubicBezTo>
                    <a:cubicBezTo>
                      <a:pt x="9" y="1"/>
                      <a:pt x="4" y="1"/>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737">
                <a:extLst>
                  <a:ext uri="{FF2B5EF4-FFF2-40B4-BE49-F238E27FC236}">
                    <a16:creationId xmlns:a16="http://schemas.microsoft.com/office/drawing/2014/main" id="{9A20E749-EB15-4FE5-913F-9B69C1D76F76}"/>
                  </a:ext>
                </a:extLst>
              </p:cNvPr>
              <p:cNvSpPr>
                <a:spLocks/>
              </p:cNvSpPr>
              <p:nvPr/>
            </p:nvSpPr>
            <p:spPr bwMode="auto">
              <a:xfrm>
                <a:off x="1551" y="2919"/>
                <a:ext cx="43" cy="15"/>
              </a:xfrm>
              <a:custGeom>
                <a:avLst/>
                <a:gdLst>
                  <a:gd name="T0" fmla="*/ 0 w 18"/>
                  <a:gd name="T1" fmla="*/ 0 h 6"/>
                  <a:gd name="T2" fmla="*/ 2 w 18"/>
                  <a:gd name="T3" fmla="*/ 1 h 6"/>
                  <a:gd name="T4" fmla="*/ 18 w 18"/>
                  <a:gd name="T5" fmla="*/ 6 h 6"/>
                  <a:gd name="T6" fmla="*/ 17 w 18"/>
                  <a:gd name="T7" fmla="*/ 5 h 6"/>
                  <a:gd name="T8" fmla="*/ 15 w 18"/>
                  <a:gd name="T9" fmla="*/ 4 h 6"/>
                  <a:gd name="T10" fmla="*/ 0 w 18"/>
                  <a:gd name="T11" fmla="*/ 0 h 6"/>
                </a:gdLst>
                <a:ahLst/>
                <a:cxnLst>
                  <a:cxn ang="0">
                    <a:pos x="T0" y="T1"/>
                  </a:cxn>
                  <a:cxn ang="0">
                    <a:pos x="T2" y="T3"/>
                  </a:cxn>
                  <a:cxn ang="0">
                    <a:pos x="T4" y="T5"/>
                  </a:cxn>
                  <a:cxn ang="0">
                    <a:pos x="T6" y="T7"/>
                  </a:cxn>
                  <a:cxn ang="0">
                    <a:pos x="T8" y="T9"/>
                  </a:cxn>
                  <a:cxn ang="0">
                    <a:pos x="T10" y="T11"/>
                  </a:cxn>
                </a:cxnLst>
                <a:rect l="0" t="0" r="r" b="b"/>
                <a:pathLst>
                  <a:path w="18" h="6">
                    <a:moveTo>
                      <a:pt x="0" y="0"/>
                    </a:moveTo>
                    <a:cubicBezTo>
                      <a:pt x="0" y="0"/>
                      <a:pt x="1" y="1"/>
                      <a:pt x="2" y="1"/>
                    </a:cubicBezTo>
                    <a:cubicBezTo>
                      <a:pt x="7" y="4"/>
                      <a:pt x="12" y="5"/>
                      <a:pt x="18" y="6"/>
                    </a:cubicBezTo>
                    <a:cubicBezTo>
                      <a:pt x="17" y="5"/>
                      <a:pt x="17" y="5"/>
                      <a:pt x="17" y="5"/>
                    </a:cubicBezTo>
                    <a:cubicBezTo>
                      <a:pt x="15" y="4"/>
                      <a:pt x="15" y="4"/>
                      <a:pt x="15" y="4"/>
                    </a:cubicBezTo>
                    <a:cubicBezTo>
                      <a:pt x="10" y="3"/>
                      <a:pt x="5" y="1"/>
                      <a:pt x="0"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738">
                <a:extLst>
                  <a:ext uri="{FF2B5EF4-FFF2-40B4-BE49-F238E27FC236}">
                    <a16:creationId xmlns:a16="http://schemas.microsoft.com/office/drawing/2014/main" id="{92C6D83D-B3C7-4FBD-BCD2-86AEB527DCE9}"/>
                  </a:ext>
                </a:extLst>
              </p:cNvPr>
              <p:cNvSpPr>
                <a:spLocks/>
              </p:cNvSpPr>
              <p:nvPr/>
            </p:nvSpPr>
            <p:spPr bwMode="auto">
              <a:xfrm>
                <a:off x="1627" y="2965"/>
                <a:ext cx="16" cy="7"/>
              </a:xfrm>
              <a:custGeom>
                <a:avLst/>
                <a:gdLst>
                  <a:gd name="T0" fmla="*/ 1 w 7"/>
                  <a:gd name="T1" fmla="*/ 0 h 3"/>
                  <a:gd name="T2" fmla="*/ 1 w 7"/>
                  <a:gd name="T3" fmla="*/ 1 h 3"/>
                  <a:gd name="T4" fmla="*/ 7 w 7"/>
                  <a:gd name="T5" fmla="*/ 3 h 3"/>
                  <a:gd name="T6" fmla="*/ 3 w 7"/>
                  <a:gd name="T7" fmla="*/ 1 h 3"/>
                  <a:gd name="T8" fmla="*/ 1 w 7"/>
                  <a:gd name="T9" fmla="*/ 1 h 3"/>
                  <a:gd name="T10" fmla="*/ 1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1" y="0"/>
                    </a:moveTo>
                    <a:cubicBezTo>
                      <a:pt x="1" y="0"/>
                      <a:pt x="0" y="1"/>
                      <a:pt x="1" y="1"/>
                    </a:cubicBezTo>
                    <a:cubicBezTo>
                      <a:pt x="3" y="2"/>
                      <a:pt x="5" y="3"/>
                      <a:pt x="7" y="3"/>
                    </a:cubicBezTo>
                    <a:cubicBezTo>
                      <a:pt x="3" y="1"/>
                      <a:pt x="3" y="1"/>
                      <a:pt x="3" y="1"/>
                    </a:cubicBezTo>
                    <a:cubicBezTo>
                      <a:pt x="2" y="1"/>
                      <a:pt x="2" y="1"/>
                      <a:pt x="1" y="1"/>
                    </a:cubicBezTo>
                    <a:cubicBezTo>
                      <a:pt x="1" y="0"/>
                      <a:pt x="1" y="0"/>
                      <a:pt x="1" y="0"/>
                    </a:cubicBezTo>
                  </a:path>
                </a:pathLst>
              </a:custGeom>
              <a:solidFill>
                <a:srgbClr val="BA3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739">
                <a:extLst>
                  <a:ext uri="{FF2B5EF4-FFF2-40B4-BE49-F238E27FC236}">
                    <a16:creationId xmlns:a16="http://schemas.microsoft.com/office/drawing/2014/main" id="{AF9E1629-ED73-490D-92AD-9E21B742AA44}"/>
                  </a:ext>
                </a:extLst>
              </p:cNvPr>
              <p:cNvSpPr>
                <a:spLocks noEditPoints="1"/>
              </p:cNvSpPr>
              <p:nvPr/>
            </p:nvSpPr>
            <p:spPr bwMode="auto">
              <a:xfrm>
                <a:off x="1853" y="1653"/>
                <a:ext cx="121" cy="283"/>
              </a:xfrm>
              <a:custGeom>
                <a:avLst/>
                <a:gdLst>
                  <a:gd name="T0" fmla="*/ 48 w 51"/>
                  <a:gd name="T1" fmla="*/ 31 h 119"/>
                  <a:gd name="T2" fmla="*/ 49 w 51"/>
                  <a:gd name="T3" fmla="*/ 39 h 119"/>
                  <a:gd name="T4" fmla="*/ 50 w 51"/>
                  <a:gd name="T5" fmla="*/ 52 h 119"/>
                  <a:gd name="T6" fmla="*/ 49 w 51"/>
                  <a:gd name="T7" fmla="*/ 65 h 119"/>
                  <a:gd name="T8" fmla="*/ 35 w 51"/>
                  <a:gd name="T9" fmla="*/ 90 h 119"/>
                  <a:gd name="T10" fmla="*/ 0 w 51"/>
                  <a:gd name="T11" fmla="*/ 119 h 119"/>
                  <a:gd name="T12" fmla="*/ 7 w 51"/>
                  <a:gd name="T13" fmla="*/ 115 h 119"/>
                  <a:gd name="T14" fmla="*/ 13 w 51"/>
                  <a:gd name="T15" fmla="*/ 112 h 119"/>
                  <a:gd name="T16" fmla="*/ 36 w 51"/>
                  <a:gd name="T17" fmla="*/ 91 h 119"/>
                  <a:gd name="T18" fmla="*/ 40 w 51"/>
                  <a:gd name="T19" fmla="*/ 85 h 119"/>
                  <a:gd name="T20" fmla="*/ 42 w 51"/>
                  <a:gd name="T21" fmla="*/ 82 h 119"/>
                  <a:gd name="T22" fmla="*/ 49 w 51"/>
                  <a:gd name="T23" fmla="*/ 68 h 119"/>
                  <a:gd name="T24" fmla="*/ 51 w 51"/>
                  <a:gd name="T25" fmla="*/ 59 h 119"/>
                  <a:gd name="T26" fmla="*/ 50 w 51"/>
                  <a:gd name="T27" fmla="*/ 42 h 119"/>
                  <a:gd name="T28" fmla="*/ 50 w 51"/>
                  <a:gd name="T29" fmla="*/ 42 h 119"/>
                  <a:gd name="T30" fmla="*/ 50 w 51"/>
                  <a:gd name="T31" fmla="*/ 40 h 119"/>
                  <a:gd name="T32" fmla="*/ 49 w 51"/>
                  <a:gd name="T33" fmla="*/ 36 h 119"/>
                  <a:gd name="T34" fmla="*/ 48 w 51"/>
                  <a:gd name="T35" fmla="*/ 31 h 119"/>
                  <a:gd name="T36" fmla="*/ 38 w 51"/>
                  <a:gd name="T37" fmla="*/ 0 h 119"/>
                  <a:gd name="T38" fmla="*/ 38 w 51"/>
                  <a:gd name="T39" fmla="*/ 1 h 119"/>
                  <a:gd name="T40" fmla="*/ 46 w 51"/>
                  <a:gd name="T41" fmla="*/ 20 h 119"/>
                  <a:gd name="T42" fmla="*/ 46 w 51"/>
                  <a:gd name="T43" fmla="*/ 20 h 119"/>
                  <a:gd name="T44" fmla="*/ 46 w 51"/>
                  <a:gd name="T45" fmla="*/ 20 h 119"/>
                  <a:gd name="T46" fmla="*/ 46 w 51"/>
                  <a:gd name="T47" fmla="*/ 20 h 119"/>
                  <a:gd name="T48" fmla="*/ 46 w 51"/>
                  <a:gd name="T49" fmla="*/ 21 h 119"/>
                  <a:gd name="T50" fmla="*/ 48 w 51"/>
                  <a:gd name="T51" fmla="*/ 24 h 119"/>
                  <a:gd name="T52" fmla="*/ 46 w 51"/>
                  <a:gd name="T53" fmla="*/ 16 h 119"/>
                  <a:gd name="T54" fmla="*/ 45 w 51"/>
                  <a:gd name="T55" fmla="*/ 13 h 119"/>
                  <a:gd name="T56" fmla="*/ 44 w 51"/>
                  <a:gd name="T57" fmla="*/ 11 h 119"/>
                  <a:gd name="T58" fmla="*/ 43 w 51"/>
                  <a:gd name="T59" fmla="*/ 9 h 119"/>
                  <a:gd name="T60" fmla="*/ 38 w 51"/>
                  <a:gd name="T6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119">
                    <a:moveTo>
                      <a:pt x="48" y="31"/>
                    </a:moveTo>
                    <a:cubicBezTo>
                      <a:pt x="48" y="34"/>
                      <a:pt x="49" y="36"/>
                      <a:pt x="49" y="39"/>
                    </a:cubicBezTo>
                    <a:cubicBezTo>
                      <a:pt x="49" y="44"/>
                      <a:pt x="50" y="48"/>
                      <a:pt x="50" y="52"/>
                    </a:cubicBezTo>
                    <a:cubicBezTo>
                      <a:pt x="50" y="56"/>
                      <a:pt x="49" y="61"/>
                      <a:pt x="49" y="65"/>
                    </a:cubicBezTo>
                    <a:cubicBezTo>
                      <a:pt x="47" y="74"/>
                      <a:pt x="41" y="83"/>
                      <a:pt x="35" y="90"/>
                    </a:cubicBezTo>
                    <a:cubicBezTo>
                      <a:pt x="25" y="102"/>
                      <a:pt x="13" y="111"/>
                      <a:pt x="0" y="119"/>
                    </a:cubicBezTo>
                    <a:cubicBezTo>
                      <a:pt x="7" y="115"/>
                      <a:pt x="7" y="115"/>
                      <a:pt x="7" y="115"/>
                    </a:cubicBezTo>
                    <a:cubicBezTo>
                      <a:pt x="9" y="114"/>
                      <a:pt x="11" y="113"/>
                      <a:pt x="13" y="112"/>
                    </a:cubicBezTo>
                    <a:cubicBezTo>
                      <a:pt x="21" y="106"/>
                      <a:pt x="29" y="99"/>
                      <a:pt x="36" y="91"/>
                    </a:cubicBezTo>
                    <a:cubicBezTo>
                      <a:pt x="37" y="89"/>
                      <a:pt x="39" y="87"/>
                      <a:pt x="40" y="85"/>
                    </a:cubicBezTo>
                    <a:cubicBezTo>
                      <a:pt x="42" y="82"/>
                      <a:pt x="42" y="82"/>
                      <a:pt x="42" y="82"/>
                    </a:cubicBezTo>
                    <a:cubicBezTo>
                      <a:pt x="45" y="78"/>
                      <a:pt x="47" y="73"/>
                      <a:pt x="49" y="68"/>
                    </a:cubicBezTo>
                    <a:cubicBezTo>
                      <a:pt x="49" y="65"/>
                      <a:pt x="50" y="62"/>
                      <a:pt x="51" y="59"/>
                    </a:cubicBezTo>
                    <a:cubicBezTo>
                      <a:pt x="51" y="53"/>
                      <a:pt x="51" y="47"/>
                      <a:pt x="50" y="42"/>
                    </a:cubicBezTo>
                    <a:cubicBezTo>
                      <a:pt x="50" y="42"/>
                      <a:pt x="50" y="42"/>
                      <a:pt x="50" y="42"/>
                    </a:cubicBezTo>
                    <a:cubicBezTo>
                      <a:pt x="50" y="40"/>
                      <a:pt x="50" y="40"/>
                      <a:pt x="50" y="40"/>
                    </a:cubicBezTo>
                    <a:cubicBezTo>
                      <a:pt x="49" y="36"/>
                      <a:pt x="49" y="36"/>
                      <a:pt x="49" y="36"/>
                    </a:cubicBezTo>
                    <a:cubicBezTo>
                      <a:pt x="49" y="34"/>
                      <a:pt x="48" y="33"/>
                      <a:pt x="48" y="31"/>
                    </a:cubicBezTo>
                    <a:moveTo>
                      <a:pt x="38" y="0"/>
                    </a:moveTo>
                    <a:cubicBezTo>
                      <a:pt x="38" y="1"/>
                      <a:pt x="38" y="1"/>
                      <a:pt x="38" y="1"/>
                    </a:cubicBezTo>
                    <a:cubicBezTo>
                      <a:pt x="42" y="7"/>
                      <a:pt x="44" y="14"/>
                      <a:pt x="46" y="20"/>
                    </a:cubicBezTo>
                    <a:cubicBezTo>
                      <a:pt x="46" y="20"/>
                      <a:pt x="46" y="20"/>
                      <a:pt x="46" y="20"/>
                    </a:cubicBezTo>
                    <a:cubicBezTo>
                      <a:pt x="46" y="20"/>
                      <a:pt x="46" y="20"/>
                      <a:pt x="46" y="20"/>
                    </a:cubicBezTo>
                    <a:cubicBezTo>
                      <a:pt x="46" y="20"/>
                      <a:pt x="46" y="20"/>
                      <a:pt x="46" y="20"/>
                    </a:cubicBezTo>
                    <a:cubicBezTo>
                      <a:pt x="46" y="20"/>
                      <a:pt x="46" y="20"/>
                      <a:pt x="46" y="21"/>
                    </a:cubicBezTo>
                    <a:cubicBezTo>
                      <a:pt x="47" y="22"/>
                      <a:pt x="47" y="23"/>
                      <a:pt x="48" y="24"/>
                    </a:cubicBezTo>
                    <a:cubicBezTo>
                      <a:pt x="47" y="21"/>
                      <a:pt x="47" y="19"/>
                      <a:pt x="46" y="16"/>
                    </a:cubicBezTo>
                    <a:cubicBezTo>
                      <a:pt x="46" y="15"/>
                      <a:pt x="45" y="14"/>
                      <a:pt x="45" y="13"/>
                    </a:cubicBezTo>
                    <a:cubicBezTo>
                      <a:pt x="44" y="11"/>
                      <a:pt x="44" y="11"/>
                      <a:pt x="44" y="11"/>
                    </a:cubicBezTo>
                    <a:cubicBezTo>
                      <a:pt x="43" y="9"/>
                      <a:pt x="43" y="9"/>
                      <a:pt x="43" y="9"/>
                    </a:cubicBezTo>
                    <a:cubicBezTo>
                      <a:pt x="38" y="0"/>
                      <a:pt x="38" y="0"/>
                      <a:pt x="38"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740">
                <a:extLst>
                  <a:ext uri="{FF2B5EF4-FFF2-40B4-BE49-F238E27FC236}">
                    <a16:creationId xmlns:a16="http://schemas.microsoft.com/office/drawing/2014/main" id="{B598262E-BF50-4512-A8A9-3BE79BDB2B25}"/>
                  </a:ext>
                </a:extLst>
              </p:cNvPr>
              <p:cNvSpPr>
                <a:spLocks/>
              </p:cNvSpPr>
              <p:nvPr/>
            </p:nvSpPr>
            <p:spPr bwMode="auto">
              <a:xfrm>
                <a:off x="1717" y="1669"/>
                <a:ext cx="252" cy="336"/>
              </a:xfrm>
              <a:custGeom>
                <a:avLst/>
                <a:gdLst>
                  <a:gd name="T0" fmla="*/ 98 w 106"/>
                  <a:gd name="T1" fmla="*/ 4 h 141"/>
                  <a:gd name="T2" fmla="*/ 100 w 106"/>
                  <a:gd name="T3" fmla="*/ 19 h 141"/>
                  <a:gd name="T4" fmla="*/ 99 w 106"/>
                  <a:gd name="T5" fmla="*/ 42 h 141"/>
                  <a:gd name="T6" fmla="*/ 98 w 106"/>
                  <a:gd name="T7" fmla="*/ 47 h 141"/>
                  <a:gd name="T8" fmla="*/ 95 w 106"/>
                  <a:gd name="T9" fmla="*/ 56 h 141"/>
                  <a:gd name="T10" fmla="*/ 93 w 106"/>
                  <a:gd name="T11" fmla="*/ 60 h 141"/>
                  <a:gd name="T12" fmla="*/ 88 w 106"/>
                  <a:gd name="T13" fmla="*/ 68 h 141"/>
                  <a:gd name="T14" fmla="*/ 85 w 106"/>
                  <a:gd name="T15" fmla="*/ 71 h 141"/>
                  <a:gd name="T16" fmla="*/ 85 w 106"/>
                  <a:gd name="T17" fmla="*/ 71 h 141"/>
                  <a:gd name="T18" fmla="*/ 85 w 106"/>
                  <a:gd name="T19" fmla="*/ 71 h 141"/>
                  <a:gd name="T20" fmla="*/ 79 w 106"/>
                  <a:gd name="T21" fmla="*/ 78 h 141"/>
                  <a:gd name="T22" fmla="*/ 74 w 106"/>
                  <a:gd name="T23" fmla="*/ 82 h 141"/>
                  <a:gd name="T24" fmla="*/ 73 w 106"/>
                  <a:gd name="T25" fmla="*/ 82 h 141"/>
                  <a:gd name="T26" fmla="*/ 71 w 106"/>
                  <a:gd name="T27" fmla="*/ 84 h 141"/>
                  <a:gd name="T28" fmla="*/ 39 w 106"/>
                  <a:gd name="T29" fmla="*/ 105 h 141"/>
                  <a:gd name="T30" fmla="*/ 23 w 106"/>
                  <a:gd name="T31" fmla="*/ 117 h 141"/>
                  <a:gd name="T32" fmla="*/ 21 w 106"/>
                  <a:gd name="T33" fmla="*/ 118 h 141"/>
                  <a:gd name="T34" fmla="*/ 21 w 106"/>
                  <a:gd name="T35" fmla="*/ 119 h 141"/>
                  <a:gd name="T36" fmla="*/ 12 w 106"/>
                  <a:gd name="T37" fmla="*/ 126 h 141"/>
                  <a:gd name="T38" fmla="*/ 12 w 106"/>
                  <a:gd name="T39" fmla="*/ 127 h 141"/>
                  <a:gd name="T40" fmla="*/ 11 w 106"/>
                  <a:gd name="T41" fmla="*/ 128 h 141"/>
                  <a:gd name="T42" fmla="*/ 4 w 106"/>
                  <a:gd name="T43" fmla="*/ 135 h 141"/>
                  <a:gd name="T44" fmla="*/ 2 w 106"/>
                  <a:gd name="T45" fmla="*/ 137 h 141"/>
                  <a:gd name="T46" fmla="*/ 0 w 106"/>
                  <a:gd name="T47" fmla="*/ 141 h 141"/>
                  <a:gd name="T48" fmla="*/ 2 w 106"/>
                  <a:gd name="T49" fmla="*/ 139 h 141"/>
                  <a:gd name="T50" fmla="*/ 3 w 106"/>
                  <a:gd name="T51" fmla="*/ 138 h 141"/>
                  <a:gd name="T52" fmla="*/ 4 w 106"/>
                  <a:gd name="T53" fmla="*/ 138 h 141"/>
                  <a:gd name="T54" fmla="*/ 9 w 106"/>
                  <a:gd name="T55" fmla="*/ 135 h 141"/>
                  <a:gd name="T56" fmla="*/ 14 w 106"/>
                  <a:gd name="T57" fmla="*/ 132 h 141"/>
                  <a:gd name="T58" fmla="*/ 41 w 106"/>
                  <a:gd name="T59" fmla="*/ 120 h 141"/>
                  <a:gd name="T60" fmla="*/ 52 w 106"/>
                  <a:gd name="T61" fmla="*/ 114 h 141"/>
                  <a:gd name="T62" fmla="*/ 104 w 106"/>
                  <a:gd name="T63" fmla="*/ 58 h 141"/>
                  <a:gd name="T64" fmla="*/ 97 w 106"/>
                  <a:gd name="T6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1">
                    <a:moveTo>
                      <a:pt x="97" y="0"/>
                    </a:moveTo>
                    <a:cubicBezTo>
                      <a:pt x="98" y="4"/>
                      <a:pt x="98" y="4"/>
                      <a:pt x="98" y="4"/>
                    </a:cubicBezTo>
                    <a:cubicBezTo>
                      <a:pt x="99" y="6"/>
                      <a:pt x="99" y="7"/>
                      <a:pt x="99" y="9"/>
                    </a:cubicBezTo>
                    <a:cubicBezTo>
                      <a:pt x="100" y="12"/>
                      <a:pt x="100" y="15"/>
                      <a:pt x="100" y="19"/>
                    </a:cubicBezTo>
                    <a:cubicBezTo>
                      <a:pt x="101" y="25"/>
                      <a:pt x="101" y="31"/>
                      <a:pt x="100" y="38"/>
                    </a:cubicBezTo>
                    <a:cubicBezTo>
                      <a:pt x="100" y="39"/>
                      <a:pt x="100" y="41"/>
                      <a:pt x="99" y="42"/>
                    </a:cubicBezTo>
                    <a:cubicBezTo>
                      <a:pt x="99" y="45"/>
                      <a:pt x="99" y="45"/>
                      <a:pt x="99" y="45"/>
                    </a:cubicBezTo>
                    <a:cubicBezTo>
                      <a:pt x="98" y="47"/>
                      <a:pt x="98" y="47"/>
                      <a:pt x="98" y="47"/>
                    </a:cubicBezTo>
                    <a:cubicBezTo>
                      <a:pt x="97" y="51"/>
                      <a:pt x="97" y="51"/>
                      <a:pt x="97" y="51"/>
                    </a:cubicBezTo>
                    <a:cubicBezTo>
                      <a:pt x="95" y="56"/>
                      <a:pt x="95" y="56"/>
                      <a:pt x="95" y="56"/>
                    </a:cubicBezTo>
                    <a:cubicBezTo>
                      <a:pt x="94" y="58"/>
                      <a:pt x="94" y="58"/>
                      <a:pt x="94" y="58"/>
                    </a:cubicBezTo>
                    <a:cubicBezTo>
                      <a:pt x="93" y="60"/>
                      <a:pt x="93" y="60"/>
                      <a:pt x="93" y="60"/>
                    </a:cubicBezTo>
                    <a:cubicBezTo>
                      <a:pt x="91" y="64"/>
                      <a:pt x="91" y="64"/>
                      <a:pt x="91" y="64"/>
                    </a:cubicBezTo>
                    <a:cubicBezTo>
                      <a:pt x="90" y="65"/>
                      <a:pt x="89" y="66"/>
                      <a:pt x="88" y="68"/>
                    </a:cubicBezTo>
                    <a:cubicBezTo>
                      <a:pt x="86" y="71"/>
                      <a:pt x="86" y="71"/>
                      <a:pt x="86" y="71"/>
                    </a:cubicBezTo>
                    <a:cubicBezTo>
                      <a:pt x="85" y="71"/>
                      <a:pt x="85" y="71"/>
                      <a:pt x="85" y="71"/>
                    </a:cubicBezTo>
                    <a:cubicBezTo>
                      <a:pt x="85" y="71"/>
                      <a:pt x="85" y="71"/>
                      <a:pt x="85" y="71"/>
                    </a:cubicBezTo>
                    <a:cubicBezTo>
                      <a:pt x="85" y="71"/>
                      <a:pt x="85" y="71"/>
                      <a:pt x="85" y="71"/>
                    </a:cubicBezTo>
                    <a:cubicBezTo>
                      <a:pt x="85" y="71"/>
                      <a:pt x="85" y="71"/>
                      <a:pt x="85" y="71"/>
                    </a:cubicBezTo>
                    <a:cubicBezTo>
                      <a:pt x="85" y="71"/>
                      <a:pt x="85" y="71"/>
                      <a:pt x="85" y="71"/>
                    </a:cubicBezTo>
                    <a:cubicBezTo>
                      <a:pt x="82" y="75"/>
                      <a:pt x="82" y="75"/>
                      <a:pt x="82" y="75"/>
                    </a:cubicBezTo>
                    <a:cubicBezTo>
                      <a:pt x="81" y="76"/>
                      <a:pt x="80" y="77"/>
                      <a:pt x="79" y="78"/>
                    </a:cubicBezTo>
                    <a:cubicBezTo>
                      <a:pt x="75" y="81"/>
                      <a:pt x="75" y="81"/>
                      <a:pt x="75" y="81"/>
                    </a:cubicBezTo>
                    <a:cubicBezTo>
                      <a:pt x="74" y="82"/>
                      <a:pt x="74" y="82"/>
                      <a:pt x="74" y="82"/>
                    </a:cubicBezTo>
                    <a:cubicBezTo>
                      <a:pt x="73" y="82"/>
                      <a:pt x="73" y="82"/>
                      <a:pt x="73" y="82"/>
                    </a:cubicBezTo>
                    <a:cubicBezTo>
                      <a:pt x="73" y="82"/>
                      <a:pt x="73" y="82"/>
                      <a:pt x="73" y="82"/>
                    </a:cubicBezTo>
                    <a:cubicBezTo>
                      <a:pt x="73" y="82"/>
                      <a:pt x="73" y="82"/>
                      <a:pt x="73" y="82"/>
                    </a:cubicBezTo>
                    <a:cubicBezTo>
                      <a:pt x="71" y="84"/>
                      <a:pt x="71" y="84"/>
                      <a:pt x="71" y="84"/>
                    </a:cubicBezTo>
                    <a:cubicBezTo>
                      <a:pt x="66" y="87"/>
                      <a:pt x="61" y="91"/>
                      <a:pt x="55" y="95"/>
                    </a:cubicBezTo>
                    <a:cubicBezTo>
                      <a:pt x="39" y="105"/>
                      <a:pt x="39" y="105"/>
                      <a:pt x="39" y="105"/>
                    </a:cubicBezTo>
                    <a:cubicBezTo>
                      <a:pt x="30" y="111"/>
                      <a:pt x="30" y="111"/>
                      <a:pt x="30" y="111"/>
                    </a:cubicBezTo>
                    <a:cubicBezTo>
                      <a:pt x="23" y="117"/>
                      <a:pt x="23" y="117"/>
                      <a:pt x="23" y="117"/>
                    </a:cubicBezTo>
                    <a:cubicBezTo>
                      <a:pt x="22" y="118"/>
                      <a:pt x="22" y="118"/>
                      <a:pt x="22" y="118"/>
                    </a:cubicBezTo>
                    <a:cubicBezTo>
                      <a:pt x="21" y="118"/>
                      <a:pt x="21" y="118"/>
                      <a:pt x="21" y="118"/>
                    </a:cubicBezTo>
                    <a:cubicBezTo>
                      <a:pt x="21" y="119"/>
                      <a:pt x="21" y="119"/>
                      <a:pt x="21" y="119"/>
                    </a:cubicBezTo>
                    <a:cubicBezTo>
                      <a:pt x="21" y="119"/>
                      <a:pt x="21" y="119"/>
                      <a:pt x="21" y="119"/>
                    </a:cubicBezTo>
                    <a:cubicBezTo>
                      <a:pt x="13" y="125"/>
                      <a:pt x="13" y="125"/>
                      <a:pt x="13" y="125"/>
                    </a:cubicBezTo>
                    <a:cubicBezTo>
                      <a:pt x="12" y="126"/>
                      <a:pt x="12" y="126"/>
                      <a:pt x="12" y="126"/>
                    </a:cubicBezTo>
                    <a:cubicBezTo>
                      <a:pt x="12" y="126"/>
                      <a:pt x="12" y="126"/>
                      <a:pt x="12" y="126"/>
                    </a:cubicBezTo>
                    <a:cubicBezTo>
                      <a:pt x="12" y="127"/>
                      <a:pt x="12" y="127"/>
                      <a:pt x="12" y="127"/>
                    </a:cubicBezTo>
                    <a:cubicBezTo>
                      <a:pt x="11" y="127"/>
                      <a:pt x="11" y="127"/>
                      <a:pt x="11" y="127"/>
                    </a:cubicBezTo>
                    <a:cubicBezTo>
                      <a:pt x="11" y="128"/>
                      <a:pt x="11" y="128"/>
                      <a:pt x="11" y="128"/>
                    </a:cubicBezTo>
                    <a:cubicBezTo>
                      <a:pt x="7" y="131"/>
                      <a:pt x="7" y="131"/>
                      <a:pt x="7" y="131"/>
                    </a:cubicBezTo>
                    <a:cubicBezTo>
                      <a:pt x="6" y="133"/>
                      <a:pt x="5" y="134"/>
                      <a:pt x="4" y="135"/>
                    </a:cubicBezTo>
                    <a:cubicBezTo>
                      <a:pt x="3" y="136"/>
                      <a:pt x="3" y="136"/>
                      <a:pt x="3" y="136"/>
                    </a:cubicBezTo>
                    <a:cubicBezTo>
                      <a:pt x="3" y="137"/>
                      <a:pt x="3" y="137"/>
                      <a:pt x="2" y="137"/>
                    </a:cubicBezTo>
                    <a:cubicBezTo>
                      <a:pt x="1" y="139"/>
                      <a:pt x="1" y="139"/>
                      <a:pt x="1" y="139"/>
                    </a:cubicBezTo>
                    <a:cubicBezTo>
                      <a:pt x="0" y="140"/>
                      <a:pt x="0" y="140"/>
                      <a:pt x="0" y="141"/>
                    </a:cubicBezTo>
                    <a:cubicBezTo>
                      <a:pt x="0" y="141"/>
                      <a:pt x="0" y="141"/>
                      <a:pt x="0" y="141"/>
                    </a:cubicBezTo>
                    <a:cubicBezTo>
                      <a:pt x="2" y="139"/>
                      <a:pt x="2" y="139"/>
                      <a:pt x="2" y="139"/>
                    </a:cubicBezTo>
                    <a:cubicBezTo>
                      <a:pt x="3" y="139"/>
                      <a:pt x="3" y="139"/>
                      <a:pt x="3" y="139"/>
                    </a:cubicBezTo>
                    <a:cubicBezTo>
                      <a:pt x="3" y="138"/>
                      <a:pt x="3" y="138"/>
                      <a:pt x="3" y="138"/>
                    </a:cubicBezTo>
                    <a:cubicBezTo>
                      <a:pt x="3" y="138"/>
                      <a:pt x="3" y="138"/>
                      <a:pt x="3" y="138"/>
                    </a:cubicBezTo>
                    <a:cubicBezTo>
                      <a:pt x="4" y="138"/>
                      <a:pt x="4" y="138"/>
                      <a:pt x="4" y="138"/>
                    </a:cubicBezTo>
                    <a:cubicBezTo>
                      <a:pt x="7" y="136"/>
                      <a:pt x="7" y="136"/>
                      <a:pt x="7" y="136"/>
                    </a:cubicBezTo>
                    <a:cubicBezTo>
                      <a:pt x="9" y="135"/>
                      <a:pt x="9" y="135"/>
                      <a:pt x="9" y="135"/>
                    </a:cubicBezTo>
                    <a:cubicBezTo>
                      <a:pt x="11" y="134"/>
                      <a:pt x="11" y="134"/>
                      <a:pt x="11" y="134"/>
                    </a:cubicBezTo>
                    <a:cubicBezTo>
                      <a:pt x="14" y="132"/>
                      <a:pt x="14" y="132"/>
                      <a:pt x="14" y="132"/>
                    </a:cubicBezTo>
                    <a:cubicBezTo>
                      <a:pt x="19" y="130"/>
                      <a:pt x="24" y="127"/>
                      <a:pt x="29" y="125"/>
                    </a:cubicBezTo>
                    <a:cubicBezTo>
                      <a:pt x="41" y="120"/>
                      <a:pt x="41" y="120"/>
                      <a:pt x="41" y="120"/>
                    </a:cubicBezTo>
                    <a:cubicBezTo>
                      <a:pt x="42" y="120"/>
                      <a:pt x="42" y="119"/>
                      <a:pt x="43" y="119"/>
                    </a:cubicBezTo>
                    <a:cubicBezTo>
                      <a:pt x="46" y="117"/>
                      <a:pt x="49" y="116"/>
                      <a:pt x="52" y="114"/>
                    </a:cubicBezTo>
                    <a:cubicBezTo>
                      <a:pt x="65" y="106"/>
                      <a:pt x="80" y="96"/>
                      <a:pt x="91" y="83"/>
                    </a:cubicBezTo>
                    <a:cubicBezTo>
                      <a:pt x="96" y="76"/>
                      <a:pt x="102" y="68"/>
                      <a:pt x="104" y="58"/>
                    </a:cubicBezTo>
                    <a:cubicBezTo>
                      <a:pt x="106" y="49"/>
                      <a:pt x="105" y="40"/>
                      <a:pt x="105" y="32"/>
                    </a:cubicBezTo>
                    <a:cubicBezTo>
                      <a:pt x="104" y="22"/>
                      <a:pt x="102" y="11"/>
                      <a:pt x="97" y="0"/>
                    </a:cubicBezTo>
                  </a:path>
                </a:pathLst>
              </a:cu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741">
                <a:extLst>
                  <a:ext uri="{FF2B5EF4-FFF2-40B4-BE49-F238E27FC236}">
                    <a16:creationId xmlns:a16="http://schemas.microsoft.com/office/drawing/2014/main" id="{1537C420-4753-4025-A8E5-8C372F6C8CF6}"/>
                  </a:ext>
                </a:extLst>
              </p:cNvPr>
              <p:cNvSpPr>
                <a:spLocks/>
              </p:cNvSpPr>
              <p:nvPr/>
            </p:nvSpPr>
            <p:spPr bwMode="auto">
              <a:xfrm>
                <a:off x="1815" y="1655"/>
                <a:ext cx="157" cy="300"/>
              </a:xfrm>
              <a:custGeom>
                <a:avLst/>
                <a:gdLst>
                  <a:gd name="T0" fmla="*/ 54 w 66"/>
                  <a:gd name="T1" fmla="*/ 0 h 126"/>
                  <a:gd name="T2" fmla="*/ 56 w 66"/>
                  <a:gd name="T3" fmla="*/ 6 h 126"/>
                  <a:gd name="T4" fmla="*/ 64 w 66"/>
                  <a:gd name="T5" fmla="*/ 38 h 126"/>
                  <a:gd name="T6" fmla="*/ 63 w 66"/>
                  <a:gd name="T7" fmla="*/ 64 h 126"/>
                  <a:gd name="T8" fmla="*/ 50 w 66"/>
                  <a:gd name="T9" fmla="*/ 89 h 126"/>
                  <a:gd name="T10" fmla="*/ 11 w 66"/>
                  <a:gd name="T11" fmla="*/ 120 h 126"/>
                  <a:gd name="T12" fmla="*/ 2 w 66"/>
                  <a:gd name="T13" fmla="*/ 125 h 126"/>
                  <a:gd name="T14" fmla="*/ 0 w 66"/>
                  <a:gd name="T15" fmla="*/ 126 h 126"/>
                  <a:gd name="T16" fmla="*/ 2 w 66"/>
                  <a:gd name="T17" fmla="*/ 125 h 126"/>
                  <a:gd name="T18" fmla="*/ 9 w 66"/>
                  <a:gd name="T19" fmla="*/ 121 h 126"/>
                  <a:gd name="T20" fmla="*/ 16 w 66"/>
                  <a:gd name="T21" fmla="*/ 118 h 126"/>
                  <a:gd name="T22" fmla="*/ 16 w 66"/>
                  <a:gd name="T23" fmla="*/ 118 h 126"/>
                  <a:gd name="T24" fmla="*/ 51 w 66"/>
                  <a:gd name="T25" fmla="*/ 89 h 126"/>
                  <a:gd name="T26" fmla="*/ 65 w 66"/>
                  <a:gd name="T27" fmla="*/ 64 h 126"/>
                  <a:gd name="T28" fmla="*/ 66 w 66"/>
                  <a:gd name="T29" fmla="*/ 51 h 126"/>
                  <a:gd name="T30" fmla="*/ 65 w 66"/>
                  <a:gd name="T31" fmla="*/ 38 h 126"/>
                  <a:gd name="T32" fmla="*/ 64 w 66"/>
                  <a:gd name="T33" fmla="*/ 30 h 126"/>
                  <a:gd name="T34" fmla="*/ 61 w 66"/>
                  <a:gd name="T35" fmla="*/ 20 h 126"/>
                  <a:gd name="T36" fmla="*/ 62 w 66"/>
                  <a:gd name="T37" fmla="*/ 19 h 126"/>
                  <a:gd name="T38" fmla="*/ 54 w 66"/>
                  <a:gd name="T3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126">
                    <a:moveTo>
                      <a:pt x="54" y="0"/>
                    </a:moveTo>
                    <a:cubicBezTo>
                      <a:pt x="56" y="6"/>
                      <a:pt x="56" y="6"/>
                      <a:pt x="56" y="6"/>
                    </a:cubicBezTo>
                    <a:cubicBezTo>
                      <a:pt x="61" y="17"/>
                      <a:pt x="63" y="28"/>
                      <a:pt x="64" y="38"/>
                    </a:cubicBezTo>
                    <a:cubicBezTo>
                      <a:pt x="64" y="46"/>
                      <a:pt x="65" y="55"/>
                      <a:pt x="63" y="64"/>
                    </a:cubicBezTo>
                    <a:cubicBezTo>
                      <a:pt x="61" y="74"/>
                      <a:pt x="55" y="82"/>
                      <a:pt x="50" y="89"/>
                    </a:cubicBezTo>
                    <a:cubicBezTo>
                      <a:pt x="39" y="102"/>
                      <a:pt x="24" y="112"/>
                      <a:pt x="11" y="120"/>
                    </a:cubicBezTo>
                    <a:cubicBezTo>
                      <a:pt x="8" y="122"/>
                      <a:pt x="5" y="123"/>
                      <a:pt x="2" y="125"/>
                    </a:cubicBezTo>
                    <a:cubicBezTo>
                      <a:pt x="1" y="125"/>
                      <a:pt x="1" y="126"/>
                      <a:pt x="0" y="126"/>
                    </a:cubicBezTo>
                    <a:cubicBezTo>
                      <a:pt x="2" y="125"/>
                      <a:pt x="2" y="125"/>
                      <a:pt x="2" y="125"/>
                    </a:cubicBezTo>
                    <a:cubicBezTo>
                      <a:pt x="5" y="124"/>
                      <a:pt x="7" y="123"/>
                      <a:pt x="9" y="121"/>
                    </a:cubicBezTo>
                    <a:cubicBezTo>
                      <a:pt x="16" y="118"/>
                      <a:pt x="16" y="118"/>
                      <a:pt x="16" y="118"/>
                    </a:cubicBezTo>
                    <a:cubicBezTo>
                      <a:pt x="16" y="118"/>
                      <a:pt x="16" y="118"/>
                      <a:pt x="16" y="118"/>
                    </a:cubicBezTo>
                    <a:cubicBezTo>
                      <a:pt x="29" y="110"/>
                      <a:pt x="41" y="101"/>
                      <a:pt x="51" y="89"/>
                    </a:cubicBezTo>
                    <a:cubicBezTo>
                      <a:pt x="57" y="82"/>
                      <a:pt x="63" y="73"/>
                      <a:pt x="65" y="64"/>
                    </a:cubicBezTo>
                    <a:cubicBezTo>
                      <a:pt x="65" y="60"/>
                      <a:pt x="66" y="55"/>
                      <a:pt x="66" y="51"/>
                    </a:cubicBezTo>
                    <a:cubicBezTo>
                      <a:pt x="66" y="47"/>
                      <a:pt x="65" y="43"/>
                      <a:pt x="65" y="38"/>
                    </a:cubicBezTo>
                    <a:cubicBezTo>
                      <a:pt x="65" y="35"/>
                      <a:pt x="64" y="33"/>
                      <a:pt x="64" y="30"/>
                    </a:cubicBezTo>
                    <a:cubicBezTo>
                      <a:pt x="63" y="27"/>
                      <a:pt x="62" y="23"/>
                      <a:pt x="61" y="20"/>
                    </a:cubicBezTo>
                    <a:cubicBezTo>
                      <a:pt x="62" y="19"/>
                      <a:pt x="62" y="19"/>
                      <a:pt x="62" y="19"/>
                    </a:cubicBezTo>
                    <a:cubicBezTo>
                      <a:pt x="60" y="13"/>
                      <a:pt x="58" y="6"/>
                      <a:pt x="54" y="0"/>
                    </a:cubicBezTo>
                  </a:path>
                </a:pathLst>
              </a:custGeom>
              <a:solidFill>
                <a:srgbClr val="BB5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742">
                <a:extLst>
                  <a:ext uri="{FF2B5EF4-FFF2-40B4-BE49-F238E27FC236}">
                    <a16:creationId xmlns:a16="http://schemas.microsoft.com/office/drawing/2014/main" id="{A8E355EB-126A-45E5-B3D2-00F450268CB2}"/>
                  </a:ext>
                </a:extLst>
              </p:cNvPr>
              <p:cNvSpPr>
                <a:spLocks noEditPoints="1"/>
              </p:cNvSpPr>
              <p:nvPr/>
            </p:nvSpPr>
            <p:spPr bwMode="auto">
              <a:xfrm>
                <a:off x="1548" y="1993"/>
                <a:ext cx="252" cy="244"/>
              </a:xfrm>
              <a:custGeom>
                <a:avLst/>
                <a:gdLst>
                  <a:gd name="T0" fmla="*/ 21 w 106"/>
                  <a:gd name="T1" fmla="*/ 86 h 103"/>
                  <a:gd name="T2" fmla="*/ 21 w 106"/>
                  <a:gd name="T3" fmla="*/ 86 h 103"/>
                  <a:gd name="T4" fmla="*/ 20 w 106"/>
                  <a:gd name="T5" fmla="*/ 87 h 103"/>
                  <a:gd name="T6" fmla="*/ 20 w 106"/>
                  <a:gd name="T7" fmla="*/ 87 h 103"/>
                  <a:gd name="T8" fmla="*/ 20 w 106"/>
                  <a:gd name="T9" fmla="*/ 87 h 103"/>
                  <a:gd name="T10" fmla="*/ 19 w 106"/>
                  <a:gd name="T11" fmla="*/ 87 h 103"/>
                  <a:gd name="T12" fmla="*/ 19 w 106"/>
                  <a:gd name="T13" fmla="*/ 87 h 103"/>
                  <a:gd name="T14" fmla="*/ 13 w 106"/>
                  <a:gd name="T15" fmla="*/ 93 h 103"/>
                  <a:gd name="T16" fmla="*/ 10 w 106"/>
                  <a:gd name="T17" fmla="*/ 96 h 103"/>
                  <a:gd name="T18" fmla="*/ 7 w 106"/>
                  <a:gd name="T19" fmla="*/ 98 h 103"/>
                  <a:gd name="T20" fmla="*/ 4 w 106"/>
                  <a:gd name="T21" fmla="*/ 101 h 103"/>
                  <a:gd name="T22" fmla="*/ 2 w 106"/>
                  <a:gd name="T23" fmla="*/ 102 h 103"/>
                  <a:gd name="T24" fmla="*/ 1 w 106"/>
                  <a:gd name="T25" fmla="*/ 102 h 103"/>
                  <a:gd name="T26" fmla="*/ 1 w 106"/>
                  <a:gd name="T27" fmla="*/ 103 h 103"/>
                  <a:gd name="T28" fmla="*/ 0 w 106"/>
                  <a:gd name="T29" fmla="*/ 103 h 103"/>
                  <a:gd name="T30" fmla="*/ 0 w 106"/>
                  <a:gd name="T31" fmla="*/ 103 h 103"/>
                  <a:gd name="T32" fmla="*/ 15 w 106"/>
                  <a:gd name="T33" fmla="*/ 92 h 103"/>
                  <a:gd name="T34" fmla="*/ 18 w 106"/>
                  <a:gd name="T35" fmla="*/ 89 h 103"/>
                  <a:gd name="T36" fmla="*/ 20 w 106"/>
                  <a:gd name="T37" fmla="*/ 88 h 103"/>
                  <a:gd name="T38" fmla="*/ 21 w 106"/>
                  <a:gd name="T39" fmla="*/ 87 h 103"/>
                  <a:gd name="T40" fmla="*/ 21 w 106"/>
                  <a:gd name="T41" fmla="*/ 86 h 103"/>
                  <a:gd name="T42" fmla="*/ 106 w 106"/>
                  <a:gd name="T43" fmla="*/ 0 h 103"/>
                  <a:gd name="T44" fmla="*/ 105 w 106"/>
                  <a:gd name="T45" fmla="*/ 0 h 103"/>
                  <a:gd name="T46" fmla="*/ 91 w 106"/>
                  <a:gd name="T47" fmla="*/ 7 h 103"/>
                  <a:gd name="T48" fmla="*/ 88 w 106"/>
                  <a:gd name="T49" fmla="*/ 9 h 103"/>
                  <a:gd name="T50" fmla="*/ 86 w 106"/>
                  <a:gd name="T51" fmla="*/ 10 h 103"/>
                  <a:gd name="T52" fmla="*/ 85 w 106"/>
                  <a:gd name="T53" fmla="*/ 11 h 103"/>
                  <a:gd name="T54" fmla="*/ 81 w 106"/>
                  <a:gd name="T55" fmla="*/ 13 h 103"/>
                  <a:gd name="T56" fmla="*/ 79 w 106"/>
                  <a:gd name="T57" fmla="*/ 15 h 103"/>
                  <a:gd name="T58" fmla="*/ 73 w 106"/>
                  <a:gd name="T59" fmla="*/ 20 h 103"/>
                  <a:gd name="T60" fmla="*/ 68 w 106"/>
                  <a:gd name="T61" fmla="*/ 25 h 103"/>
                  <a:gd name="T62" fmla="*/ 65 w 106"/>
                  <a:gd name="T63" fmla="*/ 28 h 103"/>
                  <a:gd name="T64" fmla="*/ 64 w 106"/>
                  <a:gd name="T65" fmla="*/ 28 h 103"/>
                  <a:gd name="T66" fmla="*/ 64 w 106"/>
                  <a:gd name="T67" fmla="*/ 29 h 103"/>
                  <a:gd name="T68" fmla="*/ 64 w 106"/>
                  <a:gd name="T69" fmla="*/ 29 h 103"/>
                  <a:gd name="T70" fmla="*/ 64 w 106"/>
                  <a:gd name="T71" fmla="*/ 29 h 103"/>
                  <a:gd name="T72" fmla="*/ 63 w 106"/>
                  <a:gd name="T73" fmla="*/ 30 h 103"/>
                  <a:gd name="T74" fmla="*/ 58 w 106"/>
                  <a:gd name="T75" fmla="*/ 36 h 103"/>
                  <a:gd name="T76" fmla="*/ 57 w 106"/>
                  <a:gd name="T77" fmla="*/ 38 h 103"/>
                  <a:gd name="T78" fmla="*/ 56 w 106"/>
                  <a:gd name="T79" fmla="*/ 41 h 103"/>
                  <a:gd name="T80" fmla="*/ 56 w 106"/>
                  <a:gd name="T81" fmla="*/ 41 h 103"/>
                  <a:gd name="T82" fmla="*/ 61 w 106"/>
                  <a:gd name="T83" fmla="*/ 35 h 103"/>
                  <a:gd name="T84" fmla="*/ 64 w 106"/>
                  <a:gd name="T85" fmla="*/ 32 h 103"/>
                  <a:gd name="T86" fmla="*/ 65 w 106"/>
                  <a:gd name="T87" fmla="*/ 30 h 103"/>
                  <a:gd name="T88" fmla="*/ 67 w 106"/>
                  <a:gd name="T89" fmla="*/ 29 h 103"/>
                  <a:gd name="T90" fmla="*/ 79 w 106"/>
                  <a:gd name="T91" fmla="*/ 17 h 103"/>
                  <a:gd name="T92" fmla="*/ 83 w 106"/>
                  <a:gd name="T93" fmla="*/ 15 h 103"/>
                  <a:gd name="T94" fmla="*/ 86 w 106"/>
                  <a:gd name="T95" fmla="*/ 12 h 103"/>
                  <a:gd name="T96" fmla="*/ 94 w 106"/>
                  <a:gd name="T97" fmla="*/ 8 h 103"/>
                  <a:gd name="T98" fmla="*/ 100 w 106"/>
                  <a:gd name="T99" fmla="*/ 5 h 103"/>
                  <a:gd name="T100" fmla="*/ 106 w 10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3">
                    <a:moveTo>
                      <a:pt x="21" y="86"/>
                    </a:moveTo>
                    <a:cubicBezTo>
                      <a:pt x="21" y="86"/>
                      <a:pt x="21" y="86"/>
                      <a:pt x="21" y="86"/>
                    </a:cubicBezTo>
                    <a:cubicBezTo>
                      <a:pt x="20" y="87"/>
                      <a:pt x="20" y="87"/>
                      <a:pt x="20" y="87"/>
                    </a:cubicBezTo>
                    <a:cubicBezTo>
                      <a:pt x="20" y="87"/>
                      <a:pt x="20" y="87"/>
                      <a:pt x="20" y="87"/>
                    </a:cubicBezTo>
                    <a:cubicBezTo>
                      <a:pt x="20" y="87"/>
                      <a:pt x="20" y="87"/>
                      <a:pt x="20" y="87"/>
                    </a:cubicBezTo>
                    <a:cubicBezTo>
                      <a:pt x="19" y="87"/>
                      <a:pt x="19" y="87"/>
                      <a:pt x="19" y="87"/>
                    </a:cubicBezTo>
                    <a:cubicBezTo>
                      <a:pt x="19" y="87"/>
                      <a:pt x="19" y="87"/>
                      <a:pt x="19" y="87"/>
                    </a:cubicBezTo>
                    <a:cubicBezTo>
                      <a:pt x="13" y="93"/>
                      <a:pt x="13" y="93"/>
                      <a:pt x="13" y="93"/>
                    </a:cubicBezTo>
                    <a:cubicBezTo>
                      <a:pt x="12" y="94"/>
                      <a:pt x="11" y="95"/>
                      <a:pt x="10" y="96"/>
                    </a:cubicBezTo>
                    <a:cubicBezTo>
                      <a:pt x="7" y="98"/>
                      <a:pt x="7" y="98"/>
                      <a:pt x="7" y="98"/>
                    </a:cubicBezTo>
                    <a:cubicBezTo>
                      <a:pt x="4" y="101"/>
                      <a:pt x="4" y="101"/>
                      <a:pt x="4" y="101"/>
                    </a:cubicBezTo>
                    <a:cubicBezTo>
                      <a:pt x="2" y="102"/>
                      <a:pt x="2" y="102"/>
                      <a:pt x="2" y="102"/>
                    </a:cubicBezTo>
                    <a:cubicBezTo>
                      <a:pt x="1" y="102"/>
                      <a:pt x="1" y="102"/>
                      <a:pt x="1" y="102"/>
                    </a:cubicBezTo>
                    <a:cubicBezTo>
                      <a:pt x="1" y="103"/>
                      <a:pt x="1" y="103"/>
                      <a:pt x="1" y="103"/>
                    </a:cubicBezTo>
                    <a:cubicBezTo>
                      <a:pt x="0" y="103"/>
                      <a:pt x="0" y="103"/>
                      <a:pt x="0" y="103"/>
                    </a:cubicBezTo>
                    <a:cubicBezTo>
                      <a:pt x="0" y="103"/>
                      <a:pt x="0" y="103"/>
                      <a:pt x="0" y="103"/>
                    </a:cubicBezTo>
                    <a:cubicBezTo>
                      <a:pt x="5" y="100"/>
                      <a:pt x="10" y="96"/>
                      <a:pt x="15" y="92"/>
                    </a:cubicBezTo>
                    <a:cubicBezTo>
                      <a:pt x="18" y="89"/>
                      <a:pt x="18" y="89"/>
                      <a:pt x="18" y="89"/>
                    </a:cubicBezTo>
                    <a:cubicBezTo>
                      <a:pt x="20" y="88"/>
                      <a:pt x="20" y="88"/>
                      <a:pt x="20" y="88"/>
                    </a:cubicBezTo>
                    <a:cubicBezTo>
                      <a:pt x="21" y="87"/>
                      <a:pt x="21" y="87"/>
                      <a:pt x="21" y="87"/>
                    </a:cubicBezTo>
                    <a:cubicBezTo>
                      <a:pt x="21" y="86"/>
                      <a:pt x="21" y="86"/>
                      <a:pt x="21" y="86"/>
                    </a:cubicBezTo>
                    <a:moveTo>
                      <a:pt x="106" y="0"/>
                    </a:moveTo>
                    <a:cubicBezTo>
                      <a:pt x="105" y="0"/>
                      <a:pt x="105" y="0"/>
                      <a:pt x="105" y="0"/>
                    </a:cubicBezTo>
                    <a:cubicBezTo>
                      <a:pt x="100" y="2"/>
                      <a:pt x="96" y="5"/>
                      <a:pt x="91" y="7"/>
                    </a:cubicBezTo>
                    <a:cubicBezTo>
                      <a:pt x="88" y="9"/>
                      <a:pt x="88" y="9"/>
                      <a:pt x="88" y="9"/>
                    </a:cubicBezTo>
                    <a:cubicBezTo>
                      <a:pt x="86" y="10"/>
                      <a:pt x="86" y="10"/>
                      <a:pt x="86" y="10"/>
                    </a:cubicBezTo>
                    <a:cubicBezTo>
                      <a:pt x="85" y="11"/>
                      <a:pt x="85" y="11"/>
                      <a:pt x="85" y="11"/>
                    </a:cubicBezTo>
                    <a:cubicBezTo>
                      <a:pt x="81" y="13"/>
                      <a:pt x="81" y="13"/>
                      <a:pt x="81" y="13"/>
                    </a:cubicBezTo>
                    <a:cubicBezTo>
                      <a:pt x="79" y="15"/>
                      <a:pt x="79" y="15"/>
                      <a:pt x="79" y="15"/>
                    </a:cubicBezTo>
                    <a:cubicBezTo>
                      <a:pt x="77" y="16"/>
                      <a:pt x="75" y="18"/>
                      <a:pt x="73" y="20"/>
                    </a:cubicBezTo>
                    <a:cubicBezTo>
                      <a:pt x="71" y="21"/>
                      <a:pt x="70" y="23"/>
                      <a:pt x="68" y="25"/>
                    </a:cubicBezTo>
                    <a:cubicBezTo>
                      <a:pt x="65" y="28"/>
                      <a:pt x="65" y="28"/>
                      <a:pt x="65" y="28"/>
                    </a:cubicBezTo>
                    <a:cubicBezTo>
                      <a:pt x="64" y="28"/>
                      <a:pt x="64" y="28"/>
                      <a:pt x="64" y="28"/>
                    </a:cubicBezTo>
                    <a:cubicBezTo>
                      <a:pt x="64" y="29"/>
                      <a:pt x="64" y="29"/>
                      <a:pt x="64" y="29"/>
                    </a:cubicBezTo>
                    <a:cubicBezTo>
                      <a:pt x="64" y="29"/>
                      <a:pt x="64" y="29"/>
                      <a:pt x="64" y="29"/>
                    </a:cubicBezTo>
                    <a:cubicBezTo>
                      <a:pt x="64" y="29"/>
                      <a:pt x="64" y="29"/>
                      <a:pt x="64" y="29"/>
                    </a:cubicBezTo>
                    <a:cubicBezTo>
                      <a:pt x="63" y="30"/>
                      <a:pt x="63" y="30"/>
                      <a:pt x="63" y="30"/>
                    </a:cubicBezTo>
                    <a:cubicBezTo>
                      <a:pt x="58" y="36"/>
                      <a:pt x="58" y="36"/>
                      <a:pt x="58" y="36"/>
                    </a:cubicBezTo>
                    <a:cubicBezTo>
                      <a:pt x="57" y="37"/>
                      <a:pt x="57" y="37"/>
                      <a:pt x="57" y="38"/>
                    </a:cubicBezTo>
                    <a:cubicBezTo>
                      <a:pt x="56" y="39"/>
                      <a:pt x="56" y="40"/>
                      <a:pt x="56" y="41"/>
                    </a:cubicBezTo>
                    <a:cubicBezTo>
                      <a:pt x="56" y="41"/>
                      <a:pt x="56" y="41"/>
                      <a:pt x="56" y="41"/>
                    </a:cubicBezTo>
                    <a:cubicBezTo>
                      <a:pt x="58" y="39"/>
                      <a:pt x="59" y="37"/>
                      <a:pt x="61" y="35"/>
                    </a:cubicBezTo>
                    <a:cubicBezTo>
                      <a:pt x="64" y="32"/>
                      <a:pt x="64" y="32"/>
                      <a:pt x="64" y="32"/>
                    </a:cubicBezTo>
                    <a:cubicBezTo>
                      <a:pt x="65" y="30"/>
                      <a:pt x="65" y="30"/>
                      <a:pt x="65" y="30"/>
                    </a:cubicBezTo>
                    <a:cubicBezTo>
                      <a:pt x="67" y="29"/>
                      <a:pt x="67" y="29"/>
                      <a:pt x="67" y="29"/>
                    </a:cubicBezTo>
                    <a:cubicBezTo>
                      <a:pt x="71" y="25"/>
                      <a:pt x="75" y="21"/>
                      <a:pt x="79" y="17"/>
                    </a:cubicBezTo>
                    <a:cubicBezTo>
                      <a:pt x="83" y="15"/>
                      <a:pt x="83" y="15"/>
                      <a:pt x="83" y="15"/>
                    </a:cubicBezTo>
                    <a:cubicBezTo>
                      <a:pt x="86" y="12"/>
                      <a:pt x="86" y="12"/>
                      <a:pt x="86" y="12"/>
                    </a:cubicBezTo>
                    <a:cubicBezTo>
                      <a:pt x="89" y="11"/>
                      <a:pt x="91" y="10"/>
                      <a:pt x="94" y="8"/>
                    </a:cubicBezTo>
                    <a:cubicBezTo>
                      <a:pt x="96" y="7"/>
                      <a:pt x="98" y="6"/>
                      <a:pt x="100" y="5"/>
                    </a:cubicBezTo>
                    <a:cubicBezTo>
                      <a:pt x="102" y="3"/>
                      <a:pt x="104" y="1"/>
                      <a:pt x="106"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743">
                <a:extLst>
                  <a:ext uri="{FF2B5EF4-FFF2-40B4-BE49-F238E27FC236}">
                    <a16:creationId xmlns:a16="http://schemas.microsoft.com/office/drawing/2014/main" id="{470E996C-B0E6-414F-8E30-14091092B13D}"/>
                  </a:ext>
                </a:extLst>
              </p:cNvPr>
              <p:cNvSpPr>
                <a:spLocks noEditPoints="1"/>
              </p:cNvSpPr>
              <p:nvPr/>
            </p:nvSpPr>
            <p:spPr bwMode="auto">
              <a:xfrm>
                <a:off x="1855" y="1710"/>
                <a:ext cx="121" cy="235"/>
              </a:xfrm>
              <a:custGeom>
                <a:avLst/>
                <a:gdLst>
                  <a:gd name="T0" fmla="*/ 21 w 51"/>
                  <a:gd name="T1" fmla="*/ 82 h 99"/>
                  <a:gd name="T2" fmla="*/ 19 w 51"/>
                  <a:gd name="T3" fmla="*/ 83 h 99"/>
                  <a:gd name="T4" fmla="*/ 13 w 51"/>
                  <a:gd name="T5" fmla="*/ 87 h 99"/>
                  <a:gd name="T6" fmla="*/ 12 w 51"/>
                  <a:gd name="T7" fmla="*/ 88 h 99"/>
                  <a:gd name="T8" fmla="*/ 4 w 51"/>
                  <a:gd name="T9" fmla="*/ 93 h 99"/>
                  <a:gd name="T10" fmla="*/ 3 w 51"/>
                  <a:gd name="T11" fmla="*/ 95 h 99"/>
                  <a:gd name="T12" fmla="*/ 3 w 51"/>
                  <a:gd name="T13" fmla="*/ 95 h 99"/>
                  <a:gd name="T14" fmla="*/ 0 w 51"/>
                  <a:gd name="T15" fmla="*/ 99 h 99"/>
                  <a:gd name="T16" fmla="*/ 8 w 51"/>
                  <a:gd name="T17" fmla="*/ 92 h 99"/>
                  <a:gd name="T18" fmla="*/ 20 w 51"/>
                  <a:gd name="T19" fmla="*/ 82 h 99"/>
                  <a:gd name="T20" fmla="*/ 21 w 51"/>
                  <a:gd name="T21" fmla="*/ 82 h 99"/>
                  <a:gd name="T22" fmla="*/ 48 w 51"/>
                  <a:gd name="T23" fmla="*/ 6 h 99"/>
                  <a:gd name="T24" fmla="*/ 49 w 51"/>
                  <a:gd name="T25" fmla="*/ 15 h 99"/>
                  <a:gd name="T26" fmla="*/ 49 w 51"/>
                  <a:gd name="T27" fmla="*/ 18 h 99"/>
                  <a:gd name="T28" fmla="*/ 49 w 51"/>
                  <a:gd name="T29" fmla="*/ 18 h 99"/>
                  <a:gd name="T30" fmla="*/ 50 w 51"/>
                  <a:gd name="T31" fmla="*/ 18 h 99"/>
                  <a:gd name="T32" fmla="*/ 50 w 51"/>
                  <a:gd name="T33" fmla="*/ 19 h 99"/>
                  <a:gd name="T34" fmla="*/ 50 w 51"/>
                  <a:gd name="T35" fmla="*/ 19 h 99"/>
                  <a:gd name="T36" fmla="*/ 50 w 51"/>
                  <a:gd name="T37" fmla="*/ 23 h 99"/>
                  <a:gd name="T38" fmla="*/ 50 w 51"/>
                  <a:gd name="T39" fmla="*/ 27 h 99"/>
                  <a:gd name="T40" fmla="*/ 51 w 51"/>
                  <a:gd name="T41" fmla="*/ 28 h 99"/>
                  <a:gd name="T42" fmla="*/ 50 w 51"/>
                  <a:gd name="T43" fmla="*/ 14 h 99"/>
                  <a:gd name="T44" fmla="*/ 48 w 51"/>
                  <a:gd name="T45" fmla="*/ 6 h 99"/>
                  <a:gd name="T46" fmla="*/ 47 w 51"/>
                  <a:gd name="T47" fmla="*/ 0 h 99"/>
                  <a:gd name="T48" fmla="*/ 47 w 51"/>
                  <a:gd name="T49" fmla="*/ 2 h 99"/>
                  <a:gd name="T50" fmla="*/ 49 w 51"/>
                  <a:gd name="T51" fmla="*/ 6 h 99"/>
                  <a:gd name="T52" fmla="*/ 49 w 51"/>
                  <a:gd name="T53" fmla="*/ 4 h 99"/>
                  <a:gd name="T54" fmla="*/ 48 w 51"/>
                  <a:gd name="T55" fmla="*/ 2 h 99"/>
                  <a:gd name="T56" fmla="*/ 47 w 51"/>
                  <a:gd name="T5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9">
                    <a:moveTo>
                      <a:pt x="21" y="82"/>
                    </a:moveTo>
                    <a:cubicBezTo>
                      <a:pt x="19" y="83"/>
                      <a:pt x="19" y="83"/>
                      <a:pt x="19" y="83"/>
                    </a:cubicBezTo>
                    <a:cubicBezTo>
                      <a:pt x="17" y="85"/>
                      <a:pt x="15" y="86"/>
                      <a:pt x="13" y="87"/>
                    </a:cubicBezTo>
                    <a:cubicBezTo>
                      <a:pt x="12" y="87"/>
                      <a:pt x="12" y="88"/>
                      <a:pt x="12" y="88"/>
                    </a:cubicBezTo>
                    <a:cubicBezTo>
                      <a:pt x="9" y="90"/>
                      <a:pt x="7" y="91"/>
                      <a:pt x="4" y="93"/>
                    </a:cubicBezTo>
                    <a:cubicBezTo>
                      <a:pt x="4" y="94"/>
                      <a:pt x="3" y="94"/>
                      <a:pt x="3" y="95"/>
                    </a:cubicBezTo>
                    <a:cubicBezTo>
                      <a:pt x="3" y="95"/>
                      <a:pt x="3" y="95"/>
                      <a:pt x="3" y="95"/>
                    </a:cubicBezTo>
                    <a:cubicBezTo>
                      <a:pt x="2" y="97"/>
                      <a:pt x="1" y="98"/>
                      <a:pt x="0" y="99"/>
                    </a:cubicBezTo>
                    <a:cubicBezTo>
                      <a:pt x="8" y="92"/>
                      <a:pt x="8" y="92"/>
                      <a:pt x="8" y="92"/>
                    </a:cubicBezTo>
                    <a:cubicBezTo>
                      <a:pt x="12" y="89"/>
                      <a:pt x="16" y="86"/>
                      <a:pt x="20" y="82"/>
                    </a:cubicBezTo>
                    <a:cubicBezTo>
                      <a:pt x="21" y="82"/>
                      <a:pt x="21" y="82"/>
                      <a:pt x="21" y="82"/>
                    </a:cubicBezTo>
                    <a:moveTo>
                      <a:pt x="48" y="6"/>
                    </a:moveTo>
                    <a:cubicBezTo>
                      <a:pt x="49" y="9"/>
                      <a:pt x="49" y="12"/>
                      <a:pt x="49" y="15"/>
                    </a:cubicBezTo>
                    <a:cubicBezTo>
                      <a:pt x="49" y="16"/>
                      <a:pt x="49" y="17"/>
                      <a:pt x="49" y="18"/>
                    </a:cubicBezTo>
                    <a:cubicBezTo>
                      <a:pt x="49" y="18"/>
                      <a:pt x="49" y="18"/>
                      <a:pt x="49" y="18"/>
                    </a:cubicBezTo>
                    <a:cubicBezTo>
                      <a:pt x="50" y="18"/>
                      <a:pt x="50" y="18"/>
                      <a:pt x="50" y="18"/>
                    </a:cubicBezTo>
                    <a:cubicBezTo>
                      <a:pt x="50" y="19"/>
                      <a:pt x="50" y="19"/>
                      <a:pt x="50" y="19"/>
                    </a:cubicBezTo>
                    <a:cubicBezTo>
                      <a:pt x="50" y="19"/>
                      <a:pt x="50" y="19"/>
                      <a:pt x="50" y="19"/>
                    </a:cubicBezTo>
                    <a:cubicBezTo>
                      <a:pt x="50" y="23"/>
                      <a:pt x="50" y="23"/>
                      <a:pt x="50" y="23"/>
                    </a:cubicBezTo>
                    <a:cubicBezTo>
                      <a:pt x="50" y="25"/>
                      <a:pt x="50" y="26"/>
                      <a:pt x="50" y="27"/>
                    </a:cubicBezTo>
                    <a:cubicBezTo>
                      <a:pt x="50" y="28"/>
                      <a:pt x="50" y="28"/>
                      <a:pt x="51" y="28"/>
                    </a:cubicBezTo>
                    <a:cubicBezTo>
                      <a:pt x="51" y="24"/>
                      <a:pt x="51" y="19"/>
                      <a:pt x="50" y="14"/>
                    </a:cubicBezTo>
                    <a:cubicBezTo>
                      <a:pt x="50" y="11"/>
                      <a:pt x="49" y="9"/>
                      <a:pt x="48" y="6"/>
                    </a:cubicBezTo>
                    <a:moveTo>
                      <a:pt x="47" y="0"/>
                    </a:moveTo>
                    <a:cubicBezTo>
                      <a:pt x="47" y="1"/>
                      <a:pt x="47" y="1"/>
                      <a:pt x="47" y="2"/>
                    </a:cubicBezTo>
                    <a:cubicBezTo>
                      <a:pt x="48" y="3"/>
                      <a:pt x="48" y="4"/>
                      <a:pt x="49" y="6"/>
                    </a:cubicBezTo>
                    <a:cubicBezTo>
                      <a:pt x="49" y="4"/>
                      <a:pt x="49" y="4"/>
                      <a:pt x="49" y="4"/>
                    </a:cubicBezTo>
                    <a:cubicBezTo>
                      <a:pt x="49" y="3"/>
                      <a:pt x="48" y="3"/>
                      <a:pt x="48" y="2"/>
                    </a:cubicBezTo>
                    <a:cubicBezTo>
                      <a:pt x="48" y="1"/>
                      <a:pt x="47" y="0"/>
                      <a:pt x="47"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744">
                <a:extLst>
                  <a:ext uri="{FF2B5EF4-FFF2-40B4-BE49-F238E27FC236}">
                    <a16:creationId xmlns:a16="http://schemas.microsoft.com/office/drawing/2014/main" id="{92CE7265-A747-4B54-8097-6C0C3149907A}"/>
                  </a:ext>
                </a:extLst>
              </p:cNvPr>
              <p:cNvSpPr>
                <a:spLocks/>
              </p:cNvSpPr>
              <p:nvPr/>
            </p:nvSpPr>
            <p:spPr bwMode="auto">
              <a:xfrm>
                <a:off x="1772" y="1931"/>
                <a:ext cx="93" cy="59"/>
              </a:xfrm>
              <a:custGeom>
                <a:avLst/>
                <a:gdLst>
                  <a:gd name="T0" fmla="*/ 39 w 39"/>
                  <a:gd name="T1" fmla="*/ 0 h 25"/>
                  <a:gd name="T2" fmla="*/ 30 w 39"/>
                  <a:gd name="T3" fmla="*/ 6 h 25"/>
                  <a:gd name="T4" fmla="*/ 21 w 39"/>
                  <a:gd name="T5" fmla="*/ 11 h 25"/>
                  <a:gd name="T6" fmla="*/ 0 w 39"/>
                  <a:gd name="T7" fmla="*/ 25 h 25"/>
                  <a:gd name="T8" fmla="*/ 5 w 39"/>
                  <a:gd name="T9" fmla="*/ 22 h 25"/>
                  <a:gd name="T10" fmla="*/ 29 w 39"/>
                  <a:gd name="T11" fmla="*/ 11 h 25"/>
                  <a:gd name="T12" fmla="*/ 31 w 39"/>
                  <a:gd name="T13" fmla="*/ 9 h 25"/>
                  <a:gd name="T14" fmla="*/ 35 w 39"/>
                  <a:gd name="T15" fmla="*/ 6 h 25"/>
                  <a:gd name="T16" fmla="*/ 38 w 39"/>
                  <a:gd name="T17" fmla="*/ 2 h 25"/>
                  <a:gd name="T18" fmla="*/ 38 w 39"/>
                  <a:gd name="T19" fmla="*/ 2 h 25"/>
                  <a:gd name="T20" fmla="*/ 39 w 39"/>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5">
                    <a:moveTo>
                      <a:pt x="39" y="0"/>
                    </a:moveTo>
                    <a:cubicBezTo>
                      <a:pt x="36" y="2"/>
                      <a:pt x="33" y="4"/>
                      <a:pt x="30" y="6"/>
                    </a:cubicBezTo>
                    <a:cubicBezTo>
                      <a:pt x="27" y="8"/>
                      <a:pt x="24" y="9"/>
                      <a:pt x="21" y="11"/>
                    </a:cubicBezTo>
                    <a:cubicBezTo>
                      <a:pt x="13" y="15"/>
                      <a:pt x="6" y="20"/>
                      <a:pt x="0" y="25"/>
                    </a:cubicBezTo>
                    <a:cubicBezTo>
                      <a:pt x="2" y="24"/>
                      <a:pt x="3" y="23"/>
                      <a:pt x="5" y="22"/>
                    </a:cubicBezTo>
                    <a:cubicBezTo>
                      <a:pt x="14" y="18"/>
                      <a:pt x="21" y="15"/>
                      <a:pt x="29" y="11"/>
                    </a:cubicBezTo>
                    <a:cubicBezTo>
                      <a:pt x="30" y="10"/>
                      <a:pt x="30" y="10"/>
                      <a:pt x="31" y="9"/>
                    </a:cubicBezTo>
                    <a:cubicBezTo>
                      <a:pt x="35" y="6"/>
                      <a:pt x="35" y="6"/>
                      <a:pt x="35" y="6"/>
                    </a:cubicBezTo>
                    <a:cubicBezTo>
                      <a:pt x="36" y="5"/>
                      <a:pt x="37" y="4"/>
                      <a:pt x="38" y="2"/>
                    </a:cubicBezTo>
                    <a:cubicBezTo>
                      <a:pt x="38" y="2"/>
                      <a:pt x="38" y="2"/>
                      <a:pt x="38" y="2"/>
                    </a:cubicBezTo>
                    <a:cubicBezTo>
                      <a:pt x="38" y="1"/>
                      <a:pt x="39" y="1"/>
                      <a:pt x="39"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745">
                <a:extLst>
                  <a:ext uri="{FF2B5EF4-FFF2-40B4-BE49-F238E27FC236}">
                    <a16:creationId xmlns:a16="http://schemas.microsoft.com/office/drawing/2014/main" id="{A98582AC-277E-4B66-B298-92D9734CBBA6}"/>
                  </a:ext>
                </a:extLst>
              </p:cNvPr>
              <p:cNvSpPr>
                <a:spLocks noEditPoints="1"/>
              </p:cNvSpPr>
              <p:nvPr/>
            </p:nvSpPr>
            <p:spPr bwMode="auto">
              <a:xfrm>
                <a:off x="1365" y="2235"/>
                <a:ext cx="219" cy="216"/>
              </a:xfrm>
              <a:custGeom>
                <a:avLst/>
                <a:gdLst>
                  <a:gd name="T0" fmla="*/ 41 w 92"/>
                  <a:gd name="T1" fmla="*/ 30 h 91"/>
                  <a:gd name="T2" fmla="*/ 41 w 92"/>
                  <a:gd name="T3" fmla="*/ 30 h 91"/>
                  <a:gd name="T4" fmla="*/ 40 w 92"/>
                  <a:gd name="T5" fmla="*/ 30 h 91"/>
                  <a:gd name="T6" fmla="*/ 40 w 92"/>
                  <a:gd name="T7" fmla="*/ 30 h 91"/>
                  <a:gd name="T8" fmla="*/ 22 w 92"/>
                  <a:gd name="T9" fmla="*/ 43 h 91"/>
                  <a:gd name="T10" fmla="*/ 21 w 92"/>
                  <a:gd name="T11" fmla="*/ 44 h 91"/>
                  <a:gd name="T12" fmla="*/ 18 w 92"/>
                  <a:gd name="T13" fmla="*/ 53 h 91"/>
                  <a:gd name="T14" fmla="*/ 17 w 92"/>
                  <a:gd name="T15" fmla="*/ 53 h 91"/>
                  <a:gd name="T16" fmla="*/ 11 w 92"/>
                  <a:gd name="T17" fmla="*/ 54 h 91"/>
                  <a:gd name="T18" fmla="*/ 9 w 92"/>
                  <a:gd name="T19" fmla="*/ 58 h 91"/>
                  <a:gd name="T20" fmla="*/ 2 w 92"/>
                  <a:gd name="T21" fmla="*/ 75 h 91"/>
                  <a:gd name="T22" fmla="*/ 0 w 92"/>
                  <a:gd name="T23" fmla="*/ 80 h 91"/>
                  <a:gd name="T24" fmla="*/ 0 w 92"/>
                  <a:gd name="T25" fmla="*/ 82 h 91"/>
                  <a:gd name="T26" fmla="*/ 0 w 92"/>
                  <a:gd name="T27" fmla="*/ 84 h 91"/>
                  <a:gd name="T28" fmla="*/ 0 w 92"/>
                  <a:gd name="T29" fmla="*/ 88 h 91"/>
                  <a:gd name="T30" fmla="*/ 1 w 92"/>
                  <a:gd name="T31" fmla="*/ 91 h 91"/>
                  <a:gd name="T32" fmla="*/ 2 w 92"/>
                  <a:gd name="T33" fmla="*/ 89 h 91"/>
                  <a:gd name="T34" fmla="*/ 2 w 92"/>
                  <a:gd name="T35" fmla="*/ 88 h 91"/>
                  <a:gd name="T36" fmla="*/ 2 w 92"/>
                  <a:gd name="T37" fmla="*/ 88 h 91"/>
                  <a:gd name="T38" fmla="*/ 3 w 92"/>
                  <a:gd name="T39" fmla="*/ 87 h 91"/>
                  <a:gd name="T40" fmla="*/ 3 w 92"/>
                  <a:gd name="T41" fmla="*/ 87 h 91"/>
                  <a:gd name="T42" fmla="*/ 3 w 92"/>
                  <a:gd name="T43" fmla="*/ 87 h 91"/>
                  <a:gd name="T44" fmla="*/ 4 w 92"/>
                  <a:gd name="T45" fmla="*/ 84 h 91"/>
                  <a:gd name="T46" fmla="*/ 5 w 92"/>
                  <a:gd name="T47" fmla="*/ 82 h 91"/>
                  <a:gd name="T48" fmla="*/ 5 w 92"/>
                  <a:gd name="T49" fmla="*/ 82 h 91"/>
                  <a:gd name="T50" fmla="*/ 5 w 92"/>
                  <a:gd name="T51" fmla="*/ 82 h 91"/>
                  <a:gd name="T52" fmla="*/ 5 w 92"/>
                  <a:gd name="T53" fmla="*/ 81 h 91"/>
                  <a:gd name="T54" fmla="*/ 6 w 92"/>
                  <a:gd name="T55" fmla="*/ 80 h 91"/>
                  <a:gd name="T56" fmla="*/ 6 w 92"/>
                  <a:gd name="T57" fmla="*/ 78 h 91"/>
                  <a:gd name="T58" fmla="*/ 7 w 92"/>
                  <a:gd name="T59" fmla="*/ 76 h 91"/>
                  <a:gd name="T60" fmla="*/ 8 w 92"/>
                  <a:gd name="T61" fmla="*/ 72 h 91"/>
                  <a:gd name="T62" fmla="*/ 10 w 92"/>
                  <a:gd name="T63" fmla="*/ 65 h 91"/>
                  <a:gd name="T64" fmla="*/ 19 w 92"/>
                  <a:gd name="T65" fmla="*/ 53 h 91"/>
                  <a:gd name="T66" fmla="*/ 21 w 92"/>
                  <a:gd name="T67" fmla="*/ 50 h 91"/>
                  <a:gd name="T68" fmla="*/ 24 w 92"/>
                  <a:gd name="T69" fmla="*/ 47 h 91"/>
                  <a:gd name="T70" fmla="*/ 30 w 92"/>
                  <a:gd name="T71" fmla="*/ 43 h 91"/>
                  <a:gd name="T72" fmla="*/ 33 w 92"/>
                  <a:gd name="T73" fmla="*/ 40 h 91"/>
                  <a:gd name="T74" fmla="*/ 36 w 92"/>
                  <a:gd name="T75" fmla="*/ 38 h 91"/>
                  <a:gd name="T76" fmla="*/ 43 w 92"/>
                  <a:gd name="T77" fmla="*/ 33 h 91"/>
                  <a:gd name="T78" fmla="*/ 47 w 92"/>
                  <a:gd name="T79" fmla="*/ 30 h 91"/>
                  <a:gd name="T80" fmla="*/ 41 w 92"/>
                  <a:gd name="T81" fmla="*/ 30 h 91"/>
                  <a:gd name="T82" fmla="*/ 73 w 92"/>
                  <a:gd name="T83" fmla="*/ 14 h 91"/>
                  <a:gd name="T84" fmla="*/ 62 w 92"/>
                  <a:gd name="T85" fmla="*/ 17 h 91"/>
                  <a:gd name="T86" fmla="*/ 52 w 92"/>
                  <a:gd name="T87" fmla="*/ 28 h 91"/>
                  <a:gd name="T88" fmla="*/ 71 w 92"/>
                  <a:gd name="T89" fmla="*/ 15 h 91"/>
                  <a:gd name="T90" fmla="*/ 73 w 92"/>
                  <a:gd name="T91" fmla="*/ 14 h 91"/>
                  <a:gd name="T92" fmla="*/ 92 w 92"/>
                  <a:gd name="T93" fmla="*/ 0 h 91"/>
                  <a:gd name="T94" fmla="*/ 90 w 92"/>
                  <a:gd name="T95" fmla="*/ 2 h 91"/>
                  <a:gd name="T96" fmla="*/ 91 w 92"/>
                  <a:gd name="T97" fmla="*/ 1 h 91"/>
                  <a:gd name="T98" fmla="*/ 92 w 92"/>
                  <a:gd name="T99" fmla="*/ 1 h 91"/>
                  <a:gd name="T100" fmla="*/ 92 w 92"/>
                  <a:gd name="T101" fmla="*/ 1 h 91"/>
                  <a:gd name="T102" fmla="*/ 92 w 92"/>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91">
                    <a:moveTo>
                      <a:pt x="41" y="30"/>
                    </a:moveTo>
                    <a:cubicBezTo>
                      <a:pt x="41" y="30"/>
                      <a:pt x="41" y="30"/>
                      <a:pt x="41" y="30"/>
                    </a:cubicBezTo>
                    <a:cubicBezTo>
                      <a:pt x="41" y="30"/>
                      <a:pt x="40" y="30"/>
                      <a:pt x="40" y="30"/>
                    </a:cubicBezTo>
                    <a:cubicBezTo>
                      <a:pt x="40" y="30"/>
                      <a:pt x="40" y="30"/>
                      <a:pt x="40" y="30"/>
                    </a:cubicBezTo>
                    <a:cubicBezTo>
                      <a:pt x="34" y="34"/>
                      <a:pt x="28" y="38"/>
                      <a:pt x="22" y="43"/>
                    </a:cubicBezTo>
                    <a:cubicBezTo>
                      <a:pt x="22" y="43"/>
                      <a:pt x="21" y="43"/>
                      <a:pt x="21" y="44"/>
                    </a:cubicBezTo>
                    <a:cubicBezTo>
                      <a:pt x="19" y="47"/>
                      <a:pt x="18" y="50"/>
                      <a:pt x="18" y="53"/>
                    </a:cubicBezTo>
                    <a:cubicBezTo>
                      <a:pt x="18" y="53"/>
                      <a:pt x="17" y="53"/>
                      <a:pt x="17" y="53"/>
                    </a:cubicBezTo>
                    <a:cubicBezTo>
                      <a:pt x="15" y="53"/>
                      <a:pt x="13" y="54"/>
                      <a:pt x="11" y="54"/>
                    </a:cubicBezTo>
                    <a:cubicBezTo>
                      <a:pt x="10" y="55"/>
                      <a:pt x="9" y="56"/>
                      <a:pt x="9" y="58"/>
                    </a:cubicBezTo>
                    <a:cubicBezTo>
                      <a:pt x="5" y="63"/>
                      <a:pt x="3" y="69"/>
                      <a:pt x="2" y="75"/>
                    </a:cubicBezTo>
                    <a:cubicBezTo>
                      <a:pt x="1" y="77"/>
                      <a:pt x="1" y="78"/>
                      <a:pt x="0" y="80"/>
                    </a:cubicBezTo>
                    <a:cubicBezTo>
                      <a:pt x="0" y="81"/>
                      <a:pt x="0" y="81"/>
                      <a:pt x="0" y="82"/>
                    </a:cubicBezTo>
                    <a:cubicBezTo>
                      <a:pt x="0" y="83"/>
                      <a:pt x="0" y="83"/>
                      <a:pt x="0" y="84"/>
                    </a:cubicBezTo>
                    <a:cubicBezTo>
                      <a:pt x="0" y="88"/>
                      <a:pt x="0" y="88"/>
                      <a:pt x="0" y="88"/>
                    </a:cubicBezTo>
                    <a:cubicBezTo>
                      <a:pt x="1" y="91"/>
                      <a:pt x="1" y="91"/>
                      <a:pt x="1" y="91"/>
                    </a:cubicBezTo>
                    <a:cubicBezTo>
                      <a:pt x="2" y="89"/>
                      <a:pt x="2" y="89"/>
                      <a:pt x="2" y="89"/>
                    </a:cubicBezTo>
                    <a:cubicBezTo>
                      <a:pt x="2" y="88"/>
                      <a:pt x="2" y="88"/>
                      <a:pt x="2" y="88"/>
                    </a:cubicBezTo>
                    <a:cubicBezTo>
                      <a:pt x="2" y="88"/>
                      <a:pt x="2" y="88"/>
                      <a:pt x="2" y="88"/>
                    </a:cubicBezTo>
                    <a:cubicBezTo>
                      <a:pt x="3" y="87"/>
                      <a:pt x="3" y="87"/>
                      <a:pt x="3" y="87"/>
                    </a:cubicBezTo>
                    <a:cubicBezTo>
                      <a:pt x="3" y="87"/>
                      <a:pt x="3" y="87"/>
                      <a:pt x="3" y="87"/>
                    </a:cubicBezTo>
                    <a:cubicBezTo>
                      <a:pt x="3" y="87"/>
                      <a:pt x="3" y="87"/>
                      <a:pt x="3" y="87"/>
                    </a:cubicBezTo>
                    <a:cubicBezTo>
                      <a:pt x="4" y="84"/>
                      <a:pt x="4" y="84"/>
                      <a:pt x="4" y="84"/>
                    </a:cubicBezTo>
                    <a:cubicBezTo>
                      <a:pt x="5" y="82"/>
                      <a:pt x="5" y="82"/>
                      <a:pt x="5" y="82"/>
                    </a:cubicBezTo>
                    <a:cubicBezTo>
                      <a:pt x="5" y="82"/>
                      <a:pt x="5" y="82"/>
                      <a:pt x="5" y="82"/>
                    </a:cubicBezTo>
                    <a:cubicBezTo>
                      <a:pt x="5" y="82"/>
                      <a:pt x="5" y="82"/>
                      <a:pt x="5" y="82"/>
                    </a:cubicBezTo>
                    <a:cubicBezTo>
                      <a:pt x="5" y="81"/>
                      <a:pt x="5" y="81"/>
                      <a:pt x="5" y="81"/>
                    </a:cubicBezTo>
                    <a:cubicBezTo>
                      <a:pt x="6" y="80"/>
                      <a:pt x="6" y="80"/>
                      <a:pt x="6" y="80"/>
                    </a:cubicBezTo>
                    <a:cubicBezTo>
                      <a:pt x="6" y="79"/>
                      <a:pt x="6" y="78"/>
                      <a:pt x="6" y="78"/>
                    </a:cubicBezTo>
                    <a:cubicBezTo>
                      <a:pt x="7" y="76"/>
                      <a:pt x="7" y="76"/>
                      <a:pt x="7" y="76"/>
                    </a:cubicBezTo>
                    <a:cubicBezTo>
                      <a:pt x="8" y="72"/>
                      <a:pt x="8" y="72"/>
                      <a:pt x="8" y="72"/>
                    </a:cubicBezTo>
                    <a:cubicBezTo>
                      <a:pt x="8" y="70"/>
                      <a:pt x="9" y="67"/>
                      <a:pt x="10" y="65"/>
                    </a:cubicBezTo>
                    <a:cubicBezTo>
                      <a:pt x="12" y="61"/>
                      <a:pt x="15" y="57"/>
                      <a:pt x="19" y="53"/>
                    </a:cubicBezTo>
                    <a:cubicBezTo>
                      <a:pt x="21" y="50"/>
                      <a:pt x="21" y="50"/>
                      <a:pt x="21" y="50"/>
                    </a:cubicBezTo>
                    <a:cubicBezTo>
                      <a:pt x="22" y="49"/>
                      <a:pt x="23" y="48"/>
                      <a:pt x="24" y="47"/>
                    </a:cubicBezTo>
                    <a:cubicBezTo>
                      <a:pt x="26" y="46"/>
                      <a:pt x="28" y="44"/>
                      <a:pt x="30" y="43"/>
                    </a:cubicBezTo>
                    <a:cubicBezTo>
                      <a:pt x="33" y="40"/>
                      <a:pt x="33" y="40"/>
                      <a:pt x="33" y="40"/>
                    </a:cubicBezTo>
                    <a:cubicBezTo>
                      <a:pt x="34" y="39"/>
                      <a:pt x="35" y="38"/>
                      <a:pt x="36" y="38"/>
                    </a:cubicBezTo>
                    <a:cubicBezTo>
                      <a:pt x="39" y="36"/>
                      <a:pt x="41" y="34"/>
                      <a:pt x="43" y="33"/>
                    </a:cubicBezTo>
                    <a:cubicBezTo>
                      <a:pt x="44" y="32"/>
                      <a:pt x="46" y="31"/>
                      <a:pt x="47" y="30"/>
                    </a:cubicBezTo>
                    <a:cubicBezTo>
                      <a:pt x="45" y="30"/>
                      <a:pt x="43" y="30"/>
                      <a:pt x="41" y="30"/>
                    </a:cubicBezTo>
                    <a:moveTo>
                      <a:pt x="73" y="14"/>
                    </a:moveTo>
                    <a:cubicBezTo>
                      <a:pt x="69" y="14"/>
                      <a:pt x="66" y="15"/>
                      <a:pt x="62" y="17"/>
                    </a:cubicBezTo>
                    <a:cubicBezTo>
                      <a:pt x="58" y="19"/>
                      <a:pt x="54" y="23"/>
                      <a:pt x="52" y="28"/>
                    </a:cubicBezTo>
                    <a:cubicBezTo>
                      <a:pt x="58" y="24"/>
                      <a:pt x="64" y="20"/>
                      <a:pt x="71" y="15"/>
                    </a:cubicBezTo>
                    <a:cubicBezTo>
                      <a:pt x="73" y="14"/>
                      <a:pt x="73" y="14"/>
                      <a:pt x="73" y="14"/>
                    </a:cubicBezTo>
                    <a:moveTo>
                      <a:pt x="92" y="0"/>
                    </a:moveTo>
                    <a:cubicBezTo>
                      <a:pt x="91" y="1"/>
                      <a:pt x="91" y="1"/>
                      <a:pt x="90" y="2"/>
                    </a:cubicBezTo>
                    <a:cubicBezTo>
                      <a:pt x="91" y="1"/>
                      <a:pt x="91" y="1"/>
                      <a:pt x="91" y="1"/>
                    </a:cubicBezTo>
                    <a:cubicBezTo>
                      <a:pt x="91" y="1"/>
                      <a:pt x="92" y="1"/>
                      <a:pt x="92" y="1"/>
                    </a:cubicBezTo>
                    <a:cubicBezTo>
                      <a:pt x="92" y="1"/>
                      <a:pt x="92" y="1"/>
                      <a:pt x="92" y="1"/>
                    </a:cubicBezTo>
                    <a:cubicBezTo>
                      <a:pt x="92" y="0"/>
                      <a:pt x="92" y="0"/>
                      <a:pt x="92"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746">
                <a:extLst>
                  <a:ext uri="{FF2B5EF4-FFF2-40B4-BE49-F238E27FC236}">
                    <a16:creationId xmlns:a16="http://schemas.microsoft.com/office/drawing/2014/main" id="{0CBA1AA7-A992-45AE-AC43-19D68C448FA8}"/>
                  </a:ext>
                </a:extLst>
              </p:cNvPr>
              <p:cNvSpPr>
                <a:spLocks noEditPoints="1"/>
              </p:cNvSpPr>
              <p:nvPr/>
            </p:nvSpPr>
            <p:spPr bwMode="auto">
              <a:xfrm>
                <a:off x="1391" y="2221"/>
                <a:ext cx="198" cy="142"/>
              </a:xfrm>
              <a:custGeom>
                <a:avLst/>
                <a:gdLst>
                  <a:gd name="T0" fmla="*/ 10 w 83"/>
                  <a:gd name="T1" fmla="*/ 50 h 60"/>
                  <a:gd name="T2" fmla="*/ 0 w 83"/>
                  <a:gd name="T3" fmla="*/ 60 h 60"/>
                  <a:gd name="T4" fmla="*/ 6 w 83"/>
                  <a:gd name="T5" fmla="*/ 59 h 60"/>
                  <a:gd name="T6" fmla="*/ 7 w 83"/>
                  <a:gd name="T7" fmla="*/ 59 h 60"/>
                  <a:gd name="T8" fmla="*/ 10 w 83"/>
                  <a:gd name="T9" fmla="*/ 50 h 60"/>
                  <a:gd name="T10" fmla="*/ 83 w 83"/>
                  <a:gd name="T11" fmla="*/ 0 h 60"/>
                  <a:gd name="T12" fmla="*/ 69 w 83"/>
                  <a:gd name="T13" fmla="*/ 10 h 60"/>
                  <a:gd name="T14" fmla="*/ 29 w 83"/>
                  <a:gd name="T15" fmla="*/ 36 h 60"/>
                  <a:gd name="T16" fmla="*/ 30 w 83"/>
                  <a:gd name="T17" fmla="*/ 36 h 60"/>
                  <a:gd name="T18" fmla="*/ 30 w 83"/>
                  <a:gd name="T19" fmla="*/ 36 h 60"/>
                  <a:gd name="T20" fmla="*/ 36 w 83"/>
                  <a:gd name="T21" fmla="*/ 36 h 60"/>
                  <a:gd name="T22" fmla="*/ 41 w 83"/>
                  <a:gd name="T23" fmla="*/ 34 h 60"/>
                  <a:gd name="T24" fmla="*/ 51 w 83"/>
                  <a:gd name="T25" fmla="*/ 23 h 60"/>
                  <a:gd name="T26" fmla="*/ 62 w 83"/>
                  <a:gd name="T27" fmla="*/ 20 h 60"/>
                  <a:gd name="T28" fmla="*/ 67 w 83"/>
                  <a:gd name="T29" fmla="*/ 17 h 60"/>
                  <a:gd name="T30" fmla="*/ 70 w 83"/>
                  <a:gd name="T31" fmla="*/ 15 h 60"/>
                  <a:gd name="T32" fmla="*/ 71 w 83"/>
                  <a:gd name="T33" fmla="*/ 14 h 60"/>
                  <a:gd name="T34" fmla="*/ 71 w 83"/>
                  <a:gd name="T35" fmla="*/ 14 h 60"/>
                  <a:gd name="T36" fmla="*/ 72 w 83"/>
                  <a:gd name="T37" fmla="*/ 13 h 60"/>
                  <a:gd name="T38" fmla="*/ 74 w 83"/>
                  <a:gd name="T39" fmla="*/ 12 h 60"/>
                  <a:gd name="T40" fmla="*/ 79 w 83"/>
                  <a:gd name="T41" fmla="*/ 8 h 60"/>
                  <a:gd name="T42" fmla="*/ 81 w 83"/>
                  <a:gd name="T43" fmla="*/ 6 h 60"/>
                  <a:gd name="T44" fmla="*/ 81 w 83"/>
                  <a:gd name="T45" fmla="*/ 6 h 60"/>
                  <a:gd name="T46" fmla="*/ 82 w 83"/>
                  <a:gd name="T47" fmla="*/ 3 h 60"/>
                  <a:gd name="T48" fmla="*/ 83 w 83"/>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60">
                    <a:moveTo>
                      <a:pt x="10" y="50"/>
                    </a:moveTo>
                    <a:cubicBezTo>
                      <a:pt x="6" y="53"/>
                      <a:pt x="3" y="56"/>
                      <a:pt x="0" y="60"/>
                    </a:cubicBezTo>
                    <a:cubicBezTo>
                      <a:pt x="2" y="60"/>
                      <a:pt x="4" y="59"/>
                      <a:pt x="6" y="59"/>
                    </a:cubicBezTo>
                    <a:cubicBezTo>
                      <a:pt x="6" y="59"/>
                      <a:pt x="7" y="59"/>
                      <a:pt x="7" y="59"/>
                    </a:cubicBezTo>
                    <a:cubicBezTo>
                      <a:pt x="7" y="56"/>
                      <a:pt x="8" y="53"/>
                      <a:pt x="10" y="50"/>
                    </a:cubicBezTo>
                    <a:moveTo>
                      <a:pt x="83" y="0"/>
                    </a:moveTo>
                    <a:cubicBezTo>
                      <a:pt x="79" y="3"/>
                      <a:pt x="74" y="7"/>
                      <a:pt x="69" y="10"/>
                    </a:cubicBezTo>
                    <a:cubicBezTo>
                      <a:pt x="56" y="20"/>
                      <a:pt x="42" y="27"/>
                      <a:pt x="29" y="36"/>
                    </a:cubicBezTo>
                    <a:cubicBezTo>
                      <a:pt x="29" y="36"/>
                      <a:pt x="30" y="36"/>
                      <a:pt x="30" y="36"/>
                    </a:cubicBezTo>
                    <a:cubicBezTo>
                      <a:pt x="30" y="36"/>
                      <a:pt x="30" y="36"/>
                      <a:pt x="30" y="36"/>
                    </a:cubicBezTo>
                    <a:cubicBezTo>
                      <a:pt x="32" y="36"/>
                      <a:pt x="34" y="36"/>
                      <a:pt x="36" y="36"/>
                    </a:cubicBezTo>
                    <a:cubicBezTo>
                      <a:pt x="38" y="36"/>
                      <a:pt x="39" y="35"/>
                      <a:pt x="41" y="34"/>
                    </a:cubicBezTo>
                    <a:cubicBezTo>
                      <a:pt x="43" y="29"/>
                      <a:pt x="47" y="25"/>
                      <a:pt x="51" y="23"/>
                    </a:cubicBezTo>
                    <a:cubicBezTo>
                      <a:pt x="55" y="21"/>
                      <a:pt x="58" y="20"/>
                      <a:pt x="62" y="20"/>
                    </a:cubicBezTo>
                    <a:cubicBezTo>
                      <a:pt x="67" y="17"/>
                      <a:pt x="67" y="17"/>
                      <a:pt x="67" y="17"/>
                    </a:cubicBezTo>
                    <a:cubicBezTo>
                      <a:pt x="70" y="15"/>
                      <a:pt x="70" y="15"/>
                      <a:pt x="70" y="15"/>
                    </a:cubicBezTo>
                    <a:cubicBezTo>
                      <a:pt x="71" y="14"/>
                      <a:pt x="71" y="14"/>
                      <a:pt x="71" y="14"/>
                    </a:cubicBezTo>
                    <a:cubicBezTo>
                      <a:pt x="71" y="14"/>
                      <a:pt x="71" y="14"/>
                      <a:pt x="71" y="14"/>
                    </a:cubicBezTo>
                    <a:cubicBezTo>
                      <a:pt x="72" y="13"/>
                      <a:pt x="72" y="13"/>
                      <a:pt x="72" y="13"/>
                    </a:cubicBezTo>
                    <a:cubicBezTo>
                      <a:pt x="74" y="12"/>
                      <a:pt x="74" y="12"/>
                      <a:pt x="74" y="12"/>
                    </a:cubicBezTo>
                    <a:cubicBezTo>
                      <a:pt x="79" y="8"/>
                      <a:pt x="79" y="8"/>
                      <a:pt x="79" y="8"/>
                    </a:cubicBezTo>
                    <a:cubicBezTo>
                      <a:pt x="80" y="7"/>
                      <a:pt x="80" y="7"/>
                      <a:pt x="81" y="6"/>
                    </a:cubicBezTo>
                    <a:cubicBezTo>
                      <a:pt x="81" y="6"/>
                      <a:pt x="81" y="6"/>
                      <a:pt x="81" y="6"/>
                    </a:cubicBezTo>
                    <a:cubicBezTo>
                      <a:pt x="82" y="3"/>
                      <a:pt x="82" y="3"/>
                      <a:pt x="82" y="3"/>
                    </a:cubicBezTo>
                    <a:cubicBezTo>
                      <a:pt x="83" y="0"/>
                      <a:pt x="83" y="0"/>
                      <a:pt x="83"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747">
                <a:extLst>
                  <a:ext uri="{FF2B5EF4-FFF2-40B4-BE49-F238E27FC236}">
                    <a16:creationId xmlns:a16="http://schemas.microsoft.com/office/drawing/2014/main" id="{AA98D828-47A9-4879-AFCC-80DE7E050F95}"/>
                  </a:ext>
                </a:extLst>
              </p:cNvPr>
              <p:cNvSpPr>
                <a:spLocks/>
              </p:cNvSpPr>
              <p:nvPr/>
            </p:nvSpPr>
            <p:spPr bwMode="auto">
              <a:xfrm>
                <a:off x="1330" y="2454"/>
                <a:ext cx="19" cy="31"/>
              </a:xfrm>
              <a:custGeom>
                <a:avLst/>
                <a:gdLst>
                  <a:gd name="T0" fmla="*/ 8 w 8"/>
                  <a:gd name="T1" fmla="*/ 0 h 13"/>
                  <a:gd name="T2" fmla="*/ 7 w 8"/>
                  <a:gd name="T3" fmla="*/ 1 h 13"/>
                  <a:gd name="T4" fmla="*/ 3 w 8"/>
                  <a:gd name="T5" fmla="*/ 4 h 13"/>
                  <a:gd name="T6" fmla="*/ 0 w 8"/>
                  <a:gd name="T7" fmla="*/ 13 h 13"/>
                  <a:gd name="T8" fmla="*/ 0 w 8"/>
                  <a:gd name="T9" fmla="*/ 13 h 13"/>
                  <a:gd name="T10" fmla="*/ 1 w 8"/>
                  <a:gd name="T11" fmla="*/ 13 h 13"/>
                  <a:gd name="T12" fmla="*/ 1 w 8"/>
                  <a:gd name="T13" fmla="*/ 12 h 13"/>
                  <a:gd name="T14" fmla="*/ 2 w 8"/>
                  <a:gd name="T15" fmla="*/ 12 h 13"/>
                  <a:gd name="T16" fmla="*/ 3 w 8"/>
                  <a:gd name="T17" fmla="*/ 12 h 13"/>
                  <a:gd name="T18" fmla="*/ 5 w 8"/>
                  <a:gd name="T19" fmla="*/ 10 h 13"/>
                  <a:gd name="T20" fmla="*/ 6 w 8"/>
                  <a:gd name="T21" fmla="*/ 9 h 13"/>
                  <a:gd name="T22" fmla="*/ 7 w 8"/>
                  <a:gd name="T23" fmla="*/ 8 h 13"/>
                  <a:gd name="T24" fmla="*/ 7 w 8"/>
                  <a:gd name="T25" fmla="*/ 6 h 13"/>
                  <a:gd name="T26" fmla="*/ 8 w 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3">
                    <a:moveTo>
                      <a:pt x="8" y="0"/>
                    </a:moveTo>
                    <a:cubicBezTo>
                      <a:pt x="7" y="1"/>
                      <a:pt x="7" y="1"/>
                      <a:pt x="7" y="1"/>
                    </a:cubicBezTo>
                    <a:cubicBezTo>
                      <a:pt x="6" y="3"/>
                      <a:pt x="4" y="4"/>
                      <a:pt x="3" y="4"/>
                    </a:cubicBezTo>
                    <a:cubicBezTo>
                      <a:pt x="0" y="13"/>
                      <a:pt x="0" y="13"/>
                      <a:pt x="0" y="13"/>
                    </a:cubicBezTo>
                    <a:cubicBezTo>
                      <a:pt x="0" y="13"/>
                      <a:pt x="0" y="13"/>
                      <a:pt x="0" y="13"/>
                    </a:cubicBezTo>
                    <a:cubicBezTo>
                      <a:pt x="1" y="13"/>
                      <a:pt x="1" y="13"/>
                      <a:pt x="1" y="13"/>
                    </a:cubicBezTo>
                    <a:cubicBezTo>
                      <a:pt x="1" y="12"/>
                      <a:pt x="1" y="12"/>
                      <a:pt x="1" y="12"/>
                    </a:cubicBezTo>
                    <a:cubicBezTo>
                      <a:pt x="2" y="12"/>
                      <a:pt x="2" y="12"/>
                      <a:pt x="2" y="12"/>
                    </a:cubicBezTo>
                    <a:cubicBezTo>
                      <a:pt x="3" y="12"/>
                      <a:pt x="3" y="12"/>
                      <a:pt x="3" y="12"/>
                    </a:cubicBezTo>
                    <a:cubicBezTo>
                      <a:pt x="5" y="10"/>
                      <a:pt x="5" y="10"/>
                      <a:pt x="5" y="10"/>
                    </a:cubicBezTo>
                    <a:cubicBezTo>
                      <a:pt x="6" y="9"/>
                      <a:pt x="6" y="9"/>
                      <a:pt x="6" y="9"/>
                    </a:cubicBezTo>
                    <a:cubicBezTo>
                      <a:pt x="7" y="8"/>
                      <a:pt x="7" y="8"/>
                      <a:pt x="7" y="8"/>
                    </a:cubicBezTo>
                    <a:cubicBezTo>
                      <a:pt x="7" y="7"/>
                      <a:pt x="7" y="7"/>
                      <a:pt x="7" y="6"/>
                    </a:cubicBezTo>
                    <a:cubicBezTo>
                      <a:pt x="8" y="4"/>
                      <a:pt x="8" y="2"/>
                      <a:pt x="8"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748">
                <a:extLst>
                  <a:ext uri="{FF2B5EF4-FFF2-40B4-BE49-F238E27FC236}">
                    <a16:creationId xmlns:a16="http://schemas.microsoft.com/office/drawing/2014/main" id="{6E3F2D48-BE7E-41C7-B5FC-E57832510F61}"/>
                  </a:ext>
                </a:extLst>
              </p:cNvPr>
              <p:cNvSpPr>
                <a:spLocks noEditPoints="1"/>
              </p:cNvSpPr>
              <p:nvPr/>
            </p:nvSpPr>
            <p:spPr bwMode="auto">
              <a:xfrm>
                <a:off x="1760" y="1700"/>
                <a:ext cx="212" cy="295"/>
              </a:xfrm>
              <a:custGeom>
                <a:avLst/>
                <a:gdLst>
                  <a:gd name="T0" fmla="*/ 52 w 89"/>
                  <a:gd name="T1" fmla="*/ 92 h 124"/>
                  <a:gd name="T2" fmla="*/ 46 w 89"/>
                  <a:gd name="T3" fmla="*/ 95 h 124"/>
                  <a:gd name="T4" fmla="*/ 39 w 89"/>
                  <a:gd name="T5" fmla="*/ 99 h 124"/>
                  <a:gd name="T6" fmla="*/ 34 w 89"/>
                  <a:gd name="T7" fmla="*/ 102 h 124"/>
                  <a:gd name="T8" fmla="*/ 0 w 89"/>
                  <a:gd name="T9" fmla="*/ 124 h 124"/>
                  <a:gd name="T10" fmla="*/ 5 w 89"/>
                  <a:gd name="T11" fmla="*/ 122 h 124"/>
                  <a:gd name="T12" fmla="*/ 26 w 89"/>
                  <a:gd name="T13" fmla="*/ 108 h 124"/>
                  <a:gd name="T14" fmla="*/ 35 w 89"/>
                  <a:gd name="T15" fmla="*/ 103 h 124"/>
                  <a:gd name="T16" fmla="*/ 44 w 89"/>
                  <a:gd name="T17" fmla="*/ 97 h 124"/>
                  <a:gd name="T18" fmla="*/ 52 w 89"/>
                  <a:gd name="T19" fmla="*/ 92 h 124"/>
                  <a:gd name="T20" fmla="*/ 86 w 89"/>
                  <a:gd name="T21" fmla="*/ 4 h 124"/>
                  <a:gd name="T22" fmla="*/ 87 w 89"/>
                  <a:gd name="T23" fmla="*/ 11 h 124"/>
                  <a:gd name="T24" fmla="*/ 88 w 89"/>
                  <a:gd name="T25" fmla="*/ 16 h 124"/>
                  <a:gd name="T26" fmla="*/ 89 w 89"/>
                  <a:gd name="T27" fmla="*/ 20 h 124"/>
                  <a:gd name="T28" fmla="*/ 89 w 89"/>
                  <a:gd name="T29" fmla="*/ 22 h 124"/>
                  <a:gd name="T30" fmla="*/ 89 w 89"/>
                  <a:gd name="T31" fmla="*/ 22 h 124"/>
                  <a:gd name="T32" fmla="*/ 89 w 89"/>
                  <a:gd name="T33" fmla="*/ 19 h 124"/>
                  <a:gd name="T34" fmla="*/ 88 w 89"/>
                  <a:gd name="T35" fmla="*/ 10 h 124"/>
                  <a:gd name="T36" fmla="*/ 86 w 89"/>
                  <a:gd name="T37" fmla="*/ 6 h 124"/>
                  <a:gd name="T38" fmla="*/ 86 w 89"/>
                  <a:gd name="T39" fmla="*/ 4 h 124"/>
                  <a:gd name="T40" fmla="*/ 85 w 89"/>
                  <a:gd name="T41" fmla="*/ 0 h 124"/>
                  <a:gd name="T42" fmla="*/ 85 w 89"/>
                  <a:gd name="T43" fmla="*/ 0 h 124"/>
                  <a:gd name="T44" fmla="*/ 85 w 89"/>
                  <a:gd name="T45" fmla="*/ 2 h 124"/>
                  <a:gd name="T46" fmla="*/ 87 w 89"/>
                  <a:gd name="T47" fmla="*/ 6 h 124"/>
                  <a:gd name="T48" fmla="*/ 87 w 89"/>
                  <a:gd name="T49" fmla="*/ 6 h 124"/>
                  <a:gd name="T50" fmla="*/ 87 w 89"/>
                  <a:gd name="T51" fmla="*/ 4 h 124"/>
                  <a:gd name="T52" fmla="*/ 85 w 89"/>
                  <a:gd name="T53" fmla="*/ 1 h 124"/>
                  <a:gd name="T54" fmla="*/ 85 w 89"/>
                  <a:gd name="T55" fmla="*/ 0 h 124"/>
                  <a:gd name="T56" fmla="*/ 85 w 89"/>
                  <a:gd name="T57" fmla="*/ 0 h 124"/>
                  <a:gd name="T58" fmla="*/ 85 w 89"/>
                  <a:gd name="T5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124">
                    <a:moveTo>
                      <a:pt x="52" y="92"/>
                    </a:moveTo>
                    <a:cubicBezTo>
                      <a:pt x="50" y="93"/>
                      <a:pt x="48" y="94"/>
                      <a:pt x="46" y="95"/>
                    </a:cubicBezTo>
                    <a:cubicBezTo>
                      <a:pt x="39" y="99"/>
                      <a:pt x="39" y="99"/>
                      <a:pt x="39" y="99"/>
                    </a:cubicBezTo>
                    <a:cubicBezTo>
                      <a:pt x="38" y="100"/>
                      <a:pt x="36" y="101"/>
                      <a:pt x="34" y="102"/>
                    </a:cubicBezTo>
                    <a:cubicBezTo>
                      <a:pt x="23" y="109"/>
                      <a:pt x="10" y="115"/>
                      <a:pt x="0" y="124"/>
                    </a:cubicBezTo>
                    <a:cubicBezTo>
                      <a:pt x="2" y="123"/>
                      <a:pt x="3" y="122"/>
                      <a:pt x="5" y="122"/>
                    </a:cubicBezTo>
                    <a:cubicBezTo>
                      <a:pt x="11" y="117"/>
                      <a:pt x="18" y="112"/>
                      <a:pt x="26" y="108"/>
                    </a:cubicBezTo>
                    <a:cubicBezTo>
                      <a:pt x="29" y="106"/>
                      <a:pt x="32" y="105"/>
                      <a:pt x="35" y="103"/>
                    </a:cubicBezTo>
                    <a:cubicBezTo>
                      <a:pt x="38" y="101"/>
                      <a:pt x="41" y="99"/>
                      <a:pt x="44" y="97"/>
                    </a:cubicBezTo>
                    <a:cubicBezTo>
                      <a:pt x="47" y="95"/>
                      <a:pt x="49" y="94"/>
                      <a:pt x="52" y="92"/>
                    </a:cubicBezTo>
                    <a:moveTo>
                      <a:pt x="86" y="4"/>
                    </a:moveTo>
                    <a:cubicBezTo>
                      <a:pt x="86" y="6"/>
                      <a:pt x="87" y="9"/>
                      <a:pt x="87" y="11"/>
                    </a:cubicBezTo>
                    <a:cubicBezTo>
                      <a:pt x="87" y="13"/>
                      <a:pt x="88" y="14"/>
                      <a:pt x="88" y="16"/>
                    </a:cubicBezTo>
                    <a:cubicBezTo>
                      <a:pt x="89" y="20"/>
                      <a:pt x="89" y="20"/>
                      <a:pt x="89" y="20"/>
                    </a:cubicBezTo>
                    <a:cubicBezTo>
                      <a:pt x="89" y="22"/>
                      <a:pt x="89" y="22"/>
                      <a:pt x="89" y="22"/>
                    </a:cubicBezTo>
                    <a:cubicBezTo>
                      <a:pt x="89" y="22"/>
                      <a:pt x="89" y="22"/>
                      <a:pt x="89" y="22"/>
                    </a:cubicBezTo>
                    <a:cubicBezTo>
                      <a:pt x="89" y="21"/>
                      <a:pt x="89" y="20"/>
                      <a:pt x="89" y="19"/>
                    </a:cubicBezTo>
                    <a:cubicBezTo>
                      <a:pt x="89" y="16"/>
                      <a:pt x="89" y="13"/>
                      <a:pt x="88" y="10"/>
                    </a:cubicBezTo>
                    <a:cubicBezTo>
                      <a:pt x="88" y="9"/>
                      <a:pt x="87" y="7"/>
                      <a:pt x="86" y="6"/>
                    </a:cubicBezTo>
                    <a:cubicBezTo>
                      <a:pt x="86" y="5"/>
                      <a:pt x="86" y="4"/>
                      <a:pt x="86" y="4"/>
                    </a:cubicBezTo>
                    <a:moveTo>
                      <a:pt x="85" y="0"/>
                    </a:moveTo>
                    <a:cubicBezTo>
                      <a:pt x="85" y="0"/>
                      <a:pt x="85" y="0"/>
                      <a:pt x="85" y="0"/>
                    </a:cubicBezTo>
                    <a:cubicBezTo>
                      <a:pt x="85" y="1"/>
                      <a:pt x="85" y="2"/>
                      <a:pt x="85" y="2"/>
                    </a:cubicBezTo>
                    <a:cubicBezTo>
                      <a:pt x="86" y="3"/>
                      <a:pt x="86" y="4"/>
                      <a:pt x="87" y="6"/>
                    </a:cubicBezTo>
                    <a:cubicBezTo>
                      <a:pt x="87" y="6"/>
                      <a:pt x="87" y="6"/>
                      <a:pt x="87" y="6"/>
                    </a:cubicBezTo>
                    <a:cubicBezTo>
                      <a:pt x="87" y="5"/>
                      <a:pt x="87" y="5"/>
                      <a:pt x="87" y="4"/>
                    </a:cubicBezTo>
                    <a:cubicBezTo>
                      <a:pt x="86" y="3"/>
                      <a:pt x="86" y="2"/>
                      <a:pt x="85" y="1"/>
                    </a:cubicBezTo>
                    <a:cubicBezTo>
                      <a:pt x="85" y="0"/>
                      <a:pt x="85" y="0"/>
                      <a:pt x="85" y="0"/>
                    </a:cubicBezTo>
                    <a:cubicBezTo>
                      <a:pt x="85" y="0"/>
                      <a:pt x="85" y="0"/>
                      <a:pt x="85" y="0"/>
                    </a:cubicBezTo>
                    <a:cubicBezTo>
                      <a:pt x="85" y="0"/>
                      <a:pt x="85" y="0"/>
                      <a:pt x="85" y="0"/>
                    </a:cubicBezTo>
                  </a:path>
                </a:pathLst>
              </a:custGeom>
              <a:solidFill>
                <a:srgbClr val="BF6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749">
                <a:extLst>
                  <a:ext uri="{FF2B5EF4-FFF2-40B4-BE49-F238E27FC236}">
                    <a16:creationId xmlns:a16="http://schemas.microsoft.com/office/drawing/2014/main" id="{5A3B77C6-C2D4-4870-AF07-86560FA9B7B3}"/>
                  </a:ext>
                </a:extLst>
              </p:cNvPr>
              <p:cNvSpPr>
                <a:spLocks/>
              </p:cNvSpPr>
              <p:nvPr/>
            </p:nvSpPr>
            <p:spPr bwMode="auto">
              <a:xfrm>
                <a:off x="1696" y="1955"/>
                <a:ext cx="119" cy="88"/>
              </a:xfrm>
              <a:custGeom>
                <a:avLst/>
                <a:gdLst>
                  <a:gd name="T0" fmla="*/ 50 w 50"/>
                  <a:gd name="T1" fmla="*/ 0 h 37"/>
                  <a:gd name="T2" fmla="*/ 38 w 50"/>
                  <a:gd name="T3" fmla="*/ 5 h 37"/>
                  <a:gd name="T4" fmla="*/ 23 w 50"/>
                  <a:gd name="T5" fmla="*/ 12 h 37"/>
                  <a:gd name="T6" fmla="*/ 20 w 50"/>
                  <a:gd name="T7" fmla="*/ 14 h 37"/>
                  <a:gd name="T8" fmla="*/ 18 w 50"/>
                  <a:gd name="T9" fmla="*/ 15 h 37"/>
                  <a:gd name="T10" fmla="*/ 16 w 50"/>
                  <a:gd name="T11" fmla="*/ 16 h 37"/>
                  <a:gd name="T12" fmla="*/ 13 w 50"/>
                  <a:gd name="T13" fmla="*/ 18 h 37"/>
                  <a:gd name="T14" fmla="*/ 12 w 50"/>
                  <a:gd name="T15" fmla="*/ 18 h 37"/>
                  <a:gd name="T16" fmla="*/ 12 w 50"/>
                  <a:gd name="T17" fmla="*/ 18 h 37"/>
                  <a:gd name="T18" fmla="*/ 12 w 50"/>
                  <a:gd name="T19" fmla="*/ 19 h 37"/>
                  <a:gd name="T20" fmla="*/ 11 w 50"/>
                  <a:gd name="T21" fmla="*/ 19 h 37"/>
                  <a:gd name="T22" fmla="*/ 9 w 50"/>
                  <a:gd name="T23" fmla="*/ 21 h 37"/>
                  <a:gd name="T24" fmla="*/ 9 w 50"/>
                  <a:gd name="T25" fmla="*/ 21 h 37"/>
                  <a:gd name="T26" fmla="*/ 4 w 50"/>
                  <a:gd name="T27" fmla="*/ 28 h 37"/>
                  <a:gd name="T28" fmla="*/ 0 w 50"/>
                  <a:gd name="T29" fmla="*/ 37 h 37"/>
                  <a:gd name="T30" fmla="*/ 16 w 50"/>
                  <a:gd name="T31" fmla="*/ 24 h 37"/>
                  <a:gd name="T32" fmla="*/ 23 w 50"/>
                  <a:gd name="T33" fmla="*/ 19 h 37"/>
                  <a:gd name="T34" fmla="*/ 24 w 50"/>
                  <a:gd name="T35" fmla="*/ 19 h 37"/>
                  <a:gd name="T36" fmla="*/ 50 w 50"/>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50" y="0"/>
                    </a:moveTo>
                    <a:cubicBezTo>
                      <a:pt x="38" y="5"/>
                      <a:pt x="38" y="5"/>
                      <a:pt x="38" y="5"/>
                    </a:cubicBezTo>
                    <a:cubicBezTo>
                      <a:pt x="33" y="7"/>
                      <a:pt x="28" y="10"/>
                      <a:pt x="23" y="12"/>
                    </a:cubicBezTo>
                    <a:cubicBezTo>
                      <a:pt x="20" y="14"/>
                      <a:pt x="20" y="14"/>
                      <a:pt x="20" y="14"/>
                    </a:cubicBezTo>
                    <a:cubicBezTo>
                      <a:pt x="18" y="15"/>
                      <a:pt x="18" y="15"/>
                      <a:pt x="18" y="15"/>
                    </a:cubicBezTo>
                    <a:cubicBezTo>
                      <a:pt x="16" y="16"/>
                      <a:pt x="16" y="16"/>
                      <a:pt x="16" y="16"/>
                    </a:cubicBezTo>
                    <a:cubicBezTo>
                      <a:pt x="13" y="18"/>
                      <a:pt x="13" y="18"/>
                      <a:pt x="13" y="18"/>
                    </a:cubicBezTo>
                    <a:cubicBezTo>
                      <a:pt x="12" y="18"/>
                      <a:pt x="12" y="18"/>
                      <a:pt x="12" y="18"/>
                    </a:cubicBezTo>
                    <a:cubicBezTo>
                      <a:pt x="12" y="18"/>
                      <a:pt x="12" y="18"/>
                      <a:pt x="12" y="18"/>
                    </a:cubicBezTo>
                    <a:cubicBezTo>
                      <a:pt x="12" y="19"/>
                      <a:pt x="12" y="19"/>
                      <a:pt x="12" y="19"/>
                    </a:cubicBezTo>
                    <a:cubicBezTo>
                      <a:pt x="11" y="19"/>
                      <a:pt x="11" y="19"/>
                      <a:pt x="11" y="19"/>
                    </a:cubicBezTo>
                    <a:cubicBezTo>
                      <a:pt x="9" y="21"/>
                      <a:pt x="9" y="21"/>
                      <a:pt x="9" y="21"/>
                    </a:cubicBezTo>
                    <a:cubicBezTo>
                      <a:pt x="9" y="21"/>
                      <a:pt x="9" y="21"/>
                      <a:pt x="9" y="21"/>
                    </a:cubicBezTo>
                    <a:cubicBezTo>
                      <a:pt x="7" y="23"/>
                      <a:pt x="6" y="26"/>
                      <a:pt x="4" y="28"/>
                    </a:cubicBezTo>
                    <a:cubicBezTo>
                      <a:pt x="2" y="31"/>
                      <a:pt x="1" y="34"/>
                      <a:pt x="0" y="37"/>
                    </a:cubicBezTo>
                    <a:cubicBezTo>
                      <a:pt x="5" y="32"/>
                      <a:pt x="10" y="28"/>
                      <a:pt x="16" y="24"/>
                    </a:cubicBezTo>
                    <a:cubicBezTo>
                      <a:pt x="18" y="22"/>
                      <a:pt x="21" y="20"/>
                      <a:pt x="23" y="19"/>
                    </a:cubicBezTo>
                    <a:cubicBezTo>
                      <a:pt x="23" y="19"/>
                      <a:pt x="24" y="19"/>
                      <a:pt x="24" y="19"/>
                    </a:cubicBezTo>
                    <a:cubicBezTo>
                      <a:pt x="32" y="11"/>
                      <a:pt x="41" y="5"/>
                      <a:pt x="50" y="0"/>
                    </a:cubicBezTo>
                  </a:path>
                </a:pathLst>
              </a:custGeom>
              <a:solidFill>
                <a:srgbClr val="D36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750">
                <a:extLst>
                  <a:ext uri="{FF2B5EF4-FFF2-40B4-BE49-F238E27FC236}">
                    <a16:creationId xmlns:a16="http://schemas.microsoft.com/office/drawing/2014/main" id="{C17B6829-6EA4-4133-A012-C5F8F9A7345A}"/>
                  </a:ext>
                </a:extLst>
              </p:cNvPr>
              <p:cNvSpPr>
                <a:spLocks noEditPoints="1"/>
              </p:cNvSpPr>
              <p:nvPr/>
            </p:nvSpPr>
            <p:spPr bwMode="auto">
              <a:xfrm>
                <a:off x="1750" y="1700"/>
                <a:ext cx="217" cy="300"/>
              </a:xfrm>
              <a:custGeom>
                <a:avLst/>
                <a:gdLst>
                  <a:gd name="T0" fmla="*/ 43 w 91"/>
                  <a:gd name="T1" fmla="*/ 99 h 126"/>
                  <a:gd name="T2" fmla="*/ 43 w 91"/>
                  <a:gd name="T3" fmla="*/ 99 h 126"/>
                  <a:gd name="T4" fmla="*/ 36 w 91"/>
                  <a:gd name="T5" fmla="*/ 102 h 126"/>
                  <a:gd name="T6" fmla="*/ 29 w 91"/>
                  <a:gd name="T7" fmla="*/ 106 h 126"/>
                  <a:gd name="T8" fmla="*/ 27 w 91"/>
                  <a:gd name="T9" fmla="*/ 107 h 126"/>
                  <a:gd name="T10" fmla="*/ 1 w 91"/>
                  <a:gd name="T11" fmla="*/ 126 h 126"/>
                  <a:gd name="T12" fmla="*/ 0 w 91"/>
                  <a:gd name="T13" fmla="*/ 126 h 126"/>
                  <a:gd name="T14" fmla="*/ 4 w 91"/>
                  <a:gd name="T15" fmla="*/ 124 h 126"/>
                  <a:gd name="T16" fmla="*/ 38 w 91"/>
                  <a:gd name="T17" fmla="*/ 102 h 126"/>
                  <a:gd name="T18" fmla="*/ 43 w 91"/>
                  <a:gd name="T19" fmla="*/ 99 h 126"/>
                  <a:gd name="T20" fmla="*/ 89 w 91"/>
                  <a:gd name="T21" fmla="*/ 0 h 126"/>
                  <a:gd name="T22" fmla="*/ 88 w 91"/>
                  <a:gd name="T23" fmla="*/ 1 h 126"/>
                  <a:gd name="T24" fmla="*/ 91 w 91"/>
                  <a:gd name="T25" fmla="*/ 11 h 126"/>
                  <a:gd name="T26" fmla="*/ 90 w 91"/>
                  <a:gd name="T27" fmla="*/ 4 h 126"/>
                  <a:gd name="T28" fmla="*/ 89 w 91"/>
                  <a:gd name="T29" fmla="*/ 2 h 126"/>
                  <a:gd name="T30" fmla="*/ 89 w 91"/>
                  <a:gd name="T31" fmla="*/ 1 h 126"/>
                  <a:gd name="T32" fmla="*/ 89 w 91"/>
                  <a:gd name="T33" fmla="*/ 2 h 126"/>
                  <a:gd name="T34" fmla="*/ 89 w 91"/>
                  <a:gd name="T35" fmla="*/ 2 h 126"/>
                  <a:gd name="T36" fmla="*/ 89 w 91"/>
                  <a:gd name="T3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26">
                    <a:moveTo>
                      <a:pt x="43" y="99"/>
                    </a:moveTo>
                    <a:cubicBezTo>
                      <a:pt x="43" y="99"/>
                      <a:pt x="43" y="99"/>
                      <a:pt x="43" y="99"/>
                    </a:cubicBezTo>
                    <a:cubicBezTo>
                      <a:pt x="36" y="102"/>
                      <a:pt x="36" y="102"/>
                      <a:pt x="36" y="102"/>
                    </a:cubicBezTo>
                    <a:cubicBezTo>
                      <a:pt x="34" y="104"/>
                      <a:pt x="32" y="105"/>
                      <a:pt x="29" y="106"/>
                    </a:cubicBezTo>
                    <a:cubicBezTo>
                      <a:pt x="27" y="107"/>
                      <a:pt x="27" y="107"/>
                      <a:pt x="27" y="107"/>
                    </a:cubicBezTo>
                    <a:cubicBezTo>
                      <a:pt x="18" y="112"/>
                      <a:pt x="9" y="118"/>
                      <a:pt x="1" y="126"/>
                    </a:cubicBezTo>
                    <a:cubicBezTo>
                      <a:pt x="1" y="126"/>
                      <a:pt x="0" y="126"/>
                      <a:pt x="0" y="126"/>
                    </a:cubicBezTo>
                    <a:cubicBezTo>
                      <a:pt x="2" y="125"/>
                      <a:pt x="3" y="125"/>
                      <a:pt x="4" y="124"/>
                    </a:cubicBezTo>
                    <a:cubicBezTo>
                      <a:pt x="14" y="115"/>
                      <a:pt x="27" y="109"/>
                      <a:pt x="38" y="102"/>
                    </a:cubicBezTo>
                    <a:cubicBezTo>
                      <a:pt x="40" y="101"/>
                      <a:pt x="42" y="100"/>
                      <a:pt x="43" y="99"/>
                    </a:cubicBezTo>
                    <a:moveTo>
                      <a:pt x="89" y="0"/>
                    </a:moveTo>
                    <a:cubicBezTo>
                      <a:pt x="88" y="1"/>
                      <a:pt x="88" y="1"/>
                      <a:pt x="88" y="1"/>
                    </a:cubicBezTo>
                    <a:cubicBezTo>
                      <a:pt x="89" y="4"/>
                      <a:pt x="90" y="8"/>
                      <a:pt x="91" y="11"/>
                    </a:cubicBezTo>
                    <a:cubicBezTo>
                      <a:pt x="91" y="9"/>
                      <a:pt x="90" y="6"/>
                      <a:pt x="90" y="4"/>
                    </a:cubicBezTo>
                    <a:cubicBezTo>
                      <a:pt x="89" y="3"/>
                      <a:pt x="89" y="2"/>
                      <a:pt x="89" y="2"/>
                    </a:cubicBezTo>
                    <a:cubicBezTo>
                      <a:pt x="89" y="1"/>
                      <a:pt x="89" y="1"/>
                      <a:pt x="89" y="1"/>
                    </a:cubicBezTo>
                    <a:cubicBezTo>
                      <a:pt x="89" y="1"/>
                      <a:pt x="89" y="1"/>
                      <a:pt x="89" y="2"/>
                    </a:cubicBezTo>
                    <a:cubicBezTo>
                      <a:pt x="89" y="2"/>
                      <a:pt x="89" y="2"/>
                      <a:pt x="89" y="2"/>
                    </a:cubicBezTo>
                    <a:cubicBezTo>
                      <a:pt x="89" y="2"/>
                      <a:pt x="89" y="1"/>
                      <a:pt x="89" y="0"/>
                    </a:cubicBezTo>
                  </a:path>
                </a:pathLst>
              </a:custGeom>
              <a:solidFill>
                <a:srgbClr val="B44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751">
                <a:extLst>
                  <a:ext uri="{FF2B5EF4-FFF2-40B4-BE49-F238E27FC236}">
                    <a16:creationId xmlns:a16="http://schemas.microsoft.com/office/drawing/2014/main" id="{96397207-87B2-4D57-AE39-BE97B21A0CE2}"/>
                  </a:ext>
                </a:extLst>
              </p:cNvPr>
              <p:cNvSpPr>
                <a:spLocks noEditPoints="1"/>
              </p:cNvSpPr>
              <p:nvPr/>
            </p:nvSpPr>
            <p:spPr bwMode="auto">
              <a:xfrm>
                <a:off x="1337" y="1703"/>
                <a:ext cx="637" cy="760"/>
              </a:xfrm>
              <a:custGeom>
                <a:avLst/>
                <a:gdLst>
                  <a:gd name="T0" fmla="*/ 2 w 268"/>
                  <a:gd name="T1" fmla="*/ 316 h 320"/>
                  <a:gd name="T2" fmla="*/ 5 w 268"/>
                  <a:gd name="T3" fmla="*/ 316 h 320"/>
                  <a:gd name="T4" fmla="*/ 6 w 268"/>
                  <a:gd name="T5" fmla="*/ 306 h 320"/>
                  <a:gd name="T6" fmla="*/ 109 w 268"/>
                  <a:gd name="T7" fmla="*/ 209 h 320"/>
                  <a:gd name="T8" fmla="*/ 93 w 268"/>
                  <a:gd name="T9" fmla="*/ 220 h 320"/>
                  <a:gd name="T10" fmla="*/ 67 w 268"/>
                  <a:gd name="T11" fmla="*/ 236 h 320"/>
                  <a:gd name="T12" fmla="*/ 54 w 268"/>
                  <a:gd name="T13" fmla="*/ 246 h 320"/>
                  <a:gd name="T14" fmla="*/ 38 w 268"/>
                  <a:gd name="T15" fmla="*/ 262 h 320"/>
                  <a:gd name="T16" fmla="*/ 34 w 268"/>
                  <a:gd name="T17" fmla="*/ 265 h 320"/>
                  <a:gd name="T18" fmla="*/ 31 w 268"/>
                  <a:gd name="T19" fmla="*/ 267 h 320"/>
                  <a:gd name="T20" fmla="*/ 27 w 268"/>
                  <a:gd name="T21" fmla="*/ 272 h 320"/>
                  <a:gd name="T22" fmla="*/ 22 w 268"/>
                  <a:gd name="T23" fmla="*/ 277 h 320"/>
                  <a:gd name="T24" fmla="*/ 19 w 268"/>
                  <a:gd name="T25" fmla="*/ 281 h 320"/>
                  <a:gd name="T26" fmla="*/ 11 w 268"/>
                  <a:gd name="T27" fmla="*/ 294 h 320"/>
                  <a:gd name="T28" fmla="*/ 12 w 268"/>
                  <a:gd name="T29" fmla="*/ 304 h 320"/>
                  <a:gd name="T30" fmla="*/ 23 w 268"/>
                  <a:gd name="T31" fmla="*/ 278 h 320"/>
                  <a:gd name="T32" fmla="*/ 52 w 268"/>
                  <a:gd name="T33" fmla="*/ 254 h 320"/>
                  <a:gd name="T34" fmla="*/ 106 w 268"/>
                  <a:gd name="T35" fmla="*/ 218 h 320"/>
                  <a:gd name="T36" fmla="*/ 110 w 268"/>
                  <a:gd name="T37" fmla="*/ 209 h 320"/>
                  <a:gd name="T38" fmla="*/ 104 w 268"/>
                  <a:gd name="T39" fmla="*/ 214 h 320"/>
                  <a:gd name="T40" fmla="*/ 90 w 268"/>
                  <a:gd name="T41" fmla="*/ 225 h 320"/>
                  <a:gd name="T42" fmla="*/ 93 w 268"/>
                  <a:gd name="T43" fmla="*/ 223 h 320"/>
                  <a:gd name="T44" fmla="*/ 102 w 268"/>
                  <a:gd name="T45" fmla="*/ 215 h 320"/>
                  <a:gd name="T46" fmla="*/ 109 w 268"/>
                  <a:gd name="T47" fmla="*/ 209 h 320"/>
                  <a:gd name="T48" fmla="*/ 153 w 268"/>
                  <a:gd name="T49" fmla="*/ 151 h 320"/>
                  <a:gd name="T50" fmla="*/ 188 w 268"/>
                  <a:gd name="T51" fmla="*/ 118 h 320"/>
                  <a:gd name="T52" fmla="*/ 178 w 268"/>
                  <a:gd name="T53" fmla="*/ 123 h 320"/>
                  <a:gd name="T54" fmla="*/ 151 w 268"/>
                  <a:gd name="T55" fmla="*/ 143 h 320"/>
                  <a:gd name="T56" fmla="*/ 149 w 268"/>
                  <a:gd name="T57" fmla="*/ 147 h 320"/>
                  <a:gd name="T58" fmla="*/ 149 w 268"/>
                  <a:gd name="T59" fmla="*/ 147 h 320"/>
                  <a:gd name="T60" fmla="*/ 146 w 268"/>
                  <a:gd name="T61" fmla="*/ 160 h 320"/>
                  <a:gd name="T62" fmla="*/ 153 w 268"/>
                  <a:gd name="T63" fmla="*/ 151 h 320"/>
                  <a:gd name="T64" fmla="*/ 153 w 268"/>
                  <a:gd name="T65" fmla="*/ 150 h 320"/>
                  <a:gd name="T66" fmla="*/ 162 w 268"/>
                  <a:gd name="T67" fmla="*/ 142 h 320"/>
                  <a:gd name="T68" fmla="*/ 174 w 268"/>
                  <a:gd name="T69" fmla="*/ 133 h 320"/>
                  <a:gd name="T70" fmla="*/ 180 w 268"/>
                  <a:gd name="T71" fmla="*/ 129 h 320"/>
                  <a:gd name="T72" fmla="*/ 202 w 268"/>
                  <a:gd name="T73" fmla="*/ 115 h 320"/>
                  <a:gd name="T74" fmla="*/ 263 w 268"/>
                  <a:gd name="T75" fmla="*/ 1 h 320"/>
                  <a:gd name="T76" fmla="*/ 264 w 268"/>
                  <a:gd name="T77" fmla="*/ 5 h 320"/>
                  <a:gd name="T78" fmla="*/ 268 w 268"/>
                  <a:gd name="T79" fmla="*/ 15 h 320"/>
                  <a:gd name="T80" fmla="*/ 265 w 268"/>
                  <a:gd name="T81" fmla="*/ 5 h 320"/>
                  <a:gd name="T82" fmla="*/ 263 w 268"/>
                  <a:gd name="T83"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320">
                    <a:moveTo>
                      <a:pt x="7" y="304"/>
                    </a:moveTo>
                    <a:cubicBezTo>
                      <a:pt x="4" y="310"/>
                      <a:pt x="4" y="310"/>
                      <a:pt x="4" y="310"/>
                    </a:cubicBezTo>
                    <a:cubicBezTo>
                      <a:pt x="2" y="316"/>
                      <a:pt x="2" y="316"/>
                      <a:pt x="2" y="316"/>
                    </a:cubicBezTo>
                    <a:cubicBezTo>
                      <a:pt x="0" y="320"/>
                      <a:pt x="0" y="320"/>
                      <a:pt x="0" y="320"/>
                    </a:cubicBezTo>
                    <a:cubicBezTo>
                      <a:pt x="1" y="320"/>
                      <a:pt x="3" y="319"/>
                      <a:pt x="4" y="317"/>
                    </a:cubicBezTo>
                    <a:cubicBezTo>
                      <a:pt x="4" y="317"/>
                      <a:pt x="4" y="317"/>
                      <a:pt x="5" y="316"/>
                    </a:cubicBezTo>
                    <a:cubicBezTo>
                      <a:pt x="5" y="315"/>
                      <a:pt x="5" y="314"/>
                      <a:pt x="5" y="313"/>
                    </a:cubicBezTo>
                    <a:cubicBezTo>
                      <a:pt x="6" y="308"/>
                      <a:pt x="6" y="308"/>
                      <a:pt x="6" y="308"/>
                    </a:cubicBezTo>
                    <a:cubicBezTo>
                      <a:pt x="6" y="306"/>
                      <a:pt x="6" y="306"/>
                      <a:pt x="6" y="306"/>
                    </a:cubicBezTo>
                    <a:cubicBezTo>
                      <a:pt x="6" y="306"/>
                      <a:pt x="6" y="306"/>
                      <a:pt x="7" y="305"/>
                    </a:cubicBezTo>
                    <a:cubicBezTo>
                      <a:pt x="7" y="304"/>
                      <a:pt x="7" y="304"/>
                      <a:pt x="7" y="304"/>
                    </a:cubicBezTo>
                    <a:moveTo>
                      <a:pt x="109" y="209"/>
                    </a:moveTo>
                    <a:cubicBezTo>
                      <a:pt x="109" y="209"/>
                      <a:pt x="109" y="209"/>
                      <a:pt x="109" y="209"/>
                    </a:cubicBezTo>
                    <a:cubicBezTo>
                      <a:pt x="105" y="211"/>
                      <a:pt x="105" y="211"/>
                      <a:pt x="105" y="211"/>
                    </a:cubicBezTo>
                    <a:cubicBezTo>
                      <a:pt x="93" y="220"/>
                      <a:pt x="93" y="220"/>
                      <a:pt x="93" y="220"/>
                    </a:cubicBezTo>
                    <a:cubicBezTo>
                      <a:pt x="80" y="228"/>
                      <a:pt x="80" y="228"/>
                      <a:pt x="80" y="228"/>
                    </a:cubicBezTo>
                    <a:cubicBezTo>
                      <a:pt x="73" y="232"/>
                      <a:pt x="73" y="232"/>
                      <a:pt x="73" y="232"/>
                    </a:cubicBezTo>
                    <a:cubicBezTo>
                      <a:pt x="67" y="236"/>
                      <a:pt x="67" y="236"/>
                      <a:pt x="67" y="236"/>
                    </a:cubicBezTo>
                    <a:cubicBezTo>
                      <a:pt x="65" y="238"/>
                      <a:pt x="62" y="239"/>
                      <a:pt x="60" y="241"/>
                    </a:cubicBezTo>
                    <a:cubicBezTo>
                      <a:pt x="57" y="243"/>
                      <a:pt x="57" y="243"/>
                      <a:pt x="57" y="243"/>
                    </a:cubicBezTo>
                    <a:cubicBezTo>
                      <a:pt x="54" y="246"/>
                      <a:pt x="54" y="246"/>
                      <a:pt x="54" y="246"/>
                    </a:cubicBezTo>
                    <a:cubicBezTo>
                      <a:pt x="52" y="248"/>
                      <a:pt x="50" y="249"/>
                      <a:pt x="48" y="251"/>
                    </a:cubicBezTo>
                    <a:cubicBezTo>
                      <a:pt x="46" y="253"/>
                      <a:pt x="44" y="255"/>
                      <a:pt x="43" y="257"/>
                    </a:cubicBezTo>
                    <a:cubicBezTo>
                      <a:pt x="41" y="258"/>
                      <a:pt x="40" y="260"/>
                      <a:pt x="38" y="262"/>
                    </a:cubicBezTo>
                    <a:cubicBezTo>
                      <a:pt x="37" y="262"/>
                      <a:pt x="37" y="262"/>
                      <a:pt x="37" y="262"/>
                    </a:cubicBezTo>
                    <a:cubicBezTo>
                      <a:pt x="34" y="265"/>
                      <a:pt x="34" y="265"/>
                      <a:pt x="34" y="265"/>
                    </a:cubicBezTo>
                    <a:cubicBezTo>
                      <a:pt x="34" y="265"/>
                      <a:pt x="34" y="265"/>
                      <a:pt x="34" y="265"/>
                    </a:cubicBezTo>
                    <a:cubicBezTo>
                      <a:pt x="33" y="265"/>
                      <a:pt x="33" y="265"/>
                      <a:pt x="33" y="265"/>
                    </a:cubicBezTo>
                    <a:cubicBezTo>
                      <a:pt x="33" y="266"/>
                      <a:pt x="33" y="266"/>
                      <a:pt x="33" y="266"/>
                    </a:cubicBezTo>
                    <a:cubicBezTo>
                      <a:pt x="31" y="267"/>
                      <a:pt x="31" y="267"/>
                      <a:pt x="31" y="267"/>
                    </a:cubicBezTo>
                    <a:cubicBezTo>
                      <a:pt x="30" y="268"/>
                      <a:pt x="30" y="268"/>
                      <a:pt x="30" y="268"/>
                    </a:cubicBezTo>
                    <a:cubicBezTo>
                      <a:pt x="28" y="271"/>
                      <a:pt x="28" y="271"/>
                      <a:pt x="28" y="271"/>
                    </a:cubicBezTo>
                    <a:cubicBezTo>
                      <a:pt x="27" y="272"/>
                      <a:pt x="27" y="272"/>
                      <a:pt x="27" y="272"/>
                    </a:cubicBezTo>
                    <a:cubicBezTo>
                      <a:pt x="26" y="272"/>
                      <a:pt x="26" y="272"/>
                      <a:pt x="26" y="272"/>
                    </a:cubicBezTo>
                    <a:cubicBezTo>
                      <a:pt x="24" y="275"/>
                      <a:pt x="24" y="275"/>
                      <a:pt x="24" y="275"/>
                    </a:cubicBezTo>
                    <a:cubicBezTo>
                      <a:pt x="22" y="277"/>
                      <a:pt x="22" y="277"/>
                      <a:pt x="22" y="277"/>
                    </a:cubicBezTo>
                    <a:cubicBezTo>
                      <a:pt x="22" y="277"/>
                      <a:pt x="22" y="278"/>
                      <a:pt x="21" y="278"/>
                    </a:cubicBezTo>
                    <a:cubicBezTo>
                      <a:pt x="20" y="279"/>
                      <a:pt x="20" y="279"/>
                      <a:pt x="20" y="279"/>
                    </a:cubicBezTo>
                    <a:cubicBezTo>
                      <a:pt x="19" y="281"/>
                      <a:pt x="19" y="281"/>
                      <a:pt x="19" y="281"/>
                    </a:cubicBezTo>
                    <a:cubicBezTo>
                      <a:pt x="17" y="284"/>
                      <a:pt x="17" y="284"/>
                      <a:pt x="17" y="284"/>
                    </a:cubicBezTo>
                    <a:cubicBezTo>
                      <a:pt x="16" y="286"/>
                      <a:pt x="14" y="288"/>
                      <a:pt x="13" y="290"/>
                    </a:cubicBezTo>
                    <a:cubicBezTo>
                      <a:pt x="11" y="294"/>
                      <a:pt x="11" y="294"/>
                      <a:pt x="11" y="294"/>
                    </a:cubicBezTo>
                    <a:cubicBezTo>
                      <a:pt x="11" y="297"/>
                      <a:pt x="11" y="300"/>
                      <a:pt x="11" y="303"/>
                    </a:cubicBezTo>
                    <a:cubicBezTo>
                      <a:pt x="11" y="304"/>
                      <a:pt x="11" y="305"/>
                      <a:pt x="12" y="306"/>
                    </a:cubicBezTo>
                    <a:cubicBezTo>
                      <a:pt x="12" y="305"/>
                      <a:pt x="12" y="305"/>
                      <a:pt x="12" y="304"/>
                    </a:cubicBezTo>
                    <a:cubicBezTo>
                      <a:pt x="13" y="302"/>
                      <a:pt x="13" y="301"/>
                      <a:pt x="14" y="299"/>
                    </a:cubicBezTo>
                    <a:cubicBezTo>
                      <a:pt x="15" y="293"/>
                      <a:pt x="17" y="287"/>
                      <a:pt x="21" y="282"/>
                    </a:cubicBezTo>
                    <a:cubicBezTo>
                      <a:pt x="21" y="280"/>
                      <a:pt x="22" y="279"/>
                      <a:pt x="23" y="278"/>
                    </a:cubicBezTo>
                    <a:cubicBezTo>
                      <a:pt x="26" y="274"/>
                      <a:pt x="29" y="271"/>
                      <a:pt x="33" y="268"/>
                    </a:cubicBezTo>
                    <a:cubicBezTo>
                      <a:pt x="33" y="267"/>
                      <a:pt x="34" y="267"/>
                      <a:pt x="34" y="267"/>
                    </a:cubicBezTo>
                    <a:cubicBezTo>
                      <a:pt x="40" y="262"/>
                      <a:pt x="46" y="258"/>
                      <a:pt x="52" y="254"/>
                    </a:cubicBezTo>
                    <a:cubicBezTo>
                      <a:pt x="52" y="254"/>
                      <a:pt x="52" y="254"/>
                      <a:pt x="52" y="254"/>
                    </a:cubicBezTo>
                    <a:cubicBezTo>
                      <a:pt x="65" y="245"/>
                      <a:pt x="79" y="238"/>
                      <a:pt x="92" y="228"/>
                    </a:cubicBezTo>
                    <a:cubicBezTo>
                      <a:pt x="97" y="225"/>
                      <a:pt x="102" y="221"/>
                      <a:pt x="106" y="218"/>
                    </a:cubicBezTo>
                    <a:cubicBezTo>
                      <a:pt x="107" y="216"/>
                      <a:pt x="107" y="216"/>
                      <a:pt x="107" y="216"/>
                    </a:cubicBezTo>
                    <a:cubicBezTo>
                      <a:pt x="109" y="210"/>
                      <a:pt x="109" y="210"/>
                      <a:pt x="109" y="210"/>
                    </a:cubicBezTo>
                    <a:cubicBezTo>
                      <a:pt x="110" y="209"/>
                      <a:pt x="110" y="209"/>
                      <a:pt x="110" y="209"/>
                    </a:cubicBezTo>
                    <a:cubicBezTo>
                      <a:pt x="109" y="210"/>
                      <a:pt x="109" y="210"/>
                      <a:pt x="109" y="210"/>
                    </a:cubicBezTo>
                    <a:cubicBezTo>
                      <a:pt x="107" y="211"/>
                      <a:pt x="107" y="211"/>
                      <a:pt x="107" y="211"/>
                    </a:cubicBezTo>
                    <a:cubicBezTo>
                      <a:pt x="104" y="214"/>
                      <a:pt x="104" y="214"/>
                      <a:pt x="104" y="214"/>
                    </a:cubicBezTo>
                    <a:cubicBezTo>
                      <a:pt x="99" y="218"/>
                      <a:pt x="94" y="222"/>
                      <a:pt x="89" y="225"/>
                    </a:cubicBezTo>
                    <a:cubicBezTo>
                      <a:pt x="89" y="225"/>
                      <a:pt x="89" y="225"/>
                      <a:pt x="89" y="225"/>
                    </a:cubicBezTo>
                    <a:cubicBezTo>
                      <a:pt x="90" y="225"/>
                      <a:pt x="90" y="225"/>
                      <a:pt x="90" y="225"/>
                    </a:cubicBezTo>
                    <a:cubicBezTo>
                      <a:pt x="90" y="224"/>
                      <a:pt x="90" y="224"/>
                      <a:pt x="90" y="224"/>
                    </a:cubicBezTo>
                    <a:cubicBezTo>
                      <a:pt x="91" y="224"/>
                      <a:pt x="91" y="224"/>
                      <a:pt x="91" y="224"/>
                    </a:cubicBezTo>
                    <a:cubicBezTo>
                      <a:pt x="93" y="223"/>
                      <a:pt x="93" y="223"/>
                      <a:pt x="93" y="223"/>
                    </a:cubicBezTo>
                    <a:cubicBezTo>
                      <a:pt x="96" y="220"/>
                      <a:pt x="96" y="220"/>
                      <a:pt x="96" y="220"/>
                    </a:cubicBezTo>
                    <a:cubicBezTo>
                      <a:pt x="99" y="218"/>
                      <a:pt x="99" y="218"/>
                      <a:pt x="99" y="218"/>
                    </a:cubicBezTo>
                    <a:cubicBezTo>
                      <a:pt x="100" y="217"/>
                      <a:pt x="101" y="216"/>
                      <a:pt x="102" y="215"/>
                    </a:cubicBezTo>
                    <a:cubicBezTo>
                      <a:pt x="108" y="209"/>
                      <a:pt x="108" y="209"/>
                      <a:pt x="108" y="209"/>
                    </a:cubicBezTo>
                    <a:cubicBezTo>
                      <a:pt x="108" y="209"/>
                      <a:pt x="108" y="209"/>
                      <a:pt x="108" y="209"/>
                    </a:cubicBezTo>
                    <a:cubicBezTo>
                      <a:pt x="109" y="209"/>
                      <a:pt x="109" y="209"/>
                      <a:pt x="109" y="209"/>
                    </a:cubicBezTo>
                    <a:cubicBezTo>
                      <a:pt x="109" y="209"/>
                      <a:pt x="109" y="209"/>
                      <a:pt x="109" y="209"/>
                    </a:cubicBezTo>
                    <a:cubicBezTo>
                      <a:pt x="109" y="209"/>
                      <a:pt x="109" y="209"/>
                      <a:pt x="109" y="209"/>
                    </a:cubicBezTo>
                    <a:moveTo>
                      <a:pt x="153" y="151"/>
                    </a:moveTo>
                    <a:cubicBezTo>
                      <a:pt x="153" y="151"/>
                      <a:pt x="153" y="151"/>
                      <a:pt x="153" y="151"/>
                    </a:cubicBezTo>
                    <a:moveTo>
                      <a:pt x="212" y="107"/>
                    </a:moveTo>
                    <a:cubicBezTo>
                      <a:pt x="204" y="111"/>
                      <a:pt x="197" y="114"/>
                      <a:pt x="188" y="118"/>
                    </a:cubicBezTo>
                    <a:cubicBezTo>
                      <a:pt x="186" y="119"/>
                      <a:pt x="185" y="120"/>
                      <a:pt x="183" y="121"/>
                    </a:cubicBezTo>
                    <a:cubicBezTo>
                      <a:pt x="181" y="121"/>
                      <a:pt x="180" y="122"/>
                      <a:pt x="178" y="123"/>
                    </a:cubicBezTo>
                    <a:cubicBezTo>
                      <a:pt x="178" y="123"/>
                      <a:pt x="178" y="123"/>
                      <a:pt x="178" y="123"/>
                    </a:cubicBezTo>
                    <a:cubicBezTo>
                      <a:pt x="177" y="124"/>
                      <a:pt x="176" y="124"/>
                      <a:pt x="174" y="125"/>
                    </a:cubicBezTo>
                    <a:cubicBezTo>
                      <a:pt x="172" y="126"/>
                      <a:pt x="169" y="128"/>
                      <a:pt x="167" y="130"/>
                    </a:cubicBezTo>
                    <a:cubicBezTo>
                      <a:pt x="161" y="134"/>
                      <a:pt x="156" y="138"/>
                      <a:pt x="151" y="143"/>
                    </a:cubicBezTo>
                    <a:cubicBezTo>
                      <a:pt x="151" y="143"/>
                      <a:pt x="151" y="144"/>
                      <a:pt x="151" y="144"/>
                    </a:cubicBezTo>
                    <a:cubicBezTo>
                      <a:pt x="150" y="146"/>
                      <a:pt x="150" y="146"/>
                      <a:pt x="150" y="146"/>
                    </a:cubicBezTo>
                    <a:cubicBezTo>
                      <a:pt x="149" y="147"/>
                      <a:pt x="149" y="147"/>
                      <a:pt x="149" y="147"/>
                    </a:cubicBezTo>
                    <a:cubicBezTo>
                      <a:pt x="149" y="147"/>
                      <a:pt x="149" y="147"/>
                      <a:pt x="149" y="147"/>
                    </a:cubicBezTo>
                    <a:cubicBezTo>
                      <a:pt x="149" y="147"/>
                      <a:pt x="149" y="147"/>
                      <a:pt x="149" y="147"/>
                    </a:cubicBezTo>
                    <a:cubicBezTo>
                      <a:pt x="149" y="147"/>
                      <a:pt x="149" y="147"/>
                      <a:pt x="149" y="147"/>
                    </a:cubicBezTo>
                    <a:cubicBezTo>
                      <a:pt x="149" y="149"/>
                      <a:pt x="149" y="149"/>
                      <a:pt x="149" y="149"/>
                    </a:cubicBezTo>
                    <a:cubicBezTo>
                      <a:pt x="147" y="154"/>
                      <a:pt x="147" y="154"/>
                      <a:pt x="147" y="154"/>
                    </a:cubicBezTo>
                    <a:cubicBezTo>
                      <a:pt x="147" y="156"/>
                      <a:pt x="146" y="158"/>
                      <a:pt x="146" y="160"/>
                    </a:cubicBezTo>
                    <a:cubicBezTo>
                      <a:pt x="146" y="159"/>
                      <a:pt x="146" y="159"/>
                      <a:pt x="147" y="158"/>
                    </a:cubicBezTo>
                    <a:cubicBezTo>
                      <a:pt x="152" y="152"/>
                      <a:pt x="152" y="152"/>
                      <a:pt x="152" y="152"/>
                    </a:cubicBezTo>
                    <a:cubicBezTo>
                      <a:pt x="153" y="151"/>
                      <a:pt x="153" y="151"/>
                      <a:pt x="153" y="151"/>
                    </a:cubicBezTo>
                    <a:cubicBezTo>
                      <a:pt x="153" y="151"/>
                      <a:pt x="153" y="151"/>
                      <a:pt x="153" y="151"/>
                    </a:cubicBezTo>
                    <a:cubicBezTo>
                      <a:pt x="153" y="151"/>
                      <a:pt x="153" y="151"/>
                      <a:pt x="153" y="151"/>
                    </a:cubicBezTo>
                    <a:cubicBezTo>
                      <a:pt x="153" y="150"/>
                      <a:pt x="153" y="150"/>
                      <a:pt x="153" y="150"/>
                    </a:cubicBezTo>
                    <a:cubicBezTo>
                      <a:pt x="154" y="150"/>
                      <a:pt x="154" y="150"/>
                      <a:pt x="154" y="150"/>
                    </a:cubicBezTo>
                    <a:cubicBezTo>
                      <a:pt x="157" y="147"/>
                      <a:pt x="157" y="147"/>
                      <a:pt x="157" y="147"/>
                    </a:cubicBezTo>
                    <a:cubicBezTo>
                      <a:pt x="159" y="145"/>
                      <a:pt x="160" y="143"/>
                      <a:pt x="162" y="142"/>
                    </a:cubicBezTo>
                    <a:cubicBezTo>
                      <a:pt x="164" y="140"/>
                      <a:pt x="166" y="138"/>
                      <a:pt x="168" y="137"/>
                    </a:cubicBezTo>
                    <a:cubicBezTo>
                      <a:pt x="170" y="135"/>
                      <a:pt x="170" y="135"/>
                      <a:pt x="170" y="135"/>
                    </a:cubicBezTo>
                    <a:cubicBezTo>
                      <a:pt x="174" y="133"/>
                      <a:pt x="174" y="133"/>
                      <a:pt x="174" y="133"/>
                    </a:cubicBezTo>
                    <a:cubicBezTo>
                      <a:pt x="175" y="132"/>
                      <a:pt x="175" y="132"/>
                      <a:pt x="175" y="132"/>
                    </a:cubicBezTo>
                    <a:cubicBezTo>
                      <a:pt x="177" y="131"/>
                      <a:pt x="177" y="131"/>
                      <a:pt x="177" y="131"/>
                    </a:cubicBezTo>
                    <a:cubicBezTo>
                      <a:pt x="180" y="129"/>
                      <a:pt x="180" y="129"/>
                      <a:pt x="180" y="129"/>
                    </a:cubicBezTo>
                    <a:cubicBezTo>
                      <a:pt x="185" y="127"/>
                      <a:pt x="189" y="124"/>
                      <a:pt x="194" y="122"/>
                    </a:cubicBezTo>
                    <a:cubicBezTo>
                      <a:pt x="195" y="122"/>
                      <a:pt x="195" y="122"/>
                      <a:pt x="195" y="122"/>
                    </a:cubicBezTo>
                    <a:cubicBezTo>
                      <a:pt x="197" y="119"/>
                      <a:pt x="199" y="117"/>
                      <a:pt x="202" y="115"/>
                    </a:cubicBezTo>
                    <a:cubicBezTo>
                      <a:pt x="205" y="113"/>
                      <a:pt x="209" y="110"/>
                      <a:pt x="212" y="107"/>
                    </a:cubicBezTo>
                    <a:moveTo>
                      <a:pt x="263" y="0"/>
                    </a:moveTo>
                    <a:cubicBezTo>
                      <a:pt x="263" y="0"/>
                      <a:pt x="263" y="0"/>
                      <a:pt x="263" y="1"/>
                    </a:cubicBezTo>
                    <a:cubicBezTo>
                      <a:pt x="263" y="1"/>
                      <a:pt x="263" y="2"/>
                      <a:pt x="264" y="3"/>
                    </a:cubicBezTo>
                    <a:cubicBezTo>
                      <a:pt x="264" y="3"/>
                      <a:pt x="264" y="3"/>
                      <a:pt x="264" y="3"/>
                    </a:cubicBezTo>
                    <a:cubicBezTo>
                      <a:pt x="264" y="3"/>
                      <a:pt x="264" y="4"/>
                      <a:pt x="264" y="5"/>
                    </a:cubicBezTo>
                    <a:cubicBezTo>
                      <a:pt x="265" y="6"/>
                      <a:pt x="266" y="8"/>
                      <a:pt x="266" y="9"/>
                    </a:cubicBezTo>
                    <a:cubicBezTo>
                      <a:pt x="267" y="12"/>
                      <a:pt x="268" y="14"/>
                      <a:pt x="268" y="17"/>
                    </a:cubicBezTo>
                    <a:cubicBezTo>
                      <a:pt x="268" y="16"/>
                      <a:pt x="268" y="16"/>
                      <a:pt x="268" y="15"/>
                    </a:cubicBezTo>
                    <a:cubicBezTo>
                      <a:pt x="268" y="14"/>
                      <a:pt x="268" y="12"/>
                      <a:pt x="268" y="11"/>
                    </a:cubicBezTo>
                    <a:cubicBezTo>
                      <a:pt x="267" y="9"/>
                      <a:pt x="267" y="9"/>
                      <a:pt x="267" y="9"/>
                    </a:cubicBezTo>
                    <a:cubicBezTo>
                      <a:pt x="266" y="7"/>
                      <a:pt x="266" y="6"/>
                      <a:pt x="265" y="5"/>
                    </a:cubicBezTo>
                    <a:cubicBezTo>
                      <a:pt x="265" y="5"/>
                      <a:pt x="265" y="5"/>
                      <a:pt x="265" y="5"/>
                    </a:cubicBezTo>
                    <a:cubicBezTo>
                      <a:pt x="264" y="3"/>
                      <a:pt x="264" y="2"/>
                      <a:pt x="263" y="1"/>
                    </a:cubicBezTo>
                    <a:cubicBezTo>
                      <a:pt x="263" y="1"/>
                      <a:pt x="263" y="1"/>
                      <a:pt x="263" y="1"/>
                    </a:cubicBezTo>
                    <a:cubicBezTo>
                      <a:pt x="263" y="1"/>
                      <a:pt x="263" y="1"/>
                      <a:pt x="263" y="1"/>
                    </a:cubicBezTo>
                    <a:cubicBezTo>
                      <a:pt x="263" y="0"/>
                      <a:pt x="263" y="0"/>
                      <a:pt x="263"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752">
                <a:extLst>
                  <a:ext uri="{FF2B5EF4-FFF2-40B4-BE49-F238E27FC236}">
                    <a16:creationId xmlns:a16="http://schemas.microsoft.com/office/drawing/2014/main" id="{2A676114-7A66-40A0-8F14-1095CC621D6C}"/>
                  </a:ext>
                </a:extLst>
              </p:cNvPr>
              <p:cNvSpPr>
                <a:spLocks/>
              </p:cNvSpPr>
              <p:nvPr/>
            </p:nvSpPr>
            <p:spPr bwMode="auto">
              <a:xfrm>
                <a:off x="1677" y="2016"/>
                <a:ext cx="100" cy="110"/>
              </a:xfrm>
              <a:custGeom>
                <a:avLst/>
                <a:gdLst>
                  <a:gd name="T0" fmla="*/ 42 w 42"/>
                  <a:gd name="T1" fmla="*/ 0 h 46"/>
                  <a:gd name="T2" fmla="*/ 30 w 42"/>
                  <a:gd name="T3" fmla="*/ 7 h 46"/>
                  <a:gd name="T4" fmla="*/ 14 w 42"/>
                  <a:gd name="T5" fmla="*/ 22 h 46"/>
                  <a:gd name="T6" fmla="*/ 13 w 42"/>
                  <a:gd name="T7" fmla="*/ 23 h 46"/>
                  <a:gd name="T8" fmla="*/ 10 w 42"/>
                  <a:gd name="T9" fmla="*/ 29 h 46"/>
                  <a:gd name="T10" fmla="*/ 0 w 42"/>
                  <a:gd name="T11" fmla="*/ 44 h 46"/>
                  <a:gd name="T12" fmla="*/ 0 w 42"/>
                  <a:gd name="T13" fmla="*/ 46 h 46"/>
                  <a:gd name="T14" fmla="*/ 7 w 42"/>
                  <a:gd name="T15" fmla="*/ 36 h 46"/>
                  <a:gd name="T16" fmla="*/ 12 w 42"/>
                  <a:gd name="T17" fmla="*/ 29 h 46"/>
                  <a:gd name="T18" fmla="*/ 15 w 42"/>
                  <a:gd name="T19" fmla="*/ 26 h 46"/>
                  <a:gd name="T20" fmla="*/ 16 w 42"/>
                  <a:gd name="T21" fmla="*/ 24 h 46"/>
                  <a:gd name="T22" fmla="*/ 17 w 42"/>
                  <a:gd name="T23" fmla="*/ 23 h 46"/>
                  <a:gd name="T24" fmla="*/ 29 w 42"/>
                  <a:gd name="T25" fmla="*/ 12 h 46"/>
                  <a:gd name="T26" fmla="*/ 37 w 42"/>
                  <a:gd name="T27" fmla="*/ 6 h 46"/>
                  <a:gd name="T28" fmla="*/ 38 w 42"/>
                  <a:gd name="T29" fmla="*/ 5 h 46"/>
                  <a:gd name="T30" fmla="*/ 42 w 42"/>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6">
                    <a:moveTo>
                      <a:pt x="42" y="0"/>
                    </a:moveTo>
                    <a:cubicBezTo>
                      <a:pt x="38" y="2"/>
                      <a:pt x="34" y="5"/>
                      <a:pt x="30" y="7"/>
                    </a:cubicBezTo>
                    <a:cubicBezTo>
                      <a:pt x="25" y="11"/>
                      <a:pt x="19" y="16"/>
                      <a:pt x="14" y="22"/>
                    </a:cubicBezTo>
                    <a:cubicBezTo>
                      <a:pt x="14" y="22"/>
                      <a:pt x="14" y="23"/>
                      <a:pt x="13" y="23"/>
                    </a:cubicBezTo>
                    <a:cubicBezTo>
                      <a:pt x="12" y="25"/>
                      <a:pt x="11" y="27"/>
                      <a:pt x="10" y="29"/>
                    </a:cubicBezTo>
                    <a:cubicBezTo>
                      <a:pt x="7" y="35"/>
                      <a:pt x="3" y="40"/>
                      <a:pt x="0" y="44"/>
                    </a:cubicBezTo>
                    <a:cubicBezTo>
                      <a:pt x="0" y="46"/>
                      <a:pt x="0" y="46"/>
                      <a:pt x="0" y="46"/>
                    </a:cubicBezTo>
                    <a:cubicBezTo>
                      <a:pt x="2" y="42"/>
                      <a:pt x="5" y="39"/>
                      <a:pt x="7" y="36"/>
                    </a:cubicBezTo>
                    <a:cubicBezTo>
                      <a:pt x="9" y="33"/>
                      <a:pt x="11" y="31"/>
                      <a:pt x="12" y="29"/>
                    </a:cubicBezTo>
                    <a:cubicBezTo>
                      <a:pt x="15" y="26"/>
                      <a:pt x="15" y="26"/>
                      <a:pt x="15" y="26"/>
                    </a:cubicBezTo>
                    <a:cubicBezTo>
                      <a:pt x="16" y="24"/>
                      <a:pt x="16" y="24"/>
                      <a:pt x="16" y="24"/>
                    </a:cubicBezTo>
                    <a:cubicBezTo>
                      <a:pt x="17" y="23"/>
                      <a:pt x="17" y="23"/>
                      <a:pt x="17" y="23"/>
                    </a:cubicBezTo>
                    <a:cubicBezTo>
                      <a:pt x="21" y="19"/>
                      <a:pt x="25" y="15"/>
                      <a:pt x="29" y="12"/>
                    </a:cubicBezTo>
                    <a:cubicBezTo>
                      <a:pt x="32" y="10"/>
                      <a:pt x="34" y="8"/>
                      <a:pt x="37" y="6"/>
                    </a:cubicBezTo>
                    <a:cubicBezTo>
                      <a:pt x="38" y="5"/>
                      <a:pt x="38" y="5"/>
                      <a:pt x="38" y="5"/>
                    </a:cubicBezTo>
                    <a:cubicBezTo>
                      <a:pt x="39" y="4"/>
                      <a:pt x="40" y="2"/>
                      <a:pt x="42"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753">
                <a:extLst>
                  <a:ext uri="{FF2B5EF4-FFF2-40B4-BE49-F238E27FC236}">
                    <a16:creationId xmlns:a16="http://schemas.microsoft.com/office/drawing/2014/main" id="{228783E5-6365-483E-9AD4-7D6035272F79}"/>
                  </a:ext>
                </a:extLst>
              </p:cNvPr>
              <p:cNvSpPr>
                <a:spLocks/>
              </p:cNvSpPr>
              <p:nvPr/>
            </p:nvSpPr>
            <p:spPr bwMode="auto">
              <a:xfrm>
                <a:off x="1620" y="2152"/>
                <a:ext cx="38" cy="52"/>
              </a:xfrm>
              <a:custGeom>
                <a:avLst/>
                <a:gdLst>
                  <a:gd name="T0" fmla="*/ 16 w 16"/>
                  <a:gd name="T1" fmla="*/ 0 h 22"/>
                  <a:gd name="T2" fmla="*/ 5 w 16"/>
                  <a:gd name="T3" fmla="*/ 10 h 22"/>
                  <a:gd name="T4" fmla="*/ 4 w 16"/>
                  <a:gd name="T5" fmla="*/ 11 h 22"/>
                  <a:gd name="T6" fmla="*/ 2 w 16"/>
                  <a:gd name="T7" fmla="*/ 14 h 22"/>
                  <a:gd name="T8" fmla="*/ 1 w 16"/>
                  <a:gd name="T9" fmla="*/ 17 h 22"/>
                  <a:gd name="T10" fmla="*/ 0 w 16"/>
                  <a:gd name="T11" fmla="*/ 21 h 22"/>
                  <a:gd name="T12" fmla="*/ 0 w 16"/>
                  <a:gd name="T13" fmla="*/ 22 h 22"/>
                  <a:gd name="T14" fmla="*/ 0 w 16"/>
                  <a:gd name="T15" fmla="*/ 22 h 22"/>
                  <a:gd name="T16" fmla="*/ 3 w 16"/>
                  <a:gd name="T17" fmla="*/ 19 h 22"/>
                  <a:gd name="T18" fmla="*/ 13 w 16"/>
                  <a:gd name="T19" fmla="*/ 5 h 22"/>
                  <a:gd name="T20" fmla="*/ 16 w 1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2">
                    <a:moveTo>
                      <a:pt x="16" y="0"/>
                    </a:moveTo>
                    <a:cubicBezTo>
                      <a:pt x="12" y="4"/>
                      <a:pt x="9" y="7"/>
                      <a:pt x="5" y="10"/>
                    </a:cubicBezTo>
                    <a:cubicBezTo>
                      <a:pt x="4" y="11"/>
                      <a:pt x="4" y="11"/>
                      <a:pt x="4" y="11"/>
                    </a:cubicBezTo>
                    <a:cubicBezTo>
                      <a:pt x="3" y="12"/>
                      <a:pt x="3" y="13"/>
                      <a:pt x="2" y="14"/>
                    </a:cubicBezTo>
                    <a:cubicBezTo>
                      <a:pt x="1" y="17"/>
                      <a:pt x="1" y="17"/>
                      <a:pt x="1" y="17"/>
                    </a:cubicBezTo>
                    <a:cubicBezTo>
                      <a:pt x="0" y="21"/>
                      <a:pt x="0" y="21"/>
                      <a:pt x="0" y="21"/>
                    </a:cubicBezTo>
                    <a:cubicBezTo>
                      <a:pt x="0" y="22"/>
                      <a:pt x="0" y="22"/>
                      <a:pt x="0" y="22"/>
                    </a:cubicBezTo>
                    <a:cubicBezTo>
                      <a:pt x="0" y="22"/>
                      <a:pt x="0" y="22"/>
                      <a:pt x="0" y="22"/>
                    </a:cubicBezTo>
                    <a:cubicBezTo>
                      <a:pt x="1" y="21"/>
                      <a:pt x="2" y="20"/>
                      <a:pt x="3" y="19"/>
                    </a:cubicBezTo>
                    <a:cubicBezTo>
                      <a:pt x="6" y="14"/>
                      <a:pt x="10" y="10"/>
                      <a:pt x="13" y="5"/>
                    </a:cubicBezTo>
                    <a:cubicBezTo>
                      <a:pt x="14" y="3"/>
                      <a:pt x="15" y="2"/>
                      <a:pt x="16"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754">
                <a:extLst>
                  <a:ext uri="{FF2B5EF4-FFF2-40B4-BE49-F238E27FC236}">
                    <a16:creationId xmlns:a16="http://schemas.microsoft.com/office/drawing/2014/main" id="{83669BC6-EB50-4DF4-979D-37FED9D18A87}"/>
                  </a:ext>
                </a:extLst>
              </p:cNvPr>
              <p:cNvSpPr>
                <a:spLocks/>
              </p:cNvSpPr>
              <p:nvPr/>
            </p:nvSpPr>
            <p:spPr bwMode="auto">
              <a:xfrm>
                <a:off x="1632" y="2145"/>
                <a:ext cx="30" cy="31"/>
              </a:xfrm>
              <a:custGeom>
                <a:avLst/>
                <a:gdLst>
                  <a:gd name="T0" fmla="*/ 13 w 13"/>
                  <a:gd name="T1" fmla="*/ 0 h 13"/>
                  <a:gd name="T2" fmla="*/ 11 w 13"/>
                  <a:gd name="T3" fmla="*/ 2 h 13"/>
                  <a:gd name="T4" fmla="*/ 9 w 13"/>
                  <a:gd name="T5" fmla="*/ 4 h 13"/>
                  <a:gd name="T6" fmla="*/ 9 w 13"/>
                  <a:gd name="T7" fmla="*/ 4 h 13"/>
                  <a:gd name="T8" fmla="*/ 8 w 13"/>
                  <a:gd name="T9" fmla="*/ 4 h 13"/>
                  <a:gd name="T10" fmla="*/ 8 w 13"/>
                  <a:gd name="T11" fmla="*/ 5 h 13"/>
                  <a:gd name="T12" fmla="*/ 8 w 13"/>
                  <a:gd name="T13" fmla="*/ 5 h 13"/>
                  <a:gd name="T14" fmla="*/ 8 w 13"/>
                  <a:gd name="T15" fmla="*/ 5 h 13"/>
                  <a:gd name="T16" fmla="*/ 5 w 13"/>
                  <a:gd name="T17" fmla="*/ 7 h 13"/>
                  <a:gd name="T18" fmla="*/ 2 w 13"/>
                  <a:gd name="T19" fmla="*/ 10 h 13"/>
                  <a:gd name="T20" fmla="*/ 1 w 13"/>
                  <a:gd name="T21" fmla="*/ 11 h 13"/>
                  <a:gd name="T22" fmla="*/ 1 w 13"/>
                  <a:gd name="T23" fmla="*/ 12 h 13"/>
                  <a:gd name="T24" fmla="*/ 0 w 13"/>
                  <a:gd name="T25" fmla="*/ 13 h 13"/>
                  <a:gd name="T26" fmla="*/ 11 w 13"/>
                  <a:gd name="T27" fmla="*/ 3 h 13"/>
                  <a:gd name="T28" fmla="*/ 13 w 13"/>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3">
                    <a:moveTo>
                      <a:pt x="13" y="0"/>
                    </a:moveTo>
                    <a:cubicBezTo>
                      <a:pt x="12" y="1"/>
                      <a:pt x="12" y="1"/>
                      <a:pt x="11" y="2"/>
                    </a:cubicBezTo>
                    <a:cubicBezTo>
                      <a:pt x="9" y="4"/>
                      <a:pt x="9" y="4"/>
                      <a:pt x="9" y="4"/>
                    </a:cubicBezTo>
                    <a:cubicBezTo>
                      <a:pt x="9" y="4"/>
                      <a:pt x="9" y="4"/>
                      <a:pt x="9" y="4"/>
                    </a:cubicBezTo>
                    <a:cubicBezTo>
                      <a:pt x="8" y="4"/>
                      <a:pt x="8" y="4"/>
                      <a:pt x="8" y="4"/>
                    </a:cubicBezTo>
                    <a:cubicBezTo>
                      <a:pt x="8" y="5"/>
                      <a:pt x="8" y="5"/>
                      <a:pt x="8" y="5"/>
                    </a:cubicBezTo>
                    <a:cubicBezTo>
                      <a:pt x="8" y="5"/>
                      <a:pt x="8" y="5"/>
                      <a:pt x="8" y="5"/>
                    </a:cubicBezTo>
                    <a:cubicBezTo>
                      <a:pt x="8" y="5"/>
                      <a:pt x="8" y="5"/>
                      <a:pt x="8" y="5"/>
                    </a:cubicBezTo>
                    <a:cubicBezTo>
                      <a:pt x="5" y="7"/>
                      <a:pt x="5" y="7"/>
                      <a:pt x="5" y="7"/>
                    </a:cubicBezTo>
                    <a:cubicBezTo>
                      <a:pt x="2" y="10"/>
                      <a:pt x="2" y="10"/>
                      <a:pt x="2" y="10"/>
                    </a:cubicBezTo>
                    <a:cubicBezTo>
                      <a:pt x="1" y="11"/>
                      <a:pt x="1" y="11"/>
                      <a:pt x="1" y="11"/>
                    </a:cubicBezTo>
                    <a:cubicBezTo>
                      <a:pt x="1" y="12"/>
                      <a:pt x="1" y="12"/>
                      <a:pt x="1" y="12"/>
                    </a:cubicBezTo>
                    <a:cubicBezTo>
                      <a:pt x="0" y="13"/>
                      <a:pt x="0" y="13"/>
                      <a:pt x="0" y="13"/>
                    </a:cubicBezTo>
                    <a:cubicBezTo>
                      <a:pt x="4" y="10"/>
                      <a:pt x="7" y="7"/>
                      <a:pt x="11" y="3"/>
                    </a:cubicBezTo>
                    <a:cubicBezTo>
                      <a:pt x="12" y="2"/>
                      <a:pt x="12" y="1"/>
                      <a:pt x="13"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755">
                <a:extLst>
                  <a:ext uri="{FF2B5EF4-FFF2-40B4-BE49-F238E27FC236}">
                    <a16:creationId xmlns:a16="http://schemas.microsoft.com/office/drawing/2014/main" id="{CE616C46-4B53-4F6D-93D1-DC9CE96384D6}"/>
                  </a:ext>
                </a:extLst>
              </p:cNvPr>
              <p:cNvSpPr>
                <a:spLocks/>
              </p:cNvSpPr>
              <p:nvPr/>
            </p:nvSpPr>
            <p:spPr bwMode="auto">
              <a:xfrm>
                <a:off x="1677" y="2069"/>
                <a:ext cx="33" cy="52"/>
              </a:xfrm>
              <a:custGeom>
                <a:avLst/>
                <a:gdLst>
                  <a:gd name="T0" fmla="*/ 14 w 14"/>
                  <a:gd name="T1" fmla="*/ 0 h 22"/>
                  <a:gd name="T2" fmla="*/ 14 w 14"/>
                  <a:gd name="T3" fmla="*/ 0 h 22"/>
                  <a:gd name="T4" fmla="*/ 10 w 14"/>
                  <a:gd name="T5" fmla="*/ 5 h 22"/>
                  <a:gd name="T6" fmla="*/ 9 w 14"/>
                  <a:gd name="T7" fmla="*/ 6 h 22"/>
                  <a:gd name="T8" fmla="*/ 0 w 14"/>
                  <a:gd name="T9" fmla="*/ 20 h 22"/>
                  <a:gd name="T10" fmla="*/ 0 w 14"/>
                  <a:gd name="T11" fmla="*/ 20 h 22"/>
                  <a:gd name="T12" fmla="*/ 0 w 14"/>
                  <a:gd name="T13" fmla="*/ 22 h 22"/>
                  <a:gd name="T14" fmla="*/ 10 w 14"/>
                  <a:gd name="T15" fmla="*/ 7 h 22"/>
                  <a:gd name="T16" fmla="*/ 13 w 14"/>
                  <a:gd name="T17" fmla="*/ 1 h 22"/>
                  <a:gd name="T18" fmla="*/ 14 w 14"/>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2">
                    <a:moveTo>
                      <a:pt x="14" y="0"/>
                    </a:moveTo>
                    <a:cubicBezTo>
                      <a:pt x="14" y="0"/>
                      <a:pt x="14" y="0"/>
                      <a:pt x="14" y="0"/>
                    </a:cubicBezTo>
                    <a:cubicBezTo>
                      <a:pt x="13" y="2"/>
                      <a:pt x="11" y="3"/>
                      <a:pt x="10" y="5"/>
                    </a:cubicBezTo>
                    <a:cubicBezTo>
                      <a:pt x="10" y="5"/>
                      <a:pt x="9" y="6"/>
                      <a:pt x="9" y="6"/>
                    </a:cubicBezTo>
                    <a:cubicBezTo>
                      <a:pt x="6" y="11"/>
                      <a:pt x="3" y="16"/>
                      <a:pt x="0" y="20"/>
                    </a:cubicBezTo>
                    <a:cubicBezTo>
                      <a:pt x="0" y="20"/>
                      <a:pt x="0" y="20"/>
                      <a:pt x="0" y="20"/>
                    </a:cubicBezTo>
                    <a:cubicBezTo>
                      <a:pt x="0" y="22"/>
                      <a:pt x="0" y="22"/>
                      <a:pt x="0" y="22"/>
                    </a:cubicBezTo>
                    <a:cubicBezTo>
                      <a:pt x="3" y="18"/>
                      <a:pt x="7" y="13"/>
                      <a:pt x="10" y="7"/>
                    </a:cubicBezTo>
                    <a:cubicBezTo>
                      <a:pt x="11" y="5"/>
                      <a:pt x="12" y="3"/>
                      <a:pt x="13" y="1"/>
                    </a:cubicBezTo>
                    <a:cubicBezTo>
                      <a:pt x="14" y="1"/>
                      <a:pt x="14" y="0"/>
                      <a:pt x="14" y="0"/>
                    </a:cubicBezTo>
                  </a:path>
                </a:pathLst>
              </a:custGeom>
              <a:solidFill>
                <a:srgbClr val="BF6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756">
                <a:extLst>
                  <a:ext uri="{FF2B5EF4-FFF2-40B4-BE49-F238E27FC236}">
                    <a16:creationId xmlns:a16="http://schemas.microsoft.com/office/drawing/2014/main" id="{6DBFBC6A-B70E-4C01-9476-9AE686388771}"/>
                  </a:ext>
                </a:extLst>
              </p:cNvPr>
              <p:cNvSpPr>
                <a:spLocks/>
              </p:cNvSpPr>
              <p:nvPr/>
            </p:nvSpPr>
            <p:spPr bwMode="auto">
              <a:xfrm>
                <a:off x="1677" y="2097"/>
                <a:ext cx="9" cy="12"/>
              </a:xfrm>
              <a:custGeom>
                <a:avLst/>
                <a:gdLst>
                  <a:gd name="T0" fmla="*/ 4 w 4"/>
                  <a:gd name="T1" fmla="*/ 0 h 5"/>
                  <a:gd name="T2" fmla="*/ 1 w 4"/>
                  <a:gd name="T3" fmla="*/ 5 h 5"/>
                  <a:gd name="T4" fmla="*/ 0 w 4"/>
                  <a:gd name="T5" fmla="*/ 5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3" y="1"/>
                      <a:pt x="2" y="3"/>
                      <a:pt x="1" y="5"/>
                    </a:cubicBezTo>
                    <a:cubicBezTo>
                      <a:pt x="0" y="5"/>
                      <a:pt x="0" y="5"/>
                      <a:pt x="0" y="5"/>
                    </a:cubicBezTo>
                    <a:cubicBezTo>
                      <a:pt x="0" y="5"/>
                      <a:pt x="0" y="5"/>
                      <a:pt x="0" y="5"/>
                    </a:cubicBezTo>
                    <a:cubicBezTo>
                      <a:pt x="2" y="4"/>
                      <a:pt x="3" y="2"/>
                      <a:pt x="4" y="0"/>
                    </a:cubicBezTo>
                  </a:path>
                </a:pathLst>
              </a:custGeom>
              <a:solidFill>
                <a:srgbClr val="D36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757">
                <a:extLst>
                  <a:ext uri="{FF2B5EF4-FFF2-40B4-BE49-F238E27FC236}">
                    <a16:creationId xmlns:a16="http://schemas.microsoft.com/office/drawing/2014/main" id="{95000597-B2F0-496B-AE13-E822AB6F255F}"/>
                  </a:ext>
                </a:extLst>
              </p:cNvPr>
              <p:cNvSpPr>
                <a:spLocks/>
              </p:cNvSpPr>
              <p:nvPr/>
            </p:nvSpPr>
            <p:spPr bwMode="auto">
              <a:xfrm>
                <a:off x="1677" y="2081"/>
                <a:ext cx="24" cy="35"/>
              </a:xfrm>
              <a:custGeom>
                <a:avLst/>
                <a:gdLst>
                  <a:gd name="T0" fmla="*/ 10 w 10"/>
                  <a:gd name="T1" fmla="*/ 0 h 15"/>
                  <a:gd name="T2" fmla="*/ 4 w 10"/>
                  <a:gd name="T3" fmla="*/ 7 h 15"/>
                  <a:gd name="T4" fmla="*/ 0 w 10"/>
                  <a:gd name="T5" fmla="*/ 12 h 15"/>
                  <a:gd name="T6" fmla="*/ 0 w 10"/>
                  <a:gd name="T7" fmla="*/ 13 h 15"/>
                  <a:gd name="T8" fmla="*/ 0 w 10"/>
                  <a:gd name="T9" fmla="*/ 15 h 15"/>
                  <a:gd name="T10" fmla="*/ 9 w 10"/>
                  <a:gd name="T11" fmla="*/ 1 h 15"/>
                  <a:gd name="T12" fmla="*/ 10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0" y="0"/>
                    </a:moveTo>
                    <a:cubicBezTo>
                      <a:pt x="8" y="2"/>
                      <a:pt x="6" y="4"/>
                      <a:pt x="4" y="7"/>
                    </a:cubicBezTo>
                    <a:cubicBezTo>
                      <a:pt x="3" y="9"/>
                      <a:pt x="2" y="11"/>
                      <a:pt x="0" y="12"/>
                    </a:cubicBezTo>
                    <a:cubicBezTo>
                      <a:pt x="0" y="13"/>
                      <a:pt x="0" y="13"/>
                      <a:pt x="0" y="13"/>
                    </a:cubicBezTo>
                    <a:cubicBezTo>
                      <a:pt x="0" y="15"/>
                      <a:pt x="0" y="15"/>
                      <a:pt x="0" y="15"/>
                    </a:cubicBezTo>
                    <a:cubicBezTo>
                      <a:pt x="3" y="11"/>
                      <a:pt x="6" y="6"/>
                      <a:pt x="9" y="1"/>
                    </a:cubicBezTo>
                    <a:cubicBezTo>
                      <a:pt x="9" y="1"/>
                      <a:pt x="10" y="0"/>
                      <a:pt x="10" y="0"/>
                    </a:cubicBezTo>
                  </a:path>
                </a:pathLst>
              </a:custGeom>
              <a:solidFill>
                <a:srgbClr val="B44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758">
                <a:extLst>
                  <a:ext uri="{FF2B5EF4-FFF2-40B4-BE49-F238E27FC236}">
                    <a16:creationId xmlns:a16="http://schemas.microsoft.com/office/drawing/2014/main" id="{ED9FA1F6-C678-4AE2-B958-39F78A103118}"/>
                  </a:ext>
                </a:extLst>
              </p:cNvPr>
              <p:cNvSpPr>
                <a:spLocks noEditPoints="1"/>
              </p:cNvSpPr>
              <p:nvPr/>
            </p:nvSpPr>
            <p:spPr bwMode="auto">
              <a:xfrm>
                <a:off x="1624" y="2005"/>
                <a:ext cx="162" cy="180"/>
              </a:xfrm>
              <a:custGeom>
                <a:avLst/>
                <a:gdLst>
                  <a:gd name="T0" fmla="*/ 5 w 68"/>
                  <a:gd name="T1" fmla="*/ 69 h 76"/>
                  <a:gd name="T2" fmla="*/ 3 w 68"/>
                  <a:gd name="T3" fmla="*/ 71 h 76"/>
                  <a:gd name="T4" fmla="*/ 1 w 68"/>
                  <a:gd name="T5" fmla="*/ 72 h 76"/>
                  <a:gd name="T6" fmla="*/ 0 w 68"/>
                  <a:gd name="T7" fmla="*/ 76 h 76"/>
                  <a:gd name="T8" fmla="*/ 2 w 68"/>
                  <a:gd name="T9" fmla="*/ 73 h 76"/>
                  <a:gd name="T10" fmla="*/ 3 w 68"/>
                  <a:gd name="T11" fmla="*/ 72 h 76"/>
                  <a:gd name="T12" fmla="*/ 4 w 68"/>
                  <a:gd name="T13" fmla="*/ 71 h 76"/>
                  <a:gd name="T14" fmla="*/ 4 w 68"/>
                  <a:gd name="T15" fmla="*/ 70 h 76"/>
                  <a:gd name="T16" fmla="*/ 5 w 68"/>
                  <a:gd name="T17" fmla="*/ 69 h 76"/>
                  <a:gd name="T18" fmla="*/ 68 w 68"/>
                  <a:gd name="T19" fmla="*/ 0 h 76"/>
                  <a:gd name="T20" fmla="*/ 62 w 68"/>
                  <a:gd name="T21" fmla="*/ 3 h 76"/>
                  <a:gd name="T22" fmla="*/ 54 w 68"/>
                  <a:gd name="T23" fmla="*/ 7 h 76"/>
                  <a:gd name="T24" fmla="*/ 51 w 68"/>
                  <a:gd name="T25" fmla="*/ 10 h 76"/>
                  <a:gd name="T26" fmla="*/ 47 w 68"/>
                  <a:gd name="T27" fmla="*/ 12 h 76"/>
                  <a:gd name="T28" fmla="*/ 35 w 68"/>
                  <a:gd name="T29" fmla="*/ 24 h 76"/>
                  <a:gd name="T30" fmla="*/ 33 w 68"/>
                  <a:gd name="T31" fmla="*/ 25 h 76"/>
                  <a:gd name="T32" fmla="*/ 32 w 68"/>
                  <a:gd name="T33" fmla="*/ 27 h 76"/>
                  <a:gd name="T34" fmla="*/ 29 w 68"/>
                  <a:gd name="T35" fmla="*/ 30 h 76"/>
                  <a:gd name="T36" fmla="*/ 24 w 68"/>
                  <a:gd name="T37" fmla="*/ 36 h 76"/>
                  <a:gd name="T38" fmla="*/ 24 w 68"/>
                  <a:gd name="T39" fmla="*/ 36 h 76"/>
                  <a:gd name="T40" fmla="*/ 24 w 68"/>
                  <a:gd name="T41" fmla="*/ 37 h 76"/>
                  <a:gd name="T42" fmla="*/ 23 w 68"/>
                  <a:gd name="T43" fmla="*/ 42 h 76"/>
                  <a:gd name="T44" fmla="*/ 23 w 68"/>
                  <a:gd name="T45" fmla="*/ 44 h 76"/>
                  <a:gd name="T46" fmla="*/ 26 w 68"/>
                  <a:gd name="T47" fmla="*/ 39 h 76"/>
                  <a:gd name="T48" fmla="*/ 32 w 68"/>
                  <a:gd name="T49" fmla="*/ 32 h 76"/>
                  <a:gd name="T50" fmla="*/ 32 w 68"/>
                  <a:gd name="T51" fmla="*/ 32 h 76"/>
                  <a:gd name="T52" fmla="*/ 36 w 68"/>
                  <a:gd name="T53" fmla="*/ 27 h 76"/>
                  <a:gd name="T54" fmla="*/ 36 w 68"/>
                  <a:gd name="T55" fmla="*/ 27 h 76"/>
                  <a:gd name="T56" fmla="*/ 52 w 68"/>
                  <a:gd name="T57" fmla="*/ 12 h 76"/>
                  <a:gd name="T58" fmla="*/ 64 w 68"/>
                  <a:gd name="T59" fmla="*/ 5 h 76"/>
                  <a:gd name="T60" fmla="*/ 68 w 68"/>
                  <a:gd name="T6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76">
                    <a:moveTo>
                      <a:pt x="5" y="69"/>
                    </a:moveTo>
                    <a:cubicBezTo>
                      <a:pt x="3" y="71"/>
                      <a:pt x="3" y="71"/>
                      <a:pt x="3" y="71"/>
                    </a:cubicBezTo>
                    <a:cubicBezTo>
                      <a:pt x="2" y="71"/>
                      <a:pt x="1" y="72"/>
                      <a:pt x="1" y="72"/>
                    </a:cubicBezTo>
                    <a:cubicBezTo>
                      <a:pt x="0" y="76"/>
                      <a:pt x="0" y="76"/>
                      <a:pt x="0" y="76"/>
                    </a:cubicBezTo>
                    <a:cubicBezTo>
                      <a:pt x="1" y="75"/>
                      <a:pt x="1" y="74"/>
                      <a:pt x="2" y="73"/>
                    </a:cubicBezTo>
                    <a:cubicBezTo>
                      <a:pt x="3" y="72"/>
                      <a:pt x="3" y="72"/>
                      <a:pt x="3" y="72"/>
                    </a:cubicBezTo>
                    <a:cubicBezTo>
                      <a:pt x="4" y="71"/>
                      <a:pt x="4" y="71"/>
                      <a:pt x="4" y="71"/>
                    </a:cubicBezTo>
                    <a:cubicBezTo>
                      <a:pt x="4" y="70"/>
                      <a:pt x="4" y="70"/>
                      <a:pt x="4" y="70"/>
                    </a:cubicBezTo>
                    <a:cubicBezTo>
                      <a:pt x="5" y="69"/>
                      <a:pt x="5" y="69"/>
                      <a:pt x="5" y="69"/>
                    </a:cubicBezTo>
                    <a:moveTo>
                      <a:pt x="68" y="0"/>
                    </a:moveTo>
                    <a:cubicBezTo>
                      <a:pt x="66" y="1"/>
                      <a:pt x="64" y="2"/>
                      <a:pt x="62" y="3"/>
                    </a:cubicBezTo>
                    <a:cubicBezTo>
                      <a:pt x="59" y="5"/>
                      <a:pt x="57" y="6"/>
                      <a:pt x="54" y="7"/>
                    </a:cubicBezTo>
                    <a:cubicBezTo>
                      <a:pt x="51" y="10"/>
                      <a:pt x="51" y="10"/>
                      <a:pt x="51" y="10"/>
                    </a:cubicBezTo>
                    <a:cubicBezTo>
                      <a:pt x="47" y="12"/>
                      <a:pt x="47" y="12"/>
                      <a:pt x="47" y="12"/>
                    </a:cubicBezTo>
                    <a:cubicBezTo>
                      <a:pt x="43" y="16"/>
                      <a:pt x="39" y="20"/>
                      <a:pt x="35" y="24"/>
                    </a:cubicBezTo>
                    <a:cubicBezTo>
                      <a:pt x="33" y="25"/>
                      <a:pt x="33" y="25"/>
                      <a:pt x="33" y="25"/>
                    </a:cubicBezTo>
                    <a:cubicBezTo>
                      <a:pt x="32" y="27"/>
                      <a:pt x="32" y="27"/>
                      <a:pt x="32" y="27"/>
                    </a:cubicBezTo>
                    <a:cubicBezTo>
                      <a:pt x="29" y="30"/>
                      <a:pt x="29" y="30"/>
                      <a:pt x="29" y="30"/>
                    </a:cubicBezTo>
                    <a:cubicBezTo>
                      <a:pt x="27" y="32"/>
                      <a:pt x="26" y="34"/>
                      <a:pt x="24" y="36"/>
                    </a:cubicBezTo>
                    <a:cubicBezTo>
                      <a:pt x="24" y="36"/>
                      <a:pt x="24" y="36"/>
                      <a:pt x="24" y="36"/>
                    </a:cubicBezTo>
                    <a:cubicBezTo>
                      <a:pt x="24" y="37"/>
                      <a:pt x="24" y="37"/>
                      <a:pt x="24" y="37"/>
                    </a:cubicBezTo>
                    <a:cubicBezTo>
                      <a:pt x="23" y="39"/>
                      <a:pt x="23" y="40"/>
                      <a:pt x="23" y="42"/>
                    </a:cubicBezTo>
                    <a:cubicBezTo>
                      <a:pt x="23" y="44"/>
                      <a:pt x="23" y="44"/>
                      <a:pt x="23" y="44"/>
                    </a:cubicBezTo>
                    <a:cubicBezTo>
                      <a:pt x="24" y="42"/>
                      <a:pt x="25" y="40"/>
                      <a:pt x="26" y="39"/>
                    </a:cubicBezTo>
                    <a:cubicBezTo>
                      <a:pt x="28" y="36"/>
                      <a:pt x="30" y="34"/>
                      <a:pt x="32" y="32"/>
                    </a:cubicBezTo>
                    <a:cubicBezTo>
                      <a:pt x="32" y="32"/>
                      <a:pt x="32" y="32"/>
                      <a:pt x="32" y="32"/>
                    </a:cubicBezTo>
                    <a:cubicBezTo>
                      <a:pt x="33" y="30"/>
                      <a:pt x="35" y="29"/>
                      <a:pt x="36" y="27"/>
                    </a:cubicBezTo>
                    <a:cubicBezTo>
                      <a:pt x="36" y="27"/>
                      <a:pt x="36" y="27"/>
                      <a:pt x="36" y="27"/>
                    </a:cubicBezTo>
                    <a:cubicBezTo>
                      <a:pt x="41" y="21"/>
                      <a:pt x="47" y="16"/>
                      <a:pt x="52" y="12"/>
                    </a:cubicBezTo>
                    <a:cubicBezTo>
                      <a:pt x="56" y="10"/>
                      <a:pt x="60" y="7"/>
                      <a:pt x="64" y="5"/>
                    </a:cubicBezTo>
                    <a:cubicBezTo>
                      <a:pt x="65" y="3"/>
                      <a:pt x="67" y="2"/>
                      <a:pt x="68"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759">
                <a:extLst>
                  <a:ext uri="{FF2B5EF4-FFF2-40B4-BE49-F238E27FC236}">
                    <a16:creationId xmlns:a16="http://schemas.microsoft.com/office/drawing/2014/main" id="{478B1968-AC08-4DA5-96D7-64BB9320FFC4}"/>
                  </a:ext>
                </a:extLst>
              </p:cNvPr>
              <p:cNvSpPr>
                <a:spLocks/>
              </p:cNvSpPr>
              <p:nvPr/>
            </p:nvSpPr>
            <p:spPr bwMode="auto">
              <a:xfrm>
                <a:off x="1598" y="2183"/>
                <a:ext cx="22" cy="78"/>
              </a:xfrm>
              <a:custGeom>
                <a:avLst/>
                <a:gdLst>
                  <a:gd name="T0" fmla="*/ 9 w 9"/>
                  <a:gd name="T1" fmla="*/ 0 h 33"/>
                  <a:gd name="T2" fmla="*/ 9 w 9"/>
                  <a:gd name="T3" fmla="*/ 0 h 33"/>
                  <a:gd name="T4" fmla="*/ 7 w 9"/>
                  <a:gd name="T5" fmla="*/ 5 h 33"/>
                  <a:gd name="T6" fmla="*/ 6 w 9"/>
                  <a:gd name="T7" fmla="*/ 7 h 33"/>
                  <a:gd name="T8" fmla="*/ 5 w 9"/>
                  <a:gd name="T9" fmla="*/ 10 h 33"/>
                  <a:gd name="T10" fmla="*/ 3 w 9"/>
                  <a:gd name="T11" fmla="*/ 15 h 33"/>
                  <a:gd name="T12" fmla="*/ 2 w 9"/>
                  <a:gd name="T13" fmla="*/ 21 h 33"/>
                  <a:gd name="T14" fmla="*/ 2 w 9"/>
                  <a:gd name="T15" fmla="*/ 24 h 33"/>
                  <a:gd name="T16" fmla="*/ 1 w 9"/>
                  <a:gd name="T17" fmla="*/ 25 h 33"/>
                  <a:gd name="T18" fmla="*/ 1 w 9"/>
                  <a:gd name="T19" fmla="*/ 25 h 33"/>
                  <a:gd name="T20" fmla="*/ 1 w 9"/>
                  <a:gd name="T21" fmla="*/ 25 h 33"/>
                  <a:gd name="T22" fmla="*/ 1 w 9"/>
                  <a:gd name="T23" fmla="*/ 25 h 33"/>
                  <a:gd name="T24" fmla="*/ 1 w 9"/>
                  <a:gd name="T25" fmla="*/ 25 h 33"/>
                  <a:gd name="T26" fmla="*/ 1 w 9"/>
                  <a:gd name="T27" fmla="*/ 25 h 33"/>
                  <a:gd name="T28" fmla="*/ 1 w 9"/>
                  <a:gd name="T29" fmla="*/ 25 h 33"/>
                  <a:gd name="T30" fmla="*/ 1 w 9"/>
                  <a:gd name="T31" fmla="*/ 27 h 33"/>
                  <a:gd name="T32" fmla="*/ 1 w 9"/>
                  <a:gd name="T33" fmla="*/ 32 h 33"/>
                  <a:gd name="T34" fmla="*/ 0 w 9"/>
                  <a:gd name="T35" fmla="*/ 33 h 33"/>
                  <a:gd name="T36" fmla="*/ 2 w 9"/>
                  <a:gd name="T37" fmla="*/ 31 h 33"/>
                  <a:gd name="T38" fmla="*/ 2 w 9"/>
                  <a:gd name="T39" fmla="*/ 31 h 33"/>
                  <a:gd name="T40" fmla="*/ 2 w 9"/>
                  <a:gd name="T41" fmla="*/ 30 h 33"/>
                  <a:gd name="T42" fmla="*/ 2 w 9"/>
                  <a:gd name="T43" fmla="*/ 29 h 33"/>
                  <a:gd name="T44" fmla="*/ 3 w 9"/>
                  <a:gd name="T45" fmla="*/ 25 h 33"/>
                  <a:gd name="T46" fmla="*/ 3 w 9"/>
                  <a:gd name="T47" fmla="*/ 22 h 33"/>
                  <a:gd name="T48" fmla="*/ 4 w 9"/>
                  <a:gd name="T49" fmla="*/ 18 h 33"/>
                  <a:gd name="T50" fmla="*/ 5 w 9"/>
                  <a:gd name="T51" fmla="*/ 14 h 33"/>
                  <a:gd name="T52" fmla="*/ 6 w 9"/>
                  <a:gd name="T53" fmla="*/ 11 h 33"/>
                  <a:gd name="T54" fmla="*/ 6 w 9"/>
                  <a:gd name="T55" fmla="*/ 7 h 33"/>
                  <a:gd name="T56" fmla="*/ 8 w 9"/>
                  <a:gd name="T57" fmla="*/ 4 h 33"/>
                  <a:gd name="T58" fmla="*/ 9 w 9"/>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33">
                    <a:moveTo>
                      <a:pt x="9" y="0"/>
                    </a:moveTo>
                    <a:cubicBezTo>
                      <a:pt x="9" y="0"/>
                      <a:pt x="9" y="0"/>
                      <a:pt x="9" y="0"/>
                    </a:cubicBezTo>
                    <a:cubicBezTo>
                      <a:pt x="8" y="1"/>
                      <a:pt x="7" y="3"/>
                      <a:pt x="7" y="5"/>
                    </a:cubicBezTo>
                    <a:cubicBezTo>
                      <a:pt x="6" y="7"/>
                      <a:pt x="6" y="7"/>
                      <a:pt x="6" y="7"/>
                    </a:cubicBezTo>
                    <a:cubicBezTo>
                      <a:pt x="5" y="10"/>
                      <a:pt x="5" y="10"/>
                      <a:pt x="5" y="10"/>
                    </a:cubicBezTo>
                    <a:cubicBezTo>
                      <a:pt x="3" y="15"/>
                      <a:pt x="3" y="15"/>
                      <a:pt x="3" y="15"/>
                    </a:cubicBezTo>
                    <a:cubicBezTo>
                      <a:pt x="2" y="21"/>
                      <a:pt x="2" y="21"/>
                      <a:pt x="2" y="21"/>
                    </a:cubicBezTo>
                    <a:cubicBezTo>
                      <a:pt x="2" y="24"/>
                      <a:pt x="2" y="24"/>
                      <a:pt x="2" y="24"/>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7"/>
                      <a:pt x="1" y="27"/>
                      <a:pt x="1" y="27"/>
                    </a:cubicBezTo>
                    <a:cubicBezTo>
                      <a:pt x="1" y="28"/>
                      <a:pt x="1" y="30"/>
                      <a:pt x="1" y="32"/>
                    </a:cubicBezTo>
                    <a:cubicBezTo>
                      <a:pt x="0" y="33"/>
                      <a:pt x="0" y="33"/>
                      <a:pt x="0" y="33"/>
                    </a:cubicBezTo>
                    <a:cubicBezTo>
                      <a:pt x="1" y="32"/>
                      <a:pt x="2" y="32"/>
                      <a:pt x="2" y="31"/>
                    </a:cubicBezTo>
                    <a:cubicBezTo>
                      <a:pt x="2" y="31"/>
                      <a:pt x="2" y="31"/>
                      <a:pt x="2" y="31"/>
                    </a:cubicBezTo>
                    <a:cubicBezTo>
                      <a:pt x="2" y="30"/>
                      <a:pt x="2" y="30"/>
                      <a:pt x="2" y="30"/>
                    </a:cubicBezTo>
                    <a:cubicBezTo>
                      <a:pt x="2" y="29"/>
                      <a:pt x="2" y="29"/>
                      <a:pt x="2" y="29"/>
                    </a:cubicBezTo>
                    <a:cubicBezTo>
                      <a:pt x="3" y="25"/>
                      <a:pt x="3" y="25"/>
                      <a:pt x="3" y="25"/>
                    </a:cubicBezTo>
                    <a:cubicBezTo>
                      <a:pt x="3" y="24"/>
                      <a:pt x="3" y="23"/>
                      <a:pt x="3" y="22"/>
                    </a:cubicBezTo>
                    <a:cubicBezTo>
                      <a:pt x="4" y="18"/>
                      <a:pt x="4" y="18"/>
                      <a:pt x="4" y="18"/>
                    </a:cubicBezTo>
                    <a:cubicBezTo>
                      <a:pt x="4" y="17"/>
                      <a:pt x="4" y="16"/>
                      <a:pt x="5" y="14"/>
                    </a:cubicBezTo>
                    <a:cubicBezTo>
                      <a:pt x="6" y="11"/>
                      <a:pt x="6" y="11"/>
                      <a:pt x="6" y="11"/>
                    </a:cubicBezTo>
                    <a:cubicBezTo>
                      <a:pt x="6" y="7"/>
                      <a:pt x="6" y="7"/>
                      <a:pt x="6" y="7"/>
                    </a:cubicBezTo>
                    <a:cubicBezTo>
                      <a:pt x="8" y="4"/>
                      <a:pt x="8" y="4"/>
                      <a:pt x="8" y="4"/>
                    </a:cubicBezTo>
                    <a:cubicBezTo>
                      <a:pt x="9" y="0"/>
                      <a:pt x="9" y="0"/>
                      <a:pt x="9"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760">
                <a:extLst>
                  <a:ext uri="{FF2B5EF4-FFF2-40B4-BE49-F238E27FC236}">
                    <a16:creationId xmlns:a16="http://schemas.microsoft.com/office/drawing/2014/main" id="{8D940DBA-9A4A-461D-857C-7B4F228519EF}"/>
                  </a:ext>
                </a:extLst>
              </p:cNvPr>
              <p:cNvSpPr>
                <a:spLocks/>
              </p:cNvSpPr>
              <p:nvPr/>
            </p:nvSpPr>
            <p:spPr bwMode="auto">
              <a:xfrm>
                <a:off x="1608" y="2214"/>
                <a:ext cx="9" cy="40"/>
              </a:xfrm>
              <a:custGeom>
                <a:avLst/>
                <a:gdLst>
                  <a:gd name="T0" fmla="*/ 4 w 4"/>
                  <a:gd name="T1" fmla="*/ 0 h 17"/>
                  <a:gd name="T2" fmla="*/ 2 w 4"/>
                  <a:gd name="T3" fmla="*/ 1 h 17"/>
                  <a:gd name="T4" fmla="*/ 2 w 4"/>
                  <a:gd name="T5" fmla="*/ 3 h 17"/>
                  <a:gd name="T6" fmla="*/ 1 w 4"/>
                  <a:gd name="T7" fmla="*/ 12 h 17"/>
                  <a:gd name="T8" fmla="*/ 0 w 4"/>
                  <a:gd name="T9" fmla="*/ 17 h 17"/>
                  <a:gd name="T10" fmla="*/ 2 w 4"/>
                  <a:gd name="T11" fmla="*/ 15 h 17"/>
                  <a:gd name="T12" fmla="*/ 2 w 4"/>
                  <a:gd name="T13" fmla="*/ 13 h 17"/>
                  <a:gd name="T14" fmla="*/ 3 w 4"/>
                  <a:gd name="T15" fmla="*/ 9 h 17"/>
                  <a:gd name="T16" fmla="*/ 3 w 4"/>
                  <a:gd name="T17" fmla="*/ 5 h 17"/>
                  <a:gd name="T18" fmla="*/ 4 w 4"/>
                  <a:gd name="T19" fmla="*/ 2 h 17"/>
                  <a:gd name="T20" fmla="*/ 4 w 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7">
                    <a:moveTo>
                      <a:pt x="4" y="0"/>
                    </a:moveTo>
                    <a:cubicBezTo>
                      <a:pt x="3" y="1"/>
                      <a:pt x="3" y="1"/>
                      <a:pt x="2" y="1"/>
                    </a:cubicBezTo>
                    <a:cubicBezTo>
                      <a:pt x="2" y="2"/>
                      <a:pt x="2" y="2"/>
                      <a:pt x="2" y="3"/>
                    </a:cubicBezTo>
                    <a:cubicBezTo>
                      <a:pt x="1" y="6"/>
                      <a:pt x="1" y="9"/>
                      <a:pt x="1" y="12"/>
                    </a:cubicBezTo>
                    <a:cubicBezTo>
                      <a:pt x="0" y="13"/>
                      <a:pt x="0" y="15"/>
                      <a:pt x="0" y="17"/>
                    </a:cubicBezTo>
                    <a:cubicBezTo>
                      <a:pt x="2" y="15"/>
                      <a:pt x="2" y="15"/>
                      <a:pt x="2" y="15"/>
                    </a:cubicBezTo>
                    <a:cubicBezTo>
                      <a:pt x="2" y="13"/>
                      <a:pt x="2" y="13"/>
                      <a:pt x="2" y="13"/>
                    </a:cubicBezTo>
                    <a:cubicBezTo>
                      <a:pt x="2" y="12"/>
                      <a:pt x="3" y="10"/>
                      <a:pt x="3" y="9"/>
                    </a:cubicBezTo>
                    <a:cubicBezTo>
                      <a:pt x="3" y="5"/>
                      <a:pt x="3" y="5"/>
                      <a:pt x="3" y="5"/>
                    </a:cubicBezTo>
                    <a:cubicBezTo>
                      <a:pt x="3" y="4"/>
                      <a:pt x="4" y="3"/>
                      <a:pt x="4" y="2"/>
                    </a:cubicBezTo>
                    <a:cubicBezTo>
                      <a:pt x="4" y="0"/>
                      <a:pt x="4" y="0"/>
                      <a:pt x="4"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761">
                <a:extLst>
                  <a:ext uri="{FF2B5EF4-FFF2-40B4-BE49-F238E27FC236}">
                    <a16:creationId xmlns:a16="http://schemas.microsoft.com/office/drawing/2014/main" id="{1612FC20-0D81-4EA8-A4EC-AF4D3E710FB0}"/>
                  </a:ext>
                </a:extLst>
              </p:cNvPr>
              <p:cNvSpPr>
                <a:spLocks/>
              </p:cNvSpPr>
              <p:nvPr/>
            </p:nvSpPr>
            <p:spPr bwMode="auto">
              <a:xfrm>
                <a:off x="1613" y="2185"/>
                <a:ext cx="11" cy="31"/>
              </a:xfrm>
              <a:custGeom>
                <a:avLst/>
                <a:gdLst>
                  <a:gd name="T0" fmla="*/ 5 w 5"/>
                  <a:gd name="T1" fmla="*/ 0 h 13"/>
                  <a:gd name="T2" fmla="*/ 5 w 5"/>
                  <a:gd name="T3" fmla="*/ 0 h 13"/>
                  <a:gd name="T4" fmla="*/ 3 w 5"/>
                  <a:gd name="T5" fmla="*/ 2 h 13"/>
                  <a:gd name="T6" fmla="*/ 2 w 5"/>
                  <a:gd name="T7" fmla="*/ 7 h 13"/>
                  <a:gd name="T8" fmla="*/ 0 w 5"/>
                  <a:gd name="T9" fmla="*/ 13 h 13"/>
                  <a:gd name="T10" fmla="*/ 2 w 5"/>
                  <a:gd name="T11" fmla="*/ 12 h 13"/>
                  <a:gd name="T12" fmla="*/ 2 w 5"/>
                  <a:gd name="T13" fmla="*/ 10 h 13"/>
                  <a:gd name="T14" fmla="*/ 3 w 5"/>
                  <a:gd name="T15" fmla="*/ 8 h 13"/>
                  <a:gd name="T16" fmla="*/ 3 w 5"/>
                  <a:gd name="T17" fmla="*/ 7 h 13"/>
                  <a:gd name="T18" fmla="*/ 4 w 5"/>
                  <a:gd name="T19" fmla="*/ 3 h 13"/>
                  <a:gd name="T20" fmla="*/ 5 w 5"/>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5" y="0"/>
                    </a:moveTo>
                    <a:cubicBezTo>
                      <a:pt x="5" y="0"/>
                      <a:pt x="5" y="0"/>
                      <a:pt x="5" y="0"/>
                    </a:cubicBezTo>
                    <a:cubicBezTo>
                      <a:pt x="4" y="1"/>
                      <a:pt x="3" y="1"/>
                      <a:pt x="3" y="2"/>
                    </a:cubicBezTo>
                    <a:cubicBezTo>
                      <a:pt x="2" y="4"/>
                      <a:pt x="2" y="5"/>
                      <a:pt x="2" y="7"/>
                    </a:cubicBezTo>
                    <a:cubicBezTo>
                      <a:pt x="1" y="9"/>
                      <a:pt x="1" y="11"/>
                      <a:pt x="0" y="13"/>
                    </a:cubicBezTo>
                    <a:cubicBezTo>
                      <a:pt x="1" y="13"/>
                      <a:pt x="1" y="13"/>
                      <a:pt x="2" y="12"/>
                    </a:cubicBezTo>
                    <a:cubicBezTo>
                      <a:pt x="2" y="10"/>
                      <a:pt x="2" y="10"/>
                      <a:pt x="2" y="10"/>
                    </a:cubicBezTo>
                    <a:cubicBezTo>
                      <a:pt x="3" y="8"/>
                      <a:pt x="3" y="8"/>
                      <a:pt x="3" y="8"/>
                    </a:cubicBezTo>
                    <a:cubicBezTo>
                      <a:pt x="3" y="7"/>
                      <a:pt x="3" y="7"/>
                      <a:pt x="3" y="7"/>
                    </a:cubicBezTo>
                    <a:cubicBezTo>
                      <a:pt x="4" y="3"/>
                      <a:pt x="4" y="3"/>
                      <a:pt x="4" y="3"/>
                    </a:cubicBezTo>
                    <a:cubicBezTo>
                      <a:pt x="5" y="0"/>
                      <a:pt x="5" y="0"/>
                      <a:pt x="5"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762">
                <a:extLst>
                  <a:ext uri="{FF2B5EF4-FFF2-40B4-BE49-F238E27FC236}">
                    <a16:creationId xmlns:a16="http://schemas.microsoft.com/office/drawing/2014/main" id="{329A7AE8-841C-4A54-9625-D306CC865C89}"/>
                  </a:ext>
                </a:extLst>
              </p:cNvPr>
              <p:cNvSpPr>
                <a:spLocks/>
              </p:cNvSpPr>
              <p:nvPr/>
            </p:nvSpPr>
            <p:spPr bwMode="auto">
              <a:xfrm>
                <a:off x="1574" y="2226"/>
                <a:ext cx="22" cy="52"/>
              </a:xfrm>
              <a:custGeom>
                <a:avLst/>
                <a:gdLst>
                  <a:gd name="T0" fmla="*/ 9 w 9"/>
                  <a:gd name="T1" fmla="*/ 0 h 22"/>
                  <a:gd name="T2" fmla="*/ 4 w 9"/>
                  <a:gd name="T3" fmla="*/ 4 h 22"/>
                  <a:gd name="T4" fmla="*/ 4 w 9"/>
                  <a:gd name="T5" fmla="*/ 5 h 22"/>
                  <a:gd name="T6" fmla="*/ 4 w 9"/>
                  <a:gd name="T7" fmla="*/ 5 h 22"/>
                  <a:gd name="T8" fmla="*/ 4 w 9"/>
                  <a:gd name="T9" fmla="*/ 5 h 22"/>
                  <a:gd name="T10" fmla="*/ 3 w 9"/>
                  <a:gd name="T11" fmla="*/ 7 h 22"/>
                  <a:gd name="T12" fmla="*/ 2 w 9"/>
                  <a:gd name="T13" fmla="*/ 13 h 22"/>
                  <a:gd name="T14" fmla="*/ 1 w 9"/>
                  <a:gd name="T15" fmla="*/ 16 h 22"/>
                  <a:gd name="T16" fmla="*/ 1 w 9"/>
                  <a:gd name="T17" fmla="*/ 19 h 22"/>
                  <a:gd name="T18" fmla="*/ 0 w 9"/>
                  <a:gd name="T19" fmla="*/ 22 h 22"/>
                  <a:gd name="T20" fmla="*/ 0 w 9"/>
                  <a:gd name="T21" fmla="*/ 22 h 22"/>
                  <a:gd name="T22" fmla="*/ 1 w 9"/>
                  <a:gd name="T23" fmla="*/ 22 h 22"/>
                  <a:gd name="T24" fmla="*/ 5 w 9"/>
                  <a:gd name="T25" fmla="*/ 18 h 22"/>
                  <a:gd name="T26" fmla="*/ 8 w 9"/>
                  <a:gd name="T27" fmla="*/ 6 h 22"/>
                  <a:gd name="T28" fmla="*/ 9 w 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22">
                    <a:moveTo>
                      <a:pt x="9" y="0"/>
                    </a:moveTo>
                    <a:cubicBezTo>
                      <a:pt x="7" y="1"/>
                      <a:pt x="6" y="3"/>
                      <a:pt x="4" y="4"/>
                    </a:cubicBezTo>
                    <a:cubicBezTo>
                      <a:pt x="4" y="5"/>
                      <a:pt x="4" y="5"/>
                      <a:pt x="4" y="5"/>
                    </a:cubicBezTo>
                    <a:cubicBezTo>
                      <a:pt x="4" y="5"/>
                      <a:pt x="4" y="5"/>
                      <a:pt x="4" y="5"/>
                    </a:cubicBezTo>
                    <a:cubicBezTo>
                      <a:pt x="4" y="5"/>
                      <a:pt x="4" y="5"/>
                      <a:pt x="4" y="5"/>
                    </a:cubicBezTo>
                    <a:cubicBezTo>
                      <a:pt x="3" y="7"/>
                      <a:pt x="3" y="7"/>
                      <a:pt x="3" y="7"/>
                    </a:cubicBezTo>
                    <a:cubicBezTo>
                      <a:pt x="3" y="9"/>
                      <a:pt x="2" y="11"/>
                      <a:pt x="2" y="13"/>
                    </a:cubicBezTo>
                    <a:cubicBezTo>
                      <a:pt x="1" y="16"/>
                      <a:pt x="1" y="16"/>
                      <a:pt x="1" y="16"/>
                    </a:cubicBezTo>
                    <a:cubicBezTo>
                      <a:pt x="1" y="19"/>
                      <a:pt x="1" y="19"/>
                      <a:pt x="1" y="19"/>
                    </a:cubicBezTo>
                    <a:cubicBezTo>
                      <a:pt x="1" y="20"/>
                      <a:pt x="0" y="21"/>
                      <a:pt x="0" y="22"/>
                    </a:cubicBezTo>
                    <a:cubicBezTo>
                      <a:pt x="0" y="22"/>
                      <a:pt x="0" y="22"/>
                      <a:pt x="0" y="22"/>
                    </a:cubicBezTo>
                    <a:cubicBezTo>
                      <a:pt x="1" y="22"/>
                      <a:pt x="1" y="22"/>
                      <a:pt x="1" y="22"/>
                    </a:cubicBezTo>
                    <a:cubicBezTo>
                      <a:pt x="3" y="21"/>
                      <a:pt x="4" y="20"/>
                      <a:pt x="5" y="18"/>
                    </a:cubicBezTo>
                    <a:cubicBezTo>
                      <a:pt x="6" y="14"/>
                      <a:pt x="7" y="10"/>
                      <a:pt x="8" y="6"/>
                    </a:cubicBezTo>
                    <a:cubicBezTo>
                      <a:pt x="8" y="4"/>
                      <a:pt x="9" y="2"/>
                      <a:pt x="9"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763">
                <a:extLst>
                  <a:ext uri="{FF2B5EF4-FFF2-40B4-BE49-F238E27FC236}">
                    <a16:creationId xmlns:a16="http://schemas.microsoft.com/office/drawing/2014/main" id="{26AC2871-4E3D-4C7F-9BE0-4D158ED83ACE}"/>
                  </a:ext>
                </a:extLst>
              </p:cNvPr>
              <p:cNvSpPr>
                <a:spLocks/>
              </p:cNvSpPr>
              <p:nvPr/>
            </p:nvSpPr>
            <p:spPr bwMode="auto">
              <a:xfrm>
                <a:off x="1584" y="2209"/>
                <a:ext cx="17" cy="26"/>
              </a:xfrm>
              <a:custGeom>
                <a:avLst/>
                <a:gdLst>
                  <a:gd name="T0" fmla="*/ 7 w 7"/>
                  <a:gd name="T1" fmla="*/ 0 h 11"/>
                  <a:gd name="T2" fmla="*/ 2 w 7"/>
                  <a:gd name="T3" fmla="*/ 5 h 11"/>
                  <a:gd name="T4" fmla="*/ 1 w 7"/>
                  <a:gd name="T5" fmla="*/ 8 h 11"/>
                  <a:gd name="T6" fmla="*/ 0 w 7"/>
                  <a:gd name="T7" fmla="*/ 11 h 11"/>
                  <a:gd name="T8" fmla="*/ 0 w 7"/>
                  <a:gd name="T9" fmla="*/ 11 h 11"/>
                  <a:gd name="T10" fmla="*/ 5 w 7"/>
                  <a:gd name="T11" fmla="*/ 7 h 11"/>
                  <a:gd name="T12" fmla="*/ 7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7" y="0"/>
                    </a:moveTo>
                    <a:cubicBezTo>
                      <a:pt x="6" y="2"/>
                      <a:pt x="4" y="3"/>
                      <a:pt x="2" y="5"/>
                    </a:cubicBezTo>
                    <a:cubicBezTo>
                      <a:pt x="1" y="8"/>
                      <a:pt x="1" y="8"/>
                      <a:pt x="1" y="8"/>
                    </a:cubicBezTo>
                    <a:cubicBezTo>
                      <a:pt x="0" y="11"/>
                      <a:pt x="0" y="11"/>
                      <a:pt x="0" y="11"/>
                    </a:cubicBezTo>
                    <a:cubicBezTo>
                      <a:pt x="0" y="11"/>
                      <a:pt x="0" y="11"/>
                      <a:pt x="0" y="11"/>
                    </a:cubicBezTo>
                    <a:cubicBezTo>
                      <a:pt x="2" y="10"/>
                      <a:pt x="3" y="8"/>
                      <a:pt x="5" y="7"/>
                    </a:cubicBezTo>
                    <a:cubicBezTo>
                      <a:pt x="6" y="4"/>
                      <a:pt x="7" y="2"/>
                      <a:pt x="7"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764">
                <a:extLst>
                  <a:ext uri="{FF2B5EF4-FFF2-40B4-BE49-F238E27FC236}">
                    <a16:creationId xmlns:a16="http://schemas.microsoft.com/office/drawing/2014/main" id="{09A67B37-D7D8-44B1-B7B8-9B87112A0856}"/>
                  </a:ext>
                </a:extLst>
              </p:cNvPr>
              <p:cNvSpPr>
                <a:spLocks noEditPoints="1"/>
              </p:cNvSpPr>
              <p:nvPr/>
            </p:nvSpPr>
            <p:spPr bwMode="auto">
              <a:xfrm>
                <a:off x="1589" y="2176"/>
                <a:ext cx="38" cy="45"/>
              </a:xfrm>
              <a:custGeom>
                <a:avLst/>
                <a:gdLst>
                  <a:gd name="T0" fmla="*/ 9 w 16"/>
                  <a:gd name="T1" fmla="*/ 6 h 19"/>
                  <a:gd name="T2" fmla="*/ 6 w 16"/>
                  <a:gd name="T3" fmla="*/ 8 h 19"/>
                  <a:gd name="T4" fmla="*/ 5 w 16"/>
                  <a:gd name="T5" fmla="*/ 9 h 19"/>
                  <a:gd name="T6" fmla="*/ 4 w 16"/>
                  <a:gd name="T7" fmla="*/ 9 h 19"/>
                  <a:gd name="T8" fmla="*/ 4 w 16"/>
                  <a:gd name="T9" fmla="*/ 9 h 19"/>
                  <a:gd name="T10" fmla="*/ 4 w 16"/>
                  <a:gd name="T11" fmla="*/ 10 h 19"/>
                  <a:gd name="T12" fmla="*/ 3 w 16"/>
                  <a:gd name="T13" fmla="*/ 11 h 19"/>
                  <a:gd name="T14" fmla="*/ 1 w 16"/>
                  <a:gd name="T15" fmla="*/ 17 h 19"/>
                  <a:gd name="T16" fmla="*/ 0 w 16"/>
                  <a:gd name="T17" fmla="*/ 19 h 19"/>
                  <a:gd name="T18" fmla="*/ 5 w 16"/>
                  <a:gd name="T19" fmla="*/ 14 h 19"/>
                  <a:gd name="T20" fmla="*/ 7 w 16"/>
                  <a:gd name="T21" fmla="*/ 9 h 19"/>
                  <a:gd name="T22" fmla="*/ 9 w 16"/>
                  <a:gd name="T23" fmla="*/ 6 h 19"/>
                  <a:gd name="T24" fmla="*/ 16 w 16"/>
                  <a:gd name="T25" fmla="*/ 0 h 19"/>
                  <a:gd name="T26" fmla="*/ 14 w 16"/>
                  <a:gd name="T27" fmla="*/ 2 h 19"/>
                  <a:gd name="T28" fmla="*/ 13 w 16"/>
                  <a:gd name="T29" fmla="*/ 6 h 19"/>
                  <a:gd name="T30" fmla="*/ 15 w 16"/>
                  <a:gd name="T31" fmla="*/ 4 h 19"/>
                  <a:gd name="T32" fmla="*/ 15 w 16"/>
                  <a:gd name="T33" fmla="*/ 4 h 19"/>
                  <a:gd name="T34" fmla="*/ 16 w 1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9">
                    <a:moveTo>
                      <a:pt x="9" y="6"/>
                    </a:moveTo>
                    <a:cubicBezTo>
                      <a:pt x="6" y="8"/>
                      <a:pt x="6" y="8"/>
                      <a:pt x="6" y="8"/>
                    </a:cubicBezTo>
                    <a:cubicBezTo>
                      <a:pt x="5" y="9"/>
                      <a:pt x="5" y="9"/>
                      <a:pt x="5" y="9"/>
                    </a:cubicBezTo>
                    <a:cubicBezTo>
                      <a:pt x="4" y="9"/>
                      <a:pt x="4" y="9"/>
                      <a:pt x="4" y="9"/>
                    </a:cubicBezTo>
                    <a:cubicBezTo>
                      <a:pt x="4" y="9"/>
                      <a:pt x="4" y="9"/>
                      <a:pt x="4" y="9"/>
                    </a:cubicBezTo>
                    <a:cubicBezTo>
                      <a:pt x="4" y="10"/>
                      <a:pt x="4" y="10"/>
                      <a:pt x="4" y="10"/>
                    </a:cubicBezTo>
                    <a:cubicBezTo>
                      <a:pt x="3" y="11"/>
                      <a:pt x="3" y="11"/>
                      <a:pt x="3" y="11"/>
                    </a:cubicBezTo>
                    <a:cubicBezTo>
                      <a:pt x="1" y="17"/>
                      <a:pt x="1" y="17"/>
                      <a:pt x="1" y="17"/>
                    </a:cubicBezTo>
                    <a:cubicBezTo>
                      <a:pt x="0" y="19"/>
                      <a:pt x="0" y="19"/>
                      <a:pt x="0" y="19"/>
                    </a:cubicBezTo>
                    <a:cubicBezTo>
                      <a:pt x="2" y="17"/>
                      <a:pt x="4" y="16"/>
                      <a:pt x="5" y="14"/>
                    </a:cubicBezTo>
                    <a:cubicBezTo>
                      <a:pt x="6" y="12"/>
                      <a:pt x="7" y="11"/>
                      <a:pt x="7" y="9"/>
                    </a:cubicBezTo>
                    <a:cubicBezTo>
                      <a:pt x="8" y="8"/>
                      <a:pt x="8" y="7"/>
                      <a:pt x="9" y="6"/>
                    </a:cubicBezTo>
                    <a:moveTo>
                      <a:pt x="16" y="0"/>
                    </a:moveTo>
                    <a:cubicBezTo>
                      <a:pt x="15" y="1"/>
                      <a:pt x="15" y="1"/>
                      <a:pt x="14" y="2"/>
                    </a:cubicBezTo>
                    <a:cubicBezTo>
                      <a:pt x="14" y="3"/>
                      <a:pt x="13" y="5"/>
                      <a:pt x="13" y="6"/>
                    </a:cubicBezTo>
                    <a:cubicBezTo>
                      <a:pt x="13" y="5"/>
                      <a:pt x="14" y="5"/>
                      <a:pt x="15" y="4"/>
                    </a:cubicBezTo>
                    <a:cubicBezTo>
                      <a:pt x="15" y="4"/>
                      <a:pt x="15" y="4"/>
                      <a:pt x="15" y="4"/>
                    </a:cubicBezTo>
                    <a:cubicBezTo>
                      <a:pt x="16" y="0"/>
                      <a:pt x="16" y="0"/>
                      <a:pt x="16"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765">
                <a:extLst>
                  <a:ext uri="{FF2B5EF4-FFF2-40B4-BE49-F238E27FC236}">
                    <a16:creationId xmlns:a16="http://schemas.microsoft.com/office/drawing/2014/main" id="{178F7FFC-8CBB-421F-843B-EF03ACBDBD14}"/>
                  </a:ext>
                </a:extLst>
              </p:cNvPr>
              <p:cNvSpPr>
                <a:spLocks noEditPoints="1"/>
              </p:cNvSpPr>
              <p:nvPr/>
            </p:nvSpPr>
            <p:spPr bwMode="auto">
              <a:xfrm>
                <a:off x="1586" y="2180"/>
                <a:ext cx="36" cy="88"/>
              </a:xfrm>
              <a:custGeom>
                <a:avLst/>
                <a:gdLst>
                  <a:gd name="T0" fmla="*/ 14 w 15"/>
                  <a:gd name="T1" fmla="*/ 1 h 37"/>
                  <a:gd name="T2" fmla="*/ 13 w 15"/>
                  <a:gd name="T3" fmla="*/ 1 h 37"/>
                  <a:gd name="T4" fmla="*/ 10 w 15"/>
                  <a:gd name="T5" fmla="*/ 4 h 37"/>
                  <a:gd name="T6" fmla="*/ 8 w 15"/>
                  <a:gd name="T7" fmla="*/ 7 h 37"/>
                  <a:gd name="T8" fmla="*/ 6 w 15"/>
                  <a:gd name="T9" fmla="*/ 12 h 37"/>
                  <a:gd name="T10" fmla="*/ 4 w 15"/>
                  <a:gd name="T11" fmla="*/ 19 h 37"/>
                  <a:gd name="T12" fmla="*/ 3 w 15"/>
                  <a:gd name="T13" fmla="*/ 25 h 37"/>
                  <a:gd name="T14" fmla="*/ 0 w 15"/>
                  <a:gd name="T15" fmla="*/ 37 h 37"/>
                  <a:gd name="T16" fmla="*/ 5 w 15"/>
                  <a:gd name="T17" fmla="*/ 34 h 37"/>
                  <a:gd name="T18" fmla="*/ 6 w 15"/>
                  <a:gd name="T19" fmla="*/ 33 h 37"/>
                  <a:gd name="T20" fmla="*/ 6 w 15"/>
                  <a:gd name="T21" fmla="*/ 28 h 37"/>
                  <a:gd name="T22" fmla="*/ 6 w 15"/>
                  <a:gd name="T23" fmla="*/ 26 h 37"/>
                  <a:gd name="T24" fmla="*/ 6 w 15"/>
                  <a:gd name="T25" fmla="*/ 26 h 37"/>
                  <a:gd name="T26" fmla="*/ 6 w 15"/>
                  <a:gd name="T27" fmla="*/ 26 h 37"/>
                  <a:gd name="T28" fmla="*/ 6 w 15"/>
                  <a:gd name="T29" fmla="*/ 26 h 37"/>
                  <a:gd name="T30" fmla="*/ 6 w 15"/>
                  <a:gd name="T31" fmla="*/ 26 h 37"/>
                  <a:gd name="T32" fmla="*/ 6 w 15"/>
                  <a:gd name="T33" fmla="*/ 26 h 37"/>
                  <a:gd name="T34" fmla="*/ 6 w 15"/>
                  <a:gd name="T35" fmla="*/ 26 h 37"/>
                  <a:gd name="T36" fmla="*/ 7 w 15"/>
                  <a:gd name="T37" fmla="*/ 25 h 37"/>
                  <a:gd name="T38" fmla="*/ 7 w 15"/>
                  <a:gd name="T39" fmla="*/ 22 h 37"/>
                  <a:gd name="T40" fmla="*/ 8 w 15"/>
                  <a:gd name="T41" fmla="*/ 16 h 37"/>
                  <a:gd name="T42" fmla="*/ 10 w 15"/>
                  <a:gd name="T43" fmla="*/ 11 h 37"/>
                  <a:gd name="T44" fmla="*/ 11 w 15"/>
                  <a:gd name="T45" fmla="*/ 8 h 37"/>
                  <a:gd name="T46" fmla="*/ 12 w 15"/>
                  <a:gd name="T47" fmla="*/ 6 h 37"/>
                  <a:gd name="T48" fmla="*/ 14 w 15"/>
                  <a:gd name="T49" fmla="*/ 1 h 37"/>
                  <a:gd name="T50" fmla="*/ 15 w 15"/>
                  <a:gd name="T51" fmla="*/ 0 h 37"/>
                  <a:gd name="T52" fmla="*/ 14 w 15"/>
                  <a:gd name="T53" fmla="*/ 1 h 37"/>
                  <a:gd name="T54" fmla="*/ 13 w 15"/>
                  <a:gd name="T55" fmla="*/ 5 h 37"/>
                  <a:gd name="T56" fmla="*/ 11 w 15"/>
                  <a:gd name="T57" fmla="*/ 8 h 37"/>
                  <a:gd name="T58" fmla="*/ 11 w 15"/>
                  <a:gd name="T59" fmla="*/ 12 h 37"/>
                  <a:gd name="T60" fmla="*/ 10 w 15"/>
                  <a:gd name="T61" fmla="*/ 15 h 37"/>
                  <a:gd name="T62" fmla="*/ 9 w 15"/>
                  <a:gd name="T63" fmla="*/ 19 h 37"/>
                  <a:gd name="T64" fmla="*/ 8 w 15"/>
                  <a:gd name="T65" fmla="*/ 23 h 37"/>
                  <a:gd name="T66" fmla="*/ 8 w 15"/>
                  <a:gd name="T67" fmla="*/ 26 h 37"/>
                  <a:gd name="T68" fmla="*/ 7 w 15"/>
                  <a:gd name="T69" fmla="*/ 30 h 37"/>
                  <a:gd name="T70" fmla="*/ 7 w 15"/>
                  <a:gd name="T71" fmla="*/ 31 h 37"/>
                  <a:gd name="T72" fmla="*/ 7 w 15"/>
                  <a:gd name="T73" fmla="*/ 32 h 37"/>
                  <a:gd name="T74" fmla="*/ 7 w 15"/>
                  <a:gd name="T75" fmla="*/ 32 h 37"/>
                  <a:gd name="T76" fmla="*/ 8 w 15"/>
                  <a:gd name="T77" fmla="*/ 32 h 37"/>
                  <a:gd name="T78" fmla="*/ 9 w 15"/>
                  <a:gd name="T79" fmla="*/ 31 h 37"/>
                  <a:gd name="T80" fmla="*/ 10 w 15"/>
                  <a:gd name="T81" fmla="*/ 26 h 37"/>
                  <a:gd name="T82" fmla="*/ 11 w 15"/>
                  <a:gd name="T83" fmla="*/ 17 h 37"/>
                  <a:gd name="T84" fmla="*/ 11 w 15"/>
                  <a:gd name="T85" fmla="*/ 15 h 37"/>
                  <a:gd name="T86" fmla="*/ 13 w 15"/>
                  <a:gd name="T87" fmla="*/ 9 h 37"/>
                  <a:gd name="T88" fmla="*/ 14 w 15"/>
                  <a:gd name="T89" fmla="*/ 4 h 37"/>
                  <a:gd name="T90" fmla="*/ 15 w 15"/>
                  <a:gd name="T9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7">
                    <a:moveTo>
                      <a:pt x="14" y="1"/>
                    </a:moveTo>
                    <a:cubicBezTo>
                      <a:pt x="13" y="1"/>
                      <a:pt x="13" y="1"/>
                      <a:pt x="13" y="1"/>
                    </a:cubicBezTo>
                    <a:cubicBezTo>
                      <a:pt x="10" y="4"/>
                      <a:pt x="10" y="4"/>
                      <a:pt x="10" y="4"/>
                    </a:cubicBezTo>
                    <a:cubicBezTo>
                      <a:pt x="9" y="5"/>
                      <a:pt x="9" y="6"/>
                      <a:pt x="8" y="7"/>
                    </a:cubicBezTo>
                    <a:cubicBezTo>
                      <a:pt x="8" y="9"/>
                      <a:pt x="7" y="10"/>
                      <a:pt x="6" y="12"/>
                    </a:cubicBezTo>
                    <a:cubicBezTo>
                      <a:pt x="6" y="14"/>
                      <a:pt x="5" y="16"/>
                      <a:pt x="4" y="19"/>
                    </a:cubicBezTo>
                    <a:cubicBezTo>
                      <a:pt x="4" y="21"/>
                      <a:pt x="3" y="23"/>
                      <a:pt x="3" y="25"/>
                    </a:cubicBezTo>
                    <a:cubicBezTo>
                      <a:pt x="2" y="29"/>
                      <a:pt x="1" y="33"/>
                      <a:pt x="0" y="37"/>
                    </a:cubicBezTo>
                    <a:cubicBezTo>
                      <a:pt x="2" y="36"/>
                      <a:pt x="4" y="35"/>
                      <a:pt x="5" y="34"/>
                    </a:cubicBezTo>
                    <a:cubicBezTo>
                      <a:pt x="6" y="33"/>
                      <a:pt x="6" y="33"/>
                      <a:pt x="6" y="33"/>
                    </a:cubicBezTo>
                    <a:cubicBezTo>
                      <a:pt x="6" y="31"/>
                      <a:pt x="6" y="29"/>
                      <a:pt x="6" y="28"/>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5"/>
                      <a:pt x="7" y="25"/>
                      <a:pt x="7" y="25"/>
                    </a:cubicBezTo>
                    <a:cubicBezTo>
                      <a:pt x="7" y="22"/>
                      <a:pt x="7" y="22"/>
                      <a:pt x="7" y="22"/>
                    </a:cubicBezTo>
                    <a:cubicBezTo>
                      <a:pt x="8" y="16"/>
                      <a:pt x="8" y="16"/>
                      <a:pt x="8" y="16"/>
                    </a:cubicBezTo>
                    <a:cubicBezTo>
                      <a:pt x="10" y="11"/>
                      <a:pt x="10" y="11"/>
                      <a:pt x="10" y="11"/>
                    </a:cubicBezTo>
                    <a:cubicBezTo>
                      <a:pt x="11" y="8"/>
                      <a:pt x="11" y="8"/>
                      <a:pt x="11" y="8"/>
                    </a:cubicBezTo>
                    <a:cubicBezTo>
                      <a:pt x="12" y="6"/>
                      <a:pt x="12" y="6"/>
                      <a:pt x="12" y="6"/>
                    </a:cubicBezTo>
                    <a:cubicBezTo>
                      <a:pt x="12" y="4"/>
                      <a:pt x="13" y="2"/>
                      <a:pt x="14" y="1"/>
                    </a:cubicBezTo>
                    <a:moveTo>
                      <a:pt x="15" y="0"/>
                    </a:moveTo>
                    <a:cubicBezTo>
                      <a:pt x="15" y="0"/>
                      <a:pt x="14" y="0"/>
                      <a:pt x="14" y="1"/>
                    </a:cubicBezTo>
                    <a:cubicBezTo>
                      <a:pt x="13" y="5"/>
                      <a:pt x="13" y="5"/>
                      <a:pt x="13" y="5"/>
                    </a:cubicBezTo>
                    <a:cubicBezTo>
                      <a:pt x="11" y="8"/>
                      <a:pt x="11" y="8"/>
                      <a:pt x="11" y="8"/>
                    </a:cubicBezTo>
                    <a:cubicBezTo>
                      <a:pt x="11" y="12"/>
                      <a:pt x="11" y="12"/>
                      <a:pt x="11" y="12"/>
                    </a:cubicBezTo>
                    <a:cubicBezTo>
                      <a:pt x="10" y="15"/>
                      <a:pt x="10" y="15"/>
                      <a:pt x="10" y="15"/>
                    </a:cubicBezTo>
                    <a:cubicBezTo>
                      <a:pt x="9" y="17"/>
                      <a:pt x="9" y="18"/>
                      <a:pt x="9" y="19"/>
                    </a:cubicBezTo>
                    <a:cubicBezTo>
                      <a:pt x="8" y="23"/>
                      <a:pt x="8" y="23"/>
                      <a:pt x="8" y="23"/>
                    </a:cubicBezTo>
                    <a:cubicBezTo>
                      <a:pt x="8" y="24"/>
                      <a:pt x="8" y="25"/>
                      <a:pt x="8" y="26"/>
                    </a:cubicBezTo>
                    <a:cubicBezTo>
                      <a:pt x="7" y="30"/>
                      <a:pt x="7" y="30"/>
                      <a:pt x="7" y="30"/>
                    </a:cubicBezTo>
                    <a:cubicBezTo>
                      <a:pt x="7" y="31"/>
                      <a:pt x="7" y="31"/>
                      <a:pt x="7" y="31"/>
                    </a:cubicBezTo>
                    <a:cubicBezTo>
                      <a:pt x="7" y="32"/>
                      <a:pt x="7" y="32"/>
                      <a:pt x="7" y="32"/>
                    </a:cubicBezTo>
                    <a:cubicBezTo>
                      <a:pt x="7" y="32"/>
                      <a:pt x="7" y="32"/>
                      <a:pt x="7" y="32"/>
                    </a:cubicBezTo>
                    <a:cubicBezTo>
                      <a:pt x="7" y="32"/>
                      <a:pt x="8" y="32"/>
                      <a:pt x="8" y="32"/>
                    </a:cubicBezTo>
                    <a:cubicBezTo>
                      <a:pt x="9" y="31"/>
                      <a:pt x="9" y="31"/>
                      <a:pt x="9" y="31"/>
                    </a:cubicBezTo>
                    <a:cubicBezTo>
                      <a:pt x="9" y="29"/>
                      <a:pt x="9" y="27"/>
                      <a:pt x="10" y="26"/>
                    </a:cubicBezTo>
                    <a:cubicBezTo>
                      <a:pt x="10" y="23"/>
                      <a:pt x="10" y="20"/>
                      <a:pt x="11" y="17"/>
                    </a:cubicBezTo>
                    <a:cubicBezTo>
                      <a:pt x="11" y="16"/>
                      <a:pt x="11" y="16"/>
                      <a:pt x="11" y="15"/>
                    </a:cubicBezTo>
                    <a:cubicBezTo>
                      <a:pt x="12" y="13"/>
                      <a:pt x="12" y="11"/>
                      <a:pt x="13" y="9"/>
                    </a:cubicBezTo>
                    <a:cubicBezTo>
                      <a:pt x="13" y="7"/>
                      <a:pt x="13" y="6"/>
                      <a:pt x="14" y="4"/>
                    </a:cubicBezTo>
                    <a:cubicBezTo>
                      <a:pt x="14" y="3"/>
                      <a:pt x="15" y="1"/>
                      <a:pt x="15"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766">
                <a:extLst>
                  <a:ext uri="{FF2B5EF4-FFF2-40B4-BE49-F238E27FC236}">
                    <a16:creationId xmlns:a16="http://schemas.microsoft.com/office/drawing/2014/main" id="{38272D34-BD69-4706-95B7-15DF1A0A9055}"/>
                  </a:ext>
                </a:extLst>
              </p:cNvPr>
              <p:cNvSpPr>
                <a:spLocks noEditPoints="1"/>
              </p:cNvSpPr>
              <p:nvPr/>
            </p:nvSpPr>
            <p:spPr bwMode="auto">
              <a:xfrm>
                <a:off x="1822" y="2506"/>
                <a:ext cx="54" cy="50"/>
              </a:xfrm>
              <a:custGeom>
                <a:avLst/>
                <a:gdLst>
                  <a:gd name="T0" fmla="*/ 5 w 23"/>
                  <a:gd name="T1" fmla="*/ 16 h 21"/>
                  <a:gd name="T2" fmla="*/ 5 w 23"/>
                  <a:gd name="T3" fmla="*/ 16 h 21"/>
                  <a:gd name="T4" fmla="*/ 7 w 23"/>
                  <a:gd name="T5" fmla="*/ 16 h 21"/>
                  <a:gd name="T6" fmla="*/ 5 w 23"/>
                  <a:gd name="T7" fmla="*/ 16 h 21"/>
                  <a:gd name="T8" fmla="*/ 4 w 23"/>
                  <a:gd name="T9" fmla="*/ 16 h 21"/>
                  <a:gd name="T10" fmla="*/ 1 w 23"/>
                  <a:gd name="T11" fmla="*/ 16 h 21"/>
                  <a:gd name="T12" fmla="*/ 0 w 23"/>
                  <a:gd name="T13" fmla="*/ 17 h 21"/>
                  <a:gd name="T14" fmla="*/ 0 w 23"/>
                  <a:gd name="T15" fmla="*/ 18 h 21"/>
                  <a:gd name="T16" fmla="*/ 0 w 23"/>
                  <a:gd name="T17" fmla="*/ 18 h 21"/>
                  <a:gd name="T18" fmla="*/ 0 w 23"/>
                  <a:gd name="T19" fmla="*/ 20 h 21"/>
                  <a:gd name="T20" fmla="*/ 0 w 23"/>
                  <a:gd name="T21" fmla="*/ 20 h 21"/>
                  <a:gd name="T22" fmla="*/ 5 w 23"/>
                  <a:gd name="T23" fmla="*/ 19 h 21"/>
                  <a:gd name="T24" fmla="*/ 5 w 23"/>
                  <a:gd name="T25" fmla="*/ 19 h 21"/>
                  <a:gd name="T26" fmla="*/ 5 w 23"/>
                  <a:gd name="T27" fmla="*/ 19 h 21"/>
                  <a:gd name="T28" fmla="*/ 7 w 23"/>
                  <a:gd name="T29" fmla="*/ 19 h 21"/>
                  <a:gd name="T30" fmla="*/ 9 w 23"/>
                  <a:gd name="T31" fmla="*/ 19 h 21"/>
                  <a:gd name="T32" fmla="*/ 13 w 23"/>
                  <a:gd name="T33" fmla="*/ 19 h 21"/>
                  <a:gd name="T34" fmla="*/ 17 w 23"/>
                  <a:gd name="T35" fmla="*/ 21 h 21"/>
                  <a:gd name="T36" fmla="*/ 17 w 23"/>
                  <a:gd name="T37" fmla="*/ 21 h 21"/>
                  <a:gd name="T38" fmla="*/ 16 w 23"/>
                  <a:gd name="T39" fmla="*/ 20 h 21"/>
                  <a:gd name="T40" fmla="*/ 13 w 23"/>
                  <a:gd name="T41" fmla="*/ 16 h 21"/>
                  <a:gd name="T42" fmla="*/ 6 w 23"/>
                  <a:gd name="T43" fmla="*/ 0 h 21"/>
                  <a:gd name="T44" fmla="*/ 5 w 23"/>
                  <a:gd name="T45" fmla="*/ 0 h 21"/>
                  <a:gd name="T46" fmla="*/ 2 w 23"/>
                  <a:gd name="T47" fmla="*/ 8 h 21"/>
                  <a:gd name="T48" fmla="*/ 3 w 23"/>
                  <a:gd name="T49" fmla="*/ 8 h 21"/>
                  <a:gd name="T50" fmla="*/ 5 w 23"/>
                  <a:gd name="T51" fmla="*/ 8 h 21"/>
                  <a:gd name="T52" fmla="*/ 7 w 23"/>
                  <a:gd name="T53" fmla="*/ 8 h 21"/>
                  <a:gd name="T54" fmla="*/ 17 w 23"/>
                  <a:gd name="T55" fmla="*/ 10 h 21"/>
                  <a:gd name="T56" fmla="*/ 20 w 23"/>
                  <a:gd name="T57" fmla="*/ 10 h 21"/>
                  <a:gd name="T58" fmla="*/ 22 w 23"/>
                  <a:gd name="T59" fmla="*/ 10 h 21"/>
                  <a:gd name="T60" fmla="*/ 22 w 23"/>
                  <a:gd name="T61" fmla="*/ 8 h 21"/>
                  <a:gd name="T62" fmla="*/ 23 w 23"/>
                  <a:gd name="T63" fmla="*/ 6 h 21"/>
                  <a:gd name="T64" fmla="*/ 19 w 23"/>
                  <a:gd name="T65" fmla="*/ 4 h 21"/>
                  <a:gd name="T66" fmla="*/ 18 w 23"/>
                  <a:gd name="T67" fmla="*/ 3 h 21"/>
                  <a:gd name="T68" fmla="*/ 18 w 23"/>
                  <a:gd name="T69" fmla="*/ 3 h 21"/>
                  <a:gd name="T70" fmla="*/ 17 w 23"/>
                  <a:gd name="T71" fmla="*/ 3 h 21"/>
                  <a:gd name="T72" fmla="*/ 11 w 23"/>
                  <a:gd name="T73" fmla="*/ 1 h 21"/>
                  <a:gd name="T74" fmla="*/ 8 w 23"/>
                  <a:gd name="T75" fmla="*/ 1 h 21"/>
                  <a:gd name="T76" fmla="*/ 7 w 23"/>
                  <a:gd name="T77" fmla="*/ 0 h 21"/>
                  <a:gd name="T78" fmla="*/ 6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5" y="16"/>
                    </a:moveTo>
                    <a:cubicBezTo>
                      <a:pt x="5" y="16"/>
                      <a:pt x="5" y="16"/>
                      <a:pt x="5" y="16"/>
                    </a:cubicBezTo>
                    <a:cubicBezTo>
                      <a:pt x="5" y="16"/>
                      <a:pt x="5" y="16"/>
                      <a:pt x="5" y="16"/>
                    </a:cubicBezTo>
                    <a:cubicBezTo>
                      <a:pt x="5" y="16"/>
                      <a:pt x="5" y="16"/>
                      <a:pt x="5" y="16"/>
                    </a:cubicBezTo>
                    <a:moveTo>
                      <a:pt x="8" y="16"/>
                    </a:moveTo>
                    <a:cubicBezTo>
                      <a:pt x="7" y="16"/>
                      <a:pt x="7" y="16"/>
                      <a:pt x="7" y="16"/>
                    </a:cubicBezTo>
                    <a:cubicBezTo>
                      <a:pt x="5" y="16"/>
                      <a:pt x="5" y="16"/>
                      <a:pt x="5" y="16"/>
                    </a:cubicBezTo>
                    <a:cubicBezTo>
                      <a:pt x="5" y="16"/>
                      <a:pt x="5" y="16"/>
                      <a:pt x="5" y="16"/>
                    </a:cubicBezTo>
                    <a:cubicBezTo>
                      <a:pt x="5" y="16"/>
                      <a:pt x="5" y="16"/>
                      <a:pt x="5" y="16"/>
                    </a:cubicBezTo>
                    <a:cubicBezTo>
                      <a:pt x="4" y="16"/>
                      <a:pt x="4" y="16"/>
                      <a:pt x="4" y="16"/>
                    </a:cubicBezTo>
                    <a:cubicBezTo>
                      <a:pt x="4" y="16"/>
                      <a:pt x="4" y="16"/>
                      <a:pt x="4" y="16"/>
                    </a:cubicBezTo>
                    <a:cubicBezTo>
                      <a:pt x="3" y="16"/>
                      <a:pt x="2" y="16"/>
                      <a:pt x="1" y="16"/>
                    </a:cubicBezTo>
                    <a:cubicBezTo>
                      <a:pt x="0" y="17"/>
                      <a:pt x="0" y="17"/>
                      <a:pt x="0" y="17"/>
                    </a:cubicBezTo>
                    <a:cubicBezTo>
                      <a:pt x="0" y="17"/>
                      <a:pt x="0" y="17"/>
                      <a:pt x="0" y="17"/>
                    </a:cubicBezTo>
                    <a:cubicBezTo>
                      <a:pt x="0" y="18"/>
                      <a:pt x="0" y="18"/>
                      <a:pt x="0" y="18"/>
                    </a:cubicBezTo>
                    <a:cubicBezTo>
                      <a:pt x="0" y="18"/>
                      <a:pt x="0" y="18"/>
                      <a:pt x="0" y="18"/>
                    </a:cubicBezTo>
                    <a:cubicBezTo>
                      <a:pt x="0" y="18"/>
                      <a:pt x="0" y="18"/>
                      <a:pt x="0" y="18"/>
                    </a:cubicBezTo>
                    <a:cubicBezTo>
                      <a:pt x="0" y="18"/>
                      <a:pt x="0" y="18"/>
                      <a:pt x="0" y="18"/>
                    </a:cubicBezTo>
                    <a:cubicBezTo>
                      <a:pt x="0" y="19"/>
                      <a:pt x="0" y="19"/>
                      <a:pt x="0" y="19"/>
                    </a:cubicBezTo>
                    <a:cubicBezTo>
                      <a:pt x="0" y="20"/>
                      <a:pt x="0" y="20"/>
                      <a:pt x="0" y="20"/>
                    </a:cubicBezTo>
                    <a:cubicBezTo>
                      <a:pt x="0" y="20"/>
                      <a:pt x="0" y="20"/>
                      <a:pt x="0" y="20"/>
                    </a:cubicBezTo>
                    <a:cubicBezTo>
                      <a:pt x="0" y="20"/>
                      <a:pt x="0" y="20"/>
                      <a:pt x="0" y="20"/>
                    </a:cubicBezTo>
                    <a:cubicBezTo>
                      <a:pt x="3" y="20"/>
                      <a:pt x="3" y="20"/>
                      <a:pt x="3" y="20"/>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6" y="19"/>
                      <a:pt x="6" y="19"/>
                      <a:pt x="6" y="19"/>
                    </a:cubicBezTo>
                    <a:cubicBezTo>
                      <a:pt x="7" y="19"/>
                      <a:pt x="7" y="19"/>
                      <a:pt x="7" y="19"/>
                    </a:cubicBezTo>
                    <a:cubicBezTo>
                      <a:pt x="9" y="19"/>
                      <a:pt x="9" y="19"/>
                      <a:pt x="9" y="19"/>
                    </a:cubicBezTo>
                    <a:cubicBezTo>
                      <a:pt x="9" y="19"/>
                      <a:pt x="9" y="19"/>
                      <a:pt x="9" y="19"/>
                    </a:cubicBezTo>
                    <a:cubicBezTo>
                      <a:pt x="9" y="19"/>
                      <a:pt x="10" y="19"/>
                      <a:pt x="11" y="19"/>
                    </a:cubicBezTo>
                    <a:cubicBezTo>
                      <a:pt x="11" y="19"/>
                      <a:pt x="12" y="19"/>
                      <a:pt x="13" y="19"/>
                    </a:cubicBezTo>
                    <a:cubicBezTo>
                      <a:pt x="13" y="19"/>
                      <a:pt x="14" y="20"/>
                      <a:pt x="15" y="20"/>
                    </a:cubicBezTo>
                    <a:cubicBezTo>
                      <a:pt x="17" y="21"/>
                      <a:pt x="17" y="21"/>
                      <a:pt x="17" y="21"/>
                    </a:cubicBezTo>
                    <a:cubicBezTo>
                      <a:pt x="17" y="21"/>
                      <a:pt x="17" y="21"/>
                      <a:pt x="17" y="21"/>
                    </a:cubicBezTo>
                    <a:cubicBezTo>
                      <a:pt x="17" y="21"/>
                      <a:pt x="17" y="21"/>
                      <a:pt x="17" y="21"/>
                    </a:cubicBezTo>
                    <a:cubicBezTo>
                      <a:pt x="17" y="20"/>
                      <a:pt x="17" y="20"/>
                      <a:pt x="17" y="20"/>
                    </a:cubicBezTo>
                    <a:cubicBezTo>
                      <a:pt x="16" y="20"/>
                      <a:pt x="16" y="20"/>
                      <a:pt x="16" y="20"/>
                    </a:cubicBezTo>
                    <a:cubicBezTo>
                      <a:pt x="15" y="19"/>
                      <a:pt x="14" y="18"/>
                      <a:pt x="14" y="17"/>
                    </a:cubicBezTo>
                    <a:cubicBezTo>
                      <a:pt x="14" y="16"/>
                      <a:pt x="13" y="16"/>
                      <a:pt x="13" y="16"/>
                    </a:cubicBezTo>
                    <a:cubicBezTo>
                      <a:pt x="11" y="16"/>
                      <a:pt x="9" y="16"/>
                      <a:pt x="8" y="16"/>
                    </a:cubicBezTo>
                    <a:moveTo>
                      <a:pt x="6" y="0"/>
                    </a:moveTo>
                    <a:cubicBezTo>
                      <a:pt x="6" y="0"/>
                      <a:pt x="6" y="0"/>
                      <a:pt x="6" y="0"/>
                    </a:cubicBezTo>
                    <a:cubicBezTo>
                      <a:pt x="5" y="0"/>
                      <a:pt x="5" y="0"/>
                      <a:pt x="5" y="0"/>
                    </a:cubicBezTo>
                    <a:cubicBezTo>
                      <a:pt x="4" y="4"/>
                      <a:pt x="4" y="4"/>
                      <a:pt x="4" y="4"/>
                    </a:cubicBezTo>
                    <a:cubicBezTo>
                      <a:pt x="3" y="6"/>
                      <a:pt x="3" y="7"/>
                      <a:pt x="2" y="8"/>
                    </a:cubicBezTo>
                    <a:cubicBezTo>
                      <a:pt x="2" y="8"/>
                      <a:pt x="2" y="8"/>
                      <a:pt x="2" y="8"/>
                    </a:cubicBezTo>
                    <a:cubicBezTo>
                      <a:pt x="2" y="8"/>
                      <a:pt x="3" y="8"/>
                      <a:pt x="3" y="8"/>
                    </a:cubicBezTo>
                    <a:cubicBezTo>
                      <a:pt x="4" y="8"/>
                      <a:pt x="4" y="8"/>
                      <a:pt x="4" y="8"/>
                    </a:cubicBezTo>
                    <a:cubicBezTo>
                      <a:pt x="5" y="8"/>
                      <a:pt x="5" y="8"/>
                      <a:pt x="5" y="8"/>
                    </a:cubicBezTo>
                    <a:cubicBezTo>
                      <a:pt x="7" y="8"/>
                      <a:pt x="7" y="8"/>
                      <a:pt x="7" y="8"/>
                    </a:cubicBezTo>
                    <a:cubicBezTo>
                      <a:pt x="7" y="8"/>
                      <a:pt x="7" y="8"/>
                      <a:pt x="7" y="8"/>
                    </a:cubicBezTo>
                    <a:cubicBezTo>
                      <a:pt x="10" y="8"/>
                      <a:pt x="12" y="9"/>
                      <a:pt x="15" y="9"/>
                    </a:cubicBezTo>
                    <a:cubicBezTo>
                      <a:pt x="16" y="10"/>
                      <a:pt x="16" y="10"/>
                      <a:pt x="17" y="10"/>
                    </a:cubicBezTo>
                    <a:cubicBezTo>
                      <a:pt x="18" y="10"/>
                      <a:pt x="19" y="10"/>
                      <a:pt x="19" y="10"/>
                    </a:cubicBezTo>
                    <a:cubicBezTo>
                      <a:pt x="20" y="10"/>
                      <a:pt x="20" y="10"/>
                      <a:pt x="20" y="10"/>
                    </a:cubicBezTo>
                    <a:cubicBezTo>
                      <a:pt x="22" y="10"/>
                      <a:pt x="22" y="10"/>
                      <a:pt x="22" y="10"/>
                    </a:cubicBezTo>
                    <a:cubicBezTo>
                      <a:pt x="22" y="10"/>
                      <a:pt x="22" y="10"/>
                      <a:pt x="22" y="10"/>
                    </a:cubicBezTo>
                    <a:cubicBezTo>
                      <a:pt x="22" y="9"/>
                      <a:pt x="22" y="9"/>
                      <a:pt x="22" y="9"/>
                    </a:cubicBezTo>
                    <a:cubicBezTo>
                      <a:pt x="22" y="8"/>
                      <a:pt x="22" y="8"/>
                      <a:pt x="22" y="8"/>
                    </a:cubicBezTo>
                    <a:cubicBezTo>
                      <a:pt x="23" y="6"/>
                      <a:pt x="23" y="6"/>
                      <a:pt x="23" y="6"/>
                    </a:cubicBezTo>
                    <a:cubicBezTo>
                      <a:pt x="23" y="6"/>
                      <a:pt x="23" y="6"/>
                      <a:pt x="23" y="6"/>
                    </a:cubicBezTo>
                    <a:cubicBezTo>
                      <a:pt x="21" y="5"/>
                      <a:pt x="21" y="5"/>
                      <a:pt x="21" y="5"/>
                    </a:cubicBezTo>
                    <a:cubicBezTo>
                      <a:pt x="20" y="4"/>
                      <a:pt x="20" y="4"/>
                      <a:pt x="19" y="4"/>
                    </a:cubicBezTo>
                    <a:cubicBezTo>
                      <a:pt x="18" y="3"/>
                      <a:pt x="18" y="3"/>
                      <a:pt x="18" y="3"/>
                    </a:cubicBezTo>
                    <a:cubicBezTo>
                      <a:pt x="18" y="3"/>
                      <a:pt x="18" y="3"/>
                      <a:pt x="18" y="3"/>
                    </a:cubicBezTo>
                    <a:cubicBezTo>
                      <a:pt x="18" y="3"/>
                      <a:pt x="18" y="3"/>
                      <a:pt x="18" y="3"/>
                    </a:cubicBezTo>
                    <a:cubicBezTo>
                      <a:pt x="18" y="3"/>
                      <a:pt x="18" y="3"/>
                      <a:pt x="18" y="3"/>
                    </a:cubicBezTo>
                    <a:cubicBezTo>
                      <a:pt x="17" y="3"/>
                      <a:pt x="17" y="3"/>
                      <a:pt x="17" y="3"/>
                    </a:cubicBezTo>
                    <a:cubicBezTo>
                      <a:pt x="17" y="3"/>
                      <a:pt x="17" y="3"/>
                      <a:pt x="17" y="3"/>
                    </a:cubicBezTo>
                    <a:cubicBezTo>
                      <a:pt x="17" y="3"/>
                      <a:pt x="17" y="3"/>
                      <a:pt x="17" y="3"/>
                    </a:cubicBezTo>
                    <a:cubicBezTo>
                      <a:pt x="15" y="2"/>
                      <a:pt x="13" y="1"/>
                      <a:pt x="11" y="1"/>
                    </a:cubicBezTo>
                    <a:cubicBezTo>
                      <a:pt x="9" y="1"/>
                      <a:pt x="9" y="1"/>
                      <a:pt x="9" y="1"/>
                    </a:cubicBezTo>
                    <a:cubicBezTo>
                      <a:pt x="8" y="1"/>
                      <a:pt x="8" y="1"/>
                      <a:pt x="8" y="1"/>
                    </a:cubicBezTo>
                    <a:cubicBezTo>
                      <a:pt x="8" y="0"/>
                      <a:pt x="8" y="0"/>
                      <a:pt x="8" y="0"/>
                    </a:cubicBezTo>
                    <a:cubicBezTo>
                      <a:pt x="7" y="0"/>
                      <a:pt x="7" y="0"/>
                      <a:pt x="7" y="0"/>
                    </a:cubicBezTo>
                    <a:cubicBezTo>
                      <a:pt x="7" y="0"/>
                      <a:pt x="7" y="0"/>
                      <a:pt x="7" y="0"/>
                    </a:cubicBezTo>
                    <a:cubicBezTo>
                      <a:pt x="6" y="0"/>
                      <a:pt x="6" y="0"/>
                      <a:pt x="6"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767">
                <a:extLst>
                  <a:ext uri="{FF2B5EF4-FFF2-40B4-BE49-F238E27FC236}">
                    <a16:creationId xmlns:a16="http://schemas.microsoft.com/office/drawing/2014/main" id="{1CD96A47-6E6F-4061-8C78-C219FAFE8F56}"/>
                  </a:ext>
                </a:extLst>
              </p:cNvPr>
              <p:cNvSpPr>
                <a:spLocks/>
              </p:cNvSpPr>
              <p:nvPr/>
            </p:nvSpPr>
            <p:spPr bwMode="auto">
              <a:xfrm>
                <a:off x="1824" y="2525"/>
                <a:ext cx="38" cy="21"/>
              </a:xfrm>
              <a:custGeom>
                <a:avLst/>
                <a:gdLst>
                  <a:gd name="T0" fmla="*/ 6 w 16"/>
                  <a:gd name="T1" fmla="*/ 0 h 9"/>
                  <a:gd name="T2" fmla="*/ 6 w 16"/>
                  <a:gd name="T3" fmla="*/ 0 h 9"/>
                  <a:gd name="T4" fmla="*/ 4 w 16"/>
                  <a:gd name="T5" fmla="*/ 0 h 9"/>
                  <a:gd name="T6" fmla="*/ 3 w 16"/>
                  <a:gd name="T7" fmla="*/ 0 h 9"/>
                  <a:gd name="T8" fmla="*/ 2 w 16"/>
                  <a:gd name="T9" fmla="*/ 0 h 9"/>
                  <a:gd name="T10" fmla="*/ 1 w 16"/>
                  <a:gd name="T11" fmla="*/ 0 h 9"/>
                  <a:gd name="T12" fmla="*/ 0 w 16"/>
                  <a:gd name="T13" fmla="*/ 5 h 9"/>
                  <a:gd name="T14" fmla="*/ 0 w 16"/>
                  <a:gd name="T15" fmla="*/ 8 h 9"/>
                  <a:gd name="T16" fmla="*/ 3 w 16"/>
                  <a:gd name="T17" fmla="*/ 8 h 9"/>
                  <a:gd name="T18" fmla="*/ 3 w 16"/>
                  <a:gd name="T19" fmla="*/ 8 h 9"/>
                  <a:gd name="T20" fmla="*/ 4 w 16"/>
                  <a:gd name="T21" fmla="*/ 8 h 9"/>
                  <a:gd name="T22" fmla="*/ 4 w 16"/>
                  <a:gd name="T23" fmla="*/ 8 h 9"/>
                  <a:gd name="T24" fmla="*/ 4 w 16"/>
                  <a:gd name="T25" fmla="*/ 8 h 9"/>
                  <a:gd name="T26" fmla="*/ 6 w 16"/>
                  <a:gd name="T27" fmla="*/ 8 h 9"/>
                  <a:gd name="T28" fmla="*/ 7 w 16"/>
                  <a:gd name="T29" fmla="*/ 8 h 9"/>
                  <a:gd name="T30" fmla="*/ 12 w 16"/>
                  <a:gd name="T31" fmla="*/ 8 h 9"/>
                  <a:gd name="T32" fmla="*/ 13 w 16"/>
                  <a:gd name="T33" fmla="*/ 9 h 9"/>
                  <a:gd name="T34" fmla="*/ 14 w 16"/>
                  <a:gd name="T35" fmla="*/ 4 h 9"/>
                  <a:gd name="T36" fmla="*/ 16 w 16"/>
                  <a:gd name="T37" fmla="*/ 2 h 9"/>
                  <a:gd name="T38" fmla="*/ 14 w 16"/>
                  <a:gd name="T39" fmla="*/ 1 h 9"/>
                  <a:gd name="T40" fmla="*/ 6 w 16"/>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9">
                    <a:moveTo>
                      <a:pt x="6" y="0"/>
                    </a:moveTo>
                    <a:cubicBezTo>
                      <a:pt x="6" y="0"/>
                      <a:pt x="6" y="0"/>
                      <a:pt x="6" y="0"/>
                    </a:cubicBezTo>
                    <a:cubicBezTo>
                      <a:pt x="4" y="0"/>
                      <a:pt x="4" y="0"/>
                      <a:pt x="4" y="0"/>
                    </a:cubicBezTo>
                    <a:cubicBezTo>
                      <a:pt x="3" y="0"/>
                      <a:pt x="3" y="0"/>
                      <a:pt x="3" y="0"/>
                    </a:cubicBezTo>
                    <a:cubicBezTo>
                      <a:pt x="2" y="0"/>
                      <a:pt x="2" y="0"/>
                      <a:pt x="2" y="0"/>
                    </a:cubicBezTo>
                    <a:cubicBezTo>
                      <a:pt x="2" y="0"/>
                      <a:pt x="1" y="0"/>
                      <a:pt x="1" y="0"/>
                    </a:cubicBezTo>
                    <a:cubicBezTo>
                      <a:pt x="0" y="5"/>
                      <a:pt x="0" y="5"/>
                      <a:pt x="0" y="5"/>
                    </a:cubicBezTo>
                    <a:cubicBezTo>
                      <a:pt x="0" y="8"/>
                      <a:pt x="0" y="8"/>
                      <a:pt x="0" y="8"/>
                    </a:cubicBezTo>
                    <a:cubicBezTo>
                      <a:pt x="1" y="8"/>
                      <a:pt x="2" y="8"/>
                      <a:pt x="3" y="8"/>
                    </a:cubicBezTo>
                    <a:cubicBezTo>
                      <a:pt x="3" y="8"/>
                      <a:pt x="3" y="8"/>
                      <a:pt x="3" y="8"/>
                    </a:cubicBezTo>
                    <a:cubicBezTo>
                      <a:pt x="4" y="8"/>
                      <a:pt x="4" y="8"/>
                      <a:pt x="4" y="8"/>
                    </a:cubicBezTo>
                    <a:cubicBezTo>
                      <a:pt x="4" y="8"/>
                      <a:pt x="4" y="8"/>
                      <a:pt x="4" y="8"/>
                    </a:cubicBezTo>
                    <a:cubicBezTo>
                      <a:pt x="4" y="8"/>
                      <a:pt x="4" y="8"/>
                      <a:pt x="4" y="8"/>
                    </a:cubicBezTo>
                    <a:cubicBezTo>
                      <a:pt x="6" y="8"/>
                      <a:pt x="6" y="8"/>
                      <a:pt x="6" y="8"/>
                    </a:cubicBezTo>
                    <a:cubicBezTo>
                      <a:pt x="6" y="8"/>
                      <a:pt x="6" y="8"/>
                      <a:pt x="7" y="8"/>
                    </a:cubicBezTo>
                    <a:cubicBezTo>
                      <a:pt x="8" y="8"/>
                      <a:pt x="10" y="8"/>
                      <a:pt x="12" y="8"/>
                    </a:cubicBezTo>
                    <a:cubicBezTo>
                      <a:pt x="12" y="8"/>
                      <a:pt x="13" y="8"/>
                      <a:pt x="13" y="9"/>
                    </a:cubicBezTo>
                    <a:cubicBezTo>
                      <a:pt x="13" y="7"/>
                      <a:pt x="13" y="5"/>
                      <a:pt x="14" y="4"/>
                    </a:cubicBezTo>
                    <a:cubicBezTo>
                      <a:pt x="15" y="3"/>
                      <a:pt x="15" y="3"/>
                      <a:pt x="16" y="2"/>
                    </a:cubicBezTo>
                    <a:cubicBezTo>
                      <a:pt x="15" y="2"/>
                      <a:pt x="15" y="2"/>
                      <a:pt x="14" y="1"/>
                    </a:cubicBezTo>
                    <a:cubicBezTo>
                      <a:pt x="11" y="1"/>
                      <a:pt x="9" y="0"/>
                      <a:pt x="6"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768">
                <a:extLst>
                  <a:ext uri="{FF2B5EF4-FFF2-40B4-BE49-F238E27FC236}">
                    <a16:creationId xmlns:a16="http://schemas.microsoft.com/office/drawing/2014/main" id="{8E24766E-2DF7-496C-9A96-ADF29BEDDD05}"/>
                  </a:ext>
                </a:extLst>
              </p:cNvPr>
              <p:cNvSpPr>
                <a:spLocks/>
              </p:cNvSpPr>
              <p:nvPr/>
            </p:nvSpPr>
            <p:spPr bwMode="auto">
              <a:xfrm>
                <a:off x="1834" y="25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769">
                <a:extLst>
                  <a:ext uri="{FF2B5EF4-FFF2-40B4-BE49-F238E27FC236}">
                    <a16:creationId xmlns:a16="http://schemas.microsoft.com/office/drawing/2014/main" id="{2FAE3A98-560A-41CD-9103-F5F9435A9130}"/>
                  </a:ext>
                </a:extLst>
              </p:cNvPr>
              <p:cNvSpPr>
                <a:spLocks noEditPoints="1"/>
              </p:cNvSpPr>
              <p:nvPr/>
            </p:nvSpPr>
            <p:spPr bwMode="auto">
              <a:xfrm>
                <a:off x="1855" y="2527"/>
                <a:ext cx="93" cy="31"/>
              </a:xfrm>
              <a:custGeom>
                <a:avLst/>
                <a:gdLst>
                  <a:gd name="T0" fmla="*/ 0 w 39"/>
                  <a:gd name="T1" fmla="*/ 8 h 13"/>
                  <a:gd name="T2" fmla="*/ 2 w 39"/>
                  <a:gd name="T3" fmla="*/ 11 h 13"/>
                  <a:gd name="T4" fmla="*/ 3 w 39"/>
                  <a:gd name="T5" fmla="*/ 11 h 13"/>
                  <a:gd name="T6" fmla="*/ 3 w 39"/>
                  <a:gd name="T7" fmla="*/ 12 h 13"/>
                  <a:gd name="T8" fmla="*/ 3 w 39"/>
                  <a:gd name="T9" fmla="*/ 12 h 13"/>
                  <a:gd name="T10" fmla="*/ 3 w 39"/>
                  <a:gd name="T11" fmla="*/ 12 h 13"/>
                  <a:gd name="T12" fmla="*/ 4 w 39"/>
                  <a:gd name="T13" fmla="*/ 12 h 13"/>
                  <a:gd name="T14" fmla="*/ 4 w 39"/>
                  <a:gd name="T15" fmla="*/ 13 h 13"/>
                  <a:gd name="T16" fmla="*/ 5 w 39"/>
                  <a:gd name="T17" fmla="*/ 13 h 13"/>
                  <a:gd name="T18" fmla="*/ 5 w 39"/>
                  <a:gd name="T19" fmla="*/ 12 h 13"/>
                  <a:gd name="T20" fmla="*/ 5 w 39"/>
                  <a:gd name="T21" fmla="*/ 10 h 13"/>
                  <a:gd name="T22" fmla="*/ 4 w 39"/>
                  <a:gd name="T23" fmla="*/ 9 h 13"/>
                  <a:gd name="T24" fmla="*/ 1 w 39"/>
                  <a:gd name="T25" fmla="*/ 8 h 13"/>
                  <a:gd name="T26" fmla="*/ 0 w 39"/>
                  <a:gd name="T27" fmla="*/ 8 h 13"/>
                  <a:gd name="T28" fmla="*/ 8 w 39"/>
                  <a:gd name="T29" fmla="*/ 1 h 13"/>
                  <a:gd name="T30" fmla="*/ 8 w 39"/>
                  <a:gd name="T31" fmla="*/ 1 h 13"/>
                  <a:gd name="T32" fmla="*/ 6 w 39"/>
                  <a:gd name="T33" fmla="*/ 1 h 13"/>
                  <a:gd name="T34" fmla="*/ 5 w 39"/>
                  <a:gd name="T35" fmla="*/ 1 h 13"/>
                  <a:gd name="T36" fmla="*/ 3 w 39"/>
                  <a:gd name="T37" fmla="*/ 1 h 13"/>
                  <a:gd name="T38" fmla="*/ 7 w 39"/>
                  <a:gd name="T39" fmla="*/ 3 h 13"/>
                  <a:gd name="T40" fmla="*/ 8 w 39"/>
                  <a:gd name="T41" fmla="*/ 1 h 13"/>
                  <a:gd name="T42" fmla="*/ 8 w 39"/>
                  <a:gd name="T43" fmla="*/ 1 h 13"/>
                  <a:gd name="T44" fmla="*/ 25 w 39"/>
                  <a:gd name="T45" fmla="*/ 0 h 13"/>
                  <a:gd name="T46" fmla="*/ 25 w 39"/>
                  <a:gd name="T47" fmla="*/ 0 h 13"/>
                  <a:gd name="T48" fmla="*/ 25 w 39"/>
                  <a:gd name="T49" fmla="*/ 0 h 13"/>
                  <a:gd name="T50" fmla="*/ 28 w 39"/>
                  <a:gd name="T51" fmla="*/ 1 h 13"/>
                  <a:gd name="T52" fmla="*/ 36 w 39"/>
                  <a:gd name="T53" fmla="*/ 4 h 13"/>
                  <a:gd name="T54" fmla="*/ 37 w 39"/>
                  <a:gd name="T55" fmla="*/ 4 h 13"/>
                  <a:gd name="T56" fmla="*/ 37 w 39"/>
                  <a:gd name="T57" fmla="*/ 5 h 13"/>
                  <a:gd name="T58" fmla="*/ 37 w 39"/>
                  <a:gd name="T59" fmla="*/ 5 h 13"/>
                  <a:gd name="T60" fmla="*/ 37 w 39"/>
                  <a:gd name="T61" fmla="*/ 5 h 13"/>
                  <a:gd name="T62" fmla="*/ 38 w 39"/>
                  <a:gd name="T63" fmla="*/ 5 h 13"/>
                  <a:gd name="T64" fmla="*/ 39 w 39"/>
                  <a:gd name="T65" fmla="*/ 5 h 13"/>
                  <a:gd name="T66" fmla="*/ 39 w 39"/>
                  <a:gd name="T67" fmla="*/ 5 h 13"/>
                  <a:gd name="T68" fmla="*/ 39 w 39"/>
                  <a:gd name="T69" fmla="*/ 5 h 13"/>
                  <a:gd name="T70" fmla="*/ 38 w 39"/>
                  <a:gd name="T71" fmla="*/ 4 h 13"/>
                  <a:gd name="T72" fmla="*/ 38 w 39"/>
                  <a:gd name="T73" fmla="*/ 4 h 13"/>
                  <a:gd name="T74" fmla="*/ 38 w 39"/>
                  <a:gd name="T75" fmla="*/ 4 h 13"/>
                  <a:gd name="T76" fmla="*/ 38 w 39"/>
                  <a:gd name="T77" fmla="*/ 4 h 13"/>
                  <a:gd name="T78" fmla="*/ 38 w 39"/>
                  <a:gd name="T79" fmla="*/ 4 h 13"/>
                  <a:gd name="T80" fmla="*/ 37 w 39"/>
                  <a:gd name="T81" fmla="*/ 4 h 13"/>
                  <a:gd name="T82" fmla="*/ 36 w 39"/>
                  <a:gd name="T83" fmla="*/ 3 h 13"/>
                  <a:gd name="T84" fmla="*/ 34 w 39"/>
                  <a:gd name="T85" fmla="*/ 2 h 13"/>
                  <a:gd name="T86" fmla="*/ 33 w 39"/>
                  <a:gd name="T87" fmla="*/ 1 h 13"/>
                  <a:gd name="T88" fmla="*/ 32 w 39"/>
                  <a:gd name="T89" fmla="*/ 1 h 13"/>
                  <a:gd name="T90" fmla="*/ 32 w 39"/>
                  <a:gd name="T91" fmla="*/ 1 h 13"/>
                  <a:gd name="T92" fmla="*/ 30 w 39"/>
                  <a:gd name="T93" fmla="*/ 0 h 13"/>
                  <a:gd name="T94" fmla="*/ 28 w 39"/>
                  <a:gd name="T95" fmla="*/ 0 h 13"/>
                  <a:gd name="T96" fmla="*/ 27 w 39"/>
                  <a:gd name="T97" fmla="*/ 0 h 13"/>
                  <a:gd name="T98" fmla="*/ 26 w 39"/>
                  <a:gd name="T99" fmla="*/ 0 h 13"/>
                  <a:gd name="T100" fmla="*/ 26 w 39"/>
                  <a:gd name="T101" fmla="*/ 0 h 13"/>
                  <a:gd name="T102" fmla="*/ 25 w 39"/>
                  <a:gd name="T10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13">
                    <a:moveTo>
                      <a:pt x="0" y="8"/>
                    </a:moveTo>
                    <a:cubicBezTo>
                      <a:pt x="0" y="9"/>
                      <a:pt x="1" y="10"/>
                      <a:pt x="2" y="11"/>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3"/>
                      <a:pt x="4" y="13"/>
                      <a:pt x="4" y="13"/>
                    </a:cubicBezTo>
                    <a:cubicBezTo>
                      <a:pt x="5" y="13"/>
                      <a:pt x="5" y="13"/>
                      <a:pt x="5" y="13"/>
                    </a:cubicBezTo>
                    <a:cubicBezTo>
                      <a:pt x="5" y="13"/>
                      <a:pt x="5" y="13"/>
                      <a:pt x="5" y="12"/>
                    </a:cubicBezTo>
                    <a:cubicBezTo>
                      <a:pt x="5" y="10"/>
                      <a:pt x="5" y="10"/>
                      <a:pt x="5" y="10"/>
                    </a:cubicBezTo>
                    <a:cubicBezTo>
                      <a:pt x="5" y="10"/>
                      <a:pt x="5" y="10"/>
                      <a:pt x="4" y="9"/>
                    </a:cubicBezTo>
                    <a:cubicBezTo>
                      <a:pt x="3" y="9"/>
                      <a:pt x="2" y="8"/>
                      <a:pt x="1" y="8"/>
                    </a:cubicBezTo>
                    <a:cubicBezTo>
                      <a:pt x="1" y="8"/>
                      <a:pt x="0" y="8"/>
                      <a:pt x="0" y="8"/>
                    </a:cubicBezTo>
                    <a:moveTo>
                      <a:pt x="8" y="1"/>
                    </a:moveTo>
                    <a:cubicBezTo>
                      <a:pt x="8" y="1"/>
                      <a:pt x="8" y="1"/>
                      <a:pt x="8" y="1"/>
                    </a:cubicBezTo>
                    <a:cubicBezTo>
                      <a:pt x="6" y="1"/>
                      <a:pt x="6" y="1"/>
                      <a:pt x="6" y="1"/>
                    </a:cubicBezTo>
                    <a:cubicBezTo>
                      <a:pt x="5" y="1"/>
                      <a:pt x="5" y="1"/>
                      <a:pt x="5" y="1"/>
                    </a:cubicBezTo>
                    <a:cubicBezTo>
                      <a:pt x="5" y="1"/>
                      <a:pt x="4" y="1"/>
                      <a:pt x="3" y="1"/>
                    </a:cubicBezTo>
                    <a:cubicBezTo>
                      <a:pt x="5" y="2"/>
                      <a:pt x="6" y="3"/>
                      <a:pt x="7" y="3"/>
                    </a:cubicBezTo>
                    <a:cubicBezTo>
                      <a:pt x="8" y="1"/>
                      <a:pt x="8" y="1"/>
                      <a:pt x="8" y="1"/>
                    </a:cubicBezTo>
                    <a:cubicBezTo>
                      <a:pt x="8" y="1"/>
                      <a:pt x="8" y="1"/>
                      <a:pt x="8" y="1"/>
                    </a:cubicBezTo>
                    <a:moveTo>
                      <a:pt x="25" y="0"/>
                    </a:moveTo>
                    <a:cubicBezTo>
                      <a:pt x="25" y="0"/>
                      <a:pt x="25" y="0"/>
                      <a:pt x="25" y="0"/>
                    </a:cubicBezTo>
                    <a:cubicBezTo>
                      <a:pt x="25" y="0"/>
                      <a:pt x="25" y="0"/>
                      <a:pt x="25" y="0"/>
                    </a:cubicBezTo>
                    <a:cubicBezTo>
                      <a:pt x="28" y="1"/>
                      <a:pt x="28" y="1"/>
                      <a:pt x="28" y="1"/>
                    </a:cubicBezTo>
                    <a:cubicBezTo>
                      <a:pt x="36" y="4"/>
                      <a:pt x="36" y="4"/>
                      <a:pt x="36" y="4"/>
                    </a:cubicBezTo>
                    <a:cubicBezTo>
                      <a:pt x="37" y="4"/>
                      <a:pt x="37" y="4"/>
                      <a:pt x="37" y="4"/>
                    </a:cubicBezTo>
                    <a:cubicBezTo>
                      <a:pt x="37" y="5"/>
                      <a:pt x="37" y="5"/>
                      <a:pt x="37" y="5"/>
                    </a:cubicBezTo>
                    <a:cubicBezTo>
                      <a:pt x="37" y="5"/>
                      <a:pt x="37" y="5"/>
                      <a:pt x="37" y="5"/>
                    </a:cubicBezTo>
                    <a:cubicBezTo>
                      <a:pt x="37" y="5"/>
                      <a:pt x="37" y="5"/>
                      <a:pt x="37" y="5"/>
                    </a:cubicBezTo>
                    <a:cubicBezTo>
                      <a:pt x="38" y="5"/>
                      <a:pt x="38" y="5"/>
                      <a:pt x="38" y="5"/>
                    </a:cubicBezTo>
                    <a:cubicBezTo>
                      <a:pt x="39" y="5"/>
                      <a:pt x="39" y="5"/>
                      <a:pt x="39" y="5"/>
                    </a:cubicBezTo>
                    <a:cubicBezTo>
                      <a:pt x="39" y="5"/>
                      <a:pt x="39" y="5"/>
                      <a:pt x="39" y="5"/>
                    </a:cubicBezTo>
                    <a:cubicBezTo>
                      <a:pt x="39" y="5"/>
                      <a:pt x="39" y="5"/>
                      <a:pt x="39" y="5"/>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7" y="4"/>
                      <a:pt x="37" y="4"/>
                      <a:pt x="37" y="4"/>
                    </a:cubicBezTo>
                    <a:cubicBezTo>
                      <a:pt x="36" y="3"/>
                      <a:pt x="36" y="3"/>
                      <a:pt x="36" y="3"/>
                    </a:cubicBezTo>
                    <a:cubicBezTo>
                      <a:pt x="34" y="2"/>
                      <a:pt x="34" y="2"/>
                      <a:pt x="34" y="2"/>
                    </a:cubicBezTo>
                    <a:cubicBezTo>
                      <a:pt x="34" y="2"/>
                      <a:pt x="33" y="1"/>
                      <a:pt x="33" y="1"/>
                    </a:cubicBezTo>
                    <a:cubicBezTo>
                      <a:pt x="32" y="1"/>
                      <a:pt x="32" y="1"/>
                      <a:pt x="32" y="1"/>
                    </a:cubicBezTo>
                    <a:cubicBezTo>
                      <a:pt x="32" y="1"/>
                      <a:pt x="32" y="1"/>
                      <a:pt x="32" y="1"/>
                    </a:cubicBezTo>
                    <a:cubicBezTo>
                      <a:pt x="30" y="0"/>
                      <a:pt x="30" y="0"/>
                      <a:pt x="30" y="0"/>
                    </a:cubicBezTo>
                    <a:cubicBezTo>
                      <a:pt x="29" y="0"/>
                      <a:pt x="29" y="0"/>
                      <a:pt x="28" y="0"/>
                    </a:cubicBezTo>
                    <a:cubicBezTo>
                      <a:pt x="28" y="0"/>
                      <a:pt x="27" y="0"/>
                      <a:pt x="27" y="0"/>
                    </a:cubicBezTo>
                    <a:cubicBezTo>
                      <a:pt x="26" y="0"/>
                      <a:pt x="26" y="0"/>
                      <a:pt x="26" y="0"/>
                    </a:cubicBezTo>
                    <a:cubicBezTo>
                      <a:pt x="26" y="0"/>
                      <a:pt x="26" y="0"/>
                      <a:pt x="26" y="0"/>
                    </a:cubicBezTo>
                    <a:cubicBezTo>
                      <a:pt x="25" y="0"/>
                      <a:pt x="25" y="0"/>
                      <a:pt x="25"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770">
                <a:extLst>
                  <a:ext uri="{FF2B5EF4-FFF2-40B4-BE49-F238E27FC236}">
                    <a16:creationId xmlns:a16="http://schemas.microsoft.com/office/drawing/2014/main" id="{F2CD3674-9066-4DFB-94DF-16CCD4003A21}"/>
                  </a:ext>
                </a:extLst>
              </p:cNvPr>
              <p:cNvSpPr>
                <a:spLocks/>
              </p:cNvSpPr>
              <p:nvPr/>
            </p:nvSpPr>
            <p:spPr bwMode="auto">
              <a:xfrm>
                <a:off x="1855" y="2530"/>
                <a:ext cx="17" cy="21"/>
              </a:xfrm>
              <a:custGeom>
                <a:avLst/>
                <a:gdLst>
                  <a:gd name="T0" fmla="*/ 3 w 7"/>
                  <a:gd name="T1" fmla="*/ 0 h 9"/>
                  <a:gd name="T2" fmla="*/ 1 w 7"/>
                  <a:gd name="T3" fmla="*/ 2 h 9"/>
                  <a:gd name="T4" fmla="*/ 0 w 7"/>
                  <a:gd name="T5" fmla="*/ 7 h 9"/>
                  <a:gd name="T6" fmla="*/ 1 w 7"/>
                  <a:gd name="T7" fmla="*/ 7 h 9"/>
                  <a:gd name="T8" fmla="*/ 4 w 7"/>
                  <a:gd name="T9" fmla="*/ 8 h 9"/>
                  <a:gd name="T10" fmla="*/ 5 w 7"/>
                  <a:gd name="T11" fmla="*/ 9 h 9"/>
                  <a:gd name="T12" fmla="*/ 6 w 7"/>
                  <a:gd name="T13" fmla="*/ 8 h 9"/>
                  <a:gd name="T14" fmla="*/ 6 w 7"/>
                  <a:gd name="T15" fmla="*/ 6 h 9"/>
                  <a:gd name="T16" fmla="*/ 6 w 7"/>
                  <a:gd name="T17" fmla="*/ 6 h 9"/>
                  <a:gd name="T18" fmla="*/ 6 w 7"/>
                  <a:gd name="T19" fmla="*/ 6 h 9"/>
                  <a:gd name="T20" fmla="*/ 7 w 7"/>
                  <a:gd name="T21" fmla="*/ 4 h 9"/>
                  <a:gd name="T22" fmla="*/ 7 w 7"/>
                  <a:gd name="T23" fmla="*/ 2 h 9"/>
                  <a:gd name="T24" fmla="*/ 3 w 7"/>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3" y="0"/>
                    </a:moveTo>
                    <a:cubicBezTo>
                      <a:pt x="2" y="1"/>
                      <a:pt x="2" y="1"/>
                      <a:pt x="1" y="2"/>
                    </a:cubicBezTo>
                    <a:cubicBezTo>
                      <a:pt x="0" y="3"/>
                      <a:pt x="0" y="5"/>
                      <a:pt x="0" y="7"/>
                    </a:cubicBezTo>
                    <a:cubicBezTo>
                      <a:pt x="0" y="7"/>
                      <a:pt x="1" y="7"/>
                      <a:pt x="1" y="7"/>
                    </a:cubicBezTo>
                    <a:cubicBezTo>
                      <a:pt x="2" y="7"/>
                      <a:pt x="3" y="8"/>
                      <a:pt x="4" y="8"/>
                    </a:cubicBezTo>
                    <a:cubicBezTo>
                      <a:pt x="5" y="9"/>
                      <a:pt x="5" y="9"/>
                      <a:pt x="5" y="9"/>
                    </a:cubicBezTo>
                    <a:cubicBezTo>
                      <a:pt x="6" y="8"/>
                      <a:pt x="6" y="8"/>
                      <a:pt x="6" y="8"/>
                    </a:cubicBezTo>
                    <a:cubicBezTo>
                      <a:pt x="6" y="7"/>
                      <a:pt x="6" y="7"/>
                      <a:pt x="6" y="6"/>
                    </a:cubicBezTo>
                    <a:cubicBezTo>
                      <a:pt x="6" y="6"/>
                      <a:pt x="6" y="6"/>
                      <a:pt x="6" y="6"/>
                    </a:cubicBezTo>
                    <a:cubicBezTo>
                      <a:pt x="6" y="6"/>
                      <a:pt x="6" y="6"/>
                      <a:pt x="6" y="6"/>
                    </a:cubicBezTo>
                    <a:cubicBezTo>
                      <a:pt x="7" y="4"/>
                      <a:pt x="7" y="4"/>
                      <a:pt x="7" y="4"/>
                    </a:cubicBezTo>
                    <a:cubicBezTo>
                      <a:pt x="7" y="2"/>
                      <a:pt x="7" y="2"/>
                      <a:pt x="7" y="2"/>
                    </a:cubicBezTo>
                    <a:cubicBezTo>
                      <a:pt x="6" y="2"/>
                      <a:pt x="5" y="1"/>
                      <a:pt x="3"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Oval 771">
                <a:extLst>
                  <a:ext uri="{FF2B5EF4-FFF2-40B4-BE49-F238E27FC236}">
                    <a16:creationId xmlns:a16="http://schemas.microsoft.com/office/drawing/2014/main" id="{BC020615-5B2F-468F-B875-2BA8DC3440AD}"/>
                  </a:ext>
                </a:extLst>
              </p:cNvPr>
              <p:cNvSpPr>
                <a:spLocks noChangeArrowheads="1"/>
              </p:cNvSpPr>
              <p:nvPr/>
            </p:nvSpPr>
            <p:spPr bwMode="auto">
              <a:xfrm>
                <a:off x="1869" y="2544"/>
                <a:ext cx="1" cy="1"/>
              </a:xfrm>
              <a:prstGeom prst="ellipse">
                <a:avLst/>
              </a:pr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772">
                <a:extLst>
                  <a:ext uri="{FF2B5EF4-FFF2-40B4-BE49-F238E27FC236}">
                    <a16:creationId xmlns:a16="http://schemas.microsoft.com/office/drawing/2014/main" id="{827ECDD0-C164-47A6-868A-7BC4EE45FF36}"/>
                  </a:ext>
                </a:extLst>
              </p:cNvPr>
              <p:cNvSpPr>
                <a:spLocks/>
              </p:cNvSpPr>
              <p:nvPr/>
            </p:nvSpPr>
            <p:spPr bwMode="auto">
              <a:xfrm>
                <a:off x="1762" y="2335"/>
                <a:ext cx="60" cy="43"/>
              </a:xfrm>
              <a:custGeom>
                <a:avLst/>
                <a:gdLst>
                  <a:gd name="T0" fmla="*/ 23 w 25"/>
                  <a:gd name="T1" fmla="*/ 0 h 18"/>
                  <a:gd name="T2" fmla="*/ 20 w 25"/>
                  <a:gd name="T3" fmla="*/ 3 h 18"/>
                  <a:gd name="T4" fmla="*/ 11 w 25"/>
                  <a:gd name="T5" fmla="*/ 9 h 18"/>
                  <a:gd name="T6" fmla="*/ 2 w 25"/>
                  <a:gd name="T7" fmla="*/ 15 h 18"/>
                  <a:gd name="T8" fmla="*/ 0 w 25"/>
                  <a:gd name="T9" fmla="*/ 16 h 18"/>
                  <a:gd name="T10" fmla="*/ 2 w 25"/>
                  <a:gd name="T11" fmla="*/ 18 h 18"/>
                  <a:gd name="T12" fmla="*/ 6 w 25"/>
                  <a:gd name="T13" fmla="*/ 15 h 18"/>
                  <a:gd name="T14" fmla="*/ 23 w 25"/>
                  <a:gd name="T15" fmla="*/ 3 h 18"/>
                  <a:gd name="T16" fmla="*/ 25 w 25"/>
                  <a:gd name="T17" fmla="*/ 2 h 18"/>
                  <a:gd name="T18" fmla="*/ 23 w 25"/>
                  <a:gd name="T19" fmla="*/ 1 h 18"/>
                  <a:gd name="T20" fmla="*/ 23 w 25"/>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23" y="0"/>
                    </a:moveTo>
                    <a:cubicBezTo>
                      <a:pt x="22" y="1"/>
                      <a:pt x="21" y="2"/>
                      <a:pt x="20" y="3"/>
                    </a:cubicBezTo>
                    <a:cubicBezTo>
                      <a:pt x="11" y="9"/>
                      <a:pt x="11" y="9"/>
                      <a:pt x="11" y="9"/>
                    </a:cubicBezTo>
                    <a:cubicBezTo>
                      <a:pt x="8" y="11"/>
                      <a:pt x="5" y="13"/>
                      <a:pt x="2" y="15"/>
                    </a:cubicBezTo>
                    <a:cubicBezTo>
                      <a:pt x="1" y="16"/>
                      <a:pt x="1" y="16"/>
                      <a:pt x="0" y="16"/>
                    </a:cubicBezTo>
                    <a:cubicBezTo>
                      <a:pt x="0" y="17"/>
                      <a:pt x="1" y="17"/>
                      <a:pt x="2" y="18"/>
                    </a:cubicBezTo>
                    <a:cubicBezTo>
                      <a:pt x="3" y="17"/>
                      <a:pt x="4" y="16"/>
                      <a:pt x="6" y="15"/>
                    </a:cubicBezTo>
                    <a:cubicBezTo>
                      <a:pt x="11" y="11"/>
                      <a:pt x="17" y="7"/>
                      <a:pt x="23" y="3"/>
                    </a:cubicBezTo>
                    <a:cubicBezTo>
                      <a:pt x="24" y="3"/>
                      <a:pt x="24" y="3"/>
                      <a:pt x="25" y="2"/>
                    </a:cubicBezTo>
                    <a:cubicBezTo>
                      <a:pt x="24" y="2"/>
                      <a:pt x="23" y="2"/>
                      <a:pt x="23" y="1"/>
                    </a:cubicBezTo>
                    <a:cubicBezTo>
                      <a:pt x="23" y="0"/>
                      <a:pt x="23" y="0"/>
                      <a:pt x="23"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773">
                <a:extLst>
                  <a:ext uri="{FF2B5EF4-FFF2-40B4-BE49-F238E27FC236}">
                    <a16:creationId xmlns:a16="http://schemas.microsoft.com/office/drawing/2014/main" id="{0E1AC92D-CC72-4184-AA0D-1ED1BED5E0B3}"/>
                  </a:ext>
                </a:extLst>
              </p:cNvPr>
              <p:cNvSpPr>
                <a:spLocks/>
              </p:cNvSpPr>
              <p:nvPr/>
            </p:nvSpPr>
            <p:spPr bwMode="auto">
              <a:xfrm>
                <a:off x="1838" y="2351"/>
                <a:ext cx="19" cy="15"/>
              </a:xfrm>
              <a:custGeom>
                <a:avLst/>
                <a:gdLst>
                  <a:gd name="T0" fmla="*/ 3 w 8"/>
                  <a:gd name="T1" fmla="*/ 0 h 6"/>
                  <a:gd name="T2" fmla="*/ 0 w 8"/>
                  <a:gd name="T3" fmla="*/ 6 h 6"/>
                  <a:gd name="T4" fmla="*/ 7 w 8"/>
                  <a:gd name="T5" fmla="*/ 2 h 6"/>
                  <a:gd name="T6" fmla="*/ 8 w 8"/>
                  <a:gd name="T7" fmla="*/ 2 h 6"/>
                  <a:gd name="T8" fmla="*/ 7 w 8"/>
                  <a:gd name="T9" fmla="*/ 1 h 6"/>
                  <a:gd name="T10" fmla="*/ 4 w 8"/>
                  <a:gd name="T11" fmla="*/ 0 h 6"/>
                  <a:gd name="T12" fmla="*/ 3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3" y="0"/>
                    </a:moveTo>
                    <a:cubicBezTo>
                      <a:pt x="2" y="2"/>
                      <a:pt x="1" y="4"/>
                      <a:pt x="0" y="6"/>
                    </a:cubicBezTo>
                    <a:cubicBezTo>
                      <a:pt x="7" y="2"/>
                      <a:pt x="7" y="2"/>
                      <a:pt x="7" y="2"/>
                    </a:cubicBezTo>
                    <a:cubicBezTo>
                      <a:pt x="8" y="2"/>
                      <a:pt x="8" y="2"/>
                      <a:pt x="8" y="2"/>
                    </a:cubicBezTo>
                    <a:cubicBezTo>
                      <a:pt x="8" y="2"/>
                      <a:pt x="8" y="2"/>
                      <a:pt x="7" y="1"/>
                    </a:cubicBezTo>
                    <a:cubicBezTo>
                      <a:pt x="4" y="0"/>
                      <a:pt x="4" y="0"/>
                      <a:pt x="4" y="0"/>
                    </a:cubicBezTo>
                    <a:cubicBezTo>
                      <a:pt x="3" y="0"/>
                      <a:pt x="3" y="0"/>
                      <a:pt x="3"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774">
                <a:extLst>
                  <a:ext uri="{FF2B5EF4-FFF2-40B4-BE49-F238E27FC236}">
                    <a16:creationId xmlns:a16="http://schemas.microsoft.com/office/drawing/2014/main" id="{9A6C4D2D-2F42-4BB6-905B-16720C586523}"/>
                  </a:ext>
                </a:extLst>
              </p:cNvPr>
              <p:cNvSpPr>
                <a:spLocks/>
              </p:cNvSpPr>
              <p:nvPr/>
            </p:nvSpPr>
            <p:spPr bwMode="auto">
              <a:xfrm>
                <a:off x="1786" y="2349"/>
                <a:ext cx="60" cy="43"/>
              </a:xfrm>
              <a:custGeom>
                <a:avLst/>
                <a:gdLst>
                  <a:gd name="T0" fmla="*/ 22 w 25"/>
                  <a:gd name="T1" fmla="*/ 0 h 18"/>
                  <a:gd name="T2" fmla="*/ 19 w 25"/>
                  <a:gd name="T3" fmla="*/ 2 h 18"/>
                  <a:gd name="T4" fmla="*/ 7 w 25"/>
                  <a:gd name="T5" fmla="*/ 13 h 18"/>
                  <a:gd name="T6" fmla="*/ 0 w 25"/>
                  <a:gd name="T7" fmla="*/ 17 h 18"/>
                  <a:gd name="T8" fmla="*/ 1 w 25"/>
                  <a:gd name="T9" fmla="*/ 18 h 18"/>
                  <a:gd name="T10" fmla="*/ 2 w 25"/>
                  <a:gd name="T11" fmla="*/ 18 h 18"/>
                  <a:gd name="T12" fmla="*/ 2 w 25"/>
                  <a:gd name="T13" fmla="*/ 18 h 18"/>
                  <a:gd name="T14" fmla="*/ 11 w 25"/>
                  <a:gd name="T15" fmla="*/ 13 h 18"/>
                  <a:gd name="T16" fmla="*/ 20 w 25"/>
                  <a:gd name="T17" fmla="*/ 8 h 18"/>
                  <a:gd name="T18" fmla="*/ 22 w 25"/>
                  <a:gd name="T19" fmla="*/ 7 h 18"/>
                  <a:gd name="T20" fmla="*/ 25 w 25"/>
                  <a:gd name="T21" fmla="*/ 1 h 18"/>
                  <a:gd name="T22" fmla="*/ 23 w 25"/>
                  <a:gd name="T23" fmla="*/ 0 h 18"/>
                  <a:gd name="T24" fmla="*/ 22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2" y="0"/>
                    </a:moveTo>
                    <a:cubicBezTo>
                      <a:pt x="21" y="1"/>
                      <a:pt x="20" y="1"/>
                      <a:pt x="19" y="2"/>
                    </a:cubicBezTo>
                    <a:cubicBezTo>
                      <a:pt x="16" y="6"/>
                      <a:pt x="12" y="10"/>
                      <a:pt x="7" y="13"/>
                    </a:cubicBezTo>
                    <a:cubicBezTo>
                      <a:pt x="5" y="15"/>
                      <a:pt x="2" y="16"/>
                      <a:pt x="0" y="17"/>
                    </a:cubicBezTo>
                    <a:cubicBezTo>
                      <a:pt x="1" y="18"/>
                      <a:pt x="1" y="18"/>
                      <a:pt x="1" y="18"/>
                    </a:cubicBezTo>
                    <a:cubicBezTo>
                      <a:pt x="2" y="18"/>
                      <a:pt x="2" y="18"/>
                      <a:pt x="2" y="18"/>
                    </a:cubicBezTo>
                    <a:cubicBezTo>
                      <a:pt x="2" y="18"/>
                      <a:pt x="2" y="18"/>
                      <a:pt x="2" y="18"/>
                    </a:cubicBezTo>
                    <a:cubicBezTo>
                      <a:pt x="11" y="13"/>
                      <a:pt x="11" y="13"/>
                      <a:pt x="11" y="13"/>
                    </a:cubicBezTo>
                    <a:cubicBezTo>
                      <a:pt x="20" y="8"/>
                      <a:pt x="20" y="8"/>
                      <a:pt x="20" y="8"/>
                    </a:cubicBezTo>
                    <a:cubicBezTo>
                      <a:pt x="22" y="7"/>
                      <a:pt x="22" y="7"/>
                      <a:pt x="22" y="7"/>
                    </a:cubicBezTo>
                    <a:cubicBezTo>
                      <a:pt x="23" y="5"/>
                      <a:pt x="24" y="3"/>
                      <a:pt x="25" y="1"/>
                    </a:cubicBezTo>
                    <a:cubicBezTo>
                      <a:pt x="24" y="1"/>
                      <a:pt x="24" y="1"/>
                      <a:pt x="23" y="0"/>
                    </a:cubicBezTo>
                    <a:cubicBezTo>
                      <a:pt x="23" y="0"/>
                      <a:pt x="22" y="0"/>
                      <a:pt x="22"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775">
                <a:extLst>
                  <a:ext uri="{FF2B5EF4-FFF2-40B4-BE49-F238E27FC236}">
                    <a16:creationId xmlns:a16="http://schemas.microsoft.com/office/drawing/2014/main" id="{772AABAA-411C-44BE-BF21-8F0AE0E72A90}"/>
                  </a:ext>
                </a:extLst>
              </p:cNvPr>
              <p:cNvSpPr>
                <a:spLocks/>
              </p:cNvSpPr>
              <p:nvPr/>
            </p:nvSpPr>
            <p:spPr bwMode="auto">
              <a:xfrm>
                <a:off x="1803" y="2354"/>
                <a:ext cx="28" cy="26"/>
              </a:xfrm>
              <a:custGeom>
                <a:avLst/>
                <a:gdLst>
                  <a:gd name="T0" fmla="*/ 12 w 12"/>
                  <a:gd name="T1" fmla="*/ 0 h 11"/>
                  <a:gd name="T2" fmla="*/ 10 w 12"/>
                  <a:gd name="T3" fmla="*/ 1 h 11"/>
                  <a:gd name="T4" fmla="*/ 9 w 12"/>
                  <a:gd name="T5" fmla="*/ 1 h 11"/>
                  <a:gd name="T6" fmla="*/ 6 w 12"/>
                  <a:gd name="T7" fmla="*/ 6 h 11"/>
                  <a:gd name="T8" fmla="*/ 0 w 12"/>
                  <a:gd name="T9" fmla="*/ 11 h 11"/>
                  <a:gd name="T10" fmla="*/ 12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12" y="0"/>
                    </a:moveTo>
                    <a:cubicBezTo>
                      <a:pt x="11" y="0"/>
                      <a:pt x="10" y="0"/>
                      <a:pt x="10" y="1"/>
                    </a:cubicBezTo>
                    <a:cubicBezTo>
                      <a:pt x="10" y="1"/>
                      <a:pt x="9" y="1"/>
                      <a:pt x="9" y="1"/>
                    </a:cubicBezTo>
                    <a:cubicBezTo>
                      <a:pt x="8" y="3"/>
                      <a:pt x="7" y="4"/>
                      <a:pt x="6" y="6"/>
                    </a:cubicBezTo>
                    <a:cubicBezTo>
                      <a:pt x="4" y="8"/>
                      <a:pt x="2" y="10"/>
                      <a:pt x="0" y="11"/>
                    </a:cubicBezTo>
                    <a:cubicBezTo>
                      <a:pt x="5" y="8"/>
                      <a:pt x="9" y="4"/>
                      <a:pt x="12" y="0"/>
                    </a:cubicBezTo>
                  </a:path>
                </a:pathLst>
              </a:custGeom>
              <a:solidFill>
                <a:srgbClr val="D77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776">
                <a:extLst>
                  <a:ext uri="{FF2B5EF4-FFF2-40B4-BE49-F238E27FC236}">
                    <a16:creationId xmlns:a16="http://schemas.microsoft.com/office/drawing/2014/main" id="{6F500A7D-1B34-4E9A-942D-53A89911FCA2}"/>
                  </a:ext>
                </a:extLst>
              </p:cNvPr>
              <p:cNvSpPr>
                <a:spLocks/>
              </p:cNvSpPr>
              <p:nvPr/>
            </p:nvSpPr>
            <p:spPr bwMode="auto">
              <a:xfrm>
                <a:off x="1781" y="2356"/>
                <a:ext cx="43" cy="34"/>
              </a:xfrm>
              <a:custGeom>
                <a:avLst/>
                <a:gdLst>
                  <a:gd name="T0" fmla="*/ 18 w 18"/>
                  <a:gd name="T1" fmla="*/ 0 h 14"/>
                  <a:gd name="T2" fmla="*/ 18 w 18"/>
                  <a:gd name="T3" fmla="*/ 0 h 14"/>
                  <a:gd name="T4" fmla="*/ 5 w 18"/>
                  <a:gd name="T5" fmla="*/ 11 h 14"/>
                  <a:gd name="T6" fmla="*/ 0 w 18"/>
                  <a:gd name="T7" fmla="*/ 13 h 14"/>
                  <a:gd name="T8" fmla="*/ 2 w 18"/>
                  <a:gd name="T9" fmla="*/ 14 h 14"/>
                  <a:gd name="T10" fmla="*/ 2 w 18"/>
                  <a:gd name="T11" fmla="*/ 14 h 14"/>
                  <a:gd name="T12" fmla="*/ 9 w 18"/>
                  <a:gd name="T13" fmla="*/ 10 h 14"/>
                  <a:gd name="T14" fmla="*/ 15 w 18"/>
                  <a:gd name="T15" fmla="*/ 5 h 14"/>
                  <a:gd name="T16" fmla="*/ 18 w 18"/>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0"/>
                    </a:moveTo>
                    <a:cubicBezTo>
                      <a:pt x="18" y="0"/>
                      <a:pt x="18" y="0"/>
                      <a:pt x="18" y="0"/>
                    </a:cubicBezTo>
                    <a:cubicBezTo>
                      <a:pt x="15" y="4"/>
                      <a:pt x="11" y="8"/>
                      <a:pt x="5" y="11"/>
                    </a:cubicBezTo>
                    <a:cubicBezTo>
                      <a:pt x="4" y="12"/>
                      <a:pt x="2" y="12"/>
                      <a:pt x="0" y="13"/>
                    </a:cubicBezTo>
                    <a:cubicBezTo>
                      <a:pt x="1" y="13"/>
                      <a:pt x="1" y="14"/>
                      <a:pt x="2" y="14"/>
                    </a:cubicBezTo>
                    <a:cubicBezTo>
                      <a:pt x="2" y="14"/>
                      <a:pt x="2" y="14"/>
                      <a:pt x="2" y="14"/>
                    </a:cubicBezTo>
                    <a:cubicBezTo>
                      <a:pt x="4" y="13"/>
                      <a:pt x="7" y="12"/>
                      <a:pt x="9" y="10"/>
                    </a:cubicBezTo>
                    <a:cubicBezTo>
                      <a:pt x="11" y="9"/>
                      <a:pt x="13" y="7"/>
                      <a:pt x="15" y="5"/>
                    </a:cubicBezTo>
                    <a:cubicBezTo>
                      <a:pt x="16" y="3"/>
                      <a:pt x="17" y="2"/>
                      <a:pt x="18" y="0"/>
                    </a:cubicBezTo>
                  </a:path>
                </a:pathLst>
              </a:custGeom>
              <a:solidFill>
                <a:srgbClr val="D77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777">
                <a:extLst>
                  <a:ext uri="{FF2B5EF4-FFF2-40B4-BE49-F238E27FC236}">
                    <a16:creationId xmlns:a16="http://schemas.microsoft.com/office/drawing/2014/main" id="{2F513976-FFC7-4A4F-95DC-42CCA7822B0E}"/>
                  </a:ext>
                </a:extLst>
              </p:cNvPr>
              <p:cNvSpPr>
                <a:spLocks/>
              </p:cNvSpPr>
              <p:nvPr/>
            </p:nvSpPr>
            <p:spPr bwMode="auto">
              <a:xfrm>
                <a:off x="1779" y="2373"/>
                <a:ext cx="19" cy="12"/>
              </a:xfrm>
              <a:custGeom>
                <a:avLst/>
                <a:gdLst>
                  <a:gd name="T0" fmla="*/ 8 w 8"/>
                  <a:gd name="T1" fmla="*/ 0 h 5"/>
                  <a:gd name="T2" fmla="*/ 2 w 8"/>
                  <a:gd name="T3" fmla="*/ 4 h 5"/>
                  <a:gd name="T4" fmla="*/ 0 w 8"/>
                  <a:gd name="T5" fmla="*/ 5 h 5"/>
                  <a:gd name="T6" fmla="*/ 8 w 8"/>
                  <a:gd name="T7" fmla="*/ 0 h 5"/>
                </a:gdLst>
                <a:ahLst/>
                <a:cxnLst>
                  <a:cxn ang="0">
                    <a:pos x="T0" y="T1"/>
                  </a:cxn>
                  <a:cxn ang="0">
                    <a:pos x="T2" y="T3"/>
                  </a:cxn>
                  <a:cxn ang="0">
                    <a:pos x="T4" y="T5"/>
                  </a:cxn>
                  <a:cxn ang="0">
                    <a:pos x="T6" y="T7"/>
                  </a:cxn>
                </a:cxnLst>
                <a:rect l="0" t="0" r="r" b="b"/>
                <a:pathLst>
                  <a:path w="8" h="5">
                    <a:moveTo>
                      <a:pt x="8" y="0"/>
                    </a:moveTo>
                    <a:cubicBezTo>
                      <a:pt x="6" y="1"/>
                      <a:pt x="4" y="3"/>
                      <a:pt x="2" y="4"/>
                    </a:cubicBezTo>
                    <a:cubicBezTo>
                      <a:pt x="1" y="4"/>
                      <a:pt x="1" y="4"/>
                      <a:pt x="0" y="5"/>
                    </a:cubicBezTo>
                    <a:cubicBezTo>
                      <a:pt x="3" y="3"/>
                      <a:pt x="6" y="2"/>
                      <a:pt x="8"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778">
                <a:extLst>
                  <a:ext uri="{FF2B5EF4-FFF2-40B4-BE49-F238E27FC236}">
                    <a16:creationId xmlns:a16="http://schemas.microsoft.com/office/drawing/2014/main" id="{D983FBDA-4907-4F34-AEFD-450B3C353B66}"/>
                  </a:ext>
                </a:extLst>
              </p:cNvPr>
              <p:cNvSpPr>
                <a:spLocks/>
              </p:cNvSpPr>
              <p:nvPr/>
            </p:nvSpPr>
            <p:spPr bwMode="auto">
              <a:xfrm>
                <a:off x="1779" y="2356"/>
                <a:ext cx="45" cy="31"/>
              </a:xfrm>
              <a:custGeom>
                <a:avLst/>
                <a:gdLst>
                  <a:gd name="T0" fmla="*/ 19 w 19"/>
                  <a:gd name="T1" fmla="*/ 0 h 13"/>
                  <a:gd name="T2" fmla="*/ 8 w 19"/>
                  <a:gd name="T3" fmla="*/ 7 h 13"/>
                  <a:gd name="T4" fmla="*/ 0 w 19"/>
                  <a:gd name="T5" fmla="*/ 12 h 13"/>
                  <a:gd name="T6" fmla="*/ 0 w 19"/>
                  <a:gd name="T7" fmla="*/ 12 h 13"/>
                  <a:gd name="T8" fmla="*/ 1 w 19"/>
                  <a:gd name="T9" fmla="*/ 13 h 13"/>
                  <a:gd name="T10" fmla="*/ 6 w 19"/>
                  <a:gd name="T11" fmla="*/ 11 h 13"/>
                  <a:gd name="T12" fmla="*/ 19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0"/>
                    </a:moveTo>
                    <a:cubicBezTo>
                      <a:pt x="15" y="3"/>
                      <a:pt x="12" y="5"/>
                      <a:pt x="8" y="7"/>
                    </a:cubicBezTo>
                    <a:cubicBezTo>
                      <a:pt x="6" y="9"/>
                      <a:pt x="3" y="10"/>
                      <a:pt x="0" y="12"/>
                    </a:cubicBezTo>
                    <a:cubicBezTo>
                      <a:pt x="0" y="12"/>
                      <a:pt x="0" y="12"/>
                      <a:pt x="0" y="12"/>
                    </a:cubicBezTo>
                    <a:cubicBezTo>
                      <a:pt x="0" y="12"/>
                      <a:pt x="1" y="13"/>
                      <a:pt x="1" y="13"/>
                    </a:cubicBezTo>
                    <a:cubicBezTo>
                      <a:pt x="3" y="12"/>
                      <a:pt x="5" y="12"/>
                      <a:pt x="6" y="11"/>
                    </a:cubicBezTo>
                    <a:cubicBezTo>
                      <a:pt x="12" y="8"/>
                      <a:pt x="16" y="4"/>
                      <a:pt x="19"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779">
                <a:extLst>
                  <a:ext uri="{FF2B5EF4-FFF2-40B4-BE49-F238E27FC236}">
                    <a16:creationId xmlns:a16="http://schemas.microsoft.com/office/drawing/2014/main" id="{E80242D0-B059-40A8-A1F0-683D3D6760DB}"/>
                  </a:ext>
                </a:extLst>
              </p:cNvPr>
              <p:cNvSpPr>
                <a:spLocks/>
              </p:cNvSpPr>
              <p:nvPr/>
            </p:nvSpPr>
            <p:spPr bwMode="auto">
              <a:xfrm>
                <a:off x="1767" y="2340"/>
                <a:ext cx="71" cy="45"/>
              </a:xfrm>
              <a:custGeom>
                <a:avLst/>
                <a:gdLst>
                  <a:gd name="T0" fmla="*/ 23 w 30"/>
                  <a:gd name="T1" fmla="*/ 0 h 19"/>
                  <a:gd name="T2" fmla="*/ 21 w 30"/>
                  <a:gd name="T3" fmla="*/ 1 h 19"/>
                  <a:gd name="T4" fmla="*/ 4 w 30"/>
                  <a:gd name="T5" fmla="*/ 13 h 19"/>
                  <a:gd name="T6" fmla="*/ 0 w 30"/>
                  <a:gd name="T7" fmla="*/ 16 h 19"/>
                  <a:gd name="T8" fmla="*/ 1 w 30"/>
                  <a:gd name="T9" fmla="*/ 17 h 19"/>
                  <a:gd name="T10" fmla="*/ 4 w 30"/>
                  <a:gd name="T11" fmla="*/ 19 h 19"/>
                  <a:gd name="T12" fmla="*/ 5 w 30"/>
                  <a:gd name="T13" fmla="*/ 19 h 19"/>
                  <a:gd name="T14" fmla="*/ 5 w 30"/>
                  <a:gd name="T15" fmla="*/ 19 h 19"/>
                  <a:gd name="T16" fmla="*/ 7 w 30"/>
                  <a:gd name="T17" fmla="*/ 18 h 19"/>
                  <a:gd name="T18" fmla="*/ 13 w 30"/>
                  <a:gd name="T19" fmla="*/ 14 h 19"/>
                  <a:gd name="T20" fmla="*/ 24 w 30"/>
                  <a:gd name="T21" fmla="*/ 7 h 19"/>
                  <a:gd name="T22" fmla="*/ 24 w 30"/>
                  <a:gd name="T23" fmla="*/ 7 h 19"/>
                  <a:gd name="T24" fmla="*/ 24 w 30"/>
                  <a:gd name="T25" fmla="*/ 7 h 19"/>
                  <a:gd name="T26" fmla="*/ 25 w 30"/>
                  <a:gd name="T27" fmla="*/ 7 h 19"/>
                  <a:gd name="T28" fmla="*/ 27 w 30"/>
                  <a:gd name="T29" fmla="*/ 6 h 19"/>
                  <a:gd name="T30" fmla="*/ 30 w 30"/>
                  <a:gd name="T31" fmla="*/ 4 h 19"/>
                  <a:gd name="T32" fmla="*/ 28 w 30"/>
                  <a:gd name="T33" fmla="*/ 3 h 19"/>
                  <a:gd name="T34" fmla="*/ 27 w 30"/>
                  <a:gd name="T35" fmla="*/ 3 h 19"/>
                  <a:gd name="T36" fmla="*/ 23 w 30"/>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9">
                    <a:moveTo>
                      <a:pt x="23" y="0"/>
                    </a:moveTo>
                    <a:cubicBezTo>
                      <a:pt x="22" y="1"/>
                      <a:pt x="22" y="1"/>
                      <a:pt x="21" y="1"/>
                    </a:cubicBezTo>
                    <a:cubicBezTo>
                      <a:pt x="15" y="5"/>
                      <a:pt x="9" y="9"/>
                      <a:pt x="4" y="13"/>
                    </a:cubicBezTo>
                    <a:cubicBezTo>
                      <a:pt x="2" y="14"/>
                      <a:pt x="1" y="15"/>
                      <a:pt x="0" y="16"/>
                    </a:cubicBezTo>
                    <a:cubicBezTo>
                      <a:pt x="0" y="16"/>
                      <a:pt x="1" y="16"/>
                      <a:pt x="1" y="17"/>
                    </a:cubicBezTo>
                    <a:cubicBezTo>
                      <a:pt x="4" y="19"/>
                      <a:pt x="4" y="19"/>
                      <a:pt x="4" y="19"/>
                    </a:cubicBezTo>
                    <a:cubicBezTo>
                      <a:pt x="4" y="19"/>
                      <a:pt x="5" y="19"/>
                      <a:pt x="5" y="19"/>
                    </a:cubicBezTo>
                    <a:cubicBezTo>
                      <a:pt x="5" y="19"/>
                      <a:pt x="5" y="19"/>
                      <a:pt x="5" y="19"/>
                    </a:cubicBezTo>
                    <a:cubicBezTo>
                      <a:pt x="6" y="18"/>
                      <a:pt x="6" y="18"/>
                      <a:pt x="7" y="18"/>
                    </a:cubicBezTo>
                    <a:cubicBezTo>
                      <a:pt x="9" y="17"/>
                      <a:pt x="11" y="15"/>
                      <a:pt x="13" y="14"/>
                    </a:cubicBezTo>
                    <a:cubicBezTo>
                      <a:pt x="17" y="12"/>
                      <a:pt x="20" y="10"/>
                      <a:pt x="24" y="7"/>
                    </a:cubicBezTo>
                    <a:cubicBezTo>
                      <a:pt x="24" y="7"/>
                      <a:pt x="24" y="7"/>
                      <a:pt x="24" y="7"/>
                    </a:cubicBezTo>
                    <a:cubicBezTo>
                      <a:pt x="24" y="7"/>
                      <a:pt x="24" y="7"/>
                      <a:pt x="24" y="7"/>
                    </a:cubicBezTo>
                    <a:cubicBezTo>
                      <a:pt x="24" y="7"/>
                      <a:pt x="25" y="7"/>
                      <a:pt x="25" y="7"/>
                    </a:cubicBezTo>
                    <a:cubicBezTo>
                      <a:pt x="25" y="6"/>
                      <a:pt x="26" y="6"/>
                      <a:pt x="27" y="6"/>
                    </a:cubicBezTo>
                    <a:cubicBezTo>
                      <a:pt x="28" y="5"/>
                      <a:pt x="29" y="5"/>
                      <a:pt x="30" y="4"/>
                    </a:cubicBezTo>
                    <a:cubicBezTo>
                      <a:pt x="29" y="4"/>
                      <a:pt x="29" y="3"/>
                      <a:pt x="28" y="3"/>
                    </a:cubicBezTo>
                    <a:cubicBezTo>
                      <a:pt x="28" y="3"/>
                      <a:pt x="27" y="3"/>
                      <a:pt x="27" y="3"/>
                    </a:cubicBezTo>
                    <a:cubicBezTo>
                      <a:pt x="25" y="2"/>
                      <a:pt x="24" y="1"/>
                      <a:pt x="23"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780">
                <a:extLst>
                  <a:ext uri="{FF2B5EF4-FFF2-40B4-BE49-F238E27FC236}">
                    <a16:creationId xmlns:a16="http://schemas.microsoft.com/office/drawing/2014/main" id="{E34545FF-FA44-4E5B-A822-D83B5D68CC4C}"/>
                  </a:ext>
                </a:extLst>
              </p:cNvPr>
              <p:cNvSpPr>
                <a:spLocks noEditPoints="1"/>
              </p:cNvSpPr>
              <p:nvPr/>
            </p:nvSpPr>
            <p:spPr bwMode="auto">
              <a:xfrm>
                <a:off x="2050" y="2218"/>
                <a:ext cx="62" cy="74"/>
              </a:xfrm>
              <a:custGeom>
                <a:avLst/>
                <a:gdLst>
                  <a:gd name="T0" fmla="*/ 3 w 26"/>
                  <a:gd name="T1" fmla="*/ 27 h 31"/>
                  <a:gd name="T2" fmla="*/ 3 w 26"/>
                  <a:gd name="T3" fmla="*/ 27 h 31"/>
                  <a:gd name="T4" fmla="*/ 3 w 26"/>
                  <a:gd name="T5" fmla="*/ 27 h 31"/>
                  <a:gd name="T6" fmla="*/ 2 w 26"/>
                  <a:gd name="T7" fmla="*/ 28 h 31"/>
                  <a:gd name="T8" fmla="*/ 0 w 26"/>
                  <a:gd name="T9" fmla="*/ 30 h 31"/>
                  <a:gd name="T10" fmla="*/ 1 w 26"/>
                  <a:gd name="T11" fmla="*/ 30 h 31"/>
                  <a:gd name="T12" fmla="*/ 0 w 26"/>
                  <a:gd name="T13" fmla="*/ 31 h 31"/>
                  <a:gd name="T14" fmla="*/ 0 w 26"/>
                  <a:gd name="T15" fmla="*/ 31 h 31"/>
                  <a:gd name="T16" fmla="*/ 1 w 26"/>
                  <a:gd name="T17" fmla="*/ 30 h 31"/>
                  <a:gd name="T18" fmla="*/ 2 w 26"/>
                  <a:gd name="T19" fmla="*/ 30 h 31"/>
                  <a:gd name="T20" fmla="*/ 3 w 26"/>
                  <a:gd name="T21" fmla="*/ 30 h 31"/>
                  <a:gd name="T22" fmla="*/ 4 w 26"/>
                  <a:gd name="T23" fmla="*/ 29 h 31"/>
                  <a:gd name="T24" fmla="*/ 3 w 26"/>
                  <a:gd name="T25" fmla="*/ 27 h 31"/>
                  <a:gd name="T26" fmla="*/ 3 w 26"/>
                  <a:gd name="T27" fmla="*/ 27 h 31"/>
                  <a:gd name="T28" fmla="*/ 3 w 26"/>
                  <a:gd name="T29" fmla="*/ 27 h 31"/>
                  <a:gd name="T30" fmla="*/ 3 w 26"/>
                  <a:gd name="T31" fmla="*/ 27 h 31"/>
                  <a:gd name="T32" fmla="*/ 3 w 26"/>
                  <a:gd name="T33" fmla="*/ 27 h 31"/>
                  <a:gd name="T34" fmla="*/ 3 w 26"/>
                  <a:gd name="T35" fmla="*/ 27 h 31"/>
                  <a:gd name="T36" fmla="*/ 3 w 26"/>
                  <a:gd name="T37" fmla="*/ 27 h 31"/>
                  <a:gd name="T38" fmla="*/ 2 w 26"/>
                  <a:gd name="T39" fmla="*/ 28 h 31"/>
                  <a:gd name="T40" fmla="*/ 2 w 26"/>
                  <a:gd name="T41" fmla="*/ 28 h 31"/>
                  <a:gd name="T42" fmla="*/ 2 w 26"/>
                  <a:gd name="T43" fmla="*/ 28 h 31"/>
                  <a:gd name="T44" fmla="*/ 3 w 26"/>
                  <a:gd name="T45" fmla="*/ 27 h 31"/>
                  <a:gd name="T46" fmla="*/ 3 w 26"/>
                  <a:gd name="T47" fmla="*/ 27 h 31"/>
                  <a:gd name="T48" fmla="*/ 24 w 26"/>
                  <a:gd name="T49" fmla="*/ 0 h 31"/>
                  <a:gd name="T50" fmla="*/ 24 w 26"/>
                  <a:gd name="T51" fmla="*/ 0 h 31"/>
                  <a:gd name="T52" fmla="*/ 23 w 26"/>
                  <a:gd name="T53" fmla="*/ 0 h 31"/>
                  <a:gd name="T54" fmla="*/ 22 w 26"/>
                  <a:gd name="T55" fmla="*/ 1 h 31"/>
                  <a:gd name="T56" fmla="*/ 22 w 26"/>
                  <a:gd name="T57" fmla="*/ 1 h 31"/>
                  <a:gd name="T58" fmla="*/ 22 w 26"/>
                  <a:gd name="T59" fmla="*/ 2 h 31"/>
                  <a:gd name="T60" fmla="*/ 23 w 26"/>
                  <a:gd name="T61" fmla="*/ 2 h 31"/>
                  <a:gd name="T62" fmla="*/ 23 w 26"/>
                  <a:gd name="T63" fmla="*/ 2 h 31"/>
                  <a:gd name="T64" fmla="*/ 24 w 26"/>
                  <a:gd name="T65" fmla="*/ 2 h 31"/>
                  <a:gd name="T66" fmla="*/ 24 w 26"/>
                  <a:gd name="T67" fmla="*/ 2 h 31"/>
                  <a:gd name="T68" fmla="*/ 24 w 26"/>
                  <a:gd name="T69" fmla="*/ 2 h 31"/>
                  <a:gd name="T70" fmla="*/ 24 w 26"/>
                  <a:gd name="T71" fmla="*/ 2 h 31"/>
                  <a:gd name="T72" fmla="*/ 24 w 26"/>
                  <a:gd name="T73" fmla="*/ 2 h 31"/>
                  <a:gd name="T74" fmla="*/ 24 w 26"/>
                  <a:gd name="T75" fmla="*/ 3 h 31"/>
                  <a:gd name="T76" fmla="*/ 24 w 26"/>
                  <a:gd name="T77" fmla="*/ 3 h 31"/>
                  <a:gd name="T78" fmla="*/ 24 w 26"/>
                  <a:gd name="T79" fmla="*/ 3 h 31"/>
                  <a:gd name="T80" fmla="*/ 25 w 26"/>
                  <a:gd name="T81" fmla="*/ 3 h 31"/>
                  <a:gd name="T82" fmla="*/ 26 w 26"/>
                  <a:gd name="T83" fmla="*/ 3 h 31"/>
                  <a:gd name="T84" fmla="*/ 26 w 26"/>
                  <a:gd name="T85" fmla="*/ 3 h 31"/>
                  <a:gd name="T86" fmla="*/ 26 w 26"/>
                  <a:gd name="T87" fmla="*/ 2 h 31"/>
                  <a:gd name="T88" fmla="*/ 25 w 26"/>
                  <a:gd name="T89" fmla="*/ 2 h 31"/>
                  <a:gd name="T90" fmla="*/ 26 w 26"/>
                  <a:gd name="T91" fmla="*/ 2 h 31"/>
                  <a:gd name="T92" fmla="*/ 26 w 26"/>
                  <a:gd name="T93" fmla="*/ 2 h 31"/>
                  <a:gd name="T94" fmla="*/ 26 w 26"/>
                  <a:gd name="T95" fmla="*/ 2 h 31"/>
                  <a:gd name="T96" fmla="*/ 26 w 26"/>
                  <a:gd name="T97" fmla="*/ 2 h 31"/>
                  <a:gd name="T98" fmla="*/ 26 w 26"/>
                  <a:gd name="T99" fmla="*/ 2 h 31"/>
                  <a:gd name="T100" fmla="*/ 26 w 26"/>
                  <a:gd name="T101" fmla="*/ 1 h 31"/>
                  <a:gd name="T102" fmla="*/ 25 w 26"/>
                  <a:gd name="T103" fmla="*/ 1 h 31"/>
                  <a:gd name="T104" fmla="*/ 25 w 26"/>
                  <a:gd name="T105" fmla="*/ 0 h 31"/>
                  <a:gd name="T106" fmla="*/ 25 w 26"/>
                  <a:gd name="T107" fmla="*/ 0 h 31"/>
                  <a:gd name="T108" fmla="*/ 25 w 26"/>
                  <a:gd name="T109" fmla="*/ 0 h 31"/>
                  <a:gd name="T110" fmla="*/ 25 w 26"/>
                  <a:gd name="T111" fmla="*/ 0 h 31"/>
                  <a:gd name="T112" fmla="*/ 25 w 26"/>
                  <a:gd name="T113" fmla="*/ 0 h 31"/>
                  <a:gd name="T114" fmla="*/ 25 w 26"/>
                  <a:gd name="T115" fmla="*/ 0 h 31"/>
                  <a:gd name="T116" fmla="*/ 24 w 26"/>
                  <a:gd name="T117" fmla="*/ 0 h 31"/>
                  <a:gd name="T118" fmla="*/ 24 w 26"/>
                  <a:gd name="T119" fmla="*/ 0 h 31"/>
                  <a:gd name="T120" fmla="*/ 24 w 26"/>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 h="31">
                    <a:moveTo>
                      <a:pt x="3" y="27"/>
                    </a:moveTo>
                    <a:cubicBezTo>
                      <a:pt x="3" y="27"/>
                      <a:pt x="3" y="27"/>
                      <a:pt x="3" y="27"/>
                    </a:cubicBezTo>
                    <a:cubicBezTo>
                      <a:pt x="3" y="27"/>
                      <a:pt x="3" y="27"/>
                      <a:pt x="3" y="27"/>
                    </a:cubicBezTo>
                    <a:cubicBezTo>
                      <a:pt x="2" y="28"/>
                      <a:pt x="2" y="28"/>
                      <a:pt x="2" y="28"/>
                    </a:cubicBezTo>
                    <a:cubicBezTo>
                      <a:pt x="0" y="30"/>
                      <a:pt x="0" y="30"/>
                      <a:pt x="0" y="30"/>
                    </a:cubicBezTo>
                    <a:cubicBezTo>
                      <a:pt x="1" y="30"/>
                      <a:pt x="1" y="30"/>
                      <a:pt x="1" y="30"/>
                    </a:cubicBezTo>
                    <a:cubicBezTo>
                      <a:pt x="0" y="31"/>
                      <a:pt x="0" y="31"/>
                      <a:pt x="0" y="31"/>
                    </a:cubicBezTo>
                    <a:cubicBezTo>
                      <a:pt x="0" y="31"/>
                      <a:pt x="0" y="31"/>
                      <a:pt x="0" y="31"/>
                    </a:cubicBezTo>
                    <a:cubicBezTo>
                      <a:pt x="1" y="30"/>
                      <a:pt x="1" y="30"/>
                      <a:pt x="1" y="30"/>
                    </a:cubicBezTo>
                    <a:cubicBezTo>
                      <a:pt x="1" y="30"/>
                      <a:pt x="1" y="30"/>
                      <a:pt x="2" y="30"/>
                    </a:cubicBezTo>
                    <a:cubicBezTo>
                      <a:pt x="2" y="30"/>
                      <a:pt x="3" y="30"/>
                      <a:pt x="3" y="30"/>
                    </a:cubicBezTo>
                    <a:cubicBezTo>
                      <a:pt x="4" y="29"/>
                      <a:pt x="4" y="29"/>
                      <a:pt x="4" y="29"/>
                    </a:cubicBezTo>
                    <a:cubicBezTo>
                      <a:pt x="3" y="27"/>
                      <a:pt x="3" y="27"/>
                      <a:pt x="3" y="27"/>
                    </a:cubicBezTo>
                    <a:moveTo>
                      <a:pt x="3" y="27"/>
                    </a:moveTo>
                    <a:cubicBezTo>
                      <a:pt x="3" y="27"/>
                      <a:pt x="3" y="27"/>
                      <a:pt x="3" y="27"/>
                    </a:cubicBezTo>
                    <a:cubicBezTo>
                      <a:pt x="3" y="27"/>
                      <a:pt x="3" y="27"/>
                      <a:pt x="3" y="27"/>
                    </a:cubicBezTo>
                    <a:cubicBezTo>
                      <a:pt x="3" y="27"/>
                      <a:pt x="3" y="27"/>
                      <a:pt x="3" y="27"/>
                    </a:cubicBezTo>
                    <a:moveTo>
                      <a:pt x="3" y="27"/>
                    </a:moveTo>
                    <a:cubicBezTo>
                      <a:pt x="3" y="27"/>
                      <a:pt x="3" y="27"/>
                      <a:pt x="3" y="27"/>
                    </a:cubicBezTo>
                    <a:cubicBezTo>
                      <a:pt x="2" y="28"/>
                      <a:pt x="2" y="28"/>
                      <a:pt x="2" y="28"/>
                    </a:cubicBezTo>
                    <a:cubicBezTo>
                      <a:pt x="2" y="28"/>
                      <a:pt x="2" y="28"/>
                      <a:pt x="2" y="28"/>
                    </a:cubicBezTo>
                    <a:cubicBezTo>
                      <a:pt x="2" y="28"/>
                      <a:pt x="2" y="28"/>
                      <a:pt x="2" y="28"/>
                    </a:cubicBezTo>
                    <a:cubicBezTo>
                      <a:pt x="3" y="27"/>
                      <a:pt x="3" y="27"/>
                      <a:pt x="3" y="27"/>
                    </a:cubicBezTo>
                    <a:cubicBezTo>
                      <a:pt x="3" y="27"/>
                      <a:pt x="3" y="27"/>
                      <a:pt x="3" y="27"/>
                    </a:cubicBezTo>
                    <a:moveTo>
                      <a:pt x="24" y="0"/>
                    </a:moveTo>
                    <a:cubicBezTo>
                      <a:pt x="24" y="0"/>
                      <a:pt x="24" y="0"/>
                      <a:pt x="24" y="0"/>
                    </a:cubicBezTo>
                    <a:cubicBezTo>
                      <a:pt x="23" y="0"/>
                      <a:pt x="23" y="0"/>
                      <a:pt x="23" y="0"/>
                    </a:cubicBezTo>
                    <a:cubicBezTo>
                      <a:pt x="22" y="1"/>
                      <a:pt x="22" y="1"/>
                      <a:pt x="22" y="1"/>
                    </a:cubicBezTo>
                    <a:cubicBezTo>
                      <a:pt x="22" y="1"/>
                      <a:pt x="22" y="1"/>
                      <a:pt x="22" y="1"/>
                    </a:cubicBezTo>
                    <a:cubicBezTo>
                      <a:pt x="22" y="2"/>
                      <a:pt x="22" y="2"/>
                      <a:pt x="22" y="2"/>
                    </a:cubicBezTo>
                    <a:cubicBezTo>
                      <a:pt x="23" y="2"/>
                      <a:pt x="23" y="2"/>
                      <a:pt x="23" y="2"/>
                    </a:cubicBezTo>
                    <a:cubicBezTo>
                      <a:pt x="23" y="2"/>
                      <a:pt x="23" y="2"/>
                      <a:pt x="23" y="2"/>
                    </a:cubicBezTo>
                    <a:cubicBezTo>
                      <a:pt x="24" y="2"/>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3"/>
                      <a:pt x="24" y="3"/>
                      <a:pt x="24" y="3"/>
                    </a:cubicBezTo>
                    <a:cubicBezTo>
                      <a:pt x="24" y="3"/>
                      <a:pt x="24" y="3"/>
                      <a:pt x="24" y="3"/>
                    </a:cubicBezTo>
                    <a:cubicBezTo>
                      <a:pt x="24" y="3"/>
                      <a:pt x="24" y="3"/>
                      <a:pt x="24" y="3"/>
                    </a:cubicBezTo>
                    <a:cubicBezTo>
                      <a:pt x="25" y="3"/>
                      <a:pt x="25" y="3"/>
                      <a:pt x="25" y="3"/>
                    </a:cubicBezTo>
                    <a:cubicBezTo>
                      <a:pt x="26" y="3"/>
                      <a:pt x="26" y="3"/>
                      <a:pt x="26" y="3"/>
                    </a:cubicBezTo>
                    <a:cubicBezTo>
                      <a:pt x="26" y="3"/>
                      <a:pt x="26" y="3"/>
                      <a:pt x="26" y="3"/>
                    </a:cubicBezTo>
                    <a:cubicBezTo>
                      <a:pt x="26" y="2"/>
                      <a:pt x="26" y="2"/>
                      <a:pt x="26" y="2"/>
                    </a:cubicBezTo>
                    <a:cubicBezTo>
                      <a:pt x="25" y="2"/>
                      <a:pt x="25" y="2"/>
                      <a:pt x="25"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1"/>
                      <a:pt x="26" y="1"/>
                      <a:pt x="26" y="1"/>
                    </a:cubicBezTo>
                    <a:cubicBezTo>
                      <a:pt x="25" y="1"/>
                      <a:pt x="25" y="1"/>
                      <a:pt x="25" y="1"/>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0"/>
                      <a:pt x="24" y="0"/>
                      <a:pt x="24" y="0"/>
                    </a:cubicBezTo>
                    <a:cubicBezTo>
                      <a:pt x="24" y="0"/>
                      <a:pt x="24" y="0"/>
                      <a:pt x="24" y="0"/>
                    </a:cubicBezTo>
                    <a:cubicBezTo>
                      <a:pt x="24" y="0"/>
                      <a:pt x="24" y="0"/>
                      <a:pt x="24"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781">
                <a:extLst>
                  <a:ext uri="{FF2B5EF4-FFF2-40B4-BE49-F238E27FC236}">
                    <a16:creationId xmlns:a16="http://schemas.microsoft.com/office/drawing/2014/main" id="{967FE23C-EF07-409A-822D-C44BE741668B}"/>
                  </a:ext>
                </a:extLst>
              </p:cNvPr>
              <p:cNvSpPr>
                <a:spLocks/>
              </p:cNvSpPr>
              <p:nvPr/>
            </p:nvSpPr>
            <p:spPr bwMode="auto">
              <a:xfrm>
                <a:off x="1948" y="2178"/>
                <a:ext cx="28" cy="55"/>
              </a:xfrm>
              <a:custGeom>
                <a:avLst/>
                <a:gdLst>
                  <a:gd name="T0" fmla="*/ 6 w 12"/>
                  <a:gd name="T1" fmla="*/ 0 h 23"/>
                  <a:gd name="T2" fmla="*/ 6 w 12"/>
                  <a:gd name="T3" fmla="*/ 0 h 23"/>
                  <a:gd name="T4" fmla="*/ 6 w 12"/>
                  <a:gd name="T5" fmla="*/ 1 h 23"/>
                  <a:gd name="T6" fmla="*/ 4 w 12"/>
                  <a:gd name="T7" fmla="*/ 3 h 23"/>
                  <a:gd name="T8" fmla="*/ 4 w 12"/>
                  <a:gd name="T9" fmla="*/ 4 h 23"/>
                  <a:gd name="T10" fmla="*/ 3 w 12"/>
                  <a:gd name="T11" fmla="*/ 7 h 23"/>
                  <a:gd name="T12" fmla="*/ 2 w 12"/>
                  <a:gd name="T13" fmla="*/ 8 h 23"/>
                  <a:gd name="T14" fmla="*/ 2 w 12"/>
                  <a:gd name="T15" fmla="*/ 8 h 23"/>
                  <a:gd name="T16" fmla="*/ 2 w 12"/>
                  <a:gd name="T17" fmla="*/ 9 h 23"/>
                  <a:gd name="T18" fmla="*/ 2 w 12"/>
                  <a:gd name="T19" fmla="*/ 10 h 23"/>
                  <a:gd name="T20" fmla="*/ 1 w 12"/>
                  <a:gd name="T21" fmla="*/ 13 h 23"/>
                  <a:gd name="T22" fmla="*/ 1 w 12"/>
                  <a:gd name="T23" fmla="*/ 13 h 23"/>
                  <a:gd name="T24" fmla="*/ 1 w 12"/>
                  <a:gd name="T25" fmla="*/ 14 h 23"/>
                  <a:gd name="T26" fmla="*/ 1 w 12"/>
                  <a:gd name="T27" fmla="*/ 14 h 23"/>
                  <a:gd name="T28" fmla="*/ 0 w 12"/>
                  <a:gd name="T29" fmla="*/ 16 h 23"/>
                  <a:gd name="T30" fmla="*/ 0 w 12"/>
                  <a:gd name="T31" fmla="*/ 19 h 23"/>
                  <a:gd name="T32" fmla="*/ 1 w 12"/>
                  <a:gd name="T33" fmla="*/ 20 h 23"/>
                  <a:gd name="T34" fmla="*/ 7 w 12"/>
                  <a:gd name="T35" fmla="*/ 23 h 23"/>
                  <a:gd name="T36" fmla="*/ 8 w 12"/>
                  <a:gd name="T37" fmla="*/ 15 h 23"/>
                  <a:gd name="T38" fmla="*/ 9 w 12"/>
                  <a:gd name="T39" fmla="*/ 11 h 23"/>
                  <a:gd name="T40" fmla="*/ 11 w 12"/>
                  <a:gd name="T41" fmla="*/ 6 h 23"/>
                  <a:gd name="T42" fmla="*/ 12 w 12"/>
                  <a:gd name="T43" fmla="*/ 4 h 23"/>
                  <a:gd name="T44" fmla="*/ 6 w 12"/>
                  <a:gd name="T45" fmla="*/ 1 h 23"/>
                  <a:gd name="T46" fmla="*/ 6 w 12"/>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3">
                    <a:moveTo>
                      <a:pt x="6" y="0"/>
                    </a:moveTo>
                    <a:cubicBezTo>
                      <a:pt x="6" y="0"/>
                      <a:pt x="6" y="0"/>
                      <a:pt x="6" y="0"/>
                    </a:cubicBezTo>
                    <a:cubicBezTo>
                      <a:pt x="6" y="1"/>
                      <a:pt x="6" y="1"/>
                      <a:pt x="6" y="1"/>
                    </a:cubicBezTo>
                    <a:cubicBezTo>
                      <a:pt x="4" y="3"/>
                      <a:pt x="4" y="3"/>
                      <a:pt x="4" y="3"/>
                    </a:cubicBezTo>
                    <a:cubicBezTo>
                      <a:pt x="4" y="4"/>
                      <a:pt x="4" y="4"/>
                      <a:pt x="4" y="4"/>
                    </a:cubicBezTo>
                    <a:cubicBezTo>
                      <a:pt x="4" y="5"/>
                      <a:pt x="3" y="6"/>
                      <a:pt x="3" y="7"/>
                    </a:cubicBezTo>
                    <a:cubicBezTo>
                      <a:pt x="2" y="8"/>
                      <a:pt x="2" y="8"/>
                      <a:pt x="2" y="8"/>
                    </a:cubicBezTo>
                    <a:cubicBezTo>
                      <a:pt x="2" y="8"/>
                      <a:pt x="2" y="8"/>
                      <a:pt x="2" y="8"/>
                    </a:cubicBezTo>
                    <a:cubicBezTo>
                      <a:pt x="2" y="9"/>
                      <a:pt x="2" y="9"/>
                      <a:pt x="2" y="9"/>
                    </a:cubicBezTo>
                    <a:cubicBezTo>
                      <a:pt x="2" y="10"/>
                      <a:pt x="2" y="10"/>
                      <a:pt x="2" y="10"/>
                    </a:cubicBezTo>
                    <a:cubicBezTo>
                      <a:pt x="1" y="13"/>
                      <a:pt x="1" y="13"/>
                      <a:pt x="1" y="13"/>
                    </a:cubicBezTo>
                    <a:cubicBezTo>
                      <a:pt x="1" y="13"/>
                      <a:pt x="1" y="13"/>
                      <a:pt x="1" y="13"/>
                    </a:cubicBezTo>
                    <a:cubicBezTo>
                      <a:pt x="1" y="14"/>
                      <a:pt x="1" y="14"/>
                      <a:pt x="1" y="14"/>
                    </a:cubicBezTo>
                    <a:cubicBezTo>
                      <a:pt x="1" y="14"/>
                      <a:pt x="1" y="14"/>
                      <a:pt x="1" y="14"/>
                    </a:cubicBezTo>
                    <a:cubicBezTo>
                      <a:pt x="0" y="16"/>
                      <a:pt x="0" y="16"/>
                      <a:pt x="0" y="16"/>
                    </a:cubicBezTo>
                    <a:cubicBezTo>
                      <a:pt x="0" y="17"/>
                      <a:pt x="0" y="18"/>
                      <a:pt x="0" y="19"/>
                    </a:cubicBezTo>
                    <a:cubicBezTo>
                      <a:pt x="1" y="20"/>
                      <a:pt x="1" y="20"/>
                      <a:pt x="1" y="20"/>
                    </a:cubicBezTo>
                    <a:cubicBezTo>
                      <a:pt x="7" y="23"/>
                      <a:pt x="7" y="23"/>
                      <a:pt x="7" y="23"/>
                    </a:cubicBezTo>
                    <a:cubicBezTo>
                      <a:pt x="8" y="20"/>
                      <a:pt x="8" y="18"/>
                      <a:pt x="8" y="15"/>
                    </a:cubicBezTo>
                    <a:cubicBezTo>
                      <a:pt x="9" y="14"/>
                      <a:pt x="9" y="12"/>
                      <a:pt x="9" y="11"/>
                    </a:cubicBezTo>
                    <a:cubicBezTo>
                      <a:pt x="10" y="9"/>
                      <a:pt x="10" y="8"/>
                      <a:pt x="11" y="6"/>
                    </a:cubicBezTo>
                    <a:cubicBezTo>
                      <a:pt x="11" y="5"/>
                      <a:pt x="11" y="5"/>
                      <a:pt x="12" y="4"/>
                    </a:cubicBezTo>
                    <a:cubicBezTo>
                      <a:pt x="10" y="3"/>
                      <a:pt x="8" y="2"/>
                      <a:pt x="6" y="1"/>
                    </a:cubicBezTo>
                    <a:cubicBezTo>
                      <a:pt x="6" y="0"/>
                      <a:pt x="6" y="0"/>
                      <a:pt x="6"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782">
                <a:extLst>
                  <a:ext uri="{FF2B5EF4-FFF2-40B4-BE49-F238E27FC236}">
                    <a16:creationId xmlns:a16="http://schemas.microsoft.com/office/drawing/2014/main" id="{A01DB887-77D6-44F1-BDA3-D3A218E8FF70}"/>
                  </a:ext>
                </a:extLst>
              </p:cNvPr>
              <p:cNvSpPr>
                <a:spLocks/>
              </p:cNvSpPr>
              <p:nvPr/>
            </p:nvSpPr>
            <p:spPr bwMode="auto">
              <a:xfrm>
                <a:off x="1981" y="2199"/>
                <a:ext cx="17" cy="60"/>
              </a:xfrm>
              <a:custGeom>
                <a:avLst/>
                <a:gdLst>
                  <a:gd name="T0" fmla="*/ 5 w 7"/>
                  <a:gd name="T1" fmla="*/ 0 h 25"/>
                  <a:gd name="T2" fmla="*/ 1 w 7"/>
                  <a:gd name="T3" fmla="*/ 16 h 25"/>
                  <a:gd name="T4" fmla="*/ 0 w 7"/>
                  <a:gd name="T5" fmla="*/ 18 h 25"/>
                  <a:gd name="T6" fmla="*/ 1 w 7"/>
                  <a:gd name="T7" fmla="*/ 19 h 25"/>
                  <a:gd name="T8" fmla="*/ 1 w 7"/>
                  <a:gd name="T9" fmla="*/ 21 h 25"/>
                  <a:gd name="T10" fmla="*/ 1 w 7"/>
                  <a:gd name="T11" fmla="*/ 21 h 25"/>
                  <a:gd name="T12" fmla="*/ 2 w 7"/>
                  <a:gd name="T13" fmla="*/ 22 h 25"/>
                  <a:gd name="T14" fmla="*/ 2 w 7"/>
                  <a:gd name="T15" fmla="*/ 22 h 25"/>
                  <a:gd name="T16" fmla="*/ 2 w 7"/>
                  <a:gd name="T17" fmla="*/ 23 h 25"/>
                  <a:gd name="T18" fmla="*/ 3 w 7"/>
                  <a:gd name="T19" fmla="*/ 25 h 25"/>
                  <a:gd name="T20" fmla="*/ 4 w 7"/>
                  <a:gd name="T21" fmla="*/ 17 h 25"/>
                  <a:gd name="T22" fmla="*/ 5 w 7"/>
                  <a:gd name="T23" fmla="*/ 9 h 25"/>
                  <a:gd name="T24" fmla="*/ 6 w 7"/>
                  <a:gd name="T25" fmla="*/ 4 h 25"/>
                  <a:gd name="T26" fmla="*/ 7 w 7"/>
                  <a:gd name="T27" fmla="*/ 1 h 25"/>
                  <a:gd name="T28" fmla="*/ 5 w 7"/>
                  <a:gd name="T29" fmla="*/ 0 h 25"/>
                  <a:gd name="T30" fmla="*/ 5 w 7"/>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25">
                    <a:moveTo>
                      <a:pt x="5" y="0"/>
                    </a:moveTo>
                    <a:cubicBezTo>
                      <a:pt x="4" y="5"/>
                      <a:pt x="3" y="11"/>
                      <a:pt x="1" y="16"/>
                    </a:cubicBezTo>
                    <a:cubicBezTo>
                      <a:pt x="1" y="17"/>
                      <a:pt x="0" y="17"/>
                      <a:pt x="0" y="18"/>
                    </a:cubicBezTo>
                    <a:cubicBezTo>
                      <a:pt x="1" y="19"/>
                      <a:pt x="1" y="19"/>
                      <a:pt x="1" y="19"/>
                    </a:cubicBezTo>
                    <a:cubicBezTo>
                      <a:pt x="1" y="21"/>
                      <a:pt x="1" y="21"/>
                      <a:pt x="1" y="21"/>
                    </a:cubicBezTo>
                    <a:cubicBezTo>
                      <a:pt x="1" y="21"/>
                      <a:pt x="1" y="21"/>
                      <a:pt x="1" y="21"/>
                    </a:cubicBezTo>
                    <a:cubicBezTo>
                      <a:pt x="2" y="22"/>
                      <a:pt x="2" y="22"/>
                      <a:pt x="2" y="22"/>
                    </a:cubicBezTo>
                    <a:cubicBezTo>
                      <a:pt x="2" y="22"/>
                      <a:pt x="2" y="22"/>
                      <a:pt x="2" y="22"/>
                    </a:cubicBezTo>
                    <a:cubicBezTo>
                      <a:pt x="2" y="23"/>
                      <a:pt x="2" y="23"/>
                      <a:pt x="2" y="23"/>
                    </a:cubicBezTo>
                    <a:cubicBezTo>
                      <a:pt x="2" y="23"/>
                      <a:pt x="3" y="24"/>
                      <a:pt x="3" y="25"/>
                    </a:cubicBezTo>
                    <a:cubicBezTo>
                      <a:pt x="4" y="17"/>
                      <a:pt x="4" y="17"/>
                      <a:pt x="4" y="17"/>
                    </a:cubicBezTo>
                    <a:cubicBezTo>
                      <a:pt x="5" y="9"/>
                      <a:pt x="5" y="9"/>
                      <a:pt x="5" y="9"/>
                    </a:cubicBezTo>
                    <a:cubicBezTo>
                      <a:pt x="6" y="4"/>
                      <a:pt x="6" y="4"/>
                      <a:pt x="6" y="4"/>
                    </a:cubicBezTo>
                    <a:cubicBezTo>
                      <a:pt x="7" y="1"/>
                      <a:pt x="7" y="1"/>
                      <a:pt x="7" y="1"/>
                    </a:cubicBezTo>
                    <a:cubicBezTo>
                      <a:pt x="5" y="0"/>
                      <a:pt x="5" y="0"/>
                      <a:pt x="5" y="0"/>
                    </a:cubicBezTo>
                    <a:cubicBezTo>
                      <a:pt x="5" y="0"/>
                      <a:pt x="5" y="0"/>
                      <a:pt x="5"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783">
                <a:extLst>
                  <a:ext uri="{FF2B5EF4-FFF2-40B4-BE49-F238E27FC236}">
                    <a16:creationId xmlns:a16="http://schemas.microsoft.com/office/drawing/2014/main" id="{D762724E-9C9D-43B1-93B1-6BB3D88F3AF6}"/>
                  </a:ext>
                </a:extLst>
              </p:cNvPr>
              <p:cNvSpPr>
                <a:spLocks/>
              </p:cNvSpPr>
              <p:nvPr/>
            </p:nvSpPr>
            <p:spPr bwMode="auto">
              <a:xfrm>
                <a:off x="1981" y="2197"/>
                <a:ext cx="12" cy="45"/>
              </a:xfrm>
              <a:custGeom>
                <a:avLst/>
                <a:gdLst>
                  <a:gd name="T0" fmla="*/ 4 w 5"/>
                  <a:gd name="T1" fmla="*/ 0 h 19"/>
                  <a:gd name="T2" fmla="*/ 4 w 5"/>
                  <a:gd name="T3" fmla="*/ 0 h 19"/>
                  <a:gd name="T4" fmla="*/ 3 w 5"/>
                  <a:gd name="T5" fmla="*/ 5 h 19"/>
                  <a:gd name="T6" fmla="*/ 2 w 5"/>
                  <a:gd name="T7" fmla="*/ 9 h 19"/>
                  <a:gd name="T8" fmla="*/ 0 w 5"/>
                  <a:gd name="T9" fmla="*/ 18 h 19"/>
                  <a:gd name="T10" fmla="*/ 0 w 5"/>
                  <a:gd name="T11" fmla="*/ 18 h 19"/>
                  <a:gd name="T12" fmla="*/ 0 w 5"/>
                  <a:gd name="T13" fmla="*/ 19 h 19"/>
                  <a:gd name="T14" fmla="*/ 1 w 5"/>
                  <a:gd name="T15" fmla="*/ 17 h 19"/>
                  <a:gd name="T16" fmla="*/ 5 w 5"/>
                  <a:gd name="T17" fmla="*/ 1 h 19"/>
                  <a:gd name="T18" fmla="*/ 4 w 5"/>
                  <a:gd name="T19" fmla="*/ 0 h 19"/>
                  <a:gd name="T20" fmla="*/ 4 w 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9">
                    <a:moveTo>
                      <a:pt x="4" y="0"/>
                    </a:moveTo>
                    <a:cubicBezTo>
                      <a:pt x="4" y="0"/>
                      <a:pt x="4" y="0"/>
                      <a:pt x="4" y="0"/>
                    </a:cubicBezTo>
                    <a:cubicBezTo>
                      <a:pt x="3" y="2"/>
                      <a:pt x="3" y="3"/>
                      <a:pt x="3" y="5"/>
                    </a:cubicBezTo>
                    <a:cubicBezTo>
                      <a:pt x="2" y="6"/>
                      <a:pt x="2" y="7"/>
                      <a:pt x="2" y="9"/>
                    </a:cubicBezTo>
                    <a:cubicBezTo>
                      <a:pt x="1" y="12"/>
                      <a:pt x="1" y="15"/>
                      <a:pt x="0" y="18"/>
                    </a:cubicBezTo>
                    <a:cubicBezTo>
                      <a:pt x="0" y="18"/>
                      <a:pt x="0" y="18"/>
                      <a:pt x="0" y="18"/>
                    </a:cubicBezTo>
                    <a:cubicBezTo>
                      <a:pt x="0" y="19"/>
                      <a:pt x="0" y="19"/>
                      <a:pt x="0" y="19"/>
                    </a:cubicBezTo>
                    <a:cubicBezTo>
                      <a:pt x="0" y="18"/>
                      <a:pt x="1" y="18"/>
                      <a:pt x="1" y="17"/>
                    </a:cubicBezTo>
                    <a:cubicBezTo>
                      <a:pt x="3" y="12"/>
                      <a:pt x="4" y="6"/>
                      <a:pt x="5" y="1"/>
                    </a:cubicBezTo>
                    <a:cubicBezTo>
                      <a:pt x="4" y="0"/>
                      <a:pt x="4" y="0"/>
                      <a:pt x="4" y="0"/>
                    </a:cubicBezTo>
                    <a:cubicBezTo>
                      <a:pt x="4" y="0"/>
                      <a:pt x="4" y="0"/>
                      <a:pt x="4"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784">
                <a:extLst>
                  <a:ext uri="{FF2B5EF4-FFF2-40B4-BE49-F238E27FC236}">
                    <a16:creationId xmlns:a16="http://schemas.microsoft.com/office/drawing/2014/main" id="{B9F641A4-1585-4CDA-B665-FA0689955022}"/>
                  </a:ext>
                </a:extLst>
              </p:cNvPr>
              <p:cNvSpPr>
                <a:spLocks noEditPoints="1"/>
              </p:cNvSpPr>
              <p:nvPr/>
            </p:nvSpPr>
            <p:spPr bwMode="auto">
              <a:xfrm>
                <a:off x="1964" y="2188"/>
                <a:ext cx="27" cy="52"/>
              </a:xfrm>
              <a:custGeom>
                <a:avLst/>
                <a:gdLst>
                  <a:gd name="T0" fmla="*/ 10 w 11"/>
                  <a:gd name="T1" fmla="*/ 8 h 22"/>
                  <a:gd name="T2" fmla="*/ 10 w 11"/>
                  <a:gd name="T3" fmla="*/ 8 h 22"/>
                  <a:gd name="T4" fmla="*/ 10 w 11"/>
                  <a:gd name="T5" fmla="*/ 8 h 22"/>
                  <a:gd name="T6" fmla="*/ 11 w 11"/>
                  <a:gd name="T7" fmla="*/ 4 h 22"/>
                  <a:gd name="T8" fmla="*/ 11 w 11"/>
                  <a:gd name="T9" fmla="*/ 4 h 22"/>
                  <a:gd name="T10" fmla="*/ 5 w 11"/>
                  <a:gd name="T11" fmla="*/ 0 h 22"/>
                  <a:gd name="T12" fmla="*/ 4 w 11"/>
                  <a:gd name="T13" fmla="*/ 2 h 22"/>
                  <a:gd name="T14" fmla="*/ 2 w 11"/>
                  <a:gd name="T15" fmla="*/ 7 h 22"/>
                  <a:gd name="T16" fmla="*/ 1 w 11"/>
                  <a:gd name="T17" fmla="*/ 11 h 22"/>
                  <a:gd name="T18" fmla="*/ 0 w 11"/>
                  <a:gd name="T19" fmla="*/ 19 h 22"/>
                  <a:gd name="T20" fmla="*/ 2 w 11"/>
                  <a:gd name="T21" fmla="*/ 19 h 22"/>
                  <a:gd name="T22" fmla="*/ 6 w 11"/>
                  <a:gd name="T23" fmla="*/ 21 h 22"/>
                  <a:gd name="T24" fmla="*/ 7 w 11"/>
                  <a:gd name="T25" fmla="*/ 21 h 22"/>
                  <a:gd name="T26" fmla="*/ 7 w 11"/>
                  <a:gd name="T27" fmla="*/ 22 h 22"/>
                  <a:gd name="T28" fmla="*/ 7 w 11"/>
                  <a:gd name="T29" fmla="*/ 22 h 22"/>
                  <a:gd name="T30" fmla="*/ 7 w 11"/>
                  <a:gd name="T31" fmla="*/ 22 h 22"/>
                  <a:gd name="T32" fmla="*/ 9 w 11"/>
                  <a:gd name="T33" fmla="*/ 13 h 22"/>
                  <a:gd name="T34" fmla="*/ 10 w 11"/>
                  <a:gd name="T35" fmla="*/ 9 h 22"/>
                  <a:gd name="T36" fmla="*/ 11 w 11"/>
                  <a:gd name="T37" fmla="*/ 4 h 22"/>
                  <a:gd name="T38" fmla="*/ 11 w 11"/>
                  <a:gd name="T39" fmla="*/ 4 h 22"/>
                  <a:gd name="T40" fmla="*/ 10 w 11"/>
                  <a:gd name="T41" fmla="*/ 4 h 22"/>
                  <a:gd name="T42" fmla="*/ 6 w 11"/>
                  <a:gd name="T43" fmla="*/ 1 h 22"/>
                  <a:gd name="T44" fmla="*/ 5 w 11"/>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22">
                    <a:moveTo>
                      <a:pt x="10" y="8"/>
                    </a:moveTo>
                    <a:cubicBezTo>
                      <a:pt x="10" y="8"/>
                      <a:pt x="10" y="8"/>
                      <a:pt x="10" y="8"/>
                    </a:cubicBezTo>
                    <a:cubicBezTo>
                      <a:pt x="10" y="8"/>
                      <a:pt x="10" y="8"/>
                      <a:pt x="10" y="8"/>
                    </a:cubicBezTo>
                    <a:moveTo>
                      <a:pt x="11" y="4"/>
                    </a:moveTo>
                    <a:cubicBezTo>
                      <a:pt x="11" y="4"/>
                      <a:pt x="11" y="4"/>
                      <a:pt x="11" y="4"/>
                    </a:cubicBezTo>
                    <a:moveTo>
                      <a:pt x="5" y="0"/>
                    </a:moveTo>
                    <a:cubicBezTo>
                      <a:pt x="4" y="1"/>
                      <a:pt x="4" y="1"/>
                      <a:pt x="4" y="2"/>
                    </a:cubicBezTo>
                    <a:cubicBezTo>
                      <a:pt x="3" y="4"/>
                      <a:pt x="3" y="5"/>
                      <a:pt x="2" y="7"/>
                    </a:cubicBezTo>
                    <a:cubicBezTo>
                      <a:pt x="2" y="8"/>
                      <a:pt x="2" y="10"/>
                      <a:pt x="1" y="11"/>
                    </a:cubicBezTo>
                    <a:cubicBezTo>
                      <a:pt x="1" y="14"/>
                      <a:pt x="1" y="16"/>
                      <a:pt x="0" y="19"/>
                    </a:cubicBezTo>
                    <a:cubicBezTo>
                      <a:pt x="2" y="19"/>
                      <a:pt x="2" y="19"/>
                      <a:pt x="2" y="19"/>
                    </a:cubicBezTo>
                    <a:cubicBezTo>
                      <a:pt x="3" y="20"/>
                      <a:pt x="5" y="20"/>
                      <a:pt x="6" y="21"/>
                    </a:cubicBezTo>
                    <a:cubicBezTo>
                      <a:pt x="7" y="21"/>
                      <a:pt x="7" y="21"/>
                      <a:pt x="7" y="21"/>
                    </a:cubicBezTo>
                    <a:cubicBezTo>
                      <a:pt x="7" y="22"/>
                      <a:pt x="7" y="22"/>
                      <a:pt x="7" y="22"/>
                    </a:cubicBezTo>
                    <a:cubicBezTo>
                      <a:pt x="7" y="22"/>
                      <a:pt x="7" y="22"/>
                      <a:pt x="7" y="22"/>
                    </a:cubicBezTo>
                    <a:cubicBezTo>
                      <a:pt x="7" y="22"/>
                      <a:pt x="7" y="22"/>
                      <a:pt x="7" y="22"/>
                    </a:cubicBezTo>
                    <a:cubicBezTo>
                      <a:pt x="8" y="19"/>
                      <a:pt x="8" y="16"/>
                      <a:pt x="9" y="13"/>
                    </a:cubicBezTo>
                    <a:cubicBezTo>
                      <a:pt x="9" y="11"/>
                      <a:pt x="9" y="10"/>
                      <a:pt x="10" y="9"/>
                    </a:cubicBezTo>
                    <a:cubicBezTo>
                      <a:pt x="10" y="7"/>
                      <a:pt x="10" y="6"/>
                      <a:pt x="11" y="4"/>
                    </a:cubicBezTo>
                    <a:cubicBezTo>
                      <a:pt x="11" y="4"/>
                      <a:pt x="11" y="4"/>
                      <a:pt x="11" y="4"/>
                    </a:cubicBezTo>
                    <a:cubicBezTo>
                      <a:pt x="10" y="4"/>
                      <a:pt x="10" y="4"/>
                      <a:pt x="10" y="4"/>
                    </a:cubicBezTo>
                    <a:cubicBezTo>
                      <a:pt x="6" y="1"/>
                      <a:pt x="6" y="1"/>
                      <a:pt x="6" y="1"/>
                    </a:cubicBezTo>
                    <a:cubicBezTo>
                      <a:pt x="6" y="1"/>
                      <a:pt x="5" y="0"/>
                      <a:pt x="5"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785">
                <a:extLst>
                  <a:ext uri="{FF2B5EF4-FFF2-40B4-BE49-F238E27FC236}">
                    <a16:creationId xmlns:a16="http://schemas.microsoft.com/office/drawing/2014/main" id="{84764B7F-F03D-4868-86F0-E8967F086862}"/>
                  </a:ext>
                </a:extLst>
              </p:cNvPr>
              <p:cNvSpPr>
                <a:spLocks/>
              </p:cNvSpPr>
              <p:nvPr/>
            </p:nvSpPr>
            <p:spPr bwMode="auto">
              <a:xfrm>
                <a:off x="1838" y="234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786">
                <a:extLst>
                  <a:ext uri="{FF2B5EF4-FFF2-40B4-BE49-F238E27FC236}">
                    <a16:creationId xmlns:a16="http://schemas.microsoft.com/office/drawing/2014/main" id="{80477E98-799A-4A1F-ADBD-D06BBCC38B10}"/>
                  </a:ext>
                </a:extLst>
              </p:cNvPr>
              <p:cNvSpPr>
                <a:spLocks/>
              </p:cNvSpPr>
              <p:nvPr/>
            </p:nvSpPr>
            <p:spPr bwMode="auto">
              <a:xfrm>
                <a:off x="1912" y="2366"/>
                <a:ext cx="76" cy="12"/>
              </a:xfrm>
              <a:custGeom>
                <a:avLst/>
                <a:gdLst>
                  <a:gd name="T0" fmla="*/ 0 w 32"/>
                  <a:gd name="T1" fmla="*/ 0 h 5"/>
                  <a:gd name="T2" fmla="*/ 2 w 32"/>
                  <a:gd name="T3" fmla="*/ 1 h 5"/>
                  <a:gd name="T4" fmla="*/ 3 w 32"/>
                  <a:gd name="T5" fmla="*/ 1 h 5"/>
                  <a:gd name="T6" fmla="*/ 4 w 32"/>
                  <a:gd name="T7" fmla="*/ 2 h 5"/>
                  <a:gd name="T8" fmla="*/ 6 w 32"/>
                  <a:gd name="T9" fmla="*/ 3 h 5"/>
                  <a:gd name="T10" fmla="*/ 8 w 32"/>
                  <a:gd name="T11" fmla="*/ 3 h 5"/>
                  <a:gd name="T12" fmla="*/ 10 w 32"/>
                  <a:gd name="T13" fmla="*/ 4 h 5"/>
                  <a:gd name="T14" fmla="*/ 11 w 32"/>
                  <a:gd name="T15" fmla="*/ 4 h 5"/>
                  <a:gd name="T16" fmla="*/ 13 w 32"/>
                  <a:gd name="T17" fmla="*/ 5 h 5"/>
                  <a:gd name="T18" fmla="*/ 16 w 32"/>
                  <a:gd name="T19" fmla="*/ 5 h 5"/>
                  <a:gd name="T20" fmla="*/ 17 w 32"/>
                  <a:gd name="T21" fmla="*/ 5 h 5"/>
                  <a:gd name="T22" fmla="*/ 17 w 32"/>
                  <a:gd name="T23" fmla="*/ 5 h 5"/>
                  <a:gd name="T24" fmla="*/ 17 w 32"/>
                  <a:gd name="T25" fmla="*/ 5 h 5"/>
                  <a:gd name="T26" fmla="*/ 17 w 32"/>
                  <a:gd name="T27" fmla="*/ 5 h 5"/>
                  <a:gd name="T28" fmla="*/ 17 w 32"/>
                  <a:gd name="T29" fmla="*/ 5 h 5"/>
                  <a:gd name="T30" fmla="*/ 17 w 32"/>
                  <a:gd name="T31" fmla="*/ 5 h 5"/>
                  <a:gd name="T32" fmla="*/ 18 w 32"/>
                  <a:gd name="T33" fmla="*/ 5 h 5"/>
                  <a:gd name="T34" fmla="*/ 18 w 32"/>
                  <a:gd name="T35" fmla="*/ 5 h 5"/>
                  <a:gd name="T36" fmla="*/ 21 w 32"/>
                  <a:gd name="T37" fmla="*/ 5 h 5"/>
                  <a:gd name="T38" fmla="*/ 21 w 32"/>
                  <a:gd name="T39" fmla="*/ 5 h 5"/>
                  <a:gd name="T40" fmla="*/ 24 w 32"/>
                  <a:gd name="T41" fmla="*/ 5 h 5"/>
                  <a:gd name="T42" fmla="*/ 24 w 32"/>
                  <a:gd name="T43" fmla="*/ 5 h 5"/>
                  <a:gd name="T44" fmla="*/ 25 w 32"/>
                  <a:gd name="T45" fmla="*/ 5 h 5"/>
                  <a:gd name="T46" fmla="*/ 26 w 32"/>
                  <a:gd name="T47" fmla="*/ 5 h 5"/>
                  <a:gd name="T48" fmla="*/ 28 w 32"/>
                  <a:gd name="T49" fmla="*/ 5 h 5"/>
                  <a:gd name="T50" fmla="*/ 29 w 32"/>
                  <a:gd name="T51" fmla="*/ 4 h 5"/>
                  <a:gd name="T52" fmla="*/ 31 w 32"/>
                  <a:gd name="T53" fmla="*/ 4 h 5"/>
                  <a:gd name="T54" fmla="*/ 32 w 32"/>
                  <a:gd name="T55" fmla="*/ 4 h 5"/>
                  <a:gd name="T56" fmla="*/ 27 w 32"/>
                  <a:gd name="T57" fmla="*/ 3 h 5"/>
                  <a:gd name="T58" fmla="*/ 24 w 32"/>
                  <a:gd name="T59" fmla="*/ 3 h 5"/>
                  <a:gd name="T60" fmla="*/ 24 w 32"/>
                  <a:gd name="T61" fmla="*/ 3 h 5"/>
                  <a:gd name="T62" fmla="*/ 21 w 32"/>
                  <a:gd name="T63" fmla="*/ 3 h 5"/>
                  <a:gd name="T64" fmla="*/ 18 w 32"/>
                  <a:gd name="T65" fmla="*/ 2 h 5"/>
                  <a:gd name="T66" fmla="*/ 14 w 32"/>
                  <a:gd name="T67" fmla="*/ 2 h 5"/>
                  <a:gd name="T68" fmla="*/ 12 w 32"/>
                  <a:gd name="T69" fmla="*/ 1 h 5"/>
                  <a:gd name="T70" fmla="*/ 10 w 32"/>
                  <a:gd name="T71" fmla="*/ 1 h 5"/>
                  <a:gd name="T72" fmla="*/ 0 w 32"/>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5">
                    <a:moveTo>
                      <a:pt x="0" y="0"/>
                    </a:moveTo>
                    <a:cubicBezTo>
                      <a:pt x="2" y="1"/>
                      <a:pt x="2" y="1"/>
                      <a:pt x="2" y="1"/>
                    </a:cubicBezTo>
                    <a:cubicBezTo>
                      <a:pt x="3" y="1"/>
                      <a:pt x="3" y="1"/>
                      <a:pt x="3" y="1"/>
                    </a:cubicBezTo>
                    <a:cubicBezTo>
                      <a:pt x="4" y="2"/>
                      <a:pt x="4" y="2"/>
                      <a:pt x="4" y="2"/>
                    </a:cubicBezTo>
                    <a:cubicBezTo>
                      <a:pt x="5" y="2"/>
                      <a:pt x="5" y="2"/>
                      <a:pt x="6" y="3"/>
                    </a:cubicBezTo>
                    <a:cubicBezTo>
                      <a:pt x="8" y="3"/>
                      <a:pt x="8" y="3"/>
                      <a:pt x="8" y="3"/>
                    </a:cubicBezTo>
                    <a:cubicBezTo>
                      <a:pt x="10" y="4"/>
                      <a:pt x="10" y="4"/>
                      <a:pt x="10" y="4"/>
                    </a:cubicBezTo>
                    <a:cubicBezTo>
                      <a:pt x="11" y="4"/>
                      <a:pt x="11" y="4"/>
                      <a:pt x="11" y="4"/>
                    </a:cubicBezTo>
                    <a:cubicBezTo>
                      <a:pt x="13" y="5"/>
                      <a:pt x="13" y="5"/>
                      <a:pt x="13" y="5"/>
                    </a:cubicBezTo>
                    <a:cubicBezTo>
                      <a:pt x="16" y="5"/>
                      <a:pt x="16" y="5"/>
                      <a:pt x="16"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8" y="5"/>
                      <a:pt x="18" y="5"/>
                      <a:pt x="18" y="5"/>
                    </a:cubicBezTo>
                    <a:cubicBezTo>
                      <a:pt x="18" y="5"/>
                      <a:pt x="18" y="5"/>
                      <a:pt x="18" y="5"/>
                    </a:cubicBezTo>
                    <a:cubicBezTo>
                      <a:pt x="21" y="5"/>
                      <a:pt x="21" y="5"/>
                      <a:pt x="21" y="5"/>
                    </a:cubicBezTo>
                    <a:cubicBezTo>
                      <a:pt x="21" y="5"/>
                      <a:pt x="21" y="5"/>
                      <a:pt x="21" y="5"/>
                    </a:cubicBezTo>
                    <a:cubicBezTo>
                      <a:pt x="24" y="5"/>
                      <a:pt x="24" y="5"/>
                      <a:pt x="24" y="5"/>
                    </a:cubicBezTo>
                    <a:cubicBezTo>
                      <a:pt x="24" y="5"/>
                      <a:pt x="24" y="5"/>
                      <a:pt x="24" y="5"/>
                    </a:cubicBezTo>
                    <a:cubicBezTo>
                      <a:pt x="25" y="5"/>
                      <a:pt x="25" y="5"/>
                      <a:pt x="25" y="5"/>
                    </a:cubicBezTo>
                    <a:cubicBezTo>
                      <a:pt x="26" y="5"/>
                      <a:pt x="26" y="5"/>
                      <a:pt x="26" y="5"/>
                    </a:cubicBezTo>
                    <a:cubicBezTo>
                      <a:pt x="27" y="5"/>
                      <a:pt x="27" y="5"/>
                      <a:pt x="28" y="5"/>
                    </a:cubicBezTo>
                    <a:cubicBezTo>
                      <a:pt x="29" y="4"/>
                      <a:pt x="29" y="4"/>
                      <a:pt x="29" y="4"/>
                    </a:cubicBezTo>
                    <a:cubicBezTo>
                      <a:pt x="31" y="4"/>
                      <a:pt x="31" y="4"/>
                      <a:pt x="31" y="4"/>
                    </a:cubicBezTo>
                    <a:cubicBezTo>
                      <a:pt x="32" y="4"/>
                      <a:pt x="32" y="4"/>
                      <a:pt x="32" y="4"/>
                    </a:cubicBezTo>
                    <a:cubicBezTo>
                      <a:pt x="30" y="3"/>
                      <a:pt x="28" y="3"/>
                      <a:pt x="27" y="3"/>
                    </a:cubicBezTo>
                    <a:cubicBezTo>
                      <a:pt x="26" y="3"/>
                      <a:pt x="25" y="3"/>
                      <a:pt x="24" y="3"/>
                    </a:cubicBezTo>
                    <a:cubicBezTo>
                      <a:pt x="24" y="3"/>
                      <a:pt x="24" y="3"/>
                      <a:pt x="24" y="3"/>
                    </a:cubicBezTo>
                    <a:cubicBezTo>
                      <a:pt x="23" y="3"/>
                      <a:pt x="22" y="3"/>
                      <a:pt x="21" y="3"/>
                    </a:cubicBezTo>
                    <a:cubicBezTo>
                      <a:pt x="20" y="3"/>
                      <a:pt x="19" y="3"/>
                      <a:pt x="18" y="2"/>
                    </a:cubicBezTo>
                    <a:cubicBezTo>
                      <a:pt x="16" y="2"/>
                      <a:pt x="15" y="2"/>
                      <a:pt x="14" y="2"/>
                    </a:cubicBezTo>
                    <a:cubicBezTo>
                      <a:pt x="13" y="1"/>
                      <a:pt x="13" y="1"/>
                      <a:pt x="12" y="1"/>
                    </a:cubicBezTo>
                    <a:cubicBezTo>
                      <a:pt x="10" y="1"/>
                      <a:pt x="10" y="1"/>
                      <a:pt x="10" y="1"/>
                    </a:cubicBezTo>
                    <a:cubicBezTo>
                      <a:pt x="7" y="0"/>
                      <a:pt x="3" y="0"/>
                      <a:pt x="0"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787">
                <a:extLst>
                  <a:ext uri="{FF2B5EF4-FFF2-40B4-BE49-F238E27FC236}">
                    <a16:creationId xmlns:a16="http://schemas.microsoft.com/office/drawing/2014/main" id="{4AD49D39-2B54-4903-A752-127F72CAF7F9}"/>
                  </a:ext>
                </a:extLst>
              </p:cNvPr>
              <p:cNvSpPr>
                <a:spLocks/>
              </p:cNvSpPr>
              <p:nvPr/>
            </p:nvSpPr>
            <p:spPr bwMode="auto">
              <a:xfrm>
                <a:off x="1834" y="2347"/>
                <a:ext cx="4" cy="2"/>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1"/>
                      <a:pt x="2" y="1"/>
                    </a:cubicBezTo>
                    <a:cubicBezTo>
                      <a:pt x="2" y="1"/>
                      <a:pt x="2" y="1"/>
                      <a:pt x="2" y="1"/>
                    </a:cubicBezTo>
                    <a:cubicBezTo>
                      <a:pt x="1" y="1"/>
                      <a:pt x="1" y="0"/>
                      <a:pt x="0"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788">
                <a:extLst>
                  <a:ext uri="{FF2B5EF4-FFF2-40B4-BE49-F238E27FC236}">
                    <a16:creationId xmlns:a16="http://schemas.microsoft.com/office/drawing/2014/main" id="{03BDAC78-1FAE-4CD3-90A9-625CC8B119AA}"/>
                  </a:ext>
                </a:extLst>
              </p:cNvPr>
              <p:cNvSpPr>
                <a:spLocks/>
              </p:cNvSpPr>
              <p:nvPr/>
            </p:nvSpPr>
            <p:spPr bwMode="auto">
              <a:xfrm>
                <a:off x="1941" y="2368"/>
                <a:ext cx="35" cy="5"/>
              </a:xfrm>
              <a:custGeom>
                <a:avLst/>
                <a:gdLst>
                  <a:gd name="T0" fmla="*/ 0 w 15"/>
                  <a:gd name="T1" fmla="*/ 0 h 2"/>
                  <a:gd name="T2" fmla="*/ 2 w 15"/>
                  <a:gd name="T3" fmla="*/ 1 h 2"/>
                  <a:gd name="T4" fmla="*/ 6 w 15"/>
                  <a:gd name="T5" fmla="*/ 1 h 2"/>
                  <a:gd name="T6" fmla="*/ 9 w 15"/>
                  <a:gd name="T7" fmla="*/ 2 h 2"/>
                  <a:gd name="T8" fmla="*/ 12 w 15"/>
                  <a:gd name="T9" fmla="*/ 2 h 2"/>
                  <a:gd name="T10" fmla="*/ 12 w 15"/>
                  <a:gd name="T11" fmla="*/ 2 h 2"/>
                  <a:gd name="T12" fmla="*/ 15 w 15"/>
                  <a:gd name="T13" fmla="*/ 2 h 2"/>
                  <a:gd name="T14" fmla="*/ 14 w 15"/>
                  <a:gd name="T15" fmla="*/ 2 h 2"/>
                  <a:gd name="T16" fmla="*/ 10 w 15"/>
                  <a:gd name="T17" fmla="*/ 1 h 2"/>
                  <a:gd name="T18" fmla="*/ 8 w 15"/>
                  <a:gd name="T19" fmla="*/ 1 h 2"/>
                  <a:gd name="T20" fmla="*/ 7 w 15"/>
                  <a:gd name="T21" fmla="*/ 1 h 2"/>
                  <a:gd name="T22" fmla="*/ 7 w 15"/>
                  <a:gd name="T23" fmla="*/ 1 h 2"/>
                  <a:gd name="T24" fmla="*/ 6 w 15"/>
                  <a:gd name="T25" fmla="*/ 1 h 2"/>
                  <a:gd name="T26" fmla="*/ 6 w 15"/>
                  <a:gd name="T27" fmla="*/ 0 h 2"/>
                  <a:gd name="T28" fmla="*/ 0 w 15"/>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
                    <a:moveTo>
                      <a:pt x="0" y="0"/>
                    </a:moveTo>
                    <a:cubicBezTo>
                      <a:pt x="1" y="0"/>
                      <a:pt x="1" y="0"/>
                      <a:pt x="2" y="1"/>
                    </a:cubicBezTo>
                    <a:cubicBezTo>
                      <a:pt x="3" y="1"/>
                      <a:pt x="4" y="1"/>
                      <a:pt x="6" y="1"/>
                    </a:cubicBezTo>
                    <a:cubicBezTo>
                      <a:pt x="7" y="2"/>
                      <a:pt x="8" y="2"/>
                      <a:pt x="9" y="2"/>
                    </a:cubicBezTo>
                    <a:cubicBezTo>
                      <a:pt x="10" y="2"/>
                      <a:pt x="11" y="2"/>
                      <a:pt x="12" y="2"/>
                    </a:cubicBezTo>
                    <a:cubicBezTo>
                      <a:pt x="12" y="2"/>
                      <a:pt x="12" y="2"/>
                      <a:pt x="12" y="2"/>
                    </a:cubicBezTo>
                    <a:cubicBezTo>
                      <a:pt x="13" y="2"/>
                      <a:pt x="14" y="2"/>
                      <a:pt x="15" y="2"/>
                    </a:cubicBezTo>
                    <a:cubicBezTo>
                      <a:pt x="15" y="2"/>
                      <a:pt x="14" y="2"/>
                      <a:pt x="14" y="2"/>
                    </a:cubicBezTo>
                    <a:cubicBezTo>
                      <a:pt x="10" y="1"/>
                      <a:pt x="10" y="1"/>
                      <a:pt x="10" y="1"/>
                    </a:cubicBezTo>
                    <a:cubicBezTo>
                      <a:pt x="8" y="1"/>
                      <a:pt x="8" y="1"/>
                      <a:pt x="8" y="1"/>
                    </a:cubicBezTo>
                    <a:cubicBezTo>
                      <a:pt x="7" y="1"/>
                      <a:pt x="7" y="1"/>
                      <a:pt x="7" y="1"/>
                    </a:cubicBezTo>
                    <a:cubicBezTo>
                      <a:pt x="7" y="1"/>
                      <a:pt x="7" y="1"/>
                      <a:pt x="7" y="1"/>
                    </a:cubicBezTo>
                    <a:cubicBezTo>
                      <a:pt x="6" y="1"/>
                      <a:pt x="6" y="1"/>
                      <a:pt x="6" y="1"/>
                    </a:cubicBezTo>
                    <a:cubicBezTo>
                      <a:pt x="6" y="0"/>
                      <a:pt x="6" y="0"/>
                      <a:pt x="6" y="0"/>
                    </a:cubicBezTo>
                    <a:cubicBezTo>
                      <a:pt x="0" y="0"/>
                      <a:pt x="0" y="0"/>
                      <a:pt x="0"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789">
                <a:extLst>
                  <a:ext uri="{FF2B5EF4-FFF2-40B4-BE49-F238E27FC236}">
                    <a16:creationId xmlns:a16="http://schemas.microsoft.com/office/drawing/2014/main" id="{C76645A8-631D-41C1-911F-5862A56C6B88}"/>
                  </a:ext>
                </a:extLst>
              </p:cNvPr>
              <p:cNvSpPr>
                <a:spLocks noEditPoints="1"/>
              </p:cNvSpPr>
              <p:nvPr/>
            </p:nvSpPr>
            <p:spPr bwMode="auto">
              <a:xfrm>
                <a:off x="1361" y="2442"/>
                <a:ext cx="180" cy="316"/>
              </a:xfrm>
              <a:custGeom>
                <a:avLst/>
                <a:gdLst>
                  <a:gd name="T0" fmla="*/ 76 w 76"/>
                  <a:gd name="T1" fmla="*/ 133 h 133"/>
                  <a:gd name="T2" fmla="*/ 76 w 76"/>
                  <a:gd name="T3" fmla="*/ 133 h 133"/>
                  <a:gd name="T4" fmla="*/ 76 w 76"/>
                  <a:gd name="T5" fmla="*/ 133 h 133"/>
                  <a:gd name="T6" fmla="*/ 76 w 76"/>
                  <a:gd name="T7" fmla="*/ 133 h 133"/>
                  <a:gd name="T8" fmla="*/ 63 w 76"/>
                  <a:gd name="T9" fmla="*/ 129 h 133"/>
                  <a:gd name="T10" fmla="*/ 63 w 76"/>
                  <a:gd name="T11" fmla="*/ 129 h 133"/>
                  <a:gd name="T12" fmla="*/ 63 w 76"/>
                  <a:gd name="T13" fmla="*/ 129 h 133"/>
                  <a:gd name="T14" fmla="*/ 63 w 76"/>
                  <a:gd name="T15" fmla="*/ 129 h 133"/>
                  <a:gd name="T16" fmla="*/ 55 w 76"/>
                  <a:gd name="T17" fmla="*/ 122 h 133"/>
                  <a:gd name="T18" fmla="*/ 56 w 76"/>
                  <a:gd name="T19" fmla="*/ 124 h 133"/>
                  <a:gd name="T20" fmla="*/ 57 w 76"/>
                  <a:gd name="T21" fmla="*/ 125 h 133"/>
                  <a:gd name="T22" fmla="*/ 59 w 76"/>
                  <a:gd name="T23" fmla="*/ 126 h 133"/>
                  <a:gd name="T24" fmla="*/ 60 w 76"/>
                  <a:gd name="T25" fmla="*/ 127 h 133"/>
                  <a:gd name="T26" fmla="*/ 61 w 76"/>
                  <a:gd name="T27" fmla="*/ 127 h 133"/>
                  <a:gd name="T28" fmla="*/ 63 w 76"/>
                  <a:gd name="T29" fmla="*/ 128 h 133"/>
                  <a:gd name="T30" fmla="*/ 63 w 76"/>
                  <a:gd name="T31" fmla="*/ 128 h 133"/>
                  <a:gd name="T32" fmla="*/ 63 w 76"/>
                  <a:gd name="T33" fmla="*/ 129 h 133"/>
                  <a:gd name="T34" fmla="*/ 63 w 76"/>
                  <a:gd name="T35" fmla="*/ 129 h 133"/>
                  <a:gd name="T36" fmla="*/ 63 w 76"/>
                  <a:gd name="T37" fmla="*/ 129 h 133"/>
                  <a:gd name="T38" fmla="*/ 63 w 76"/>
                  <a:gd name="T39" fmla="*/ 129 h 133"/>
                  <a:gd name="T40" fmla="*/ 63 w 76"/>
                  <a:gd name="T41" fmla="*/ 129 h 133"/>
                  <a:gd name="T42" fmla="*/ 63 w 76"/>
                  <a:gd name="T43" fmla="*/ 129 h 133"/>
                  <a:gd name="T44" fmla="*/ 64 w 76"/>
                  <a:gd name="T45" fmla="*/ 129 h 133"/>
                  <a:gd name="T46" fmla="*/ 72 w 76"/>
                  <a:gd name="T47" fmla="*/ 132 h 133"/>
                  <a:gd name="T48" fmla="*/ 74 w 76"/>
                  <a:gd name="T49" fmla="*/ 132 h 133"/>
                  <a:gd name="T50" fmla="*/ 75 w 76"/>
                  <a:gd name="T51" fmla="*/ 133 h 133"/>
                  <a:gd name="T52" fmla="*/ 76 w 76"/>
                  <a:gd name="T53" fmla="*/ 133 h 133"/>
                  <a:gd name="T54" fmla="*/ 76 w 76"/>
                  <a:gd name="T55" fmla="*/ 133 h 133"/>
                  <a:gd name="T56" fmla="*/ 76 w 76"/>
                  <a:gd name="T57" fmla="*/ 132 h 133"/>
                  <a:gd name="T58" fmla="*/ 71 w 76"/>
                  <a:gd name="T59" fmla="*/ 131 h 133"/>
                  <a:gd name="T60" fmla="*/ 66 w 76"/>
                  <a:gd name="T61" fmla="*/ 129 h 133"/>
                  <a:gd name="T62" fmla="*/ 64 w 76"/>
                  <a:gd name="T63" fmla="*/ 128 h 133"/>
                  <a:gd name="T64" fmla="*/ 64 w 76"/>
                  <a:gd name="T65" fmla="*/ 128 h 133"/>
                  <a:gd name="T66" fmla="*/ 64 w 76"/>
                  <a:gd name="T67" fmla="*/ 128 h 133"/>
                  <a:gd name="T68" fmla="*/ 63 w 76"/>
                  <a:gd name="T69" fmla="*/ 128 h 133"/>
                  <a:gd name="T70" fmla="*/ 63 w 76"/>
                  <a:gd name="T71" fmla="*/ 128 h 133"/>
                  <a:gd name="T72" fmla="*/ 63 w 76"/>
                  <a:gd name="T73" fmla="*/ 128 h 133"/>
                  <a:gd name="T74" fmla="*/ 63 w 76"/>
                  <a:gd name="T75" fmla="*/ 128 h 133"/>
                  <a:gd name="T76" fmla="*/ 63 w 76"/>
                  <a:gd name="T77" fmla="*/ 128 h 133"/>
                  <a:gd name="T78" fmla="*/ 63 w 76"/>
                  <a:gd name="T79" fmla="*/ 128 h 133"/>
                  <a:gd name="T80" fmla="*/ 62 w 76"/>
                  <a:gd name="T81" fmla="*/ 127 h 133"/>
                  <a:gd name="T82" fmla="*/ 57 w 76"/>
                  <a:gd name="T83" fmla="*/ 124 h 133"/>
                  <a:gd name="T84" fmla="*/ 55 w 76"/>
                  <a:gd name="T85" fmla="*/ 122 h 133"/>
                  <a:gd name="T86" fmla="*/ 0 w 76"/>
                  <a:gd name="T87" fmla="*/ 0 h 133"/>
                  <a:gd name="T88" fmla="*/ 0 w 76"/>
                  <a:gd name="T89" fmla="*/ 2 h 133"/>
                  <a:gd name="T90" fmla="*/ 0 w 76"/>
                  <a:gd name="T91" fmla="*/ 11 h 133"/>
                  <a:gd name="T92" fmla="*/ 1 w 76"/>
                  <a:gd name="T93" fmla="*/ 20 h 133"/>
                  <a:gd name="T94" fmla="*/ 2 w 76"/>
                  <a:gd name="T95" fmla="*/ 25 h 133"/>
                  <a:gd name="T96" fmla="*/ 3 w 76"/>
                  <a:gd name="T97" fmla="*/ 30 h 133"/>
                  <a:gd name="T98" fmla="*/ 4 w 76"/>
                  <a:gd name="T99" fmla="*/ 33 h 133"/>
                  <a:gd name="T100" fmla="*/ 5 w 76"/>
                  <a:gd name="T101" fmla="*/ 31 h 133"/>
                  <a:gd name="T102" fmla="*/ 5 w 76"/>
                  <a:gd name="T103" fmla="*/ 29 h 133"/>
                  <a:gd name="T104" fmla="*/ 2 w 76"/>
                  <a:gd name="T105" fmla="*/ 20 h 133"/>
                  <a:gd name="T106" fmla="*/ 1 w 76"/>
                  <a:gd name="T107" fmla="*/ 11 h 133"/>
                  <a:gd name="T108" fmla="*/ 0 w 76"/>
                  <a:gd name="T109" fmla="*/ 1 h 133"/>
                  <a:gd name="T110" fmla="*/ 0 w 76"/>
                  <a:gd name="T11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133">
                    <a:moveTo>
                      <a:pt x="76" y="133"/>
                    </a:moveTo>
                    <a:cubicBezTo>
                      <a:pt x="76" y="133"/>
                      <a:pt x="76" y="133"/>
                      <a:pt x="76" y="133"/>
                    </a:cubicBezTo>
                    <a:cubicBezTo>
                      <a:pt x="76" y="133"/>
                      <a:pt x="76" y="133"/>
                      <a:pt x="76" y="133"/>
                    </a:cubicBezTo>
                    <a:cubicBezTo>
                      <a:pt x="76" y="133"/>
                      <a:pt x="76" y="133"/>
                      <a:pt x="76" y="133"/>
                    </a:cubicBezTo>
                    <a:moveTo>
                      <a:pt x="63" y="129"/>
                    </a:moveTo>
                    <a:cubicBezTo>
                      <a:pt x="63" y="129"/>
                      <a:pt x="63" y="129"/>
                      <a:pt x="63" y="129"/>
                    </a:cubicBezTo>
                    <a:cubicBezTo>
                      <a:pt x="63" y="129"/>
                      <a:pt x="63" y="129"/>
                      <a:pt x="63" y="129"/>
                    </a:cubicBezTo>
                    <a:cubicBezTo>
                      <a:pt x="63" y="129"/>
                      <a:pt x="63" y="129"/>
                      <a:pt x="63" y="129"/>
                    </a:cubicBezTo>
                    <a:moveTo>
                      <a:pt x="55" y="122"/>
                    </a:moveTo>
                    <a:cubicBezTo>
                      <a:pt x="56" y="123"/>
                      <a:pt x="56" y="123"/>
                      <a:pt x="56" y="124"/>
                    </a:cubicBezTo>
                    <a:cubicBezTo>
                      <a:pt x="56" y="124"/>
                      <a:pt x="57" y="125"/>
                      <a:pt x="57" y="125"/>
                    </a:cubicBezTo>
                    <a:cubicBezTo>
                      <a:pt x="59" y="126"/>
                      <a:pt x="59" y="126"/>
                      <a:pt x="59" y="126"/>
                    </a:cubicBezTo>
                    <a:cubicBezTo>
                      <a:pt x="60" y="127"/>
                      <a:pt x="60" y="127"/>
                      <a:pt x="60" y="127"/>
                    </a:cubicBezTo>
                    <a:cubicBezTo>
                      <a:pt x="61" y="127"/>
                      <a:pt x="61" y="127"/>
                      <a:pt x="61" y="127"/>
                    </a:cubicBezTo>
                    <a:cubicBezTo>
                      <a:pt x="63" y="128"/>
                      <a:pt x="63" y="128"/>
                      <a:pt x="63" y="128"/>
                    </a:cubicBezTo>
                    <a:cubicBezTo>
                      <a:pt x="63" y="128"/>
                      <a:pt x="63" y="128"/>
                      <a:pt x="63" y="128"/>
                    </a:cubicBezTo>
                    <a:cubicBezTo>
                      <a:pt x="63" y="128"/>
                      <a:pt x="63" y="129"/>
                      <a:pt x="63" y="129"/>
                    </a:cubicBezTo>
                    <a:cubicBezTo>
                      <a:pt x="63" y="129"/>
                      <a:pt x="63" y="129"/>
                      <a:pt x="63" y="129"/>
                    </a:cubicBezTo>
                    <a:cubicBezTo>
                      <a:pt x="63" y="129"/>
                      <a:pt x="63" y="129"/>
                      <a:pt x="63" y="129"/>
                    </a:cubicBezTo>
                    <a:cubicBezTo>
                      <a:pt x="63" y="129"/>
                      <a:pt x="63" y="129"/>
                      <a:pt x="63" y="129"/>
                    </a:cubicBezTo>
                    <a:cubicBezTo>
                      <a:pt x="63" y="129"/>
                      <a:pt x="63" y="129"/>
                      <a:pt x="63" y="129"/>
                    </a:cubicBezTo>
                    <a:cubicBezTo>
                      <a:pt x="63" y="129"/>
                      <a:pt x="63" y="129"/>
                      <a:pt x="63" y="129"/>
                    </a:cubicBezTo>
                    <a:cubicBezTo>
                      <a:pt x="64" y="129"/>
                      <a:pt x="64" y="129"/>
                      <a:pt x="64" y="129"/>
                    </a:cubicBezTo>
                    <a:cubicBezTo>
                      <a:pt x="67" y="130"/>
                      <a:pt x="69" y="131"/>
                      <a:pt x="72" y="132"/>
                    </a:cubicBezTo>
                    <a:cubicBezTo>
                      <a:pt x="73" y="132"/>
                      <a:pt x="73" y="132"/>
                      <a:pt x="74" y="132"/>
                    </a:cubicBezTo>
                    <a:cubicBezTo>
                      <a:pt x="75" y="133"/>
                      <a:pt x="75" y="133"/>
                      <a:pt x="75" y="133"/>
                    </a:cubicBezTo>
                    <a:cubicBezTo>
                      <a:pt x="76" y="133"/>
                      <a:pt x="76" y="133"/>
                      <a:pt x="76" y="133"/>
                    </a:cubicBezTo>
                    <a:cubicBezTo>
                      <a:pt x="76" y="133"/>
                      <a:pt x="76" y="133"/>
                      <a:pt x="76" y="133"/>
                    </a:cubicBezTo>
                    <a:cubicBezTo>
                      <a:pt x="76" y="132"/>
                      <a:pt x="76" y="132"/>
                      <a:pt x="76" y="132"/>
                    </a:cubicBezTo>
                    <a:cubicBezTo>
                      <a:pt x="71" y="131"/>
                      <a:pt x="71" y="131"/>
                      <a:pt x="71" y="131"/>
                    </a:cubicBezTo>
                    <a:cubicBezTo>
                      <a:pt x="69" y="130"/>
                      <a:pt x="68" y="130"/>
                      <a:pt x="66" y="129"/>
                    </a:cubicBezTo>
                    <a:cubicBezTo>
                      <a:pt x="64" y="128"/>
                      <a:pt x="64" y="128"/>
                      <a:pt x="64" y="128"/>
                    </a:cubicBezTo>
                    <a:cubicBezTo>
                      <a:pt x="64" y="128"/>
                      <a:pt x="64" y="128"/>
                      <a:pt x="64" y="128"/>
                    </a:cubicBezTo>
                    <a:cubicBezTo>
                      <a:pt x="64" y="128"/>
                      <a:pt x="64" y="128"/>
                      <a:pt x="64" y="128"/>
                    </a:cubicBezTo>
                    <a:cubicBezTo>
                      <a:pt x="63" y="128"/>
                      <a:pt x="63" y="128"/>
                      <a:pt x="63" y="128"/>
                    </a:cubicBezTo>
                    <a:cubicBezTo>
                      <a:pt x="63" y="128"/>
                      <a:pt x="63" y="128"/>
                      <a:pt x="63" y="128"/>
                    </a:cubicBezTo>
                    <a:cubicBezTo>
                      <a:pt x="63" y="128"/>
                      <a:pt x="63" y="128"/>
                      <a:pt x="63" y="128"/>
                    </a:cubicBezTo>
                    <a:cubicBezTo>
                      <a:pt x="63" y="128"/>
                      <a:pt x="63" y="128"/>
                      <a:pt x="63" y="128"/>
                    </a:cubicBezTo>
                    <a:cubicBezTo>
                      <a:pt x="63" y="128"/>
                      <a:pt x="63" y="128"/>
                      <a:pt x="63" y="128"/>
                    </a:cubicBezTo>
                    <a:cubicBezTo>
                      <a:pt x="63" y="128"/>
                      <a:pt x="63" y="128"/>
                      <a:pt x="63" y="128"/>
                    </a:cubicBezTo>
                    <a:cubicBezTo>
                      <a:pt x="62" y="127"/>
                      <a:pt x="62" y="127"/>
                      <a:pt x="62" y="127"/>
                    </a:cubicBezTo>
                    <a:cubicBezTo>
                      <a:pt x="60" y="126"/>
                      <a:pt x="59" y="125"/>
                      <a:pt x="57" y="124"/>
                    </a:cubicBezTo>
                    <a:cubicBezTo>
                      <a:pt x="55" y="122"/>
                      <a:pt x="55" y="122"/>
                      <a:pt x="55" y="122"/>
                    </a:cubicBezTo>
                    <a:moveTo>
                      <a:pt x="0" y="0"/>
                    </a:moveTo>
                    <a:cubicBezTo>
                      <a:pt x="0" y="2"/>
                      <a:pt x="0" y="2"/>
                      <a:pt x="0" y="2"/>
                    </a:cubicBezTo>
                    <a:cubicBezTo>
                      <a:pt x="0" y="5"/>
                      <a:pt x="0" y="8"/>
                      <a:pt x="0" y="11"/>
                    </a:cubicBezTo>
                    <a:cubicBezTo>
                      <a:pt x="0" y="14"/>
                      <a:pt x="1" y="17"/>
                      <a:pt x="1" y="20"/>
                    </a:cubicBezTo>
                    <a:cubicBezTo>
                      <a:pt x="2" y="25"/>
                      <a:pt x="2" y="25"/>
                      <a:pt x="2" y="25"/>
                    </a:cubicBezTo>
                    <a:cubicBezTo>
                      <a:pt x="3" y="30"/>
                      <a:pt x="3" y="30"/>
                      <a:pt x="3" y="30"/>
                    </a:cubicBezTo>
                    <a:cubicBezTo>
                      <a:pt x="4" y="31"/>
                      <a:pt x="4" y="32"/>
                      <a:pt x="4" y="33"/>
                    </a:cubicBezTo>
                    <a:cubicBezTo>
                      <a:pt x="5" y="32"/>
                      <a:pt x="5" y="31"/>
                      <a:pt x="5" y="31"/>
                    </a:cubicBezTo>
                    <a:cubicBezTo>
                      <a:pt x="5" y="29"/>
                      <a:pt x="5" y="29"/>
                      <a:pt x="5" y="29"/>
                    </a:cubicBezTo>
                    <a:cubicBezTo>
                      <a:pt x="2" y="20"/>
                      <a:pt x="2" y="20"/>
                      <a:pt x="2" y="20"/>
                    </a:cubicBezTo>
                    <a:cubicBezTo>
                      <a:pt x="2" y="17"/>
                      <a:pt x="1" y="14"/>
                      <a:pt x="1" y="11"/>
                    </a:cubicBezTo>
                    <a:cubicBezTo>
                      <a:pt x="0" y="8"/>
                      <a:pt x="0" y="5"/>
                      <a:pt x="0" y="1"/>
                    </a:cubicBezTo>
                    <a:cubicBezTo>
                      <a:pt x="0" y="0"/>
                      <a:pt x="0" y="0"/>
                      <a:pt x="0"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790">
                <a:extLst>
                  <a:ext uri="{FF2B5EF4-FFF2-40B4-BE49-F238E27FC236}">
                    <a16:creationId xmlns:a16="http://schemas.microsoft.com/office/drawing/2014/main" id="{D29EE7EB-61B7-449C-A431-C14FE3C3DEBB}"/>
                  </a:ext>
                </a:extLst>
              </p:cNvPr>
              <p:cNvSpPr>
                <a:spLocks noEditPoints="1"/>
              </p:cNvSpPr>
              <p:nvPr/>
            </p:nvSpPr>
            <p:spPr bwMode="auto">
              <a:xfrm>
                <a:off x="1346" y="2430"/>
                <a:ext cx="31" cy="116"/>
              </a:xfrm>
              <a:custGeom>
                <a:avLst/>
                <a:gdLst>
                  <a:gd name="T0" fmla="*/ 3 w 13"/>
                  <a:gd name="T1" fmla="*/ 7 h 49"/>
                  <a:gd name="T2" fmla="*/ 1 w 13"/>
                  <a:gd name="T3" fmla="*/ 10 h 49"/>
                  <a:gd name="T4" fmla="*/ 0 w 13"/>
                  <a:gd name="T5" fmla="*/ 16 h 49"/>
                  <a:gd name="T6" fmla="*/ 0 w 13"/>
                  <a:gd name="T7" fmla="*/ 18 h 49"/>
                  <a:gd name="T8" fmla="*/ 0 w 13"/>
                  <a:gd name="T9" fmla="*/ 26 h 49"/>
                  <a:gd name="T10" fmla="*/ 1 w 13"/>
                  <a:gd name="T11" fmla="*/ 31 h 49"/>
                  <a:gd name="T12" fmla="*/ 1 w 13"/>
                  <a:gd name="T13" fmla="*/ 36 h 49"/>
                  <a:gd name="T14" fmla="*/ 4 w 13"/>
                  <a:gd name="T15" fmla="*/ 46 h 49"/>
                  <a:gd name="T16" fmla="*/ 4 w 13"/>
                  <a:gd name="T17" fmla="*/ 47 h 49"/>
                  <a:gd name="T18" fmla="*/ 4 w 13"/>
                  <a:gd name="T19" fmla="*/ 48 h 49"/>
                  <a:gd name="T20" fmla="*/ 4 w 13"/>
                  <a:gd name="T21" fmla="*/ 48 h 49"/>
                  <a:gd name="T22" fmla="*/ 4 w 13"/>
                  <a:gd name="T23" fmla="*/ 48 h 49"/>
                  <a:gd name="T24" fmla="*/ 5 w 13"/>
                  <a:gd name="T25" fmla="*/ 48 h 49"/>
                  <a:gd name="T26" fmla="*/ 5 w 13"/>
                  <a:gd name="T27" fmla="*/ 48 h 49"/>
                  <a:gd name="T28" fmla="*/ 5 w 13"/>
                  <a:gd name="T29" fmla="*/ 49 h 49"/>
                  <a:gd name="T30" fmla="*/ 6 w 13"/>
                  <a:gd name="T31" fmla="*/ 48 h 49"/>
                  <a:gd name="T32" fmla="*/ 7 w 13"/>
                  <a:gd name="T33" fmla="*/ 45 h 49"/>
                  <a:gd name="T34" fmla="*/ 8 w 13"/>
                  <a:gd name="T35" fmla="*/ 44 h 49"/>
                  <a:gd name="T36" fmla="*/ 5 w 13"/>
                  <a:gd name="T37" fmla="*/ 36 h 49"/>
                  <a:gd name="T38" fmla="*/ 3 w 13"/>
                  <a:gd name="T39" fmla="*/ 16 h 49"/>
                  <a:gd name="T40" fmla="*/ 3 w 13"/>
                  <a:gd name="T41" fmla="*/ 7 h 49"/>
                  <a:gd name="T42" fmla="*/ 8 w 13"/>
                  <a:gd name="T43" fmla="*/ 0 h 49"/>
                  <a:gd name="T44" fmla="*/ 7 w 13"/>
                  <a:gd name="T45" fmla="*/ 1 h 49"/>
                  <a:gd name="T46" fmla="*/ 7 w 13"/>
                  <a:gd name="T47" fmla="*/ 2 h 49"/>
                  <a:gd name="T48" fmla="*/ 8 w 13"/>
                  <a:gd name="T49" fmla="*/ 15 h 49"/>
                  <a:gd name="T50" fmla="*/ 12 w 13"/>
                  <a:gd name="T51" fmla="*/ 33 h 49"/>
                  <a:gd name="T52" fmla="*/ 13 w 13"/>
                  <a:gd name="T53" fmla="*/ 31 h 49"/>
                  <a:gd name="T54" fmla="*/ 11 w 13"/>
                  <a:gd name="T55" fmla="*/ 24 h 49"/>
                  <a:gd name="T56" fmla="*/ 9 w 13"/>
                  <a:gd name="T57" fmla="*/ 15 h 49"/>
                  <a:gd name="T58" fmla="*/ 9 w 13"/>
                  <a:gd name="T59" fmla="*/ 9 h 49"/>
                  <a:gd name="T60" fmla="*/ 8 w 13"/>
                  <a:gd name="T61" fmla="*/ 6 h 49"/>
                  <a:gd name="T62" fmla="*/ 8 w 13"/>
                  <a:gd name="T63" fmla="*/ 2 h 49"/>
                  <a:gd name="T64" fmla="*/ 8 w 13"/>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49">
                    <a:moveTo>
                      <a:pt x="3" y="7"/>
                    </a:moveTo>
                    <a:cubicBezTo>
                      <a:pt x="3" y="8"/>
                      <a:pt x="2" y="9"/>
                      <a:pt x="1" y="10"/>
                    </a:cubicBezTo>
                    <a:cubicBezTo>
                      <a:pt x="1" y="12"/>
                      <a:pt x="1" y="14"/>
                      <a:pt x="0" y="16"/>
                    </a:cubicBezTo>
                    <a:cubicBezTo>
                      <a:pt x="0" y="17"/>
                      <a:pt x="0" y="17"/>
                      <a:pt x="0" y="18"/>
                    </a:cubicBezTo>
                    <a:cubicBezTo>
                      <a:pt x="0" y="21"/>
                      <a:pt x="0" y="23"/>
                      <a:pt x="0" y="26"/>
                    </a:cubicBezTo>
                    <a:cubicBezTo>
                      <a:pt x="1" y="28"/>
                      <a:pt x="1" y="30"/>
                      <a:pt x="1" y="31"/>
                    </a:cubicBezTo>
                    <a:cubicBezTo>
                      <a:pt x="1" y="36"/>
                      <a:pt x="1" y="36"/>
                      <a:pt x="1" y="36"/>
                    </a:cubicBezTo>
                    <a:cubicBezTo>
                      <a:pt x="2" y="40"/>
                      <a:pt x="3" y="43"/>
                      <a:pt x="4" y="46"/>
                    </a:cubicBezTo>
                    <a:cubicBezTo>
                      <a:pt x="4" y="47"/>
                      <a:pt x="4" y="47"/>
                      <a:pt x="4" y="47"/>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9"/>
                      <a:pt x="5" y="49"/>
                      <a:pt x="5" y="49"/>
                    </a:cubicBezTo>
                    <a:cubicBezTo>
                      <a:pt x="6" y="48"/>
                      <a:pt x="6" y="48"/>
                      <a:pt x="6" y="48"/>
                    </a:cubicBezTo>
                    <a:cubicBezTo>
                      <a:pt x="7" y="45"/>
                      <a:pt x="7" y="45"/>
                      <a:pt x="7" y="45"/>
                    </a:cubicBezTo>
                    <a:cubicBezTo>
                      <a:pt x="8" y="44"/>
                      <a:pt x="8" y="44"/>
                      <a:pt x="8" y="44"/>
                    </a:cubicBezTo>
                    <a:cubicBezTo>
                      <a:pt x="7" y="41"/>
                      <a:pt x="6" y="38"/>
                      <a:pt x="5" y="36"/>
                    </a:cubicBezTo>
                    <a:cubicBezTo>
                      <a:pt x="4" y="28"/>
                      <a:pt x="3" y="22"/>
                      <a:pt x="3" y="16"/>
                    </a:cubicBezTo>
                    <a:cubicBezTo>
                      <a:pt x="3" y="13"/>
                      <a:pt x="3" y="10"/>
                      <a:pt x="3" y="7"/>
                    </a:cubicBezTo>
                    <a:moveTo>
                      <a:pt x="8" y="0"/>
                    </a:moveTo>
                    <a:cubicBezTo>
                      <a:pt x="7" y="0"/>
                      <a:pt x="7" y="0"/>
                      <a:pt x="7" y="1"/>
                    </a:cubicBezTo>
                    <a:cubicBezTo>
                      <a:pt x="7" y="2"/>
                      <a:pt x="7" y="2"/>
                      <a:pt x="7" y="2"/>
                    </a:cubicBezTo>
                    <a:cubicBezTo>
                      <a:pt x="7" y="6"/>
                      <a:pt x="7" y="10"/>
                      <a:pt x="8" y="15"/>
                    </a:cubicBezTo>
                    <a:cubicBezTo>
                      <a:pt x="9" y="21"/>
                      <a:pt x="10" y="27"/>
                      <a:pt x="12" y="33"/>
                    </a:cubicBezTo>
                    <a:cubicBezTo>
                      <a:pt x="13" y="32"/>
                      <a:pt x="13" y="31"/>
                      <a:pt x="13" y="31"/>
                    </a:cubicBezTo>
                    <a:cubicBezTo>
                      <a:pt x="11" y="24"/>
                      <a:pt x="11" y="24"/>
                      <a:pt x="11" y="24"/>
                    </a:cubicBezTo>
                    <a:cubicBezTo>
                      <a:pt x="11" y="21"/>
                      <a:pt x="10" y="18"/>
                      <a:pt x="9" y="15"/>
                    </a:cubicBezTo>
                    <a:cubicBezTo>
                      <a:pt x="9" y="9"/>
                      <a:pt x="9" y="9"/>
                      <a:pt x="9" y="9"/>
                    </a:cubicBezTo>
                    <a:cubicBezTo>
                      <a:pt x="8" y="6"/>
                      <a:pt x="8" y="6"/>
                      <a:pt x="8" y="6"/>
                    </a:cubicBezTo>
                    <a:cubicBezTo>
                      <a:pt x="8" y="2"/>
                      <a:pt x="8" y="2"/>
                      <a:pt x="8" y="2"/>
                    </a:cubicBezTo>
                    <a:cubicBezTo>
                      <a:pt x="8" y="1"/>
                      <a:pt x="8" y="1"/>
                      <a:pt x="8"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791">
                <a:extLst>
                  <a:ext uri="{FF2B5EF4-FFF2-40B4-BE49-F238E27FC236}">
                    <a16:creationId xmlns:a16="http://schemas.microsoft.com/office/drawing/2014/main" id="{EC2F1D89-0E0D-46CF-B5DE-54CF648FD3A7}"/>
                  </a:ext>
                </a:extLst>
              </p:cNvPr>
              <p:cNvSpPr>
                <a:spLocks/>
              </p:cNvSpPr>
              <p:nvPr/>
            </p:nvSpPr>
            <p:spPr bwMode="auto">
              <a:xfrm>
                <a:off x="1432" y="2596"/>
                <a:ext cx="43" cy="76"/>
              </a:xfrm>
              <a:custGeom>
                <a:avLst/>
                <a:gdLst>
                  <a:gd name="T0" fmla="*/ 1 w 18"/>
                  <a:gd name="T1" fmla="*/ 0 h 32"/>
                  <a:gd name="T2" fmla="*/ 0 w 18"/>
                  <a:gd name="T3" fmla="*/ 3 h 32"/>
                  <a:gd name="T4" fmla="*/ 2 w 18"/>
                  <a:gd name="T5" fmla="*/ 6 h 32"/>
                  <a:gd name="T6" fmla="*/ 7 w 18"/>
                  <a:gd name="T7" fmla="*/ 12 h 32"/>
                  <a:gd name="T8" fmla="*/ 11 w 18"/>
                  <a:gd name="T9" fmla="*/ 18 h 32"/>
                  <a:gd name="T10" fmla="*/ 14 w 18"/>
                  <a:gd name="T11" fmla="*/ 25 h 32"/>
                  <a:gd name="T12" fmla="*/ 16 w 18"/>
                  <a:gd name="T13" fmla="*/ 28 h 32"/>
                  <a:gd name="T14" fmla="*/ 18 w 18"/>
                  <a:gd name="T15" fmla="*/ 32 h 32"/>
                  <a:gd name="T16" fmla="*/ 18 w 18"/>
                  <a:gd name="T17" fmla="*/ 32 h 32"/>
                  <a:gd name="T18" fmla="*/ 12 w 18"/>
                  <a:gd name="T19" fmla="*/ 19 h 32"/>
                  <a:gd name="T20" fmla="*/ 8 w 18"/>
                  <a:gd name="T21" fmla="*/ 10 h 32"/>
                  <a:gd name="T22" fmla="*/ 3 w 18"/>
                  <a:gd name="T23" fmla="*/ 2 h 32"/>
                  <a:gd name="T24" fmla="*/ 1 w 1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2">
                    <a:moveTo>
                      <a:pt x="1" y="0"/>
                    </a:moveTo>
                    <a:cubicBezTo>
                      <a:pt x="1" y="1"/>
                      <a:pt x="1" y="2"/>
                      <a:pt x="0" y="3"/>
                    </a:cubicBezTo>
                    <a:cubicBezTo>
                      <a:pt x="2" y="6"/>
                      <a:pt x="2" y="6"/>
                      <a:pt x="2" y="6"/>
                    </a:cubicBezTo>
                    <a:cubicBezTo>
                      <a:pt x="4" y="8"/>
                      <a:pt x="5" y="10"/>
                      <a:pt x="7" y="12"/>
                    </a:cubicBezTo>
                    <a:cubicBezTo>
                      <a:pt x="11" y="18"/>
                      <a:pt x="11" y="18"/>
                      <a:pt x="11" y="18"/>
                    </a:cubicBezTo>
                    <a:cubicBezTo>
                      <a:pt x="12" y="21"/>
                      <a:pt x="13" y="23"/>
                      <a:pt x="14" y="25"/>
                    </a:cubicBezTo>
                    <a:cubicBezTo>
                      <a:pt x="15" y="26"/>
                      <a:pt x="16" y="27"/>
                      <a:pt x="16" y="28"/>
                    </a:cubicBezTo>
                    <a:cubicBezTo>
                      <a:pt x="18" y="32"/>
                      <a:pt x="18" y="32"/>
                      <a:pt x="18" y="32"/>
                    </a:cubicBezTo>
                    <a:cubicBezTo>
                      <a:pt x="18" y="32"/>
                      <a:pt x="18" y="32"/>
                      <a:pt x="18" y="32"/>
                    </a:cubicBezTo>
                    <a:cubicBezTo>
                      <a:pt x="16" y="28"/>
                      <a:pt x="14" y="23"/>
                      <a:pt x="12" y="19"/>
                    </a:cubicBezTo>
                    <a:cubicBezTo>
                      <a:pt x="11" y="16"/>
                      <a:pt x="9" y="13"/>
                      <a:pt x="8" y="10"/>
                    </a:cubicBezTo>
                    <a:cubicBezTo>
                      <a:pt x="6" y="7"/>
                      <a:pt x="4" y="5"/>
                      <a:pt x="3" y="2"/>
                    </a:cubicBezTo>
                    <a:cubicBezTo>
                      <a:pt x="1" y="0"/>
                      <a:pt x="1" y="0"/>
                      <a:pt x="1"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792">
                <a:extLst>
                  <a:ext uri="{FF2B5EF4-FFF2-40B4-BE49-F238E27FC236}">
                    <a16:creationId xmlns:a16="http://schemas.microsoft.com/office/drawing/2014/main" id="{3222EBF2-53E5-43B3-A39C-22CC5D99061A}"/>
                  </a:ext>
                </a:extLst>
              </p:cNvPr>
              <p:cNvSpPr>
                <a:spLocks/>
              </p:cNvSpPr>
              <p:nvPr/>
            </p:nvSpPr>
            <p:spPr bwMode="auto">
              <a:xfrm>
                <a:off x="1391" y="2534"/>
                <a:ext cx="10" cy="17"/>
              </a:xfrm>
              <a:custGeom>
                <a:avLst/>
                <a:gdLst>
                  <a:gd name="T0" fmla="*/ 0 w 4"/>
                  <a:gd name="T1" fmla="*/ 0 h 7"/>
                  <a:gd name="T2" fmla="*/ 2 w 4"/>
                  <a:gd name="T3" fmla="*/ 4 h 7"/>
                  <a:gd name="T4" fmla="*/ 2 w 4"/>
                  <a:gd name="T5" fmla="*/ 4 h 7"/>
                  <a:gd name="T6" fmla="*/ 2 w 4"/>
                  <a:gd name="T7" fmla="*/ 4 h 7"/>
                  <a:gd name="T8" fmla="*/ 3 w 4"/>
                  <a:gd name="T9" fmla="*/ 7 h 7"/>
                  <a:gd name="T10" fmla="*/ 4 w 4"/>
                  <a:gd name="T11" fmla="*/ 6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cubicBezTo>
                      <a:pt x="2" y="4"/>
                      <a:pt x="2" y="4"/>
                      <a:pt x="2" y="4"/>
                    </a:cubicBezTo>
                    <a:cubicBezTo>
                      <a:pt x="2" y="4"/>
                      <a:pt x="2" y="4"/>
                      <a:pt x="2" y="4"/>
                    </a:cubicBezTo>
                    <a:cubicBezTo>
                      <a:pt x="2" y="4"/>
                      <a:pt x="2" y="4"/>
                      <a:pt x="2" y="4"/>
                    </a:cubicBezTo>
                    <a:cubicBezTo>
                      <a:pt x="3" y="7"/>
                      <a:pt x="3" y="7"/>
                      <a:pt x="3" y="7"/>
                    </a:cubicBezTo>
                    <a:cubicBezTo>
                      <a:pt x="4" y="7"/>
                      <a:pt x="4" y="7"/>
                      <a:pt x="4" y="6"/>
                    </a:cubicBezTo>
                    <a:cubicBezTo>
                      <a:pt x="3" y="4"/>
                      <a:pt x="1" y="2"/>
                      <a:pt x="0"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793">
                <a:extLst>
                  <a:ext uri="{FF2B5EF4-FFF2-40B4-BE49-F238E27FC236}">
                    <a16:creationId xmlns:a16="http://schemas.microsoft.com/office/drawing/2014/main" id="{FD508EBD-818B-4168-ABB1-46192BEE1E93}"/>
                  </a:ext>
                </a:extLst>
              </p:cNvPr>
              <p:cNvSpPr>
                <a:spLocks/>
              </p:cNvSpPr>
              <p:nvPr/>
            </p:nvSpPr>
            <p:spPr bwMode="auto">
              <a:xfrm>
                <a:off x="1429" y="2594"/>
                <a:ext cx="5" cy="9"/>
              </a:xfrm>
              <a:custGeom>
                <a:avLst/>
                <a:gdLst>
                  <a:gd name="T0" fmla="*/ 1 w 2"/>
                  <a:gd name="T1" fmla="*/ 0 h 4"/>
                  <a:gd name="T2" fmla="*/ 0 w 2"/>
                  <a:gd name="T3" fmla="*/ 3 h 4"/>
                  <a:gd name="T4" fmla="*/ 1 w 2"/>
                  <a:gd name="T5" fmla="*/ 4 h 4"/>
                  <a:gd name="T6" fmla="*/ 1 w 2"/>
                  <a:gd name="T7" fmla="*/ 4 h 4"/>
                  <a:gd name="T8" fmla="*/ 2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1"/>
                      <a:pt x="1" y="2"/>
                      <a:pt x="0" y="3"/>
                    </a:cubicBezTo>
                    <a:cubicBezTo>
                      <a:pt x="1" y="4"/>
                      <a:pt x="1" y="4"/>
                      <a:pt x="1" y="4"/>
                    </a:cubicBezTo>
                    <a:cubicBezTo>
                      <a:pt x="1" y="4"/>
                      <a:pt x="1" y="4"/>
                      <a:pt x="1" y="4"/>
                    </a:cubicBezTo>
                    <a:cubicBezTo>
                      <a:pt x="2" y="3"/>
                      <a:pt x="2" y="2"/>
                      <a:pt x="2" y="1"/>
                    </a:cubicBezTo>
                    <a:cubicBezTo>
                      <a:pt x="1" y="0"/>
                      <a:pt x="1" y="0"/>
                      <a:pt x="1" y="0"/>
                    </a:cubicBezTo>
                  </a:path>
                </a:pathLst>
              </a:custGeom>
              <a:solidFill>
                <a:srgbClr val="D77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794">
                <a:extLst>
                  <a:ext uri="{FF2B5EF4-FFF2-40B4-BE49-F238E27FC236}">
                    <a16:creationId xmlns:a16="http://schemas.microsoft.com/office/drawing/2014/main" id="{510AE5C7-A3B2-466C-9EBB-F968EA46A02B}"/>
                  </a:ext>
                </a:extLst>
              </p:cNvPr>
              <p:cNvSpPr>
                <a:spLocks noEditPoints="1"/>
              </p:cNvSpPr>
              <p:nvPr/>
            </p:nvSpPr>
            <p:spPr bwMode="auto">
              <a:xfrm>
                <a:off x="1399" y="2549"/>
                <a:ext cx="14" cy="24"/>
              </a:xfrm>
              <a:custGeom>
                <a:avLst/>
                <a:gdLst>
                  <a:gd name="T0" fmla="*/ 3 w 6"/>
                  <a:gd name="T1" fmla="*/ 6 h 10"/>
                  <a:gd name="T2" fmla="*/ 3 w 6"/>
                  <a:gd name="T3" fmla="*/ 7 h 10"/>
                  <a:gd name="T4" fmla="*/ 3 w 6"/>
                  <a:gd name="T5" fmla="*/ 7 h 10"/>
                  <a:gd name="T6" fmla="*/ 3 w 6"/>
                  <a:gd name="T7" fmla="*/ 7 h 10"/>
                  <a:gd name="T8" fmla="*/ 6 w 6"/>
                  <a:gd name="T9" fmla="*/ 10 h 10"/>
                  <a:gd name="T10" fmla="*/ 6 w 6"/>
                  <a:gd name="T11" fmla="*/ 9 h 10"/>
                  <a:gd name="T12" fmla="*/ 3 w 6"/>
                  <a:gd name="T13" fmla="*/ 6 h 10"/>
                  <a:gd name="T14" fmla="*/ 1 w 6"/>
                  <a:gd name="T15" fmla="*/ 0 h 10"/>
                  <a:gd name="T16" fmla="*/ 0 w 6"/>
                  <a:gd name="T17" fmla="*/ 1 h 10"/>
                  <a:gd name="T18" fmla="*/ 1 w 6"/>
                  <a:gd name="T19" fmla="*/ 2 h 10"/>
                  <a:gd name="T20" fmla="*/ 1 w 6"/>
                  <a:gd name="T21" fmla="*/ 2 h 10"/>
                  <a:gd name="T22" fmla="*/ 5 w 6"/>
                  <a:gd name="T23" fmla="*/ 5 h 10"/>
                  <a:gd name="T24" fmla="*/ 1 w 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3" y="6"/>
                    </a:moveTo>
                    <a:cubicBezTo>
                      <a:pt x="3" y="7"/>
                      <a:pt x="3" y="7"/>
                      <a:pt x="3" y="7"/>
                    </a:cubicBezTo>
                    <a:cubicBezTo>
                      <a:pt x="3" y="7"/>
                      <a:pt x="3" y="7"/>
                      <a:pt x="3" y="7"/>
                    </a:cubicBezTo>
                    <a:cubicBezTo>
                      <a:pt x="3" y="7"/>
                      <a:pt x="3" y="7"/>
                      <a:pt x="3" y="7"/>
                    </a:cubicBezTo>
                    <a:cubicBezTo>
                      <a:pt x="6" y="10"/>
                      <a:pt x="6" y="10"/>
                      <a:pt x="6" y="10"/>
                    </a:cubicBezTo>
                    <a:cubicBezTo>
                      <a:pt x="6" y="10"/>
                      <a:pt x="6" y="10"/>
                      <a:pt x="6" y="9"/>
                    </a:cubicBezTo>
                    <a:cubicBezTo>
                      <a:pt x="5" y="8"/>
                      <a:pt x="4" y="7"/>
                      <a:pt x="3" y="6"/>
                    </a:cubicBezTo>
                    <a:moveTo>
                      <a:pt x="1" y="0"/>
                    </a:moveTo>
                    <a:cubicBezTo>
                      <a:pt x="1" y="1"/>
                      <a:pt x="1" y="1"/>
                      <a:pt x="0" y="1"/>
                    </a:cubicBezTo>
                    <a:cubicBezTo>
                      <a:pt x="1" y="2"/>
                      <a:pt x="1" y="2"/>
                      <a:pt x="1" y="2"/>
                    </a:cubicBezTo>
                    <a:cubicBezTo>
                      <a:pt x="1" y="2"/>
                      <a:pt x="1" y="2"/>
                      <a:pt x="1" y="2"/>
                    </a:cubicBezTo>
                    <a:cubicBezTo>
                      <a:pt x="2" y="3"/>
                      <a:pt x="3" y="4"/>
                      <a:pt x="5" y="5"/>
                    </a:cubicBezTo>
                    <a:cubicBezTo>
                      <a:pt x="3" y="4"/>
                      <a:pt x="2" y="2"/>
                      <a:pt x="1"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795">
                <a:extLst>
                  <a:ext uri="{FF2B5EF4-FFF2-40B4-BE49-F238E27FC236}">
                    <a16:creationId xmlns:a16="http://schemas.microsoft.com/office/drawing/2014/main" id="{3E473CD9-8E16-4148-A4DB-B0859B92177E}"/>
                  </a:ext>
                </a:extLst>
              </p:cNvPr>
              <p:cNvSpPr>
                <a:spLocks/>
              </p:cNvSpPr>
              <p:nvPr/>
            </p:nvSpPr>
            <p:spPr bwMode="auto">
              <a:xfrm>
                <a:off x="1401" y="2553"/>
                <a:ext cx="12" cy="17"/>
              </a:xfrm>
              <a:custGeom>
                <a:avLst/>
                <a:gdLst>
                  <a:gd name="T0" fmla="*/ 0 w 5"/>
                  <a:gd name="T1" fmla="*/ 0 h 7"/>
                  <a:gd name="T2" fmla="*/ 0 w 5"/>
                  <a:gd name="T3" fmla="*/ 0 h 7"/>
                  <a:gd name="T4" fmla="*/ 2 w 5"/>
                  <a:gd name="T5" fmla="*/ 4 h 7"/>
                  <a:gd name="T6" fmla="*/ 5 w 5"/>
                  <a:gd name="T7" fmla="*/ 7 h 7"/>
                  <a:gd name="T8" fmla="*/ 5 w 5"/>
                  <a:gd name="T9" fmla="*/ 6 h 7"/>
                  <a:gd name="T10" fmla="*/ 5 w 5"/>
                  <a:gd name="T11" fmla="*/ 5 h 7"/>
                  <a:gd name="T12" fmla="*/ 4 w 5"/>
                  <a:gd name="T13" fmla="*/ 3 h 7"/>
                  <a:gd name="T14" fmla="*/ 0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0"/>
                    </a:moveTo>
                    <a:cubicBezTo>
                      <a:pt x="0" y="0"/>
                      <a:pt x="0" y="0"/>
                      <a:pt x="0" y="0"/>
                    </a:cubicBezTo>
                    <a:cubicBezTo>
                      <a:pt x="2" y="4"/>
                      <a:pt x="2" y="4"/>
                      <a:pt x="2" y="4"/>
                    </a:cubicBezTo>
                    <a:cubicBezTo>
                      <a:pt x="3" y="5"/>
                      <a:pt x="4" y="6"/>
                      <a:pt x="5" y="7"/>
                    </a:cubicBezTo>
                    <a:cubicBezTo>
                      <a:pt x="5" y="7"/>
                      <a:pt x="5" y="6"/>
                      <a:pt x="5" y="6"/>
                    </a:cubicBezTo>
                    <a:cubicBezTo>
                      <a:pt x="5" y="5"/>
                      <a:pt x="5" y="5"/>
                      <a:pt x="5" y="5"/>
                    </a:cubicBezTo>
                    <a:cubicBezTo>
                      <a:pt x="4" y="4"/>
                      <a:pt x="4" y="4"/>
                      <a:pt x="4" y="3"/>
                    </a:cubicBezTo>
                    <a:cubicBezTo>
                      <a:pt x="2" y="2"/>
                      <a:pt x="1" y="1"/>
                      <a:pt x="0" y="0"/>
                    </a:cubicBezTo>
                  </a:path>
                </a:pathLst>
              </a:custGeom>
              <a:solidFill>
                <a:srgbClr val="D77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796">
                <a:extLst>
                  <a:ext uri="{FF2B5EF4-FFF2-40B4-BE49-F238E27FC236}">
                    <a16:creationId xmlns:a16="http://schemas.microsoft.com/office/drawing/2014/main" id="{BF5CAFEC-A1BE-4A65-9675-CEEEB2A41431}"/>
                  </a:ext>
                </a:extLst>
              </p:cNvPr>
              <p:cNvSpPr>
                <a:spLocks/>
              </p:cNvSpPr>
              <p:nvPr/>
            </p:nvSpPr>
            <p:spPr bwMode="auto">
              <a:xfrm>
                <a:off x="1413" y="2570"/>
                <a:ext cx="16" cy="26"/>
              </a:xfrm>
              <a:custGeom>
                <a:avLst/>
                <a:gdLst>
                  <a:gd name="T0" fmla="*/ 0 w 7"/>
                  <a:gd name="T1" fmla="*/ 0 h 11"/>
                  <a:gd name="T2" fmla="*/ 0 w 7"/>
                  <a:gd name="T3" fmla="*/ 1 h 11"/>
                  <a:gd name="T4" fmla="*/ 2 w 7"/>
                  <a:gd name="T5" fmla="*/ 4 h 11"/>
                  <a:gd name="T6" fmla="*/ 6 w 7"/>
                  <a:gd name="T7" fmla="*/ 11 h 11"/>
                  <a:gd name="T8" fmla="*/ 7 w 7"/>
                  <a:gd name="T9" fmla="*/ 11 h 11"/>
                  <a:gd name="T10" fmla="*/ 7 w 7"/>
                  <a:gd name="T11" fmla="*/ 9 h 11"/>
                  <a:gd name="T12" fmla="*/ 3 w 7"/>
                  <a:gd name="T13" fmla="*/ 2 h 11"/>
                  <a:gd name="T14" fmla="*/ 0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0" y="0"/>
                    </a:moveTo>
                    <a:cubicBezTo>
                      <a:pt x="0" y="1"/>
                      <a:pt x="0" y="1"/>
                      <a:pt x="0" y="1"/>
                    </a:cubicBezTo>
                    <a:cubicBezTo>
                      <a:pt x="2" y="4"/>
                      <a:pt x="2" y="4"/>
                      <a:pt x="2" y="4"/>
                    </a:cubicBezTo>
                    <a:cubicBezTo>
                      <a:pt x="6" y="11"/>
                      <a:pt x="6" y="11"/>
                      <a:pt x="6" y="11"/>
                    </a:cubicBezTo>
                    <a:cubicBezTo>
                      <a:pt x="7" y="11"/>
                      <a:pt x="7" y="11"/>
                      <a:pt x="7" y="11"/>
                    </a:cubicBezTo>
                    <a:cubicBezTo>
                      <a:pt x="7" y="10"/>
                      <a:pt x="7" y="10"/>
                      <a:pt x="7" y="9"/>
                    </a:cubicBezTo>
                    <a:cubicBezTo>
                      <a:pt x="3" y="2"/>
                      <a:pt x="3" y="2"/>
                      <a:pt x="3" y="2"/>
                    </a:cubicBezTo>
                    <a:cubicBezTo>
                      <a:pt x="2" y="1"/>
                      <a:pt x="1" y="1"/>
                      <a:pt x="0"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797">
                <a:extLst>
                  <a:ext uri="{FF2B5EF4-FFF2-40B4-BE49-F238E27FC236}">
                    <a16:creationId xmlns:a16="http://schemas.microsoft.com/office/drawing/2014/main" id="{63EF2E00-16E0-4204-934C-A22BAE3A95E2}"/>
                  </a:ext>
                </a:extLst>
              </p:cNvPr>
              <p:cNvSpPr>
                <a:spLocks/>
              </p:cNvSpPr>
              <p:nvPr/>
            </p:nvSpPr>
            <p:spPr bwMode="auto">
              <a:xfrm>
                <a:off x="1429" y="2592"/>
                <a:ext cx="3" cy="9"/>
              </a:xfrm>
              <a:custGeom>
                <a:avLst/>
                <a:gdLst>
                  <a:gd name="T0" fmla="*/ 0 w 1"/>
                  <a:gd name="T1" fmla="*/ 0 h 4"/>
                  <a:gd name="T2" fmla="*/ 0 w 1"/>
                  <a:gd name="T3" fmla="*/ 2 h 4"/>
                  <a:gd name="T4" fmla="*/ 0 w 1"/>
                  <a:gd name="T5" fmla="*/ 4 h 4"/>
                  <a:gd name="T6" fmla="*/ 1 w 1"/>
                  <a:gd name="T7" fmla="*/ 1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1"/>
                      <a:pt x="0" y="1"/>
                      <a:pt x="0" y="2"/>
                    </a:cubicBezTo>
                    <a:cubicBezTo>
                      <a:pt x="0" y="4"/>
                      <a:pt x="0" y="4"/>
                      <a:pt x="0" y="4"/>
                    </a:cubicBezTo>
                    <a:cubicBezTo>
                      <a:pt x="1" y="3"/>
                      <a:pt x="1" y="2"/>
                      <a:pt x="1" y="1"/>
                    </a:cubicBezTo>
                    <a:cubicBezTo>
                      <a:pt x="0" y="0"/>
                      <a:pt x="0" y="0"/>
                      <a:pt x="0"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798">
                <a:extLst>
                  <a:ext uri="{FF2B5EF4-FFF2-40B4-BE49-F238E27FC236}">
                    <a16:creationId xmlns:a16="http://schemas.microsoft.com/office/drawing/2014/main" id="{B1935044-3592-4AD3-8843-F1805B9A1F93}"/>
                  </a:ext>
                </a:extLst>
              </p:cNvPr>
              <p:cNvSpPr>
                <a:spLocks/>
              </p:cNvSpPr>
              <p:nvPr/>
            </p:nvSpPr>
            <p:spPr bwMode="auto">
              <a:xfrm>
                <a:off x="1413" y="2568"/>
                <a:ext cx="7" cy="7"/>
              </a:xfrm>
              <a:custGeom>
                <a:avLst/>
                <a:gdLst>
                  <a:gd name="T0" fmla="*/ 0 w 3"/>
                  <a:gd name="T1" fmla="*/ 0 h 3"/>
                  <a:gd name="T2" fmla="*/ 0 w 3"/>
                  <a:gd name="T3" fmla="*/ 1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0"/>
                      <a:pt x="0" y="1"/>
                      <a:pt x="0" y="1"/>
                    </a:cubicBezTo>
                    <a:cubicBezTo>
                      <a:pt x="1" y="2"/>
                      <a:pt x="2" y="2"/>
                      <a:pt x="3" y="3"/>
                    </a:cubicBezTo>
                    <a:cubicBezTo>
                      <a:pt x="0" y="0"/>
                      <a:pt x="0" y="0"/>
                      <a:pt x="0"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799">
                <a:extLst>
                  <a:ext uri="{FF2B5EF4-FFF2-40B4-BE49-F238E27FC236}">
                    <a16:creationId xmlns:a16="http://schemas.microsoft.com/office/drawing/2014/main" id="{06A7FD3B-8130-4D5F-A6C8-FFA153B3E29B}"/>
                  </a:ext>
                </a:extLst>
              </p:cNvPr>
              <p:cNvSpPr>
                <a:spLocks noEditPoints="1"/>
              </p:cNvSpPr>
              <p:nvPr/>
            </p:nvSpPr>
            <p:spPr bwMode="auto">
              <a:xfrm>
                <a:off x="1479" y="2684"/>
                <a:ext cx="62" cy="110"/>
              </a:xfrm>
              <a:custGeom>
                <a:avLst/>
                <a:gdLst>
                  <a:gd name="T0" fmla="*/ 7 w 26"/>
                  <a:gd name="T1" fmla="*/ 32 h 46"/>
                  <a:gd name="T2" fmla="*/ 8 w 26"/>
                  <a:gd name="T3" fmla="*/ 35 h 46"/>
                  <a:gd name="T4" fmla="*/ 8 w 26"/>
                  <a:gd name="T5" fmla="*/ 38 h 46"/>
                  <a:gd name="T6" fmla="*/ 8 w 26"/>
                  <a:gd name="T7" fmla="*/ 41 h 46"/>
                  <a:gd name="T8" fmla="*/ 18 w 26"/>
                  <a:gd name="T9" fmla="*/ 45 h 46"/>
                  <a:gd name="T10" fmla="*/ 21 w 26"/>
                  <a:gd name="T11" fmla="*/ 46 h 46"/>
                  <a:gd name="T12" fmla="*/ 22 w 26"/>
                  <a:gd name="T13" fmla="*/ 46 h 46"/>
                  <a:gd name="T14" fmla="*/ 22 w 26"/>
                  <a:gd name="T15" fmla="*/ 46 h 46"/>
                  <a:gd name="T16" fmla="*/ 23 w 26"/>
                  <a:gd name="T17" fmla="*/ 46 h 46"/>
                  <a:gd name="T18" fmla="*/ 25 w 26"/>
                  <a:gd name="T19" fmla="*/ 46 h 46"/>
                  <a:gd name="T20" fmla="*/ 26 w 26"/>
                  <a:gd name="T21" fmla="*/ 41 h 46"/>
                  <a:gd name="T22" fmla="*/ 26 w 26"/>
                  <a:gd name="T23" fmla="*/ 39 h 46"/>
                  <a:gd name="T24" fmla="*/ 24 w 26"/>
                  <a:gd name="T25" fmla="*/ 38 h 46"/>
                  <a:gd name="T26" fmla="*/ 9 w 26"/>
                  <a:gd name="T27" fmla="*/ 33 h 46"/>
                  <a:gd name="T28" fmla="*/ 7 w 26"/>
                  <a:gd name="T29" fmla="*/ 32 h 46"/>
                  <a:gd name="T30" fmla="*/ 17 w 26"/>
                  <a:gd name="T31" fmla="*/ 19 h 46"/>
                  <a:gd name="T32" fmla="*/ 17 w 26"/>
                  <a:gd name="T33" fmla="*/ 19 h 46"/>
                  <a:gd name="T34" fmla="*/ 17 w 26"/>
                  <a:gd name="T35" fmla="*/ 19 h 46"/>
                  <a:gd name="T36" fmla="*/ 17 w 26"/>
                  <a:gd name="T37" fmla="*/ 19 h 46"/>
                  <a:gd name="T38" fmla="*/ 0 w 26"/>
                  <a:gd name="T39" fmla="*/ 0 h 46"/>
                  <a:gd name="T40" fmla="*/ 1 w 26"/>
                  <a:gd name="T41" fmla="*/ 2 h 46"/>
                  <a:gd name="T42" fmla="*/ 3 w 26"/>
                  <a:gd name="T43" fmla="*/ 9 h 46"/>
                  <a:gd name="T44" fmla="*/ 4 w 26"/>
                  <a:gd name="T45" fmla="*/ 13 h 46"/>
                  <a:gd name="T46" fmla="*/ 6 w 26"/>
                  <a:gd name="T47" fmla="*/ 15 h 46"/>
                  <a:gd name="T48" fmla="*/ 15 w 26"/>
                  <a:gd name="T49" fmla="*/ 22 h 46"/>
                  <a:gd name="T50" fmla="*/ 26 w 26"/>
                  <a:gd name="T51" fmla="*/ 26 h 46"/>
                  <a:gd name="T52" fmla="*/ 26 w 26"/>
                  <a:gd name="T53" fmla="*/ 26 h 46"/>
                  <a:gd name="T54" fmla="*/ 25 w 26"/>
                  <a:gd name="T55" fmla="*/ 22 h 46"/>
                  <a:gd name="T56" fmla="*/ 24 w 26"/>
                  <a:gd name="T57" fmla="*/ 22 h 46"/>
                  <a:gd name="T58" fmla="*/ 19 w 26"/>
                  <a:gd name="T59" fmla="*/ 20 h 46"/>
                  <a:gd name="T60" fmla="*/ 17 w 26"/>
                  <a:gd name="T61" fmla="*/ 19 h 46"/>
                  <a:gd name="T62" fmla="*/ 17 w 26"/>
                  <a:gd name="T63" fmla="*/ 19 h 46"/>
                  <a:gd name="T64" fmla="*/ 17 w 26"/>
                  <a:gd name="T65" fmla="*/ 19 h 46"/>
                  <a:gd name="T66" fmla="*/ 17 w 26"/>
                  <a:gd name="T67" fmla="*/ 19 h 46"/>
                  <a:gd name="T68" fmla="*/ 16 w 26"/>
                  <a:gd name="T69" fmla="*/ 18 h 46"/>
                  <a:gd name="T70" fmla="*/ 12 w 26"/>
                  <a:gd name="T71" fmla="*/ 16 h 46"/>
                  <a:gd name="T72" fmla="*/ 11 w 26"/>
                  <a:gd name="T73" fmla="*/ 15 h 46"/>
                  <a:gd name="T74" fmla="*/ 9 w 26"/>
                  <a:gd name="T75" fmla="*/ 13 h 46"/>
                  <a:gd name="T76" fmla="*/ 4 w 26"/>
                  <a:gd name="T77" fmla="*/ 7 h 46"/>
                  <a:gd name="T78" fmla="*/ 2 w 26"/>
                  <a:gd name="T79" fmla="*/ 5 h 46"/>
                  <a:gd name="T80" fmla="*/ 2 w 26"/>
                  <a:gd name="T81" fmla="*/ 4 h 46"/>
                  <a:gd name="T82" fmla="*/ 2 w 26"/>
                  <a:gd name="T83" fmla="*/ 3 h 46"/>
                  <a:gd name="T84" fmla="*/ 2 w 26"/>
                  <a:gd name="T85" fmla="*/ 3 h 46"/>
                  <a:gd name="T86" fmla="*/ 2 w 26"/>
                  <a:gd name="T87" fmla="*/ 3 h 46"/>
                  <a:gd name="T88" fmla="*/ 1 w 26"/>
                  <a:gd name="T89" fmla="*/ 3 h 46"/>
                  <a:gd name="T90" fmla="*/ 0 w 26"/>
                  <a:gd name="T9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46">
                    <a:moveTo>
                      <a:pt x="7" y="32"/>
                    </a:moveTo>
                    <a:cubicBezTo>
                      <a:pt x="8" y="35"/>
                      <a:pt x="8" y="35"/>
                      <a:pt x="8" y="35"/>
                    </a:cubicBezTo>
                    <a:cubicBezTo>
                      <a:pt x="8" y="38"/>
                      <a:pt x="8" y="38"/>
                      <a:pt x="8" y="38"/>
                    </a:cubicBezTo>
                    <a:cubicBezTo>
                      <a:pt x="8" y="41"/>
                      <a:pt x="8" y="41"/>
                      <a:pt x="8" y="41"/>
                    </a:cubicBezTo>
                    <a:cubicBezTo>
                      <a:pt x="11" y="43"/>
                      <a:pt x="15" y="44"/>
                      <a:pt x="18" y="45"/>
                    </a:cubicBezTo>
                    <a:cubicBezTo>
                      <a:pt x="19" y="45"/>
                      <a:pt x="20" y="45"/>
                      <a:pt x="21" y="46"/>
                    </a:cubicBezTo>
                    <a:cubicBezTo>
                      <a:pt x="22" y="46"/>
                      <a:pt x="22" y="46"/>
                      <a:pt x="22" y="46"/>
                    </a:cubicBezTo>
                    <a:cubicBezTo>
                      <a:pt x="22" y="46"/>
                      <a:pt x="22" y="46"/>
                      <a:pt x="22" y="46"/>
                    </a:cubicBezTo>
                    <a:cubicBezTo>
                      <a:pt x="23" y="46"/>
                      <a:pt x="23" y="46"/>
                      <a:pt x="23" y="46"/>
                    </a:cubicBezTo>
                    <a:cubicBezTo>
                      <a:pt x="25" y="46"/>
                      <a:pt x="25" y="46"/>
                      <a:pt x="25" y="46"/>
                    </a:cubicBezTo>
                    <a:cubicBezTo>
                      <a:pt x="26" y="41"/>
                      <a:pt x="26" y="41"/>
                      <a:pt x="26" y="41"/>
                    </a:cubicBezTo>
                    <a:cubicBezTo>
                      <a:pt x="26" y="39"/>
                      <a:pt x="26" y="39"/>
                      <a:pt x="26" y="39"/>
                    </a:cubicBezTo>
                    <a:cubicBezTo>
                      <a:pt x="24" y="38"/>
                      <a:pt x="24" y="38"/>
                      <a:pt x="24" y="38"/>
                    </a:cubicBezTo>
                    <a:cubicBezTo>
                      <a:pt x="19" y="37"/>
                      <a:pt x="14" y="36"/>
                      <a:pt x="9" y="33"/>
                    </a:cubicBezTo>
                    <a:cubicBezTo>
                      <a:pt x="9" y="33"/>
                      <a:pt x="8" y="33"/>
                      <a:pt x="7" y="32"/>
                    </a:cubicBezTo>
                    <a:moveTo>
                      <a:pt x="17" y="19"/>
                    </a:moveTo>
                    <a:cubicBezTo>
                      <a:pt x="17" y="19"/>
                      <a:pt x="17" y="19"/>
                      <a:pt x="17" y="19"/>
                    </a:cubicBezTo>
                    <a:cubicBezTo>
                      <a:pt x="17" y="19"/>
                      <a:pt x="17" y="19"/>
                      <a:pt x="17" y="19"/>
                    </a:cubicBezTo>
                    <a:cubicBezTo>
                      <a:pt x="17" y="19"/>
                      <a:pt x="17" y="19"/>
                      <a:pt x="17" y="19"/>
                    </a:cubicBezTo>
                    <a:moveTo>
                      <a:pt x="0" y="0"/>
                    </a:moveTo>
                    <a:cubicBezTo>
                      <a:pt x="1" y="2"/>
                      <a:pt x="1" y="2"/>
                      <a:pt x="1" y="2"/>
                    </a:cubicBezTo>
                    <a:cubicBezTo>
                      <a:pt x="1" y="4"/>
                      <a:pt x="2" y="6"/>
                      <a:pt x="3" y="9"/>
                    </a:cubicBezTo>
                    <a:cubicBezTo>
                      <a:pt x="4" y="13"/>
                      <a:pt x="4" y="13"/>
                      <a:pt x="4" y="13"/>
                    </a:cubicBezTo>
                    <a:cubicBezTo>
                      <a:pt x="4" y="14"/>
                      <a:pt x="5" y="15"/>
                      <a:pt x="6" y="15"/>
                    </a:cubicBezTo>
                    <a:cubicBezTo>
                      <a:pt x="8" y="18"/>
                      <a:pt x="11" y="20"/>
                      <a:pt x="15" y="22"/>
                    </a:cubicBezTo>
                    <a:cubicBezTo>
                      <a:pt x="18" y="24"/>
                      <a:pt x="22" y="25"/>
                      <a:pt x="26" y="26"/>
                    </a:cubicBezTo>
                    <a:cubicBezTo>
                      <a:pt x="26" y="26"/>
                      <a:pt x="26" y="26"/>
                      <a:pt x="26" y="26"/>
                    </a:cubicBezTo>
                    <a:cubicBezTo>
                      <a:pt x="26" y="24"/>
                      <a:pt x="25" y="23"/>
                      <a:pt x="25" y="22"/>
                    </a:cubicBezTo>
                    <a:cubicBezTo>
                      <a:pt x="24" y="22"/>
                      <a:pt x="24" y="22"/>
                      <a:pt x="24" y="22"/>
                    </a:cubicBezTo>
                    <a:cubicBezTo>
                      <a:pt x="22" y="21"/>
                      <a:pt x="21" y="21"/>
                      <a:pt x="19" y="20"/>
                    </a:cubicBezTo>
                    <a:cubicBezTo>
                      <a:pt x="17" y="19"/>
                      <a:pt x="17" y="19"/>
                      <a:pt x="17" y="19"/>
                    </a:cubicBezTo>
                    <a:cubicBezTo>
                      <a:pt x="17" y="19"/>
                      <a:pt x="17" y="19"/>
                      <a:pt x="17" y="19"/>
                    </a:cubicBezTo>
                    <a:cubicBezTo>
                      <a:pt x="17" y="19"/>
                      <a:pt x="17" y="19"/>
                      <a:pt x="17" y="19"/>
                    </a:cubicBezTo>
                    <a:cubicBezTo>
                      <a:pt x="17" y="19"/>
                      <a:pt x="17" y="19"/>
                      <a:pt x="17" y="19"/>
                    </a:cubicBezTo>
                    <a:cubicBezTo>
                      <a:pt x="16" y="18"/>
                      <a:pt x="16" y="18"/>
                      <a:pt x="16" y="18"/>
                    </a:cubicBezTo>
                    <a:cubicBezTo>
                      <a:pt x="14" y="18"/>
                      <a:pt x="13" y="17"/>
                      <a:pt x="12" y="16"/>
                    </a:cubicBezTo>
                    <a:cubicBezTo>
                      <a:pt x="11" y="15"/>
                      <a:pt x="11" y="15"/>
                      <a:pt x="11" y="15"/>
                    </a:cubicBezTo>
                    <a:cubicBezTo>
                      <a:pt x="10" y="14"/>
                      <a:pt x="9" y="14"/>
                      <a:pt x="9" y="13"/>
                    </a:cubicBezTo>
                    <a:cubicBezTo>
                      <a:pt x="7" y="11"/>
                      <a:pt x="5" y="9"/>
                      <a:pt x="4" y="7"/>
                    </a:cubicBezTo>
                    <a:cubicBezTo>
                      <a:pt x="3" y="6"/>
                      <a:pt x="3" y="6"/>
                      <a:pt x="2" y="5"/>
                    </a:cubicBezTo>
                    <a:cubicBezTo>
                      <a:pt x="2" y="4"/>
                      <a:pt x="2" y="4"/>
                      <a:pt x="2" y="4"/>
                    </a:cubicBezTo>
                    <a:cubicBezTo>
                      <a:pt x="2" y="3"/>
                      <a:pt x="2" y="3"/>
                      <a:pt x="2" y="3"/>
                    </a:cubicBezTo>
                    <a:cubicBezTo>
                      <a:pt x="2" y="3"/>
                      <a:pt x="2" y="3"/>
                      <a:pt x="2" y="3"/>
                    </a:cubicBezTo>
                    <a:cubicBezTo>
                      <a:pt x="2" y="3"/>
                      <a:pt x="2" y="3"/>
                      <a:pt x="2" y="3"/>
                    </a:cubicBezTo>
                    <a:cubicBezTo>
                      <a:pt x="1" y="3"/>
                      <a:pt x="1" y="3"/>
                      <a:pt x="1" y="3"/>
                    </a:cubicBezTo>
                    <a:cubicBezTo>
                      <a:pt x="0" y="0"/>
                      <a:pt x="0" y="0"/>
                      <a:pt x="0"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800">
                <a:extLst>
                  <a:ext uri="{FF2B5EF4-FFF2-40B4-BE49-F238E27FC236}">
                    <a16:creationId xmlns:a16="http://schemas.microsoft.com/office/drawing/2014/main" id="{139BF939-E488-4134-A49D-85E8FF9DA367}"/>
                  </a:ext>
                </a:extLst>
              </p:cNvPr>
              <p:cNvSpPr>
                <a:spLocks noEditPoints="1"/>
              </p:cNvSpPr>
              <p:nvPr/>
            </p:nvSpPr>
            <p:spPr bwMode="auto">
              <a:xfrm>
                <a:off x="1349" y="2401"/>
                <a:ext cx="16" cy="53"/>
              </a:xfrm>
              <a:custGeom>
                <a:avLst/>
                <a:gdLst>
                  <a:gd name="T0" fmla="*/ 4 w 7"/>
                  <a:gd name="T1" fmla="*/ 4 h 22"/>
                  <a:gd name="T2" fmla="*/ 4 w 7"/>
                  <a:gd name="T3" fmla="*/ 4 h 22"/>
                  <a:gd name="T4" fmla="*/ 4 w 7"/>
                  <a:gd name="T5" fmla="*/ 4 h 22"/>
                  <a:gd name="T6" fmla="*/ 4 w 7"/>
                  <a:gd name="T7" fmla="*/ 5 h 22"/>
                  <a:gd name="T8" fmla="*/ 4 w 7"/>
                  <a:gd name="T9" fmla="*/ 5 h 22"/>
                  <a:gd name="T10" fmla="*/ 4 w 7"/>
                  <a:gd name="T11" fmla="*/ 6 h 22"/>
                  <a:gd name="T12" fmla="*/ 2 w 7"/>
                  <a:gd name="T13" fmla="*/ 9 h 22"/>
                  <a:gd name="T14" fmla="*/ 2 w 7"/>
                  <a:gd name="T15" fmla="*/ 10 h 22"/>
                  <a:gd name="T16" fmla="*/ 2 w 7"/>
                  <a:gd name="T17" fmla="*/ 11 h 22"/>
                  <a:gd name="T18" fmla="*/ 1 w 7"/>
                  <a:gd name="T19" fmla="*/ 12 h 22"/>
                  <a:gd name="T20" fmla="*/ 1 w 7"/>
                  <a:gd name="T21" fmla="*/ 14 h 22"/>
                  <a:gd name="T22" fmla="*/ 0 w 7"/>
                  <a:gd name="T23" fmla="*/ 19 h 22"/>
                  <a:gd name="T24" fmla="*/ 0 w 7"/>
                  <a:gd name="T25" fmla="*/ 22 h 22"/>
                  <a:gd name="T26" fmla="*/ 2 w 7"/>
                  <a:gd name="T27" fmla="*/ 19 h 22"/>
                  <a:gd name="T28" fmla="*/ 3 w 7"/>
                  <a:gd name="T29" fmla="*/ 13 h 22"/>
                  <a:gd name="T30" fmla="*/ 4 w 7"/>
                  <a:gd name="T31" fmla="*/ 4 h 22"/>
                  <a:gd name="T32" fmla="*/ 6 w 7"/>
                  <a:gd name="T33" fmla="*/ 0 h 22"/>
                  <a:gd name="T34" fmla="*/ 5 w 7"/>
                  <a:gd name="T35" fmla="*/ 2 h 22"/>
                  <a:gd name="T36" fmla="*/ 6 w 7"/>
                  <a:gd name="T37" fmla="*/ 13 h 22"/>
                  <a:gd name="T38" fmla="*/ 6 w 7"/>
                  <a:gd name="T39" fmla="*/ 14 h 22"/>
                  <a:gd name="T40" fmla="*/ 6 w 7"/>
                  <a:gd name="T41" fmla="*/ 13 h 22"/>
                  <a:gd name="T42" fmla="*/ 7 w 7"/>
                  <a:gd name="T43" fmla="*/ 12 h 22"/>
                  <a:gd name="T44" fmla="*/ 6 w 7"/>
                  <a:gd name="T45" fmla="*/ 9 h 22"/>
                  <a:gd name="T46" fmla="*/ 6 w 7"/>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22">
                    <a:moveTo>
                      <a:pt x="4" y="4"/>
                    </a:moveTo>
                    <a:cubicBezTo>
                      <a:pt x="4" y="4"/>
                      <a:pt x="4" y="4"/>
                      <a:pt x="4" y="4"/>
                    </a:cubicBezTo>
                    <a:cubicBezTo>
                      <a:pt x="4" y="4"/>
                      <a:pt x="4" y="4"/>
                      <a:pt x="4" y="4"/>
                    </a:cubicBezTo>
                    <a:cubicBezTo>
                      <a:pt x="4" y="5"/>
                      <a:pt x="4" y="5"/>
                      <a:pt x="4" y="5"/>
                    </a:cubicBezTo>
                    <a:cubicBezTo>
                      <a:pt x="4" y="5"/>
                      <a:pt x="4" y="5"/>
                      <a:pt x="4" y="5"/>
                    </a:cubicBezTo>
                    <a:cubicBezTo>
                      <a:pt x="4" y="6"/>
                      <a:pt x="4" y="6"/>
                      <a:pt x="4" y="6"/>
                    </a:cubicBezTo>
                    <a:cubicBezTo>
                      <a:pt x="2" y="9"/>
                      <a:pt x="2" y="9"/>
                      <a:pt x="2" y="9"/>
                    </a:cubicBezTo>
                    <a:cubicBezTo>
                      <a:pt x="2" y="10"/>
                      <a:pt x="2" y="10"/>
                      <a:pt x="2" y="10"/>
                    </a:cubicBezTo>
                    <a:cubicBezTo>
                      <a:pt x="2" y="11"/>
                      <a:pt x="2" y="11"/>
                      <a:pt x="2" y="11"/>
                    </a:cubicBezTo>
                    <a:cubicBezTo>
                      <a:pt x="1" y="12"/>
                      <a:pt x="1" y="12"/>
                      <a:pt x="1" y="12"/>
                    </a:cubicBezTo>
                    <a:cubicBezTo>
                      <a:pt x="1" y="14"/>
                      <a:pt x="1" y="14"/>
                      <a:pt x="1" y="14"/>
                    </a:cubicBezTo>
                    <a:cubicBezTo>
                      <a:pt x="0" y="19"/>
                      <a:pt x="0" y="19"/>
                      <a:pt x="0" y="19"/>
                    </a:cubicBezTo>
                    <a:cubicBezTo>
                      <a:pt x="0" y="20"/>
                      <a:pt x="0" y="21"/>
                      <a:pt x="0" y="22"/>
                    </a:cubicBezTo>
                    <a:cubicBezTo>
                      <a:pt x="1" y="21"/>
                      <a:pt x="2" y="20"/>
                      <a:pt x="2" y="19"/>
                    </a:cubicBezTo>
                    <a:cubicBezTo>
                      <a:pt x="3" y="17"/>
                      <a:pt x="3" y="15"/>
                      <a:pt x="3" y="13"/>
                    </a:cubicBezTo>
                    <a:cubicBezTo>
                      <a:pt x="3" y="9"/>
                      <a:pt x="4" y="6"/>
                      <a:pt x="4" y="4"/>
                    </a:cubicBezTo>
                    <a:moveTo>
                      <a:pt x="6" y="0"/>
                    </a:moveTo>
                    <a:cubicBezTo>
                      <a:pt x="5" y="2"/>
                      <a:pt x="5" y="2"/>
                      <a:pt x="5" y="2"/>
                    </a:cubicBezTo>
                    <a:cubicBezTo>
                      <a:pt x="5" y="4"/>
                      <a:pt x="5" y="8"/>
                      <a:pt x="6" y="13"/>
                    </a:cubicBezTo>
                    <a:cubicBezTo>
                      <a:pt x="6" y="13"/>
                      <a:pt x="6" y="14"/>
                      <a:pt x="6" y="14"/>
                    </a:cubicBezTo>
                    <a:cubicBezTo>
                      <a:pt x="6" y="13"/>
                      <a:pt x="6" y="13"/>
                      <a:pt x="6" y="13"/>
                    </a:cubicBezTo>
                    <a:cubicBezTo>
                      <a:pt x="6" y="12"/>
                      <a:pt x="6" y="12"/>
                      <a:pt x="7" y="12"/>
                    </a:cubicBezTo>
                    <a:cubicBezTo>
                      <a:pt x="6" y="11"/>
                      <a:pt x="6" y="10"/>
                      <a:pt x="6" y="9"/>
                    </a:cubicBezTo>
                    <a:cubicBezTo>
                      <a:pt x="6" y="6"/>
                      <a:pt x="6" y="3"/>
                      <a:pt x="6"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801">
                <a:extLst>
                  <a:ext uri="{FF2B5EF4-FFF2-40B4-BE49-F238E27FC236}">
                    <a16:creationId xmlns:a16="http://schemas.microsoft.com/office/drawing/2014/main" id="{28076117-78B9-4A1E-ADB5-F045E177A63D}"/>
                  </a:ext>
                </a:extLst>
              </p:cNvPr>
              <p:cNvSpPr>
                <a:spLocks noEditPoints="1"/>
              </p:cNvSpPr>
              <p:nvPr/>
            </p:nvSpPr>
            <p:spPr bwMode="auto">
              <a:xfrm>
                <a:off x="1353" y="2406"/>
                <a:ext cx="188" cy="371"/>
              </a:xfrm>
              <a:custGeom>
                <a:avLst/>
                <a:gdLst>
                  <a:gd name="T0" fmla="*/ 66 w 79"/>
                  <a:gd name="T1" fmla="*/ 144 h 156"/>
                  <a:gd name="T2" fmla="*/ 66 w 79"/>
                  <a:gd name="T3" fmla="*/ 144 h 156"/>
                  <a:gd name="T4" fmla="*/ 59 w 79"/>
                  <a:gd name="T5" fmla="*/ 140 h 156"/>
                  <a:gd name="T6" fmla="*/ 60 w 79"/>
                  <a:gd name="T7" fmla="*/ 149 h 156"/>
                  <a:gd name="T8" fmla="*/ 77 w 79"/>
                  <a:gd name="T9" fmla="*/ 155 h 156"/>
                  <a:gd name="T10" fmla="*/ 79 w 79"/>
                  <a:gd name="T11" fmla="*/ 153 h 156"/>
                  <a:gd name="T12" fmla="*/ 79 w 79"/>
                  <a:gd name="T13" fmla="*/ 151 h 156"/>
                  <a:gd name="T14" fmla="*/ 79 w 79"/>
                  <a:gd name="T15" fmla="*/ 148 h 156"/>
                  <a:gd name="T16" fmla="*/ 79 w 79"/>
                  <a:gd name="T17" fmla="*/ 148 h 156"/>
                  <a:gd name="T18" fmla="*/ 78 w 79"/>
                  <a:gd name="T19" fmla="*/ 148 h 156"/>
                  <a:gd name="T20" fmla="*/ 75 w 79"/>
                  <a:gd name="T21" fmla="*/ 147 h 156"/>
                  <a:gd name="T22" fmla="*/ 66 w 79"/>
                  <a:gd name="T23" fmla="*/ 144 h 156"/>
                  <a:gd name="T24" fmla="*/ 66 w 79"/>
                  <a:gd name="T25" fmla="*/ 144 h 156"/>
                  <a:gd name="T26" fmla="*/ 66 w 79"/>
                  <a:gd name="T27" fmla="*/ 144 h 156"/>
                  <a:gd name="T28" fmla="*/ 66 w 79"/>
                  <a:gd name="T29" fmla="*/ 143 h 156"/>
                  <a:gd name="T30" fmla="*/ 64 w 79"/>
                  <a:gd name="T31" fmla="*/ 142 h 156"/>
                  <a:gd name="T32" fmla="*/ 62 w 79"/>
                  <a:gd name="T33" fmla="*/ 141 h 156"/>
                  <a:gd name="T34" fmla="*/ 59 w 79"/>
                  <a:gd name="T35" fmla="*/ 139 h 156"/>
                  <a:gd name="T36" fmla="*/ 58 w 79"/>
                  <a:gd name="T37" fmla="*/ 133 h 156"/>
                  <a:gd name="T38" fmla="*/ 60 w 79"/>
                  <a:gd name="T39" fmla="*/ 139 h 156"/>
                  <a:gd name="T40" fmla="*/ 66 w 79"/>
                  <a:gd name="T41" fmla="*/ 143 h 156"/>
                  <a:gd name="T42" fmla="*/ 66 w 79"/>
                  <a:gd name="T43" fmla="*/ 143 h 156"/>
                  <a:gd name="T44" fmla="*/ 66 w 79"/>
                  <a:gd name="T45" fmla="*/ 143 h 156"/>
                  <a:gd name="T46" fmla="*/ 67 w 79"/>
                  <a:gd name="T47" fmla="*/ 143 h 156"/>
                  <a:gd name="T48" fmla="*/ 67 w 79"/>
                  <a:gd name="T49" fmla="*/ 143 h 156"/>
                  <a:gd name="T50" fmla="*/ 74 w 79"/>
                  <a:gd name="T51" fmla="*/ 146 h 156"/>
                  <a:gd name="T52" fmla="*/ 79 w 79"/>
                  <a:gd name="T53" fmla="*/ 143 h 156"/>
                  <a:gd name="T54" fmla="*/ 59 w 79"/>
                  <a:gd name="T55" fmla="*/ 132 h 156"/>
                  <a:gd name="T56" fmla="*/ 3 w 79"/>
                  <a:gd name="T57" fmla="*/ 0 h 156"/>
                  <a:gd name="T58" fmla="*/ 2 w 79"/>
                  <a:gd name="T59" fmla="*/ 2 h 156"/>
                  <a:gd name="T60" fmla="*/ 0 w 79"/>
                  <a:gd name="T61" fmla="*/ 17 h 156"/>
                  <a:gd name="T62" fmla="*/ 2 w 79"/>
                  <a:gd name="T63" fmla="*/ 46 h 156"/>
                  <a:gd name="T64" fmla="*/ 6 w 79"/>
                  <a:gd name="T65" fmla="*/ 52 h 156"/>
                  <a:gd name="T66" fmla="*/ 6 w 79"/>
                  <a:gd name="T67" fmla="*/ 45 h 156"/>
                  <a:gd name="T68" fmla="*/ 4 w 79"/>
                  <a:gd name="T69" fmla="*/ 35 h 156"/>
                  <a:gd name="T70" fmla="*/ 3 w 79"/>
                  <a:gd name="T71" fmla="*/ 17 h 156"/>
                  <a:gd name="T72" fmla="*/ 3 w 79"/>
                  <a:gd name="T73" fmla="*/ 16 h 156"/>
                  <a:gd name="T74" fmla="*/ 5 w 79"/>
                  <a:gd name="T75" fmla="*/ 35 h 156"/>
                  <a:gd name="T76" fmla="*/ 8 w 79"/>
                  <a:gd name="T77" fmla="*/ 46 h 156"/>
                  <a:gd name="T78" fmla="*/ 5 w 79"/>
                  <a:gd name="T79" fmla="*/ 25 h 156"/>
                  <a:gd name="T80" fmla="*/ 4 w 79"/>
                  <a:gd name="T81" fmla="*/ 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156">
                    <a:moveTo>
                      <a:pt x="66" y="144"/>
                    </a:moveTo>
                    <a:cubicBezTo>
                      <a:pt x="66" y="144"/>
                      <a:pt x="66" y="144"/>
                      <a:pt x="66" y="144"/>
                    </a:cubicBezTo>
                    <a:cubicBezTo>
                      <a:pt x="66" y="144"/>
                      <a:pt x="66" y="144"/>
                      <a:pt x="66" y="144"/>
                    </a:cubicBezTo>
                    <a:cubicBezTo>
                      <a:pt x="66" y="144"/>
                      <a:pt x="66" y="144"/>
                      <a:pt x="66" y="144"/>
                    </a:cubicBezTo>
                    <a:moveTo>
                      <a:pt x="59" y="139"/>
                    </a:moveTo>
                    <a:cubicBezTo>
                      <a:pt x="59" y="139"/>
                      <a:pt x="59" y="140"/>
                      <a:pt x="59" y="140"/>
                    </a:cubicBezTo>
                    <a:cubicBezTo>
                      <a:pt x="60" y="143"/>
                      <a:pt x="60" y="145"/>
                      <a:pt x="60" y="148"/>
                    </a:cubicBezTo>
                    <a:cubicBezTo>
                      <a:pt x="60" y="149"/>
                      <a:pt x="60" y="149"/>
                      <a:pt x="60" y="149"/>
                    </a:cubicBezTo>
                    <a:cubicBezTo>
                      <a:pt x="61" y="150"/>
                      <a:pt x="62" y="150"/>
                      <a:pt x="62" y="150"/>
                    </a:cubicBezTo>
                    <a:cubicBezTo>
                      <a:pt x="67" y="153"/>
                      <a:pt x="72" y="154"/>
                      <a:pt x="77" y="155"/>
                    </a:cubicBezTo>
                    <a:cubicBezTo>
                      <a:pt x="79" y="156"/>
                      <a:pt x="79" y="156"/>
                      <a:pt x="79" y="156"/>
                    </a:cubicBezTo>
                    <a:cubicBezTo>
                      <a:pt x="79" y="153"/>
                      <a:pt x="79" y="153"/>
                      <a:pt x="79" y="153"/>
                    </a:cubicBezTo>
                    <a:cubicBezTo>
                      <a:pt x="79" y="151"/>
                      <a:pt x="79" y="151"/>
                      <a:pt x="79" y="151"/>
                    </a:cubicBezTo>
                    <a:cubicBezTo>
                      <a:pt x="79" y="151"/>
                      <a:pt x="79" y="151"/>
                      <a:pt x="79" y="151"/>
                    </a:cubicBezTo>
                    <a:cubicBezTo>
                      <a:pt x="79" y="150"/>
                      <a:pt x="79" y="150"/>
                      <a:pt x="79" y="150"/>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8" y="148"/>
                      <a:pt x="78" y="148"/>
                      <a:pt x="78" y="148"/>
                    </a:cubicBezTo>
                    <a:cubicBezTo>
                      <a:pt x="77" y="147"/>
                      <a:pt x="77" y="147"/>
                      <a:pt x="77" y="147"/>
                    </a:cubicBezTo>
                    <a:cubicBezTo>
                      <a:pt x="76" y="147"/>
                      <a:pt x="76" y="147"/>
                      <a:pt x="75" y="147"/>
                    </a:cubicBezTo>
                    <a:cubicBezTo>
                      <a:pt x="72" y="146"/>
                      <a:pt x="70" y="145"/>
                      <a:pt x="67" y="144"/>
                    </a:cubicBezTo>
                    <a:cubicBezTo>
                      <a:pt x="66" y="144"/>
                      <a:pt x="66" y="144"/>
                      <a:pt x="66" y="144"/>
                    </a:cubicBezTo>
                    <a:cubicBezTo>
                      <a:pt x="66" y="144"/>
                      <a:pt x="66" y="144"/>
                      <a:pt x="66" y="144"/>
                    </a:cubicBezTo>
                    <a:cubicBezTo>
                      <a:pt x="66" y="144"/>
                      <a:pt x="66" y="144"/>
                      <a:pt x="66" y="144"/>
                    </a:cubicBezTo>
                    <a:cubicBezTo>
                      <a:pt x="66" y="144"/>
                      <a:pt x="66" y="144"/>
                      <a:pt x="66" y="144"/>
                    </a:cubicBezTo>
                    <a:cubicBezTo>
                      <a:pt x="66" y="144"/>
                      <a:pt x="66" y="144"/>
                      <a:pt x="66" y="144"/>
                    </a:cubicBezTo>
                    <a:cubicBezTo>
                      <a:pt x="66" y="144"/>
                      <a:pt x="66" y="144"/>
                      <a:pt x="66" y="144"/>
                    </a:cubicBezTo>
                    <a:cubicBezTo>
                      <a:pt x="66" y="144"/>
                      <a:pt x="66" y="143"/>
                      <a:pt x="66" y="143"/>
                    </a:cubicBezTo>
                    <a:cubicBezTo>
                      <a:pt x="66" y="143"/>
                      <a:pt x="66" y="143"/>
                      <a:pt x="66" y="143"/>
                    </a:cubicBezTo>
                    <a:cubicBezTo>
                      <a:pt x="64" y="142"/>
                      <a:pt x="64" y="142"/>
                      <a:pt x="64" y="142"/>
                    </a:cubicBezTo>
                    <a:cubicBezTo>
                      <a:pt x="63" y="142"/>
                      <a:pt x="63" y="142"/>
                      <a:pt x="63" y="142"/>
                    </a:cubicBezTo>
                    <a:cubicBezTo>
                      <a:pt x="62" y="141"/>
                      <a:pt x="62" y="141"/>
                      <a:pt x="62" y="141"/>
                    </a:cubicBezTo>
                    <a:cubicBezTo>
                      <a:pt x="60" y="140"/>
                      <a:pt x="60" y="140"/>
                      <a:pt x="60" y="140"/>
                    </a:cubicBezTo>
                    <a:cubicBezTo>
                      <a:pt x="60" y="140"/>
                      <a:pt x="59" y="139"/>
                      <a:pt x="59" y="139"/>
                    </a:cubicBezTo>
                    <a:moveTo>
                      <a:pt x="57" y="130"/>
                    </a:moveTo>
                    <a:cubicBezTo>
                      <a:pt x="58" y="133"/>
                      <a:pt x="58" y="133"/>
                      <a:pt x="58" y="133"/>
                    </a:cubicBezTo>
                    <a:cubicBezTo>
                      <a:pt x="58" y="134"/>
                      <a:pt x="58" y="136"/>
                      <a:pt x="58" y="137"/>
                    </a:cubicBezTo>
                    <a:cubicBezTo>
                      <a:pt x="60" y="139"/>
                      <a:pt x="60" y="139"/>
                      <a:pt x="60" y="139"/>
                    </a:cubicBezTo>
                    <a:cubicBezTo>
                      <a:pt x="62" y="140"/>
                      <a:pt x="63" y="141"/>
                      <a:pt x="65" y="142"/>
                    </a:cubicBezTo>
                    <a:cubicBezTo>
                      <a:pt x="66" y="143"/>
                      <a:pt x="66" y="143"/>
                      <a:pt x="66" y="143"/>
                    </a:cubicBezTo>
                    <a:cubicBezTo>
                      <a:pt x="66" y="143"/>
                      <a:pt x="66" y="143"/>
                      <a:pt x="66" y="143"/>
                    </a:cubicBezTo>
                    <a:cubicBezTo>
                      <a:pt x="66" y="143"/>
                      <a:pt x="66" y="143"/>
                      <a:pt x="66" y="143"/>
                    </a:cubicBezTo>
                    <a:cubicBezTo>
                      <a:pt x="66" y="143"/>
                      <a:pt x="66" y="143"/>
                      <a:pt x="66" y="143"/>
                    </a:cubicBezTo>
                    <a:cubicBezTo>
                      <a:pt x="66" y="143"/>
                      <a:pt x="66" y="143"/>
                      <a:pt x="66" y="143"/>
                    </a:cubicBezTo>
                    <a:cubicBezTo>
                      <a:pt x="66" y="143"/>
                      <a:pt x="66" y="143"/>
                      <a:pt x="66" y="143"/>
                    </a:cubicBezTo>
                    <a:cubicBezTo>
                      <a:pt x="66" y="143"/>
                      <a:pt x="66" y="143"/>
                      <a:pt x="67" y="143"/>
                    </a:cubicBezTo>
                    <a:cubicBezTo>
                      <a:pt x="67" y="143"/>
                      <a:pt x="67" y="143"/>
                      <a:pt x="67" y="143"/>
                    </a:cubicBezTo>
                    <a:cubicBezTo>
                      <a:pt x="67" y="143"/>
                      <a:pt x="67" y="143"/>
                      <a:pt x="67" y="143"/>
                    </a:cubicBezTo>
                    <a:cubicBezTo>
                      <a:pt x="69" y="144"/>
                      <a:pt x="69" y="144"/>
                      <a:pt x="69" y="144"/>
                    </a:cubicBezTo>
                    <a:cubicBezTo>
                      <a:pt x="71" y="145"/>
                      <a:pt x="72" y="145"/>
                      <a:pt x="74" y="146"/>
                    </a:cubicBezTo>
                    <a:cubicBezTo>
                      <a:pt x="79" y="147"/>
                      <a:pt x="79" y="147"/>
                      <a:pt x="79" y="147"/>
                    </a:cubicBezTo>
                    <a:cubicBezTo>
                      <a:pt x="79" y="143"/>
                      <a:pt x="79" y="143"/>
                      <a:pt x="79" y="143"/>
                    </a:cubicBezTo>
                    <a:cubicBezTo>
                      <a:pt x="75" y="142"/>
                      <a:pt x="71" y="141"/>
                      <a:pt x="68" y="139"/>
                    </a:cubicBezTo>
                    <a:cubicBezTo>
                      <a:pt x="64" y="137"/>
                      <a:pt x="61" y="135"/>
                      <a:pt x="59" y="132"/>
                    </a:cubicBezTo>
                    <a:cubicBezTo>
                      <a:pt x="58" y="132"/>
                      <a:pt x="57" y="131"/>
                      <a:pt x="57" y="130"/>
                    </a:cubicBezTo>
                    <a:moveTo>
                      <a:pt x="3" y="0"/>
                    </a:moveTo>
                    <a:cubicBezTo>
                      <a:pt x="3" y="0"/>
                      <a:pt x="3" y="0"/>
                      <a:pt x="3" y="0"/>
                    </a:cubicBezTo>
                    <a:cubicBezTo>
                      <a:pt x="2" y="2"/>
                      <a:pt x="2" y="2"/>
                      <a:pt x="2" y="2"/>
                    </a:cubicBezTo>
                    <a:cubicBezTo>
                      <a:pt x="2" y="4"/>
                      <a:pt x="1" y="7"/>
                      <a:pt x="1" y="11"/>
                    </a:cubicBezTo>
                    <a:cubicBezTo>
                      <a:pt x="1" y="13"/>
                      <a:pt x="1" y="15"/>
                      <a:pt x="0" y="17"/>
                    </a:cubicBezTo>
                    <a:cubicBezTo>
                      <a:pt x="0" y="20"/>
                      <a:pt x="0" y="23"/>
                      <a:pt x="0" y="26"/>
                    </a:cubicBezTo>
                    <a:cubicBezTo>
                      <a:pt x="0" y="32"/>
                      <a:pt x="1" y="38"/>
                      <a:pt x="2" y="46"/>
                    </a:cubicBezTo>
                    <a:cubicBezTo>
                      <a:pt x="3" y="48"/>
                      <a:pt x="4" y="51"/>
                      <a:pt x="5" y="54"/>
                    </a:cubicBezTo>
                    <a:cubicBezTo>
                      <a:pt x="6" y="52"/>
                      <a:pt x="6" y="52"/>
                      <a:pt x="6" y="52"/>
                    </a:cubicBezTo>
                    <a:cubicBezTo>
                      <a:pt x="6" y="50"/>
                      <a:pt x="7" y="49"/>
                      <a:pt x="7" y="48"/>
                    </a:cubicBezTo>
                    <a:cubicBezTo>
                      <a:pt x="7" y="47"/>
                      <a:pt x="7" y="46"/>
                      <a:pt x="6" y="45"/>
                    </a:cubicBezTo>
                    <a:cubicBezTo>
                      <a:pt x="5" y="40"/>
                      <a:pt x="5" y="40"/>
                      <a:pt x="5" y="40"/>
                    </a:cubicBezTo>
                    <a:cubicBezTo>
                      <a:pt x="4" y="35"/>
                      <a:pt x="4" y="35"/>
                      <a:pt x="4" y="35"/>
                    </a:cubicBezTo>
                    <a:cubicBezTo>
                      <a:pt x="4" y="32"/>
                      <a:pt x="3" y="29"/>
                      <a:pt x="3" y="26"/>
                    </a:cubicBezTo>
                    <a:cubicBezTo>
                      <a:pt x="3" y="23"/>
                      <a:pt x="3" y="20"/>
                      <a:pt x="3" y="17"/>
                    </a:cubicBezTo>
                    <a:cubicBezTo>
                      <a:pt x="3" y="15"/>
                      <a:pt x="3" y="15"/>
                      <a:pt x="3" y="15"/>
                    </a:cubicBezTo>
                    <a:cubicBezTo>
                      <a:pt x="3" y="16"/>
                      <a:pt x="3" y="16"/>
                      <a:pt x="3" y="16"/>
                    </a:cubicBezTo>
                    <a:cubicBezTo>
                      <a:pt x="3" y="20"/>
                      <a:pt x="3" y="23"/>
                      <a:pt x="4" y="26"/>
                    </a:cubicBezTo>
                    <a:cubicBezTo>
                      <a:pt x="4" y="29"/>
                      <a:pt x="5" y="32"/>
                      <a:pt x="5" y="35"/>
                    </a:cubicBezTo>
                    <a:cubicBezTo>
                      <a:pt x="8" y="44"/>
                      <a:pt x="8" y="44"/>
                      <a:pt x="8" y="44"/>
                    </a:cubicBezTo>
                    <a:cubicBezTo>
                      <a:pt x="8" y="46"/>
                      <a:pt x="8" y="46"/>
                      <a:pt x="8" y="46"/>
                    </a:cubicBezTo>
                    <a:cubicBezTo>
                      <a:pt x="9" y="45"/>
                      <a:pt x="9" y="44"/>
                      <a:pt x="9" y="43"/>
                    </a:cubicBezTo>
                    <a:cubicBezTo>
                      <a:pt x="7" y="37"/>
                      <a:pt x="6" y="31"/>
                      <a:pt x="5" y="25"/>
                    </a:cubicBezTo>
                    <a:cubicBezTo>
                      <a:pt x="4" y="20"/>
                      <a:pt x="4" y="16"/>
                      <a:pt x="4" y="12"/>
                    </a:cubicBezTo>
                    <a:cubicBezTo>
                      <a:pt x="4" y="12"/>
                      <a:pt x="4" y="11"/>
                      <a:pt x="4" y="11"/>
                    </a:cubicBezTo>
                    <a:cubicBezTo>
                      <a:pt x="3" y="6"/>
                      <a:pt x="3" y="2"/>
                      <a:pt x="3"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802">
                <a:extLst>
                  <a:ext uri="{FF2B5EF4-FFF2-40B4-BE49-F238E27FC236}">
                    <a16:creationId xmlns:a16="http://schemas.microsoft.com/office/drawing/2014/main" id="{4CF36CF2-63DB-4702-AC3A-9DABC994A3F5}"/>
                  </a:ext>
                </a:extLst>
              </p:cNvPr>
              <p:cNvSpPr>
                <a:spLocks noEditPoints="1"/>
              </p:cNvSpPr>
              <p:nvPr/>
            </p:nvSpPr>
            <p:spPr bwMode="auto">
              <a:xfrm>
                <a:off x="2017" y="2209"/>
                <a:ext cx="19" cy="0"/>
              </a:xfrm>
              <a:custGeom>
                <a:avLst/>
                <a:gdLst>
                  <a:gd name="T0" fmla="*/ 8 w 8"/>
                  <a:gd name="T1" fmla="*/ 8 w 8"/>
                  <a:gd name="T2" fmla="*/ 8 w 8"/>
                  <a:gd name="T3" fmla="*/ 8 w 8"/>
                  <a:gd name="T4" fmla="*/ 8 w 8"/>
                  <a:gd name="T5" fmla="*/ 8 w 8"/>
                  <a:gd name="T6" fmla="*/ 8 w 8"/>
                  <a:gd name="T7" fmla="*/ 8 w 8"/>
                  <a:gd name="T8" fmla="*/ 8 w 8"/>
                  <a:gd name="T9" fmla="*/ 8 w 8"/>
                  <a:gd name="T10" fmla="*/ 8 w 8"/>
                  <a:gd name="T11" fmla="*/ 0 w 8"/>
                  <a:gd name="T12" fmla="*/ 0 w 8"/>
                  <a:gd name="T13" fmla="*/ 0 w 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8">
                    <a:moveTo>
                      <a:pt x="8" y="0"/>
                    </a:moveTo>
                    <a:cubicBezTo>
                      <a:pt x="8" y="0"/>
                      <a:pt x="8" y="0"/>
                      <a:pt x="8" y="0"/>
                    </a:cubicBezTo>
                    <a:cubicBezTo>
                      <a:pt x="8" y="0"/>
                      <a:pt x="8" y="0"/>
                      <a:pt x="8" y="0"/>
                    </a:cubicBezTo>
                    <a:cubicBezTo>
                      <a:pt x="8" y="0"/>
                      <a:pt x="8" y="0"/>
                      <a:pt x="8" y="0"/>
                    </a:cubicBezTo>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moveTo>
                      <a:pt x="0" y="0"/>
                    </a:moveTo>
                    <a:cubicBezTo>
                      <a:pt x="0" y="0"/>
                      <a:pt x="0" y="0"/>
                      <a:pt x="0" y="0"/>
                    </a:cubicBezTo>
                    <a:cubicBezTo>
                      <a:pt x="0" y="0"/>
                      <a:pt x="0" y="0"/>
                      <a:pt x="0"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803">
                <a:extLst>
                  <a:ext uri="{FF2B5EF4-FFF2-40B4-BE49-F238E27FC236}">
                    <a16:creationId xmlns:a16="http://schemas.microsoft.com/office/drawing/2014/main" id="{F6A07D80-2E42-4667-B70F-72D3C3B23D94}"/>
                  </a:ext>
                </a:extLst>
              </p:cNvPr>
              <p:cNvSpPr>
                <a:spLocks/>
              </p:cNvSpPr>
              <p:nvPr/>
            </p:nvSpPr>
            <p:spPr bwMode="auto">
              <a:xfrm>
                <a:off x="1791" y="222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804">
                <a:extLst>
                  <a:ext uri="{FF2B5EF4-FFF2-40B4-BE49-F238E27FC236}">
                    <a16:creationId xmlns:a16="http://schemas.microsoft.com/office/drawing/2014/main" id="{1972FDBA-C9A6-4F6E-A06C-C965B0E91DF5}"/>
                  </a:ext>
                </a:extLst>
              </p:cNvPr>
              <p:cNvSpPr>
                <a:spLocks noEditPoints="1"/>
              </p:cNvSpPr>
              <p:nvPr/>
            </p:nvSpPr>
            <p:spPr bwMode="auto">
              <a:xfrm>
                <a:off x="1865" y="2247"/>
                <a:ext cx="202" cy="340"/>
              </a:xfrm>
              <a:custGeom>
                <a:avLst/>
                <a:gdLst>
                  <a:gd name="T0" fmla="*/ 85 w 85"/>
                  <a:gd name="T1" fmla="*/ 143 h 143"/>
                  <a:gd name="T2" fmla="*/ 85 w 85"/>
                  <a:gd name="T3" fmla="*/ 143 h 143"/>
                  <a:gd name="T4" fmla="*/ 85 w 85"/>
                  <a:gd name="T5" fmla="*/ 143 h 143"/>
                  <a:gd name="T6" fmla="*/ 85 w 85"/>
                  <a:gd name="T7" fmla="*/ 143 h 143"/>
                  <a:gd name="T8" fmla="*/ 85 w 85"/>
                  <a:gd name="T9" fmla="*/ 143 h 143"/>
                  <a:gd name="T10" fmla="*/ 85 w 85"/>
                  <a:gd name="T11" fmla="*/ 143 h 143"/>
                  <a:gd name="T12" fmla="*/ 85 w 85"/>
                  <a:gd name="T13" fmla="*/ 143 h 143"/>
                  <a:gd name="T14" fmla="*/ 85 w 85"/>
                  <a:gd name="T15" fmla="*/ 143 h 143"/>
                  <a:gd name="T16" fmla="*/ 85 w 85"/>
                  <a:gd name="T17" fmla="*/ 143 h 143"/>
                  <a:gd name="T18" fmla="*/ 85 w 85"/>
                  <a:gd name="T19" fmla="*/ 143 h 143"/>
                  <a:gd name="T20" fmla="*/ 85 w 85"/>
                  <a:gd name="T21" fmla="*/ 143 h 143"/>
                  <a:gd name="T22" fmla="*/ 0 w 85"/>
                  <a:gd name="T23" fmla="*/ 137 h 143"/>
                  <a:gd name="T24" fmla="*/ 0 w 85"/>
                  <a:gd name="T25" fmla="*/ 137 h 143"/>
                  <a:gd name="T26" fmla="*/ 0 w 85"/>
                  <a:gd name="T27" fmla="*/ 137 h 143"/>
                  <a:gd name="T28" fmla="*/ 0 w 85"/>
                  <a:gd name="T29" fmla="*/ 137 h 143"/>
                  <a:gd name="T30" fmla="*/ 0 w 85"/>
                  <a:gd name="T31" fmla="*/ 137 h 143"/>
                  <a:gd name="T32" fmla="*/ 0 w 85"/>
                  <a:gd name="T33" fmla="*/ 133 h 143"/>
                  <a:gd name="T34" fmla="*/ 0 w 85"/>
                  <a:gd name="T35" fmla="*/ 133 h 143"/>
                  <a:gd name="T36" fmla="*/ 0 w 85"/>
                  <a:gd name="T37" fmla="*/ 133 h 143"/>
                  <a:gd name="T38" fmla="*/ 0 w 85"/>
                  <a:gd name="T39" fmla="*/ 133 h 143"/>
                  <a:gd name="T40" fmla="*/ 72 w 85"/>
                  <a:gd name="T41" fmla="*/ 0 h 143"/>
                  <a:gd name="T42" fmla="*/ 72 w 85"/>
                  <a:gd name="T43" fmla="*/ 0 h 143"/>
                  <a:gd name="T44" fmla="*/ 72 w 85"/>
                  <a:gd name="T45" fmla="*/ 0 h 143"/>
                  <a:gd name="T46" fmla="*/ 72 w 85"/>
                  <a:gd name="T47" fmla="*/ 0 h 143"/>
                  <a:gd name="T48" fmla="*/ 72 w 85"/>
                  <a:gd name="T49" fmla="*/ 0 h 143"/>
                  <a:gd name="T50" fmla="*/ 72 w 85"/>
                  <a:gd name="T51" fmla="*/ 0 h 143"/>
                  <a:gd name="T52" fmla="*/ 72 w 85"/>
                  <a:gd name="T53" fmla="*/ 0 h 143"/>
                  <a:gd name="T54" fmla="*/ 72 w 85"/>
                  <a:gd name="T55" fmla="*/ 0 h 143"/>
                  <a:gd name="T56" fmla="*/ 72 w 85"/>
                  <a:gd name="T57" fmla="*/ 0 h 143"/>
                  <a:gd name="T58" fmla="*/ 72 w 85"/>
                  <a:gd name="T59" fmla="*/ 0 h 143"/>
                  <a:gd name="T60" fmla="*/ 72 w 85"/>
                  <a:gd name="T61" fmla="*/ 0 h 143"/>
                  <a:gd name="T62" fmla="*/ 72 w 85"/>
                  <a:gd name="T63" fmla="*/ 0 h 143"/>
                  <a:gd name="T64" fmla="*/ 72 w 85"/>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3">
                    <a:moveTo>
                      <a:pt x="85" y="143"/>
                    </a:moveTo>
                    <a:cubicBezTo>
                      <a:pt x="85" y="143"/>
                      <a:pt x="85" y="143"/>
                      <a:pt x="85" y="143"/>
                    </a:cubicBezTo>
                    <a:cubicBezTo>
                      <a:pt x="85" y="143"/>
                      <a:pt x="85" y="143"/>
                      <a:pt x="85" y="143"/>
                    </a:cubicBezTo>
                    <a:cubicBezTo>
                      <a:pt x="85" y="143"/>
                      <a:pt x="85" y="143"/>
                      <a:pt x="85" y="143"/>
                    </a:cubicBezTo>
                    <a:cubicBezTo>
                      <a:pt x="85" y="143"/>
                      <a:pt x="85" y="143"/>
                      <a:pt x="85" y="143"/>
                    </a:cubicBezTo>
                    <a:cubicBezTo>
                      <a:pt x="85" y="143"/>
                      <a:pt x="85" y="143"/>
                      <a:pt x="85" y="143"/>
                    </a:cubicBezTo>
                    <a:cubicBezTo>
                      <a:pt x="85" y="143"/>
                      <a:pt x="85" y="143"/>
                      <a:pt x="85" y="143"/>
                    </a:cubicBezTo>
                    <a:cubicBezTo>
                      <a:pt x="85" y="143"/>
                      <a:pt x="85" y="143"/>
                      <a:pt x="85" y="143"/>
                    </a:cubicBezTo>
                    <a:moveTo>
                      <a:pt x="85" y="143"/>
                    </a:moveTo>
                    <a:cubicBezTo>
                      <a:pt x="85" y="143"/>
                      <a:pt x="85" y="143"/>
                      <a:pt x="85" y="143"/>
                    </a:cubicBezTo>
                    <a:cubicBezTo>
                      <a:pt x="85" y="143"/>
                      <a:pt x="85" y="143"/>
                      <a:pt x="85" y="143"/>
                    </a:cubicBezTo>
                    <a:moveTo>
                      <a:pt x="0" y="137"/>
                    </a:moveTo>
                    <a:cubicBezTo>
                      <a:pt x="0" y="137"/>
                      <a:pt x="0" y="137"/>
                      <a:pt x="0" y="137"/>
                    </a:cubicBezTo>
                    <a:cubicBezTo>
                      <a:pt x="0" y="137"/>
                      <a:pt x="0" y="137"/>
                      <a:pt x="0" y="137"/>
                    </a:cubicBezTo>
                    <a:cubicBezTo>
                      <a:pt x="0" y="137"/>
                      <a:pt x="0" y="137"/>
                      <a:pt x="0" y="137"/>
                    </a:cubicBezTo>
                    <a:cubicBezTo>
                      <a:pt x="0" y="137"/>
                      <a:pt x="0" y="137"/>
                      <a:pt x="0" y="137"/>
                    </a:cubicBezTo>
                    <a:moveTo>
                      <a:pt x="0" y="133"/>
                    </a:moveTo>
                    <a:cubicBezTo>
                      <a:pt x="0" y="133"/>
                      <a:pt x="0" y="133"/>
                      <a:pt x="0" y="133"/>
                    </a:cubicBezTo>
                    <a:cubicBezTo>
                      <a:pt x="0" y="133"/>
                      <a:pt x="0" y="133"/>
                      <a:pt x="0" y="133"/>
                    </a:cubicBezTo>
                    <a:cubicBezTo>
                      <a:pt x="0" y="133"/>
                      <a:pt x="0" y="133"/>
                      <a:pt x="0" y="133"/>
                    </a:cubicBezTo>
                    <a:moveTo>
                      <a:pt x="72" y="0"/>
                    </a:moveTo>
                    <a:cubicBezTo>
                      <a:pt x="72" y="0"/>
                      <a:pt x="72" y="0"/>
                      <a:pt x="72" y="0"/>
                    </a:cubicBezTo>
                    <a:cubicBezTo>
                      <a:pt x="72" y="0"/>
                      <a:pt x="72" y="0"/>
                      <a:pt x="72" y="0"/>
                    </a:cubicBezTo>
                    <a:moveTo>
                      <a:pt x="72" y="0"/>
                    </a:moveTo>
                    <a:cubicBezTo>
                      <a:pt x="72" y="0"/>
                      <a:pt x="72" y="0"/>
                      <a:pt x="72" y="0"/>
                    </a:cubicBezTo>
                    <a:cubicBezTo>
                      <a:pt x="72" y="0"/>
                      <a:pt x="72" y="0"/>
                      <a:pt x="72" y="0"/>
                    </a:cubicBezTo>
                    <a:moveTo>
                      <a:pt x="72" y="0"/>
                    </a:moveTo>
                    <a:cubicBezTo>
                      <a:pt x="72" y="0"/>
                      <a:pt x="72" y="0"/>
                      <a:pt x="72" y="0"/>
                    </a:cubicBezTo>
                    <a:cubicBezTo>
                      <a:pt x="72" y="0"/>
                      <a:pt x="72" y="0"/>
                      <a:pt x="72" y="0"/>
                    </a:cubicBezTo>
                    <a:cubicBezTo>
                      <a:pt x="72" y="0"/>
                      <a:pt x="72" y="0"/>
                      <a:pt x="72" y="0"/>
                    </a:cubicBezTo>
                    <a:cubicBezTo>
                      <a:pt x="72" y="0"/>
                      <a:pt x="72" y="0"/>
                      <a:pt x="72" y="0"/>
                    </a:cubicBezTo>
                    <a:cubicBezTo>
                      <a:pt x="72" y="0"/>
                      <a:pt x="72" y="0"/>
                      <a:pt x="72" y="0"/>
                    </a:cubicBezTo>
                    <a:cubicBezTo>
                      <a:pt x="72" y="0"/>
                      <a:pt x="72" y="0"/>
                      <a:pt x="72"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805">
                <a:extLst>
                  <a:ext uri="{FF2B5EF4-FFF2-40B4-BE49-F238E27FC236}">
                    <a16:creationId xmlns:a16="http://schemas.microsoft.com/office/drawing/2014/main" id="{362868B7-CF72-4E8C-953B-0EC895E9E864}"/>
                  </a:ext>
                </a:extLst>
              </p:cNvPr>
              <p:cNvSpPr>
                <a:spLocks noChangeArrowheads="1"/>
              </p:cNvSpPr>
              <p:nvPr/>
            </p:nvSpPr>
            <p:spPr bwMode="auto">
              <a:xfrm>
                <a:off x="1361" y="2589"/>
                <a:ext cx="1" cy="1"/>
              </a:xfrm>
              <a:prstGeom prst="rect">
                <a:avLst/>
              </a:prstGeom>
              <a:solidFill>
                <a:srgbClr val="F6BA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806">
                <a:extLst>
                  <a:ext uri="{FF2B5EF4-FFF2-40B4-BE49-F238E27FC236}">
                    <a16:creationId xmlns:a16="http://schemas.microsoft.com/office/drawing/2014/main" id="{444EEB7E-45F4-4CCB-AD49-2CDFBD0D5CF7}"/>
                  </a:ext>
                </a:extLst>
              </p:cNvPr>
              <p:cNvSpPr>
                <a:spLocks/>
              </p:cNvSpPr>
              <p:nvPr/>
            </p:nvSpPr>
            <p:spPr bwMode="auto">
              <a:xfrm>
                <a:off x="1361" y="258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807">
                <a:extLst>
                  <a:ext uri="{FF2B5EF4-FFF2-40B4-BE49-F238E27FC236}">
                    <a16:creationId xmlns:a16="http://schemas.microsoft.com/office/drawing/2014/main" id="{6D069DFA-9B58-4D05-BF7D-5BA88CE0FD17}"/>
                  </a:ext>
                </a:extLst>
              </p:cNvPr>
              <p:cNvSpPr>
                <a:spLocks noChangeArrowheads="1"/>
              </p:cNvSpPr>
              <p:nvPr/>
            </p:nvSpPr>
            <p:spPr bwMode="auto">
              <a:xfrm>
                <a:off x="1361" y="2594"/>
                <a:ext cx="1" cy="1"/>
              </a:xfrm>
              <a:prstGeom prst="rect">
                <a:avLst/>
              </a:prstGeom>
              <a:solidFill>
                <a:srgbClr val="F6B0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009">
              <a:extLst>
                <a:ext uri="{FF2B5EF4-FFF2-40B4-BE49-F238E27FC236}">
                  <a16:creationId xmlns:a16="http://schemas.microsoft.com/office/drawing/2014/main" id="{891F7F9E-CA36-4B34-AE3D-6E167B02EC53}"/>
                </a:ext>
              </a:extLst>
            </p:cNvPr>
            <p:cNvGrpSpPr>
              <a:grpSpLocks/>
            </p:cNvGrpSpPr>
            <p:nvPr/>
          </p:nvGrpSpPr>
          <p:grpSpPr bwMode="auto">
            <a:xfrm>
              <a:off x="1246" y="1591"/>
              <a:ext cx="1891" cy="1732"/>
              <a:chOff x="1246" y="1591"/>
              <a:chExt cx="1891" cy="1732"/>
            </a:xfrm>
          </p:grpSpPr>
          <p:sp>
            <p:nvSpPr>
              <p:cNvPr id="65" name="Freeform 809">
                <a:extLst>
                  <a:ext uri="{FF2B5EF4-FFF2-40B4-BE49-F238E27FC236}">
                    <a16:creationId xmlns:a16="http://schemas.microsoft.com/office/drawing/2014/main" id="{D003AB08-C036-47E6-937C-7D86FBA6695E}"/>
                  </a:ext>
                </a:extLst>
              </p:cNvPr>
              <p:cNvSpPr>
                <a:spLocks/>
              </p:cNvSpPr>
              <p:nvPr/>
            </p:nvSpPr>
            <p:spPr bwMode="auto">
              <a:xfrm>
                <a:off x="1361" y="25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10">
                <a:extLst>
                  <a:ext uri="{FF2B5EF4-FFF2-40B4-BE49-F238E27FC236}">
                    <a16:creationId xmlns:a16="http://schemas.microsoft.com/office/drawing/2014/main" id="{9DFDD8FD-3726-4EE8-8931-5F4F39CF34E6}"/>
                  </a:ext>
                </a:extLst>
              </p:cNvPr>
              <p:cNvSpPr>
                <a:spLocks noChangeArrowheads="1"/>
              </p:cNvSpPr>
              <p:nvPr/>
            </p:nvSpPr>
            <p:spPr bwMode="auto">
              <a:xfrm>
                <a:off x="1867" y="2594"/>
                <a:ext cx="1" cy="1"/>
              </a:xfrm>
              <a:prstGeom prst="rect">
                <a:avLst/>
              </a:prstGeom>
              <a:solidFill>
                <a:srgbClr val="EB8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11">
                <a:extLst>
                  <a:ext uri="{FF2B5EF4-FFF2-40B4-BE49-F238E27FC236}">
                    <a16:creationId xmlns:a16="http://schemas.microsoft.com/office/drawing/2014/main" id="{12589DD3-E473-42F5-B07B-3CA19B4E2B20}"/>
                  </a:ext>
                </a:extLst>
              </p:cNvPr>
              <p:cNvSpPr>
                <a:spLocks/>
              </p:cNvSpPr>
              <p:nvPr/>
            </p:nvSpPr>
            <p:spPr bwMode="auto">
              <a:xfrm>
                <a:off x="1867" y="25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12">
                <a:extLst>
                  <a:ext uri="{FF2B5EF4-FFF2-40B4-BE49-F238E27FC236}">
                    <a16:creationId xmlns:a16="http://schemas.microsoft.com/office/drawing/2014/main" id="{AD8A0B11-883C-4F5C-B211-C30DFBB44729}"/>
                  </a:ext>
                </a:extLst>
              </p:cNvPr>
              <p:cNvSpPr>
                <a:spLocks/>
              </p:cNvSpPr>
              <p:nvPr/>
            </p:nvSpPr>
            <p:spPr bwMode="auto">
              <a:xfrm>
                <a:off x="1372" y="26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13">
                <a:extLst>
                  <a:ext uri="{FF2B5EF4-FFF2-40B4-BE49-F238E27FC236}">
                    <a16:creationId xmlns:a16="http://schemas.microsoft.com/office/drawing/2014/main" id="{9C6C6DE8-57F9-4E61-8899-9A9937F240B1}"/>
                  </a:ext>
                </a:extLst>
              </p:cNvPr>
              <p:cNvSpPr>
                <a:spLocks/>
              </p:cNvSpPr>
              <p:nvPr/>
            </p:nvSpPr>
            <p:spPr bwMode="auto">
              <a:xfrm>
                <a:off x="1372" y="263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14">
                <a:extLst>
                  <a:ext uri="{FF2B5EF4-FFF2-40B4-BE49-F238E27FC236}">
                    <a16:creationId xmlns:a16="http://schemas.microsoft.com/office/drawing/2014/main" id="{1B445CEA-D261-432B-A435-8998EE046262}"/>
                  </a:ext>
                </a:extLst>
              </p:cNvPr>
              <p:cNvSpPr>
                <a:spLocks noEditPoints="1"/>
              </p:cNvSpPr>
              <p:nvPr/>
            </p:nvSpPr>
            <p:spPr bwMode="auto">
              <a:xfrm>
                <a:off x="1375" y="264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15">
                <a:extLst>
                  <a:ext uri="{FF2B5EF4-FFF2-40B4-BE49-F238E27FC236}">
                    <a16:creationId xmlns:a16="http://schemas.microsoft.com/office/drawing/2014/main" id="{97625B67-CFE0-4BAB-B440-4231D62AD0B3}"/>
                  </a:ext>
                </a:extLst>
              </p:cNvPr>
              <p:cNvSpPr>
                <a:spLocks noEditPoints="1"/>
              </p:cNvSpPr>
              <p:nvPr/>
            </p:nvSpPr>
            <p:spPr bwMode="auto">
              <a:xfrm>
                <a:off x="1382" y="2672"/>
                <a:ext cx="12" cy="26"/>
              </a:xfrm>
              <a:custGeom>
                <a:avLst/>
                <a:gdLst>
                  <a:gd name="T0" fmla="*/ 12 w 12"/>
                  <a:gd name="T1" fmla="*/ 26 h 26"/>
                  <a:gd name="T2" fmla="*/ 12 w 12"/>
                  <a:gd name="T3" fmla="*/ 26 h 26"/>
                  <a:gd name="T4" fmla="*/ 12 w 12"/>
                  <a:gd name="T5" fmla="*/ 26 h 26"/>
                  <a:gd name="T6" fmla="*/ 12 w 12"/>
                  <a:gd name="T7" fmla="*/ 26 h 26"/>
                  <a:gd name="T8" fmla="*/ 5 w 12"/>
                  <a:gd name="T9" fmla="*/ 12 h 26"/>
                  <a:gd name="T10" fmla="*/ 5 w 12"/>
                  <a:gd name="T11" fmla="*/ 12 h 26"/>
                  <a:gd name="T12" fmla="*/ 5 w 12"/>
                  <a:gd name="T13" fmla="*/ 12 h 26"/>
                  <a:gd name="T14" fmla="*/ 5 w 12"/>
                  <a:gd name="T15" fmla="*/ 12 h 26"/>
                  <a:gd name="T16" fmla="*/ 0 w 12"/>
                  <a:gd name="T17" fmla="*/ 0 h 26"/>
                  <a:gd name="T18" fmla="*/ 0 w 12"/>
                  <a:gd name="T19" fmla="*/ 0 h 26"/>
                  <a:gd name="T20" fmla="*/ 0 w 12"/>
                  <a:gd name="T21" fmla="*/ 0 h 26"/>
                  <a:gd name="T22" fmla="*/ 0 w 12"/>
                  <a:gd name="T23" fmla="*/ 0 h 26"/>
                  <a:gd name="T24" fmla="*/ 0 w 1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6">
                    <a:moveTo>
                      <a:pt x="12" y="26"/>
                    </a:moveTo>
                    <a:lnTo>
                      <a:pt x="12" y="26"/>
                    </a:lnTo>
                    <a:lnTo>
                      <a:pt x="12" y="26"/>
                    </a:lnTo>
                    <a:lnTo>
                      <a:pt x="12" y="26"/>
                    </a:lnTo>
                    <a:close/>
                    <a:moveTo>
                      <a:pt x="5" y="12"/>
                    </a:moveTo>
                    <a:lnTo>
                      <a:pt x="5" y="12"/>
                    </a:lnTo>
                    <a:lnTo>
                      <a:pt x="5" y="12"/>
                    </a:lnTo>
                    <a:lnTo>
                      <a:pt x="5" y="12"/>
                    </a:lnTo>
                    <a:close/>
                    <a:moveTo>
                      <a:pt x="0" y="0"/>
                    </a:moveTo>
                    <a:lnTo>
                      <a:pt x="0" y="0"/>
                    </a:lnTo>
                    <a:lnTo>
                      <a:pt x="0" y="0"/>
                    </a:lnTo>
                    <a:lnTo>
                      <a:pt x="0" y="0"/>
                    </a:lnTo>
                    <a:lnTo>
                      <a:pt x="0" y="0"/>
                    </a:lnTo>
                    <a:close/>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16">
                <a:extLst>
                  <a:ext uri="{FF2B5EF4-FFF2-40B4-BE49-F238E27FC236}">
                    <a16:creationId xmlns:a16="http://schemas.microsoft.com/office/drawing/2014/main" id="{2228D0D4-6A08-4D22-9455-D44312257FFD}"/>
                  </a:ext>
                </a:extLst>
              </p:cNvPr>
              <p:cNvSpPr>
                <a:spLocks noEditPoints="1"/>
              </p:cNvSpPr>
              <p:nvPr/>
            </p:nvSpPr>
            <p:spPr bwMode="auto">
              <a:xfrm>
                <a:off x="1382" y="2672"/>
                <a:ext cx="12" cy="26"/>
              </a:xfrm>
              <a:custGeom>
                <a:avLst/>
                <a:gdLst>
                  <a:gd name="T0" fmla="*/ 12 w 12"/>
                  <a:gd name="T1" fmla="*/ 26 h 26"/>
                  <a:gd name="T2" fmla="*/ 12 w 12"/>
                  <a:gd name="T3" fmla="*/ 26 h 26"/>
                  <a:gd name="T4" fmla="*/ 12 w 12"/>
                  <a:gd name="T5" fmla="*/ 26 h 26"/>
                  <a:gd name="T6" fmla="*/ 12 w 12"/>
                  <a:gd name="T7" fmla="*/ 26 h 26"/>
                  <a:gd name="T8" fmla="*/ 5 w 12"/>
                  <a:gd name="T9" fmla="*/ 12 h 26"/>
                  <a:gd name="T10" fmla="*/ 5 w 12"/>
                  <a:gd name="T11" fmla="*/ 12 h 26"/>
                  <a:gd name="T12" fmla="*/ 5 w 12"/>
                  <a:gd name="T13" fmla="*/ 12 h 26"/>
                  <a:gd name="T14" fmla="*/ 5 w 12"/>
                  <a:gd name="T15" fmla="*/ 12 h 26"/>
                  <a:gd name="T16" fmla="*/ 0 w 12"/>
                  <a:gd name="T17" fmla="*/ 0 h 26"/>
                  <a:gd name="T18" fmla="*/ 0 w 12"/>
                  <a:gd name="T19" fmla="*/ 0 h 26"/>
                  <a:gd name="T20" fmla="*/ 0 w 12"/>
                  <a:gd name="T21" fmla="*/ 0 h 26"/>
                  <a:gd name="T22" fmla="*/ 0 w 12"/>
                  <a:gd name="T23" fmla="*/ 0 h 26"/>
                  <a:gd name="T24" fmla="*/ 0 w 1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6">
                    <a:moveTo>
                      <a:pt x="12" y="26"/>
                    </a:moveTo>
                    <a:lnTo>
                      <a:pt x="12" y="26"/>
                    </a:lnTo>
                    <a:lnTo>
                      <a:pt x="12" y="26"/>
                    </a:lnTo>
                    <a:lnTo>
                      <a:pt x="12" y="26"/>
                    </a:lnTo>
                    <a:moveTo>
                      <a:pt x="5" y="12"/>
                    </a:moveTo>
                    <a:lnTo>
                      <a:pt x="5" y="12"/>
                    </a:lnTo>
                    <a:lnTo>
                      <a:pt x="5" y="12"/>
                    </a:lnTo>
                    <a:lnTo>
                      <a:pt x="5" y="12"/>
                    </a:lnTo>
                    <a:moveTo>
                      <a:pt x="0" y="0"/>
                    </a:move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17">
                <a:extLst>
                  <a:ext uri="{FF2B5EF4-FFF2-40B4-BE49-F238E27FC236}">
                    <a16:creationId xmlns:a16="http://schemas.microsoft.com/office/drawing/2014/main" id="{5AE964EB-68A9-4637-AC53-C9F431752A02}"/>
                  </a:ext>
                </a:extLst>
              </p:cNvPr>
              <p:cNvSpPr>
                <a:spLocks/>
              </p:cNvSpPr>
              <p:nvPr/>
            </p:nvSpPr>
            <p:spPr bwMode="auto">
              <a:xfrm>
                <a:off x="1879" y="222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18">
                <a:extLst>
                  <a:ext uri="{FF2B5EF4-FFF2-40B4-BE49-F238E27FC236}">
                    <a16:creationId xmlns:a16="http://schemas.microsoft.com/office/drawing/2014/main" id="{7C39C1EE-10D7-45CB-A682-2FFB80C02BB8}"/>
                  </a:ext>
                </a:extLst>
              </p:cNvPr>
              <p:cNvSpPr>
                <a:spLocks/>
              </p:cNvSpPr>
              <p:nvPr/>
            </p:nvSpPr>
            <p:spPr bwMode="auto">
              <a:xfrm>
                <a:off x="1879" y="222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819">
                <a:extLst>
                  <a:ext uri="{FF2B5EF4-FFF2-40B4-BE49-F238E27FC236}">
                    <a16:creationId xmlns:a16="http://schemas.microsoft.com/office/drawing/2014/main" id="{DE3BF3A4-5107-430D-97B6-79D6F2D847B2}"/>
                  </a:ext>
                </a:extLst>
              </p:cNvPr>
              <p:cNvSpPr>
                <a:spLocks noChangeArrowheads="1"/>
              </p:cNvSpPr>
              <p:nvPr/>
            </p:nvSpPr>
            <p:spPr bwMode="auto">
              <a:xfrm>
                <a:off x="1926" y="2216"/>
                <a:ext cx="1" cy="1"/>
              </a:xfrm>
              <a:prstGeom prst="rect">
                <a:avLst/>
              </a:prstGeom>
              <a:solidFill>
                <a:srgbClr val="DA5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20">
                <a:extLst>
                  <a:ext uri="{FF2B5EF4-FFF2-40B4-BE49-F238E27FC236}">
                    <a16:creationId xmlns:a16="http://schemas.microsoft.com/office/drawing/2014/main" id="{611445AE-A6DA-49BD-85E0-19C64152291C}"/>
                  </a:ext>
                </a:extLst>
              </p:cNvPr>
              <p:cNvSpPr>
                <a:spLocks/>
              </p:cNvSpPr>
              <p:nvPr/>
            </p:nvSpPr>
            <p:spPr bwMode="auto">
              <a:xfrm>
                <a:off x="1926" y="221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21">
                <a:extLst>
                  <a:ext uri="{FF2B5EF4-FFF2-40B4-BE49-F238E27FC236}">
                    <a16:creationId xmlns:a16="http://schemas.microsoft.com/office/drawing/2014/main" id="{F086C2C2-42BE-40AF-A95B-7A67B858FF65}"/>
                  </a:ext>
                </a:extLst>
              </p:cNvPr>
              <p:cNvSpPr>
                <a:spLocks noChangeArrowheads="1"/>
              </p:cNvSpPr>
              <p:nvPr/>
            </p:nvSpPr>
            <p:spPr bwMode="auto">
              <a:xfrm>
                <a:off x="1767" y="2247"/>
                <a:ext cx="1" cy="1"/>
              </a:xfrm>
              <a:prstGeom prst="rect">
                <a:avLst/>
              </a:prstGeom>
              <a:solidFill>
                <a:srgbClr val="F6BA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2">
                <a:extLst>
                  <a:ext uri="{FF2B5EF4-FFF2-40B4-BE49-F238E27FC236}">
                    <a16:creationId xmlns:a16="http://schemas.microsoft.com/office/drawing/2014/main" id="{0F331B65-355E-4A8F-874D-613A9CEA9F72}"/>
                  </a:ext>
                </a:extLst>
              </p:cNvPr>
              <p:cNvSpPr>
                <a:spLocks/>
              </p:cNvSpPr>
              <p:nvPr/>
            </p:nvSpPr>
            <p:spPr bwMode="auto">
              <a:xfrm>
                <a:off x="1767" y="224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23">
                <a:extLst>
                  <a:ext uri="{FF2B5EF4-FFF2-40B4-BE49-F238E27FC236}">
                    <a16:creationId xmlns:a16="http://schemas.microsoft.com/office/drawing/2014/main" id="{28F2DF43-5868-4B4E-BA23-605D33518FED}"/>
                  </a:ext>
                </a:extLst>
              </p:cNvPr>
              <p:cNvSpPr>
                <a:spLocks/>
              </p:cNvSpPr>
              <p:nvPr/>
            </p:nvSpPr>
            <p:spPr bwMode="auto">
              <a:xfrm>
                <a:off x="1327" y="248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24">
                <a:extLst>
                  <a:ext uri="{FF2B5EF4-FFF2-40B4-BE49-F238E27FC236}">
                    <a16:creationId xmlns:a16="http://schemas.microsoft.com/office/drawing/2014/main" id="{C43FCE77-3B8D-4248-ADA3-A054D6654BF9}"/>
                  </a:ext>
                </a:extLst>
              </p:cNvPr>
              <p:cNvSpPr>
                <a:spLocks/>
              </p:cNvSpPr>
              <p:nvPr/>
            </p:nvSpPr>
            <p:spPr bwMode="auto">
              <a:xfrm>
                <a:off x="1327" y="248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25">
                <a:extLst>
                  <a:ext uri="{FF2B5EF4-FFF2-40B4-BE49-F238E27FC236}">
                    <a16:creationId xmlns:a16="http://schemas.microsoft.com/office/drawing/2014/main" id="{6E304590-16C8-4ED6-B9C5-370752B86398}"/>
                  </a:ext>
                </a:extLst>
              </p:cNvPr>
              <p:cNvSpPr>
                <a:spLocks/>
              </p:cNvSpPr>
              <p:nvPr/>
            </p:nvSpPr>
            <p:spPr bwMode="auto">
              <a:xfrm>
                <a:off x="1399" y="27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6">
                <a:extLst>
                  <a:ext uri="{FF2B5EF4-FFF2-40B4-BE49-F238E27FC236}">
                    <a16:creationId xmlns:a16="http://schemas.microsoft.com/office/drawing/2014/main" id="{D4D44B8F-8B10-479A-BED4-36C16081FEB5}"/>
                  </a:ext>
                </a:extLst>
              </p:cNvPr>
              <p:cNvSpPr>
                <a:spLocks/>
              </p:cNvSpPr>
              <p:nvPr/>
            </p:nvSpPr>
            <p:spPr bwMode="auto">
              <a:xfrm>
                <a:off x="1399" y="270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27">
                <a:extLst>
                  <a:ext uri="{FF2B5EF4-FFF2-40B4-BE49-F238E27FC236}">
                    <a16:creationId xmlns:a16="http://schemas.microsoft.com/office/drawing/2014/main" id="{3342BE2A-9C0A-4FA6-8C04-46E376D6E51F}"/>
                  </a:ext>
                </a:extLst>
              </p:cNvPr>
              <p:cNvSpPr>
                <a:spLocks noChangeArrowheads="1"/>
              </p:cNvSpPr>
              <p:nvPr/>
            </p:nvSpPr>
            <p:spPr bwMode="auto">
              <a:xfrm>
                <a:off x="1399" y="2708"/>
                <a:ext cx="1" cy="1"/>
              </a:xfrm>
              <a:prstGeom prst="rect">
                <a:avLst/>
              </a:prstGeom>
              <a:solidFill>
                <a:srgbClr val="DA5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8">
                <a:extLst>
                  <a:ext uri="{FF2B5EF4-FFF2-40B4-BE49-F238E27FC236}">
                    <a16:creationId xmlns:a16="http://schemas.microsoft.com/office/drawing/2014/main" id="{CCA96A08-6AAE-4108-BF00-7D794E6272AF}"/>
                  </a:ext>
                </a:extLst>
              </p:cNvPr>
              <p:cNvSpPr>
                <a:spLocks/>
              </p:cNvSpPr>
              <p:nvPr/>
            </p:nvSpPr>
            <p:spPr bwMode="auto">
              <a:xfrm>
                <a:off x="1399" y="270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9">
                <a:extLst>
                  <a:ext uri="{FF2B5EF4-FFF2-40B4-BE49-F238E27FC236}">
                    <a16:creationId xmlns:a16="http://schemas.microsoft.com/office/drawing/2014/main" id="{610A6790-0EBE-4361-A6AA-AB6941430033}"/>
                  </a:ext>
                </a:extLst>
              </p:cNvPr>
              <p:cNvSpPr>
                <a:spLocks/>
              </p:cNvSpPr>
              <p:nvPr/>
            </p:nvSpPr>
            <p:spPr bwMode="auto">
              <a:xfrm>
                <a:off x="1396" y="2708"/>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0">
                <a:extLst>
                  <a:ext uri="{FF2B5EF4-FFF2-40B4-BE49-F238E27FC236}">
                    <a16:creationId xmlns:a16="http://schemas.microsoft.com/office/drawing/2014/main" id="{F4C2150C-0B1D-41FB-A901-C4B5AEC8D225}"/>
                  </a:ext>
                </a:extLst>
              </p:cNvPr>
              <p:cNvSpPr>
                <a:spLocks/>
              </p:cNvSpPr>
              <p:nvPr/>
            </p:nvSpPr>
            <p:spPr bwMode="auto">
              <a:xfrm>
                <a:off x="1396" y="2708"/>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31">
                <a:extLst>
                  <a:ext uri="{FF2B5EF4-FFF2-40B4-BE49-F238E27FC236}">
                    <a16:creationId xmlns:a16="http://schemas.microsoft.com/office/drawing/2014/main" id="{DBE23901-202C-4D21-91C7-43C6516B3C8B}"/>
                  </a:ext>
                </a:extLst>
              </p:cNvPr>
              <p:cNvSpPr>
                <a:spLocks noEditPoints="1"/>
              </p:cNvSpPr>
              <p:nvPr/>
            </p:nvSpPr>
            <p:spPr bwMode="auto">
              <a:xfrm>
                <a:off x="1522" y="264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close/>
                    <a:moveTo>
                      <a:pt x="0" y="0"/>
                    </a:moveTo>
                    <a:lnTo>
                      <a:pt x="0" y="0"/>
                    </a:lnTo>
                    <a:lnTo>
                      <a:pt x="0" y="0"/>
                    </a:lnTo>
                    <a:lnTo>
                      <a:pt x="0" y="0"/>
                    </a:lnTo>
                    <a:close/>
                    <a:moveTo>
                      <a:pt x="0" y="0"/>
                    </a:moveTo>
                    <a:lnTo>
                      <a:pt x="0" y="0"/>
                    </a:lnTo>
                    <a:lnTo>
                      <a:pt x="0" y="0"/>
                    </a:lnTo>
                    <a:lnTo>
                      <a:pt x="0" y="0"/>
                    </a:lnTo>
                    <a:lnTo>
                      <a:pt x="0" y="0"/>
                    </a:lnTo>
                    <a:lnTo>
                      <a:pt x="0" y="0"/>
                    </a:lnTo>
                    <a:close/>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2">
                <a:extLst>
                  <a:ext uri="{FF2B5EF4-FFF2-40B4-BE49-F238E27FC236}">
                    <a16:creationId xmlns:a16="http://schemas.microsoft.com/office/drawing/2014/main" id="{081FA82A-9C92-4C4E-8B47-FDEEEBA57839}"/>
                  </a:ext>
                </a:extLst>
              </p:cNvPr>
              <p:cNvSpPr>
                <a:spLocks noEditPoints="1"/>
              </p:cNvSpPr>
              <p:nvPr/>
            </p:nvSpPr>
            <p:spPr bwMode="auto">
              <a:xfrm>
                <a:off x="1522" y="264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moveTo>
                      <a:pt x="0" y="0"/>
                    </a:moveTo>
                    <a:lnTo>
                      <a:pt x="0" y="0"/>
                    </a:lnTo>
                    <a:lnTo>
                      <a:pt x="0" y="0"/>
                    </a:lnTo>
                    <a:lnTo>
                      <a:pt x="0" y="0"/>
                    </a:lnTo>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33">
                <a:extLst>
                  <a:ext uri="{FF2B5EF4-FFF2-40B4-BE49-F238E27FC236}">
                    <a16:creationId xmlns:a16="http://schemas.microsoft.com/office/drawing/2014/main" id="{5279FB3B-3AAD-44C6-9A5B-A58D291F99C2}"/>
                  </a:ext>
                </a:extLst>
              </p:cNvPr>
              <p:cNvSpPr>
                <a:spLocks noChangeArrowheads="1"/>
              </p:cNvSpPr>
              <p:nvPr/>
            </p:nvSpPr>
            <p:spPr bwMode="auto">
              <a:xfrm>
                <a:off x="1448" y="2411"/>
                <a:ext cx="1" cy="1"/>
              </a:xfrm>
              <a:prstGeom prst="rect">
                <a:avLst/>
              </a:prstGeom>
              <a:solidFill>
                <a:srgbClr val="F6BA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34">
                <a:extLst>
                  <a:ext uri="{FF2B5EF4-FFF2-40B4-BE49-F238E27FC236}">
                    <a16:creationId xmlns:a16="http://schemas.microsoft.com/office/drawing/2014/main" id="{B644D9A5-8A98-4A1D-A289-EA60F5F87461}"/>
                  </a:ext>
                </a:extLst>
              </p:cNvPr>
              <p:cNvSpPr>
                <a:spLocks/>
              </p:cNvSpPr>
              <p:nvPr/>
            </p:nvSpPr>
            <p:spPr bwMode="auto">
              <a:xfrm>
                <a:off x="1448" y="241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35">
                <a:extLst>
                  <a:ext uri="{FF2B5EF4-FFF2-40B4-BE49-F238E27FC236}">
                    <a16:creationId xmlns:a16="http://schemas.microsoft.com/office/drawing/2014/main" id="{A77452EE-AD99-48E2-B742-28E7E1A023DB}"/>
                  </a:ext>
                </a:extLst>
              </p:cNvPr>
              <p:cNvSpPr>
                <a:spLocks noChangeArrowheads="1"/>
              </p:cNvSpPr>
              <p:nvPr/>
            </p:nvSpPr>
            <p:spPr bwMode="auto">
              <a:xfrm>
                <a:off x="1836" y="2496"/>
                <a:ext cx="1" cy="1"/>
              </a:xfrm>
              <a:prstGeom prst="rect">
                <a:avLst/>
              </a:prstGeom>
              <a:solidFill>
                <a:srgbClr val="EB8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6">
                <a:extLst>
                  <a:ext uri="{FF2B5EF4-FFF2-40B4-BE49-F238E27FC236}">
                    <a16:creationId xmlns:a16="http://schemas.microsoft.com/office/drawing/2014/main" id="{26BB9496-FB2E-462A-97BF-9119F99FB455}"/>
                  </a:ext>
                </a:extLst>
              </p:cNvPr>
              <p:cNvSpPr>
                <a:spLocks/>
              </p:cNvSpPr>
              <p:nvPr/>
            </p:nvSpPr>
            <p:spPr bwMode="auto">
              <a:xfrm>
                <a:off x="1836" y="2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37">
                <a:extLst>
                  <a:ext uri="{FF2B5EF4-FFF2-40B4-BE49-F238E27FC236}">
                    <a16:creationId xmlns:a16="http://schemas.microsoft.com/office/drawing/2014/main" id="{0AD001AA-8B19-42DC-8017-8EEAE5DDDF9D}"/>
                  </a:ext>
                </a:extLst>
              </p:cNvPr>
              <p:cNvSpPr>
                <a:spLocks noChangeArrowheads="1"/>
              </p:cNvSpPr>
              <p:nvPr/>
            </p:nvSpPr>
            <p:spPr bwMode="auto">
              <a:xfrm>
                <a:off x="2029" y="2435"/>
                <a:ext cx="1" cy="1"/>
              </a:xfrm>
              <a:prstGeom prst="rect">
                <a:avLst/>
              </a:prstGeom>
              <a:solidFill>
                <a:srgbClr val="EB8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38">
                <a:extLst>
                  <a:ext uri="{FF2B5EF4-FFF2-40B4-BE49-F238E27FC236}">
                    <a16:creationId xmlns:a16="http://schemas.microsoft.com/office/drawing/2014/main" id="{67B93EF6-5309-4BD6-A4E4-4282277599F6}"/>
                  </a:ext>
                </a:extLst>
              </p:cNvPr>
              <p:cNvSpPr>
                <a:spLocks/>
              </p:cNvSpPr>
              <p:nvPr/>
            </p:nvSpPr>
            <p:spPr bwMode="auto">
              <a:xfrm>
                <a:off x="2029" y="243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39">
                <a:extLst>
                  <a:ext uri="{FF2B5EF4-FFF2-40B4-BE49-F238E27FC236}">
                    <a16:creationId xmlns:a16="http://schemas.microsoft.com/office/drawing/2014/main" id="{A8E6FA74-50F8-43F4-AAD6-5C8F6DC2FC6E}"/>
                  </a:ext>
                </a:extLst>
              </p:cNvPr>
              <p:cNvSpPr>
                <a:spLocks/>
              </p:cNvSpPr>
              <p:nvPr/>
            </p:nvSpPr>
            <p:spPr bwMode="auto">
              <a:xfrm>
                <a:off x="1739" y="2354"/>
                <a:ext cx="2" cy="2"/>
              </a:xfrm>
              <a:custGeom>
                <a:avLst/>
                <a:gdLst>
                  <a:gd name="T0" fmla="*/ 0 w 2"/>
                  <a:gd name="T1" fmla="*/ 0 h 2"/>
                  <a:gd name="T2" fmla="*/ 2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0"/>
                    </a:lnTo>
                    <a:lnTo>
                      <a:pt x="0" y="0"/>
                    </a:lnTo>
                    <a:close/>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40">
                <a:extLst>
                  <a:ext uri="{FF2B5EF4-FFF2-40B4-BE49-F238E27FC236}">
                    <a16:creationId xmlns:a16="http://schemas.microsoft.com/office/drawing/2014/main" id="{1B049791-35C3-4BF5-90E8-6D450990E7DA}"/>
                  </a:ext>
                </a:extLst>
              </p:cNvPr>
              <p:cNvSpPr>
                <a:spLocks/>
              </p:cNvSpPr>
              <p:nvPr/>
            </p:nvSpPr>
            <p:spPr bwMode="auto">
              <a:xfrm>
                <a:off x="1739" y="2354"/>
                <a:ext cx="2" cy="2"/>
              </a:xfrm>
              <a:custGeom>
                <a:avLst/>
                <a:gdLst>
                  <a:gd name="T0" fmla="*/ 0 w 2"/>
                  <a:gd name="T1" fmla="*/ 0 h 2"/>
                  <a:gd name="T2" fmla="*/ 2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41">
                <a:extLst>
                  <a:ext uri="{FF2B5EF4-FFF2-40B4-BE49-F238E27FC236}">
                    <a16:creationId xmlns:a16="http://schemas.microsoft.com/office/drawing/2014/main" id="{D5D2C3A1-C945-4407-B11A-4F2B9799A459}"/>
                  </a:ext>
                </a:extLst>
              </p:cNvPr>
              <p:cNvSpPr>
                <a:spLocks/>
              </p:cNvSpPr>
              <p:nvPr/>
            </p:nvSpPr>
            <p:spPr bwMode="auto">
              <a:xfrm>
                <a:off x="2021" y="22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42">
                <a:extLst>
                  <a:ext uri="{FF2B5EF4-FFF2-40B4-BE49-F238E27FC236}">
                    <a16:creationId xmlns:a16="http://schemas.microsoft.com/office/drawing/2014/main" id="{8FB42CA1-F4CC-4A0C-94E8-4ED57268B8DB}"/>
                  </a:ext>
                </a:extLst>
              </p:cNvPr>
              <p:cNvSpPr>
                <a:spLocks/>
              </p:cNvSpPr>
              <p:nvPr/>
            </p:nvSpPr>
            <p:spPr bwMode="auto">
              <a:xfrm>
                <a:off x="2021" y="220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43">
                <a:extLst>
                  <a:ext uri="{FF2B5EF4-FFF2-40B4-BE49-F238E27FC236}">
                    <a16:creationId xmlns:a16="http://schemas.microsoft.com/office/drawing/2014/main" id="{64878950-F372-405B-8AAC-55559D16BFD6}"/>
                  </a:ext>
                </a:extLst>
              </p:cNvPr>
              <p:cNvSpPr>
                <a:spLocks/>
              </p:cNvSpPr>
              <p:nvPr/>
            </p:nvSpPr>
            <p:spPr bwMode="auto">
              <a:xfrm>
                <a:off x="1926" y="22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44">
                <a:extLst>
                  <a:ext uri="{FF2B5EF4-FFF2-40B4-BE49-F238E27FC236}">
                    <a16:creationId xmlns:a16="http://schemas.microsoft.com/office/drawing/2014/main" id="{47EAE990-83D5-4FA4-80FD-1FD187454685}"/>
                  </a:ext>
                </a:extLst>
              </p:cNvPr>
              <p:cNvSpPr>
                <a:spLocks/>
              </p:cNvSpPr>
              <p:nvPr/>
            </p:nvSpPr>
            <p:spPr bwMode="auto">
              <a:xfrm>
                <a:off x="1926" y="22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45">
                <a:extLst>
                  <a:ext uri="{FF2B5EF4-FFF2-40B4-BE49-F238E27FC236}">
                    <a16:creationId xmlns:a16="http://schemas.microsoft.com/office/drawing/2014/main" id="{37E40FE9-05EF-46C6-88E6-DE6D31AE0B7C}"/>
                  </a:ext>
                </a:extLst>
              </p:cNvPr>
              <p:cNvSpPr>
                <a:spLocks/>
              </p:cNvSpPr>
              <p:nvPr/>
            </p:nvSpPr>
            <p:spPr bwMode="auto">
              <a:xfrm>
                <a:off x="1865" y="2573"/>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46">
                <a:extLst>
                  <a:ext uri="{FF2B5EF4-FFF2-40B4-BE49-F238E27FC236}">
                    <a16:creationId xmlns:a16="http://schemas.microsoft.com/office/drawing/2014/main" id="{445653BF-87C8-44F7-BFEE-A0ADACACCD13}"/>
                  </a:ext>
                </a:extLst>
              </p:cNvPr>
              <p:cNvSpPr>
                <a:spLocks/>
              </p:cNvSpPr>
              <p:nvPr/>
            </p:nvSpPr>
            <p:spPr bwMode="auto">
              <a:xfrm>
                <a:off x="1865" y="2573"/>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47">
                <a:extLst>
                  <a:ext uri="{FF2B5EF4-FFF2-40B4-BE49-F238E27FC236}">
                    <a16:creationId xmlns:a16="http://schemas.microsoft.com/office/drawing/2014/main" id="{2706F7EE-AA3E-4694-A8AC-FFB022470E39}"/>
                  </a:ext>
                </a:extLst>
              </p:cNvPr>
              <p:cNvSpPr>
                <a:spLocks/>
              </p:cNvSpPr>
              <p:nvPr/>
            </p:nvSpPr>
            <p:spPr bwMode="auto">
              <a:xfrm>
                <a:off x="1865" y="25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48">
                <a:extLst>
                  <a:ext uri="{FF2B5EF4-FFF2-40B4-BE49-F238E27FC236}">
                    <a16:creationId xmlns:a16="http://schemas.microsoft.com/office/drawing/2014/main" id="{C54193B5-9E28-4D96-8605-5161FC9B9248}"/>
                  </a:ext>
                </a:extLst>
              </p:cNvPr>
              <p:cNvSpPr>
                <a:spLocks/>
              </p:cNvSpPr>
              <p:nvPr/>
            </p:nvSpPr>
            <p:spPr bwMode="auto">
              <a:xfrm>
                <a:off x="1865" y="258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49">
                <a:extLst>
                  <a:ext uri="{FF2B5EF4-FFF2-40B4-BE49-F238E27FC236}">
                    <a16:creationId xmlns:a16="http://schemas.microsoft.com/office/drawing/2014/main" id="{824C57AD-C5B7-47E2-A59E-E3BB3B782BA8}"/>
                  </a:ext>
                </a:extLst>
              </p:cNvPr>
              <p:cNvSpPr>
                <a:spLocks/>
              </p:cNvSpPr>
              <p:nvPr/>
            </p:nvSpPr>
            <p:spPr bwMode="auto">
              <a:xfrm>
                <a:off x="1677" y="270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50">
                <a:extLst>
                  <a:ext uri="{FF2B5EF4-FFF2-40B4-BE49-F238E27FC236}">
                    <a16:creationId xmlns:a16="http://schemas.microsoft.com/office/drawing/2014/main" id="{A36F3F0E-A34C-4A46-BE5B-B82D7E47E104}"/>
                  </a:ext>
                </a:extLst>
              </p:cNvPr>
              <p:cNvSpPr>
                <a:spLocks/>
              </p:cNvSpPr>
              <p:nvPr/>
            </p:nvSpPr>
            <p:spPr bwMode="auto">
              <a:xfrm>
                <a:off x="1677" y="270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51">
                <a:extLst>
                  <a:ext uri="{FF2B5EF4-FFF2-40B4-BE49-F238E27FC236}">
                    <a16:creationId xmlns:a16="http://schemas.microsoft.com/office/drawing/2014/main" id="{BFE05B54-C9E3-4DD5-9822-D6DC3E986A61}"/>
                  </a:ext>
                </a:extLst>
              </p:cNvPr>
              <p:cNvSpPr>
                <a:spLocks noEditPoints="1"/>
              </p:cNvSpPr>
              <p:nvPr/>
            </p:nvSpPr>
            <p:spPr bwMode="auto">
              <a:xfrm>
                <a:off x="1677" y="270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close/>
                    <a:moveTo>
                      <a:pt x="0" y="0"/>
                    </a:moveTo>
                    <a:lnTo>
                      <a:pt x="0" y="0"/>
                    </a:lnTo>
                    <a:lnTo>
                      <a:pt x="0" y="0"/>
                    </a:lnTo>
                    <a:lnTo>
                      <a:pt x="0" y="0"/>
                    </a:ln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52">
                <a:extLst>
                  <a:ext uri="{FF2B5EF4-FFF2-40B4-BE49-F238E27FC236}">
                    <a16:creationId xmlns:a16="http://schemas.microsoft.com/office/drawing/2014/main" id="{AF00761F-FD61-4C24-840A-E02D67F1CBDB}"/>
                  </a:ext>
                </a:extLst>
              </p:cNvPr>
              <p:cNvSpPr>
                <a:spLocks noEditPoints="1"/>
              </p:cNvSpPr>
              <p:nvPr/>
            </p:nvSpPr>
            <p:spPr bwMode="auto">
              <a:xfrm>
                <a:off x="1677" y="270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53">
                <a:extLst>
                  <a:ext uri="{FF2B5EF4-FFF2-40B4-BE49-F238E27FC236}">
                    <a16:creationId xmlns:a16="http://schemas.microsoft.com/office/drawing/2014/main" id="{FAFE135D-4AA4-4E32-9728-ECD6ED7B7C9E}"/>
                  </a:ext>
                </a:extLst>
              </p:cNvPr>
              <p:cNvSpPr>
                <a:spLocks/>
              </p:cNvSpPr>
              <p:nvPr/>
            </p:nvSpPr>
            <p:spPr bwMode="auto">
              <a:xfrm>
                <a:off x="1387" y="268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54">
                <a:extLst>
                  <a:ext uri="{FF2B5EF4-FFF2-40B4-BE49-F238E27FC236}">
                    <a16:creationId xmlns:a16="http://schemas.microsoft.com/office/drawing/2014/main" id="{F25F2F6A-DE9C-403E-9622-FDE22B57C4EA}"/>
                  </a:ext>
                </a:extLst>
              </p:cNvPr>
              <p:cNvSpPr>
                <a:spLocks/>
              </p:cNvSpPr>
              <p:nvPr/>
            </p:nvSpPr>
            <p:spPr bwMode="auto">
              <a:xfrm>
                <a:off x="1387" y="268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55">
                <a:extLst>
                  <a:ext uri="{FF2B5EF4-FFF2-40B4-BE49-F238E27FC236}">
                    <a16:creationId xmlns:a16="http://schemas.microsoft.com/office/drawing/2014/main" id="{E9382279-E847-4C4C-94CC-531EF9068A22}"/>
                  </a:ext>
                </a:extLst>
              </p:cNvPr>
              <p:cNvSpPr>
                <a:spLocks/>
              </p:cNvSpPr>
              <p:nvPr/>
            </p:nvSpPr>
            <p:spPr bwMode="auto">
              <a:xfrm>
                <a:off x="2666" y="2962"/>
                <a:ext cx="2" cy="3"/>
              </a:xfrm>
              <a:custGeom>
                <a:avLst/>
                <a:gdLst>
                  <a:gd name="T0" fmla="*/ 2 w 2"/>
                  <a:gd name="T1" fmla="*/ 0 h 3"/>
                  <a:gd name="T2" fmla="*/ 2 w 2"/>
                  <a:gd name="T3" fmla="*/ 3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3"/>
                    </a:lnTo>
                    <a:lnTo>
                      <a:pt x="0" y="3"/>
                    </a:lnTo>
                    <a:lnTo>
                      <a:pt x="2" y="0"/>
                    </a:lnTo>
                    <a:close/>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56">
                <a:extLst>
                  <a:ext uri="{FF2B5EF4-FFF2-40B4-BE49-F238E27FC236}">
                    <a16:creationId xmlns:a16="http://schemas.microsoft.com/office/drawing/2014/main" id="{68A14A83-39BB-4800-8A82-8FD8856F94DE}"/>
                  </a:ext>
                </a:extLst>
              </p:cNvPr>
              <p:cNvSpPr>
                <a:spLocks/>
              </p:cNvSpPr>
              <p:nvPr/>
            </p:nvSpPr>
            <p:spPr bwMode="auto">
              <a:xfrm>
                <a:off x="2666" y="2962"/>
                <a:ext cx="2" cy="3"/>
              </a:xfrm>
              <a:custGeom>
                <a:avLst/>
                <a:gdLst>
                  <a:gd name="T0" fmla="*/ 2 w 2"/>
                  <a:gd name="T1" fmla="*/ 0 h 3"/>
                  <a:gd name="T2" fmla="*/ 2 w 2"/>
                  <a:gd name="T3" fmla="*/ 3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3"/>
                    </a:ln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857">
                <a:extLst>
                  <a:ext uri="{FF2B5EF4-FFF2-40B4-BE49-F238E27FC236}">
                    <a16:creationId xmlns:a16="http://schemas.microsoft.com/office/drawing/2014/main" id="{564E4493-7514-4CCE-A2EC-CC6FC74CEBD4}"/>
                  </a:ext>
                </a:extLst>
              </p:cNvPr>
              <p:cNvSpPr>
                <a:spLocks/>
              </p:cNvSpPr>
              <p:nvPr/>
            </p:nvSpPr>
            <p:spPr bwMode="auto">
              <a:xfrm>
                <a:off x="2207" y="1629"/>
                <a:ext cx="5" cy="7"/>
              </a:xfrm>
              <a:custGeom>
                <a:avLst/>
                <a:gdLst>
                  <a:gd name="T0" fmla="*/ 2 w 2"/>
                  <a:gd name="T1" fmla="*/ 0 h 3"/>
                  <a:gd name="T2" fmla="*/ 0 w 2"/>
                  <a:gd name="T3" fmla="*/ 0 h 3"/>
                  <a:gd name="T4" fmla="*/ 0 w 2"/>
                  <a:gd name="T5" fmla="*/ 3 h 3"/>
                  <a:gd name="T6" fmla="*/ 1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0" y="0"/>
                      <a:pt x="0" y="0"/>
                      <a:pt x="0" y="0"/>
                    </a:cubicBezTo>
                    <a:cubicBezTo>
                      <a:pt x="0" y="3"/>
                      <a:pt x="0" y="3"/>
                      <a:pt x="0" y="3"/>
                    </a:cubicBezTo>
                    <a:cubicBezTo>
                      <a:pt x="0" y="2"/>
                      <a:pt x="1" y="2"/>
                      <a:pt x="1" y="1"/>
                    </a:cubicBezTo>
                    <a:cubicBezTo>
                      <a:pt x="2" y="1"/>
                      <a:pt x="2" y="0"/>
                      <a:pt x="2" y="0"/>
                    </a:cubicBezTo>
                  </a:path>
                </a:pathLst>
              </a:custGeom>
              <a:solidFill>
                <a:srgbClr val="006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58">
                <a:extLst>
                  <a:ext uri="{FF2B5EF4-FFF2-40B4-BE49-F238E27FC236}">
                    <a16:creationId xmlns:a16="http://schemas.microsoft.com/office/drawing/2014/main" id="{4B3CA208-949B-4CB7-B801-22E347AE4531}"/>
                  </a:ext>
                </a:extLst>
              </p:cNvPr>
              <p:cNvSpPr>
                <a:spLocks noEditPoints="1"/>
              </p:cNvSpPr>
              <p:nvPr/>
            </p:nvSpPr>
            <p:spPr bwMode="auto">
              <a:xfrm>
                <a:off x="2288" y="2218"/>
                <a:ext cx="761" cy="740"/>
              </a:xfrm>
              <a:custGeom>
                <a:avLst/>
                <a:gdLst>
                  <a:gd name="T0" fmla="*/ 283 w 320"/>
                  <a:gd name="T1" fmla="*/ 309 h 311"/>
                  <a:gd name="T2" fmla="*/ 292 w 320"/>
                  <a:gd name="T3" fmla="*/ 304 h 311"/>
                  <a:gd name="T4" fmla="*/ 314 w 320"/>
                  <a:gd name="T5" fmla="*/ 307 h 311"/>
                  <a:gd name="T6" fmla="*/ 293 w 320"/>
                  <a:gd name="T7" fmla="*/ 291 h 311"/>
                  <a:gd name="T8" fmla="*/ 317 w 320"/>
                  <a:gd name="T9" fmla="*/ 276 h 311"/>
                  <a:gd name="T10" fmla="*/ 319 w 320"/>
                  <a:gd name="T11" fmla="*/ 264 h 311"/>
                  <a:gd name="T12" fmla="*/ 208 w 320"/>
                  <a:gd name="T13" fmla="*/ 275 h 311"/>
                  <a:gd name="T14" fmla="*/ 192 w 320"/>
                  <a:gd name="T15" fmla="*/ 275 h 311"/>
                  <a:gd name="T16" fmla="*/ 204 w 320"/>
                  <a:gd name="T17" fmla="*/ 276 h 311"/>
                  <a:gd name="T18" fmla="*/ 251 w 320"/>
                  <a:gd name="T19" fmla="*/ 282 h 311"/>
                  <a:gd name="T20" fmla="*/ 235 w 320"/>
                  <a:gd name="T21" fmla="*/ 277 h 311"/>
                  <a:gd name="T22" fmla="*/ 271 w 320"/>
                  <a:gd name="T23" fmla="*/ 257 h 311"/>
                  <a:gd name="T24" fmla="*/ 303 w 320"/>
                  <a:gd name="T25" fmla="*/ 247 h 311"/>
                  <a:gd name="T26" fmla="*/ 310 w 320"/>
                  <a:gd name="T27" fmla="*/ 253 h 311"/>
                  <a:gd name="T28" fmla="*/ 288 w 320"/>
                  <a:gd name="T29" fmla="*/ 241 h 311"/>
                  <a:gd name="T30" fmla="*/ 238 w 320"/>
                  <a:gd name="T31" fmla="*/ 241 h 311"/>
                  <a:gd name="T32" fmla="*/ 174 w 320"/>
                  <a:gd name="T33" fmla="*/ 257 h 311"/>
                  <a:gd name="T34" fmla="*/ 283 w 320"/>
                  <a:gd name="T35" fmla="*/ 239 h 311"/>
                  <a:gd name="T36" fmla="*/ 224 w 320"/>
                  <a:gd name="T37" fmla="*/ 152 h 311"/>
                  <a:gd name="T38" fmla="*/ 234 w 320"/>
                  <a:gd name="T39" fmla="*/ 152 h 311"/>
                  <a:gd name="T40" fmla="*/ 251 w 320"/>
                  <a:gd name="T41" fmla="*/ 179 h 311"/>
                  <a:gd name="T42" fmla="*/ 257 w 320"/>
                  <a:gd name="T43" fmla="*/ 168 h 311"/>
                  <a:gd name="T44" fmla="*/ 257 w 320"/>
                  <a:gd name="T45" fmla="*/ 160 h 311"/>
                  <a:gd name="T46" fmla="*/ 254 w 320"/>
                  <a:gd name="T47" fmla="*/ 152 h 311"/>
                  <a:gd name="T48" fmla="*/ 251 w 320"/>
                  <a:gd name="T49" fmla="*/ 144 h 311"/>
                  <a:gd name="T50" fmla="*/ 244 w 320"/>
                  <a:gd name="T51" fmla="*/ 135 h 311"/>
                  <a:gd name="T52" fmla="*/ 296 w 320"/>
                  <a:gd name="T53" fmla="*/ 118 h 311"/>
                  <a:gd name="T54" fmla="*/ 180 w 320"/>
                  <a:gd name="T55" fmla="*/ 92 h 311"/>
                  <a:gd name="T56" fmla="*/ 192 w 320"/>
                  <a:gd name="T57" fmla="*/ 117 h 311"/>
                  <a:gd name="T58" fmla="*/ 236 w 320"/>
                  <a:gd name="T59" fmla="*/ 129 h 311"/>
                  <a:gd name="T60" fmla="*/ 216 w 320"/>
                  <a:gd name="T61" fmla="*/ 117 h 311"/>
                  <a:gd name="T62" fmla="*/ 203 w 320"/>
                  <a:gd name="T63" fmla="*/ 91 h 311"/>
                  <a:gd name="T64" fmla="*/ 38 w 320"/>
                  <a:gd name="T65" fmla="*/ 126 h 311"/>
                  <a:gd name="T66" fmla="*/ 35 w 320"/>
                  <a:gd name="T67" fmla="*/ 70 h 311"/>
                  <a:gd name="T68" fmla="*/ 4 w 320"/>
                  <a:gd name="T69" fmla="*/ 115 h 311"/>
                  <a:gd name="T70" fmla="*/ 1 w 320"/>
                  <a:gd name="T71" fmla="*/ 138 h 311"/>
                  <a:gd name="T72" fmla="*/ 12 w 320"/>
                  <a:gd name="T73" fmla="*/ 164 h 311"/>
                  <a:gd name="T74" fmla="*/ 14 w 320"/>
                  <a:gd name="T75" fmla="*/ 159 h 311"/>
                  <a:gd name="T76" fmla="*/ 13 w 320"/>
                  <a:gd name="T77" fmla="*/ 128 h 311"/>
                  <a:gd name="T78" fmla="*/ 21 w 320"/>
                  <a:gd name="T79" fmla="*/ 116 h 311"/>
                  <a:gd name="T80" fmla="*/ 40 w 320"/>
                  <a:gd name="T81" fmla="*/ 127 h 311"/>
                  <a:gd name="T82" fmla="*/ 48 w 320"/>
                  <a:gd name="T83" fmla="*/ 134 h 311"/>
                  <a:gd name="T84" fmla="*/ 52 w 320"/>
                  <a:gd name="T85" fmla="*/ 142 h 311"/>
                  <a:gd name="T86" fmla="*/ 57 w 320"/>
                  <a:gd name="T87" fmla="*/ 146 h 311"/>
                  <a:gd name="T88" fmla="*/ 60 w 320"/>
                  <a:gd name="T89" fmla="*/ 135 h 311"/>
                  <a:gd name="T90" fmla="*/ 58 w 320"/>
                  <a:gd name="T91" fmla="*/ 122 h 311"/>
                  <a:gd name="T92" fmla="*/ 48 w 320"/>
                  <a:gd name="T93" fmla="*/ 110 h 311"/>
                  <a:gd name="T94" fmla="*/ 34 w 320"/>
                  <a:gd name="T95" fmla="*/ 103 h 311"/>
                  <a:gd name="T96" fmla="*/ 52 w 320"/>
                  <a:gd name="T97" fmla="*/ 74 h 311"/>
                  <a:gd name="T98" fmla="*/ 266 w 320"/>
                  <a:gd name="T99" fmla="*/ 61 h 311"/>
                  <a:gd name="T100" fmla="*/ 107 w 320"/>
                  <a:gd name="T101" fmla="*/ 52 h 311"/>
                  <a:gd name="T102" fmla="*/ 84 w 320"/>
                  <a:gd name="T103" fmla="*/ 178 h 311"/>
                  <a:gd name="T104" fmla="*/ 111 w 320"/>
                  <a:gd name="T105" fmla="*/ 260 h 311"/>
                  <a:gd name="T106" fmla="*/ 141 w 320"/>
                  <a:gd name="T107" fmla="*/ 265 h 311"/>
                  <a:gd name="T108" fmla="*/ 108 w 320"/>
                  <a:gd name="T109" fmla="*/ 231 h 311"/>
                  <a:gd name="T110" fmla="*/ 95 w 320"/>
                  <a:gd name="T111" fmla="*/ 205 h 311"/>
                  <a:gd name="T112" fmla="*/ 89 w 320"/>
                  <a:gd name="T113" fmla="*/ 169 h 311"/>
                  <a:gd name="T114" fmla="*/ 111 w 320"/>
                  <a:gd name="T115" fmla="*/ 46 h 311"/>
                  <a:gd name="T116" fmla="*/ 146 w 320"/>
                  <a:gd name="T117" fmla="*/ 24 h 311"/>
                  <a:gd name="T118" fmla="*/ 60 w 320"/>
                  <a:gd name="T119" fmla="*/ 24 h 311"/>
                  <a:gd name="T120" fmla="*/ 86 w 320"/>
                  <a:gd name="T121" fmla="*/ 1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 h="311">
                    <a:moveTo>
                      <a:pt x="278" y="304"/>
                    </a:moveTo>
                    <a:cubicBezTo>
                      <a:pt x="278" y="304"/>
                      <a:pt x="278" y="304"/>
                      <a:pt x="278" y="304"/>
                    </a:cubicBezTo>
                    <a:cubicBezTo>
                      <a:pt x="278" y="304"/>
                      <a:pt x="278" y="304"/>
                      <a:pt x="278" y="304"/>
                    </a:cubicBezTo>
                    <a:moveTo>
                      <a:pt x="272" y="286"/>
                    </a:moveTo>
                    <a:cubicBezTo>
                      <a:pt x="272" y="286"/>
                      <a:pt x="272" y="286"/>
                      <a:pt x="272" y="286"/>
                    </a:cubicBezTo>
                    <a:cubicBezTo>
                      <a:pt x="271" y="286"/>
                      <a:pt x="271" y="287"/>
                      <a:pt x="270" y="288"/>
                    </a:cubicBezTo>
                    <a:cubicBezTo>
                      <a:pt x="268" y="289"/>
                      <a:pt x="267" y="290"/>
                      <a:pt x="266" y="291"/>
                    </a:cubicBezTo>
                    <a:cubicBezTo>
                      <a:pt x="267" y="293"/>
                      <a:pt x="268" y="295"/>
                      <a:pt x="270" y="297"/>
                    </a:cubicBezTo>
                    <a:cubicBezTo>
                      <a:pt x="272" y="300"/>
                      <a:pt x="274" y="303"/>
                      <a:pt x="275" y="306"/>
                    </a:cubicBezTo>
                    <a:cubicBezTo>
                      <a:pt x="275" y="306"/>
                      <a:pt x="275" y="306"/>
                      <a:pt x="275" y="306"/>
                    </a:cubicBezTo>
                    <a:cubicBezTo>
                      <a:pt x="275" y="306"/>
                      <a:pt x="275" y="306"/>
                      <a:pt x="275" y="306"/>
                    </a:cubicBezTo>
                    <a:cubicBezTo>
                      <a:pt x="279" y="308"/>
                      <a:pt x="279" y="308"/>
                      <a:pt x="279" y="308"/>
                    </a:cubicBezTo>
                    <a:cubicBezTo>
                      <a:pt x="280" y="308"/>
                      <a:pt x="280" y="308"/>
                      <a:pt x="280" y="308"/>
                    </a:cubicBezTo>
                    <a:cubicBezTo>
                      <a:pt x="282" y="309"/>
                      <a:pt x="282" y="309"/>
                      <a:pt x="282" y="309"/>
                    </a:cubicBezTo>
                    <a:cubicBezTo>
                      <a:pt x="283" y="309"/>
                      <a:pt x="283" y="309"/>
                      <a:pt x="283" y="309"/>
                    </a:cubicBezTo>
                    <a:cubicBezTo>
                      <a:pt x="284" y="309"/>
                      <a:pt x="284" y="309"/>
                      <a:pt x="284" y="309"/>
                    </a:cubicBezTo>
                    <a:cubicBezTo>
                      <a:pt x="284" y="310"/>
                      <a:pt x="284" y="310"/>
                      <a:pt x="284" y="310"/>
                    </a:cubicBezTo>
                    <a:cubicBezTo>
                      <a:pt x="285" y="310"/>
                      <a:pt x="285" y="310"/>
                      <a:pt x="285" y="310"/>
                    </a:cubicBezTo>
                    <a:cubicBezTo>
                      <a:pt x="285" y="310"/>
                      <a:pt x="285" y="310"/>
                      <a:pt x="285" y="310"/>
                    </a:cubicBezTo>
                    <a:cubicBezTo>
                      <a:pt x="287" y="310"/>
                      <a:pt x="287" y="310"/>
                      <a:pt x="287" y="310"/>
                    </a:cubicBezTo>
                    <a:cubicBezTo>
                      <a:pt x="288" y="310"/>
                      <a:pt x="288" y="310"/>
                      <a:pt x="288" y="310"/>
                    </a:cubicBezTo>
                    <a:cubicBezTo>
                      <a:pt x="290" y="311"/>
                      <a:pt x="290" y="311"/>
                      <a:pt x="290" y="311"/>
                    </a:cubicBezTo>
                    <a:cubicBezTo>
                      <a:pt x="290" y="310"/>
                      <a:pt x="290" y="310"/>
                      <a:pt x="290" y="310"/>
                    </a:cubicBezTo>
                    <a:cubicBezTo>
                      <a:pt x="290" y="310"/>
                      <a:pt x="291" y="309"/>
                      <a:pt x="291" y="309"/>
                    </a:cubicBezTo>
                    <a:cubicBezTo>
                      <a:pt x="291" y="309"/>
                      <a:pt x="291" y="308"/>
                      <a:pt x="291" y="308"/>
                    </a:cubicBezTo>
                    <a:cubicBezTo>
                      <a:pt x="292" y="307"/>
                      <a:pt x="292" y="307"/>
                      <a:pt x="292" y="306"/>
                    </a:cubicBezTo>
                    <a:cubicBezTo>
                      <a:pt x="292" y="306"/>
                      <a:pt x="292" y="305"/>
                      <a:pt x="292" y="305"/>
                    </a:cubicBezTo>
                    <a:cubicBezTo>
                      <a:pt x="292" y="304"/>
                      <a:pt x="292" y="304"/>
                      <a:pt x="292" y="304"/>
                    </a:cubicBezTo>
                    <a:cubicBezTo>
                      <a:pt x="292" y="304"/>
                      <a:pt x="292" y="304"/>
                      <a:pt x="292" y="304"/>
                    </a:cubicBezTo>
                    <a:cubicBezTo>
                      <a:pt x="292" y="304"/>
                      <a:pt x="292" y="304"/>
                      <a:pt x="292" y="304"/>
                    </a:cubicBezTo>
                    <a:cubicBezTo>
                      <a:pt x="292" y="303"/>
                      <a:pt x="292" y="303"/>
                      <a:pt x="292" y="303"/>
                    </a:cubicBezTo>
                    <a:cubicBezTo>
                      <a:pt x="292" y="303"/>
                      <a:pt x="292" y="303"/>
                      <a:pt x="292" y="303"/>
                    </a:cubicBezTo>
                    <a:cubicBezTo>
                      <a:pt x="292" y="303"/>
                      <a:pt x="292" y="303"/>
                      <a:pt x="292" y="303"/>
                    </a:cubicBezTo>
                    <a:cubicBezTo>
                      <a:pt x="292" y="303"/>
                      <a:pt x="292" y="303"/>
                      <a:pt x="292" y="303"/>
                    </a:cubicBezTo>
                    <a:cubicBezTo>
                      <a:pt x="292" y="303"/>
                      <a:pt x="292" y="303"/>
                      <a:pt x="292" y="303"/>
                    </a:cubicBezTo>
                    <a:cubicBezTo>
                      <a:pt x="292" y="303"/>
                      <a:pt x="292" y="303"/>
                      <a:pt x="292" y="303"/>
                    </a:cubicBezTo>
                    <a:cubicBezTo>
                      <a:pt x="292" y="302"/>
                      <a:pt x="292" y="302"/>
                      <a:pt x="292" y="302"/>
                    </a:cubicBezTo>
                    <a:cubicBezTo>
                      <a:pt x="295" y="303"/>
                      <a:pt x="295" y="303"/>
                      <a:pt x="295" y="303"/>
                    </a:cubicBezTo>
                    <a:cubicBezTo>
                      <a:pt x="296" y="303"/>
                      <a:pt x="298" y="303"/>
                      <a:pt x="299" y="303"/>
                    </a:cubicBezTo>
                    <a:cubicBezTo>
                      <a:pt x="304" y="304"/>
                      <a:pt x="304" y="304"/>
                      <a:pt x="304" y="304"/>
                    </a:cubicBezTo>
                    <a:cubicBezTo>
                      <a:pt x="305" y="304"/>
                      <a:pt x="307" y="305"/>
                      <a:pt x="309" y="305"/>
                    </a:cubicBezTo>
                    <a:cubicBezTo>
                      <a:pt x="309" y="305"/>
                      <a:pt x="309" y="305"/>
                      <a:pt x="309" y="305"/>
                    </a:cubicBezTo>
                    <a:cubicBezTo>
                      <a:pt x="310" y="305"/>
                      <a:pt x="310" y="305"/>
                      <a:pt x="310" y="305"/>
                    </a:cubicBezTo>
                    <a:cubicBezTo>
                      <a:pt x="311" y="306"/>
                      <a:pt x="311" y="306"/>
                      <a:pt x="311" y="306"/>
                    </a:cubicBezTo>
                    <a:cubicBezTo>
                      <a:pt x="314" y="307"/>
                      <a:pt x="314" y="307"/>
                      <a:pt x="314" y="307"/>
                    </a:cubicBezTo>
                    <a:cubicBezTo>
                      <a:pt x="318" y="308"/>
                      <a:pt x="318" y="308"/>
                      <a:pt x="318" y="308"/>
                    </a:cubicBezTo>
                    <a:cubicBezTo>
                      <a:pt x="316" y="306"/>
                      <a:pt x="316" y="306"/>
                      <a:pt x="316" y="306"/>
                    </a:cubicBezTo>
                    <a:cubicBezTo>
                      <a:pt x="316" y="306"/>
                      <a:pt x="315" y="305"/>
                      <a:pt x="315" y="305"/>
                    </a:cubicBezTo>
                    <a:cubicBezTo>
                      <a:pt x="315" y="305"/>
                      <a:pt x="315" y="305"/>
                      <a:pt x="315" y="305"/>
                    </a:cubicBezTo>
                    <a:cubicBezTo>
                      <a:pt x="313" y="303"/>
                      <a:pt x="313" y="303"/>
                      <a:pt x="313" y="303"/>
                    </a:cubicBezTo>
                    <a:cubicBezTo>
                      <a:pt x="312" y="302"/>
                      <a:pt x="312" y="302"/>
                      <a:pt x="312" y="302"/>
                    </a:cubicBezTo>
                    <a:cubicBezTo>
                      <a:pt x="312" y="302"/>
                      <a:pt x="312" y="302"/>
                      <a:pt x="312" y="302"/>
                    </a:cubicBezTo>
                    <a:cubicBezTo>
                      <a:pt x="312" y="301"/>
                      <a:pt x="312" y="301"/>
                      <a:pt x="312" y="301"/>
                    </a:cubicBezTo>
                    <a:cubicBezTo>
                      <a:pt x="311" y="301"/>
                      <a:pt x="311" y="301"/>
                      <a:pt x="311" y="301"/>
                    </a:cubicBezTo>
                    <a:cubicBezTo>
                      <a:pt x="311" y="301"/>
                      <a:pt x="311" y="301"/>
                      <a:pt x="311" y="301"/>
                    </a:cubicBezTo>
                    <a:cubicBezTo>
                      <a:pt x="310" y="300"/>
                      <a:pt x="309" y="299"/>
                      <a:pt x="308" y="299"/>
                    </a:cubicBezTo>
                    <a:cubicBezTo>
                      <a:pt x="306" y="297"/>
                      <a:pt x="306" y="297"/>
                      <a:pt x="306" y="297"/>
                    </a:cubicBezTo>
                    <a:cubicBezTo>
                      <a:pt x="306" y="297"/>
                      <a:pt x="306" y="297"/>
                      <a:pt x="306" y="297"/>
                    </a:cubicBezTo>
                    <a:cubicBezTo>
                      <a:pt x="303" y="296"/>
                      <a:pt x="301" y="294"/>
                      <a:pt x="298" y="293"/>
                    </a:cubicBezTo>
                    <a:cubicBezTo>
                      <a:pt x="293" y="291"/>
                      <a:pt x="293" y="291"/>
                      <a:pt x="293" y="291"/>
                    </a:cubicBezTo>
                    <a:cubicBezTo>
                      <a:pt x="292" y="291"/>
                      <a:pt x="291" y="290"/>
                      <a:pt x="289" y="290"/>
                    </a:cubicBezTo>
                    <a:cubicBezTo>
                      <a:pt x="288" y="289"/>
                      <a:pt x="288" y="289"/>
                      <a:pt x="288" y="289"/>
                    </a:cubicBezTo>
                    <a:cubicBezTo>
                      <a:pt x="288" y="289"/>
                      <a:pt x="288" y="289"/>
                      <a:pt x="288" y="289"/>
                    </a:cubicBezTo>
                    <a:cubicBezTo>
                      <a:pt x="288" y="289"/>
                      <a:pt x="288" y="289"/>
                      <a:pt x="288" y="289"/>
                    </a:cubicBezTo>
                    <a:cubicBezTo>
                      <a:pt x="288" y="289"/>
                      <a:pt x="288" y="289"/>
                      <a:pt x="288" y="289"/>
                    </a:cubicBezTo>
                    <a:cubicBezTo>
                      <a:pt x="287" y="289"/>
                      <a:pt x="287" y="289"/>
                      <a:pt x="287" y="289"/>
                    </a:cubicBezTo>
                    <a:cubicBezTo>
                      <a:pt x="287" y="289"/>
                      <a:pt x="287" y="289"/>
                      <a:pt x="287" y="289"/>
                    </a:cubicBezTo>
                    <a:cubicBezTo>
                      <a:pt x="287" y="289"/>
                      <a:pt x="287" y="289"/>
                      <a:pt x="287" y="289"/>
                    </a:cubicBezTo>
                    <a:cubicBezTo>
                      <a:pt x="287" y="289"/>
                      <a:pt x="287" y="289"/>
                      <a:pt x="287" y="289"/>
                    </a:cubicBezTo>
                    <a:cubicBezTo>
                      <a:pt x="285" y="288"/>
                      <a:pt x="285" y="288"/>
                      <a:pt x="285" y="288"/>
                    </a:cubicBezTo>
                    <a:cubicBezTo>
                      <a:pt x="280" y="287"/>
                      <a:pt x="280" y="287"/>
                      <a:pt x="280" y="287"/>
                    </a:cubicBezTo>
                    <a:cubicBezTo>
                      <a:pt x="276" y="286"/>
                      <a:pt x="276" y="286"/>
                      <a:pt x="276" y="286"/>
                    </a:cubicBezTo>
                    <a:cubicBezTo>
                      <a:pt x="272" y="286"/>
                      <a:pt x="272" y="286"/>
                      <a:pt x="272" y="286"/>
                    </a:cubicBezTo>
                    <a:moveTo>
                      <a:pt x="317" y="276"/>
                    </a:moveTo>
                    <a:cubicBezTo>
                      <a:pt x="317" y="276"/>
                      <a:pt x="317" y="276"/>
                      <a:pt x="317" y="276"/>
                    </a:cubicBezTo>
                    <a:cubicBezTo>
                      <a:pt x="318" y="278"/>
                      <a:pt x="318" y="278"/>
                      <a:pt x="318" y="278"/>
                    </a:cubicBezTo>
                    <a:cubicBezTo>
                      <a:pt x="320" y="279"/>
                      <a:pt x="320" y="279"/>
                      <a:pt x="320" y="279"/>
                    </a:cubicBezTo>
                    <a:cubicBezTo>
                      <a:pt x="320" y="279"/>
                      <a:pt x="320" y="279"/>
                      <a:pt x="320" y="279"/>
                    </a:cubicBezTo>
                    <a:cubicBezTo>
                      <a:pt x="320" y="278"/>
                      <a:pt x="319" y="277"/>
                      <a:pt x="319" y="277"/>
                    </a:cubicBezTo>
                    <a:cubicBezTo>
                      <a:pt x="318" y="276"/>
                      <a:pt x="318" y="276"/>
                      <a:pt x="317" y="276"/>
                    </a:cubicBezTo>
                    <a:moveTo>
                      <a:pt x="312" y="270"/>
                    </a:moveTo>
                    <a:cubicBezTo>
                      <a:pt x="312" y="271"/>
                      <a:pt x="311" y="271"/>
                      <a:pt x="311" y="272"/>
                    </a:cubicBezTo>
                    <a:cubicBezTo>
                      <a:pt x="311" y="272"/>
                      <a:pt x="312" y="272"/>
                      <a:pt x="313" y="273"/>
                    </a:cubicBezTo>
                    <a:cubicBezTo>
                      <a:pt x="315" y="275"/>
                      <a:pt x="315" y="275"/>
                      <a:pt x="315" y="275"/>
                    </a:cubicBezTo>
                    <a:cubicBezTo>
                      <a:pt x="316" y="275"/>
                      <a:pt x="316" y="274"/>
                      <a:pt x="316" y="273"/>
                    </a:cubicBezTo>
                    <a:cubicBezTo>
                      <a:pt x="315" y="272"/>
                      <a:pt x="313" y="271"/>
                      <a:pt x="312" y="270"/>
                    </a:cubicBezTo>
                    <a:moveTo>
                      <a:pt x="318" y="260"/>
                    </a:moveTo>
                    <a:cubicBezTo>
                      <a:pt x="317" y="261"/>
                      <a:pt x="316" y="263"/>
                      <a:pt x="315" y="264"/>
                    </a:cubicBezTo>
                    <a:cubicBezTo>
                      <a:pt x="317" y="265"/>
                      <a:pt x="317" y="266"/>
                      <a:pt x="318" y="267"/>
                    </a:cubicBezTo>
                    <a:cubicBezTo>
                      <a:pt x="319" y="266"/>
                      <a:pt x="319" y="265"/>
                      <a:pt x="319" y="264"/>
                    </a:cubicBezTo>
                    <a:cubicBezTo>
                      <a:pt x="319" y="263"/>
                      <a:pt x="319" y="263"/>
                      <a:pt x="319" y="262"/>
                    </a:cubicBezTo>
                    <a:cubicBezTo>
                      <a:pt x="319" y="262"/>
                      <a:pt x="319" y="262"/>
                      <a:pt x="319" y="262"/>
                    </a:cubicBezTo>
                    <a:cubicBezTo>
                      <a:pt x="318" y="260"/>
                      <a:pt x="318" y="260"/>
                      <a:pt x="318" y="260"/>
                    </a:cubicBezTo>
                    <a:moveTo>
                      <a:pt x="295" y="259"/>
                    </a:moveTo>
                    <a:cubicBezTo>
                      <a:pt x="295" y="260"/>
                      <a:pt x="294" y="260"/>
                      <a:pt x="294" y="261"/>
                    </a:cubicBezTo>
                    <a:cubicBezTo>
                      <a:pt x="294" y="261"/>
                      <a:pt x="294" y="261"/>
                      <a:pt x="294" y="261"/>
                    </a:cubicBezTo>
                    <a:cubicBezTo>
                      <a:pt x="296" y="262"/>
                      <a:pt x="298" y="263"/>
                      <a:pt x="300" y="264"/>
                    </a:cubicBezTo>
                    <a:cubicBezTo>
                      <a:pt x="303" y="266"/>
                      <a:pt x="307" y="268"/>
                      <a:pt x="309" y="270"/>
                    </a:cubicBezTo>
                    <a:cubicBezTo>
                      <a:pt x="310" y="270"/>
                      <a:pt x="310" y="269"/>
                      <a:pt x="311" y="269"/>
                    </a:cubicBezTo>
                    <a:cubicBezTo>
                      <a:pt x="309" y="268"/>
                      <a:pt x="308" y="267"/>
                      <a:pt x="307" y="266"/>
                    </a:cubicBezTo>
                    <a:cubicBezTo>
                      <a:pt x="306" y="265"/>
                      <a:pt x="305" y="264"/>
                      <a:pt x="303" y="263"/>
                    </a:cubicBezTo>
                    <a:cubicBezTo>
                      <a:pt x="301" y="262"/>
                      <a:pt x="298" y="260"/>
                      <a:pt x="295" y="259"/>
                    </a:cubicBezTo>
                    <a:moveTo>
                      <a:pt x="208" y="275"/>
                    </a:moveTo>
                    <a:cubicBezTo>
                      <a:pt x="208" y="275"/>
                      <a:pt x="208" y="275"/>
                      <a:pt x="208" y="275"/>
                    </a:cubicBezTo>
                    <a:cubicBezTo>
                      <a:pt x="208" y="275"/>
                      <a:pt x="208" y="275"/>
                      <a:pt x="208" y="275"/>
                    </a:cubicBezTo>
                    <a:moveTo>
                      <a:pt x="200" y="274"/>
                    </a:moveTo>
                    <a:cubicBezTo>
                      <a:pt x="200" y="274"/>
                      <a:pt x="200" y="274"/>
                      <a:pt x="200" y="274"/>
                    </a:cubicBezTo>
                    <a:cubicBezTo>
                      <a:pt x="200" y="274"/>
                      <a:pt x="200" y="274"/>
                      <a:pt x="200" y="274"/>
                    </a:cubicBezTo>
                    <a:cubicBezTo>
                      <a:pt x="200" y="274"/>
                      <a:pt x="200" y="274"/>
                      <a:pt x="200" y="274"/>
                    </a:cubicBezTo>
                    <a:moveTo>
                      <a:pt x="271" y="254"/>
                    </a:moveTo>
                    <a:cubicBezTo>
                      <a:pt x="269" y="254"/>
                      <a:pt x="266" y="254"/>
                      <a:pt x="264" y="254"/>
                    </a:cubicBezTo>
                    <a:cubicBezTo>
                      <a:pt x="257" y="255"/>
                      <a:pt x="249" y="256"/>
                      <a:pt x="242" y="258"/>
                    </a:cubicBezTo>
                    <a:cubicBezTo>
                      <a:pt x="234" y="260"/>
                      <a:pt x="227" y="263"/>
                      <a:pt x="219" y="265"/>
                    </a:cubicBezTo>
                    <a:cubicBezTo>
                      <a:pt x="212" y="267"/>
                      <a:pt x="204" y="268"/>
                      <a:pt x="196" y="269"/>
                    </a:cubicBezTo>
                    <a:cubicBezTo>
                      <a:pt x="192" y="270"/>
                      <a:pt x="187" y="271"/>
                      <a:pt x="182" y="271"/>
                    </a:cubicBezTo>
                    <a:cubicBezTo>
                      <a:pt x="182" y="271"/>
                      <a:pt x="183" y="272"/>
                      <a:pt x="183" y="272"/>
                    </a:cubicBezTo>
                    <a:cubicBezTo>
                      <a:pt x="185" y="275"/>
                      <a:pt x="185" y="275"/>
                      <a:pt x="185" y="275"/>
                    </a:cubicBezTo>
                    <a:cubicBezTo>
                      <a:pt x="186" y="275"/>
                      <a:pt x="186" y="275"/>
                      <a:pt x="186" y="275"/>
                    </a:cubicBezTo>
                    <a:cubicBezTo>
                      <a:pt x="188" y="275"/>
                      <a:pt x="188" y="275"/>
                      <a:pt x="188" y="275"/>
                    </a:cubicBezTo>
                    <a:cubicBezTo>
                      <a:pt x="192" y="275"/>
                      <a:pt x="192" y="275"/>
                      <a:pt x="192" y="275"/>
                    </a:cubicBezTo>
                    <a:cubicBezTo>
                      <a:pt x="195" y="274"/>
                      <a:pt x="195" y="274"/>
                      <a:pt x="195" y="274"/>
                    </a:cubicBezTo>
                    <a:cubicBezTo>
                      <a:pt x="196" y="274"/>
                      <a:pt x="196" y="274"/>
                      <a:pt x="196" y="274"/>
                    </a:cubicBezTo>
                    <a:cubicBezTo>
                      <a:pt x="197" y="274"/>
                      <a:pt x="197" y="274"/>
                      <a:pt x="197" y="274"/>
                    </a:cubicBezTo>
                    <a:cubicBezTo>
                      <a:pt x="197" y="274"/>
                      <a:pt x="197" y="274"/>
                      <a:pt x="197" y="274"/>
                    </a:cubicBezTo>
                    <a:cubicBezTo>
                      <a:pt x="198" y="274"/>
                      <a:pt x="198" y="274"/>
                      <a:pt x="198" y="274"/>
                    </a:cubicBezTo>
                    <a:cubicBezTo>
                      <a:pt x="199" y="274"/>
                      <a:pt x="199" y="274"/>
                      <a:pt x="199" y="274"/>
                    </a:cubicBezTo>
                    <a:cubicBezTo>
                      <a:pt x="200" y="274"/>
                      <a:pt x="200" y="274"/>
                      <a:pt x="200" y="274"/>
                    </a:cubicBezTo>
                    <a:cubicBezTo>
                      <a:pt x="200" y="274"/>
                      <a:pt x="200" y="274"/>
                      <a:pt x="200" y="274"/>
                    </a:cubicBezTo>
                    <a:cubicBezTo>
                      <a:pt x="200" y="274"/>
                      <a:pt x="200" y="274"/>
                      <a:pt x="200" y="274"/>
                    </a:cubicBezTo>
                    <a:cubicBezTo>
                      <a:pt x="200" y="274"/>
                      <a:pt x="200" y="274"/>
                      <a:pt x="200" y="274"/>
                    </a:cubicBezTo>
                    <a:cubicBezTo>
                      <a:pt x="201" y="274"/>
                      <a:pt x="201" y="274"/>
                      <a:pt x="201" y="274"/>
                    </a:cubicBezTo>
                    <a:cubicBezTo>
                      <a:pt x="202" y="275"/>
                      <a:pt x="202" y="275"/>
                      <a:pt x="202" y="275"/>
                    </a:cubicBezTo>
                    <a:cubicBezTo>
                      <a:pt x="204" y="276"/>
                      <a:pt x="204" y="276"/>
                      <a:pt x="204" y="276"/>
                    </a:cubicBezTo>
                    <a:cubicBezTo>
                      <a:pt x="204" y="276"/>
                      <a:pt x="204" y="276"/>
                      <a:pt x="204" y="276"/>
                    </a:cubicBezTo>
                    <a:cubicBezTo>
                      <a:pt x="204" y="276"/>
                      <a:pt x="204" y="276"/>
                      <a:pt x="204" y="276"/>
                    </a:cubicBezTo>
                    <a:cubicBezTo>
                      <a:pt x="205" y="276"/>
                      <a:pt x="205" y="276"/>
                      <a:pt x="205" y="276"/>
                    </a:cubicBezTo>
                    <a:cubicBezTo>
                      <a:pt x="205" y="277"/>
                      <a:pt x="205" y="277"/>
                      <a:pt x="205" y="277"/>
                    </a:cubicBezTo>
                    <a:cubicBezTo>
                      <a:pt x="206" y="277"/>
                      <a:pt x="206" y="277"/>
                      <a:pt x="207" y="278"/>
                    </a:cubicBezTo>
                    <a:cubicBezTo>
                      <a:pt x="209" y="280"/>
                      <a:pt x="209" y="280"/>
                      <a:pt x="209" y="280"/>
                    </a:cubicBezTo>
                    <a:cubicBezTo>
                      <a:pt x="209" y="280"/>
                      <a:pt x="210" y="280"/>
                      <a:pt x="210" y="281"/>
                    </a:cubicBezTo>
                    <a:cubicBezTo>
                      <a:pt x="211" y="282"/>
                      <a:pt x="211" y="282"/>
                      <a:pt x="211" y="282"/>
                    </a:cubicBezTo>
                    <a:cubicBezTo>
                      <a:pt x="217" y="287"/>
                      <a:pt x="217" y="287"/>
                      <a:pt x="217" y="287"/>
                    </a:cubicBezTo>
                    <a:cubicBezTo>
                      <a:pt x="217" y="287"/>
                      <a:pt x="217" y="287"/>
                      <a:pt x="217" y="287"/>
                    </a:cubicBezTo>
                    <a:cubicBezTo>
                      <a:pt x="218" y="287"/>
                      <a:pt x="219" y="287"/>
                      <a:pt x="219" y="287"/>
                    </a:cubicBezTo>
                    <a:cubicBezTo>
                      <a:pt x="222" y="287"/>
                      <a:pt x="225" y="287"/>
                      <a:pt x="228" y="286"/>
                    </a:cubicBezTo>
                    <a:cubicBezTo>
                      <a:pt x="236" y="285"/>
                      <a:pt x="243" y="283"/>
                      <a:pt x="251" y="283"/>
                    </a:cubicBezTo>
                    <a:cubicBezTo>
                      <a:pt x="252" y="283"/>
                      <a:pt x="252" y="283"/>
                      <a:pt x="252" y="283"/>
                    </a:cubicBezTo>
                    <a:cubicBezTo>
                      <a:pt x="253" y="283"/>
                      <a:pt x="253" y="283"/>
                      <a:pt x="253" y="283"/>
                    </a:cubicBezTo>
                    <a:cubicBezTo>
                      <a:pt x="253" y="283"/>
                      <a:pt x="253" y="283"/>
                      <a:pt x="253" y="283"/>
                    </a:cubicBezTo>
                    <a:cubicBezTo>
                      <a:pt x="251" y="282"/>
                      <a:pt x="251" y="282"/>
                      <a:pt x="251" y="282"/>
                    </a:cubicBezTo>
                    <a:cubicBezTo>
                      <a:pt x="250" y="282"/>
                      <a:pt x="248" y="282"/>
                      <a:pt x="247" y="281"/>
                    </a:cubicBezTo>
                    <a:cubicBezTo>
                      <a:pt x="245" y="281"/>
                      <a:pt x="245" y="281"/>
                      <a:pt x="245" y="281"/>
                    </a:cubicBezTo>
                    <a:cubicBezTo>
                      <a:pt x="245" y="281"/>
                      <a:pt x="244" y="281"/>
                      <a:pt x="243" y="280"/>
                    </a:cubicBezTo>
                    <a:cubicBezTo>
                      <a:pt x="242" y="280"/>
                      <a:pt x="242" y="280"/>
                      <a:pt x="242" y="280"/>
                    </a:cubicBezTo>
                    <a:cubicBezTo>
                      <a:pt x="241" y="280"/>
                      <a:pt x="241" y="280"/>
                      <a:pt x="241" y="280"/>
                    </a:cubicBezTo>
                    <a:cubicBezTo>
                      <a:pt x="240" y="279"/>
                      <a:pt x="240" y="279"/>
                      <a:pt x="240" y="279"/>
                    </a:cubicBezTo>
                    <a:cubicBezTo>
                      <a:pt x="238" y="278"/>
                      <a:pt x="238" y="278"/>
                      <a:pt x="238" y="278"/>
                    </a:cubicBezTo>
                    <a:cubicBezTo>
                      <a:pt x="238" y="278"/>
                      <a:pt x="238" y="278"/>
                      <a:pt x="238" y="278"/>
                    </a:cubicBezTo>
                    <a:cubicBezTo>
                      <a:pt x="237" y="278"/>
                      <a:pt x="237" y="278"/>
                      <a:pt x="237" y="278"/>
                    </a:cubicBezTo>
                    <a:cubicBezTo>
                      <a:pt x="237" y="278"/>
                      <a:pt x="237" y="278"/>
                      <a:pt x="237" y="278"/>
                    </a:cubicBezTo>
                    <a:cubicBezTo>
                      <a:pt x="237" y="278"/>
                      <a:pt x="237" y="278"/>
                      <a:pt x="237" y="278"/>
                    </a:cubicBezTo>
                    <a:cubicBezTo>
                      <a:pt x="237" y="278"/>
                      <a:pt x="237" y="278"/>
                      <a:pt x="237" y="278"/>
                    </a:cubicBezTo>
                    <a:cubicBezTo>
                      <a:pt x="236" y="277"/>
                      <a:pt x="236" y="277"/>
                      <a:pt x="236" y="277"/>
                    </a:cubicBezTo>
                    <a:cubicBezTo>
                      <a:pt x="236" y="277"/>
                      <a:pt x="236" y="277"/>
                      <a:pt x="236" y="277"/>
                    </a:cubicBezTo>
                    <a:cubicBezTo>
                      <a:pt x="235" y="277"/>
                      <a:pt x="235" y="277"/>
                      <a:pt x="235" y="277"/>
                    </a:cubicBezTo>
                    <a:cubicBezTo>
                      <a:pt x="235" y="277"/>
                      <a:pt x="235" y="277"/>
                      <a:pt x="235" y="277"/>
                    </a:cubicBezTo>
                    <a:cubicBezTo>
                      <a:pt x="233" y="276"/>
                      <a:pt x="233" y="276"/>
                      <a:pt x="233" y="276"/>
                    </a:cubicBezTo>
                    <a:cubicBezTo>
                      <a:pt x="231" y="274"/>
                      <a:pt x="230" y="273"/>
                      <a:pt x="228" y="272"/>
                    </a:cubicBezTo>
                    <a:cubicBezTo>
                      <a:pt x="222" y="268"/>
                      <a:pt x="222" y="268"/>
                      <a:pt x="222" y="268"/>
                    </a:cubicBezTo>
                    <a:cubicBezTo>
                      <a:pt x="229" y="266"/>
                      <a:pt x="229" y="266"/>
                      <a:pt x="229" y="266"/>
                    </a:cubicBezTo>
                    <a:cubicBezTo>
                      <a:pt x="244" y="262"/>
                      <a:pt x="244" y="262"/>
                      <a:pt x="244" y="262"/>
                    </a:cubicBezTo>
                    <a:cubicBezTo>
                      <a:pt x="249" y="261"/>
                      <a:pt x="253" y="259"/>
                      <a:pt x="258" y="258"/>
                    </a:cubicBezTo>
                    <a:cubicBezTo>
                      <a:pt x="262" y="258"/>
                      <a:pt x="262" y="258"/>
                      <a:pt x="262" y="258"/>
                    </a:cubicBezTo>
                    <a:cubicBezTo>
                      <a:pt x="264" y="257"/>
                      <a:pt x="264" y="257"/>
                      <a:pt x="264" y="257"/>
                    </a:cubicBezTo>
                    <a:cubicBezTo>
                      <a:pt x="264" y="257"/>
                      <a:pt x="264" y="257"/>
                      <a:pt x="264" y="257"/>
                    </a:cubicBezTo>
                    <a:cubicBezTo>
                      <a:pt x="264" y="257"/>
                      <a:pt x="264" y="257"/>
                      <a:pt x="264" y="257"/>
                    </a:cubicBezTo>
                    <a:cubicBezTo>
                      <a:pt x="265" y="257"/>
                      <a:pt x="265" y="257"/>
                      <a:pt x="265" y="257"/>
                    </a:cubicBezTo>
                    <a:cubicBezTo>
                      <a:pt x="265" y="257"/>
                      <a:pt x="265" y="257"/>
                      <a:pt x="265" y="257"/>
                    </a:cubicBezTo>
                    <a:cubicBezTo>
                      <a:pt x="269" y="257"/>
                      <a:pt x="269" y="257"/>
                      <a:pt x="269" y="257"/>
                    </a:cubicBezTo>
                    <a:cubicBezTo>
                      <a:pt x="270" y="257"/>
                      <a:pt x="271" y="257"/>
                      <a:pt x="271" y="257"/>
                    </a:cubicBezTo>
                    <a:cubicBezTo>
                      <a:pt x="272" y="257"/>
                      <a:pt x="272" y="257"/>
                      <a:pt x="273" y="257"/>
                    </a:cubicBezTo>
                    <a:cubicBezTo>
                      <a:pt x="273" y="257"/>
                      <a:pt x="274" y="257"/>
                      <a:pt x="274" y="257"/>
                    </a:cubicBezTo>
                    <a:cubicBezTo>
                      <a:pt x="276" y="257"/>
                      <a:pt x="278" y="257"/>
                      <a:pt x="280" y="257"/>
                    </a:cubicBezTo>
                    <a:cubicBezTo>
                      <a:pt x="284" y="258"/>
                      <a:pt x="284" y="258"/>
                      <a:pt x="284" y="258"/>
                    </a:cubicBezTo>
                    <a:cubicBezTo>
                      <a:pt x="285" y="258"/>
                      <a:pt x="285" y="258"/>
                      <a:pt x="285" y="258"/>
                    </a:cubicBezTo>
                    <a:cubicBezTo>
                      <a:pt x="285" y="258"/>
                      <a:pt x="285" y="258"/>
                      <a:pt x="285" y="258"/>
                    </a:cubicBezTo>
                    <a:cubicBezTo>
                      <a:pt x="287" y="259"/>
                      <a:pt x="287" y="259"/>
                      <a:pt x="287" y="259"/>
                    </a:cubicBezTo>
                    <a:cubicBezTo>
                      <a:pt x="289" y="259"/>
                      <a:pt x="290" y="260"/>
                      <a:pt x="292" y="260"/>
                    </a:cubicBezTo>
                    <a:cubicBezTo>
                      <a:pt x="293" y="260"/>
                      <a:pt x="293" y="259"/>
                      <a:pt x="293" y="258"/>
                    </a:cubicBezTo>
                    <a:cubicBezTo>
                      <a:pt x="291" y="257"/>
                      <a:pt x="288" y="256"/>
                      <a:pt x="285" y="255"/>
                    </a:cubicBezTo>
                    <a:cubicBezTo>
                      <a:pt x="282" y="255"/>
                      <a:pt x="278" y="254"/>
                      <a:pt x="275" y="254"/>
                    </a:cubicBezTo>
                    <a:cubicBezTo>
                      <a:pt x="274" y="254"/>
                      <a:pt x="273" y="255"/>
                      <a:pt x="273" y="255"/>
                    </a:cubicBezTo>
                    <a:cubicBezTo>
                      <a:pt x="272" y="255"/>
                      <a:pt x="272" y="256"/>
                      <a:pt x="272" y="256"/>
                    </a:cubicBezTo>
                    <a:cubicBezTo>
                      <a:pt x="271" y="256"/>
                      <a:pt x="271" y="255"/>
                      <a:pt x="271" y="254"/>
                    </a:cubicBezTo>
                    <a:moveTo>
                      <a:pt x="303" y="247"/>
                    </a:moveTo>
                    <a:cubicBezTo>
                      <a:pt x="302" y="249"/>
                      <a:pt x="301" y="251"/>
                      <a:pt x="300" y="252"/>
                    </a:cubicBezTo>
                    <a:cubicBezTo>
                      <a:pt x="303" y="254"/>
                      <a:pt x="305" y="255"/>
                      <a:pt x="308" y="257"/>
                    </a:cubicBezTo>
                    <a:cubicBezTo>
                      <a:pt x="309" y="258"/>
                      <a:pt x="310" y="260"/>
                      <a:pt x="312" y="261"/>
                    </a:cubicBezTo>
                    <a:cubicBezTo>
                      <a:pt x="313" y="262"/>
                      <a:pt x="314" y="262"/>
                      <a:pt x="314" y="263"/>
                    </a:cubicBezTo>
                    <a:cubicBezTo>
                      <a:pt x="315" y="262"/>
                      <a:pt x="316" y="260"/>
                      <a:pt x="317" y="259"/>
                    </a:cubicBezTo>
                    <a:cubicBezTo>
                      <a:pt x="316" y="258"/>
                      <a:pt x="316" y="258"/>
                      <a:pt x="316" y="258"/>
                    </a:cubicBezTo>
                    <a:cubicBezTo>
                      <a:pt x="315" y="258"/>
                      <a:pt x="315" y="258"/>
                      <a:pt x="315" y="258"/>
                    </a:cubicBezTo>
                    <a:cubicBezTo>
                      <a:pt x="315" y="257"/>
                      <a:pt x="315" y="257"/>
                      <a:pt x="315" y="257"/>
                    </a:cubicBezTo>
                    <a:cubicBezTo>
                      <a:pt x="315" y="257"/>
                      <a:pt x="315" y="257"/>
                      <a:pt x="315" y="257"/>
                    </a:cubicBezTo>
                    <a:cubicBezTo>
                      <a:pt x="315" y="257"/>
                      <a:pt x="315" y="257"/>
                      <a:pt x="315" y="257"/>
                    </a:cubicBezTo>
                    <a:cubicBezTo>
                      <a:pt x="315" y="257"/>
                      <a:pt x="315" y="257"/>
                      <a:pt x="315" y="257"/>
                    </a:cubicBezTo>
                    <a:cubicBezTo>
                      <a:pt x="313" y="256"/>
                      <a:pt x="313" y="256"/>
                      <a:pt x="313" y="256"/>
                    </a:cubicBezTo>
                    <a:cubicBezTo>
                      <a:pt x="312" y="254"/>
                      <a:pt x="312" y="254"/>
                      <a:pt x="312" y="254"/>
                    </a:cubicBezTo>
                    <a:cubicBezTo>
                      <a:pt x="311" y="253"/>
                      <a:pt x="311" y="253"/>
                      <a:pt x="311" y="253"/>
                    </a:cubicBezTo>
                    <a:cubicBezTo>
                      <a:pt x="310" y="253"/>
                      <a:pt x="310" y="253"/>
                      <a:pt x="310" y="253"/>
                    </a:cubicBezTo>
                    <a:cubicBezTo>
                      <a:pt x="307" y="250"/>
                      <a:pt x="307" y="250"/>
                      <a:pt x="307" y="250"/>
                    </a:cubicBezTo>
                    <a:cubicBezTo>
                      <a:pt x="307" y="250"/>
                      <a:pt x="306" y="250"/>
                      <a:pt x="306" y="250"/>
                    </a:cubicBezTo>
                    <a:cubicBezTo>
                      <a:pt x="306" y="250"/>
                      <a:pt x="306" y="250"/>
                      <a:pt x="306" y="250"/>
                    </a:cubicBezTo>
                    <a:cubicBezTo>
                      <a:pt x="305" y="249"/>
                      <a:pt x="304" y="248"/>
                      <a:pt x="303" y="248"/>
                    </a:cubicBezTo>
                    <a:cubicBezTo>
                      <a:pt x="303" y="248"/>
                      <a:pt x="303" y="247"/>
                      <a:pt x="303" y="247"/>
                    </a:cubicBezTo>
                    <a:moveTo>
                      <a:pt x="288" y="241"/>
                    </a:moveTo>
                    <a:cubicBezTo>
                      <a:pt x="287" y="243"/>
                      <a:pt x="285" y="244"/>
                      <a:pt x="284" y="246"/>
                    </a:cubicBezTo>
                    <a:cubicBezTo>
                      <a:pt x="285" y="246"/>
                      <a:pt x="286" y="247"/>
                      <a:pt x="287" y="247"/>
                    </a:cubicBezTo>
                    <a:cubicBezTo>
                      <a:pt x="291" y="248"/>
                      <a:pt x="295" y="249"/>
                      <a:pt x="298" y="251"/>
                    </a:cubicBezTo>
                    <a:cubicBezTo>
                      <a:pt x="299" y="250"/>
                      <a:pt x="300" y="248"/>
                      <a:pt x="301" y="247"/>
                    </a:cubicBezTo>
                    <a:cubicBezTo>
                      <a:pt x="301" y="246"/>
                      <a:pt x="300" y="246"/>
                      <a:pt x="299" y="245"/>
                    </a:cubicBezTo>
                    <a:cubicBezTo>
                      <a:pt x="295" y="243"/>
                      <a:pt x="295" y="243"/>
                      <a:pt x="295" y="243"/>
                    </a:cubicBezTo>
                    <a:cubicBezTo>
                      <a:pt x="291" y="242"/>
                      <a:pt x="291" y="242"/>
                      <a:pt x="291" y="242"/>
                    </a:cubicBezTo>
                    <a:cubicBezTo>
                      <a:pt x="289" y="241"/>
                      <a:pt x="289" y="241"/>
                      <a:pt x="289" y="241"/>
                    </a:cubicBezTo>
                    <a:cubicBezTo>
                      <a:pt x="288" y="241"/>
                      <a:pt x="288" y="241"/>
                      <a:pt x="288" y="241"/>
                    </a:cubicBezTo>
                    <a:moveTo>
                      <a:pt x="268" y="238"/>
                    </a:moveTo>
                    <a:cubicBezTo>
                      <a:pt x="268" y="238"/>
                      <a:pt x="268" y="238"/>
                      <a:pt x="267" y="238"/>
                    </a:cubicBezTo>
                    <a:cubicBezTo>
                      <a:pt x="267" y="238"/>
                      <a:pt x="266" y="238"/>
                      <a:pt x="266" y="238"/>
                    </a:cubicBezTo>
                    <a:cubicBezTo>
                      <a:pt x="266" y="238"/>
                      <a:pt x="266" y="238"/>
                      <a:pt x="266" y="238"/>
                    </a:cubicBezTo>
                    <a:cubicBezTo>
                      <a:pt x="264" y="238"/>
                      <a:pt x="264" y="238"/>
                      <a:pt x="264" y="238"/>
                    </a:cubicBezTo>
                    <a:cubicBezTo>
                      <a:pt x="263" y="238"/>
                      <a:pt x="263" y="238"/>
                      <a:pt x="263" y="238"/>
                    </a:cubicBezTo>
                    <a:cubicBezTo>
                      <a:pt x="263" y="238"/>
                      <a:pt x="263" y="238"/>
                      <a:pt x="263" y="238"/>
                    </a:cubicBezTo>
                    <a:cubicBezTo>
                      <a:pt x="263" y="238"/>
                      <a:pt x="263" y="238"/>
                      <a:pt x="263" y="238"/>
                    </a:cubicBezTo>
                    <a:cubicBezTo>
                      <a:pt x="262" y="238"/>
                      <a:pt x="262" y="238"/>
                      <a:pt x="262" y="238"/>
                    </a:cubicBezTo>
                    <a:cubicBezTo>
                      <a:pt x="261" y="238"/>
                      <a:pt x="261" y="238"/>
                      <a:pt x="261" y="238"/>
                    </a:cubicBezTo>
                    <a:cubicBezTo>
                      <a:pt x="257" y="238"/>
                      <a:pt x="257" y="238"/>
                      <a:pt x="257" y="238"/>
                    </a:cubicBezTo>
                    <a:cubicBezTo>
                      <a:pt x="254" y="239"/>
                      <a:pt x="251" y="239"/>
                      <a:pt x="249" y="239"/>
                    </a:cubicBezTo>
                    <a:cubicBezTo>
                      <a:pt x="241" y="241"/>
                      <a:pt x="241" y="241"/>
                      <a:pt x="241" y="241"/>
                    </a:cubicBezTo>
                    <a:cubicBezTo>
                      <a:pt x="239" y="241"/>
                      <a:pt x="239" y="241"/>
                      <a:pt x="239" y="241"/>
                    </a:cubicBezTo>
                    <a:cubicBezTo>
                      <a:pt x="238" y="241"/>
                      <a:pt x="238" y="241"/>
                      <a:pt x="238" y="241"/>
                    </a:cubicBezTo>
                    <a:cubicBezTo>
                      <a:pt x="237" y="242"/>
                      <a:pt x="237" y="242"/>
                      <a:pt x="237" y="242"/>
                    </a:cubicBezTo>
                    <a:cubicBezTo>
                      <a:pt x="237" y="242"/>
                      <a:pt x="237" y="242"/>
                      <a:pt x="237" y="242"/>
                    </a:cubicBezTo>
                    <a:cubicBezTo>
                      <a:pt x="234" y="242"/>
                      <a:pt x="234" y="242"/>
                      <a:pt x="234" y="242"/>
                    </a:cubicBezTo>
                    <a:cubicBezTo>
                      <a:pt x="233" y="243"/>
                      <a:pt x="231" y="244"/>
                      <a:pt x="229" y="245"/>
                    </a:cubicBezTo>
                    <a:cubicBezTo>
                      <a:pt x="229" y="245"/>
                      <a:pt x="229" y="245"/>
                      <a:pt x="229" y="245"/>
                    </a:cubicBezTo>
                    <a:cubicBezTo>
                      <a:pt x="228" y="245"/>
                      <a:pt x="228" y="244"/>
                      <a:pt x="228" y="244"/>
                    </a:cubicBezTo>
                    <a:cubicBezTo>
                      <a:pt x="225" y="245"/>
                      <a:pt x="225" y="245"/>
                      <a:pt x="225" y="245"/>
                    </a:cubicBezTo>
                    <a:cubicBezTo>
                      <a:pt x="220" y="246"/>
                      <a:pt x="215" y="248"/>
                      <a:pt x="210" y="249"/>
                    </a:cubicBezTo>
                    <a:cubicBezTo>
                      <a:pt x="207" y="250"/>
                      <a:pt x="205" y="250"/>
                      <a:pt x="202" y="251"/>
                    </a:cubicBezTo>
                    <a:cubicBezTo>
                      <a:pt x="195" y="253"/>
                      <a:pt x="195" y="253"/>
                      <a:pt x="195" y="253"/>
                    </a:cubicBezTo>
                    <a:cubicBezTo>
                      <a:pt x="192" y="253"/>
                      <a:pt x="190" y="254"/>
                      <a:pt x="188" y="254"/>
                    </a:cubicBezTo>
                    <a:cubicBezTo>
                      <a:pt x="184" y="255"/>
                      <a:pt x="184" y="255"/>
                      <a:pt x="184" y="255"/>
                    </a:cubicBezTo>
                    <a:cubicBezTo>
                      <a:pt x="180" y="256"/>
                      <a:pt x="180" y="256"/>
                      <a:pt x="180" y="256"/>
                    </a:cubicBezTo>
                    <a:cubicBezTo>
                      <a:pt x="176" y="256"/>
                      <a:pt x="176" y="256"/>
                      <a:pt x="176" y="256"/>
                    </a:cubicBezTo>
                    <a:cubicBezTo>
                      <a:pt x="174" y="257"/>
                      <a:pt x="174" y="257"/>
                      <a:pt x="174" y="257"/>
                    </a:cubicBezTo>
                    <a:cubicBezTo>
                      <a:pt x="174" y="257"/>
                      <a:pt x="174" y="257"/>
                      <a:pt x="174" y="257"/>
                    </a:cubicBezTo>
                    <a:cubicBezTo>
                      <a:pt x="173" y="257"/>
                      <a:pt x="173" y="257"/>
                      <a:pt x="173" y="257"/>
                    </a:cubicBezTo>
                    <a:cubicBezTo>
                      <a:pt x="172" y="257"/>
                      <a:pt x="172" y="257"/>
                      <a:pt x="172" y="257"/>
                    </a:cubicBezTo>
                    <a:cubicBezTo>
                      <a:pt x="167" y="257"/>
                      <a:pt x="167" y="257"/>
                      <a:pt x="167" y="257"/>
                    </a:cubicBezTo>
                    <a:cubicBezTo>
                      <a:pt x="168" y="258"/>
                      <a:pt x="168" y="258"/>
                      <a:pt x="168" y="258"/>
                    </a:cubicBezTo>
                    <a:cubicBezTo>
                      <a:pt x="169" y="259"/>
                      <a:pt x="171" y="260"/>
                      <a:pt x="172" y="261"/>
                    </a:cubicBezTo>
                    <a:cubicBezTo>
                      <a:pt x="175" y="264"/>
                      <a:pt x="175" y="264"/>
                      <a:pt x="175" y="264"/>
                    </a:cubicBezTo>
                    <a:cubicBezTo>
                      <a:pt x="181" y="263"/>
                      <a:pt x="188" y="262"/>
                      <a:pt x="195" y="261"/>
                    </a:cubicBezTo>
                    <a:cubicBezTo>
                      <a:pt x="202" y="259"/>
                      <a:pt x="209" y="257"/>
                      <a:pt x="217" y="255"/>
                    </a:cubicBezTo>
                    <a:cubicBezTo>
                      <a:pt x="224" y="253"/>
                      <a:pt x="232" y="251"/>
                      <a:pt x="239" y="249"/>
                    </a:cubicBezTo>
                    <a:cubicBezTo>
                      <a:pt x="247" y="247"/>
                      <a:pt x="255" y="245"/>
                      <a:pt x="263" y="245"/>
                    </a:cubicBezTo>
                    <a:cubicBezTo>
                      <a:pt x="265" y="244"/>
                      <a:pt x="267" y="244"/>
                      <a:pt x="269" y="244"/>
                    </a:cubicBezTo>
                    <a:cubicBezTo>
                      <a:pt x="273" y="244"/>
                      <a:pt x="276" y="245"/>
                      <a:pt x="280" y="245"/>
                    </a:cubicBezTo>
                    <a:cubicBezTo>
                      <a:pt x="282" y="244"/>
                      <a:pt x="284" y="242"/>
                      <a:pt x="285" y="240"/>
                    </a:cubicBezTo>
                    <a:cubicBezTo>
                      <a:pt x="283" y="239"/>
                      <a:pt x="283" y="239"/>
                      <a:pt x="283" y="239"/>
                    </a:cubicBezTo>
                    <a:cubicBezTo>
                      <a:pt x="279" y="239"/>
                      <a:pt x="279" y="239"/>
                      <a:pt x="279" y="239"/>
                    </a:cubicBezTo>
                    <a:cubicBezTo>
                      <a:pt x="277" y="238"/>
                      <a:pt x="276" y="238"/>
                      <a:pt x="274" y="238"/>
                    </a:cubicBezTo>
                    <a:cubicBezTo>
                      <a:pt x="273" y="238"/>
                      <a:pt x="271" y="238"/>
                      <a:pt x="270" y="238"/>
                    </a:cubicBezTo>
                    <a:cubicBezTo>
                      <a:pt x="269" y="238"/>
                      <a:pt x="269" y="238"/>
                      <a:pt x="268" y="238"/>
                    </a:cubicBezTo>
                    <a:moveTo>
                      <a:pt x="224" y="149"/>
                    </a:moveTo>
                    <a:cubicBezTo>
                      <a:pt x="219" y="154"/>
                      <a:pt x="214" y="159"/>
                      <a:pt x="209" y="163"/>
                    </a:cubicBezTo>
                    <a:cubicBezTo>
                      <a:pt x="214" y="178"/>
                      <a:pt x="216" y="193"/>
                      <a:pt x="217" y="208"/>
                    </a:cubicBezTo>
                    <a:cubicBezTo>
                      <a:pt x="223" y="198"/>
                      <a:pt x="226" y="186"/>
                      <a:pt x="227" y="173"/>
                    </a:cubicBezTo>
                    <a:cubicBezTo>
                      <a:pt x="226" y="169"/>
                      <a:pt x="226" y="169"/>
                      <a:pt x="226" y="169"/>
                    </a:cubicBezTo>
                    <a:cubicBezTo>
                      <a:pt x="225" y="160"/>
                      <a:pt x="225" y="160"/>
                      <a:pt x="225" y="160"/>
                    </a:cubicBezTo>
                    <a:cubicBezTo>
                      <a:pt x="225" y="159"/>
                      <a:pt x="225" y="159"/>
                      <a:pt x="225" y="159"/>
                    </a:cubicBezTo>
                    <a:cubicBezTo>
                      <a:pt x="225" y="159"/>
                      <a:pt x="225" y="159"/>
                      <a:pt x="225" y="159"/>
                    </a:cubicBezTo>
                    <a:cubicBezTo>
                      <a:pt x="225" y="158"/>
                      <a:pt x="225" y="158"/>
                      <a:pt x="225" y="158"/>
                    </a:cubicBezTo>
                    <a:cubicBezTo>
                      <a:pt x="225" y="156"/>
                      <a:pt x="225" y="156"/>
                      <a:pt x="225" y="156"/>
                    </a:cubicBezTo>
                    <a:cubicBezTo>
                      <a:pt x="224" y="152"/>
                      <a:pt x="224" y="152"/>
                      <a:pt x="224" y="152"/>
                    </a:cubicBezTo>
                    <a:cubicBezTo>
                      <a:pt x="224" y="149"/>
                      <a:pt x="224" y="149"/>
                      <a:pt x="224" y="149"/>
                    </a:cubicBezTo>
                    <a:moveTo>
                      <a:pt x="239" y="131"/>
                    </a:moveTo>
                    <a:cubicBezTo>
                      <a:pt x="235" y="136"/>
                      <a:pt x="231" y="141"/>
                      <a:pt x="227" y="146"/>
                    </a:cubicBezTo>
                    <a:cubicBezTo>
                      <a:pt x="227" y="146"/>
                      <a:pt x="227" y="146"/>
                      <a:pt x="227" y="146"/>
                    </a:cubicBezTo>
                    <a:cubicBezTo>
                      <a:pt x="230" y="148"/>
                      <a:pt x="230" y="148"/>
                      <a:pt x="230" y="148"/>
                    </a:cubicBezTo>
                    <a:cubicBezTo>
                      <a:pt x="231" y="149"/>
                      <a:pt x="231" y="149"/>
                      <a:pt x="231" y="149"/>
                    </a:cubicBezTo>
                    <a:cubicBezTo>
                      <a:pt x="232" y="149"/>
                      <a:pt x="232" y="149"/>
                      <a:pt x="232" y="149"/>
                    </a:cubicBezTo>
                    <a:cubicBezTo>
                      <a:pt x="232" y="150"/>
                      <a:pt x="232" y="150"/>
                      <a:pt x="232" y="150"/>
                    </a:cubicBezTo>
                    <a:cubicBezTo>
                      <a:pt x="233" y="151"/>
                      <a:pt x="233" y="151"/>
                      <a:pt x="233" y="151"/>
                    </a:cubicBezTo>
                    <a:cubicBezTo>
                      <a:pt x="234" y="151"/>
                      <a:pt x="234" y="151"/>
                      <a:pt x="234" y="151"/>
                    </a:cubicBezTo>
                    <a:cubicBezTo>
                      <a:pt x="234" y="152"/>
                      <a:pt x="234" y="152"/>
                      <a:pt x="234" y="152"/>
                    </a:cubicBezTo>
                    <a:cubicBezTo>
                      <a:pt x="234" y="152"/>
                      <a:pt x="234" y="152"/>
                      <a:pt x="234" y="152"/>
                    </a:cubicBezTo>
                    <a:cubicBezTo>
                      <a:pt x="234" y="152"/>
                      <a:pt x="234" y="152"/>
                      <a:pt x="234" y="152"/>
                    </a:cubicBezTo>
                    <a:cubicBezTo>
                      <a:pt x="234" y="152"/>
                      <a:pt x="234" y="152"/>
                      <a:pt x="234" y="152"/>
                    </a:cubicBezTo>
                    <a:cubicBezTo>
                      <a:pt x="234" y="152"/>
                      <a:pt x="234" y="152"/>
                      <a:pt x="234" y="152"/>
                    </a:cubicBezTo>
                    <a:cubicBezTo>
                      <a:pt x="237" y="154"/>
                      <a:pt x="237" y="154"/>
                      <a:pt x="237" y="154"/>
                    </a:cubicBezTo>
                    <a:cubicBezTo>
                      <a:pt x="237" y="154"/>
                      <a:pt x="237" y="154"/>
                      <a:pt x="237" y="154"/>
                    </a:cubicBezTo>
                    <a:cubicBezTo>
                      <a:pt x="239" y="156"/>
                      <a:pt x="239" y="156"/>
                      <a:pt x="239" y="156"/>
                    </a:cubicBezTo>
                    <a:cubicBezTo>
                      <a:pt x="239" y="156"/>
                      <a:pt x="239" y="156"/>
                      <a:pt x="239" y="156"/>
                    </a:cubicBezTo>
                    <a:cubicBezTo>
                      <a:pt x="241" y="159"/>
                      <a:pt x="241" y="159"/>
                      <a:pt x="241" y="159"/>
                    </a:cubicBezTo>
                    <a:cubicBezTo>
                      <a:pt x="242" y="161"/>
                      <a:pt x="242" y="161"/>
                      <a:pt x="242" y="161"/>
                    </a:cubicBezTo>
                    <a:cubicBezTo>
                      <a:pt x="242" y="161"/>
                      <a:pt x="243" y="162"/>
                      <a:pt x="243" y="162"/>
                    </a:cubicBezTo>
                    <a:cubicBezTo>
                      <a:pt x="244" y="164"/>
                      <a:pt x="244" y="164"/>
                      <a:pt x="244" y="164"/>
                    </a:cubicBezTo>
                    <a:cubicBezTo>
                      <a:pt x="244" y="165"/>
                      <a:pt x="244" y="165"/>
                      <a:pt x="244" y="165"/>
                    </a:cubicBezTo>
                    <a:cubicBezTo>
                      <a:pt x="245" y="165"/>
                      <a:pt x="245" y="165"/>
                      <a:pt x="245" y="165"/>
                    </a:cubicBezTo>
                    <a:cubicBezTo>
                      <a:pt x="247" y="169"/>
                      <a:pt x="247" y="169"/>
                      <a:pt x="247" y="169"/>
                    </a:cubicBezTo>
                    <a:cubicBezTo>
                      <a:pt x="247" y="170"/>
                      <a:pt x="247" y="170"/>
                      <a:pt x="247" y="170"/>
                    </a:cubicBezTo>
                    <a:cubicBezTo>
                      <a:pt x="248" y="172"/>
                      <a:pt x="248" y="172"/>
                      <a:pt x="248" y="172"/>
                    </a:cubicBezTo>
                    <a:cubicBezTo>
                      <a:pt x="250" y="176"/>
                      <a:pt x="250" y="176"/>
                      <a:pt x="250" y="176"/>
                    </a:cubicBezTo>
                    <a:cubicBezTo>
                      <a:pt x="251" y="179"/>
                      <a:pt x="251" y="179"/>
                      <a:pt x="251" y="179"/>
                    </a:cubicBezTo>
                    <a:cubicBezTo>
                      <a:pt x="253" y="184"/>
                      <a:pt x="253" y="184"/>
                      <a:pt x="253" y="184"/>
                    </a:cubicBezTo>
                    <a:cubicBezTo>
                      <a:pt x="254" y="182"/>
                      <a:pt x="254" y="182"/>
                      <a:pt x="254" y="182"/>
                    </a:cubicBezTo>
                    <a:cubicBezTo>
                      <a:pt x="254" y="182"/>
                      <a:pt x="254" y="181"/>
                      <a:pt x="255" y="180"/>
                    </a:cubicBezTo>
                    <a:cubicBezTo>
                      <a:pt x="255" y="179"/>
                      <a:pt x="255" y="179"/>
                      <a:pt x="255" y="179"/>
                    </a:cubicBezTo>
                    <a:cubicBezTo>
                      <a:pt x="255" y="179"/>
                      <a:pt x="255" y="179"/>
                      <a:pt x="255" y="179"/>
                    </a:cubicBezTo>
                    <a:cubicBezTo>
                      <a:pt x="255" y="178"/>
                      <a:pt x="255" y="178"/>
                      <a:pt x="255" y="178"/>
                    </a:cubicBezTo>
                    <a:cubicBezTo>
                      <a:pt x="256" y="177"/>
                      <a:pt x="256" y="177"/>
                      <a:pt x="256" y="177"/>
                    </a:cubicBezTo>
                    <a:cubicBezTo>
                      <a:pt x="256" y="176"/>
                      <a:pt x="256" y="175"/>
                      <a:pt x="256" y="174"/>
                    </a:cubicBezTo>
                    <a:cubicBezTo>
                      <a:pt x="257" y="171"/>
                      <a:pt x="257" y="171"/>
                      <a:pt x="257" y="171"/>
                    </a:cubicBezTo>
                    <a:cubicBezTo>
                      <a:pt x="257" y="168"/>
                      <a:pt x="257" y="168"/>
                      <a:pt x="257" y="168"/>
                    </a:cubicBezTo>
                    <a:cubicBezTo>
                      <a:pt x="257" y="168"/>
                      <a:pt x="257" y="168"/>
                      <a:pt x="257" y="168"/>
                    </a:cubicBezTo>
                    <a:cubicBezTo>
                      <a:pt x="257" y="168"/>
                      <a:pt x="257" y="168"/>
                      <a:pt x="257" y="168"/>
                    </a:cubicBezTo>
                    <a:cubicBezTo>
                      <a:pt x="257" y="168"/>
                      <a:pt x="257" y="168"/>
                      <a:pt x="257" y="168"/>
                    </a:cubicBezTo>
                    <a:cubicBezTo>
                      <a:pt x="257" y="168"/>
                      <a:pt x="257" y="168"/>
                      <a:pt x="257" y="168"/>
                    </a:cubicBezTo>
                    <a:cubicBezTo>
                      <a:pt x="257" y="168"/>
                      <a:pt x="257" y="168"/>
                      <a:pt x="257" y="168"/>
                    </a:cubicBezTo>
                    <a:cubicBezTo>
                      <a:pt x="257" y="168"/>
                      <a:pt x="257" y="168"/>
                      <a:pt x="257" y="168"/>
                    </a:cubicBezTo>
                    <a:cubicBezTo>
                      <a:pt x="257" y="168"/>
                      <a:pt x="257" y="168"/>
                      <a:pt x="257" y="168"/>
                    </a:cubicBezTo>
                    <a:cubicBezTo>
                      <a:pt x="257" y="167"/>
                      <a:pt x="257" y="167"/>
                      <a:pt x="257" y="167"/>
                    </a:cubicBezTo>
                    <a:cubicBezTo>
                      <a:pt x="257" y="167"/>
                      <a:pt x="257" y="167"/>
                      <a:pt x="257" y="167"/>
                    </a:cubicBezTo>
                    <a:cubicBezTo>
                      <a:pt x="257" y="166"/>
                      <a:pt x="257" y="166"/>
                      <a:pt x="257" y="166"/>
                    </a:cubicBezTo>
                    <a:cubicBezTo>
                      <a:pt x="257" y="165"/>
                      <a:pt x="257" y="165"/>
                      <a:pt x="257" y="165"/>
                    </a:cubicBezTo>
                    <a:cubicBezTo>
                      <a:pt x="257" y="164"/>
                      <a:pt x="257" y="163"/>
                      <a:pt x="257" y="162"/>
                    </a:cubicBezTo>
                    <a:cubicBezTo>
                      <a:pt x="257" y="161"/>
                      <a:pt x="257" y="161"/>
                      <a:pt x="257" y="161"/>
                    </a:cubicBezTo>
                    <a:cubicBezTo>
                      <a:pt x="257" y="161"/>
                      <a:pt x="257" y="161"/>
                      <a:pt x="257" y="161"/>
                    </a:cubicBezTo>
                    <a:cubicBezTo>
                      <a:pt x="257" y="161"/>
                      <a:pt x="257" y="161"/>
                      <a:pt x="257" y="161"/>
                    </a:cubicBezTo>
                    <a:cubicBezTo>
                      <a:pt x="257" y="161"/>
                      <a:pt x="257" y="161"/>
                      <a:pt x="257" y="161"/>
                    </a:cubicBezTo>
                    <a:cubicBezTo>
                      <a:pt x="257" y="161"/>
                      <a:pt x="257" y="161"/>
                      <a:pt x="257" y="161"/>
                    </a:cubicBezTo>
                    <a:cubicBezTo>
                      <a:pt x="257" y="161"/>
                      <a:pt x="257" y="161"/>
                      <a:pt x="257" y="161"/>
                    </a:cubicBezTo>
                    <a:cubicBezTo>
                      <a:pt x="257" y="161"/>
                      <a:pt x="257" y="161"/>
                      <a:pt x="257" y="161"/>
                    </a:cubicBezTo>
                    <a:cubicBezTo>
                      <a:pt x="257" y="161"/>
                      <a:pt x="257" y="161"/>
                      <a:pt x="257" y="160"/>
                    </a:cubicBezTo>
                    <a:cubicBezTo>
                      <a:pt x="257" y="160"/>
                      <a:pt x="257" y="160"/>
                      <a:pt x="257" y="160"/>
                    </a:cubicBezTo>
                    <a:cubicBezTo>
                      <a:pt x="256" y="158"/>
                      <a:pt x="256" y="158"/>
                      <a:pt x="256" y="158"/>
                    </a:cubicBezTo>
                    <a:cubicBezTo>
                      <a:pt x="256" y="157"/>
                      <a:pt x="256" y="157"/>
                      <a:pt x="256" y="157"/>
                    </a:cubicBezTo>
                    <a:cubicBezTo>
                      <a:pt x="256" y="157"/>
                      <a:pt x="256" y="157"/>
                      <a:pt x="256" y="157"/>
                    </a:cubicBezTo>
                    <a:cubicBezTo>
                      <a:pt x="256" y="157"/>
                      <a:pt x="256" y="157"/>
                      <a:pt x="256" y="157"/>
                    </a:cubicBezTo>
                    <a:cubicBezTo>
                      <a:pt x="256" y="157"/>
                      <a:pt x="256" y="157"/>
                      <a:pt x="256" y="157"/>
                    </a:cubicBezTo>
                    <a:cubicBezTo>
                      <a:pt x="256" y="157"/>
                      <a:pt x="256" y="157"/>
                      <a:pt x="256" y="157"/>
                    </a:cubicBezTo>
                    <a:cubicBezTo>
                      <a:pt x="256" y="157"/>
                      <a:pt x="256" y="156"/>
                      <a:pt x="256" y="156"/>
                    </a:cubicBezTo>
                    <a:cubicBezTo>
                      <a:pt x="256" y="156"/>
                      <a:pt x="256" y="156"/>
                      <a:pt x="256" y="156"/>
                    </a:cubicBezTo>
                    <a:cubicBezTo>
                      <a:pt x="256" y="156"/>
                      <a:pt x="256" y="156"/>
                      <a:pt x="256" y="156"/>
                    </a:cubicBezTo>
                    <a:cubicBezTo>
                      <a:pt x="255" y="153"/>
                      <a:pt x="255" y="153"/>
                      <a:pt x="255" y="153"/>
                    </a:cubicBezTo>
                    <a:cubicBezTo>
                      <a:pt x="255" y="152"/>
                      <a:pt x="255" y="152"/>
                      <a:pt x="255" y="152"/>
                    </a:cubicBezTo>
                    <a:cubicBezTo>
                      <a:pt x="255" y="152"/>
                      <a:pt x="255" y="152"/>
                      <a:pt x="255" y="152"/>
                    </a:cubicBezTo>
                    <a:cubicBezTo>
                      <a:pt x="254" y="152"/>
                      <a:pt x="254" y="152"/>
                      <a:pt x="254" y="152"/>
                    </a:cubicBezTo>
                    <a:cubicBezTo>
                      <a:pt x="254" y="152"/>
                      <a:pt x="254" y="152"/>
                      <a:pt x="254" y="152"/>
                    </a:cubicBezTo>
                    <a:cubicBezTo>
                      <a:pt x="254" y="151"/>
                      <a:pt x="254" y="151"/>
                      <a:pt x="254" y="151"/>
                    </a:cubicBezTo>
                    <a:cubicBezTo>
                      <a:pt x="254" y="151"/>
                      <a:pt x="254" y="151"/>
                      <a:pt x="254" y="151"/>
                    </a:cubicBezTo>
                    <a:cubicBezTo>
                      <a:pt x="254" y="150"/>
                      <a:pt x="254" y="150"/>
                      <a:pt x="254" y="150"/>
                    </a:cubicBezTo>
                    <a:cubicBezTo>
                      <a:pt x="253" y="149"/>
                      <a:pt x="253" y="149"/>
                      <a:pt x="253" y="149"/>
                    </a:cubicBezTo>
                    <a:cubicBezTo>
                      <a:pt x="253" y="148"/>
                      <a:pt x="253" y="148"/>
                      <a:pt x="253" y="148"/>
                    </a:cubicBezTo>
                    <a:cubicBezTo>
                      <a:pt x="253" y="148"/>
                      <a:pt x="253" y="148"/>
                      <a:pt x="253" y="148"/>
                    </a:cubicBezTo>
                    <a:cubicBezTo>
                      <a:pt x="253" y="147"/>
                      <a:pt x="253" y="147"/>
                      <a:pt x="253" y="147"/>
                    </a:cubicBezTo>
                    <a:cubicBezTo>
                      <a:pt x="252" y="147"/>
                      <a:pt x="252" y="147"/>
                      <a:pt x="252" y="147"/>
                    </a:cubicBezTo>
                    <a:cubicBezTo>
                      <a:pt x="252" y="147"/>
                      <a:pt x="252" y="147"/>
                      <a:pt x="252" y="147"/>
                    </a:cubicBezTo>
                    <a:cubicBezTo>
                      <a:pt x="252" y="147"/>
                      <a:pt x="252" y="147"/>
                      <a:pt x="252" y="147"/>
                    </a:cubicBezTo>
                    <a:cubicBezTo>
                      <a:pt x="251" y="144"/>
                      <a:pt x="251" y="144"/>
                      <a:pt x="251" y="144"/>
                    </a:cubicBezTo>
                    <a:cubicBezTo>
                      <a:pt x="251" y="143"/>
                      <a:pt x="251" y="143"/>
                      <a:pt x="251" y="143"/>
                    </a:cubicBezTo>
                    <a:cubicBezTo>
                      <a:pt x="250" y="143"/>
                      <a:pt x="250" y="143"/>
                      <a:pt x="250" y="143"/>
                    </a:cubicBezTo>
                    <a:cubicBezTo>
                      <a:pt x="250" y="143"/>
                      <a:pt x="250" y="143"/>
                      <a:pt x="250" y="143"/>
                    </a:cubicBezTo>
                    <a:cubicBezTo>
                      <a:pt x="251" y="143"/>
                      <a:pt x="251" y="144"/>
                      <a:pt x="251" y="144"/>
                    </a:cubicBezTo>
                    <a:cubicBezTo>
                      <a:pt x="251" y="144"/>
                      <a:pt x="250" y="143"/>
                      <a:pt x="250" y="143"/>
                    </a:cubicBezTo>
                    <a:cubicBezTo>
                      <a:pt x="250" y="143"/>
                      <a:pt x="250" y="143"/>
                      <a:pt x="250" y="143"/>
                    </a:cubicBezTo>
                    <a:cubicBezTo>
                      <a:pt x="250" y="143"/>
                      <a:pt x="250" y="143"/>
                      <a:pt x="250" y="143"/>
                    </a:cubicBezTo>
                    <a:cubicBezTo>
                      <a:pt x="250" y="142"/>
                      <a:pt x="250" y="142"/>
                      <a:pt x="250" y="142"/>
                    </a:cubicBezTo>
                    <a:cubicBezTo>
                      <a:pt x="249" y="141"/>
                      <a:pt x="249" y="141"/>
                      <a:pt x="249" y="141"/>
                    </a:cubicBezTo>
                    <a:cubicBezTo>
                      <a:pt x="248" y="140"/>
                      <a:pt x="248" y="140"/>
                      <a:pt x="248" y="140"/>
                    </a:cubicBezTo>
                    <a:cubicBezTo>
                      <a:pt x="248" y="139"/>
                      <a:pt x="248" y="139"/>
                      <a:pt x="248" y="139"/>
                    </a:cubicBezTo>
                    <a:cubicBezTo>
                      <a:pt x="247" y="139"/>
                      <a:pt x="247" y="139"/>
                      <a:pt x="247" y="139"/>
                    </a:cubicBezTo>
                    <a:cubicBezTo>
                      <a:pt x="247" y="138"/>
                      <a:pt x="247" y="138"/>
                      <a:pt x="247" y="138"/>
                    </a:cubicBezTo>
                    <a:cubicBezTo>
                      <a:pt x="246" y="138"/>
                      <a:pt x="245" y="137"/>
                      <a:pt x="245" y="136"/>
                    </a:cubicBezTo>
                    <a:cubicBezTo>
                      <a:pt x="244" y="136"/>
                      <a:pt x="244" y="136"/>
                      <a:pt x="244" y="136"/>
                    </a:cubicBezTo>
                    <a:cubicBezTo>
                      <a:pt x="244" y="136"/>
                      <a:pt x="244" y="136"/>
                      <a:pt x="244" y="136"/>
                    </a:cubicBezTo>
                    <a:cubicBezTo>
                      <a:pt x="244" y="135"/>
                      <a:pt x="244" y="135"/>
                      <a:pt x="244" y="135"/>
                    </a:cubicBezTo>
                    <a:cubicBezTo>
                      <a:pt x="244" y="135"/>
                      <a:pt x="244" y="135"/>
                      <a:pt x="244" y="135"/>
                    </a:cubicBezTo>
                    <a:cubicBezTo>
                      <a:pt x="244" y="135"/>
                      <a:pt x="244" y="135"/>
                      <a:pt x="244" y="135"/>
                    </a:cubicBezTo>
                    <a:cubicBezTo>
                      <a:pt x="243" y="135"/>
                      <a:pt x="243" y="135"/>
                      <a:pt x="243" y="135"/>
                    </a:cubicBezTo>
                    <a:cubicBezTo>
                      <a:pt x="242" y="134"/>
                      <a:pt x="242" y="134"/>
                      <a:pt x="242" y="134"/>
                    </a:cubicBezTo>
                    <a:cubicBezTo>
                      <a:pt x="240" y="132"/>
                      <a:pt x="240" y="132"/>
                      <a:pt x="240" y="132"/>
                    </a:cubicBezTo>
                    <a:cubicBezTo>
                      <a:pt x="239" y="131"/>
                      <a:pt x="239" y="131"/>
                      <a:pt x="239" y="131"/>
                    </a:cubicBezTo>
                    <a:moveTo>
                      <a:pt x="279" y="87"/>
                    </a:moveTo>
                    <a:cubicBezTo>
                      <a:pt x="278" y="87"/>
                      <a:pt x="277" y="87"/>
                      <a:pt x="275" y="87"/>
                    </a:cubicBezTo>
                    <a:cubicBezTo>
                      <a:pt x="275" y="88"/>
                      <a:pt x="275" y="88"/>
                      <a:pt x="276" y="88"/>
                    </a:cubicBezTo>
                    <a:cubicBezTo>
                      <a:pt x="277" y="91"/>
                      <a:pt x="277" y="91"/>
                      <a:pt x="277" y="91"/>
                    </a:cubicBezTo>
                    <a:cubicBezTo>
                      <a:pt x="280" y="95"/>
                      <a:pt x="280" y="95"/>
                      <a:pt x="280" y="95"/>
                    </a:cubicBezTo>
                    <a:cubicBezTo>
                      <a:pt x="280" y="95"/>
                      <a:pt x="280" y="95"/>
                      <a:pt x="280" y="95"/>
                    </a:cubicBezTo>
                    <a:cubicBezTo>
                      <a:pt x="280" y="95"/>
                      <a:pt x="280" y="95"/>
                      <a:pt x="280" y="95"/>
                    </a:cubicBezTo>
                    <a:cubicBezTo>
                      <a:pt x="289" y="108"/>
                      <a:pt x="289" y="108"/>
                      <a:pt x="289" y="108"/>
                    </a:cubicBezTo>
                    <a:cubicBezTo>
                      <a:pt x="292" y="111"/>
                      <a:pt x="292" y="111"/>
                      <a:pt x="292" y="111"/>
                    </a:cubicBezTo>
                    <a:cubicBezTo>
                      <a:pt x="294" y="115"/>
                      <a:pt x="294" y="115"/>
                      <a:pt x="294" y="115"/>
                    </a:cubicBezTo>
                    <a:cubicBezTo>
                      <a:pt x="296" y="118"/>
                      <a:pt x="296" y="118"/>
                      <a:pt x="296" y="118"/>
                    </a:cubicBezTo>
                    <a:cubicBezTo>
                      <a:pt x="297" y="119"/>
                      <a:pt x="297" y="121"/>
                      <a:pt x="298" y="122"/>
                    </a:cubicBezTo>
                    <a:cubicBezTo>
                      <a:pt x="300" y="125"/>
                      <a:pt x="300" y="125"/>
                      <a:pt x="300" y="125"/>
                    </a:cubicBezTo>
                    <a:cubicBezTo>
                      <a:pt x="300" y="126"/>
                      <a:pt x="300" y="126"/>
                      <a:pt x="300" y="126"/>
                    </a:cubicBezTo>
                    <a:cubicBezTo>
                      <a:pt x="300" y="124"/>
                      <a:pt x="300" y="123"/>
                      <a:pt x="300" y="121"/>
                    </a:cubicBezTo>
                    <a:cubicBezTo>
                      <a:pt x="300" y="106"/>
                      <a:pt x="296" y="87"/>
                      <a:pt x="279" y="87"/>
                    </a:cubicBezTo>
                    <a:moveTo>
                      <a:pt x="181" y="58"/>
                    </a:moveTo>
                    <a:cubicBezTo>
                      <a:pt x="176" y="61"/>
                      <a:pt x="170" y="64"/>
                      <a:pt x="164" y="67"/>
                    </a:cubicBezTo>
                    <a:cubicBezTo>
                      <a:pt x="167" y="72"/>
                      <a:pt x="167" y="72"/>
                      <a:pt x="167" y="72"/>
                    </a:cubicBezTo>
                    <a:cubicBezTo>
                      <a:pt x="175" y="85"/>
                      <a:pt x="175" y="85"/>
                      <a:pt x="175" y="85"/>
                    </a:cubicBezTo>
                    <a:cubicBezTo>
                      <a:pt x="179" y="91"/>
                      <a:pt x="179" y="91"/>
                      <a:pt x="179" y="91"/>
                    </a:cubicBezTo>
                    <a:cubicBezTo>
                      <a:pt x="179" y="91"/>
                      <a:pt x="179" y="91"/>
                      <a:pt x="179" y="91"/>
                    </a:cubicBezTo>
                    <a:cubicBezTo>
                      <a:pt x="179" y="91"/>
                      <a:pt x="179" y="91"/>
                      <a:pt x="179" y="91"/>
                    </a:cubicBezTo>
                    <a:cubicBezTo>
                      <a:pt x="179" y="91"/>
                      <a:pt x="179" y="91"/>
                      <a:pt x="179" y="91"/>
                    </a:cubicBezTo>
                    <a:cubicBezTo>
                      <a:pt x="179" y="92"/>
                      <a:pt x="179" y="92"/>
                      <a:pt x="179" y="92"/>
                    </a:cubicBezTo>
                    <a:cubicBezTo>
                      <a:pt x="180" y="92"/>
                      <a:pt x="180" y="92"/>
                      <a:pt x="180" y="92"/>
                    </a:cubicBezTo>
                    <a:cubicBezTo>
                      <a:pt x="181" y="94"/>
                      <a:pt x="181" y="94"/>
                      <a:pt x="181" y="94"/>
                    </a:cubicBezTo>
                    <a:cubicBezTo>
                      <a:pt x="182" y="97"/>
                      <a:pt x="182" y="97"/>
                      <a:pt x="182" y="97"/>
                    </a:cubicBezTo>
                    <a:cubicBezTo>
                      <a:pt x="184" y="101"/>
                      <a:pt x="184" y="101"/>
                      <a:pt x="184" y="101"/>
                    </a:cubicBezTo>
                    <a:cubicBezTo>
                      <a:pt x="184" y="101"/>
                      <a:pt x="184" y="101"/>
                      <a:pt x="184" y="101"/>
                    </a:cubicBezTo>
                    <a:cubicBezTo>
                      <a:pt x="184" y="101"/>
                      <a:pt x="184" y="101"/>
                      <a:pt x="184" y="101"/>
                    </a:cubicBezTo>
                    <a:cubicBezTo>
                      <a:pt x="184" y="101"/>
                      <a:pt x="184" y="101"/>
                      <a:pt x="184" y="101"/>
                    </a:cubicBezTo>
                    <a:cubicBezTo>
                      <a:pt x="185" y="101"/>
                      <a:pt x="185" y="101"/>
                      <a:pt x="185" y="101"/>
                    </a:cubicBezTo>
                    <a:cubicBezTo>
                      <a:pt x="185" y="102"/>
                      <a:pt x="185" y="102"/>
                      <a:pt x="185" y="102"/>
                    </a:cubicBezTo>
                    <a:cubicBezTo>
                      <a:pt x="186" y="104"/>
                      <a:pt x="186" y="104"/>
                      <a:pt x="186" y="104"/>
                    </a:cubicBezTo>
                    <a:cubicBezTo>
                      <a:pt x="189" y="111"/>
                      <a:pt x="189" y="111"/>
                      <a:pt x="189" y="111"/>
                    </a:cubicBezTo>
                    <a:cubicBezTo>
                      <a:pt x="189" y="112"/>
                      <a:pt x="189" y="112"/>
                      <a:pt x="189" y="112"/>
                    </a:cubicBezTo>
                    <a:cubicBezTo>
                      <a:pt x="189" y="112"/>
                      <a:pt x="189" y="112"/>
                      <a:pt x="189" y="112"/>
                    </a:cubicBezTo>
                    <a:cubicBezTo>
                      <a:pt x="190" y="112"/>
                      <a:pt x="190" y="112"/>
                      <a:pt x="190" y="112"/>
                    </a:cubicBezTo>
                    <a:cubicBezTo>
                      <a:pt x="190" y="114"/>
                      <a:pt x="190" y="114"/>
                      <a:pt x="190" y="114"/>
                    </a:cubicBezTo>
                    <a:cubicBezTo>
                      <a:pt x="192" y="117"/>
                      <a:pt x="192" y="117"/>
                      <a:pt x="192" y="117"/>
                    </a:cubicBezTo>
                    <a:cubicBezTo>
                      <a:pt x="193" y="120"/>
                      <a:pt x="194" y="122"/>
                      <a:pt x="194" y="124"/>
                    </a:cubicBezTo>
                    <a:cubicBezTo>
                      <a:pt x="197" y="131"/>
                      <a:pt x="197" y="131"/>
                      <a:pt x="197" y="131"/>
                    </a:cubicBezTo>
                    <a:cubicBezTo>
                      <a:pt x="198" y="132"/>
                      <a:pt x="198" y="132"/>
                      <a:pt x="198" y="132"/>
                    </a:cubicBezTo>
                    <a:cubicBezTo>
                      <a:pt x="198" y="132"/>
                      <a:pt x="198" y="132"/>
                      <a:pt x="198" y="132"/>
                    </a:cubicBezTo>
                    <a:cubicBezTo>
                      <a:pt x="198" y="133"/>
                      <a:pt x="198" y="133"/>
                      <a:pt x="198" y="133"/>
                    </a:cubicBezTo>
                    <a:cubicBezTo>
                      <a:pt x="198" y="135"/>
                      <a:pt x="198" y="135"/>
                      <a:pt x="198" y="135"/>
                    </a:cubicBezTo>
                    <a:cubicBezTo>
                      <a:pt x="199" y="138"/>
                      <a:pt x="199" y="138"/>
                      <a:pt x="199" y="138"/>
                    </a:cubicBezTo>
                    <a:cubicBezTo>
                      <a:pt x="200" y="141"/>
                      <a:pt x="200" y="141"/>
                      <a:pt x="200" y="141"/>
                    </a:cubicBezTo>
                    <a:cubicBezTo>
                      <a:pt x="203" y="146"/>
                      <a:pt x="205" y="152"/>
                      <a:pt x="207" y="158"/>
                    </a:cubicBezTo>
                    <a:cubicBezTo>
                      <a:pt x="207" y="159"/>
                      <a:pt x="208" y="160"/>
                      <a:pt x="208" y="161"/>
                    </a:cubicBezTo>
                    <a:cubicBezTo>
                      <a:pt x="213" y="156"/>
                      <a:pt x="218" y="151"/>
                      <a:pt x="223" y="146"/>
                    </a:cubicBezTo>
                    <a:cubicBezTo>
                      <a:pt x="222" y="144"/>
                      <a:pt x="222" y="144"/>
                      <a:pt x="222" y="144"/>
                    </a:cubicBezTo>
                    <a:cubicBezTo>
                      <a:pt x="222" y="143"/>
                      <a:pt x="222" y="143"/>
                      <a:pt x="222" y="143"/>
                    </a:cubicBezTo>
                    <a:cubicBezTo>
                      <a:pt x="224" y="144"/>
                      <a:pt x="224" y="144"/>
                      <a:pt x="224" y="144"/>
                    </a:cubicBezTo>
                    <a:cubicBezTo>
                      <a:pt x="228" y="139"/>
                      <a:pt x="232" y="134"/>
                      <a:pt x="236" y="129"/>
                    </a:cubicBezTo>
                    <a:cubicBezTo>
                      <a:pt x="236" y="129"/>
                      <a:pt x="236" y="129"/>
                      <a:pt x="235" y="129"/>
                    </a:cubicBezTo>
                    <a:cubicBezTo>
                      <a:pt x="231" y="126"/>
                      <a:pt x="231" y="126"/>
                      <a:pt x="231" y="126"/>
                    </a:cubicBezTo>
                    <a:cubicBezTo>
                      <a:pt x="229" y="125"/>
                      <a:pt x="227" y="124"/>
                      <a:pt x="226" y="123"/>
                    </a:cubicBezTo>
                    <a:cubicBezTo>
                      <a:pt x="221" y="120"/>
                      <a:pt x="221" y="120"/>
                      <a:pt x="221" y="120"/>
                    </a:cubicBezTo>
                    <a:cubicBezTo>
                      <a:pt x="218" y="119"/>
                      <a:pt x="218" y="119"/>
                      <a:pt x="218" y="119"/>
                    </a:cubicBezTo>
                    <a:cubicBezTo>
                      <a:pt x="218" y="119"/>
                      <a:pt x="218" y="119"/>
                      <a:pt x="218" y="119"/>
                    </a:cubicBezTo>
                    <a:cubicBezTo>
                      <a:pt x="218" y="119"/>
                      <a:pt x="218" y="119"/>
                      <a:pt x="218" y="119"/>
                    </a:cubicBezTo>
                    <a:cubicBezTo>
                      <a:pt x="218" y="119"/>
                      <a:pt x="218" y="119"/>
                      <a:pt x="218" y="119"/>
                    </a:cubicBezTo>
                    <a:cubicBezTo>
                      <a:pt x="218" y="119"/>
                      <a:pt x="218" y="119"/>
                      <a:pt x="218" y="119"/>
                    </a:cubicBezTo>
                    <a:cubicBezTo>
                      <a:pt x="218" y="119"/>
                      <a:pt x="218" y="119"/>
                      <a:pt x="218" y="119"/>
                    </a:cubicBezTo>
                    <a:cubicBezTo>
                      <a:pt x="217" y="119"/>
                      <a:pt x="217" y="119"/>
                      <a:pt x="217" y="119"/>
                    </a:cubicBezTo>
                    <a:cubicBezTo>
                      <a:pt x="216" y="118"/>
                      <a:pt x="216" y="118"/>
                      <a:pt x="216" y="118"/>
                    </a:cubicBezTo>
                    <a:cubicBezTo>
                      <a:pt x="216" y="118"/>
                      <a:pt x="216" y="118"/>
                      <a:pt x="216" y="118"/>
                    </a:cubicBezTo>
                    <a:cubicBezTo>
                      <a:pt x="216" y="117"/>
                      <a:pt x="216" y="117"/>
                      <a:pt x="216" y="117"/>
                    </a:cubicBezTo>
                    <a:cubicBezTo>
                      <a:pt x="216" y="117"/>
                      <a:pt x="216" y="117"/>
                      <a:pt x="216" y="117"/>
                    </a:cubicBezTo>
                    <a:cubicBezTo>
                      <a:pt x="216" y="118"/>
                      <a:pt x="216" y="118"/>
                      <a:pt x="216" y="118"/>
                    </a:cubicBezTo>
                    <a:cubicBezTo>
                      <a:pt x="215" y="117"/>
                      <a:pt x="215" y="117"/>
                      <a:pt x="215" y="117"/>
                    </a:cubicBezTo>
                    <a:cubicBezTo>
                      <a:pt x="214" y="117"/>
                      <a:pt x="214" y="117"/>
                      <a:pt x="214" y="117"/>
                    </a:cubicBezTo>
                    <a:cubicBezTo>
                      <a:pt x="214" y="115"/>
                      <a:pt x="214" y="115"/>
                      <a:pt x="214" y="115"/>
                    </a:cubicBezTo>
                    <a:cubicBezTo>
                      <a:pt x="214" y="114"/>
                      <a:pt x="213" y="113"/>
                      <a:pt x="212" y="111"/>
                    </a:cubicBezTo>
                    <a:cubicBezTo>
                      <a:pt x="209" y="104"/>
                      <a:pt x="209" y="104"/>
                      <a:pt x="209" y="104"/>
                    </a:cubicBezTo>
                    <a:cubicBezTo>
                      <a:pt x="209" y="103"/>
                      <a:pt x="209" y="103"/>
                      <a:pt x="209" y="103"/>
                    </a:cubicBezTo>
                    <a:cubicBezTo>
                      <a:pt x="209" y="103"/>
                      <a:pt x="209" y="103"/>
                      <a:pt x="209" y="103"/>
                    </a:cubicBezTo>
                    <a:cubicBezTo>
                      <a:pt x="209" y="102"/>
                      <a:pt x="209" y="102"/>
                      <a:pt x="209" y="102"/>
                    </a:cubicBezTo>
                    <a:cubicBezTo>
                      <a:pt x="208" y="101"/>
                      <a:pt x="208" y="101"/>
                      <a:pt x="208" y="101"/>
                    </a:cubicBezTo>
                    <a:cubicBezTo>
                      <a:pt x="207" y="100"/>
                      <a:pt x="207" y="100"/>
                      <a:pt x="207" y="100"/>
                    </a:cubicBezTo>
                    <a:cubicBezTo>
                      <a:pt x="206" y="96"/>
                      <a:pt x="206" y="96"/>
                      <a:pt x="206" y="96"/>
                    </a:cubicBezTo>
                    <a:cubicBezTo>
                      <a:pt x="204" y="92"/>
                      <a:pt x="204" y="92"/>
                      <a:pt x="204" y="92"/>
                    </a:cubicBezTo>
                    <a:cubicBezTo>
                      <a:pt x="204" y="92"/>
                      <a:pt x="204" y="92"/>
                      <a:pt x="204" y="92"/>
                    </a:cubicBezTo>
                    <a:cubicBezTo>
                      <a:pt x="203" y="91"/>
                      <a:pt x="203" y="91"/>
                      <a:pt x="203" y="91"/>
                    </a:cubicBezTo>
                    <a:cubicBezTo>
                      <a:pt x="203" y="90"/>
                      <a:pt x="203" y="90"/>
                      <a:pt x="203" y="90"/>
                    </a:cubicBezTo>
                    <a:cubicBezTo>
                      <a:pt x="202" y="88"/>
                      <a:pt x="202" y="88"/>
                      <a:pt x="202" y="88"/>
                    </a:cubicBezTo>
                    <a:cubicBezTo>
                      <a:pt x="201" y="87"/>
                      <a:pt x="201" y="87"/>
                      <a:pt x="201" y="87"/>
                    </a:cubicBezTo>
                    <a:cubicBezTo>
                      <a:pt x="200" y="85"/>
                      <a:pt x="200" y="85"/>
                      <a:pt x="200" y="85"/>
                    </a:cubicBezTo>
                    <a:cubicBezTo>
                      <a:pt x="199" y="83"/>
                      <a:pt x="199" y="82"/>
                      <a:pt x="198" y="81"/>
                    </a:cubicBezTo>
                    <a:cubicBezTo>
                      <a:pt x="197" y="80"/>
                      <a:pt x="197" y="80"/>
                      <a:pt x="197" y="80"/>
                    </a:cubicBezTo>
                    <a:cubicBezTo>
                      <a:pt x="196" y="79"/>
                      <a:pt x="196" y="79"/>
                      <a:pt x="196" y="79"/>
                    </a:cubicBezTo>
                    <a:cubicBezTo>
                      <a:pt x="195" y="77"/>
                      <a:pt x="195" y="77"/>
                      <a:pt x="195" y="77"/>
                    </a:cubicBezTo>
                    <a:cubicBezTo>
                      <a:pt x="193" y="74"/>
                      <a:pt x="193" y="74"/>
                      <a:pt x="193" y="74"/>
                    </a:cubicBezTo>
                    <a:cubicBezTo>
                      <a:pt x="183" y="61"/>
                      <a:pt x="183" y="61"/>
                      <a:pt x="183" y="61"/>
                    </a:cubicBezTo>
                    <a:cubicBezTo>
                      <a:pt x="183" y="60"/>
                      <a:pt x="182" y="59"/>
                      <a:pt x="181" y="58"/>
                    </a:cubicBezTo>
                    <a:moveTo>
                      <a:pt x="39" y="126"/>
                    </a:moveTo>
                    <a:cubicBezTo>
                      <a:pt x="38" y="126"/>
                      <a:pt x="38" y="126"/>
                      <a:pt x="38" y="126"/>
                    </a:cubicBezTo>
                    <a:cubicBezTo>
                      <a:pt x="38" y="126"/>
                      <a:pt x="38" y="126"/>
                      <a:pt x="38" y="126"/>
                    </a:cubicBezTo>
                    <a:cubicBezTo>
                      <a:pt x="38" y="126"/>
                      <a:pt x="38" y="126"/>
                      <a:pt x="38" y="126"/>
                    </a:cubicBezTo>
                    <a:cubicBezTo>
                      <a:pt x="39" y="126"/>
                      <a:pt x="39" y="126"/>
                      <a:pt x="39" y="126"/>
                    </a:cubicBezTo>
                    <a:moveTo>
                      <a:pt x="40" y="123"/>
                    </a:moveTo>
                    <a:cubicBezTo>
                      <a:pt x="40" y="123"/>
                      <a:pt x="40" y="123"/>
                      <a:pt x="40" y="123"/>
                    </a:cubicBezTo>
                    <a:cubicBezTo>
                      <a:pt x="40" y="123"/>
                      <a:pt x="40" y="123"/>
                      <a:pt x="40" y="123"/>
                    </a:cubicBezTo>
                    <a:moveTo>
                      <a:pt x="39" y="122"/>
                    </a:moveTo>
                    <a:cubicBezTo>
                      <a:pt x="39" y="122"/>
                      <a:pt x="39" y="122"/>
                      <a:pt x="39" y="122"/>
                    </a:cubicBezTo>
                    <a:cubicBezTo>
                      <a:pt x="39" y="122"/>
                      <a:pt x="39" y="122"/>
                      <a:pt x="39" y="122"/>
                    </a:cubicBezTo>
                    <a:moveTo>
                      <a:pt x="66" y="55"/>
                    </a:moveTo>
                    <a:cubicBezTo>
                      <a:pt x="66" y="55"/>
                      <a:pt x="66" y="55"/>
                      <a:pt x="66" y="55"/>
                    </a:cubicBezTo>
                    <a:cubicBezTo>
                      <a:pt x="58" y="59"/>
                      <a:pt x="58" y="59"/>
                      <a:pt x="58" y="59"/>
                    </a:cubicBezTo>
                    <a:cubicBezTo>
                      <a:pt x="56" y="60"/>
                      <a:pt x="56" y="60"/>
                      <a:pt x="56" y="60"/>
                    </a:cubicBezTo>
                    <a:cubicBezTo>
                      <a:pt x="54" y="61"/>
                      <a:pt x="54" y="61"/>
                      <a:pt x="54" y="61"/>
                    </a:cubicBezTo>
                    <a:cubicBezTo>
                      <a:pt x="50" y="63"/>
                      <a:pt x="50" y="63"/>
                      <a:pt x="50" y="63"/>
                    </a:cubicBezTo>
                    <a:cubicBezTo>
                      <a:pt x="43" y="66"/>
                      <a:pt x="43" y="66"/>
                      <a:pt x="43" y="66"/>
                    </a:cubicBezTo>
                    <a:cubicBezTo>
                      <a:pt x="35" y="70"/>
                      <a:pt x="35" y="70"/>
                      <a:pt x="35" y="70"/>
                    </a:cubicBezTo>
                    <a:cubicBezTo>
                      <a:pt x="33" y="71"/>
                      <a:pt x="33" y="71"/>
                      <a:pt x="33" y="71"/>
                    </a:cubicBezTo>
                    <a:cubicBezTo>
                      <a:pt x="31" y="72"/>
                      <a:pt x="31" y="72"/>
                      <a:pt x="31" y="72"/>
                    </a:cubicBezTo>
                    <a:cubicBezTo>
                      <a:pt x="29" y="73"/>
                      <a:pt x="29" y="73"/>
                      <a:pt x="29" y="73"/>
                    </a:cubicBezTo>
                    <a:cubicBezTo>
                      <a:pt x="28" y="74"/>
                      <a:pt x="28" y="74"/>
                      <a:pt x="28" y="74"/>
                    </a:cubicBezTo>
                    <a:cubicBezTo>
                      <a:pt x="22" y="83"/>
                      <a:pt x="22" y="83"/>
                      <a:pt x="22" y="83"/>
                    </a:cubicBezTo>
                    <a:cubicBezTo>
                      <a:pt x="15" y="93"/>
                      <a:pt x="15" y="93"/>
                      <a:pt x="15" y="93"/>
                    </a:cubicBezTo>
                    <a:cubicBezTo>
                      <a:pt x="12" y="98"/>
                      <a:pt x="12" y="98"/>
                      <a:pt x="12" y="98"/>
                    </a:cubicBezTo>
                    <a:cubicBezTo>
                      <a:pt x="9" y="103"/>
                      <a:pt x="9" y="103"/>
                      <a:pt x="9" y="103"/>
                    </a:cubicBezTo>
                    <a:cubicBezTo>
                      <a:pt x="9" y="103"/>
                      <a:pt x="9" y="103"/>
                      <a:pt x="9" y="103"/>
                    </a:cubicBezTo>
                    <a:cubicBezTo>
                      <a:pt x="9" y="103"/>
                      <a:pt x="9" y="103"/>
                      <a:pt x="9" y="103"/>
                    </a:cubicBezTo>
                    <a:cubicBezTo>
                      <a:pt x="5" y="111"/>
                      <a:pt x="5" y="111"/>
                      <a:pt x="5" y="111"/>
                    </a:cubicBezTo>
                    <a:cubicBezTo>
                      <a:pt x="5" y="111"/>
                      <a:pt x="5" y="112"/>
                      <a:pt x="5" y="112"/>
                    </a:cubicBezTo>
                    <a:cubicBezTo>
                      <a:pt x="4" y="113"/>
                      <a:pt x="4" y="113"/>
                      <a:pt x="4" y="113"/>
                    </a:cubicBezTo>
                    <a:cubicBezTo>
                      <a:pt x="4" y="114"/>
                      <a:pt x="4" y="114"/>
                      <a:pt x="4" y="114"/>
                    </a:cubicBezTo>
                    <a:cubicBezTo>
                      <a:pt x="4" y="115"/>
                      <a:pt x="4" y="115"/>
                      <a:pt x="4" y="115"/>
                    </a:cubicBezTo>
                    <a:cubicBezTo>
                      <a:pt x="2" y="119"/>
                      <a:pt x="2" y="119"/>
                      <a:pt x="2" y="119"/>
                    </a:cubicBezTo>
                    <a:cubicBezTo>
                      <a:pt x="2" y="119"/>
                      <a:pt x="2" y="119"/>
                      <a:pt x="2" y="119"/>
                    </a:cubicBezTo>
                    <a:cubicBezTo>
                      <a:pt x="2" y="119"/>
                      <a:pt x="2" y="119"/>
                      <a:pt x="2" y="119"/>
                    </a:cubicBezTo>
                    <a:cubicBezTo>
                      <a:pt x="1" y="124"/>
                      <a:pt x="1" y="124"/>
                      <a:pt x="1" y="124"/>
                    </a:cubicBezTo>
                    <a:cubicBezTo>
                      <a:pt x="1" y="127"/>
                      <a:pt x="1" y="127"/>
                      <a:pt x="1" y="127"/>
                    </a:cubicBezTo>
                    <a:cubicBezTo>
                      <a:pt x="1" y="127"/>
                      <a:pt x="1" y="127"/>
                      <a:pt x="1" y="127"/>
                    </a:cubicBezTo>
                    <a:cubicBezTo>
                      <a:pt x="1" y="128"/>
                      <a:pt x="1" y="128"/>
                      <a:pt x="1" y="128"/>
                    </a:cubicBezTo>
                    <a:cubicBezTo>
                      <a:pt x="1" y="128"/>
                      <a:pt x="1" y="128"/>
                      <a:pt x="1" y="128"/>
                    </a:cubicBezTo>
                    <a:cubicBezTo>
                      <a:pt x="0" y="130"/>
                      <a:pt x="0" y="130"/>
                      <a:pt x="0" y="130"/>
                    </a:cubicBezTo>
                    <a:cubicBezTo>
                      <a:pt x="0" y="132"/>
                      <a:pt x="0" y="132"/>
                      <a:pt x="0" y="132"/>
                    </a:cubicBezTo>
                    <a:cubicBezTo>
                      <a:pt x="0" y="133"/>
                      <a:pt x="0" y="134"/>
                      <a:pt x="0" y="135"/>
                    </a:cubicBezTo>
                    <a:cubicBezTo>
                      <a:pt x="0" y="135"/>
                      <a:pt x="0" y="135"/>
                      <a:pt x="0" y="135"/>
                    </a:cubicBezTo>
                    <a:cubicBezTo>
                      <a:pt x="0" y="136"/>
                      <a:pt x="0" y="136"/>
                      <a:pt x="0" y="136"/>
                    </a:cubicBezTo>
                    <a:cubicBezTo>
                      <a:pt x="0" y="136"/>
                      <a:pt x="0" y="136"/>
                      <a:pt x="0" y="136"/>
                    </a:cubicBezTo>
                    <a:cubicBezTo>
                      <a:pt x="1" y="138"/>
                      <a:pt x="1" y="138"/>
                      <a:pt x="1" y="138"/>
                    </a:cubicBezTo>
                    <a:cubicBezTo>
                      <a:pt x="1" y="140"/>
                      <a:pt x="1" y="140"/>
                      <a:pt x="1" y="140"/>
                    </a:cubicBezTo>
                    <a:cubicBezTo>
                      <a:pt x="1" y="140"/>
                      <a:pt x="1" y="140"/>
                      <a:pt x="1" y="140"/>
                    </a:cubicBezTo>
                    <a:cubicBezTo>
                      <a:pt x="1" y="140"/>
                      <a:pt x="1" y="140"/>
                      <a:pt x="1" y="140"/>
                    </a:cubicBezTo>
                    <a:cubicBezTo>
                      <a:pt x="2" y="145"/>
                      <a:pt x="2" y="145"/>
                      <a:pt x="2" y="145"/>
                    </a:cubicBezTo>
                    <a:cubicBezTo>
                      <a:pt x="2" y="146"/>
                      <a:pt x="3" y="148"/>
                      <a:pt x="3" y="149"/>
                    </a:cubicBezTo>
                    <a:cubicBezTo>
                      <a:pt x="3" y="149"/>
                      <a:pt x="3" y="149"/>
                      <a:pt x="3" y="149"/>
                    </a:cubicBezTo>
                    <a:cubicBezTo>
                      <a:pt x="3" y="149"/>
                      <a:pt x="3" y="149"/>
                      <a:pt x="3" y="149"/>
                    </a:cubicBezTo>
                    <a:cubicBezTo>
                      <a:pt x="3" y="149"/>
                      <a:pt x="3" y="149"/>
                      <a:pt x="3" y="149"/>
                    </a:cubicBezTo>
                    <a:cubicBezTo>
                      <a:pt x="5" y="153"/>
                      <a:pt x="5" y="153"/>
                      <a:pt x="5" y="153"/>
                    </a:cubicBezTo>
                    <a:cubicBezTo>
                      <a:pt x="5" y="154"/>
                      <a:pt x="6" y="155"/>
                      <a:pt x="7" y="156"/>
                    </a:cubicBezTo>
                    <a:cubicBezTo>
                      <a:pt x="7" y="156"/>
                      <a:pt x="7" y="156"/>
                      <a:pt x="7" y="156"/>
                    </a:cubicBezTo>
                    <a:cubicBezTo>
                      <a:pt x="7" y="156"/>
                      <a:pt x="7" y="156"/>
                      <a:pt x="7" y="156"/>
                    </a:cubicBezTo>
                    <a:cubicBezTo>
                      <a:pt x="8" y="157"/>
                      <a:pt x="8" y="159"/>
                      <a:pt x="9" y="160"/>
                    </a:cubicBezTo>
                    <a:cubicBezTo>
                      <a:pt x="10" y="161"/>
                      <a:pt x="10" y="161"/>
                      <a:pt x="11" y="162"/>
                    </a:cubicBezTo>
                    <a:cubicBezTo>
                      <a:pt x="12" y="164"/>
                      <a:pt x="12" y="164"/>
                      <a:pt x="12" y="164"/>
                    </a:cubicBezTo>
                    <a:cubicBezTo>
                      <a:pt x="14" y="165"/>
                      <a:pt x="14" y="165"/>
                      <a:pt x="14" y="165"/>
                    </a:cubicBezTo>
                    <a:cubicBezTo>
                      <a:pt x="16" y="167"/>
                      <a:pt x="16" y="167"/>
                      <a:pt x="16" y="167"/>
                    </a:cubicBezTo>
                    <a:cubicBezTo>
                      <a:pt x="17" y="168"/>
                      <a:pt x="17" y="168"/>
                      <a:pt x="17" y="168"/>
                    </a:cubicBezTo>
                    <a:cubicBezTo>
                      <a:pt x="17" y="168"/>
                      <a:pt x="17" y="168"/>
                      <a:pt x="17" y="168"/>
                    </a:cubicBezTo>
                    <a:cubicBezTo>
                      <a:pt x="17" y="168"/>
                      <a:pt x="17" y="168"/>
                      <a:pt x="17" y="168"/>
                    </a:cubicBezTo>
                    <a:cubicBezTo>
                      <a:pt x="18" y="168"/>
                      <a:pt x="18" y="168"/>
                      <a:pt x="18" y="168"/>
                    </a:cubicBezTo>
                    <a:cubicBezTo>
                      <a:pt x="24" y="173"/>
                      <a:pt x="24" y="173"/>
                      <a:pt x="24" y="173"/>
                    </a:cubicBezTo>
                    <a:cubicBezTo>
                      <a:pt x="19" y="167"/>
                      <a:pt x="19" y="167"/>
                      <a:pt x="19" y="167"/>
                    </a:cubicBezTo>
                    <a:cubicBezTo>
                      <a:pt x="19" y="166"/>
                      <a:pt x="19" y="166"/>
                      <a:pt x="19" y="166"/>
                    </a:cubicBezTo>
                    <a:cubicBezTo>
                      <a:pt x="18" y="165"/>
                      <a:pt x="18" y="165"/>
                      <a:pt x="18" y="165"/>
                    </a:cubicBezTo>
                    <a:cubicBezTo>
                      <a:pt x="17" y="164"/>
                      <a:pt x="17" y="164"/>
                      <a:pt x="17" y="164"/>
                    </a:cubicBezTo>
                    <a:cubicBezTo>
                      <a:pt x="17" y="163"/>
                      <a:pt x="16" y="163"/>
                      <a:pt x="16" y="162"/>
                    </a:cubicBezTo>
                    <a:cubicBezTo>
                      <a:pt x="15" y="160"/>
                      <a:pt x="15" y="160"/>
                      <a:pt x="15" y="160"/>
                    </a:cubicBezTo>
                    <a:cubicBezTo>
                      <a:pt x="15" y="159"/>
                      <a:pt x="15" y="159"/>
                      <a:pt x="15" y="159"/>
                    </a:cubicBezTo>
                    <a:cubicBezTo>
                      <a:pt x="14" y="159"/>
                      <a:pt x="14" y="159"/>
                      <a:pt x="14" y="159"/>
                    </a:cubicBezTo>
                    <a:cubicBezTo>
                      <a:pt x="14" y="158"/>
                      <a:pt x="14" y="158"/>
                      <a:pt x="14" y="158"/>
                    </a:cubicBezTo>
                    <a:cubicBezTo>
                      <a:pt x="14" y="157"/>
                      <a:pt x="13" y="156"/>
                      <a:pt x="13" y="155"/>
                    </a:cubicBezTo>
                    <a:cubicBezTo>
                      <a:pt x="12" y="153"/>
                      <a:pt x="12" y="152"/>
                      <a:pt x="12" y="151"/>
                    </a:cubicBezTo>
                    <a:cubicBezTo>
                      <a:pt x="11" y="150"/>
                      <a:pt x="11" y="148"/>
                      <a:pt x="11" y="147"/>
                    </a:cubicBezTo>
                    <a:cubicBezTo>
                      <a:pt x="11" y="146"/>
                      <a:pt x="11" y="146"/>
                      <a:pt x="11" y="145"/>
                    </a:cubicBezTo>
                    <a:cubicBezTo>
                      <a:pt x="11" y="143"/>
                      <a:pt x="11" y="143"/>
                      <a:pt x="11" y="143"/>
                    </a:cubicBezTo>
                    <a:cubicBezTo>
                      <a:pt x="10" y="140"/>
                      <a:pt x="10" y="140"/>
                      <a:pt x="10" y="140"/>
                    </a:cubicBezTo>
                    <a:cubicBezTo>
                      <a:pt x="11" y="135"/>
                      <a:pt x="11" y="135"/>
                      <a:pt x="11" y="135"/>
                    </a:cubicBezTo>
                    <a:cubicBezTo>
                      <a:pt x="11" y="134"/>
                      <a:pt x="11" y="134"/>
                      <a:pt x="11" y="134"/>
                    </a:cubicBezTo>
                    <a:cubicBezTo>
                      <a:pt x="11" y="134"/>
                      <a:pt x="11" y="134"/>
                      <a:pt x="11" y="133"/>
                    </a:cubicBezTo>
                    <a:cubicBezTo>
                      <a:pt x="12" y="131"/>
                      <a:pt x="12" y="131"/>
                      <a:pt x="12" y="131"/>
                    </a:cubicBezTo>
                    <a:cubicBezTo>
                      <a:pt x="12" y="130"/>
                      <a:pt x="12" y="130"/>
                      <a:pt x="12" y="130"/>
                    </a:cubicBezTo>
                    <a:cubicBezTo>
                      <a:pt x="12" y="130"/>
                      <a:pt x="12" y="130"/>
                      <a:pt x="12" y="130"/>
                    </a:cubicBezTo>
                    <a:cubicBezTo>
                      <a:pt x="12" y="129"/>
                      <a:pt x="12" y="129"/>
                      <a:pt x="12" y="129"/>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4" y="124"/>
                      <a:pt x="14" y="124"/>
                      <a:pt x="14" y="124"/>
                    </a:cubicBezTo>
                    <a:cubicBezTo>
                      <a:pt x="16" y="120"/>
                      <a:pt x="16" y="120"/>
                      <a:pt x="16" y="120"/>
                    </a:cubicBezTo>
                    <a:cubicBezTo>
                      <a:pt x="17" y="119"/>
                      <a:pt x="17" y="119"/>
                      <a:pt x="17" y="119"/>
                    </a:cubicBezTo>
                    <a:cubicBezTo>
                      <a:pt x="17" y="118"/>
                      <a:pt x="17" y="118"/>
                      <a:pt x="17" y="118"/>
                    </a:cubicBezTo>
                    <a:cubicBezTo>
                      <a:pt x="18" y="117"/>
                      <a:pt x="18" y="117"/>
                      <a:pt x="18" y="117"/>
                    </a:cubicBezTo>
                    <a:cubicBezTo>
                      <a:pt x="18" y="117"/>
                      <a:pt x="18" y="117"/>
                      <a:pt x="18" y="117"/>
                    </a:cubicBezTo>
                    <a:cubicBezTo>
                      <a:pt x="18" y="117"/>
                      <a:pt x="18" y="117"/>
                      <a:pt x="18" y="117"/>
                    </a:cubicBezTo>
                    <a:cubicBezTo>
                      <a:pt x="19" y="115"/>
                      <a:pt x="19" y="115"/>
                      <a:pt x="19" y="115"/>
                    </a:cubicBezTo>
                    <a:cubicBezTo>
                      <a:pt x="19" y="115"/>
                      <a:pt x="19" y="115"/>
                      <a:pt x="19" y="115"/>
                    </a:cubicBezTo>
                    <a:cubicBezTo>
                      <a:pt x="20" y="116"/>
                      <a:pt x="20" y="116"/>
                      <a:pt x="21" y="116"/>
                    </a:cubicBezTo>
                    <a:cubicBezTo>
                      <a:pt x="23" y="117"/>
                      <a:pt x="23" y="117"/>
                      <a:pt x="23" y="117"/>
                    </a:cubicBezTo>
                    <a:cubicBezTo>
                      <a:pt x="24" y="118"/>
                      <a:pt x="24" y="118"/>
                      <a:pt x="24" y="118"/>
                    </a:cubicBezTo>
                    <a:cubicBezTo>
                      <a:pt x="24" y="119"/>
                      <a:pt x="24" y="119"/>
                      <a:pt x="24" y="119"/>
                    </a:cubicBezTo>
                    <a:cubicBezTo>
                      <a:pt x="28" y="120"/>
                      <a:pt x="28" y="120"/>
                      <a:pt x="28" y="120"/>
                    </a:cubicBezTo>
                    <a:cubicBezTo>
                      <a:pt x="29" y="121"/>
                      <a:pt x="29" y="121"/>
                      <a:pt x="29" y="121"/>
                    </a:cubicBezTo>
                    <a:cubicBezTo>
                      <a:pt x="31" y="122"/>
                      <a:pt x="31" y="122"/>
                      <a:pt x="31" y="122"/>
                    </a:cubicBezTo>
                    <a:cubicBezTo>
                      <a:pt x="35" y="124"/>
                      <a:pt x="35" y="124"/>
                      <a:pt x="35" y="124"/>
                    </a:cubicBezTo>
                    <a:cubicBezTo>
                      <a:pt x="36" y="125"/>
                      <a:pt x="36" y="125"/>
                      <a:pt x="36" y="125"/>
                    </a:cubicBezTo>
                    <a:cubicBezTo>
                      <a:pt x="37" y="125"/>
                      <a:pt x="37" y="125"/>
                      <a:pt x="38" y="126"/>
                    </a:cubicBezTo>
                    <a:cubicBezTo>
                      <a:pt x="38" y="126"/>
                      <a:pt x="38" y="126"/>
                      <a:pt x="38" y="126"/>
                    </a:cubicBezTo>
                    <a:cubicBezTo>
                      <a:pt x="39" y="126"/>
                      <a:pt x="39" y="126"/>
                      <a:pt x="39" y="126"/>
                    </a:cubicBezTo>
                    <a:cubicBezTo>
                      <a:pt x="39" y="126"/>
                      <a:pt x="39" y="126"/>
                      <a:pt x="39" y="126"/>
                    </a:cubicBezTo>
                    <a:cubicBezTo>
                      <a:pt x="39" y="126"/>
                      <a:pt x="39" y="126"/>
                      <a:pt x="39" y="126"/>
                    </a:cubicBezTo>
                    <a:cubicBezTo>
                      <a:pt x="40" y="126"/>
                      <a:pt x="40" y="126"/>
                      <a:pt x="40" y="126"/>
                    </a:cubicBezTo>
                    <a:cubicBezTo>
                      <a:pt x="40" y="127"/>
                      <a:pt x="40" y="127"/>
                      <a:pt x="40" y="127"/>
                    </a:cubicBezTo>
                    <a:cubicBezTo>
                      <a:pt x="41" y="127"/>
                      <a:pt x="41" y="127"/>
                      <a:pt x="41" y="127"/>
                    </a:cubicBezTo>
                    <a:cubicBezTo>
                      <a:pt x="41" y="127"/>
                      <a:pt x="41" y="127"/>
                      <a:pt x="41" y="127"/>
                    </a:cubicBezTo>
                    <a:cubicBezTo>
                      <a:pt x="42" y="128"/>
                      <a:pt x="42" y="128"/>
                      <a:pt x="42" y="128"/>
                    </a:cubicBezTo>
                    <a:cubicBezTo>
                      <a:pt x="43" y="129"/>
                      <a:pt x="43" y="129"/>
                      <a:pt x="43" y="129"/>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31"/>
                      <a:pt x="45" y="131"/>
                      <a:pt x="45" y="131"/>
                    </a:cubicBezTo>
                    <a:cubicBezTo>
                      <a:pt x="47" y="132"/>
                      <a:pt x="47" y="132"/>
                      <a:pt x="47" y="132"/>
                    </a:cubicBezTo>
                    <a:cubicBezTo>
                      <a:pt x="47" y="132"/>
                      <a:pt x="47" y="132"/>
                      <a:pt x="47" y="132"/>
                    </a:cubicBezTo>
                    <a:cubicBezTo>
                      <a:pt x="48" y="134"/>
                      <a:pt x="48" y="134"/>
                      <a:pt x="48" y="134"/>
                    </a:cubicBezTo>
                    <a:cubicBezTo>
                      <a:pt x="48" y="134"/>
                      <a:pt x="48" y="134"/>
                      <a:pt x="48" y="134"/>
                    </a:cubicBezTo>
                    <a:cubicBezTo>
                      <a:pt x="49" y="136"/>
                      <a:pt x="49" y="136"/>
                      <a:pt x="49" y="136"/>
                    </a:cubicBezTo>
                    <a:cubicBezTo>
                      <a:pt x="49" y="136"/>
                      <a:pt x="49" y="136"/>
                      <a:pt x="49" y="136"/>
                    </a:cubicBezTo>
                    <a:cubicBezTo>
                      <a:pt x="50" y="137"/>
                      <a:pt x="50" y="137"/>
                      <a:pt x="50" y="137"/>
                    </a:cubicBezTo>
                    <a:cubicBezTo>
                      <a:pt x="50" y="138"/>
                      <a:pt x="50" y="138"/>
                      <a:pt x="50" y="138"/>
                    </a:cubicBezTo>
                    <a:cubicBezTo>
                      <a:pt x="50" y="138"/>
                      <a:pt x="50" y="138"/>
                      <a:pt x="50" y="138"/>
                    </a:cubicBezTo>
                    <a:cubicBezTo>
                      <a:pt x="50" y="138"/>
                      <a:pt x="50" y="138"/>
                      <a:pt x="50" y="138"/>
                    </a:cubicBezTo>
                    <a:cubicBezTo>
                      <a:pt x="50" y="138"/>
                      <a:pt x="50" y="138"/>
                      <a:pt x="50" y="138"/>
                    </a:cubicBezTo>
                    <a:cubicBezTo>
                      <a:pt x="50" y="138"/>
                      <a:pt x="50" y="138"/>
                      <a:pt x="50" y="138"/>
                    </a:cubicBezTo>
                    <a:cubicBezTo>
                      <a:pt x="51" y="139"/>
                      <a:pt x="51" y="139"/>
                      <a:pt x="51" y="139"/>
                    </a:cubicBezTo>
                    <a:cubicBezTo>
                      <a:pt x="51" y="141"/>
                      <a:pt x="51" y="141"/>
                      <a:pt x="51" y="141"/>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5"/>
                      <a:pt x="52" y="145"/>
                      <a:pt x="52" y="145"/>
                    </a:cubicBezTo>
                    <a:cubicBezTo>
                      <a:pt x="52" y="146"/>
                      <a:pt x="52" y="146"/>
                      <a:pt x="52" y="146"/>
                    </a:cubicBezTo>
                    <a:cubicBezTo>
                      <a:pt x="53" y="147"/>
                      <a:pt x="53" y="147"/>
                      <a:pt x="53" y="147"/>
                    </a:cubicBezTo>
                    <a:cubicBezTo>
                      <a:pt x="53" y="148"/>
                      <a:pt x="53" y="148"/>
                      <a:pt x="53" y="149"/>
                    </a:cubicBezTo>
                    <a:cubicBezTo>
                      <a:pt x="53" y="150"/>
                      <a:pt x="53" y="150"/>
                      <a:pt x="53" y="150"/>
                    </a:cubicBezTo>
                    <a:cubicBezTo>
                      <a:pt x="54" y="149"/>
                      <a:pt x="54" y="149"/>
                      <a:pt x="54" y="149"/>
                    </a:cubicBezTo>
                    <a:cubicBezTo>
                      <a:pt x="55" y="148"/>
                      <a:pt x="55" y="148"/>
                      <a:pt x="55" y="148"/>
                    </a:cubicBezTo>
                    <a:cubicBezTo>
                      <a:pt x="56" y="147"/>
                      <a:pt x="56" y="147"/>
                      <a:pt x="56" y="147"/>
                    </a:cubicBezTo>
                    <a:cubicBezTo>
                      <a:pt x="56" y="147"/>
                      <a:pt x="56" y="147"/>
                      <a:pt x="56" y="147"/>
                    </a:cubicBezTo>
                    <a:cubicBezTo>
                      <a:pt x="57" y="147"/>
                      <a:pt x="57" y="147"/>
                      <a:pt x="57" y="147"/>
                    </a:cubicBezTo>
                    <a:cubicBezTo>
                      <a:pt x="57" y="147"/>
                      <a:pt x="57" y="147"/>
                      <a:pt x="57" y="147"/>
                    </a:cubicBezTo>
                    <a:cubicBezTo>
                      <a:pt x="57" y="146"/>
                      <a:pt x="57" y="146"/>
                      <a:pt x="57" y="146"/>
                    </a:cubicBezTo>
                    <a:cubicBezTo>
                      <a:pt x="57" y="146"/>
                      <a:pt x="57" y="146"/>
                      <a:pt x="57" y="146"/>
                    </a:cubicBezTo>
                    <a:cubicBezTo>
                      <a:pt x="57" y="146"/>
                      <a:pt x="57" y="146"/>
                      <a:pt x="57" y="146"/>
                    </a:cubicBezTo>
                    <a:cubicBezTo>
                      <a:pt x="57" y="146"/>
                      <a:pt x="57" y="146"/>
                      <a:pt x="57" y="146"/>
                    </a:cubicBezTo>
                    <a:cubicBezTo>
                      <a:pt x="57" y="146"/>
                      <a:pt x="57" y="146"/>
                      <a:pt x="57" y="146"/>
                    </a:cubicBezTo>
                    <a:cubicBezTo>
                      <a:pt x="57" y="145"/>
                      <a:pt x="57" y="145"/>
                      <a:pt x="57" y="145"/>
                    </a:cubicBezTo>
                    <a:cubicBezTo>
                      <a:pt x="58" y="144"/>
                      <a:pt x="58" y="144"/>
                      <a:pt x="59" y="143"/>
                    </a:cubicBezTo>
                    <a:cubicBezTo>
                      <a:pt x="59" y="142"/>
                      <a:pt x="59" y="142"/>
                      <a:pt x="59" y="142"/>
                    </a:cubicBezTo>
                    <a:cubicBezTo>
                      <a:pt x="60" y="140"/>
                      <a:pt x="60" y="140"/>
                      <a:pt x="60" y="140"/>
                    </a:cubicBezTo>
                    <a:cubicBezTo>
                      <a:pt x="60" y="140"/>
                      <a:pt x="60" y="139"/>
                      <a:pt x="60" y="139"/>
                    </a:cubicBezTo>
                    <a:cubicBezTo>
                      <a:pt x="60" y="138"/>
                      <a:pt x="60" y="138"/>
                      <a:pt x="60" y="138"/>
                    </a:cubicBezTo>
                    <a:cubicBezTo>
                      <a:pt x="60" y="137"/>
                      <a:pt x="60" y="137"/>
                      <a:pt x="60" y="137"/>
                    </a:cubicBezTo>
                    <a:cubicBezTo>
                      <a:pt x="60" y="137"/>
                      <a:pt x="60" y="137"/>
                      <a:pt x="60" y="137"/>
                    </a:cubicBezTo>
                    <a:cubicBezTo>
                      <a:pt x="60" y="137"/>
                      <a:pt x="60" y="137"/>
                      <a:pt x="60" y="137"/>
                    </a:cubicBezTo>
                    <a:cubicBezTo>
                      <a:pt x="60" y="137"/>
                      <a:pt x="60" y="137"/>
                      <a:pt x="60" y="137"/>
                    </a:cubicBezTo>
                    <a:cubicBezTo>
                      <a:pt x="60" y="137"/>
                      <a:pt x="60" y="137"/>
                      <a:pt x="60" y="137"/>
                    </a:cubicBezTo>
                    <a:cubicBezTo>
                      <a:pt x="60" y="136"/>
                      <a:pt x="60" y="136"/>
                      <a:pt x="60" y="136"/>
                    </a:cubicBezTo>
                    <a:cubicBezTo>
                      <a:pt x="60" y="135"/>
                      <a:pt x="60" y="135"/>
                      <a:pt x="60" y="135"/>
                    </a:cubicBezTo>
                    <a:cubicBezTo>
                      <a:pt x="61" y="134"/>
                      <a:pt x="61" y="134"/>
                      <a:pt x="61" y="134"/>
                    </a:cubicBezTo>
                    <a:cubicBezTo>
                      <a:pt x="61" y="133"/>
                      <a:pt x="61" y="133"/>
                      <a:pt x="61" y="132"/>
                    </a:cubicBezTo>
                    <a:cubicBezTo>
                      <a:pt x="60" y="131"/>
                      <a:pt x="60" y="130"/>
                      <a:pt x="60" y="129"/>
                    </a:cubicBezTo>
                    <a:cubicBezTo>
                      <a:pt x="60" y="129"/>
                      <a:pt x="60" y="129"/>
                      <a:pt x="60" y="129"/>
                    </a:cubicBezTo>
                    <a:cubicBezTo>
                      <a:pt x="60" y="128"/>
                      <a:pt x="60" y="128"/>
                      <a:pt x="60" y="128"/>
                    </a:cubicBezTo>
                    <a:cubicBezTo>
                      <a:pt x="60" y="127"/>
                      <a:pt x="60" y="127"/>
                      <a:pt x="60" y="127"/>
                    </a:cubicBezTo>
                    <a:cubicBezTo>
                      <a:pt x="59" y="126"/>
                      <a:pt x="59" y="126"/>
                      <a:pt x="59" y="126"/>
                    </a:cubicBezTo>
                    <a:cubicBezTo>
                      <a:pt x="59" y="125"/>
                      <a:pt x="59" y="125"/>
                      <a:pt x="59" y="125"/>
                    </a:cubicBezTo>
                    <a:cubicBezTo>
                      <a:pt x="59" y="124"/>
                      <a:pt x="59" y="124"/>
                      <a:pt x="59" y="124"/>
                    </a:cubicBezTo>
                    <a:cubicBezTo>
                      <a:pt x="58" y="124"/>
                      <a:pt x="58" y="124"/>
                      <a:pt x="58" y="123"/>
                    </a:cubicBezTo>
                    <a:cubicBezTo>
                      <a:pt x="58" y="122"/>
                      <a:pt x="58" y="122"/>
                      <a:pt x="58" y="122"/>
                    </a:cubicBezTo>
                    <a:cubicBezTo>
                      <a:pt x="58" y="122"/>
                      <a:pt x="58" y="122"/>
                      <a:pt x="58" y="122"/>
                    </a:cubicBezTo>
                    <a:cubicBezTo>
                      <a:pt x="58" y="122"/>
                      <a:pt x="58" y="122"/>
                      <a:pt x="58" y="122"/>
                    </a:cubicBezTo>
                    <a:cubicBezTo>
                      <a:pt x="58" y="122"/>
                      <a:pt x="58" y="122"/>
                      <a:pt x="58" y="122"/>
                    </a:cubicBezTo>
                    <a:cubicBezTo>
                      <a:pt x="58" y="122"/>
                      <a:pt x="58" y="122"/>
                      <a:pt x="58" y="122"/>
                    </a:cubicBezTo>
                    <a:cubicBezTo>
                      <a:pt x="58" y="121"/>
                      <a:pt x="58" y="121"/>
                      <a:pt x="58" y="121"/>
                    </a:cubicBezTo>
                    <a:cubicBezTo>
                      <a:pt x="57" y="121"/>
                      <a:pt x="57" y="121"/>
                      <a:pt x="57" y="121"/>
                    </a:cubicBezTo>
                    <a:cubicBezTo>
                      <a:pt x="56" y="119"/>
                      <a:pt x="56" y="119"/>
                      <a:pt x="56" y="119"/>
                    </a:cubicBezTo>
                    <a:cubicBezTo>
                      <a:pt x="56" y="118"/>
                      <a:pt x="55" y="118"/>
                      <a:pt x="55" y="117"/>
                    </a:cubicBezTo>
                    <a:cubicBezTo>
                      <a:pt x="54" y="116"/>
                      <a:pt x="53" y="115"/>
                      <a:pt x="52" y="114"/>
                    </a:cubicBezTo>
                    <a:cubicBezTo>
                      <a:pt x="52" y="114"/>
                      <a:pt x="52" y="114"/>
                      <a:pt x="52" y="114"/>
                    </a:cubicBezTo>
                    <a:cubicBezTo>
                      <a:pt x="52" y="113"/>
                      <a:pt x="51" y="112"/>
                      <a:pt x="50" y="112"/>
                    </a:cubicBezTo>
                    <a:cubicBezTo>
                      <a:pt x="49" y="111"/>
                      <a:pt x="49" y="111"/>
                      <a:pt x="49" y="111"/>
                    </a:cubicBezTo>
                    <a:cubicBezTo>
                      <a:pt x="49" y="111"/>
                      <a:pt x="49" y="111"/>
                      <a:pt x="49" y="111"/>
                    </a:cubicBezTo>
                    <a:cubicBezTo>
                      <a:pt x="49" y="111"/>
                      <a:pt x="49" y="111"/>
                      <a:pt x="49" y="111"/>
                    </a:cubicBezTo>
                    <a:cubicBezTo>
                      <a:pt x="49" y="111"/>
                      <a:pt x="49" y="111"/>
                      <a:pt x="49" y="111"/>
                    </a:cubicBezTo>
                    <a:cubicBezTo>
                      <a:pt x="48" y="110"/>
                      <a:pt x="48" y="110"/>
                      <a:pt x="48" y="110"/>
                    </a:cubicBezTo>
                    <a:cubicBezTo>
                      <a:pt x="48" y="110"/>
                      <a:pt x="48" y="110"/>
                      <a:pt x="48" y="110"/>
                    </a:cubicBezTo>
                    <a:cubicBezTo>
                      <a:pt x="48" y="110"/>
                      <a:pt x="48" y="110"/>
                      <a:pt x="48" y="110"/>
                    </a:cubicBezTo>
                    <a:cubicBezTo>
                      <a:pt x="48" y="110"/>
                      <a:pt x="48" y="110"/>
                      <a:pt x="48" y="110"/>
                    </a:cubicBezTo>
                    <a:cubicBezTo>
                      <a:pt x="47" y="110"/>
                      <a:pt x="47" y="110"/>
                      <a:pt x="47" y="110"/>
                    </a:cubicBezTo>
                    <a:cubicBezTo>
                      <a:pt x="47" y="109"/>
                      <a:pt x="47" y="109"/>
                      <a:pt x="47" y="109"/>
                    </a:cubicBezTo>
                    <a:cubicBezTo>
                      <a:pt x="46" y="109"/>
                      <a:pt x="46" y="109"/>
                      <a:pt x="46" y="109"/>
                    </a:cubicBezTo>
                    <a:cubicBezTo>
                      <a:pt x="46" y="109"/>
                      <a:pt x="46" y="109"/>
                      <a:pt x="46" y="109"/>
                    </a:cubicBezTo>
                    <a:cubicBezTo>
                      <a:pt x="46" y="109"/>
                      <a:pt x="46" y="109"/>
                      <a:pt x="46" y="109"/>
                    </a:cubicBezTo>
                    <a:cubicBezTo>
                      <a:pt x="45" y="108"/>
                      <a:pt x="45" y="108"/>
                      <a:pt x="45" y="108"/>
                    </a:cubicBezTo>
                    <a:cubicBezTo>
                      <a:pt x="45" y="108"/>
                      <a:pt x="45" y="108"/>
                      <a:pt x="45" y="108"/>
                    </a:cubicBezTo>
                    <a:cubicBezTo>
                      <a:pt x="45" y="108"/>
                      <a:pt x="45" y="108"/>
                      <a:pt x="45" y="108"/>
                    </a:cubicBezTo>
                    <a:cubicBezTo>
                      <a:pt x="44" y="108"/>
                      <a:pt x="44" y="108"/>
                      <a:pt x="44" y="108"/>
                    </a:cubicBezTo>
                    <a:cubicBezTo>
                      <a:pt x="43" y="107"/>
                      <a:pt x="41" y="106"/>
                      <a:pt x="40" y="105"/>
                    </a:cubicBezTo>
                    <a:cubicBezTo>
                      <a:pt x="39" y="105"/>
                      <a:pt x="39" y="105"/>
                      <a:pt x="39" y="105"/>
                    </a:cubicBezTo>
                    <a:cubicBezTo>
                      <a:pt x="39" y="105"/>
                      <a:pt x="39" y="105"/>
                      <a:pt x="39" y="105"/>
                    </a:cubicBezTo>
                    <a:cubicBezTo>
                      <a:pt x="38" y="104"/>
                      <a:pt x="38" y="104"/>
                      <a:pt x="38" y="104"/>
                    </a:cubicBezTo>
                    <a:cubicBezTo>
                      <a:pt x="36" y="103"/>
                      <a:pt x="36" y="103"/>
                      <a:pt x="36" y="103"/>
                    </a:cubicBezTo>
                    <a:cubicBezTo>
                      <a:pt x="35" y="103"/>
                      <a:pt x="35" y="103"/>
                      <a:pt x="34" y="103"/>
                    </a:cubicBezTo>
                    <a:cubicBezTo>
                      <a:pt x="33" y="102"/>
                      <a:pt x="33" y="102"/>
                      <a:pt x="33" y="102"/>
                    </a:cubicBezTo>
                    <a:cubicBezTo>
                      <a:pt x="33" y="102"/>
                      <a:pt x="33" y="102"/>
                      <a:pt x="33" y="102"/>
                    </a:cubicBezTo>
                    <a:cubicBezTo>
                      <a:pt x="33" y="102"/>
                      <a:pt x="33" y="102"/>
                      <a:pt x="33" y="102"/>
                    </a:cubicBezTo>
                    <a:cubicBezTo>
                      <a:pt x="33" y="102"/>
                      <a:pt x="33" y="102"/>
                      <a:pt x="33" y="102"/>
                    </a:cubicBezTo>
                    <a:cubicBezTo>
                      <a:pt x="33" y="102"/>
                      <a:pt x="33" y="102"/>
                      <a:pt x="33" y="102"/>
                    </a:cubicBezTo>
                    <a:cubicBezTo>
                      <a:pt x="33" y="102"/>
                      <a:pt x="33" y="102"/>
                      <a:pt x="33" y="102"/>
                    </a:cubicBezTo>
                    <a:cubicBezTo>
                      <a:pt x="32" y="102"/>
                      <a:pt x="31" y="101"/>
                      <a:pt x="30" y="101"/>
                    </a:cubicBezTo>
                    <a:cubicBezTo>
                      <a:pt x="37" y="93"/>
                      <a:pt x="37" y="93"/>
                      <a:pt x="37" y="93"/>
                    </a:cubicBezTo>
                    <a:cubicBezTo>
                      <a:pt x="44" y="84"/>
                      <a:pt x="44" y="84"/>
                      <a:pt x="44" y="84"/>
                    </a:cubicBezTo>
                    <a:cubicBezTo>
                      <a:pt x="48" y="79"/>
                      <a:pt x="48" y="79"/>
                      <a:pt x="48" y="79"/>
                    </a:cubicBezTo>
                    <a:cubicBezTo>
                      <a:pt x="48" y="79"/>
                      <a:pt x="48" y="79"/>
                      <a:pt x="48" y="79"/>
                    </a:cubicBezTo>
                    <a:cubicBezTo>
                      <a:pt x="49" y="78"/>
                      <a:pt x="49" y="78"/>
                      <a:pt x="49" y="78"/>
                    </a:cubicBezTo>
                    <a:cubicBezTo>
                      <a:pt x="49" y="78"/>
                      <a:pt x="49" y="78"/>
                      <a:pt x="49" y="78"/>
                    </a:cubicBezTo>
                    <a:cubicBezTo>
                      <a:pt x="50" y="77"/>
                      <a:pt x="50" y="77"/>
                      <a:pt x="50" y="77"/>
                    </a:cubicBezTo>
                    <a:cubicBezTo>
                      <a:pt x="52" y="74"/>
                      <a:pt x="52" y="74"/>
                      <a:pt x="52" y="74"/>
                    </a:cubicBezTo>
                    <a:cubicBezTo>
                      <a:pt x="59" y="65"/>
                      <a:pt x="59" y="65"/>
                      <a:pt x="59" y="65"/>
                    </a:cubicBezTo>
                    <a:cubicBezTo>
                      <a:pt x="63" y="60"/>
                      <a:pt x="63" y="60"/>
                      <a:pt x="63" y="60"/>
                    </a:cubicBezTo>
                    <a:cubicBezTo>
                      <a:pt x="63" y="59"/>
                      <a:pt x="63" y="59"/>
                      <a:pt x="63" y="59"/>
                    </a:cubicBezTo>
                    <a:cubicBezTo>
                      <a:pt x="64" y="58"/>
                      <a:pt x="64" y="58"/>
                      <a:pt x="64" y="58"/>
                    </a:cubicBezTo>
                    <a:cubicBezTo>
                      <a:pt x="64" y="58"/>
                      <a:pt x="64" y="58"/>
                      <a:pt x="64" y="58"/>
                    </a:cubicBezTo>
                    <a:cubicBezTo>
                      <a:pt x="64" y="58"/>
                      <a:pt x="64" y="58"/>
                      <a:pt x="64" y="58"/>
                    </a:cubicBezTo>
                    <a:cubicBezTo>
                      <a:pt x="65" y="57"/>
                      <a:pt x="65" y="57"/>
                      <a:pt x="65" y="57"/>
                    </a:cubicBezTo>
                    <a:cubicBezTo>
                      <a:pt x="66" y="55"/>
                      <a:pt x="66" y="55"/>
                      <a:pt x="66" y="55"/>
                    </a:cubicBezTo>
                    <a:cubicBezTo>
                      <a:pt x="66" y="55"/>
                      <a:pt x="66" y="55"/>
                      <a:pt x="66" y="55"/>
                    </a:cubicBezTo>
                    <a:moveTo>
                      <a:pt x="264" y="44"/>
                    </a:moveTo>
                    <a:cubicBezTo>
                      <a:pt x="264" y="46"/>
                      <a:pt x="264" y="47"/>
                      <a:pt x="265" y="49"/>
                    </a:cubicBezTo>
                    <a:cubicBezTo>
                      <a:pt x="265" y="55"/>
                      <a:pt x="265" y="55"/>
                      <a:pt x="265" y="55"/>
                    </a:cubicBezTo>
                    <a:cubicBezTo>
                      <a:pt x="265" y="56"/>
                      <a:pt x="265" y="56"/>
                      <a:pt x="265" y="56"/>
                    </a:cubicBezTo>
                    <a:cubicBezTo>
                      <a:pt x="265" y="56"/>
                      <a:pt x="265" y="56"/>
                      <a:pt x="265" y="56"/>
                    </a:cubicBezTo>
                    <a:cubicBezTo>
                      <a:pt x="266" y="61"/>
                      <a:pt x="266" y="61"/>
                      <a:pt x="266" y="61"/>
                    </a:cubicBezTo>
                    <a:cubicBezTo>
                      <a:pt x="266" y="63"/>
                      <a:pt x="267" y="64"/>
                      <a:pt x="267" y="66"/>
                    </a:cubicBezTo>
                    <a:cubicBezTo>
                      <a:pt x="267" y="67"/>
                      <a:pt x="267" y="67"/>
                      <a:pt x="267" y="67"/>
                    </a:cubicBezTo>
                    <a:cubicBezTo>
                      <a:pt x="268" y="68"/>
                      <a:pt x="268" y="68"/>
                      <a:pt x="268" y="68"/>
                    </a:cubicBezTo>
                    <a:cubicBezTo>
                      <a:pt x="268" y="68"/>
                      <a:pt x="268" y="68"/>
                      <a:pt x="268" y="68"/>
                    </a:cubicBezTo>
                    <a:cubicBezTo>
                      <a:pt x="268" y="69"/>
                      <a:pt x="268" y="69"/>
                      <a:pt x="268" y="69"/>
                    </a:cubicBezTo>
                    <a:cubicBezTo>
                      <a:pt x="269" y="71"/>
                      <a:pt x="269" y="71"/>
                      <a:pt x="269" y="71"/>
                    </a:cubicBezTo>
                    <a:cubicBezTo>
                      <a:pt x="269" y="73"/>
                      <a:pt x="269" y="73"/>
                      <a:pt x="269" y="73"/>
                    </a:cubicBezTo>
                    <a:cubicBezTo>
                      <a:pt x="269" y="69"/>
                      <a:pt x="269" y="64"/>
                      <a:pt x="269" y="60"/>
                    </a:cubicBezTo>
                    <a:cubicBezTo>
                      <a:pt x="268" y="55"/>
                      <a:pt x="266" y="49"/>
                      <a:pt x="264" y="44"/>
                    </a:cubicBezTo>
                    <a:moveTo>
                      <a:pt x="112" y="36"/>
                    </a:moveTo>
                    <a:cubicBezTo>
                      <a:pt x="110" y="42"/>
                      <a:pt x="110" y="42"/>
                      <a:pt x="110" y="42"/>
                    </a:cubicBezTo>
                    <a:cubicBezTo>
                      <a:pt x="109" y="45"/>
                      <a:pt x="108" y="47"/>
                      <a:pt x="107" y="50"/>
                    </a:cubicBezTo>
                    <a:cubicBezTo>
                      <a:pt x="107" y="51"/>
                      <a:pt x="107" y="51"/>
                      <a:pt x="107" y="51"/>
                    </a:cubicBezTo>
                    <a:cubicBezTo>
                      <a:pt x="107" y="51"/>
                      <a:pt x="107" y="51"/>
                      <a:pt x="107" y="51"/>
                    </a:cubicBezTo>
                    <a:cubicBezTo>
                      <a:pt x="107" y="52"/>
                      <a:pt x="107" y="52"/>
                      <a:pt x="107" y="52"/>
                    </a:cubicBezTo>
                    <a:cubicBezTo>
                      <a:pt x="107" y="52"/>
                      <a:pt x="107" y="52"/>
                      <a:pt x="107" y="52"/>
                    </a:cubicBezTo>
                    <a:cubicBezTo>
                      <a:pt x="106" y="54"/>
                      <a:pt x="106" y="54"/>
                      <a:pt x="106" y="54"/>
                    </a:cubicBezTo>
                    <a:cubicBezTo>
                      <a:pt x="105" y="55"/>
                      <a:pt x="105" y="55"/>
                      <a:pt x="105" y="55"/>
                    </a:cubicBezTo>
                    <a:cubicBezTo>
                      <a:pt x="105" y="59"/>
                      <a:pt x="105" y="59"/>
                      <a:pt x="105" y="59"/>
                    </a:cubicBezTo>
                    <a:cubicBezTo>
                      <a:pt x="104" y="62"/>
                      <a:pt x="104" y="62"/>
                      <a:pt x="104" y="62"/>
                    </a:cubicBezTo>
                    <a:cubicBezTo>
                      <a:pt x="104" y="62"/>
                      <a:pt x="104" y="63"/>
                      <a:pt x="104" y="64"/>
                    </a:cubicBezTo>
                    <a:cubicBezTo>
                      <a:pt x="102" y="76"/>
                      <a:pt x="102" y="76"/>
                      <a:pt x="102" y="76"/>
                    </a:cubicBezTo>
                    <a:cubicBezTo>
                      <a:pt x="99" y="92"/>
                      <a:pt x="95" y="107"/>
                      <a:pt x="91" y="123"/>
                    </a:cubicBezTo>
                    <a:cubicBezTo>
                      <a:pt x="89" y="131"/>
                      <a:pt x="88" y="140"/>
                      <a:pt x="87" y="148"/>
                    </a:cubicBezTo>
                    <a:cubicBezTo>
                      <a:pt x="86" y="152"/>
                      <a:pt x="86" y="156"/>
                      <a:pt x="85" y="160"/>
                    </a:cubicBezTo>
                    <a:cubicBezTo>
                      <a:pt x="85" y="167"/>
                      <a:pt x="85" y="167"/>
                      <a:pt x="85" y="167"/>
                    </a:cubicBezTo>
                    <a:cubicBezTo>
                      <a:pt x="85" y="169"/>
                      <a:pt x="85" y="171"/>
                      <a:pt x="85" y="173"/>
                    </a:cubicBezTo>
                    <a:cubicBezTo>
                      <a:pt x="85" y="176"/>
                      <a:pt x="85" y="176"/>
                      <a:pt x="85" y="176"/>
                    </a:cubicBezTo>
                    <a:cubicBezTo>
                      <a:pt x="84" y="178"/>
                      <a:pt x="84" y="178"/>
                      <a:pt x="84" y="178"/>
                    </a:cubicBezTo>
                    <a:cubicBezTo>
                      <a:pt x="84" y="178"/>
                      <a:pt x="84" y="178"/>
                      <a:pt x="84" y="178"/>
                    </a:cubicBezTo>
                    <a:cubicBezTo>
                      <a:pt x="84" y="178"/>
                      <a:pt x="84" y="178"/>
                      <a:pt x="84" y="178"/>
                    </a:cubicBezTo>
                    <a:cubicBezTo>
                      <a:pt x="84" y="178"/>
                      <a:pt x="84" y="178"/>
                      <a:pt x="84" y="178"/>
                    </a:cubicBezTo>
                    <a:cubicBezTo>
                      <a:pt x="85" y="179"/>
                      <a:pt x="85" y="179"/>
                      <a:pt x="85" y="179"/>
                    </a:cubicBezTo>
                    <a:cubicBezTo>
                      <a:pt x="85" y="186"/>
                      <a:pt x="85" y="186"/>
                      <a:pt x="85" y="186"/>
                    </a:cubicBezTo>
                    <a:cubicBezTo>
                      <a:pt x="85" y="189"/>
                      <a:pt x="85" y="189"/>
                      <a:pt x="85" y="189"/>
                    </a:cubicBezTo>
                    <a:cubicBezTo>
                      <a:pt x="85" y="192"/>
                      <a:pt x="85" y="192"/>
                      <a:pt x="85" y="192"/>
                    </a:cubicBezTo>
                    <a:cubicBezTo>
                      <a:pt x="86" y="199"/>
                      <a:pt x="86" y="199"/>
                      <a:pt x="86" y="199"/>
                    </a:cubicBezTo>
                    <a:cubicBezTo>
                      <a:pt x="86" y="201"/>
                      <a:pt x="87" y="203"/>
                      <a:pt x="87" y="205"/>
                    </a:cubicBezTo>
                    <a:cubicBezTo>
                      <a:pt x="88" y="207"/>
                      <a:pt x="88" y="209"/>
                      <a:pt x="89" y="211"/>
                    </a:cubicBezTo>
                    <a:cubicBezTo>
                      <a:pt x="90" y="215"/>
                      <a:pt x="91" y="220"/>
                      <a:pt x="92" y="224"/>
                    </a:cubicBezTo>
                    <a:cubicBezTo>
                      <a:pt x="95" y="230"/>
                      <a:pt x="95" y="230"/>
                      <a:pt x="95" y="230"/>
                    </a:cubicBezTo>
                    <a:cubicBezTo>
                      <a:pt x="97" y="235"/>
                      <a:pt x="97" y="235"/>
                      <a:pt x="97" y="235"/>
                    </a:cubicBezTo>
                    <a:cubicBezTo>
                      <a:pt x="99" y="239"/>
                      <a:pt x="101" y="243"/>
                      <a:pt x="103" y="247"/>
                    </a:cubicBezTo>
                    <a:cubicBezTo>
                      <a:pt x="105" y="251"/>
                      <a:pt x="107" y="254"/>
                      <a:pt x="110" y="258"/>
                    </a:cubicBezTo>
                    <a:cubicBezTo>
                      <a:pt x="111" y="260"/>
                      <a:pt x="111" y="260"/>
                      <a:pt x="111" y="260"/>
                    </a:cubicBezTo>
                    <a:cubicBezTo>
                      <a:pt x="112" y="261"/>
                      <a:pt x="112" y="261"/>
                      <a:pt x="112" y="261"/>
                    </a:cubicBezTo>
                    <a:cubicBezTo>
                      <a:pt x="112" y="261"/>
                      <a:pt x="112" y="261"/>
                      <a:pt x="112" y="261"/>
                    </a:cubicBezTo>
                    <a:cubicBezTo>
                      <a:pt x="112" y="262"/>
                      <a:pt x="112" y="262"/>
                      <a:pt x="112" y="262"/>
                    </a:cubicBezTo>
                    <a:cubicBezTo>
                      <a:pt x="113" y="263"/>
                      <a:pt x="113" y="263"/>
                      <a:pt x="113" y="263"/>
                    </a:cubicBezTo>
                    <a:cubicBezTo>
                      <a:pt x="117" y="268"/>
                      <a:pt x="117" y="268"/>
                      <a:pt x="117" y="268"/>
                    </a:cubicBezTo>
                    <a:cubicBezTo>
                      <a:pt x="120" y="272"/>
                      <a:pt x="120" y="272"/>
                      <a:pt x="120" y="272"/>
                    </a:cubicBezTo>
                    <a:cubicBezTo>
                      <a:pt x="120" y="272"/>
                      <a:pt x="120" y="272"/>
                      <a:pt x="120" y="272"/>
                    </a:cubicBezTo>
                    <a:cubicBezTo>
                      <a:pt x="121" y="272"/>
                      <a:pt x="121" y="272"/>
                      <a:pt x="121" y="272"/>
                    </a:cubicBezTo>
                    <a:cubicBezTo>
                      <a:pt x="121" y="273"/>
                      <a:pt x="121" y="273"/>
                      <a:pt x="121" y="273"/>
                    </a:cubicBezTo>
                    <a:cubicBezTo>
                      <a:pt x="125" y="278"/>
                      <a:pt x="125" y="278"/>
                      <a:pt x="125" y="278"/>
                    </a:cubicBezTo>
                    <a:cubicBezTo>
                      <a:pt x="126" y="279"/>
                      <a:pt x="126" y="279"/>
                      <a:pt x="127" y="280"/>
                    </a:cubicBezTo>
                    <a:cubicBezTo>
                      <a:pt x="135" y="276"/>
                      <a:pt x="144" y="274"/>
                      <a:pt x="153" y="273"/>
                    </a:cubicBezTo>
                    <a:cubicBezTo>
                      <a:pt x="152" y="272"/>
                      <a:pt x="151" y="272"/>
                      <a:pt x="151" y="271"/>
                    </a:cubicBezTo>
                    <a:cubicBezTo>
                      <a:pt x="146" y="268"/>
                      <a:pt x="146" y="268"/>
                      <a:pt x="146" y="268"/>
                    </a:cubicBezTo>
                    <a:cubicBezTo>
                      <a:pt x="141" y="265"/>
                      <a:pt x="141" y="265"/>
                      <a:pt x="141" y="265"/>
                    </a:cubicBezTo>
                    <a:cubicBezTo>
                      <a:pt x="140" y="265"/>
                      <a:pt x="140" y="264"/>
                      <a:pt x="139" y="264"/>
                    </a:cubicBezTo>
                    <a:cubicBezTo>
                      <a:pt x="135" y="262"/>
                      <a:pt x="131" y="259"/>
                      <a:pt x="129" y="257"/>
                    </a:cubicBezTo>
                    <a:cubicBezTo>
                      <a:pt x="128" y="256"/>
                      <a:pt x="127" y="256"/>
                      <a:pt x="127" y="255"/>
                    </a:cubicBezTo>
                    <a:cubicBezTo>
                      <a:pt x="126" y="255"/>
                      <a:pt x="126" y="254"/>
                      <a:pt x="125" y="254"/>
                    </a:cubicBezTo>
                    <a:cubicBezTo>
                      <a:pt x="124" y="253"/>
                      <a:pt x="123" y="252"/>
                      <a:pt x="123" y="251"/>
                    </a:cubicBezTo>
                    <a:cubicBezTo>
                      <a:pt x="122" y="250"/>
                      <a:pt x="121" y="249"/>
                      <a:pt x="121" y="249"/>
                    </a:cubicBezTo>
                    <a:cubicBezTo>
                      <a:pt x="121" y="249"/>
                      <a:pt x="122" y="250"/>
                      <a:pt x="123" y="251"/>
                    </a:cubicBezTo>
                    <a:cubicBezTo>
                      <a:pt x="124" y="251"/>
                      <a:pt x="125" y="252"/>
                      <a:pt x="126" y="253"/>
                    </a:cubicBezTo>
                    <a:cubicBezTo>
                      <a:pt x="126" y="253"/>
                      <a:pt x="126" y="253"/>
                      <a:pt x="126" y="253"/>
                    </a:cubicBezTo>
                    <a:cubicBezTo>
                      <a:pt x="125" y="252"/>
                      <a:pt x="125" y="252"/>
                      <a:pt x="125" y="252"/>
                    </a:cubicBezTo>
                    <a:cubicBezTo>
                      <a:pt x="123" y="250"/>
                      <a:pt x="123" y="250"/>
                      <a:pt x="123" y="250"/>
                    </a:cubicBezTo>
                    <a:cubicBezTo>
                      <a:pt x="121" y="248"/>
                      <a:pt x="121" y="248"/>
                      <a:pt x="121" y="248"/>
                    </a:cubicBezTo>
                    <a:cubicBezTo>
                      <a:pt x="119" y="246"/>
                      <a:pt x="116" y="243"/>
                      <a:pt x="114" y="240"/>
                    </a:cubicBezTo>
                    <a:cubicBezTo>
                      <a:pt x="111" y="236"/>
                      <a:pt x="111" y="236"/>
                      <a:pt x="111" y="236"/>
                    </a:cubicBezTo>
                    <a:cubicBezTo>
                      <a:pt x="108" y="231"/>
                      <a:pt x="108" y="231"/>
                      <a:pt x="108" y="231"/>
                    </a:cubicBezTo>
                    <a:cubicBezTo>
                      <a:pt x="107" y="230"/>
                      <a:pt x="106" y="229"/>
                      <a:pt x="105" y="227"/>
                    </a:cubicBezTo>
                    <a:cubicBezTo>
                      <a:pt x="102" y="222"/>
                      <a:pt x="102" y="222"/>
                      <a:pt x="102" y="222"/>
                    </a:cubicBezTo>
                    <a:cubicBezTo>
                      <a:pt x="101" y="220"/>
                      <a:pt x="101" y="220"/>
                      <a:pt x="101" y="220"/>
                    </a:cubicBezTo>
                    <a:cubicBezTo>
                      <a:pt x="101" y="219"/>
                      <a:pt x="101" y="219"/>
                      <a:pt x="101" y="219"/>
                    </a:cubicBezTo>
                    <a:cubicBezTo>
                      <a:pt x="101" y="219"/>
                      <a:pt x="101" y="219"/>
                      <a:pt x="101" y="219"/>
                    </a:cubicBezTo>
                    <a:cubicBezTo>
                      <a:pt x="100" y="218"/>
                      <a:pt x="100" y="218"/>
                      <a:pt x="100" y="218"/>
                    </a:cubicBezTo>
                    <a:cubicBezTo>
                      <a:pt x="100" y="218"/>
                      <a:pt x="100" y="218"/>
                      <a:pt x="100" y="218"/>
                    </a:cubicBezTo>
                    <a:cubicBezTo>
                      <a:pt x="100" y="217"/>
                      <a:pt x="100" y="217"/>
                      <a:pt x="100" y="217"/>
                    </a:cubicBezTo>
                    <a:cubicBezTo>
                      <a:pt x="98" y="212"/>
                      <a:pt x="98" y="212"/>
                      <a:pt x="98" y="212"/>
                    </a:cubicBezTo>
                    <a:cubicBezTo>
                      <a:pt x="97" y="210"/>
                      <a:pt x="97" y="210"/>
                      <a:pt x="97" y="210"/>
                    </a:cubicBezTo>
                    <a:cubicBezTo>
                      <a:pt x="96" y="209"/>
                      <a:pt x="96" y="209"/>
                      <a:pt x="96" y="209"/>
                    </a:cubicBezTo>
                    <a:cubicBezTo>
                      <a:pt x="96" y="208"/>
                      <a:pt x="96" y="208"/>
                      <a:pt x="96" y="208"/>
                    </a:cubicBezTo>
                    <a:cubicBezTo>
                      <a:pt x="95" y="207"/>
                      <a:pt x="95" y="207"/>
                      <a:pt x="95" y="207"/>
                    </a:cubicBezTo>
                    <a:cubicBezTo>
                      <a:pt x="95" y="206"/>
                      <a:pt x="95" y="206"/>
                      <a:pt x="95" y="206"/>
                    </a:cubicBezTo>
                    <a:cubicBezTo>
                      <a:pt x="95" y="205"/>
                      <a:pt x="95" y="205"/>
                      <a:pt x="95" y="205"/>
                    </a:cubicBezTo>
                    <a:cubicBezTo>
                      <a:pt x="94" y="205"/>
                      <a:pt x="94" y="205"/>
                      <a:pt x="94" y="205"/>
                    </a:cubicBezTo>
                    <a:cubicBezTo>
                      <a:pt x="94" y="202"/>
                      <a:pt x="94" y="202"/>
                      <a:pt x="94" y="202"/>
                    </a:cubicBezTo>
                    <a:cubicBezTo>
                      <a:pt x="93" y="201"/>
                      <a:pt x="93" y="201"/>
                      <a:pt x="93" y="201"/>
                    </a:cubicBezTo>
                    <a:cubicBezTo>
                      <a:pt x="93" y="200"/>
                      <a:pt x="93" y="200"/>
                      <a:pt x="93" y="200"/>
                    </a:cubicBezTo>
                    <a:cubicBezTo>
                      <a:pt x="93" y="200"/>
                      <a:pt x="93" y="199"/>
                      <a:pt x="93" y="199"/>
                    </a:cubicBezTo>
                    <a:cubicBezTo>
                      <a:pt x="93" y="199"/>
                      <a:pt x="93" y="199"/>
                      <a:pt x="93" y="199"/>
                    </a:cubicBezTo>
                    <a:cubicBezTo>
                      <a:pt x="93" y="199"/>
                      <a:pt x="93" y="199"/>
                      <a:pt x="93" y="199"/>
                    </a:cubicBezTo>
                    <a:cubicBezTo>
                      <a:pt x="93" y="199"/>
                      <a:pt x="93" y="199"/>
                      <a:pt x="93" y="199"/>
                    </a:cubicBezTo>
                    <a:cubicBezTo>
                      <a:pt x="93" y="199"/>
                      <a:pt x="93" y="199"/>
                      <a:pt x="93" y="199"/>
                    </a:cubicBezTo>
                    <a:cubicBezTo>
                      <a:pt x="93" y="199"/>
                      <a:pt x="93" y="199"/>
                      <a:pt x="93" y="199"/>
                    </a:cubicBezTo>
                    <a:cubicBezTo>
                      <a:pt x="92" y="196"/>
                      <a:pt x="92" y="196"/>
                      <a:pt x="92" y="196"/>
                    </a:cubicBezTo>
                    <a:cubicBezTo>
                      <a:pt x="91" y="191"/>
                      <a:pt x="91" y="191"/>
                      <a:pt x="91" y="191"/>
                    </a:cubicBezTo>
                    <a:cubicBezTo>
                      <a:pt x="90" y="190"/>
                      <a:pt x="90" y="188"/>
                      <a:pt x="90" y="186"/>
                    </a:cubicBezTo>
                    <a:cubicBezTo>
                      <a:pt x="90" y="180"/>
                      <a:pt x="90" y="180"/>
                      <a:pt x="90" y="180"/>
                    </a:cubicBezTo>
                    <a:cubicBezTo>
                      <a:pt x="89" y="176"/>
                      <a:pt x="89" y="173"/>
                      <a:pt x="89" y="169"/>
                    </a:cubicBezTo>
                    <a:cubicBezTo>
                      <a:pt x="89" y="167"/>
                      <a:pt x="89" y="166"/>
                      <a:pt x="89" y="164"/>
                    </a:cubicBezTo>
                    <a:cubicBezTo>
                      <a:pt x="90" y="158"/>
                      <a:pt x="90" y="158"/>
                      <a:pt x="90" y="158"/>
                    </a:cubicBezTo>
                    <a:cubicBezTo>
                      <a:pt x="91" y="148"/>
                      <a:pt x="91" y="148"/>
                      <a:pt x="91" y="148"/>
                    </a:cubicBezTo>
                    <a:cubicBezTo>
                      <a:pt x="91" y="145"/>
                      <a:pt x="92" y="141"/>
                      <a:pt x="92" y="138"/>
                    </a:cubicBezTo>
                    <a:cubicBezTo>
                      <a:pt x="94" y="128"/>
                      <a:pt x="94" y="128"/>
                      <a:pt x="94" y="128"/>
                    </a:cubicBezTo>
                    <a:cubicBezTo>
                      <a:pt x="95" y="124"/>
                      <a:pt x="96" y="121"/>
                      <a:pt x="97" y="117"/>
                    </a:cubicBezTo>
                    <a:cubicBezTo>
                      <a:pt x="99" y="107"/>
                      <a:pt x="99" y="107"/>
                      <a:pt x="99" y="107"/>
                    </a:cubicBezTo>
                    <a:cubicBezTo>
                      <a:pt x="104" y="87"/>
                      <a:pt x="104" y="87"/>
                      <a:pt x="104" y="87"/>
                    </a:cubicBezTo>
                    <a:cubicBezTo>
                      <a:pt x="105" y="82"/>
                      <a:pt x="105" y="82"/>
                      <a:pt x="105" y="82"/>
                    </a:cubicBezTo>
                    <a:cubicBezTo>
                      <a:pt x="106" y="78"/>
                      <a:pt x="106" y="78"/>
                      <a:pt x="106" y="78"/>
                    </a:cubicBezTo>
                    <a:cubicBezTo>
                      <a:pt x="108" y="68"/>
                      <a:pt x="108" y="68"/>
                      <a:pt x="108" y="68"/>
                    </a:cubicBezTo>
                    <a:cubicBezTo>
                      <a:pt x="108" y="66"/>
                      <a:pt x="109" y="64"/>
                      <a:pt x="109" y="63"/>
                    </a:cubicBezTo>
                    <a:cubicBezTo>
                      <a:pt x="110" y="58"/>
                      <a:pt x="110" y="58"/>
                      <a:pt x="110" y="58"/>
                    </a:cubicBezTo>
                    <a:cubicBezTo>
                      <a:pt x="111" y="48"/>
                      <a:pt x="111" y="48"/>
                      <a:pt x="111" y="48"/>
                    </a:cubicBezTo>
                    <a:cubicBezTo>
                      <a:pt x="111" y="46"/>
                      <a:pt x="111" y="46"/>
                      <a:pt x="111" y="46"/>
                    </a:cubicBezTo>
                    <a:cubicBezTo>
                      <a:pt x="111" y="43"/>
                      <a:pt x="111" y="43"/>
                      <a:pt x="111" y="43"/>
                    </a:cubicBezTo>
                    <a:cubicBezTo>
                      <a:pt x="112" y="38"/>
                      <a:pt x="112" y="38"/>
                      <a:pt x="112" y="38"/>
                    </a:cubicBezTo>
                    <a:cubicBezTo>
                      <a:pt x="112" y="37"/>
                      <a:pt x="112" y="37"/>
                      <a:pt x="112" y="36"/>
                    </a:cubicBezTo>
                    <a:moveTo>
                      <a:pt x="131" y="10"/>
                    </a:moveTo>
                    <a:cubicBezTo>
                      <a:pt x="132" y="11"/>
                      <a:pt x="132" y="12"/>
                      <a:pt x="133" y="14"/>
                    </a:cubicBezTo>
                    <a:cubicBezTo>
                      <a:pt x="133" y="15"/>
                      <a:pt x="133" y="16"/>
                      <a:pt x="133" y="18"/>
                    </a:cubicBezTo>
                    <a:cubicBezTo>
                      <a:pt x="135" y="20"/>
                      <a:pt x="135" y="20"/>
                      <a:pt x="135" y="20"/>
                    </a:cubicBezTo>
                    <a:cubicBezTo>
                      <a:pt x="137" y="24"/>
                      <a:pt x="140" y="29"/>
                      <a:pt x="143" y="33"/>
                    </a:cubicBezTo>
                    <a:cubicBezTo>
                      <a:pt x="148" y="42"/>
                      <a:pt x="154" y="50"/>
                      <a:pt x="159" y="59"/>
                    </a:cubicBezTo>
                    <a:cubicBezTo>
                      <a:pt x="162" y="64"/>
                      <a:pt x="162" y="64"/>
                      <a:pt x="162" y="64"/>
                    </a:cubicBezTo>
                    <a:cubicBezTo>
                      <a:pt x="168" y="61"/>
                      <a:pt x="174" y="58"/>
                      <a:pt x="179" y="55"/>
                    </a:cubicBezTo>
                    <a:cubicBezTo>
                      <a:pt x="179" y="55"/>
                      <a:pt x="179" y="54"/>
                      <a:pt x="178" y="54"/>
                    </a:cubicBezTo>
                    <a:cubicBezTo>
                      <a:pt x="168" y="41"/>
                      <a:pt x="168" y="41"/>
                      <a:pt x="168" y="41"/>
                    </a:cubicBezTo>
                    <a:cubicBezTo>
                      <a:pt x="161" y="32"/>
                      <a:pt x="161" y="32"/>
                      <a:pt x="161" y="32"/>
                    </a:cubicBezTo>
                    <a:cubicBezTo>
                      <a:pt x="155" y="31"/>
                      <a:pt x="150" y="28"/>
                      <a:pt x="146" y="24"/>
                    </a:cubicBezTo>
                    <a:cubicBezTo>
                      <a:pt x="141" y="20"/>
                      <a:pt x="137" y="14"/>
                      <a:pt x="131" y="10"/>
                    </a:cubicBezTo>
                    <a:moveTo>
                      <a:pt x="60" y="24"/>
                    </a:moveTo>
                    <a:cubicBezTo>
                      <a:pt x="60" y="24"/>
                      <a:pt x="60" y="24"/>
                      <a:pt x="60" y="24"/>
                    </a:cubicBezTo>
                    <a:cubicBezTo>
                      <a:pt x="60" y="24"/>
                      <a:pt x="60" y="24"/>
                      <a:pt x="60" y="24"/>
                    </a:cubicBezTo>
                    <a:moveTo>
                      <a:pt x="72" y="0"/>
                    </a:moveTo>
                    <a:cubicBezTo>
                      <a:pt x="71" y="2"/>
                      <a:pt x="71" y="2"/>
                      <a:pt x="71" y="2"/>
                    </a:cubicBezTo>
                    <a:cubicBezTo>
                      <a:pt x="71" y="3"/>
                      <a:pt x="71" y="3"/>
                      <a:pt x="71" y="3"/>
                    </a:cubicBezTo>
                    <a:cubicBezTo>
                      <a:pt x="70" y="4"/>
                      <a:pt x="70" y="4"/>
                      <a:pt x="70" y="4"/>
                    </a:cubicBezTo>
                    <a:cubicBezTo>
                      <a:pt x="70" y="5"/>
                      <a:pt x="70" y="5"/>
                      <a:pt x="70" y="5"/>
                    </a:cubicBezTo>
                    <a:cubicBezTo>
                      <a:pt x="68" y="8"/>
                      <a:pt x="66" y="12"/>
                      <a:pt x="65" y="15"/>
                    </a:cubicBezTo>
                    <a:cubicBezTo>
                      <a:pt x="62" y="20"/>
                      <a:pt x="62" y="20"/>
                      <a:pt x="62" y="20"/>
                    </a:cubicBezTo>
                    <a:cubicBezTo>
                      <a:pt x="61" y="23"/>
                      <a:pt x="61" y="23"/>
                      <a:pt x="61" y="23"/>
                    </a:cubicBezTo>
                    <a:cubicBezTo>
                      <a:pt x="60" y="24"/>
                      <a:pt x="60" y="24"/>
                      <a:pt x="60" y="24"/>
                    </a:cubicBezTo>
                    <a:cubicBezTo>
                      <a:pt x="60" y="24"/>
                      <a:pt x="60" y="24"/>
                      <a:pt x="60" y="24"/>
                    </a:cubicBezTo>
                    <a:cubicBezTo>
                      <a:pt x="60" y="24"/>
                      <a:pt x="60" y="24"/>
                      <a:pt x="60" y="24"/>
                    </a:cubicBezTo>
                    <a:cubicBezTo>
                      <a:pt x="60" y="25"/>
                      <a:pt x="60" y="25"/>
                      <a:pt x="60" y="25"/>
                    </a:cubicBezTo>
                    <a:cubicBezTo>
                      <a:pt x="59" y="25"/>
                      <a:pt x="59" y="25"/>
                      <a:pt x="59" y="25"/>
                    </a:cubicBezTo>
                    <a:cubicBezTo>
                      <a:pt x="49" y="43"/>
                      <a:pt x="49" y="43"/>
                      <a:pt x="49" y="43"/>
                    </a:cubicBezTo>
                    <a:cubicBezTo>
                      <a:pt x="50" y="42"/>
                      <a:pt x="50" y="42"/>
                      <a:pt x="50" y="42"/>
                    </a:cubicBezTo>
                    <a:cubicBezTo>
                      <a:pt x="53" y="40"/>
                      <a:pt x="57" y="38"/>
                      <a:pt x="59" y="37"/>
                    </a:cubicBezTo>
                    <a:cubicBezTo>
                      <a:pt x="64" y="34"/>
                      <a:pt x="64" y="34"/>
                      <a:pt x="64" y="34"/>
                    </a:cubicBezTo>
                    <a:cubicBezTo>
                      <a:pt x="65" y="33"/>
                      <a:pt x="65" y="33"/>
                      <a:pt x="65" y="33"/>
                    </a:cubicBezTo>
                    <a:cubicBezTo>
                      <a:pt x="66" y="33"/>
                      <a:pt x="66" y="33"/>
                      <a:pt x="66" y="33"/>
                    </a:cubicBezTo>
                    <a:cubicBezTo>
                      <a:pt x="68" y="31"/>
                      <a:pt x="68" y="31"/>
                      <a:pt x="68" y="31"/>
                    </a:cubicBezTo>
                    <a:cubicBezTo>
                      <a:pt x="71" y="29"/>
                      <a:pt x="73" y="27"/>
                      <a:pt x="76" y="25"/>
                    </a:cubicBezTo>
                    <a:cubicBezTo>
                      <a:pt x="76" y="25"/>
                      <a:pt x="77" y="24"/>
                      <a:pt x="77" y="23"/>
                    </a:cubicBezTo>
                    <a:cubicBezTo>
                      <a:pt x="79" y="22"/>
                      <a:pt x="79" y="22"/>
                      <a:pt x="79" y="22"/>
                    </a:cubicBezTo>
                    <a:cubicBezTo>
                      <a:pt x="80" y="21"/>
                      <a:pt x="81" y="19"/>
                      <a:pt x="82" y="18"/>
                    </a:cubicBezTo>
                    <a:cubicBezTo>
                      <a:pt x="83" y="17"/>
                      <a:pt x="84" y="16"/>
                      <a:pt x="85" y="15"/>
                    </a:cubicBezTo>
                    <a:cubicBezTo>
                      <a:pt x="86" y="13"/>
                      <a:pt x="86" y="13"/>
                      <a:pt x="86" y="13"/>
                    </a:cubicBezTo>
                    <a:cubicBezTo>
                      <a:pt x="87" y="12"/>
                      <a:pt x="87" y="11"/>
                      <a:pt x="87" y="11"/>
                    </a:cubicBezTo>
                    <a:cubicBezTo>
                      <a:pt x="88" y="10"/>
                      <a:pt x="88" y="10"/>
                      <a:pt x="88" y="10"/>
                    </a:cubicBezTo>
                    <a:cubicBezTo>
                      <a:pt x="88" y="9"/>
                      <a:pt x="88" y="9"/>
                      <a:pt x="88" y="9"/>
                    </a:cubicBezTo>
                    <a:cubicBezTo>
                      <a:pt x="88" y="9"/>
                      <a:pt x="88" y="9"/>
                      <a:pt x="88" y="9"/>
                    </a:cubicBezTo>
                    <a:cubicBezTo>
                      <a:pt x="88" y="9"/>
                      <a:pt x="88" y="9"/>
                      <a:pt x="88" y="9"/>
                    </a:cubicBezTo>
                    <a:cubicBezTo>
                      <a:pt x="88" y="9"/>
                      <a:pt x="88" y="9"/>
                      <a:pt x="88" y="9"/>
                    </a:cubicBezTo>
                    <a:cubicBezTo>
                      <a:pt x="89" y="6"/>
                      <a:pt x="89" y="6"/>
                      <a:pt x="89" y="6"/>
                    </a:cubicBezTo>
                    <a:cubicBezTo>
                      <a:pt x="89" y="6"/>
                      <a:pt x="89" y="6"/>
                      <a:pt x="89" y="6"/>
                    </a:cubicBezTo>
                    <a:cubicBezTo>
                      <a:pt x="88" y="6"/>
                      <a:pt x="87" y="6"/>
                      <a:pt x="85" y="6"/>
                    </a:cubicBezTo>
                    <a:cubicBezTo>
                      <a:pt x="80" y="5"/>
                      <a:pt x="76" y="3"/>
                      <a:pt x="72"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59">
                <a:extLst>
                  <a:ext uri="{FF2B5EF4-FFF2-40B4-BE49-F238E27FC236}">
                    <a16:creationId xmlns:a16="http://schemas.microsoft.com/office/drawing/2014/main" id="{C6075B37-8465-435C-9E90-0B7A61EF440D}"/>
                  </a:ext>
                </a:extLst>
              </p:cNvPr>
              <p:cNvSpPr>
                <a:spLocks/>
              </p:cNvSpPr>
              <p:nvPr/>
            </p:nvSpPr>
            <p:spPr bwMode="auto">
              <a:xfrm>
                <a:off x="2219" y="1617"/>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60">
                <a:extLst>
                  <a:ext uri="{FF2B5EF4-FFF2-40B4-BE49-F238E27FC236}">
                    <a16:creationId xmlns:a16="http://schemas.microsoft.com/office/drawing/2014/main" id="{77C04014-59B2-4FC8-8F63-DF86194C8115}"/>
                  </a:ext>
                </a:extLst>
              </p:cNvPr>
              <p:cNvSpPr>
                <a:spLocks/>
              </p:cNvSpPr>
              <p:nvPr/>
            </p:nvSpPr>
            <p:spPr bwMode="auto">
              <a:xfrm>
                <a:off x="2673" y="2349"/>
                <a:ext cx="45" cy="29"/>
              </a:xfrm>
              <a:custGeom>
                <a:avLst/>
                <a:gdLst>
                  <a:gd name="T0" fmla="*/ 17 w 19"/>
                  <a:gd name="T1" fmla="*/ 0 h 12"/>
                  <a:gd name="T2" fmla="*/ 0 w 19"/>
                  <a:gd name="T3" fmla="*/ 9 h 12"/>
                  <a:gd name="T4" fmla="*/ 2 w 19"/>
                  <a:gd name="T5" fmla="*/ 12 h 12"/>
                  <a:gd name="T6" fmla="*/ 19 w 19"/>
                  <a:gd name="T7" fmla="*/ 3 h 12"/>
                  <a:gd name="T8" fmla="*/ 17 w 19"/>
                  <a:gd name="T9" fmla="*/ 0 h 12"/>
                </a:gdLst>
                <a:ahLst/>
                <a:cxnLst>
                  <a:cxn ang="0">
                    <a:pos x="T0" y="T1"/>
                  </a:cxn>
                  <a:cxn ang="0">
                    <a:pos x="T2" y="T3"/>
                  </a:cxn>
                  <a:cxn ang="0">
                    <a:pos x="T4" y="T5"/>
                  </a:cxn>
                  <a:cxn ang="0">
                    <a:pos x="T6" y="T7"/>
                  </a:cxn>
                  <a:cxn ang="0">
                    <a:pos x="T8" y="T9"/>
                  </a:cxn>
                </a:cxnLst>
                <a:rect l="0" t="0" r="r" b="b"/>
                <a:pathLst>
                  <a:path w="19" h="12">
                    <a:moveTo>
                      <a:pt x="17" y="0"/>
                    </a:moveTo>
                    <a:cubicBezTo>
                      <a:pt x="12" y="3"/>
                      <a:pt x="6" y="6"/>
                      <a:pt x="0" y="9"/>
                    </a:cubicBezTo>
                    <a:cubicBezTo>
                      <a:pt x="2" y="12"/>
                      <a:pt x="2" y="12"/>
                      <a:pt x="2" y="12"/>
                    </a:cubicBezTo>
                    <a:cubicBezTo>
                      <a:pt x="8" y="9"/>
                      <a:pt x="14" y="6"/>
                      <a:pt x="19" y="3"/>
                    </a:cubicBezTo>
                    <a:cubicBezTo>
                      <a:pt x="19" y="2"/>
                      <a:pt x="18" y="1"/>
                      <a:pt x="17"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61">
                <a:extLst>
                  <a:ext uri="{FF2B5EF4-FFF2-40B4-BE49-F238E27FC236}">
                    <a16:creationId xmlns:a16="http://schemas.microsoft.com/office/drawing/2014/main" id="{7ACE685C-E3F5-487D-BEA2-B0CD08A28E81}"/>
                  </a:ext>
                </a:extLst>
              </p:cNvPr>
              <p:cNvSpPr>
                <a:spLocks noEditPoints="1"/>
              </p:cNvSpPr>
              <p:nvPr/>
            </p:nvSpPr>
            <p:spPr bwMode="auto">
              <a:xfrm>
                <a:off x="2782" y="2525"/>
                <a:ext cx="74" cy="81"/>
              </a:xfrm>
              <a:custGeom>
                <a:avLst/>
                <a:gdLst>
                  <a:gd name="T0" fmla="*/ 15 w 31"/>
                  <a:gd name="T1" fmla="*/ 17 h 34"/>
                  <a:gd name="T2" fmla="*/ 0 w 31"/>
                  <a:gd name="T3" fmla="*/ 32 h 34"/>
                  <a:gd name="T4" fmla="*/ 1 w 31"/>
                  <a:gd name="T5" fmla="*/ 34 h 34"/>
                  <a:gd name="T6" fmla="*/ 16 w 31"/>
                  <a:gd name="T7" fmla="*/ 20 h 34"/>
                  <a:gd name="T8" fmla="*/ 15 w 31"/>
                  <a:gd name="T9" fmla="*/ 19 h 34"/>
                  <a:gd name="T10" fmla="*/ 15 w 31"/>
                  <a:gd name="T11" fmla="*/ 17 h 34"/>
                  <a:gd name="T12" fmla="*/ 28 w 31"/>
                  <a:gd name="T13" fmla="*/ 0 h 34"/>
                  <a:gd name="T14" fmla="*/ 16 w 31"/>
                  <a:gd name="T15" fmla="*/ 15 h 34"/>
                  <a:gd name="T16" fmla="*/ 17 w 31"/>
                  <a:gd name="T17" fmla="*/ 15 h 34"/>
                  <a:gd name="T18" fmla="*/ 18 w 31"/>
                  <a:gd name="T19" fmla="*/ 16 h 34"/>
                  <a:gd name="T20" fmla="*/ 19 w 31"/>
                  <a:gd name="T21" fmla="*/ 17 h 34"/>
                  <a:gd name="T22" fmla="*/ 31 w 31"/>
                  <a:gd name="T23" fmla="*/ 2 h 34"/>
                  <a:gd name="T24" fmla="*/ 30 w 31"/>
                  <a:gd name="T25" fmla="*/ 1 h 34"/>
                  <a:gd name="T26" fmla="*/ 29 w 31"/>
                  <a:gd name="T27" fmla="*/ 1 h 34"/>
                  <a:gd name="T28" fmla="*/ 29 w 31"/>
                  <a:gd name="T29" fmla="*/ 1 h 34"/>
                  <a:gd name="T30" fmla="*/ 29 w 31"/>
                  <a:gd name="T31" fmla="*/ 1 h 34"/>
                  <a:gd name="T32" fmla="*/ 28 w 31"/>
                  <a:gd name="T33" fmla="*/ 0 h 34"/>
                  <a:gd name="T34" fmla="*/ 28 w 31"/>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15" y="17"/>
                    </a:moveTo>
                    <a:cubicBezTo>
                      <a:pt x="10" y="22"/>
                      <a:pt x="5" y="27"/>
                      <a:pt x="0" y="32"/>
                    </a:cubicBezTo>
                    <a:cubicBezTo>
                      <a:pt x="0" y="33"/>
                      <a:pt x="1" y="34"/>
                      <a:pt x="1" y="34"/>
                    </a:cubicBezTo>
                    <a:cubicBezTo>
                      <a:pt x="6" y="30"/>
                      <a:pt x="11" y="25"/>
                      <a:pt x="16" y="20"/>
                    </a:cubicBezTo>
                    <a:cubicBezTo>
                      <a:pt x="15" y="19"/>
                      <a:pt x="15" y="19"/>
                      <a:pt x="15" y="19"/>
                    </a:cubicBezTo>
                    <a:cubicBezTo>
                      <a:pt x="15" y="17"/>
                      <a:pt x="15" y="17"/>
                      <a:pt x="15" y="17"/>
                    </a:cubicBezTo>
                    <a:moveTo>
                      <a:pt x="28" y="0"/>
                    </a:moveTo>
                    <a:cubicBezTo>
                      <a:pt x="24" y="5"/>
                      <a:pt x="20" y="10"/>
                      <a:pt x="16" y="15"/>
                    </a:cubicBezTo>
                    <a:cubicBezTo>
                      <a:pt x="17" y="15"/>
                      <a:pt x="17" y="15"/>
                      <a:pt x="17" y="15"/>
                    </a:cubicBezTo>
                    <a:cubicBezTo>
                      <a:pt x="18" y="16"/>
                      <a:pt x="18" y="16"/>
                      <a:pt x="18" y="16"/>
                    </a:cubicBezTo>
                    <a:cubicBezTo>
                      <a:pt x="19" y="17"/>
                      <a:pt x="19" y="17"/>
                      <a:pt x="19" y="17"/>
                    </a:cubicBezTo>
                    <a:cubicBezTo>
                      <a:pt x="23" y="12"/>
                      <a:pt x="27" y="7"/>
                      <a:pt x="31" y="2"/>
                    </a:cubicBezTo>
                    <a:cubicBezTo>
                      <a:pt x="30" y="1"/>
                      <a:pt x="30" y="1"/>
                      <a:pt x="30" y="1"/>
                    </a:cubicBezTo>
                    <a:cubicBezTo>
                      <a:pt x="29" y="1"/>
                      <a:pt x="29" y="1"/>
                      <a:pt x="29" y="1"/>
                    </a:cubicBezTo>
                    <a:cubicBezTo>
                      <a:pt x="29" y="1"/>
                      <a:pt x="29" y="1"/>
                      <a:pt x="29" y="1"/>
                    </a:cubicBezTo>
                    <a:cubicBezTo>
                      <a:pt x="29" y="1"/>
                      <a:pt x="29" y="1"/>
                      <a:pt x="29" y="1"/>
                    </a:cubicBezTo>
                    <a:cubicBezTo>
                      <a:pt x="28" y="0"/>
                      <a:pt x="28" y="0"/>
                      <a:pt x="28" y="0"/>
                    </a:cubicBezTo>
                    <a:cubicBezTo>
                      <a:pt x="28" y="0"/>
                      <a:pt x="28" y="0"/>
                      <a:pt x="28"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62">
                <a:extLst>
                  <a:ext uri="{FF2B5EF4-FFF2-40B4-BE49-F238E27FC236}">
                    <a16:creationId xmlns:a16="http://schemas.microsoft.com/office/drawing/2014/main" id="{F16456F7-79AB-4CE8-8CCC-E52D58AEC454}"/>
                  </a:ext>
                </a:extLst>
              </p:cNvPr>
              <p:cNvSpPr>
                <a:spLocks/>
              </p:cNvSpPr>
              <p:nvPr/>
            </p:nvSpPr>
            <p:spPr bwMode="auto">
              <a:xfrm>
                <a:off x="2830" y="2794"/>
                <a:ext cx="14" cy="7"/>
              </a:xfrm>
              <a:custGeom>
                <a:avLst/>
                <a:gdLst>
                  <a:gd name="T0" fmla="*/ 6 w 6"/>
                  <a:gd name="T1" fmla="*/ 0 h 3"/>
                  <a:gd name="T2" fmla="*/ 5 w 6"/>
                  <a:gd name="T3" fmla="*/ 1 h 3"/>
                  <a:gd name="T4" fmla="*/ 0 w 6"/>
                  <a:gd name="T5" fmla="*/ 2 h 3"/>
                  <a:gd name="T6" fmla="*/ 1 w 6"/>
                  <a:gd name="T7" fmla="*/ 3 h 3"/>
                  <a:gd name="T8" fmla="*/ 1 w 6"/>
                  <a:gd name="T9" fmla="*/ 3 h 3"/>
                  <a:gd name="T10" fmla="*/ 6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6" y="0"/>
                    </a:moveTo>
                    <a:cubicBezTo>
                      <a:pt x="5" y="1"/>
                      <a:pt x="5" y="1"/>
                      <a:pt x="5" y="1"/>
                    </a:cubicBezTo>
                    <a:cubicBezTo>
                      <a:pt x="0" y="2"/>
                      <a:pt x="0" y="2"/>
                      <a:pt x="0" y="2"/>
                    </a:cubicBezTo>
                    <a:cubicBezTo>
                      <a:pt x="0" y="2"/>
                      <a:pt x="0" y="3"/>
                      <a:pt x="1" y="3"/>
                    </a:cubicBezTo>
                    <a:cubicBezTo>
                      <a:pt x="1" y="3"/>
                      <a:pt x="1" y="3"/>
                      <a:pt x="1" y="3"/>
                    </a:cubicBezTo>
                    <a:cubicBezTo>
                      <a:pt x="3" y="2"/>
                      <a:pt x="5" y="1"/>
                      <a:pt x="6"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63">
                <a:extLst>
                  <a:ext uri="{FF2B5EF4-FFF2-40B4-BE49-F238E27FC236}">
                    <a16:creationId xmlns:a16="http://schemas.microsoft.com/office/drawing/2014/main" id="{4C063F86-4E2C-4F87-8F71-D40F09394DB8}"/>
                  </a:ext>
                </a:extLst>
              </p:cNvPr>
              <p:cNvSpPr>
                <a:spLocks noEditPoints="1"/>
              </p:cNvSpPr>
              <p:nvPr/>
            </p:nvSpPr>
            <p:spPr bwMode="auto">
              <a:xfrm>
                <a:off x="2932" y="2789"/>
                <a:ext cx="41" cy="38"/>
              </a:xfrm>
              <a:custGeom>
                <a:avLst/>
                <a:gdLst>
                  <a:gd name="T0" fmla="*/ 0 w 17"/>
                  <a:gd name="T1" fmla="*/ 14 h 16"/>
                  <a:gd name="T2" fmla="*/ 0 w 17"/>
                  <a:gd name="T3" fmla="*/ 14 h 16"/>
                  <a:gd name="T4" fmla="*/ 1 w 17"/>
                  <a:gd name="T5" fmla="*/ 16 h 16"/>
                  <a:gd name="T6" fmla="*/ 2 w 17"/>
                  <a:gd name="T7" fmla="*/ 15 h 16"/>
                  <a:gd name="T8" fmla="*/ 4 w 17"/>
                  <a:gd name="T9" fmla="*/ 14 h 16"/>
                  <a:gd name="T10" fmla="*/ 0 w 17"/>
                  <a:gd name="T11" fmla="*/ 14 h 16"/>
                  <a:gd name="T12" fmla="*/ 14 w 17"/>
                  <a:gd name="T13" fmla="*/ 0 h 16"/>
                  <a:gd name="T14" fmla="*/ 9 w 17"/>
                  <a:gd name="T15" fmla="*/ 5 h 16"/>
                  <a:gd name="T16" fmla="*/ 13 w 17"/>
                  <a:gd name="T17" fmla="*/ 6 h 16"/>
                  <a:gd name="T18" fmla="*/ 17 w 17"/>
                  <a:gd name="T19" fmla="*/ 1 h 16"/>
                  <a:gd name="T20" fmla="*/ 16 w 17"/>
                  <a:gd name="T21" fmla="*/ 1 h 16"/>
                  <a:gd name="T22" fmla="*/ 14 w 17"/>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0" y="14"/>
                    </a:moveTo>
                    <a:cubicBezTo>
                      <a:pt x="0" y="14"/>
                      <a:pt x="0" y="14"/>
                      <a:pt x="0" y="14"/>
                    </a:cubicBezTo>
                    <a:cubicBezTo>
                      <a:pt x="0" y="15"/>
                      <a:pt x="0" y="16"/>
                      <a:pt x="1" y="16"/>
                    </a:cubicBezTo>
                    <a:cubicBezTo>
                      <a:pt x="1" y="16"/>
                      <a:pt x="1" y="15"/>
                      <a:pt x="2" y="15"/>
                    </a:cubicBezTo>
                    <a:cubicBezTo>
                      <a:pt x="2" y="15"/>
                      <a:pt x="3" y="14"/>
                      <a:pt x="4" y="14"/>
                    </a:cubicBezTo>
                    <a:cubicBezTo>
                      <a:pt x="3" y="14"/>
                      <a:pt x="1" y="14"/>
                      <a:pt x="0" y="14"/>
                    </a:cubicBezTo>
                    <a:moveTo>
                      <a:pt x="14" y="0"/>
                    </a:moveTo>
                    <a:cubicBezTo>
                      <a:pt x="13" y="2"/>
                      <a:pt x="11" y="4"/>
                      <a:pt x="9" y="5"/>
                    </a:cubicBezTo>
                    <a:cubicBezTo>
                      <a:pt x="10" y="6"/>
                      <a:pt x="12" y="6"/>
                      <a:pt x="13" y="6"/>
                    </a:cubicBezTo>
                    <a:cubicBezTo>
                      <a:pt x="14" y="4"/>
                      <a:pt x="16" y="3"/>
                      <a:pt x="17" y="1"/>
                    </a:cubicBezTo>
                    <a:cubicBezTo>
                      <a:pt x="16" y="1"/>
                      <a:pt x="16" y="1"/>
                      <a:pt x="16" y="1"/>
                    </a:cubicBezTo>
                    <a:cubicBezTo>
                      <a:pt x="14" y="0"/>
                      <a:pt x="14" y="0"/>
                      <a:pt x="14"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64">
                <a:extLst>
                  <a:ext uri="{FF2B5EF4-FFF2-40B4-BE49-F238E27FC236}">
                    <a16:creationId xmlns:a16="http://schemas.microsoft.com/office/drawing/2014/main" id="{75CE6DB3-9AB9-46CA-95CD-BDE5593A0E9C}"/>
                  </a:ext>
                </a:extLst>
              </p:cNvPr>
              <p:cNvSpPr>
                <a:spLocks noEditPoints="1"/>
              </p:cNvSpPr>
              <p:nvPr/>
            </p:nvSpPr>
            <p:spPr bwMode="auto">
              <a:xfrm>
                <a:off x="2982" y="2805"/>
                <a:ext cx="26" cy="34"/>
              </a:xfrm>
              <a:custGeom>
                <a:avLst/>
                <a:gdLst>
                  <a:gd name="T0" fmla="*/ 1 w 11"/>
                  <a:gd name="T1" fmla="*/ 11 h 14"/>
                  <a:gd name="T2" fmla="*/ 0 w 11"/>
                  <a:gd name="T3" fmla="*/ 13 h 14"/>
                  <a:gd name="T4" fmla="*/ 2 w 11"/>
                  <a:gd name="T5" fmla="*/ 14 h 14"/>
                  <a:gd name="T6" fmla="*/ 3 w 11"/>
                  <a:gd name="T7" fmla="*/ 12 h 14"/>
                  <a:gd name="T8" fmla="*/ 1 w 11"/>
                  <a:gd name="T9" fmla="*/ 11 h 14"/>
                  <a:gd name="T10" fmla="*/ 9 w 11"/>
                  <a:gd name="T11" fmla="*/ 0 h 14"/>
                  <a:gd name="T12" fmla="*/ 6 w 11"/>
                  <a:gd name="T13" fmla="*/ 4 h 14"/>
                  <a:gd name="T14" fmla="*/ 8 w 11"/>
                  <a:gd name="T15" fmla="*/ 5 h 14"/>
                  <a:gd name="T16" fmla="*/ 11 w 11"/>
                  <a:gd name="T17" fmla="*/ 0 h 14"/>
                  <a:gd name="T18" fmla="*/ 9 w 11"/>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 y="11"/>
                    </a:moveTo>
                    <a:cubicBezTo>
                      <a:pt x="1" y="12"/>
                      <a:pt x="1" y="13"/>
                      <a:pt x="0" y="13"/>
                    </a:cubicBezTo>
                    <a:cubicBezTo>
                      <a:pt x="1" y="14"/>
                      <a:pt x="1" y="14"/>
                      <a:pt x="2" y="14"/>
                    </a:cubicBezTo>
                    <a:cubicBezTo>
                      <a:pt x="2" y="13"/>
                      <a:pt x="3" y="13"/>
                      <a:pt x="3" y="12"/>
                    </a:cubicBezTo>
                    <a:cubicBezTo>
                      <a:pt x="3" y="12"/>
                      <a:pt x="2" y="11"/>
                      <a:pt x="1" y="11"/>
                    </a:cubicBezTo>
                    <a:moveTo>
                      <a:pt x="9" y="0"/>
                    </a:moveTo>
                    <a:cubicBezTo>
                      <a:pt x="8" y="1"/>
                      <a:pt x="7" y="3"/>
                      <a:pt x="6" y="4"/>
                    </a:cubicBezTo>
                    <a:cubicBezTo>
                      <a:pt x="7" y="4"/>
                      <a:pt x="7" y="5"/>
                      <a:pt x="8" y="5"/>
                    </a:cubicBezTo>
                    <a:cubicBezTo>
                      <a:pt x="9" y="4"/>
                      <a:pt x="10" y="2"/>
                      <a:pt x="11" y="0"/>
                    </a:cubicBezTo>
                    <a:cubicBezTo>
                      <a:pt x="10" y="0"/>
                      <a:pt x="10" y="0"/>
                      <a:pt x="9"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65">
                <a:extLst>
                  <a:ext uri="{FF2B5EF4-FFF2-40B4-BE49-F238E27FC236}">
                    <a16:creationId xmlns:a16="http://schemas.microsoft.com/office/drawing/2014/main" id="{CB3928BA-AEB2-4D75-965E-BA0C9FB4DA0C}"/>
                  </a:ext>
                </a:extLst>
              </p:cNvPr>
              <p:cNvSpPr>
                <a:spLocks noEditPoints="1"/>
              </p:cNvSpPr>
              <p:nvPr/>
            </p:nvSpPr>
            <p:spPr bwMode="auto">
              <a:xfrm>
                <a:off x="3022" y="2834"/>
                <a:ext cx="22" cy="31"/>
              </a:xfrm>
              <a:custGeom>
                <a:avLst/>
                <a:gdLst>
                  <a:gd name="T0" fmla="*/ 2 w 9"/>
                  <a:gd name="T1" fmla="*/ 10 h 13"/>
                  <a:gd name="T2" fmla="*/ 0 w 9"/>
                  <a:gd name="T3" fmla="*/ 11 h 13"/>
                  <a:gd name="T4" fmla="*/ 2 w 9"/>
                  <a:gd name="T5" fmla="*/ 13 h 13"/>
                  <a:gd name="T6" fmla="*/ 3 w 9"/>
                  <a:gd name="T7" fmla="*/ 11 h 13"/>
                  <a:gd name="T8" fmla="*/ 2 w 9"/>
                  <a:gd name="T9" fmla="*/ 10 h 13"/>
                  <a:gd name="T10" fmla="*/ 2 w 9"/>
                  <a:gd name="T11" fmla="*/ 10 h 13"/>
                  <a:gd name="T12" fmla="*/ 8 w 9"/>
                  <a:gd name="T13" fmla="*/ 0 h 13"/>
                  <a:gd name="T14" fmla="*/ 5 w 9"/>
                  <a:gd name="T15" fmla="*/ 4 h 13"/>
                  <a:gd name="T16" fmla="*/ 6 w 9"/>
                  <a:gd name="T17" fmla="*/ 5 h 13"/>
                  <a:gd name="T18" fmla="*/ 6 w 9"/>
                  <a:gd name="T19" fmla="*/ 5 h 13"/>
                  <a:gd name="T20" fmla="*/ 9 w 9"/>
                  <a:gd name="T21" fmla="*/ 1 h 13"/>
                  <a:gd name="T22" fmla="*/ 8 w 9"/>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3">
                    <a:moveTo>
                      <a:pt x="2" y="10"/>
                    </a:moveTo>
                    <a:cubicBezTo>
                      <a:pt x="1" y="10"/>
                      <a:pt x="1" y="11"/>
                      <a:pt x="0" y="11"/>
                    </a:cubicBezTo>
                    <a:cubicBezTo>
                      <a:pt x="1" y="12"/>
                      <a:pt x="1" y="12"/>
                      <a:pt x="2" y="13"/>
                    </a:cubicBezTo>
                    <a:cubicBezTo>
                      <a:pt x="2" y="12"/>
                      <a:pt x="3" y="12"/>
                      <a:pt x="3" y="11"/>
                    </a:cubicBezTo>
                    <a:cubicBezTo>
                      <a:pt x="3" y="11"/>
                      <a:pt x="2" y="10"/>
                      <a:pt x="2" y="10"/>
                    </a:cubicBezTo>
                    <a:cubicBezTo>
                      <a:pt x="2" y="10"/>
                      <a:pt x="2" y="10"/>
                      <a:pt x="2" y="10"/>
                    </a:cubicBezTo>
                    <a:moveTo>
                      <a:pt x="8" y="0"/>
                    </a:moveTo>
                    <a:cubicBezTo>
                      <a:pt x="7" y="1"/>
                      <a:pt x="6" y="3"/>
                      <a:pt x="5" y="4"/>
                    </a:cubicBezTo>
                    <a:cubicBezTo>
                      <a:pt x="6" y="4"/>
                      <a:pt x="6" y="5"/>
                      <a:pt x="6" y="5"/>
                    </a:cubicBezTo>
                    <a:cubicBezTo>
                      <a:pt x="6" y="5"/>
                      <a:pt x="6" y="5"/>
                      <a:pt x="6" y="5"/>
                    </a:cubicBezTo>
                    <a:cubicBezTo>
                      <a:pt x="7" y="4"/>
                      <a:pt x="8" y="2"/>
                      <a:pt x="9" y="1"/>
                    </a:cubicBezTo>
                    <a:cubicBezTo>
                      <a:pt x="8" y="0"/>
                      <a:pt x="8" y="0"/>
                      <a:pt x="8" y="0"/>
                    </a:cubicBezTo>
                  </a:path>
                </a:pathLst>
              </a:custGeom>
              <a:solidFill>
                <a:srgbClr val="C8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6">
                <a:extLst>
                  <a:ext uri="{FF2B5EF4-FFF2-40B4-BE49-F238E27FC236}">
                    <a16:creationId xmlns:a16="http://schemas.microsoft.com/office/drawing/2014/main" id="{660B7074-CA26-40A9-A8D3-9B9C5409D0D0}"/>
                  </a:ext>
                </a:extLst>
              </p:cNvPr>
              <p:cNvSpPr>
                <a:spLocks noEditPoints="1"/>
              </p:cNvSpPr>
              <p:nvPr/>
            </p:nvSpPr>
            <p:spPr bwMode="auto">
              <a:xfrm>
                <a:off x="2459" y="2157"/>
                <a:ext cx="678" cy="789"/>
              </a:xfrm>
              <a:custGeom>
                <a:avLst/>
                <a:gdLst>
                  <a:gd name="T0" fmla="*/ 186 w 285"/>
                  <a:gd name="T1" fmla="*/ 327 h 332"/>
                  <a:gd name="T2" fmla="*/ 195 w 285"/>
                  <a:gd name="T3" fmla="*/ 328 h 332"/>
                  <a:gd name="T4" fmla="*/ 196 w 285"/>
                  <a:gd name="T5" fmla="*/ 329 h 332"/>
                  <a:gd name="T6" fmla="*/ 199 w 285"/>
                  <a:gd name="T7" fmla="*/ 330 h 332"/>
                  <a:gd name="T8" fmla="*/ 201 w 285"/>
                  <a:gd name="T9" fmla="*/ 331 h 332"/>
                  <a:gd name="T10" fmla="*/ 194 w 285"/>
                  <a:gd name="T11" fmla="*/ 317 h 332"/>
                  <a:gd name="T12" fmla="*/ 147 w 285"/>
                  <a:gd name="T13" fmla="*/ 315 h 332"/>
                  <a:gd name="T14" fmla="*/ 153 w 285"/>
                  <a:gd name="T15" fmla="*/ 319 h 332"/>
                  <a:gd name="T16" fmla="*/ 173 w 285"/>
                  <a:gd name="T17" fmla="*/ 315 h 332"/>
                  <a:gd name="T18" fmla="*/ 179 w 285"/>
                  <a:gd name="T19" fmla="*/ 309 h 332"/>
                  <a:gd name="T20" fmla="*/ 81 w 285"/>
                  <a:gd name="T21" fmla="*/ 307 h 332"/>
                  <a:gd name="T22" fmla="*/ 84 w 285"/>
                  <a:gd name="T23" fmla="*/ 304 h 332"/>
                  <a:gd name="T24" fmla="*/ 83 w 285"/>
                  <a:gd name="T25" fmla="*/ 301 h 332"/>
                  <a:gd name="T26" fmla="*/ 246 w 285"/>
                  <a:gd name="T27" fmla="*/ 293 h 332"/>
                  <a:gd name="T28" fmla="*/ 267 w 285"/>
                  <a:gd name="T29" fmla="*/ 312 h 332"/>
                  <a:gd name="T30" fmla="*/ 278 w 285"/>
                  <a:gd name="T31" fmla="*/ 320 h 332"/>
                  <a:gd name="T32" fmla="*/ 253 w 285"/>
                  <a:gd name="T33" fmla="*/ 306 h 332"/>
                  <a:gd name="T34" fmla="*/ 245 w 285"/>
                  <a:gd name="T35" fmla="*/ 302 h 332"/>
                  <a:gd name="T36" fmla="*/ 253 w 285"/>
                  <a:gd name="T37" fmla="*/ 308 h 332"/>
                  <a:gd name="T38" fmla="*/ 274 w 285"/>
                  <a:gd name="T39" fmla="*/ 319 h 332"/>
                  <a:gd name="T40" fmla="*/ 277 w 285"/>
                  <a:gd name="T41" fmla="*/ 320 h 332"/>
                  <a:gd name="T42" fmla="*/ 278 w 285"/>
                  <a:gd name="T43" fmla="*/ 318 h 332"/>
                  <a:gd name="T44" fmla="*/ 271 w 285"/>
                  <a:gd name="T45" fmla="*/ 313 h 332"/>
                  <a:gd name="T46" fmla="*/ 255 w 285"/>
                  <a:gd name="T47" fmla="*/ 297 h 332"/>
                  <a:gd name="T48" fmla="*/ 247 w 285"/>
                  <a:gd name="T49" fmla="*/ 288 h 332"/>
                  <a:gd name="T50" fmla="*/ 234 w 285"/>
                  <a:gd name="T51" fmla="*/ 276 h 332"/>
                  <a:gd name="T52" fmla="*/ 239 w 285"/>
                  <a:gd name="T53" fmla="*/ 178 h 332"/>
                  <a:gd name="T54" fmla="*/ 240 w 285"/>
                  <a:gd name="T55" fmla="*/ 173 h 332"/>
                  <a:gd name="T56" fmla="*/ 200 w 285"/>
                  <a:gd name="T57" fmla="*/ 108 h 332"/>
                  <a:gd name="T58" fmla="*/ 207 w 285"/>
                  <a:gd name="T59" fmla="*/ 113 h 332"/>
                  <a:gd name="T60" fmla="*/ 233 w 285"/>
                  <a:gd name="T61" fmla="*/ 162 h 332"/>
                  <a:gd name="T62" fmla="*/ 238 w 285"/>
                  <a:gd name="T63" fmla="*/ 162 h 332"/>
                  <a:gd name="T64" fmla="*/ 234 w 285"/>
                  <a:gd name="T65" fmla="*/ 144 h 332"/>
                  <a:gd name="T66" fmla="*/ 225 w 285"/>
                  <a:gd name="T67" fmla="*/ 125 h 332"/>
                  <a:gd name="T68" fmla="*/ 215 w 285"/>
                  <a:gd name="T69" fmla="*/ 105 h 332"/>
                  <a:gd name="T70" fmla="*/ 214 w 285"/>
                  <a:gd name="T71" fmla="*/ 100 h 332"/>
                  <a:gd name="T72" fmla="*/ 213 w 285"/>
                  <a:gd name="T73" fmla="*/ 95 h 332"/>
                  <a:gd name="T74" fmla="*/ 211 w 285"/>
                  <a:gd name="T75" fmla="*/ 89 h 332"/>
                  <a:gd name="T76" fmla="*/ 215 w 285"/>
                  <a:gd name="T77" fmla="*/ 92 h 332"/>
                  <a:gd name="T78" fmla="*/ 216 w 285"/>
                  <a:gd name="T79" fmla="*/ 92 h 332"/>
                  <a:gd name="T80" fmla="*/ 226 w 285"/>
                  <a:gd name="T81" fmla="*/ 109 h 332"/>
                  <a:gd name="T82" fmla="*/ 233 w 285"/>
                  <a:gd name="T83" fmla="*/ 121 h 332"/>
                  <a:gd name="T84" fmla="*/ 234 w 285"/>
                  <a:gd name="T85" fmla="*/ 117 h 332"/>
                  <a:gd name="T86" fmla="*/ 236 w 285"/>
                  <a:gd name="T87" fmla="*/ 107 h 332"/>
                  <a:gd name="T88" fmla="*/ 234 w 285"/>
                  <a:gd name="T89" fmla="*/ 92 h 332"/>
                  <a:gd name="T90" fmla="*/ 225 w 285"/>
                  <a:gd name="T91" fmla="*/ 76 h 332"/>
                  <a:gd name="T92" fmla="*/ 224 w 285"/>
                  <a:gd name="T93" fmla="*/ 74 h 332"/>
                  <a:gd name="T94" fmla="*/ 220 w 285"/>
                  <a:gd name="T95" fmla="*/ 69 h 332"/>
                  <a:gd name="T96" fmla="*/ 193 w 285"/>
                  <a:gd name="T97" fmla="*/ 27 h 332"/>
                  <a:gd name="T98" fmla="*/ 192 w 285"/>
                  <a:gd name="T99" fmla="*/ 55 h 332"/>
                  <a:gd name="T100" fmla="*/ 197 w 285"/>
                  <a:gd name="T101" fmla="*/ 99 h 332"/>
                  <a:gd name="T102" fmla="*/ 216 w 285"/>
                  <a:gd name="T103" fmla="*/ 64 h 332"/>
                  <a:gd name="T104" fmla="*/ 211 w 285"/>
                  <a:gd name="T105" fmla="*/ 55 h 332"/>
                  <a:gd name="T106" fmla="*/ 211 w 285"/>
                  <a:gd name="T107" fmla="*/ 19 h 332"/>
                  <a:gd name="T108" fmla="*/ 53 w 285"/>
                  <a:gd name="T109" fmla="*/ 21 h 332"/>
                  <a:gd name="T110" fmla="*/ 83 w 285"/>
                  <a:gd name="T111" fmla="*/ 51 h 332"/>
                  <a:gd name="T112" fmla="*/ 64 w 285"/>
                  <a:gd name="T113" fmla="*/ 29 h 332"/>
                  <a:gd name="T114" fmla="*/ 9 w 285"/>
                  <a:gd name="T115" fmla="*/ 0 h 332"/>
                  <a:gd name="T116" fmla="*/ 2 w 285"/>
                  <a:gd name="T117" fmla="*/ 20 h 332"/>
                  <a:gd name="T118" fmla="*/ 18 w 285"/>
                  <a:gd name="T119" fmla="*/ 30 h 332"/>
                  <a:gd name="T120" fmla="*/ 19 w 285"/>
                  <a:gd name="T121" fmla="*/ 22 h 332"/>
                  <a:gd name="T122" fmla="*/ 18 w 285"/>
                  <a:gd name="T123" fmla="*/ 1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332">
                    <a:moveTo>
                      <a:pt x="194" y="317"/>
                    </a:moveTo>
                    <a:cubicBezTo>
                      <a:pt x="193" y="318"/>
                      <a:pt x="193" y="318"/>
                      <a:pt x="193" y="318"/>
                    </a:cubicBezTo>
                    <a:cubicBezTo>
                      <a:pt x="191" y="320"/>
                      <a:pt x="189" y="322"/>
                      <a:pt x="188" y="323"/>
                    </a:cubicBezTo>
                    <a:cubicBezTo>
                      <a:pt x="185" y="326"/>
                      <a:pt x="185" y="326"/>
                      <a:pt x="185" y="326"/>
                    </a:cubicBezTo>
                    <a:cubicBezTo>
                      <a:pt x="185" y="327"/>
                      <a:pt x="186" y="327"/>
                      <a:pt x="186" y="327"/>
                    </a:cubicBezTo>
                    <a:cubicBezTo>
                      <a:pt x="187" y="327"/>
                      <a:pt x="187" y="327"/>
                      <a:pt x="187" y="327"/>
                    </a:cubicBezTo>
                    <a:cubicBezTo>
                      <a:pt x="188" y="327"/>
                      <a:pt x="189" y="328"/>
                      <a:pt x="190" y="328"/>
                    </a:cubicBezTo>
                    <a:cubicBezTo>
                      <a:pt x="191" y="328"/>
                      <a:pt x="191" y="328"/>
                      <a:pt x="192" y="327"/>
                    </a:cubicBezTo>
                    <a:cubicBezTo>
                      <a:pt x="194" y="327"/>
                      <a:pt x="194" y="327"/>
                      <a:pt x="194" y="327"/>
                    </a:cubicBezTo>
                    <a:cubicBezTo>
                      <a:pt x="194" y="328"/>
                      <a:pt x="194" y="328"/>
                      <a:pt x="195" y="328"/>
                    </a:cubicBezTo>
                    <a:cubicBezTo>
                      <a:pt x="196" y="329"/>
                      <a:pt x="196" y="329"/>
                      <a:pt x="196" y="329"/>
                    </a:cubicBezTo>
                    <a:cubicBezTo>
                      <a:pt x="196" y="329"/>
                      <a:pt x="196" y="329"/>
                      <a:pt x="196" y="329"/>
                    </a:cubicBezTo>
                    <a:cubicBezTo>
                      <a:pt x="196" y="329"/>
                      <a:pt x="196" y="329"/>
                      <a:pt x="196" y="329"/>
                    </a:cubicBezTo>
                    <a:cubicBezTo>
                      <a:pt x="196" y="329"/>
                      <a:pt x="196" y="329"/>
                      <a:pt x="196" y="329"/>
                    </a:cubicBezTo>
                    <a:cubicBezTo>
                      <a:pt x="196" y="329"/>
                      <a:pt x="196" y="329"/>
                      <a:pt x="196" y="329"/>
                    </a:cubicBezTo>
                    <a:cubicBezTo>
                      <a:pt x="196" y="329"/>
                      <a:pt x="196" y="329"/>
                      <a:pt x="196" y="329"/>
                    </a:cubicBezTo>
                    <a:cubicBezTo>
                      <a:pt x="197" y="329"/>
                      <a:pt x="197" y="329"/>
                      <a:pt x="197" y="329"/>
                    </a:cubicBezTo>
                    <a:cubicBezTo>
                      <a:pt x="197" y="329"/>
                      <a:pt x="197" y="329"/>
                      <a:pt x="197" y="329"/>
                    </a:cubicBezTo>
                    <a:cubicBezTo>
                      <a:pt x="198" y="330"/>
                      <a:pt x="198" y="330"/>
                      <a:pt x="198" y="330"/>
                    </a:cubicBezTo>
                    <a:cubicBezTo>
                      <a:pt x="199" y="330"/>
                      <a:pt x="199" y="330"/>
                      <a:pt x="199" y="330"/>
                    </a:cubicBezTo>
                    <a:cubicBezTo>
                      <a:pt x="201" y="331"/>
                      <a:pt x="201" y="331"/>
                      <a:pt x="201" y="331"/>
                    </a:cubicBezTo>
                    <a:cubicBezTo>
                      <a:pt x="201" y="331"/>
                      <a:pt x="201" y="331"/>
                      <a:pt x="201" y="331"/>
                    </a:cubicBezTo>
                    <a:cubicBezTo>
                      <a:pt x="201" y="331"/>
                      <a:pt x="201" y="331"/>
                      <a:pt x="201" y="331"/>
                    </a:cubicBezTo>
                    <a:cubicBezTo>
                      <a:pt x="201" y="331"/>
                      <a:pt x="201" y="331"/>
                      <a:pt x="201" y="331"/>
                    </a:cubicBezTo>
                    <a:cubicBezTo>
                      <a:pt x="201" y="331"/>
                      <a:pt x="201" y="331"/>
                      <a:pt x="201" y="331"/>
                    </a:cubicBezTo>
                    <a:cubicBezTo>
                      <a:pt x="201" y="331"/>
                      <a:pt x="201" y="331"/>
                      <a:pt x="201" y="331"/>
                    </a:cubicBezTo>
                    <a:cubicBezTo>
                      <a:pt x="201" y="331"/>
                      <a:pt x="201" y="331"/>
                      <a:pt x="201" y="331"/>
                    </a:cubicBezTo>
                    <a:cubicBezTo>
                      <a:pt x="203" y="332"/>
                      <a:pt x="203" y="332"/>
                      <a:pt x="203" y="332"/>
                    </a:cubicBezTo>
                    <a:cubicBezTo>
                      <a:pt x="202" y="329"/>
                      <a:pt x="200" y="326"/>
                      <a:pt x="198" y="323"/>
                    </a:cubicBezTo>
                    <a:cubicBezTo>
                      <a:pt x="196" y="321"/>
                      <a:pt x="195" y="319"/>
                      <a:pt x="194" y="317"/>
                    </a:cubicBezTo>
                    <a:moveTo>
                      <a:pt x="179" y="309"/>
                    </a:moveTo>
                    <a:cubicBezTo>
                      <a:pt x="171" y="309"/>
                      <a:pt x="164" y="311"/>
                      <a:pt x="156" y="312"/>
                    </a:cubicBezTo>
                    <a:cubicBezTo>
                      <a:pt x="153" y="313"/>
                      <a:pt x="150" y="313"/>
                      <a:pt x="147" y="313"/>
                    </a:cubicBezTo>
                    <a:cubicBezTo>
                      <a:pt x="147" y="313"/>
                      <a:pt x="146" y="313"/>
                      <a:pt x="145" y="313"/>
                    </a:cubicBezTo>
                    <a:cubicBezTo>
                      <a:pt x="146" y="314"/>
                      <a:pt x="147" y="314"/>
                      <a:pt x="147" y="315"/>
                    </a:cubicBezTo>
                    <a:cubicBezTo>
                      <a:pt x="150" y="317"/>
                      <a:pt x="150" y="317"/>
                      <a:pt x="150" y="317"/>
                    </a:cubicBezTo>
                    <a:cubicBezTo>
                      <a:pt x="151" y="317"/>
                      <a:pt x="151" y="317"/>
                      <a:pt x="151" y="317"/>
                    </a:cubicBezTo>
                    <a:cubicBezTo>
                      <a:pt x="151" y="317"/>
                      <a:pt x="151" y="317"/>
                      <a:pt x="151" y="317"/>
                    </a:cubicBezTo>
                    <a:cubicBezTo>
                      <a:pt x="153" y="319"/>
                      <a:pt x="153" y="319"/>
                      <a:pt x="153" y="319"/>
                    </a:cubicBezTo>
                    <a:cubicBezTo>
                      <a:pt x="153" y="319"/>
                      <a:pt x="153" y="319"/>
                      <a:pt x="153" y="319"/>
                    </a:cubicBezTo>
                    <a:cubicBezTo>
                      <a:pt x="154" y="319"/>
                      <a:pt x="154" y="319"/>
                      <a:pt x="155" y="319"/>
                    </a:cubicBezTo>
                    <a:cubicBezTo>
                      <a:pt x="159" y="319"/>
                      <a:pt x="163" y="319"/>
                      <a:pt x="167" y="320"/>
                    </a:cubicBezTo>
                    <a:cubicBezTo>
                      <a:pt x="167" y="319"/>
                      <a:pt x="167" y="319"/>
                      <a:pt x="167" y="319"/>
                    </a:cubicBezTo>
                    <a:cubicBezTo>
                      <a:pt x="170" y="317"/>
                      <a:pt x="170" y="317"/>
                      <a:pt x="170" y="317"/>
                    </a:cubicBezTo>
                    <a:cubicBezTo>
                      <a:pt x="171" y="316"/>
                      <a:pt x="172" y="316"/>
                      <a:pt x="173" y="315"/>
                    </a:cubicBezTo>
                    <a:cubicBezTo>
                      <a:pt x="176" y="312"/>
                      <a:pt x="176" y="312"/>
                      <a:pt x="176" y="312"/>
                    </a:cubicBezTo>
                    <a:cubicBezTo>
                      <a:pt x="178" y="311"/>
                      <a:pt x="178" y="311"/>
                      <a:pt x="178" y="311"/>
                    </a:cubicBezTo>
                    <a:cubicBezTo>
                      <a:pt x="180" y="310"/>
                      <a:pt x="180" y="310"/>
                      <a:pt x="180" y="310"/>
                    </a:cubicBezTo>
                    <a:cubicBezTo>
                      <a:pt x="180" y="309"/>
                      <a:pt x="180" y="309"/>
                      <a:pt x="180" y="309"/>
                    </a:cubicBezTo>
                    <a:cubicBezTo>
                      <a:pt x="180" y="309"/>
                      <a:pt x="180" y="309"/>
                      <a:pt x="179" y="309"/>
                    </a:cubicBezTo>
                    <a:moveTo>
                      <a:pt x="81" y="299"/>
                    </a:moveTo>
                    <a:cubicBezTo>
                      <a:pt x="72" y="300"/>
                      <a:pt x="63" y="302"/>
                      <a:pt x="55" y="306"/>
                    </a:cubicBezTo>
                    <a:cubicBezTo>
                      <a:pt x="57" y="309"/>
                      <a:pt x="59" y="311"/>
                      <a:pt x="61" y="313"/>
                    </a:cubicBezTo>
                    <a:cubicBezTo>
                      <a:pt x="61" y="314"/>
                      <a:pt x="61" y="314"/>
                      <a:pt x="61" y="314"/>
                    </a:cubicBezTo>
                    <a:cubicBezTo>
                      <a:pt x="66" y="310"/>
                      <a:pt x="72" y="307"/>
                      <a:pt x="81" y="307"/>
                    </a:cubicBezTo>
                    <a:cubicBezTo>
                      <a:pt x="82" y="307"/>
                      <a:pt x="84" y="307"/>
                      <a:pt x="86" y="307"/>
                    </a:cubicBezTo>
                    <a:cubicBezTo>
                      <a:pt x="86" y="307"/>
                      <a:pt x="86" y="307"/>
                      <a:pt x="86" y="307"/>
                    </a:cubicBezTo>
                    <a:cubicBezTo>
                      <a:pt x="85" y="305"/>
                      <a:pt x="85" y="305"/>
                      <a:pt x="85" y="305"/>
                    </a:cubicBezTo>
                    <a:cubicBezTo>
                      <a:pt x="85" y="305"/>
                      <a:pt x="85" y="305"/>
                      <a:pt x="85" y="305"/>
                    </a:cubicBezTo>
                    <a:cubicBezTo>
                      <a:pt x="84" y="304"/>
                      <a:pt x="84" y="304"/>
                      <a:pt x="84" y="304"/>
                    </a:cubicBezTo>
                    <a:cubicBezTo>
                      <a:pt x="84" y="304"/>
                      <a:pt x="84" y="304"/>
                      <a:pt x="84" y="304"/>
                    </a:cubicBezTo>
                    <a:cubicBezTo>
                      <a:pt x="83" y="303"/>
                      <a:pt x="83" y="303"/>
                      <a:pt x="83" y="303"/>
                    </a:cubicBezTo>
                    <a:cubicBezTo>
                      <a:pt x="82" y="301"/>
                      <a:pt x="82" y="301"/>
                      <a:pt x="82" y="301"/>
                    </a:cubicBezTo>
                    <a:cubicBezTo>
                      <a:pt x="82" y="300"/>
                      <a:pt x="82" y="300"/>
                      <a:pt x="82" y="300"/>
                    </a:cubicBezTo>
                    <a:cubicBezTo>
                      <a:pt x="82" y="301"/>
                      <a:pt x="83" y="301"/>
                      <a:pt x="83" y="301"/>
                    </a:cubicBezTo>
                    <a:cubicBezTo>
                      <a:pt x="83" y="300"/>
                      <a:pt x="83" y="300"/>
                      <a:pt x="82" y="300"/>
                    </a:cubicBezTo>
                    <a:cubicBezTo>
                      <a:pt x="82" y="300"/>
                      <a:pt x="81" y="299"/>
                      <a:pt x="81" y="299"/>
                    </a:cubicBezTo>
                    <a:moveTo>
                      <a:pt x="247" y="288"/>
                    </a:moveTo>
                    <a:cubicBezTo>
                      <a:pt x="247" y="289"/>
                      <a:pt x="247" y="289"/>
                      <a:pt x="247" y="290"/>
                    </a:cubicBezTo>
                    <a:cubicBezTo>
                      <a:pt x="247" y="291"/>
                      <a:pt x="247" y="292"/>
                      <a:pt x="246" y="293"/>
                    </a:cubicBezTo>
                    <a:cubicBezTo>
                      <a:pt x="248" y="294"/>
                      <a:pt x="249" y="296"/>
                      <a:pt x="250" y="297"/>
                    </a:cubicBezTo>
                    <a:cubicBezTo>
                      <a:pt x="251" y="298"/>
                      <a:pt x="252" y="299"/>
                      <a:pt x="253" y="300"/>
                    </a:cubicBezTo>
                    <a:cubicBezTo>
                      <a:pt x="254" y="301"/>
                      <a:pt x="255" y="302"/>
                      <a:pt x="256" y="303"/>
                    </a:cubicBezTo>
                    <a:cubicBezTo>
                      <a:pt x="258" y="304"/>
                      <a:pt x="260" y="306"/>
                      <a:pt x="261" y="308"/>
                    </a:cubicBezTo>
                    <a:cubicBezTo>
                      <a:pt x="263" y="309"/>
                      <a:pt x="265" y="311"/>
                      <a:pt x="267" y="312"/>
                    </a:cubicBezTo>
                    <a:cubicBezTo>
                      <a:pt x="268" y="313"/>
                      <a:pt x="270" y="314"/>
                      <a:pt x="271" y="315"/>
                    </a:cubicBezTo>
                    <a:cubicBezTo>
                      <a:pt x="273" y="316"/>
                      <a:pt x="274" y="317"/>
                      <a:pt x="275" y="318"/>
                    </a:cubicBezTo>
                    <a:cubicBezTo>
                      <a:pt x="276" y="318"/>
                      <a:pt x="277" y="319"/>
                      <a:pt x="278" y="319"/>
                    </a:cubicBezTo>
                    <a:cubicBezTo>
                      <a:pt x="280" y="320"/>
                      <a:pt x="280" y="321"/>
                      <a:pt x="280" y="321"/>
                    </a:cubicBezTo>
                    <a:cubicBezTo>
                      <a:pt x="280" y="321"/>
                      <a:pt x="280" y="320"/>
                      <a:pt x="278" y="320"/>
                    </a:cubicBezTo>
                    <a:cubicBezTo>
                      <a:pt x="277" y="320"/>
                      <a:pt x="276" y="319"/>
                      <a:pt x="274" y="319"/>
                    </a:cubicBezTo>
                    <a:cubicBezTo>
                      <a:pt x="273" y="318"/>
                      <a:pt x="272" y="318"/>
                      <a:pt x="270" y="317"/>
                    </a:cubicBezTo>
                    <a:cubicBezTo>
                      <a:pt x="269" y="316"/>
                      <a:pt x="267" y="315"/>
                      <a:pt x="265" y="314"/>
                    </a:cubicBezTo>
                    <a:cubicBezTo>
                      <a:pt x="263" y="313"/>
                      <a:pt x="261" y="312"/>
                      <a:pt x="259" y="311"/>
                    </a:cubicBezTo>
                    <a:cubicBezTo>
                      <a:pt x="257" y="309"/>
                      <a:pt x="255" y="308"/>
                      <a:pt x="253" y="306"/>
                    </a:cubicBezTo>
                    <a:cubicBezTo>
                      <a:pt x="252" y="305"/>
                      <a:pt x="251" y="305"/>
                      <a:pt x="249" y="304"/>
                    </a:cubicBezTo>
                    <a:cubicBezTo>
                      <a:pt x="248" y="303"/>
                      <a:pt x="247" y="302"/>
                      <a:pt x="246" y="301"/>
                    </a:cubicBezTo>
                    <a:cubicBezTo>
                      <a:pt x="245" y="300"/>
                      <a:pt x="245" y="300"/>
                      <a:pt x="244" y="299"/>
                    </a:cubicBezTo>
                    <a:cubicBezTo>
                      <a:pt x="244" y="300"/>
                      <a:pt x="244" y="301"/>
                      <a:pt x="243" y="301"/>
                    </a:cubicBezTo>
                    <a:cubicBezTo>
                      <a:pt x="245" y="302"/>
                      <a:pt x="245" y="302"/>
                      <a:pt x="245" y="302"/>
                    </a:cubicBezTo>
                    <a:cubicBezTo>
                      <a:pt x="245" y="302"/>
                      <a:pt x="245" y="302"/>
                      <a:pt x="245" y="302"/>
                    </a:cubicBezTo>
                    <a:cubicBezTo>
                      <a:pt x="246" y="302"/>
                      <a:pt x="246" y="302"/>
                      <a:pt x="247" y="303"/>
                    </a:cubicBezTo>
                    <a:cubicBezTo>
                      <a:pt x="247" y="303"/>
                      <a:pt x="248" y="304"/>
                      <a:pt x="248" y="305"/>
                    </a:cubicBezTo>
                    <a:cubicBezTo>
                      <a:pt x="249" y="305"/>
                      <a:pt x="249" y="306"/>
                      <a:pt x="250" y="306"/>
                    </a:cubicBezTo>
                    <a:cubicBezTo>
                      <a:pt x="253" y="308"/>
                      <a:pt x="253" y="308"/>
                      <a:pt x="253" y="308"/>
                    </a:cubicBezTo>
                    <a:cubicBezTo>
                      <a:pt x="255" y="310"/>
                      <a:pt x="257" y="311"/>
                      <a:pt x="259" y="312"/>
                    </a:cubicBezTo>
                    <a:cubicBezTo>
                      <a:pt x="261" y="313"/>
                      <a:pt x="264" y="315"/>
                      <a:pt x="266" y="316"/>
                    </a:cubicBezTo>
                    <a:cubicBezTo>
                      <a:pt x="269" y="318"/>
                      <a:pt x="269" y="318"/>
                      <a:pt x="269" y="318"/>
                    </a:cubicBezTo>
                    <a:cubicBezTo>
                      <a:pt x="271" y="318"/>
                      <a:pt x="272" y="319"/>
                      <a:pt x="273" y="319"/>
                    </a:cubicBezTo>
                    <a:cubicBezTo>
                      <a:pt x="274" y="319"/>
                      <a:pt x="274" y="319"/>
                      <a:pt x="274" y="319"/>
                    </a:cubicBezTo>
                    <a:cubicBezTo>
                      <a:pt x="274" y="320"/>
                      <a:pt x="274" y="320"/>
                      <a:pt x="274" y="320"/>
                    </a:cubicBezTo>
                    <a:cubicBezTo>
                      <a:pt x="274" y="320"/>
                      <a:pt x="274" y="320"/>
                      <a:pt x="274" y="320"/>
                    </a:cubicBezTo>
                    <a:cubicBezTo>
                      <a:pt x="274" y="320"/>
                      <a:pt x="274" y="320"/>
                      <a:pt x="274" y="320"/>
                    </a:cubicBezTo>
                    <a:cubicBezTo>
                      <a:pt x="275" y="320"/>
                      <a:pt x="275" y="320"/>
                      <a:pt x="275" y="320"/>
                    </a:cubicBezTo>
                    <a:cubicBezTo>
                      <a:pt x="277" y="320"/>
                      <a:pt x="277" y="320"/>
                      <a:pt x="277" y="320"/>
                    </a:cubicBezTo>
                    <a:cubicBezTo>
                      <a:pt x="278" y="321"/>
                      <a:pt x="279" y="321"/>
                      <a:pt x="280" y="321"/>
                    </a:cubicBezTo>
                    <a:cubicBezTo>
                      <a:pt x="285" y="323"/>
                      <a:pt x="285" y="323"/>
                      <a:pt x="285" y="323"/>
                    </a:cubicBezTo>
                    <a:cubicBezTo>
                      <a:pt x="279" y="319"/>
                      <a:pt x="279" y="319"/>
                      <a:pt x="279" y="319"/>
                    </a:cubicBezTo>
                    <a:cubicBezTo>
                      <a:pt x="278" y="318"/>
                      <a:pt x="278" y="318"/>
                      <a:pt x="278" y="318"/>
                    </a:cubicBezTo>
                    <a:cubicBezTo>
                      <a:pt x="278" y="318"/>
                      <a:pt x="278" y="318"/>
                      <a:pt x="278" y="318"/>
                    </a:cubicBezTo>
                    <a:cubicBezTo>
                      <a:pt x="276" y="317"/>
                      <a:pt x="276" y="317"/>
                      <a:pt x="276" y="317"/>
                    </a:cubicBezTo>
                    <a:cubicBezTo>
                      <a:pt x="274" y="315"/>
                      <a:pt x="274" y="315"/>
                      <a:pt x="274" y="315"/>
                    </a:cubicBezTo>
                    <a:cubicBezTo>
                      <a:pt x="273" y="314"/>
                      <a:pt x="273" y="314"/>
                      <a:pt x="273" y="314"/>
                    </a:cubicBezTo>
                    <a:cubicBezTo>
                      <a:pt x="272" y="314"/>
                      <a:pt x="272" y="314"/>
                      <a:pt x="272" y="314"/>
                    </a:cubicBezTo>
                    <a:cubicBezTo>
                      <a:pt x="271" y="313"/>
                      <a:pt x="271" y="313"/>
                      <a:pt x="271" y="313"/>
                    </a:cubicBezTo>
                    <a:cubicBezTo>
                      <a:pt x="268" y="310"/>
                      <a:pt x="268" y="310"/>
                      <a:pt x="268" y="310"/>
                    </a:cubicBezTo>
                    <a:cubicBezTo>
                      <a:pt x="263" y="305"/>
                      <a:pt x="263" y="305"/>
                      <a:pt x="263" y="305"/>
                    </a:cubicBezTo>
                    <a:cubicBezTo>
                      <a:pt x="261" y="303"/>
                      <a:pt x="259" y="301"/>
                      <a:pt x="257" y="299"/>
                    </a:cubicBezTo>
                    <a:cubicBezTo>
                      <a:pt x="256" y="298"/>
                      <a:pt x="256" y="298"/>
                      <a:pt x="256" y="298"/>
                    </a:cubicBezTo>
                    <a:cubicBezTo>
                      <a:pt x="255" y="297"/>
                      <a:pt x="255" y="297"/>
                      <a:pt x="255" y="297"/>
                    </a:cubicBezTo>
                    <a:cubicBezTo>
                      <a:pt x="255" y="297"/>
                      <a:pt x="255" y="297"/>
                      <a:pt x="255" y="297"/>
                    </a:cubicBezTo>
                    <a:cubicBezTo>
                      <a:pt x="255" y="297"/>
                      <a:pt x="255" y="297"/>
                      <a:pt x="255" y="297"/>
                    </a:cubicBezTo>
                    <a:cubicBezTo>
                      <a:pt x="255" y="296"/>
                      <a:pt x="255" y="296"/>
                      <a:pt x="255" y="296"/>
                    </a:cubicBezTo>
                    <a:cubicBezTo>
                      <a:pt x="252" y="294"/>
                      <a:pt x="252" y="294"/>
                      <a:pt x="252" y="294"/>
                    </a:cubicBezTo>
                    <a:cubicBezTo>
                      <a:pt x="247" y="288"/>
                      <a:pt x="247" y="288"/>
                      <a:pt x="247" y="288"/>
                    </a:cubicBezTo>
                    <a:moveTo>
                      <a:pt x="234" y="276"/>
                    </a:moveTo>
                    <a:cubicBezTo>
                      <a:pt x="234" y="276"/>
                      <a:pt x="234" y="276"/>
                      <a:pt x="234" y="276"/>
                    </a:cubicBezTo>
                    <a:cubicBezTo>
                      <a:pt x="234" y="276"/>
                      <a:pt x="235" y="276"/>
                      <a:pt x="235" y="276"/>
                    </a:cubicBezTo>
                    <a:cubicBezTo>
                      <a:pt x="235" y="276"/>
                      <a:pt x="235" y="276"/>
                      <a:pt x="235" y="276"/>
                    </a:cubicBezTo>
                    <a:cubicBezTo>
                      <a:pt x="235" y="276"/>
                      <a:pt x="235" y="276"/>
                      <a:pt x="234" y="276"/>
                    </a:cubicBezTo>
                    <a:moveTo>
                      <a:pt x="239" y="168"/>
                    </a:moveTo>
                    <a:cubicBezTo>
                      <a:pt x="239" y="170"/>
                      <a:pt x="238" y="172"/>
                      <a:pt x="237" y="174"/>
                    </a:cubicBezTo>
                    <a:cubicBezTo>
                      <a:pt x="238" y="175"/>
                      <a:pt x="238" y="176"/>
                      <a:pt x="238" y="177"/>
                    </a:cubicBezTo>
                    <a:cubicBezTo>
                      <a:pt x="239" y="179"/>
                      <a:pt x="239" y="179"/>
                      <a:pt x="239" y="179"/>
                    </a:cubicBezTo>
                    <a:cubicBezTo>
                      <a:pt x="239" y="178"/>
                      <a:pt x="239" y="178"/>
                      <a:pt x="239" y="178"/>
                    </a:cubicBezTo>
                    <a:cubicBezTo>
                      <a:pt x="239" y="178"/>
                      <a:pt x="239" y="177"/>
                      <a:pt x="239" y="177"/>
                    </a:cubicBezTo>
                    <a:cubicBezTo>
                      <a:pt x="240" y="177"/>
                      <a:pt x="240" y="177"/>
                      <a:pt x="240" y="177"/>
                    </a:cubicBezTo>
                    <a:cubicBezTo>
                      <a:pt x="239" y="176"/>
                      <a:pt x="239" y="176"/>
                      <a:pt x="239" y="176"/>
                    </a:cubicBezTo>
                    <a:cubicBezTo>
                      <a:pt x="240" y="175"/>
                      <a:pt x="240" y="175"/>
                      <a:pt x="240" y="175"/>
                    </a:cubicBezTo>
                    <a:cubicBezTo>
                      <a:pt x="240" y="174"/>
                      <a:pt x="240" y="174"/>
                      <a:pt x="240" y="173"/>
                    </a:cubicBezTo>
                    <a:cubicBezTo>
                      <a:pt x="239" y="169"/>
                      <a:pt x="239" y="169"/>
                      <a:pt x="239" y="169"/>
                    </a:cubicBezTo>
                    <a:cubicBezTo>
                      <a:pt x="239" y="168"/>
                      <a:pt x="239" y="168"/>
                      <a:pt x="239" y="168"/>
                    </a:cubicBezTo>
                    <a:moveTo>
                      <a:pt x="218" y="67"/>
                    </a:moveTo>
                    <a:cubicBezTo>
                      <a:pt x="216" y="74"/>
                      <a:pt x="213" y="80"/>
                      <a:pt x="211" y="86"/>
                    </a:cubicBezTo>
                    <a:cubicBezTo>
                      <a:pt x="207" y="94"/>
                      <a:pt x="204" y="101"/>
                      <a:pt x="200" y="108"/>
                    </a:cubicBezTo>
                    <a:cubicBezTo>
                      <a:pt x="201" y="110"/>
                      <a:pt x="201" y="110"/>
                      <a:pt x="201" y="110"/>
                    </a:cubicBezTo>
                    <a:cubicBezTo>
                      <a:pt x="202" y="111"/>
                      <a:pt x="202" y="111"/>
                      <a:pt x="202" y="111"/>
                    </a:cubicBezTo>
                    <a:cubicBezTo>
                      <a:pt x="202" y="111"/>
                      <a:pt x="202" y="112"/>
                      <a:pt x="202" y="112"/>
                    </a:cubicBezTo>
                    <a:cubicBezTo>
                      <a:pt x="203" y="112"/>
                      <a:pt x="203" y="113"/>
                      <a:pt x="203" y="113"/>
                    </a:cubicBezTo>
                    <a:cubicBezTo>
                      <a:pt x="205" y="113"/>
                      <a:pt x="206" y="113"/>
                      <a:pt x="207" y="113"/>
                    </a:cubicBezTo>
                    <a:cubicBezTo>
                      <a:pt x="224" y="113"/>
                      <a:pt x="228" y="132"/>
                      <a:pt x="228" y="147"/>
                    </a:cubicBezTo>
                    <a:cubicBezTo>
                      <a:pt x="228" y="149"/>
                      <a:pt x="228" y="150"/>
                      <a:pt x="228" y="152"/>
                    </a:cubicBezTo>
                    <a:cubicBezTo>
                      <a:pt x="229" y="153"/>
                      <a:pt x="229" y="154"/>
                      <a:pt x="230" y="155"/>
                    </a:cubicBezTo>
                    <a:cubicBezTo>
                      <a:pt x="231" y="159"/>
                      <a:pt x="231" y="159"/>
                      <a:pt x="231" y="159"/>
                    </a:cubicBezTo>
                    <a:cubicBezTo>
                      <a:pt x="232" y="160"/>
                      <a:pt x="233" y="161"/>
                      <a:pt x="233" y="162"/>
                    </a:cubicBezTo>
                    <a:cubicBezTo>
                      <a:pt x="234" y="166"/>
                      <a:pt x="234" y="166"/>
                      <a:pt x="234" y="166"/>
                    </a:cubicBezTo>
                    <a:cubicBezTo>
                      <a:pt x="235" y="167"/>
                      <a:pt x="235" y="167"/>
                      <a:pt x="235" y="167"/>
                    </a:cubicBezTo>
                    <a:cubicBezTo>
                      <a:pt x="235" y="168"/>
                      <a:pt x="235" y="168"/>
                      <a:pt x="235" y="168"/>
                    </a:cubicBezTo>
                    <a:cubicBezTo>
                      <a:pt x="235" y="169"/>
                      <a:pt x="235" y="169"/>
                      <a:pt x="235" y="169"/>
                    </a:cubicBezTo>
                    <a:cubicBezTo>
                      <a:pt x="236" y="167"/>
                      <a:pt x="237" y="164"/>
                      <a:pt x="238" y="162"/>
                    </a:cubicBezTo>
                    <a:cubicBezTo>
                      <a:pt x="238" y="160"/>
                      <a:pt x="238" y="160"/>
                      <a:pt x="238" y="160"/>
                    </a:cubicBezTo>
                    <a:cubicBezTo>
                      <a:pt x="238" y="159"/>
                      <a:pt x="238" y="158"/>
                      <a:pt x="237" y="156"/>
                    </a:cubicBezTo>
                    <a:cubicBezTo>
                      <a:pt x="237" y="155"/>
                      <a:pt x="237" y="154"/>
                      <a:pt x="236" y="152"/>
                    </a:cubicBezTo>
                    <a:cubicBezTo>
                      <a:pt x="236" y="151"/>
                      <a:pt x="236" y="149"/>
                      <a:pt x="235" y="148"/>
                    </a:cubicBezTo>
                    <a:cubicBezTo>
                      <a:pt x="235" y="147"/>
                      <a:pt x="234" y="145"/>
                      <a:pt x="234" y="144"/>
                    </a:cubicBezTo>
                    <a:cubicBezTo>
                      <a:pt x="234" y="143"/>
                      <a:pt x="233" y="141"/>
                      <a:pt x="232" y="140"/>
                    </a:cubicBezTo>
                    <a:cubicBezTo>
                      <a:pt x="231" y="136"/>
                      <a:pt x="231" y="136"/>
                      <a:pt x="231" y="136"/>
                    </a:cubicBezTo>
                    <a:cubicBezTo>
                      <a:pt x="229" y="132"/>
                      <a:pt x="229" y="132"/>
                      <a:pt x="229" y="132"/>
                    </a:cubicBezTo>
                    <a:cubicBezTo>
                      <a:pt x="227" y="128"/>
                      <a:pt x="227" y="128"/>
                      <a:pt x="227" y="128"/>
                    </a:cubicBezTo>
                    <a:cubicBezTo>
                      <a:pt x="225" y="125"/>
                      <a:pt x="225" y="125"/>
                      <a:pt x="225" y="125"/>
                    </a:cubicBezTo>
                    <a:cubicBezTo>
                      <a:pt x="223" y="121"/>
                      <a:pt x="223" y="121"/>
                      <a:pt x="223" y="121"/>
                    </a:cubicBezTo>
                    <a:cubicBezTo>
                      <a:pt x="219" y="114"/>
                      <a:pt x="219" y="114"/>
                      <a:pt x="219" y="114"/>
                    </a:cubicBezTo>
                    <a:cubicBezTo>
                      <a:pt x="216" y="106"/>
                      <a:pt x="216" y="106"/>
                      <a:pt x="216" y="106"/>
                    </a:cubicBezTo>
                    <a:cubicBezTo>
                      <a:pt x="216" y="105"/>
                      <a:pt x="216" y="105"/>
                      <a:pt x="216" y="105"/>
                    </a:cubicBezTo>
                    <a:cubicBezTo>
                      <a:pt x="215" y="105"/>
                      <a:pt x="215" y="105"/>
                      <a:pt x="215" y="105"/>
                    </a:cubicBezTo>
                    <a:cubicBezTo>
                      <a:pt x="215" y="105"/>
                      <a:pt x="215" y="105"/>
                      <a:pt x="215" y="105"/>
                    </a:cubicBezTo>
                    <a:cubicBezTo>
                      <a:pt x="215" y="104"/>
                      <a:pt x="215" y="104"/>
                      <a:pt x="215" y="104"/>
                    </a:cubicBezTo>
                    <a:cubicBezTo>
                      <a:pt x="214" y="102"/>
                      <a:pt x="214" y="102"/>
                      <a:pt x="214" y="102"/>
                    </a:cubicBezTo>
                    <a:cubicBezTo>
                      <a:pt x="214" y="101"/>
                      <a:pt x="214" y="101"/>
                      <a:pt x="214" y="101"/>
                    </a:cubicBezTo>
                    <a:cubicBezTo>
                      <a:pt x="214" y="100"/>
                      <a:pt x="214" y="100"/>
                      <a:pt x="214" y="100"/>
                    </a:cubicBezTo>
                    <a:cubicBezTo>
                      <a:pt x="214" y="100"/>
                      <a:pt x="214" y="100"/>
                      <a:pt x="214" y="100"/>
                    </a:cubicBezTo>
                    <a:cubicBezTo>
                      <a:pt x="214" y="100"/>
                      <a:pt x="214" y="100"/>
                      <a:pt x="214" y="100"/>
                    </a:cubicBezTo>
                    <a:cubicBezTo>
                      <a:pt x="214" y="99"/>
                      <a:pt x="214" y="99"/>
                      <a:pt x="214" y="99"/>
                    </a:cubicBezTo>
                    <a:cubicBezTo>
                      <a:pt x="213" y="99"/>
                      <a:pt x="213" y="98"/>
                      <a:pt x="213" y="97"/>
                    </a:cubicBezTo>
                    <a:cubicBezTo>
                      <a:pt x="213" y="95"/>
                      <a:pt x="213" y="95"/>
                      <a:pt x="213" y="95"/>
                    </a:cubicBezTo>
                    <a:cubicBezTo>
                      <a:pt x="212" y="93"/>
                      <a:pt x="212" y="93"/>
                      <a:pt x="212" y="93"/>
                    </a:cubicBezTo>
                    <a:cubicBezTo>
                      <a:pt x="212" y="91"/>
                      <a:pt x="212" y="91"/>
                      <a:pt x="212" y="91"/>
                    </a:cubicBezTo>
                    <a:cubicBezTo>
                      <a:pt x="212" y="90"/>
                      <a:pt x="212" y="90"/>
                      <a:pt x="212" y="90"/>
                    </a:cubicBezTo>
                    <a:cubicBezTo>
                      <a:pt x="211" y="90"/>
                      <a:pt x="211" y="90"/>
                      <a:pt x="211" y="90"/>
                    </a:cubicBezTo>
                    <a:cubicBezTo>
                      <a:pt x="211" y="89"/>
                      <a:pt x="211" y="89"/>
                      <a:pt x="211" y="89"/>
                    </a:cubicBezTo>
                    <a:cubicBezTo>
                      <a:pt x="211" y="89"/>
                      <a:pt x="211" y="89"/>
                      <a:pt x="211" y="89"/>
                    </a:cubicBezTo>
                    <a:cubicBezTo>
                      <a:pt x="211" y="88"/>
                      <a:pt x="211" y="88"/>
                      <a:pt x="211" y="88"/>
                    </a:cubicBezTo>
                    <a:cubicBezTo>
                      <a:pt x="213" y="90"/>
                      <a:pt x="213" y="90"/>
                      <a:pt x="213" y="90"/>
                    </a:cubicBezTo>
                    <a:cubicBezTo>
                      <a:pt x="215" y="92"/>
                      <a:pt x="215" y="92"/>
                      <a:pt x="215" y="92"/>
                    </a:cubicBezTo>
                    <a:cubicBezTo>
                      <a:pt x="215" y="92"/>
                      <a:pt x="215" y="92"/>
                      <a:pt x="215" y="92"/>
                    </a:cubicBezTo>
                    <a:cubicBezTo>
                      <a:pt x="216" y="92"/>
                      <a:pt x="216" y="92"/>
                      <a:pt x="216" y="92"/>
                    </a:cubicBezTo>
                    <a:cubicBezTo>
                      <a:pt x="216" y="92"/>
                      <a:pt x="216" y="92"/>
                      <a:pt x="216" y="92"/>
                    </a:cubicBezTo>
                    <a:cubicBezTo>
                      <a:pt x="216" y="93"/>
                      <a:pt x="216" y="93"/>
                      <a:pt x="216" y="93"/>
                    </a:cubicBezTo>
                    <a:cubicBezTo>
                      <a:pt x="216" y="93"/>
                      <a:pt x="216" y="93"/>
                      <a:pt x="216" y="93"/>
                    </a:cubicBezTo>
                    <a:cubicBezTo>
                      <a:pt x="216" y="92"/>
                      <a:pt x="216" y="92"/>
                      <a:pt x="216" y="92"/>
                    </a:cubicBezTo>
                    <a:cubicBezTo>
                      <a:pt x="216" y="93"/>
                      <a:pt x="216" y="93"/>
                      <a:pt x="216" y="93"/>
                    </a:cubicBezTo>
                    <a:cubicBezTo>
                      <a:pt x="220" y="98"/>
                      <a:pt x="220" y="98"/>
                      <a:pt x="220" y="98"/>
                    </a:cubicBezTo>
                    <a:cubicBezTo>
                      <a:pt x="221" y="99"/>
                      <a:pt x="221" y="100"/>
                      <a:pt x="222" y="102"/>
                    </a:cubicBezTo>
                    <a:cubicBezTo>
                      <a:pt x="223" y="103"/>
                      <a:pt x="224" y="105"/>
                      <a:pt x="225" y="106"/>
                    </a:cubicBezTo>
                    <a:cubicBezTo>
                      <a:pt x="226" y="109"/>
                      <a:pt x="226" y="109"/>
                      <a:pt x="226" y="109"/>
                    </a:cubicBezTo>
                    <a:cubicBezTo>
                      <a:pt x="227" y="109"/>
                      <a:pt x="227" y="110"/>
                      <a:pt x="227" y="111"/>
                    </a:cubicBezTo>
                    <a:cubicBezTo>
                      <a:pt x="230" y="116"/>
                      <a:pt x="230" y="116"/>
                      <a:pt x="230" y="116"/>
                    </a:cubicBezTo>
                    <a:cubicBezTo>
                      <a:pt x="230" y="118"/>
                      <a:pt x="231" y="119"/>
                      <a:pt x="232" y="121"/>
                    </a:cubicBezTo>
                    <a:cubicBezTo>
                      <a:pt x="232" y="122"/>
                      <a:pt x="232" y="122"/>
                      <a:pt x="232" y="122"/>
                    </a:cubicBezTo>
                    <a:cubicBezTo>
                      <a:pt x="233" y="121"/>
                      <a:pt x="233" y="121"/>
                      <a:pt x="233" y="121"/>
                    </a:cubicBezTo>
                    <a:cubicBezTo>
                      <a:pt x="233" y="120"/>
                      <a:pt x="234" y="119"/>
                      <a:pt x="234" y="118"/>
                    </a:cubicBezTo>
                    <a:cubicBezTo>
                      <a:pt x="234" y="117"/>
                      <a:pt x="234" y="117"/>
                      <a:pt x="234" y="117"/>
                    </a:cubicBezTo>
                    <a:cubicBezTo>
                      <a:pt x="234" y="117"/>
                      <a:pt x="234" y="117"/>
                      <a:pt x="234" y="117"/>
                    </a:cubicBezTo>
                    <a:cubicBezTo>
                      <a:pt x="234" y="117"/>
                      <a:pt x="234" y="117"/>
                      <a:pt x="234" y="117"/>
                    </a:cubicBezTo>
                    <a:cubicBezTo>
                      <a:pt x="234" y="117"/>
                      <a:pt x="234" y="117"/>
                      <a:pt x="234" y="117"/>
                    </a:cubicBezTo>
                    <a:cubicBezTo>
                      <a:pt x="235" y="117"/>
                      <a:pt x="235" y="117"/>
                      <a:pt x="235" y="117"/>
                    </a:cubicBezTo>
                    <a:cubicBezTo>
                      <a:pt x="235" y="115"/>
                      <a:pt x="235" y="115"/>
                      <a:pt x="235" y="115"/>
                    </a:cubicBezTo>
                    <a:cubicBezTo>
                      <a:pt x="235" y="114"/>
                      <a:pt x="235" y="113"/>
                      <a:pt x="235" y="112"/>
                    </a:cubicBezTo>
                    <a:cubicBezTo>
                      <a:pt x="236" y="110"/>
                      <a:pt x="236" y="110"/>
                      <a:pt x="236" y="110"/>
                    </a:cubicBezTo>
                    <a:cubicBezTo>
                      <a:pt x="236" y="107"/>
                      <a:pt x="236" y="107"/>
                      <a:pt x="236" y="107"/>
                    </a:cubicBezTo>
                    <a:cubicBezTo>
                      <a:pt x="236" y="104"/>
                      <a:pt x="236" y="104"/>
                      <a:pt x="236" y="104"/>
                    </a:cubicBezTo>
                    <a:cubicBezTo>
                      <a:pt x="236" y="103"/>
                      <a:pt x="236" y="102"/>
                      <a:pt x="236" y="101"/>
                    </a:cubicBezTo>
                    <a:cubicBezTo>
                      <a:pt x="236" y="100"/>
                      <a:pt x="236" y="99"/>
                      <a:pt x="235" y="98"/>
                    </a:cubicBezTo>
                    <a:cubicBezTo>
                      <a:pt x="235" y="95"/>
                      <a:pt x="235" y="95"/>
                      <a:pt x="235" y="95"/>
                    </a:cubicBezTo>
                    <a:cubicBezTo>
                      <a:pt x="234" y="92"/>
                      <a:pt x="234" y="92"/>
                      <a:pt x="234" y="92"/>
                    </a:cubicBezTo>
                    <a:cubicBezTo>
                      <a:pt x="234" y="90"/>
                      <a:pt x="233" y="88"/>
                      <a:pt x="232" y="87"/>
                    </a:cubicBezTo>
                    <a:cubicBezTo>
                      <a:pt x="231" y="84"/>
                      <a:pt x="231" y="84"/>
                      <a:pt x="231" y="84"/>
                    </a:cubicBezTo>
                    <a:cubicBezTo>
                      <a:pt x="230" y="83"/>
                      <a:pt x="230" y="82"/>
                      <a:pt x="229" y="81"/>
                    </a:cubicBezTo>
                    <a:cubicBezTo>
                      <a:pt x="227" y="78"/>
                      <a:pt x="227" y="78"/>
                      <a:pt x="227" y="78"/>
                    </a:cubicBezTo>
                    <a:cubicBezTo>
                      <a:pt x="227" y="77"/>
                      <a:pt x="226" y="77"/>
                      <a:pt x="225" y="76"/>
                    </a:cubicBezTo>
                    <a:cubicBezTo>
                      <a:pt x="225" y="75"/>
                      <a:pt x="225" y="75"/>
                      <a:pt x="225" y="75"/>
                    </a:cubicBezTo>
                    <a:cubicBezTo>
                      <a:pt x="224" y="75"/>
                      <a:pt x="224" y="75"/>
                      <a:pt x="224" y="75"/>
                    </a:cubicBezTo>
                    <a:cubicBezTo>
                      <a:pt x="224" y="75"/>
                      <a:pt x="224" y="75"/>
                      <a:pt x="224" y="75"/>
                    </a:cubicBezTo>
                    <a:cubicBezTo>
                      <a:pt x="224" y="75"/>
                      <a:pt x="224" y="75"/>
                      <a:pt x="224" y="75"/>
                    </a:cubicBezTo>
                    <a:cubicBezTo>
                      <a:pt x="224" y="74"/>
                      <a:pt x="224" y="74"/>
                      <a:pt x="224" y="74"/>
                    </a:cubicBezTo>
                    <a:cubicBezTo>
                      <a:pt x="224" y="74"/>
                      <a:pt x="224" y="74"/>
                      <a:pt x="224" y="74"/>
                    </a:cubicBezTo>
                    <a:cubicBezTo>
                      <a:pt x="222" y="72"/>
                      <a:pt x="222" y="72"/>
                      <a:pt x="222" y="72"/>
                    </a:cubicBezTo>
                    <a:cubicBezTo>
                      <a:pt x="220" y="70"/>
                      <a:pt x="220" y="70"/>
                      <a:pt x="220" y="70"/>
                    </a:cubicBezTo>
                    <a:cubicBezTo>
                      <a:pt x="220" y="70"/>
                      <a:pt x="220" y="70"/>
                      <a:pt x="220" y="70"/>
                    </a:cubicBezTo>
                    <a:cubicBezTo>
                      <a:pt x="220" y="69"/>
                      <a:pt x="220" y="69"/>
                      <a:pt x="220" y="69"/>
                    </a:cubicBezTo>
                    <a:cubicBezTo>
                      <a:pt x="219" y="69"/>
                      <a:pt x="219" y="69"/>
                      <a:pt x="219" y="69"/>
                    </a:cubicBezTo>
                    <a:cubicBezTo>
                      <a:pt x="219" y="68"/>
                      <a:pt x="219" y="68"/>
                      <a:pt x="218" y="67"/>
                    </a:cubicBezTo>
                    <a:moveTo>
                      <a:pt x="211" y="18"/>
                    </a:moveTo>
                    <a:cubicBezTo>
                      <a:pt x="209" y="19"/>
                      <a:pt x="207" y="20"/>
                      <a:pt x="205" y="21"/>
                    </a:cubicBezTo>
                    <a:cubicBezTo>
                      <a:pt x="201" y="22"/>
                      <a:pt x="197" y="25"/>
                      <a:pt x="193" y="27"/>
                    </a:cubicBezTo>
                    <a:cubicBezTo>
                      <a:pt x="193" y="29"/>
                      <a:pt x="193" y="29"/>
                      <a:pt x="193" y="29"/>
                    </a:cubicBezTo>
                    <a:cubicBezTo>
                      <a:pt x="193" y="32"/>
                      <a:pt x="193" y="32"/>
                      <a:pt x="193" y="32"/>
                    </a:cubicBezTo>
                    <a:cubicBezTo>
                      <a:pt x="193" y="33"/>
                      <a:pt x="193" y="34"/>
                      <a:pt x="193" y="35"/>
                    </a:cubicBezTo>
                    <a:cubicBezTo>
                      <a:pt x="193" y="42"/>
                      <a:pt x="193" y="42"/>
                      <a:pt x="193" y="42"/>
                    </a:cubicBezTo>
                    <a:cubicBezTo>
                      <a:pt x="192" y="46"/>
                      <a:pt x="192" y="51"/>
                      <a:pt x="192" y="55"/>
                    </a:cubicBezTo>
                    <a:cubicBezTo>
                      <a:pt x="192" y="57"/>
                      <a:pt x="192" y="59"/>
                      <a:pt x="192" y="62"/>
                    </a:cubicBezTo>
                    <a:cubicBezTo>
                      <a:pt x="192" y="64"/>
                      <a:pt x="192" y="66"/>
                      <a:pt x="192" y="68"/>
                    </a:cubicBezTo>
                    <a:cubicBezTo>
                      <a:pt x="192" y="69"/>
                      <a:pt x="192" y="70"/>
                      <a:pt x="192" y="70"/>
                    </a:cubicBezTo>
                    <a:cubicBezTo>
                      <a:pt x="194" y="75"/>
                      <a:pt x="196" y="81"/>
                      <a:pt x="197" y="86"/>
                    </a:cubicBezTo>
                    <a:cubicBezTo>
                      <a:pt x="197" y="90"/>
                      <a:pt x="197" y="95"/>
                      <a:pt x="197" y="99"/>
                    </a:cubicBezTo>
                    <a:cubicBezTo>
                      <a:pt x="197" y="100"/>
                      <a:pt x="197" y="100"/>
                      <a:pt x="197" y="100"/>
                    </a:cubicBezTo>
                    <a:cubicBezTo>
                      <a:pt x="198" y="102"/>
                      <a:pt x="198" y="102"/>
                      <a:pt x="198" y="102"/>
                    </a:cubicBezTo>
                    <a:cubicBezTo>
                      <a:pt x="198" y="103"/>
                      <a:pt x="198" y="103"/>
                      <a:pt x="199" y="103"/>
                    </a:cubicBezTo>
                    <a:cubicBezTo>
                      <a:pt x="201" y="98"/>
                      <a:pt x="204" y="93"/>
                      <a:pt x="206" y="87"/>
                    </a:cubicBezTo>
                    <a:cubicBezTo>
                      <a:pt x="210" y="79"/>
                      <a:pt x="213" y="72"/>
                      <a:pt x="216" y="64"/>
                    </a:cubicBezTo>
                    <a:cubicBezTo>
                      <a:pt x="216" y="64"/>
                      <a:pt x="216" y="64"/>
                      <a:pt x="216" y="64"/>
                    </a:cubicBezTo>
                    <a:cubicBezTo>
                      <a:pt x="215" y="63"/>
                      <a:pt x="215" y="63"/>
                      <a:pt x="215" y="63"/>
                    </a:cubicBezTo>
                    <a:cubicBezTo>
                      <a:pt x="214" y="61"/>
                      <a:pt x="214" y="61"/>
                      <a:pt x="214" y="61"/>
                    </a:cubicBezTo>
                    <a:cubicBezTo>
                      <a:pt x="213" y="60"/>
                      <a:pt x="212" y="58"/>
                      <a:pt x="211" y="57"/>
                    </a:cubicBezTo>
                    <a:cubicBezTo>
                      <a:pt x="211" y="55"/>
                      <a:pt x="211" y="55"/>
                      <a:pt x="211" y="55"/>
                    </a:cubicBezTo>
                    <a:cubicBezTo>
                      <a:pt x="211" y="54"/>
                      <a:pt x="211" y="54"/>
                      <a:pt x="211" y="54"/>
                    </a:cubicBezTo>
                    <a:cubicBezTo>
                      <a:pt x="211" y="49"/>
                      <a:pt x="212" y="45"/>
                      <a:pt x="212" y="40"/>
                    </a:cubicBezTo>
                    <a:cubicBezTo>
                      <a:pt x="212" y="34"/>
                      <a:pt x="212" y="34"/>
                      <a:pt x="212" y="34"/>
                    </a:cubicBezTo>
                    <a:cubicBezTo>
                      <a:pt x="212" y="31"/>
                      <a:pt x="212" y="29"/>
                      <a:pt x="212" y="26"/>
                    </a:cubicBezTo>
                    <a:cubicBezTo>
                      <a:pt x="212" y="24"/>
                      <a:pt x="212" y="21"/>
                      <a:pt x="211" y="19"/>
                    </a:cubicBezTo>
                    <a:cubicBezTo>
                      <a:pt x="211" y="18"/>
                      <a:pt x="211" y="18"/>
                      <a:pt x="211" y="18"/>
                    </a:cubicBezTo>
                    <a:moveTo>
                      <a:pt x="44" y="6"/>
                    </a:moveTo>
                    <a:cubicBezTo>
                      <a:pt x="48" y="12"/>
                      <a:pt x="48" y="12"/>
                      <a:pt x="48" y="12"/>
                    </a:cubicBezTo>
                    <a:cubicBezTo>
                      <a:pt x="49" y="14"/>
                      <a:pt x="50" y="15"/>
                      <a:pt x="51" y="16"/>
                    </a:cubicBezTo>
                    <a:cubicBezTo>
                      <a:pt x="52" y="18"/>
                      <a:pt x="52" y="19"/>
                      <a:pt x="53" y="21"/>
                    </a:cubicBezTo>
                    <a:cubicBezTo>
                      <a:pt x="56" y="26"/>
                      <a:pt x="58" y="30"/>
                      <a:pt x="59" y="36"/>
                    </a:cubicBezTo>
                    <a:cubicBezTo>
                      <a:pt x="65" y="40"/>
                      <a:pt x="69" y="46"/>
                      <a:pt x="74" y="50"/>
                    </a:cubicBezTo>
                    <a:cubicBezTo>
                      <a:pt x="78" y="54"/>
                      <a:pt x="83" y="57"/>
                      <a:pt x="89" y="58"/>
                    </a:cubicBezTo>
                    <a:cubicBezTo>
                      <a:pt x="86" y="54"/>
                      <a:pt x="86" y="54"/>
                      <a:pt x="86" y="54"/>
                    </a:cubicBezTo>
                    <a:cubicBezTo>
                      <a:pt x="83" y="51"/>
                      <a:pt x="83" y="51"/>
                      <a:pt x="83" y="51"/>
                    </a:cubicBezTo>
                    <a:cubicBezTo>
                      <a:pt x="82" y="49"/>
                      <a:pt x="82" y="49"/>
                      <a:pt x="82" y="49"/>
                    </a:cubicBezTo>
                    <a:cubicBezTo>
                      <a:pt x="80" y="48"/>
                      <a:pt x="80" y="48"/>
                      <a:pt x="80" y="48"/>
                    </a:cubicBezTo>
                    <a:cubicBezTo>
                      <a:pt x="75" y="41"/>
                      <a:pt x="75" y="41"/>
                      <a:pt x="75" y="41"/>
                    </a:cubicBezTo>
                    <a:cubicBezTo>
                      <a:pt x="70" y="35"/>
                      <a:pt x="70" y="35"/>
                      <a:pt x="70" y="35"/>
                    </a:cubicBezTo>
                    <a:cubicBezTo>
                      <a:pt x="64" y="29"/>
                      <a:pt x="64" y="29"/>
                      <a:pt x="64" y="29"/>
                    </a:cubicBezTo>
                    <a:cubicBezTo>
                      <a:pt x="61" y="25"/>
                      <a:pt x="57" y="22"/>
                      <a:pt x="54" y="18"/>
                    </a:cubicBezTo>
                    <a:cubicBezTo>
                      <a:pt x="54" y="16"/>
                      <a:pt x="53" y="14"/>
                      <a:pt x="53" y="12"/>
                    </a:cubicBezTo>
                    <a:cubicBezTo>
                      <a:pt x="52" y="11"/>
                      <a:pt x="52" y="11"/>
                      <a:pt x="52" y="11"/>
                    </a:cubicBezTo>
                    <a:cubicBezTo>
                      <a:pt x="50" y="9"/>
                      <a:pt x="47" y="7"/>
                      <a:pt x="44" y="6"/>
                    </a:cubicBezTo>
                    <a:moveTo>
                      <a:pt x="9" y="0"/>
                    </a:moveTo>
                    <a:cubicBezTo>
                      <a:pt x="8" y="5"/>
                      <a:pt x="8" y="5"/>
                      <a:pt x="8" y="5"/>
                    </a:cubicBezTo>
                    <a:cubicBezTo>
                      <a:pt x="7" y="7"/>
                      <a:pt x="7" y="7"/>
                      <a:pt x="7" y="7"/>
                    </a:cubicBezTo>
                    <a:cubicBezTo>
                      <a:pt x="7" y="9"/>
                      <a:pt x="7" y="9"/>
                      <a:pt x="7" y="9"/>
                    </a:cubicBezTo>
                    <a:cubicBezTo>
                      <a:pt x="6" y="10"/>
                      <a:pt x="6" y="10"/>
                      <a:pt x="6" y="10"/>
                    </a:cubicBezTo>
                    <a:cubicBezTo>
                      <a:pt x="5" y="13"/>
                      <a:pt x="4" y="17"/>
                      <a:pt x="2" y="20"/>
                    </a:cubicBezTo>
                    <a:cubicBezTo>
                      <a:pt x="0" y="26"/>
                      <a:pt x="0" y="26"/>
                      <a:pt x="0" y="26"/>
                    </a:cubicBezTo>
                    <a:cubicBezTo>
                      <a:pt x="0" y="26"/>
                      <a:pt x="0" y="26"/>
                      <a:pt x="0" y="26"/>
                    </a:cubicBezTo>
                    <a:cubicBezTo>
                      <a:pt x="4" y="29"/>
                      <a:pt x="8" y="31"/>
                      <a:pt x="13" y="32"/>
                    </a:cubicBezTo>
                    <a:cubicBezTo>
                      <a:pt x="15" y="32"/>
                      <a:pt x="16" y="32"/>
                      <a:pt x="17" y="32"/>
                    </a:cubicBezTo>
                    <a:cubicBezTo>
                      <a:pt x="18" y="31"/>
                      <a:pt x="18" y="31"/>
                      <a:pt x="18" y="30"/>
                    </a:cubicBezTo>
                    <a:cubicBezTo>
                      <a:pt x="18" y="29"/>
                      <a:pt x="18" y="29"/>
                      <a:pt x="18" y="28"/>
                    </a:cubicBezTo>
                    <a:cubicBezTo>
                      <a:pt x="19" y="27"/>
                      <a:pt x="19" y="25"/>
                      <a:pt x="19" y="24"/>
                    </a:cubicBezTo>
                    <a:cubicBezTo>
                      <a:pt x="19" y="22"/>
                      <a:pt x="19" y="22"/>
                      <a:pt x="19" y="22"/>
                    </a:cubicBezTo>
                    <a:cubicBezTo>
                      <a:pt x="19" y="22"/>
                      <a:pt x="19" y="22"/>
                      <a:pt x="19" y="22"/>
                    </a:cubicBezTo>
                    <a:cubicBezTo>
                      <a:pt x="19" y="22"/>
                      <a:pt x="19" y="22"/>
                      <a:pt x="19" y="22"/>
                    </a:cubicBezTo>
                    <a:cubicBezTo>
                      <a:pt x="19" y="22"/>
                      <a:pt x="19" y="22"/>
                      <a:pt x="19" y="22"/>
                    </a:cubicBezTo>
                    <a:cubicBezTo>
                      <a:pt x="19" y="19"/>
                      <a:pt x="19" y="19"/>
                      <a:pt x="19" y="19"/>
                    </a:cubicBezTo>
                    <a:cubicBezTo>
                      <a:pt x="19" y="16"/>
                      <a:pt x="19" y="16"/>
                      <a:pt x="19" y="16"/>
                    </a:cubicBezTo>
                    <a:cubicBezTo>
                      <a:pt x="19" y="16"/>
                      <a:pt x="19" y="15"/>
                      <a:pt x="19" y="14"/>
                    </a:cubicBezTo>
                    <a:cubicBezTo>
                      <a:pt x="18" y="10"/>
                      <a:pt x="18" y="10"/>
                      <a:pt x="18" y="10"/>
                    </a:cubicBezTo>
                    <a:cubicBezTo>
                      <a:pt x="18" y="9"/>
                      <a:pt x="18" y="9"/>
                      <a:pt x="18" y="9"/>
                    </a:cubicBezTo>
                    <a:cubicBezTo>
                      <a:pt x="15" y="5"/>
                      <a:pt x="15" y="5"/>
                      <a:pt x="15" y="5"/>
                    </a:cubicBezTo>
                    <a:cubicBezTo>
                      <a:pt x="12" y="1"/>
                      <a:pt x="12" y="1"/>
                      <a:pt x="12" y="1"/>
                    </a:cubicBezTo>
                    <a:cubicBezTo>
                      <a:pt x="11" y="0"/>
                      <a:pt x="10" y="0"/>
                      <a:pt x="9"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67">
                <a:extLst>
                  <a:ext uri="{FF2B5EF4-FFF2-40B4-BE49-F238E27FC236}">
                    <a16:creationId xmlns:a16="http://schemas.microsoft.com/office/drawing/2014/main" id="{9D5BE715-B9D3-4C6A-A191-806195923ED7}"/>
                  </a:ext>
                </a:extLst>
              </p:cNvPr>
              <p:cNvSpPr>
                <a:spLocks/>
              </p:cNvSpPr>
              <p:nvPr/>
            </p:nvSpPr>
            <p:spPr bwMode="auto">
              <a:xfrm>
                <a:off x="2932" y="2309"/>
                <a:ext cx="45" cy="104"/>
              </a:xfrm>
              <a:custGeom>
                <a:avLst/>
                <a:gdLst>
                  <a:gd name="T0" fmla="*/ 17 w 19"/>
                  <a:gd name="T1" fmla="*/ 0 h 44"/>
                  <a:gd name="T2" fmla="*/ 7 w 19"/>
                  <a:gd name="T3" fmla="*/ 23 h 44"/>
                  <a:gd name="T4" fmla="*/ 0 w 19"/>
                  <a:gd name="T5" fmla="*/ 39 h 44"/>
                  <a:gd name="T6" fmla="*/ 0 w 19"/>
                  <a:gd name="T7" fmla="*/ 41 h 44"/>
                  <a:gd name="T8" fmla="*/ 1 w 19"/>
                  <a:gd name="T9" fmla="*/ 43 h 44"/>
                  <a:gd name="T10" fmla="*/ 1 w 19"/>
                  <a:gd name="T11" fmla="*/ 44 h 44"/>
                  <a:gd name="T12" fmla="*/ 12 w 19"/>
                  <a:gd name="T13" fmla="*/ 22 h 44"/>
                  <a:gd name="T14" fmla="*/ 19 w 19"/>
                  <a:gd name="T15" fmla="*/ 3 h 44"/>
                  <a:gd name="T16" fmla="*/ 17 w 19"/>
                  <a:gd name="T17" fmla="*/ 0 h 44"/>
                  <a:gd name="T18" fmla="*/ 17 w 19"/>
                  <a:gd name="T19" fmla="*/ 0 h 44"/>
                  <a:gd name="T20" fmla="*/ 17 w 19"/>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4">
                    <a:moveTo>
                      <a:pt x="17" y="0"/>
                    </a:moveTo>
                    <a:cubicBezTo>
                      <a:pt x="14" y="8"/>
                      <a:pt x="11" y="15"/>
                      <a:pt x="7" y="23"/>
                    </a:cubicBezTo>
                    <a:cubicBezTo>
                      <a:pt x="5" y="29"/>
                      <a:pt x="2" y="34"/>
                      <a:pt x="0" y="39"/>
                    </a:cubicBezTo>
                    <a:cubicBezTo>
                      <a:pt x="0" y="40"/>
                      <a:pt x="0" y="40"/>
                      <a:pt x="0" y="41"/>
                    </a:cubicBezTo>
                    <a:cubicBezTo>
                      <a:pt x="1" y="43"/>
                      <a:pt x="1" y="43"/>
                      <a:pt x="1" y="43"/>
                    </a:cubicBezTo>
                    <a:cubicBezTo>
                      <a:pt x="1" y="44"/>
                      <a:pt x="1" y="44"/>
                      <a:pt x="1" y="44"/>
                    </a:cubicBezTo>
                    <a:cubicBezTo>
                      <a:pt x="5" y="37"/>
                      <a:pt x="8" y="30"/>
                      <a:pt x="12" y="22"/>
                    </a:cubicBezTo>
                    <a:cubicBezTo>
                      <a:pt x="14" y="16"/>
                      <a:pt x="17" y="10"/>
                      <a:pt x="19" y="3"/>
                    </a:cubicBezTo>
                    <a:cubicBezTo>
                      <a:pt x="18" y="2"/>
                      <a:pt x="18" y="1"/>
                      <a:pt x="17" y="0"/>
                    </a:cubicBezTo>
                    <a:cubicBezTo>
                      <a:pt x="17" y="0"/>
                      <a:pt x="17" y="0"/>
                      <a:pt x="17" y="0"/>
                    </a:cubicBezTo>
                    <a:cubicBezTo>
                      <a:pt x="17" y="0"/>
                      <a:pt x="17" y="0"/>
                      <a:pt x="17"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68">
                <a:extLst>
                  <a:ext uri="{FF2B5EF4-FFF2-40B4-BE49-F238E27FC236}">
                    <a16:creationId xmlns:a16="http://schemas.microsoft.com/office/drawing/2014/main" id="{0F88A23A-D407-41CE-84E0-4C4E61817117}"/>
                  </a:ext>
                </a:extLst>
              </p:cNvPr>
              <p:cNvSpPr>
                <a:spLocks/>
              </p:cNvSpPr>
              <p:nvPr/>
            </p:nvSpPr>
            <p:spPr bwMode="auto">
              <a:xfrm>
                <a:off x="3018" y="2542"/>
                <a:ext cx="9" cy="28"/>
              </a:xfrm>
              <a:custGeom>
                <a:avLst/>
                <a:gdLst>
                  <a:gd name="T0" fmla="*/ 3 w 4"/>
                  <a:gd name="T1" fmla="*/ 0 h 12"/>
                  <a:gd name="T2" fmla="*/ 0 w 4"/>
                  <a:gd name="T3" fmla="*/ 7 h 12"/>
                  <a:gd name="T4" fmla="*/ 1 w 4"/>
                  <a:gd name="T5" fmla="*/ 8 h 12"/>
                  <a:gd name="T6" fmla="*/ 2 w 4"/>
                  <a:gd name="T7" fmla="*/ 12 h 12"/>
                  <a:gd name="T8" fmla="*/ 2 w 4"/>
                  <a:gd name="T9" fmla="*/ 12 h 12"/>
                  <a:gd name="T10" fmla="*/ 4 w 4"/>
                  <a:gd name="T11" fmla="*/ 6 h 12"/>
                  <a:gd name="T12" fmla="*/ 4 w 4"/>
                  <a:gd name="T13" fmla="*/ 5 h 12"/>
                  <a:gd name="T14" fmla="*/ 4 w 4"/>
                  <a:gd name="T15" fmla="*/ 4 h 12"/>
                  <a:gd name="T16" fmla="*/ 4 w 4"/>
                  <a:gd name="T17" fmla="*/ 3 h 12"/>
                  <a:gd name="T18" fmla="*/ 3 w 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3" y="0"/>
                    </a:moveTo>
                    <a:cubicBezTo>
                      <a:pt x="2" y="2"/>
                      <a:pt x="1" y="5"/>
                      <a:pt x="0" y="7"/>
                    </a:cubicBezTo>
                    <a:cubicBezTo>
                      <a:pt x="1" y="8"/>
                      <a:pt x="1" y="8"/>
                      <a:pt x="1" y="8"/>
                    </a:cubicBezTo>
                    <a:cubicBezTo>
                      <a:pt x="2" y="12"/>
                      <a:pt x="2" y="12"/>
                      <a:pt x="2" y="12"/>
                    </a:cubicBezTo>
                    <a:cubicBezTo>
                      <a:pt x="2" y="12"/>
                      <a:pt x="2" y="12"/>
                      <a:pt x="2" y="12"/>
                    </a:cubicBezTo>
                    <a:cubicBezTo>
                      <a:pt x="3" y="10"/>
                      <a:pt x="4" y="8"/>
                      <a:pt x="4" y="6"/>
                    </a:cubicBezTo>
                    <a:cubicBezTo>
                      <a:pt x="4" y="5"/>
                      <a:pt x="4" y="5"/>
                      <a:pt x="4" y="5"/>
                    </a:cubicBezTo>
                    <a:cubicBezTo>
                      <a:pt x="4" y="4"/>
                      <a:pt x="4" y="4"/>
                      <a:pt x="4" y="4"/>
                    </a:cubicBezTo>
                    <a:cubicBezTo>
                      <a:pt x="4" y="3"/>
                      <a:pt x="4" y="3"/>
                      <a:pt x="4" y="3"/>
                    </a:cubicBezTo>
                    <a:cubicBezTo>
                      <a:pt x="3" y="0"/>
                      <a:pt x="3" y="0"/>
                      <a:pt x="3"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69">
                <a:extLst>
                  <a:ext uri="{FF2B5EF4-FFF2-40B4-BE49-F238E27FC236}">
                    <a16:creationId xmlns:a16="http://schemas.microsoft.com/office/drawing/2014/main" id="{43D66D70-D035-4D6E-9A5F-65BE9DFF9B09}"/>
                  </a:ext>
                </a:extLst>
              </p:cNvPr>
              <p:cNvSpPr>
                <a:spLocks noEditPoints="1"/>
              </p:cNvSpPr>
              <p:nvPr/>
            </p:nvSpPr>
            <p:spPr bwMode="auto">
              <a:xfrm>
                <a:off x="2442" y="2097"/>
                <a:ext cx="519" cy="1093"/>
              </a:xfrm>
              <a:custGeom>
                <a:avLst/>
                <a:gdLst>
                  <a:gd name="T0" fmla="*/ 18 w 218"/>
                  <a:gd name="T1" fmla="*/ 425 h 460"/>
                  <a:gd name="T2" fmla="*/ 9 w 218"/>
                  <a:gd name="T3" fmla="*/ 431 h 460"/>
                  <a:gd name="T4" fmla="*/ 4 w 218"/>
                  <a:gd name="T5" fmla="*/ 437 h 460"/>
                  <a:gd name="T6" fmla="*/ 3 w 218"/>
                  <a:gd name="T7" fmla="*/ 437 h 460"/>
                  <a:gd name="T8" fmla="*/ 2 w 218"/>
                  <a:gd name="T9" fmla="*/ 439 h 460"/>
                  <a:gd name="T10" fmla="*/ 0 w 218"/>
                  <a:gd name="T11" fmla="*/ 441 h 460"/>
                  <a:gd name="T12" fmla="*/ 0 w 218"/>
                  <a:gd name="T13" fmla="*/ 441 h 460"/>
                  <a:gd name="T14" fmla="*/ 0 w 218"/>
                  <a:gd name="T15" fmla="*/ 441 h 460"/>
                  <a:gd name="T16" fmla="*/ 1 w 218"/>
                  <a:gd name="T17" fmla="*/ 458 h 460"/>
                  <a:gd name="T18" fmla="*/ 17 w 218"/>
                  <a:gd name="T19" fmla="*/ 447 h 460"/>
                  <a:gd name="T20" fmla="*/ 18 w 218"/>
                  <a:gd name="T21" fmla="*/ 439 h 460"/>
                  <a:gd name="T22" fmla="*/ 22 w 218"/>
                  <a:gd name="T23" fmla="*/ 426 h 460"/>
                  <a:gd name="T24" fmla="*/ 25 w 218"/>
                  <a:gd name="T25" fmla="*/ 421 h 460"/>
                  <a:gd name="T26" fmla="*/ 50 w 218"/>
                  <a:gd name="T27" fmla="*/ 373 h 460"/>
                  <a:gd name="T28" fmla="*/ 34 w 218"/>
                  <a:gd name="T29" fmla="*/ 383 h 460"/>
                  <a:gd name="T30" fmla="*/ 28 w 218"/>
                  <a:gd name="T31" fmla="*/ 388 h 460"/>
                  <a:gd name="T32" fmla="*/ 27 w 218"/>
                  <a:gd name="T33" fmla="*/ 389 h 460"/>
                  <a:gd name="T34" fmla="*/ 15 w 218"/>
                  <a:gd name="T35" fmla="*/ 401 h 460"/>
                  <a:gd name="T36" fmla="*/ 17 w 218"/>
                  <a:gd name="T37" fmla="*/ 402 h 460"/>
                  <a:gd name="T38" fmla="*/ 44 w 218"/>
                  <a:gd name="T39" fmla="*/ 389 h 460"/>
                  <a:gd name="T40" fmla="*/ 61 w 218"/>
                  <a:gd name="T41" fmla="*/ 372 h 460"/>
                  <a:gd name="T42" fmla="*/ 191 w 218"/>
                  <a:gd name="T43" fmla="*/ 352 h 460"/>
                  <a:gd name="T44" fmla="*/ 162 w 218"/>
                  <a:gd name="T45" fmla="*/ 344 h 460"/>
                  <a:gd name="T46" fmla="*/ 163 w 218"/>
                  <a:gd name="T47" fmla="*/ 346 h 460"/>
                  <a:gd name="T48" fmla="*/ 166 w 218"/>
                  <a:gd name="T49" fmla="*/ 347 h 460"/>
                  <a:gd name="T50" fmla="*/ 169 w 218"/>
                  <a:gd name="T51" fmla="*/ 348 h 460"/>
                  <a:gd name="T52" fmla="*/ 173 w 218"/>
                  <a:gd name="T53" fmla="*/ 345 h 460"/>
                  <a:gd name="T54" fmla="*/ 88 w 218"/>
                  <a:gd name="T55" fmla="*/ 332 h 460"/>
                  <a:gd name="T56" fmla="*/ 69 w 218"/>
                  <a:gd name="T57" fmla="*/ 340 h 460"/>
                  <a:gd name="T58" fmla="*/ 73 w 218"/>
                  <a:gd name="T59" fmla="*/ 346 h 460"/>
                  <a:gd name="T60" fmla="*/ 90 w 218"/>
                  <a:gd name="T61" fmla="*/ 341 h 460"/>
                  <a:gd name="T62" fmla="*/ 98 w 218"/>
                  <a:gd name="T63" fmla="*/ 338 h 460"/>
                  <a:gd name="T64" fmla="*/ 98 w 218"/>
                  <a:gd name="T65" fmla="*/ 335 h 460"/>
                  <a:gd name="T66" fmla="*/ 94 w 218"/>
                  <a:gd name="T67" fmla="*/ 335 h 460"/>
                  <a:gd name="T68" fmla="*/ 93 w 218"/>
                  <a:gd name="T69" fmla="*/ 332 h 460"/>
                  <a:gd name="T70" fmla="*/ 198 w 218"/>
                  <a:gd name="T71" fmla="*/ 33 h 460"/>
                  <a:gd name="T72" fmla="*/ 200 w 218"/>
                  <a:gd name="T73" fmla="*/ 47 h 460"/>
                  <a:gd name="T74" fmla="*/ 218 w 218"/>
                  <a:gd name="T75" fmla="*/ 43 h 460"/>
                  <a:gd name="T76" fmla="*/ 217 w 218"/>
                  <a:gd name="T77" fmla="*/ 32 h 460"/>
                  <a:gd name="T78" fmla="*/ 216 w 218"/>
                  <a:gd name="T79" fmla="*/ 29 h 460"/>
                  <a:gd name="T80" fmla="*/ 17 w 218"/>
                  <a:gd name="T81" fmla="*/ 23 h 460"/>
                  <a:gd name="T82" fmla="*/ 19 w 218"/>
                  <a:gd name="T83" fmla="*/ 26 h 460"/>
                  <a:gd name="T84" fmla="*/ 33 w 218"/>
                  <a:gd name="T85" fmla="*/ 8 h 460"/>
                  <a:gd name="T86" fmla="*/ 51 w 218"/>
                  <a:gd name="T87" fmla="*/ 31 h 460"/>
                  <a:gd name="T88" fmla="*/ 54 w 218"/>
                  <a:gd name="T89" fmla="*/ 18 h 460"/>
                  <a:gd name="T90" fmla="*/ 52 w 218"/>
                  <a:gd name="T91" fmla="*/ 1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460">
                    <a:moveTo>
                      <a:pt x="25" y="421"/>
                    </a:moveTo>
                    <a:cubicBezTo>
                      <a:pt x="24" y="422"/>
                      <a:pt x="22" y="422"/>
                      <a:pt x="21" y="423"/>
                    </a:cubicBezTo>
                    <a:cubicBezTo>
                      <a:pt x="18" y="425"/>
                      <a:pt x="18" y="425"/>
                      <a:pt x="18" y="425"/>
                    </a:cubicBezTo>
                    <a:cubicBezTo>
                      <a:pt x="15" y="427"/>
                      <a:pt x="15" y="427"/>
                      <a:pt x="15" y="427"/>
                    </a:cubicBezTo>
                    <a:cubicBezTo>
                      <a:pt x="14" y="428"/>
                      <a:pt x="13" y="428"/>
                      <a:pt x="12" y="429"/>
                    </a:cubicBezTo>
                    <a:cubicBezTo>
                      <a:pt x="11" y="430"/>
                      <a:pt x="10" y="430"/>
                      <a:pt x="9" y="431"/>
                    </a:cubicBezTo>
                    <a:cubicBezTo>
                      <a:pt x="7" y="433"/>
                      <a:pt x="7" y="433"/>
                      <a:pt x="7" y="433"/>
                    </a:cubicBezTo>
                    <a:cubicBezTo>
                      <a:pt x="6" y="434"/>
                      <a:pt x="5" y="435"/>
                      <a:pt x="4" y="436"/>
                    </a:cubicBezTo>
                    <a:cubicBezTo>
                      <a:pt x="4" y="437"/>
                      <a:pt x="4" y="437"/>
                      <a:pt x="4" y="437"/>
                    </a:cubicBezTo>
                    <a:cubicBezTo>
                      <a:pt x="3" y="437"/>
                      <a:pt x="3" y="437"/>
                      <a:pt x="3" y="437"/>
                    </a:cubicBezTo>
                    <a:cubicBezTo>
                      <a:pt x="3" y="437"/>
                      <a:pt x="3" y="437"/>
                      <a:pt x="3" y="437"/>
                    </a:cubicBezTo>
                    <a:cubicBezTo>
                      <a:pt x="3" y="437"/>
                      <a:pt x="3" y="437"/>
                      <a:pt x="3" y="437"/>
                    </a:cubicBezTo>
                    <a:cubicBezTo>
                      <a:pt x="3" y="437"/>
                      <a:pt x="3" y="437"/>
                      <a:pt x="3" y="437"/>
                    </a:cubicBezTo>
                    <a:cubicBezTo>
                      <a:pt x="3" y="437"/>
                      <a:pt x="3" y="437"/>
                      <a:pt x="3" y="437"/>
                    </a:cubicBezTo>
                    <a:cubicBezTo>
                      <a:pt x="2" y="439"/>
                      <a:pt x="2" y="439"/>
                      <a:pt x="2" y="439"/>
                    </a:cubicBezTo>
                    <a:cubicBezTo>
                      <a:pt x="1" y="440"/>
                      <a:pt x="1" y="440"/>
                      <a:pt x="1" y="440"/>
                    </a:cubicBezTo>
                    <a:cubicBezTo>
                      <a:pt x="0" y="441"/>
                      <a:pt x="0" y="441"/>
                      <a:pt x="0" y="441"/>
                    </a:cubicBezTo>
                    <a:cubicBezTo>
                      <a:pt x="0" y="441"/>
                      <a:pt x="0" y="441"/>
                      <a:pt x="0" y="441"/>
                    </a:cubicBezTo>
                    <a:cubicBezTo>
                      <a:pt x="0" y="441"/>
                      <a:pt x="0" y="441"/>
                      <a:pt x="0" y="441"/>
                    </a:cubicBezTo>
                    <a:cubicBezTo>
                      <a:pt x="0" y="441"/>
                      <a:pt x="0" y="441"/>
                      <a:pt x="0" y="441"/>
                    </a:cubicBezTo>
                    <a:cubicBezTo>
                      <a:pt x="0" y="441"/>
                      <a:pt x="0" y="441"/>
                      <a:pt x="0" y="441"/>
                    </a:cubicBezTo>
                    <a:cubicBezTo>
                      <a:pt x="0" y="441"/>
                      <a:pt x="0" y="441"/>
                      <a:pt x="0" y="441"/>
                    </a:cubicBezTo>
                    <a:cubicBezTo>
                      <a:pt x="0" y="441"/>
                      <a:pt x="0" y="441"/>
                      <a:pt x="0" y="441"/>
                    </a:cubicBezTo>
                    <a:cubicBezTo>
                      <a:pt x="0" y="441"/>
                      <a:pt x="0" y="441"/>
                      <a:pt x="0" y="441"/>
                    </a:cubicBezTo>
                    <a:cubicBezTo>
                      <a:pt x="0" y="444"/>
                      <a:pt x="0" y="444"/>
                      <a:pt x="0" y="444"/>
                    </a:cubicBezTo>
                    <a:cubicBezTo>
                      <a:pt x="0" y="446"/>
                      <a:pt x="0" y="449"/>
                      <a:pt x="0" y="451"/>
                    </a:cubicBezTo>
                    <a:cubicBezTo>
                      <a:pt x="0" y="453"/>
                      <a:pt x="1" y="455"/>
                      <a:pt x="1" y="458"/>
                    </a:cubicBezTo>
                    <a:cubicBezTo>
                      <a:pt x="1" y="459"/>
                      <a:pt x="1" y="459"/>
                      <a:pt x="1" y="459"/>
                    </a:cubicBezTo>
                    <a:cubicBezTo>
                      <a:pt x="1" y="460"/>
                      <a:pt x="1" y="460"/>
                      <a:pt x="1" y="460"/>
                    </a:cubicBezTo>
                    <a:cubicBezTo>
                      <a:pt x="5" y="455"/>
                      <a:pt x="11" y="450"/>
                      <a:pt x="17" y="447"/>
                    </a:cubicBezTo>
                    <a:cubicBezTo>
                      <a:pt x="17" y="447"/>
                      <a:pt x="17" y="447"/>
                      <a:pt x="17" y="447"/>
                    </a:cubicBezTo>
                    <a:cubicBezTo>
                      <a:pt x="18" y="442"/>
                      <a:pt x="18" y="442"/>
                      <a:pt x="18" y="442"/>
                    </a:cubicBezTo>
                    <a:cubicBezTo>
                      <a:pt x="18" y="441"/>
                      <a:pt x="18" y="440"/>
                      <a:pt x="18" y="439"/>
                    </a:cubicBezTo>
                    <a:cubicBezTo>
                      <a:pt x="19" y="437"/>
                      <a:pt x="19" y="437"/>
                      <a:pt x="19" y="437"/>
                    </a:cubicBezTo>
                    <a:cubicBezTo>
                      <a:pt x="20" y="432"/>
                      <a:pt x="20" y="432"/>
                      <a:pt x="20" y="432"/>
                    </a:cubicBezTo>
                    <a:cubicBezTo>
                      <a:pt x="21" y="430"/>
                      <a:pt x="21" y="428"/>
                      <a:pt x="22" y="426"/>
                    </a:cubicBezTo>
                    <a:cubicBezTo>
                      <a:pt x="23" y="426"/>
                      <a:pt x="23" y="425"/>
                      <a:pt x="23" y="424"/>
                    </a:cubicBezTo>
                    <a:cubicBezTo>
                      <a:pt x="24" y="423"/>
                      <a:pt x="24" y="422"/>
                      <a:pt x="25" y="421"/>
                    </a:cubicBezTo>
                    <a:cubicBezTo>
                      <a:pt x="25" y="421"/>
                      <a:pt x="25" y="421"/>
                      <a:pt x="25" y="421"/>
                    </a:cubicBezTo>
                    <a:moveTo>
                      <a:pt x="61" y="365"/>
                    </a:moveTo>
                    <a:cubicBezTo>
                      <a:pt x="61" y="365"/>
                      <a:pt x="60" y="366"/>
                      <a:pt x="60" y="366"/>
                    </a:cubicBezTo>
                    <a:cubicBezTo>
                      <a:pt x="50" y="373"/>
                      <a:pt x="50" y="373"/>
                      <a:pt x="50" y="373"/>
                    </a:cubicBezTo>
                    <a:cubicBezTo>
                      <a:pt x="45" y="376"/>
                      <a:pt x="45" y="376"/>
                      <a:pt x="45" y="376"/>
                    </a:cubicBezTo>
                    <a:cubicBezTo>
                      <a:pt x="43" y="377"/>
                      <a:pt x="41" y="378"/>
                      <a:pt x="39" y="379"/>
                    </a:cubicBezTo>
                    <a:cubicBezTo>
                      <a:pt x="34" y="383"/>
                      <a:pt x="34" y="383"/>
                      <a:pt x="34" y="383"/>
                    </a:cubicBezTo>
                    <a:cubicBezTo>
                      <a:pt x="29" y="387"/>
                      <a:pt x="29" y="387"/>
                      <a:pt x="29" y="387"/>
                    </a:cubicBezTo>
                    <a:cubicBezTo>
                      <a:pt x="29" y="387"/>
                      <a:pt x="29" y="387"/>
                      <a:pt x="29" y="387"/>
                    </a:cubicBezTo>
                    <a:cubicBezTo>
                      <a:pt x="28" y="388"/>
                      <a:pt x="28" y="388"/>
                      <a:pt x="28" y="388"/>
                    </a:cubicBezTo>
                    <a:cubicBezTo>
                      <a:pt x="28" y="388"/>
                      <a:pt x="28" y="388"/>
                      <a:pt x="28" y="388"/>
                    </a:cubicBezTo>
                    <a:cubicBezTo>
                      <a:pt x="28" y="388"/>
                      <a:pt x="28" y="388"/>
                      <a:pt x="28" y="388"/>
                    </a:cubicBezTo>
                    <a:cubicBezTo>
                      <a:pt x="27" y="389"/>
                      <a:pt x="27" y="389"/>
                      <a:pt x="27" y="389"/>
                    </a:cubicBezTo>
                    <a:cubicBezTo>
                      <a:pt x="24" y="391"/>
                      <a:pt x="24" y="391"/>
                      <a:pt x="24" y="391"/>
                    </a:cubicBezTo>
                    <a:cubicBezTo>
                      <a:pt x="23" y="393"/>
                      <a:pt x="21" y="394"/>
                      <a:pt x="20" y="396"/>
                    </a:cubicBezTo>
                    <a:cubicBezTo>
                      <a:pt x="18" y="397"/>
                      <a:pt x="17" y="399"/>
                      <a:pt x="15" y="401"/>
                    </a:cubicBezTo>
                    <a:cubicBezTo>
                      <a:pt x="13" y="404"/>
                      <a:pt x="13" y="404"/>
                      <a:pt x="13" y="404"/>
                    </a:cubicBezTo>
                    <a:cubicBezTo>
                      <a:pt x="13" y="404"/>
                      <a:pt x="12" y="405"/>
                      <a:pt x="12" y="405"/>
                    </a:cubicBezTo>
                    <a:cubicBezTo>
                      <a:pt x="14" y="404"/>
                      <a:pt x="15" y="403"/>
                      <a:pt x="17" y="402"/>
                    </a:cubicBezTo>
                    <a:cubicBezTo>
                      <a:pt x="19" y="401"/>
                      <a:pt x="21" y="400"/>
                      <a:pt x="22" y="399"/>
                    </a:cubicBezTo>
                    <a:cubicBezTo>
                      <a:pt x="26" y="398"/>
                      <a:pt x="30" y="396"/>
                      <a:pt x="33" y="394"/>
                    </a:cubicBezTo>
                    <a:cubicBezTo>
                      <a:pt x="37" y="393"/>
                      <a:pt x="40" y="391"/>
                      <a:pt x="44" y="389"/>
                    </a:cubicBezTo>
                    <a:cubicBezTo>
                      <a:pt x="47" y="388"/>
                      <a:pt x="47" y="388"/>
                      <a:pt x="47" y="388"/>
                    </a:cubicBezTo>
                    <a:cubicBezTo>
                      <a:pt x="47" y="387"/>
                      <a:pt x="48" y="386"/>
                      <a:pt x="48" y="385"/>
                    </a:cubicBezTo>
                    <a:cubicBezTo>
                      <a:pt x="50" y="379"/>
                      <a:pt x="55" y="374"/>
                      <a:pt x="61" y="372"/>
                    </a:cubicBezTo>
                    <a:cubicBezTo>
                      <a:pt x="61" y="369"/>
                      <a:pt x="61" y="367"/>
                      <a:pt x="61" y="365"/>
                    </a:cubicBezTo>
                    <a:moveTo>
                      <a:pt x="192" y="351"/>
                    </a:moveTo>
                    <a:cubicBezTo>
                      <a:pt x="191" y="352"/>
                      <a:pt x="191" y="352"/>
                      <a:pt x="191" y="352"/>
                    </a:cubicBezTo>
                    <a:cubicBezTo>
                      <a:pt x="193" y="352"/>
                      <a:pt x="193" y="352"/>
                      <a:pt x="193" y="352"/>
                    </a:cubicBezTo>
                    <a:cubicBezTo>
                      <a:pt x="193" y="352"/>
                      <a:pt x="192" y="352"/>
                      <a:pt x="192" y="351"/>
                    </a:cubicBezTo>
                    <a:moveTo>
                      <a:pt x="162" y="344"/>
                    </a:moveTo>
                    <a:cubicBezTo>
                      <a:pt x="161" y="344"/>
                      <a:pt x="161" y="344"/>
                      <a:pt x="160" y="344"/>
                    </a:cubicBezTo>
                    <a:cubicBezTo>
                      <a:pt x="161" y="344"/>
                      <a:pt x="161" y="345"/>
                      <a:pt x="162" y="345"/>
                    </a:cubicBezTo>
                    <a:cubicBezTo>
                      <a:pt x="163" y="346"/>
                      <a:pt x="163" y="346"/>
                      <a:pt x="163" y="346"/>
                    </a:cubicBezTo>
                    <a:cubicBezTo>
                      <a:pt x="164" y="346"/>
                      <a:pt x="164" y="346"/>
                      <a:pt x="164" y="346"/>
                    </a:cubicBezTo>
                    <a:cubicBezTo>
                      <a:pt x="164" y="346"/>
                      <a:pt x="164" y="346"/>
                      <a:pt x="164" y="346"/>
                    </a:cubicBezTo>
                    <a:cubicBezTo>
                      <a:pt x="166" y="347"/>
                      <a:pt x="166" y="347"/>
                      <a:pt x="166" y="347"/>
                    </a:cubicBezTo>
                    <a:cubicBezTo>
                      <a:pt x="167" y="348"/>
                      <a:pt x="167" y="348"/>
                      <a:pt x="167" y="348"/>
                    </a:cubicBezTo>
                    <a:cubicBezTo>
                      <a:pt x="167" y="348"/>
                      <a:pt x="167" y="348"/>
                      <a:pt x="167" y="348"/>
                    </a:cubicBezTo>
                    <a:cubicBezTo>
                      <a:pt x="169" y="348"/>
                      <a:pt x="169" y="348"/>
                      <a:pt x="169" y="348"/>
                    </a:cubicBezTo>
                    <a:cubicBezTo>
                      <a:pt x="169" y="349"/>
                      <a:pt x="169" y="349"/>
                      <a:pt x="169" y="349"/>
                    </a:cubicBezTo>
                    <a:cubicBezTo>
                      <a:pt x="172" y="346"/>
                      <a:pt x="172" y="346"/>
                      <a:pt x="172" y="346"/>
                    </a:cubicBezTo>
                    <a:cubicBezTo>
                      <a:pt x="173" y="345"/>
                      <a:pt x="173" y="345"/>
                      <a:pt x="173" y="345"/>
                    </a:cubicBezTo>
                    <a:cubicBezTo>
                      <a:pt x="174" y="345"/>
                      <a:pt x="174" y="345"/>
                      <a:pt x="174" y="345"/>
                    </a:cubicBezTo>
                    <a:cubicBezTo>
                      <a:pt x="170" y="344"/>
                      <a:pt x="166" y="344"/>
                      <a:pt x="162" y="344"/>
                    </a:cubicBezTo>
                    <a:moveTo>
                      <a:pt x="88" y="332"/>
                    </a:moveTo>
                    <a:cubicBezTo>
                      <a:pt x="79" y="332"/>
                      <a:pt x="73" y="335"/>
                      <a:pt x="68" y="339"/>
                    </a:cubicBezTo>
                    <a:cubicBezTo>
                      <a:pt x="69" y="339"/>
                      <a:pt x="69" y="339"/>
                      <a:pt x="69" y="339"/>
                    </a:cubicBezTo>
                    <a:cubicBezTo>
                      <a:pt x="69" y="340"/>
                      <a:pt x="69" y="340"/>
                      <a:pt x="69" y="340"/>
                    </a:cubicBezTo>
                    <a:cubicBezTo>
                      <a:pt x="69" y="340"/>
                      <a:pt x="69" y="340"/>
                      <a:pt x="69" y="340"/>
                    </a:cubicBezTo>
                    <a:cubicBezTo>
                      <a:pt x="71" y="342"/>
                      <a:pt x="71" y="342"/>
                      <a:pt x="71" y="342"/>
                    </a:cubicBezTo>
                    <a:cubicBezTo>
                      <a:pt x="72" y="344"/>
                      <a:pt x="72" y="344"/>
                      <a:pt x="73" y="346"/>
                    </a:cubicBezTo>
                    <a:cubicBezTo>
                      <a:pt x="73" y="347"/>
                      <a:pt x="73" y="347"/>
                      <a:pt x="73" y="347"/>
                    </a:cubicBezTo>
                    <a:cubicBezTo>
                      <a:pt x="78" y="343"/>
                      <a:pt x="83" y="341"/>
                      <a:pt x="89" y="341"/>
                    </a:cubicBezTo>
                    <a:cubicBezTo>
                      <a:pt x="89" y="341"/>
                      <a:pt x="89" y="341"/>
                      <a:pt x="90" y="341"/>
                    </a:cubicBezTo>
                    <a:cubicBezTo>
                      <a:pt x="92" y="341"/>
                      <a:pt x="95" y="341"/>
                      <a:pt x="97" y="341"/>
                    </a:cubicBezTo>
                    <a:cubicBezTo>
                      <a:pt x="97" y="340"/>
                      <a:pt x="97" y="340"/>
                      <a:pt x="97" y="340"/>
                    </a:cubicBezTo>
                    <a:cubicBezTo>
                      <a:pt x="97" y="339"/>
                      <a:pt x="97" y="338"/>
                      <a:pt x="98" y="338"/>
                    </a:cubicBezTo>
                    <a:cubicBezTo>
                      <a:pt x="98" y="337"/>
                      <a:pt x="98" y="337"/>
                      <a:pt x="98" y="337"/>
                    </a:cubicBezTo>
                    <a:cubicBezTo>
                      <a:pt x="98" y="337"/>
                      <a:pt x="98" y="337"/>
                      <a:pt x="98" y="337"/>
                    </a:cubicBezTo>
                    <a:cubicBezTo>
                      <a:pt x="98" y="335"/>
                      <a:pt x="98" y="335"/>
                      <a:pt x="98" y="335"/>
                    </a:cubicBezTo>
                    <a:cubicBezTo>
                      <a:pt x="98" y="335"/>
                      <a:pt x="98" y="334"/>
                      <a:pt x="98" y="334"/>
                    </a:cubicBezTo>
                    <a:cubicBezTo>
                      <a:pt x="95" y="337"/>
                      <a:pt x="95" y="337"/>
                      <a:pt x="95" y="337"/>
                    </a:cubicBezTo>
                    <a:cubicBezTo>
                      <a:pt x="94" y="335"/>
                      <a:pt x="94" y="335"/>
                      <a:pt x="94" y="335"/>
                    </a:cubicBezTo>
                    <a:cubicBezTo>
                      <a:pt x="94" y="334"/>
                      <a:pt x="93" y="333"/>
                      <a:pt x="93" y="333"/>
                    </a:cubicBezTo>
                    <a:cubicBezTo>
                      <a:pt x="93" y="332"/>
                      <a:pt x="93" y="332"/>
                      <a:pt x="93" y="332"/>
                    </a:cubicBezTo>
                    <a:cubicBezTo>
                      <a:pt x="93" y="332"/>
                      <a:pt x="93" y="332"/>
                      <a:pt x="93" y="332"/>
                    </a:cubicBezTo>
                    <a:cubicBezTo>
                      <a:pt x="91" y="332"/>
                      <a:pt x="89" y="332"/>
                      <a:pt x="88" y="332"/>
                    </a:cubicBezTo>
                    <a:moveTo>
                      <a:pt x="201" y="25"/>
                    </a:moveTo>
                    <a:cubicBezTo>
                      <a:pt x="200" y="28"/>
                      <a:pt x="199" y="30"/>
                      <a:pt x="198" y="33"/>
                    </a:cubicBezTo>
                    <a:cubicBezTo>
                      <a:pt x="198" y="34"/>
                      <a:pt x="198" y="35"/>
                      <a:pt x="198" y="35"/>
                    </a:cubicBezTo>
                    <a:cubicBezTo>
                      <a:pt x="198" y="37"/>
                      <a:pt x="199" y="39"/>
                      <a:pt x="199" y="41"/>
                    </a:cubicBezTo>
                    <a:cubicBezTo>
                      <a:pt x="199" y="43"/>
                      <a:pt x="199" y="45"/>
                      <a:pt x="200" y="47"/>
                    </a:cubicBezTo>
                    <a:cubicBezTo>
                      <a:pt x="200" y="52"/>
                      <a:pt x="200" y="52"/>
                      <a:pt x="200" y="52"/>
                    </a:cubicBezTo>
                    <a:cubicBezTo>
                      <a:pt x="204" y="50"/>
                      <a:pt x="208" y="47"/>
                      <a:pt x="212" y="46"/>
                    </a:cubicBezTo>
                    <a:cubicBezTo>
                      <a:pt x="214" y="45"/>
                      <a:pt x="216" y="44"/>
                      <a:pt x="218" y="43"/>
                    </a:cubicBezTo>
                    <a:cubicBezTo>
                      <a:pt x="217" y="34"/>
                      <a:pt x="217" y="34"/>
                      <a:pt x="217" y="34"/>
                    </a:cubicBezTo>
                    <a:cubicBezTo>
                      <a:pt x="217" y="33"/>
                      <a:pt x="217" y="33"/>
                      <a:pt x="217" y="33"/>
                    </a:cubicBezTo>
                    <a:cubicBezTo>
                      <a:pt x="217" y="32"/>
                      <a:pt x="217" y="32"/>
                      <a:pt x="217" y="32"/>
                    </a:cubicBezTo>
                    <a:cubicBezTo>
                      <a:pt x="217" y="32"/>
                      <a:pt x="217" y="32"/>
                      <a:pt x="217" y="32"/>
                    </a:cubicBezTo>
                    <a:cubicBezTo>
                      <a:pt x="216" y="30"/>
                      <a:pt x="216" y="30"/>
                      <a:pt x="216" y="30"/>
                    </a:cubicBezTo>
                    <a:cubicBezTo>
                      <a:pt x="216" y="30"/>
                      <a:pt x="216" y="29"/>
                      <a:pt x="216" y="29"/>
                    </a:cubicBezTo>
                    <a:cubicBezTo>
                      <a:pt x="211" y="29"/>
                      <a:pt x="205" y="27"/>
                      <a:pt x="201" y="25"/>
                    </a:cubicBezTo>
                    <a:cubicBezTo>
                      <a:pt x="201" y="25"/>
                      <a:pt x="201" y="25"/>
                      <a:pt x="201" y="25"/>
                    </a:cubicBezTo>
                    <a:moveTo>
                      <a:pt x="17" y="23"/>
                    </a:moveTo>
                    <a:cubicBezTo>
                      <a:pt x="17" y="23"/>
                      <a:pt x="17" y="24"/>
                      <a:pt x="17" y="24"/>
                    </a:cubicBezTo>
                    <a:cubicBezTo>
                      <a:pt x="16" y="25"/>
                      <a:pt x="16" y="25"/>
                      <a:pt x="16" y="25"/>
                    </a:cubicBezTo>
                    <a:cubicBezTo>
                      <a:pt x="17" y="25"/>
                      <a:pt x="18" y="25"/>
                      <a:pt x="19" y="26"/>
                    </a:cubicBezTo>
                    <a:cubicBezTo>
                      <a:pt x="17" y="23"/>
                      <a:pt x="17" y="23"/>
                      <a:pt x="17" y="23"/>
                    </a:cubicBezTo>
                    <a:moveTo>
                      <a:pt x="44" y="0"/>
                    </a:moveTo>
                    <a:cubicBezTo>
                      <a:pt x="41" y="4"/>
                      <a:pt x="37" y="6"/>
                      <a:pt x="33" y="8"/>
                    </a:cubicBezTo>
                    <a:cubicBezTo>
                      <a:pt x="34" y="10"/>
                      <a:pt x="36" y="12"/>
                      <a:pt x="37" y="13"/>
                    </a:cubicBezTo>
                    <a:cubicBezTo>
                      <a:pt x="41" y="18"/>
                      <a:pt x="45" y="24"/>
                      <a:pt x="49" y="29"/>
                    </a:cubicBezTo>
                    <a:cubicBezTo>
                      <a:pt x="51" y="31"/>
                      <a:pt x="51" y="31"/>
                      <a:pt x="51" y="31"/>
                    </a:cubicBezTo>
                    <a:cubicBezTo>
                      <a:pt x="54" y="32"/>
                      <a:pt x="57" y="34"/>
                      <a:pt x="59" y="36"/>
                    </a:cubicBezTo>
                    <a:cubicBezTo>
                      <a:pt x="55" y="22"/>
                      <a:pt x="55" y="22"/>
                      <a:pt x="55" y="22"/>
                    </a:cubicBezTo>
                    <a:cubicBezTo>
                      <a:pt x="54" y="18"/>
                      <a:pt x="54" y="18"/>
                      <a:pt x="54" y="18"/>
                    </a:cubicBezTo>
                    <a:cubicBezTo>
                      <a:pt x="53" y="15"/>
                      <a:pt x="53" y="15"/>
                      <a:pt x="53" y="15"/>
                    </a:cubicBezTo>
                    <a:cubicBezTo>
                      <a:pt x="53" y="13"/>
                      <a:pt x="53" y="13"/>
                      <a:pt x="53" y="13"/>
                    </a:cubicBezTo>
                    <a:cubicBezTo>
                      <a:pt x="53" y="12"/>
                      <a:pt x="52" y="12"/>
                      <a:pt x="52" y="12"/>
                    </a:cubicBezTo>
                    <a:cubicBezTo>
                      <a:pt x="48" y="9"/>
                      <a:pt x="46" y="5"/>
                      <a:pt x="44"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70">
                <a:extLst>
                  <a:ext uri="{FF2B5EF4-FFF2-40B4-BE49-F238E27FC236}">
                    <a16:creationId xmlns:a16="http://schemas.microsoft.com/office/drawing/2014/main" id="{CD26129B-A8EA-4096-86F1-E1202E57F035}"/>
                  </a:ext>
                </a:extLst>
              </p:cNvPr>
              <p:cNvSpPr>
                <a:spLocks noEditPoints="1"/>
              </p:cNvSpPr>
              <p:nvPr/>
            </p:nvSpPr>
            <p:spPr bwMode="auto">
              <a:xfrm>
                <a:off x="2630" y="3005"/>
                <a:ext cx="117" cy="202"/>
              </a:xfrm>
              <a:custGeom>
                <a:avLst/>
                <a:gdLst>
                  <a:gd name="T0" fmla="*/ 1 w 49"/>
                  <a:gd name="T1" fmla="*/ 12 h 85"/>
                  <a:gd name="T2" fmla="*/ 1 w 49"/>
                  <a:gd name="T3" fmla="*/ 10 h 85"/>
                  <a:gd name="T4" fmla="*/ 24 w 49"/>
                  <a:gd name="T5" fmla="*/ 6 h 85"/>
                  <a:gd name="T6" fmla="*/ 17 w 49"/>
                  <a:gd name="T7" fmla="*/ 0 h 85"/>
                  <a:gd name="T8" fmla="*/ 13 w 49"/>
                  <a:gd name="T9" fmla="*/ 22 h 85"/>
                  <a:gd name="T10" fmla="*/ 15 w 49"/>
                  <a:gd name="T11" fmla="*/ 23 h 85"/>
                  <a:gd name="T12" fmla="*/ 16 w 49"/>
                  <a:gd name="T13" fmla="*/ 27 h 85"/>
                  <a:gd name="T14" fmla="*/ 17 w 49"/>
                  <a:gd name="T15" fmla="*/ 32 h 85"/>
                  <a:gd name="T16" fmla="*/ 17 w 49"/>
                  <a:gd name="T17" fmla="*/ 37 h 85"/>
                  <a:gd name="T18" fmla="*/ 17 w 49"/>
                  <a:gd name="T19" fmla="*/ 37 h 85"/>
                  <a:gd name="T20" fmla="*/ 17 w 49"/>
                  <a:gd name="T21" fmla="*/ 40 h 85"/>
                  <a:gd name="T22" fmla="*/ 14 w 49"/>
                  <a:gd name="T23" fmla="*/ 49 h 85"/>
                  <a:gd name="T24" fmla="*/ 12 w 49"/>
                  <a:gd name="T25" fmla="*/ 57 h 85"/>
                  <a:gd name="T26" fmla="*/ 12 w 49"/>
                  <a:gd name="T27" fmla="*/ 59 h 85"/>
                  <a:gd name="T28" fmla="*/ 12 w 49"/>
                  <a:gd name="T29" fmla="*/ 61 h 85"/>
                  <a:gd name="T30" fmla="*/ 13 w 49"/>
                  <a:gd name="T31" fmla="*/ 65 h 85"/>
                  <a:gd name="T32" fmla="*/ 13 w 49"/>
                  <a:gd name="T33" fmla="*/ 65 h 85"/>
                  <a:gd name="T34" fmla="*/ 13 w 49"/>
                  <a:gd name="T35" fmla="*/ 68 h 85"/>
                  <a:gd name="T36" fmla="*/ 16 w 49"/>
                  <a:gd name="T37" fmla="*/ 74 h 85"/>
                  <a:gd name="T38" fmla="*/ 16 w 49"/>
                  <a:gd name="T39" fmla="*/ 74 h 85"/>
                  <a:gd name="T40" fmla="*/ 19 w 49"/>
                  <a:gd name="T41" fmla="*/ 79 h 85"/>
                  <a:gd name="T42" fmla="*/ 19 w 49"/>
                  <a:gd name="T43" fmla="*/ 80 h 85"/>
                  <a:gd name="T44" fmla="*/ 25 w 49"/>
                  <a:gd name="T45" fmla="*/ 81 h 85"/>
                  <a:gd name="T46" fmla="*/ 25 w 49"/>
                  <a:gd name="T47" fmla="*/ 76 h 85"/>
                  <a:gd name="T48" fmla="*/ 25 w 49"/>
                  <a:gd name="T49" fmla="*/ 76 h 85"/>
                  <a:gd name="T50" fmla="*/ 25 w 49"/>
                  <a:gd name="T51" fmla="*/ 72 h 85"/>
                  <a:gd name="T52" fmla="*/ 25 w 49"/>
                  <a:gd name="T53" fmla="*/ 72 h 85"/>
                  <a:gd name="T54" fmla="*/ 26 w 49"/>
                  <a:gd name="T55" fmla="*/ 69 h 85"/>
                  <a:gd name="T56" fmla="*/ 26 w 49"/>
                  <a:gd name="T57" fmla="*/ 67 h 85"/>
                  <a:gd name="T58" fmla="*/ 26 w 49"/>
                  <a:gd name="T59" fmla="*/ 67 h 85"/>
                  <a:gd name="T60" fmla="*/ 27 w 49"/>
                  <a:gd name="T61" fmla="*/ 65 h 85"/>
                  <a:gd name="T62" fmla="*/ 28 w 49"/>
                  <a:gd name="T63" fmla="*/ 62 h 85"/>
                  <a:gd name="T64" fmla="*/ 30 w 49"/>
                  <a:gd name="T65" fmla="*/ 57 h 85"/>
                  <a:gd name="T66" fmla="*/ 32 w 49"/>
                  <a:gd name="T67" fmla="*/ 53 h 85"/>
                  <a:gd name="T68" fmla="*/ 32 w 49"/>
                  <a:gd name="T69" fmla="*/ 52 h 85"/>
                  <a:gd name="T70" fmla="*/ 34 w 49"/>
                  <a:gd name="T71" fmla="*/ 49 h 85"/>
                  <a:gd name="T72" fmla="*/ 35 w 49"/>
                  <a:gd name="T73" fmla="*/ 44 h 85"/>
                  <a:gd name="T74" fmla="*/ 36 w 49"/>
                  <a:gd name="T75" fmla="*/ 36 h 85"/>
                  <a:gd name="T76" fmla="*/ 41 w 49"/>
                  <a:gd name="T77" fmla="*/ 42 h 85"/>
                  <a:gd name="T78" fmla="*/ 42 w 49"/>
                  <a:gd name="T79" fmla="*/ 43 h 85"/>
                  <a:gd name="T80" fmla="*/ 44 w 49"/>
                  <a:gd name="T81" fmla="*/ 47 h 85"/>
                  <a:gd name="T82" fmla="*/ 48 w 49"/>
                  <a:gd name="T83" fmla="*/ 50 h 85"/>
                  <a:gd name="T84" fmla="*/ 48 w 49"/>
                  <a:gd name="T85" fmla="*/ 46 h 85"/>
                  <a:gd name="T86" fmla="*/ 48 w 49"/>
                  <a:gd name="T87" fmla="*/ 46 h 85"/>
                  <a:gd name="T88" fmla="*/ 48 w 49"/>
                  <a:gd name="T89" fmla="*/ 39 h 85"/>
                  <a:gd name="T90" fmla="*/ 46 w 49"/>
                  <a:gd name="T91" fmla="*/ 31 h 85"/>
                  <a:gd name="T92" fmla="*/ 44 w 49"/>
                  <a:gd name="T93" fmla="*/ 26 h 85"/>
                  <a:gd name="T94" fmla="*/ 43 w 49"/>
                  <a:gd name="T95" fmla="*/ 24 h 85"/>
                  <a:gd name="T96" fmla="*/ 39 w 49"/>
                  <a:gd name="T97" fmla="*/ 19 h 85"/>
                  <a:gd name="T98" fmla="*/ 31 w 49"/>
                  <a:gd name="T99" fmla="*/ 12 h 85"/>
                  <a:gd name="T100" fmla="*/ 24 w 49"/>
                  <a:gd name="T101" fmla="*/ 7 h 85"/>
                  <a:gd name="T102" fmla="*/ 24 w 49"/>
                  <a:gd name="T103" fmla="*/ 6 h 85"/>
                  <a:gd name="T104" fmla="*/ 23 w 49"/>
                  <a:gd name="T105" fmla="*/ 6 h 85"/>
                  <a:gd name="T106" fmla="*/ 21 w 49"/>
                  <a:gd name="T107" fmla="*/ 4 h 85"/>
                  <a:gd name="T108" fmla="*/ 21 w 49"/>
                  <a:gd name="T109" fmla="*/ 4 h 85"/>
                  <a:gd name="T110" fmla="*/ 21 w 49"/>
                  <a:gd name="T111" fmla="*/ 4 h 85"/>
                  <a:gd name="T112" fmla="*/ 17 w 49"/>
                  <a:gd name="T11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85">
                    <a:moveTo>
                      <a:pt x="1" y="10"/>
                    </a:moveTo>
                    <a:cubicBezTo>
                      <a:pt x="1" y="10"/>
                      <a:pt x="1" y="10"/>
                      <a:pt x="1" y="10"/>
                    </a:cubicBezTo>
                    <a:cubicBezTo>
                      <a:pt x="0" y="11"/>
                      <a:pt x="0" y="11"/>
                      <a:pt x="0" y="11"/>
                    </a:cubicBezTo>
                    <a:cubicBezTo>
                      <a:pt x="1" y="12"/>
                      <a:pt x="1" y="12"/>
                      <a:pt x="1" y="12"/>
                    </a:cubicBezTo>
                    <a:cubicBezTo>
                      <a:pt x="1" y="12"/>
                      <a:pt x="1" y="12"/>
                      <a:pt x="1" y="12"/>
                    </a:cubicBezTo>
                    <a:cubicBezTo>
                      <a:pt x="4" y="15"/>
                      <a:pt x="4" y="15"/>
                      <a:pt x="4" y="15"/>
                    </a:cubicBezTo>
                    <a:cubicBezTo>
                      <a:pt x="4" y="14"/>
                      <a:pt x="4" y="12"/>
                      <a:pt x="4" y="11"/>
                    </a:cubicBezTo>
                    <a:cubicBezTo>
                      <a:pt x="3" y="11"/>
                      <a:pt x="2" y="10"/>
                      <a:pt x="1" y="10"/>
                    </a:cubicBezTo>
                    <a:moveTo>
                      <a:pt x="14" y="23"/>
                    </a:moveTo>
                    <a:cubicBezTo>
                      <a:pt x="14" y="23"/>
                      <a:pt x="14" y="23"/>
                      <a:pt x="14" y="23"/>
                    </a:cubicBezTo>
                    <a:cubicBezTo>
                      <a:pt x="14" y="23"/>
                      <a:pt x="14" y="23"/>
                      <a:pt x="14" y="23"/>
                    </a:cubicBezTo>
                    <a:moveTo>
                      <a:pt x="24" y="6"/>
                    </a:moveTo>
                    <a:cubicBezTo>
                      <a:pt x="24" y="6"/>
                      <a:pt x="24" y="6"/>
                      <a:pt x="24" y="6"/>
                    </a:cubicBezTo>
                    <a:cubicBezTo>
                      <a:pt x="24" y="6"/>
                      <a:pt x="24" y="6"/>
                      <a:pt x="24" y="6"/>
                    </a:cubicBezTo>
                    <a:cubicBezTo>
                      <a:pt x="24" y="6"/>
                      <a:pt x="24" y="6"/>
                      <a:pt x="24" y="6"/>
                    </a:cubicBezTo>
                    <a:moveTo>
                      <a:pt x="17" y="0"/>
                    </a:moveTo>
                    <a:cubicBezTo>
                      <a:pt x="15" y="1"/>
                      <a:pt x="14" y="1"/>
                      <a:pt x="12" y="2"/>
                    </a:cubicBezTo>
                    <a:cubicBezTo>
                      <a:pt x="7" y="6"/>
                      <a:pt x="5" y="11"/>
                      <a:pt x="6" y="17"/>
                    </a:cubicBezTo>
                    <a:cubicBezTo>
                      <a:pt x="9" y="19"/>
                      <a:pt x="9" y="19"/>
                      <a:pt x="9" y="19"/>
                    </a:cubicBezTo>
                    <a:cubicBezTo>
                      <a:pt x="13" y="22"/>
                      <a:pt x="13" y="22"/>
                      <a:pt x="13" y="22"/>
                    </a:cubicBezTo>
                    <a:cubicBezTo>
                      <a:pt x="14" y="22"/>
                      <a:pt x="14" y="22"/>
                      <a:pt x="14" y="22"/>
                    </a:cubicBezTo>
                    <a:cubicBezTo>
                      <a:pt x="14" y="22"/>
                      <a:pt x="14" y="22"/>
                      <a:pt x="14" y="22"/>
                    </a:cubicBezTo>
                    <a:cubicBezTo>
                      <a:pt x="15" y="23"/>
                      <a:pt x="15" y="23"/>
                      <a:pt x="15" y="23"/>
                    </a:cubicBezTo>
                    <a:cubicBezTo>
                      <a:pt x="15" y="23"/>
                      <a:pt x="15" y="23"/>
                      <a:pt x="15" y="23"/>
                    </a:cubicBezTo>
                    <a:cubicBezTo>
                      <a:pt x="15" y="23"/>
                      <a:pt x="15" y="23"/>
                      <a:pt x="15" y="23"/>
                    </a:cubicBezTo>
                    <a:cubicBezTo>
                      <a:pt x="15" y="24"/>
                      <a:pt x="15" y="24"/>
                      <a:pt x="15" y="24"/>
                    </a:cubicBezTo>
                    <a:cubicBezTo>
                      <a:pt x="16" y="26"/>
                      <a:pt x="16" y="26"/>
                      <a:pt x="16" y="26"/>
                    </a:cubicBezTo>
                    <a:cubicBezTo>
                      <a:pt x="16" y="27"/>
                      <a:pt x="16" y="27"/>
                      <a:pt x="16" y="27"/>
                    </a:cubicBezTo>
                    <a:cubicBezTo>
                      <a:pt x="16" y="27"/>
                      <a:pt x="16" y="27"/>
                      <a:pt x="16" y="27"/>
                    </a:cubicBezTo>
                    <a:cubicBezTo>
                      <a:pt x="16" y="28"/>
                      <a:pt x="16" y="28"/>
                      <a:pt x="16" y="28"/>
                    </a:cubicBezTo>
                    <a:cubicBezTo>
                      <a:pt x="17" y="30"/>
                      <a:pt x="17" y="30"/>
                      <a:pt x="17" y="30"/>
                    </a:cubicBezTo>
                    <a:cubicBezTo>
                      <a:pt x="17" y="32"/>
                      <a:pt x="17" y="32"/>
                      <a:pt x="17" y="32"/>
                    </a:cubicBezTo>
                    <a:cubicBezTo>
                      <a:pt x="17" y="35"/>
                      <a:pt x="17" y="35"/>
                      <a:pt x="17" y="35"/>
                    </a:cubicBezTo>
                    <a:cubicBezTo>
                      <a:pt x="17" y="34"/>
                      <a:pt x="17" y="34"/>
                      <a:pt x="17" y="34"/>
                    </a:cubicBezTo>
                    <a:cubicBezTo>
                      <a:pt x="17" y="36"/>
                      <a:pt x="17" y="36"/>
                      <a:pt x="17" y="36"/>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40"/>
                      <a:pt x="16" y="40"/>
                      <a:pt x="16" y="40"/>
                    </a:cubicBezTo>
                    <a:cubicBezTo>
                      <a:pt x="17" y="40"/>
                      <a:pt x="17" y="40"/>
                      <a:pt x="17" y="40"/>
                    </a:cubicBezTo>
                    <a:cubicBezTo>
                      <a:pt x="16" y="42"/>
                      <a:pt x="16" y="42"/>
                      <a:pt x="16" y="42"/>
                    </a:cubicBezTo>
                    <a:cubicBezTo>
                      <a:pt x="15" y="45"/>
                      <a:pt x="15" y="45"/>
                      <a:pt x="15" y="45"/>
                    </a:cubicBezTo>
                    <a:cubicBezTo>
                      <a:pt x="14" y="48"/>
                      <a:pt x="14" y="48"/>
                      <a:pt x="14" y="48"/>
                    </a:cubicBezTo>
                    <a:cubicBezTo>
                      <a:pt x="14" y="49"/>
                      <a:pt x="14" y="49"/>
                      <a:pt x="14" y="49"/>
                    </a:cubicBezTo>
                    <a:cubicBezTo>
                      <a:pt x="13" y="52"/>
                      <a:pt x="13" y="52"/>
                      <a:pt x="13" y="52"/>
                    </a:cubicBezTo>
                    <a:cubicBezTo>
                      <a:pt x="13" y="53"/>
                      <a:pt x="13" y="53"/>
                      <a:pt x="13" y="53"/>
                    </a:cubicBezTo>
                    <a:cubicBezTo>
                      <a:pt x="13" y="54"/>
                      <a:pt x="13" y="54"/>
                      <a:pt x="13" y="54"/>
                    </a:cubicBezTo>
                    <a:cubicBezTo>
                      <a:pt x="12" y="57"/>
                      <a:pt x="12" y="57"/>
                      <a:pt x="12" y="57"/>
                    </a:cubicBezTo>
                    <a:cubicBezTo>
                      <a:pt x="12" y="57"/>
                      <a:pt x="12" y="57"/>
                      <a:pt x="12" y="57"/>
                    </a:cubicBezTo>
                    <a:cubicBezTo>
                      <a:pt x="12" y="57"/>
                      <a:pt x="12" y="57"/>
                      <a:pt x="12" y="57"/>
                    </a:cubicBezTo>
                    <a:cubicBezTo>
                      <a:pt x="12" y="58"/>
                      <a:pt x="12" y="58"/>
                      <a:pt x="12" y="58"/>
                    </a:cubicBezTo>
                    <a:cubicBezTo>
                      <a:pt x="12" y="59"/>
                      <a:pt x="12" y="59"/>
                      <a:pt x="12" y="59"/>
                    </a:cubicBezTo>
                    <a:cubicBezTo>
                      <a:pt x="12" y="60"/>
                      <a:pt x="12" y="60"/>
                      <a:pt x="12" y="60"/>
                    </a:cubicBezTo>
                    <a:cubicBezTo>
                      <a:pt x="12" y="61"/>
                      <a:pt x="12" y="61"/>
                      <a:pt x="12" y="61"/>
                    </a:cubicBezTo>
                    <a:cubicBezTo>
                      <a:pt x="12" y="61"/>
                      <a:pt x="12" y="61"/>
                      <a:pt x="12" y="61"/>
                    </a:cubicBezTo>
                    <a:cubicBezTo>
                      <a:pt x="12" y="61"/>
                      <a:pt x="12" y="61"/>
                      <a:pt x="12" y="61"/>
                    </a:cubicBezTo>
                    <a:cubicBezTo>
                      <a:pt x="12" y="61"/>
                      <a:pt x="12" y="61"/>
                      <a:pt x="12" y="61"/>
                    </a:cubicBezTo>
                    <a:cubicBezTo>
                      <a:pt x="12" y="62"/>
                      <a:pt x="12" y="62"/>
                      <a:pt x="12" y="62"/>
                    </a:cubicBezTo>
                    <a:cubicBezTo>
                      <a:pt x="12" y="63"/>
                      <a:pt x="12" y="63"/>
                      <a:pt x="12" y="63"/>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6"/>
                      <a:pt x="13" y="66"/>
                      <a:pt x="13" y="66"/>
                    </a:cubicBezTo>
                    <a:cubicBezTo>
                      <a:pt x="13" y="68"/>
                      <a:pt x="13" y="68"/>
                      <a:pt x="13" y="68"/>
                    </a:cubicBezTo>
                    <a:cubicBezTo>
                      <a:pt x="13" y="68"/>
                      <a:pt x="13" y="68"/>
                      <a:pt x="13" y="68"/>
                    </a:cubicBezTo>
                    <a:cubicBezTo>
                      <a:pt x="14" y="69"/>
                      <a:pt x="14" y="69"/>
                      <a:pt x="14" y="69"/>
                    </a:cubicBezTo>
                    <a:cubicBezTo>
                      <a:pt x="14" y="70"/>
                      <a:pt x="14" y="71"/>
                      <a:pt x="15" y="72"/>
                    </a:cubicBezTo>
                    <a:cubicBezTo>
                      <a:pt x="15" y="73"/>
                      <a:pt x="15" y="73"/>
                      <a:pt x="15" y="73"/>
                    </a:cubicBezTo>
                    <a:cubicBezTo>
                      <a:pt x="16" y="74"/>
                      <a:pt x="16" y="74"/>
                      <a:pt x="16" y="74"/>
                    </a:cubicBezTo>
                    <a:cubicBezTo>
                      <a:pt x="16" y="74"/>
                      <a:pt x="16" y="74"/>
                      <a:pt x="16" y="74"/>
                    </a:cubicBezTo>
                    <a:cubicBezTo>
                      <a:pt x="16" y="74"/>
                      <a:pt x="16" y="74"/>
                      <a:pt x="16" y="74"/>
                    </a:cubicBezTo>
                    <a:cubicBezTo>
                      <a:pt x="16" y="74"/>
                      <a:pt x="16" y="74"/>
                      <a:pt x="16" y="74"/>
                    </a:cubicBezTo>
                    <a:cubicBezTo>
                      <a:pt x="16" y="74"/>
                      <a:pt x="16" y="74"/>
                      <a:pt x="16" y="74"/>
                    </a:cubicBezTo>
                    <a:cubicBezTo>
                      <a:pt x="16" y="75"/>
                      <a:pt x="16" y="75"/>
                      <a:pt x="16" y="75"/>
                    </a:cubicBezTo>
                    <a:cubicBezTo>
                      <a:pt x="18" y="77"/>
                      <a:pt x="18" y="77"/>
                      <a:pt x="18" y="77"/>
                    </a:cubicBezTo>
                    <a:cubicBezTo>
                      <a:pt x="18" y="78"/>
                      <a:pt x="18" y="78"/>
                      <a:pt x="18" y="78"/>
                    </a:cubicBezTo>
                    <a:cubicBezTo>
                      <a:pt x="19" y="79"/>
                      <a:pt x="19" y="79"/>
                      <a:pt x="19" y="79"/>
                    </a:cubicBezTo>
                    <a:cubicBezTo>
                      <a:pt x="19" y="79"/>
                      <a:pt x="19" y="79"/>
                      <a:pt x="19" y="79"/>
                    </a:cubicBezTo>
                    <a:cubicBezTo>
                      <a:pt x="19" y="79"/>
                      <a:pt x="19" y="79"/>
                      <a:pt x="19" y="79"/>
                    </a:cubicBezTo>
                    <a:cubicBezTo>
                      <a:pt x="19" y="79"/>
                      <a:pt x="19" y="79"/>
                      <a:pt x="19" y="79"/>
                    </a:cubicBezTo>
                    <a:cubicBezTo>
                      <a:pt x="19" y="80"/>
                      <a:pt x="19" y="80"/>
                      <a:pt x="19" y="80"/>
                    </a:cubicBezTo>
                    <a:cubicBezTo>
                      <a:pt x="20" y="80"/>
                      <a:pt x="21" y="81"/>
                      <a:pt x="21" y="82"/>
                    </a:cubicBezTo>
                    <a:cubicBezTo>
                      <a:pt x="22" y="83"/>
                      <a:pt x="23" y="83"/>
                      <a:pt x="24" y="84"/>
                    </a:cubicBezTo>
                    <a:cubicBezTo>
                      <a:pt x="25" y="85"/>
                      <a:pt x="25" y="85"/>
                      <a:pt x="25" y="85"/>
                    </a:cubicBezTo>
                    <a:cubicBezTo>
                      <a:pt x="25" y="81"/>
                      <a:pt x="25" y="81"/>
                      <a:pt x="25" y="81"/>
                    </a:cubicBezTo>
                    <a:cubicBezTo>
                      <a:pt x="25" y="81"/>
                      <a:pt x="25" y="80"/>
                      <a:pt x="25" y="80"/>
                    </a:cubicBezTo>
                    <a:cubicBezTo>
                      <a:pt x="25" y="78"/>
                      <a:pt x="25" y="78"/>
                      <a:pt x="25" y="78"/>
                    </a:cubicBezTo>
                    <a:cubicBezTo>
                      <a:pt x="25" y="77"/>
                      <a:pt x="25" y="77"/>
                      <a:pt x="25" y="77"/>
                    </a:cubicBezTo>
                    <a:cubicBezTo>
                      <a:pt x="25" y="76"/>
                      <a:pt x="25" y="76"/>
                      <a:pt x="25" y="76"/>
                    </a:cubicBezTo>
                    <a:cubicBezTo>
                      <a:pt x="25" y="76"/>
                      <a:pt x="25" y="76"/>
                      <a:pt x="25" y="76"/>
                    </a:cubicBezTo>
                    <a:cubicBezTo>
                      <a:pt x="25" y="76"/>
                      <a:pt x="25" y="76"/>
                      <a:pt x="25" y="76"/>
                    </a:cubicBezTo>
                    <a:cubicBezTo>
                      <a:pt x="25" y="76"/>
                      <a:pt x="25" y="76"/>
                      <a:pt x="25" y="76"/>
                    </a:cubicBezTo>
                    <a:cubicBezTo>
                      <a:pt x="25" y="76"/>
                      <a:pt x="25" y="76"/>
                      <a:pt x="25" y="76"/>
                    </a:cubicBezTo>
                    <a:cubicBezTo>
                      <a:pt x="25" y="76"/>
                      <a:pt x="25" y="76"/>
                      <a:pt x="25" y="76"/>
                    </a:cubicBezTo>
                    <a:cubicBezTo>
                      <a:pt x="25" y="75"/>
                      <a:pt x="25" y="74"/>
                      <a:pt x="25" y="72"/>
                    </a:cubicBezTo>
                    <a:cubicBezTo>
                      <a:pt x="25" y="72"/>
                      <a:pt x="25" y="72"/>
                      <a:pt x="25" y="72"/>
                    </a:cubicBezTo>
                    <a:cubicBezTo>
                      <a:pt x="25" y="72"/>
                      <a:pt x="25" y="72"/>
                      <a:pt x="25" y="72"/>
                    </a:cubicBezTo>
                    <a:cubicBezTo>
                      <a:pt x="25" y="72"/>
                      <a:pt x="25" y="72"/>
                      <a:pt x="25" y="72"/>
                    </a:cubicBezTo>
                    <a:cubicBezTo>
                      <a:pt x="25" y="72"/>
                      <a:pt x="25" y="72"/>
                      <a:pt x="25" y="72"/>
                    </a:cubicBezTo>
                    <a:cubicBezTo>
                      <a:pt x="25" y="72"/>
                      <a:pt x="25" y="72"/>
                      <a:pt x="25" y="72"/>
                    </a:cubicBezTo>
                    <a:cubicBezTo>
                      <a:pt x="25" y="72"/>
                      <a:pt x="25" y="72"/>
                      <a:pt x="25" y="72"/>
                    </a:cubicBezTo>
                    <a:cubicBezTo>
                      <a:pt x="25" y="72"/>
                      <a:pt x="25" y="72"/>
                      <a:pt x="25" y="72"/>
                    </a:cubicBezTo>
                    <a:cubicBezTo>
                      <a:pt x="25" y="72"/>
                      <a:pt x="25" y="72"/>
                      <a:pt x="25" y="72"/>
                    </a:cubicBezTo>
                    <a:cubicBezTo>
                      <a:pt x="26" y="71"/>
                      <a:pt x="26" y="71"/>
                      <a:pt x="26" y="71"/>
                    </a:cubicBezTo>
                    <a:cubicBezTo>
                      <a:pt x="26" y="69"/>
                      <a:pt x="26" y="69"/>
                      <a:pt x="26" y="69"/>
                    </a:cubicBezTo>
                    <a:cubicBezTo>
                      <a:pt x="26" y="68"/>
                      <a:pt x="26" y="68"/>
                      <a:pt x="26" y="68"/>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6"/>
                      <a:pt x="26" y="66"/>
                      <a:pt x="26" y="66"/>
                    </a:cubicBezTo>
                    <a:cubicBezTo>
                      <a:pt x="27" y="65"/>
                      <a:pt x="27" y="65"/>
                      <a:pt x="27" y="65"/>
                    </a:cubicBezTo>
                    <a:cubicBezTo>
                      <a:pt x="27" y="65"/>
                      <a:pt x="27" y="65"/>
                      <a:pt x="27" y="65"/>
                    </a:cubicBezTo>
                    <a:cubicBezTo>
                      <a:pt x="27" y="65"/>
                      <a:pt x="27" y="65"/>
                      <a:pt x="27" y="65"/>
                    </a:cubicBezTo>
                    <a:cubicBezTo>
                      <a:pt x="27" y="65"/>
                      <a:pt x="27" y="65"/>
                      <a:pt x="27" y="65"/>
                    </a:cubicBezTo>
                    <a:cubicBezTo>
                      <a:pt x="27" y="64"/>
                      <a:pt x="27" y="64"/>
                      <a:pt x="27" y="64"/>
                    </a:cubicBezTo>
                    <a:cubicBezTo>
                      <a:pt x="27" y="63"/>
                      <a:pt x="27" y="63"/>
                      <a:pt x="27" y="63"/>
                    </a:cubicBezTo>
                    <a:cubicBezTo>
                      <a:pt x="27" y="63"/>
                      <a:pt x="27" y="62"/>
                      <a:pt x="28" y="62"/>
                    </a:cubicBezTo>
                    <a:cubicBezTo>
                      <a:pt x="28" y="61"/>
                      <a:pt x="28" y="61"/>
                      <a:pt x="28" y="61"/>
                    </a:cubicBezTo>
                    <a:cubicBezTo>
                      <a:pt x="28" y="60"/>
                      <a:pt x="29" y="59"/>
                      <a:pt x="29" y="58"/>
                    </a:cubicBezTo>
                    <a:cubicBezTo>
                      <a:pt x="29" y="57"/>
                      <a:pt x="29" y="57"/>
                      <a:pt x="29" y="57"/>
                    </a:cubicBezTo>
                    <a:cubicBezTo>
                      <a:pt x="30" y="57"/>
                      <a:pt x="30" y="57"/>
                      <a:pt x="30" y="57"/>
                    </a:cubicBezTo>
                    <a:cubicBezTo>
                      <a:pt x="30" y="57"/>
                      <a:pt x="30" y="57"/>
                      <a:pt x="30" y="57"/>
                    </a:cubicBezTo>
                    <a:cubicBezTo>
                      <a:pt x="31" y="55"/>
                      <a:pt x="31" y="55"/>
                      <a:pt x="31" y="55"/>
                    </a:cubicBezTo>
                    <a:cubicBezTo>
                      <a:pt x="31" y="54"/>
                      <a:pt x="31" y="54"/>
                      <a:pt x="31" y="54"/>
                    </a:cubicBezTo>
                    <a:cubicBezTo>
                      <a:pt x="32" y="53"/>
                      <a:pt x="32" y="53"/>
                      <a:pt x="32" y="53"/>
                    </a:cubicBezTo>
                    <a:cubicBezTo>
                      <a:pt x="32" y="53"/>
                      <a:pt x="32" y="53"/>
                      <a:pt x="32" y="53"/>
                    </a:cubicBezTo>
                    <a:cubicBezTo>
                      <a:pt x="32" y="53"/>
                      <a:pt x="32" y="53"/>
                      <a:pt x="32" y="53"/>
                    </a:cubicBezTo>
                    <a:cubicBezTo>
                      <a:pt x="32" y="53"/>
                      <a:pt x="32" y="53"/>
                      <a:pt x="32" y="53"/>
                    </a:cubicBezTo>
                    <a:cubicBezTo>
                      <a:pt x="32" y="52"/>
                      <a:pt x="32" y="52"/>
                      <a:pt x="32" y="52"/>
                    </a:cubicBezTo>
                    <a:cubicBezTo>
                      <a:pt x="32" y="52"/>
                      <a:pt x="32" y="52"/>
                      <a:pt x="32" y="52"/>
                    </a:cubicBezTo>
                    <a:cubicBezTo>
                      <a:pt x="33" y="51"/>
                      <a:pt x="33" y="51"/>
                      <a:pt x="33" y="50"/>
                    </a:cubicBezTo>
                    <a:cubicBezTo>
                      <a:pt x="34" y="49"/>
                      <a:pt x="34" y="49"/>
                      <a:pt x="34" y="49"/>
                    </a:cubicBezTo>
                    <a:cubicBezTo>
                      <a:pt x="34" y="49"/>
                      <a:pt x="34" y="49"/>
                      <a:pt x="34" y="49"/>
                    </a:cubicBezTo>
                    <a:cubicBezTo>
                      <a:pt x="34" y="48"/>
                      <a:pt x="34" y="48"/>
                      <a:pt x="34" y="48"/>
                    </a:cubicBezTo>
                    <a:cubicBezTo>
                      <a:pt x="34" y="47"/>
                      <a:pt x="35" y="46"/>
                      <a:pt x="35" y="45"/>
                    </a:cubicBezTo>
                    <a:cubicBezTo>
                      <a:pt x="35" y="45"/>
                      <a:pt x="35" y="45"/>
                      <a:pt x="35" y="45"/>
                    </a:cubicBezTo>
                    <a:cubicBezTo>
                      <a:pt x="35" y="44"/>
                      <a:pt x="35" y="44"/>
                      <a:pt x="35" y="44"/>
                    </a:cubicBezTo>
                    <a:cubicBezTo>
                      <a:pt x="36" y="42"/>
                      <a:pt x="36" y="42"/>
                      <a:pt x="36" y="42"/>
                    </a:cubicBezTo>
                    <a:cubicBezTo>
                      <a:pt x="36" y="41"/>
                      <a:pt x="36" y="40"/>
                      <a:pt x="36" y="39"/>
                    </a:cubicBezTo>
                    <a:cubicBezTo>
                      <a:pt x="36" y="39"/>
                      <a:pt x="36" y="38"/>
                      <a:pt x="36" y="37"/>
                    </a:cubicBezTo>
                    <a:cubicBezTo>
                      <a:pt x="36" y="36"/>
                      <a:pt x="36" y="36"/>
                      <a:pt x="36" y="36"/>
                    </a:cubicBezTo>
                    <a:cubicBezTo>
                      <a:pt x="37" y="37"/>
                      <a:pt x="37" y="37"/>
                      <a:pt x="37" y="37"/>
                    </a:cubicBezTo>
                    <a:cubicBezTo>
                      <a:pt x="39" y="39"/>
                      <a:pt x="39" y="39"/>
                      <a:pt x="39" y="39"/>
                    </a:cubicBezTo>
                    <a:cubicBezTo>
                      <a:pt x="40" y="41"/>
                      <a:pt x="40" y="41"/>
                      <a:pt x="40" y="41"/>
                    </a:cubicBezTo>
                    <a:cubicBezTo>
                      <a:pt x="41" y="42"/>
                      <a:pt x="41" y="42"/>
                      <a:pt x="41" y="42"/>
                    </a:cubicBezTo>
                    <a:cubicBezTo>
                      <a:pt x="42" y="43"/>
                      <a:pt x="42" y="43"/>
                      <a:pt x="42" y="43"/>
                    </a:cubicBezTo>
                    <a:cubicBezTo>
                      <a:pt x="42" y="43"/>
                      <a:pt x="42" y="43"/>
                      <a:pt x="42" y="43"/>
                    </a:cubicBezTo>
                    <a:cubicBezTo>
                      <a:pt x="42" y="43"/>
                      <a:pt x="42" y="43"/>
                      <a:pt x="42" y="43"/>
                    </a:cubicBezTo>
                    <a:cubicBezTo>
                      <a:pt x="42" y="43"/>
                      <a:pt x="42" y="43"/>
                      <a:pt x="42" y="43"/>
                    </a:cubicBezTo>
                    <a:cubicBezTo>
                      <a:pt x="42" y="43"/>
                      <a:pt x="42" y="43"/>
                      <a:pt x="42" y="43"/>
                    </a:cubicBezTo>
                    <a:cubicBezTo>
                      <a:pt x="42" y="43"/>
                      <a:pt x="42" y="43"/>
                      <a:pt x="42" y="43"/>
                    </a:cubicBezTo>
                    <a:cubicBezTo>
                      <a:pt x="43" y="46"/>
                      <a:pt x="43" y="46"/>
                      <a:pt x="43" y="46"/>
                    </a:cubicBezTo>
                    <a:cubicBezTo>
                      <a:pt x="44" y="47"/>
                      <a:pt x="44" y="47"/>
                      <a:pt x="44" y="47"/>
                    </a:cubicBezTo>
                    <a:cubicBezTo>
                      <a:pt x="44" y="47"/>
                      <a:pt x="44" y="48"/>
                      <a:pt x="45" y="48"/>
                    </a:cubicBezTo>
                    <a:cubicBezTo>
                      <a:pt x="45" y="49"/>
                      <a:pt x="45" y="50"/>
                      <a:pt x="46" y="51"/>
                    </a:cubicBezTo>
                    <a:cubicBezTo>
                      <a:pt x="46" y="53"/>
                      <a:pt x="46" y="53"/>
                      <a:pt x="46" y="53"/>
                    </a:cubicBezTo>
                    <a:cubicBezTo>
                      <a:pt x="48" y="50"/>
                      <a:pt x="48" y="50"/>
                      <a:pt x="48" y="50"/>
                    </a:cubicBezTo>
                    <a:cubicBezTo>
                      <a:pt x="48" y="49"/>
                      <a:pt x="48" y="49"/>
                      <a:pt x="48" y="49"/>
                    </a:cubicBezTo>
                    <a:cubicBezTo>
                      <a:pt x="48" y="47"/>
                      <a:pt x="48" y="47"/>
                      <a:pt x="48" y="47"/>
                    </a:cubicBezTo>
                    <a:cubicBezTo>
                      <a:pt x="48" y="47"/>
                      <a:pt x="48" y="47"/>
                      <a:pt x="48" y="47"/>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9" y="45"/>
                      <a:pt x="49" y="45"/>
                      <a:pt x="49" y="45"/>
                    </a:cubicBezTo>
                    <a:cubicBezTo>
                      <a:pt x="49" y="44"/>
                      <a:pt x="49" y="43"/>
                      <a:pt x="49" y="43"/>
                    </a:cubicBezTo>
                    <a:cubicBezTo>
                      <a:pt x="49" y="41"/>
                      <a:pt x="49" y="41"/>
                      <a:pt x="49" y="41"/>
                    </a:cubicBezTo>
                    <a:cubicBezTo>
                      <a:pt x="48" y="39"/>
                      <a:pt x="48" y="39"/>
                      <a:pt x="48" y="39"/>
                    </a:cubicBezTo>
                    <a:cubicBezTo>
                      <a:pt x="48" y="37"/>
                      <a:pt x="48" y="36"/>
                      <a:pt x="48" y="35"/>
                    </a:cubicBezTo>
                    <a:cubicBezTo>
                      <a:pt x="47" y="34"/>
                      <a:pt x="47" y="34"/>
                      <a:pt x="47" y="34"/>
                    </a:cubicBezTo>
                    <a:cubicBezTo>
                      <a:pt x="47" y="33"/>
                      <a:pt x="47" y="33"/>
                      <a:pt x="47" y="33"/>
                    </a:cubicBezTo>
                    <a:cubicBezTo>
                      <a:pt x="46" y="31"/>
                      <a:pt x="46" y="31"/>
                      <a:pt x="46" y="31"/>
                    </a:cubicBezTo>
                    <a:cubicBezTo>
                      <a:pt x="46" y="29"/>
                      <a:pt x="45" y="29"/>
                      <a:pt x="45" y="27"/>
                    </a:cubicBezTo>
                    <a:cubicBezTo>
                      <a:pt x="44" y="27"/>
                      <a:pt x="44" y="27"/>
                      <a:pt x="44" y="27"/>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3" y="24"/>
                      <a:pt x="43" y="24"/>
                      <a:pt x="43" y="24"/>
                    </a:cubicBezTo>
                    <a:cubicBezTo>
                      <a:pt x="42" y="22"/>
                      <a:pt x="42" y="22"/>
                      <a:pt x="42" y="22"/>
                    </a:cubicBezTo>
                    <a:cubicBezTo>
                      <a:pt x="40" y="21"/>
                      <a:pt x="40" y="21"/>
                      <a:pt x="40" y="21"/>
                    </a:cubicBezTo>
                    <a:cubicBezTo>
                      <a:pt x="39" y="19"/>
                      <a:pt x="39" y="19"/>
                      <a:pt x="39" y="19"/>
                    </a:cubicBezTo>
                    <a:cubicBezTo>
                      <a:pt x="39" y="19"/>
                      <a:pt x="39" y="19"/>
                      <a:pt x="39" y="19"/>
                    </a:cubicBezTo>
                    <a:cubicBezTo>
                      <a:pt x="37" y="17"/>
                      <a:pt x="37" y="17"/>
                      <a:pt x="37" y="17"/>
                    </a:cubicBezTo>
                    <a:cubicBezTo>
                      <a:pt x="35" y="15"/>
                      <a:pt x="35" y="15"/>
                      <a:pt x="35" y="15"/>
                    </a:cubicBezTo>
                    <a:cubicBezTo>
                      <a:pt x="32" y="12"/>
                      <a:pt x="32" y="12"/>
                      <a:pt x="32" y="12"/>
                    </a:cubicBezTo>
                    <a:cubicBezTo>
                      <a:pt x="31" y="12"/>
                      <a:pt x="31" y="12"/>
                      <a:pt x="31" y="12"/>
                    </a:cubicBezTo>
                    <a:cubicBezTo>
                      <a:pt x="30" y="11"/>
                      <a:pt x="30" y="11"/>
                      <a:pt x="30" y="11"/>
                    </a:cubicBezTo>
                    <a:cubicBezTo>
                      <a:pt x="29" y="10"/>
                      <a:pt x="29" y="10"/>
                      <a:pt x="29" y="10"/>
                    </a:cubicBezTo>
                    <a:cubicBezTo>
                      <a:pt x="26" y="8"/>
                      <a:pt x="26" y="8"/>
                      <a:pt x="26" y="8"/>
                    </a:cubicBezTo>
                    <a:cubicBezTo>
                      <a:pt x="24" y="7"/>
                      <a:pt x="24" y="7"/>
                      <a:pt x="24" y="7"/>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3" y="6"/>
                      <a:pt x="23" y="6"/>
                      <a:pt x="23" y="6"/>
                    </a:cubicBezTo>
                    <a:cubicBezTo>
                      <a:pt x="23" y="6"/>
                      <a:pt x="23" y="6"/>
                      <a:pt x="23" y="6"/>
                    </a:cubicBezTo>
                    <a:cubicBezTo>
                      <a:pt x="22" y="5"/>
                      <a:pt x="22" y="5"/>
                      <a:pt x="22" y="5"/>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18" y="2"/>
                      <a:pt x="18" y="2"/>
                      <a:pt x="18" y="2"/>
                    </a:cubicBezTo>
                    <a:cubicBezTo>
                      <a:pt x="18" y="1"/>
                      <a:pt x="17" y="1"/>
                      <a:pt x="17"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871">
                <a:extLst>
                  <a:ext uri="{FF2B5EF4-FFF2-40B4-BE49-F238E27FC236}">
                    <a16:creationId xmlns:a16="http://schemas.microsoft.com/office/drawing/2014/main" id="{9C53478C-54E5-4BF7-9876-3CA1AE34CEFB}"/>
                  </a:ext>
                </a:extLst>
              </p:cNvPr>
              <p:cNvSpPr>
                <a:spLocks noEditPoints="1"/>
              </p:cNvSpPr>
              <p:nvPr/>
            </p:nvSpPr>
            <p:spPr bwMode="auto">
              <a:xfrm>
                <a:off x="2445" y="2908"/>
                <a:ext cx="228" cy="287"/>
              </a:xfrm>
              <a:custGeom>
                <a:avLst/>
                <a:gdLst>
                  <a:gd name="T0" fmla="*/ 16 w 96"/>
                  <a:gd name="T1" fmla="*/ 106 h 121"/>
                  <a:gd name="T2" fmla="*/ 0 w 96"/>
                  <a:gd name="T3" fmla="*/ 119 h 121"/>
                  <a:gd name="T4" fmla="*/ 0 w 96"/>
                  <a:gd name="T5" fmla="*/ 120 h 121"/>
                  <a:gd name="T6" fmla="*/ 1 w 96"/>
                  <a:gd name="T7" fmla="*/ 121 h 121"/>
                  <a:gd name="T8" fmla="*/ 16 w 96"/>
                  <a:gd name="T9" fmla="*/ 108 h 121"/>
                  <a:gd name="T10" fmla="*/ 16 w 96"/>
                  <a:gd name="T11" fmla="*/ 106 h 121"/>
                  <a:gd name="T12" fmla="*/ 62 w 96"/>
                  <a:gd name="T13" fmla="*/ 23 h 121"/>
                  <a:gd name="T14" fmla="*/ 60 w 96"/>
                  <a:gd name="T15" fmla="*/ 24 h 121"/>
                  <a:gd name="T16" fmla="*/ 60 w 96"/>
                  <a:gd name="T17" fmla="*/ 31 h 121"/>
                  <a:gd name="T18" fmla="*/ 47 w 96"/>
                  <a:gd name="T19" fmla="*/ 44 h 121"/>
                  <a:gd name="T20" fmla="*/ 46 w 96"/>
                  <a:gd name="T21" fmla="*/ 47 h 121"/>
                  <a:gd name="T22" fmla="*/ 48 w 96"/>
                  <a:gd name="T23" fmla="*/ 46 h 121"/>
                  <a:gd name="T24" fmla="*/ 48 w 96"/>
                  <a:gd name="T25" fmla="*/ 46 h 121"/>
                  <a:gd name="T26" fmla="*/ 48 w 96"/>
                  <a:gd name="T27" fmla="*/ 45 h 121"/>
                  <a:gd name="T28" fmla="*/ 48 w 96"/>
                  <a:gd name="T29" fmla="*/ 45 h 121"/>
                  <a:gd name="T30" fmla="*/ 48 w 96"/>
                  <a:gd name="T31" fmla="*/ 44 h 121"/>
                  <a:gd name="T32" fmla="*/ 48 w 96"/>
                  <a:gd name="T33" fmla="*/ 44 h 121"/>
                  <a:gd name="T34" fmla="*/ 61 w 96"/>
                  <a:gd name="T35" fmla="*/ 31 h 121"/>
                  <a:gd name="T36" fmla="*/ 61 w 96"/>
                  <a:gd name="T37" fmla="*/ 29 h 121"/>
                  <a:gd name="T38" fmla="*/ 62 w 96"/>
                  <a:gd name="T39" fmla="*/ 23 h 121"/>
                  <a:gd name="T40" fmla="*/ 89 w 96"/>
                  <a:gd name="T41" fmla="*/ 0 h 121"/>
                  <a:gd name="T42" fmla="*/ 88 w 96"/>
                  <a:gd name="T43" fmla="*/ 0 h 121"/>
                  <a:gd name="T44" fmla="*/ 72 w 96"/>
                  <a:gd name="T45" fmla="*/ 6 h 121"/>
                  <a:gd name="T46" fmla="*/ 73 w 96"/>
                  <a:gd name="T47" fmla="*/ 7 h 121"/>
                  <a:gd name="T48" fmla="*/ 73 w 96"/>
                  <a:gd name="T49" fmla="*/ 7 h 121"/>
                  <a:gd name="T50" fmla="*/ 88 w 96"/>
                  <a:gd name="T51" fmla="*/ 1 h 121"/>
                  <a:gd name="T52" fmla="*/ 89 w 96"/>
                  <a:gd name="T53" fmla="*/ 1 h 121"/>
                  <a:gd name="T54" fmla="*/ 95 w 96"/>
                  <a:gd name="T55" fmla="*/ 2 h 121"/>
                  <a:gd name="T56" fmla="*/ 96 w 96"/>
                  <a:gd name="T57" fmla="*/ 1 h 121"/>
                  <a:gd name="T58" fmla="*/ 96 w 96"/>
                  <a:gd name="T59" fmla="*/ 0 h 121"/>
                  <a:gd name="T60" fmla="*/ 89 w 96"/>
                  <a:gd name="T6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21">
                    <a:moveTo>
                      <a:pt x="16" y="106"/>
                    </a:moveTo>
                    <a:cubicBezTo>
                      <a:pt x="10" y="109"/>
                      <a:pt x="4" y="114"/>
                      <a:pt x="0" y="119"/>
                    </a:cubicBezTo>
                    <a:cubicBezTo>
                      <a:pt x="0" y="120"/>
                      <a:pt x="0" y="120"/>
                      <a:pt x="0" y="120"/>
                    </a:cubicBezTo>
                    <a:cubicBezTo>
                      <a:pt x="1" y="121"/>
                      <a:pt x="1" y="121"/>
                      <a:pt x="1" y="121"/>
                    </a:cubicBezTo>
                    <a:cubicBezTo>
                      <a:pt x="5" y="115"/>
                      <a:pt x="10" y="111"/>
                      <a:pt x="16" y="108"/>
                    </a:cubicBezTo>
                    <a:cubicBezTo>
                      <a:pt x="16" y="107"/>
                      <a:pt x="16" y="107"/>
                      <a:pt x="16" y="106"/>
                    </a:cubicBezTo>
                    <a:moveTo>
                      <a:pt x="62" y="23"/>
                    </a:moveTo>
                    <a:cubicBezTo>
                      <a:pt x="61" y="23"/>
                      <a:pt x="61" y="24"/>
                      <a:pt x="60" y="24"/>
                    </a:cubicBezTo>
                    <a:cubicBezTo>
                      <a:pt x="60" y="26"/>
                      <a:pt x="60" y="28"/>
                      <a:pt x="60" y="31"/>
                    </a:cubicBezTo>
                    <a:cubicBezTo>
                      <a:pt x="54" y="33"/>
                      <a:pt x="49" y="38"/>
                      <a:pt x="47" y="44"/>
                    </a:cubicBezTo>
                    <a:cubicBezTo>
                      <a:pt x="47" y="45"/>
                      <a:pt x="46" y="46"/>
                      <a:pt x="46" y="47"/>
                    </a:cubicBezTo>
                    <a:cubicBezTo>
                      <a:pt x="48" y="46"/>
                      <a:pt x="48" y="46"/>
                      <a:pt x="48" y="46"/>
                    </a:cubicBezTo>
                    <a:cubicBezTo>
                      <a:pt x="48" y="46"/>
                      <a:pt x="48" y="46"/>
                      <a:pt x="48" y="46"/>
                    </a:cubicBezTo>
                    <a:cubicBezTo>
                      <a:pt x="48" y="45"/>
                      <a:pt x="48" y="45"/>
                      <a:pt x="48" y="45"/>
                    </a:cubicBezTo>
                    <a:cubicBezTo>
                      <a:pt x="48" y="45"/>
                      <a:pt x="48" y="45"/>
                      <a:pt x="48" y="45"/>
                    </a:cubicBezTo>
                    <a:cubicBezTo>
                      <a:pt x="48" y="44"/>
                      <a:pt x="48" y="44"/>
                      <a:pt x="48" y="44"/>
                    </a:cubicBezTo>
                    <a:cubicBezTo>
                      <a:pt x="48" y="44"/>
                      <a:pt x="48" y="44"/>
                      <a:pt x="48" y="44"/>
                    </a:cubicBezTo>
                    <a:cubicBezTo>
                      <a:pt x="50" y="38"/>
                      <a:pt x="55" y="33"/>
                      <a:pt x="61" y="31"/>
                    </a:cubicBezTo>
                    <a:cubicBezTo>
                      <a:pt x="61" y="30"/>
                      <a:pt x="61" y="30"/>
                      <a:pt x="61" y="29"/>
                    </a:cubicBezTo>
                    <a:cubicBezTo>
                      <a:pt x="61" y="27"/>
                      <a:pt x="61" y="25"/>
                      <a:pt x="62" y="23"/>
                    </a:cubicBezTo>
                    <a:moveTo>
                      <a:pt x="89" y="0"/>
                    </a:moveTo>
                    <a:cubicBezTo>
                      <a:pt x="88" y="0"/>
                      <a:pt x="88" y="0"/>
                      <a:pt x="88" y="0"/>
                    </a:cubicBezTo>
                    <a:cubicBezTo>
                      <a:pt x="82" y="0"/>
                      <a:pt x="77" y="2"/>
                      <a:pt x="72" y="6"/>
                    </a:cubicBezTo>
                    <a:cubicBezTo>
                      <a:pt x="73" y="7"/>
                      <a:pt x="73" y="7"/>
                      <a:pt x="73" y="7"/>
                    </a:cubicBezTo>
                    <a:cubicBezTo>
                      <a:pt x="73" y="7"/>
                      <a:pt x="73" y="7"/>
                      <a:pt x="73" y="7"/>
                    </a:cubicBezTo>
                    <a:cubicBezTo>
                      <a:pt x="77" y="3"/>
                      <a:pt x="82" y="1"/>
                      <a:pt x="88" y="1"/>
                    </a:cubicBezTo>
                    <a:cubicBezTo>
                      <a:pt x="88" y="1"/>
                      <a:pt x="88" y="1"/>
                      <a:pt x="89" y="1"/>
                    </a:cubicBezTo>
                    <a:cubicBezTo>
                      <a:pt x="91" y="1"/>
                      <a:pt x="93" y="1"/>
                      <a:pt x="95" y="2"/>
                    </a:cubicBezTo>
                    <a:cubicBezTo>
                      <a:pt x="95" y="2"/>
                      <a:pt x="95" y="1"/>
                      <a:pt x="96" y="1"/>
                    </a:cubicBezTo>
                    <a:cubicBezTo>
                      <a:pt x="96" y="0"/>
                      <a:pt x="96" y="0"/>
                      <a:pt x="96" y="0"/>
                    </a:cubicBezTo>
                    <a:cubicBezTo>
                      <a:pt x="94" y="0"/>
                      <a:pt x="91" y="0"/>
                      <a:pt x="89"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72">
                <a:extLst>
                  <a:ext uri="{FF2B5EF4-FFF2-40B4-BE49-F238E27FC236}">
                    <a16:creationId xmlns:a16="http://schemas.microsoft.com/office/drawing/2014/main" id="{AC8124AE-1107-46A8-B060-A23DB5AEDB4F}"/>
                  </a:ext>
                </a:extLst>
              </p:cNvPr>
              <p:cNvSpPr>
                <a:spLocks/>
              </p:cNvSpPr>
              <p:nvPr/>
            </p:nvSpPr>
            <p:spPr bwMode="auto">
              <a:xfrm>
                <a:off x="2640" y="3005"/>
                <a:ext cx="31" cy="40"/>
              </a:xfrm>
              <a:custGeom>
                <a:avLst/>
                <a:gdLst>
                  <a:gd name="T0" fmla="*/ 12 w 13"/>
                  <a:gd name="T1" fmla="*/ 0 h 17"/>
                  <a:gd name="T2" fmla="*/ 12 w 13"/>
                  <a:gd name="T3" fmla="*/ 0 h 17"/>
                  <a:gd name="T4" fmla="*/ 13 w 13"/>
                  <a:gd name="T5" fmla="*/ 0 h 17"/>
                  <a:gd name="T6" fmla="*/ 12 w 13"/>
                  <a:gd name="T7" fmla="*/ 0 h 17"/>
                  <a:gd name="T8" fmla="*/ 1 w 13"/>
                  <a:gd name="T9" fmla="*/ 12 h 17"/>
                  <a:gd name="T10" fmla="*/ 0 w 13"/>
                  <a:gd name="T11" fmla="*/ 11 h 17"/>
                  <a:gd name="T12" fmla="*/ 0 w 13"/>
                  <a:gd name="T13" fmla="*/ 15 h 17"/>
                  <a:gd name="T14" fmla="*/ 1 w 13"/>
                  <a:gd name="T15" fmla="*/ 16 h 17"/>
                  <a:gd name="T16" fmla="*/ 1 w 13"/>
                  <a:gd name="T17" fmla="*/ 16 h 17"/>
                  <a:gd name="T18" fmla="*/ 1 w 13"/>
                  <a:gd name="T19" fmla="*/ 16 h 17"/>
                  <a:gd name="T20" fmla="*/ 2 w 13"/>
                  <a:gd name="T21" fmla="*/ 17 h 17"/>
                  <a:gd name="T22" fmla="*/ 8 w 13"/>
                  <a:gd name="T23" fmla="*/ 2 h 17"/>
                  <a:gd name="T24" fmla="*/ 13 w 13"/>
                  <a:gd name="T25" fmla="*/ 0 h 17"/>
                  <a:gd name="T26" fmla="*/ 12 w 13"/>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12" y="0"/>
                    </a:moveTo>
                    <a:cubicBezTo>
                      <a:pt x="12" y="0"/>
                      <a:pt x="12" y="0"/>
                      <a:pt x="12" y="0"/>
                    </a:cubicBezTo>
                    <a:cubicBezTo>
                      <a:pt x="13" y="0"/>
                      <a:pt x="13" y="0"/>
                      <a:pt x="13" y="0"/>
                    </a:cubicBezTo>
                    <a:cubicBezTo>
                      <a:pt x="12" y="0"/>
                      <a:pt x="12" y="0"/>
                      <a:pt x="12" y="0"/>
                    </a:cubicBezTo>
                    <a:cubicBezTo>
                      <a:pt x="6" y="1"/>
                      <a:pt x="2" y="6"/>
                      <a:pt x="1" y="12"/>
                    </a:cubicBezTo>
                    <a:cubicBezTo>
                      <a:pt x="1" y="12"/>
                      <a:pt x="0" y="11"/>
                      <a:pt x="0" y="11"/>
                    </a:cubicBezTo>
                    <a:cubicBezTo>
                      <a:pt x="0" y="12"/>
                      <a:pt x="0" y="14"/>
                      <a:pt x="0" y="15"/>
                    </a:cubicBezTo>
                    <a:cubicBezTo>
                      <a:pt x="1" y="16"/>
                      <a:pt x="1" y="16"/>
                      <a:pt x="1" y="16"/>
                    </a:cubicBezTo>
                    <a:cubicBezTo>
                      <a:pt x="1" y="16"/>
                      <a:pt x="1" y="16"/>
                      <a:pt x="1" y="16"/>
                    </a:cubicBezTo>
                    <a:cubicBezTo>
                      <a:pt x="1" y="16"/>
                      <a:pt x="1" y="16"/>
                      <a:pt x="1" y="16"/>
                    </a:cubicBezTo>
                    <a:cubicBezTo>
                      <a:pt x="2" y="17"/>
                      <a:pt x="2" y="17"/>
                      <a:pt x="2" y="17"/>
                    </a:cubicBezTo>
                    <a:cubicBezTo>
                      <a:pt x="1" y="11"/>
                      <a:pt x="3" y="6"/>
                      <a:pt x="8" y="2"/>
                    </a:cubicBezTo>
                    <a:cubicBezTo>
                      <a:pt x="10" y="1"/>
                      <a:pt x="11" y="1"/>
                      <a:pt x="13" y="0"/>
                    </a:cubicBezTo>
                    <a:cubicBezTo>
                      <a:pt x="13" y="0"/>
                      <a:pt x="12" y="0"/>
                      <a:pt x="12"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873">
                <a:extLst>
                  <a:ext uri="{FF2B5EF4-FFF2-40B4-BE49-F238E27FC236}">
                    <a16:creationId xmlns:a16="http://schemas.microsoft.com/office/drawing/2014/main" id="{746CB0F7-E6E8-4D34-86BC-12B28BE6F5BA}"/>
                  </a:ext>
                </a:extLst>
              </p:cNvPr>
              <p:cNvSpPr>
                <a:spLocks noEditPoints="1"/>
              </p:cNvSpPr>
              <p:nvPr/>
            </p:nvSpPr>
            <p:spPr bwMode="auto">
              <a:xfrm>
                <a:off x="2452" y="2931"/>
                <a:ext cx="214" cy="392"/>
              </a:xfrm>
              <a:custGeom>
                <a:avLst/>
                <a:gdLst>
                  <a:gd name="T0" fmla="*/ 9 w 90"/>
                  <a:gd name="T1" fmla="*/ 161 h 165"/>
                  <a:gd name="T2" fmla="*/ 7 w 90"/>
                  <a:gd name="T3" fmla="*/ 162 h 165"/>
                  <a:gd name="T4" fmla="*/ 7 w 90"/>
                  <a:gd name="T5" fmla="*/ 165 h 165"/>
                  <a:gd name="T6" fmla="*/ 9 w 90"/>
                  <a:gd name="T7" fmla="*/ 161 h 165"/>
                  <a:gd name="T8" fmla="*/ 14 w 90"/>
                  <a:gd name="T9" fmla="*/ 103 h 165"/>
                  <a:gd name="T10" fmla="*/ 5 w 90"/>
                  <a:gd name="T11" fmla="*/ 111 h 165"/>
                  <a:gd name="T12" fmla="*/ 0 w 90"/>
                  <a:gd name="T13" fmla="*/ 122 h 165"/>
                  <a:gd name="T14" fmla="*/ 3 w 90"/>
                  <a:gd name="T15" fmla="*/ 131 h 165"/>
                  <a:gd name="T16" fmla="*/ 3 w 90"/>
                  <a:gd name="T17" fmla="*/ 131 h 165"/>
                  <a:gd name="T18" fmla="*/ 5 w 90"/>
                  <a:gd name="T19" fmla="*/ 131 h 165"/>
                  <a:gd name="T20" fmla="*/ 8 w 90"/>
                  <a:gd name="T21" fmla="*/ 131 h 165"/>
                  <a:gd name="T22" fmla="*/ 7 w 90"/>
                  <a:gd name="T23" fmla="*/ 132 h 165"/>
                  <a:gd name="T24" fmla="*/ 3 w 90"/>
                  <a:gd name="T25" fmla="*/ 133 h 165"/>
                  <a:gd name="T26" fmla="*/ 4 w 90"/>
                  <a:gd name="T27" fmla="*/ 136 h 165"/>
                  <a:gd name="T28" fmla="*/ 4 w 90"/>
                  <a:gd name="T29" fmla="*/ 138 h 165"/>
                  <a:gd name="T30" fmla="*/ 4 w 90"/>
                  <a:gd name="T31" fmla="*/ 139 h 165"/>
                  <a:gd name="T32" fmla="*/ 4 w 90"/>
                  <a:gd name="T33" fmla="*/ 141 h 165"/>
                  <a:gd name="T34" fmla="*/ 7 w 90"/>
                  <a:gd name="T35" fmla="*/ 159 h 165"/>
                  <a:gd name="T36" fmla="*/ 11 w 90"/>
                  <a:gd name="T37" fmla="*/ 158 h 165"/>
                  <a:gd name="T38" fmla="*/ 17 w 90"/>
                  <a:gd name="T39" fmla="*/ 135 h 165"/>
                  <a:gd name="T40" fmla="*/ 17 w 90"/>
                  <a:gd name="T41" fmla="*/ 124 h 165"/>
                  <a:gd name="T42" fmla="*/ 16 w 90"/>
                  <a:gd name="T43" fmla="*/ 121 h 165"/>
                  <a:gd name="T44" fmla="*/ 15 w 90"/>
                  <a:gd name="T45" fmla="*/ 116 h 165"/>
                  <a:gd name="T46" fmla="*/ 14 w 90"/>
                  <a:gd name="T47" fmla="*/ 111 h 165"/>
                  <a:gd name="T48" fmla="*/ 14 w 90"/>
                  <a:gd name="T49" fmla="*/ 106 h 165"/>
                  <a:gd name="T50" fmla="*/ 14 w 90"/>
                  <a:gd name="T51" fmla="*/ 103 h 165"/>
                  <a:gd name="T52" fmla="*/ 80 w 90"/>
                  <a:gd name="T53" fmla="*/ 38 h 165"/>
                  <a:gd name="T54" fmla="*/ 80 w 90"/>
                  <a:gd name="T55" fmla="*/ 38 h 165"/>
                  <a:gd name="T56" fmla="*/ 77 w 90"/>
                  <a:gd name="T57" fmla="*/ 40 h 165"/>
                  <a:gd name="T58" fmla="*/ 76 w 90"/>
                  <a:gd name="T59" fmla="*/ 41 h 165"/>
                  <a:gd name="T60" fmla="*/ 76 w 90"/>
                  <a:gd name="T61" fmla="*/ 41 h 165"/>
                  <a:gd name="T62" fmla="*/ 76 w 90"/>
                  <a:gd name="T63" fmla="*/ 41 h 165"/>
                  <a:gd name="T64" fmla="*/ 79 w 90"/>
                  <a:gd name="T65" fmla="*/ 42 h 165"/>
                  <a:gd name="T66" fmla="*/ 80 w 90"/>
                  <a:gd name="T67" fmla="*/ 38 h 165"/>
                  <a:gd name="T68" fmla="*/ 89 w 90"/>
                  <a:gd name="T69" fmla="*/ 29 h 165"/>
                  <a:gd name="T70" fmla="*/ 89 w 90"/>
                  <a:gd name="T71" fmla="*/ 29 h 165"/>
                  <a:gd name="T72" fmla="*/ 90 w 90"/>
                  <a:gd name="T73" fmla="*/ 29 h 165"/>
                  <a:gd name="T74" fmla="*/ 89 w 90"/>
                  <a:gd name="T75" fmla="*/ 29 h 165"/>
                  <a:gd name="T76" fmla="*/ 87 w 90"/>
                  <a:gd name="T77" fmla="*/ 0 h 165"/>
                  <a:gd name="T78" fmla="*/ 66 w 90"/>
                  <a:gd name="T79" fmla="*/ 11 h 165"/>
                  <a:gd name="T80" fmla="*/ 61 w 90"/>
                  <a:gd name="T81" fmla="*/ 26 h 165"/>
                  <a:gd name="T82" fmla="*/ 64 w 90"/>
                  <a:gd name="T83" fmla="*/ 24 h 165"/>
                  <a:gd name="T84" fmla="*/ 68 w 90"/>
                  <a:gd name="T85" fmla="*/ 20 h 165"/>
                  <a:gd name="T86" fmla="*/ 77 w 90"/>
                  <a:gd name="T87" fmla="*/ 13 h 165"/>
                  <a:gd name="T88" fmla="*/ 79 w 90"/>
                  <a:gd name="T89" fmla="*/ 11 h 165"/>
                  <a:gd name="T90" fmla="*/ 81 w 90"/>
                  <a:gd name="T91" fmla="*/ 9 h 165"/>
                  <a:gd name="T92" fmla="*/ 85 w 90"/>
                  <a:gd name="T93" fmla="*/ 5 h 165"/>
                  <a:gd name="T94" fmla="*/ 88 w 90"/>
                  <a:gd name="T95" fmla="*/ 0 h 165"/>
                  <a:gd name="T96" fmla="*/ 87 w 90"/>
                  <a:gd name="T9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65">
                    <a:moveTo>
                      <a:pt x="9" y="161"/>
                    </a:moveTo>
                    <a:cubicBezTo>
                      <a:pt x="8" y="162"/>
                      <a:pt x="8" y="162"/>
                      <a:pt x="7" y="162"/>
                    </a:cubicBezTo>
                    <a:cubicBezTo>
                      <a:pt x="7" y="163"/>
                      <a:pt x="7" y="164"/>
                      <a:pt x="7" y="165"/>
                    </a:cubicBezTo>
                    <a:cubicBezTo>
                      <a:pt x="8" y="163"/>
                      <a:pt x="8" y="162"/>
                      <a:pt x="9" y="161"/>
                    </a:cubicBezTo>
                    <a:moveTo>
                      <a:pt x="14" y="103"/>
                    </a:moveTo>
                    <a:cubicBezTo>
                      <a:pt x="10" y="106"/>
                      <a:pt x="8" y="108"/>
                      <a:pt x="5" y="111"/>
                    </a:cubicBezTo>
                    <a:cubicBezTo>
                      <a:pt x="3" y="114"/>
                      <a:pt x="1" y="118"/>
                      <a:pt x="0" y="122"/>
                    </a:cubicBezTo>
                    <a:cubicBezTo>
                      <a:pt x="1" y="125"/>
                      <a:pt x="2" y="128"/>
                      <a:pt x="3" y="131"/>
                    </a:cubicBezTo>
                    <a:cubicBezTo>
                      <a:pt x="3" y="131"/>
                      <a:pt x="3" y="131"/>
                      <a:pt x="3" y="131"/>
                    </a:cubicBezTo>
                    <a:cubicBezTo>
                      <a:pt x="3" y="131"/>
                      <a:pt x="4" y="131"/>
                      <a:pt x="5" y="131"/>
                    </a:cubicBezTo>
                    <a:cubicBezTo>
                      <a:pt x="6" y="131"/>
                      <a:pt x="7" y="131"/>
                      <a:pt x="8" y="131"/>
                    </a:cubicBezTo>
                    <a:cubicBezTo>
                      <a:pt x="8" y="131"/>
                      <a:pt x="8" y="132"/>
                      <a:pt x="7" y="132"/>
                    </a:cubicBezTo>
                    <a:cubicBezTo>
                      <a:pt x="6" y="133"/>
                      <a:pt x="5" y="133"/>
                      <a:pt x="3" y="133"/>
                    </a:cubicBezTo>
                    <a:cubicBezTo>
                      <a:pt x="3" y="134"/>
                      <a:pt x="3" y="135"/>
                      <a:pt x="4" y="136"/>
                    </a:cubicBezTo>
                    <a:cubicBezTo>
                      <a:pt x="4" y="138"/>
                      <a:pt x="4" y="138"/>
                      <a:pt x="4" y="138"/>
                    </a:cubicBezTo>
                    <a:cubicBezTo>
                      <a:pt x="4" y="139"/>
                      <a:pt x="4" y="139"/>
                      <a:pt x="4" y="139"/>
                    </a:cubicBezTo>
                    <a:cubicBezTo>
                      <a:pt x="4" y="140"/>
                      <a:pt x="4" y="140"/>
                      <a:pt x="4" y="141"/>
                    </a:cubicBezTo>
                    <a:cubicBezTo>
                      <a:pt x="6" y="147"/>
                      <a:pt x="7" y="153"/>
                      <a:pt x="7" y="159"/>
                    </a:cubicBezTo>
                    <a:cubicBezTo>
                      <a:pt x="8" y="159"/>
                      <a:pt x="9" y="158"/>
                      <a:pt x="11" y="158"/>
                    </a:cubicBezTo>
                    <a:cubicBezTo>
                      <a:pt x="14" y="150"/>
                      <a:pt x="16" y="143"/>
                      <a:pt x="17" y="135"/>
                    </a:cubicBezTo>
                    <a:cubicBezTo>
                      <a:pt x="17" y="131"/>
                      <a:pt x="17" y="128"/>
                      <a:pt x="17" y="124"/>
                    </a:cubicBezTo>
                    <a:cubicBezTo>
                      <a:pt x="16" y="121"/>
                      <a:pt x="16" y="121"/>
                      <a:pt x="16" y="121"/>
                    </a:cubicBezTo>
                    <a:cubicBezTo>
                      <a:pt x="16" y="119"/>
                      <a:pt x="16" y="118"/>
                      <a:pt x="15" y="116"/>
                    </a:cubicBezTo>
                    <a:cubicBezTo>
                      <a:pt x="14" y="111"/>
                      <a:pt x="14" y="111"/>
                      <a:pt x="14" y="111"/>
                    </a:cubicBezTo>
                    <a:cubicBezTo>
                      <a:pt x="14" y="106"/>
                      <a:pt x="14" y="106"/>
                      <a:pt x="14" y="106"/>
                    </a:cubicBezTo>
                    <a:cubicBezTo>
                      <a:pt x="14" y="105"/>
                      <a:pt x="14" y="104"/>
                      <a:pt x="14" y="103"/>
                    </a:cubicBezTo>
                    <a:moveTo>
                      <a:pt x="80" y="38"/>
                    </a:moveTo>
                    <a:cubicBezTo>
                      <a:pt x="80" y="38"/>
                      <a:pt x="80" y="38"/>
                      <a:pt x="80" y="38"/>
                    </a:cubicBezTo>
                    <a:cubicBezTo>
                      <a:pt x="77" y="40"/>
                      <a:pt x="77" y="40"/>
                      <a:pt x="77" y="40"/>
                    </a:cubicBezTo>
                    <a:cubicBezTo>
                      <a:pt x="76" y="41"/>
                      <a:pt x="76" y="41"/>
                      <a:pt x="76" y="41"/>
                    </a:cubicBezTo>
                    <a:cubicBezTo>
                      <a:pt x="76" y="41"/>
                      <a:pt x="76" y="41"/>
                      <a:pt x="76" y="41"/>
                    </a:cubicBezTo>
                    <a:cubicBezTo>
                      <a:pt x="76" y="41"/>
                      <a:pt x="76" y="41"/>
                      <a:pt x="76" y="41"/>
                    </a:cubicBezTo>
                    <a:cubicBezTo>
                      <a:pt x="77" y="41"/>
                      <a:pt x="78" y="42"/>
                      <a:pt x="79" y="42"/>
                    </a:cubicBezTo>
                    <a:cubicBezTo>
                      <a:pt x="79" y="41"/>
                      <a:pt x="80" y="39"/>
                      <a:pt x="80" y="38"/>
                    </a:cubicBezTo>
                    <a:moveTo>
                      <a:pt x="89" y="29"/>
                    </a:moveTo>
                    <a:cubicBezTo>
                      <a:pt x="89" y="29"/>
                      <a:pt x="89" y="29"/>
                      <a:pt x="89" y="29"/>
                    </a:cubicBezTo>
                    <a:cubicBezTo>
                      <a:pt x="89" y="29"/>
                      <a:pt x="89" y="29"/>
                      <a:pt x="90" y="29"/>
                    </a:cubicBezTo>
                    <a:cubicBezTo>
                      <a:pt x="89" y="29"/>
                      <a:pt x="89" y="29"/>
                      <a:pt x="89" y="29"/>
                    </a:cubicBezTo>
                    <a:moveTo>
                      <a:pt x="87" y="0"/>
                    </a:moveTo>
                    <a:cubicBezTo>
                      <a:pt x="79" y="0"/>
                      <a:pt x="71" y="5"/>
                      <a:pt x="66" y="11"/>
                    </a:cubicBezTo>
                    <a:cubicBezTo>
                      <a:pt x="63" y="16"/>
                      <a:pt x="61" y="21"/>
                      <a:pt x="61" y="26"/>
                    </a:cubicBezTo>
                    <a:cubicBezTo>
                      <a:pt x="64" y="24"/>
                      <a:pt x="64" y="24"/>
                      <a:pt x="64" y="24"/>
                    </a:cubicBezTo>
                    <a:cubicBezTo>
                      <a:pt x="68" y="20"/>
                      <a:pt x="68" y="20"/>
                      <a:pt x="68" y="20"/>
                    </a:cubicBezTo>
                    <a:cubicBezTo>
                      <a:pt x="72" y="18"/>
                      <a:pt x="74" y="15"/>
                      <a:pt x="77" y="13"/>
                    </a:cubicBezTo>
                    <a:cubicBezTo>
                      <a:pt x="79" y="11"/>
                      <a:pt x="79" y="11"/>
                      <a:pt x="79" y="11"/>
                    </a:cubicBezTo>
                    <a:cubicBezTo>
                      <a:pt x="81" y="9"/>
                      <a:pt x="81" y="9"/>
                      <a:pt x="81" y="9"/>
                    </a:cubicBezTo>
                    <a:cubicBezTo>
                      <a:pt x="82" y="7"/>
                      <a:pt x="83" y="6"/>
                      <a:pt x="85" y="5"/>
                    </a:cubicBezTo>
                    <a:cubicBezTo>
                      <a:pt x="86" y="3"/>
                      <a:pt x="87" y="2"/>
                      <a:pt x="88" y="0"/>
                    </a:cubicBezTo>
                    <a:cubicBezTo>
                      <a:pt x="88" y="0"/>
                      <a:pt x="87" y="0"/>
                      <a:pt x="87"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874">
                <a:extLst>
                  <a:ext uri="{FF2B5EF4-FFF2-40B4-BE49-F238E27FC236}">
                    <a16:creationId xmlns:a16="http://schemas.microsoft.com/office/drawing/2014/main" id="{3CC53551-6F2E-4918-9206-018239B88148}"/>
                  </a:ext>
                </a:extLst>
              </p:cNvPr>
              <p:cNvSpPr>
                <a:spLocks noEditPoints="1"/>
              </p:cNvSpPr>
              <p:nvPr/>
            </p:nvSpPr>
            <p:spPr bwMode="auto">
              <a:xfrm>
                <a:off x="2559" y="3012"/>
                <a:ext cx="0" cy="5"/>
              </a:xfrm>
              <a:custGeom>
                <a:avLst/>
                <a:gdLst>
                  <a:gd name="T0" fmla="*/ 1 h 2"/>
                  <a:gd name="T1" fmla="*/ 2 h 2"/>
                  <a:gd name="T2" fmla="*/ 2 h 2"/>
                  <a:gd name="T3" fmla="*/ 1 h 2"/>
                  <a:gd name="T4" fmla="*/ 0 h 2"/>
                  <a:gd name="T5" fmla="*/ 1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1"/>
                      <a:pt x="0" y="1"/>
                      <a:pt x="0" y="2"/>
                    </a:cubicBezTo>
                    <a:cubicBezTo>
                      <a:pt x="0" y="2"/>
                      <a:pt x="0" y="2"/>
                      <a:pt x="0" y="2"/>
                    </a:cubicBezTo>
                    <a:cubicBezTo>
                      <a:pt x="0" y="1"/>
                      <a:pt x="0" y="1"/>
                      <a:pt x="0" y="1"/>
                    </a:cubicBezTo>
                    <a:moveTo>
                      <a:pt x="0" y="0"/>
                    </a:moveTo>
                    <a:cubicBezTo>
                      <a:pt x="0" y="0"/>
                      <a:pt x="0" y="0"/>
                      <a:pt x="0" y="1"/>
                    </a:cubicBezTo>
                    <a:cubicBezTo>
                      <a:pt x="0" y="0"/>
                      <a:pt x="0" y="0"/>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75">
                <a:extLst>
                  <a:ext uri="{FF2B5EF4-FFF2-40B4-BE49-F238E27FC236}">
                    <a16:creationId xmlns:a16="http://schemas.microsoft.com/office/drawing/2014/main" id="{3A6B9DB3-940D-4EC4-96AE-DA20125E6A0B}"/>
                  </a:ext>
                </a:extLst>
              </p:cNvPr>
              <p:cNvSpPr>
                <a:spLocks noEditPoints="1"/>
              </p:cNvSpPr>
              <p:nvPr/>
            </p:nvSpPr>
            <p:spPr bwMode="auto">
              <a:xfrm>
                <a:off x="2640" y="3000"/>
                <a:ext cx="28" cy="34"/>
              </a:xfrm>
              <a:custGeom>
                <a:avLst/>
                <a:gdLst>
                  <a:gd name="T0" fmla="*/ 12 w 12"/>
                  <a:gd name="T1" fmla="*/ 2 h 14"/>
                  <a:gd name="T2" fmla="*/ 12 w 12"/>
                  <a:gd name="T3" fmla="*/ 2 h 14"/>
                  <a:gd name="T4" fmla="*/ 12 w 12"/>
                  <a:gd name="T5" fmla="*/ 2 h 14"/>
                  <a:gd name="T6" fmla="*/ 12 w 12"/>
                  <a:gd name="T7" fmla="*/ 2 h 14"/>
                  <a:gd name="T8" fmla="*/ 11 w 12"/>
                  <a:gd name="T9" fmla="*/ 0 h 14"/>
                  <a:gd name="T10" fmla="*/ 10 w 12"/>
                  <a:gd name="T11" fmla="*/ 0 h 14"/>
                  <a:gd name="T12" fmla="*/ 7 w 12"/>
                  <a:gd name="T13" fmla="*/ 3 h 14"/>
                  <a:gd name="T14" fmla="*/ 4 w 12"/>
                  <a:gd name="T15" fmla="*/ 6 h 14"/>
                  <a:gd name="T16" fmla="*/ 1 w 12"/>
                  <a:gd name="T17" fmla="*/ 9 h 14"/>
                  <a:gd name="T18" fmla="*/ 0 w 12"/>
                  <a:gd name="T19" fmla="*/ 13 h 14"/>
                  <a:gd name="T20" fmla="*/ 1 w 12"/>
                  <a:gd name="T21" fmla="*/ 14 h 14"/>
                  <a:gd name="T22" fmla="*/ 12 w 12"/>
                  <a:gd name="T23" fmla="*/ 2 h 14"/>
                  <a:gd name="T24" fmla="*/ 11 w 12"/>
                  <a:gd name="T25" fmla="*/ 1 h 14"/>
                  <a:gd name="T26" fmla="*/ 11 w 12"/>
                  <a:gd name="T27" fmla="*/ 1 h 14"/>
                  <a:gd name="T28" fmla="*/ 11 w 12"/>
                  <a:gd name="T29" fmla="*/ 0 h 14"/>
                  <a:gd name="T30" fmla="*/ 11 w 12"/>
                  <a:gd name="T31" fmla="*/ 0 h 14"/>
                  <a:gd name="T32" fmla="*/ 11 w 12"/>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4">
                    <a:moveTo>
                      <a:pt x="12" y="2"/>
                    </a:moveTo>
                    <a:cubicBezTo>
                      <a:pt x="12" y="2"/>
                      <a:pt x="12" y="2"/>
                      <a:pt x="12" y="2"/>
                    </a:cubicBezTo>
                    <a:cubicBezTo>
                      <a:pt x="12" y="2"/>
                      <a:pt x="12" y="2"/>
                      <a:pt x="12" y="2"/>
                    </a:cubicBezTo>
                    <a:cubicBezTo>
                      <a:pt x="12" y="2"/>
                      <a:pt x="12" y="2"/>
                      <a:pt x="12" y="2"/>
                    </a:cubicBezTo>
                    <a:moveTo>
                      <a:pt x="11" y="0"/>
                    </a:moveTo>
                    <a:cubicBezTo>
                      <a:pt x="10" y="0"/>
                      <a:pt x="10" y="0"/>
                      <a:pt x="10" y="0"/>
                    </a:cubicBezTo>
                    <a:cubicBezTo>
                      <a:pt x="7" y="3"/>
                      <a:pt x="7" y="3"/>
                      <a:pt x="7" y="3"/>
                    </a:cubicBezTo>
                    <a:cubicBezTo>
                      <a:pt x="7" y="4"/>
                      <a:pt x="6" y="5"/>
                      <a:pt x="4" y="6"/>
                    </a:cubicBezTo>
                    <a:cubicBezTo>
                      <a:pt x="1" y="9"/>
                      <a:pt x="1" y="9"/>
                      <a:pt x="1" y="9"/>
                    </a:cubicBezTo>
                    <a:cubicBezTo>
                      <a:pt x="1" y="10"/>
                      <a:pt x="0" y="12"/>
                      <a:pt x="0" y="13"/>
                    </a:cubicBezTo>
                    <a:cubicBezTo>
                      <a:pt x="0" y="13"/>
                      <a:pt x="1" y="14"/>
                      <a:pt x="1" y="14"/>
                    </a:cubicBezTo>
                    <a:cubicBezTo>
                      <a:pt x="2" y="8"/>
                      <a:pt x="6" y="3"/>
                      <a:pt x="12" y="2"/>
                    </a:cubicBezTo>
                    <a:cubicBezTo>
                      <a:pt x="11" y="1"/>
                      <a:pt x="11" y="1"/>
                      <a:pt x="11" y="1"/>
                    </a:cubicBezTo>
                    <a:cubicBezTo>
                      <a:pt x="11" y="1"/>
                      <a:pt x="11" y="1"/>
                      <a:pt x="11" y="1"/>
                    </a:cubicBezTo>
                    <a:cubicBezTo>
                      <a:pt x="11" y="0"/>
                      <a:pt x="11" y="0"/>
                      <a:pt x="11" y="0"/>
                    </a:cubicBezTo>
                    <a:cubicBezTo>
                      <a:pt x="11" y="0"/>
                      <a:pt x="11" y="0"/>
                      <a:pt x="11" y="0"/>
                    </a:cubicBezTo>
                    <a:cubicBezTo>
                      <a:pt x="11" y="0"/>
                      <a:pt x="11" y="0"/>
                      <a:pt x="11"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76">
                <a:extLst>
                  <a:ext uri="{FF2B5EF4-FFF2-40B4-BE49-F238E27FC236}">
                    <a16:creationId xmlns:a16="http://schemas.microsoft.com/office/drawing/2014/main" id="{5EFA7F7E-8FC1-42BD-93C5-D2FCFD8DDBDD}"/>
                  </a:ext>
                </a:extLst>
              </p:cNvPr>
              <p:cNvSpPr>
                <a:spLocks/>
              </p:cNvSpPr>
              <p:nvPr/>
            </p:nvSpPr>
            <p:spPr bwMode="auto">
              <a:xfrm>
                <a:off x="2468" y="3307"/>
                <a:ext cx="10" cy="9"/>
              </a:xfrm>
              <a:custGeom>
                <a:avLst/>
                <a:gdLst>
                  <a:gd name="T0" fmla="*/ 4 w 4"/>
                  <a:gd name="T1" fmla="*/ 0 h 4"/>
                  <a:gd name="T2" fmla="*/ 0 w 4"/>
                  <a:gd name="T3" fmla="*/ 1 h 4"/>
                  <a:gd name="T4" fmla="*/ 0 w 4"/>
                  <a:gd name="T5" fmla="*/ 4 h 4"/>
                  <a:gd name="T6" fmla="*/ 2 w 4"/>
                  <a:gd name="T7" fmla="*/ 3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2" y="0"/>
                      <a:pt x="1" y="1"/>
                      <a:pt x="0" y="1"/>
                    </a:cubicBezTo>
                    <a:cubicBezTo>
                      <a:pt x="0" y="2"/>
                      <a:pt x="0" y="3"/>
                      <a:pt x="0" y="4"/>
                    </a:cubicBezTo>
                    <a:cubicBezTo>
                      <a:pt x="1" y="4"/>
                      <a:pt x="1" y="4"/>
                      <a:pt x="2" y="3"/>
                    </a:cubicBezTo>
                    <a:cubicBezTo>
                      <a:pt x="2" y="2"/>
                      <a:pt x="3" y="1"/>
                      <a:pt x="4"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77">
                <a:extLst>
                  <a:ext uri="{FF2B5EF4-FFF2-40B4-BE49-F238E27FC236}">
                    <a16:creationId xmlns:a16="http://schemas.microsoft.com/office/drawing/2014/main" id="{FF051404-0DB8-42D8-96AE-73D425A0864E}"/>
                  </a:ext>
                </a:extLst>
              </p:cNvPr>
              <p:cNvSpPr>
                <a:spLocks/>
              </p:cNvSpPr>
              <p:nvPr/>
            </p:nvSpPr>
            <p:spPr bwMode="auto">
              <a:xfrm>
                <a:off x="2459" y="3243"/>
                <a:ext cx="12" cy="4"/>
              </a:xfrm>
              <a:custGeom>
                <a:avLst/>
                <a:gdLst>
                  <a:gd name="T0" fmla="*/ 2 w 5"/>
                  <a:gd name="T1" fmla="*/ 0 h 2"/>
                  <a:gd name="T2" fmla="*/ 0 w 5"/>
                  <a:gd name="T3" fmla="*/ 0 h 2"/>
                  <a:gd name="T4" fmla="*/ 0 w 5"/>
                  <a:gd name="T5" fmla="*/ 2 h 2"/>
                  <a:gd name="T6" fmla="*/ 4 w 5"/>
                  <a:gd name="T7" fmla="*/ 1 h 2"/>
                  <a:gd name="T8" fmla="*/ 5 w 5"/>
                  <a:gd name="T9" fmla="*/ 0 h 2"/>
                  <a:gd name="T10" fmla="*/ 2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2" y="0"/>
                    </a:moveTo>
                    <a:cubicBezTo>
                      <a:pt x="1" y="0"/>
                      <a:pt x="0" y="0"/>
                      <a:pt x="0" y="0"/>
                    </a:cubicBezTo>
                    <a:cubicBezTo>
                      <a:pt x="0" y="1"/>
                      <a:pt x="0" y="1"/>
                      <a:pt x="0" y="2"/>
                    </a:cubicBezTo>
                    <a:cubicBezTo>
                      <a:pt x="2" y="2"/>
                      <a:pt x="3" y="2"/>
                      <a:pt x="4" y="1"/>
                    </a:cubicBezTo>
                    <a:cubicBezTo>
                      <a:pt x="5" y="1"/>
                      <a:pt x="5" y="0"/>
                      <a:pt x="5" y="0"/>
                    </a:cubicBezTo>
                    <a:cubicBezTo>
                      <a:pt x="4" y="0"/>
                      <a:pt x="3" y="0"/>
                      <a:pt x="2"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878">
                <a:extLst>
                  <a:ext uri="{FF2B5EF4-FFF2-40B4-BE49-F238E27FC236}">
                    <a16:creationId xmlns:a16="http://schemas.microsoft.com/office/drawing/2014/main" id="{9D0CCA13-4630-49C8-B148-150769D2FEA0}"/>
                  </a:ext>
                </a:extLst>
              </p:cNvPr>
              <p:cNvSpPr>
                <a:spLocks/>
              </p:cNvSpPr>
              <p:nvPr/>
            </p:nvSpPr>
            <p:spPr bwMode="auto">
              <a:xfrm>
                <a:off x="2447" y="3167"/>
                <a:ext cx="38" cy="54"/>
              </a:xfrm>
              <a:custGeom>
                <a:avLst/>
                <a:gdLst>
                  <a:gd name="T0" fmla="*/ 15 w 16"/>
                  <a:gd name="T1" fmla="*/ 0 h 23"/>
                  <a:gd name="T2" fmla="*/ 1 w 16"/>
                  <a:gd name="T3" fmla="*/ 13 h 23"/>
                  <a:gd name="T4" fmla="*/ 0 w 16"/>
                  <a:gd name="T5" fmla="*/ 14 h 23"/>
                  <a:gd name="T6" fmla="*/ 0 w 16"/>
                  <a:gd name="T7" fmla="*/ 14 h 23"/>
                  <a:gd name="T8" fmla="*/ 0 w 16"/>
                  <a:gd name="T9" fmla="*/ 15 h 23"/>
                  <a:gd name="T10" fmla="*/ 0 w 16"/>
                  <a:gd name="T11" fmla="*/ 16 h 23"/>
                  <a:gd name="T12" fmla="*/ 1 w 16"/>
                  <a:gd name="T13" fmla="*/ 17 h 23"/>
                  <a:gd name="T14" fmla="*/ 2 w 16"/>
                  <a:gd name="T15" fmla="*/ 20 h 23"/>
                  <a:gd name="T16" fmla="*/ 2 w 16"/>
                  <a:gd name="T17" fmla="*/ 23 h 23"/>
                  <a:gd name="T18" fmla="*/ 7 w 16"/>
                  <a:gd name="T19" fmla="*/ 12 h 23"/>
                  <a:gd name="T20" fmla="*/ 16 w 16"/>
                  <a:gd name="T21" fmla="*/ 4 h 23"/>
                  <a:gd name="T22" fmla="*/ 15 w 16"/>
                  <a:gd name="T23" fmla="*/ 2 h 23"/>
                  <a:gd name="T24" fmla="*/ 15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15" y="0"/>
                    </a:moveTo>
                    <a:cubicBezTo>
                      <a:pt x="9" y="3"/>
                      <a:pt x="4" y="7"/>
                      <a:pt x="1" y="13"/>
                    </a:cubicBezTo>
                    <a:cubicBezTo>
                      <a:pt x="0" y="13"/>
                      <a:pt x="0" y="13"/>
                      <a:pt x="0" y="14"/>
                    </a:cubicBezTo>
                    <a:cubicBezTo>
                      <a:pt x="0" y="14"/>
                      <a:pt x="0" y="14"/>
                      <a:pt x="0" y="14"/>
                    </a:cubicBezTo>
                    <a:cubicBezTo>
                      <a:pt x="0" y="15"/>
                      <a:pt x="0" y="15"/>
                      <a:pt x="0" y="15"/>
                    </a:cubicBezTo>
                    <a:cubicBezTo>
                      <a:pt x="0" y="16"/>
                      <a:pt x="0" y="16"/>
                      <a:pt x="0" y="16"/>
                    </a:cubicBezTo>
                    <a:cubicBezTo>
                      <a:pt x="1" y="17"/>
                      <a:pt x="1" y="17"/>
                      <a:pt x="1" y="17"/>
                    </a:cubicBezTo>
                    <a:cubicBezTo>
                      <a:pt x="2" y="20"/>
                      <a:pt x="2" y="20"/>
                      <a:pt x="2" y="20"/>
                    </a:cubicBezTo>
                    <a:cubicBezTo>
                      <a:pt x="2" y="21"/>
                      <a:pt x="2" y="22"/>
                      <a:pt x="2" y="23"/>
                    </a:cubicBezTo>
                    <a:cubicBezTo>
                      <a:pt x="3" y="19"/>
                      <a:pt x="5" y="15"/>
                      <a:pt x="7" y="12"/>
                    </a:cubicBezTo>
                    <a:cubicBezTo>
                      <a:pt x="10" y="9"/>
                      <a:pt x="12" y="7"/>
                      <a:pt x="16" y="4"/>
                    </a:cubicBezTo>
                    <a:cubicBezTo>
                      <a:pt x="15" y="3"/>
                      <a:pt x="15" y="2"/>
                      <a:pt x="15" y="2"/>
                    </a:cubicBezTo>
                    <a:cubicBezTo>
                      <a:pt x="15" y="1"/>
                      <a:pt x="15" y="1"/>
                      <a:pt x="1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79">
                <a:extLst>
                  <a:ext uri="{FF2B5EF4-FFF2-40B4-BE49-F238E27FC236}">
                    <a16:creationId xmlns:a16="http://schemas.microsoft.com/office/drawing/2014/main" id="{1C8FD648-3068-4189-97E6-5552665A27EC}"/>
                  </a:ext>
                </a:extLst>
              </p:cNvPr>
              <p:cNvSpPr>
                <a:spLocks/>
              </p:cNvSpPr>
              <p:nvPr/>
            </p:nvSpPr>
            <p:spPr bwMode="auto">
              <a:xfrm>
                <a:off x="2447" y="3164"/>
                <a:ext cx="36" cy="36"/>
              </a:xfrm>
              <a:custGeom>
                <a:avLst/>
                <a:gdLst>
                  <a:gd name="T0" fmla="*/ 15 w 15"/>
                  <a:gd name="T1" fmla="*/ 0 h 15"/>
                  <a:gd name="T2" fmla="*/ 0 w 15"/>
                  <a:gd name="T3" fmla="*/ 13 h 15"/>
                  <a:gd name="T4" fmla="*/ 0 w 15"/>
                  <a:gd name="T5" fmla="*/ 15 h 15"/>
                  <a:gd name="T6" fmla="*/ 1 w 15"/>
                  <a:gd name="T7" fmla="*/ 14 h 15"/>
                  <a:gd name="T8" fmla="*/ 15 w 15"/>
                  <a:gd name="T9" fmla="*/ 1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cubicBezTo>
                      <a:pt x="9" y="3"/>
                      <a:pt x="4" y="7"/>
                      <a:pt x="0" y="13"/>
                    </a:cubicBezTo>
                    <a:cubicBezTo>
                      <a:pt x="0" y="15"/>
                      <a:pt x="0" y="15"/>
                      <a:pt x="0" y="15"/>
                    </a:cubicBezTo>
                    <a:cubicBezTo>
                      <a:pt x="0" y="14"/>
                      <a:pt x="0" y="14"/>
                      <a:pt x="1" y="14"/>
                    </a:cubicBezTo>
                    <a:cubicBezTo>
                      <a:pt x="4" y="8"/>
                      <a:pt x="9" y="4"/>
                      <a:pt x="15" y="1"/>
                    </a:cubicBezTo>
                    <a:cubicBezTo>
                      <a:pt x="15" y="1"/>
                      <a:pt x="15" y="0"/>
                      <a:pt x="15"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880">
                <a:extLst>
                  <a:ext uri="{FF2B5EF4-FFF2-40B4-BE49-F238E27FC236}">
                    <a16:creationId xmlns:a16="http://schemas.microsoft.com/office/drawing/2014/main" id="{F406B724-64D2-4301-994B-06183A9FBC13}"/>
                  </a:ext>
                </a:extLst>
              </p:cNvPr>
              <p:cNvSpPr>
                <a:spLocks/>
              </p:cNvSpPr>
              <p:nvPr/>
            </p:nvSpPr>
            <p:spPr bwMode="auto">
              <a:xfrm>
                <a:off x="2559"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F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881">
                <a:extLst>
                  <a:ext uri="{FF2B5EF4-FFF2-40B4-BE49-F238E27FC236}">
                    <a16:creationId xmlns:a16="http://schemas.microsoft.com/office/drawing/2014/main" id="{755AEB27-8F5C-472E-A6EC-5BDA7D9CEF22}"/>
                  </a:ext>
                </a:extLst>
              </p:cNvPr>
              <p:cNvSpPr>
                <a:spLocks/>
              </p:cNvSpPr>
              <p:nvPr/>
            </p:nvSpPr>
            <p:spPr bwMode="auto">
              <a:xfrm>
                <a:off x="2561" y="2912"/>
                <a:ext cx="110" cy="103"/>
              </a:xfrm>
              <a:custGeom>
                <a:avLst/>
                <a:gdLst>
                  <a:gd name="T0" fmla="*/ 40 w 46"/>
                  <a:gd name="T1" fmla="*/ 0 h 43"/>
                  <a:gd name="T2" fmla="*/ 39 w 46"/>
                  <a:gd name="T3" fmla="*/ 0 h 43"/>
                  <a:gd name="T4" fmla="*/ 24 w 46"/>
                  <a:gd name="T5" fmla="*/ 6 h 43"/>
                  <a:gd name="T6" fmla="*/ 24 w 46"/>
                  <a:gd name="T7" fmla="*/ 7 h 43"/>
                  <a:gd name="T8" fmla="*/ 24 w 46"/>
                  <a:gd name="T9" fmla="*/ 9 h 43"/>
                  <a:gd name="T10" fmla="*/ 24 w 46"/>
                  <a:gd name="T11" fmla="*/ 9 h 43"/>
                  <a:gd name="T12" fmla="*/ 24 w 46"/>
                  <a:gd name="T13" fmla="*/ 10 h 43"/>
                  <a:gd name="T14" fmla="*/ 24 w 46"/>
                  <a:gd name="T15" fmla="*/ 10 h 43"/>
                  <a:gd name="T16" fmla="*/ 24 w 46"/>
                  <a:gd name="T17" fmla="*/ 11 h 43"/>
                  <a:gd name="T18" fmla="*/ 24 w 46"/>
                  <a:gd name="T19" fmla="*/ 11 h 43"/>
                  <a:gd name="T20" fmla="*/ 24 w 46"/>
                  <a:gd name="T21" fmla="*/ 11 h 43"/>
                  <a:gd name="T22" fmla="*/ 23 w 46"/>
                  <a:gd name="T23" fmla="*/ 11 h 43"/>
                  <a:gd name="T24" fmla="*/ 22 w 46"/>
                  <a:gd name="T25" fmla="*/ 13 h 43"/>
                  <a:gd name="T26" fmla="*/ 19 w 46"/>
                  <a:gd name="T27" fmla="*/ 16 h 43"/>
                  <a:gd name="T28" fmla="*/ 17 w 46"/>
                  <a:gd name="T29" fmla="*/ 18 h 43"/>
                  <a:gd name="T30" fmla="*/ 16 w 46"/>
                  <a:gd name="T31" fmla="*/ 18 h 43"/>
                  <a:gd name="T32" fmla="*/ 16 w 46"/>
                  <a:gd name="T33" fmla="*/ 19 h 43"/>
                  <a:gd name="T34" fmla="*/ 16 w 46"/>
                  <a:gd name="T35" fmla="*/ 19 h 43"/>
                  <a:gd name="T36" fmla="*/ 15 w 46"/>
                  <a:gd name="T37" fmla="*/ 20 h 43"/>
                  <a:gd name="T38" fmla="*/ 15 w 46"/>
                  <a:gd name="T39" fmla="*/ 20 h 43"/>
                  <a:gd name="T40" fmla="*/ 14 w 46"/>
                  <a:gd name="T41" fmla="*/ 29 h 43"/>
                  <a:gd name="T42" fmla="*/ 14 w 46"/>
                  <a:gd name="T43" fmla="*/ 30 h 43"/>
                  <a:gd name="T44" fmla="*/ 13 w 46"/>
                  <a:gd name="T45" fmla="*/ 31 h 43"/>
                  <a:gd name="T46" fmla="*/ 0 w 46"/>
                  <a:gd name="T47" fmla="*/ 43 h 43"/>
                  <a:gd name="T48" fmla="*/ 0 w 46"/>
                  <a:gd name="T49" fmla="*/ 43 h 43"/>
                  <a:gd name="T50" fmla="*/ 4 w 46"/>
                  <a:gd name="T51" fmla="*/ 41 h 43"/>
                  <a:gd name="T52" fmla="*/ 9 w 46"/>
                  <a:gd name="T53" fmla="*/ 38 h 43"/>
                  <a:gd name="T54" fmla="*/ 13 w 46"/>
                  <a:gd name="T55" fmla="*/ 35 h 43"/>
                  <a:gd name="T56" fmla="*/ 15 w 46"/>
                  <a:gd name="T57" fmla="*/ 34 h 43"/>
                  <a:gd name="T58" fmla="*/ 20 w 46"/>
                  <a:gd name="T59" fmla="*/ 19 h 43"/>
                  <a:gd name="T60" fmla="*/ 41 w 46"/>
                  <a:gd name="T61" fmla="*/ 8 h 43"/>
                  <a:gd name="T62" fmla="*/ 42 w 46"/>
                  <a:gd name="T63" fmla="*/ 8 h 43"/>
                  <a:gd name="T64" fmla="*/ 45 w 46"/>
                  <a:gd name="T65" fmla="*/ 4 h 43"/>
                  <a:gd name="T66" fmla="*/ 45 w 46"/>
                  <a:gd name="T67" fmla="*/ 3 h 43"/>
                  <a:gd name="T68" fmla="*/ 46 w 46"/>
                  <a:gd name="T69" fmla="*/ 2 h 43"/>
                  <a:gd name="T70" fmla="*/ 46 w 46"/>
                  <a:gd name="T71" fmla="*/ 1 h 43"/>
                  <a:gd name="T72" fmla="*/ 40 w 46"/>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43">
                    <a:moveTo>
                      <a:pt x="40" y="0"/>
                    </a:moveTo>
                    <a:cubicBezTo>
                      <a:pt x="40" y="0"/>
                      <a:pt x="39" y="0"/>
                      <a:pt x="39" y="0"/>
                    </a:cubicBezTo>
                    <a:cubicBezTo>
                      <a:pt x="33" y="0"/>
                      <a:pt x="28" y="3"/>
                      <a:pt x="24" y="6"/>
                    </a:cubicBezTo>
                    <a:cubicBezTo>
                      <a:pt x="24" y="6"/>
                      <a:pt x="24" y="7"/>
                      <a:pt x="24" y="7"/>
                    </a:cubicBezTo>
                    <a:cubicBezTo>
                      <a:pt x="24" y="8"/>
                      <a:pt x="24" y="8"/>
                      <a:pt x="24" y="9"/>
                    </a:cubicBezTo>
                    <a:cubicBezTo>
                      <a:pt x="24" y="9"/>
                      <a:pt x="24" y="9"/>
                      <a:pt x="24" y="9"/>
                    </a:cubicBezTo>
                    <a:cubicBezTo>
                      <a:pt x="24" y="10"/>
                      <a:pt x="24" y="10"/>
                      <a:pt x="24" y="10"/>
                    </a:cubicBezTo>
                    <a:cubicBezTo>
                      <a:pt x="24" y="10"/>
                      <a:pt x="24" y="10"/>
                      <a:pt x="24" y="10"/>
                    </a:cubicBezTo>
                    <a:cubicBezTo>
                      <a:pt x="24" y="11"/>
                      <a:pt x="24" y="11"/>
                      <a:pt x="24" y="11"/>
                    </a:cubicBezTo>
                    <a:cubicBezTo>
                      <a:pt x="24" y="11"/>
                      <a:pt x="24" y="11"/>
                      <a:pt x="24" y="11"/>
                    </a:cubicBezTo>
                    <a:cubicBezTo>
                      <a:pt x="24" y="11"/>
                      <a:pt x="24" y="11"/>
                      <a:pt x="24" y="11"/>
                    </a:cubicBezTo>
                    <a:cubicBezTo>
                      <a:pt x="23" y="11"/>
                      <a:pt x="23" y="11"/>
                      <a:pt x="23" y="11"/>
                    </a:cubicBezTo>
                    <a:cubicBezTo>
                      <a:pt x="23" y="12"/>
                      <a:pt x="23" y="12"/>
                      <a:pt x="22" y="13"/>
                    </a:cubicBezTo>
                    <a:cubicBezTo>
                      <a:pt x="21" y="14"/>
                      <a:pt x="20" y="15"/>
                      <a:pt x="19" y="16"/>
                    </a:cubicBezTo>
                    <a:cubicBezTo>
                      <a:pt x="17" y="18"/>
                      <a:pt x="17" y="18"/>
                      <a:pt x="17" y="18"/>
                    </a:cubicBezTo>
                    <a:cubicBezTo>
                      <a:pt x="16" y="18"/>
                      <a:pt x="16" y="18"/>
                      <a:pt x="16" y="18"/>
                    </a:cubicBezTo>
                    <a:cubicBezTo>
                      <a:pt x="16" y="19"/>
                      <a:pt x="16" y="19"/>
                      <a:pt x="16" y="19"/>
                    </a:cubicBezTo>
                    <a:cubicBezTo>
                      <a:pt x="16" y="19"/>
                      <a:pt x="16" y="19"/>
                      <a:pt x="16" y="19"/>
                    </a:cubicBezTo>
                    <a:cubicBezTo>
                      <a:pt x="15" y="20"/>
                      <a:pt x="15" y="20"/>
                      <a:pt x="15" y="20"/>
                    </a:cubicBezTo>
                    <a:cubicBezTo>
                      <a:pt x="15" y="20"/>
                      <a:pt x="15" y="20"/>
                      <a:pt x="15" y="20"/>
                    </a:cubicBezTo>
                    <a:cubicBezTo>
                      <a:pt x="14" y="23"/>
                      <a:pt x="13" y="26"/>
                      <a:pt x="14" y="29"/>
                    </a:cubicBezTo>
                    <a:cubicBezTo>
                      <a:pt x="14" y="30"/>
                      <a:pt x="14" y="30"/>
                      <a:pt x="14" y="30"/>
                    </a:cubicBezTo>
                    <a:cubicBezTo>
                      <a:pt x="13" y="31"/>
                      <a:pt x="13" y="31"/>
                      <a:pt x="13" y="31"/>
                    </a:cubicBezTo>
                    <a:cubicBezTo>
                      <a:pt x="7" y="32"/>
                      <a:pt x="2" y="37"/>
                      <a:pt x="0" y="43"/>
                    </a:cubicBezTo>
                    <a:cubicBezTo>
                      <a:pt x="0" y="43"/>
                      <a:pt x="0" y="43"/>
                      <a:pt x="0" y="43"/>
                    </a:cubicBezTo>
                    <a:cubicBezTo>
                      <a:pt x="1" y="42"/>
                      <a:pt x="2" y="42"/>
                      <a:pt x="4" y="41"/>
                    </a:cubicBezTo>
                    <a:cubicBezTo>
                      <a:pt x="9" y="38"/>
                      <a:pt x="9" y="38"/>
                      <a:pt x="9" y="38"/>
                    </a:cubicBezTo>
                    <a:cubicBezTo>
                      <a:pt x="13" y="35"/>
                      <a:pt x="13" y="35"/>
                      <a:pt x="13" y="35"/>
                    </a:cubicBezTo>
                    <a:cubicBezTo>
                      <a:pt x="15" y="34"/>
                      <a:pt x="15" y="34"/>
                      <a:pt x="15" y="34"/>
                    </a:cubicBezTo>
                    <a:cubicBezTo>
                      <a:pt x="15" y="29"/>
                      <a:pt x="17" y="24"/>
                      <a:pt x="20" y="19"/>
                    </a:cubicBezTo>
                    <a:cubicBezTo>
                      <a:pt x="25" y="13"/>
                      <a:pt x="33" y="8"/>
                      <a:pt x="41" y="8"/>
                    </a:cubicBezTo>
                    <a:cubicBezTo>
                      <a:pt x="41" y="8"/>
                      <a:pt x="42" y="8"/>
                      <a:pt x="42" y="8"/>
                    </a:cubicBezTo>
                    <a:cubicBezTo>
                      <a:pt x="43" y="7"/>
                      <a:pt x="44" y="5"/>
                      <a:pt x="45" y="4"/>
                    </a:cubicBezTo>
                    <a:cubicBezTo>
                      <a:pt x="45" y="3"/>
                      <a:pt x="45" y="3"/>
                      <a:pt x="45" y="3"/>
                    </a:cubicBezTo>
                    <a:cubicBezTo>
                      <a:pt x="45" y="2"/>
                      <a:pt x="46" y="2"/>
                      <a:pt x="46" y="2"/>
                    </a:cubicBezTo>
                    <a:cubicBezTo>
                      <a:pt x="46" y="1"/>
                      <a:pt x="46" y="1"/>
                      <a:pt x="46" y="1"/>
                    </a:cubicBezTo>
                    <a:cubicBezTo>
                      <a:pt x="44" y="0"/>
                      <a:pt x="42" y="0"/>
                      <a:pt x="4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882">
                <a:extLst>
                  <a:ext uri="{FF2B5EF4-FFF2-40B4-BE49-F238E27FC236}">
                    <a16:creationId xmlns:a16="http://schemas.microsoft.com/office/drawing/2014/main" id="{5E79DC1A-29CD-463D-87DB-D94D1DB838BD}"/>
                  </a:ext>
                </a:extLst>
              </p:cNvPr>
              <p:cNvSpPr>
                <a:spLocks noEditPoints="1"/>
              </p:cNvSpPr>
              <p:nvPr/>
            </p:nvSpPr>
            <p:spPr bwMode="auto">
              <a:xfrm>
                <a:off x="2559" y="2910"/>
                <a:ext cx="112" cy="107"/>
              </a:xfrm>
              <a:custGeom>
                <a:avLst/>
                <a:gdLst>
                  <a:gd name="T0" fmla="*/ 16 w 47"/>
                  <a:gd name="T1" fmla="*/ 21 h 45"/>
                  <a:gd name="T2" fmla="*/ 14 w 47"/>
                  <a:gd name="T3" fmla="*/ 22 h 45"/>
                  <a:gd name="T4" fmla="*/ 13 w 47"/>
                  <a:gd name="T5" fmla="*/ 28 h 45"/>
                  <a:gd name="T6" fmla="*/ 13 w 47"/>
                  <a:gd name="T7" fmla="*/ 30 h 45"/>
                  <a:gd name="T8" fmla="*/ 13 w 47"/>
                  <a:gd name="T9" fmla="*/ 30 h 45"/>
                  <a:gd name="T10" fmla="*/ 13 w 47"/>
                  <a:gd name="T11" fmla="*/ 30 h 45"/>
                  <a:gd name="T12" fmla="*/ 0 w 47"/>
                  <a:gd name="T13" fmla="*/ 43 h 45"/>
                  <a:gd name="T14" fmla="*/ 0 w 47"/>
                  <a:gd name="T15" fmla="*/ 43 h 45"/>
                  <a:gd name="T16" fmla="*/ 0 w 47"/>
                  <a:gd name="T17" fmla="*/ 44 h 45"/>
                  <a:gd name="T18" fmla="*/ 0 w 47"/>
                  <a:gd name="T19" fmla="*/ 44 h 45"/>
                  <a:gd name="T20" fmla="*/ 0 w 47"/>
                  <a:gd name="T21" fmla="*/ 45 h 45"/>
                  <a:gd name="T22" fmla="*/ 1 w 47"/>
                  <a:gd name="T23" fmla="*/ 44 h 45"/>
                  <a:gd name="T24" fmla="*/ 1 w 47"/>
                  <a:gd name="T25" fmla="*/ 44 h 45"/>
                  <a:gd name="T26" fmla="*/ 14 w 47"/>
                  <a:gd name="T27" fmla="*/ 32 h 45"/>
                  <a:gd name="T28" fmla="*/ 15 w 47"/>
                  <a:gd name="T29" fmla="*/ 31 h 45"/>
                  <a:gd name="T30" fmla="*/ 15 w 47"/>
                  <a:gd name="T31" fmla="*/ 30 h 45"/>
                  <a:gd name="T32" fmla="*/ 16 w 47"/>
                  <a:gd name="T33" fmla="*/ 21 h 45"/>
                  <a:gd name="T34" fmla="*/ 41 w 47"/>
                  <a:gd name="T35" fmla="*/ 0 h 45"/>
                  <a:gd name="T36" fmla="*/ 40 w 47"/>
                  <a:gd name="T37" fmla="*/ 0 h 45"/>
                  <a:gd name="T38" fmla="*/ 25 w 47"/>
                  <a:gd name="T39" fmla="*/ 6 h 45"/>
                  <a:gd name="T40" fmla="*/ 25 w 47"/>
                  <a:gd name="T41" fmla="*/ 6 h 45"/>
                  <a:gd name="T42" fmla="*/ 25 w 47"/>
                  <a:gd name="T43" fmla="*/ 6 h 45"/>
                  <a:gd name="T44" fmla="*/ 25 w 47"/>
                  <a:gd name="T45" fmla="*/ 7 h 45"/>
                  <a:gd name="T46" fmla="*/ 40 w 47"/>
                  <a:gd name="T47" fmla="*/ 1 h 45"/>
                  <a:gd name="T48" fmla="*/ 41 w 47"/>
                  <a:gd name="T49" fmla="*/ 1 h 45"/>
                  <a:gd name="T50" fmla="*/ 47 w 47"/>
                  <a:gd name="T51" fmla="*/ 2 h 45"/>
                  <a:gd name="T52" fmla="*/ 47 w 47"/>
                  <a:gd name="T53" fmla="*/ 1 h 45"/>
                  <a:gd name="T54" fmla="*/ 41 w 47"/>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45">
                    <a:moveTo>
                      <a:pt x="16" y="21"/>
                    </a:moveTo>
                    <a:cubicBezTo>
                      <a:pt x="15" y="21"/>
                      <a:pt x="14" y="22"/>
                      <a:pt x="14" y="22"/>
                    </a:cubicBezTo>
                    <a:cubicBezTo>
                      <a:pt x="13" y="24"/>
                      <a:pt x="13" y="26"/>
                      <a:pt x="13" y="28"/>
                    </a:cubicBezTo>
                    <a:cubicBezTo>
                      <a:pt x="13" y="29"/>
                      <a:pt x="13" y="29"/>
                      <a:pt x="13" y="30"/>
                    </a:cubicBezTo>
                    <a:cubicBezTo>
                      <a:pt x="13" y="30"/>
                      <a:pt x="13" y="30"/>
                      <a:pt x="13" y="30"/>
                    </a:cubicBezTo>
                    <a:cubicBezTo>
                      <a:pt x="13" y="30"/>
                      <a:pt x="13" y="30"/>
                      <a:pt x="13" y="30"/>
                    </a:cubicBezTo>
                    <a:cubicBezTo>
                      <a:pt x="7" y="32"/>
                      <a:pt x="2" y="37"/>
                      <a:pt x="0" y="43"/>
                    </a:cubicBezTo>
                    <a:cubicBezTo>
                      <a:pt x="0" y="43"/>
                      <a:pt x="0" y="43"/>
                      <a:pt x="0" y="43"/>
                    </a:cubicBezTo>
                    <a:cubicBezTo>
                      <a:pt x="0" y="43"/>
                      <a:pt x="0" y="43"/>
                      <a:pt x="0" y="44"/>
                    </a:cubicBezTo>
                    <a:cubicBezTo>
                      <a:pt x="0" y="44"/>
                      <a:pt x="0" y="44"/>
                      <a:pt x="0" y="44"/>
                    </a:cubicBezTo>
                    <a:cubicBezTo>
                      <a:pt x="0" y="44"/>
                      <a:pt x="0" y="44"/>
                      <a:pt x="0" y="45"/>
                    </a:cubicBezTo>
                    <a:cubicBezTo>
                      <a:pt x="0" y="45"/>
                      <a:pt x="1" y="44"/>
                      <a:pt x="1" y="44"/>
                    </a:cubicBezTo>
                    <a:cubicBezTo>
                      <a:pt x="1" y="44"/>
                      <a:pt x="1" y="44"/>
                      <a:pt x="1" y="44"/>
                    </a:cubicBezTo>
                    <a:cubicBezTo>
                      <a:pt x="3" y="38"/>
                      <a:pt x="8" y="33"/>
                      <a:pt x="14" y="32"/>
                    </a:cubicBezTo>
                    <a:cubicBezTo>
                      <a:pt x="15" y="31"/>
                      <a:pt x="15" y="31"/>
                      <a:pt x="15" y="31"/>
                    </a:cubicBezTo>
                    <a:cubicBezTo>
                      <a:pt x="15" y="30"/>
                      <a:pt x="15" y="30"/>
                      <a:pt x="15" y="30"/>
                    </a:cubicBezTo>
                    <a:cubicBezTo>
                      <a:pt x="14" y="27"/>
                      <a:pt x="15" y="24"/>
                      <a:pt x="16" y="21"/>
                    </a:cubicBezTo>
                    <a:moveTo>
                      <a:pt x="41" y="0"/>
                    </a:moveTo>
                    <a:cubicBezTo>
                      <a:pt x="40" y="0"/>
                      <a:pt x="40" y="0"/>
                      <a:pt x="40" y="0"/>
                    </a:cubicBezTo>
                    <a:cubicBezTo>
                      <a:pt x="34" y="0"/>
                      <a:pt x="29" y="2"/>
                      <a:pt x="25" y="6"/>
                    </a:cubicBezTo>
                    <a:cubicBezTo>
                      <a:pt x="25" y="6"/>
                      <a:pt x="25" y="6"/>
                      <a:pt x="25" y="6"/>
                    </a:cubicBezTo>
                    <a:cubicBezTo>
                      <a:pt x="25" y="6"/>
                      <a:pt x="25" y="6"/>
                      <a:pt x="25" y="6"/>
                    </a:cubicBezTo>
                    <a:cubicBezTo>
                      <a:pt x="25" y="7"/>
                      <a:pt x="25" y="7"/>
                      <a:pt x="25" y="7"/>
                    </a:cubicBezTo>
                    <a:cubicBezTo>
                      <a:pt x="29" y="4"/>
                      <a:pt x="34" y="1"/>
                      <a:pt x="40" y="1"/>
                    </a:cubicBezTo>
                    <a:cubicBezTo>
                      <a:pt x="40" y="1"/>
                      <a:pt x="41" y="1"/>
                      <a:pt x="41" y="1"/>
                    </a:cubicBezTo>
                    <a:cubicBezTo>
                      <a:pt x="43" y="1"/>
                      <a:pt x="45" y="1"/>
                      <a:pt x="47" y="2"/>
                    </a:cubicBezTo>
                    <a:cubicBezTo>
                      <a:pt x="47" y="1"/>
                      <a:pt x="47" y="1"/>
                      <a:pt x="47" y="1"/>
                    </a:cubicBezTo>
                    <a:cubicBezTo>
                      <a:pt x="45" y="0"/>
                      <a:pt x="43" y="0"/>
                      <a:pt x="4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883">
                <a:extLst>
                  <a:ext uri="{FF2B5EF4-FFF2-40B4-BE49-F238E27FC236}">
                    <a16:creationId xmlns:a16="http://schemas.microsoft.com/office/drawing/2014/main" id="{16291640-3E1F-4F3F-B4EB-DA31B9B9AD5E}"/>
                  </a:ext>
                </a:extLst>
              </p:cNvPr>
              <p:cNvSpPr>
                <a:spLocks noEditPoints="1"/>
              </p:cNvSpPr>
              <p:nvPr/>
            </p:nvSpPr>
            <p:spPr bwMode="auto">
              <a:xfrm>
                <a:off x="2235" y="1734"/>
                <a:ext cx="702" cy="404"/>
              </a:xfrm>
              <a:custGeom>
                <a:avLst/>
                <a:gdLst>
                  <a:gd name="T0" fmla="*/ 271 w 295"/>
                  <a:gd name="T1" fmla="*/ 154 h 170"/>
                  <a:gd name="T2" fmla="*/ 265 w 295"/>
                  <a:gd name="T3" fmla="*/ 133 h 170"/>
                  <a:gd name="T4" fmla="*/ 258 w 295"/>
                  <a:gd name="T5" fmla="*/ 137 h 170"/>
                  <a:gd name="T6" fmla="*/ 260 w 295"/>
                  <a:gd name="T7" fmla="*/ 141 h 170"/>
                  <a:gd name="T8" fmla="*/ 261 w 295"/>
                  <a:gd name="T9" fmla="*/ 142 h 170"/>
                  <a:gd name="T10" fmla="*/ 261 w 295"/>
                  <a:gd name="T11" fmla="*/ 142 h 170"/>
                  <a:gd name="T12" fmla="*/ 262 w 295"/>
                  <a:gd name="T13" fmla="*/ 142 h 170"/>
                  <a:gd name="T14" fmla="*/ 265 w 295"/>
                  <a:gd name="T15" fmla="*/ 146 h 170"/>
                  <a:gd name="T16" fmla="*/ 266 w 295"/>
                  <a:gd name="T17" fmla="*/ 147 h 170"/>
                  <a:gd name="T18" fmla="*/ 266 w 295"/>
                  <a:gd name="T19" fmla="*/ 147 h 170"/>
                  <a:gd name="T20" fmla="*/ 268 w 295"/>
                  <a:gd name="T21" fmla="*/ 150 h 170"/>
                  <a:gd name="T22" fmla="*/ 271 w 295"/>
                  <a:gd name="T23" fmla="*/ 154 h 170"/>
                  <a:gd name="T24" fmla="*/ 271 w 295"/>
                  <a:gd name="T25" fmla="*/ 154 h 170"/>
                  <a:gd name="T26" fmla="*/ 271 w 295"/>
                  <a:gd name="T27" fmla="*/ 155 h 170"/>
                  <a:gd name="T28" fmla="*/ 277 w 295"/>
                  <a:gd name="T29" fmla="*/ 165 h 170"/>
                  <a:gd name="T30" fmla="*/ 292 w 295"/>
                  <a:gd name="T31" fmla="*/ 160 h 170"/>
                  <a:gd name="T32" fmla="*/ 292 w 295"/>
                  <a:gd name="T33" fmla="*/ 156 h 170"/>
                  <a:gd name="T34" fmla="*/ 289 w 295"/>
                  <a:gd name="T35" fmla="*/ 150 h 170"/>
                  <a:gd name="T36" fmla="*/ 285 w 295"/>
                  <a:gd name="T37" fmla="*/ 145 h 170"/>
                  <a:gd name="T38" fmla="*/ 284 w 295"/>
                  <a:gd name="T39" fmla="*/ 144 h 170"/>
                  <a:gd name="T40" fmla="*/ 284 w 295"/>
                  <a:gd name="T41" fmla="*/ 144 h 170"/>
                  <a:gd name="T42" fmla="*/ 283 w 295"/>
                  <a:gd name="T43" fmla="*/ 143 h 170"/>
                  <a:gd name="T44" fmla="*/ 279 w 295"/>
                  <a:gd name="T45" fmla="*/ 138 h 170"/>
                  <a:gd name="T46" fmla="*/ 275 w 295"/>
                  <a:gd name="T47" fmla="*/ 140 h 170"/>
                  <a:gd name="T48" fmla="*/ 265 w 295"/>
                  <a:gd name="T49" fmla="*/ 133 h 170"/>
                  <a:gd name="T50" fmla="*/ 98 w 295"/>
                  <a:gd name="T51" fmla="*/ 94 h 170"/>
                  <a:gd name="T52" fmla="*/ 97 w 295"/>
                  <a:gd name="T53" fmla="*/ 98 h 170"/>
                  <a:gd name="T54" fmla="*/ 97 w 295"/>
                  <a:gd name="T55" fmla="*/ 120 h 170"/>
                  <a:gd name="T56" fmla="*/ 122 w 295"/>
                  <a:gd name="T57" fmla="*/ 128 h 170"/>
                  <a:gd name="T58" fmla="*/ 119 w 295"/>
                  <a:gd name="T59" fmla="*/ 122 h 170"/>
                  <a:gd name="T60" fmla="*/ 118 w 295"/>
                  <a:gd name="T61" fmla="*/ 120 h 170"/>
                  <a:gd name="T62" fmla="*/ 117 w 295"/>
                  <a:gd name="T63" fmla="*/ 118 h 170"/>
                  <a:gd name="T64" fmla="*/ 99 w 295"/>
                  <a:gd name="T65" fmla="*/ 93 h 170"/>
                  <a:gd name="T66" fmla="*/ 89 w 295"/>
                  <a:gd name="T67" fmla="*/ 69 h 170"/>
                  <a:gd name="T68" fmla="*/ 86 w 295"/>
                  <a:gd name="T69" fmla="*/ 69 h 170"/>
                  <a:gd name="T70" fmla="*/ 92 w 295"/>
                  <a:gd name="T71" fmla="*/ 71 h 170"/>
                  <a:gd name="T72" fmla="*/ 93 w 295"/>
                  <a:gd name="T73" fmla="*/ 70 h 170"/>
                  <a:gd name="T74" fmla="*/ 89 w 295"/>
                  <a:gd name="T75" fmla="*/ 69 h 170"/>
                  <a:gd name="T76" fmla="*/ 68 w 295"/>
                  <a:gd name="T77" fmla="*/ 58 h 170"/>
                  <a:gd name="T78" fmla="*/ 82 w 295"/>
                  <a:gd name="T79" fmla="*/ 67 h 170"/>
                  <a:gd name="T80" fmla="*/ 67 w 295"/>
                  <a:gd name="T81" fmla="*/ 57 h 170"/>
                  <a:gd name="T82" fmla="*/ 4 w 295"/>
                  <a:gd name="T83" fmla="*/ 8 h 170"/>
                  <a:gd name="T84" fmla="*/ 10 w 295"/>
                  <a:gd name="T85" fmla="*/ 15 h 170"/>
                  <a:gd name="T86" fmla="*/ 20 w 295"/>
                  <a:gd name="T87" fmla="*/ 27 h 170"/>
                  <a:gd name="T88" fmla="*/ 60 w 295"/>
                  <a:gd name="T89" fmla="*/ 73 h 170"/>
                  <a:gd name="T90" fmla="*/ 75 w 295"/>
                  <a:gd name="T91" fmla="*/ 91 h 170"/>
                  <a:gd name="T92" fmla="*/ 78 w 295"/>
                  <a:gd name="T93" fmla="*/ 95 h 170"/>
                  <a:gd name="T94" fmla="*/ 78 w 295"/>
                  <a:gd name="T95" fmla="*/ 95 h 170"/>
                  <a:gd name="T96" fmla="*/ 78 w 295"/>
                  <a:gd name="T97" fmla="*/ 94 h 170"/>
                  <a:gd name="T98" fmla="*/ 80 w 295"/>
                  <a:gd name="T99" fmla="*/ 89 h 170"/>
                  <a:gd name="T100" fmla="*/ 86 w 295"/>
                  <a:gd name="T101" fmla="*/ 78 h 170"/>
                  <a:gd name="T102" fmla="*/ 66 w 295"/>
                  <a:gd name="T103" fmla="*/ 57 h 170"/>
                  <a:gd name="T104" fmla="*/ 59 w 295"/>
                  <a:gd name="T105" fmla="*/ 56 h 170"/>
                  <a:gd name="T106" fmla="*/ 40 w 295"/>
                  <a:gd name="T107" fmla="*/ 33 h 170"/>
                  <a:gd name="T108" fmla="*/ 29 w 295"/>
                  <a:gd name="T109" fmla="*/ 22 h 170"/>
                  <a:gd name="T110" fmla="*/ 19 w 295"/>
                  <a:gd name="T111" fmla="*/ 14 h 170"/>
                  <a:gd name="T112" fmla="*/ 8 w 295"/>
                  <a:gd name="T113" fmla="*/ 13 h 170"/>
                  <a:gd name="T114" fmla="*/ 0 w 295"/>
                  <a:gd name="T11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5" h="170">
                    <a:moveTo>
                      <a:pt x="271" y="154"/>
                    </a:moveTo>
                    <a:cubicBezTo>
                      <a:pt x="271" y="154"/>
                      <a:pt x="271" y="154"/>
                      <a:pt x="271" y="154"/>
                    </a:cubicBezTo>
                    <a:cubicBezTo>
                      <a:pt x="271" y="154"/>
                      <a:pt x="271" y="154"/>
                      <a:pt x="271" y="154"/>
                    </a:cubicBezTo>
                    <a:moveTo>
                      <a:pt x="265" y="133"/>
                    </a:moveTo>
                    <a:cubicBezTo>
                      <a:pt x="262" y="133"/>
                      <a:pt x="259" y="135"/>
                      <a:pt x="257" y="136"/>
                    </a:cubicBezTo>
                    <a:cubicBezTo>
                      <a:pt x="257" y="137"/>
                      <a:pt x="258" y="137"/>
                      <a:pt x="258" y="137"/>
                    </a:cubicBezTo>
                    <a:cubicBezTo>
                      <a:pt x="259" y="139"/>
                      <a:pt x="259" y="139"/>
                      <a:pt x="259" y="139"/>
                    </a:cubicBezTo>
                    <a:cubicBezTo>
                      <a:pt x="260" y="140"/>
                      <a:pt x="260" y="140"/>
                      <a:pt x="260" y="141"/>
                    </a:cubicBezTo>
                    <a:cubicBezTo>
                      <a:pt x="261" y="142"/>
                      <a:pt x="261" y="142"/>
                      <a:pt x="261" y="142"/>
                    </a:cubicBezTo>
                    <a:cubicBezTo>
                      <a:pt x="261" y="142"/>
                      <a:pt x="261" y="142"/>
                      <a:pt x="261" y="142"/>
                    </a:cubicBezTo>
                    <a:cubicBezTo>
                      <a:pt x="261" y="142"/>
                      <a:pt x="261" y="142"/>
                      <a:pt x="261" y="142"/>
                    </a:cubicBezTo>
                    <a:cubicBezTo>
                      <a:pt x="261" y="142"/>
                      <a:pt x="261" y="142"/>
                      <a:pt x="261" y="142"/>
                    </a:cubicBezTo>
                    <a:cubicBezTo>
                      <a:pt x="261" y="142"/>
                      <a:pt x="261" y="142"/>
                      <a:pt x="261" y="142"/>
                    </a:cubicBezTo>
                    <a:cubicBezTo>
                      <a:pt x="262" y="142"/>
                      <a:pt x="262" y="142"/>
                      <a:pt x="262" y="142"/>
                    </a:cubicBezTo>
                    <a:cubicBezTo>
                      <a:pt x="263" y="143"/>
                      <a:pt x="263" y="143"/>
                      <a:pt x="263" y="143"/>
                    </a:cubicBezTo>
                    <a:cubicBezTo>
                      <a:pt x="263" y="144"/>
                      <a:pt x="264" y="145"/>
                      <a:pt x="265" y="146"/>
                    </a:cubicBezTo>
                    <a:cubicBezTo>
                      <a:pt x="265" y="147"/>
                      <a:pt x="265" y="147"/>
                      <a:pt x="265" y="147"/>
                    </a:cubicBezTo>
                    <a:cubicBezTo>
                      <a:pt x="266" y="147"/>
                      <a:pt x="266" y="147"/>
                      <a:pt x="266" y="147"/>
                    </a:cubicBezTo>
                    <a:cubicBezTo>
                      <a:pt x="266" y="147"/>
                      <a:pt x="266" y="147"/>
                      <a:pt x="266" y="147"/>
                    </a:cubicBezTo>
                    <a:cubicBezTo>
                      <a:pt x="266" y="147"/>
                      <a:pt x="266" y="147"/>
                      <a:pt x="266" y="147"/>
                    </a:cubicBezTo>
                    <a:cubicBezTo>
                      <a:pt x="266" y="148"/>
                      <a:pt x="266" y="148"/>
                      <a:pt x="266" y="148"/>
                    </a:cubicBezTo>
                    <a:cubicBezTo>
                      <a:pt x="268" y="150"/>
                      <a:pt x="268" y="150"/>
                      <a:pt x="268" y="150"/>
                    </a:cubicBezTo>
                    <a:cubicBezTo>
                      <a:pt x="270" y="152"/>
                      <a:pt x="270" y="152"/>
                      <a:pt x="270" y="152"/>
                    </a:cubicBezTo>
                    <a:cubicBezTo>
                      <a:pt x="271" y="154"/>
                      <a:pt x="271" y="154"/>
                      <a:pt x="271" y="154"/>
                    </a:cubicBezTo>
                    <a:cubicBezTo>
                      <a:pt x="271" y="154"/>
                      <a:pt x="271" y="154"/>
                      <a:pt x="271" y="154"/>
                    </a:cubicBezTo>
                    <a:cubicBezTo>
                      <a:pt x="271" y="154"/>
                      <a:pt x="271" y="154"/>
                      <a:pt x="271" y="154"/>
                    </a:cubicBezTo>
                    <a:cubicBezTo>
                      <a:pt x="271" y="154"/>
                      <a:pt x="271" y="154"/>
                      <a:pt x="271" y="154"/>
                    </a:cubicBezTo>
                    <a:cubicBezTo>
                      <a:pt x="271" y="155"/>
                      <a:pt x="271" y="155"/>
                      <a:pt x="271" y="155"/>
                    </a:cubicBezTo>
                    <a:cubicBezTo>
                      <a:pt x="274" y="159"/>
                      <a:pt x="274" y="159"/>
                      <a:pt x="274" y="159"/>
                    </a:cubicBezTo>
                    <a:cubicBezTo>
                      <a:pt x="277" y="165"/>
                      <a:pt x="277" y="165"/>
                      <a:pt x="277" y="165"/>
                    </a:cubicBezTo>
                    <a:cubicBezTo>
                      <a:pt x="278" y="166"/>
                      <a:pt x="279" y="168"/>
                      <a:pt x="279" y="170"/>
                    </a:cubicBezTo>
                    <a:cubicBezTo>
                      <a:pt x="285" y="169"/>
                      <a:pt x="290" y="165"/>
                      <a:pt x="292" y="160"/>
                    </a:cubicBezTo>
                    <a:cubicBezTo>
                      <a:pt x="293" y="160"/>
                      <a:pt x="294" y="160"/>
                      <a:pt x="295" y="160"/>
                    </a:cubicBezTo>
                    <a:cubicBezTo>
                      <a:pt x="294" y="159"/>
                      <a:pt x="294" y="158"/>
                      <a:pt x="292" y="156"/>
                    </a:cubicBezTo>
                    <a:cubicBezTo>
                      <a:pt x="289" y="151"/>
                      <a:pt x="289" y="151"/>
                      <a:pt x="289" y="151"/>
                    </a:cubicBezTo>
                    <a:cubicBezTo>
                      <a:pt x="289" y="150"/>
                      <a:pt x="289" y="150"/>
                      <a:pt x="289" y="150"/>
                    </a:cubicBezTo>
                    <a:cubicBezTo>
                      <a:pt x="289" y="150"/>
                      <a:pt x="289" y="150"/>
                      <a:pt x="289" y="150"/>
                    </a:cubicBezTo>
                    <a:cubicBezTo>
                      <a:pt x="285" y="145"/>
                      <a:pt x="285" y="145"/>
                      <a:pt x="285" y="145"/>
                    </a:cubicBezTo>
                    <a:cubicBezTo>
                      <a:pt x="284" y="145"/>
                      <a:pt x="284" y="145"/>
                      <a:pt x="284" y="145"/>
                    </a:cubicBezTo>
                    <a:cubicBezTo>
                      <a:pt x="284" y="144"/>
                      <a:pt x="284" y="144"/>
                      <a:pt x="284" y="144"/>
                    </a:cubicBezTo>
                    <a:cubicBezTo>
                      <a:pt x="284" y="144"/>
                      <a:pt x="284" y="144"/>
                      <a:pt x="284" y="144"/>
                    </a:cubicBezTo>
                    <a:cubicBezTo>
                      <a:pt x="284" y="144"/>
                      <a:pt x="284" y="144"/>
                      <a:pt x="284" y="144"/>
                    </a:cubicBezTo>
                    <a:cubicBezTo>
                      <a:pt x="284" y="144"/>
                      <a:pt x="284" y="144"/>
                      <a:pt x="284" y="144"/>
                    </a:cubicBezTo>
                    <a:cubicBezTo>
                      <a:pt x="283" y="143"/>
                      <a:pt x="283" y="143"/>
                      <a:pt x="283" y="143"/>
                    </a:cubicBezTo>
                    <a:cubicBezTo>
                      <a:pt x="281" y="141"/>
                      <a:pt x="281" y="141"/>
                      <a:pt x="281" y="141"/>
                    </a:cubicBezTo>
                    <a:cubicBezTo>
                      <a:pt x="279" y="138"/>
                      <a:pt x="279" y="138"/>
                      <a:pt x="279" y="138"/>
                    </a:cubicBezTo>
                    <a:cubicBezTo>
                      <a:pt x="279" y="138"/>
                      <a:pt x="279" y="138"/>
                      <a:pt x="279" y="138"/>
                    </a:cubicBezTo>
                    <a:cubicBezTo>
                      <a:pt x="277" y="138"/>
                      <a:pt x="276" y="139"/>
                      <a:pt x="275" y="140"/>
                    </a:cubicBezTo>
                    <a:cubicBezTo>
                      <a:pt x="274" y="139"/>
                      <a:pt x="274" y="138"/>
                      <a:pt x="273" y="137"/>
                    </a:cubicBezTo>
                    <a:cubicBezTo>
                      <a:pt x="271" y="134"/>
                      <a:pt x="268" y="133"/>
                      <a:pt x="265" y="133"/>
                    </a:cubicBezTo>
                    <a:moveTo>
                      <a:pt x="98" y="93"/>
                    </a:moveTo>
                    <a:cubicBezTo>
                      <a:pt x="98" y="93"/>
                      <a:pt x="98" y="93"/>
                      <a:pt x="98" y="94"/>
                    </a:cubicBezTo>
                    <a:cubicBezTo>
                      <a:pt x="97" y="96"/>
                      <a:pt x="97" y="96"/>
                      <a:pt x="97" y="96"/>
                    </a:cubicBezTo>
                    <a:cubicBezTo>
                      <a:pt x="97" y="98"/>
                      <a:pt x="97" y="98"/>
                      <a:pt x="97" y="98"/>
                    </a:cubicBezTo>
                    <a:cubicBezTo>
                      <a:pt x="95" y="104"/>
                      <a:pt x="95" y="110"/>
                      <a:pt x="96" y="116"/>
                    </a:cubicBezTo>
                    <a:cubicBezTo>
                      <a:pt x="97" y="120"/>
                      <a:pt x="97" y="120"/>
                      <a:pt x="97" y="120"/>
                    </a:cubicBezTo>
                    <a:cubicBezTo>
                      <a:pt x="104" y="125"/>
                      <a:pt x="112" y="128"/>
                      <a:pt x="121" y="128"/>
                    </a:cubicBezTo>
                    <a:cubicBezTo>
                      <a:pt x="122" y="128"/>
                      <a:pt x="122" y="128"/>
                      <a:pt x="122" y="128"/>
                    </a:cubicBezTo>
                    <a:cubicBezTo>
                      <a:pt x="121" y="125"/>
                      <a:pt x="121" y="125"/>
                      <a:pt x="121" y="125"/>
                    </a:cubicBezTo>
                    <a:cubicBezTo>
                      <a:pt x="119" y="122"/>
                      <a:pt x="119" y="122"/>
                      <a:pt x="119" y="122"/>
                    </a:cubicBezTo>
                    <a:cubicBezTo>
                      <a:pt x="118" y="121"/>
                      <a:pt x="118" y="121"/>
                      <a:pt x="118" y="121"/>
                    </a:cubicBezTo>
                    <a:cubicBezTo>
                      <a:pt x="118" y="120"/>
                      <a:pt x="118" y="120"/>
                      <a:pt x="118" y="120"/>
                    </a:cubicBezTo>
                    <a:cubicBezTo>
                      <a:pt x="118" y="120"/>
                      <a:pt x="118" y="120"/>
                      <a:pt x="118" y="120"/>
                    </a:cubicBezTo>
                    <a:cubicBezTo>
                      <a:pt x="117" y="118"/>
                      <a:pt x="117" y="118"/>
                      <a:pt x="117" y="118"/>
                    </a:cubicBezTo>
                    <a:cubicBezTo>
                      <a:pt x="108" y="105"/>
                      <a:pt x="108" y="105"/>
                      <a:pt x="108" y="105"/>
                    </a:cubicBezTo>
                    <a:cubicBezTo>
                      <a:pt x="99" y="93"/>
                      <a:pt x="99" y="93"/>
                      <a:pt x="99" y="93"/>
                    </a:cubicBezTo>
                    <a:cubicBezTo>
                      <a:pt x="99" y="93"/>
                      <a:pt x="98" y="93"/>
                      <a:pt x="98" y="93"/>
                    </a:cubicBezTo>
                    <a:moveTo>
                      <a:pt x="89" y="69"/>
                    </a:moveTo>
                    <a:cubicBezTo>
                      <a:pt x="88" y="69"/>
                      <a:pt x="88" y="69"/>
                      <a:pt x="87" y="69"/>
                    </a:cubicBezTo>
                    <a:cubicBezTo>
                      <a:pt x="86" y="69"/>
                      <a:pt x="86" y="69"/>
                      <a:pt x="86" y="69"/>
                    </a:cubicBezTo>
                    <a:cubicBezTo>
                      <a:pt x="88" y="70"/>
                      <a:pt x="89" y="70"/>
                      <a:pt x="91" y="71"/>
                    </a:cubicBezTo>
                    <a:cubicBezTo>
                      <a:pt x="92" y="71"/>
                      <a:pt x="92" y="71"/>
                      <a:pt x="92" y="71"/>
                    </a:cubicBezTo>
                    <a:cubicBezTo>
                      <a:pt x="92" y="71"/>
                      <a:pt x="92" y="71"/>
                      <a:pt x="92" y="71"/>
                    </a:cubicBezTo>
                    <a:cubicBezTo>
                      <a:pt x="93" y="70"/>
                      <a:pt x="93" y="70"/>
                      <a:pt x="93" y="70"/>
                    </a:cubicBezTo>
                    <a:cubicBezTo>
                      <a:pt x="94" y="70"/>
                      <a:pt x="94" y="70"/>
                      <a:pt x="94" y="69"/>
                    </a:cubicBezTo>
                    <a:cubicBezTo>
                      <a:pt x="93" y="69"/>
                      <a:pt x="91" y="69"/>
                      <a:pt x="89" y="69"/>
                    </a:cubicBezTo>
                    <a:moveTo>
                      <a:pt x="67" y="57"/>
                    </a:moveTo>
                    <a:cubicBezTo>
                      <a:pt x="68" y="58"/>
                      <a:pt x="68" y="58"/>
                      <a:pt x="68" y="58"/>
                    </a:cubicBezTo>
                    <a:cubicBezTo>
                      <a:pt x="72" y="61"/>
                      <a:pt x="72" y="61"/>
                      <a:pt x="72" y="61"/>
                    </a:cubicBezTo>
                    <a:cubicBezTo>
                      <a:pt x="75" y="63"/>
                      <a:pt x="79" y="65"/>
                      <a:pt x="82" y="67"/>
                    </a:cubicBezTo>
                    <a:cubicBezTo>
                      <a:pt x="82" y="66"/>
                      <a:pt x="81" y="66"/>
                      <a:pt x="81" y="65"/>
                    </a:cubicBezTo>
                    <a:cubicBezTo>
                      <a:pt x="76" y="60"/>
                      <a:pt x="72" y="58"/>
                      <a:pt x="67" y="57"/>
                    </a:cubicBezTo>
                    <a:moveTo>
                      <a:pt x="0" y="0"/>
                    </a:moveTo>
                    <a:cubicBezTo>
                      <a:pt x="1" y="3"/>
                      <a:pt x="3" y="5"/>
                      <a:pt x="4" y="8"/>
                    </a:cubicBezTo>
                    <a:cubicBezTo>
                      <a:pt x="5" y="10"/>
                      <a:pt x="7" y="11"/>
                      <a:pt x="8" y="13"/>
                    </a:cubicBezTo>
                    <a:cubicBezTo>
                      <a:pt x="9" y="14"/>
                      <a:pt x="9" y="14"/>
                      <a:pt x="10" y="15"/>
                    </a:cubicBezTo>
                    <a:cubicBezTo>
                      <a:pt x="12" y="18"/>
                      <a:pt x="12" y="18"/>
                      <a:pt x="12" y="18"/>
                    </a:cubicBezTo>
                    <a:cubicBezTo>
                      <a:pt x="20" y="27"/>
                      <a:pt x="20" y="27"/>
                      <a:pt x="20" y="27"/>
                    </a:cubicBezTo>
                    <a:cubicBezTo>
                      <a:pt x="30" y="39"/>
                      <a:pt x="42" y="51"/>
                      <a:pt x="52" y="63"/>
                    </a:cubicBezTo>
                    <a:cubicBezTo>
                      <a:pt x="55" y="66"/>
                      <a:pt x="57" y="70"/>
                      <a:pt x="60" y="73"/>
                    </a:cubicBezTo>
                    <a:cubicBezTo>
                      <a:pt x="62" y="76"/>
                      <a:pt x="65" y="79"/>
                      <a:pt x="67" y="82"/>
                    </a:cubicBezTo>
                    <a:cubicBezTo>
                      <a:pt x="70" y="85"/>
                      <a:pt x="72" y="88"/>
                      <a:pt x="75" y="91"/>
                    </a:cubicBezTo>
                    <a:cubicBezTo>
                      <a:pt x="78" y="95"/>
                      <a:pt x="78" y="95"/>
                      <a:pt x="78" y="95"/>
                    </a:cubicBezTo>
                    <a:cubicBezTo>
                      <a:pt x="78" y="95"/>
                      <a:pt x="78" y="95"/>
                      <a:pt x="78" y="95"/>
                    </a:cubicBezTo>
                    <a:cubicBezTo>
                      <a:pt x="78" y="95"/>
                      <a:pt x="78" y="95"/>
                      <a:pt x="78" y="95"/>
                    </a:cubicBezTo>
                    <a:cubicBezTo>
                      <a:pt x="78" y="95"/>
                      <a:pt x="78" y="95"/>
                      <a:pt x="78" y="95"/>
                    </a:cubicBezTo>
                    <a:cubicBezTo>
                      <a:pt x="78" y="94"/>
                      <a:pt x="78" y="94"/>
                      <a:pt x="78" y="94"/>
                    </a:cubicBezTo>
                    <a:cubicBezTo>
                      <a:pt x="78" y="94"/>
                      <a:pt x="78" y="94"/>
                      <a:pt x="78" y="94"/>
                    </a:cubicBezTo>
                    <a:cubicBezTo>
                      <a:pt x="79" y="91"/>
                      <a:pt x="79" y="91"/>
                      <a:pt x="79" y="91"/>
                    </a:cubicBezTo>
                    <a:cubicBezTo>
                      <a:pt x="79" y="90"/>
                      <a:pt x="79" y="90"/>
                      <a:pt x="80" y="89"/>
                    </a:cubicBezTo>
                    <a:cubicBezTo>
                      <a:pt x="81" y="87"/>
                      <a:pt x="81" y="85"/>
                      <a:pt x="82" y="83"/>
                    </a:cubicBezTo>
                    <a:cubicBezTo>
                      <a:pt x="83" y="81"/>
                      <a:pt x="84" y="80"/>
                      <a:pt x="86" y="78"/>
                    </a:cubicBezTo>
                    <a:cubicBezTo>
                      <a:pt x="86" y="78"/>
                      <a:pt x="86" y="78"/>
                      <a:pt x="86" y="78"/>
                    </a:cubicBezTo>
                    <a:cubicBezTo>
                      <a:pt x="80" y="71"/>
                      <a:pt x="73" y="64"/>
                      <a:pt x="66" y="57"/>
                    </a:cubicBezTo>
                    <a:cubicBezTo>
                      <a:pt x="65" y="56"/>
                      <a:pt x="63" y="56"/>
                      <a:pt x="61" y="56"/>
                    </a:cubicBezTo>
                    <a:cubicBezTo>
                      <a:pt x="61" y="56"/>
                      <a:pt x="60" y="56"/>
                      <a:pt x="59" y="56"/>
                    </a:cubicBezTo>
                    <a:cubicBezTo>
                      <a:pt x="60" y="49"/>
                      <a:pt x="58" y="42"/>
                      <a:pt x="52" y="37"/>
                    </a:cubicBezTo>
                    <a:cubicBezTo>
                      <a:pt x="49" y="35"/>
                      <a:pt x="44" y="33"/>
                      <a:pt x="40" y="33"/>
                    </a:cubicBezTo>
                    <a:cubicBezTo>
                      <a:pt x="39" y="33"/>
                      <a:pt x="37" y="33"/>
                      <a:pt x="36" y="34"/>
                    </a:cubicBezTo>
                    <a:cubicBezTo>
                      <a:pt x="35" y="30"/>
                      <a:pt x="32" y="26"/>
                      <a:pt x="29" y="22"/>
                    </a:cubicBezTo>
                    <a:cubicBezTo>
                      <a:pt x="26" y="19"/>
                      <a:pt x="22" y="16"/>
                      <a:pt x="19" y="15"/>
                    </a:cubicBezTo>
                    <a:cubicBezTo>
                      <a:pt x="19" y="14"/>
                      <a:pt x="19" y="14"/>
                      <a:pt x="19" y="14"/>
                    </a:cubicBezTo>
                    <a:cubicBezTo>
                      <a:pt x="16" y="13"/>
                      <a:pt x="14" y="12"/>
                      <a:pt x="12" y="12"/>
                    </a:cubicBezTo>
                    <a:cubicBezTo>
                      <a:pt x="10" y="12"/>
                      <a:pt x="9" y="12"/>
                      <a:pt x="8" y="13"/>
                    </a:cubicBezTo>
                    <a:cubicBezTo>
                      <a:pt x="6" y="9"/>
                      <a:pt x="4" y="4"/>
                      <a:pt x="0" y="1"/>
                    </a:cubicBezTo>
                    <a:cubicBezTo>
                      <a:pt x="0" y="1"/>
                      <a:pt x="0" y="0"/>
                      <a:pt x="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884">
                <a:extLst>
                  <a:ext uri="{FF2B5EF4-FFF2-40B4-BE49-F238E27FC236}">
                    <a16:creationId xmlns:a16="http://schemas.microsoft.com/office/drawing/2014/main" id="{64D15E3A-800A-4D8A-ADB1-DFD7C431E3A4}"/>
                  </a:ext>
                </a:extLst>
              </p:cNvPr>
              <p:cNvSpPr>
                <a:spLocks noEditPoints="1"/>
              </p:cNvSpPr>
              <p:nvPr/>
            </p:nvSpPr>
            <p:spPr bwMode="auto">
              <a:xfrm>
                <a:off x="2209" y="1620"/>
                <a:ext cx="747" cy="556"/>
              </a:xfrm>
              <a:custGeom>
                <a:avLst/>
                <a:gdLst>
                  <a:gd name="T0" fmla="*/ 299 w 314"/>
                  <a:gd name="T1" fmla="*/ 225 h 234"/>
                  <a:gd name="T2" fmla="*/ 297 w 314"/>
                  <a:gd name="T3" fmla="*/ 226 h 234"/>
                  <a:gd name="T4" fmla="*/ 295 w 314"/>
                  <a:gd name="T5" fmla="*/ 232 h 234"/>
                  <a:gd name="T6" fmla="*/ 296 w 314"/>
                  <a:gd name="T7" fmla="*/ 234 h 234"/>
                  <a:gd name="T8" fmla="*/ 299 w 314"/>
                  <a:gd name="T9" fmla="*/ 226 h 234"/>
                  <a:gd name="T10" fmla="*/ 299 w 314"/>
                  <a:gd name="T11" fmla="*/ 226 h 234"/>
                  <a:gd name="T12" fmla="*/ 314 w 314"/>
                  <a:gd name="T13" fmla="*/ 230 h 234"/>
                  <a:gd name="T14" fmla="*/ 314 w 314"/>
                  <a:gd name="T15" fmla="*/ 229 h 234"/>
                  <a:gd name="T16" fmla="*/ 300 w 314"/>
                  <a:gd name="T17" fmla="*/ 225 h 234"/>
                  <a:gd name="T18" fmla="*/ 299 w 314"/>
                  <a:gd name="T19" fmla="*/ 225 h 234"/>
                  <a:gd name="T20" fmla="*/ 143 w 314"/>
                  <a:gd name="T21" fmla="*/ 198 h 234"/>
                  <a:gd name="T22" fmla="*/ 130 w 314"/>
                  <a:gd name="T23" fmla="*/ 208 h 234"/>
                  <a:gd name="T24" fmla="*/ 131 w 314"/>
                  <a:gd name="T25" fmla="*/ 209 h 234"/>
                  <a:gd name="T26" fmla="*/ 142 w 314"/>
                  <a:gd name="T27" fmla="*/ 201 h 234"/>
                  <a:gd name="T28" fmla="*/ 150 w 314"/>
                  <a:gd name="T29" fmla="*/ 213 h 234"/>
                  <a:gd name="T30" fmla="*/ 150 w 314"/>
                  <a:gd name="T31" fmla="*/ 212 h 234"/>
                  <a:gd name="T32" fmla="*/ 150 w 314"/>
                  <a:gd name="T33" fmla="*/ 211 h 234"/>
                  <a:gd name="T34" fmla="*/ 149 w 314"/>
                  <a:gd name="T35" fmla="*/ 211 h 234"/>
                  <a:gd name="T36" fmla="*/ 143 w 314"/>
                  <a:gd name="T37" fmla="*/ 198 h 234"/>
                  <a:gd name="T38" fmla="*/ 286 w 314"/>
                  <a:gd name="T39" fmla="*/ 131 h 234"/>
                  <a:gd name="T40" fmla="*/ 286 w 314"/>
                  <a:gd name="T41" fmla="*/ 131 h 234"/>
                  <a:gd name="T42" fmla="*/ 286 w 314"/>
                  <a:gd name="T43" fmla="*/ 132 h 234"/>
                  <a:gd name="T44" fmla="*/ 286 w 314"/>
                  <a:gd name="T45" fmla="*/ 133 h 234"/>
                  <a:gd name="T46" fmla="*/ 286 w 314"/>
                  <a:gd name="T47" fmla="*/ 132 h 234"/>
                  <a:gd name="T48" fmla="*/ 286 w 314"/>
                  <a:gd name="T49" fmla="*/ 131 h 234"/>
                  <a:gd name="T50" fmla="*/ 1 w 314"/>
                  <a:gd name="T51" fmla="*/ 4 h 234"/>
                  <a:gd name="T52" fmla="*/ 1 w 314"/>
                  <a:gd name="T53" fmla="*/ 4 h 234"/>
                  <a:gd name="T54" fmla="*/ 0 w 314"/>
                  <a:gd name="T55" fmla="*/ 5 h 234"/>
                  <a:gd name="T56" fmla="*/ 1 w 314"/>
                  <a:gd name="T57" fmla="*/ 4 h 234"/>
                  <a:gd name="T58" fmla="*/ 4 w 314"/>
                  <a:gd name="T59" fmla="*/ 0 h 234"/>
                  <a:gd name="T60" fmla="*/ 4 w 314"/>
                  <a:gd name="T61" fmla="*/ 0 h 234"/>
                  <a:gd name="T62" fmla="*/ 3 w 314"/>
                  <a:gd name="T63" fmla="*/ 1 h 234"/>
                  <a:gd name="T64" fmla="*/ 4 w 314"/>
                  <a:gd name="T65" fmla="*/ 1 h 234"/>
                  <a:gd name="T66" fmla="*/ 4 w 314"/>
                  <a:gd name="T6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234">
                    <a:moveTo>
                      <a:pt x="299" y="225"/>
                    </a:moveTo>
                    <a:cubicBezTo>
                      <a:pt x="299" y="225"/>
                      <a:pt x="298" y="225"/>
                      <a:pt x="297" y="226"/>
                    </a:cubicBezTo>
                    <a:cubicBezTo>
                      <a:pt x="297" y="228"/>
                      <a:pt x="296" y="230"/>
                      <a:pt x="295" y="232"/>
                    </a:cubicBezTo>
                    <a:cubicBezTo>
                      <a:pt x="295" y="233"/>
                      <a:pt x="295" y="233"/>
                      <a:pt x="296" y="234"/>
                    </a:cubicBezTo>
                    <a:cubicBezTo>
                      <a:pt x="297" y="231"/>
                      <a:pt x="298" y="229"/>
                      <a:pt x="299" y="226"/>
                    </a:cubicBezTo>
                    <a:cubicBezTo>
                      <a:pt x="299" y="226"/>
                      <a:pt x="299" y="226"/>
                      <a:pt x="299" y="226"/>
                    </a:cubicBezTo>
                    <a:cubicBezTo>
                      <a:pt x="303" y="228"/>
                      <a:pt x="309" y="230"/>
                      <a:pt x="314" y="230"/>
                    </a:cubicBezTo>
                    <a:cubicBezTo>
                      <a:pt x="314" y="229"/>
                      <a:pt x="314" y="229"/>
                      <a:pt x="314" y="229"/>
                    </a:cubicBezTo>
                    <a:cubicBezTo>
                      <a:pt x="308" y="228"/>
                      <a:pt x="303" y="227"/>
                      <a:pt x="300" y="225"/>
                    </a:cubicBezTo>
                    <a:cubicBezTo>
                      <a:pt x="299" y="225"/>
                      <a:pt x="299" y="225"/>
                      <a:pt x="299" y="225"/>
                    </a:cubicBezTo>
                    <a:moveTo>
                      <a:pt x="143" y="198"/>
                    </a:moveTo>
                    <a:cubicBezTo>
                      <a:pt x="140" y="203"/>
                      <a:pt x="135" y="206"/>
                      <a:pt x="130" y="208"/>
                    </a:cubicBezTo>
                    <a:cubicBezTo>
                      <a:pt x="130" y="208"/>
                      <a:pt x="131" y="209"/>
                      <a:pt x="131" y="209"/>
                    </a:cubicBezTo>
                    <a:cubicBezTo>
                      <a:pt x="135" y="207"/>
                      <a:pt x="139" y="205"/>
                      <a:pt x="142" y="201"/>
                    </a:cubicBezTo>
                    <a:cubicBezTo>
                      <a:pt x="144" y="206"/>
                      <a:pt x="146" y="210"/>
                      <a:pt x="150" y="213"/>
                    </a:cubicBezTo>
                    <a:cubicBezTo>
                      <a:pt x="150" y="213"/>
                      <a:pt x="150" y="212"/>
                      <a:pt x="150" y="212"/>
                    </a:cubicBezTo>
                    <a:cubicBezTo>
                      <a:pt x="150" y="211"/>
                      <a:pt x="150" y="211"/>
                      <a:pt x="150" y="211"/>
                    </a:cubicBezTo>
                    <a:cubicBezTo>
                      <a:pt x="150" y="211"/>
                      <a:pt x="149" y="211"/>
                      <a:pt x="149" y="211"/>
                    </a:cubicBezTo>
                    <a:cubicBezTo>
                      <a:pt x="145" y="207"/>
                      <a:pt x="143" y="203"/>
                      <a:pt x="143" y="198"/>
                    </a:cubicBezTo>
                    <a:moveTo>
                      <a:pt x="286" y="131"/>
                    </a:moveTo>
                    <a:cubicBezTo>
                      <a:pt x="286" y="131"/>
                      <a:pt x="286" y="131"/>
                      <a:pt x="286" y="131"/>
                    </a:cubicBezTo>
                    <a:cubicBezTo>
                      <a:pt x="286" y="131"/>
                      <a:pt x="286" y="132"/>
                      <a:pt x="286" y="132"/>
                    </a:cubicBezTo>
                    <a:cubicBezTo>
                      <a:pt x="286" y="133"/>
                      <a:pt x="286" y="133"/>
                      <a:pt x="286" y="133"/>
                    </a:cubicBezTo>
                    <a:cubicBezTo>
                      <a:pt x="286" y="133"/>
                      <a:pt x="286" y="132"/>
                      <a:pt x="286" y="132"/>
                    </a:cubicBezTo>
                    <a:cubicBezTo>
                      <a:pt x="286" y="131"/>
                      <a:pt x="286" y="131"/>
                      <a:pt x="286" y="131"/>
                    </a:cubicBezTo>
                    <a:moveTo>
                      <a:pt x="1" y="4"/>
                    </a:moveTo>
                    <a:cubicBezTo>
                      <a:pt x="1" y="4"/>
                      <a:pt x="1" y="4"/>
                      <a:pt x="1" y="4"/>
                    </a:cubicBezTo>
                    <a:cubicBezTo>
                      <a:pt x="1" y="4"/>
                      <a:pt x="1" y="5"/>
                      <a:pt x="0" y="5"/>
                    </a:cubicBezTo>
                    <a:cubicBezTo>
                      <a:pt x="1" y="5"/>
                      <a:pt x="1" y="4"/>
                      <a:pt x="1" y="4"/>
                    </a:cubicBezTo>
                    <a:moveTo>
                      <a:pt x="4" y="0"/>
                    </a:moveTo>
                    <a:cubicBezTo>
                      <a:pt x="4" y="0"/>
                      <a:pt x="4" y="0"/>
                      <a:pt x="4" y="0"/>
                    </a:cubicBezTo>
                    <a:cubicBezTo>
                      <a:pt x="3" y="1"/>
                      <a:pt x="3" y="1"/>
                      <a:pt x="3" y="1"/>
                    </a:cubicBezTo>
                    <a:cubicBezTo>
                      <a:pt x="4" y="1"/>
                      <a:pt x="4" y="1"/>
                      <a:pt x="4" y="1"/>
                    </a:cubicBezTo>
                    <a:cubicBezTo>
                      <a:pt x="4" y="0"/>
                      <a:pt x="4" y="0"/>
                      <a:pt x="4"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885">
                <a:extLst>
                  <a:ext uri="{FF2B5EF4-FFF2-40B4-BE49-F238E27FC236}">
                    <a16:creationId xmlns:a16="http://schemas.microsoft.com/office/drawing/2014/main" id="{9285EC97-AD3A-4F73-A46F-59D4C6737776}"/>
                  </a:ext>
                </a:extLst>
              </p:cNvPr>
              <p:cNvSpPr>
                <a:spLocks noEditPoints="1"/>
              </p:cNvSpPr>
              <p:nvPr/>
            </p:nvSpPr>
            <p:spPr bwMode="auto">
              <a:xfrm>
                <a:off x="2207" y="1622"/>
                <a:ext cx="12" cy="19"/>
              </a:xfrm>
              <a:custGeom>
                <a:avLst/>
                <a:gdLst>
                  <a:gd name="T0" fmla="*/ 4 w 5"/>
                  <a:gd name="T1" fmla="*/ 3 h 8"/>
                  <a:gd name="T2" fmla="*/ 2 w 5"/>
                  <a:gd name="T3" fmla="*/ 3 h 8"/>
                  <a:gd name="T4" fmla="*/ 1 w 5"/>
                  <a:gd name="T5" fmla="*/ 4 h 8"/>
                  <a:gd name="T6" fmla="*/ 0 w 5"/>
                  <a:gd name="T7" fmla="*/ 6 h 8"/>
                  <a:gd name="T8" fmla="*/ 0 w 5"/>
                  <a:gd name="T9" fmla="*/ 8 h 8"/>
                  <a:gd name="T10" fmla="*/ 4 w 5"/>
                  <a:gd name="T11" fmla="*/ 3 h 8"/>
                  <a:gd name="T12" fmla="*/ 5 w 5"/>
                  <a:gd name="T13" fmla="*/ 0 h 8"/>
                  <a:gd name="T14" fmla="*/ 4 w 5"/>
                  <a:gd name="T15" fmla="*/ 0 h 8"/>
                  <a:gd name="T16" fmla="*/ 4 w 5"/>
                  <a:gd name="T17" fmla="*/ 1 h 8"/>
                  <a:gd name="T18" fmla="*/ 4 w 5"/>
                  <a:gd name="T19" fmla="*/ 2 h 8"/>
                  <a:gd name="T20" fmla="*/ 5 w 5"/>
                  <a:gd name="T21" fmla="*/ 0 h 8"/>
                  <a:gd name="T22" fmla="*/ 5 w 5"/>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4" y="3"/>
                    </a:moveTo>
                    <a:cubicBezTo>
                      <a:pt x="2" y="3"/>
                      <a:pt x="2" y="3"/>
                      <a:pt x="2" y="3"/>
                    </a:cubicBezTo>
                    <a:cubicBezTo>
                      <a:pt x="2" y="3"/>
                      <a:pt x="2" y="4"/>
                      <a:pt x="1" y="4"/>
                    </a:cubicBezTo>
                    <a:cubicBezTo>
                      <a:pt x="1" y="5"/>
                      <a:pt x="0" y="5"/>
                      <a:pt x="0" y="6"/>
                    </a:cubicBezTo>
                    <a:cubicBezTo>
                      <a:pt x="0" y="8"/>
                      <a:pt x="0" y="8"/>
                      <a:pt x="0" y="8"/>
                    </a:cubicBezTo>
                    <a:cubicBezTo>
                      <a:pt x="1" y="7"/>
                      <a:pt x="2" y="5"/>
                      <a:pt x="4" y="3"/>
                    </a:cubicBezTo>
                    <a:moveTo>
                      <a:pt x="5" y="0"/>
                    </a:moveTo>
                    <a:cubicBezTo>
                      <a:pt x="5" y="0"/>
                      <a:pt x="5" y="0"/>
                      <a:pt x="4" y="0"/>
                    </a:cubicBezTo>
                    <a:cubicBezTo>
                      <a:pt x="4" y="1"/>
                      <a:pt x="4" y="1"/>
                      <a:pt x="4" y="1"/>
                    </a:cubicBezTo>
                    <a:cubicBezTo>
                      <a:pt x="4" y="1"/>
                      <a:pt x="4" y="2"/>
                      <a:pt x="4" y="2"/>
                    </a:cubicBezTo>
                    <a:cubicBezTo>
                      <a:pt x="4" y="2"/>
                      <a:pt x="5" y="1"/>
                      <a:pt x="5" y="0"/>
                    </a:cubicBezTo>
                    <a:cubicBezTo>
                      <a:pt x="5" y="0"/>
                      <a:pt x="5" y="0"/>
                      <a:pt x="5"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886">
                <a:extLst>
                  <a:ext uri="{FF2B5EF4-FFF2-40B4-BE49-F238E27FC236}">
                    <a16:creationId xmlns:a16="http://schemas.microsoft.com/office/drawing/2014/main" id="{4FA10043-879D-42A7-80FF-61843A0787B1}"/>
                  </a:ext>
                </a:extLst>
              </p:cNvPr>
              <p:cNvSpPr>
                <a:spLocks/>
              </p:cNvSpPr>
              <p:nvPr/>
            </p:nvSpPr>
            <p:spPr bwMode="auto">
              <a:xfrm>
                <a:off x="2549" y="2090"/>
                <a:ext cx="17" cy="31"/>
              </a:xfrm>
              <a:custGeom>
                <a:avLst/>
                <a:gdLst>
                  <a:gd name="T0" fmla="*/ 0 w 7"/>
                  <a:gd name="T1" fmla="*/ 0 h 13"/>
                  <a:gd name="T2" fmla="*/ 0 w 7"/>
                  <a:gd name="T3" fmla="*/ 0 h 13"/>
                  <a:gd name="T4" fmla="*/ 6 w 7"/>
                  <a:gd name="T5" fmla="*/ 13 h 13"/>
                  <a:gd name="T6" fmla="*/ 7 w 7"/>
                  <a:gd name="T7" fmla="*/ 13 h 13"/>
                  <a:gd name="T8" fmla="*/ 7 w 7"/>
                  <a:gd name="T9" fmla="*/ 13 h 13"/>
                  <a:gd name="T10" fmla="*/ 0 w 7"/>
                  <a:gd name="T11" fmla="*/ 0 h 13"/>
                </a:gdLst>
                <a:ahLst/>
                <a:cxnLst>
                  <a:cxn ang="0">
                    <a:pos x="T0" y="T1"/>
                  </a:cxn>
                  <a:cxn ang="0">
                    <a:pos x="T2" y="T3"/>
                  </a:cxn>
                  <a:cxn ang="0">
                    <a:pos x="T4" y="T5"/>
                  </a:cxn>
                  <a:cxn ang="0">
                    <a:pos x="T6" y="T7"/>
                  </a:cxn>
                  <a:cxn ang="0">
                    <a:pos x="T8" y="T9"/>
                  </a:cxn>
                  <a:cxn ang="0">
                    <a:pos x="T10" y="T11"/>
                  </a:cxn>
                </a:cxnLst>
                <a:rect l="0" t="0" r="r" b="b"/>
                <a:pathLst>
                  <a:path w="7" h="13">
                    <a:moveTo>
                      <a:pt x="0" y="0"/>
                    </a:moveTo>
                    <a:cubicBezTo>
                      <a:pt x="0" y="0"/>
                      <a:pt x="0" y="0"/>
                      <a:pt x="0" y="0"/>
                    </a:cubicBezTo>
                    <a:cubicBezTo>
                      <a:pt x="0" y="5"/>
                      <a:pt x="2" y="9"/>
                      <a:pt x="6" y="13"/>
                    </a:cubicBezTo>
                    <a:cubicBezTo>
                      <a:pt x="6" y="13"/>
                      <a:pt x="7" y="13"/>
                      <a:pt x="7" y="13"/>
                    </a:cubicBezTo>
                    <a:cubicBezTo>
                      <a:pt x="7" y="13"/>
                      <a:pt x="7" y="13"/>
                      <a:pt x="7" y="13"/>
                    </a:cubicBezTo>
                    <a:cubicBezTo>
                      <a:pt x="3" y="10"/>
                      <a:pt x="1" y="5"/>
                      <a:pt x="0"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887">
                <a:extLst>
                  <a:ext uri="{FF2B5EF4-FFF2-40B4-BE49-F238E27FC236}">
                    <a16:creationId xmlns:a16="http://schemas.microsoft.com/office/drawing/2014/main" id="{D96B5420-903E-4606-97A6-3988F8735FC2}"/>
                  </a:ext>
                </a:extLst>
              </p:cNvPr>
              <p:cNvSpPr>
                <a:spLocks/>
              </p:cNvSpPr>
              <p:nvPr/>
            </p:nvSpPr>
            <p:spPr bwMode="auto">
              <a:xfrm>
                <a:off x="2915" y="2152"/>
                <a:ext cx="5" cy="5"/>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1" y="1"/>
                      <a:pt x="0" y="2"/>
                    </a:cubicBezTo>
                    <a:cubicBezTo>
                      <a:pt x="1" y="1"/>
                      <a:pt x="2" y="1"/>
                      <a:pt x="2" y="1"/>
                    </a:cubicBezTo>
                    <a:cubicBezTo>
                      <a:pt x="2" y="0"/>
                      <a:pt x="1" y="0"/>
                      <a:pt x="1" y="0"/>
                    </a:cubicBezTo>
                  </a:path>
                </a:pathLst>
              </a:custGeom>
              <a:solidFill>
                <a:srgbClr val="DF9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888">
                <a:extLst>
                  <a:ext uri="{FF2B5EF4-FFF2-40B4-BE49-F238E27FC236}">
                    <a16:creationId xmlns:a16="http://schemas.microsoft.com/office/drawing/2014/main" id="{37D2748B-EB2E-4B5A-922A-A757D760BF3D}"/>
                  </a:ext>
                </a:extLst>
              </p:cNvPr>
              <p:cNvSpPr>
                <a:spLocks noEditPoints="1"/>
              </p:cNvSpPr>
              <p:nvPr/>
            </p:nvSpPr>
            <p:spPr bwMode="auto">
              <a:xfrm>
                <a:off x="2224" y="1705"/>
                <a:ext cx="722" cy="449"/>
              </a:xfrm>
              <a:custGeom>
                <a:avLst/>
                <a:gdLst>
                  <a:gd name="T0" fmla="*/ 285 w 304"/>
                  <a:gd name="T1" fmla="*/ 182 h 189"/>
                  <a:gd name="T2" fmla="*/ 288 w 304"/>
                  <a:gd name="T3" fmla="*/ 188 h 189"/>
                  <a:gd name="T4" fmla="*/ 292 w 304"/>
                  <a:gd name="T5" fmla="*/ 186 h 189"/>
                  <a:gd name="T6" fmla="*/ 297 w 304"/>
                  <a:gd name="T7" fmla="*/ 173 h 189"/>
                  <a:gd name="T8" fmla="*/ 299 w 304"/>
                  <a:gd name="T9" fmla="*/ 181 h 189"/>
                  <a:gd name="T10" fmla="*/ 304 w 304"/>
                  <a:gd name="T11" fmla="*/ 181 h 189"/>
                  <a:gd name="T12" fmla="*/ 301 w 304"/>
                  <a:gd name="T13" fmla="*/ 175 h 189"/>
                  <a:gd name="T14" fmla="*/ 269 w 304"/>
                  <a:gd name="T15" fmla="*/ 137 h 189"/>
                  <a:gd name="T16" fmla="*/ 256 w 304"/>
                  <a:gd name="T17" fmla="*/ 142 h 189"/>
                  <a:gd name="T18" fmla="*/ 261 w 304"/>
                  <a:gd name="T19" fmla="*/ 147 h 189"/>
                  <a:gd name="T20" fmla="*/ 278 w 304"/>
                  <a:gd name="T21" fmla="*/ 149 h 189"/>
                  <a:gd name="T22" fmla="*/ 283 w 304"/>
                  <a:gd name="T23" fmla="*/ 150 h 189"/>
                  <a:gd name="T24" fmla="*/ 281 w 304"/>
                  <a:gd name="T25" fmla="*/ 148 h 189"/>
                  <a:gd name="T26" fmla="*/ 272 w 304"/>
                  <a:gd name="T27" fmla="*/ 139 h 189"/>
                  <a:gd name="T28" fmla="*/ 270 w 304"/>
                  <a:gd name="T29" fmla="*/ 138 h 189"/>
                  <a:gd name="T30" fmla="*/ 102 w 304"/>
                  <a:gd name="T31" fmla="*/ 132 h 189"/>
                  <a:gd name="T32" fmla="*/ 103 w 304"/>
                  <a:gd name="T33" fmla="*/ 135 h 189"/>
                  <a:gd name="T34" fmla="*/ 106 w 304"/>
                  <a:gd name="T35" fmla="*/ 142 h 189"/>
                  <a:gd name="T36" fmla="*/ 106 w 304"/>
                  <a:gd name="T37" fmla="*/ 143 h 189"/>
                  <a:gd name="T38" fmla="*/ 112 w 304"/>
                  <a:gd name="T39" fmla="*/ 156 h 189"/>
                  <a:gd name="T40" fmla="*/ 134 w 304"/>
                  <a:gd name="T41" fmla="*/ 151 h 189"/>
                  <a:gd name="T42" fmla="*/ 126 w 304"/>
                  <a:gd name="T43" fmla="*/ 140 h 189"/>
                  <a:gd name="T44" fmla="*/ 189 w 304"/>
                  <a:gd name="T45" fmla="*/ 109 h 189"/>
                  <a:gd name="T46" fmla="*/ 201 w 304"/>
                  <a:gd name="T47" fmla="*/ 122 h 189"/>
                  <a:gd name="T48" fmla="*/ 202 w 304"/>
                  <a:gd name="T49" fmla="*/ 123 h 189"/>
                  <a:gd name="T50" fmla="*/ 204 w 304"/>
                  <a:gd name="T51" fmla="*/ 121 h 189"/>
                  <a:gd name="T52" fmla="*/ 186 w 304"/>
                  <a:gd name="T53" fmla="*/ 107 h 189"/>
                  <a:gd name="T54" fmla="*/ 137 w 304"/>
                  <a:gd name="T55" fmla="*/ 89 h 189"/>
                  <a:gd name="T56" fmla="*/ 145 w 304"/>
                  <a:gd name="T57" fmla="*/ 89 h 189"/>
                  <a:gd name="T58" fmla="*/ 145 w 304"/>
                  <a:gd name="T59" fmla="*/ 89 h 189"/>
                  <a:gd name="T60" fmla="*/ 157 w 304"/>
                  <a:gd name="T61" fmla="*/ 90 h 189"/>
                  <a:gd name="T62" fmla="*/ 136 w 304"/>
                  <a:gd name="T63" fmla="*/ 85 h 189"/>
                  <a:gd name="T64" fmla="*/ 45 w 304"/>
                  <a:gd name="T65" fmla="*/ 45 h 189"/>
                  <a:gd name="T66" fmla="*/ 66 w 304"/>
                  <a:gd name="T67" fmla="*/ 68 h 189"/>
                  <a:gd name="T68" fmla="*/ 69 w 304"/>
                  <a:gd name="T69" fmla="*/ 66 h 189"/>
                  <a:gd name="T70" fmla="*/ 87 w 304"/>
                  <a:gd name="T71" fmla="*/ 79 h 189"/>
                  <a:gd name="T72" fmla="*/ 94 w 304"/>
                  <a:gd name="T73" fmla="*/ 81 h 189"/>
                  <a:gd name="T74" fmla="*/ 87 w 304"/>
                  <a:gd name="T75" fmla="*/ 68 h 189"/>
                  <a:gd name="T76" fmla="*/ 67 w 304"/>
                  <a:gd name="T77" fmla="*/ 57 h 189"/>
                  <a:gd name="T78" fmla="*/ 35 w 304"/>
                  <a:gd name="T79" fmla="*/ 35 h 189"/>
                  <a:gd name="T80" fmla="*/ 0 w 304"/>
                  <a:gd name="T81" fmla="*/ 0 h 189"/>
                  <a:gd name="T82" fmla="*/ 13 w 304"/>
                  <a:gd name="T83" fmla="*/ 25 h 189"/>
                  <a:gd name="T84" fmla="*/ 19 w 304"/>
                  <a:gd name="T85" fmla="*/ 21 h 189"/>
                  <a:gd name="T86" fmla="*/ 17 w 304"/>
                  <a:gd name="T87"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189">
                    <a:moveTo>
                      <a:pt x="297" y="172"/>
                    </a:moveTo>
                    <a:cubicBezTo>
                      <a:pt x="295" y="177"/>
                      <a:pt x="290" y="181"/>
                      <a:pt x="284" y="182"/>
                    </a:cubicBezTo>
                    <a:cubicBezTo>
                      <a:pt x="285" y="182"/>
                      <a:pt x="285" y="182"/>
                      <a:pt x="285" y="182"/>
                    </a:cubicBezTo>
                    <a:cubicBezTo>
                      <a:pt x="286" y="184"/>
                      <a:pt x="286" y="186"/>
                      <a:pt x="287" y="188"/>
                    </a:cubicBezTo>
                    <a:cubicBezTo>
                      <a:pt x="287" y="188"/>
                      <a:pt x="287" y="188"/>
                      <a:pt x="287" y="189"/>
                    </a:cubicBezTo>
                    <a:cubicBezTo>
                      <a:pt x="287" y="188"/>
                      <a:pt x="288" y="188"/>
                      <a:pt x="288" y="188"/>
                    </a:cubicBezTo>
                    <a:cubicBezTo>
                      <a:pt x="289" y="188"/>
                      <a:pt x="290" y="187"/>
                      <a:pt x="291" y="187"/>
                    </a:cubicBezTo>
                    <a:cubicBezTo>
                      <a:pt x="291" y="185"/>
                      <a:pt x="291" y="185"/>
                      <a:pt x="291" y="185"/>
                    </a:cubicBezTo>
                    <a:cubicBezTo>
                      <a:pt x="292" y="186"/>
                      <a:pt x="292" y="186"/>
                      <a:pt x="292" y="186"/>
                    </a:cubicBezTo>
                    <a:cubicBezTo>
                      <a:pt x="293" y="184"/>
                      <a:pt x="294" y="182"/>
                      <a:pt x="295" y="180"/>
                    </a:cubicBezTo>
                    <a:cubicBezTo>
                      <a:pt x="296" y="180"/>
                      <a:pt x="296" y="180"/>
                      <a:pt x="296" y="181"/>
                    </a:cubicBezTo>
                    <a:cubicBezTo>
                      <a:pt x="297" y="178"/>
                      <a:pt x="297" y="176"/>
                      <a:pt x="297" y="173"/>
                    </a:cubicBezTo>
                    <a:cubicBezTo>
                      <a:pt x="297" y="173"/>
                      <a:pt x="298" y="173"/>
                      <a:pt x="298" y="173"/>
                    </a:cubicBezTo>
                    <a:cubicBezTo>
                      <a:pt x="298" y="173"/>
                      <a:pt x="299" y="173"/>
                      <a:pt x="299" y="173"/>
                    </a:cubicBezTo>
                    <a:cubicBezTo>
                      <a:pt x="300" y="176"/>
                      <a:pt x="300" y="179"/>
                      <a:pt x="299" y="181"/>
                    </a:cubicBezTo>
                    <a:cubicBezTo>
                      <a:pt x="300" y="182"/>
                      <a:pt x="301" y="182"/>
                      <a:pt x="303" y="182"/>
                    </a:cubicBezTo>
                    <a:cubicBezTo>
                      <a:pt x="303" y="182"/>
                      <a:pt x="304" y="182"/>
                      <a:pt x="304" y="182"/>
                    </a:cubicBezTo>
                    <a:cubicBezTo>
                      <a:pt x="304" y="182"/>
                      <a:pt x="304" y="181"/>
                      <a:pt x="304" y="181"/>
                    </a:cubicBezTo>
                    <a:cubicBezTo>
                      <a:pt x="303" y="180"/>
                      <a:pt x="303" y="180"/>
                      <a:pt x="303" y="180"/>
                    </a:cubicBezTo>
                    <a:cubicBezTo>
                      <a:pt x="302" y="178"/>
                      <a:pt x="302" y="178"/>
                      <a:pt x="302" y="178"/>
                    </a:cubicBezTo>
                    <a:cubicBezTo>
                      <a:pt x="301" y="175"/>
                      <a:pt x="301" y="175"/>
                      <a:pt x="301" y="175"/>
                    </a:cubicBezTo>
                    <a:cubicBezTo>
                      <a:pt x="300" y="174"/>
                      <a:pt x="300" y="173"/>
                      <a:pt x="300" y="172"/>
                    </a:cubicBezTo>
                    <a:cubicBezTo>
                      <a:pt x="299" y="172"/>
                      <a:pt x="298" y="172"/>
                      <a:pt x="297" y="172"/>
                    </a:cubicBezTo>
                    <a:moveTo>
                      <a:pt x="269" y="137"/>
                    </a:moveTo>
                    <a:cubicBezTo>
                      <a:pt x="267" y="139"/>
                      <a:pt x="266" y="141"/>
                      <a:pt x="264" y="143"/>
                    </a:cubicBezTo>
                    <a:cubicBezTo>
                      <a:pt x="262" y="142"/>
                      <a:pt x="260" y="141"/>
                      <a:pt x="258" y="141"/>
                    </a:cubicBezTo>
                    <a:cubicBezTo>
                      <a:pt x="257" y="141"/>
                      <a:pt x="257" y="141"/>
                      <a:pt x="256" y="142"/>
                    </a:cubicBezTo>
                    <a:cubicBezTo>
                      <a:pt x="257" y="143"/>
                      <a:pt x="257" y="143"/>
                      <a:pt x="257" y="143"/>
                    </a:cubicBezTo>
                    <a:cubicBezTo>
                      <a:pt x="259" y="145"/>
                      <a:pt x="259" y="145"/>
                      <a:pt x="259" y="145"/>
                    </a:cubicBezTo>
                    <a:cubicBezTo>
                      <a:pt x="260" y="145"/>
                      <a:pt x="260" y="146"/>
                      <a:pt x="261" y="147"/>
                    </a:cubicBezTo>
                    <a:cubicBezTo>
                      <a:pt x="261" y="147"/>
                      <a:pt x="262" y="148"/>
                      <a:pt x="262" y="148"/>
                    </a:cubicBezTo>
                    <a:cubicBezTo>
                      <a:pt x="264" y="147"/>
                      <a:pt x="267" y="145"/>
                      <a:pt x="270" y="145"/>
                    </a:cubicBezTo>
                    <a:cubicBezTo>
                      <a:pt x="273" y="145"/>
                      <a:pt x="276" y="146"/>
                      <a:pt x="278" y="149"/>
                    </a:cubicBezTo>
                    <a:cubicBezTo>
                      <a:pt x="279" y="150"/>
                      <a:pt x="279" y="151"/>
                      <a:pt x="280" y="152"/>
                    </a:cubicBezTo>
                    <a:cubicBezTo>
                      <a:pt x="281" y="151"/>
                      <a:pt x="282" y="150"/>
                      <a:pt x="284" y="150"/>
                    </a:cubicBezTo>
                    <a:cubicBezTo>
                      <a:pt x="283" y="150"/>
                      <a:pt x="283" y="150"/>
                      <a:pt x="283" y="150"/>
                    </a:cubicBezTo>
                    <a:cubicBezTo>
                      <a:pt x="283" y="149"/>
                      <a:pt x="283" y="149"/>
                      <a:pt x="283" y="149"/>
                    </a:cubicBezTo>
                    <a:cubicBezTo>
                      <a:pt x="283" y="149"/>
                      <a:pt x="283" y="149"/>
                      <a:pt x="283" y="149"/>
                    </a:cubicBezTo>
                    <a:cubicBezTo>
                      <a:pt x="281" y="148"/>
                      <a:pt x="281" y="148"/>
                      <a:pt x="281" y="148"/>
                    </a:cubicBezTo>
                    <a:cubicBezTo>
                      <a:pt x="281" y="147"/>
                      <a:pt x="280" y="146"/>
                      <a:pt x="279" y="145"/>
                    </a:cubicBezTo>
                    <a:cubicBezTo>
                      <a:pt x="277" y="143"/>
                      <a:pt x="277" y="143"/>
                      <a:pt x="277" y="143"/>
                    </a:cubicBezTo>
                    <a:cubicBezTo>
                      <a:pt x="272" y="139"/>
                      <a:pt x="272" y="139"/>
                      <a:pt x="272" y="139"/>
                    </a:cubicBezTo>
                    <a:cubicBezTo>
                      <a:pt x="271" y="139"/>
                      <a:pt x="271" y="139"/>
                      <a:pt x="271" y="139"/>
                    </a:cubicBezTo>
                    <a:cubicBezTo>
                      <a:pt x="271" y="138"/>
                      <a:pt x="271" y="138"/>
                      <a:pt x="271" y="138"/>
                    </a:cubicBezTo>
                    <a:cubicBezTo>
                      <a:pt x="270" y="138"/>
                      <a:pt x="270" y="138"/>
                      <a:pt x="270" y="138"/>
                    </a:cubicBezTo>
                    <a:cubicBezTo>
                      <a:pt x="269" y="137"/>
                      <a:pt x="269" y="137"/>
                      <a:pt x="269" y="137"/>
                    </a:cubicBezTo>
                    <a:cubicBezTo>
                      <a:pt x="269" y="137"/>
                      <a:pt x="269" y="137"/>
                      <a:pt x="269" y="137"/>
                    </a:cubicBezTo>
                    <a:moveTo>
                      <a:pt x="102" y="132"/>
                    </a:moveTo>
                    <a:cubicBezTo>
                      <a:pt x="102" y="133"/>
                      <a:pt x="102" y="133"/>
                      <a:pt x="102" y="133"/>
                    </a:cubicBezTo>
                    <a:cubicBezTo>
                      <a:pt x="103" y="134"/>
                      <a:pt x="103" y="134"/>
                      <a:pt x="103" y="134"/>
                    </a:cubicBezTo>
                    <a:cubicBezTo>
                      <a:pt x="103" y="135"/>
                      <a:pt x="103" y="135"/>
                      <a:pt x="103" y="135"/>
                    </a:cubicBezTo>
                    <a:cubicBezTo>
                      <a:pt x="104" y="138"/>
                      <a:pt x="104" y="138"/>
                      <a:pt x="104" y="138"/>
                    </a:cubicBezTo>
                    <a:cubicBezTo>
                      <a:pt x="105" y="141"/>
                      <a:pt x="105" y="141"/>
                      <a:pt x="105" y="141"/>
                    </a:cubicBezTo>
                    <a:cubicBezTo>
                      <a:pt x="106" y="142"/>
                      <a:pt x="106" y="142"/>
                      <a:pt x="106" y="142"/>
                    </a:cubicBezTo>
                    <a:cubicBezTo>
                      <a:pt x="106" y="143"/>
                      <a:pt x="106" y="143"/>
                      <a:pt x="106" y="143"/>
                    </a:cubicBezTo>
                    <a:cubicBezTo>
                      <a:pt x="106" y="143"/>
                      <a:pt x="106" y="143"/>
                      <a:pt x="106" y="143"/>
                    </a:cubicBezTo>
                    <a:cubicBezTo>
                      <a:pt x="106" y="143"/>
                      <a:pt x="106" y="143"/>
                      <a:pt x="106" y="143"/>
                    </a:cubicBezTo>
                    <a:cubicBezTo>
                      <a:pt x="106" y="143"/>
                      <a:pt x="106" y="143"/>
                      <a:pt x="106" y="143"/>
                    </a:cubicBezTo>
                    <a:cubicBezTo>
                      <a:pt x="111" y="154"/>
                      <a:pt x="111" y="154"/>
                      <a:pt x="111" y="154"/>
                    </a:cubicBezTo>
                    <a:cubicBezTo>
                      <a:pt x="112" y="155"/>
                      <a:pt x="112" y="155"/>
                      <a:pt x="112" y="156"/>
                    </a:cubicBezTo>
                    <a:cubicBezTo>
                      <a:pt x="114" y="156"/>
                      <a:pt x="115" y="156"/>
                      <a:pt x="116" y="156"/>
                    </a:cubicBezTo>
                    <a:cubicBezTo>
                      <a:pt x="116" y="156"/>
                      <a:pt x="116" y="156"/>
                      <a:pt x="117" y="156"/>
                    </a:cubicBezTo>
                    <a:cubicBezTo>
                      <a:pt x="123" y="156"/>
                      <a:pt x="129" y="154"/>
                      <a:pt x="134" y="151"/>
                    </a:cubicBezTo>
                    <a:cubicBezTo>
                      <a:pt x="132" y="149"/>
                      <a:pt x="131" y="146"/>
                      <a:pt x="130" y="144"/>
                    </a:cubicBezTo>
                    <a:cubicBezTo>
                      <a:pt x="127" y="140"/>
                      <a:pt x="127" y="140"/>
                      <a:pt x="127" y="140"/>
                    </a:cubicBezTo>
                    <a:cubicBezTo>
                      <a:pt x="127" y="140"/>
                      <a:pt x="127" y="140"/>
                      <a:pt x="126" y="140"/>
                    </a:cubicBezTo>
                    <a:cubicBezTo>
                      <a:pt x="117" y="140"/>
                      <a:pt x="109" y="137"/>
                      <a:pt x="102" y="132"/>
                    </a:cubicBezTo>
                    <a:moveTo>
                      <a:pt x="186" y="107"/>
                    </a:moveTo>
                    <a:cubicBezTo>
                      <a:pt x="187" y="108"/>
                      <a:pt x="188" y="109"/>
                      <a:pt x="189" y="109"/>
                    </a:cubicBezTo>
                    <a:cubicBezTo>
                      <a:pt x="191" y="112"/>
                      <a:pt x="193" y="115"/>
                      <a:pt x="196" y="117"/>
                    </a:cubicBezTo>
                    <a:cubicBezTo>
                      <a:pt x="199" y="121"/>
                      <a:pt x="199" y="121"/>
                      <a:pt x="199" y="121"/>
                    </a:cubicBezTo>
                    <a:cubicBezTo>
                      <a:pt x="201" y="122"/>
                      <a:pt x="201" y="122"/>
                      <a:pt x="201" y="122"/>
                    </a:cubicBezTo>
                    <a:cubicBezTo>
                      <a:pt x="202" y="123"/>
                      <a:pt x="202" y="123"/>
                      <a:pt x="202" y="123"/>
                    </a:cubicBezTo>
                    <a:cubicBezTo>
                      <a:pt x="202" y="123"/>
                      <a:pt x="202" y="123"/>
                      <a:pt x="202" y="123"/>
                    </a:cubicBezTo>
                    <a:cubicBezTo>
                      <a:pt x="202" y="123"/>
                      <a:pt x="202" y="123"/>
                      <a:pt x="202" y="123"/>
                    </a:cubicBezTo>
                    <a:cubicBezTo>
                      <a:pt x="203" y="124"/>
                      <a:pt x="203" y="124"/>
                      <a:pt x="203" y="124"/>
                    </a:cubicBezTo>
                    <a:cubicBezTo>
                      <a:pt x="204" y="125"/>
                      <a:pt x="205" y="126"/>
                      <a:pt x="207" y="127"/>
                    </a:cubicBezTo>
                    <a:cubicBezTo>
                      <a:pt x="206" y="125"/>
                      <a:pt x="205" y="123"/>
                      <a:pt x="204" y="121"/>
                    </a:cubicBezTo>
                    <a:cubicBezTo>
                      <a:pt x="204" y="121"/>
                      <a:pt x="203" y="120"/>
                      <a:pt x="202" y="119"/>
                    </a:cubicBezTo>
                    <a:cubicBezTo>
                      <a:pt x="201" y="117"/>
                      <a:pt x="199" y="115"/>
                      <a:pt x="197" y="112"/>
                    </a:cubicBezTo>
                    <a:cubicBezTo>
                      <a:pt x="193" y="110"/>
                      <a:pt x="190" y="108"/>
                      <a:pt x="186" y="107"/>
                    </a:cubicBezTo>
                    <a:moveTo>
                      <a:pt x="136" y="85"/>
                    </a:moveTo>
                    <a:cubicBezTo>
                      <a:pt x="131" y="86"/>
                      <a:pt x="126" y="87"/>
                      <a:pt x="122" y="89"/>
                    </a:cubicBezTo>
                    <a:cubicBezTo>
                      <a:pt x="127" y="89"/>
                      <a:pt x="132" y="89"/>
                      <a:pt x="137" y="89"/>
                    </a:cubicBezTo>
                    <a:cubicBezTo>
                      <a:pt x="142" y="89"/>
                      <a:pt x="142" y="89"/>
                      <a:pt x="142" y="89"/>
                    </a:cubicBezTo>
                    <a:cubicBezTo>
                      <a:pt x="145" y="89"/>
                      <a:pt x="145" y="89"/>
                      <a:pt x="145" y="89"/>
                    </a:cubicBezTo>
                    <a:cubicBezTo>
                      <a:pt x="145" y="89"/>
                      <a:pt x="145" y="89"/>
                      <a:pt x="145" y="89"/>
                    </a:cubicBezTo>
                    <a:cubicBezTo>
                      <a:pt x="145" y="89"/>
                      <a:pt x="145" y="89"/>
                      <a:pt x="145" y="89"/>
                    </a:cubicBezTo>
                    <a:cubicBezTo>
                      <a:pt x="145" y="89"/>
                      <a:pt x="145" y="89"/>
                      <a:pt x="145" y="89"/>
                    </a:cubicBezTo>
                    <a:cubicBezTo>
                      <a:pt x="145" y="89"/>
                      <a:pt x="145" y="89"/>
                      <a:pt x="145" y="89"/>
                    </a:cubicBezTo>
                    <a:cubicBezTo>
                      <a:pt x="146" y="89"/>
                      <a:pt x="146" y="89"/>
                      <a:pt x="146" y="89"/>
                    </a:cubicBezTo>
                    <a:cubicBezTo>
                      <a:pt x="147" y="89"/>
                      <a:pt x="147" y="89"/>
                      <a:pt x="147" y="89"/>
                    </a:cubicBezTo>
                    <a:cubicBezTo>
                      <a:pt x="151" y="90"/>
                      <a:pt x="154" y="90"/>
                      <a:pt x="157" y="90"/>
                    </a:cubicBezTo>
                    <a:cubicBezTo>
                      <a:pt x="158" y="90"/>
                      <a:pt x="158" y="90"/>
                      <a:pt x="159" y="90"/>
                    </a:cubicBezTo>
                    <a:cubicBezTo>
                      <a:pt x="155" y="88"/>
                      <a:pt x="151" y="87"/>
                      <a:pt x="147" y="86"/>
                    </a:cubicBezTo>
                    <a:cubicBezTo>
                      <a:pt x="143" y="86"/>
                      <a:pt x="140" y="85"/>
                      <a:pt x="136" y="85"/>
                    </a:cubicBezTo>
                    <a:moveTo>
                      <a:pt x="34" y="34"/>
                    </a:moveTo>
                    <a:cubicBezTo>
                      <a:pt x="37" y="38"/>
                      <a:pt x="40" y="42"/>
                      <a:pt x="41" y="46"/>
                    </a:cubicBezTo>
                    <a:cubicBezTo>
                      <a:pt x="42" y="45"/>
                      <a:pt x="44" y="45"/>
                      <a:pt x="45" y="45"/>
                    </a:cubicBezTo>
                    <a:cubicBezTo>
                      <a:pt x="49" y="45"/>
                      <a:pt x="54" y="47"/>
                      <a:pt x="57" y="49"/>
                    </a:cubicBezTo>
                    <a:cubicBezTo>
                      <a:pt x="63" y="54"/>
                      <a:pt x="65" y="61"/>
                      <a:pt x="64" y="68"/>
                    </a:cubicBezTo>
                    <a:cubicBezTo>
                      <a:pt x="65" y="68"/>
                      <a:pt x="66" y="68"/>
                      <a:pt x="66" y="68"/>
                    </a:cubicBezTo>
                    <a:cubicBezTo>
                      <a:pt x="68" y="68"/>
                      <a:pt x="70" y="68"/>
                      <a:pt x="71" y="69"/>
                    </a:cubicBezTo>
                    <a:cubicBezTo>
                      <a:pt x="70" y="68"/>
                      <a:pt x="69" y="66"/>
                      <a:pt x="68" y="65"/>
                    </a:cubicBezTo>
                    <a:cubicBezTo>
                      <a:pt x="69" y="66"/>
                      <a:pt x="69" y="66"/>
                      <a:pt x="69" y="66"/>
                    </a:cubicBezTo>
                    <a:cubicBezTo>
                      <a:pt x="72" y="69"/>
                      <a:pt x="72" y="69"/>
                      <a:pt x="72" y="69"/>
                    </a:cubicBezTo>
                    <a:cubicBezTo>
                      <a:pt x="77" y="70"/>
                      <a:pt x="81" y="72"/>
                      <a:pt x="86" y="77"/>
                    </a:cubicBezTo>
                    <a:cubicBezTo>
                      <a:pt x="86" y="78"/>
                      <a:pt x="87" y="78"/>
                      <a:pt x="87" y="79"/>
                    </a:cubicBezTo>
                    <a:cubicBezTo>
                      <a:pt x="88" y="80"/>
                      <a:pt x="90" y="80"/>
                      <a:pt x="91" y="81"/>
                    </a:cubicBezTo>
                    <a:cubicBezTo>
                      <a:pt x="91" y="81"/>
                      <a:pt x="91" y="81"/>
                      <a:pt x="92" y="81"/>
                    </a:cubicBezTo>
                    <a:cubicBezTo>
                      <a:pt x="93" y="81"/>
                      <a:pt x="93" y="81"/>
                      <a:pt x="94" y="81"/>
                    </a:cubicBezTo>
                    <a:cubicBezTo>
                      <a:pt x="96" y="81"/>
                      <a:pt x="98" y="81"/>
                      <a:pt x="99" y="81"/>
                    </a:cubicBezTo>
                    <a:cubicBezTo>
                      <a:pt x="100" y="81"/>
                      <a:pt x="101" y="80"/>
                      <a:pt x="101" y="80"/>
                    </a:cubicBezTo>
                    <a:cubicBezTo>
                      <a:pt x="97" y="76"/>
                      <a:pt x="92" y="72"/>
                      <a:pt x="87" y="68"/>
                    </a:cubicBezTo>
                    <a:cubicBezTo>
                      <a:pt x="87" y="68"/>
                      <a:pt x="86" y="68"/>
                      <a:pt x="86" y="68"/>
                    </a:cubicBezTo>
                    <a:cubicBezTo>
                      <a:pt x="85" y="68"/>
                      <a:pt x="85" y="69"/>
                      <a:pt x="85" y="69"/>
                    </a:cubicBezTo>
                    <a:cubicBezTo>
                      <a:pt x="79" y="65"/>
                      <a:pt x="73" y="61"/>
                      <a:pt x="67" y="57"/>
                    </a:cubicBezTo>
                    <a:cubicBezTo>
                      <a:pt x="63" y="54"/>
                      <a:pt x="59" y="51"/>
                      <a:pt x="55" y="48"/>
                    </a:cubicBezTo>
                    <a:cubicBezTo>
                      <a:pt x="55" y="48"/>
                      <a:pt x="55" y="48"/>
                      <a:pt x="55" y="48"/>
                    </a:cubicBezTo>
                    <a:cubicBezTo>
                      <a:pt x="49" y="44"/>
                      <a:pt x="42" y="40"/>
                      <a:pt x="35" y="35"/>
                    </a:cubicBezTo>
                    <a:cubicBezTo>
                      <a:pt x="35" y="35"/>
                      <a:pt x="35" y="35"/>
                      <a:pt x="35" y="35"/>
                    </a:cubicBezTo>
                    <a:cubicBezTo>
                      <a:pt x="34" y="35"/>
                      <a:pt x="34" y="35"/>
                      <a:pt x="34" y="34"/>
                    </a:cubicBezTo>
                    <a:moveTo>
                      <a:pt x="0" y="0"/>
                    </a:moveTo>
                    <a:cubicBezTo>
                      <a:pt x="1" y="4"/>
                      <a:pt x="3" y="8"/>
                      <a:pt x="5" y="12"/>
                    </a:cubicBezTo>
                    <a:cubicBezTo>
                      <a:pt x="5" y="12"/>
                      <a:pt x="5" y="13"/>
                      <a:pt x="5" y="13"/>
                    </a:cubicBezTo>
                    <a:cubicBezTo>
                      <a:pt x="9" y="16"/>
                      <a:pt x="11" y="21"/>
                      <a:pt x="13" y="25"/>
                    </a:cubicBezTo>
                    <a:cubicBezTo>
                      <a:pt x="14" y="24"/>
                      <a:pt x="15" y="24"/>
                      <a:pt x="17" y="24"/>
                    </a:cubicBezTo>
                    <a:cubicBezTo>
                      <a:pt x="19" y="24"/>
                      <a:pt x="21" y="25"/>
                      <a:pt x="24" y="26"/>
                    </a:cubicBezTo>
                    <a:cubicBezTo>
                      <a:pt x="22" y="25"/>
                      <a:pt x="20" y="23"/>
                      <a:pt x="19" y="21"/>
                    </a:cubicBezTo>
                    <a:cubicBezTo>
                      <a:pt x="19" y="21"/>
                      <a:pt x="19" y="21"/>
                      <a:pt x="19" y="21"/>
                    </a:cubicBezTo>
                    <a:cubicBezTo>
                      <a:pt x="19" y="20"/>
                      <a:pt x="18" y="19"/>
                      <a:pt x="18" y="19"/>
                    </a:cubicBezTo>
                    <a:cubicBezTo>
                      <a:pt x="18" y="19"/>
                      <a:pt x="18" y="19"/>
                      <a:pt x="17" y="19"/>
                    </a:cubicBezTo>
                    <a:cubicBezTo>
                      <a:pt x="12" y="14"/>
                      <a:pt x="8" y="8"/>
                      <a:pt x="2" y="2"/>
                    </a:cubicBezTo>
                    <a:cubicBezTo>
                      <a:pt x="1" y="2"/>
                      <a:pt x="1" y="1"/>
                      <a:pt x="0" y="0"/>
                    </a:cubicBezTo>
                  </a:path>
                </a:pathLst>
              </a:custGeom>
              <a:solidFill>
                <a:srgbClr val="F6B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889">
                <a:extLst>
                  <a:ext uri="{FF2B5EF4-FFF2-40B4-BE49-F238E27FC236}">
                    <a16:creationId xmlns:a16="http://schemas.microsoft.com/office/drawing/2014/main" id="{359B0740-965C-4B5E-840E-3F7DB321606D}"/>
                  </a:ext>
                </a:extLst>
              </p:cNvPr>
              <p:cNvSpPr>
                <a:spLocks/>
              </p:cNvSpPr>
              <p:nvPr/>
            </p:nvSpPr>
            <p:spPr bwMode="auto">
              <a:xfrm>
                <a:off x="2915" y="2145"/>
                <a:ext cx="3"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1"/>
                      <a:pt x="0" y="1"/>
                      <a:pt x="1" y="1"/>
                    </a:cubicBezTo>
                    <a:cubicBezTo>
                      <a:pt x="0" y="0"/>
                      <a:pt x="0" y="0"/>
                      <a:pt x="0"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90">
                <a:extLst>
                  <a:ext uri="{FF2B5EF4-FFF2-40B4-BE49-F238E27FC236}">
                    <a16:creationId xmlns:a16="http://schemas.microsoft.com/office/drawing/2014/main" id="{88866E35-9612-4C23-A40F-6EE0449A88C8}"/>
                  </a:ext>
                </a:extLst>
              </p:cNvPr>
              <p:cNvSpPr>
                <a:spLocks noEditPoints="1"/>
              </p:cNvSpPr>
              <p:nvPr/>
            </p:nvSpPr>
            <p:spPr bwMode="auto">
              <a:xfrm>
                <a:off x="2906" y="2116"/>
                <a:ext cx="31" cy="38"/>
              </a:xfrm>
              <a:custGeom>
                <a:avLst/>
                <a:gdLst>
                  <a:gd name="T0" fmla="*/ 1 w 13"/>
                  <a:gd name="T1" fmla="*/ 15 h 16"/>
                  <a:gd name="T2" fmla="*/ 0 w 13"/>
                  <a:gd name="T3" fmla="*/ 16 h 16"/>
                  <a:gd name="T4" fmla="*/ 0 w 13"/>
                  <a:gd name="T5" fmla="*/ 16 h 16"/>
                  <a:gd name="T6" fmla="*/ 1 w 13"/>
                  <a:gd name="T7" fmla="*/ 15 h 16"/>
                  <a:gd name="T8" fmla="*/ 11 w 13"/>
                  <a:gd name="T9" fmla="*/ 0 h 16"/>
                  <a:gd name="T10" fmla="*/ 10 w 13"/>
                  <a:gd name="T11" fmla="*/ 0 h 16"/>
                  <a:gd name="T12" fmla="*/ 9 w 13"/>
                  <a:gd name="T13" fmla="*/ 8 h 16"/>
                  <a:gd name="T14" fmla="*/ 12 w 13"/>
                  <a:gd name="T15" fmla="*/ 8 h 16"/>
                  <a:gd name="T16" fmla="*/ 12 w 13"/>
                  <a:gd name="T17" fmla="*/ 0 h 16"/>
                  <a:gd name="T18" fmla="*/ 11 w 13"/>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1" y="15"/>
                    </a:moveTo>
                    <a:cubicBezTo>
                      <a:pt x="1" y="15"/>
                      <a:pt x="0" y="15"/>
                      <a:pt x="0" y="16"/>
                    </a:cubicBezTo>
                    <a:cubicBezTo>
                      <a:pt x="0" y="16"/>
                      <a:pt x="0" y="16"/>
                      <a:pt x="0" y="16"/>
                    </a:cubicBezTo>
                    <a:cubicBezTo>
                      <a:pt x="0" y="16"/>
                      <a:pt x="1" y="15"/>
                      <a:pt x="1" y="15"/>
                    </a:cubicBezTo>
                    <a:moveTo>
                      <a:pt x="11" y="0"/>
                    </a:moveTo>
                    <a:cubicBezTo>
                      <a:pt x="11" y="0"/>
                      <a:pt x="10" y="0"/>
                      <a:pt x="10" y="0"/>
                    </a:cubicBezTo>
                    <a:cubicBezTo>
                      <a:pt x="10" y="3"/>
                      <a:pt x="10" y="5"/>
                      <a:pt x="9" y="8"/>
                    </a:cubicBezTo>
                    <a:cubicBezTo>
                      <a:pt x="10" y="8"/>
                      <a:pt x="11" y="8"/>
                      <a:pt x="12" y="8"/>
                    </a:cubicBezTo>
                    <a:cubicBezTo>
                      <a:pt x="13" y="6"/>
                      <a:pt x="13" y="3"/>
                      <a:pt x="12" y="0"/>
                    </a:cubicBezTo>
                    <a:cubicBezTo>
                      <a:pt x="12" y="0"/>
                      <a:pt x="11" y="0"/>
                      <a:pt x="11" y="0"/>
                    </a:cubicBezTo>
                  </a:path>
                </a:pathLst>
              </a:custGeom>
              <a:solidFill>
                <a:srgbClr val="DF8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891">
                <a:extLst>
                  <a:ext uri="{FF2B5EF4-FFF2-40B4-BE49-F238E27FC236}">
                    <a16:creationId xmlns:a16="http://schemas.microsoft.com/office/drawing/2014/main" id="{297E27B7-25C6-4984-A7F4-ADCB87BB398C}"/>
                  </a:ext>
                </a:extLst>
              </p:cNvPr>
              <p:cNvSpPr>
                <a:spLocks/>
              </p:cNvSpPr>
              <p:nvPr/>
            </p:nvSpPr>
            <p:spPr bwMode="auto">
              <a:xfrm>
                <a:off x="2281" y="1767"/>
                <a:ext cx="23" cy="19"/>
              </a:xfrm>
              <a:custGeom>
                <a:avLst/>
                <a:gdLst>
                  <a:gd name="T0" fmla="*/ 0 w 10"/>
                  <a:gd name="T1" fmla="*/ 0 h 8"/>
                  <a:gd name="T2" fmla="*/ 0 w 10"/>
                  <a:gd name="T3" fmla="*/ 1 h 8"/>
                  <a:gd name="T4" fmla="*/ 10 w 10"/>
                  <a:gd name="T5" fmla="*/ 8 h 8"/>
                  <a:gd name="T6" fmla="*/ 0 w 10"/>
                  <a:gd name="T7" fmla="*/ 0 h 8"/>
                </a:gdLst>
                <a:ahLst/>
                <a:cxnLst>
                  <a:cxn ang="0">
                    <a:pos x="T0" y="T1"/>
                  </a:cxn>
                  <a:cxn ang="0">
                    <a:pos x="T2" y="T3"/>
                  </a:cxn>
                  <a:cxn ang="0">
                    <a:pos x="T4" y="T5"/>
                  </a:cxn>
                  <a:cxn ang="0">
                    <a:pos x="T6" y="T7"/>
                  </a:cxn>
                </a:cxnLst>
                <a:rect l="0" t="0" r="r" b="b"/>
                <a:pathLst>
                  <a:path w="10" h="8">
                    <a:moveTo>
                      <a:pt x="0" y="0"/>
                    </a:moveTo>
                    <a:cubicBezTo>
                      <a:pt x="0" y="0"/>
                      <a:pt x="0" y="0"/>
                      <a:pt x="0" y="1"/>
                    </a:cubicBezTo>
                    <a:cubicBezTo>
                      <a:pt x="3" y="2"/>
                      <a:pt x="7" y="5"/>
                      <a:pt x="10" y="8"/>
                    </a:cubicBezTo>
                    <a:cubicBezTo>
                      <a:pt x="7" y="5"/>
                      <a:pt x="3" y="2"/>
                      <a:pt x="0" y="0"/>
                    </a:cubicBezTo>
                  </a:path>
                </a:pathLst>
              </a:custGeom>
              <a:solidFill>
                <a:srgbClr val="F6A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892">
                <a:extLst>
                  <a:ext uri="{FF2B5EF4-FFF2-40B4-BE49-F238E27FC236}">
                    <a16:creationId xmlns:a16="http://schemas.microsoft.com/office/drawing/2014/main" id="{72CEFD6A-2FC1-4424-B31E-510FB4D8F9E4}"/>
                  </a:ext>
                </a:extLst>
              </p:cNvPr>
              <p:cNvSpPr>
                <a:spLocks noEditPoints="1"/>
              </p:cNvSpPr>
              <p:nvPr/>
            </p:nvSpPr>
            <p:spPr bwMode="auto">
              <a:xfrm>
                <a:off x="2207" y="1627"/>
                <a:ext cx="685" cy="389"/>
              </a:xfrm>
              <a:custGeom>
                <a:avLst/>
                <a:gdLst>
                  <a:gd name="T0" fmla="*/ 282 w 288"/>
                  <a:gd name="T1" fmla="*/ 151 h 164"/>
                  <a:gd name="T2" fmla="*/ 260 w 288"/>
                  <a:gd name="T3" fmla="*/ 164 h 164"/>
                  <a:gd name="T4" fmla="*/ 262 w 288"/>
                  <a:gd name="T5" fmla="*/ 164 h 164"/>
                  <a:gd name="T6" fmla="*/ 269 w 288"/>
                  <a:gd name="T7" fmla="*/ 162 h 164"/>
                  <a:gd name="T8" fmla="*/ 270 w 288"/>
                  <a:gd name="T9" fmla="*/ 162 h 164"/>
                  <a:gd name="T10" fmla="*/ 273 w 288"/>
                  <a:gd name="T11" fmla="*/ 161 h 164"/>
                  <a:gd name="T12" fmla="*/ 276 w 288"/>
                  <a:gd name="T13" fmla="*/ 159 h 164"/>
                  <a:gd name="T14" fmla="*/ 281 w 288"/>
                  <a:gd name="T15" fmla="*/ 155 h 164"/>
                  <a:gd name="T16" fmla="*/ 283 w 288"/>
                  <a:gd name="T17" fmla="*/ 152 h 164"/>
                  <a:gd name="T18" fmla="*/ 284 w 288"/>
                  <a:gd name="T19" fmla="*/ 152 h 164"/>
                  <a:gd name="T20" fmla="*/ 285 w 288"/>
                  <a:gd name="T21" fmla="*/ 151 h 164"/>
                  <a:gd name="T22" fmla="*/ 287 w 288"/>
                  <a:gd name="T23" fmla="*/ 146 h 164"/>
                  <a:gd name="T24" fmla="*/ 288 w 288"/>
                  <a:gd name="T25" fmla="*/ 141 h 164"/>
                  <a:gd name="T26" fmla="*/ 288 w 288"/>
                  <a:gd name="T27" fmla="*/ 136 h 164"/>
                  <a:gd name="T28" fmla="*/ 288 w 288"/>
                  <a:gd name="T29" fmla="*/ 133 h 164"/>
                  <a:gd name="T30" fmla="*/ 5 w 288"/>
                  <a:gd name="T31" fmla="*/ 0 h 164"/>
                  <a:gd name="T32" fmla="*/ 0 w 288"/>
                  <a:gd name="T33" fmla="*/ 9 h 164"/>
                  <a:gd name="T34" fmla="*/ 1 w 288"/>
                  <a:gd name="T35" fmla="*/ 15 h 164"/>
                  <a:gd name="T36" fmla="*/ 1 w 288"/>
                  <a:gd name="T37" fmla="*/ 18 h 164"/>
                  <a:gd name="T38" fmla="*/ 2 w 288"/>
                  <a:gd name="T39" fmla="*/ 20 h 164"/>
                  <a:gd name="T40" fmla="*/ 5 w 288"/>
                  <a:gd name="T41" fmla="*/ 28 h 164"/>
                  <a:gd name="T42" fmla="*/ 6 w 288"/>
                  <a:gd name="T43" fmla="*/ 32 h 164"/>
                  <a:gd name="T44" fmla="*/ 9 w 288"/>
                  <a:gd name="T45" fmla="*/ 35 h 164"/>
                  <a:gd name="T46" fmla="*/ 25 w 288"/>
                  <a:gd name="T47" fmla="*/ 52 h 164"/>
                  <a:gd name="T48" fmla="*/ 26 w 288"/>
                  <a:gd name="T49" fmla="*/ 54 h 164"/>
                  <a:gd name="T50" fmla="*/ 41 w 288"/>
                  <a:gd name="T51" fmla="*/ 67 h 164"/>
                  <a:gd name="T52" fmla="*/ 42 w 288"/>
                  <a:gd name="T53" fmla="*/ 68 h 164"/>
                  <a:gd name="T54" fmla="*/ 62 w 288"/>
                  <a:gd name="T55" fmla="*/ 81 h 164"/>
                  <a:gd name="T56" fmla="*/ 92 w 288"/>
                  <a:gd name="T57" fmla="*/ 102 h 164"/>
                  <a:gd name="T58" fmla="*/ 94 w 288"/>
                  <a:gd name="T59" fmla="*/ 101 h 164"/>
                  <a:gd name="T60" fmla="*/ 110 w 288"/>
                  <a:gd name="T61" fmla="*/ 112 h 164"/>
                  <a:gd name="T62" fmla="*/ 116 w 288"/>
                  <a:gd name="T63" fmla="*/ 108 h 164"/>
                  <a:gd name="T64" fmla="*/ 75 w 288"/>
                  <a:gd name="T65" fmla="*/ 84 h 164"/>
                  <a:gd name="T66" fmla="*/ 50 w 288"/>
                  <a:gd name="T67" fmla="*/ 64 h 164"/>
                  <a:gd name="T68" fmla="*/ 5 w 288"/>
                  <a:gd name="T6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164">
                    <a:moveTo>
                      <a:pt x="287" y="132"/>
                    </a:moveTo>
                    <a:cubicBezTo>
                      <a:pt x="288" y="139"/>
                      <a:pt x="286" y="145"/>
                      <a:pt x="282" y="151"/>
                    </a:cubicBezTo>
                    <a:cubicBezTo>
                      <a:pt x="277" y="157"/>
                      <a:pt x="269" y="162"/>
                      <a:pt x="260" y="164"/>
                    </a:cubicBezTo>
                    <a:cubicBezTo>
                      <a:pt x="260" y="164"/>
                      <a:pt x="260" y="164"/>
                      <a:pt x="260" y="164"/>
                    </a:cubicBezTo>
                    <a:cubicBezTo>
                      <a:pt x="260" y="164"/>
                      <a:pt x="260" y="164"/>
                      <a:pt x="261" y="164"/>
                    </a:cubicBezTo>
                    <a:cubicBezTo>
                      <a:pt x="262" y="164"/>
                      <a:pt x="262" y="164"/>
                      <a:pt x="262" y="164"/>
                    </a:cubicBezTo>
                    <a:cubicBezTo>
                      <a:pt x="265" y="164"/>
                      <a:pt x="265" y="164"/>
                      <a:pt x="265" y="164"/>
                    </a:cubicBezTo>
                    <a:cubicBezTo>
                      <a:pt x="269" y="162"/>
                      <a:pt x="269" y="162"/>
                      <a:pt x="269" y="162"/>
                    </a:cubicBezTo>
                    <a:cubicBezTo>
                      <a:pt x="270" y="162"/>
                      <a:pt x="270" y="162"/>
                      <a:pt x="270" y="162"/>
                    </a:cubicBezTo>
                    <a:cubicBezTo>
                      <a:pt x="270" y="162"/>
                      <a:pt x="270" y="162"/>
                      <a:pt x="270" y="162"/>
                    </a:cubicBezTo>
                    <a:cubicBezTo>
                      <a:pt x="271" y="162"/>
                      <a:pt x="271" y="162"/>
                      <a:pt x="271" y="162"/>
                    </a:cubicBezTo>
                    <a:cubicBezTo>
                      <a:pt x="273" y="161"/>
                      <a:pt x="273" y="161"/>
                      <a:pt x="273" y="161"/>
                    </a:cubicBezTo>
                    <a:cubicBezTo>
                      <a:pt x="275" y="160"/>
                      <a:pt x="275" y="160"/>
                      <a:pt x="275" y="160"/>
                    </a:cubicBezTo>
                    <a:cubicBezTo>
                      <a:pt x="275" y="159"/>
                      <a:pt x="276" y="159"/>
                      <a:pt x="276" y="159"/>
                    </a:cubicBezTo>
                    <a:cubicBezTo>
                      <a:pt x="277" y="158"/>
                      <a:pt x="279" y="157"/>
                      <a:pt x="280" y="156"/>
                    </a:cubicBezTo>
                    <a:cubicBezTo>
                      <a:pt x="281" y="155"/>
                      <a:pt x="281" y="155"/>
                      <a:pt x="281" y="155"/>
                    </a:cubicBezTo>
                    <a:cubicBezTo>
                      <a:pt x="282" y="154"/>
                      <a:pt x="282" y="154"/>
                      <a:pt x="283" y="153"/>
                    </a:cubicBezTo>
                    <a:cubicBezTo>
                      <a:pt x="283" y="152"/>
                      <a:pt x="283" y="152"/>
                      <a:pt x="283" y="152"/>
                    </a:cubicBezTo>
                    <a:cubicBezTo>
                      <a:pt x="284" y="152"/>
                      <a:pt x="284" y="152"/>
                      <a:pt x="284" y="152"/>
                    </a:cubicBezTo>
                    <a:cubicBezTo>
                      <a:pt x="284" y="152"/>
                      <a:pt x="284" y="152"/>
                      <a:pt x="284" y="152"/>
                    </a:cubicBezTo>
                    <a:cubicBezTo>
                      <a:pt x="284" y="151"/>
                      <a:pt x="284" y="151"/>
                      <a:pt x="284" y="151"/>
                    </a:cubicBezTo>
                    <a:cubicBezTo>
                      <a:pt x="285" y="151"/>
                      <a:pt x="285" y="151"/>
                      <a:pt x="285" y="151"/>
                    </a:cubicBezTo>
                    <a:cubicBezTo>
                      <a:pt x="286" y="148"/>
                      <a:pt x="286" y="148"/>
                      <a:pt x="286" y="148"/>
                    </a:cubicBezTo>
                    <a:cubicBezTo>
                      <a:pt x="286" y="148"/>
                      <a:pt x="286" y="147"/>
                      <a:pt x="287" y="146"/>
                    </a:cubicBezTo>
                    <a:cubicBezTo>
                      <a:pt x="287" y="144"/>
                      <a:pt x="287" y="144"/>
                      <a:pt x="287" y="144"/>
                    </a:cubicBezTo>
                    <a:cubicBezTo>
                      <a:pt x="288" y="143"/>
                      <a:pt x="288" y="142"/>
                      <a:pt x="288" y="141"/>
                    </a:cubicBezTo>
                    <a:cubicBezTo>
                      <a:pt x="288" y="140"/>
                      <a:pt x="288" y="140"/>
                      <a:pt x="288" y="139"/>
                    </a:cubicBezTo>
                    <a:cubicBezTo>
                      <a:pt x="288" y="136"/>
                      <a:pt x="288" y="136"/>
                      <a:pt x="288" y="136"/>
                    </a:cubicBezTo>
                    <a:cubicBezTo>
                      <a:pt x="288" y="135"/>
                      <a:pt x="288" y="135"/>
                      <a:pt x="288" y="134"/>
                    </a:cubicBezTo>
                    <a:cubicBezTo>
                      <a:pt x="288" y="133"/>
                      <a:pt x="288" y="133"/>
                      <a:pt x="288" y="133"/>
                    </a:cubicBezTo>
                    <a:cubicBezTo>
                      <a:pt x="288" y="132"/>
                      <a:pt x="287" y="132"/>
                      <a:pt x="287" y="132"/>
                    </a:cubicBezTo>
                    <a:moveTo>
                      <a:pt x="5" y="0"/>
                    </a:moveTo>
                    <a:cubicBezTo>
                      <a:pt x="5" y="1"/>
                      <a:pt x="4" y="3"/>
                      <a:pt x="3" y="4"/>
                    </a:cubicBezTo>
                    <a:cubicBezTo>
                      <a:pt x="2" y="5"/>
                      <a:pt x="1" y="7"/>
                      <a:pt x="0" y="9"/>
                    </a:cubicBezTo>
                    <a:cubicBezTo>
                      <a:pt x="1" y="14"/>
                      <a:pt x="1" y="14"/>
                      <a:pt x="1" y="14"/>
                    </a:cubicBezTo>
                    <a:cubicBezTo>
                      <a:pt x="1" y="15"/>
                      <a:pt x="1" y="15"/>
                      <a:pt x="1" y="15"/>
                    </a:cubicBezTo>
                    <a:cubicBezTo>
                      <a:pt x="1" y="15"/>
                      <a:pt x="1" y="15"/>
                      <a:pt x="1" y="15"/>
                    </a:cubicBezTo>
                    <a:cubicBezTo>
                      <a:pt x="1" y="18"/>
                      <a:pt x="1" y="18"/>
                      <a:pt x="1" y="18"/>
                    </a:cubicBezTo>
                    <a:cubicBezTo>
                      <a:pt x="2" y="19"/>
                      <a:pt x="2" y="19"/>
                      <a:pt x="2" y="19"/>
                    </a:cubicBezTo>
                    <a:cubicBezTo>
                      <a:pt x="2" y="20"/>
                      <a:pt x="2" y="20"/>
                      <a:pt x="2" y="20"/>
                    </a:cubicBezTo>
                    <a:cubicBezTo>
                      <a:pt x="2" y="22"/>
                      <a:pt x="3" y="24"/>
                      <a:pt x="4" y="25"/>
                    </a:cubicBezTo>
                    <a:cubicBezTo>
                      <a:pt x="5" y="28"/>
                      <a:pt x="5" y="28"/>
                      <a:pt x="5" y="28"/>
                    </a:cubicBezTo>
                    <a:cubicBezTo>
                      <a:pt x="6" y="31"/>
                      <a:pt x="6" y="31"/>
                      <a:pt x="6" y="31"/>
                    </a:cubicBezTo>
                    <a:cubicBezTo>
                      <a:pt x="6" y="32"/>
                      <a:pt x="6" y="32"/>
                      <a:pt x="6" y="32"/>
                    </a:cubicBezTo>
                    <a:cubicBezTo>
                      <a:pt x="6" y="32"/>
                      <a:pt x="6" y="33"/>
                      <a:pt x="7" y="33"/>
                    </a:cubicBezTo>
                    <a:cubicBezTo>
                      <a:pt x="8" y="34"/>
                      <a:pt x="8" y="35"/>
                      <a:pt x="9" y="35"/>
                    </a:cubicBezTo>
                    <a:cubicBezTo>
                      <a:pt x="15" y="41"/>
                      <a:pt x="19" y="47"/>
                      <a:pt x="24" y="52"/>
                    </a:cubicBezTo>
                    <a:cubicBezTo>
                      <a:pt x="25" y="52"/>
                      <a:pt x="25" y="52"/>
                      <a:pt x="25" y="52"/>
                    </a:cubicBezTo>
                    <a:cubicBezTo>
                      <a:pt x="25" y="52"/>
                      <a:pt x="26" y="53"/>
                      <a:pt x="26" y="54"/>
                    </a:cubicBezTo>
                    <a:cubicBezTo>
                      <a:pt x="26" y="54"/>
                      <a:pt x="26" y="54"/>
                      <a:pt x="26" y="54"/>
                    </a:cubicBezTo>
                    <a:cubicBezTo>
                      <a:pt x="27" y="56"/>
                      <a:pt x="29" y="58"/>
                      <a:pt x="31" y="59"/>
                    </a:cubicBezTo>
                    <a:cubicBezTo>
                      <a:pt x="34" y="61"/>
                      <a:pt x="38" y="64"/>
                      <a:pt x="41" y="67"/>
                    </a:cubicBezTo>
                    <a:cubicBezTo>
                      <a:pt x="41" y="68"/>
                      <a:pt x="41" y="68"/>
                      <a:pt x="42" y="68"/>
                    </a:cubicBezTo>
                    <a:cubicBezTo>
                      <a:pt x="42" y="68"/>
                      <a:pt x="42" y="68"/>
                      <a:pt x="42" y="68"/>
                    </a:cubicBezTo>
                    <a:cubicBezTo>
                      <a:pt x="49" y="73"/>
                      <a:pt x="56" y="77"/>
                      <a:pt x="62" y="81"/>
                    </a:cubicBezTo>
                    <a:cubicBezTo>
                      <a:pt x="62" y="81"/>
                      <a:pt x="62" y="81"/>
                      <a:pt x="62" y="81"/>
                    </a:cubicBezTo>
                    <a:cubicBezTo>
                      <a:pt x="66" y="84"/>
                      <a:pt x="70" y="87"/>
                      <a:pt x="74" y="90"/>
                    </a:cubicBezTo>
                    <a:cubicBezTo>
                      <a:pt x="80" y="94"/>
                      <a:pt x="86" y="98"/>
                      <a:pt x="92" y="102"/>
                    </a:cubicBezTo>
                    <a:cubicBezTo>
                      <a:pt x="92" y="102"/>
                      <a:pt x="92" y="101"/>
                      <a:pt x="93" y="101"/>
                    </a:cubicBezTo>
                    <a:cubicBezTo>
                      <a:pt x="93" y="101"/>
                      <a:pt x="94" y="101"/>
                      <a:pt x="94" y="101"/>
                    </a:cubicBezTo>
                    <a:cubicBezTo>
                      <a:pt x="99" y="105"/>
                      <a:pt x="104" y="109"/>
                      <a:pt x="108" y="113"/>
                    </a:cubicBezTo>
                    <a:cubicBezTo>
                      <a:pt x="109" y="112"/>
                      <a:pt x="110" y="112"/>
                      <a:pt x="110" y="112"/>
                    </a:cubicBezTo>
                    <a:cubicBezTo>
                      <a:pt x="112" y="111"/>
                      <a:pt x="113" y="109"/>
                      <a:pt x="115" y="109"/>
                    </a:cubicBezTo>
                    <a:cubicBezTo>
                      <a:pt x="116" y="108"/>
                      <a:pt x="116" y="108"/>
                      <a:pt x="116" y="108"/>
                    </a:cubicBezTo>
                    <a:cubicBezTo>
                      <a:pt x="111" y="108"/>
                      <a:pt x="106" y="106"/>
                      <a:pt x="102" y="104"/>
                    </a:cubicBezTo>
                    <a:cubicBezTo>
                      <a:pt x="91" y="100"/>
                      <a:pt x="83" y="92"/>
                      <a:pt x="75" y="84"/>
                    </a:cubicBezTo>
                    <a:cubicBezTo>
                      <a:pt x="71" y="80"/>
                      <a:pt x="67" y="77"/>
                      <a:pt x="63" y="73"/>
                    </a:cubicBezTo>
                    <a:cubicBezTo>
                      <a:pt x="59" y="70"/>
                      <a:pt x="55" y="67"/>
                      <a:pt x="50" y="64"/>
                    </a:cubicBezTo>
                    <a:cubicBezTo>
                      <a:pt x="41" y="57"/>
                      <a:pt x="32" y="50"/>
                      <a:pt x="24" y="42"/>
                    </a:cubicBezTo>
                    <a:cubicBezTo>
                      <a:pt x="14" y="31"/>
                      <a:pt x="7" y="17"/>
                      <a:pt x="5"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93">
                <a:extLst>
                  <a:ext uri="{FF2B5EF4-FFF2-40B4-BE49-F238E27FC236}">
                    <a16:creationId xmlns:a16="http://schemas.microsoft.com/office/drawing/2014/main" id="{C52E5732-E8F5-4521-9844-373548A7CE82}"/>
                  </a:ext>
                </a:extLst>
              </p:cNvPr>
              <p:cNvSpPr>
                <a:spLocks noEditPoints="1"/>
              </p:cNvSpPr>
              <p:nvPr/>
            </p:nvSpPr>
            <p:spPr bwMode="auto">
              <a:xfrm>
                <a:off x="2207" y="1627"/>
                <a:ext cx="685" cy="316"/>
              </a:xfrm>
              <a:custGeom>
                <a:avLst/>
                <a:gdLst>
                  <a:gd name="T0" fmla="*/ 287 w 288"/>
                  <a:gd name="T1" fmla="*/ 129 h 133"/>
                  <a:gd name="T2" fmla="*/ 287 w 288"/>
                  <a:gd name="T3" fmla="*/ 132 h 133"/>
                  <a:gd name="T4" fmla="*/ 288 w 288"/>
                  <a:gd name="T5" fmla="*/ 133 h 133"/>
                  <a:gd name="T6" fmla="*/ 288 w 288"/>
                  <a:gd name="T7" fmla="*/ 131 h 133"/>
                  <a:gd name="T8" fmla="*/ 287 w 288"/>
                  <a:gd name="T9" fmla="*/ 130 h 133"/>
                  <a:gd name="T10" fmla="*/ 287 w 288"/>
                  <a:gd name="T11" fmla="*/ 129 h 133"/>
                  <a:gd name="T12" fmla="*/ 5 w 288"/>
                  <a:gd name="T13" fmla="*/ 0 h 133"/>
                  <a:gd name="T14" fmla="*/ 0 w 288"/>
                  <a:gd name="T15" fmla="*/ 8 h 133"/>
                  <a:gd name="T16" fmla="*/ 0 w 288"/>
                  <a:gd name="T17" fmla="*/ 8 h 133"/>
                  <a:gd name="T18" fmla="*/ 0 w 288"/>
                  <a:gd name="T19" fmla="*/ 9 h 133"/>
                  <a:gd name="T20" fmla="*/ 3 w 288"/>
                  <a:gd name="T21" fmla="*/ 4 h 133"/>
                  <a:gd name="T22" fmla="*/ 5 w 288"/>
                  <a:gd name="T23" fmla="*/ 0 h 133"/>
                  <a:gd name="T24" fmla="*/ 5 w 288"/>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33">
                    <a:moveTo>
                      <a:pt x="287" y="129"/>
                    </a:moveTo>
                    <a:cubicBezTo>
                      <a:pt x="287" y="130"/>
                      <a:pt x="287" y="131"/>
                      <a:pt x="287" y="132"/>
                    </a:cubicBezTo>
                    <a:cubicBezTo>
                      <a:pt x="287" y="132"/>
                      <a:pt x="288" y="132"/>
                      <a:pt x="288" y="133"/>
                    </a:cubicBezTo>
                    <a:cubicBezTo>
                      <a:pt x="288" y="132"/>
                      <a:pt x="288" y="132"/>
                      <a:pt x="288" y="131"/>
                    </a:cubicBezTo>
                    <a:cubicBezTo>
                      <a:pt x="288" y="131"/>
                      <a:pt x="288" y="130"/>
                      <a:pt x="287" y="130"/>
                    </a:cubicBezTo>
                    <a:cubicBezTo>
                      <a:pt x="287" y="130"/>
                      <a:pt x="287" y="130"/>
                      <a:pt x="287" y="129"/>
                    </a:cubicBezTo>
                    <a:moveTo>
                      <a:pt x="5" y="0"/>
                    </a:moveTo>
                    <a:cubicBezTo>
                      <a:pt x="3" y="3"/>
                      <a:pt x="1" y="5"/>
                      <a:pt x="0" y="8"/>
                    </a:cubicBezTo>
                    <a:cubicBezTo>
                      <a:pt x="0" y="8"/>
                      <a:pt x="0" y="8"/>
                      <a:pt x="0" y="8"/>
                    </a:cubicBezTo>
                    <a:cubicBezTo>
                      <a:pt x="0" y="9"/>
                      <a:pt x="0" y="9"/>
                      <a:pt x="0" y="9"/>
                    </a:cubicBezTo>
                    <a:cubicBezTo>
                      <a:pt x="1" y="7"/>
                      <a:pt x="2" y="5"/>
                      <a:pt x="3" y="4"/>
                    </a:cubicBezTo>
                    <a:cubicBezTo>
                      <a:pt x="4" y="3"/>
                      <a:pt x="5" y="1"/>
                      <a:pt x="5" y="0"/>
                    </a:cubicBezTo>
                    <a:cubicBezTo>
                      <a:pt x="5" y="0"/>
                      <a:pt x="5" y="0"/>
                      <a:pt x="5"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94">
                <a:extLst>
                  <a:ext uri="{FF2B5EF4-FFF2-40B4-BE49-F238E27FC236}">
                    <a16:creationId xmlns:a16="http://schemas.microsoft.com/office/drawing/2014/main" id="{666D6A7D-CAEE-4D6D-83CA-D7B257CF3CF0}"/>
                  </a:ext>
                </a:extLst>
              </p:cNvPr>
              <p:cNvSpPr>
                <a:spLocks/>
              </p:cNvSpPr>
              <p:nvPr/>
            </p:nvSpPr>
            <p:spPr bwMode="auto">
              <a:xfrm>
                <a:off x="2207" y="1622"/>
                <a:ext cx="12" cy="24"/>
              </a:xfrm>
              <a:custGeom>
                <a:avLst/>
                <a:gdLst>
                  <a:gd name="T0" fmla="*/ 5 w 5"/>
                  <a:gd name="T1" fmla="*/ 0 h 10"/>
                  <a:gd name="T2" fmla="*/ 4 w 5"/>
                  <a:gd name="T3" fmla="*/ 2 h 10"/>
                  <a:gd name="T4" fmla="*/ 4 w 5"/>
                  <a:gd name="T5" fmla="*/ 3 h 10"/>
                  <a:gd name="T6" fmla="*/ 4 w 5"/>
                  <a:gd name="T7" fmla="*/ 3 h 10"/>
                  <a:gd name="T8" fmla="*/ 0 w 5"/>
                  <a:gd name="T9" fmla="*/ 8 h 10"/>
                  <a:gd name="T10" fmla="*/ 0 w 5"/>
                  <a:gd name="T11" fmla="*/ 10 h 10"/>
                  <a:gd name="T12" fmla="*/ 0 w 5"/>
                  <a:gd name="T13" fmla="*/ 10 h 10"/>
                  <a:gd name="T14" fmla="*/ 0 w 5"/>
                  <a:gd name="T15" fmla="*/ 10 h 10"/>
                  <a:gd name="T16" fmla="*/ 5 w 5"/>
                  <a:gd name="T17" fmla="*/ 2 h 10"/>
                  <a:gd name="T18" fmla="*/ 5 w 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5" y="0"/>
                    </a:moveTo>
                    <a:cubicBezTo>
                      <a:pt x="5" y="1"/>
                      <a:pt x="4" y="2"/>
                      <a:pt x="4" y="2"/>
                    </a:cubicBezTo>
                    <a:cubicBezTo>
                      <a:pt x="4" y="2"/>
                      <a:pt x="4" y="3"/>
                      <a:pt x="4" y="3"/>
                    </a:cubicBezTo>
                    <a:cubicBezTo>
                      <a:pt x="4" y="3"/>
                      <a:pt x="4" y="3"/>
                      <a:pt x="4" y="3"/>
                    </a:cubicBezTo>
                    <a:cubicBezTo>
                      <a:pt x="2" y="5"/>
                      <a:pt x="1" y="7"/>
                      <a:pt x="0" y="8"/>
                    </a:cubicBezTo>
                    <a:cubicBezTo>
                      <a:pt x="0" y="10"/>
                      <a:pt x="0" y="10"/>
                      <a:pt x="0" y="10"/>
                    </a:cubicBezTo>
                    <a:cubicBezTo>
                      <a:pt x="0" y="10"/>
                      <a:pt x="0" y="10"/>
                      <a:pt x="0" y="10"/>
                    </a:cubicBezTo>
                    <a:cubicBezTo>
                      <a:pt x="0" y="10"/>
                      <a:pt x="0" y="10"/>
                      <a:pt x="0" y="10"/>
                    </a:cubicBezTo>
                    <a:cubicBezTo>
                      <a:pt x="1" y="7"/>
                      <a:pt x="3" y="5"/>
                      <a:pt x="5" y="2"/>
                    </a:cubicBezTo>
                    <a:cubicBezTo>
                      <a:pt x="5" y="2"/>
                      <a:pt x="5" y="1"/>
                      <a:pt x="5"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95">
                <a:extLst>
                  <a:ext uri="{FF2B5EF4-FFF2-40B4-BE49-F238E27FC236}">
                    <a16:creationId xmlns:a16="http://schemas.microsoft.com/office/drawing/2014/main" id="{C6DE768D-F119-460C-87ED-A21F1E20269E}"/>
                  </a:ext>
                </a:extLst>
              </p:cNvPr>
              <p:cNvSpPr>
                <a:spLocks noEditPoints="1"/>
              </p:cNvSpPr>
              <p:nvPr/>
            </p:nvSpPr>
            <p:spPr bwMode="auto">
              <a:xfrm>
                <a:off x="2547" y="1905"/>
                <a:ext cx="145" cy="66"/>
              </a:xfrm>
              <a:custGeom>
                <a:avLst/>
                <a:gdLst>
                  <a:gd name="T0" fmla="*/ 42 w 61"/>
                  <a:gd name="T1" fmla="*/ 11 h 28"/>
                  <a:gd name="T2" fmla="*/ 44 w 61"/>
                  <a:gd name="T3" fmla="*/ 16 h 28"/>
                  <a:gd name="T4" fmla="*/ 44 w 61"/>
                  <a:gd name="T5" fmla="*/ 16 h 28"/>
                  <a:gd name="T6" fmla="*/ 46 w 61"/>
                  <a:gd name="T7" fmla="*/ 18 h 28"/>
                  <a:gd name="T8" fmla="*/ 50 w 61"/>
                  <a:gd name="T9" fmla="*/ 23 h 28"/>
                  <a:gd name="T10" fmla="*/ 61 w 61"/>
                  <a:gd name="T11" fmla="*/ 28 h 28"/>
                  <a:gd name="T12" fmla="*/ 60 w 61"/>
                  <a:gd name="T13" fmla="*/ 27 h 28"/>
                  <a:gd name="T14" fmla="*/ 53 w 61"/>
                  <a:gd name="T15" fmla="*/ 20 h 28"/>
                  <a:gd name="T16" fmla="*/ 49 w 61"/>
                  <a:gd name="T17" fmla="*/ 17 h 28"/>
                  <a:gd name="T18" fmla="*/ 46 w 61"/>
                  <a:gd name="T19" fmla="*/ 14 h 28"/>
                  <a:gd name="T20" fmla="*/ 42 w 61"/>
                  <a:gd name="T21" fmla="*/ 11 h 28"/>
                  <a:gd name="T22" fmla="*/ 11 w 61"/>
                  <a:gd name="T23" fmla="*/ 0 h 28"/>
                  <a:gd name="T24" fmla="*/ 11 w 61"/>
                  <a:gd name="T25" fmla="*/ 0 h 28"/>
                  <a:gd name="T26" fmla="*/ 0 w 61"/>
                  <a:gd name="T27" fmla="*/ 1 h 28"/>
                  <a:gd name="T28" fmla="*/ 11 w 61"/>
                  <a:gd name="T29" fmla="*/ 2 h 28"/>
                  <a:gd name="T30" fmla="*/ 23 w 61"/>
                  <a:gd name="T31" fmla="*/ 6 h 28"/>
                  <a:gd name="T32" fmla="*/ 26 w 61"/>
                  <a:gd name="T33" fmla="*/ 7 h 28"/>
                  <a:gd name="T34" fmla="*/ 31 w 61"/>
                  <a:gd name="T35" fmla="*/ 8 h 28"/>
                  <a:gd name="T36" fmla="*/ 39 w 61"/>
                  <a:gd name="T37" fmla="*/ 11 h 28"/>
                  <a:gd name="T38" fmla="*/ 40 w 61"/>
                  <a:gd name="T39" fmla="*/ 12 h 28"/>
                  <a:gd name="T40" fmla="*/ 36 w 61"/>
                  <a:gd name="T41" fmla="*/ 7 h 28"/>
                  <a:gd name="T42" fmla="*/ 29 w 61"/>
                  <a:gd name="T43" fmla="*/ 4 h 28"/>
                  <a:gd name="T44" fmla="*/ 25 w 61"/>
                  <a:gd name="T45" fmla="*/ 2 h 28"/>
                  <a:gd name="T46" fmla="*/ 20 w 61"/>
                  <a:gd name="T47" fmla="*/ 1 h 28"/>
                  <a:gd name="T48" fmla="*/ 16 w 61"/>
                  <a:gd name="T49" fmla="*/ 1 h 28"/>
                  <a:gd name="T50" fmla="*/ 11 w 61"/>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28">
                    <a:moveTo>
                      <a:pt x="42" y="11"/>
                    </a:moveTo>
                    <a:cubicBezTo>
                      <a:pt x="43" y="12"/>
                      <a:pt x="43" y="14"/>
                      <a:pt x="44" y="16"/>
                    </a:cubicBezTo>
                    <a:cubicBezTo>
                      <a:pt x="44" y="16"/>
                      <a:pt x="44" y="16"/>
                      <a:pt x="44" y="16"/>
                    </a:cubicBezTo>
                    <a:cubicBezTo>
                      <a:pt x="46" y="18"/>
                      <a:pt x="46" y="18"/>
                      <a:pt x="46" y="18"/>
                    </a:cubicBezTo>
                    <a:cubicBezTo>
                      <a:pt x="47" y="20"/>
                      <a:pt x="49" y="21"/>
                      <a:pt x="50" y="23"/>
                    </a:cubicBezTo>
                    <a:cubicBezTo>
                      <a:pt x="54" y="24"/>
                      <a:pt x="57" y="26"/>
                      <a:pt x="61" y="28"/>
                    </a:cubicBezTo>
                    <a:cubicBezTo>
                      <a:pt x="60" y="28"/>
                      <a:pt x="60" y="28"/>
                      <a:pt x="60" y="27"/>
                    </a:cubicBezTo>
                    <a:cubicBezTo>
                      <a:pt x="53" y="20"/>
                      <a:pt x="53" y="20"/>
                      <a:pt x="53" y="20"/>
                    </a:cubicBezTo>
                    <a:cubicBezTo>
                      <a:pt x="49" y="17"/>
                      <a:pt x="49" y="17"/>
                      <a:pt x="49" y="17"/>
                    </a:cubicBezTo>
                    <a:cubicBezTo>
                      <a:pt x="48" y="16"/>
                      <a:pt x="47" y="15"/>
                      <a:pt x="46" y="14"/>
                    </a:cubicBezTo>
                    <a:cubicBezTo>
                      <a:pt x="45" y="13"/>
                      <a:pt x="43" y="12"/>
                      <a:pt x="42" y="11"/>
                    </a:cubicBezTo>
                    <a:moveTo>
                      <a:pt x="11" y="0"/>
                    </a:moveTo>
                    <a:cubicBezTo>
                      <a:pt x="11" y="0"/>
                      <a:pt x="11" y="0"/>
                      <a:pt x="11" y="0"/>
                    </a:cubicBezTo>
                    <a:cubicBezTo>
                      <a:pt x="7" y="0"/>
                      <a:pt x="4" y="1"/>
                      <a:pt x="0" y="1"/>
                    </a:cubicBezTo>
                    <a:cubicBezTo>
                      <a:pt x="4" y="1"/>
                      <a:pt x="7" y="2"/>
                      <a:pt x="11" y="2"/>
                    </a:cubicBezTo>
                    <a:cubicBezTo>
                      <a:pt x="15" y="3"/>
                      <a:pt x="19" y="4"/>
                      <a:pt x="23" y="6"/>
                    </a:cubicBezTo>
                    <a:cubicBezTo>
                      <a:pt x="24" y="6"/>
                      <a:pt x="25" y="7"/>
                      <a:pt x="26" y="7"/>
                    </a:cubicBezTo>
                    <a:cubicBezTo>
                      <a:pt x="31" y="8"/>
                      <a:pt x="31" y="8"/>
                      <a:pt x="31" y="8"/>
                    </a:cubicBezTo>
                    <a:cubicBezTo>
                      <a:pt x="34" y="9"/>
                      <a:pt x="37" y="10"/>
                      <a:pt x="39" y="11"/>
                    </a:cubicBezTo>
                    <a:cubicBezTo>
                      <a:pt x="39" y="12"/>
                      <a:pt x="39" y="12"/>
                      <a:pt x="40" y="12"/>
                    </a:cubicBezTo>
                    <a:cubicBezTo>
                      <a:pt x="39" y="10"/>
                      <a:pt x="38" y="9"/>
                      <a:pt x="36" y="7"/>
                    </a:cubicBezTo>
                    <a:cubicBezTo>
                      <a:pt x="34" y="6"/>
                      <a:pt x="32" y="5"/>
                      <a:pt x="29" y="4"/>
                    </a:cubicBezTo>
                    <a:cubicBezTo>
                      <a:pt x="28" y="3"/>
                      <a:pt x="26" y="3"/>
                      <a:pt x="25" y="2"/>
                    </a:cubicBezTo>
                    <a:cubicBezTo>
                      <a:pt x="20" y="1"/>
                      <a:pt x="20" y="1"/>
                      <a:pt x="20" y="1"/>
                    </a:cubicBezTo>
                    <a:cubicBezTo>
                      <a:pt x="19" y="1"/>
                      <a:pt x="17" y="1"/>
                      <a:pt x="16" y="1"/>
                    </a:cubicBezTo>
                    <a:cubicBezTo>
                      <a:pt x="14" y="0"/>
                      <a:pt x="13" y="0"/>
                      <a:pt x="11"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96">
                <a:extLst>
                  <a:ext uri="{FF2B5EF4-FFF2-40B4-BE49-F238E27FC236}">
                    <a16:creationId xmlns:a16="http://schemas.microsoft.com/office/drawing/2014/main" id="{7C565C77-3F18-4EFD-9178-7C5D61BBA2D8}"/>
                  </a:ext>
                </a:extLst>
              </p:cNvPr>
              <p:cNvSpPr>
                <a:spLocks/>
              </p:cNvSpPr>
              <p:nvPr/>
            </p:nvSpPr>
            <p:spPr bwMode="auto">
              <a:xfrm>
                <a:off x="2633" y="1921"/>
                <a:ext cx="19" cy="22"/>
              </a:xfrm>
              <a:custGeom>
                <a:avLst/>
                <a:gdLst>
                  <a:gd name="T0" fmla="*/ 0 w 8"/>
                  <a:gd name="T1" fmla="*/ 0 h 9"/>
                  <a:gd name="T2" fmla="*/ 4 w 8"/>
                  <a:gd name="T3" fmla="*/ 5 h 9"/>
                  <a:gd name="T4" fmla="*/ 7 w 8"/>
                  <a:gd name="T5" fmla="*/ 7 h 9"/>
                  <a:gd name="T6" fmla="*/ 7 w 8"/>
                  <a:gd name="T7" fmla="*/ 8 h 9"/>
                  <a:gd name="T8" fmla="*/ 7 w 8"/>
                  <a:gd name="T9" fmla="*/ 8 h 9"/>
                  <a:gd name="T10" fmla="*/ 7 w 8"/>
                  <a:gd name="T11" fmla="*/ 8 h 9"/>
                  <a:gd name="T12" fmla="*/ 7 w 8"/>
                  <a:gd name="T13" fmla="*/ 8 h 9"/>
                  <a:gd name="T14" fmla="*/ 8 w 8"/>
                  <a:gd name="T15" fmla="*/ 9 h 9"/>
                  <a:gd name="T16" fmla="*/ 6 w 8"/>
                  <a:gd name="T17" fmla="*/ 4 h 9"/>
                  <a:gd name="T18" fmla="*/ 0 w 8"/>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0"/>
                    </a:moveTo>
                    <a:cubicBezTo>
                      <a:pt x="2" y="2"/>
                      <a:pt x="3" y="3"/>
                      <a:pt x="4" y="5"/>
                    </a:cubicBezTo>
                    <a:cubicBezTo>
                      <a:pt x="5" y="6"/>
                      <a:pt x="6" y="7"/>
                      <a:pt x="7" y="7"/>
                    </a:cubicBezTo>
                    <a:cubicBezTo>
                      <a:pt x="7" y="8"/>
                      <a:pt x="7" y="8"/>
                      <a:pt x="7" y="8"/>
                    </a:cubicBezTo>
                    <a:cubicBezTo>
                      <a:pt x="7" y="8"/>
                      <a:pt x="7" y="8"/>
                      <a:pt x="7" y="8"/>
                    </a:cubicBezTo>
                    <a:cubicBezTo>
                      <a:pt x="7" y="8"/>
                      <a:pt x="7" y="8"/>
                      <a:pt x="7" y="8"/>
                    </a:cubicBezTo>
                    <a:cubicBezTo>
                      <a:pt x="7" y="8"/>
                      <a:pt x="7" y="8"/>
                      <a:pt x="7" y="8"/>
                    </a:cubicBezTo>
                    <a:cubicBezTo>
                      <a:pt x="8" y="9"/>
                      <a:pt x="8" y="9"/>
                      <a:pt x="8" y="9"/>
                    </a:cubicBezTo>
                    <a:cubicBezTo>
                      <a:pt x="7" y="7"/>
                      <a:pt x="7" y="5"/>
                      <a:pt x="6" y="4"/>
                    </a:cubicBezTo>
                    <a:cubicBezTo>
                      <a:pt x="4" y="3"/>
                      <a:pt x="2" y="1"/>
                      <a:pt x="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97">
                <a:extLst>
                  <a:ext uri="{FF2B5EF4-FFF2-40B4-BE49-F238E27FC236}">
                    <a16:creationId xmlns:a16="http://schemas.microsoft.com/office/drawing/2014/main" id="{433D9940-F627-452E-A43A-B8C28F083844}"/>
                  </a:ext>
                </a:extLst>
              </p:cNvPr>
              <p:cNvSpPr>
                <a:spLocks noEditPoints="1"/>
              </p:cNvSpPr>
              <p:nvPr/>
            </p:nvSpPr>
            <p:spPr bwMode="auto">
              <a:xfrm>
                <a:off x="2820" y="2024"/>
                <a:ext cx="134" cy="142"/>
              </a:xfrm>
              <a:custGeom>
                <a:avLst/>
                <a:gdLst>
                  <a:gd name="T0" fmla="*/ 39 w 56"/>
                  <a:gd name="T1" fmla="*/ 56 h 60"/>
                  <a:gd name="T2" fmla="*/ 37 w 56"/>
                  <a:gd name="T3" fmla="*/ 57 h 60"/>
                  <a:gd name="T4" fmla="*/ 38 w 56"/>
                  <a:gd name="T5" fmla="*/ 60 h 60"/>
                  <a:gd name="T6" fmla="*/ 38 w 56"/>
                  <a:gd name="T7" fmla="*/ 60 h 60"/>
                  <a:gd name="T8" fmla="*/ 39 w 56"/>
                  <a:gd name="T9" fmla="*/ 56 h 60"/>
                  <a:gd name="T10" fmla="*/ 40 w 56"/>
                  <a:gd name="T11" fmla="*/ 53 h 60"/>
                  <a:gd name="T12" fmla="*/ 37 w 56"/>
                  <a:gd name="T13" fmla="*/ 54 h 60"/>
                  <a:gd name="T14" fmla="*/ 40 w 56"/>
                  <a:gd name="T15" fmla="*/ 53 h 60"/>
                  <a:gd name="T16" fmla="*/ 40 w 56"/>
                  <a:gd name="T17" fmla="*/ 53 h 60"/>
                  <a:gd name="T18" fmla="*/ 48 w 56"/>
                  <a:gd name="T19" fmla="*/ 47 h 60"/>
                  <a:gd name="T20" fmla="*/ 44 w 56"/>
                  <a:gd name="T21" fmla="*/ 54 h 60"/>
                  <a:gd name="T22" fmla="*/ 43 w 56"/>
                  <a:gd name="T23" fmla="*/ 54 h 60"/>
                  <a:gd name="T24" fmla="*/ 56 w 56"/>
                  <a:gd name="T25" fmla="*/ 57 h 60"/>
                  <a:gd name="T26" fmla="*/ 55 w 56"/>
                  <a:gd name="T27" fmla="*/ 54 h 60"/>
                  <a:gd name="T28" fmla="*/ 53 w 56"/>
                  <a:gd name="T29" fmla="*/ 48 h 60"/>
                  <a:gd name="T30" fmla="*/ 52 w 56"/>
                  <a:gd name="T31" fmla="*/ 48 h 60"/>
                  <a:gd name="T32" fmla="*/ 48 w 56"/>
                  <a:gd name="T33" fmla="*/ 47 h 60"/>
                  <a:gd name="T34" fmla="*/ 44 w 56"/>
                  <a:gd name="T35" fmla="*/ 46 h 60"/>
                  <a:gd name="T36" fmla="*/ 41 w 56"/>
                  <a:gd name="T37" fmla="*/ 52 h 60"/>
                  <a:gd name="T38" fmla="*/ 41 w 56"/>
                  <a:gd name="T39" fmla="*/ 52 h 60"/>
                  <a:gd name="T40" fmla="*/ 41 w 56"/>
                  <a:gd name="T41" fmla="*/ 52 h 60"/>
                  <a:gd name="T42" fmla="*/ 45 w 56"/>
                  <a:gd name="T43" fmla="*/ 47 h 60"/>
                  <a:gd name="T44" fmla="*/ 44 w 56"/>
                  <a:gd name="T45" fmla="*/ 46 h 60"/>
                  <a:gd name="T46" fmla="*/ 14 w 56"/>
                  <a:gd name="T47" fmla="*/ 0 h 60"/>
                  <a:gd name="T48" fmla="*/ 14 w 56"/>
                  <a:gd name="T49" fmla="*/ 0 h 60"/>
                  <a:gd name="T50" fmla="*/ 12 w 56"/>
                  <a:gd name="T51" fmla="*/ 1 h 60"/>
                  <a:gd name="T52" fmla="*/ 9 w 56"/>
                  <a:gd name="T53" fmla="*/ 2 h 60"/>
                  <a:gd name="T54" fmla="*/ 9 w 56"/>
                  <a:gd name="T55" fmla="*/ 3 h 60"/>
                  <a:gd name="T56" fmla="*/ 9 w 56"/>
                  <a:gd name="T57" fmla="*/ 3 h 60"/>
                  <a:gd name="T58" fmla="*/ 6 w 56"/>
                  <a:gd name="T59" fmla="*/ 3 h 60"/>
                  <a:gd name="T60" fmla="*/ 4 w 56"/>
                  <a:gd name="T61" fmla="*/ 4 h 60"/>
                  <a:gd name="T62" fmla="*/ 3 w 56"/>
                  <a:gd name="T63" fmla="*/ 4 h 60"/>
                  <a:gd name="T64" fmla="*/ 2 w 56"/>
                  <a:gd name="T65" fmla="*/ 4 h 60"/>
                  <a:gd name="T66" fmla="*/ 2 w 56"/>
                  <a:gd name="T67" fmla="*/ 4 h 60"/>
                  <a:gd name="T68" fmla="*/ 1 w 56"/>
                  <a:gd name="T69" fmla="*/ 4 h 60"/>
                  <a:gd name="T70" fmla="*/ 1 w 56"/>
                  <a:gd name="T71" fmla="*/ 4 h 60"/>
                  <a:gd name="T72" fmla="*/ 0 w 56"/>
                  <a:gd name="T73" fmla="*/ 4 h 60"/>
                  <a:gd name="T74" fmla="*/ 0 w 56"/>
                  <a:gd name="T75" fmla="*/ 4 h 60"/>
                  <a:gd name="T76" fmla="*/ 1 w 56"/>
                  <a:gd name="T77" fmla="*/ 5 h 60"/>
                  <a:gd name="T78" fmla="*/ 4 w 56"/>
                  <a:gd name="T79" fmla="*/ 7 h 60"/>
                  <a:gd name="T80" fmla="*/ 5 w 56"/>
                  <a:gd name="T81" fmla="*/ 8 h 60"/>
                  <a:gd name="T82" fmla="*/ 7 w 56"/>
                  <a:gd name="T83" fmla="*/ 7 h 60"/>
                  <a:gd name="T84" fmla="*/ 13 w 56"/>
                  <a:gd name="T85" fmla="*/ 9 h 60"/>
                  <a:gd name="T86" fmla="*/ 18 w 56"/>
                  <a:gd name="T87" fmla="*/ 3 h 60"/>
                  <a:gd name="T88" fmla="*/ 16 w 56"/>
                  <a:gd name="T89" fmla="*/ 1 h 60"/>
                  <a:gd name="T90" fmla="*/ 15 w 56"/>
                  <a:gd name="T91" fmla="*/ 1 h 60"/>
                  <a:gd name="T92" fmla="*/ 15 w 56"/>
                  <a:gd name="T93" fmla="*/ 1 h 60"/>
                  <a:gd name="T94" fmla="*/ 15 w 56"/>
                  <a:gd name="T95" fmla="*/ 1 h 60"/>
                  <a:gd name="T96" fmla="*/ 14 w 56"/>
                  <a:gd name="T97" fmla="*/ 0 h 60"/>
                  <a:gd name="T98" fmla="*/ 14 w 56"/>
                  <a:gd name="T9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60">
                    <a:moveTo>
                      <a:pt x="39" y="56"/>
                    </a:moveTo>
                    <a:cubicBezTo>
                      <a:pt x="38" y="57"/>
                      <a:pt x="38" y="57"/>
                      <a:pt x="37" y="57"/>
                    </a:cubicBezTo>
                    <a:cubicBezTo>
                      <a:pt x="37" y="58"/>
                      <a:pt x="37" y="59"/>
                      <a:pt x="38" y="60"/>
                    </a:cubicBezTo>
                    <a:cubicBezTo>
                      <a:pt x="38" y="60"/>
                      <a:pt x="38" y="60"/>
                      <a:pt x="38" y="60"/>
                    </a:cubicBezTo>
                    <a:cubicBezTo>
                      <a:pt x="38" y="59"/>
                      <a:pt x="39" y="58"/>
                      <a:pt x="39" y="56"/>
                    </a:cubicBezTo>
                    <a:moveTo>
                      <a:pt x="40" y="53"/>
                    </a:moveTo>
                    <a:cubicBezTo>
                      <a:pt x="39" y="53"/>
                      <a:pt x="38" y="54"/>
                      <a:pt x="37" y="54"/>
                    </a:cubicBezTo>
                    <a:cubicBezTo>
                      <a:pt x="38" y="54"/>
                      <a:pt x="39" y="54"/>
                      <a:pt x="40" y="53"/>
                    </a:cubicBezTo>
                    <a:cubicBezTo>
                      <a:pt x="40" y="53"/>
                      <a:pt x="40" y="53"/>
                      <a:pt x="40" y="53"/>
                    </a:cubicBezTo>
                    <a:moveTo>
                      <a:pt x="48" y="47"/>
                    </a:moveTo>
                    <a:cubicBezTo>
                      <a:pt x="47" y="50"/>
                      <a:pt x="45" y="52"/>
                      <a:pt x="44" y="54"/>
                    </a:cubicBezTo>
                    <a:cubicBezTo>
                      <a:pt x="44" y="54"/>
                      <a:pt x="43" y="54"/>
                      <a:pt x="43" y="54"/>
                    </a:cubicBezTo>
                    <a:cubicBezTo>
                      <a:pt x="47" y="56"/>
                      <a:pt x="52" y="57"/>
                      <a:pt x="56" y="57"/>
                    </a:cubicBezTo>
                    <a:cubicBezTo>
                      <a:pt x="56" y="56"/>
                      <a:pt x="56" y="55"/>
                      <a:pt x="55" y="54"/>
                    </a:cubicBezTo>
                    <a:cubicBezTo>
                      <a:pt x="55" y="52"/>
                      <a:pt x="54" y="50"/>
                      <a:pt x="53" y="48"/>
                    </a:cubicBezTo>
                    <a:cubicBezTo>
                      <a:pt x="53" y="48"/>
                      <a:pt x="52" y="48"/>
                      <a:pt x="52" y="48"/>
                    </a:cubicBezTo>
                    <a:cubicBezTo>
                      <a:pt x="50" y="48"/>
                      <a:pt x="49" y="48"/>
                      <a:pt x="48" y="47"/>
                    </a:cubicBezTo>
                    <a:moveTo>
                      <a:pt x="44" y="46"/>
                    </a:moveTo>
                    <a:cubicBezTo>
                      <a:pt x="43" y="48"/>
                      <a:pt x="42" y="50"/>
                      <a:pt x="41" y="52"/>
                    </a:cubicBezTo>
                    <a:cubicBezTo>
                      <a:pt x="41" y="52"/>
                      <a:pt x="41" y="52"/>
                      <a:pt x="41" y="52"/>
                    </a:cubicBezTo>
                    <a:cubicBezTo>
                      <a:pt x="41" y="52"/>
                      <a:pt x="41" y="52"/>
                      <a:pt x="41" y="52"/>
                    </a:cubicBezTo>
                    <a:cubicBezTo>
                      <a:pt x="43" y="50"/>
                      <a:pt x="44" y="49"/>
                      <a:pt x="45" y="47"/>
                    </a:cubicBezTo>
                    <a:cubicBezTo>
                      <a:pt x="45" y="46"/>
                      <a:pt x="45" y="46"/>
                      <a:pt x="44" y="46"/>
                    </a:cubicBezTo>
                    <a:moveTo>
                      <a:pt x="14" y="0"/>
                    </a:moveTo>
                    <a:cubicBezTo>
                      <a:pt x="14" y="0"/>
                      <a:pt x="14" y="0"/>
                      <a:pt x="14" y="0"/>
                    </a:cubicBezTo>
                    <a:cubicBezTo>
                      <a:pt x="13" y="1"/>
                      <a:pt x="12" y="1"/>
                      <a:pt x="12" y="1"/>
                    </a:cubicBezTo>
                    <a:cubicBezTo>
                      <a:pt x="9" y="2"/>
                      <a:pt x="9" y="2"/>
                      <a:pt x="9" y="2"/>
                    </a:cubicBezTo>
                    <a:cubicBezTo>
                      <a:pt x="9" y="3"/>
                      <a:pt x="9" y="3"/>
                      <a:pt x="9" y="3"/>
                    </a:cubicBezTo>
                    <a:cubicBezTo>
                      <a:pt x="9" y="3"/>
                      <a:pt x="9" y="3"/>
                      <a:pt x="9" y="3"/>
                    </a:cubicBezTo>
                    <a:cubicBezTo>
                      <a:pt x="6" y="3"/>
                      <a:pt x="6" y="3"/>
                      <a:pt x="6" y="3"/>
                    </a:cubicBezTo>
                    <a:cubicBezTo>
                      <a:pt x="4" y="4"/>
                      <a:pt x="4" y="4"/>
                      <a:pt x="4" y="4"/>
                    </a:cubicBezTo>
                    <a:cubicBezTo>
                      <a:pt x="4" y="4"/>
                      <a:pt x="4" y="4"/>
                      <a:pt x="3" y="4"/>
                    </a:cubicBezTo>
                    <a:cubicBezTo>
                      <a:pt x="2" y="4"/>
                      <a:pt x="2" y="4"/>
                      <a:pt x="2" y="4"/>
                    </a:cubicBezTo>
                    <a:cubicBezTo>
                      <a:pt x="2" y="4"/>
                      <a:pt x="2" y="4"/>
                      <a:pt x="2" y="4"/>
                    </a:cubicBezTo>
                    <a:cubicBezTo>
                      <a:pt x="1" y="4"/>
                      <a:pt x="1" y="4"/>
                      <a:pt x="1" y="4"/>
                    </a:cubicBezTo>
                    <a:cubicBezTo>
                      <a:pt x="1" y="4"/>
                      <a:pt x="1" y="4"/>
                      <a:pt x="1" y="4"/>
                    </a:cubicBezTo>
                    <a:cubicBezTo>
                      <a:pt x="0" y="4"/>
                      <a:pt x="0" y="4"/>
                      <a:pt x="0" y="4"/>
                    </a:cubicBezTo>
                    <a:cubicBezTo>
                      <a:pt x="0" y="4"/>
                      <a:pt x="0" y="4"/>
                      <a:pt x="0" y="4"/>
                    </a:cubicBezTo>
                    <a:cubicBezTo>
                      <a:pt x="1" y="5"/>
                      <a:pt x="1" y="5"/>
                      <a:pt x="1" y="5"/>
                    </a:cubicBezTo>
                    <a:cubicBezTo>
                      <a:pt x="2" y="6"/>
                      <a:pt x="3" y="6"/>
                      <a:pt x="4" y="7"/>
                    </a:cubicBezTo>
                    <a:cubicBezTo>
                      <a:pt x="5" y="8"/>
                      <a:pt x="5" y="8"/>
                      <a:pt x="5" y="8"/>
                    </a:cubicBezTo>
                    <a:cubicBezTo>
                      <a:pt x="6" y="7"/>
                      <a:pt x="6" y="7"/>
                      <a:pt x="7" y="7"/>
                    </a:cubicBezTo>
                    <a:cubicBezTo>
                      <a:pt x="9" y="7"/>
                      <a:pt x="11" y="8"/>
                      <a:pt x="13" y="9"/>
                    </a:cubicBezTo>
                    <a:cubicBezTo>
                      <a:pt x="15" y="7"/>
                      <a:pt x="16" y="5"/>
                      <a:pt x="18" y="3"/>
                    </a:cubicBezTo>
                    <a:cubicBezTo>
                      <a:pt x="16" y="1"/>
                      <a:pt x="16" y="1"/>
                      <a:pt x="16" y="1"/>
                    </a:cubicBezTo>
                    <a:cubicBezTo>
                      <a:pt x="15" y="1"/>
                      <a:pt x="15" y="1"/>
                      <a:pt x="15" y="1"/>
                    </a:cubicBezTo>
                    <a:cubicBezTo>
                      <a:pt x="15" y="1"/>
                      <a:pt x="15" y="1"/>
                      <a:pt x="15" y="1"/>
                    </a:cubicBezTo>
                    <a:cubicBezTo>
                      <a:pt x="15" y="1"/>
                      <a:pt x="15" y="1"/>
                      <a:pt x="15" y="1"/>
                    </a:cubicBezTo>
                    <a:cubicBezTo>
                      <a:pt x="14" y="0"/>
                      <a:pt x="14" y="0"/>
                      <a:pt x="14" y="0"/>
                    </a:cubicBezTo>
                    <a:cubicBezTo>
                      <a:pt x="14" y="0"/>
                      <a:pt x="14" y="0"/>
                      <a:pt x="14"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98">
                <a:extLst>
                  <a:ext uri="{FF2B5EF4-FFF2-40B4-BE49-F238E27FC236}">
                    <a16:creationId xmlns:a16="http://schemas.microsoft.com/office/drawing/2014/main" id="{10B7ED8A-2D91-453F-B786-C123EB230225}"/>
                  </a:ext>
                </a:extLst>
              </p:cNvPr>
              <p:cNvSpPr>
                <a:spLocks noEditPoints="1"/>
              </p:cNvSpPr>
              <p:nvPr/>
            </p:nvSpPr>
            <p:spPr bwMode="auto">
              <a:xfrm>
                <a:off x="2911" y="2147"/>
                <a:ext cx="45" cy="24"/>
              </a:xfrm>
              <a:custGeom>
                <a:avLst/>
                <a:gdLst>
                  <a:gd name="T0" fmla="*/ 2 w 19"/>
                  <a:gd name="T1" fmla="*/ 4 h 10"/>
                  <a:gd name="T2" fmla="*/ 1 w 19"/>
                  <a:gd name="T3" fmla="*/ 4 h 10"/>
                  <a:gd name="T4" fmla="*/ 0 w 19"/>
                  <a:gd name="T5" fmla="*/ 8 h 10"/>
                  <a:gd name="T6" fmla="*/ 0 w 19"/>
                  <a:gd name="T7" fmla="*/ 10 h 10"/>
                  <a:gd name="T8" fmla="*/ 2 w 19"/>
                  <a:gd name="T9" fmla="*/ 4 h 10"/>
                  <a:gd name="T10" fmla="*/ 5 w 19"/>
                  <a:gd name="T11" fmla="*/ 2 h 10"/>
                  <a:gd name="T12" fmla="*/ 4 w 19"/>
                  <a:gd name="T13" fmla="*/ 3 h 10"/>
                  <a:gd name="T14" fmla="*/ 5 w 19"/>
                  <a:gd name="T15" fmla="*/ 3 h 10"/>
                  <a:gd name="T16" fmla="*/ 19 w 19"/>
                  <a:gd name="T17" fmla="*/ 7 h 10"/>
                  <a:gd name="T18" fmla="*/ 18 w 19"/>
                  <a:gd name="T19" fmla="*/ 5 h 10"/>
                  <a:gd name="T20" fmla="*/ 5 w 19"/>
                  <a:gd name="T21" fmla="*/ 2 h 10"/>
                  <a:gd name="T22" fmla="*/ 3 w 19"/>
                  <a:gd name="T23" fmla="*/ 0 h 10"/>
                  <a:gd name="T24" fmla="*/ 2 w 19"/>
                  <a:gd name="T25" fmla="*/ 1 h 10"/>
                  <a:gd name="T26" fmla="*/ 2 w 19"/>
                  <a:gd name="T27" fmla="*/ 1 h 10"/>
                  <a:gd name="T28" fmla="*/ 3 w 19"/>
                  <a:gd name="T29" fmla="*/ 0 h 10"/>
                  <a:gd name="T30" fmla="*/ 3 w 19"/>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0">
                    <a:moveTo>
                      <a:pt x="2" y="4"/>
                    </a:moveTo>
                    <a:cubicBezTo>
                      <a:pt x="2" y="4"/>
                      <a:pt x="1" y="4"/>
                      <a:pt x="1" y="4"/>
                    </a:cubicBezTo>
                    <a:cubicBezTo>
                      <a:pt x="1" y="6"/>
                      <a:pt x="0" y="7"/>
                      <a:pt x="0" y="8"/>
                    </a:cubicBezTo>
                    <a:cubicBezTo>
                      <a:pt x="0" y="9"/>
                      <a:pt x="0" y="9"/>
                      <a:pt x="0" y="10"/>
                    </a:cubicBezTo>
                    <a:cubicBezTo>
                      <a:pt x="1" y="8"/>
                      <a:pt x="2" y="6"/>
                      <a:pt x="2" y="4"/>
                    </a:cubicBezTo>
                    <a:moveTo>
                      <a:pt x="5" y="2"/>
                    </a:moveTo>
                    <a:cubicBezTo>
                      <a:pt x="5" y="2"/>
                      <a:pt x="5" y="2"/>
                      <a:pt x="4" y="3"/>
                    </a:cubicBezTo>
                    <a:cubicBezTo>
                      <a:pt x="4" y="3"/>
                      <a:pt x="4" y="3"/>
                      <a:pt x="5" y="3"/>
                    </a:cubicBezTo>
                    <a:cubicBezTo>
                      <a:pt x="8" y="5"/>
                      <a:pt x="13" y="6"/>
                      <a:pt x="19" y="7"/>
                    </a:cubicBezTo>
                    <a:cubicBezTo>
                      <a:pt x="19" y="6"/>
                      <a:pt x="18" y="6"/>
                      <a:pt x="18" y="5"/>
                    </a:cubicBezTo>
                    <a:cubicBezTo>
                      <a:pt x="14" y="5"/>
                      <a:pt x="9" y="4"/>
                      <a:pt x="5" y="2"/>
                    </a:cubicBezTo>
                    <a:moveTo>
                      <a:pt x="3" y="0"/>
                    </a:moveTo>
                    <a:cubicBezTo>
                      <a:pt x="2" y="0"/>
                      <a:pt x="2" y="0"/>
                      <a:pt x="2" y="1"/>
                    </a:cubicBezTo>
                    <a:cubicBezTo>
                      <a:pt x="2" y="1"/>
                      <a:pt x="2" y="1"/>
                      <a:pt x="2" y="1"/>
                    </a:cubicBezTo>
                    <a:cubicBezTo>
                      <a:pt x="2" y="1"/>
                      <a:pt x="3" y="0"/>
                      <a:pt x="3" y="0"/>
                    </a:cubicBezTo>
                    <a:cubicBezTo>
                      <a:pt x="3" y="0"/>
                      <a:pt x="3" y="0"/>
                      <a:pt x="3"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99">
                <a:extLst>
                  <a:ext uri="{FF2B5EF4-FFF2-40B4-BE49-F238E27FC236}">
                    <a16:creationId xmlns:a16="http://schemas.microsoft.com/office/drawing/2014/main" id="{CEB08DE1-062A-4463-ADB7-49F2020EA5E5}"/>
                  </a:ext>
                </a:extLst>
              </p:cNvPr>
              <p:cNvSpPr>
                <a:spLocks/>
              </p:cNvSpPr>
              <p:nvPr/>
            </p:nvSpPr>
            <p:spPr bwMode="auto">
              <a:xfrm>
                <a:off x="2906" y="2135"/>
                <a:ext cx="28" cy="24"/>
              </a:xfrm>
              <a:custGeom>
                <a:avLst/>
                <a:gdLst>
                  <a:gd name="T0" fmla="*/ 9 w 12"/>
                  <a:gd name="T1" fmla="*/ 0 h 10"/>
                  <a:gd name="T2" fmla="*/ 5 w 12"/>
                  <a:gd name="T3" fmla="*/ 5 h 10"/>
                  <a:gd name="T4" fmla="*/ 5 w 12"/>
                  <a:gd name="T5" fmla="*/ 5 h 10"/>
                  <a:gd name="T6" fmla="*/ 4 w 12"/>
                  <a:gd name="T7" fmla="*/ 6 h 10"/>
                  <a:gd name="T8" fmla="*/ 1 w 12"/>
                  <a:gd name="T9" fmla="*/ 7 h 10"/>
                  <a:gd name="T10" fmla="*/ 0 w 12"/>
                  <a:gd name="T11" fmla="*/ 8 h 10"/>
                  <a:gd name="T12" fmla="*/ 1 w 12"/>
                  <a:gd name="T13" fmla="*/ 10 h 10"/>
                  <a:gd name="T14" fmla="*/ 3 w 12"/>
                  <a:gd name="T15" fmla="*/ 9 h 10"/>
                  <a:gd name="T16" fmla="*/ 4 w 12"/>
                  <a:gd name="T17" fmla="*/ 9 h 10"/>
                  <a:gd name="T18" fmla="*/ 5 w 12"/>
                  <a:gd name="T19" fmla="*/ 7 h 10"/>
                  <a:gd name="T20" fmla="*/ 6 w 12"/>
                  <a:gd name="T21" fmla="*/ 8 h 10"/>
                  <a:gd name="T22" fmla="*/ 7 w 12"/>
                  <a:gd name="T23" fmla="*/ 7 h 10"/>
                  <a:gd name="T24" fmla="*/ 8 w 12"/>
                  <a:gd name="T25" fmla="*/ 7 h 10"/>
                  <a:gd name="T26" fmla="*/ 12 w 12"/>
                  <a:gd name="T27" fmla="*/ 0 h 10"/>
                  <a:gd name="T28" fmla="*/ 9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9" y="0"/>
                    </a:moveTo>
                    <a:cubicBezTo>
                      <a:pt x="8" y="2"/>
                      <a:pt x="7" y="3"/>
                      <a:pt x="5" y="5"/>
                    </a:cubicBezTo>
                    <a:cubicBezTo>
                      <a:pt x="5" y="5"/>
                      <a:pt x="5" y="5"/>
                      <a:pt x="5" y="5"/>
                    </a:cubicBezTo>
                    <a:cubicBezTo>
                      <a:pt x="5" y="5"/>
                      <a:pt x="4" y="6"/>
                      <a:pt x="4" y="6"/>
                    </a:cubicBezTo>
                    <a:cubicBezTo>
                      <a:pt x="3" y="7"/>
                      <a:pt x="2" y="7"/>
                      <a:pt x="1" y="7"/>
                    </a:cubicBezTo>
                    <a:cubicBezTo>
                      <a:pt x="1" y="7"/>
                      <a:pt x="0" y="8"/>
                      <a:pt x="0" y="8"/>
                    </a:cubicBezTo>
                    <a:cubicBezTo>
                      <a:pt x="0" y="8"/>
                      <a:pt x="1" y="9"/>
                      <a:pt x="1" y="10"/>
                    </a:cubicBezTo>
                    <a:cubicBezTo>
                      <a:pt x="2" y="10"/>
                      <a:pt x="2" y="10"/>
                      <a:pt x="3" y="9"/>
                    </a:cubicBezTo>
                    <a:cubicBezTo>
                      <a:pt x="3" y="9"/>
                      <a:pt x="4" y="9"/>
                      <a:pt x="4" y="9"/>
                    </a:cubicBezTo>
                    <a:cubicBezTo>
                      <a:pt x="5" y="8"/>
                      <a:pt x="5" y="7"/>
                      <a:pt x="5" y="7"/>
                    </a:cubicBezTo>
                    <a:cubicBezTo>
                      <a:pt x="5" y="7"/>
                      <a:pt x="6" y="7"/>
                      <a:pt x="6" y="8"/>
                    </a:cubicBezTo>
                    <a:cubicBezTo>
                      <a:pt x="7" y="7"/>
                      <a:pt x="7" y="7"/>
                      <a:pt x="7" y="7"/>
                    </a:cubicBezTo>
                    <a:cubicBezTo>
                      <a:pt x="7" y="7"/>
                      <a:pt x="8" y="7"/>
                      <a:pt x="8" y="7"/>
                    </a:cubicBezTo>
                    <a:cubicBezTo>
                      <a:pt x="9" y="5"/>
                      <a:pt x="11" y="3"/>
                      <a:pt x="12" y="0"/>
                    </a:cubicBezTo>
                    <a:cubicBezTo>
                      <a:pt x="11" y="0"/>
                      <a:pt x="10" y="0"/>
                      <a:pt x="9"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00">
                <a:extLst>
                  <a:ext uri="{FF2B5EF4-FFF2-40B4-BE49-F238E27FC236}">
                    <a16:creationId xmlns:a16="http://schemas.microsoft.com/office/drawing/2014/main" id="{F9CD15D2-1F9E-47BF-8086-FA74E7FFD8BA}"/>
                  </a:ext>
                </a:extLst>
              </p:cNvPr>
              <p:cNvSpPr>
                <a:spLocks/>
              </p:cNvSpPr>
              <p:nvPr/>
            </p:nvSpPr>
            <p:spPr bwMode="auto">
              <a:xfrm>
                <a:off x="2704" y="1988"/>
                <a:ext cx="97" cy="52"/>
              </a:xfrm>
              <a:custGeom>
                <a:avLst/>
                <a:gdLst>
                  <a:gd name="T0" fmla="*/ 0 w 41"/>
                  <a:gd name="T1" fmla="*/ 0 h 22"/>
                  <a:gd name="T2" fmla="*/ 2 w 41"/>
                  <a:gd name="T3" fmla="*/ 2 h 22"/>
                  <a:gd name="T4" fmla="*/ 5 w 41"/>
                  <a:gd name="T5" fmla="*/ 8 h 22"/>
                  <a:gd name="T6" fmla="*/ 9 w 41"/>
                  <a:gd name="T7" fmla="*/ 11 h 22"/>
                  <a:gd name="T8" fmla="*/ 18 w 41"/>
                  <a:gd name="T9" fmla="*/ 17 h 22"/>
                  <a:gd name="T10" fmla="*/ 36 w 41"/>
                  <a:gd name="T11" fmla="*/ 22 h 22"/>
                  <a:gd name="T12" fmla="*/ 35 w 41"/>
                  <a:gd name="T13" fmla="*/ 21 h 22"/>
                  <a:gd name="T14" fmla="*/ 36 w 41"/>
                  <a:gd name="T15" fmla="*/ 20 h 22"/>
                  <a:gd name="T16" fmla="*/ 36 w 41"/>
                  <a:gd name="T17" fmla="*/ 20 h 22"/>
                  <a:gd name="T18" fmla="*/ 38 w 41"/>
                  <a:gd name="T19" fmla="*/ 22 h 22"/>
                  <a:gd name="T20" fmla="*/ 39 w 41"/>
                  <a:gd name="T21" fmla="*/ 22 h 22"/>
                  <a:gd name="T22" fmla="*/ 41 w 41"/>
                  <a:gd name="T23" fmla="*/ 22 h 22"/>
                  <a:gd name="T24" fmla="*/ 41 w 41"/>
                  <a:gd name="T25" fmla="*/ 22 h 22"/>
                  <a:gd name="T26" fmla="*/ 39 w 41"/>
                  <a:gd name="T27" fmla="*/ 21 h 22"/>
                  <a:gd name="T28" fmla="*/ 37 w 41"/>
                  <a:gd name="T29" fmla="*/ 19 h 22"/>
                  <a:gd name="T30" fmla="*/ 36 w 41"/>
                  <a:gd name="T31" fmla="*/ 19 h 22"/>
                  <a:gd name="T32" fmla="*/ 35 w 41"/>
                  <a:gd name="T33" fmla="*/ 19 h 22"/>
                  <a:gd name="T34" fmla="*/ 30 w 41"/>
                  <a:gd name="T35" fmla="*/ 18 h 22"/>
                  <a:gd name="T36" fmla="*/ 25 w 41"/>
                  <a:gd name="T37" fmla="*/ 17 h 22"/>
                  <a:gd name="T38" fmla="*/ 20 w 41"/>
                  <a:gd name="T39" fmla="*/ 15 h 22"/>
                  <a:gd name="T40" fmla="*/ 16 w 41"/>
                  <a:gd name="T41" fmla="*/ 12 h 22"/>
                  <a:gd name="T42" fmla="*/ 8 w 41"/>
                  <a:gd name="T43" fmla="*/ 6 h 22"/>
                  <a:gd name="T44" fmla="*/ 0 w 41"/>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22">
                    <a:moveTo>
                      <a:pt x="0" y="0"/>
                    </a:moveTo>
                    <a:cubicBezTo>
                      <a:pt x="1" y="1"/>
                      <a:pt x="2" y="2"/>
                      <a:pt x="2" y="2"/>
                    </a:cubicBezTo>
                    <a:cubicBezTo>
                      <a:pt x="3" y="4"/>
                      <a:pt x="4" y="6"/>
                      <a:pt x="5" y="8"/>
                    </a:cubicBezTo>
                    <a:cubicBezTo>
                      <a:pt x="6" y="9"/>
                      <a:pt x="8" y="10"/>
                      <a:pt x="9" y="11"/>
                    </a:cubicBezTo>
                    <a:cubicBezTo>
                      <a:pt x="12" y="13"/>
                      <a:pt x="15" y="15"/>
                      <a:pt x="18" y="17"/>
                    </a:cubicBezTo>
                    <a:cubicBezTo>
                      <a:pt x="24" y="20"/>
                      <a:pt x="30" y="22"/>
                      <a:pt x="36" y="22"/>
                    </a:cubicBezTo>
                    <a:cubicBezTo>
                      <a:pt x="35" y="22"/>
                      <a:pt x="35" y="21"/>
                      <a:pt x="35" y="21"/>
                    </a:cubicBezTo>
                    <a:cubicBezTo>
                      <a:pt x="35" y="20"/>
                      <a:pt x="35" y="20"/>
                      <a:pt x="36" y="20"/>
                    </a:cubicBezTo>
                    <a:cubicBezTo>
                      <a:pt x="36" y="20"/>
                      <a:pt x="36" y="20"/>
                      <a:pt x="36" y="20"/>
                    </a:cubicBezTo>
                    <a:cubicBezTo>
                      <a:pt x="37" y="20"/>
                      <a:pt x="38" y="21"/>
                      <a:pt x="38" y="22"/>
                    </a:cubicBezTo>
                    <a:cubicBezTo>
                      <a:pt x="38" y="22"/>
                      <a:pt x="39" y="22"/>
                      <a:pt x="39" y="22"/>
                    </a:cubicBezTo>
                    <a:cubicBezTo>
                      <a:pt x="39" y="22"/>
                      <a:pt x="40" y="22"/>
                      <a:pt x="41" y="22"/>
                    </a:cubicBezTo>
                    <a:cubicBezTo>
                      <a:pt x="41" y="22"/>
                      <a:pt x="41" y="22"/>
                      <a:pt x="41" y="22"/>
                    </a:cubicBezTo>
                    <a:cubicBezTo>
                      <a:pt x="40" y="22"/>
                      <a:pt x="40" y="21"/>
                      <a:pt x="39" y="21"/>
                    </a:cubicBezTo>
                    <a:cubicBezTo>
                      <a:pt x="37" y="19"/>
                      <a:pt x="37" y="19"/>
                      <a:pt x="37" y="19"/>
                    </a:cubicBezTo>
                    <a:cubicBezTo>
                      <a:pt x="37" y="19"/>
                      <a:pt x="37" y="19"/>
                      <a:pt x="36" y="19"/>
                    </a:cubicBezTo>
                    <a:cubicBezTo>
                      <a:pt x="35" y="19"/>
                      <a:pt x="35" y="19"/>
                      <a:pt x="35" y="19"/>
                    </a:cubicBezTo>
                    <a:cubicBezTo>
                      <a:pt x="33" y="19"/>
                      <a:pt x="32" y="19"/>
                      <a:pt x="30" y="18"/>
                    </a:cubicBezTo>
                    <a:cubicBezTo>
                      <a:pt x="25" y="17"/>
                      <a:pt x="25" y="17"/>
                      <a:pt x="25" y="17"/>
                    </a:cubicBezTo>
                    <a:cubicBezTo>
                      <a:pt x="23" y="16"/>
                      <a:pt x="22" y="15"/>
                      <a:pt x="20" y="15"/>
                    </a:cubicBezTo>
                    <a:cubicBezTo>
                      <a:pt x="19" y="14"/>
                      <a:pt x="17" y="13"/>
                      <a:pt x="16" y="12"/>
                    </a:cubicBezTo>
                    <a:cubicBezTo>
                      <a:pt x="13" y="11"/>
                      <a:pt x="10" y="8"/>
                      <a:pt x="8" y="6"/>
                    </a:cubicBezTo>
                    <a:cubicBezTo>
                      <a:pt x="5" y="4"/>
                      <a:pt x="3" y="2"/>
                      <a:pt x="0"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01">
                <a:extLst>
                  <a:ext uri="{FF2B5EF4-FFF2-40B4-BE49-F238E27FC236}">
                    <a16:creationId xmlns:a16="http://schemas.microsoft.com/office/drawing/2014/main" id="{5E0917BD-7E1C-4C60-B28D-8A7E9374CCD4}"/>
                  </a:ext>
                </a:extLst>
              </p:cNvPr>
              <p:cNvSpPr>
                <a:spLocks/>
              </p:cNvSpPr>
              <p:nvPr/>
            </p:nvSpPr>
            <p:spPr bwMode="auto">
              <a:xfrm>
                <a:off x="2787" y="2035"/>
                <a:ext cx="7" cy="5"/>
              </a:xfrm>
              <a:custGeom>
                <a:avLst/>
                <a:gdLst>
                  <a:gd name="T0" fmla="*/ 1 w 3"/>
                  <a:gd name="T1" fmla="*/ 0 h 2"/>
                  <a:gd name="T2" fmla="*/ 0 w 3"/>
                  <a:gd name="T3" fmla="*/ 1 h 2"/>
                  <a:gd name="T4" fmla="*/ 1 w 3"/>
                  <a:gd name="T5" fmla="*/ 2 h 2"/>
                  <a:gd name="T6" fmla="*/ 3 w 3"/>
                  <a:gd name="T7" fmla="*/ 2 h 2"/>
                  <a:gd name="T8" fmla="*/ 1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cubicBezTo>
                      <a:pt x="0" y="0"/>
                      <a:pt x="0" y="0"/>
                      <a:pt x="0" y="1"/>
                    </a:cubicBezTo>
                    <a:cubicBezTo>
                      <a:pt x="0" y="1"/>
                      <a:pt x="0" y="2"/>
                      <a:pt x="1" y="2"/>
                    </a:cubicBezTo>
                    <a:cubicBezTo>
                      <a:pt x="2" y="2"/>
                      <a:pt x="2" y="2"/>
                      <a:pt x="3" y="2"/>
                    </a:cubicBezTo>
                    <a:cubicBezTo>
                      <a:pt x="3" y="1"/>
                      <a:pt x="2" y="0"/>
                      <a:pt x="1" y="0"/>
                    </a:cubicBezTo>
                    <a:cubicBezTo>
                      <a:pt x="1" y="0"/>
                      <a:pt x="1" y="0"/>
                      <a:pt x="1"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902">
                <a:extLst>
                  <a:ext uri="{FF2B5EF4-FFF2-40B4-BE49-F238E27FC236}">
                    <a16:creationId xmlns:a16="http://schemas.microsoft.com/office/drawing/2014/main" id="{474E3DDE-4F5F-42B0-9712-E79617908E11}"/>
                  </a:ext>
                </a:extLst>
              </p:cNvPr>
              <p:cNvSpPr>
                <a:spLocks noEditPoints="1"/>
              </p:cNvSpPr>
              <p:nvPr/>
            </p:nvSpPr>
            <p:spPr bwMode="auto">
              <a:xfrm>
                <a:off x="2490" y="2064"/>
                <a:ext cx="71" cy="47"/>
              </a:xfrm>
              <a:custGeom>
                <a:avLst/>
                <a:gdLst>
                  <a:gd name="T0" fmla="*/ 27 w 30"/>
                  <a:gd name="T1" fmla="*/ 12 h 20"/>
                  <a:gd name="T2" fmla="*/ 30 w 30"/>
                  <a:gd name="T3" fmla="*/ 18 h 20"/>
                  <a:gd name="T4" fmla="*/ 29 w 30"/>
                  <a:gd name="T5" fmla="*/ 18 h 20"/>
                  <a:gd name="T6" fmla="*/ 29 w 30"/>
                  <a:gd name="T7" fmla="*/ 16 h 20"/>
                  <a:gd name="T8" fmla="*/ 28 w 30"/>
                  <a:gd name="T9" fmla="*/ 15 h 20"/>
                  <a:gd name="T10" fmla="*/ 28 w 30"/>
                  <a:gd name="T11" fmla="*/ 15 h 20"/>
                  <a:gd name="T12" fmla="*/ 28 w 30"/>
                  <a:gd name="T13" fmla="*/ 14 h 20"/>
                  <a:gd name="T14" fmla="*/ 28 w 30"/>
                  <a:gd name="T15" fmla="*/ 14 h 20"/>
                  <a:gd name="T16" fmla="*/ 27 w 30"/>
                  <a:gd name="T17" fmla="*/ 12 h 20"/>
                  <a:gd name="T18" fmla="*/ 22 w 30"/>
                  <a:gd name="T19" fmla="*/ 0 h 20"/>
                  <a:gd name="T20" fmla="*/ 5 w 30"/>
                  <a:gd name="T21" fmla="*/ 5 h 20"/>
                  <a:gd name="T22" fmla="*/ 4 w 30"/>
                  <a:gd name="T23" fmla="*/ 5 h 20"/>
                  <a:gd name="T24" fmla="*/ 0 w 30"/>
                  <a:gd name="T25" fmla="*/ 5 h 20"/>
                  <a:gd name="T26" fmla="*/ 1 w 30"/>
                  <a:gd name="T27" fmla="*/ 6 h 20"/>
                  <a:gd name="T28" fmla="*/ 2 w 30"/>
                  <a:gd name="T29" fmla="*/ 8 h 20"/>
                  <a:gd name="T30" fmla="*/ 5 w 30"/>
                  <a:gd name="T31" fmla="*/ 12 h 20"/>
                  <a:gd name="T32" fmla="*/ 11 w 30"/>
                  <a:gd name="T33" fmla="*/ 20 h 20"/>
                  <a:gd name="T34" fmla="*/ 11 w 30"/>
                  <a:gd name="T35" fmla="*/ 20 h 20"/>
                  <a:gd name="T36" fmla="*/ 24 w 30"/>
                  <a:gd name="T37" fmla="*/ 11 h 20"/>
                  <a:gd name="T38" fmla="*/ 25 w 30"/>
                  <a:gd name="T39" fmla="*/ 10 h 20"/>
                  <a:gd name="T40" fmla="*/ 25 w 30"/>
                  <a:gd name="T41" fmla="*/ 8 h 20"/>
                  <a:gd name="T42" fmla="*/ 25 w 30"/>
                  <a:gd name="T43" fmla="*/ 7 h 20"/>
                  <a:gd name="T44" fmla="*/ 22 w 30"/>
                  <a:gd name="T4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0">
                    <a:moveTo>
                      <a:pt x="27" y="12"/>
                    </a:moveTo>
                    <a:cubicBezTo>
                      <a:pt x="27" y="14"/>
                      <a:pt x="28" y="16"/>
                      <a:pt x="30" y="18"/>
                    </a:cubicBezTo>
                    <a:cubicBezTo>
                      <a:pt x="29" y="18"/>
                      <a:pt x="29" y="18"/>
                      <a:pt x="29" y="18"/>
                    </a:cubicBezTo>
                    <a:cubicBezTo>
                      <a:pt x="29" y="16"/>
                      <a:pt x="29" y="16"/>
                      <a:pt x="29" y="16"/>
                    </a:cubicBezTo>
                    <a:cubicBezTo>
                      <a:pt x="28" y="15"/>
                      <a:pt x="28" y="15"/>
                      <a:pt x="28" y="15"/>
                    </a:cubicBezTo>
                    <a:cubicBezTo>
                      <a:pt x="28" y="15"/>
                      <a:pt x="28" y="15"/>
                      <a:pt x="28" y="15"/>
                    </a:cubicBezTo>
                    <a:cubicBezTo>
                      <a:pt x="28" y="14"/>
                      <a:pt x="28" y="14"/>
                      <a:pt x="28" y="14"/>
                    </a:cubicBezTo>
                    <a:cubicBezTo>
                      <a:pt x="28" y="14"/>
                      <a:pt x="28" y="14"/>
                      <a:pt x="28" y="14"/>
                    </a:cubicBezTo>
                    <a:cubicBezTo>
                      <a:pt x="27" y="12"/>
                      <a:pt x="27" y="12"/>
                      <a:pt x="27" y="12"/>
                    </a:cubicBezTo>
                    <a:moveTo>
                      <a:pt x="22" y="0"/>
                    </a:moveTo>
                    <a:cubicBezTo>
                      <a:pt x="17" y="3"/>
                      <a:pt x="11" y="5"/>
                      <a:pt x="5" y="5"/>
                    </a:cubicBezTo>
                    <a:cubicBezTo>
                      <a:pt x="4" y="5"/>
                      <a:pt x="4" y="5"/>
                      <a:pt x="4" y="5"/>
                    </a:cubicBezTo>
                    <a:cubicBezTo>
                      <a:pt x="3" y="5"/>
                      <a:pt x="2" y="5"/>
                      <a:pt x="0" y="5"/>
                    </a:cubicBezTo>
                    <a:cubicBezTo>
                      <a:pt x="1" y="5"/>
                      <a:pt x="1" y="5"/>
                      <a:pt x="1" y="6"/>
                    </a:cubicBezTo>
                    <a:cubicBezTo>
                      <a:pt x="1" y="6"/>
                      <a:pt x="2" y="7"/>
                      <a:pt x="2" y="8"/>
                    </a:cubicBezTo>
                    <a:cubicBezTo>
                      <a:pt x="5" y="12"/>
                      <a:pt x="5" y="12"/>
                      <a:pt x="5" y="12"/>
                    </a:cubicBezTo>
                    <a:cubicBezTo>
                      <a:pt x="7" y="14"/>
                      <a:pt x="9" y="17"/>
                      <a:pt x="11" y="20"/>
                    </a:cubicBezTo>
                    <a:cubicBezTo>
                      <a:pt x="11" y="20"/>
                      <a:pt x="11" y="20"/>
                      <a:pt x="11" y="20"/>
                    </a:cubicBezTo>
                    <a:cubicBezTo>
                      <a:pt x="17" y="18"/>
                      <a:pt x="22" y="14"/>
                      <a:pt x="24" y="11"/>
                    </a:cubicBezTo>
                    <a:cubicBezTo>
                      <a:pt x="25" y="10"/>
                      <a:pt x="25" y="10"/>
                      <a:pt x="25" y="10"/>
                    </a:cubicBezTo>
                    <a:cubicBezTo>
                      <a:pt x="25" y="9"/>
                      <a:pt x="25" y="8"/>
                      <a:pt x="25" y="8"/>
                    </a:cubicBezTo>
                    <a:cubicBezTo>
                      <a:pt x="25" y="7"/>
                      <a:pt x="25" y="7"/>
                      <a:pt x="25" y="7"/>
                    </a:cubicBezTo>
                    <a:cubicBezTo>
                      <a:pt x="24" y="5"/>
                      <a:pt x="23" y="2"/>
                      <a:pt x="22" y="0"/>
                    </a:cubicBezTo>
                  </a:path>
                </a:pathLst>
              </a:custGeom>
              <a:solidFill>
                <a:srgbClr val="F6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903">
                <a:extLst>
                  <a:ext uri="{FF2B5EF4-FFF2-40B4-BE49-F238E27FC236}">
                    <a16:creationId xmlns:a16="http://schemas.microsoft.com/office/drawing/2014/main" id="{45127ACE-B929-46F2-8E06-A5D8C19A9621}"/>
                  </a:ext>
                </a:extLst>
              </p:cNvPr>
              <p:cNvSpPr>
                <a:spLocks/>
              </p:cNvSpPr>
              <p:nvPr/>
            </p:nvSpPr>
            <p:spPr bwMode="auto">
              <a:xfrm>
                <a:off x="2516" y="2088"/>
                <a:ext cx="33" cy="26"/>
              </a:xfrm>
              <a:custGeom>
                <a:avLst/>
                <a:gdLst>
                  <a:gd name="T0" fmla="*/ 14 w 14"/>
                  <a:gd name="T1" fmla="*/ 0 h 11"/>
                  <a:gd name="T2" fmla="*/ 13 w 14"/>
                  <a:gd name="T3" fmla="*/ 1 h 11"/>
                  <a:gd name="T4" fmla="*/ 0 w 14"/>
                  <a:gd name="T5" fmla="*/ 10 h 11"/>
                  <a:gd name="T6" fmla="*/ 1 w 14"/>
                  <a:gd name="T7" fmla="*/ 11 h 11"/>
                  <a:gd name="T8" fmla="*/ 14 w 14"/>
                  <a:gd name="T9" fmla="*/ 1 h 11"/>
                  <a:gd name="T10" fmla="*/ 14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4" y="0"/>
                    </a:moveTo>
                    <a:cubicBezTo>
                      <a:pt x="13" y="1"/>
                      <a:pt x="13" y="1"/>
                      <a:pt x="13" y="1"/>
                    </a:cubicBezTo>
                    <a:cubicBezTo>
                      <a:pt x="11" y="4"/>
                      <a:pt x="6" y="8"/>
                      <a:pt x="0" y="10"/>
                    </a:cubicBezTo>
                    <a:cubicBezTo>
                      <a:pt x="0" y="10"/>
                      <a:pt x="1" y="11"/>
                      <a:pt x="1" y="11"/>
                    </a:cubicBezTo>
                    <a:cubicBezTo>
                      <a:pt x="6" y="9"/>
                      <a:pt x="11" y="6"/>
                      <a:pt x="14" y="1"/>
                    </a:cubicBezTo>
                    <a:cubicBezTo>
                      <a:pt x="14" y="1"/>
                      <a:pt x="14" y="0"/>
                      <a:pt x="14"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904">
                <a:extLst>
                  <a:ext uri="{FF2B5EF4-FFF2-40B4-BE49-F238E27FC236}">
                    <a16:creationId xmlns:a16="http://schemas.microsoft.com/office/drawing/2014/main" id="{346ECB89-6362-4EF5-89ED-E580C50DE92C}"/>
                  </a:ext>
                </a:extLst>
              </p:cNvPr>
              <p:cNvSpPr>
                <a:spLocks/>
              </p:cNvSpPr>
              <p:nvPr/>
            </p:nvSpPr>
            <p:spPr bwMode="auto">
              <a:xfrm>
                <a:off x="2549" y="2083"/>
                <a:ext cx="17" cy="38"/>
              </a:xfrm>
              <a:custGeom>
                <a:avLst/>
                <a:gdLst>
                  <a:gd name="T0" fmla="*/ 0 w 7"/>
                  <a:gd name="T1" fmla="*/ 0 h 16"/>
                  <a:gd name="T2" fmla="*/ 0 w 7"/>
                  <a:gd name="T3" fmla="*/ 2 h 16"/>
                  <a:gd name="T4" fmla="*/ 0 w 7"/>
                  <a:gd name="T5" fmla="*/ 3 h 16"/>
                  <a:gd name="T6" fmla="*/ 0 w 7"/>
                  <a:gd name="T7" fmla="*/ 3 h 16"/>
                  <a:gd name="T8" fmla="*/ 7 w 7"/>
                  <a:gd name="T9" fmla="*/ 16 h 16"/>
                  <a:gd name="T10" fmla="*/ 6 w 7"/>
                  <a:gd name="T11" fmla="*/ 13 h 16"/>
                  <a:gd name="T12" fmla="*/ 5 w 7"/>
                  <a:gd name="T13" fmla="*/ 10 h 16"/>
                  <a:gd name="T14" fmla="*/ 2 w 7"/>
                  <a:gd name="T15" fmla="*/ 4 h 16"/>
                  <a:gd name="T16" fmla="*/ 0 w 7"/>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6">
                    <a:moveTo>
                      <a:pt x="0" y="0"/>
                    </a:moveTo>
                    <a:cubicBezTo>
                      <a:pt x="0" y="0"/>
                      <a:pt x="0" y="1"/>
                      <a:pt x="0" y="2"/>
                    </a:cubicBezTo>
                    <a:cubicBezTo>
                      <a:pt x="0" y="2"/>
                      <a:pt x="0" y="3"/>
                      <a:pt x="0" y="3"/>
                    </a:cubicBezTo>
                    <a:cubicBezTo>
                      <a:pt x="0" y="3"/>
                      <a:pt x="0" y="3"/>
                      <a:pt x="0" y="3"/>
                    </a:cubicBezTo>
                    <a:cubicBezTo>
                      <a:pt x="1" y="8"/>
                      <a:pt x="3" y="13"/>
                      <a:pt x="7" y="16"/>
                    </a:cubicBezTo>
                    <a:cubicBezTo>
                      <a:pt x="6" y="13"/>
                      <a:pt x="6" y="13"/>
                      <a:pt x="6" y="13"/>
                    </a:cubicBezTo>
                    <a:cubicBezTo>
                      <a:pt x="5" y="10"/>
                      <a:pt x="5" y="10"/>
                      <a:pt x="5" y="10"/>
                    </a:cubicBezTo>
                    <a:cubicBezTo>
                      <a:pt x="3" y="8"/>
                      <a:pt x="2" y="6"/>
                      <a:pt x="2" y="4"/>
                    </a:cubicBezTo>
                    <a:cubicBezTo>
                      <a:pt x="0" y="0"/>
                      <a:pt x="0" y="0"/>
                      <a:pt x="0" y="0"/>
                    </a:cubicBezTo>
                  </a:path>
                </a:pathLst>
              </a:custGeom>
              <a:solidFill>
                <a:srgbClr val="DF8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905">
                <a:extLst>
                  <a:ext uri="{FF2B5EF4-FFF2-40B4-BE49-F238E27FC236}">
                    <a16:creationId xmlns:a16="http://schemas.microsoft.com/office/drawing/2014/main" id="{5B18FE3A-93E7-4B13-BD27-CA085CD0788B}"/>
                  </a:ext>
                </a:extLst>
              </p:cNvPr>
              <p:cNvSpPr>
                <a:spLocks noEditPoints="1"/>
              </p:cNvSpPr>
              <p:nvPr/>
            </p:nvSpPr>
            <p:spPr bwMode="auto">
              <a:xfrm>
                <a:off x="2421" y="1898"/>
                <a:ext cx="52" cy="68"/>
              </a:xfrm>
              <a:custGeom>
                <a:avLst/>
                <a:gdLst>
                  <a:gd name="T0" fmla="*/ 8 w 22"/>
                  <a:gd name="T1" fmla="*/ 9 h 29"/>
                  <a:gd name="T2" fmla="*/ 8 w 22"/>
                  <a:gd name="T3" fmla="*/ 9 h 29"/>
                  <a:gd name="T4" fmla="*/ 4 w 22"/>
                  <a:gd name="T5" fmla="*/ 14 h 29"/>
                  <a:gd name="T6" fmla="*/ 2 w 22"/>
                  <a:gd name="T7" fmla="*/ 20 h 29"/>
                  <a:gd name="T8" fmla="*/ 1 w 22"/>
                  <a:gd name="T9" fmla="*/ 22 h 29"/>
                  <a:gd name="T10" fmla="*/ 0 w 22"/>
                  <a:gd name="T11" fmla="*/ 25 h 29"/>
                  <a:gd name="T12" fmla="*/ 0 w 22"/>
                  <a:gd name="T13" fmla="*/ 25 h 29"/>
                  <a:gd name="T14" fmla="*/ 0 w 22"/>
                  <a:gd name="T15" fmla="*/ 26 h 29"/>
                  <a:gd name="T16" fmla="*/ 0 w 22"/>
                  <a:gd name="T17" fmla="*/ 26 h 29"/>
                  <a:gd name="T18" fmla="*/ 0 w 22"/>
                  <a:gd name="T19" fmla="*/ 26 h 29"/>
                  <a:gd name="T20" fmla="*/ 0 w 22"/>
                  <a:gd name="T21" fmla="*/ 26 h 29"/>
                  <a:gd name="T22" fmla="*/ 2 w 22"/>
                  <a:gd name="T23" fmla="*/ 29 h 29"/>
                  <a:gd name="T24" fmla="*/ 5 w 22"/>
                  <a:gd name="T25" fmla="*/ 29 h 29"/>
                  <a:gd name="T26" fmla="*/ 5 w 22"/>
                  <a:gd name="T27" fmla="*/ 27 h 29"/>
                  <a:gd name="T28" fmla="*/ 12 w 22"/>
                  <a:gd name="T29" fmla="*/ 13 h 29"/>
                  <a:gd name="T30" fmla="*/ 11 w 22"/>
                  <a:gd name="T31" fmla="*/ 12 h 29"/>
                  <a:gd name="T32" fmla="*/ 8 w 22"/>
                  <a:gd name="T33" fmla="*/ 9 h 29"/>
                  <a:gd name="T34" fmla="*/ 16 w 22"/>
                  <a:gd name="T35" fmla="*/ 0 h 29"/>
                  <a:gd name="T36" fmla="*/ 15 w 22"/>
                  <a:gd name="T37" fmla="*/ 1 h 29"/>
                  <a:gd name="T38" fmla="*/ 14 w 22"/>
                  <a:gd name="T39" fmla="*/ 2 h 29"/>
                  <a:gd name="T40" fmla="*/ 14 w 22"/>
                  <a:gd name="T41" fmla="*/ 2 h 29"/>
                  <a:gd name="T42" fmla="*/ 15 w 22"/>
                  <a:gd name="T43" fmla="*/ 3 h 29"/>
                  <a:gd name="T44" fmla="*/ 18 w 22"/>
                  <a:gd name="T45" fmla="*/ 4 h 29"/>
                  <a:gd name="T46" fmla="*/ 20 w 22"/>
                  <a:gd name="T47" fmla="*/ 4 h 29"/>
                  <a:gd name="T48" fmla="*/ 22 w 22"/>
                  <a:gd name="T49" fmla="*/ 3 h 29"/>
                  <a:gd name="T50" fmla="*/ 16 w 22"/>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9">
                    <a:moveTo>
                      <a:pt x="8" y="9"/>
                    </a:moveTo>
                    <a:cubicBezTo>
                      <a:pt x="8" y="9"/>
                      <a:pt x="8" y="9"/>
                      <a:pt x="8" y="9"/>
                    </a:cubicBezTo>
                    <a:cubicBezTo>
                      <a:pt x="6" y="11"/>
                      <a:pt x="5" y="12"/>
                      <a:pt x="4" y="14"/>
                    </a:cubicBezTo>
                    <a:cubicBezTo>
                      <a:pt x="3" y="16"/>
                      <a:pt x="3" y="18"/>
                      <a:pt x="2" y="20"/>
                    </a:cubicBezTo>
                    <a:cubicBezTo>
                      <a:pt x="1" y="21"/>
                      <a:pt x="1" y="21"/>
                      <a:pt x="1" y="22"/>
                    </a:cubicBezTo>
                    <a:cubicBezTo>
                      <a:pt x="0" y="25"/>
                      <a:pt x="0" y="25"/>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2" y="29"/>
                      <a:pt x="2" y="29"/>
                      <a:pt x="2" y="29"/>
                    </a:cubicBezTo>
                    <a:cubicBezTo>
                      <a:pt x="3" y="29"/>
                      <a:pt x="4" y="29"/>
                      <a:pt x="5" y="29"/>
                    </a:cubicBezTo>
                    <a:cubicBezTo>
                      <a:pt x="5" y="28"/>
                      <a:pt x="5" y="28"/>
                      <a:pt x="5" y="27"/>
                    </a:cubicBezTo>
                    <a:cubicBezTo>
                      <a:pt x="7" y="22"/>
                      <a:pt x="9" y="17"/>
                      <a:pt x="12" y="13"/>
                    </a:cubicBezTo>
                    <a:cubicBezTo>
                      <a:pt x="11" y="13"/>
                      <a:pt x="11" y="12"/>
                      <a:pt x="11" y="12"/>
                    </a:cubicBezTo>
                    <a:cubicBezTo>
                      <a:pt x="10" y="11"/>
                      <a:pt x="9" y="10"/>
                      <a:pt x="8" y="9"/>
                    </a:cubicBezTo>
                    <a:moveTo>
                      <a:pt x="16" y="0"/>
                    </a:moveTo>
                    <a:cubicBezTo>
                      <a:pt x="16" y="1"/>
                      <a:pt x="16" y="1"/>
                      <a:pt x="15" y="1"/>
                    </a:cubicBezTo>
                    <a:cubicBezTo>
                      <a:pt x="14" y="2"/>
                      <a:pt x="14" y="2"/>
                      <a:pt x="14" y="2"/>
                    </a:cubicBezTo>
                    <a:cubicBezTo>
                      <a:pt x="14" y="2"/>
                      <a:pt x="14" y="2"/>
                      <a:pt x="14" y="2"/>
                    </a:cubicBezTo>
                    <a:cubicBezTo>
                      <a:pt x="15" y="3"/>
                      <a:pt x="15" y="3"/>
                      <a:pt x="15" y="3"/>
                    </a:cubicBezTo>
                    <a:cubicBezTo>
                      <a:pt x="18" y="4"/>
                      <a:pt x="18" y="4"/>
                      <a:pt x="18" y="4"/>
                    </a:cubicBezTo>
                    <a:cubicBezTo>
                      <a:pt x="20" y="4"/>
                      <a:pt x="20" y="4"/>
                      <a:pt x="20" y="4"/>
                    </a:cubicBezTo>
                    <a:cubicBezTo>
                      <a:pt x="20" y="4"/>
                      <a:pt x="21" y="4"/>
                      <a:pt x="22" y="3"/>
                    </a:cubicBezTo>
                    <a:cubicBezTo>
                      <a:pt x="20" y="2"/>
                      <a:pt x="18" y="1"/>
                      <a:pt x="16"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906">
                <a:extLst>
                  <a:ext uri="{FF2B5EF4-FFF2-40B4-BE49-F238E27FC236}">
                    <a16:creationId xmlns:a16="http://schemas.microsoft.com/office/drawing/2014/main" id="{94EEF477-51B6-466B-B348-72EFC70DE178}"/>
                  </a:ext>
                </a:extLst>
              </p:cNvPr>
              <p:cNvSpPr>
                <a:spLocks noEditPoints="1"/>
              </p:cNvSpPr>
              <p:nvPr/>
            </p:nvSpPr>
            <p:spPr bwMode="auto">
              <a:xfrm>
                <a:off x="2426" y="1895"/>
                <a:ext cx="47" cy="81"/>
              </a:xfrm>
              <a:custGeom>
                <a:avLst/>
                <a:gdLst>
                  <a:gd name="T0" fmla="*/ 3 w 20"/>
                  <a:gd name="T1" fmla="*/ 30 h 34"/>
                  <a:gd name="T2" fmla="*/ 0 w 20"/>
                  <a:gd name="T3" fmla="*/ 30 h 34"/>
                  <a:gd name="T4" fmla="*/ 2 w 20"/>
                  <a:gd name="T5" fmla="*/ 33 h 34"/>
                  <a:gd name="T6" fmla="*/ 2 w 20"/>
                  <a:gd name="T7" fmla="*/ 34 h 34"/>
                  <a:gd name="T8" fmla="*/ 3 w 20"/>
                  <a:gd name="T9" fmla="*/ 30 h 34"/>
                  <a:gd name="T10" fmla="*/ 16 w 20"/>
                  <a:gd name="T11" fmla="*/ 0 h 34"/>
                  <a:gd name="T12" fmla="*/ 14 w 20"/>
                  <a:gd name="T13" fmla="*/ 1 h 34"/>
                  <a:gd name="T14" fmla="*/ 20 w 20"/>
                  <a:gd name="T15" fmla="*/ 4 h 34"/>
                  <a:gd name="T16" fmla="*/ 20 w 20"/>
                  <a:gd name="T17" fmla="*/ 4 h 34"/>
                  <a:gd name="T18" fmla="*/ 16 w 20"/>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4">
                    <a:moveTo>
                      <a:pt x="3" y="30"/>
                    </a:moveTo>
                    <a:cubicBezTo>
                      <a:pt x="2" y="30"/>
                      <a:pt x="1" y="30"/>
                      <a:pt x="0" y="30"/>
                    </a:cubicBezTo>
                    <a:cubicBezTo>
                      <a:pt x="2" y="33"/>
                      <a:pt x="2" y="33"/>
                      <a:pt x="2" y="33"/>
                    </a:cubicBezTo>
                    <a:cubicBezTo>
                      <a:pt x="2" y="33"/>
                      <a:pt x="2" y="34"/>
                      <a:pt x="2" y="34"/>
                    </a:cubicBezTo>
                    <a:cubicBezTo>
                      <a:pt x="3" y="33"/>
                      <a:pt x="3" y="31"/>
                      <a:pt x="3" y="30"/>
                    </a:cubicBezTo>
                    <a:moveTo>
                      <a:pt x="16" y="0"/>
                    </a:moveTo>
                    <a:cubicBezTo>
                      <a:pt x="16" y="0"/>
                      <a:pt x="15" y="1"/>
                      <a:pt x="14" y="1"/>
                    </a:cubicBezTo>
                    <a:cubicBezTo>
                      <a:pt x="16" y="2"/>
                      <a:pt x="18" y="3"/>
                      <a:pt x="20" y="4"/>
                    </a:cubicBezTo>
                    <a:cubicBezTo>
                      <a:pt x="20" y="4"/>
                      <a:pt x="20" y="4"/>
                      <a:pt x="20" y="4"/>
                    </a:cubicBezTo>
                    <a:cubicBezTo>
                      <a:pt x="19" y="2"/>
                      <a:pt x="18" y="1"/>
                      <a:pt x="16"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07">
                <a:extLst>
                  <a:ext uri="{FF2B5EF4-FFF2-40B4-BE49-F238E27FC236}">
                    <a16:creationId xmlns:a16="http://schemas.microsoft.com/office/drawing/2014/main" id="{8E040343-27E6-480D-9235-F7D789AE5CFE}"/>
                  </a:ext>
                </a:extLst>
              </p:cNvPr>
              <p:cNvSpPr>
                <a:spLocks/>
              </p:cNvSpPr>
              <p:nvPr/>
            </p:nvSpPr>
            <p:spPr bwMode="auto">
              <a:xfrm>
                <a:off x="2454" y="1950"/>
                <a:ext cx="14" cy="69"/>
              </a:xfrm>
              <a:custGeom>
                <a:avLst/>
                <a:gdLst>
                  <a:gd name="T0" fmla="*/ 5 w 6"/>
                  <a:gd name="T1" fmla="*/ 0 h 29"/>
                  <a:gd name="T2" fmla="*/ 1 w 6"/>
                  <a:gd name="T3" fmla="*/ 24 h 29"/>
                  <a:gd name="T4" fmla="*/ 2 w 6"/>
                  <a:gd name="T5" fmla="*/ 26 h 29"/>
                  <a:gd name="T6" fmla="*/ 3 w 6"/>
                  <a:gd name="T7" fmla="*/ 28 h 29"/>
                  <a:gd name="T8" fmla="*/ 5 w 6"/>
                  <a:gd name="T9" fmla="*/ 29 h 29"/>
                  <a:gd name="T10" fmla="*/ 4 w 6"/>
                  <a:gd name="T11" fmla="*/ 25 h 29"/>
                  <a:gd name="T12" fmla="*/ 5 w 6"/>
                  <a:gd name="T13" fmla="*/ 7 h 29"/>
                  <a:gd name="T14" fmla="*/ 5 w 6"/>
                  <a:gd name="T15" fmla="*/ 5 h 29"/>
                  <a:gd name="T16" fmla="*/ 6 w 6"/>
                  <a:gd name="T17" fmla="*/ 3 h 29"/>
                  <a:gd name="T18" fmla="*/ 6 w 6"/>
                  <a:gd name="T19" fmla="*/ 2 h 29"/>
                  <a:gd name="T20" fmla="*/ 5 w 6"/>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9">
                    <a:moveTo>
                      <a:pt x="5" y="0"/>
                    </a:moveTo>
                    <a:cubicBezTo>
                      <a:pt x="1" y="7"/>
                      <a:pt x="0" y="15"/>
                      <a:pt x="1" y="24"/>
                    </a:cubicBezTo>
                    <a:cubicBezTo>
                      <a:pt x="1" y="25"/>
                      <a:pt x="2" y="25"/>
                      <a:pt x="2" y="26"/>
                    </a:cubicBezTo>
                    <a:cubicBezTo>
                      <a:pt x="2" y="27"/>
                      <a:pt x="3" y="27"/>
                      <a:pt x="3" y="28"/>
                    </a:cubicBezTo>
                    <a:cubicBezTo>
                      <a:pt x="4" y="28"/>
                      <a:pt x="5" y="29"/>
                      <a:pt x="5" y="29"/>
                    </a:cubicBezTo>
                    <a:cubicBezTo>
                      <a:pt x="4" y="25"/>
                      <a:pt x="4" y="25"/>
                      <a:pt x="4" y="25"/>
                    </a:cubicBezTo>
                    <a:cubicBezTo>
                      <a:pt x="3" y="19"/>
                      <a:pt x="3" y="13"/>
                      <a:pt x="5" y="7"/>
                    </a:cubicBezTo>
                    <a:cubicBezTo>
                      <a:pt x="5" y="5"/>
                      <a:pt x="5" y="5"/>
                      <a:pt x="5" y="5"/>
                    </a:cubicBezTo>
                    <a:cubicBezTo>
                      <a:pt x="6" y="3"/>
                      <a:pt x="6" y="3"/>
                      <a:pt x="6" y="3"/>
                    </a:cubicBezTo>
                    <a:cubicBezTo>
                      <a:pt x="6" y="2"/>
                      <a:pt x="6" y="2"/>
                      <a:pt x="6" y="2"/>
                    </a:cubicBezTo>
                    <a:cubicBezTo>
                      <a:pt x="6" y="1"/>
                      <a:pt x="5" y="0"/>
                      <a:pt x="5"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08">
                <a:extLst>
                  <a:ext uri="{FF2B5EF4-FFF2-40B4-BE49-F238E27FC236}">
                    <a16:creationId xmlns:a16="http://schemas.microsoft.com/office/drawing/2014/main" id="{B48544D8-6F66-4EEF-BD60-B94208222731}"/>
                  </a:ext>
                </a:extLst>
              </p:cNvPr>
              <p:cNvSpPr>
                <a:spLocks noEditPoints="1"/>
              </p:cNvSpPr>
              <p:nvPr/>
            </p:nvSpPr>
            <p:spPr bwMode="auto">
              <a:xfrm>
                <a:off x="2459" y="1907"/>
                <a:ext cx="88" cy="133"/>
              </a:xfrm>
              <a:custGeom>
                <a:avLst/>
                <a:gdLst>
                  <a:gd name="T0" fmla="*/ 0 w 37"/>
                  <a:gd name="T1" fmla="*/ 44 h 56"/>
                  <a:gd name="T2" fmla="*/ 0 w 37"/>
                  <a:gd name="T3" fmla="*/ 47 h 56"/>
                  <a:gd name="T4" fmla="*/ 1 w 37"/>
                  <a:gd name="T5" fmla="*/ 48 h 56"/>
                  <a:gd name="T6" fmla="*/ 4 w 37"/>
                  <a:gd name="T7" fmla="*/ 53 h 56"/>
                  <a:gd name="T8" fmla="*/ 6 w 37"/>
                  <a:gd name="T9" fmla="*/ 56 h 56"/>
                  <a:gd name="T10" fmla="*/ 5 w 37"/>
                  <a:gd name="T11" fmla="*/ 53 h 56"/>
                  <a:gd name="T12" fmla="*/ 4 w 37"/>
                  <a:gd name="T13" fmla="*/ 50 h 56"/>
                  <a:gd name="T14" fmla="*/ 4 w 37"/>
                  <a:gd name="T15" fmla="*/ 49 h 56"/>
                  <a:gd name="T16" fmla="*/ 3 w 37"/>
                  <a:gd name="T17" fmla="*/ 48 h 56"/>
                  <a:gd name="T18" fmla="*/ 3 w 37"/>
                  <a:gd name="T19" fmla="*/ 47 h 56"/>
                  <a:gd name="T20" fmla="*/ 1 w 37"/>
                  <a:gd name="T21" fmla="*/ 46 h 56"/>
                  <a:gd name="T22" fmla="*/ 0 w 37"/>
                  <a:gd name="T23" fmla="*/ 44 h 56"/>
                  <a:gd name="T24" fmla="*/ 35 w 37"/>
                  <a:gd name="T25" fmla="*/ 0 h 56"/>
                  <a:gd name="T26" fmla="*/ 23 w 37"/>
                  <a:gd name="T27" fmla="*/ 1 h 56"/>
                  <a:gd name="T28" fmla="*/ 18 w 37"/>
                  <a:gd name="T29" fmla="*/ 3 h 56"/>
                  <a:gd name="T30" fmla="*/ 23 w 37"/>
                  <a:gd name="T31" fmla="*/ 4 h 56"/>
                  <a:gd name="T32" fmla="*/ 37 w 37"/>
                  <a:gd name="T33" fmla="*/ 0 h 56"/>
                  <a:gd name="T34" fmla="*/ 35 w 37"/>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6">
                    <a:moveTo>
                      <a:pt x="0" y="44"/>
                    </a:moveTo>
                    <a:cubicBezTo>
                      <a:pt x="0" y="45"/>
                      <a:pt x="0" y="46"/>
                      <a:pt x="0" y="47"/>
                    </a:cubicBezTo>
                    <a:cubicBezTo>
                      <a:pt x="0" y="47"/>
                      <a:pt x="1" y="48"/>
                      <a:pt x="1" y="48"/>
                    </a:cubicBezTo>
                    <a:cubicBezTo>
                      <a:pt x="4" y="53"/>
                      <a:pt x="4" y="53"/>
                      <a:pt x="4" y="53"/>
                    </a:cubicBezTo>
                    <a:cubicBezTo>
                      <a:pt x="6" y="56"/>
                      <a:pt x="6" y="56"/>
                      <a:pt x="6" y="56"/>
                    </a:cubicBezTo>
                    <a:cubicBezTo>
                      <a:pt x="5" y="53"/>
                      <a:pt x="5" y="53"/>
                      <a:pt x="5" y="53"/>
                    </a:cubicBezTo>
                    <a:cubicBezTo>
                      <a:pt x="4" y="50"/>
                      <a:pt x="4" y="50"/>
                      <a:pt x="4" y="50"/>
                    </a:cubicBezTo>
                    <a:cubicBezTo>
                      <a:pt x="4" y="49"/>
                      <a:pt x="4" y="49"/>
                      <a:pt x="4" y="49"/>
                    </a:cubicBezTo>
                    <a:cubicBezTo>
                      <a:pt x="3" y="48"/>
                      <a:pt x="3" y="48"/>
                      <a:pt x="3" y="48"/>
                    </a:cubicBezTo>
                    <a:cubicBezTo>
                      <a:pt x="3" y="47"/>
                      <a:pt x="3" y="47"/>
                      <a:pt x="3" y="47"/>
                    </a:cubicBezTo>
                    <a:cubicBezTo>
                      <a:pt x="3" y="47"/>
                      <a:pt x="2" y="46"/>
                      <a:pt x="1" y="46"/>
                    </a:cubicBezTo>
                    <a:cubicBezTo>
                      <a:pt x="1" y="45"/>
                      <a:pt x="0" y="45"/>
                      <a:pt x="0" y="44"/>
                    </a:cubicBezTo>
                    <a:moveTo>
                      <a:pt x="35" y="0"/>
                    </a:moveTo>
                    <a:cubicBezTo>
                      <a:pt x="31" y="0"/>
                      <a:pt x="27" y="0"/>
                      <a:pt x="23" y="1"/>
                    </a:cubicBezTo>
                    <a:cubicBezTo>
                      <a:pt x="22" y="2"/>
                      <a:pt x="20" y="2"/>
                      <a:pt x="18" y="3"/>
                    </a:cubicBezTo>
                    <a:cubicBezTo>
                      <a:pt x="20" y="3"/>
                      <a:pt x="21" y="3"/>
                      <a:pt x="23" y="4"/>
                    </a:cubicBezTo>
                    <a:cubicBezTo>
                      <a:pt x="27" y="2"/>
                      <a:pt x="32" y="1"/>
                      <a:pt x="37" y="0"/>
                    </a:cubicBezTo>
                    <a:cubicBezTo>
                      <a:pt x="36" y="0"/>
                      <a:pt x="36" y="0"/>
                      <a:pt x="35"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909">
                <a:extLst>
                  <a:ext uri="{FF2B5EF4-FFF2-40B4-BE49-F238E27FC236}">
                    <a16:creationId xmlns:a16="http://schemas.microsoft.com/office/drawing/2014/main" id="{6150DC42-6352-457C-B829-FF0DE1F8E0BA}"/>
                  </a:ext>
                </a:extLst>
              </p:cNvPr>
              <p:cNvSpPr>
                <a:spLocks/>
              </p:cNvSpPr>
              <p:nvPr/>
            </p:nvSpPr>
            <p:spPr bwMode="auto">
              <a:xfrm>
                <a:off x="2692" y="1971"/>
                <a:ext cx="12" cy="17"/>
              </a:xfrm>
              <a:custGeom>
                <a:avLst/>
                <a:gdLst>
                  <a:gd name="T0" fmla="*/ 0 w 5"/>
                  <a:gd name="T1" fmla="*/ 0 h 7"/>
                  <a:gd name="T2" fmla="*/ 5 w 5"/>
                  <a:gd name="T3" fmla="*/ 7 h 7"/>
                  <a:gd name="T4" fmla="*/ 0 w 5"/>
                  <a:gd name="T5" fmla="*/ 0 h 7"/>
                </a:gdLst>
                <a:ahLst/>
                <a:cxnLst>
                  <a:cxn ang="0">
                    <a:pos x="T0" y="T1"/>
                  </a:cxn>
                  <a:cxn ang="0">
                    <a:pos x="T2" y="T3"/>
                  </a:cxn>
                  <a:cxn ang="0">
                    <a:pos x="T4" y="T5"/>
                  </a:cxn>
                </a:cxnLst>
                <a:rect l="0" t="0" r="r" b="b"/>
                <a:pathLst>
                  <a:path w="5" h="7">
                    <a:moveTo>
                      <a:pt x="0" y="0"/>
                    </a:moveTo>
                    <a:cubicBezTo>
                      <a:pt x="2" y="3"/>
                      <a:pt x="4" y="5"/>
                      <a:pt x="5" y="7"/>
                    </a:cubicBezTo>
                    <a:cubicBezTo>
                      <a:pt x="4" y="4"/>
                      <a:pt x="2" y="2"/>
                      <a:pt x="0"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10">
                <a:extLst>
                  <a:ext uri="{FF2B5EF4-FFF2-40B4-BE49-F238E27FC236}">
                    <a16:creationId xmlns:a16="http://schemas.microsoft.com/office/drawing/2014/main" id="{D5439D6A-E687-473D-A68E-0BDCEACCEACF}"/>
                  </a:ext>
                </a:extLst>
              </p:cNvPr>
              <p:cNvSpPr>
                <a:spLocks/>
              </p:cNvSpPr>
              <p:nvPr/>
            </p:nvSpPr>
            <p:spPr bwMode="auto">
              <a:xfrm>
                <a:off x="2847" y="2057"/>
                <a:ext cx="7" cy="12"/>
              </a:xfrm>
              <a:custGeom>
                <a:avLst/>
                <a:gdLst>
                  <a:gd name="T0" fmla="*/ 0 w 3"/>
                  <a:gd name="T1" fmla="*/ 0 h 5"/>
                  <a:gd name="T2" fmla="*/ 0 w 3"/>
                  <a:gd name="T3" fmla="*/ 1 h 5"/>
                  <a:gd name="T4" fmla="*/ 0 w 3"/>
                  <a:gd name="T5" fmla="*/ 1 h 5"/>
                  <a:gd name="T6" fmla="*/ 0 w 3"/>
                  <a:gd name="T7" fmla="*/ 1 h 5"/>
                  <a:gd name="T8" fmla="*/ 3 w 3"/>
                  <a:gd name="T9" fmla="*/ 5 h 5"/>
                  <a:gd name="T10" fmla="*/ 2 w 3"/>
                  <a:gd name="T11" fmla="*/ 3 h 5"/>
                  <a:gd name="T12" fmla="*/ 1 w 3"/>
                  <a:gd name="T13" fmla="*/ 1 h 5"/>
                  <a:gd name="T14" fmla="*/ 0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0"/>
                    </a:moveTo>
                    <a:cubicBezTo>
                      <a:pt x="0" y="1"/>
                      <a:pt x="0" y="1"/>
                      <a:pt x="0" y="1"/>
                    </a:cubicBezTo>
                    <a:cubicBezTo>
                      <a:pt x="0" y="1"/>
                      <a:pt x="0" y="1"/>
                      <a:pt x="0" y="1"/>
                    </a:cubicBezTo>
                    <a:cubicBezTo>
                      <a:pt x="0" y="1"/>
                      <a:pt x="0" y="1"/>
                      <a:pt x="0" y="1"/>
                    </a:cubicBezTo>
                    <a:cubicBezTo>
                      <a:pt x="3" y="5"/>
                      <a:pt x="3" y="5"/>
                      <a:pt x="3" y="5"/>
                    </a:cubicBezTo>
                    <a:cubicBezTo>
                      <a:pt x="3" y="4"/>
                      <a:pt x="3" y="4"/>
                      <a:pt x="2" y="3"/>
                    </a:cubicBezTo>
                    <a:cubicBezTo>
                      <a:pt x="1" y="1"/>
                      <a:pt x="1" y="1"/>
                      <a:pt x="1" y="1"/>
                    </a:cubicBezTo>
                    <a:cubicBezTo>
                      <a:pt x="1" y="1"/>
                      <a:pt x="0" y="1"/>
                      <a:pt x="0"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911">
                <a:extLst>
                  <a:ext uri="{FF2B5EF4-FFF2-40B4-BE49-F238E27FC236}">
                    <a16:creationId xmlns:a16="http://schemas.microsoft.com/office/drawing/2014/main" id="{551119D9-9C00-4748-AD8B-AD68F06DF1AE}"/>
                  </a:ext>
                </a:extLst>
              </p:cNvPr>
              <p:cNvSpPr>
                <a:spLocks noEditPoints="1"/>
              </p:cNvSpPr>
              <p:nvPr/>
            </p:nvSpPr>
            <p:spPr bwMode="auto">
              <a:xfrm>
                <a:off x="2827" y="2043"/>
                <a:ext cx="20" cy="16"/>
              </a:xfrm>
              <a:custGeom>
                <a:avLst/>
                <a:gdLst>
                  <a:gd name="T0" fmla="*/ 3 w 8"/>
                  <a:gd name="T1" fmla="*/ 3 h 7"/>
                  <a:gd name="T2" fmla="*/ 3 w 8"/>
                  <a:gd name="T3" fmla="*/ 3 h 7"/>
                  <a:gd name="T4" fmla="*/ 3 w 8"/>
                  <a:gd name="T5" fmla="*/ 3 h 7"/>
                  <a:gd name="T6" fmla="*/ 2 w 8"/>
                  <a:gd name="T7" fmla="*/ 0 h 7"/>
                  <a:gd name="T8" fmla="*/ 0 w 8"/>
                  <a:gd name="T9" fmla="*/ 0 h 7"/>
                  <a:gd name="T10" fmla="*/ 3 w 8"/>
                  <a:gd name="T11" fmla="*/ 2 h 7"/>
                  <a:gd name="T12" fmla="*/ 3 w 8"/>
                  <a:gd name="T13" fmla="*/ 3 h 7"/>
                  <a:gd name="T14" fmla="*/ 3 w 8"/>
                  <a:gd name="T15" fmla="*/ 3 h 7"/>
                  <a:gd name="T16" fmla="*/ 4 w 8"/>
                  <a:gd name="T17" fmla="*/ 3 h 7"/>
                  <a:gd name="T18" fmla="*/ 4 w 8"/>
                  <a:gd name="T19" fmla="*/ 3 h 7"/>
                  <a:gd name="T20" fmla="*/ 8 w 8"/>
                  <a:gd name="T21" fmla="*/ 7 h 7"/>
                  <a:gd name="T22" fmla="*/ 8 w 8"/>
                  <a:gd name="T23" fmla="*/ 7 h 7"/>
                  <a:gd name="T24" fmla="*/ 8 w 8"/>
                  <a:gd name="T25" fmla="*/ 6 h 7"/>
                  <a:gd name="T26" fmla="*/ 7 w 8"/>
                  <a:gd name="T27" fmla="*/ 5 h 7"/>
                  <a:gd name="T28" fmla="*/ 5 w 8"/>
                  <a:gd name="T29" fmla="*/ 3 h 7"/>
                  <a:gd name="T30" fmla="*/ 3 w 8"/>
                  <a:gd name="T31" fmla="*/ 1 h 7"/>
                  <a:gd name="T32" fmla="*/ 2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3" y="3"/>
                    </a:moveTo>
                    <a:cubicBezTo>
                      <a:pt x="3" y="3"/>
                      <a:pt x="3" y="3"/>
                      <a:pt x="3" y="3"/>
                    </a:cubicBezTo>
                    <a:cubicBezTo>
                      <a:pt x="3" y="3"/>
                      <a:pt x="3" y="3"/>
                      <a:pt x="3" y="3"/>
                    </a:cubicBezTo>
                    <a:moveTo>
                      <a:pt x="2" y="0"/>
                    </a:moveTo>
                    <a:cubicBezTo>
                      <a:pt x="1" y="0"/>
                      <a:pt x="1" y="0"/>
                      <a:pt x="0" y="0"/>
                    </a:cubicBezTo>
                    <a:cubicBezTo>
                      <a:pt x="1" y="1"/>
                      <a:pt x="2" y="2"/>
                      <a:pt x="3" y="2"/>
                    </a:cubicBezTo>
                    <a:cubicBezTo>
                      <a:pt x="3" y="3"/>
                      <a:pt x="3" y="3"/>
                      <a:pt x="3" y="3"/>
                    </a:cubicBezTo>
                    <a:cubicBezTo>
                      <a:pt x="3" y="3"/>
                      <a:pt x="3" y="3"/>
                      <a:pt x="3" y="3"/>
                    </a:cubicBezTo>
                    <a:cubicBezTo>
                      <a:pt x="4" y="3"/>
                      <a:pt x="4" y="3"/>
                      <a:pt x="4" y="3"/>
                    </a:cubicBezTo>
                    <a:cubicBezTo>
                      <a:pt x="4" y="3"/>
                      <a:pt x="4" y="3"/>
                      <a:pt x="4" y="3"/>
                    </a:cubicBezTo>
                    <a:cubicBezTo>
                      <a:pt x="8" y="7"/>
                      <a:pt x="8" y="7"/>
                      <a:pt x="8" y="7"/>
                    </a:cubicBezTo>
                    <a:cubicBezTo>
                      <a:pt x="8" y="7"/>
                      <a:pt x="8" y="7"/>
                      <a:pt x="8" y="7"/>
                    </a:cubicBezTo>
                    <a:cubicBezTo>
                      <a:pt x="8" y="7"/>
                      <a:pt x="8" y="7"/>
                      <a:pt x="8" y="6"/>
                    </a:cubicBezTo>
                    <a:cubicBezTo>
                      <a:pt x="8" y="6"/>
                      <a:pt x="7" y="5"/>
                      <a:pt x="7" y="5"/>
                    </a:cubicBezTo>
                    <a:cubicBezTo>
                      <a:pt x="6" y="4"/>
                      <a:pt x="6" y="3"/>
                      <a:pt x="5" y="3"/>
                    </a:cubicBezTo>
                    <a:cubicBezTo>
                      <a:pt x="3" y="1"/>
                      <a:pt x="3" y="1"/>
                      <a:pt x="3" y="1"/>
                    </a:cubicBezTo>
                    <a:cubicBezTo>
                      <a:pt x="2" y="0"/>
                      <a:pt x="2" y="0"/>
                      <a:pt x="2"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912">
                <a:extLst>
                  <a:ext uri="{FF2B5EF4-FFF2-40B4-BE49-F238E27FC236}">
                    <a16:creationId xmlns:a16="http://schemas.microsoft.com/office/drawing/2014/main" id="{98105F6E-F918-4A11-A8CB-713E2EBFC582}"/>
                  </a:ext>
                </a:extLst>
              </p:cNvPr>
              <p:cNvSpPr>
                <a:spLocks noEditPoints="1"/>
              </p:cNvSpPr>
              <p:nvPr/>
            </p:nvSpPr>
            <p:spPr bwMode="auto">
              <a:xfrm>
                <a:off x="2357" y="2228"/>
                <a:ext cx="321" cy="639"/>
              </a:xfrm>
              <a:custGeom>
                <a:avLst/>
                <a:gdLst>
                  <a:gd name="T0" fmla="*/ 122 w 135"/>
                  <a:gd name="T1" fmla="*/ 267 h 269"/>
                  <a:gd name="T2" fmla="*/ 131 w 135"/>
                  <a:gd name="T3" fmla="*/ 268 h 269"/>
                  <a:gd name="T4" fmla="*/ 126 w 135"/>
                  <a:gd name="T5" fmla="*/ 265 h 269"/>
                  <a:gd name="T6" fmla="*/ 29 w 135"/>
                  <a:gd name="T7" fmla="*/ 119 h 269"/>
                  <a:gd name="T8" fmla="*/ 30 w 135"/>
                  <a:gd name="T9" fmla="*/ 122 h 269"/>
                  <a:gd name="T10" fmla="*/ 31 w 135"/>
                  <a:gd name="T11" fmla="*/ 124 h 269"/>
                  <a:gd name="T12" fmla="*/ 31 w 135"/>
                  <a:gd name="T13" fmla="*/ 122 h 269"/>
                  <a:gd name="T14" fmla="*/ 29 w 135"/>
                  <a:gd name="T15" fmla="*/ 119 h 269"/>
                  <a:gd name="T16" fmla="*/ 47 w 135"/>
                  <a:gd name="T17" fmla="*/ 36 h 269"/>
                  <a:gd name="T18" fmla="*/ 7 w 135"/>
                  <a:gd name="T19" fmla="*/ 58 h 269"/>
                  <a:gd name="T20" fmla="*/ 2 w 135"/>
                  <a:gd name="T21" fmla="*/ 65 h 269"/>
                  <a:gd name="T22" fmla="*/ 4 w 135"/>
                  <a:gd name="T23" fmla="*/ 67 h 269"/>
                  <a:gd name="T24" fmla="*/ 21 w 135"/>
                  <a:gd name="T25" fmla="*/ 59 h 269"/>
                  <a:gd name="T26" fmla="*/ 29 w 135"/>
                  <a:gd name="T27" fmla="*/ 55 h 269"/>
                  <a:gd name="T28" fmla="*/ 43 w 135"/>
                  <a:gd name="T29" fmla="*/ 41 h 269"/>
                  <a:gd name="T30" fmla="*/ 63 w 135"/>
                  <a:gd name="T31" fmla="*/ 2 h 269"/>
                  <a:gd name="T32" fmla="*/ 60 w 135"/>
                  <a:gd name="T33" fmla="*/ 2 h 269"/>
                  <a:gd name="T34" fmla="*/ 59 w 135"/>
                  <a:gd name="T35" fmla="*/ 5 h 269"/>
                  <a:gd name="T36" fmla="*/ 58 w 135"/>
                  <a:gd name="T37" fmla="*/ 7 h 269"/>
                  <a:gd name="T38" fmla="*/ 53 w 135"/>
                  <a:gd name="T39" fmla="*/ 14 h 269"/>
                  <a:gd name="T40" fmla="*/ 47 w 135"/>
                  <a:gd name="T41" fmla="*/ 21 h 269"/>
                  <a:gd name="T42" fmla="*/ 36 w 135"/>
                  <a:gd name="T43" fmla="*/ 29 h 269"/>
                  <a:gd name="T44" fmla="*/ 21 w 135"/>
                  <a:gd name="T45" fmla="*/ 38 h 269"/>
                  <a:gd name="T46" fmla="*/ 18 w 135"/>
                  <a:gd name="T47" fmla="*/ 42 h 269"/>
                  <a:gd name="T48" fmla="*/ 20 w 135"/>
                  <a:gd name="T49" fmla="*/ 43 h 269"/>
                  <a:gd name="T50" fmla="*/ 56 w 135"/>
                  <a:gd name="T51" fmla="*/ 18 h 269"/>
                  <a:gd name="T52" fmla="*/ 83 w 135"/>
                  <a:gd name="T53" fmla="*/ 0 h 269"/>
                  <a:gd name="T54" fmla="*/ 77 w 135"/>
                  <a:gd name="T55" fmla="*/ 7 h 269"/>
                  <a:gd name="T56" fmla="*/ 77 w 135"/>
                  <a:gd name="T57" fmla="*/ 20 h 269"/>
                  <a:gd name="T58" fmla="*/ 78 w 135"/>
                  <a:gd name="T59" fmla="*/ 31 h 269"/>
                  <a:gd name="T60" fmla="*/ 76 w 135"/>
                  <a:gd name="T61" fmla="*/ 51 h 269"/>
                  <a:gd name="T62" fmla="*/ 78 w 135"/>
                  <a:gd name="T63" fmla="*/ 48 h 269"/>
                  <a:gd name="T64" fmla="*/ 78 w 135"/>
                  <a:gd name="T65" fmla="*/ 46 h 269"/>
                  <a:gd name="T66" fmla="*/ 83 w 135"/>
                  <a:gd name="T67" fmla="*/ 34 h 269"/>
                  <a:gd name="T68" fmla="*/ 82 w 135"/>
                  <a:gd name="T69" fmla="*/ 44 h 269"/>
                  <a:gd name="T70" fmla="*/ 79 w 135"/>
                  <a:gd name="T71" fmla="*/ 64 h 269"/>
                  <a:gd name="T72" fmla="*/ 75 w 135"/>
                  <a:gd name="T73" fmla="*/ 83 h 269"/>
                  <a:gd name="T74" fmla="*/ 65 w 135"/>
                  <a:gd name="T75" fmla="*/ 124 h 269"/>
                  <a:gd name="T76" fmla="*/ 61 w 135"/>
                  <a:gd name="T77" fmla="*/ 154 h 269"/>
                  <a:gd name="T78" fmla="*/ 61 w 135"/>
                  <a:gd name="T79" fmla="*/ 176 h 269"/>
                  <a:gd name="T80" fmla="*/ 63 w 135"/>
                  <a:gd name="T81" fmla="*/ 192 h 269"/>
                  <a:gd name="T82" fmla="*/ 64 w 135"/>
                  <a:gd name="T83" fmla="*/ 195 h 269"/>
                  <a:gd name="T84" fmla="*/ 64 w 135"/>
                  <a:gd name="T85" fmla="*/ 195 h 269"/>
                  <a:gd name="T86" fmla="*/ 65 w 135"/>
                  <a:gd name="T87" fmla="*/ 198 h 269"/>
                  <a:gd name="T88" fmla="*/ 66 w 135"/>
                  <a:gd name="T89" fmla="*/ 202 h 269"/>
                  <a:gd name="T90" fmla="*/ 67 w 135"/>
                  <a:gd name="T91" fmla="*/ 205 h 269"/>
                  <a:gd name="T92" fmla="*/ 71 w 135"/>
                  <a:gd name="T93" fmla="*/ 213 h 269"/>
                  <a:gd name="T94" fmla="*/ 72 w 135"/>
                  <a:gd name="T95" fmla="*/ 215 h 269"/>
                  <a:gd name="T96" fmla="*/ 73 w 135"/>
                  <a:gd name="T97" fmla="*/ 218 h 269"/>
                  <a:gd name="T98" fmla="*/ 82 w 135"/>
                  <a:gd name="T99" fmla="*/ 232 h 269"/>
                  <a:gd name="T100" fmla="*/ 94 w 135"/>
                  <a:gd name="T101" fmla="*/ 246 h 269"/>
                  <a:gd name="T102" fmla="*/ 101 w 135"/>
                  <a:gd name="T103" fmla="*/ 251 h 269"/>
                  <a:gd name="T104" fmla="*/ 113 w 135"/>
                  <a:gd name="T105" fmla="*/ 253 h 269"/>
                  <a:gd name="T106" fmla="*/ 75 w 135"/>
                  <a:gd name="T107" fmla="*/ 203 h 269"/>
                  <a:gd name="T108" fmla="*/ 74 w 135"/>
                  <a:gd name="T109" fmla="*/ 201 h 269"/>
                  <a:gd name="T110" fmla="*/ 71 w 135"/>
                  <a:gd name="T111" fmla="*/ 194 h 269"/>
                  <a:gd name="T112" fmla="*/ 83 w 135"/>
                  <a:gd name="T113" fmla="*/ 80 h 269"/>
                  <a:gd name="T114" fmla="*/ 78 w 135"/>
                  <a:gd name="T115" fmla="*/ 79 h 269"/>
                  <a:gd name="T116" fmla="*/ 90 w 135"/>
                  <a:gd name="T117" fmla="*/ 4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269">
                    <a:moveTo>
                      <a:pt x="112" y="261"/>
                    </a:moveTo>
                    <a:cubicBezTo>
                      <a:pt x="117" y="264"/>
                      <a:pt x="117" y="264"/>
                      <a:pt x="117" y="264"/>
                    </a:cubicBezTo>
                    <a:cubicBezTo>
                      <a:pt x="122" y="267"/>
                      <a:pt x="122" y="267"/>
                      <a:pt x="122" y="267"/>
                    </a:cubicBezTo>
                    <a:cubicBezTo>
                      <a:pt x="122" y="268"/>
                      <a:pt x="123" y="268"/>
                      <a:pt x="124" y="269"/>
                    </a:cubicBezTo>
                    <a:cubicBezTo>
                      <a:pt x="126" y="269"/>
                      <a:pt x="128" y="268"/>
                      <a:pt x="130" y="268"/>
                    </a:cubicBezTo>
                    <a:cubicBezTo>
                      <a:pt x="130" y="268"/>
                      <a:pt x="130" y="268"/>
                      <a:pt x="131" y="268"/>
                    </a:cubicBezTo>
                    <a:cubicBezTo>
                      <a:pt x="132" y="268"/>
                      <a:pt x="134" y="269"/>
                      <a:pt x="135" y="269"/>
                    </a:cubicBezTo>
                    <a:cubicBezTo>
                      <a:pt x="134" y="268"/>
                      <a:pt x="134" y="267"/>
                      <a:pt x="133" y="267"/>
                    </a:cubicBezTo>
                    <a:cubicBezTo>
                      <a:pt x="130" y="266"/>
                      <a:pt x="128" y="266"/>
                      <a:pt x="126" y="265"/>
                    </a:cubicBezTo>
                    <a:cubicBezTo>
                      <a:pt x="121" y="264"/>
                      <a:pt x="116" y="263"/>
                      <a:pt x="112" y="261"/>
                    </a:cubicBezTo>
                    <a:moveTo>
                      <a:pt x="29" y="118"/>
                    </a:moveTo>
                    <a:cubicBezTo>
                      <a:pt x="29" y="119"/>
                      <a:pt x="29" y="119"/>
                      <a:pt x="29" y="119"/>
                    </a:cubicBezTo>
                    <a:cubicBezTo>
                      <a:pt x="29" y="120"/>
                      <a:pt x="29" y="120"/>
                      <a:pt x="30" y="120"/>
                    </a:cubicBezTo>
                    <a:cubicBezTo>
                      <a:pt x="30" y="121"/>
                      <a:pt x="30" y="121"/>
                      <a:pt x="30" y="121"/>
                    </a:cubicBezTo>
                    <a:cubicBezTo>
                      <a:pt x="30" y="122"/>
                      <a:pt x="30" y="122"/>
                      <a:pt x="30" y="122"/>
                    </a:cubicBezTo>
                    <a:cubicBezTo>
                      <a:pt x="31" y="123"/>
                      <a:pt x="31" y="123"/>
                      <a:pt x="31" y="123"/>
                    </a:cubicBezTo>
                    <a:cubicBezTo>
                      <a:pt x="31" y="123"/>
                      <a:pt x="31" y="123"/>
                      <a:pt x="31" y="124"/>
                    </a:cubicBezTo>
                    <a:cubicBezTo>
                      <a:pt x="31" y="124"/>
                      <a:pt x="31" y="124"/>
                      <a:pt x="31" y="124"/>
                    </a:cubicBezTo>
                    <a:cubicBezTo>
                      <a:pt x="31" y="123"/>
                      <a:pt x="31" y="123"/>
                      <a:pt x="31" y="123"/>
                    </a:cubicBezTo>
                    <a:cubicBezTo>
                      <a:pt x="31" y="122"/>
                      <a:pt x="31" y="122"/>
                      <a:pt x="31" y="122"/>
                    </a:cubicBezTo>
                    <a:cubicBezTo>
                      <a:pt x="31" y="122"/>
                      <a:pt x="31" y="122"/>
                      <a:pt x="31" y="122"/>
                    </a:cubicBezTo>
                    <a:cubicBezTo>
                      <a:pt x="30" y="121"/>
                      <a:pt x="30" y="121"/>
                      <a:pt x="30" y="121"/>
                    </a:cubicBezTo>
                    <a:cubicBezTo>
                      <a:pt x="30" y="120"/>
                      <a:pt x="30" y="120"/>
                      <a:pt x="30" y="120"/>
                    </a:cubicBezTo>
                    <a:cubicBezTo>
                      <a:pt x="29" y="119"/>
                      <a:pt x="29" y="119"/>
                      <a:pt x="29" y="119"/>
                    </a:cubicBezTo>
                    <a:cubicBezTo>
                      <a:pt x="29" y="118"/>
                      <a:pt x="29" y="118"/>
                      <a:pt x="29" y="118"/>
                    </a:cubicBezTo>
                    <a:cubicBezTo>
                      <a:pt x="29" y="118"/>
                      <a:pt x="29" y="118"/>
                      <a:pt x="29" y="118"/>
                    </a:cubicBezTo>
                    <a:moveTo>
                      <a:pt x="47" y="36"/>
                    </a:moveTo>
                    <a:cubicBezTo>
                      <a:pt x="45" y="37"/>
                      <a:pt x="43" y="38"/>
                      <a:pt x="42" y="39"/>
                    </a:cubicBezTo>
                    <a:cubicBezTo>
                      <a:pt x="36" y="43"/>
                      <a:pt x="30" y="46"/>
                      <a:pt x="24" y="49"/>
                    </a:cubicBezTo>
                    <a:cubicBezTo>
                      <a:pt x="18" y="52"/>
                      <a:pt x="13" y="55"/>
                      <a:pt x="7" y="58"/>
                    </a:cubicBezTo>
                    <a:cubicBezTo>
                      <a:pt x="6" y="60"/>
                      <a:pt x="6" y="60"/>
                      <a:pt x="6" y="60"/>
                    </a:cubicBezTo>
                    <a:cubicBezTo>
                      <a:pt x="4" y="63"/>
                      <a:pt x="4" y="63"/>
                      <a:pt x="4" y="63"/>
                    </a:cubicBezTo>
                    <a:cubicBezTo>
                      <a:pt x="4" y="63"/>
                      <a:pt x="3" y="64"/>
                      <a:pt x="2" y="65"/>
                    </a:cubicBezTo>
                    <a:cubicBezTo>
                      <a:pt x="0" y="69"/>
                      <a:pt x="0" y="69"/>
                      <a:pt x="0" y="69"/>
                    </a:cubicBezTo>
                    <a:cubicBezTo>
                      <a:pt x="2" y="68"/>
                      <a:pt x="2" y="68"/>
                      <a:pt x="2" y="68"/>
                    </a:cubicBezTo>
                    <a:cubicBezTo>
                      <a:pt x="4" y="67"/>
                      <a:pt x="4" y="67"/>
                      <a:pt x="4" y="67"/>
                    </a:cubicBezTo>
                    <a:cubicBezTo>
                      <a:pt x="6" y="66"/>
                      <a:pt x="6" y="66"/>
                      <a:pt x="6" y="66"/>
                    </a:cubicBezTo>
                    <a:cubicBezTo>
                      <a:pt x="14" y="62"/>
                      <a:pt x="14" y="62"/>
                      <a:pt x="14" y="62"/>
                    </a:cubicBezTo>
                    <a:cubicBezTo>
                      <a:pt x="21" y="59"/>
                      <a:pt x="21" y="59"/>
                      <a:pt x="21" y="59"/>
                    </a:cubicBezTo>
                    <a:cubicBezTo>
                      <a:pt x="25" y="57"/>
                      <a:pt x="25" y="57"/>
                      <a:pt x="25" y="57"/>
                    </a:cubicBezTo>
                    <a:cubicBezTo>
                      <a:pt x="27" y="56"/>
                      <a:pt x="27" y="56"/>
                      <a:pt x="27" y="56"/>
                    </a:cubicBezTo>
                    <a:cubicBezTo>
                      <a:pt x="29" y="55"/>
                      <a:pt x="29" y="55"/>
                      <a:pt x="29" y="55"/>
                    </a:cubicBezTo>
                    <a:cubicBezTo>
                      <a:pt x="37" y="51"/>
                      <a:pt x="37" y="51"/>
                      <a:pt x="37" y="51"/>
                    </a:cubicBezTo>
                    <a:cubicBezTo>
                      <a:pt x="37" y="51"/>
                      <a:pt x="37" y="51"/>
                      <a:pt x="37" y="51"/>
                    </a:cubicBezTo>
                    <a:cubicBezTo>
                      <a:pt x="43" y="41"/>
                      <a:pt x="43" y="41"/>
                      <a:pt x="43" y="41"/>
                    </a:cubicBezTo>
                    <a:cubicBezTo>
                      <a:pt x="47" y="36"/>
                      <a:pt x="47" y="36"/>
                      <a:pt x="47" y="36"/>
                    </a:cubicBezTo>
                    <a:cubicBezTo>
                      <a:pt x="47" y="36"/>
                      <a:pt x="47" y="36"/>
                      <a:pt x="47" y="36"/>
                    </a:cubicBezTo>
                    <a:moveTo>
                      <a:pt x="63" y="2"/>
                    </a:moveTo>
                    <a:cubicBezTo>
                      <a:pt x="62" y="2"/>
                      <a:pt x="62" y="2"/>
                      <a:pt x="61" y="2"/>
                    </a:cubicBezTo>
                    <a:cubicBezTo>
                      <a:pt x="61" y="2"/>
                      <a:pt x="60" y="2"/>
                      <a:pt x="60" y="2"/>
                    </a:cubicBezTo>
                    <a:cubicBezTo>
                      <a:pt x="60" y="2"/>
                      <a:pt x="60" y="2"/>
                      <a:pt x="60" y="2"/>
                    </a:cubicBezTo>
                    <a:cubicBezTo>
                      <a:pt x="59" y="5"/>
                      <a:pt x="59" y="5"/>
                      <a:pt x="59" y="5"/>
                    </a:cubicBezTo>
                    <a:cubicBezTo>
                      <a:pt x="59" y="5"/>
                      <a:pt x="59" y="5"/>
                      <a:pt x="59" y="5"/>
                    </a:cubicBezTo>
                    <a:cubicBezTo>
                      <a:pt x="59" y="5"/>
                      <a:pt x="59" y="5"/>
                      <a:pt x="59" y="5"/>
                    </a:cubicBezTo>
                    <a:cubicBezTo>
                      <a:pt x="59" y="5"/>
                      <a:pt x="59" y="5"/>
                      <a:pt x="59" y="5"/>
                    </a:cubicBezTo>
                    <a:cubicBezTo>
                      <a:pt x="59" y="6"/>
                      <a:pt x="59" y="6"/>
                      <a:pt x="59" y="6"/>
                    </a:cubicBezTo>
                    <a:cubicBezTo>
                      <a:pt x="58" y="7"/>
                      <a:pt x="58" y="7"/>
                      <a:pt x="58" y="7"/>
                    </a:cubicBezTo>
                    <a:cubicBezTo>
                      <a:pt x="58" y="7"/>
                      <a:pt x="58" y="8"/>
                      <a:pt x="57" y="9"/>
                    </a:cubicBezTo>
                    <a:cubicBezTo>
                      <a:pt x="56" y="11"/>
                      <a:pt x="56" y="11"/>
                      <a:pt x="56" y="11"/>
                    </a:cubicBezTo>
                    <a:cubicBezTo>
                      <a:pt x="55" y="12"/>
                      <a:pt x="54" y="13"/>
                      <a:pt x="53" y="14"/>
                    </a:cubicBezTo>
                    <a:cubicBezTo>
                      <a:pt x="52" y="15"/>
                      <a:pt x="51" y="17"/>
                      <a:pt x="50" y="18"/>
                    </a:cubicBezTo>
                    <a:cubicBezTo>
                      <a:pt x="48" y="19"/>
                      <a:pt x="48" y="19"/>
                      <a:pt x="48" y="19"/>
                    </a:cubicBezTo>
                    <a:cubicBezTo>
                      <a:pt x="48" y="20"/>
                      <a:pt x="47" y="21"/>
                      <a:pt x="47" y="21"/>
                    </a:cubicBezTo>
                    <a:cubicBezTo>
                      <a:pt x="44" y="23"/>
                      <a:pt x="42" y="25"/>
                      <a:pt x="39" y="27"/>
                    </a:cubicBezTo>
                    <a:cubicBezTo>
                      <a:pt x="37" y="29"/>
                      <a:pt x="37" y="29"/>
                      <a:pt x="37" y="29"/>
                    </a:cubicBezTo>
                    <a:cubicBezTo>
                      <a:pt x="36" y="29"/>
                      <a:pt x="36" y="29"/>
                      <a:pt x="36" y="29"/>
                    </a:cubicBezTo>
                    <a:cubicBezTo>
                      <a:pt x="35" y="30"/>
                      <a:pt x="35" y="30"/>
                      <a:pt x="35" y="30"/>
                    </a:cubicBezTo>
                    <a:cubicBezTo>
                      <a:pt x="30" y="33"/>
                      <a:pt x="30" y="33"/>
                      <a:pt x="30" y="33"/>
                    </a:cubicBezTo>
                    <a:cubicBezTo>
                      <a:pt x="28" y="34"/>
                      <a:pt x="24" y="36"/>
                      <a:pt x="21" y="38"/>
                    </a:cubicBezTo>
                    <a:cubicBezTo>
                      <a:pt x="20" y="39"/>
                      <a:pt x="20" y="39"/>
                      <a:pt x="20" y="39"/>
                    </a:cubicBezTo>
                    <a:cubicBezTo>
                      <a:pt x="18" y="41"/>
                      <a:pt x="18" y="41"/>
                      <a:pt x="18" y="41"/>
                    </a:cubicBezTo>
                    <a:cubicBezTo>
                      <a:pt x="18" y="42"/>
                      <a:pt x="18" y="42"/>
                      <a:pt x="18" y="42"/>
                    </a:cubicBezTo>
                    <a:cubicBezTo>
                      <a:pt x="17" y="43"/>
                      <a:pt x="17" y="43"/>
                      <a:pt x="17" y="43"/>
                    </a:cubicBezTo>
                    <a:cubicBezTo>
                      <a:pt x="16" y="45"/>
                      <a:pt x="16" y="45"/>
                      <a:pt x="16" y="45"/>
                    </a:cubicBezTo>
                    <a:cubicBezTo>
                      <a:pt x="17" y="44"/>
                      <a:pt x="19" y="44"/>
                      <a:pt x="20" y="43"/>
                    </a:cubicBezTo>
                    <a:cubicBezTo>
                      <a:pt x="26" y="40"/>
                      <a:pt x="32" y="36"/>
                      <a:pt x="38" y="33"/>
                    </a:cubicBezTo>
                    <a:cubicBezTo>
                      <a:pt x="44" y="29"/>
                      <a:pt x="49" y="26"/>
                      <a:pt x="53" y="21"/>
                    </a:cubicBezTo>
                    <a:cubicBezTo>
                      <a:pt x="54" y="20"/>
                      <a:pt x="55" y="19"/>
                      <a:pt x="56" y="18"/>
                    </a:cubicBezTo>
                    <a:cubicBezTo>
                      <a:pt x="60" y="8"/>
                      <a:pt x="60" y="8"/>
                      <a:pt x="60" y="8"/>
                    </a:cubicBezTo>
                    <a:cubicBezTo>
                      <a:pt x="61" y="6"/>
                      <a:pt x="62" y="4"/>
                      <a:pt x="63" y="2"/>
                    </a:cubicBezTo>
                    <a:moveTo>
                      <a:pt x="83" y="0"/>
                    </a:moveTo>
                    <a:cubicBezTo>
                      <a:pt x="81" y="0"/>
                      <a:pt x="79" y="0"/>
                      <a:pt x="76" y="0"/>
                    </a:cubicBezTo>
                    <a:cubicBezTo>
                      <a:pt x="76" y="1"/>
                      <a:pt x="76" y="1"/>
                      <a:pt x="76" y="1"/>
                    </a:cubicBezTo>
                    <a:cubicBezTo>
                      <a:pt x="77" y="3"/>
                      <a:pt x="77" y="5"/>
                      <a:pt x="77" y="7"/>
                    </a:cubicBezTo>
                    <a:cubicBezTo>
                      <a:pt x="77" y="10"/>
                      <a:pt x="77" y="12"/>
                      <a:pt x="77" y="14"/>
                    </a:cubicBezTo>
                    <a:cubicBezTo>
                      <a:pt x="77" y="16"/>
                      <a:pt x="77" y="17"/>
                      <a:pt x="77" y="18"/>
                    </a:cubicBezTo>
                    <a:cubicBezTo>
                      <a:pt x="77" y="20"/>
                      <a:pt x="77" y="20"/>
                      <a:pt x="77" y="20"/>
                    </a:cubicBezTo>
                    <a:cubicBezTo>
                      <a:pt x="77" y="22"/>
                      <a:pt x="77" y="22"/>
                      <a:pt x="77" y="22"/>
                    </a:cubicBezTo>
                    <a:cubicBezTo>
                      <a:pt x="78" y="25"/>
                      <a:pt x="78" y="25"/>
                      <a:pt x="78" y="25"/>
                    </a:cubicBezTo>
                    <a:cubicBezTo>
                      <a:pt x="78" y="31"/>
                      <a:pt x="78" y="31"/>
                      <a:pt x="78" y="31"/>
                    </a:cubicBezTo>
                    <a:cubicBezTo>
                      <a:pt x="77" y="37"/>
                      <a:pt x="77" y="37"/>
                      <a:pt x="77" y="37"/>
                    </a:cubicBezTo>
                    <a:cubicBezTo>
                      <a:pt x="77" y="41"/>
                      <a:pt x="77" y="45"/>
                      <a:pt x="77" y="49"/>
                    </a:cubicBezTo>
                    <a:cubicBezTo>
                      <a:pt x="76" y="51"/>
                      <a:pt x="76" y="51"/>
                      <a:pt x="76" y="51"/>
                    </a:cubicBezTo>
                    <a:cubicBezTo>
                      <a:pt x="77" y="50"/>
                      <a:pt x="77" y="50"/>
                      <a:pt x="77" y="50"/>
                    </a:cubicBezTo>
                    <a:cubicBezTo>
                      <a:pt x="78" y="48"/>
                      <a:pt x="78" y="48"/>
                      <a:pt x="78" y="48"/>
                    </a:cubicBezTo>
                    <a:cubicBezTo>
                      <a:pt x="78" y="48"/>
                      <a:pt x="78" y="48"/>
                      <a:pt x="78" y="48"/>
                    </a:cubicBezTo>
                    <a:cubicBezTo>
                      <a:pt x="78" y="47"/>
                      <a:pt x="78" y="47"/>
                      <a:pt x="78" y="47"/>
                    </a:cubicBezTo>
                    <a:cubicBezTo>
                      <a:pt x="78" y="47"/>
                      <a:pt x="78" y="47"/>
                      <a:pt x="78" y="47"/>
                    </a:cubicBezTo>
                    <a:cubicBezTo>
                      <a:pt x="78" y="46"/>
                      <a:pt x="78" y="46"/>
                      <a:pt x="78" y="46"/>
                    </a:cubicBezTo>
                    <a:cubicBezTo>
                      <a:pt x="79" y="43"/>
                      <a:pt x="80" y="41"/>
                      <a:pt x="81" y="38"/>
                    </a:cubicBezTo>
                    <a:cubicBezTo>
                      <a:pt x="83" y="32"/>
                      <a:pt x="83" y="32"/>
                      <a:pt x="83" y="32"/>
                    </a:cubicBezTo>
                    <a:cubicBezTo>
                      <a:pt x="83" y="33"/>
                      <a:pt x="83" y="33"/>
                      <a:pt x="83" y="34"/>
                    </a:cubicBezTo>
                    <a:cubicBezTo>
                      <a:pt x="82" y="39"/>
                      <a:pt x="82" y="39"/>
                      <a:pt x="82" y="39"/>
                    </a:cubicBezTo>
                    <a:cubicBezTo>
                      <a:pt x="82" y="42"/>
                      <a:pt x="82" y="42"/>
                      <a:pt x="82" y="42"/>
                    </a:cubicBezTo>
                    <a:cubicBezTo>
                      <a:pt x="82" y="44"/>
                      <a:pt x="82" y="44"/>
                      <a:pt x="82" y="44"/>
                    </a:cubicBezTo>
                    <a:cubicBezTo>
                      <a:pt x="81" y="54"/>
                      <a:pt x="81" y="54"/>
                      <a:pt x="81" y="54"/>
                    </a:cubicBezTo>
                    <a:cubicBezTo>
                      <a:pt x="80" y="59"/>
                      <a:pt x="80" y="59"/>
                      <a:pt x="80" y="59"/>
                    </a:cubicBezTo>
                    <a:cubicBezTo>
                      <a:pt x="80" y="60"/>
                      <a:pt x="79" y="62"/>
                      <a:pt x="79" y="64"/>
                    </a:cubicBezTo>
                    <a:cubicBezTo>
                      <a:pt x="77" y="74"/>
                      <a:pt x="77" y="74"/>
                      <a:pt x="77" y="74"/>
                    </a:cubicBezTo>
                    <a:cubicBezTo>
                      <a:pt x="76" y="78"/>
                      <a:pt x="76" y="78"/>
                      <a:pt x="76" y="78"/>
                    </a:cubicBezTo>
                    <a:cubicBezTo>
                      <a:pt x="75" y="83"/>
                      <a:pt x="75" y="83"/>
                      <a:pt x="75" y="83"/>
                    </a:cubicBezTo>
                    <a:cubicBezTo>
                      <a:pt x="70" y="103"/>
                      <a:pt x="70" y="103"/>
                      <a:pt x="70" y="103"/>
                    </a:cubicBezTo>
                    <a:cubicBezTo>
                      <a:pt x="68" y="113"/>
                      <a:pt x="68" y="113"/>
                      <a:pt x="68" y="113"/>
                    </a:cubicBezTo>
                    <a:cubicBezTo>
                      <a:pt x="67" y="117"/>
                      <a:pt x="66" y="120"/>
                      <a:pt x="65" y="124"/>
                    </a:cubicBezTo>
                    <a:cubicBezTo>
                      <a:pt x="63" y="134"/>
                      <a:pt x="63" y="134"/>
                      <a:pt x="63" y="134"/>
                    </a:cubicBezTo>
                    <a:cubicBezTo>
                      <a:pt x="63" y="137"/>
                      <a:pt x="62" y="141"/>
                      <a:pt x="62" y="144"/>
                    </a:cubicBezTo>
                    <a:cubicBezTo>
                      <a:pt x="61" y="154"/>
                      <a:pt x="61" y="154"/>
                      <a:pt x="61" y="154"/>
                    </a:cubicBezTo>
                    <a:cubicBezTo>
                      <a:pt x="60" y="160"/>
                      <a:pt x="60" y="160"/>
                      <a:pt x="60" y="160"/>
                    </a:cubicBezTo>
                    <a:cubicBezTo>
                      <a:pt x="60" y="162"/>
                      <a:pt x="60" y="163"/>
                      <a:pt x="60" y="165"/>
                    </a:cubicBezTo>
                    <a:cubicBezTo>
                      <a:pt x="60" y="169"/>
                      <a:pt x="60" y="172"/>
                      <a:pt x="61" y="176"/>
                    </a:cubicBezTo>
                    <a:cubicBezTo>
                      <a:pt x="61" y="182"/>
                      <a:pt x="61" y="182"/>
                      <a:pt x="61" y="182"/>
                    </a:cubicBezTo>
                    <a:cubicBezTo>
                      <a:pt x="61" y="184"/>
                      <a:pt x="61" y="186"/>
                      <a:pt x="62" y="187"/>
                    </a:cubicBezTo>
                    <a:cubicBezTo>
                      <a:pt x="63" y="192"/>
                      <a:pt x="63" y="192"/>
                      <a:pt x="63" y="192"/>
                    </a:cubicBezTo>
                    <a:cubicBezTo>
                      <a:pt x="64" y="195"/>
                      <a:pt x="64" y="195"/>
                      <a:pt x="64" y="195"/>
                    </a:cubicBezTo>
                    <a:cubicBezTo>
                      <a:pt x="64" y="195"/>
                      <a:pt x="64" y="195"/>
                      <a:pt x="64" y="195"/>
                    </a:cubicBezTo>
                    <a:cubicBezTo>
                      <a:pt x="64" y="195"/>
                      <a:pt x="64" y="195"/>
                      <a:pt x="64" y="195"/>
                    </a:cubicBezTo>
                    <a:cubicBezTo>
                      <a:pt x="64" y="195"/>
                      <a:pt x="64" y="195"/>
                      <a:pt x="64" y="195"/>
                    </a:cubicBezTo>
                    <a:cubicBezTo>
                      <a:pt x="64" y="195"/>
                      <a:pt x="64" y="195"/>
                      <a:pt x="64" y="195"/>
                    </a:cubicBezTo>
                    <a:cubicBezTo>
                      <a:pt x="64" y="195"/>
                      <a:pt x="64" y="195"/>
                      <a:pt x="64" y="195"/>
                    </a:cubicBezTo>
                    <a:cubicBezTo>
                      <a:pt x="64" y="195"/>
                      <a:pt x="64" y="196"/>
                      <a:pt x="64" y="196"/>
                    </a:cubicBezTo>
                    <a:cubicBezTo>
                      <a:pt x="64" y="197"/>
                      <a:pt x="64" y="197"/>
                      <a:pt x="64" y="197"/>
                    </a:cubicBezTo>
                    <a:cubicBezTo>
                      <a:pt x="65" y="198"/>
                      <a:pt x="65" y="198"/>
                      <a:pt x="65" y="198"/>
                    </a:cubicBezTo>
                    <a:cubicBezTo>
                      <a:pt x="65" y="201"/>
                      <a:pt x="65" y="201"/>
                      <a:pt x="65" y="201"/>
                    </a:cubicBezTo>
                    <a:cubicBezTo>
                      <a:pt x="66" y="201"/>
                      <a:pt x="66" y="201"/>
                      <a:pt x="66" y="201"/>
                    </a:cubicBezTo>
                    <a:cubicBezTo>
                      <a:pt x="66" y="202"/>
                      <a:pt x="66" y="202"/>
                      <a:pt x="66" y="202"/>
                    </a:cubicBezTo>
                    <a:cubicBezTo>
                      <a:pt x="66" y="203"/>
                      <a:pt x="66" y="203"/>
                      <a:pt x="66" y="203"/>
                    </a:cubicBezTo>
                    <a:cubicBezTo>
                      <a:pt x="67" y="204"/>
                      <a:pt x="67" y="204"/>
                      <a:pt x="67" y="204"/>
                    </a:cubicBezTo>
                    <a:cubicBezTo>
                      <a:pt x="67" y="205"/>
                      <a:pt x="67" y="205"/>
                      <a:pt x="67" y="205"/>
                    </a:cubicBezTo>
                    <a:cubicBezTo>
                      <a:pt x="68" y="206"/>
                      <a:pt x="68" y="206"/>
                      <a:pt x="68" y="206"/>
                    </a:cubicBezTo>
                    <a:cubicBezTo>
                      <a:pt x="69" y="208"/>
                      <a:pt x="69" y="208"/>
                      <a:pt x="69" y="208"/>
                    </a:cubicBezTo>
                    <a:cubicBezTo>
                      <a:pt x="71" y="213"/>
                      <a:pt x="71" y="213"/>
                      <a:pt x="71" y="213"/>
                    </a:cubicBezTo>
                    <a:cubicBezTo>
                      <a:pt x="71" y="214"/>
                      <a:pt x="71" y="214"/>
                      <a:pt x="71" y="214"/>
                    </a:cubicBezTo>
                    <a:cubicBezTo>
                      <a:pt x="71" y="214"/>
                      <a:pt x="71" y="214"/>
                      <a:pt x="71" y="214"/>
                    </a:cubicBezTo>
                    <a:cubicBezTo>
                      <a:pt x="72" y="215"/>
                      <a:pt x="72" y="215"/>
                      <a:pt x="72" y="215"/>
                    </a:cubicBezTo>
                    <a:cubicBezTo>
                      <a:pt x="72" y="215"/>
                      <a:pt x="72" y="215"/>
                      <a:pt x="72" y="215"/>
                    </a:cubicBezTo>
                    <a:cubicBezTo>
                      <a:pt x="72" y="216"/>
                      <a:pt x="72" y="216"/>
                      <a:pt x="72" y="216"/>
                    </a:cubicBezTo>
                    <a:cubicBezTo>
                      <a:pt x="73" y="218"/>
                      <a:pt x="73" y="218"/>
                      <a:pt x="73" y="218"/>
                    </a:cubicBezTo>
                    <a:cubicBezTo>
                      <a:pt x="76" y="223"/>
                      <a:pt x="76" y="223"/>
                      <a:pt x="76" y="223"/>
                    </a:cubicBezTo>
                    <a:cubicBezTo>
                      <a:pt x="77" y="225"/>
                      <a:pt x="78" y="226"/>
                      <a:pt x="79" y="227"/>
                    </a:cubicBezTo>
                    <a:cubicBezTo>
                      <a:pt x="82" y="232"/>
                      <a:pt x="82" y="232"/>
                      <a:pt x="82" y="232"/>
                    </a:cubicBezTo>
                    <a:cubicBezTo>
                      <a:pt x="85" y="236"/>
                      <a:pt x="85" y="236"/>
                      <a:pt x="85" y="236"/>
                    </a:cubicBezTo>
                    <a:cubicBezTo>
                      <a:pt x="87" y="239"/>
                      <a:pt x="90" y="242"/>
                      <a:pt x="92" y="244"/>
                    </a:cubicBezTo>
                    <a:cubicBezTo>
                      <a:pt x="94" y="246"/>
                      <a:pt x="94" y="246"/>
                      <a:pt x="94" y="246"/>
                    </a:cubicBezTo>
                    <a:cubicBezTo>
                      <a:pt x="96" y="248"/>
                      <a:pt x="96" y="248"/>
                      <a:pt x="96" y="248"/>
                    </a:cubicBezTo>
                    <a:cubicBezTo>
                      <a:pt x="97" y="249"/>
                      <a:pt x="97" y="249"/>
                      <a:pt x="97" y="249"/>
                    </a:cubicBezTo>
                    <a:cubicBezTo>
                      <a:pt x="98" y="250"/>
                      <a:pt x="99" y="251"/>
                      <a:pt x="101" y="251"/>
                    </a:cubicBezTo>
                    <a:cubicBezTo>
                      <a:pt x="104" y="253"/>
                      <a:pt x="107" y="255"/>
                      <a:pt x="112" y="256"/>
                    </a:cubicBezTo>
                    <a:cubicBezTo>
                      <a:pt x="115" y="258"/>
                      <a:pt x="118" y="258"/>
                      <a:pt x="122" y="259"/>
                    </a:cubicBezTo>
                    <a:cubicBezTo>
                      <a:pt x="119" y="257"/>
                      <a:pt x="116" y="255"/>
                      <a:pt x="113" y="253"/>
                    </a:cubicBezTo>
                    <a:cubicBezTo>
                      <a:pt x="104" y="246"/>
                      <a:pt x="95" y="237"/>
                      <a:pt x="88" y="227"/>
                    </a:cubicBezTo>
                    <a:cubicBezTo>
                      <a:pt x="84" y="222"/>
                      <a:pt x="81" y="217"/>
                      <a:pt x="78" y="211"/>
                    </a:cubicBezTo>
                    <a:cubicBezTo>
                      <a:pt x="77" y="209"/>
                      <a:pt x="76" y="206"/>
                      <a:pt x="75" y="203"/>
                    </a:cubicBezTo>
                    <a:cubicBezTo>
                      <a:pt x="74" y="202"/>
                      <a:pt x="74" y="202"/>
                      <a:pt x="74" y="202"/>
                    </a:cubicBezTo>
                    <a:cubicBezTo>
                      <a:pt x="74" y="202"/>
                      <a:pt x="74" y="202"/>
                      <a:pt x="74" y="202"/>
                    </a:cubicBezTo>
                    <a:cubicBezTo>
                      <a:pt x="74" y="201"/>
                      <a:pt x="74" y="201"/>
                      <a:pt x="74" y="201"/>
                    </a:cubicBezTo>
                    <a:cubicBezTo>
                      <a:pt x="74" y="201"/>
                      <a:pt x="74" y="201"/>
                      <a:pt x="74" y="201"/>
                    </a:cubicBezTo>
                    <a:cubicBezTo>
                      <a:pt x="73" y="199"/>
                      <a:pt x="73" y="199"/>
                      <a:pt x="73" y="199"/>
                    </a:cubicBezTo>
                    <a:cubicBezTo>
                      <a:pt x="72" y="197"/>
                      <a:pt x="72" y="195"/>
                      <a:pt x="71" y="194"/>
                    </a:cubicBezTo>
                    <a:cubicBezTo>
                      <a:pt x="68" y="181"/>
                      <a:pt x="67" y="168"/>
                      <a:pt x="68" y="155"/>
                    </a:cubicBezTo>
                    <a:cubicBezTo>
                      <a:pt x="70" y="142"/>
                      <a:pt x="72" y="130"/>
                      <a:pt x="75" y="117"/>
                    </a:cubicBezTo>
                    <a:cubicBezTo>
                      <a:pt x="77" y="105"/>
                      <a:pt x="80" y="92"/>
                      <a:pt x="83" y="80"/>
                    </a:cubicBezTo>
                    <a:cubicBezTo>
                      <a:pt x="83" y="79"/>
                      <a:pt x="83" y="79"/>
                      <a:pt x="83" y="79"/>
                    </a:cubicBezTo>
                    <a:cubicBezTo>
                      <a:pt x="82" y="79"/>
                      <a:pt x="80" y="79"/>
                      <a:pt x="78" y="79"/>
                    </a:cubicBezTo>
                    <a:cubicBezTo>
                      <a:pt x="78" y="79"/>
                      <a:pt x="78" y="79"/>
                      <a:pt x="78" y="79"/>
                    </a:cubicBezTo>
                    <a:cubicBezTo>
                      <a:pt x="77" y="79"/>
                      <a:pt x="77" y="78"/>
                      <a:pt x="78" y="78"/>
                    </a:cubicBezTo>
                    <a:cubicBezTo>
                      <a:pt x="80" y="78"/>
                      <a:pt x="82" y="78"/>
                      <a:pt x="84" y="77"/>
                    </a:cubicBezTo>
                    <a:cubicBezTo>
                      <a:pt x="86" y="66"/>
                      <a:pt x="89" y="54"/>
                      <a:pt x="90" y="42"/>
                    </a:cubicBezTo>
                    <a:cubicBezTo>
                      <a:pt x="91" y="30"/>
                      <a:pt x="90" y="18"/>
                      <a:pt x="86" y="7"/>
                    </a:cubicBezTo>
                    <a:cubicBezTo>
                      <a:pt x="86" y="4"/>
                      <a:pt x="85" y="2"/>
                      <a:pt x="83"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913">
                <a:extLst>
                  <a:ext uri="{FF2B5EF4-FFF2-40B4-BE49-F238E27FC236}">
                    <a16:creationId xmlns:a16="http://schemas.microsoft.com/office/drawing/2014/main" id="{CC3DA1AF-EA9E-4FDA-9A60-4C5F370A0298}"/>
                  </a:ext>
                </a:extLst>
              </p:cNvPr>
              <p:cNvSpPr>
                <a:spLocks/>
              </p:cNvSpPr>
              <p:nvPr/>
            </p:nvSpPr>
            <p:spPr bwMode="auto">
              <a:xfrm>
                <a:off x="2540" y="2411"/>
                <a:ext cx="16" cy="5"/>
              </a:xfrm>
              <a:custGeom>
                <a:avLst/>
                <a:gdLst>
                  <a:gd name="T0" fmla="*/ 7 w 7"/>
                  <a:gd name="T1" fmla="*/ 0 h 2"/>
                  <a:gd name="T2" fmla="*/ 1 w 7"/>
                  <a:gd name="T3" fmla="*/ 1 h 2"/>
                  <a:gd name="T4" fmla="*/ 1 w 7"/>
                  <a:gd name="T5" fmla="*/ 2 h 2"/>
                  <a:gd name="T6" fmla="*/ 1 w 7"/>
                  <a:gd name="T7" fmla="*/ 2 h 2"/>
                  <a:gd name="T8" fmla="*/ 6 w 7"/>
                  <a:gd name="T9" fmla="*/ 2 h 2"/>
                  <a:gd name="T10" fmla="*/ 7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7" y="0"/>
                    </a:moveTo>
                    <a:cubicBezTo>
                      <a:pt x="5" y="1"/>
                      <a:pt x="3" y="1"/>
                      <a:pt x="1" y="1"/>
                    </a:cubicBezTo>
                    <a:cubicBezTo>
                      <a:pt x="0" y="1"/>
                      <a:pt x="0" y="2"/>
                      <a:pt x="1" y="2"/>
                    </a:cubicBezTo>
                    <a:cubicBezTo>
                      <a:pt x="1" y="2"/>
                      <a:pt x="1" y="2"/>
                      <a:pt x="1" y="2"/>
                    </a:cubicBezTo>
                    <a:cubicBezTo>
                      <a:pt x="3" y="2"/>
                      <a:pt x="5" y="2"/>
                      <a:pt x="6" y="2"/>
                    </a:cubicBezTo>
                    <a:cubicBezTo>
                      <a:pt x="6" y="2"/>
                      <a:pt x="7" y="1"/>
                      <a:pt x="7"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914">
                <a:extLst>
                  <a:ext uri="{FF2B5EF4-FFF2-40B4-BE49-F238E27FC236}">
                    <a16:creationId xmlns:a16="http://schemas.microsoft.com/office/drawing/2014/main" id="{B57D6D8D-A238-4F3F-A6D7-158DCB7FD56F}"/>
                  </a:ext>
                </a:extLst>
              </p:cNvPr>
              <p:cNvSpPr>
                <a:spLocks noEditPoints="1"/>
              </p:cNvSpPr>
              <p:nvPr/>
            </p:nvSpPr>
            <p:spPr bwMode="auto">
              <a:xfrm>
                <a:off x="2487" y="2159"/>
                <a:ext cx="198" cy="730"/>
              </a:xfrm>
              <a:custGeom>
                <a:avLst/>
                <a:gdLst>
                  <a:gd name="T0" fmla="*/ 81 w 83"/>
                  <a:gd name="T1" fmla="*/ 305 h 307"/>
                  <a:gd name="T2" fmla="*/ 79 w 83"/>
                  <a:gd name="T3" fmla="*/ 307 h 307"/>
                  <a:gd name="T4" fmla="*/ 81 w 83"/>
                  <a:gd name="T5" fmla="*/ 307 h 307"/>
                  <a:gd name="T6" fmla="*/ 81 w 83"/>
                  <a:gd name="T7" fmla="*/ 305 h 307"/>
                  <a:gd name="T8" fmla="*/ 76 w 83"/>
                  <a:gd name="T9" fmla="*/ 297 h 307"/>
                  <a:gd name="T10" fmla="*/ 75 w 83"/>
                  <a:gd name="T11" fmla="*/ 297 h 307"/>
                  <a:gd name="T12" fmla="*/ 69 w 83"/>
                  <a:gd name="T13" fmla="*/ 298 h 307"/>
                  <a:gd name="T14" fmla="*/ 70 w 83"/>
                  <a:gd name="T15" fmla="*/ 299 h 307"/>
                  <a:gd name="T16" fmla="*/ 71 w 83"/>
                  <a:gd name="T17" fmla="*/ 300 h 307"/>
                  <a:gd name="T18" fmla="*/ 76 w 83"/>
                  <a:gd name="T19" fmla="*/ 300 h 307"/>
                  <a:gd name="T20" fmla="*/ 80 w 83"/>
                  <a:gd name="T21" fmla="*/ 301 h 307"/>
                  <a:gd name="T22" fmla="*/ 83 w 83"/>
                  <a:gd name="T23" fmla="*/ 301 h 307"/>
                  <a:gd name="T24" fmla="*/ 83 w 83"/>
                  <a:gd name="T25" fmla="*/ 300 h 307"/>
                  <a:gd name="T26" fmla="*/ 83 w 83"/>
                  <a:gd name="T27" fmla="*/ 300 h 307"/>
                  <a:gd name="T28" fmla="*/ 80 w 83"/>
                  <a:gd name="T29" fmla="*/ 298 h 307"/>
                  <a:gd name="T30" fmla="*/ 76 w 83"/>
                  <a:gd name="T31" fmla="*/ 297 h 307"/>
                  <a:gd name="T32" fmla="*/ 17 w 83"/>
                  <a:gd name="T33" fmla="*/ 10 h 307"/>
                  <a:gd name="T34" fmla="*/ 17 w 83"/>
                  <a:gd name="T35" fmla="*/ 13 h 307"/>
                  <a:gd name="T36" fmla="*/ 18 w 83"/>
                  <a:gd name="T37" fmla="*/ 16 h 307"/>
                  <a:gd name="T38" fmla="*/ 18 w 83"/>
                  <a:gd name="T39" fmla="*/ 18 h 307"/>
                  <a:gd name="T40" fmla="*/ 19 w 83"/>
                  <a:gd name="T41" fmla="*/ 19 h 307"/>
                  <a:gd name="T42" fmla="*/ 21 w 83"/>
                  <a:gd name="T43" fmla="*/ 29 h 307"/>
                  <a:gd name="T44" fmla="*/ 28 w 83"/>
                  <a:gd name="T45" fmla="*/ 29 h 307"/>
                  <a:gd name="T46" fmla="*/ 17 w 83"/>
                  <a:gd name="T47" fmla="*/ 10 h 307"/>
                  <a:gd name="T48" fmla="*/ 0 w 83"/>
                  <a:gd name="T49" fmla="*/ 0 h 307"/>
                  <a:gd name="T50" fmla="*/ 3 w 83"/>
                  <a:gd name="T51" fmla="*/ 4 h 307"/>
                  <a:gd name="T52" fmla="*/ 6 w 83"/>
                  <a:gd name="T53" fmla="*/ 8 h 307"/>
                  <a:gd name="T54" fmla="*/ 6 w 83"/>
                  <a:gd name="T55" fmla="*/ 9 h 307"/>
                  <a:gd name="T56" fmla="*/ 7 w 83"/>
                  <a:gd name="T57" fmla="*/ 13 h 307"/>
                  <a:gd name="T58" fmla="*/ 7 w 83"/>
                  <a:gd name="T59" fmla="*/ 15 h 307"/>
                  <a:gd name="T60" fmla="*/ 7 w 83"/>
                  <a:gd name="T61" fmla="*/ 18 h 307"/>
                  <a:gd name="T62" fmla="*/ 7 w 83"/>
                  <a:gd name="T63" fmla="*/ 21 h 307"/>
                  <a:gd name="T64" fmla="*/ 7 w 83"/>
                  <a:gd name="T65" fmla="*/ 21 h 307"/>
                  <a:gd name="T66" fmla="*/ 7 w 83"/>
                  <a:gd name="T67" fmla="*/ 21 h 307"/>
                  <a:gd name="T68" fmla="*/ 7 w 83"/>
                  <a:gd name="T69" fmla="*/ 21 h 307"/>
                  <a:gd name="T70" fmla="*/ 7 w 83"/>
                  <a:gd name="T71" fmla="*/ 23 h 307"/>
                  <a:gd name="T72" fmla="*/ 6 w 83"/>
                  <a:gd name="T73" fmla="*/ 27 h 307"/>
                  <a:gd name="T74" fmla="*/ 6 w 83"/>
                  <a:gd name="T75" fmla="*/ 29 h 307"/>
                  <a:gd name="T76" fmla="*/ 5 w 83"/>
                  <a:gd name="T77" fmla="*/ 31 h 307"/>
                  <a:gd name="T78" fmla="*/ 6 w 83"/>
                  <a:gd name="T79" fmla="*/ 31 h 307"/>
                  <a:gd name="T80" fmla="*/ 8 w 83"/>
                  <a:gd name="T81" fmla="*/ 31 h 307"/>
                  <a:gd name="T82" fmla="*/ 10 w 83"/>
                  <a:gd name="T83" fmla="*/ 26 h 307"/>
                  <a:gd name="T84" fmla="*/ 13 w 83"/>
                  <a:gd name="T85" fmla="*/ 17 h 307"/>
                  <a:gd name="T86" fmla="*/ 12 w 83"/>
                  <a:gd name="T87" fmla="*/ 7 h 307"/>
                  <a:gd name="T88" fmla="*/ 11 w 83"/>
                  <a:gd name="T89" fmla="*/ 4 h 307"/>
                  <a:gd name="T90" fmla="*/ 11 w 83"/>
                  <a:gd name="T91" fmla="*/ 3 h 307"/>
                  <a:gd name="T92" fmla="*/ 10 w 83"/>
                  <a:gd name="T93" fmla="*/ 2 h 307"/>
                  <a:gd name="T94" fmla="*/ 0 w 83"/>
                  <a:gd name="T9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307">
                    <a:moveTo>
                      <a:pt x="81" y="305"/>
                    </a:moveTo>
                    <a:cubicBezTo>
                      <a:pt x="79" y="307"/>
                      <a:pt x="79" y="307"/>
                      <a:pt x="79" y="307"/>
                    </a:cubicBezTo>
                    <a:cubicBezTo>
                      <a:pt x="80" y="307"/>
                      <a:pt x="80" y="307"/>
                      <a:pt x="81" y="307"/>
                    </a:cubicBezTo>
                    <a:cubicBezTo>
                      <a:pt x="81" y="305"/>
                      <a:pt x="81" y="305"/>
                      <a:pt x="81" y="305"/>
                    </a:cubicBezTo>
                    <a:moveTo>
                      <a:pt x="76" y="297"/>
                    </a:moveTo>
                    <a:cubicBezTo>
                      <a:pt x="75" y="297"/>
                      <a:pt x="75" y="297"/>
                      <a:pt x="75" y="297"/>
                    </a:cubicBezTo>
                    <a:cubicBezTo>
                      <a:pt x="73" y="297"/>
                      <a:pt x="71" y="298"/>
                      <a:pt x="69" y="298"/>
                    </a:cubicBezTo>
                    <a:cubicBezTo>
                      <a:pt x="69" y="298"/>
                      <a:pt x="70" y="299"/>
                      <a:pt x="70" y="299"/>
                    </a:cubicBezTo>
                    <a:cubicBezTo>
                      <a:pt x="71" y="299"/>
                      <a:pt x="71" y="299"/>
                      <a:pt x="71" y="300"/>
                    </a:cubicBezTo>
                    <a:cubicBezTo>
                      <a:pt x="73" y="300"/>
                      <a:pt x="75" y="300"/>
                      <a:pt x="76" y="300"/>
                    </a:cubicBezTo>
                    <a:cubicBezTo>
                      <a:pt x="80" y="301"/>
                      <a:pt x="80" y="301"/>
                      <a:pt x="80" y="301"/>
                    </a:cubicBezTo>
                    <a:cubicBezTo>
                      <a:pt x="83" y="301"/>
                      <a:pt x="83" y="301"/>
                      <a:pt x="83" y="301"/>
                    </a:cubicBezTo>
                    <a:cubicBezTo>
                      <a:pt x="83" y="301"/>
                      <a:pt x="83" y="300"/>
                      <a:pt x="83" y="300"/>
                    </a:cubicBezTo>
                    <a:cubicBezTo>
                      <a:pt x="83" y="300"/>
                      <a:pt x="83" y="300"/>
                      <a:pt x="83" y="300"/>
                    </a:cubicBezTo>
                    <a:cubicBezTo>
                      <a:pt x="82" y="299"/>
                      <a:pt x="81" y="298"/>
                      <a:pt x="80" y="298"/>
                    </a:cubicBezTo>
                    <a:cubicBezTo>
                      <a:pt x="79" y="298"/>
                      <a:pt x="77" y="297"/>
                      <a:pt x="76" y="297"/>
                    </a:cubicBezTo>
                    <a:moveTo>
                      <a:pt x="17" y="10"/>
                    </a:moveTo>
                    <a:cubicBezTo>
                      <a:pt x="17" y="13"/>
                      <a:pt x="17" y="13"/>
                      <a:pt x="17" y="13"/>
                    </a:cubicBezTo>
                    <a:cubicBezTo>
                      <a:pt x="18" y="16"/>
                      <a:pt x="18" y="16"/>
                      <a:pt x="18" y="16"/>
                    </a:cubicBezTo>
                    <a:cubicBezTo>
                      <a:pt x="18" y="18"/>
                      <a:pt x="18" y="18"/>
                      <a:pt x="18" y="18"/>
                    </a:cubicBezTo>
                    <a:cubicBezTo>
                      <a:pt x="18" y="18"/>
                      <a:pt x="19" y="19"/>
                      <a:pt x="19" y="19"/>
                    </a:cubicBezTo>
                    <a:cubicBezTo>
                      <a:pt x="20" y="22"/>
                      <a:pt x="21" y="25"/>
                      <a:pt x="21" y="29"/>
                    </a:cubicBezTo>
                    <a:cubicBezTo>
                      <a:pt x="24" y="29"/>
                      <a:pt x="26" y="29"/>
                      <a:pt x="28" y="29"/>
                    </a:cubicBezTo>
                    <a:cubicBezTo>
                      <a:pt x="25" y="22"/>
                      <a:pt x="21" y="16"/>
                      <a:pt x="17" y="10"/>
                    </a:cubicBezTo>
                    <a:moveTo>
                      <a:pt x="0" y="0"/>
                    </a:moveTo>
                    <a:cubicBezTo>
                      <a:pt x="3" y="4"/>
                      <a:pt x="3" y="4"/>
                      <a:pt x="3" y="4"/>
                    </a:cubicBezTo>
                    <a:cubicBezTo>
                      <a:pt x="6" y="8"/>
                      <a:pt x="6" y="8"/>
                      <a:pt x="6" y="8"/>
                    </a:cubicBezTo>
                    <a:cubicBezTo>
                      <a:pt x="6" y="9"/>
                      <a:pt x="6" y="9"/>
                      <a:pt x="6" y="9"/>
                    </a:cubicBezTo>
                    <a:cubicBezTo>
                      <a:pt x="7" y="13"/>
                      <a:pt x="7" y="13"/>
                      <a:pt x="7" y="13"/>
                    </a:cubicBezTo>
                    <a:cubicBezTo>
                      <a:pt x="7" y="14"/>
                      <a:pt x="7" y="15"/>
                      <a:pt x="7" y="15"/>
                    </a:cubicBezTo>
                    <a:cubicBezTo>
                      <a:pt x="7" y="18"/>
                      <a:pt x="7" y="18"/>
                      <a:pt x="7" y="18"/>
                    </a:cubicBezTo>
                    <a:cubicBezTo>
                      <a:pt x="7" y="21"/>
                      <a:pt x="7" y="21"/>
                      <a:pt x="7" y="21"/>
                    </a:cubicBezTo>
                    <a:cubicBezTo>
                      <a:pt x="7" y="21"/>
                      <a:pt x="7" y="21"/>
                      <a:pt x="7" y="21"/>
                    </a:cubicBezTo>
                    <a:cubicBezTo>
                      <a:pt x="7" y="21"/>
                      <a:pt x="7" y="21"/>
                      <a:pt x="7" y="21"/>
                    </a:cubicBezTo>
                    <a:cubicBezTo>
                      <a:pt x="7" y="21"/>
                      <a:pt x="7" y="21"/>
                      <a:pt x="7" y="21"/>
                    </a:cubicBezTo>
                    <a:cubicBezTo>
                      <a:pt x="7" y="23"/>
                      <a:pt x="7" y="23"/>
                      <a:pt x="7" y="23"/>
                    </a:cubicBezTo>
                    <a:cubicBezTo>
                      <a:pt x="7" y="24"/>
                      <a:pt x="7" y="26"/>
                      <a:pt x="6" y="27"/>
                    </a:cubicBezTo>
                    <a:cubicBezTo>
                      <a:pt x="6" y="28"/>
                      <a:pt x="6" y="28"/>
                      <a:pt x="6" y="29"/>
                    </a:cubicBezTo>
                    <a:cubicBezTo>
                      <a:pt x="6" y="30"/>
                      <a:pt x="6" y="30"/>
                      <a:pt x="5" y="31"/>
                    </a:cubicBezTo>
                    <a:cubicBezTo>
                      <a:pt x="5" y="31"/>
                      <a:pt x="6" y="31"/>
                      <a:pt x="6" y="31"/>
                    </a:cubicBezTo>
                    <a:cubicBezTo>
                      <a:pt x="7" y="31"/>
                      <a:pt x="7" y="31"/>
                      <a:pt x="8" y="31"/>
                    </a:cubicBezTo>
                    <a:cubicBezTo>
                      <a:pt x="9" y="29"/>
                      <a:pt x="9" y="27"/>
                      <a:pt x="10" y="26"/>
                    </a:cubicBezTo>
                    <a:cubicBezTo>
                      <a:pt x="11" y="23"/>
                      <a:pt x="12" y="20"/>
                      <a:pt x="13" y="17"/>
                    </a:cubicBezTo>
                    <a:cubicBezTo>
                      <a:pt x="13" y="13"/>
                      <a:pt x="12" y="10"/>
                      <a:pt x="12" y="7"/>
                    </a:cubicBezTo>
                    <a:cubicBezTo>
                      <a:pt x="12" y="6"/>
                      <a:pt x="12" y="5"/>
                      <a:pt x="11" y="4"/>
                    </a:cubicBezTo>
                    <a:cubicBezTo>
                      <a:pt x="11" y="4"/>
                      <a:pt x="11" y="3"/>
                      <a:pt x="11" y="3"/>
                    </a:cubicBezTo>
                    <a:cubicBezTo>
                      <a:pt x="11" y="3"/>
                      <a:pt x="10" y="2"/>
                      <a:pt x="10" y="2"/>
                    </a:cubicBezTo>
                    <a:cubicBezTo>
                      <a:pt x="7" y="2"/>
                      <a:pt x="3" y="1"/>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915">
                <a:extLst>
                  <a:ext uri="{FF2B5EF4-FFF2-40B4-BE49-F238E27FC236}">
                    <a16:creationId xmlns:a16="http://schemas.microsoft.com/office/drawing/2014/main" id="{6045E32F-4DE3-4657-AD94-C0A3505FA977}"/>
                  </a:ext>
                </a:extLst>
              </p:cNvPr>
              <p:cNvSpPr>
                <a:spLocks noEditPoints="1"/>
              </p:cNvSpPr>
              <p:nvPr/>
            </p:nvSpPr>
            <p:spPr bwMode="auto">
              <a:xfrm>
                <a:off x="2483" y="2130"/>
                <a:ext cx="197" cy="780"/>
              </a:xfrm>
              <a:custGeom>
                <a:avLst/>
                <a:gdLst>
                  <a:gd name="T0" fmla="*/ 81 w 83"/>
                  <a:gd name="T1" fmla="*/ 319 h 328"/>
                  <a:gd name="T2" fmla="*/ 81 w 83"/>
                  <a:gd name="T3" fmla="*/ 320 h 328"/>
                  <a:gd name="T4" fmla="*/ 81 w 83"/>
                  <a:gd name="T5" fmla="*/ 321 h 328"/>
                  <a:gd name="T6" fmla="*/ 81 w 83"/>
                  <a:gd name="T7" fmla="*/ 323 h 328"/>
                  <a:gd name="T8" fmla="*/ 81 w 83"/>
                  <a:gd name="T9" fmla="*/ 323 h 328"/>
                  <a:gd name="T10" fmla="*/ 81 w 83"/>
                  <a:gd name="T11" fmla="*/ 324 h 328"/>
                  <a:gd name="T12" fmla="*/ 80 w 83"/>
                  <a:gd name="T13" fmla="*/ 326 h 328"/>
                  <a:gd name="T14" fmla="*/ 80 w 83"/>
                  <a:gd name="T15" fmla="*/ 327 h 328"/>
                  <a:gd name="T16" fmla="*/ 80 w 83"/>
                  <a:gd name="T17" fmla="*/ 328 h 328"/>
                  <a:gd name="T18" fmla="*/ 83 w 83"/>
                  <a:gd name="T19" fmla="*/ 319 h 328"/>
                  <a:gd name="T20" fmla="*/ 81 w 83"/>
                  <a:gd name="T21" fmla="*/ 319 h 328"/>
                  <a:gd name="T22" fmla="*/ 2 w 83"/>
                  <a:gd name="T23" fmla="*/ 0 h 328"/>
                  <a:gd name="T24" fmla="*/ 1 w 83"/>
                  <a:gd name="T25" fmla="*/ 5 h 328"/>
                  <a:gd name="T26" fmla="*/ 0 w 83"/>
                  <a:gd name="T27" fmla="*/ 9 h 328"/>
                  <a:gd name="T28" fmla="*/ 2 w 83"/>
                  <a:gd name="T29" fmla="*/ 12 h 328"/>
                  <a:gd name="T30" fmla="*/ 12 w 83"/>
                  <a:gd name="T31" fmla="*/ 14 h 328"/>
                  <a:gd name="T32" fmla="*/ 3 w 83"/>
                  <a:gd name="T33" fmla="*/ 2 h 328"/>
                  <a:gd name="T34" fmla="*/ 2 w 83"/>
                  <a:gd name="T3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328">
                    <a:moveTo>
                      <a:pt x="81" y="319"/>
                    </a:moveTo>
                    <a:cubicBezTo>
                      <a:pt x="81" y="320"/>
                      <a:pt x="81" y="320"/>
                      <a:pt x="81" y="320"/>
                    </a:cubicBezTo>
                    <a:cubicBezTo>
                      <a:pt x="81" y="320"/>
                      <a:pt x="81" y="321"/>
                      <a:pt x="81" y="321"/>
                    </a:cubicBezTo>
                    <a:cubicBezTo>
                      <a:pt x="81" y="323"/>
                      <a:pt x="81" y="323"/>
                      <a:pt x="81" y="323"/>
                    </a:cubicBezTo>
                    <a:cubicBezTo>
                      <a:pt x="81" y="323"/>
                      <a:pt x="81" y="323"/>
                      <a:pt x="81" y="323"/>
                    </a:cubicBezTo>
                    <a:cubicBezTo>
                      <a:pt x="81" y="324"/>
                      <a:pt x="81" y="324"/>
                      <a:pt x="81" y="324"/>
                    </a:cubicBezTo>
                    <a:cubicBezTo>
                      <a:pt x="80" y="324"/>
                      <a:pt x="80" y="325"/>
                      <a:pt x="80" y="326"/>
                    </a:cubicBezTo>
                    <a:cubicBezTo>
                      <a:pt x="80" y="327"/>
                      <a:pt x="80" y="327"/>
                      <a:pt x="80" y="327"/>
                    </a:cubicBezTo>
                    <a:cubicBezTo>
                      <a:pt x="80" y="328"/>
                      <a:pt x="80" y="328"/>
                      <a:pt x="80" y="328"/>
                    </a:cubicBezTo>
                    <a:cubicBezTo>
                      <a:pt x="83" y="319"/>
                      <a:pt x="83" y="319"/>
                      <a:pt x="83" y="319"/>
                    </a:cubicBezTo>
                    <a:cubicBezTo>
                      <a:pt x="82" y="319"/>
                      <a:pt x="82" y="319"/>
                      <a:pt x="81" y="319"/>
                    </a:cubicBezTo>
                    <a:moveTo>
                      <a:pt x="2" y="0"/>
                    </a:moveTo>
                    <a:cubicBezTo>
                      <a:pt x="2" y="2"/>
                      <a:pt x="1" y="3"/>
                      <a:pt x="1" y="5"/>
                    </a:cubicBezTo>
                    <a:cubicBezTo>
                      <a:pt x="1" y="6"/>
                      <a:pt x="0" y="8"/>
                      <a:pt x="0" y="9"/>
                    </a:cubicBezTo>
                    <a:cubicBezTo>
                      <a:pt x="2" y="12"/>
                      <a:pt x="2" y="12"/>
                      <a:pt x="2" y="12"/>
                    </a:cubicBezTo>
                    <a:cubicBezTo>
                      <a:pt x="5" y="13"/>
                      <a:pt x="9" y="14"/>
                      <a:pt x="12" y="14"/>
                    </a:cubicBezTo>
                    <a:cubicBezTo>
                      <a:pt x="9" y="10"/>
                      <a:pt x="6" y="6"/>
                      <a:pt x="3" y="2"/>
                    </a:cubicBezTo>
                    <a:cubicBezTo>
                      <a:pt x="2" y="1"/>
                      <a:pt x="2" y="1"/>
                      <a:pt x="2"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916">
                <a:extLst>
                  <a:ext uri="{FF2B5EF4-FFF2-40B4-BE49-F238E27FC236}">
                    <a16:creationId xmlns:a16="http://schemas.microsoft.com/office/drawing/2014/main" id="{F989AA8A-48EE-467E-BB61-A05F752FE794}"/>
                  </a:ext>
                </a:extLst>
              </p:cNvPr>
              <p:cNvSpPr>
                <a:spLocks/>
              </p:cNvSpPr>
              <p:nvPr/>
            </p:nvSpPr>
            <p:spPr bwMode="auto">
              <a:xfrm>
                <a:off x="2671" y="2908"/>
                <a:ext cx="2" cy="4"/>
              </a:xfrm>
              <a:custGeom>
                <a:avLst/>
                <a:gdLst>
                  <a:gd name="T0" fmla="*/ 1 w 1"/>
                  <a:gd name="T1" fmla="*/ 0 h 2"/>
                  <a:gd name="T2" fmla="*/ 1 w 1"/>
                  <a:gd name="T3" fmla="*/ 1 h 2"/>
                  <a:gd name="T4" fmla="*/ 0 w 1"/>
                  <a:gd name="T5" fmla="*/ 2 h 2"/>
                  <a:gd name="T6" fmla="*/ 1 w 1"/>
                  <a:gd name="T7" fmla="*/ 2 h 2"/>
                  <a:gd name="T8" fmla="*/ 1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1"/>
                      <a:pt x="1" y="1"/>
                      <a:pt x="1" y="1"/>
                    </a:cubicBezTo>
                    <a:cubicBezTo>
                      <a:pt x="0" y="1"/>
                      <a:pt x="0" y="2"/>
                      <a:pt x="0" y="2"/>
                    </a:cubicBezTo>
                    <a:cubicBezTo>
                      <a:pt x="1" y="2"/>
                      <a:pt x="1" y="2"/>
                      <a:pt x="1" y="2"/>
                    </a:cubicBezTo>
                    <a:cubicBezTo>
                      <a:pt x="1" y="1"/>
                      <a:pt x="1" y="1"/>
                      <a:pt x="1" y="1"/>
                    </a:cubicBezTo>
                    <a:cubicBezTo>
                      <a:pt x="1" y="1"/>
                      <a:pt x="1" y="1"/>
                      <a:pt x="1" y="1"/>
                    </a:cubicBezTo>
                    <a:cubicBezTo>
                      <a:pt x="1" y="1"/>
                      <a:pt x="1" y="1"/>
                      <a:pt x="1" y="0"/>
                    </a:cubicBezTo>
                  </a:path>
                </a:pathLst>
              </a:custGeom>
              <a:solidFill>
                <a:srgbClr val="D77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917">
                <a:extLst>
                  <a:ext uri="{FF2B5EF4-FFF2-40B4-BE49-F238E27FC236}">
                    <a16:creationId xmlns:a16="http://schemas.microsoft.com/office/drawing/2014/main" id="{3955564F-3B36-4A18-8539-C4EEE6536928}"/>
                  </a:ext>
                </a:extLst>
              </p:cNvPr>
              <p:cNvSpPr>
                <a:spLocks noEditPoints="1"/>
              </p:cNvSpPr>
              <p:nvPr/>
            </p:nvSpPr>
            <p:spPr bwMode="auto">
              <a:xfrm>
                <a:off x="2545" y="2233"/>
                <a:ext cx="183" cy="641"/>
              </a:xfrm>
              <a:custGeom>
                <a:avLst/>
                <a:gdLst>
                  <a:gd name="T0" fmla="*/ 74 w 77"/>
                  <a:gd name="T1" fmla="*/ 265 h 270"/>
                  <a:gd name="T2" fmla="*/ 67 w 77"/>
                  <a:gd name="T3" fmla="*/ 265 h 270"/>
                  <a:gd name="T4" fmla="*/ 71 w 77"/>
                  <a:gd name="T5" fmla="*/ 269 h 270"/>
                  <a:gd name="T6" fmla="*/ 73 w 77"/>
                  <a:gd name="T7" fmla="*/ 270 h 270"/>
                  <a:gd name="T8" fmla="*/ 76 w 77"/>
                  <a:gd name="T9" fmla="*/ 270 h 270"/>
                  <a:gd name="T10" fmla="*/ 77 w 77"/>
                  <a:gd name="T11" fmla="*/ 269 h 270"/>
                  <a:gd name="T12" fmla="*/ 75 w 77"/>
                  <a:gd name="T13" fmla="*/ 266 h 270"/>
                  <a:gd name="T14" fmla="*/ 74 w 77"/>
                  <a:gd name="T15" fmla="*/ 265 h 270"/>
                  <a:gd name="T16" fmla="*/ 50 w 77"/>
                  <a:gd name="T17" fmla="*/ 251 h 270"/>
                  <a:gd name="T18" fmla="*/ 59 w 77"/>
                  <a:gd name="T19" fmla="*/ 258 h 270"/>
                  <a:gd name="T20" fmla="*/ 66 w 77"/>
                  <a:gd name="T21" fmla="*/ 258 h 270"/>
                  <a:gd name="T22" fmla="*/ 67 w 77"/>
                  <a:gd name="T23" fmla="*/ 258 h 270"/>
                  <a:gd name="T24" fmla="*/ 64 w 77"/>
                  <a:gd name="T25" fmla="*/ 255 h 270"/>
                  <a:gd name="T26" fmla="*/ 60 w 77"/>
                  <a:gd name="T27" fmla="*/ 252 h 270"/>
                  <a:gd name="T28" fmla="*/ 59 w 77"/>
                  <a:gd name="T29" fmla="*/ 251 h 270"/>
                  <a:gd name="T30" fmla="*/ 57 w 77"/>
                  <a:gd name="T31" fmla="*/ 251 h 270"/>
                  <a:gd name="T32" fmla="*/ 50 w 77"/>
                  <a:gd name="T33" fmla="*/ 251 h 270"/>
                  <a:gd name="T34" fmla="*/ 19 w 77"/>
                  <a:gd name="T35" fmla="*/ 74 h 270"/>
                  <a:gd name="T36" fmla="*/ 17 w 77"/>
                  <a:gd name="T37" fmla="*/ 75 h 270"/>
                  <a:gd name="T38" fmla="*/ 16 w 77"/>
                  <a:gd name="T39" fmla="*/ 80 h 270"/>
                  <a:gd name="T40" fmla="*/ 7 w 77"/>
                  <a:gd name="T41" fmla="*/ 118 h 270"/>
                  <a:gd name="T42" fmla="*/ 1 w 77"/>
                  <a:gd name="T43" fmla="*/ 154 h 270"/>
                  <a:gd name="T44" fmla="*/ 3 w 77"/>
                  <a:gd name="T45" fmla="*/ 189 h 270"/>
                  <a:gd name="T46" fmla="*/ 6 w 77"/>
                  <a:gd name="T47" fmla="*/ 197 h 270"/>
                  <a:gd name="T48" fmla="*/ 5 w 77"/>
                  <a:gd name="T49" fmla="*/ 194 h 270"/>
                  <a:gd name="T50" fmla="*/ 4 w 77"/>
                  <a:gd name="T51" fmla="*/ 186 h 270"/>
                  <a:gd name="T52" fmla="*/ 3 w 77"/>
                  <a:gd name="T53" fmla="*/ 179 h 270"/>
                  <a:gd name="T54" fmla="*/ 3 w 77"/>
                  <a:gd name="T55" fmla="*/ 175 h 270"/>
                  <a:gd name="T56" fmla="*/ 3 w 77"/>
                  <a:gd name="T57" fmla="*/ 173 h 270"/>
                  <a:gd name="T58" fmla="*/ 3 w 77"/>
                  <a:gd name="T59" fmla="*/ 172 h 270"/>
                  <a:gd name="T60" fmla="*/ 3 w 77"/>
                  <a:gd name="T61" fmla="*/ 172 h 270"/>
                  <a:gd name="T62" fmla="*/ 3 w 77"/>
                  <a:gd name="T63" fmla="*/ 172 h 270"/>
                  <a:gd name="T64" fmla="*/ 3 w 77"/>
                  <a:gd name="T65" fmla="*/ 171 h 270"/>
                  <a:gd name="T66" fmla="*/ 3 w 77"/>
                  <a:gd name="T67" fmla="*/ 164 h 270"/>
                  <a:gd name="T68" fmla="*/ 4 w 77"/>
                  <a:gd name="T69" fmla="*/ 149 h 270"/>
                  <a:gd name="T70" fmla="*/ 5 w 77"/>
                  <a:gd name="T71" fmla="*/ 145 h 270"/>
                  <a:gd name="T72" fmla="*/ 6 w 77"/>
                  <a:gd name="T73" fmla="*/ 138 h 270"/>
                  <a:gd name="T74" fmla="*/ 6 w 77"/>
                  <a:gd name="T75" fmla="*/ 136 h 270"/>
                  <a:gd name="T76" fmla="*/ 7 w 77"/>
                  <a:gd name="T77" fmla="*/ 134 h 270"/>
                  <a:gd name="T78" fmla="*/ 10 w 77"/>
                  <a:gd name="T79" fmla="*/ 119 h 270"/>
                  <a:gd name="T80" fmla="*/ 13 w 77"/>
                  <a:gd name="T81" fmla="*/ 104 h 270"/>
                  <a:gd name="T82" fmla="*/ 16 w 77"/>
                  <a:gd name="T83" fmla="*/ 89 h 270"/>
                  <a:gd name="T84" fmla="*/ 19 w 77"/>
                  <a:gd name="T85" fmla="*/ 74 h 270"/>
                  <a:gd name="T86" fmla="*/ 23 w 77"/>
                  <a:gd name="T87" fmla="*/ 45 h 270"/>
                  <a:gd name="T88" fmla="*/ 18 w 77"/>
                  <a:gd name="T89" fmla="*/ 72 h 270"/>
                  <a:gd name="T90" fmla="*/ 19 w 77"/>
                  <a:gd name="T91" fmla="*/ 72 h 270"/>
                  <a:gd name="T92" fmla="*/ 22 w 77"/>
                  <a:gd name="T93" fmla="*/ 58 h 270"/>
                  <a:gd name="T94" fmla="*/ 22 w 77"/>
                  <a:gd name="T95" fmla="*/ 50 h 270"/>
                  <a:gd name="T96" fmla="*/ 23 w 77"/>
                  <a:gd name="T97" fmla="*/ 45 h 270"/>
                  <a:gd name="T98" fmla="*/ 19 w 77"/>
                  <a:gd name="T99" fmla="*/ 0 h 270"/>
                  <a:gd name="T100" fmla="*/ 19 w 77"/>
                  <a:gd name="T101" fmla="*/ 1 h 270"/>
                  <a:gd name="T102" fmla="*/ 23 w 77"/>
                  <a:gd name="T103" fmla="*/ 15 h 270"/>
                  <a:gd name="T104" fmla="*/ 22 w 77"/>
                  <a:gd name="T105" fmla="*/ 11 h 270"/>
                  <a:gd name="T106" fmla="*/ 21 w 77"/>
                  <a:gd name="T107" fmla="*/ 5 h 270"/>
                  <a:gd name="T108" fmla="*/ 23 w 77"/>
                  <a:gd name="T109" fmla="*/ 7 h 270"/>
                  <a:gd name="T110" fmla="*/ 25 w 77"/>
                  <a:gd name="T111" fmla="*/ 12 h 270"/>
                  <a:gd name="T112" fmla="*/ 25 w 77"/>
                  <a:gd name="T113" fmla="*/ 8 h 270"/>
                  <a:gd name="T114" fmla="*/ 23 w 77"/>
                  <a:gd name="T115" fmla="*/ 4 h 270"/>
                  <a:gd name="T116" fmla="*/ 19 w 77"/>
                  <a:gd name="T1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270">
                    <a:moveTo>
                      <a:pt x="74" y="265"/>
                    </a:moveTo>
                    <a:cubicBezTo>
                      <a:pt x="72" y="265"/>
                      <a:pt x="69" y="265"/>
                      <a:pt x="67" y="265"/>
                    </a:cubicBezTo>
                    <a:cubicBezTo>
                      <a:pt x="68" y="266"/>
                      <a:pt x="70" y="268"/>
                      <a:pt x="71" y="269"/>
                    </a:cubicBezTo>
                    <a:cubicBezTo>
                      <a:pt x="71" y="269"/>
                      <a:pt x="72" y="270"/>
                      <a:pt x="73" y="270"/>
                    </a:cubicBezTo>
                    <a:cubicBezTo>
                      <a:pt x="76" y="270"/>
                      <a:pt x="76" y="270"/>
                      <a:pt x="76" y="270"/>
                    </a:cubicBezTo>
                    <a:cubicBezTo>
                      <a:pt x="77" y="269"/>
                      <a:pt x="77" y="269"/>
                      <a:pt x="77" y="269"/>
                    </a:cubicBezTo>
                    <a:cubicBezTo>
                      <a:pt x="75" y="266"/>
                      <a:pt x="75" y="266"/>
                      <a:pt x="75" y="266"/>
                    </a:cubicBezTo>
                    <a:cubicBezTo>
                      <a:pt x="75" y="266"/>
                      <a:pt x="74" y="265"/>
                      <a:pt x="74" y="265"/>
                    </a:cubicBezTo>
                    <a:moveTo>
                      <a:pt x="50" y="251"/>
                    </a:moveTo>
                    <a:cubicBezTo>
                      <a:pt x="53" y="253"/>
                      <a:pt x="56" y="256"/>
                      <a:pt x="59" y="258"/>
                    </a:cubicBezTo>
                    <a:cubicBezTo>
                      <a:pt x="62" y="258"/>
                      <a:pt x="64" y="258"/>
                      <a:pt x="66" y="258"/>
                    </a:cubicBezTo>
                    <a:cubicBezTo>
                      <a:pt x="66" y="258"/>
                      <a:pt x="67" y="258"/>
                      <a:pt x="67" y="258"/>
                    </a:cubicBezTo>
                    <a:cubicBezTo>
                      <a:pt x="64" y="255"/>
                      <a:pt x="64" y="255"/>
                      <a:pt x="64" y="255"/>
                    </a:cubicBezTo>
                    <a:cubicBezTo>
                      <a:pt x="63" y="254"/>
                      <a:pt x="61" y="253"/>
                      <a:pt x="60" y="252"/>
                    </a:cubicBezTo>
                    <a:cubicBezTo>
                      <a:pt x="59" y="251"/>
                      <a:pt x="59" y="251"/>
                      <a:pt x="59" y="251"/>
                    </a:cubicBezTo>
                    <a:cubicBezTo>
                      <a:pt x="57" y="251"/>
                      <a:pt x="57" y="251"/>
                      <a:pt x="57" y="251"/>
                    </a:cubicBezTo>
                    <a:cubicBezTo>
                      <a:pt x="50" y="251"/>
                      <a:pt x="50" y="251"/>
                      <a:pt x="50" y="251"/>
                    </a:cubicBezTo>
                    <a:moveTo>
                      <a:pt x="19" y="74"/>
                    </a:moveTo>
                    <a:cubicBezTo>
                      <a:pt x="18" y="75"/>
                      <a:pt x="18" y="75"/>
                      <a:pt x="17" y="75"/>
                    </a:cubicBezTo>
                    <a:cubicBezTo>
                      <a:pt x="17" y="77"/>
                      <a:pt x="17" y="79"/>
                      <a:pt x="16" y="80"/>
                    </a:cubicBezTo>
                    <a:cubicBezTo>
                      <a:pt x="13" y="93"/>
                      <a:pt x="10" y="105"/>
                      <a:pt x="7" y="118"/>
                    </a:cubicBezTo>
                    <a:cubicBezTo>
                      <a:pt x="5" y="130"/>
                      <a:pt x="2" y="142"/>
                      <a:pt x="1" y="154"/>
                    </a:cubicBezTo>
                    <a:cubicBezTo>
                      <a:pt x="0" y="166"/>
                      <a:pt x="0" y="178"/>
                      <a:pt x="3" y="189"/>
                    </a:cubicBezTo>
                    <a:cubicBezTo>
                      <a:pt x="4" y="192"/>
                      <a:pt x="5" y="195"/>
                      <a:pt x="6" y="197"/>
                    </a:cubicBezTo>
                    <a:cubicBezTo>
                      <a:pt x="5" y="194"/>
                      <a:pt x="5" y="194"/>
                      <a:pt x="5" y="194"/>
                    </a:cubicBezTo>
                    <a:cubicBezTo>
                      <a:pt x="4" y="191"/>
                      <a:pt x="4" y="189"/>
                      <a:pt x="4" y="186"/>
                    </a:cubicBezTo>
                    <a:cubicBezTo>
                      <a:pt x="4" y="184"/>
                      <a:pt x="3" y="182"/>
                      <a:pt x="3" y="179"/>
                    </a:cubicBezTo>
                    <a:cubicBezTo>
                      <a:pt x="3" y="175"/>
                      <a:pt x="3" y="175"/>
                      <a:pt x="3" y="175"/>
                    </a:cubicBezTo>
                    <a:cubicBezTo>
                      <a:pt x="3" y="173"/>
                      <a:pt x="3" y="173"/>
                      <a:pt x="3" y="173"/>
                    </a:cubicBezTo>
                    <a:cubicBezTo>
                      <a:pt x="3" y="172"/>
                      <a:pt x="3" y="172"/>
                      <a:pt x="3" y="172"/>
                    </a:cubicBezTo>
                    <a:cubicBezTo>
                      <a:pt x="3" y="172"/>
                      <a:pt x="3" y="172"/>
                      <a:pt x="3" y="172"/>
                    </a:cubicBezTo>
                    <a:cubicBezTo>
                      <a:pt x="3" y="172"/>
                      <a:pt x="3" y="172"/>
                      <a:pt x="3" y="172"/>
                    </a:cubicBezTo>
                    <a:cubicBezTo>
                      <a:pt x="3" y="171"/>
                      <a:pt x="3" y="171"/>
                      <a:pt x="3" y="171"/>
                    </a:cubicBezTo>
                    <a:cubicBezTo>
                      <a:pt x="3" y="164"/>
                      <a:pt x="3" y="164"/>
                      <a:pt x="3" y="164"/>
                    </a:cubicBezTo>
                    <a:cubicBezTo>
                      <a:pt x="3" y="159"/>
                      <a:pt x="4" y="154"/>
                      <a:pt x="4" y="149"/>
                    </a:cubicBezTo>
                    <a:cubicBezTo>
                      <a:pt x="5" y="145"/>
                      <a:pt x="5" y="145"/>
                      <a:pt x="5" y="145"/>
                    </a:cubicBezTo>
                    <a:cubicBezTo>
                      <a:pt x="6" y="138"/>
                      <a:pt x="6" y="138"/>
                      <a:pt x="6" y="138"/>
                    </a:cubicBezTo>
                    <a:cubicBezTo>
                      <a:pt x="6" y="136"/>
                      <a:pt x="6" y="136"/>
                      <a:pt x="6" y="136"/>
                    </a:cubicBezTo>
                    <a:cubicBezTo>
                      <a:pt x="7" y="134"/>
                      <a:pt x="7" y="134"/>
                      <a:pt x="7" y="134"/>
                    </a:cubicBezTo>
                    <a:cubicBezTo>
                      <a:pt x="10" y="119"/>
                      <a:pt x="10" y="119"/>
                      <a:pt x="10" y="119"/>
                    </a:cubicBezTo>
                    <a:cubicBezTo>
                      <a:pt x="13" y="104"/>
                      <a:pt x="13" y="104"/>
                      <a:pt x="13" y="104"/>
                    </a:cubicBezTo>
                    <a:cubicBezTo>
                      <a:pt x="14" y="99"/>
                      <a:pt x="15" y="94"/>
                      <a:pt x="16" y="89"/>
                    </a:cubicBezTo>
                    <a:cubicBezTo>
                      <a:pt x="17" y="84"/>
                      <a:pt x="18" y="79"/>
                      <a:pt x="19" y="74"/>
                    </a:cubicBezTo>
                    <a:moveTo>
                      <a:pt x="23" y="45"/>
                    </a:moveTo>
                    <a:cubicBezTo>
                      <a:pt x="22" y="55"/>
                      <a:pt x="20" y="63"/>
                      <a:pt x="18" y="72"/>
                    </a:cubicBezTo>
                    <a:cubicBezTo>
                      <a:pt x="18" y="72"/>
                      <a:pt x="19" y="72"/>
                      <a:pt x="19" y="72"/>
                    </a:cubicBezTo>
                    <a:cubicBezTo>
                      <a:pt x="20" y="67"/>
                      <a:pt x="21" y="63"/>
                      <a:pt x="22" y="58"/>
                    </a:cubicBezTo>
                    <a:cubicBezTo>
                      <a:pt x="22" y="50"/>
                      <a:pt x="22" y="50"/>
                      <a:pt x="22" y="50"/>
                    </a:cubicBezTo>
                    <a:cubicBezTo>
                      <a:pt x="23" y="49"/>
                      <a:pt x="23" y="47"/>
                      <a:pt x="23" y="45"/>
                    </a:cubicBezTo>
                    <a:moveTo>
                      <a:pt x="19" y="0"/>
                    </a:moveTo>
                    <a:cubicBezTo>
                      <a:pt x="19" y="1"/>
                      <a:pt x="19" y="1"/>
                      <a:pt x="19" y="1"/>
                    </a:cubicBezTo>
                    <a:cubicBezTo>
                      <a:pt x="21" y="5"/>
                      <a:pt x="22" y="10"/>
                      <a:pt x="23" y="15"/>
                    </a:cubicBezTo>
                    <a:cubicBezTo>
                      <a:pt x="22" y="14"/>
                      <a:pt x="22" y="12"/>
                      <a:pt x="22" y="11"/>
                    </a:cubicBezTo>
                    <a:cubicBezTo>
                      <a:pt x="22" y="9"/>
                      <a:pt x="22" y="7"/>
                      <a:pt x="21" y="5"/>
                    </a:cubicBezTo>
                    <a:cubicBezTo>
                      <a:pt x="23" y="7"/>
                      <a:pt x="23" y="7"/>
                      <a:pt x="23" y="7"/>
                    </a:cubicBezTo>
                    <a:cubicBezTo>
                      <a:pt x="25" y="12"/>
                      <a:pt x="25" y="12"/>
                      <a:pt x="25" y="12"/>
                    </a:cubicBezTo>
                    <a:cubicBezTo>
                      <a:pt x="25" y="10"/>
                      <a:pt x="25" y="9"/>
                      <a:pt x="25" y="8"/>
                    </a:cubicBezTo>
                    <a:cubicBezTo>
                      <a:pt x="24" y="6"/>
                      <a:pt x="24" y="5"/>
                      <a:pt x="23" y="4"/>
                    </a:cubicBezTo>
                    <a:cubicBezTo>
                      <a:pt x="22" y="2"/>
                      <a:pt x="21" y="1"/>
                      <a:pt x="19"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918">
                <a:extLst>
                  <a:ext uri="{FF2B5EF4-FFF2-40B4-BE49-F238E27FC236}">
                    <a16:creationId xmlns:a16="http://schemas.microsoft.com/office/drawing/2014/main" id="{3D5CBB4F-B5D4-49A9-A560-4D47072CC799}"/>
                  </a:ext>
                </a:extLst>
              </p:cNvPr>
              <p:cNvSpPr>
                <a:spLocks/>
              </p:cNvSpPr>
              <p:nvPr/>
            </p:nvSpPr>
            <p:spPr bwMode="auto">
              <a:xfrm>
                <a:off x="2585" y="2404"/>
                <a:ext cx="5" cy="7"/>
              </a:xfrm>
              <a:custGeom>
                <a:avLst/>
                <a:gdLst>
                  <a:gd name="T0" fmla="*/ 2 w 2"/>
                  <a:gd name="T1" fmla="*/ 0 h 3"/>
                  <a:gd name="T2" fmla="*/ 1 w 2"/>
                  <a:gd name="T3" fmla="*/ 0 h 3"/>
                  <a:gd name="T4" fmla="*/ 0 w 2"/>
                  <a:gd name="T5" fmla="*/ 3 h 3"/>
                  <a:gd name="T6" fmla="*/ 2 w 2"/>
                  <a:gd name="T7" fmla="*/ 2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0"/>
                      <a:pt x="1" y="0"/>
                      <a:pt x="1" y="0"/>
                    </a:cubicBezTo>
                    <a:cubicBezTo>
                      <a:pt x="1" y="1"/>
                      <a:pt x="1" y="2"/>
                      <a:pt x="0" y="3"/>
                    </a:cubicBezTo>
                    <a:cubicBezTo>
                      <a:pt x="1" y="3"/>
                      <a:pt x="1" y="3"/>
                      <a:pt x="2" y="2"/>
                    </a:cubicBezTo>
                    <a:cubicBezTo>
                      <a:pt x="2" y="2"/>
                      <a:pt x="2" y="2"/>
                      <a:pt x="2" y="1"/>
                    </a:cubicBezTo>
                    <a:cubicBezTo>
                      <a:pt x="2" y="1"/>
                      <a:pt x="2" y="0"/>
                      <a:pt x="2" y="0"/>
                    </a:cubicBezTo>
                  </a:path>
                </a:pathLst>
              </a:custGeom>
              <a:solidFill>
                <a:srgbClr val="C14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919">
                <a:extLst>
                  <a:ext uri="{FF2B5EF4-FFF2-40B4-BE49-F238E27FC236}">
                    <a16:creationId xmlns:a16="http://schemas.microsoft.com/office/drawing/2014/main" id="{3E3D4CF6-5482-423F-8E7B-D4FC87F72384}"/>
                  </a:ext>
                </a:extLst>
              </p:cNvPr>
              <p:cNvSpPr>
                <a:spLocks noEditPoints="1"/>
              </p:cNvSpPr>
              <p:nvPr/>
            </p:nvSpPr>
            <p:spPr bwMode="auto">
              <a:xfrm>
                <a:off x="2549" y="2166"/>
                <a:ext cx="169" cy="708"/>
              </a:xfrm>
              <a:custGeom>
                <a:avLst/>
                <a:gdLst>
                  <a:gd name="T0" fmla="*/ 69 w 71"/>
                  <a:gd name="T1" fmla="*/ 297 h 298"/>
                  <a:gd name="T2" fmla="*/ 69 w 71"/>
                  <a:gd name="T3" fmla="*/ 298 h 298"/>
                  <a:gd name="T4" fmla="*/ 71 w 71"/>
                  <a:gd name="T5" fmla="*/ 298 h 298"/>
                  <a:gd name="T6" fmla="*/ 69 w 71"/>
                  <a:gd name="T7" fmla="*/ 297 h 298"/>
                  <a:gd name="T8" fmla="*/ 0 w 71"/>
                  <a:gd name="T9" fmla="*/ 0 h 298"/>
                  <a:gd name="T10" fmla="*/ 8 w 71"/>
                  <a:gd name="T11" fmla="*/ 10 h 298"/>
                  <a:gd name="T12" fmla="*/ 17 w 71"/>
                  <a:gd name="T13" fmla="*/ 28 h 298"/>
                  <a:gd name="T14" fmla="*/ 21 w 71"/>
                  <a:gd name="T15" fmla="*/ 32 h 298"/>
                  <a:gd name="T16" fmla="*/ 15 w 71"/>
                  <a:gd name="T17" fmla="*/ 17 h 298"/>
                  <a:gd name="T18" fmla="*/ 13 w 71"/>
                  <a:gd name="T19" fmla="*/ 12 h 298"/>
                  <a:gd name="T20" fmla="*/ 10 w 71"/>
                  <a:gd name="T21" fmla="*/ 8 h 298"/>
                  <a:gd name="T22" fmla="*/ 6 w 71"/>
                  <a:gd name="T23" fmla="*/ 2 h 298"/>
                  <a:gd name="T24" fmla="*/ 0 w 71"/>
                  <a:gd name="T2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298">
                    <a:moveTo>
                      <a:pt x="69" y="297"/>
                    </a:moveTo>
                    <a:cubicBezTo>
                      <a:pt x="69" y="297"/>
                      <a:pt x="69" y="298"/>
                      <a:pt x="69" y="298"/>
                    </a:cubicBezTo>
                    <a:cubicBezTo>
                      <a:pt x="71" y="298"/>
                      <a:pt x="71" y="298"/>
                      <a:pt x="71" y="298"/>
                    </a:cubicBezTo>
                    <a:cubicBezTo>
                      <a:pt x="70" y="298"/>
                      <a:pt x="69" y="297"/>
                      <a:pt x="69" y="297"/>
                    </a:cubicBezTo>
                    <a:moveTo>
                      <a:pt x="0" y="0"/>
                    </a:moveTo>
                    <a:cubicBezTo>
                      <a:pt x="3" y="3"/>
                      <a:pt x="5" y="7"/>
                      <a:pt x="8" y="10"/>
                    </a:cubicBezTo>
                    <a:cubicBezTo>
                      <a:pt x="11" y="16"/>
                      <a:pt x="15" y="22"/>
                      <a:pt x="17" y="28"/>
                    </a:cubicBezTo>
                    <a:cubicBezTo>
                      <a:pt x="19" y="29"/>
                      <a:pt x="20" y="30"/>
                      <a:pt x="21" y="32"/>
                    </a:cubicBezTo>
                    <a:cubicBezTo>
                      <a:pt x="20" y="26"/>
                      <a:pt x="18" y="22"/>
                      <a:pt x="15" y="17"/>
                    </a:cubicBezTo>
                    <a:cubicBezTo>
                      <a:pt x="14" y="15"/>
                      <a:pt x="14" y="14"/>
                      <a:pt x="13" y="12"/>
                    </a:cubicBezTo>
                    <a:cubicBezTo>
                      <a:pt x="12" y="11"/>
                      <a:pt x="11" y="10"/>
                      <a:pt x="10" y="8"/>
                    </a:cubicBezTo>
                    <a:cubicBezTo>
                      <a:pt x="6" y="2"/>
                      <a:pt x="6" y="2"/>
                      <a:pt x="6" y="2"/>
                    </a:cubicBezTo>
                    <a:cubicBezTo>
                      <a:pt x="4" y="1"/>
                      <a:pt x="2" y="1"/>
                      <a:pt x="0"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920">
                <a:extLst>
                  <a:ext uri="{FF2B5EF4-FFF2-40B4-BE49-F238E27FC236}">
                    <a16:creationId xmlns:a16="http://schemas.microsoft.com/office/drawing/2014/main" id="{602443CD-1F52-45B8-96F6-E80D3EFC335C}"/>
                  </a:ext>
                </a:extLst>
              </p:cNvPr>
              <p:cNvSpPr>
                <a:spLocks/>
              </p:cNvSpPr>
              <p:nvPr/>
            </p:nvSpPr>
            <p:spPr bwMode="auto">
              <a:xfrm>
                <a:off x="2514" y="2116"/>
                <a:ext cx="50" cy="55"/>
              </a:xfrm>
              <a:custGeom>
                <a:avLst/>
                <a:gdLst>
                  <a:gd name="T0" fmla="*/ 3 w 21"/>
                  <a:gd name="T1" fmla="*/ 0 h 23"/>
                  <a:gd name="T2" fmla="*/ 0 w 21"/>
                  <a:gd name="T3" fmla="*/ 1 h 23"/>
                  <a:gd name="T4" fmla="*/ 11 w 21"/>
                  <a:gd name="T5" fmla="*/ 15 h 23"/>
                  <a:gd name="T6" fmla="*/ 15 w 21"/>
                  <a:gd name="T7" fmla="*/ 21 h 23"/>
                  <a:gd name="T8" fmla="*/ 21 w 21"/>
                  <a:gd name="T9" fmla="*/ 23 h 23"/>
                  <a:gd name="T10" fmla="*/ 19 w 21"/>
                  <a:gd name="T11" fmla="*/ 21 h 23"/>
                  <a:gd name="T12" fmla="*/ 7 w 21"/>
                  <a:gd name="T13" fmla="*/ 5 h 23"/>
                  <a:gd name="T14" fmla="*/ 3 w 21"/>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3" y="0"/>
                    </a:moveTo>
                    <a:cubicBezTo>
                      <a:pt x="2" y="1"/>
                      <a:pt x="1" y="1"/>
                      <a:pt x="0" y="1"/>
                    </a:cubicBezTo>
                    <a:cubicBezTo>
                      <a:pt x="3" y="6"/>
                      <a:pt x="7" y="10"/>
                      <a:pt x="11" y="15"/>
                    </a:cubicBezTo>
                    <a:cubicBezTo>
                      <a:pt x="12" y="17"/>
                      <a:pt x="14" y="19"/>
                      <a:pt x="15" y="21"/>
                    </a:cubicBezTo>
                    <a:cubicBezTo>
                      <a:pt x="17" y="22"/>
                      <a:pt x="19" y="22"/>
                      <a:pt x="21" y="23"/>
                    </a:cubicBezTo>
                    <a:cubicBezTo>
                      <a:pt x="19" y="21"/>
                      <a:pt x="19" y="21"/>
                      <a:pt x="19" y="21"/>
                    </a:cubicBezTo>
                    <a:cubicBezTo>
                      <a:pt x="15" y="16"/>
                      <a:pt x="11" y="10"/>
                      <a:pt x="7" y="5"/>
                    </a:cubicBezTo>
                    <a:cubicBezTo>
                      <a:pt x="6" y="4"/>
                      <a:pt x="4" y="2"/>
                      <a:pt x="3"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921">
                <a:extLst>
                  <a:ext uri="{FF2B5EF4-FFF2-40B4-BE49-F238E27FC236}">
                    <a16:creationId xmlns:a16="http://schemas.microsoft.com/office/drawing/2014/main" id="{AF99BD18-6ED9-42BB-8F0A-30DED8E756E6}"/>
                  </a:ext>
                </a:extLst>
              </p:cNvPr>
              <p:cNvSpPr>
                <a:spLocks noEditPoints="1"/>
              </p:cNvSpPr>
              <p:nvPr/>
            </p:nvSpPr>
            <p:spPr bwMode="auto">
              <a:xfrm>
                <a:off x="2887" y="2891"/>
                <a:ext cx="47" cy="19"/>
              </a:xfrm>
              <a:custGeom>
                <a:avLst/>
                <a:gdLst>
                  <a:gd name="T0" fmla="*/ 17 w 20"/>
                  <a:gd name="T1" fmla="*/ 2 h 8"/>
                  <a:gd name="T2" fmla="*/ 16 w 20"/>
                  <a:gd name="T3" fmla="*/ 3 h 8"/>
                  <a:gd name="T4" fmla="*/ 12 w 20"/>
                  <a:gd name="T5" fmla="*/ 6 h 8"/>
                  <a:gd name="T6" fmla="*/ 12 w 20"/>
                  <a:gd name="T7" fmla="*/ 7 h 8"/>
                  <a:gd name="T8" fmla="*/ 14 w 20"/>
                  <a:gd name="T9" fmla="*/ 8 h 8"/>
                  <a:gd name="T10" fmla="*/ 18 w 20"/>
                  <a:gd name="T11" fmla="*/ 5 h 8"/>
                  <a:gd name="T12" fmla="*/ 20 w 20"/>
                  <a:gd name="T13" fmla="*/ 3 h 8"/>
                  <a:gd name="T14" fmla="*/ 20 w 20"/>
                  <a:gd name="T15" fmla="*/ 3 h 8"/>
                  <a:gd name="T16" fmla="*/ 19 w 20"/>
                  <a:gd name="T17" fmla="*/ 2 h 8"/>
                  <a:gd name="T18" fmla="*/ 17 w 20"/>
                  <a:gd name="T19" fmla="*/ 2 h 8"/>
                  <a:gd name="T20" fmla="*/ 1 w 20"/>
                  <a:gd name="T21" fmla="*/ 0 h 8"/>
                  <a:gd name="T22" fmla="*/ 1 w 20"/>
                  <a:gd name="T23" fmla="*/ 0 h 8"/>
                  <a:gd name="T24" fmla="*/ 0 w 20"/>
                  <a:gd name="T25" fmla="*/ 0 h 8"/>
                  <a:gd name="T26" fmla="*/ 7 w 20"/>
                  <a:gd name="T27" fmla="*/ 3 h 8"/>
                  <a:gd name="T28" fmla="*/ 9 w 20"/>
                  <a:gd name="T29" fmla="*/ 2 h 8"/>
                  <a:gd name="T30" fmla="*/ 9 w 20"/>
                  <a:gd name="T31" fmla="*/ 1 h 8"/>
                  <a:gd name="T32" fmla="*/ 3 w 20"/>
                  <a:gd name="T33" fmla="*/ 0 h 8"/>
                  <a:gd name="T34" fmla="*/ 1 w 20"/>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
                    <a:moveTo>
                      <a:pt x="17" y="2"/>
                    </a:moveTo>
                    <a:cubicBezTo>
                      <a:pt x="17" y="2"/>
                      <a:pt x="17" y="3"/>
                      <a:pt x="16" y="3"/>
                    </a:cubicBezTo>
                    <a:cubicBezTo>
                      <a:pt x="15" y="4"/>
                      <a:pt x="14" y="5"/>
                      <a:pt x="12" y="6"/>
                    </a:cubicBezTo>
                    <a:cubicBezTo>
                      <a:pt x="12" y="6"/>
                      <a:pt x="12" y="7"/>
                      <a:pt x="12" y="7"/>
                    </a:cubicBezTo>
                    <a:cubicBezTo>
                      <a:pt x="12" y="7"/>
                      <a:pt x="13" y="8"/>
                      <a:pt x="14" y="8"/>
                    </a:cubicBezTo>
                    <a:cubicBezTo>
                      <a:pt x="15" y="7"/>
                      <a:pt x="16" y="6"/>
                      <a:pt x="18" y="5"/>
                    </a:cubicBezTo>
                    <a:cubicBezTo>
                      <a:pt x="19" y="4"/>
                      <a:pt x="19" y="3"/>
                      <a:pt x="20" y="3"/>
                    </a:cubicBezTo>
                    <a:cubicBezTo>
                      <a:pt x="20" y="3"/>
                      <a:pt x="20" y="3"/>
                      <a:pt x="20" y="3"/>
                    </a:cubicBezTo>
                    <a:cubicBezTo>
                      <a:pt x="19" y="2"/>
                      <a:pt x="19" y="2"/>
                      <a:pt x="19" y="2"/>
                    </a:cubicBezTo>
                    <a:cubicBezTo>
                      <a:pt x="17" y="2"/>
                      <a:pt x="17" y="2"/>
                      <a:pt x="17" y="2"/>
                    </a:cubicBezTo>
                    <a:moveTo>
                      <a:pt x="1" y="0"/>
                    </a:moveTo>
                    <a:cubicBezTo>
                      <a:pt x="1" y="0"/>
                      <a:pt x="1" y="0"/>
                      <a:pt x="1" y="0"/>
                    </a:cubicBezTo>
                    <a:cubicBezTo>
                      <a:pt x="0" y="0"/>
                      <a:pt x="0" y="0"/>
                      <a:pt x="0" y="0"/>
                    </a:cubicBezTo>
                    <a:cubicBezTo>
                      <a:pt x="3" y="1"/>
                      <a:pt x="5" y="2"/>
                      <a:pt x="7" y="3"/>
                    </a:cubicBezTo>
                    <a:cubicBezTo>
                      <a:pt x="7" y="2"/>
                      <a:pt x="8" y="2"/>
                      <a:pt x="9" y="2"/>
                    </a:cubicBezTo>
                    <a:cubicBezTo>
                      <a:pt x="9" y="1"/>
                      <a:pt x="9" y="1"/>
                      <a:pt x="9" y="1"/>
                    </a:cubicBezTo>
                    <a:cubicBezTo>
                      <a:pt x="3" y="0"/>
                      <a:pt x="3" y="0"/>
                      <a:pt x="3" y="0"/>
                    </a:cubicBezTo>
                    <a:cubicBezTo>
                      <a:pt x="1" y="0"/>
                      <a:pt x="1" y="0"/>
                      <a:pt x="1" y="0"/>
                    </a:cubicBezTo>
                  </a:path>
                </a:pathLst>
              </a:custGeom>
              <a:solidFill>
                <a:srgbClr val="E27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922">
                <a:extLst>
                  <a:ext uri="{FF2B5EF4-FFF2-40B4-BE49-F238E27FC236}">
                    <a16:creationId xmlns:a16="http://schemas.microsoft.com/office/drawing/2014/main" id="{CC5409C5-C119-4D4E-BDC0-5DDCFDF2697A}"/>
                  </a:ext>
                </a:extLst>
              </p:cNvPr>
              <p:cNvSpPr>
                <a:spLocks noEditPoints="1"/>
              </p:cNvSpPr>
              <p:nvPr/>
            </p:nvSpPr>
            <p:spPr bwMode="auto">
              <a:xfrm>
                <a:off x="2856" y="2891"/>
                <a:ext cx="64" cy="40"/>
              </a:xfrm>
              <a:custGeom>
                <a:avLst/>
                <a:gdLst>
                  <a:gd name="T0" fmla="*/ 25 w 27"/>
                  <a:gd name="T1" fmla="*/ 7 h 17"/>
                  <a:gd name="T2" fmla="*/ 21 w 27"/>
                  <a:gd name="T3" fmla="*/ 10 h 17"/>
                  <a:gd name="T4" fmla="*/ 15 w 27"/>
                  <a:gd name="T5" fmla="*/ 16 h 17"/>
                  <a:gd name="T6" fmla="*/ 18 w 27"/>
                  <a:gd name="T7" fmla="*/ 17 h 17"/>
                  <a:gd name="T8" fmla="*/ 21 w 27"/>
                  <a:gd name="T9" fmla="*/ 14 h 17"/>
                  <a:gd name="T10" fmla="*/ 26 w 27"/>
                  <a:gd name="T11" fmla="*/ 9 h 17"/>
                  <a:gd name="T12" fmla="*/ 27 w 27"/>
                  <a:gd name="T13" fmla="*/ 8 h 17"/>
                  <a:gd name="T14" fmla="*/ 25 w 27"/>
                  <a:gd name="T15" fmla="*/ 7 h 17"/>
                  <a:gd name="T16" fmla="*/ 13 w 27"/>
                  <a:gd name="T17" fmla="*/ 0 h 17"/>
                  <a:gd name="T18" fmla="*/ 13 w 27"/>
                  <a:gd name="T19" fmla="*/ 1 h 17"/>
                  <a:gd name="T20" fmla="*/ 11 w 27"/>
                  <a:gd name="T21" fmla="*/ 2 h 17"/>
                  <a:gd name="T22" fmla="*/ 9 w 27"/>
                  <a:gd name="T23" fmla="*/ 3 h 17"/>
                  <a:gd name="T24" fmla="*/ 6 w 27"/>
                  <a:gd name="T25" fmla="*/ 6 h 17"/>
                  <a:gd name="T26" fmla="*/ 3 w 27"/>
                  <a:gd name="T27" fmla="*/ 8 h 17"/>
                  <a:gd name="T28" fmla="*/ 0 w 27"/>
                  <a:gd name="T29" fmla="*/ 10 h 17"/>
                  <a:gd name="T30" fmla="*/ 0 w 27"/>
                  <a:gd name="T31" fmla="*/ 11 h 17"/>
                  <a:gd name="T32" fmla="*/ 4 w 27"/>
                  <a:gd name="T33" fmla="*/ 11 h 17"/>
                  <a:gd name="T34" fmla="*/ 8 w 27"/>
                  <a:gd name="T35" fmla="*/ 13 h 17"/>
                  <a:gd name="T36" fmla="*/ 13 w 27"/>
                  <a:gd name="T37" fmla="*/ 9 h 17"/>
                  <a:gd name="T38" fmla="*/ 17 w 27"/>
                  <a:gd name="T39" fmla="*/ 5 h 17"/>
                  <a:gd name="T40" fmla="*/ 20 w 27"/>
                  <a:gd name="T41" fmla="*/ 3 h 17"/>
                  <a:gd name="T42" fmla="*/ 13 w 27"/>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7">
                    <a:moveTo>
                      <a:pt x="25" y="7"/>
                    </a:moveTo>
                    <a:cubicBezTo>
                      <a:pt x="24" y="8"/>
                      <a:pt x="23" y="9"/>
                      <a:pt x="21" y="10"/>
                    </a:cubicBezTo>
                    <a:cubicBezTo>
                      <a:pt x="19" y="12"/>
                      <a:pt x="17" y="14"/>
                      <a:pt x="15" y="16"/>
                    </a:cubicBezTo>
                    <a:cubicBezTo>
                      <a:pt x="16" y="16"/>
                      <a:pt x="17" y="17"/>
                      <a:pt x="18" y="17"/>
                    </a:cubicBezTo>
                    <a:cubicBezTo>
                      <a:pt x="21" y="14"/>
                      <a:pt x="21" y="14"/>
                      <a:pt x="21" y="14"/>
                    </a:cubicBezTo>
                    <a:cubicBezTo>
                      <a:pt x="22" y="13"/>
                      <a:pt x="24" y="11"/>
                      <a:pt x="26" y="9"/>
                    </a:cubicBezTo>
                    <a:cubicBezTo>
                      <a:pt x="26" y="9"/>
                      <a:pt x="26" y="9"/>
                      <a:pt x="27" y="8"/>
                    </a:cubicBezTo>
                    <a:cubicBezTo>
                      <a:pt x="26" y="8"/>
                      <a:pt x="25" y="7"/>
                      <a:pt x="25" y="7"/>
                    </a:cubicBezTo>
                    <a:moveTo>
                      <a:pt x="13" y="0"/>
                    </a:moveTo>
                    <a:cubicBezTo>
                      <a:pt x="13" y="1"/>
                      <a:pt x="13" y="1"/>
                      <a:pt x="13" y="1"/>
                    </a:cubicBezTo>
                    <a:cubicBezTo>
                      <a:pt x="11" y="2"/>
                      <a:pt x="11" y="2"/>
                      <a:pt x="11" y="2"/>
                    </a:cubicBezTo>
                    <a:cubicBezTo>
                      <a:pt x="9" y="3"/>
                      <a:pt x="9" y="3"/>
                      <a:pt x="9" y="3"/>
                    </a:cubicBezTo>
                    <a:cubicBezTo>
                      <a:pt x="6" y="6"/>
                      <a:pt x="6" y="6"/>
                      <a:pt x="6" y="6"/>
                    </a:cubicBezTo>
                    <a:cubicBezTo>
                      <a:pt x="5" y="7"/>
                      <a:pt x="4" y="7"/>
                      <a:pt x="3" y="8"/>
                    </a:cubicBezTo>
                    <a:cubicBezTo>
                      <a:pt x="0" y="10"/>
                      <a:pt x="0" y="10"/>
                      <a:pt x="0" y="10"/>
                    </a:cubicBezTo>
                    <a:cubicBezTo>
                      <a:pt x="0" y="11"/>
                      <a:pt x="0" y="11"/>
                      <a:pt x="0" y="11"/>
                    </a:cubicBezTo>
                    <a:cubicBezTo>
                      <a:pt x="1" y="11"/>
                      <a:pt x="2" y="11"/>
                      <a:pt x="4" y="11"/>
                    </a:cubicBezTo>
                    <a:cubicBezTo>
                      <a:pt x="5" y="12"/>
                      <a:pt x="7" y="12"/>
                      <a:pt x="8" y="13"/>
                    </a:cubicBezTo>
                    <a:cubicBezTo>
                      <a:pt x="10" y="11"/>
                      <a:pt x="11" y="10"/>
                      <a:pt x="13" y="9"/>
                    </a:cubicBezTo>
                    <a:cubicBezTo>
                      <a:pt x="14" y="7"/>
                      <a:pt x="16" y="6"/>
                      <a:pt x="17" y="5"/>
                    </a:cubicBezTo>
                    <a:cubicBezTo>
                      <a:pt x="18" y="4"/>
                      <a:pt x="19" y="4"/>
                      <a:pt x="20" y="3"/>
                    </a:cubicBezTo>
                    <a:cubicBezTo>
                      <a:pt x="18" y="2"/>
                      <a:pt x="16" y="1"/>
                      <a:pt x="13" y="0"/>
                    </a:cubicBezTo>
                  </a:path>
                </a:pathLst>
              </a:custGeom>
              <a:solidFill>
                <a:srgbClr val="DA5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923">
                <a:extLst>
                  <a:ext uri="{FF2B5EF4-FFF2-40B4-BE49-F238E27FC236}">
                    <a16:creationId xmlns:a16="http://schemas.microsoft.com/office/drawing/2014/main" id="{4C63C267-3B5B-448F-B683-7BE9F83D7619}"/>
                  </a:ext>
                </a:extLst>
              </p:cNvPr>
              <p:cNvSpPr>
                <a:spLocks noEditPoints="1"/>
              </p:cNvSpPr>
              <p:nvPr/>
            </p:nvSpPr>
            <p:spPr bwMode="auto">
              <a:xfrm>
                <a:off x="2844" y="2917"/>
                <a:ext cx="55" cy="17"/>
              </a:xfrm>
              <a:custGeom>
                <a:avLst/>
                <a:gdLst>
                  <a:gd name="T0" fmla="*/ 20 w 23"/>
                  <a:gd name="T1" fmla="*/ 5 h 7"/>
                  <a:gd name="T2" fmla="*/ 18 w 23"/>
                  <a:gd name="T3" fmla="*/ 7 h 7"/>
                  <a:gd name="T4" fmla="*/ 18 w 23"/>
                  <a:gd name="T5" fmla="*/ 7 h 7"/>
                  <a:gd name="T6" fmla="*/ 19 w 23"/>
                  <a:gd name="T7" fmla="*/ 7 h 7"/>
                  <a:gd name="T8" fmla="*/ 21 w 23"/>
                  <a:gd name="T9" fmla="*/ 7 h 7"/>
                  <a:gd name="T10" fmla="*/ 22 w 23"/>
                  <a:gd name="T11" fmla="*/ 7 h 7"/>
                  <a:gd name="T12" fmla="*/ 23 w 23"/>
                  <a:gd name="T13" fmla="*/ 6 h 7"/>
                  <a:gd name="T14" fmla="*/ 20 w 23"/>
                  <a:gd name="T15" fmla="*/ 5 h 7"/>
                  <a:gd name="T16" fmla="*/ 5 w 23"/>
                  <a:gd name="T17" fmla="*/ 0 h 7"/>
                  <a:gd name="T18" fmla="*/ 4 w 23"/>
                  <a:gd name="T19" fmla="*/ 0 h 7"/>
                  <a:gd name="T20" fmla="*/ 3 w 23"/>
                  <a:gd name="T21" fmla="*/ 1 h 7"/>
                  <a:gd name="T22" fmla="*/ 0 w 23"/>
                  <a:gd name="T23" fmla="*/ 4 h 7"/>
                  <a:gd name="T24" fmla="*/ 2 w 23"/>
                  <a:gd name="T25" fmla="*/ 4 h 7"/>
                  <a:gd name="T26" fmla="*/ 5 w 23"/>
                  <a:gd name="T27" fmla="*/ 5 h 7"/>
                  <a:gd name="T28" fmla="*/ 7 w 23"/>
                  <a:gd name="T29" fmla="*/ 6 h 7"/>
                  <a:gd name="T30" fmla="*/ 8 w 23"/>
                  <a:gd name="T31" fmla="*/ 6 h 7"/>
                  <a:gd name="T32" fmla="*/ 9 w 23"/>
                  <a:gd name="T33" fmla="*/ 6 h 7"/>
                  <a:gd name="T34" fmla="*/ 9 w 23"/>
                  <a:gd name="T35" fmla="*/ 6 h 7"/>
                  <a:gd name="T36" fmla="*/ 13 w 23"/>
                  <a:gd name="T37" fmla="*/ 2 h 7"/>
                  <a:gd name="T38" fmla="*/ 13 w 23"/>
                  <a:gd name="T39" fmla="*/ 2 h 7"/>
                  <a:gd name="T40" fmla="*/ 9 w 23"/>
                  <a:gd name="T41" fmla="*/ 0 h 7"/>
                  <a:gd name="T42" fmla="*/ 5 w 23"/>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7">
                    <a:moveTo>
                      <a:pt x="20" y="5"/>
                    </a:moveTo>
                    <a:cubicBezTo>
                      <a:pt x="20" y="6"/>
                      <a:pt x="19" y="6"/>
                      <a:pt x="18" y="7"/>
                    </a:cubicBezTo>
                    <a:cubicBezTo>
                      <a:pt x="18" y="7"/>
                      <a:pt x="18" y="7"/>
                      <a:pt x="18" y="7"/>
                    </a:cubicBezTo>
                    <a:cubicBezTo>
                      <a:pt x="19" y="7"/>
                      <a:pt x="19" y="7"/>
                      <a:pt x="19" y="7"/>
                    </a:cubicBezTo>
                    <a:cubicBezTo>
                      <a:pt x="21" y="7"/>
                      <a:pt x="21" y="7"/>
                      <a:pt x="21" y="7"/>
                    </a:cubicBezTo>
                    <a:cubicBezTo>
                      <a:pt x="22" y="7"/>
                      <a:pt x="22" y="7"/>
                      <a:pt x="22" y="7"/>
                    </a:cubicBezTo>
                    <a:cubicBezTo>
                      <a:pt x="23" y="6"/>
                      <a:pt x="23" y="6"/>
                      <a:pt x="23" y="6"/>
                    </a:cubicBezTo>
                    <a:cubicBezTo>
                      <a:pt x="22" y="6"/>
                      <a:pt x="21" y="5"/>
                      <a:pt x="20" y="5"/>
                    </a:cubicBezTo>
                    <a:moveTo>
                      <a:pt x="5" y="0"/>
                    </a:moveTo>
                    <a:cubicBezTo>
                      <a:pt x="4" y="0"/>
                      <a:pt x="4" y="0"/>
                      <a:pt x="4" y="0"/>
                    </a:cubicBezTo>
                    <a:cubicBezTo>
                      <a:pt x="3" y="1"/>
                      <a:pt x="3" y="1"/>
                      <a:pt x="3" y="1"/>
                    </a:cubicBezTo>
                    <a:cubicBezTo>
                      <a:pt x="0" y="4"/>
                      <a:pt x="0" y="4"/>
                      <a:pt x="0" y="4"/>
                    </a:cubicBezTo>
                    <a:cubicBezTo>
                      <a:pt x="2" y="4"/>
                      <a:pt x="2" y="4"/>
                      <a:pt x="2" y="4"/>
                    </a:cubicBezTo>
                    <a:cubicBezTo>
                      <a:pt x="5" y="5"/>
                      <a:pt x="5" y="5"/>
                      <a:pt x="5" y="5"/>
                    </a:cubicBezTo>
                    <a:cubicBezTo>
                      <a:pt x="7" y="6"/>
                      <a:pt x="7" y="6"/>
                      <a:pt x="7" y="6"/>
                    </a:cubicBezTo>
                    <a:cubicBezTo>
                      <a:pt x="8" y="6"/>
                      <a:pt x="8" y="6"/>
                      <a:pt x="8" y="6"/>
                    </a:cubicBezTo>
                    <a:cubicBezTo>
                      <a:pt x="9" y="6"/>
                      <a:pt x="9" y="6"/>
                      <a:pt x="9" y="6"/>
                    </a:cubicBezTo>
                    <a:cubicBezTo>
                      <a:pt x="9" y="6"/>
                      <a:pt x="9" y="6"/>
                      <a:pt x="9" y="6"/>
                    </a:cubicBezTo>
                    <a:cubicBezTo>
                      <a:pt x="10" y="4"/>
                      <a:pt x="12" y="3"/>
                      <a:pt x="13" y="2"/>
                    </a:cubicBezTo>
                    <a:cubicBezTo>
                      <a:pt x="13" y="2"/>
                      <a:pt x="13" y="2"/>
                      <a:pt x="13" y="2"/>
                    </a:cubicBezTo>
                    <a:cubicBezTo>
                      <a:pt x="12" y="1"/>
                      <a:pt x="10" y="1"/>
                      <a:pt x="9" y="0"/>
                    </a:cubicBezTo>
                    <a:cubicBezTo>
                      <a:pt x="7" y="0"/>
                      <a:pt x="6" y="0"/>
                      <a:pt x="5"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924">
                <a:extLst>
                  <a:ext uri="{FF2B5EF4-FFF2-40B4-BE49-F238E27FC236}">
                    <a16:creationId xmlns:a16="http://schemas.microsoft.com/office/drawing/2014/main" id="{3AAAE8B3-4BD2-4CEC-BAD7-5C023BEDD1F2}"/>
                  </a:ext>
                </a:extLst>
              </p:cNvPr>
              <p:cNvSpPr>
                <a:spLocks/>
              </p:cNvSpPr>
              <p:nvPr/>
            </p:nvSpPr>
            <p:spPr bwMode="auto">
              <a:xfrm>
                <a:off x="2573" y="2931"/>
                <a:ext cx="102" cy="88"/>
              </a:xfrm>
              <a:custGeom>
                <a:avLst/>
                <a:gdLst>
                  <a:gd name="T0" fmla="*/ 37 w 43"/>
                  <a:gd name="T1" fmla="*/ 0 h 37"/>
                  <a:gd name="T2" fmla="*/ 34 w 43"/>
                  <a:gd name="T3" fmla="*/ 5 h 37"/>
                  <a:gd name="T4" fmla="*/ 30 w 43"/>
                  <a:gd name="T5" fmla="*/ 9 h 37"/>
                  <a:gd name="T6" fmla="*/ 28 w 43"/>
                  <a:gd name="T7" fmla="*/ 11 h 37"/>
                  <a:gd name="T8" fmla="*/ 26 w 43"/>
                  <a:gd name="T9" fmla="*/ 13 h 37"/>
                  <a:gd name="T10" fmla="*/ 17 w 43"/>
                  <a:gd name="T11" fmla="*/ 20 h 37"/>
                  <a:gd name="T12" fmla="*/ 13 w 43"/>
                  <a:gd name="T13" fmla="*/ 24 h 37"/>
                  <a:gd name="T14" fmla="*/ 10 w 43"/>
                  <a:gd name="T15" fmla="*/ 26 h 37"/>
                  <a:gd name="T16" fmla="*/ 10 w 43"/>
                  <a:gd name="T17" fmla="*/ 28 h 37"/>
                  <a:gd name="T18" fmla="*/ 0 w 43"/>
                  <a:gd name="T19" fmla="*/ 37 h 37"/>
                  <a:gd name="T20" fmla="*/ 15 w 43"/>
                  <a:gd name="T21" fmla="*/ 28 h 37"/>
                  <a:gd name="T22" fmla="*/ 31 w 43"/>
                  <a:gd name="T23" fmla="*/ 15 h 37"/>
                  <a:gd name="T24" fmla="*/ 43 w 43"/>
                  <a:gd name="T25" fmla="*/ 1 h 37"/>
                  <a:gd name="T26" fmla="*/ 39 w 43"/>
                  <a:gd name="T27" fmla="*/ 0 h 37"/>
                  <a:gd name="T28" fmla="*/ 37 w 43"/>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7">
                    <a:moveTo>
                      <a:pt x="37" y="0"/>
                    </a:moveTo>
                    <a:cubicBezTo>
                      <a:pt x="36" y="2"/>
                      <a:pt x="35" y="3"/>
                      <a:pt x="34" y="5"/>
                    </a:cubicBezTo>
                    <a:cubicBezTo>
                      <a:pt x="32" y="6"/>
                      <a:pt x="31" y="7"/>
                      <a:pt x="30" y="9"/>
                    </a:cubicBezTo>
                    <a:cubicBezTo>
                      <a:pt x="28" y="11"/>
                      <a:pt x="28" y="11"/>
                      <a:pt x="28" y="11"/>
                    </a:cubicBezTo>
                    <a:cubicBezTo>
                      <a:pt x="26" y="13"/>
                      <a:pt x="26" y="13"/>
                      <a:pt x="26" y="13"/>
                    </a:cubicBezTo>
                    <a:cubicBezTo>
                      <a:pt x="23" y="15"/>
                      <a:pt x="21" y="18"/>
                      <a:pt x="17" y="20"/>
                    </a:cubicBezTo>
                    <a:cubicBezTo>
                      <a:pt x="13" y="24"/>
                      <a:pt x="13" y="24"/>
                      <a:pt x="13" y="24"/>
                    </a:cubicBezTo>
                    <a:cubicBezTo>
                      <a:pt x="10" y="26"/>
                      <a:pt x="10" y="26"/>
                      <a:pt x="10" y="26"/>
                    </a:cubicBezTo>
                    <a:cubicBezTo>
                      <a:pt x="10" y="26"/>
                      <a:pt x="10" y="27"/>
                      <a:pt x="10" y="28"/>
                    </a:cubicBezTo>
                    <a:cubicBezTo>
                      <a:pt x="6" y="30"/>
                      <a:pt x="2" y="33"/>
                      <a:pt x="0" y="37"/>
                    </a:cubicBezTo>
                    <a:cubicBezTo>
                      <a:pt x="5" y="34"/>
                      <a:pt x="10" y="31"/>
                      <a:pt x="15" y="28"/>
                    </a:cubicBezTo>
                    <a:cubicBezTo>
                      <a:pt x="21" y="23"/>
                      <a:pt x="27" y="19"/>
                      <a:pt x="31" y="15"/>
                    </a:cubicBezTo>
                    <a:cubicBezTo>
                      <a:pt x="36" y="10"/>
                      <a:pt x="40" y="6"/>
                      <a:pt x="43" y="1"/>
                    </a:cubicBezTo>
                    <a:cubicBezTo>
                      <a:pt x="41" y="1"/>
                      <a:pt x="40" y="0"/>
                      <a:pt x="39" y="0"/>
                    </a:cubicBezTo>
                    <a:cubicBezTo>
                      <a:pt x="38" y="0"/>
                      <a:pt x="38" y="0"/>
                      <a:pt x="37"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925">
                <a:extLst>
                  <a:ext uri="{FF2B5EF4-FFF2-40B4-BE49-F238E27FC236}">
                    <a16:creationId xmlns:a16="http://schemas.microsoft.com/office/drawing/2014/main" id="{DA017CF9-5791-4377-9BD7-7ACD0AEB6EDF}"/>
                  </a:ext>
                </a:extLst>
              </p:cNvPr>
              <p:cNvSpPr>
                <a:spLocks noEditPoints="1"/>
              </p:cNvSpPr>
              <p:nvPr/>
            </p:nvSpPr>
            <p:spPr bwMode="auto">
              <a:xfrm>
                <a:off x="2442" y="3019"/>
                <a:ext cx="112" cy="126"/>
              </a:xfrm>
              <a:custGeom>
                <a:avLst/>
                <a:gdLst>
                  <a:gd name="T0" fmla="*/ 36 w 47"/>
                  <a:gd name="T1" fmla="*/ 20 h 53"/>
                  <a:gd name="T2" fmla="*/ 34 w 47"/>
                  <a:gd name="T3" fmla="*/ 21 h 53"/>
                  <a:gd name="T4" fmla="*/ 14 w 47"/>
                  <a:gd name="T5" fmla="*/ 31 h 53"/>
                  <a:gd name="T6" fmla="*/ 2 w 47"/>
                  <a:gd name="T7" fmla="*/ 42 h 53"/>
                  <a:gd name="T8" fmla="*/ 1 w 47"/>
                  <a:gd name="T9" fmla="*/ 43 h 53"/>
                  <a:gd name="T10" fmla="*/ 1 w 47"/>
                  <a:gd name="T11" fmla="*/ 45 h 53"/>
                  <a:gd name="T12" fmla="*/ 1 w 47"/>
                  <a:gd name="T13" fmla="*/ 45 h 53"/>
                  <a:gd name="T14" fmla="*/ 1 w 47"/>
                  <a:gd name="T15" fmla="*/ 45 h 53"/>
                  <a:gd name="T16" fmla="*/ 1 w 47"/>
                  <a:gd name="T17" fmla="*/ 45 h 53"/>
                  <a:gd name="T18" fmla="*/ 1 w 47"/>
                  <a:gd name="T19" fmla="*/ 46 h 53"/>
                  <a:gd name="T20" fmla="*/ 0 w 47"/>
                  <a:gd name="T21" fmla="*/ 50 h 53"/>
                  <a:gd name="T22" fmla="*/ 0 w 47"/>
                  <a:gd name="T23" fmla="*/ 51 h 53"/>
                  <a:gd name="T24" fmla="*/ 0 w 47"/>
                  <a:gd name="T25" fmla="*/ 52 h 53"/>
                  <a:gd name="T26" fmla="*/ 0 w 47"/>
                  <a:gd name="T27" fmla="*/ 53 h 53"/>
                  <a:gd name="T28" fmla="*/ 0 w 47"/>
                  <a:gd name="T29" fmla="*/ 53 h 53"/>
                  <a:gd name="T30" fmla="*/ 0 w 47"/>
                  <a:gd name="T31" fmla="*/ 53 h 53"/>
                  <a:gd name="T32" fmla="*/ 0 w 47"/>
                  <a:gd name="T33" fmla="*/ 53 h 53"/>
                  <a:gd name="T34" fmla="*/ 0 w 47"/>
                  <a:gd name="T35" fmla="*/ 53 h 53"/>
                  <a:gd name="T36" fmla="*/ 0 w 47"/>
                  <a:gd name="T37" fmla="*/ 53 h 53"/>
                  <a:gd name="T38" fmla="*/ 1 w 47"/>
                  <a:gd name="T39" fmla="*/ 52 h 53"/>
                  <a:gd name="T40" fmla="*/ 2 w 47"/>
                  <a:gd name="T41" fmla="*/ 51 h 53"/>
                  <a:gd name="T42" fmla="*/ 3 w 47"/>
                  <a:gd name="T43" fmla="*/ 49 h 53"/>
                  <a:gd name="T44" fmla="*/ 3 w 47"/>
                  <a:gd name="T45" fmla="*/ 49 h 53"/>
                  <a:gd name="T46" fmla="*/ 3 w 47"/>
                  <a:gd name="T47" fmla="*/ 49 h 53"/>
                  <a:gd name="T48" fmla="*/ 3 w 47"/>
                  <a:gd name="T49" fmla="*/ 49 h 53"/>
                  <a:gd name="T50" fmla="*/ 3 w 47"/>
                  <a:gd name="T51" fmla="*/ 49 h 53"/>
                  <a:gd name="T52" fmla="*/ 4 w 47"/>
                  <a:gd name="T53" fmla="*/ 49 h 53"/>
                  <a:gd name="T54" fmla="*/ 4 w 47"/>
                  <a:gd name="T55" fmla="*/ 48 h 53"/>
                  <a:gd name="T56" fmla="*/ 7 w 47"/>
                  <a:gd name="T57" fmla="*/ 45 h 53"/>
                  <a:gd name="T58" fmla="*/ 9 w 47"/>
                  <a:gd name="T59" fmla="*/ 43 h 53"/>
                  <a:gd name="T60" fmla="*/ 12 w 47"/>
                  <a:gd name="T61" fmla="*/ 41 h 53"/>
                  <a:gd name="T62" fmla="*/ 15 w 47"/>
                  <a:gd name="T63" fmla="*/ 39 h 53"/>
                  <a:gd name="T64" fmla="*/ 18 w 47"/>
                  <a:gd name="T65" fmla="*/ 37 h 53"/>
                  <a:gd name="T66" fmla="*/ 21 w 47"/>
                  <a:gd name="T67" fmla="*/ 35 h 53"/>
                  <a:gd name="T68" fmla="*/ 25 w 47"/>
                  <a:gd name="T69" fmla="*/ 33 h 53"/>
                  <a:gd name="T70" fmla="*/ 28 w 47"/>
                  <a:gd name="T71" fmla="*/ 29 h 53"/>
                  <a:gd name="T72" fmla="*/ 32 w 47"/>
                  <a:gd name="T73" fmla="*/ 24 h 53"/>
                  <a:gd name="T74" fmla="*/ 36 w 47"/>
                  <a:gd name="T75" fmla="*/ 20 h 53"/>
                  <a:gd name="T76" fmla="*/ 47 w 47"/>
                  <a:gd name="T77" fmla="*/ 0 h 53"/>
                  <a:gd name="T78" fmla="*/ 44 w 47"/>
                  <a:gd name="T79" fmla="*/ 1 h 53"/>
                  <a:gd name="T80" fmla="*/ 33 w 47"/>
                  <a:gd name="T81" fmla="*/ 6 h 53"/>
                  <a:gd name="T82" fmla="*/ 22 w 47"/>
                  <a:gd name="T83" fmla="*/ 11 h 53"/>
                  <a:gd name="T84" fmla="*/ 17 w 47"/>
                  <a:gd name="T85" fmla="*/ 14 h 53"/>
                  <a:gd name="T86" fmla="*/ 12 w 47"/>
                  <a:gd name="T87" fmla="*/ 17 h 53"/>
                  <a:gd name="T88" fmla="*/ 11 w 47"/>
                  <a:gd name="T89" fmla="*/ 19 h 53"/>
                  <a:gd name="T90" fmla="*/ 8 w 47"/>
                  <a:gd name="T91" fmla="*/ 24 h 53"/>
                  <a:gd name="T92" fmla="*/ 8 w 47"/>
                  <a:gd name="T93" fmla="*/ 24 h 53"/>
                  <a:gd name="T94" fmla="*/ 9 w 47"/>
                  <a:gd name="T95" fmla="*/ 23 h 53"/>
                  <a:gd name="T96" fmla="*/ 30 w 47"/>
                  <a:gd name="T97" fmla="*/ 12 h 53"/>
                  <a:gd name="T98" fmla="*/ 47 w 47"/>
                  <a:gd name="T99" fmla="*/ 5 h 53"/>
                  <a:gd name="T100" fmla="*/ 47 w 47"/>
                  <a:gd name="T10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 h="53">
                    <a:moveTo>
                      <a:pt x="36" y="20"/>
                    </a:moveTo>
                    <a:cubicBezTo>
                      <a:pt x="36" y="20"/>
                      <a:pt x="35" y="21"/>
                      <a:pt x="34" y="21"/>
                    </a:cubicBezTo>
                    <a:cubicBezTo>
                      <a:pt x="27" y="24"/>
                      <a:pt x="20" y="27"/>
                      <a:pt x="14" y="31"/>
                    </a:cubicBezTo>
                    <a:cubicBezTo>
                      <a:pt x="10" y="34"/>
                      <a:pt x="5" y="38"/>
                      <a:pt x="2" y="42"/>
                    </a:cubicBezTo>
                    <a:cubicBezTo>
                      <a:pt x="1" y="43"/>
                      <a:pt x="1" y="43"/>
                      <a:pt x="1" y="43"/>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7"/>
                      <a:pt x="0" y="49"/>
                      <a:pt x="0" y="50"/>
                    </a:cubicBezTo>
                    <a:cubicBezTo>
                      <a:pt x="0" y="51"/>
                      <a:pt x="0" y="51"/>
                      <a:pt x="0" y="51"/>
                    </a:cubicBezTo>
                    <a:cubicBezTo>
                      <a:pt x="0" y="52"/>
                      <a:pt x="0" y="52"/>
                      <a:pt x="0" y="52"/>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1" y="52"/>
                      <a:pt x="1" y="52"/>
                      <a:pt x="1" y="52"/>
                    </a:cubicBezTo>
                    <a:cubicBezTo>
                      <a:pt x="2" y="51"/>
                      <a:pt x="2" y="51"/>
                      <a:pt x="2" y="51"/>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4" y="49"/>
                      <a:pt x="4" y="49"/>
                      <a:pt x="4" y="49"/>
                    </a:cubicBezTo>
                    <a:cubicBezTo>
                      <a:pt x="4" y="48"/>
                      <a:pt x="4" y="48"/>
                      <a:pt x="4" y="48"/>
                    </a:cubicBezTo>
                    <a:cubicBezTo>
                      <a:pt x="5" y="47"/>
                      <a:pt x="6" y="46"/>
                      <a:pt x="7" y="45"/>
                    </a:cubicBezTo>
                    <a:cubicBezTo>
                      <a:pt x="9" y="43"/>
                      <a:pt x="9" y="43"/>
                      <a:pt x="9" y="43"/>
                    </a:cubicBezTo>
                    <a:cubicBezTo>
                      <a:pt x="10" y="42"/>
                      <a:pt x="11" y="42"/>
                      <a:pt x="12" y="41"/>
                    </a:cubicBezTo>
                    <a:cubicBezTo>
                      <a:pt x="13" y="40"/>
                      <a:pt x="14" y="40"/>
                      <a:pt x="15" y="39"/>
                    </a:cubicBezTo>
                    <a:cubicBezTo>
                      <a:pt x="18" y="37"/>
                      <a:pt x="18" y="37"/>
                      <a:pt x="18" y="37"/>
                    </a:cubicBezTo>
                    <a:cubicBezTo>
                      <a:pt x="21" y="35"/>
                      <a:pt x="21" y="35"/>
                      <a:pt x="21" y="35"/>
                    </a:cubicBezTo>
                    <a:cubicBezTo>
                      <a:pt x="22" y="34"/>
                      <a:pt x="24" y="34"/>
                      <a:pt x="25" y="33"/>
                    </a:cubicBezTo>
                    <a:cubicBezTo>
                      <a:pt x="26" y="31"/>
                      <a:pt x="27" y="30"/>
                      <a:pt x="28" y="29"/>
                    </a:cubicBezTo>
                    <a:cubicBezTo>
                      <a:pt x="30" y="27"/>
                      <a:pt x="31" y="25"/>
                      <a:pt x="32" y="24"/>
                    </a:cubicBezTo>
                    <a:cubicBezTo>
                      <a:pt x="34" y="23"/>
                      <a:pt x="35" y="21"/>
                      <a:pt x="36" y="20"/>
                    </a:cubicBezTo>
                    <a:moveTo>
                      <a:pt x="47" y="0"/>
                    </a:moveTo>
                    <a:cubicBezTo>
                      <a:pt x="44" y="1"/>
                      <a:pt x="44" y="1"/>
                      <a:pt x="44" y="1"/>
                    </a:cubicBezTo>
                    <a:cubicBezTo>
                      <a:pt x="40" y="3"/>
                      <a:pt x="37" y="5"/>
                      <a:pt x="33" y="6"/>
                    </a:cubicBezTo>
                    <a:cubicBezTo>
                      <a:pt x="30" y="8"/>
                      <a:pt x="26" y="10"/>
                      <a:pt x="22" y="11"/>
                    </a:cubicBezTo>
                    <a:cubicBezTo>
                      <a:pt x="21" y="12"/>
                      <a:pt x="19" y="13"/>
                      <a:pt x="17" y="14"/>
                    </a:cubicBezTo>
                    <a:cubicBezTo>
                      <a:pt x="15" y="15"/>
                      <a:pt x="14" y="16"/>
                      <a:pt x="12" y="17"/>
                    </a:cubicBezTo>
                    <a:cubicBezTo>
                      <a:pt x="12" y="18"/>
                      <a:pt x="11" y="18"/>
                      <a:pt x="11" y="19"/>
                    </a:cubicBezTo>
                    <a:cubicBezTo>
                      <a:pt x="8" y="24"/>
                      <a:pt x="8" y="24"/>
                      <a:pt x="8" y="24"/>
                    </a:cubicBezTo>
                    <a:cubicBezTo>
                      <a:pt x="8" y="24"/>
                      <a:pt x="8" y="24"/>
                      <a:pt x="8" y="24"/>
                    </a:cubicBezTo>
                    <a:cubicBezTo>
                      <a:pt x="8" y="24"/>
                      <a:pt x="9" y="23"/>
                      <a:pt x="9" y="23"/>
                    </a:cubicBezTo>
                    <a:cubicBezTo>
                      <a:pt x="16" y="19"/>
                      <a:pt x="23" y="15"/>
                      <a:pt x="30" y="12"/>
                    </a:cubicBezTo>
                    <a:cubicBezTo>
                      <a:pt x="36" y="9"/>
                      <a:pt x="42" y="7"/>
                      <a:pt x="47" y="5"/>
                    </a:cubicBezTo>
                    <a:cubicBezTo>
                      <a:pt x="47" y="3"/>
                      <a:pt x="47" y="1"/>
                      <a:pt x="47" y="0"/>
                    </a:cubicBezTo>
                  </a:path>
                </a:pathLst>
              </a:custGeom>
              <a:solidFill>
                <a:srgbClr val="D24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926">
                <a:extLst>
                  <a:ext uri="{FF2B5EF4-FFF2-40B4-BE49-F238E27FC236}">
                    <a16:creationId xmlns:a16="http://schemas.microsoft.com/office/drawing/2014/main" id="{2C66C626-C859-42FE-8D75-95DB2D576BE5}"/>
                  </a:ext>
                </a:extLst>
              </p:cNvPr>
              <p:cNvSpPr>
                <a:spLocks/>
              </p:cNvSpPr>
              <p:nvPr/>
            </p:nvSpPr>
            <p:spPr bwMode="auto">
              <a:xfrm>
                <a:off x="2628" y="3029"/>
                <a:ext cx="5" cy="2"/>
              </a:xfrm>
              <a:custGeom>
                <a:avLst/>
                <a:gdLst>
                  <a:gd name="T0" fmla="*/ 0 w 2"/>
                  <a:gd name="T1" fmla="*/ 0 h 1"/>
                  <a:gd name="T2" fmla="*/ 1 w 2"/>
                  <a:gd name="T3" fmla="*/ 0 h 1"/>
                  <a:gd name="T4" fmla="*/ 1 w 2"/>
                  <a:gd name="T5" fmla="*/ 1 h 1"/>
                  <a:gd name="T6" fmla="*/ 2 w 2"/>
                  <a:gd name="T7" fmla="*/ 0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0"/>
                      <a:pt x="1" y="0"/>
                    </a:cubicBezTo>
                    <a:cubicBezTo>
                      <a:pt x="1" y="1"/>
                      <a:pt x="1" y="1"/>
                      <a:pt x="1" y="1"/>
                    </a:cubicBezTo>
                    <a:cubicBezTo>
                      <a:pt x="2" y="0"/>
                      <a:pt x="2" y="0"/>
                      <a:pt x="2" y="0"/>
                    </a:cubicBezTo>
                    <a:cubicBezTo>
                      <a:pt x="2" y="0"/>
                      <a:pt x="2" y="0"/>
                      <a:pt x="2" y="0"/>
                    </a:cubicBezTo>
                    <a:cubicBezTo>
                      <a:pt x="2" y="0"/>
                      <a:pt x="1" y="0"/>
                      <a:pt x="0" y="0"/>
                    </a:cubicBezTo>
                  </a:path>
                </a:pathLst>
              </a:custGeom>
              <a:solidFill>
                <a:srgbClr val="ED9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927">
                <a:extLst>
                  <a:ext uri="{FF2B5EF4-FFF2-40B4-BE49-F238E27FC236}">
                    <a16:creationId xmlns:a16="http://schemas.microsoft.com/office/drawing/2014/main" id="{7B7889A7-01FC-4209-B474-7EB280CD236C}"/>
                  </a:ext>
                </a:extLst>
              </p:cNvPr>
              <p:cNvSpPr>
                <a:spLocks/>
              </p:cNvSpPr>
              <p:nvPr/>
            </p:nvSpPr>
            <p:spPr bwMode="auto">
              <a:xfrm>
                <a:off x="2554" y="3017"/>
                <a:ext cx="5" cy="14"/>
              </a:xfrm>
              <a:custGeom>
                <a:avLst/>
                <a:gdLst>
                  <a:gd name="T0" fmla="*/ 2 w 2"/>
                  <a:gd name="T1" fmla="*/ 0 h 6"/>
                  <a:gd name="T2" fmla="*/ 2 w 2"/>
                  <a:gd name="T3" fmla="*/ 0 h 6"/>
                  <a:gd name="T4" fmla="*/ 0 w 2"/>
                  <a:gd name="T5" fmla="*/ 1 h 6"/>
                  <a:gd name="T6" fmla="*/ 0 w 2"/>
                  <a:gd name="T7" fmla="*/ 6 h 6"/>
                  <a:gd name="T8" fmla="*/ 1 w 2"/>
                  <a:gd name="T9" fmla="*/ 5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cubicBezTo>
                      <a:pt x="2" y="0"/>
                      <a:pt x="2" y="0"/>
                      <a:pt x="2" y="0"/>
                    </a:cubicBezTo>
                    <a:cubicBezTo>
                      <a:pt x="0" y="1"/>
                      <a:pt x="0" y="1"/>
                      <a:pt x="0" y="1"/>
                    </a:cubicBezTo>
                    <a:cubicBezTo>
                      <a:pt x="0" y="2"/>
                      <a:pt x="0" y="4"/>
                      <a:pt x="0" y="6"/>
                    </a:cubicBezTo>
                    <a:cubicBezTo>
                      <a:pt x="0" y="5"/>
                      <a:pt x="1" y="5"/>
                      <a:pt x="1" y="5"/>
                    </a:cubicBezTo>
                    <a:cubicBezTo>
                      <a:pt x="1" y="3"/>
                      <a:pt x="1" y="2"/>
                      <a:pt x="2" y="0"/>
                    </a:cubicBezTo>
                  </a:path>
                </a:pathLst>
              </a:custGeom>
              <a:solidFill>
                <a:srgbClr val="D77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928">
                <a:extLst>
                  <a:ext uri="{FF2B5EF4-FFF2-40B4-BE49-F238E27FC236}">
                    <a16:creationId xmlns:a16="http://schemas.microsoft.com/office/drawing/2014/main" id="{A8CA78B3-94FE-4E1A-8425-67CF9AA47DE4}"/>
                  </a:ext>
                </a:extLst>
              </p:cNvPr>
              <p:cNvSpPr>
                <a:spLocks/>
              </p:cNvSpPr>
              <p:nvPr/>
            </p:nvSpPr>
            <p:spPr bwMode="auto">
              <a:xfrm>
                <a:off x="2621" y="2984"/>
                <a:ext cx="42" cy="45"/>
              </a:xfrm>
              <a:custGeom>
                <a:avLst/>
                <a:gdLst>
                  <a:gd name="T0" fmla="*/ 15 w 18"/>
                  <a:gd name="T1" fmla="*/ 0 h 19"/>
                  <a:gd name="T2" fmla="*/ 1 w 18"/>
                  <a:gd name="T3" fmla="*/ 13 h 19"/>
                  <a:gd name="T4" fmla="*/ 0 w 18"/>
                  <a:gd name="T5" fmla="*/ 13 h 19"/>
                  <a:gd name="T6" fmla="*/ 1 w 18"/>
                  <a:gd name="T7" fmla="*/ 15 h 19"/>
                  <a:gd name="T8" fmla="*/ 2 w 18"/>
                  <a:gd name="T9" fmla="*/ 17 h 19"/>
                  <a:gd name="T10" fmla="*/ 2 w 18"/>
                  <a:gd name="T11" fmla="*/ 16 h 19"/>
                  <a:gd name="T12" fmla="*/ 3 w 18"/>
                  <a:gd name="T13" fmla="*/ 19 h 19"/>
                  <a:gd name="T14" fmla="*/ 5 w 18"/>
                  <a:gd name="T15" fmla="*/ 19 h 19"/>
                  <a:gd name="T16" fmla="*/ 5 w 18"/>
                  <a:gd name="T17" fmla="*/ 19 h 19"/>
                  <a:gd name="T18" fmla="*/ 5 w 18"/>
                  <a:gd name="T19" fmla="*/ 19 h 19"/>
                  <a:gd name="T20" fmla="*/ 6 w 18"/>
                  <a:gd name="T21" fmla="*/ 18 h 19"/>
                  <a:gd name="T22" fmla="*/ 9 w 18"/>
                  <a:gd name="T23" fmla="*/ 16 h 19"/>
                  <a:gd name="T24" fmla="*/ 9 w 18"/>
                  <a:gd name="T25" fmla="*/ 16 h 19"/>
                  <a:gd name="T26" fmla="*/ 16 w 18"/>
                  <a:gd name="T27" fmla="*/ 8 h 19"/>
                  <a:gd name="T28" fmla="*/ 18 w 18"/>
                  <a:gd name="T29" fmla="*/ 7 h 19"/>
                  <a:gd name="T30" fmla="*/ 18 w 18"/>
                  <a:gd name="T31" fmla="*/ 7 h 19"/>
                  <a:gd name="T32" fmla="*/ 18 w 18"/>
                  <a:gd name="T33" fmla="*/ 7 h 19"/>
                  <a:gd name="T34" fmla="*/ 17 w 18"/>
                  <a:gd name="T35" fmla="*/ 5 h 19"/>
                  <a:gd name="T36" fmla="*/ 17 w 18"/>
                  <a:gd name="T37" fmla="*/ 5 h 19"/>
                  <a:gd name="T38" fmla="*/ 17 w 18"/>
                  <a:gd name="T39" fmla="*/ 4 h 19"/>
                  <a:gd name="T40" fmla="*/ 17 w 18"/>
                  <a:gd name="T41" fmla="*/ 4 h 19"/>
                  <a:gd name="T42" fmla="*/ 16 w 18"/>
                  <a:gd name="T43" fmla="*/ 2 h 19"/>
                  <a:gd name="T44" fmla="*/ 16 w 18"/>
                  <a:gd name="T45" fmla="*/ 2 h 19"/>
                  <a:gd name="T46" fmla="*/ 16 w 18"/>
                  <a:gd name="T47" fmla="*/ 2 h 19"/>
                  <a:gd name="T48" fmla="*/ 15 w 18"/>
                  <a:gd name="T49" fmla="*/ 1 h 19"/>
                  <a:gd name="T50" fmla="*/ 15 w 18"/>
                  <a:gd name="T51" fmla="*/ 1 h 19"/>
                  <a:gd name="T52" fmla="*/ 15 w 18"/>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9">
                    <a:moveTo>
                      <a:pt x="15" y="0"/>
                    </a:moveTo>
                    <a:cubicBezTo>
                      <a:pt x="11" y="4"/>
                      <a:pt x="6" y="9"/>
                      <a:pt x="1" y="13"/>
                    </a:cubicBezTo>
                    <a:cubicBezTo>
                      <a:pt x="0" y="13"/>
                      <a:pt x="0" y="13"/>
                      <a:pt x="0" y="13"/>
                    </a:cubicBezTo>
                    <a:cubicBezTo>
                      <a:pt x="1" y="13"/>
                      <a:pt x="1" y="14"/>
                      <a:pt x="1" y="15"/>
                    </a:cubicBezTo>
                    <a:cubicBezTo>
                      <a:pt x="2" y="17"/>
                      <a:pt x="2" y="17"/>
                      <a:pt x="2" y="17"/>
                    </a:cubicBezTo>
                    <a:cubicBezTo>
                      <a:pt x="2" y="16"/>
                      <a:pt x="2" y="16"/>
                      <a:pt x="2" y="16"/>
                    </a:cubicBezTo>
                    <a:cubicBezTo>
                      <a:pt x="3" y="17"/>
                      <a:pt x="3" y="18"/>
                      <a:pt x="3" y="19"/>
                    </a:cubicBezTo>
                    <a:cubicBezTo>
                      <a:pt x="4" y="19"/>
                      <a:pt x="5" y="19"/>
                      <a:pt x="5" y="19"/>
                    </a:cubicBezTo>
                    <a:cubicBezTo>
                      <a:pt x="5" y="19"/>
                      <a:pt x="5" y="19"/>
                      <a:pt x="5" y="19"/>
                    </a:cubicBezTo>
                    <a:cubicBezTo>
                      <a:pt x="5" y="19"/>
                      <a:pt x="5" y="19"/>
                      <a:pt x="5" y="19"/>
                    </a:cubicBezTo>
                    <a:cubicBezTo>
                      <a:pt x="6" y="18"/>
                      <a:pt x="6" y="18"/>
                      <a:pt x="6" y="18"/>
                    </a:cubicBezTo>
                    <a:cubicBezTo>
                      <a:pt x="9" y="16"/>
                      <a:pt x="9" y="16"/>
                      <a:pt x="9" y="16"/>
                    </a:cubicBezTo>
                    <a:cubicBezTo>
                      <a:pt x="9" y="16"/>
                      <a:pt x="9" y="16"/>
                      <a:pt x="9" y="16"/>
                    </a:cubicBezTo>
                    <a:cubicBezTo>
                      <a:pt x="10" y="13"/>
                      <a:pt x="13" y="10"/>
                      <a:pt x="16" y="8"/>
                    </a:cubicBezTo>
                    <a:cubicBezTo>
                      <a:pt x="17" y="8"/>
                      <a:pt x="17" y="7"/>
                      <a:pt x="18" y="7"/>
                    </a:cubicBezTo>
                    <a:cubicBezTo>
                      <a:pt x="18" y="7"/>
                      <a:pt x="18" y="7"/>
                      <a:pt x="18" y="7"/>
                    </a:cubicBezTo>
                    <a:cubicBezTo>
                      <a:pt x="18" y="7"/>
                      <a:pt x="18" y="7"/>
                      <a:pt x="18" y="7"/>
                    </a:cubicBezTo>
                    <a:cubicBezTo>
                      <a:pt x="18" y="6"/>
                      <a:pt x="18" y="6"/>
                      <a:pt x="17" y="5"/>
                    </a:cubicBezTo>
                    <a:cubicBezTo>
                      <a:pt x="17" y="5"/>
                      <a:pt x="17" y="5"/>
                      <a:pt x="17" y="5"/>
                    </a:cubicBezTo>
                    <a:cubicBezTo>
                      <a:pt x="17" y="4"/>
                      <a:pt x="17" y="4"/>
                      <a:pt x="17" y="4"/>
                    </a:cubicBezTo>
                    <a:cubicBezTo>
                      <a:pt x="17" y="4"/>
                      <a:pt x="17" y="4"/>
                      <a:pt x="17" y="4"/>
                    </a:cubicBezTo>
                    <a:cubicBezTo>
                      <a:pt x="16" y="2"/>
                      <a:pt x="16" y="2"/>
                      <a:pt x="16" y="2"/>
                    </a:cubicBezTo>
                    <a:cubicBezTo>
                      <a:pt x="16" y="2"/>
                      <a:pt x="16" y="2"/>
                      <a:pt x="16" y="2"/>
                    </a:cubicBezTo>
                    <a:cubicBezTo>
                      <a:pt x="16" y="2"/>
                      <a:pt x="16" y="2"/>
                      <a:pt x="16" y="2"/>
                    </a:cubicBezTo>
                    <a:cubicBezTo>
                      <a:pt x="15" y="1"/>
                      <a:pt x="15" y="1"/>
                      <a:pt x="15" y="1"/>
                    </a:cubicBezTo>
                    <a:cubicBezTo>
                      <a:pt x="15" y="1"/>
                      <a:pt x="15" y="1"/>
                      <a:pt x="15" y="1"/>
                    </a:cubicBezTo>
                    <a:cubicBezTo>
                      <a:pt x="15" y="0"/>
                      <a:pt x="15" y="0"/>
                      <a:pt x="15" y="0"/>
                    </a:cubicBezTo>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929">
                <a:extLst>
                  <a:ext uri="{FF2B5EF4-FFF2-40B4-BE49-F238E27FC236}">
                    <a16:creationId xmlns:a16="http://schemas.microsoft.com/office/drawing/2014/main" id="{885A9B18-FB7F-4338-85CC-122C0F2BFEA4}"/>
                  </a:ext>
                </a:extLst>
              </p:cNvPr>
              <p:cNvSpPr>
                <a:spLocks/>
              </p:cNvSpPr>
              <p:nvPr/>
            </p:nvSpPr>
            <p:spPr bwMode="auto">
              <a:xfrm>
                <a:off x="2556" y="3017"/>
                <a:ext cx="3" cy="12"/>
              </a:xfrm>
              <a:custGeom>
                <a:avLst/>
                <a:gdLst>
                  <a:gd name="T0" fmla="*/ 1 w 1"/>
                  <a:gd name="T1" fmla="*/ 0 h 5"/>
                  <a:gd name="T2" fmla="*/ 1 w 1"/>
                  <a:gd name="T3" fmla="*/ 0 h 5"/>
                  <a:gd name="T4" fmla="*/ 0 w 1"/>
                  <a:gd name="T5" fmla="*/ 5 h 5"/>
                  <a:gd name="T6" fmla="*/ 0 w 1"/>
                  <a:gd name="T7" fmla="*/ 5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1" y="0"/>
                      <a:pt x="1" y="0"/>
                      <a:pt x="1" y="0"/>
                    </a:cubicBezTo>
                    <a:cubicBezTo>
                      <a:pt x="0" y="2"/>
                      <a:pt x="0" y="3"/>
                      <a:pt x="0" y="5"/>
                    </a:cubicBezTo>
                    <a:cubicBezTo>
                      <a:pt x="0" y="5"/>
                      <a:pt x="0" y="5"/>
                      <a:pt x="0" y="5"/>
                    </a:cubicBezTo>
                    <a:cubicBezTo>
                      <a:pt x="0" y="3"/>
                      <a:pt x="0" y="2"/>
                      <a:pt x="1" y="0"/>
                    </a:cubicBezTo>
                  </a:path>
                </a:pathLst>
              </a:custGeom>
              <a:solidFill>
                <a:srgbClr val="D77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930">
                <a:extLst>
                  <a:ext uri="{FF2B5EF4-FFF2-40B4-BE49-F238E27FC236}">
                    <a16:creationId xmlns:a16="http://schemas.microsoft.com/office/drawing/2014/main" id="{6F2ABE14-05BD-4ED0-BA6B-2386DB8EE260}"/>
                  </a:ext>
                </a:extLst>
              </p:cNvPr>
              <p:cNvSpPr>
                <a:spLocks/>
              </p:cNvSpPr>
              <p:nvPr/>
            </p:nvSpPr>
            <p:spPr bwMode="auto">
              <a:xfrm>
                <a:off x="2642" y="3000"/>
                <a:ext cx="21" cy="22"/>
              </a:xfrm>
              <a:custGeom>
                <a:avLst/>
                <a:gdLst>
                  <a:gd name="T0" fmla="*/ 9 w 9"/>
                  <a:gd name="T1" fmla="*/ 0 h 9"/>
                  <a:gd name="T2" fmla="*/ 7 w 9"/>
                  <a:gd name="T3" fmla="*/ 1 h 9"/>
                  <a:gd name="T4" fmla="*/ 0 w 9"/>
                  <a:gd name="T5" fmla="*/ 9 h 9"/>
                  <a:gd name="T6" fmla="*/ 3 w 9"/>
                  <a:gd name="T7" fmla="*/ 6 h 9"/>
                  <a:gd name="T8" fmla="*/ 6 w 9"/>
                  <a:gd name="T9" fmla="*/ 3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cubicBezTo>
                      <a:pt x="8" y="0"/>
                      <a:pt x="8" y="1"/>
                      <a:pt x="7" y="1"/>
                    </a:cubicBezTo>
                    <a:cubicBezTo>
                      <a:pt x="4" y="3"/>
                      <a:pt x="1" y="6"/>
                      <a:pt x="0" y="9"/>
                    </a:cubicBezTo>
                    <a:cubicBezTo>
                      <a:pt x="3" y="6"/>
                      <a:pt x="3" y="6"/>
                      <a:pt x="3" y="6"/>
                    </a:cubicBezTo>
                    <a:cubicBezTo>
                      <a:pt x="5" y="5"/>
                      <a:pt x="6" y="4"/>
                      <a:pt x="6" y="3"/>
                    </a:cubicBezTo>
                    <a:cubicBezTo>
                      <a:pt x="9" y="0"/>
                      <a:pt x="9" y="0"/>
                      <a:pt x="9" y="0"/>
                    </a:cubicBezTo>
                  </a:path>
                </a:pathLst>
              </a:custGeom>
              <a:solidFill>
                <a:srgbClr val="D77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931">
                <a:extLst>
                  <a:ext uri="{FF2B5EF4-FFF2-40B4-BE49-F238E27FC236}">
                    <a16:creationId xmlns:a16="http://schemas.microsoft.com/office/drawing/2014/main" id="{A055A62D-738B-4D63-B4D3-7DB2D3355912}"/>
                  </a:ext>
                </a:extLst>
              </p:cNvPr>
              <p:cNvSpPr>
                <a:spLocks/>
              </p:cNvSpPr>
              <p:nvPr/>
            </p:nvSpPr>
            <p:spPr bwMode="auto">
              <a:xfrm>
                <a:off x="2661" y="2915"/>
                <a:ext cx="14" cy="19"/>
              </a:xfrm>
              <a:custGeom>
                <a:avLst/>
                <a:gdLst>
                  <a:gd name="T0" fmla="*/ 4 w 6"/>
                  <a:gd name="T1" fmla="*/ 0 h 8"/>
                  <a:gd name="T2" fmla="*/ 4 w 6"/>
                  <a:gd name="T3" fmla="*/ 1 h 8"/>
                  <a:gd name="T4" fmla="*/ 3 w 6"/>
                  <a:gd name="T5" fmla="*/ 2 h 8"/>
                  <a:gd name="T6" fmla="*/ 3 w 6"/>
                  <a:gd name="T7" fmla="*/ 3 h 8"/>
                  <a:gd name="T8" fmla="*/ 0 w 6"/>
                  <a:gd name="T9" fmla="*/ 7 h 8"/>
                  <a:gd name="T10" fmla="*/ 2 w 6"/>
                  <a:gd name="T11" fmla="*/ 7 h 8"/>
                  <a:gd name="T12" fmla="*/ 6 w 6"/>
                  <a:gd name="T13" fmla="*/ 8 h 8"/>
                  <a:gd name="T14" fmla="*/ 6 w 6"/>
                  <a:gd name="T15" fmla="*/ 8 h 8"/>
                  <a:gd name="T16" fmla="*/ 6 w 6"/>
                  <a:gd name="T17" fmla="*/ 8 h 8"/>
                  <a:gd name="T18" fmla="*/ 6 w 6"/>
                  <a:gd name="T19" fmla="*/ 7 h 8"/>
                  <a:gd name="T20" fmla="*/ 6 w 6"/>
                  <a:gd name="T21" fmla="*/ 5 h 8"/>
                  <a:gd name="T22" fmla="*/ 6 w 6"/>
                  <a:gd name="T23" fmla="*/ 5 h 8"/>
                  <a:gd name="T24" fmla="*/ 6 w 6"/>
                  <a:gd name="T25" fmla="*/ 4 h 8"/>
                  <a:gd name="T26" fmla="*/ 5 w 6"/>
                  <a:gd name="T27" fmla="*/ 0 h 8"/>
                  <a:gd name="T28" fmla="*/ 4 w 6"/>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8">
                    <a:moveTo>
                      <a:pt x="4" y="0"/>
                    </a:moveTo>
                    <a:cubicBezTo>
                      <a:pt x="4" y="0"/>
                      <a:pt x="4" y="0"/>
                      <a:pt x="4" y="1"/>
                    </a:cubicBezTo>
                    <a:cubicBezTo>
                      <a:pt x="4" y="1"/>
                      <a:pt x="3" y="1"/>
                      <a:pt x="3" y="2"/>
                    </a:cubicBezTo>
                    <a:cubicBezTo>
                      <a:pt x="3" y="3"/>
                      <a:pt x="3" y="3"/>
                      <a:pt x="3" y="3"/>
                    </a:cubicBezTo>
                    <a:cubicBezTo>
                      <a:pt x="2" y="4"/>
                      <a:pt x="1" y="6"/>
                      <a:pt x="0" y="7"/>
                    </a:cubicBezTo>
                    <a:cubicBezTo>
                      <a:pt x="1" y="7"/>
                      <a:pt x="1" y="7"/>
                      <a:pt x="2" y="7"/>
                    </a:cubicBezTo>
                    <a:cubicBezTo>
                      <a:pt x="3" y="7"/>
                      <a:pt x="4" y="8"/>
                      <a:pt x="6" y="8"/>
                    </a:cubicBezTo>
                    <a:cubicBezTo>
                      <a:pt x="6" y="8"/>
                      <a:pt x="6" y="8"/>
                      <a:pt x="6" y="8"/>
                    </a:cubicBezTo>
                    <a:cubicBezTo>
                      <a:pt x="6" y="8"/>
                      <a:pt x="6" y="8"/>
                      <a:pt x="6" y="8"/>
                    </a:cubicBezTo>
                    <a:cubicBezTo>
                      <a:pt x="6" y="7"/>
                      <a:pt x="6" y="7"/>
                      <a:pt x="6" y="7"/>
                    </a:cubicBezTo>
                    <a:cubicBezTo>
                      <a:pt x="6" y="5"/>
                      <a:pt x="6" y="5"/>
                      <a:pt x="6" y="5"/>
                    </a:cubicBezTo>
                    <a:cubicBezTo>
                      <a:pt x="6" y="5"/>
                      <a:pt x="6" y="5"/>
                      <a:pt x="6" y="5"/>
                    </a:cubicBezTo>
                    <a:cubicBezTo>
                      <a:pt x="6" y="4"/>
                      <a:pt x="6" y="4"/>
                      <a:pt x="6" y="4"/>
                    </a:cubicBezTo>
                    <a:cubicBezTo>
                      <a:pt x="6" y="3"/>
                      <a:pt x="6" y="2"/>
                      <a:pt x="5" y="0"/>
                    </a:cubicBezTo>
                    <a:cubicBezTo>
                      <a:pt x="5" y="0"/>
                      <a:pt x="4" y="0"/>
                      <a:pt x="4"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932">
                <a:extLst>
                  <a:ext uri="{FF2B5EF4-FFF2-40B4-BE49-F238E27FC236}">
                    <a16:creationId xmlns:a16="http://schemas.microsoft.com/office/drawing/2014/main" id="{AA08C14F-21E3-44F2-AE1B-B4D64845DCDC}"/>
                  </a:ext>
                </a:extLst>
              </p:cNvPr>
              <p:cNvSpPr>
                <a:spLocks/>
              </p:cNvSpPr>
              <p:nvPr/>
            </p:nvSpPr>
            <p:spPr bwMode="auto">
              <a:xfrm>
                <a:off x="2671" y="2912"/>
                <a:ext cx="2" cy="3"/>
              </a:xfrm>
              <a:custGeom>
                <a:avLst/>
                <a:gdLst>
                  <a:gd name="T0" fmla="*/ 0 w 1"/>
                  <a:gd name="T1" fmla="*/ 0 h 1"/>
                  <a:gd name="T2" fmla="*/ 0 w 1"/>
                  <a:gd name="T3" fmla="*/ 1 h 1"/>
                  <a:gd name="T4" fmla="*/ 1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0" y="1"/>
                      <a:pt x="1" y="1"/>
                      <a:pt x="1" y="1"/>
                    </a:cubicBezTo>
                    <a:cubicBezTo>
                      <a:pt x="1" y="1"/>
                      <a:pt x="1" y="0"/>
                      <a:pt x="1" y="0"/>
                    </a:cubicBezTo>
                    <a:cubicBezTo>
                      <a:pt x="1" y="0"/>
                      <a:pt x="1" y="0"/>
                      <a:pt x="1" y="0"/>
                    </a:cubicBezTo>
                    <a:cubicBezTo>
                      <a:pt x="1" y="0"/>
                      <a:pt x="1" y="0"/>
                      <a:pt x="0"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933">
                <a:extLst>
                  <a:ext uri="{FF2B5EF4-FFF2-40B4-BE49-F238E27FC236}">
                    <a16:creationId xmlns:a16="http://schemas.microsoft.com/office/drawing/2014/main" id="{810FAE08-15CD-48D1-88BB-1B8B9D457BD6}"/>
                  </a:ext>
                </a:extLst>
              </p:cNvPr>
              <p:cNvSpPr>
                <a:spLocks/>
              </p:cNvSpPr>
              <p:nvPr/>
            </p:nvSpPr>
            <p:spPr bwMode="auto">
              <a:xfrm>
                <a:off x="2559" y="2993"/>
                <a:ext cx="38" cy="33"/>
              </a:xfrm>
              <a:custGeom>
                <a:avLst/>
                <a:gdLst>
                  <a:gd name="T0" fmla="*/ 16 w 16"/>
                  <a:gd name="T1" fmla="*/ 0 h 14"/>
                  <a:gd name="T2" fmla="*/ 14 w 16"/>
                  <a:gd name="T3" fmla="*/ 1 h 14"/>
                  <a:gd name="T4" fmla="*/ 10 w 16"/>
                  <a:gd name="T5" fmla="*/ 4 h 14"/>
                  <a:gd name="T6" fmla="*/ 5 w 16"/>
                  <a:gd name="T7" fmla="*/ 7 h 14"/>
                  <a:gd name="T8" fmla="*/ 1 w 16"/>
                  <a:gd name="T9" fmla="*/ 9 h 14"/>
                  <a:gd name="T10" fmla="*/ 0 w 16"/>
                  <a:gd name="T11" fmla="*/ 14 h 14"/>
                  <a:gd name="T12" fmla="*/ 2 w 16"/>
                  <a:gd name="T13" fmla="*/ 13 h 14"/>
                  <a:gd name="T14" fmla="*/ 6 w 16"/>
                  <a:gd name="T15" fmla="*/ 11 h 14"/>
                  <a:gd name="T16" fmla="*/ 16 w 16"/>
                  <a:gd name="T17" fmla="*/ 2 h 14"/>
                  <a:gd name="T18" fmla="*/ 16 w 16"/>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16" y="0"/>
                    </a:moveTo>
                    <a:cubicBezTo>
                      <a:pt x="14" y="1"/>
                      <a:pt x="14" y="1"/>
                      <a:pt x="14" y="1"/>
                    </a:cubicBezTo>
                    <a:cubicBezTo>
                      <a:pt x="10" y="4"/>
                      <a:pt x="10" y="4"/>
                      <a:pt x="10" y="4"/>
                    </a:cubicBezTo>
                    <a:cubicBezTo>
                      <a:pt x="5" y="7"/>
                      <a:pt x="5" y="7"/>
                      <a:pt x="5" y="7"/>
                    </a:cubicBezTo>
                    <a:cubicBezTo>
                      <a:pt x="3" y="8"/>
                      <a:pt x="2" y="8"/>
                      <a:pt x="1" y="9"/>
                    </a:cubicBezTo>
                    <a:cubicBezTo>
                      <a:pt x="1" y="11"/>
                      <a:pt x="0" y="13"/>
                      <a:pt x="0" y="14"/>
                    </a:cubicBezTo>
                    <a:cubicBezTo>
                      <a:pt x="1" y="14"/>
                      <a:pt x="2" y="14"/>
                      <a:pt x="2" y="13"/>
                    </a:cubicBezTo>
                    <a:cubicBezTo>
                      <a:pt x="4" y="13"/>
                      <a:pt x="5" y="12"/>
                      <a:pt x="6" y="11"/>
                    </a:cubicBezTo>
                    <a:cubicBezTo>
                      <a:pt x="8" y="7"/>
                      <a:pt x="12" y="4"/>
                      <a:pt x="16" y="2"/>
                    </a:cubicBezTo>
                    <a:cubicBezTo>
                      <a:pt x="16" y="1"/>
                      <a:pt x="16" y="0"/>
                      <a:pt x="16"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934">
                <a:extLst>
                  <a:ext uri="{FF2B5EF4-FFF2-40B4-BE49-F238E27FC236}">
                    <a16:creationId xmlns:a16="http://schemas.microsoft.com/office/drawing/2014/main" id="{CE090F1F-FF7A-493C-8829-E7BB176F9A28}"/>
                  </a:ext>
                </a:extLst>
              </p:cNvPr>
              <p:cNvSpPr>
                <a:spLocks/>
              </p:cNvSpPr>
              <p:nvPr/>
            </p:nvSpPr>
            <p:spPr bwMode="auto">
              <a:xfrm>
                <a:off x="2556" y="3015"/>
                <a:ext cx="5" cy="14"/>
              </a:xfrm>
              <a:custGeom>
                <a:avLst/>
                <a:gdLst>
                  <a:gd name="T0" fmla="*/ 2 w 2"/>
                  <a:gd name="T1" fmla="*/ 0 h 6"/>
                  <a:gd name="T2" fmla="*/ 1 w 2"/>
                  <a:gd name="T3" fmla="*/ 1 h 6"/>
                  <a:gd name="T4" fmla="*/ 0 w 2"/>
                  <a:gd name="T5" fmla="*/ 6 h 6"/>
                  <a:gd name="T6" fmla="*/ 1 w 2"/>
                  <a:gd name="T7" fmla="*/ 5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cubicBezTo>
                      <a:pt x="2" y="0"/>
                      <a:pt x="1" y="1"/>
                      <a:pt x="1" y="1"/>
                    </a:cubicBezTo>
                    <a:cubicBezTo>
                      <a:pt x="0" y="3"/>
                      <a:pt x="0" y="4"/>
                      <a:pt x="0" y="6"/>
                    </a:cubicBezTo>
                    <a:cubicBezTo>
                      <a:pt x="1" y="6"/>
                      <a:pt x="1" y="6"/>
                      <a:pt x="1" y="5"/>
                    </a:cubicBezTo>
                    <a:cubicBezTo>
                      <a:pt x="1" y="4"/>
                      <a:pt x="2" y="2"/>
                      <a:pt x="2"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935">
                <a:extLst>
                  <a:ext uri="{FF2B5EF4-FFF2-40B4-BE49-F238E27FC236}">
                    <a16:creationId xmlns:a16="http://schemas.microsoft.com/office/drawing/2014/main" id="{4FEAE274-C0FB-4399-A09E-1EDA5A82F460}"/>
                  </a:ext>
                </a:extLst>
              </p:cNvPr>
              <p:cNvSpPr>
                <a:spLocks/>
              </p:cNvSpPr>
              <p:nvPr/>
            </p:nvSpPr>
            <p:spPr bwMode="auto">
              <a:xfrm>
                <a:off x="2511" y="2114"/>
                <a:ext cx="10" cy="5"/>
              </a:xfrm>
              <a:custGeom>
                <a:avLst/>
                <a:gdLst>
                  <a:gd name="T0" fmla="*/ 3 w 4"/>
                  <a:gd name="T1" fmla="*/ 0 h 2"/>
                  <a:gd name="T2" fmla="*/ 0 w 4"/>
                  <a:gd name="T3" fmla="*/ 1 h 2"/>
                  <a:gd name="T4" fmla="*/ 0 w 4"/>
                  <a:gd name="T5" fmla="*/ 1 h 2"/>
                  <a:gd name="T6" fmla="*/ 1 w 4"/>
                  <a:gd name="T7" fmla="*/ 2 h 2"/>
                  <a:gd name="T8" fmla="*/ 4 w 4"/>
                  <a:gd name="T9" fmla="*/ 1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cubicBezTo>
                      <a:pt x="2" y="1"/>
                      <a:pt x="1" y="1"/>
                      <a:pt x="0" y="1"/>
                    </a:cubicBezTo>
                    <a:cubicBezTo>
                      <a:pt x="0" y="1"/>
                      <a:pt x="0" y="1"/>
                      <a:pt x="0" y="1"/>
                    </a:cubicBezTo>
                    <a:cubicBezTo>
                      <a:pt x="0" y="2"/>
                      <a:pt x="1" y="2"/>
                      <a:pt x="1" y="2"/>
                    </a:cubicBezTo>
                    <a:cubicBezTo>
                      <a:pt x="2" y="2"/>
                      <a:pt x="3" y="2"/>
                      <a:pt x="4" y="1"/>
                    </a:cubicBezTo>
                    <a:cubicBezTo>
                      <a:pt x="4" y="1"/>
                      <a:pt x="3" y="0"/>
                      <a:pt x="3" y="0"/>
                    </a:cubicBezTo>
                  </a:path>
                </a:pathLst>
              </a:custGeom>
              <a:solidFill>
                <a:srgbClr val="D77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936">
                <a:extLst>
                  <a:ext uri="{FF2B5EF4-FFF2-40B4-BE49-F238E27FC236}">
                    <a16:creationId xmlns:a16="http://schemas.microsoft.com/office/drawing/2014/main" id="{174EF93D-592B-44AA-A465-F35144D5E7E6}"/>
                  </a:ext>
                </a:extLst>
              </p:cNvPr>
              <p:cNvSpPr>
                <a:spLocks noEditPoints="1"/>
              </p:cNvSpPr>
              <p:nvPr/>
            </p:nvSpPr>
            <p:spPr bwMode="auto">
              <a:xfrm>
                <a:off x="2464" y="1883"/>
                <a:ext cx="418" cy="141"/>
              </a:xfrm>
              <a:custGeom>
                <a:avLst/>
                <a:gdLst>
                  <a:gd name="T0" fmla="*/ 176 w 176"/>
                  <a:gd name="T1" fmla="*/ 43 h 59"/>
                  <a:gd name="T2" fmla="*/ 176 w 176"/>
                  <a:gd name="T3" fmla="*/ 44 h 59"/>
                  <a:gd name="T4" fmla="*/ 176 w 176"/>
                  <a:gd name="T5" fmla="*/ 44 h 59"/>
                  <a:gd name="T6" fmla="*/ 175 w 176"/>
                  <a:gd name="T7" fmla="*/ 44 h 59"/>
                  <a:gd name="T8" fmla="*/ 175 w 176"/>
                  <a:gd name="T9" fmla="*/ 45 h 59"/>
                  <a:gd name="T10" fmla="*/ 173 w 176"/>
                  <a:gd name="T11" fmla="*/ 47 h 59"/>
                  <a:gd name="T12" fmla="*/ 172 w 176"/>
                  <a:gd name="T13" fmla="*/ 48 h 59"/>
                  <a:gd name="T14" fmla="*/ 168 w 176"/>
                  <a:gd name="T15" fmla="*/ 51 h 59"/>
                  <a:gd name="T16" fmla="*/ 167 w 176"/>
                  <a:gd name="T17" fmla="*/ 52 h 59"/>
                  <a:gd name="T18" fmla="*/ 165 w 176"/>
                  <a:gd name="T19" fmla="*/ 53 h 59"/>
                  <a:gd name="T20" fmla="*/ 163 w 176"/>
                  <a:gd name="T21" fmla="*/ 54 h 59"/>
                  <a:gd name="T22" fmla="*/ 162 w 176"/>
                  <a:gd name="T23" fmla="*/ 54 h 59"/>
                  <a:gd name="T24" fmla="*/ 162 w 176"/>
                  <a:gd name="T25" fmla="*/ 54 h 59"/>
                  <a:gd name="T26" fmla="*/ 161 w 176"/>
                  <a:gd name="T27" fmla="*/ 54 h 59"/>
                  <a:gd name="T28" fmla="*/ 157 w 176"/>
                  <a:gd name="T29" fmla="*/ 56 h 59"/>
                  <a:gd name="T30" fmla="*/ 154 w 176"/>
                  <a:gd name="T31" fmla="*/ 56 h 59"/>
                  <a:gd name="T32" fmla="*/ 153 w 176"/>
                  <a:gd name="T33" fmla="*/ 56 h 59"/>
                  <a:gd name="T34" fmla="*/ 152 w 176"/>
                  <a:gd name="T35" fmla="*/ 56 h 59"/>
                  <a:gd name="T36" fmla="*/ 152 w 176"/>
                  <a:gd name="T37" fmla="*/ 56 h 59"/>
                  <a:gd name="T38" fmla="*/ 140 w 176"/>
                  <a:gd name="T39" fmla="*/ 58 h 59"/>
                  <a:gd name="T40" fmla="*/ 137 w 176"/>
                  <a:gd name="T41" fmla="*/ 58 h 59"/>
                  <a:gd name="T42" fmla="*/ 138 w 176"/>
                  <a:gd name="T43" fmla="*/ 58 h 59"/>
                  <a:gd name="T44" fmla="*/ 143 w 176"/>
                  <a:gd name="T45" fmla="*/ 59 h 59"/>
                  <a:gd name="T46" fmla="*/ 146 w 176"/>
                  <a:gd name="T47" fmla="*/ 59 h 59"/>
                  <a:gd name="T48" fmla="*/ 148 w 176"/>
                  <a:gd name="T49" fmla="*/ 59 h 59"/>
                  <a:gd name="T50" fmla="*/ 153 w 176"/>
                  <a:gd name="T51" fmla="*/ 58 h 59"/>
                  <a:gd name="T52" fmla="*/ 158 w 176"/>
                  <a:gd name="T53" fmla="*/ 58 h 59"/>
                  <a:gd name="T54" fmla="*/ 162 w 176"/>
                  <a:gd name="T55" fmla="*/ 56 h 59"/>
                  <a:gd name="T56" fmla="*/ 166 w 176"/>
                  <a:gd name="T57" fmla="*/ 54 h 59"/>
                  <a:gd name="T58" fmla="*/ 171 w 176"/>
                  <a:gd name="T59" fmla="*/ 50 h 59"/>
                  <a:gd name="T60" fmla="*/ 173 w 176"/>
                  <a:gd name="T61" fmla="*/ 49 h 59"/>
                  <a:gd name="T62" fmla="*/ 174 w 176"/>
                  <a:gd name="T63" fmla="*/ 47 h 59"/>
                  <a:gd name="T64" fmla="*/ 175 w 176"/>
                  <a:gd name="T65" fmla="*/ 45 h 59"/>
                  <a:gd name="T66" fmla="*/ 176 w 176"/>
                  <a:gd name="T67" fmla="*/ 44 h 59"/>
                  <a:gd name="T68" fmla="*/ 176 w 176"/>
                  <a:gd name="T69" fmla="*/ 43 h 59"/>
                  <a:gd name="T70" fmla="*/ 8 w 176"/>
                  <a:gd name="T71" fmla="*/ 0 h 59"/>
                  <a:gd name="T72" fmla="*/ 7 w 176"/>
                  <a:gd name="T73" fmla="*/ 1 h 59"/>
                  <a:gd name="T74" fmla="*/ 2 w 176"/>
                  <a:gd name="T75" fmla="*/ 4 h 59"/>
                  <a:gd name="T76" fmla="*/ 0 w 176"/>
                  <a:gd name="T77" fmla="*/ 5 h 59"/>
                  <a:gd name="T78" fmla="*/ 4 w 176"/>
                  <a:gd name="T79" fmla="*/ 9 h 59"/>
                  <a:gd name="T80" fmla="*/ 12 w 176"/>
                  <a:gd name="T81" fmla="*/ 4 h 59"/>
                  <a:gd name="T82" fmla="*/ 19 w 176"/>
                  <a:gd name="T83" fmla="*/ 2 h 59"/>
                  <a:gd name="T84" fmla="*/ 8 w 176"/>
                  <a:gd name="T8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59">
                    <a:moveTo>
                      <a:pt x="176" y="43"/>
                    </a:moveTo>
                    <a:cubicBezTo>
                      <a:pt x="176" y="44"/>
                      <a:pt x="176" y="44"/>
                      <a:pt x="176" y="44"/>
                    </a:cubicBezTo>
                    <a:cubicBezTo>
                      <a:pt x="176" y="44"/>
                      <a:pt x="176" y="44"/>
                      <a:pt x="176" y="44"/>
                    </a:cubicBezTo>
                    <a:cubicBezTo>
                      <a:pt x="175" y="44"/>
                      <a:pt x="175" y="44"/>
                      <a:pt x="175" y="44"/>
                    </a:cubicBezTo>
                    <a:cubicBezTo>
                      <a:pt x="175" y="45"/>
                      <a:pt x="175" y="45"/>
                      <a:pt x="175" y="45"/>
                    </a:cubicBezTo>
                    <a:cubicBezTo>
                      <a:pt x="174" y="46"/>
                      <a:pt x="174" y="46"/>
                      <a:pt x="173" y="47"/>
                    </a:cubicBezTo>
                    <a:cubicBezTo>
                      <a:pt x="172" y="48"/>
                      <a:pt x="172" y="48"/>
                      <a:pt x="172" y="48"/>
                    </a:cubicBezTo>
                    <a:cubicBezTo>
                      <a:pt x="171" y="49"/>
                      <a:pt x="169" y="50"/>
                      <a:pt x="168" y="51"/>
                    </a:cubicBezTo>
                    <a:cubicBezTo>
                      <a:pt x="168" y="51"/>
                      <a:pt x="167" y="51"/>
                      <a:pt x="167" y="52"/>
                    </a:cubicBezTo>
                    <a:cubicBezTo>
                      <a:pt x="165" y="53"/>
                      <a:pt x="165" y="53"/>
                      <a:pt x="165" y="53"/>
                    </a:cubicBezTo>
                    <a:cubicBezTo>
                      <a:pt x="163" y="54"/>
                      <a:pt x="163" y="54"/>
                      <a:pt x="163" y="54"/>
                    </a:cubicBezTo>
                    <a:cubicBezTo>
                      <a:pt x="162" y="54"/>
                      <a:pt x="162" y="54"/>
                      <a:pt x="162" y="54"/>
                    </a:cubicBezTo>
                    <a:cubicBezTo>
                      <a:pt x="162" y="54"/>
                      <a:pt x="162" y="54"/>
                      <a:pt x="162" y="54"/>
                    </a:cubicBezTo>
                    <a:cubicBezTo>
                      <a:pt x="161" y="54"/>
                      <a:pt x="161" y="54"/>
                      <a:pt x="161" y="54"/>
                    </a:cubicBezTo>
                    <a:cubicBezTo>
                      <a:pt x="157" y="56"/>
                      <a:pt x="157" y="56"/>
                      <a:pt x="157" y="56"/>
                    </a:cubicBezTo>
                    <a:cubicBezTo>
                      <a:pt x="154" y="56"/>
                      <a:pt x="154" y="56"/>
                      <a:pt x="154" y="56"/>
                    </a:cubicBezTo>
                    <a:cubicBezTo>
                      <a:pt x="153" y="56"/>
                      <a:pt x="153" y="56"/>
                      <a:pt x="153" y="56"/>
                    </a:cubicBezTo>
                    <a:cubicBezTo>
                      <a:pt x="152" y="56"/>
                      <a:pt x="152" y="56"/>
                      <a:pt x="152" y="56"/>
                    </a:cubicBezTo>
                    <a:cubicBezTo>
                      <a:pt x="152" y="56"/>
                      <a:pt x="152" y="56"/>
                      <a:pt x="152" y="56"/>
                    </a:cubicBezTo>
                    <a:cubicBezTo>
                      <a:pt x="148" y="57"/>
                      <a:pt x="144" y="58"/>
                      <a:pt x="140" y="58"/>
                    </a:cubicBezTo>
                    <a:cubicBezTo>
                      <a:pt x="139" y="58"/>
                      <a:pt x="138" y="58"/>
                      <a:pt x="137" y="58"/>
                    </a:cubicBezTo>
                    <a:cubicBezTo>
                      <a:pt x="138" y="58"/>
                      <a:pt x="138" y="58"/>
                      <a:pt x="138" y="58"/>
                    </a:cubicBezTo>
                    <a:cubicBezTo>
                      <a:pt x="140" y="58"/>
                      <a:pt x="142" y="58"/>
                      <a:pt x="143" y="59"/>
                    </a:cubicBezTo>
                    <a:cubicBezTo>
                      <a:pt x="144" y="59"/>
                      <a:pt x="145" y="59"/>
                      <a:pt x="146" y="59"/>
                    </a:cubicBezTo>
                    <a:cubicBezTo>
                      <a:pt x="147" y="59"/>
                      <a:pt x="147" y="59"/>
                      <a:pt x="148" y="59"/>
                    </a:cubicBezTo>
                    <a:cubicBezTo>
                      <a:pt x="150" y="59"/>
                      <a:pt x="152" y="59"/>
                      <a:pt x="153" y="58"/>
                    </a:cubicBezTo>
                    <a:cubicBezTo>
                      <a:pt x="155" y="58"/>
                      <a:pt x="156" y="58"/>
                      <a:pt x="158" y="58"/>
                    </a:cubicBezTo>
                    <a:cubicBezTo>
                      <a:pt x="159" y="57"/>
                      <a:pt x="160" y="57"/>
                      <a:pt x="162" y="56"/>
                    </a:cubicBezTo>
                    <a:cubicBezTo>
                      <a:pt x="163" y="56"/>
                      <a:pt x="164" y="55"/>
                      <a:pt x="166" y="54"/>
                    </a:cubicBezTo>
                    <a:cubicBezTo>
                      <a:pt x="168" y="53"/>
                      <a:pt x="170" y="52"/>
                      <a:pt x="171" y="50"/>
                    </a:cubicBezTo>
                    <a:cubicBezTo>
                      <a:pt x="173" y="49"/>
                      <a:pt x="173" y="49"/>
                      <a:pt x="173" y="49"/>
                    </a:cubicBezTo>
                    <a:cubicBezTo>
                      <a:pt x="173" y="48"/>
                      <a:pt x="174" y="48"/>
                      <a:pt x="174" y="47"/>
                    </a:cubicBezTo>
                    <a:cubicBezTo>
                      <a:pt x="175" y="45"/>
                      <a:pt x="175" y="45"/>
                      <a:pt x="175" y="45"/>
                    </a:cubicBezTo>
                    <a:cubicBezTo>
                      <a:pt x="176" y="44"/>
                      <a:pt x="176" y="44"/>
                      <a:pt x="176" y="44"/>
                    </a:cubicBezTo>
                    <a:cubicBezTo>
                      <a:pt x="176" y="43"/>
                      <a:pt x="176" y="43"/>
                      <a:pt x="176" y="43"/>
                    </a:cubicBezTo>
                    <a:moveTo>
                      <a:pt x="8" y="0"/>
                    </a:moveTo>
                    <a:cubicBezTo>
                      <a:pt x="7" y="1"/>
                      <a:pt x="7" y="1"/>
                      <a:pt x="7" y="1"/>
                    </a:cubicBezTo>
                    <a:cubicBezTo>
                      <a:pt x="5" y="1"/>
                      <a:pt x="4" y="3"/>
                      <a:pt x="2" y="4"/>
                    </a:cubicBezTo>
                    <a:cubicBezTo>
                      <a:pt x="2" y="4"/>
                      <a:pt x="1" y="4"/>
                      <a:pt x="0" y="5"/>
                    </a:cubicBezTo>
                    <a:cubicBezTo>
                      <a:pt x="2" y="6"/>
                      <a:pt x="3" y="7"/>
                      <a:pt x="4" y="9"/>
                    </a:cubicBezTo>
                    <a:cubicBezTo>
                      <a:pt x="7" y="7"/>
                      <a:pt x="10" y="5"/>
                      <a:pt x="12" y="4"/>
                    </a:cubicBezTo>
                    <a:cubicBezTo>
                      <a:pt x="15" y="3"/>
                      <a:pt x="17" y="2"/>
                      <a:pt x="19" y="2"/>
                    </a:cubicBezTo>
                    <a:cubicBezTo>
                      <a:pt x="15" y="1"/>
                      <a:pt x="12" y="1"/>
                      <a:pt x="8"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937">
                <a:extLst>
                  <a:ext uri="{FF2B5EF4-FFF2-40B4-BE49-F238E27FC236}">
                    <a16:creationId xmlns:a16="http://schemas.microsoft.com/office/drawing/2014/main" id="{6B546B59-AAAC-4F44-B114-C82FB50738EF}"/>
                  </a:ext>
                </a:extLst>
              </p:cNvPr>
              <p:cNvSpPr>
                <a:spLocks noEditPoints="1"/>
              </p:cNvSpPr>
              <p:nvPr/>
            </p:nvSpPr>
            <p:spPr bwMode="auto">
              <a:xfrm>
                <a:off x="2514" y="1900"/>
                <a:ext cx="294" cy="140"/>
              </a:xfrm>
              <a:custGeom>
                <a:avLst/>
                <a:gdLst>
                  <a:gd name="T0" fmla="*/ 54 w 124"/>
                  <a:gd name="T1" fmla="*/ 9 h 59"/>
                  <a:gd name="T2" fmla="*/ 56 w 124"/>
                  <a:gd name="T3" fmla="*/ 13 h 59"/>
                  <a:gd name="T4" fmla="*/ 60 w 124"/>
                  <a:gd name="T5" fmla="*/ 16 h 59"/>
                  <a:gd name="T6" fmla="*/ 63 w 124"/>
                  <a:gd name="T7" fmla="*/ 19 h 59"/>
                  <a:gd name="T8" fmla="*/ 67 w 124"/>
                  <a:gd name="T9" fmla="*/ 22 h 59"/>
                  <a:gd name="T10" fmla="*/ 74 w 124"/>
                  <a:gd name="T11" fmla="*/ 29 h 59"/>
                  <a:gd name="T12" fmla="*/ 75 w 124"/>
                  <a:gd name="T13" fmla="*/ 30 h 59"/>
                  <a:gd name="T14" fmla="*/ 80 w 124"/>
                  <a:gd name="T15" fmla="*/ 37 h 59"/>
                  <a:gd name="T16" fmla="*/ 88 w 124"/>
                  <a:gd name="T17" fmla="*/ 43 h 59"/>
                  <a:gd name="T18" fmla="*/ 96 w 124"/>
                  <a:gd name="T19" fmla="*/ 49 h 59"/>
                  <a:gd name="T20" fmla="*/ 100 w 124"/>
                  <a:gd name="T21" fmla="*/ 52 h 59"/>
                  <a:gd name="T22" fmla="*/ 105 w 124"/>
                  <a:gd name="T23" fmla="*/ 54 h 59"/>
                  <a:gd name="T24" fmla="*/ 110 w 124"/>
                  <a:gd name="T25" fmla="*/ 55 h 59"/>
                  <a:gd name="T26" fmla="*/ 115 w 124"/>
                  <a:gd name="T27" fmla="*/ 56 h 59"/>
                  <a:gd name="T28" fmla="*/ 116 w 124"/>
                  <a:gd name="T29" fmla="*/ 56 h 59"/>
                  <a:gd name="T30" fmla="*/ 117 w 124"/>
                  <a:gd name="T31" fmla="*/ 56 h 59"/>
                  <a:gd name="T32" fmla="*/ 119 w 124"/>
                  <a:gd name="T33" fmla="*/ 58 h 59"/>
                  <a:gd name="T34" fmla="*/ 121 w 124"/>
                  <a:gd name="T35" fmla="*/ 59 h 59"/>
                  <a:gd name="T36" fmla="*/ 121 w 124"/>
                  <a:gd name="T37" fmla="*/ 59 h 59"/>
                  <a:gd name="T38" fmla="*/ 124 w 124"/>
                  <a:gd name="T39" fmla="*/ 59 h 59"/>
                  <a:gd name="T40" fmla="*/ 124 w 124"/>
                  <a:gd name="T41" fmla="*/ 59 h 59"/>
                  <a:gd name="T42" fmla="*/ 119 w 124"/>
                  <a:gd name="T43" fmla="*/ 55 h 59"/>
                  <a:gd name="T44" fmla="*/ 116 w 124"/>
                  <a:gd name="T45" fmla="*/ 55 h 59"/>
                  <a:gd name="T46" fmla="*/ 105 w 124"/>
                  <a:gd name="T47" fmla="*/ 52 h 59"/>
                  <a:gd name="T48" fmla="*/ 83 w 124"/>
                  <a:gd name="T49" fmla="*/ 37 h 59"/>
                  <a:gd name="T50" fmla="*/ 64 w 124"/>
                  <a:gd name="T51" fmla="*/ 17 h 59"/>
                  <a:gd name="T52" fmla="*/ 54 w 124"/>
                  <a:gd name="T53" fmla="*/ 9 h 59"/>
                  <a:gd name="T54" fmla="*/ 24 w 124"/>
                  <a:gd name="T55" fmla="*/ 0 h 59"/>
                  <a:gd name="T56" fmla="*/ 10 w 124"/>
                  <a:gd name="T57" fmla="*/ 1 h 59"/>
                  <a:gd name="T58" fmla="*/ 0 w 124"/>
                  <a:gd name="T59" fmla="*/ 4 h 59"/>
                  <a:gd name="T60" fmla="*/ 12 w 124"/>
                  <a:gd name="T61" fmla="*/ 3 h 59"/>
                  <a:gd name="T62" fmla="*/ 14 w 124"/>
                  <a:gd name="T63" fmla="*/ 3 h 59"/>
                  <a:gd name="T64" fmla="*/ 25 w 124"/>
                  <a:gd name="T65" fmla="*/ 2 h 59"/>
                  <a:gd name="T66" fmla="*/ 25 w 124"/>
                  <a:gd name="T67" fmla="*/ 2 h 59"/>
                  <a:gd name="T68" fmla="*/ 30 w 124"/>
                  <a:gd name="T69" fmla="*/ 3 h 59"/>
                  <a:gd name="T70" fmla="*/ 34 w 124"/>
                  <a:gd name="T71" fmla="*/ 3 h 59"/>
                  <a:gd name="T72" fmla="*/ 39 w 124"/>
                  <a:gd name="T73" fmla="*/ 4 h 59"/>
                  <a:gd name="T74" fmla="*/ 43 w 124"/>
                  <a:gd name="T75" fmla="*/ 6 h 59"/>
                  <a:gd name="T76" fmla="*/ 50 w 124"/>
                  <a:gd name="T77" fmla="*/ 9 h 59"/>
                  <a:gd name="T78" fmla="*/ 47 w 124"/>
                  <a:gd name="T79" fmla="*/ 5 h 59"/>
                  <a:gd name="T80" fmla="*/ 40 w 124"/>
                  <a:gd name="T81" fmla="*/ 3 h 59"/>
                  <a:gd name="T82" fmla="*/ 24 w 124"/>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59">
                    <a:moveTo>
                      <a:pt x="54" y="9"/>
                    </a:moveTo>
                    <a:cubicBezTo>
                      <a:pt x="55" y="10"/>
                      <a:pt x="56" y="12"/>
                      <a:pt x="56" y="13"/>
                    </a:cubicBezTo>
                    <a:cubicBezTo>
                      <a:pt x="57" y="14"/>
                      <a:pt x="59" y="15"/>
                      <a:pt x="60" y="16"/>
                    </a:cubicBezTo>
                    <a:cubicBezTo>
                      <a:pt x="61" y="17"/>
                      <a:pt x="62" y="18"/>
                      <a:pt x="63" y="19"/>
                    </a:cubicBezTo>
                    <a:cubicBezTo>
                      <a:pt x="67" y="22"/>
                      <a:pt x="67" y="22"/>
                      <a:pt x="67" y="22"/>
                    </a:cubicBezTo>
                    <a:cubicBezTo>
                      <a:pt x="74" y="29"/>
                      <a:pt x="74" y="29"/>
                      <a:pt x="74" y="29"/>
                    </a:cubicBezTo>
                    <a:cubicBezTo>
                      <a:pt x="74" y="30"/>
                      <a:pt x="74" y="30"/>
                      <a:pt x="75" y="30"/>
                    </a:cubicBezTo>
                    <a:cubicBezTo>
                      <a:pt x="77" y="32"/>
                      <a:pt x="79" y="34"/>
                      <a:pt x="80" y="37"/>
                    </a:cubicBezTo>
                    <a:cubicBezTo>
                      <a:pt x="83" y="39"/>
                      <a:pt x="85" y="41"/>
                      <a:pt x="88" y="43"/>
                    </a:cubicBezTo>
                    <a:cubicBezTo>
                      <a:pt x="90" y="45"/>
                      <a:pt x="93" y="48"/>
                      <a:pt x="96" y="49"/>
                    </a:cubicBezTo>
                    <a:cubicBezTo>
                      <a:pt x="97" y="50"/>
                      <a:pt x="99" y="51"/>
                      <a:pt x="100" y="52"/>
                    </a:cubicBezTo>
                    <a:cubicBezTo>
                      <a:pt x="102" y="52"/>
                      <a:pt x="103" y="53"/>
                      <a:pt x="105" y="54"/>
                    </a:cubicBezTo>
                    <a:cubicBezTo>
                      <a:pt x="110" y="55"/>
                      <a:pt x="110" y="55"/>
                      <a:pt x="110" y="55"/>
                    </a:cubicBezTo>
                    <a:cubicBezTo>
                      <a:pt x="112" y="56"/>
                      <a:pt x="113" y="56"/>
                      <a:pt x="115" y="56"/>
                    </a:cubicBezTo>
                    <a:cubicBezTo>
                      <a:pt x="116" y="56"/>
                      <a:pt x="116" y="56"/>
                      <a:pt x="116" y="56"/>
                    </a:cubicBezTo>
                    <a:cubicBezTo>
                      <a:pt x="117" y="56"/>
                      <a:pt x="117" y="56"/>
                      <a:pt x="117" y="56"/>
                    </a:cubicBezTo>
                    <a:cubicBezTo>
                      <a:pt x="119" y="58"/>
                      <a:pt x="119" y="58"/>
                      <a:pt x="119" y="58"/>
                    </a:cubicBezTo>
                    <a:cubicBezTo>
                      <a:pt x="120" y="58"/>
                      <a:pt x="120" y="59"/>
                      <a:pt x="121" y="59"/>
                    </a:cubicBezTo>
                    <a:cubicBezTo>
                      <a:pt x="121" y="59"/>
                      <a:pt x="121" y="59"/>
                      <a:pt x="121" y="59"/>
                    </a:cubicBezTo>
                    <a:cubicBezTo>
                      <a:pt x="124" y="59"/>
                      <a:pt x="124" y="59"/>
                      <a:pt x="124" y="59"/>
                    </a:cubicBezTo>
                    <a:cubicBezTo>
                      <a:pt x="124" y="59"/>
                      <a:pt x="124" y="59"/>
                      <a:pt x="124" y="59"/>
                    </a:cubicBezTo>
                    <a:cubicBezTo>
                      <a:pt x="123" y="58"/>
                      <a:pt x="121" y="56"/>
                      <a:pt x="119" y="55"/>
                    </a:cubicBezTo>
                    <a:cubicBezTo>
                      <a:pt x="118" y="55"/>
                      <a:pt x="117" y="55"/>
                      <a:pt x="116" y="55"/>
                    </a:cubicBezTo>
                    <a:cubicBezTo>
                      <a:pt x="113" y="55"/>
                      <a:pt x="109" y="54"/>
                      <a:pt x="105" y="52"/>
                    </a:cubicBezTo>
                    <a:cubicBezTo>
                      <a:pt x="97" y="49"/>
                      <a:pt x="90" y="44"/>
                      <a:pt x="83" y="37"/>
                    </a:cubicBezTo>
                    <a:cubicBezTo>
                      <a:pt x="77" y="31"/>
                      <a:pt x="71" y="24"/>
                      <a:pt x="64" y="17"/>
                    </a:cubicBezTo>
                    <a:cubicBezTo>
                      <a:pt x="61" y="14"/>
                      <a:pt x="58" y="12"/>
                      <a:pt x="54" y="9"/>
                    </a:cubicBezTo>
                    <a:moveTo>
                      <a:pt x="24" y="0"/>
                    </a:moveTo>
                    <a:cubicBezTo>
                      <a:pt x="19" y="0"/>
                      <a:pt x="15" y="1"/>
                      <a:pt x="10" y="1"/>
                    </a:cubicBezTo>
                    <a:cubicBezTo>
                      <a:pt x="7" y="2"/>
                      <a:pt x="4" y="3"/>
                      <a:pt x="0" y="4"/>
                    </a:cubicBezTo>
                    <a:cubicBezTo>
                      <a:pt x="4" y="3"/>
                      <a:pt x="8" y="3"/>
                      <a:pt x="12" y="3"/>
                    </a:cubicBezTo>
                    <a:cubicBezTo>
                      <a:pt x="13" y="3"/>
                      <a:pt x="13" y="3"/>
                      <a:pt x="14" y="3"/>
                    </a:cubicBezTo>
                    <a:cubicBezTo>
                      <a:pt x="18" y="3"/>
                      <a:pt x="21" y="2"/>
                      <a:pt x="25" y="2"/>
                    </a:cubicBezTo>
                    <a:cubicBezTo>
                      <a:pt x="25" y="2"/>
                      <a:pt x="25" y="2"/>
                      <a:pt x="25" y="2"/>
                    </a:cubicBezTo>
                    <a:cubicBezTo>
                      <a:pt x="27" y="2"/>
                      <a:pt x="28" y="2"/>
                      <a:pt x="30" y="3"/>
                    </a:cubicBezTo>
                    <a:cubicBezTo>
                      <a:pt x="31" y="3"/>
                      <a:pt x="33" y="3"/>
                      <a:pt x="34" y="3"/>
                    </a:cubicBezTo>
                    <a:cubicBezTo>
                      <a:pt x="39" y="4"/>
                      <a:pt x="39" y="4"/>
                      <a:pt x="39" y="4"/>
                    </a:cubicBezTo>
                    <a:cubicBezTo>
                      <a:pt x="40" y="5"/>
                      <a:pt x="42" y="5"/>
                      <a:pt x="43" y="6"/>
                    </a:cubicBezTo>
                    <a:cubicBezTo>
                      <a:pt x="46" y="7"/>
                      <a:pt x="48" y="8"/>
                      <a:pt x="50" y="9"/>
                    </a:cubicBezTo>
                    <a:cubicBezTo>
                      <a:pt x="49" y="8"/>
                      <a:pt x="48" y="6"/>
                      <a:pt x="47" y="5"/>
                    </a:cubicBezTo>
                    <a:cubicBezTo>
                      <a:pt x="45" y="4"/>
                      <a:pt x="43" y="3"/>
                      <a:pt x="40" y="3"/>
                    </a:cubicBezTo>
                    <a:cubicBezTo>
                      <a:pt x="35" y="1"/>
                      <a:pt x="29" y="0"/>
                      <a:pt x="24"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38">
                <a:extLst>
                  <a:ext uri="{FF2B5EF4-FFF2-40B4-BE49-F238E27FC236}">
                    <a16:creationId xmlns:a16="http://schemas.microsoft.com/office/drawing/2014/main" id="{FCD21D9B-F40A-46F2-8330-48C5E936DCDE}"/>
                  </a:ext>
                </a:extLst>
              </p:cNvPr>
              <p:cNvSpPr>
                <a:spLocks/>
              </p:cNvSpPr>
              <p:nvPr/>
            </p:nvSpPr>
            <p:spPr bwMode="auto">
              <a:xfrm>
                <a:off x="2625" y="1912"/>
                <a:ext cx="22" cy="19"/>
              </a:xfrm>
              <a:custGeom>
                <a:avLst/>
                <a:gdLst>
                  <a:gd name="T0" fmla="*/ 0 w 9"/>
                  <a:gd name="T1" fmla="*/ 0 h 8"/>
                  <a:gd name="T2" fmla="*/ 3 w 9"/>
                  <a:gd name="T3" fmla="*/ 4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cubicBezTo>
                      <a:pt x="1" y="1"/>
                      <a:pt x="2" y="3"/>
                      <a:pt x="3" y="4"/>
                    </a:cubicBezTo>
                    <a:cubicBezTo>
                      <a:pt x="5" y="5"/>
                      <a:pt x="7" y="7"/>
                      <a:pt x="9" y="8"/>
                    </a:cubicBezTo>
                    <a:cubicBezTo>
                      <a:pt x="9" y="7"/>
                      <a:pt x="8" y="5"/>
                      <a:pt x="7" y="4"/>
                    </a:cubicBezTo>
                    <a:cubicBezTo>
                      <a:pt x="5" y="3"/>
                      <a:pt x="2" y="1"/>
                      <a:pt x="0"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39">
                <a:extLst>
                  <a:ext uri="{FF2B5EF4-FFF2-40B4-BE49-F238E27FC236}">
                    <a16:creationId xmlns:a16="http://schemas.microsoft.com/office/drawing/2014/main" id="{34B17EA3-2DCE-4441-BCF5-9D2D4756D297}"/>
                  </a:ext>
                </a:extLst>
              </p:cNvPr>
              <p:cNvSpPr>
                <a:spLocks/>
              </p:cNvSpPr>
              <p:nvPr/>
            </p:nvSpPr>
            <p:spPr bwMode="auto">
              <a:xfrm>
                <a:off x="2811" y="2024"/>
                <a:ext cx="43" cy="19"/>
              </a:xfrm>
              <a:custGeom>
                <a:avLst/>
                <a:gdLst>
                  <a:gd name="T0" fmla="*/ 17 w 18"/>
                  <a:gd name="T1" fmla="*/ 0 h 8"/>
                  <a:gd name="T2" fmla="*/ 17 w 18"/>
                  <a:gd name="T3" fmla="*/ 0 h 8"/>
                  <a:gd name="T4" fmla="*/ 12 w 18"/>
                  <a:gd name="T5" fmla="*/ 2 h 8"/>
                  <a:gd name="T6" fmla="*/ 8 w 18"/>
                  <a:gd name="T7" fmla="*/ 3 h 8"/>
                  <a:gd name="T8" fmla="*/ 5 w 18"/>
                  <a:gd name="T9" fmla="*/ 3 h 8"/>
                  <a:gd name="T10" fmla="*/ 3 w 18"/>
                  <a:gd name="T11" fmla="*/ 3 h 8"/>
                  <a:gd name="T12" fmla="*/ 0 w 18"/>
                  <a:gd name="T13" fmla="*/ 4 h 8"/>
                  <a:gd name="T14" fmla="*/ 3 w 18"/>
                  <a:gd name="T15" fmla="*/ 6 h 8"/>
                  <a:gd name="T16" fmla="*/ 4 w 18"/>
                  <a:gd name="T17" fmla="*/ 6 h 8"/>
                  <a:gd name="T18" fmla="*/ 5 w 18"/>
                  <a:gd name="T19" fmla="*/ 6 h 8"/>
                  <a:gd name="T20" fmla="*/ 6 w 18"/>
                  <a:gd name="T21" fmla="*/ 7 h 8"/>
                  <a:gd name="T22" fmla="*/ 7 w 18"/>
                  <a:gd name="T23" fmla="*/ 8 h 8"/>
                  <a:gd name="T24" fmla="*/ 9 w 18"/>
                  <a:gd name="T25" fmla="*/ 8 h 8"/>
                  <a:gd name="T26" fmla="*/ 8 w 18"/>
                  <a:gd name="T27" fmla="*/ 7 h 8"/>
                  <a:gd name="T28" fmla="*/ 5 w 18"/>
                  <a:gd name="T29" fmla="*/ 5 h 8"/>
                  <a:gd name="T30" fmla="*/ 4 w 18"/>
                  <a:gd name="T31" fmla="*/ 4 h 8"/>
                  <a:gd name="T32" fmla="*/ 4 w 18"/>
                  <a:gd name="T33" fmla="*/ 4 h 8"/>
                  <a:gd name="T34" fmla="*/ 5 w 18"/>
                  <a:gd name="T35" fmla="*/ 4 h 8"/>
                  <a:gd name="T36" fmla="*/ 5 w 18"/>
                  <a:gd name="T37" fmla="*/ 4 h 8"/>
                  <a:gd name="T38" fmla="*/ 6 w 18"/>
                  <a:gd name="T39" fmla="*/ 4 h 8"/>
                  <a:gd name="T40" fmla="*/ 6 w 18"/>
                  <a:gd name="T41" fmla="*/ 4 h 8"/>
                  <a:gd name="T42" fmla="*/ 7 w 18"/>
                  <a:gd name="T43" fmla="*/ 4 h 8"/>
                  <a:gd name="T44" fmla="*/ 8 w 18"/>
                  <a:gd name="T45" fmla="*/ 4 h 8"/>
                  <a:gd name="T46" fmla="*/ 10 w 18"/>
                  <a:gd name="T47" fmla="*/ 3 h 8"/>
                  <a:gd name="T48" fmla="*/ 13 w 18"/>
                  <a:gd name="T49" fmla="*/ 3 h 8"/>
                  <a:gd name="T50" fmla="*/ 13 w 18"/>
                  <a:gd name="T51" fmla="*/ 3 h 8"/>
                  <a:gd name="T52" fmla="*/ 13 w 18"/>
                  <a:gd name="T53" fmla="*/ 2 h 8"/>
                  <a:gd name="T54" fmla="*/ 16 w 18"/>
                  <a:gd name="T55" fmla="*/ 1 h 8"/>
                  <a:gd name="T56" fmla="*/ 18 w 18"/>
                  <a:gd name="T57" fmla="*/ 0 h 8"/>
                  <a:gd name="T58" fmla="*/ 18 w 18"/>
                  <a:gd name="T59" fmla="*/ 0 h 8"/>
                  <a:gd name="T60" fmla="*/ 17 w 18"/>
                  <a:gd name="T6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8">
                    <a:moveTo>
                      <a:pt x="17" y="0"/>
                    </a:moveTo>
                    <a:cubicBezTo>
                      <a:pt x="17" y="0"/>
                      <a:pt x="17" y="0"/>
                      <a:pt x="17" y="0"/>
                    </a:cubicBezTo>
                    <a:cubicBezTo>
                      <a:pt x="15" y="0"/>
                      <a:pt x="14" y="1"/>
                      <a:pt x="12" y="2"/>
                    </a:cubicBezTo>
                    <a:cubicBezTo>
                      <a:pt x="11" y="2"/>
                      <a:pt x="9" y="2"/>
                      <a:pt x="8" y="3"/>
                    </a:cubicBezTo>
                    <a:cubicBezTo>
                      <a:pt x="7" y="3"/>
                      <a:pt x="6" y="3"/>
                      <a:pt x="5" y="3"/>
                    </a:cubicBezTo>
                    <a:cubicBezTo>
                      <a:pt x="4" y="3"/>
                      <a:pt x="3" y="3"/>
                      <a:pt x="3" y="3"/>
                    </a:cubicBezTo>
                    <a:cubicBezTo>
                      <a:pt x="2" y="3"/>
                      <a:pt x="1" y="3"/>
                      <a:pt x="0" y="4"/>
                    </a:cubicBezTo>
                    <a:cubicBezTo>
                      <a:pt x="1" y="4"/>
                      <a:pt x="2" y="5"/>
                      <a:pt x="3" y="6"/>
                    </a:cubicBezTo>
                    <a:cubicBezTo>
                      <a:pt x="4" y="6"/>
                      <a:pt x="4" y="6"/>
                      <a:pt x="4" y="6"/>
                    </a:cubicBezTo>
                    <a:cubicBezTo>
                      <a:pt x="5" y="6"/>
                      <a:pt x="5" y="6"/>
                      <a:pt x="5" y="6"/>
                    </a:cubicBezTo>
                    <a:cubicBezTo>
                      <a:pt x="6" y="7"/>
                      <a:pt x="6" y="7"/>
                      <a:pt x="6" y="7"/>
                    </a:cubicBezTo>
                    <a:cubicBezTo>
                      <a:pt x="6" y="7"/>
                      <a:pt x="7" y="8"/>
                      <a:pt x="7" y="8"/>
                    </a:cubicBezTo>
                    <a:cubicBezTo>
                      <a:pt x="8" y="8"/>
                      <a:pt x="8" y="8"/>
                      <a:pt x="9" y="8"/>
                    </a:cubicBezTo>
                    <a:cubicBezTo>
                      <a:pt x="8" y="7"/>
                      <a:pt x="8" y="7"/>
                      <a:pt x="8" y="7"/>
                    </a:cubicBezTo>
                    <a:cubicBezTo>
                      <a:pt x="7" y="6"/>
                      <a:pt x="6" y="6"/>
                      <a:pt x="5" y="5"/>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6" y="4"/>
                      <a:pt x="6" y="4"/>
                      <a:pt x="6" y="4"/>
                    </a:cubicBezTo>
                    <a:cubicBezTo>
                      <a:pt x="7" y="4"/>
                      <a:pt x="7" y="4"/>
                      <a:pt x="7" y="4"/>
                    </a:cubicBezTo>
                    <a:cubicBezTo>
                      <a:pt x="8" y="4"/>
                      <a:pt x="8" y="4"/>
                      <a:pt x="8" y="4"/>
                    </a:cubicBezTo>
                    <a:cubicBezTo>
                      <a:pt x="10" y="3"/>
                      <a:pt x="10" y="3"/>
                      <a:pt x="10" y="3"/>
                    </a:cubicBezTo>
                    <a:cubicBezTo>
                      <a:pt x="13" y="3"/>
                      <a:pt x="13" y="3"/>
                      <a:pt x="13" y="3"/>
                    </a:cubicBezTo>
                    <a:cubicBezTo>
                      <a:pt x="13" y="3"/>
                      <a:pt x="13" y="3"/>
                      <a:pt x="13" y="3"/>
                    </a:cubicBezTo>
                    <a:cubicBezTo>
                      <a:pt x="13" y="2"/>
                      <a:pt x="13" y="2"/>
                      <a:pt x="13" y="2"/>
                    </a:cubicBezTo>
                    <a:cubicBezTo>
                      <a:pt x="16" y="1"/>
                      <a:pt x="16" y="1"/>
                      <a:pt x="16" y="1"/>
                    </a:cubicBezTo>
                    <a:cubicBezTo>
                      <a:pt x="16" y="1"/>
                      <a:pt x="17" y="1"/>
                      <a:pt x="18" y="0"/>
                    </a:cubicBezTo>
                    <a:cubicBezTo>
                      <a:pt x="18" y="0"/>
                      <a:pt x="18" y="0"/>
                      <a:pt x="18" y="0"/>
                    </a:cubicBezTo>
                    <a:cubicBezTo>
                      <a:pt x="17" y="0"/>
                      <a:pt x="17" y="0"/>
                      <a:pt x="17"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40">
                <a:extLst>
                  <a:ext uri="{FF2B5EF4-FFF2-40B4-BE49-F238E27FC236}">
                    <a16:creationId xmlns:a16="http://schemas.microsoft.com/office/drawing/2014/main" id="{4C78ABAC-3D29-4216-A9FF-E786AC78FEA5}"/>
                  </a:ext>
                </a:extLst>
              </p:cNvPr>
              <p:cNvSpPr>
                <a:spLocks/>
              </p:cNvSpPr>
              <p:nvPr/>
            </p:nvSpPr>
            <p:spPr bwMode="auto">
              <a:xfrm>
                <a:off x="2492" y="2078"/>
                <a:ext cx="24" cy="36"/>
              </a:xfrm>
              <a:custGeom>
                <a:avLst/>
                <a:gdLst>
                  <a:gd name="T0" fmla="*/ 0 w 10"/>
                  <a:gd name="T1" fmla="*/ 0 h 15"/>
                  <a:gd name="T2" fmla="*/ 0 w 10"/>
                  <a:gd name="T3" fmla="*/ 0 h 15"/>
                  <a:gd name="T4" fmla="*/ 0 w 10"/>
                  <a:gd name="T5" fmla="*/ 5 h 15"/>
                  <a:gd name="T6" fmla="*/ 0 w 10"/>
                  <a:gd name="T7" fmla="*/ 5 h 15"/>
                  <a:gd name="T8" fmla="*/ 3 w 10"/>
                  <a:gd name="T9" fmla="*/ 9 h 15"/>
                  <a:gd name="T10" fmla="*/ 7 w 10"/>
                  <a:gd name="T11" fmla="*/ 15 h 15"/>
                  <a:gd name="T12" fmla="*/ 10 w 10"/>
                  <a:gd name="T13" fmla="*/ 14 h 15"/>
                  <a:gd name="T14" fmla="*/ 10 w 10"/>
                  <a:gd name="T15" fmla="*/ 14 h 15"/>
                  <a:gd name="T16" fmla="*/ 4 w 10"/>
                  <a:gd name="T17" fmla="*/ 6 h 15"/>
                  <a:gd name="T18" fmla="*/ 1 w 10"/>
                  <a:gd name="T19" fmla="*/ 2 h 15"/>
                  <a:gd name="T20" fmla="*/ 0 w 10"/>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
                    <a:moveTo>
                      <a:pt x="0" y="0"/>
                    </a:moveTo>
                    <a:cubicBezTo>
                      <a:pt x="0" y="0"/>
                      <a:pt x="0" y="0"/>
                      <a:pt x="0" y="0"/>
                    </a:cubicBezTo>
                    <a:cubicBezTo>
                      <a:pt x="0" y="1"/>
                      <a:pt x="0" y="3"/>
                      <a:pt x="0" y="5"/>
                    </a:cubicBezTo>
                    <a:cubicBezTo>
                      <a:pt x="0" y="5"/>
                      <a:pt x="0" y="5"/>
                      <a:pt x="0" y="5"/>
                    </a:cubicBezTo>
                    <a:cubicBezTo>
                      <a:pt x="3" y="9"/>
                      <a:pt x="3" y="9"/>
                      <a:pt x="3" y="9"/>
                    </a:cubicBezTo>
                    <a:cubicBezTo>
                      <a:pt x="4" y="11"/>
                      <a:pt x="6" y="13"/>
                      <a:pt x="7" y="15"/>
                    </a:cubicBezTo>
                    <a:cubicBezTo>
                      <a:pt x="8" y="15"/>
                      <a:pt x="9" y="14"/>
                      <a:pt x="10" y="14"/>
                    </a:cubicBezTo>
                    <a:cubicBezTo>
                      <a:pt x="10" y="14"/>
                      <a:pt x="10" y="14"/>
                      <a:pt x="10" y="14"/>
                    </a:cubicBezTo>
                    <a:cubicBezTo>
                      <a:pt x="8" y="11"/>
                      <a:pt x="6" y="8"/>
                      <a:pt x="4" y="6"/>
                    </a:cubicBezTo>
                    <a:cubicBezTo>
                      <a:pt x="1" y="2"/>
                      <a:pt x="1" y="2"/>
                      <a:pt x="1" y="2"/>
                    </a:cubicBezTo>
                    <a:cubicBezTo>
                      <a:pt x="1" y="1"/>
                      <a:pt x="0" y="0"/>
                      <a:pt x="0" y="0"/>
                    </a:cubicBezTo>
                  </a:path>
                </a:pathLst>
              </a:custGeom>
              <a:solidFill>
                <a:srgbClr val="ED8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41">
                <a:extLst>
                  <a:ext uri="{FF2B5EF4-FFF2-40B4-BE49-F238E27FC236}">
                    <a16:creationId xmlns:a16="http://schemas.microsoft.com/office/drawing/2014/main" id="{78E4B093-07D5-4B59-B805-D22C096A8C93}"/>
                  </a:ext>
                </a:extLst>
              </p:cNvPr>
              <p:cNvSpPr>
                <a:spLocks/>
              </p:cNvSpPr>
              <p:nvPr/>
            </p:nvSpPr>
            <p:spPr bwMode="auto">
              <a:xfrm>
                <a:off x="2509" y="2111"/>
                <a:ext cx="9" cy="5"/>
              </a:xfrm>
              <a:custGeom>
                <a:avLst/>
                <a:gdLst>
                  <a:gd name="T0" fmla="*/ 3 w 4"/>
                  <a:gd name="T1" fmla="*/ 0 h 2"/>
                  <a:gd name="T2" fmla="*/ 0 w 4"/>
                  <a:gd name="T3" fmla="*/ 1 h 2"/>
                  <a:gd name="T4" fmla="*/ 1 w 4"/>
                  <a:gd name="T5" fmla="*/ 2 h 2"/>
                  <a:gd name="T6" fmla="*/ 4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1" y="1"/>
                      <a:pt x="0" y="1"/>
                    </a:cubicBezTo>
                    <a:cubicBezTo>
                      <a:pt x="0" y="1"/>
                      <a:pt x="1" y="2"/>
                      <a:pt x="1" y="2"/>
                    </a:cubicBezTo>
                    <a:cubicBezTo>
                      <a:pt x="2" y="2"/>
                      <a:pt x="3" y="2"/>
                      <a:pt x="4" y="1"/>
                    </a:cubicBezTo>
                    <a:cubicBezTo>
                      <a:pt x="4" y="1"/>
                      <a:pt x="3" y="0"/>
                      <a:pt x="3" y="0"/>
                    </a:cubicBezTo>
                  </a:path>
                </a:pathLst>
              </a:custGeom>
              <a:solidFill>
                <a:srgbClr val="D76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42">
                <a:extLst>
                  <a:ext uri="{FF2B5EF4-FFF2-40B4-BE49-F238E27FC236}">
                    <a16:creationId xmlns:a16="http://schemas.microsoft.com/office/drawing/2014/main" id="{13137204-5034-4856-B8B6-4AE17A29654B}"/>
                  </a:ext>
                </a:extLst>
              </p:cNvPr>
              <p:cNvSpPr>
                <a:spLocks noEditPoints="1"/>
              </p:cNvSpPr>
              <p:nvPr/>
            </p:nvSpPr>
            <p:spPr bwMode="auto">
              <a:xfrm>
                <a:off x="2430" y="1888"/>
                <a:ext cx="440" cy="986"/>
              </a:xfrm>
              <a:custGeom>
                <a:avLst/>
                <a:gdLst>
                  <a:gd name="T0" fmla="*/ 112 w 185"/>
                  <a:gd name="T1" fmla="*/ 415 h 415"/>
                  <a:gd name="T2" fmla="*/ 115 w 185"/>
                  <a:gd name="T3" fmla="*/ 415 h 415"/>
                  <a:gd name="T4" fmla="*/ 119 w 185"/>
                  <a:gd name="T5" fmla="*/ 414 h 415"/>
                  <a:gd name="T6" fmla="*/ 107 w 185"/>
                  <a:gd name="T7" fmla="*/ 410 h 415"/>
                  <a:gd name="T8" fmla="*/ 105 w 185"/>
                  <a:gd name="T9" fmla="*/ 410 h 415"/>
                  <a:gd name="T10" fmla="*/ 25 w 185"/>
                  <a:gd name="T11" fmla="*/ 93 h 415"/>
                  <a:gd name="T12" fmla="*/ 24 w 185"/>
                  <a:gd name="T13" fmla="*/ 101 h 415"/>
                  <a:gd name="T14" fmla="*/ 35 w 185"/>
                  <a:gd name="T15" fmla="*/ 117 h 415"/>
                  <a:gd name="T16" fmla="*/ 31 w 185"/>
                  <a:gd name="T17" fmla="*/ 102 h 415"/>
                  <a:gd name="T18" fmla="*/ 38 w 185"/>
                  <a:gd name="T19" fmla="*/ 118 h 415"/>
                  <a:gd name="T20" fmla="*/ 40 w 185"/>
                  <a:gd name="T21" fmla="*/ 121 h 415"/>
                  <a:gd name="T22" fmla="*/ 59 w 185"/>
                  <a:gd name="T23" fmla="*/ 185 h 415"/>
                  <a:gd name="T24" fmla="*/ 44 w 185"/>
                  <a:gd name="T25" fmla="*/ 260 h 415"/>
                  <a:gd name="T26" fmla="*/ 43 w 185"/>
                  <a:gd name="T27" fmla="*/ 344 h 415"/>
                  <a:gd name="T28" fmla="*/ 44 w 185"/>
                  <a:gd name="T29" fmla="*/ 346 h 415"/>
                  <a:gd name="T30" fmla="*/ 91 w 185"/>
                  <a:gd name="T31" fmla="*/ 402 h 415"/>
                  <a:gd name="T32" fmla="*/ 98 w 185"/>
                  <a:gd name="T33" fmla="*/ 396 h 415"/>
                  <a:gd name="T34" fmla="*/ 96 w 185"/>
                  <a:gd name="T35" fmla="*/ 396 h 415"/>
                  <a:gd name="T36" fmla="*/ 83 w 185"/>
                  <a:gd name="T37" fmla="*/ 393 h 415"/>
                  <a:gd name="T38" fmla="*/ 80 w 185"/>
                  <a:gd name="T39" fmla="*/ 392 h 415"/>
                  <a:gd name="T40" fmla="*/ 73 w 185"/>
                  <a:gd name="T41" fmla="*/ 386 h 415"/>
                  <a:gd name="T42" fmla="*/ 72 w 185"/>
                  <a:gd name="T43" fmla="*/ 384 h 415"/>
                  <a:gd name="T44" fmla="*/ 65 w 185"/>
                  <a:gd name="T45" fmla="*/ 373 h 415"/>
                  <a:gd name="T46" fmla="*/ 57 w 185"/>
                  <a:gd name="T47" fmla="*/ 353 h 415"/>
                  <a:gd name="T48" fmla="*/ 54 w 185"/>
                  <a:gd name="T49" fmla="*/ 342 h 415"/>
                  <a:gd name="T50" fmla="*/ 55 w 185"/>
                  <a:gd name="T51" fmla="*/ 263 h 415"/>
                  <a:gd name="T52" fmla="*/ 71 w 185"/>
                  <a:gd name="T53" fmla="*/ 190 h 415"/>
                  <a:gd name="T54" fmla="*/ 67 w 185"/>
                  <a:gd name="T55" fmla="*/ 145 h 415"/>
                  <a:gd name="T56" fmla="*/ 35 w 185"/>
                  <a:gd name="T57" fmla="*/ 97 h 415"/>
                  <a:gd name="T58" fmla="*/ 33 w 185"/>
                  <a:gd name="T59" fmla="*/ 95 h 415"/>
                  <a:gd name="T60" fmla="*/ 8 w 185"/>
                  <a:gd name="T61" fmla="*/ 17 h 415"/>
                  <a:gd name="T62" fmla="*/ 7 w 185"/>
                  <a:gd name="T63" fmla="*/ 46 h 415"/>
                  <a:gd name="T64" fmla="*/ 11 w 185"/>
                  <a:gd name="T65" fmla="*/ 50 h 415"/>
                  <a:gd name="T66" fmla="*/ 26 w 185"/>
                  <a:gd name="T67" fmla="*/ 2 h 415"/>
                  <a:gd name="T68" fmla="*/ 17 w 185"/>
                  <a:gd name="T69" fmla="*/ 9 h 415"/>
                  <a:gd name="T70" fmla="*/ 21 w 185"/>
                  <a:gd name="T71" fmla="*/ 10 h 415"/>
                  <a:gd name="T72" fmla="*/ 26 w 185"/>
                  <a:gd name="T73" fmla="*/ 11 h 415"/>
                  <a:gd name="T74" fmla="*/ 30 w 185"/>
                  <a:gd name="T75" fmla="*/ 11 h 415"/>
                  <a:gd name="T76" fmla="*/ 75 w 185"/>
                  <a:gd name="T77" fmla="*/ 8 h 415"/>
                  <a:gd name="T78" fmla="*/ 118 w 185"/>
                  <a:gd name="T79" fmla="*/ 42 h 415"/>
                  <a:gd name="T80" fmla="*/ 153 w 185"/>
                  <a:gd name="T81" fmla="*/ 60 h 415"/>
                  <a:gd name="T82" fmla="*/ 154 w 185"/>
                  <a:gd name="T83" fmla="*/ 58 h 415"/>
                  <a:gd name="T84" fmla="*/ 168 w 185"/>
                  <a:gd name="T85" fmla="*/ 60 h 415"/>
                  <a:gd name="T86" fmla="*/ 177 w 185"/>
                  <a:gd name="T87" fmla="*/ 57 h 415"/>
                  <a:gd name="T88" fmla="*/ 180 w 185"/>
                  <a:gd name="T89" fmla="*/ 54 h 415"/>
                  <a:gd name="T90" fmla="*/ 185 w 185"/>
                  <a:gd name="T91" fmla="*/ 49 h 415"/>
                  <a:gd name="T92" fmla="*/ 172 w 185"/>
                  <a:gd name="T93" fmla="*/ 56 h 415"/>
                  <a:gd name="T94" fmla="*/ 157 w 185"/>
                  <a:gd name="T95" fmla="*/ 57 h 415"/>
                  <a:gd name="T96" fmla="*/ 110 w 185"/>
                  <a:gd name="T97" fmla="*/ 27 h 415"/>
                  <a:gd name="T98" fmla="*/ 33 w 185"/>
                  <a:gd name="T9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415">
                    <a:moveTo>
                      <a:pt x="107" y="410"/>
                    </a:moveTo>
                    <a:cubicBezTo>
                      <a:pt x="108" y="411"/>
                      <a:pt x="108" y="412"/>
                      <a:pt x="109" y="413"/>
                    </a:cubicBezTo>
                    <a:cubicBezTo>
                      <a:pt x="109" y="414"/>
                      <a:pt x="109" y="414"/>
                      <a:pt x="110" y="415"/>
                    </a:cubicBezTo>
                    <a:cubicBezTo>
                      <a:pt x="112" y="415"/>
                      <a:pt x="112" y="415"/>
                      <a:pt x="112" y="415"/>
                    </a:cubicBezTo>
                    <a:cubicBezTo>
                      <a:pt x="114" y="415"/>
                      <a:pt x="114" y="415"/>
                      <a:pt x="114" y="415"/>
                    </a:cubicBezTo>
                    <a:cubicBezTo>
                      <a:pt x="114" y="415"/>
                      <a:pt x="114" y="415"/>
                      <a:pt x="114" y="415"/>
                    </a:cubicBezTo>
                    <a:cubicBezTo>
                      <a:pt x="115" y="415"/>
                      <a:pt x="115" y="415"/>
                      <a:pt x="115" y="415"/>
                    </a:cubicBezTo>
                    <a:cubicBezTo>
                      <a:pt x="115" y="415"/>
                      <a:pt x="115" y="415"/>
                      <a:pt x="115" y="415"/>
                    </a:cubicBezTo>
                    <a:cubicBezTo>
                      <a:pt x="115" y="415"/>
                      <a:pt x="115" y="415"/>
                      <a:pt x="115" y="415"/>
                    </a:cubicBezTo>
                    <a:cubicBezTo>
                      <a:pt x="116" y="415"/>
                      <a:pt x="116" y="415"/>
                      <a:pt x="116" y="415"/>
                    </a:cubicBezTo>
                    <a:cubicBezTo>
                      <a:pt x="119" y="415"/>
                      <a:pt x="119" y="415"/>
                      <a:pt x="119" y="415"/>
                    </a:cubicBezTo>
                    <a:cubicBezTo>
                      <a:pt x="119" y="415"/>
                      <a:pt x="119" y="414"/>
                      <a:pt x="119" y="414"/>
                    </a:cubicBezTo>
                    <a:cubicBezTo>
                      <a:pt x="118" y="413"/>
                      <a:pt x="116" y="411"/>
                      <a:pt x="115" y="410"/>
                    </a:cubicBezTo>
                    <a:cubicBezTo>
                      <a:pt x="115" y="410"/>
                      <a:pt x="115" y="410"/>
                      <a:pt x="115" y="410"/>
                    </a:cubicBezTo>
                    <a:cubicBezTo>
                      <a:pt x="114" y="410"/>
                      <a:pt x="114" y="410"/>
                      <a:pt x="113" y="410"/>
                    </a:cubicBezTo>
                    <a:cubicBezTo>
                      <a:pt x="111" y="410"/>
                      <a:pt x="109" y="410"/>
                      <a:pt x="107" y="410"/>
                    </a:cubicBezTo>
                    <a:moveTo>
                      <a:pt x="102" y="410"/>
                    </a:moveTo>
                    <a:cubicBezTo>
                      <a:pt x="103" y="410"/>
                      <a:pt x="103" y="411"/>
                      <a:pt x="104" y="412"/>
                    </a:cubicBezTo>
                    <a:cubicBezTo>
                      <a:pt x="105" y="412"/>
                      <a:pt x="106" y="413"/>
                      <a:pt x="107" y="414"/>
                    </a:cubicBezTo>
                    <a:cubicBezTo>
                      <a:pt x="106" y="412"/>
                      <a:pt x="106" y="411"/>
                      <a:pt x="105" y="410"/>
                    </a:cubicBezTo>
                    <a:cubicBezTo>
                      <a:pt x="104" y="410"/>
                      <a:pt x="103" y="410"/>
                      <a:pt x="102" y="410"/>
                    </a:cubicBezTo>
                    <a:moveTo>
                      <a:pt x="26" y="85"/>
                    </a:moveTo>
                    <a:cubicBezTo>
                      <a:pt x="26" y="87"/>
                      <a:pt x="26" y="88"/>
                      <a:pt x="26" y="90"/>
                    </a:cubicBezTo>
                    <a:cubicBezTo>
                      <a:pt x="25" y="93"/>
                      <a:pt x="25" y="93"/>
                      <a:pt x="25" y="93"/>
                    </a:cubicBezTo>
                    <a:cubicBezTo>
                      <a:pt x="25" y="94"/>
                      <a:pt x="25" y="94"/>
                      <a:pt x="25" y="94"/>
                    </a:cubicBezTo>
                    <a:cubicBezTo>
                      <a:pt x="25" y="94"/>
                      <a:pt x="25" y="94"/>
                      <a:pt x="25" y="94"/>
                    </a:cubicBezTo>
                    <a:cubicBezTo>
                      <a:pt x="25" y="96"/>
                      <a:pt x="25" y="96"/>
                      <a:pt x="25" y="96"/>
                    </a:cubicBezTo>
                    <a:cubicBezTo>
                      <a:pt x="24" y="101"/>
                      <a:pt x="24" y="101"/>
                      <a:pt x="24" y="101"/>
                    </a:cubicBezTo>
                    <a:cubicBezTo>
                      <a:pt x="24" y="102"/>
                      <a:pt x="24" y="102"/>
                      <a:pt x="24" y="102"/>
                    </a:cubicBezTo>
                    <a:cubicBezTo>
                      <a:pt x="24" y="103"/>
                      <a:pt x="24" y="103"/>
                      <a:pt x="25" y="104"/>
                    </a:cubicBezTo>
                    <a:cubicBezTo>
                      <a:pt x="28" y="108"/>
                      <a:pt x="31" y="112"/>
                      <a:pt x="34" y="116"/>
                    </a:cubicBezTo>
                    <a:cubicBezTo>
                      <a:pt x="34" y="116"/>
                      <a:pt x="35" y="117"/>
                      <a:pt x="35" y="117"/>
                    </a:cubicBezTo>
                    <a:cubicBezTo>
                      <a:pt x="35" y="116"/>
                      <a:pt x="35" y="116"/>
                      <a:pt x="35" y="116"/>
                    </a:cubicBezTo>
                    <a:cubicBezTo>
                      <a:pt x="34" y="114"/>
                      <a:pt x="34" y="112"/>
                      <a:pt x="34" y="111"/>
                    </a:cubicBezTo>
                    <a:cubicBezTo>
                      <a:pt x="33" y="108"/>
                      <a:pt x="32" y="106"/>
                      <a:pt x="32" y="104"/>
                    </a:cubicBezTo>
                    <a:cubicBezTo>
                      <a:pt x="31" y="103"/>
                      <a:pt x="31" y="102"/>
                      <a:pt x="31" y="102"/>
                    </a:cubicBezTo>
                    <a:cubicBezTo>
                      <a:pt x="31" y="102"/>
                      <a:pt x="31" y="102"/>
                      <a:pt x="32" y="104"/>
                    </a:cubicBezTo>
                    <a:cubicBezTo>
                      <a:pt x="33" y="105"/>
                      <a:pt x="34" y="107"/>
                      <a:pt x="35" y="110"/>
                    </a:cubicBezTo>
                    <a:cubicBezTo>
                      <a:pt x="36" y="112"/>
                      <a:pt x="36" y="113"/>
                      <a:pt x="37" y="115"/>
                    </a:cubicBezTo>
                    <a:cubicBezTo>
                      <a:pt x="37" y="116"/>
                      <a:pt x="38" y="117"/>
                      <a:pt x="38" y="118"/>
                    </a:cubicBezTo>
                    <a:cubicBezTo>
                      <a:pt x="38" y="119"/>
                      <a:pt x="38" y="120"/>
                      <a:pt x="39" y="121"/>
                    </a:cubicBezTo>
                    <a:cubicBezTo>
                      <a:pt x="39" y="121"/>
                      <a:pt x="39" y="121"/>
                      <a:pt x="39" y="122"/>
                    </a:cubicBezTo>
                    <a:cubicBezTo>
                      <a:pt x="39" y="119"/>
                      <a:pt x="39" y="119"/>
                      <a:pt x="39" y="119"/>
                    </a:cubicBezTo>
                    <a:cubicBezTo>
                      <a:pt x="40" y="120"/>
                      <a:pt x="40" y="121"/>
                      <a:pt x="40" y="121"/>
                    </a:cubicBezTo>
                    <a:cubicBezTo>
                      <a:pt x="41" y="124"/>
                      <a:pt x="41" y="124"/>
                      <a:pt x="41" y="124"/>
                    </a:cubicBezTo>
                    <a:cubicBezTo>
                      <a:pt x="45" y="130"/>
                      <a:pt x="49" y="136"/>
                      <a:pt x="52" y="143"/>
                    </a:cubicBezTo>
                    <a:cubicBezTo>
                      <a:pt x="54" y="145"/>
                      <a:pt x="55" y="147"/>
                      <a:pt x="55" y="150"/>
                    </a:cubicBezTo>
                    <a:cubicBezTo>
                      <a:pt x="59" y="161"/>
                      <a:pt x="60" y="173"/>
                      <a:pt x="59" y="185"/>
                    </a:cubicBezTo>
                    <a:cubicBezTo>
                      <a:pt x="58" y="197"/>
                      <a:pt x="55" y="209"/>
                      <a:pt x="53" y="220"/>
                    </a:cubicBezTo>
                    <a:cubicBezTo>
                      <a:pt x="53" y="221"/>
                      <a:pt x="52" y="222"/>
                      <a:pt x="52" y="222"/>
                    </a:cubicBezTo>
                    <a:cubicBezTo>
                      <a:pt x="52" y="222"/>
                      <a:pt x="52" y="222"/>
                      <a:pt x="52" y="223"/>
                    </a:cubicBezTo>
                    <a:cubicBezTo>
                      <a:pt x="49" y="235"/>
                      <a:pt x="46" y="248"/>
                      <a:pt x="44" y="260"/>
                    </a:cubicBezTo>
                    <a:cubicBezTo>
                      <a:pt x="41" y="273"/>
                      <a:pt x="39" y="285"/>
                      <a:pt x="37" y="298"/>
                    </a:cubicBezTo>
                    <a:cubicBezTo>
                      <a:pt x="36" y="311"/>
                      <a:pt x="37" y="324"/>
                      <a:pt x="40" y="337"/>
                    </a:cubicBezTo>
                    <a:cubicBezTo>
                      <a:pt x="41" y="338"/>
                      <a:pt x="41" y="340"/>
                      <a:pt x="42" y="342"/>
                    </a:cubicBezTo>
                    <a:cubicBezTo>
                      <a:pt x="43" y="344"/>
                      <a:pt x="43" y="344"/>
                      <a:pt x="43" y="344"/>
                    </a:cubicBezTo>
                    <a:cubicBezTo>
                      <a:pt x="43" y="344"/>
                      <a:pt x="43" y="344"/>
                      <a:pt x="43" y="344"/>
                    </a:cubicBezTo>
                    <a:cubicBezTo>
                      <a:pt x="43" y="345"/>
                      <a:pt x="43" y="345"/>
                      <a:pt x="43" y="345"/>
                    </a:cubicBezTo>
                    <a:cubicBezTo>
                      <a:pt x="43" y="345"/>
                      <a:pt x="43" y="345"/>
                      <a:pt x="43" y="345"/>
                    </a:cubicBezTo>
                    <a:cubicBezTo>
                      <a:pt x="44" y="346"/>
                      <a:pt x="44" y="346"/>
                      <a:pt x="44" y="346"/>
                    </a:cubicBezTo>
                    <a:cubicBezTo>
                      <a:pt x="45" y="349"/>
                      <a:pt x="46" y="352"/>
                      <a:pt x="47" y="354"/>
                    </a:cubicBezTo>
                    <a:cubicBezTo>
                      <a:pt x="50" y="360"/>
                      <a:pt x="53" y="365"/>
                      <a:pt x="57" y="370"/>
                    </a:cubicBezTo>
                    <a:cubicBezTo>
                      <a:pt x="64" y="380"/>
                      <a:pt x="73" y="389"/>
                      <a:pt x="82" y="396"/>
                    </a:cubicBezTo>
                    <a:cubicBezTo>
                      <a:pt x="85" y="398"/>
                      <a:pt x="88" y="400"/>
                      <a:pt x="91" y="402"/>
                    </a:cubicBezTo>
                    <a:cubicBezTo>
                      <a:pt x="93" y="402"/>
                      <a:pt x="94" y="403"/>
                      <a:pt x="96" y="403"/>
                    </a:cubicBezTo>
                    <a:cubicBezTo>
                      <a:pt x="99" y="403"/>
                      <a:pt x="102" y="403"/>
                      <a:pt x="105" y="403"/>
                    </a:cubicBezTo>
                    <a:cubicBezTo>
                      <a:pt x="106" y="403"/>
                      <a:pt x="107" y="403"/>
                      <a:pt x="107" y="403"/>
                    </a:cubicBezTo>
                    <a:cubicBezTo>
                      <a:pt x="104" y="401"/>
                      <a:pt x="101" y="398"/>
                      <a:pt x="98" y="396"/>
                    </a:cubicBezTo>
                    <a:cubicBezTo>
                      <a:pt x="97" y="396"/>
                      <a:pt x="97" y="396"/>
                      <a:pt x="97" y="396"/>
                    </a:cubicBezTo>
                    <a:cubicBezTo>
                      <a:pt x="96" y="396"/>
                      <a:pt x="96" y="396"/>
                      <a:pt x="96" y="396"/>
                    </a:cubicBezTo>
                    <a:cubicBezTo>
                      <a:pt x="96" y="396"/>
                      <a:pt x="96" y="396"/>
                      <a:pt x="96" y="396"/>
                    </a:cubicBezTo>
                    <a:cubicBezTo>
                      <a:pt x="96" y="396"/>
                      <a:pt x="96" y="396"/>
                      <a:pt x="96" y="396"/>
                    </a:cubicBezTo>
                    <a:cubicBezTo>
                      <a:pt x="94" y="396"/>
                      <a:pt x="94" y="396"/>
                      <a:pt x="94" y="396"/>
                    </a:cubicBezTo>
                    <a:cubicBezTo>
                      <a:pt x="91" y="395"/>
                      <a:pt x="91" y="395"/>
                      <a:pt x="91" y="395"/>
                    </a:cubicBezTo>
                    <a:cubicBezTo>
                      <a:pt x="90" y="395"/>
                      <a:pt x="88" y="395"/>
                      <a:pt x="87" y="394"/>
                    </a:cubicBezTo>
                    <a:cubicBezTo>
                      <a:pt x="83" y="393"/>
                      <a:pt x="83" y="393"/>
                      <a:pt x="83" y="393"/>
                    </a:cubicBezTo>
                    <a:cubicBezTo>
                      <a:pt x="83" y="393"/>
                      <a:pt x="83" y="393"/>
                      <a:pt x="83" y="393"/>
                    </a:cubicBezTo>
                    <a:cubicBezTo>
                      <a:pt x="83" y="393"/>
                      <a:pt x="83" y="393"/>
                      <a:pt x="83" y="393"/>
                    </a:cubicBezTo>
                    <a:cubicBezTo>
                      <a:pt x="82" y="393"/>
                      <a:pt x="82" y="393"/>
                      <a:pt x="82" y="393"/>
                    </a:cubicBezTo>
                    <a:cubicBezTo>
                      <a:pt x="80" y="392"/>
                      <a:pt x="80" y="392"/>
                      <a:pt x="80" y="392"/>
                    </a:cubicBezTo>
                    <a:cubicBezTo>
                      <a:pt x="79" y="392"/>
                      <a:pt x="78" y="392"/>
                      <a:pt x="77" y="391"/>
                    </a:cubicBezTo>
                    <a:cubicBezTo>
                      <a:pt x="76" y="391"/>
                      <a:pt x="76" y="391"/>
                      <a:pt x="76" y="391"/>
                    </a:cubicBezTo>
                    <a:cubicBezTo>
                      <a:pt x="74" y="388"/>
                      <a:pt x="74" y="388"/>
                      <a:pt x="74" y="388"/>
                    </a:cubicBezTo>
                    <a:cubicBezTo>
                      <a:pt x="73" y="386"/>
                      <a:pt x="73" y="386"/>
                      <a:pt x="73" y="386"/>
                    </a:cubicBezTo>
                    <a:cubicBezTo>
                      <a:pt x="73" y="386"/>
                      <a:pt x="73" y="386"/>
                      <a:pt x="73" y="386"/>
                    </a:cubicBezTo>
                    <a:cubicBezTo>
                      <a:pt x="72" y="385"/>
                      <a:pt x="72" y="385"/>
                      <a:pt x="72" y="385"/>
                    </a:cubicBezTo>
                    <a:cubicBezTo>
                      <a:pt x="72" y="385"/>
                      <a:pt x="72" y="385"/>
                      <a:pt x="72" y="385"/>
                    </a:cubicBezTo>
                    <a:cubicBezTo>
                      <a:pt x="72" y="384"/>
                      <a:pt x="72" y="384"/>
                      <a:pt x="72" y="384"/>
                    </a:cubicBezTo>
                    <a:cubicBezTo>
                      <a:pt x="69" y="380"/>
                      <a:pt x="69" y="380"/>
                      <a:pt x="69" y="380"/>
                    </a:cubicBezTo>
                    <a:cubicBezTo>
                      <a:pt x="68" y="378"/>
                      <a:pt x="67" y="377"/>
                      <a:pt x="67" y="376"/>
                    </a:cubicBezTo>
                    <a:cubicBezTo>
                      <a:pt x="66" y="375"/>
                      <a:pt x="66" y="375"/>
                      <a:pt x="66" y="375"/>
                    </a:cubicBezTo>
                    <a:cubicBezTo>
                      <a:pt x="65" y="373"/>
                      <a:pt x="65" y="373"/>
                      <a:pt x="65" y="373"/>
                    </a:cubicBezTo>
                    <a:cubicBezTo>
                      <a:pt x="64" y="371"/>
                      <a:pt x="64" y="371"/>
                      <a:pt x="64" y="371"/>
                    </a:cubicBezTo>
                    <a:cubicBezTo>
                      <a:pt x="62" y="367"/>
                      <a:pt x="62" y="367"/>
                      <a:pt x="62" y="367"/>
                    </a:cubicBezTo>
                    <a:cubicBezTo>
                      <a:pt x="59" y="360"/>
                      <a:pt x="59" y="360"/>
                      <a:pt x="59" y="360"/>
                    </a:cubicBezTo>
                    <a:cubicBezTo>
                      <a:pt x="58" y="358"/>
                      <a:pt x="57" y="356"/>
                      <a:pt x="57" y="353"/>
                    </a:cubicBezTo>
                    <a:cubicBezTo>
                      <a:pt x="56" y="351"/>
                      <a:pt x="56" y="351"/>
                      <a:pt x="56" y="351"/>
                    </a:cubicBezTo>
                    <a:cubicBezTo>
                      <a:pt x="56" y="350"/>
                      <a:pt x="56" y="350"/>
                      <a:pt x="56" y="350"/>
                    </a:cubicBezTo>
                    <a:cubicBezTo>
                      <a:pt x="55" y="346"/>
                      <a:pt x="55" y="346"/>
                      <a:pt x="55" y="346"/>
                    </a:cubicBezTo>
                    <a:cubicBezTo>
                      <a:pt x="54" y="345"/>
                      <a:pt x="54" y="344"/>
                      <a:pt x="54" y="342"/>
                    </a:cubicBezTo>
                    <a:cubicBezTo>
                      <a:pt x="54" y="342"/>
                      <a:pt x="54" y="342"/>
                      <a:pt x="54" y="342"/>
                    </a:cubicBezTo>
                    <a:cubicBezTo>
                      <a:pt x="53" y="340"/>
                      <a:pt x="52" y="337"/>
                      <a:pt x="51" y="334"/>
                    </a:cubicBezTo>
                    <a:cubicBezTo>
                      <a:pt x="48" y="323"/>
                      <a:pt x="48" y="311"/>
                      <a:pt x="49" y="299"/>
                    </a:cubicBezTo>
                    <a:cubicBezTo>
                      <a:pt x="50" y="287"/>
                      <a:pt x="53" y="275"/>
                      <a:pt x="55" y="263"/>
                    </a:cubicBezTo>
                    <a:cubicBezTo>
                      <a:pt x="58" y="250"/>
                      <a:pt x="61" y="238"/>
                      <a:pt x="64" y="225"/>
                    </a:cubicBezTo>
                    <a:cubicBezTo>
                      <a:pt x="65" y="224"/>
                      <a:pt x="65" y="222"/>
                      <a:pt x="65" y="220"/>
                    </a:cubicBezTo>
                    <a:cubicBezTo>
                      <a:pt x="66" y="219"/>
                      <a:pt x="66" y="218"/>
                      <a:pt x="66" y="217"/>
                    </a:cubicBezTo>
                    <a:cubicBezTo>
                      <a:pt x="68" y="208"/>
                      <a:pt x="70" y="200"/>
                      <a:pt x="71" y="190"/>
                    </a:cubicBezTo>
                    <a:cubicBezTo>
                      <a:pt x="71" y="189"/>
                      <a:pt x="71" y="188"/>
                      <a:pt x="71" y="187"/>
                    </a:cubicBezTo>
                    <a:cubicBezTo>
                      <a:pt x="71" y="178"/>
                      <a:pt x="71" y="169"/>
                      <a:pt x="71" y="160"/>
                    </a:cubicBezTo>
                    <a:cubicBezTo>
                      <a:pt x="70" y="155"/>
                      <a:pt x="69" y="150"/>
                      <a:pt x="67" y="146"/>
                    </a:cubicBezTo>
                    <a:cubicBezTo>
                      <a:pt x="67" y="146"/>
                      <a:pt x="67" y="146"/>
                      <a:pt x="67" y="145"/>
                    </a:cubicBezTo>
                    <a:cubicBezTo>
                      <a:pt x="65" y="139"/>
                      <a:pt x="61" y="133"/>
                      <a:pt x="58" y="127"/>
                    </a:cubicBezTo>
                    <a:cubicBezTo>
                      <a:pt x="55" y="124"/>
                      <a:pt x="53" y="120"/>
                      <a:pt x="50" y="117"/>
                    </a:cubicBezTo>
                    <a:cubicBezTo>
                      <a:pt x="49" y="115"/>
                      <a:pt x="47" y="113"/>
                      <a:pt x="46" y="111"/>
                    </a:cubicBezTo>
                    <a:cubicBezTo>
                      <a:pt x="42" y="106"/>
                      <a:pt x="38" y="102"/>
                      <a:pt x="35" y="97"/>
                    </a:cubicBezTo>
                    <a:cubicBezTo>
                      <a:pt x="35" y="97"/>
                      <a:pt x="34" y="97"/>
                      <a:pt x="34" y="96"/>
                    </a:cubicBezTo>
                    <a:cubicBezTo>
                      <a:pt x="34" y="96"/>
                      <a:pt x="34" y="96"/>
                      <a:pt x="34" y="96"/>
                    </a:cubicBezTo>
                    <a:cubicBezTo>
                      <a:pt x="34" y="96"/>
                      <a:pt x="34" y="96"/>
                      <a:pt x="34" y="96"/>
                    </a:cubicBezTo>
                    <a:cubicBezTo>
                      <a:pt x="34" y="96"/>
                      <a:pt x="33" y="95"/>
                      <a:pt x="33" y="95"/>
                    </a:cubicBezTo>
                    <a:cubicBezTo>
                      <a:pt x="32" y="93"/>
                      <a:pt x="30" y="91"/>
                      <a:pt x="29" y="89"/>
                    </a:cubicBezTo>
                    <a:cubicBezTo>
                      <a:pt x="26" y="85"/>
                      <a:pt x="26" y="85"/>
                      <a:pt x="26" y="85"/>
                    </a:cubicBezTo>
                    <a:cubicBezTo>
                      <a:pt x="26" y="85"/>
                      <a:pt x="26" y="85"/>
                      <a:pt x="26" y="85"/>
                    </a:cubicBezTo>
                    <a:moveTo>
                      <a:pt x="8" y="17"/>
                    </a:moveTo>
                    <a:cubicBezTo>
                      <a:pt x="5" y="21"/>
                      <a:pt x="3" y="26"/>
                      <a:pt x="1" y="31"/>
                    </a:cubicBezTo>
                    <a:cubicBezTo>
                      <a:pt x="1" y="32"/>
                      <a:pt x="1" y="32"/>
                      <a:pt x="1" y="33"/>
                    </a:cubicBezTo>
                    <a:cubicBezTo>
                      <a:pt x="1" y="34"/>
                      <a:pt x="1" y="36"/>
                      <a:pt x="0" y="37"/>
                    </a:cubicBezTo>
                    <a:cubicBezTo>
                      <a:pt x="3" y="40"/>
                      <a:pt x="5" y="43"/>
                      <a:pt x="7" y="46"/>
                    </a:cubicBezTo>
                    <a:cubicBezTo>
                      <a:pt x="10" y="51"/>
                      <a:pt x="10" y="51"/>
                      <a:pt x="10" y="51"/>
                    </a:cubicBezTo>
                    <a:cubicBezTo>
                      <a:pt x="11" y="52"/>
                      <a:pt x="11" y="53"/>
                      <a:pt x="12" y="55"/>
                    </a:cubicBezTo>
                    <a:cubicBezTo>
                      <a:pt x="12" y="54"/>
                      <a:pt x="12" y="53"/>
                      <a:pt x="12" y="52"/>
                    </a:cubicBezTo>
                    <a:cubicBezTo>
                      <a:pt x="12" y="51"/>
                      <a:pt x="11" y="51"/>
                      <a:pt x="11" y="50"/>
                    </a:cubicBezTo>
                    <a:cubicBezTo>
                      <a:pt x="10" y="41"/>
                      <a:pt x="11" y="33"/>
                      <a:pt x="15" y="26"/>
                    </a:cubicBezTo>
                    <a:cubicBezTo>
                      <a:pt x="12" y="23"/>
                      <a:pt x="10" y="20"/>
                      <a:pt x="8" y="17"/>
                    </a:cubicBezTo>
                    <a:moveTo>
                      <a:pt x="33" y="0"/>
                    </a:moveTo>
                    <a:cubicBezTo>
                      <a:pt x="31" y="0"/>
                      <a:pt x="29" y="1"/>
                      <a:pt x="26" y="2"/>
                    </a:cubicBezTo>
                    <a:cubicBezTo>
                      <a:pt x="24" y="3"/>
                      <a:pt x="21" y="5"/>
                      <a:pt x="18" y="7"/>
                    </a:cubicBezTo>
                    <a:cubicBezTo>
                      <a:pt x="18" y="7"/>
                      <a:pt x="18" y="7"/>
                      <a:pt x="18" y="7"/>
                    </a:cubicBezTo>
                    <a:cubicBezTo>
                      <a:pt x="17" y="8"/>
                      <a:pt x="16" y="8"/>
                      <a:pt x="16" y="8"/>
                    </a:cubicBezTo>
                    <a:cubicBezTo>
                      <a:pt x="17" y="9"/>
                      <a:pt x="17" y="9"/>
                      <a:pt x="17" y="9"/>
                    </a:cubicBezTo>
                    <a:cubicBezTo>
                      <a:pt x="19" y="9"/>
                      <a:pt x="19" y="9"/>
                      <a:pt x="19" y="9"/>
                    </a:cubicBezTo>
                    <a:cubicBezTo>
                      <a:pt x="20" y="10"/>
                      <a:pt x="20" y="10"/>
                      <a:pt x="20" y="10"/>
                    </a:cubicBezTo>
                    <a:cubicBezTo>
                      <a:pt x="21" y="10"/>
                      <a:pt x="21" y="10"/>
                      <a:pt x="21" y="10"/>
                    </a:cubicBezTo>
                    <a:cubicBezTo>
                      <a:pt x="21" y="10"/>
                      <a:pt x="21" y="10"/>
                      <a:pt x="21" y="10"/>
                    </a:cubicBezTo>
                    <a:cubicBezTo>
                      <a:pt x="22" y="10"/>
                      <a:pt x="22" y="10"/>
                      <a:pt x="22" y="10"/>
                    </a:cubicBezTo>
                    <a:cubicBezTo>
                      <a:pt x="24" y="10"/>
                      <a:pt x="24" y="10"/>
                      <a:pt x="24" y="10"/>
                    </a:cubicBezTo>
                    <a:cubicBezTo>
                      <a:pt x="26" y="11"/>
                      <a:pt x="26" y="11"/>
                      <a:pt x="26" y="11"/>
                    </a:cubicBezTo>
                    <a:cubicBezTo>
                      <a:pt x="26" y="11"/>
                      <a:pt x="26" y="11"/>
                      <a:pt x="26" y="11"/>
                    </a:cubicBezTo>
                    <a:cubicBezTo>
                      <a:pt x="27" y="11"/>
                      <a:pt x="27" y="11"/>
                      <a:pt x="27" y="11"/>
                    </a:cubicBezTo>
                    <a:cubicBezTo>
                      <a:pt x="27" y="11"/>
                      <a:pt x="27" y="11"/>
                      <a:pt x="27" y="11"/>
                    </a:cubicBezTo>
                    <a:cubicBezTo>
                      <a:pt x="30" y="11"/>
                      <a:pt x="30" y="11"/>
                      <a:pt x="30" y="11"/>
                    </a:cubicBezTo>
                    <a:cubicBezTo>
                      <a:pt x="30" y="11"/>
                      <a:pt x="30" y="11"/>
                      <a:pt x="30" y="11"/>
                    </a:cubicBezTo>
                    <a:cubicBezTo>
                      <a:pt x="32" y="10"/>
                      <a:pt x="34" y="10"/>
                      <a:pt x="35" y="9"/>
                    </a:cubicBezTo>
                    <a:cubicBezTo>
                      <a:pt x="39" y="8"/>
                      <a:pt x="42" y="7"/>
                      <a:pt x="45" y="6"/>
                    </a:cubicBezTo>
                    <a:cubicBezTo>
                      <a:pt x="50" y="6"/>
                      <a:pt x="54" y="5"/>
                      <a:pt x="59" y="5"/>
                    </a:cubicBezTo>
                    <a:cubicBezTo>
                      <a:pt x="64" y="5"/>
                      <a:pt x="70" y="6"/>
                      <a:pt x="75" y="8"/>
                    </a:cubicBezTo>
                    <a:cubicBezTo>
                      <a:pt x="78" y="8"/>
                      <a:pt x="80" y="9"/>
                      <a:pt x="82" y="10"/>
                    </a:cubicBezTo>
                    <a:cubicBezTo>
                      <a:pt x="84" y="11"/>
                      <a:pt x="87" y="13"/>
                      <a:pt x="89" y="14"/>
                    </a:cubicBezTo>
                    <a:cubicBezTo>
                      <a:pt x="93" y="17"/>
                      <a:pt x="96" y="19"/>
                      <a:pt x="99" y="22"/>
                    </a:cubicBezTo>
                    <a:cubicBezTo>
                      <a:pt x="106" y="29"/>
                      <a:pt x="112" y="36"/>
                      <a:pt x="118" y="42"/>
                    </a:cubicBezTo>
                    <a:cubicBezTo>
                      <a:pt x="125" y="49"/>
                      <a:pt x="132" y="54"/>
                      <a:pt x="140" y="57"/>
                    </a:cubicBezTo>
                    <a:cubicBezTo>
                      <a:pt x="144" y="59"/>
                      <a:pt x="148" y="60"/>
                      <a:pt x="151" y="60"/>
                    </a:cubicBezTo>
                    <a:cubicBezTo>
                      <a:pt x="152" y="60"/>
                      <a:pt x="153" y="60"/>
                      <a:pt x="154" y="60"/>
                    </a:cubicBezTo>
                    <a:cubicBezTo>
                      <a:pt x="154" y="60"/>
                      <a:pt x="153" y="60"/>
                      <a:pt x="153" y="60"/>
                    </a:cubicBezTo>
                    <a:cubicBezTo>
                      <a:pt x="150" y="58"/>
                      <a:pt x="148" y="57"/>
                      <a:pt x="147" y="57"/>
                    </a:cubicBezTo>
                    <a:cubicBezTo>
                      <a:pt x="145" y="56"/>
                      <a:pt x="144" y="56"/>
                      <a:pt x="144" y="56"/>
                    </a:cubicBezTo>
                    <a:cubicBezTo>
                      <a:pt x="144" y="56"/>
                      <a:pt x="145" y="56"/>
                      <a:pt x="147" y="56"/>
                    </a:cubicBezTo>
                    <a:cubicBezTo>
                      <a:pt x="148" y="56"/>
                      <a:pt x="151" y="57"/>
                      <a:pt x="154" y="58"/>
                    </a:cubicBezTo>
                    <a:cubicBezTo>
                      <a:pt x="156" y="58"/>
                      <a:pt x="158" y="59"/>
                      <a:pt x="160" y="61"/>
                    </a:cubicBezTo>
                    <a:cubicBezTo>
                      <a:pt x="161" y="60"/>
                      <a:pt x="162" y="60"/>
                      <a:pt x="163" y="60"/>
                    </a:cubicBezTo>
                    <a:cubicBezTo>
                      <a:pt x="163" y="60"/>
                      <a:pt x="164" y="60"/>
                      <a:pt x="165" y="60"/>
                    </a:cubicBezTo>
                    <a:cubicBezTo>
                      <a:pt x="166" y="60"/>
                      <a:pt x="167" y="60"/>
                      <a:pt x="168" y="60"/>
                    </a:cubicBezTo>
                    <a:cubicBezTo>
                      <a:pt x="169" y="59"/>
                      <a:pt x="171" y="59"/>
                      <a:pt x="172" y="59"/>
                    </a:cubicBezTo>
                    <a:cubicBezTo>
                      <a:pt x="174" y="58"/>
                      <a:pt x="175" y="57"/>
                      <a:pt x="177" y="57"/>
                    </a:cubicBezTo>
                    <a:cubicBezTo>
                      <a:pt x="177" y="57"/>
                      <a:pt x="177" y="57"/>
                      <a:pt x="177" y="57"/>
                    </a:cubicBezTo>
                    <a:cubicBezTo>
                      <a:pt x="177" y="57"/>
                      <a:pt x="177" y="57"/>
                      <a:pt x="177" y="57"/>
                    </a:cubicBezTo>
                    <a:cubicBezTo>
                      <a:pt x="178" y="56"/>
                      <a:pt x="178" y="56"/>
                      <a:pt x="178" y="56"/>
                    </a:cubicBezTo>
                    <a:cubicBezTo>
                      <a:pt x="179" y="55"/>
                      <a:pt x="179" y="55"/>
                      <a:pt x="179" y="55"/>
                    </a:cubicBezTo>
                    <a:cubicBezTo>
                      <a:pt x="179" y="55"/>
                      <a:pt x="179" y="55"/>
                      <a:pt x="179" y="55"/>
                    </a:cubicBezTo>
                    <a:cubicBezTo>
                      <a:pt x="180" y="54"/>
                      <a:pt x="180" y="54"/>
                      <a:pt x="180" y="54"/>
                    </a:cubicBezTo>
                    <a:cubicBezTo>
                      <a:pt x="182" y="53"/>
                      <a:pt x="182" y="53"/>
                      <a:pt x="182" y="53"/>
                    </a:cubicBezTo>
                    <a:cubicBezTo>
                      <a:pt x="182" y="53"/>
                      <a:pt x="182" y="53"/>
                      <a:pt x="182" y="53"/>
                    </a:cubicBezTo>
                    <a:cubicBezTo>
                      <a:pt x="182" y="53"/>
                      <a:pt x="182" y="53"/>
                      <a:pt x="182" y="53"/>
                    </a:cubicBezTo>
                    <a:cubicBezTo>
                      <a:pt x="183" y="52"/>
                      <a:pt x="184" y="50"/>
                      <a:pt x="185" y="49"/>
                    </a:cubicBezTo>
                    <a:cubicBezTo>
                      <a:pt x="185" y="48"/>
                      <a:pt x="185" y="48"/>
                      <a:pt x="185" y="48"/>
                    </a:cubicBezTo>
                    <a:cubicBezTo>
                      <a:pt x="184" y="50"/>
                      <a:pt x="182" y="51"/>
                      <a:pt x="180" y="52"/>
                    </a:cubicBezTo>
                    <a:cubicBezTo>
                      <a:pt x="178" y="53"/>
                      <a:pt x="177" y="54"/>
                      <a:pt x="176" y="54"/>
                    </a:cubicBezTo>
                    <a:cubicBezTo>
                      <a:pt x="174" y="55"/>
                      <a:pt x="173" y="55"/>
                      <a:pt x="172" y="56"/>
                    </a:cubicBezTo>
                    <a:cubicBezTo>
                      <a:pt x="170" y="56"/>
                      <a:pt x="169" y="56"/>
                      <a:pt x="167" y="56"/>
                    </a:cubicBezTo>
                    <a:cubicBezTo>
                      <a:pt x="166" y="57"/>
                      <a:pt x="164" y="57"/>
                      <a:pt x="162" y="57"/>
                    </a:cubicBezTo>
                    <a:cubicBezTo>
                      <a:pt x="161" y="57"/>
                      <a:pt x="161" y="57"/>
                      <a:pt x="160" y="57"/>
                    </a:cubicBezTo>
                    <a:cubicBezTo>
                      <a:pt x="159" y="57"/>
                      <a:pt x="158" y="57"/>
                      <a:pt x="157" y="57"/>
                    </a:cubicBezTo>
                    <a:cubicBezTo>
                      <a:pt x="156" y="56"/>
                      <a:pt x="154" y="56"/>
                      <a:pt x="152" y="56"/>
                    </a:cubicBezTo>
                    <a:cubicBezTo>
                      <a:pt x="152" y="56"/>
                      <a:pt x="152" y="56"/>
                      <a:pt x="151" y="56"/>
                    </a:cubicBezTo>
                    <a:cubicBezTo>
                      <a:pt x="146" y="55"/>
                      <a:pt x="142" y="54"/>
                      <a:pt x="138" y="52"/>
                    </a:cubicBezTo>
                    <a:cubicBezTo>
                      <a:pt x="128" y="46"/>
                      <a:pt x="119" y="37"/>
                      <a:pt x="110" y="27"/>
                    </a:cubicBezTo>
                    <a:cubicBezTo>
                      <a:pt x="106" y="23"/>
                      <a:pt x="102" y="19"/>
                      <a:pt x="98" y="15"/>
                    </a:cubicBezTo>
                    <a:cubicBezTo>
                      <a:pt x="89" y="7"/>
                      <a:pt x="78" y="2"/>
                      <a:pt x="67" y="1"/>
                    </a:cubicBezTo>
                    <a:cubicBezTo>
                      <a:pt x="60" y="0"/>
                      <a:pt x="53" y="0"/>
                      <a:pt x="47" y="0"/>
                    </a:cubicBezTo>
                    <a:cubicBezTo>
                      <a:pt x="42" y="0"/>
                      <a:pt x="38" y="0"/>
                      <a:pt x="33"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43">
                <a:extLst>
                  <a:ext uri="{FF2B5EF4-FFF2-40B4-BE49-F238E27FC236}">
                    <a16:creationId xmlns:a16="http://schemas.microsoft.com/office/drawing/2014/main" id="{979DEF41-AD64-48D5-B469-33F65E889F57}"/>
                  </a:ext>
                </a:extLst>
              </p:cNvPr>
              <p:cNvSpPr>
                <a:spLocks/>
              </p:cNvSpPr>
              <p:nvPr/>
            </p:nvSpPr>
            <p:spPr bwMode="auto">
              <a:xfrm>
                <a:off x="2866" y="2893"/>
                <a:ext cx="61" cy="41"/>
              </a:xfrm>
              <a:custGeom>
                <a:avLst/>
                <a:gdLst>
                  <a:gd name="T0" fmla="*/ 18 w 26"/>
                  <a:gd name="T1" fmla="*/ 0 h 17"/>
                  <a:gd name="T2" fmla="*/ 18 w 26"/>
                  <a:gd name="T3" fmla="*/ 1 h 17"/>
                  <a:gd name="T4" fmla="*/ 16 w 26"/>
                  <a:gd name="T5" fmla="*/ 2 h 17"/>
                  <a:gd name="T6" fmla="*/ 13 w 26"/>
                  <a:gd name="T7" fmla="*/ 4 h 17"/>
                  <a:gd name="T8" fmla="*/ 9 w 26"/>
                  <a:gd name="T9" fmla="*/ 8 h 17"/>
                  <a:gd name="T10" fmla="*/ 4 w 26"/>
                  <a:gd name="T11" fmla="*/ 12 h 17"/>
                  <a:gd name="T12" fmla="*/ 4 w 26"/>
                  <a:gd name="T13" fmla="*/ 12 h 17"/>
                  <a:gd name="T14" fmla="*/ 0 w 26"/>
                  <a:gd name="T15" fmla="*/ 16 h 17"/>
                  <a:gd name="T16" fmla="*/ 0 w 26"/>
                  <a:gd name="T17" fmla="*/ 16 h 17"/>
                  <a:gd name="T18" fmla="*/ 0 w 26"/>
                  <a:gd name="T19" fmla="*/ 16 h 17"/>
                  <a:gd name="T20" fmla="*/ 3 w 26"/>
                  <a:gd name="T21" fmla="*/ 17 h 17"/>
                  <a:gd name="T22" fmla="*/ 7 w 26"/>
                  <a:gd name="T23" fmla="*/ 17 h 17"/>
                  <a:gd name="T24" fmla="*/ 9 w 26"/>
                  <a:gd name="T25" fmla="*/ 17 h 17"/>
                  <a:gd name="T26" fmla="*/ 9 w 26"/>
                  <a:gd name="T27" fmla="*/ 17 h 17"/>
                  <a:gd name="T28" fmla="*/ 11 w 26"/>
                  <a:gd name="T29" fmla="*/ 15 h 17"/>
                  <a:gd name="T30" fmla="*/ 17 w 26"/>
                  <a:gd name="T31" fmla="*/ 9 h 17"/>
                  <a:gd name="T32" fmla="*/ 21 w 26"/>
                  <a:gd name="T33" fmla="*/ 6 h 17"/>
                  <a:gd name="T34" fmla="*/ 21 w 26"/>
                  <a:gd name="T35" fmla="*/ 5 h 17"/>
                  <a:gd name="T36" fmla="*/ 25 w 26"/>
                  <a:gd name="T37" fmla="*/ 2 h 17"/>
                  <a:gd name="T38" fmla="*/ 26 w 26"/>
                  <a:gd name="T39" fmla="*/ 1 h 17"/>
                  <a:gd name="T40" fmla="*/ 24 w 26"/>
                  <a:gd name="T41" fmla="*/ 1 h 17"/>
                  <a:gd name="T42" fmla="*/ 20 w 26"/>
                  <a:gd name="T43" fmla="*/ 0 h 17"/>
                  <a:gd name="T44" fmla="*/ 18 w 2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7">
                    <a:moveTo>
                      <a:pt x="18" y="0"/>
                    </a:moveTo>
                    <a:cubicBezTo>
                      <a:pt x="18" y="0"/>
                      <a:pt x="18" y="0"/>
                      <a:pt x="18" y="1"/>
                    </a:cubicBezTo>
                    <a:cubicBezTo>
                      <a:pt x="17" y="1"/>
                      <a:pt x="16" y="1"/>
                      <a:pt x="16" y="2"/>
                    </a:cubicBezTo>
                    <a:cubicBezTo>
                      <a:pt x="15" y="3"/>
                      <a:pt x="14" y="3"/>
                      <a:pt x="13" y="4"/>
                    </a:cubicBezTo>
                    <a:cubicBezTo>
                      <a:pt x="12" y="5"/>
                      <a:pt x="10" y="6"/>
                      <a:pt x="9" y="8"/>
                    </a:cubicBezTo>
                    <a:cubicBezTo>
                      <a:pt x="7" y="9"/>
                      <a:pt x="6" y="10"/>
                      <a:pt x="4" y="12"/>
                    </a:cubicBezTo>
                    <a:cubicBezTo>
                      <a:pt x="4" y="12"/>
                      <a:pt x="4" y="12"/>
                      <a:pt x="4" y="12"/>
                    </a:cubicBezTo>
                    <a:cubicBezTo>
                      <a:pt x="3" y="13"/>
                      <a:pt x="1" y="14"/>
                      <a:pt x="0" y="16"/>
                    </a:cubicBezTo>
                    <a:cubicBezTo>
                      <a:pt x="0" y="16"/>
                      <a:pt x="0" y="16"/>
                      <a:pt x="0" y="16"/>
                    </a:cubicBezTo>
                    <a:cubicBezTo>
                      <a:pt x="0" y="16"/>
                      <a:pt x="0" y="16"/>
                      <a:pt x="0" y="16"/>
                    </a:cubicBezTo>
                    <a:cubicBezTo>
                      <a:pt x="3" y="17"/>
                      <a:pt x="3" y="17"/>
                      <a:pt x="3" y="17"/>
                    </a:cubicBezTo>
                    <a:cubicBezTo>
                      <a:pt x="4" y="17"/>
                      <a:pt x="5" y="17"/>
                      <a:pt x="7" y="17"/>
                    </a:cubicBezTo>
                    <a:cubicBezTo>
                      <a:pt x="9" y="17"/>
                      <a:pt x="9" y="17"/>
                      <a:pt x="9" y="17"/>
                    </a:cubicBezTo>
                    <a:cubicBezTo>
                      <a:pt x="9" y="17"/>
                      <a:pt x="9" y="17"/>
                      <a:pt x="9" y="17"/>
                    </a:cubicBezTo>
                    <a:cubicBezTo>
                      <a:pt x="10" y="16"/>
                      <a:pt x="11" y="16"/>
                      <a:pt x="11" y="15"/>
                    </a:cubicBezTo>
                    <a:cubicBezTo>
                      <a:pt x="13" y="13"/>
                      <a:pt x="15" y="11"/>
                      <a:pt x="17" y="9"/>
                    </a:cubicBezTo>
                    <a:cubicBezTo>
                      <a:pt x="19" y="8"/>
                      <a:pt x="20" y="7"/>
                      <a:pt x="21" y="6"/>
                    </a:cubicBezTo>
                    <a:cubicBezTo>
                      <a:pt x="21" y="6"/>
                      <a:pt x="21" y="5"/>
                      <a:pt x="21" y="5"/>
                    </a:cubicBezTo>
                    <a:cubicBezTo>
                      <a:pt x="23" y="4"/>
                      <a:pt x="24" y="3"/>
                      <a:pt x="25" y="2"/>
                    </a:cubicBezTo>
                    <a:cubicBezTo>
                      <a:pt x="26" y="2"/>
                      <a:pt x="26" y="1"/>
                      <a:pt x="26" y="1"/>
                    </a:cubicBezTo>
                    <a:cubicBezTo>
                      <a:pt x="24" y="1"/>
                      <a:pt x="24" y="1"/>
                      <a:pt x="24" y="1"/>
                    </a:cubicBezTo>
                    <a:cubicBezTo>
                      <a:pt x="20" y="0"/>
                      <a:pt x="20" y="0"/>
                      <a:pt x="20" y="0"/>
                    </a:cubicBezTo>
                    <a:cubicBezTo>
                      <a:pt x="18" y="0"/>
                      <a:pt x="18" y="0"/>
                      <a:pt x="18"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44">
                <a:extLst>
                  <a:ext uri="{FF2B5EF4-FFF2-40B4-BE49-F238E27FC236}">
                    <a16:creationId xmlns:a16="http://schemas.microsoft.com/office/drawing/2014/main" id="{AE708B58-0BC2-4AD2-A68D-C31E375FA576}"/>
                  </a:ext>
                </a:extLst>
              </p:cNvPr>
              <p:cNvSpPr>
                <a:spLocks noEditPoints="1"/>
              </p:cNvSpPr>
              <p:nvPr/>
            </p:nvSpPr>
            <p:spPr bwMode="auto">
              <a:xfrm>
                <a:off x="2447" y="2862"/>
                <a:ext cx="245" cy="257"/>
              </a:xfrm>
              <a:custGeom>
                <a:avLst/>
                <a:gdLst>
                  <a:gd name="T0" fmla="*/ 96 w 103"/>
                  <a:gd name="T1" fmla="*/ 30 h 108"/>
                  <a:gd name="T2" fmla="*/ 68 w 103"/>
                  <a:gd name="T3" fmla="*/ 57 h 108"/>
                  <a:gd name="T4" fmla="*/ 49 w 103"/>
                  <a:gd name="T5" fmla="*/ 68 h 108"/>
                  <a:gd name="T6" fmla="*/ 46 w 103"/>
                  <a:gd name="T7" fmla="*/ 70 h 108"/>
                  <a:gd name="T8" fmla="*/ 45 w 103"/>
                  <a:gd name="T9" fmla="*/ 71 h 108"/>
                  <a:gd name="T10" fmla="*/ 7 w 103"/>
                  <a:gd name="T11" fmla="*/ 89 h 108"/>
                  <a:gd name="T12" fmla="*/ 6 w 103"/>
                  <a:gd name="T13" fmla="*/ 90 h 108"/>
                  <a:gd name="T14" fmla="*/ 6 w 103"/>
                  <a:gd name="T15" fmla="*/ 91 h 108"/>
                  <a:gd name="T16" fmla="*/ 4 w 103"/>
                  <a:gd name="T17" fmla="*/ 93 h 108"/>
                  <a:gd name="T18" fmla="*/ 2 w 103"/>
                  <a:gd name="T19" fmla="*/ 99 h 108"/>
                  <a:gd name="T20" fmla="*/ 1 w 103"/>
                  <a:gd name="T21" fmla="*/ 103 h 108"/>
                  <a:gd name="T22" fmla="*/ 0 w 103"/>
                  <a:gd name="T23" fmla="*/ 105 h 108"/>
                  <a:gd name="T24" fmla="*/ 0 w 103"/>
                  <a:gd name="T25" fmla="*/ 106 h 108"/>
                  <a:gd name="T26" fmla="*/ 12 w 103"/>
                  <a:gd name="T27" fmla="*/ 97 h 108"/>
                  <a:gd name="T28" fmla="*/ 34 w 103"/>
                  <a:gd name="T29" fmla="*/ 86 h 108"/>
                  <a:gd name="T30" fmla="*/ 39 w 103"/>
                  <a:gd name="T31" fmla="*/ 82 h 108"/>
                  <a:gd name="T32" fmla="*/ 50 w 103"/>
                  <a:gd name="T33" fmla="*/ 74 h 108"/>
                  <a:gd name="T34" fmla="*/ 54 w 103"/>
                  <a:gd name="T35" fmla="*/ 71 h 108"/>
                  <a:gd name="T36" fmla="*/ 52 w 103"/>
                  <a:gd name="T37" fmla="*/ 74 h 108"/>
                  <a:gd name="T38" fmla="*/ 61 w 103"/>
                  <a:gd name="T39" fmla="*/ 69 h 108"/>
                  <a:gd name="T40" fmla="*/ 72 w 103"/>
                  <a:gd name="T41" fmla="*/ 62 h 108"/>
                  <a:gd name="T42" fmla="*/ 73 w 103"/>
                  <a:gd name="T43" fmla="*/ 63 h 108"/>
                  <a:gd name="T44" fmla="*/ 74 w 103"/>
                  <a:gd name="T45" fmla="*/ 64 h 108"/>
                  <a:gd name="T46" fmla="*/ 88 w 103"/>
                  <a:gd name="T47" fmla="*/ 50 h 108"/>
                  <a:gd name="T48" fmla="*/ 88 w 103"/>
                  <a:gd name="T49" fmla="*/ 49 h 108"/>
                  <a:gd name="T50" fmla="*/ 88 w 103"/>
                  <a:gd name="T51" fmla="*/ 49 h 108"/>
                  <a:gd name="T52" fmla="*/ 91 w 103"/>
                  <a:gd name="T53" fmla="*/ 46 h 108"/>
                  <a:gd name="T54" fmla="*/ 93 w 103"/>
                  <a:gd name="T55" fmla="*/ 43 h 108"/>
                  <a:gd name="T56" fmla="*/ 93 w 103"/>
                  <a:gd name="T57" fmla="*/ 41 h 108"/>
                  <a:gd name="T58" fmla="*/ 94 w 103"/>
                  <a:gd name="T59" fmla="*/ 39 h 108"/>
                  <a:gd name="T60" fmla="*/ 95 w 103"/>
                  <a:gd name="T61" fmla="*/ 37 h 108"/>
                  <a:gd name="T62" fmla="*/ 95 w 103"/>
                  <a:gd name="T63" fmla="*/ 36 h 108"/>
                  <a:gd name="T64" fmla="*/ 95 w 103"/>
                  <a:gd name="T65" fmla="*/ 35 h 108"/>
                  <a:gd name="T66" fmla="*/ 96 w 103"/>
                  <a:gd name="T67" fmla="*/ 32 h 108"/>
                  <a:gd name="T68" fmla="*/ 96 w 103"/>
                  <a:gd name="T69" fmla="*/ 30 h 108"/>
                  <a:gd name="T70" fmla="*/ 98 w 103"/>
                  <a:gd name="T71" fmla="*/ 0 h 108"/>
                  <a:gd name="T72" fmla="*/ 100 w 103"/>
                  <a:gd name="T73" fmla="*/ 4 h 108"/>
                  <a:gd name="T74" fmla="*/ 101 w 103"/>
                  <a:gd name="T75" fmla="*/ 5 h 108"/>
                  <a:gd name="T76" fmla="*/ 102 w 103"/>
                  <a:gd name="T77" fmla="*/ 3 h 108"/>
                  <a:gd name="T78" fmla="*/ 98 w 103"/>
                  <a:gd name="T7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08">
                    <a:moveTo>
                      <a:pt x="96" y="30"/>
                    </a:moveTo>
                    <a:cubicBezTo>
                      <a:pt x="96" y="30"/>
                      <a:pt x="96" y="30"/>
                      <a:pt x="96" y="30"/>
                    </a:cubicBezTo>
                    <a:cubicBezTo>
                      <a:pt x="93" y="35"/>
                      <a:pt x="89" y="39"/>
                      <a:pt x="84" y="44"/>
                    </a:cubicBezTo>
                    <a:cubicBezTo>
                      <a:pt x="80" y="48"/>
                      <a:pt x="74" y="52"/>
                      <a:pt x="68" y="57"/>
                    </a:cubicBezTo>
                    <a:cubicBezTo>
                      <a:pt x="63" y="60"/>
                      <a:pt x="58" y="63"/>
                      <a:pt x="53" y="66"/>
                    </a:cubicBezTo>
                    <a:cubicBezTo>
                      <a:pt x="52" y="67"/>
                      <a:pt x="51" y="68"/>
                      <a:pt x="49" y="68"/>
                    </a:cubicBezTo>
                    <a:cubicBezTo>
                      <a:pt x="49" y="69"/>
                      <a:pt x="48" y="69"/>
                      <a:pt x="47" y="69"/>
                    </a:cubicBezTo>
                    <a:cubicBezTo>
                      <a:pt x="47" y="70"/>
                      <a:pt x="47" y="70"/>
                      <a:pt x="46" y="70"/>
                    </a:cubicBezTo>
                    <a:cubicBezTo>
                      <a:pt x="46" y="70"/>
                      <a:pt x="46" y="70"/>
                      <a:pt x="46" y="70"/>
                    </a:cubicBezTo>
                    <a:cubicBezTo>
                      <a:pt x="46" y="70"/>
                      <a:pt x="45" y="70"/>
                      <a:pt x="45" y="71"/>
                    </a:cubicBezTo>
                    <a:cubicBezTo>
                      <a:pt x="40" y="73"/>
                      <a:pt x="34" y="75"/>
                      <a:pt x="28" y="78"/>
                    </a:cubicBezTo>
                    <a:cubicBezTo>
                      <a:pt x="21" y="81"/>
                      <a:pt x="14" y="85"/>
                      <a:pt x="7" y="89"/>
                    </a:cubicBezTo>
                    <a:cubicBezTo>
                      <a:pt x="7" y="89"/>
                      <a:pt x="6" y="90"/>
                      <a:pt x="6" y="90"/>
                    </a:cubicBezTo>
                    <a:cubicBezTo>
                      <a:pt x="6" y="90"/>
                      <a:pt x="6" y="90"/>
                      <a:pt x="6" y="90"/>
                    </a:cubicBezTo>
                    <a:cubicBezTo>
                      <a:pt x="6" y="90"/>
                      <a:pt x="6" y="90"/>
                      <a:pt x="6" y="90"/>
                    </a:cubicBezTo>
                    <a:cubicBezTo>
                      <a:pt x="6" y="91"/>
                      <a:pt x="6" y="91"/>
                      <a:pt x="6" y="91"/>
                    </a:cubicBezTo>
                    <a:cubicBezTo>
                      <a:pt x="5" y="91"/>
                      <a:pt x="5" y="91"/>
                      <a:pt x="5" y="91"/>
                    </a:cubicBezTo>
                    <a:cubicBezTo>
                      <a:pt x="4" y="93"/>
                      <a:pt x="4" y="93"/>
                      <a:pt x="4" y="93"/>
                    </a:cubicBezTo>
                    <a:cubicBezTo>
                      <a:pt x="4" y="94"/>
                      <a:pt x="3" y="95"/>
                      <a:pt x="3" y="96"/>
                    </a:cubicBezTo>
                    <a:cubicBezTo>
                      <a:pt x="3" y="97"/>
                      <a:pt x="2" y="98"/>
                      <a:pt x="2" y="99"/>
                    </a:cubicBezTo>
                    <a:cubicBezTo>
                      <a:pt x="1" y="101"/>
                      <a:pt x="1" y="101"/>
                      <a:pt x="1" y="101"/>
                    </a:cubicBezTo>
                    <a:cubicBezTo>
                      <a:pt x="1" y="103"/>
                      <a:pt x="1" y="103"/>
                      <a:pt x="1" y="103"/>
                    </a:cubicBezTo>
                    <a:cubicBezTo>
                      <a:pt x="0" y="104"/>
                      <a:pt x="0" y="104"/>
                      <a:pt x="0" y="104"/>
                    </a:cubicBezTo>
                    <a:cubicBezTo>
                      <a:pt x="0" y="105"/>
                      <a:pt x="0" y="105"/>
                      <a:pt x="0" y="105"/>
                    </a:cubicBezTo>
                    <a:cubicBezTo>
                      <a:pt x="0" y="106"/>
                      <a:pt x="0" y="106"/>
                      <a:pt x="0" y="106"/>
                    </a:cubicBezTo>
                    <a:cubicBezTo>
                      <a:pt x="0" y="106"/>
                      <a:pt x="0" y="106"/>
                      <a:pt x="0" y="106"/>
                    </a:cubicBezTo>
                    <a:cubicBezTo>
                      <a:pt x="0" y="108"/>
                      <a:pt x="0" y="108"/>
                      <a:pt x="0" y="108"/>
                    </a:cubicBezTo>
                    <a:cubicBezTo>
                      <a:pt x="3" y="104"/>
                      <a:pt x="8" y="100"/>
                      <a:pt x="12" y="97"/>
                    </a:cubicBezTo>
                    <a:cubicBezTo>
                      <a:pt x="18" y="93"/>
                      <a:pt x="25" y="90"/>
                      <a:pt x="32" y="87"/>
                    </a:cubicBezTo>
                    <a:cubicBezTo>
                      <a:pt x="33" y="87"/>
                      <a:pt x="34" y="86"/>
                      <a:pt x="34" y="86"/>
                    </a:cubicBezTo>
                    <a:cubicBezTo>
                      <a:pt x="34" y="86"/>
                      <a:pt x="34" y="86"/>
                      <a:pt x="34" y="86"/>
                    </a:cubicBezTo>
                    <a:cubicBezTo>
                      <a:pt x="39" y="82"/>
                      <a:pt x="39" y="82"/>
                      <a:pt x="39" y="82"/>
                    </a:cubicBezTo>
                    <a:cubicBezTo>
                      <a:pt x="49" y="76"/>
                      <a:pt x="49" y="76"/>
                      <a:pt x="49" y="76"/>
                    </a:cubicBezTo>
                    <a:cubicBezTo>
                      <a:pt x="49" y="75"/>
                      <a:pt x="50" y="75"/>
                      <a:pt x="50" y="74"/>
                    </a:cubicBezTo>
                    <a:cubicBezTo>
                      <a:pt x="51" y="73"/>
                      <a:pt x="52" y="73"/>
                      <a:pt x="53" y="72"/>
                    </a:cubicBezTo>
                    <a:cubicBezTo>
                      <a:pt x="54" y="71"/>
                      <a:pt x="54" y="71"/>
                      <a:pt x="54" y="71"/>
                    </a:cubicBezTo>
                    <a:cubicBezTo>
                      <a:pt x="54" y="71"/>
                      <a:pt x="54" y="72"/>
                      <a:pt x="53" y="72"/>
                    </a:cubicBezTo>
                    <a:cubicBezTo>
                      <a:pt x="53" y="73"/>
                      <a:pt x="52" y="73"/>
                      <a:pt x="52" y="74"/>
                    </a:cubicBezTo>
                    <a:cubicBezTo>
                      <a:pt x="53" y="73"/>
                      <a:pt x="54" y="73"/>
                      <a:pt x="55" y="72"/>
                    </a:cubicBezTo>
                    <a:cubicBezTo>
                      <a:pt x="61" y="69"/>
                      <a:pt x="61" y="69"/>
                      <a:pt x="61" y="69"/>
                    </a:cubicBezTo>
                    <a:cubicBezTo>
                      <a:pt x="66" y="65"/>
                      <a:pt x="66" y="65"/>
                      <a:pt x="66" y="65"/>
                    </a:cubicBezTo>
                    <a:cubicBezTo>
                      <a:pt x="68" y="64"/>
                      <a:pt x="70" y="63"/>
                      <a:pt x="72" y="62"/>
                    </a:cubicBezTo>
                    <a:cubicBezTo>
                      <a:pt x="72" y="62"/>
                      <a:pt x="72" y="62"/>
                      <a:pt x="72" y="62"/>
                    </a:cubicBezTo>
                    <a:cubicBezTo>
                      <a:pt x="73" y="62"/>
                      <a:pt x="73" y="63"/>
                      <a:pt x="73" y="63"/>
                    </a:cubicBezTo>
                    <a:cubicBezTo>
                      <a:pt x="73" y="64"/>
                      <a:pt x="73" y="64"/>
                      <a:pt x="73" y="64"/>
                    </a:cubicBezTo>
                    <a:cubicBezTo>
                      <a:pt x="73" y="64"/>
                      <a:pt x="73" y="64"/>
                      <a:pt x="74" y="64"/>
                    </a:cubicBezTo>
                    <a:cubicBezTo>
                      <a:pt x="79" y="60"/>
                      <a:pt x="84" y="55"/>
                      <a:pt x="88" y="51"/>
                    </a:cubicBezTo>
                    <a:cubicBezTo>
                      <a:pt x="88" y="50"/>
                      <a:pt x="88" y="50"/>
                      <a:pt x="88" y="50"/>
                    </a:cubicBezTo>
                    <a:cubicBezTo>
                      <a:pt x="88" y="50"/>
                      <a:pt x="88" y="50"/>
                      <a:pt x="88" y="50"/>
                    </a:cubicBezTo>
                    <a:cubicBezTo>
                      <a:pt x="88" y="49"/>
                      <a:pt x="88" y="49"/>
                      <a:pt x="88" y="49"/>
                    </a:cubicBezTo>
                    <a:cubicBezTo>
                      <a:pt x="88" y="49"/>
                      <a:pt x="88" y="49"/>
                      <a:pt x="88" y="49"/>
                    </a:cubicBezTo>
                    <a:cubicBezTo>
                      <a:pt x="88" y="49"/>
                      <a:pt x="88" y="49"/>
                      <a:pt x="88" y="49"/>
                    </a:cubicBezTo>
                    <a:cubicBezTo>
                      <a:pt x="88" y="49"/>
                      <a:pt x="88" y="49"/>
                      <a:pt x="88" y="49"/>
                    </a:cubicBezTo>
                    <a:cubicBezTo>
                      <a:pt x="89" y="48"/>
                      <a:pt x="90" y="47"/>
                      <a:pt x="91" y="46"/>
                    </a:cubicBezTo>
                    <a:cubicBezTo>
                      <a:pt x="92" y="43"/>
                      <a:pt x="92" y="43"/>
                      <a:pt x="92" y="43"/>
                    </a:cubicBezTo>
                    <a:cubicBezTo>
                      <a:pt x="93" y="43"/>
                      <a:pt x="93" y="43"/>
                      <a:pt x="93" y="43"/>
                    </a:cubicBezTo>
                    <a:cubicBezTo>
                      <a:pt x="93" y="42"/>
                      <a:pt x="93" y="42"/>
                      <a:pt x="93" y="42"/>
                    </a:cubicBezTo>
                    <a:cubicBezTo>
                      <a:pt x="93" y="41"/>
                      <a:pt x="93" y="41"/>
                      <a:pt x="93" y="41"/>
                    </a:cubicBezTo>
                    <a:cubicBezTo>
                      <a:pt x="94" y="40"/>
                      <a:pt x="94" y="40"/>
                      <a:pt x="94" y="40"/>
                    </a:cubicBezTo>
                    <a:cubicBezTo>
                      <a:pt x="94" y="39"/>
                      <a:pt x="94" y="39"/>
                      <a:pt x="94" y="39"/>
                    </a:cubicBezTo>
                    <a:cubicBezTo>
                      <a:pt x="95" y="38"/>
                      <a:pt x="95" y="38"/>
                      <a:pt x="95" y="38"/>
                    </a:cubicBezTo>
                    <a:cubicBezTo>
                      <a:pt x="95" y="37"/>
                      <a:pt x="95" y="37"/>
                      <a:pt x="95" y="37"/>
                    </a:cubicBezTo>
                    <a:cubicBezTo>
                      <a:pt x="95" y="37"/>
                      <a:pt x="95" y="37"/>
                      <a:pt x="95" y="37"/>
                    </a:cubicBezTo>
                    <a:cubicBezTo>
                      <a:pt x="95" y="36"/>
                      <a:pt x="95" y="36"/>
                      <a:pt x="95" y="36"/>
                    </a:cubicBezTo>
                    <a:cubicBezTo>
                      <a:pt x="95" y="36"/>
                      <a:pt x="95" y="36"/>
                      <a:pt x="95" y="36"/>
                    </a:cubicBezTo>
                    <a:cubicBezTo>
                      <a:pt x="95" y="35"/>
                      <a:pt x="95" y="35"/>
                      <a:pt x="95" y="35"/>
                    </a:cubicBezTo>
                    <a:cubicBezTo>
                      <a:pt x="95" y="34"/>
                      <a:pt x="95" y="34"/>
                      <a:pt x="95" y="34"/>
                    </a:cubicBezTo>
                    <a:cubicBezTo>
                      <a:pt x="96" y="34"/>
                      <a:pt x="96" y="33"/>
                      <a:pt x="96" y="32"/>
                    </a:cubicBezTo>
                    <a:cubicBezTo>
                      <a:pt x="96" y="31"/>
                      <a:pt x="96" y="31"/>
                      <a:pt x="96" y="31"/>
                    </a:cubicBezTo>
                    <a:cubicBezTo>
                      <a:pt x="96" y="30"/>
                      <a:pt x="96" y="30"/>
                      <a:pt x="96" y="30"/>
                    </a:cubicBezTo>
                    <a:cubicBezTo>
                      <a:pt x="96" y="30"/>
                      <a:pt x="96" y="30"/>
                      <a:pt x="96" y="30"/>
                    </a:cubicBezTo>
                    <a:moveTo>
                      <a:pt x="98" y="0"/>
                    </a:moveTo>
                    <a:cubicBezTo>
                      <a:pt x="99" y="1"/>
                      <a:pt x="99" y="2"/>
                      <a:pt x="100" y="4"/>
                    </a:cubicBezTo>
                    <a:cubicBezTo>
                      <a:pt x="100" y="4"/>
                      <a:pt x="100" y="4"/>
                      <a:pt x="100" y="4"/>
                    </a:cubicBezTo>
                    <a:cubicBezTo>
                      <a:pt x="100" y="4"/>
                      <a:pt x="100" y="5"/>
                      <a:pt x="100" y="5"/>
                    </a:cubicBezTo>
                    <a:cubicBezTo>
                      <a:pt x="101" y="5"/>
                      <a:pt x="101" y="5"/>
                      <a:pt x="101" y="5"/>
                    </a:cubicBezTo>
                    <a:cubicBezTo>
                      <a:pt x="103" y="5"/>
                      <a:pt x="103" y="5"/>
                      <a:pt x="103" y="5"/>
                    </a:cubicBezTo>
                    <a:cubicBezTo>
                      <a:pt x="102" y="4"/>
                      <a:pt x="102" y="4"/>
                      <a:pt x="102" y="3"/>
                    </a:cubicBezTo>
                    <a:cubicBezTo>
                      <a:pt x="101" y="2"/>
                      <a:pt x="101" y="1"/>
                      <a:pt x="100" y="0"/>
                    </a:cubicBezTo>
                    <a:cubicBezTo>
                      <a:pt x="99" y="0"/>
                      <a:pt x="99" y="0"/>
                      <a:pt x="98"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5">
                <a:extLst>
                  <a:ext uri="{FF2B5EF4-FFF2-40B4-BE49-F238E27FC236}">
                    <a16:creationId xmlns:a16="http://schemas.microsoft.com/office/drawing/2014/main" id="{82A7D102-51C8-418E-B7EC-96790DA56FCD}"/>
                  </a:ext>
                </a:extLst>
              </p:cNvPr>
              <p:cNvSpPr>
                <a:spLocks/>
              </p:cNvSpPr>
              <p:nvPr/>
            </p:nvSpPr>
            <p:spPr bwMode="auto">
              <a:xfrm>
                <a:off x="2564" y="3031"/>
                <a:ext cx="11" cy="12"/>
              </a:xfrm>
              <a:custGeom>
                <a:avLst/>
                <a:gdLst>
                  <a:gd name="T0" fmla="*/ 5 w 5"/>
                  <a:gd name="T1" fmla="*/ 0 h 5"/>
                  <a:gd name="T2" fmla="*/ 4 w 5"/>
                  <a:gd name="T3" fmla="*/ 1 h 5"/>
                  <a:gd name="T4" fmla="*/ 1 w 5"/>
                  <a:gd name="T5" fmla="*/ 3 h 5"/>
                  <a:gd name="T6" fmla="*/ 0 w 5"/>
                  <a:gd name="T7" fmla="*/ 5 h 5"/>
                  <a:gd name="T8" fmla="*/ 1 w 5"/>
                  <a:gd name="T9" fmla="*/ 4 h 5"/>
                  <a:gd name="T10" fmla="*/ 3 w 5"/>
                  <a:gd name="T11" fmla="*/ 3 h 5"/>
                  <a:gd name="T12" fmla="*/ 4 w 5"/>
                  <a:gd name="T13" fmla="*/ 1 h 5"/>
                  <a:gd name="T14" fmla="*/ 5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0"/>
                    </a:moveTo>
                    <a:cubicBezTo>
                      <a:pt x="5" y="0"/>
                      <a:pt x="5" y="0"/>
                      <a:pt x="4" y="1"/>
                    </a:cubicBezTo>
                    <a:cubicBezTo>
                      <a:pt x="3" y="2"/>
                      <a:pt x="2" y="2"/>
                      <a:pt x="1" y="3"/>
                    </a:cubicBezTo>
                    <a:cubicBezTo>
                      <a:pt x="1" y="4"/>
                      <a:pt x="0" y="4"/>
                      <a:pt x="0" y="5"/>
                    </a:cubicBezTo>
                    <a:cubicBezTo>
                      <a:pt x="1" y="4"/>
                      <a:pt x="1" y="4"/>
                      <a:pt x="1" y="4"/>
                    </a:cubicBezTo>
                    <a:cubicBezTo>
                      <a:pt x="1" y="4"/>
                      <a:pt x="2" y="3"/>
                      <a:pt x="3" y="3"/>
                    </a:cubicBezTo>
                    <a:cubicBezTo>
                      <a:pt x="3" y="2"/>
                      <a:pt x="4" y="2"/>
                      <a:pt x="4" y="1"/>
                    </a:cubicBezTo>
                    <a:cubicBezTo>
                      <a:pt x="5" y="1"/>
                      <a:pt x="5" y="0"/>
                      <a:pt x="5"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946">
                <a:extLst>
                  <a:ext uri="{FF2B5EF4-FFF2-40B4-BE49-F238E27FC236}">
                    <a16:creationId xmlns:a16="http://schemas.microsoft.com/office/drawing/2014/main" id="{51406F56-7237-4ACB-BE37-5563007CB4BD}"/>
                  </a:ext>
                </a:extLst>
              </p:cNvPr>
              <p:cNvSpPr>
                <a:spLocks noEditPoints="1"/>
              </p:cNvSpPr>
              <p:nvPr/>
            </p:nvSpPr>
            <p:spPr bwMode="auto">
              <a:xfrm>
                <a:off x="2373" y="2130"/>
                <a:ext cx="150" cy="236"/>
              </a:xfrm>
              <a:custGeom>
                <a:avLst/>
                <a:gdLst>
                  <a:gd name="T0" fmla="*/ 49 w 63"/>
                  <a:gd name="T1" fmla="*/ 59 h 99"/>
                  <a:gd name="T2" fmla="*/ 46 w 63"/>
                  <a:gd name="T3" fmla="*/ 62 h 99"/>
                  <a:gd name="T4" fmla="*/ 31 w 63"/>
                  <a:gd name="T5" fmla="*/ 74 h 99"/>
                  <a:gd name="T6" fmla="*/ 13 w 63"/>
                  <a:gd name="T7" fmla="*/ 84 h 99"/>
                  <a:gd name="T8" fmla="*/ 9 w 63"/>
                  <a:gd name="T9" fmla="*/ 86 h 99"/>
                  <a:gd name="T10" fmla="*/ 8 w 63"/>
                  <a:gd name="T11" fmla="*/ 87 h 99"/>
                  <a:gd name="T12" fmla="*/ 5 w 63"/>
                  <a:gd name="T13" fmla="*/ 91 h 99"/>
                  <a:gd name="T14" fmla="*/ 0 w 63"/>
                  <a:gd name="T15" fmla="*/ 99 h 99"/>
                  <a:gd name="T16" fmla="*/ 17 w 63"/>
                  <a:gd name="T17" fmla="*/ 90 h 99"/>
                  <a:gd name="T18" fmla="*/ 35 w 63"/>
                  <a:gd name="T19" fmla="*/ 80 h 99"/>
                  <a:gd name="T20" fmla="*/ 40 w 63"/>
                  <a:gd name="T21" fmla="*/ 77 h 99"/>
                  <a:gd name="T22" fmla="*/ 41 w 63"/>
                  <a:gd name="T23" fmla="*/ 74 h 99"/>
                  <a:gd name="T24" fmla="*/ 42 w 63"/>
                  <a:gd name="T25" fmla="*/ 73 h 99"/>
                  <a:gd name="T26" fmla="*/ 42 w 63"/>
                  <a:gd name="T27" fmla="*/ 72 h 99"/>
                  <a:gd name="T28" fmla="*/ 43 w 63"/>
                  <a:gd name="T29" fmla="*/ 71 h 99"/>
                  <a:gd name="T30" fmla="*/ 49 w 63"/>
                  <a:gd name="T31" fmla="*/ 60 h 99"/>
                  <a:gd name="T32" fmla="*/ 49 w 63"/>
                  <a:gd name="T33" fmla="*/ 59 h 99"/>
                  <a:gd name="T34" fmla="*/ 55 w 63"/>
                  <a:gd name="T35" fmla="*/ 0 h 99"/>
                  <a:gd name="T36" fmla="*/ 56 w 63"/>
                  <a:gd name="T37" fmla="*/ 2 h 99"/>
                  <a:gd name="T38" fmla="*/ 58 w 63"/>
                  <a:gd name="T39" fmla="*/ 9 h 99"/>
                  <a:gd name="T40" fmla="*/ 59 w 63"/>
                  <a:gd name="T41" fmla="*/ 14 h 99"/>
                  <a:gd name="T42" fmla="*/ 59 w 63"/>
                  <a:gd name="T43" fmla="*/ 15 h 99"/>
                  <a:gd name="T44" fmla="*/ 59 w 63"/>
                  <a:gd name="T45" fmla="*/ 16 h 99"/>
                  <a:gd name="T46" fmla="*/ 60 w 63"/>
                  <a:gd name="T47" fmla="*/ 19 h 99"/>
                  <a:gd name="T48" fmla="*/ 61 w 63"/>
                  <a:gd name="T49" fmla="*/ 29 h 99"/>
                  <a:gd name="T50" fmla="*/ 61 w 63"/>
                  <a:gd name="T51" fmla="*/ 26 h 99"/>
                  <a:gd name="T52" fmla="*/ 62 w 63"/>
                  <a:gd name="T53" fmla="*/ 25 h 99"/>
                  <a:gd name="T54" fmla="*/ 62 w 63"/>
                  <a:gd name="T55" fmla="*/ 25 h 99"/>
                  <a:gd name="T56" fmla="*/ 62 w 63"/>
                  <a:gd name="T57" fmla="*/ 24 h 99"/>
                  <a:gd name="T58" fmla="*/ 61 w 63"/>
                  <a:gd name="T59" fmla="*/ 16 h 99"/>
                  <a:gd name="T60" fmla="*/ 61 w 63"/>
                  <a:gd name="T61" fmla="*/ 18 h 99"/>
                  <a:gd name="T62" fmla="*/ 63 w 63"/>
                  <a:gd name="T63" fmla="*/ 21 h 99"/>
                  <a:gd name="T64" fmla="*/ 63 w 63"/>
                  <a:gd name="T65" fmla="*/ 20 h 99"/>
                  <a:gd name="T66" fmla="*/ 63 w 63"/>
                  <a:gd name="T67" fmla="*/ 20 h 99"/>
                  <a:gd name="T68" fmla="*/ 63 w 63"/>
                  <a:gd name="T69" fmla="*/ 19 h 99"/>
                  <a:gd name="T70" fmla="*/ 62 w 63"/>
                  <a:gd name="T71" fmla="*/ 16 h 99"/>
                  <a:gd name="T72" fmla="*/ 61 w 63"/>
                  <a:gd name="T73" fmla="*/ 13 h 99"/>
                  <a:gd name="T74" fmla="*/ 59 w 63"/>
                  <a:gd name="T75" fmla="*/ 8 h 99"/>
                  <a:gd name="T76" fmla="*/ 56 w 63"/>
                  <a:gd name="T77" fmla="*/ 2 h 99"/>
                  <a:gd name="T78" fmla="*/ 55 w 63"/>
                  <a:gd name="T7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99">
                    <a:moveTo>
                      <a:pt x="49" y="59"/>
                    </a:moveTo>
                    <a:cubicBezTo>
                      <a:pt x="48" y="60"/>
                      <a:pt x="47" y="61"/>
                      <a:pt x="46" y="62"/>
                    </a:cubicBezTo>
                    <a:cubicBezTo>
                      <a:pt x="42" y="67"/>
                      <a:pt x="37" y="70"/>
                      <a:pt x="31" y="74"/>
                    </a:cubicBezTo>
                    <a:cubicBezTo>
                      <a:pt x="25" y="77"/>
                      <a:pt x="19" y="81"/>
                      <a:pt x="13" y="84"/>
                    </a:cubicBezTo>
                    <a:cubicBezTo>
                      <a:pt x="12" y="85"/>
                      <a:pt x="10" y="85"/>
                      <a:pt x="9" y="86"/>
                    </a:cubicBezTo>
                    <a:cubicBezTo>
                      <a:pt x="8" y="87"/>
                      <a:pt x="8" y="87"/>
                      <a:pt x="8" y="87"/>
                    </a:cubicBezTo>
                    <a:cubicBezTo>
                      <a:pt x="5" y="91"/>
                      <a:pt x="5" y="91"/>
                      <a:pt x="5" y="91"/>
                    </a:cubicBezTo>
                    <a:cubicBezTo>
                      <a:pt x="0" y="99"/>
                      <a:pt x="0" y="99"/>
                      <a:pt x="0" y="99"/>
                    </a:cubicBezTo>
                    <a:cubicBezTo>
                      <a:pt x="6" y="96"/>
                      <a:pt x="11" y="93"/>
                      <a:pt x="17" y="90"/>
                    </a:cubicBezTo>
                    <a:cubicBezTo>
                      <a:pt x="23" y="87"/>
                      <a:pt x="29" y="84"/>
                      <a:pt x="35" y="80"/>
                    </a:cubicBezTo>
                    <a:cubicBezTo>
                      <a:pt x="36" y="79"/>
                      <a:pt x="38" y="78"/>
                      <a:pt x="40" y="77"/>
                    </a:cubicBezTo>
                    <a:cubicBezTo>
                      <a:pt x="41" y="74"/>
                      <a:pt x="41" y="74"/>
                      <a:pt x="41" y="74"/>
                    </a:cubicBezTo>
                    <a:cubicBezTo>
                      <a:pt x="42" y="73"/>
                      <a:pt x="42" y="73"/>
                      <a:pt x="42" y="73"/>
                    </a:cubicBezTo>
                    <a:cubicBezTo>
                      <a:pt x="42" y="72"/>
                      <a:pt x="42" y="72"/>
                      <a:pt x="42" y="72"/>
                    </a:cubicBezTo>
                    <a:cubicBezTo>
                      <a:pt x="43" y="71"/>
                      <a:pt x="43" y="71"/>
                      <a:pt x="43" y="71"/>
                    </a:cubicBezTo>
                    <a:cubicBezTo>
                      <a:pt x="49" y="60"/>
                      <a:pt x="49" y="60"/>
                      <a:pt x="49" y="60"/>
                    </a:cubicBezTo>
                    <a:cubicBezTo>
                      <a:pt x="49" y="59"/>
                      <a:pt x="49" y="59"/>
                      <a:pt x="49" y="59"/>
                    </a:cubicBezTo>
                    <a:moveTo>
                      <a:pt x="55" y="0"/>
                    </a:moveTo>
                    <a:cubicBezTo>
                      <a:pt x="55" y="0"/>
                      <a:pt x="55" y="1"/>
                      <a:pt x="56" y="2"/>
                    </a:cubicBezTo>
                    <a:cubicBezTo>
                      <a:pt x="56" y="4"/>
                      <a:pt x="57" y="6"/>
                      <a:pt x="58" y="9"/>
                    </a:cubicBezTo>
                    <a:cubicBezTo>
                      <a:pt x="58" y="10"/>
                      <a:pt x="58" y="12"/>
                      <a:pt x="59" y="14"/>
                    </a:cubicBezTo>
                    <a:cubicBezTo>
                      <a:pt x="59" y="14"/>
                      <a:pt x="59" y="14"/>
                      <a:pt x="59" y="15"/>
                    </a:cubicBezTo>
                    <a:cubicBezTo>
                      <a:pt x="59" y="15"/>
                      <a:pt x="59" y="16"/>
                      <a:pt x="59" y="16"/>
                    </a:cubicBezTo>
                    <a:cubicBezTo>
                      <a:pt x="60" y="17"/>
                      <a:pt x="60" y="18"/>
                      <a:pt x="60" y="19"/>
                    </a:cubicBezTo>
                    <a:cubicBezTo>
                      <a:pt x="60" y="22"/>
                      <a:pt x="61" y="25"/>
                      <a:pt x="61" y="29"/>
                    </a:cubicBezTo>
                    <a:cubicBezTo>
                      <a:pt x="61" y="28"/>
                      <a:pt x="61" y="27"/>
                      <a:pt x="61" y="26"/>
                    </a:cubicBezTo>
                    <a:cubicBezTo>
                      <a:pt x="62" y="25"/>
                      <a:pt x="62" y="25"/>
                      <a:pt x="62" y="25"/>
                    </a:cubicBezTo>
                    <a:cubicBezTo>
                      <a:pt x="62" y="25"/>
                      <a:pt x="62" y="25"/>
                      <a:pt x="62" y="25"/>
                    </a:cubicBezTo>
                    <a:cubicBezTo>
                      <a:pt x="62" y="24"/>
                      <a:pt x="62" y="24"/>
                      <a:pt x="62" y="24"/>
                    </a:cubicBezTo>
                    <a:cubicBezTo>
                      <a:pt x="61" y="19"/>
                      <a:pt x="61" y="16"/>
                      <a:pt x="61" y="16"/>
                    </a:cubicBezTo>
                    <a:cubicBezTo>
                      <a:pt x="61" y="16"/>
                      <a:pt x="61" y="17"/>
                      <a:pt x="61" y="18"/>
                    </a:cubicBezTo>
                    <a:cubicBezTo>
                      <a:pt x="62" y="19"/>
                      <a:pt x="62" y="20"/>
                      <a:pt x="63" y="21"/>
                    </a:cubicBezTo>
                    <a:cubicBezTo>
                      <a:pt x="63" y="20"/>
                      <a:pt x="63" y="20"/>
                      <a:pt x="63" y="20"/>
                    </a:cubicBezTo>
                    <a:cubicBezTo>
                      <a:pt x="63" y="20"/>
                      <a:pt x="63" y="20"/>
                      <a:pt x="63" y="20"/>
                    </a:cubicBezTo>
                    <a:cubicBezTo>
                      <a:pt x="63" y="19"/>
                      <a:pt x="63" y="19"/>
                      <a:pt x="63" y="19"/>
                    </a:cubicBezTo>
                    <a:cubicBezTo>
                      <a:pt x="62" y="18"/>
                      <a:pt x="62" y="17"/>
                      <a:pt x="62" y="16"/>
                    </a:cubicBezTo>
                    <a:cubicBezTo>
                      <a:pt x="62" y="15"/>
                      <a:pt x="61" y="14"/>
                      <a:pt x="61" y="13"/>
                    </a:cubicBezTo>
                    <a:cubicBezTo>
                      <a:pt x="60" y="11"/>
                      <a:pt x="60" y="10"/>
                      <a:pt x="59" y="8"/>
                    </a:cubicBezTo>
                    <a:cubicBezTo>
                      <a:pt x="58" y="5"/>
                      <a:pt x="57" y="3"/>
                      <a:pt x="56" y="2"/>
                    </a:cubicBezTo>
                    <a:cubicBezTo>
                      <a:pt x="55" y="0"/>
                      <a:pt x="55" y="0"/>
                      <a:pt x="55"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947">
                <a:extLst>
                  <a:ext uri="{FF2B5EF4-FFF2-40B4-BE49-F238E27FC236}">
                    <a16:creationId xmlns:a16="http://schemas.microsoft.com/office/drawing/2014/main" id="{42F527FE-8675-403B-AC1E-61C3C0202106}"/>
                  </a:ext>
                </a:extLst>
              </p:cNvPr>
              <p:cNvSpPr>
                <a:spLocks noEditPoints="1"/>
              </p:cNvSpPr>
              <p:nvPr/>
            </p:nvSpPr>
            <p:spPr bwMode="auto">
              <a:xfrm>
                <a:off x="2518" y="2168"/>
                <a:ext cx="22" cy="103"/>
              </a:xfrm>
              <a:custGeom>
                <a:avLst/>
                <a:gdLst>
                  <a:gd name="T0" fmla="*/ 5 w 9"/>
                  <a:gd name="T1" fmla="*/ 14 h 43"/>
                  <a:gd name="T2" fmla="*/ 5 w 9"/>
                  <a:gd name="T3" fmla="*/ 15 h 43"/>
                  <a:gd name="T4" fmla="*/ 7 w 9"/>
                  <a:gd name="T5" fmla="*/ 21 h 43"/>
                  <a:gd name="T6" fmla="*/ 7 w 9"/>
                  <a:gd name="T7" fmla="*/ 27 h 43"/>
                  <a:gd name="T8" fmla="*/ 8 w 9"/>
                  <a:gd name="T9" fmla="*/ 33 h 43"/>
                  <a:gd name="T10" fmla="*/ 9 w 9"/>
                  <a:gd name="T11" fmla="*/ 38 h 43"/>
                  <a:gd name="T12" fmla="*/ 9 w 9"/>
                  <a:gd name="T13" fmla="*/ 43 h 43"/>
                  <a:gd name="T14" fmla="*/ 9 w 9"/>
                  <a:gd name="T15" fmla="*/ 39 h 43"/>
                  <a:gd name="T16" fmla="*/ 9 w 9"/>
                  <a:gd name="T17" fmla="*/ 32 h 43"/>
                  <a:gd name="T18" fmla="*/ 8 w 9"/>
                  <a:gd name="T19" fmla="*/ 26 h 43"/>
                  <a:gd name="T20" fmla="*/ 8 w 9"/>
                  <a:gd name="T21" fmla="*/ 25 h 43"/>
                  <a:gd name="T22" fmla="*/ 6 w 9"/>
                  <a:gd name="T23" fmla="*/ 15 h 43"/>
                  <a:gd name="T24" fmla="*/ 5 w 9"/>
                  <a:gd name="T25" fmla="*/ 14 h 43"/>
                  <a:gd name="T26" fmla="*/ 0 w 9"/>
                  <a:gd name="T27" fmla="*/ 0 h 43"/>
                  <a:gd name="T28" fmla="*/ 1 w 9"/>
                  <a:gd name="T29" fmla="*/ 8 h 43"/>
                  <a:gd name="T30" fmla="*/ 1 w 9"/>
                  <a:gd name="T31" fmla="*/ 9 h 43"/>
                  <a:gd name="T32" fmla="*/ 1 w 9"/>
                  <a:gd name="T33" fmla="*/ 8 h 43"/>
                  <a:gd name="T34" fmla="*/ 1 w 9"/>
                  <a:gd name="T35" fmla="*/ 7 h 43"/>
                  <a:gd name="T36" fmla="*/ 2 w 9"/>
                  <a:gd name="T37" fmla="*/ 5 h 43"/>
                  <a:gd name="T38" fmla="*/ 0 w 9"/>
                  <a:gd name="T39" fmla="*/ 2 h 43"/>
                  <a:gd name="T40" fmla="*/ 0 w 9"/>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43">
                    <a:moveTo>
                      <a:pt x="5" y="14"/>
                    </a:moveTo>
                    <a:cubicBezTo>
                      <a:pt x="5" y="15"/>
                      <a:pt x="5" y="15"/>
                      <a:pt x="5" y="15"/>
                    </a:cubicBezTo>
                    <a:cubicBezTo>
                      <a:pt x="7" y="21"/>
                      <a:pt x="7" y="21"/>
                      <a:pt x="7" y="21"/>
                    </a:cubicBezTo>
                    <a:cubicBezTo>
                      <a:pt x="7" y="27"/>
                      <a:pt x="7" y="27"/>
                      <a:pt x="7" y="27"/>
                    </a:cubicBezTo>
                    <a:cubicBezTo>
                      <a:pt x="8" y="29"/>
                      <a:pt x="8" y="31"/>
                      <a:pt x="8" y="33"/>
                    </a:cubicBezTo>
                    <a:cubicBezTo>
                      <a:pt x="9" y="38"/>
                      <a:pt x="9" y="38"/>
                      <a:pt x="9" y="38"/>
                    </a:cubicBezTo>
                    <a:cubicBezTo>
                      <a:pt x="9" y="43"/>
                      <a:pt x="9" y="43"/>
                      <a:pt x="9" y="43"/>
                    </a:cubicBezTo>
                    <a:cubicBezTo>
                      <a:pt x="9" y="42"/>
                      <a:pt x="9" y="41"/>
                      <a:pt x="9" y="39"/>
                    </a:cubicBezTo>
                    <a:cubicBezTo>
                      <a:pt x="9" y="37"/>
                      <a:pt x="9" y="35"/>
                      <a:pt x="9" y="32"/>
                    </a:cubicBezTo>
                    <a:cubicBezTo>
                      <a:pt x="9" y="30"/>
                      <a:pt x="9" y="28"/>
                      <a:pt x="8" y="26"/>
                    </a:cubicBezTo>
                    <a:cubicBezTo>
                      <a:pt x="8" y="26"/>
                      <a:pt x="8" y="26"/>
                      <a:pt x="8" y="25"/>
                    </a:cubicBezTo>
                    <a:cubicBezTo>
                      <a:pt x="8" y="21"/>
                      <a:pt x="7" y="18"/>
                      <a:pt x="6" y="15"/>
                    </a:cubicBezTo>
                    <a:cubicBezTo>
                      <a:pt x="6" y="15"/>
                      <a:pt x="5" y="14"/>
                      <a:pt x="5" y="14"/>
                    </a:cubicBezTo>
                    <a:moveTo>
                      <a:pt x="0" y="0"/>
                    </a:moveTo>
                    <a:cubicBezTo>
                      <a:pt x="0" y="0"/>
                      <a:pt x="0" y="3"/>
                      <a:pt x="1" y="8"/>
                    </a:cubicBezTo>
                    <a:cubicBezTo>
                      <a:pt x="1" y="8"/>
                      <a:pt x="1" y="8"/>
                      <a:pt x="1" y="9"/>
                    </a:cubicBezTo>
                    <a:cubicBezTo>
                      <a:pt x="1" y="8"/>
                      <a:pt x="1" y="8"/>
                      <a:pt x="1" y="8"/>
                    </a:cubicBezTo>
                    <a:cubicBezTo>
                      <a:pt x="1" y="7"/>
                      <a:pt x="1" y="7"/>
                      <a:pt x="1" y="7"/>
                    </a:cubicBezTo>
                    <a:cubicBezTo>
                      <a:pt x="2" y="5"/>
                      <a:pt x="2" y="5"/>
                      <a:pt x="2" y="5"/>
                    </a:cubicBezTo>
                    <a:cubicBezTo>
                      <a:pt x="1" y="4"/>
                      <a:pt x="1" y="3"/>
                      <a:pt x="0" y="2"/>
                    </a:cubicBezTo>
                    <a:cubicBezTo>
                      <a:pt x="0" y="1"/>
                      <a:pt x="0" y="0"/>
                      <a:pt x="0"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948">
                <a:extLst>
                  <a:ext uri="{FF2B5EF4-FFF2-40B4-BE49-F238E27FC236}">
                    <a16:creationId xmlns:a16="http://schemas.microsoft.com/office/drawing/2014/main" id="{E9D4BCE4-4474-4B54-B02B-9B79C75E951E}"/>
                  </a:ext>
                </a:extLst>
              </p:cNvPr>
              <p:cNvSpPr>
                <a:spLocks noEditPoints="1"/>
              </p:cNvSpPr>
              <p:nvPr/>
            </p:nvSpPr>
            <p:spPr bwMode="auto">
              <a:xfrm>
                <a:off x="2773" y="2021"/>
                <a:ext cx="62" cy="26"/>
              </a:xfrm>
              <a:custGeom>
                <a:avLst/>
                <a:gdLst>
                  <a:gd name="T0" fmla="*/ 22 w 26"/>
                  <a:gd name="T1" fmla="*/ 8 h 11"/>
                  <a:gd name="T2" fmla="*/ 23 w 26"/>
                  <a:gd name="T3" fmla="*/ 9 h 11"/>
                  <a:gd name="T4" fmla="*/ 25 w 26"/>
                  <a:gd name="T5" fmla="*/ 11 h 11"/>
                  <a:gd name="T6" fmla="*/ 26 w 26"/>
                  <a:gd name="T7" fmla="*/ 11 h 11"/>
                  <a:gd name="T8" fmla="*/ 23 w 26"/>
                  <a:gd name="T9" fmla="*/ 9 h 11"/>
                  <a:gd name="T10" fmla="*/ 22 w 26"/>
                  <a:gd name="T11" fmla="*/ 8 h 11"/>
                  <a:gd name="T12" fmla="*/ 0 w 26"/>
                  <a:gd name="T13" fmla="*/ 0 h 11"/>
                  <a:gd name="T14" fmla="*/ 3 w 26"/>
                  <a:gd name="T15" fmla="*/ 1 h 11"/>
                  <a:gd name="T16" fmla="*/ 9 w 26"/>
                  <a:gd name="T17" fmla="*/ 4 h 11"/>
                  <a:gd name="T18" fmla="*/ 10 w 26"/>
                  <a:gd name="T19" fmla="*/ 4 h 11"/>
                  <a:gd name="T20" fmla="*/ 15 w 26"/>
                  <a:gd name="T21" fmla="*/ 8 h 11"/>
                  <a:gd name="T22" fmla="*/ 16 w 26"/>
                  <a:gd name="T23" fmla="*/ 8 h 11"/>
                  <a:gd name="T24" fmla="*/ 16 w 26"/>
                  <a:gd name="T25" fmla="*/ 8 h 11"/>
                  <a:gd name="T26" fmla="*/ 16 w 26"/>
                  <a:gd name="T27" fmla="*/ 8 h 11"/>
                  <a:gd name="T28" fmla="*/ 18 w 26"/>
                  <a:gd name="T29" fmla="*/ 8 h 11"/>
                  <a:gd name="T30" fmla="*/ 20 w 26"/>
                  <a:gd name="T31" fmla="*/ 7 h 11"/>
                  <a:gd name="T32" fmla="*/ 20 w 26"/>
                  <a:gd name="T33" fmla="*/ 7 h 11"/>
                  <a:gd name="T34" fmla="*/ 19 w 26"/>
                  <a:gd name="T35" fmla="*/ 7 h 11"/>
                  <a:gd name="T36" fmla="*/ 16 w 26"/>
                  <a:gd name="T37" fmla="*/ 5 h 11"/>
                  <a:gd name="T38" fmla="*/ 10 w 26"/>
                  <a:gd name="T39" fmla="*/ 2 h 11"/>
                  <a:gd name="T40" fmla="*/ 3 w 26"/>
                  <a:gd name="T41" fmla="*/ 0 h 11"/>
                  <a:gd name="T42" fmla="*/ 0 w 26"/>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1">
                    <a:moveTo>
                      <a:pt x="22" y="8"/>
                    </a:moveTo>
                    <a:cubicBezTo>
                      <a:pt x="23" y="9"/>
                      <a:pt x="23" y="9"/>
                      <a:pt x="23" y="9"/>
                    </a:cubicBezTo>
                    <a:cubicBezTo>
                      <a:pt x="25" y="11"/>
                      <a:pt x="25" y="11"/>
                      <a:pt x="25" y="11"/>
                    </a:cubicBezTo>
                    <a:cubicBezTo>
                      <a:pt x="26" y="11"/>
                      <a:pt x="26" y="11"/>
                      <a:pt x="26" y="11"/>
                    </a:cubicBezTo>
                    <a:cubicBezTo>
                      <a:pt x="25" y="11"/>
                      <a:pt x="24" y="10"/>
                      <a:pt x="23" y="9"/>
                    </a:cubicBezTo>
                    <a:cubicBezTo>
                      <a:pt x="23" y="9"/>
                      <a:pt x="22" y="8"/>
                      <a:pt x="22" y="8"/>
                    </a:cubicBezTo>
                    <a:moveTo>
                      <a:pt x="0" y="0"/>
                    </a:moveTo>
                    <a:cubicBezTo>
                      <a:pt x="0" y="0"/>
                      <a:pt x="1" y="0"/>
                      <a:pt x="3" y="1"/>
                    </a:cubicBezTo>
                    <a:cubicBezTo>
                      <a:pt x="4" y="1"/>
                      <a:pt x="6" y="2"/>
                      <a:pt x="9" y="4"/>
                    </a:cubicBezTo>
                    <a:cubicBezTo>
                      <a:pt x="9" y="4"/>
                      <a:pt x="10" y="4"/>
                      <a:pt x="10" y="4"/>
                    </a:cubicBezTo>
                    <a:cubicBezTo>
                      <a:pt x="12" y="5"/>
                      <a:pt x="14" y="7"/>
                      <a:pt x="15" y="8"/>
                    </a:cubicBezTo>
                    <a:cubicBezTo>
                      <a:pt x="16" y="8"/>
                      <a:pt x="16" y="8"/>
                      <a:pt x="16" y="8"/>
                    </a:cubicBezTo>
                    <a:cubicBezTo>
                      <a:pt x="16" y="8"/>
                      <a:pt x="16" y="8"/>
                      <a:pt x="16" y="8"/>
                    </a:cubicBezTo>
                    <a:cubicBezTo>
                      <a:pt x="16" y="8"/>
                      <a:pt x="16" y="8"/>
                      <a:pt x="16" y="8"/>
                    </a:cubicBezTo>
                    <a:cubicBezTo>
                      <a:pt x="18" y="8"/>
                      <a:pt x="18" y="8"/>
                      <a:pt x="18" y="8"/>
                    </a:cubicBezTo>
                    <a:cubicBezTo>
                      <a:pt x="18" y="8"/>
                      <a:pt x="19" y="7"/>
                      <a:pt x="20" y="7"/>
                    </a:cubicBezTo>
                    <a:cubicBezTo>
                      <a:pt x="20" y="7"/>
                      <a:pt x="20" y="7"/>
                      <a:pt x="20" y="7"/>
                    </a:cubicBezTo>
                    <a:cubicBezTo>
                      <a:pt x="20" y="7"/>
                      <a:pt x="20" y="7"/>
                      <a:pt x="19" y="7"/>
                    </a:cubicBezTo>
                    <a:cubicBezTo>
                      <a:pt x="18" y="6"/>
                      <a:pt x="17" y="5"/>
                      <a:pt x="16" y="5"/>
                    </a:cubicBezTo>
                    <a:cubicBezTo>
                      <a:pt x="14" y="3"/>
                      <a:pt x="12" y="2"/>
                      <a:pt x="10" y="2"/>
                    </a:cubicBezTo>
                    <a:cubicBezTo>
                      <a:pt x="7" y="1"/>
                      <a:pt x="4" y="0"/>
                      <a:pt x="3" y="0"/>
                    </a:cubicBezTo>
                    <a:cubicBezTo>
                      <a:pt x="1" y="0"/>
                      <a:pt x="0" y="0"/>
                      <a:pt x="0" y="0"/>
                    </a:cubicBezTo>
                  </a:path>
                </a:pathLst>
              </a:custGeom>
              <a:solidFill>
                <a:srgbClr val="A51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949">
                <a:extLst>
                  <a:ext uri="{FF2B5EF4-FFF2-40B4-BE49-F238E27FC236}">
                    <a16:creationId xmlns:a16="http://schemas.microsoft.com/office/drawing/2014/main" id="{154FFBE5-D453-44C6-984A-0690545F8BE1}"/>
                  </a:ext>
                </a:extLst>
              </p:cNvPr>
              <p:cNvSpPr>
                <a:spLocks noChangeArrowheads="1"/>
              </p:cNvSpPr>
              <p:nvPr/>
            </p:nvSpPr>
            <p:spPr bwMode="auto">
              <a:xfrm>
                <a:off x="2442" y="3145"/>
                <a:ext cx="1" cy="1"/>
              </a:xfrm>
              <a:prstGeom prst="rect">
                <a:avLst/>
              </a:prstGeom>
              <a:solidFill>
                <a:srgbClr val="D24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950">
                <a:extLst>
                  <a:ext uri="{FF2B5EF4-FFF2-40B4-BE49-F238E27FC236}">
                    <a16:creationId xmlns:a16="http://schemas.microsoft.com/office/drawing/2014/main" id="{1D0B16FA-6703-48DA-9CB5-40976C64934B}"/>
                  </a:ext>
                </a:extLst>
              </p:cNvPr>
              <p:cNvSpPr>
                <a:spLocks/>
              </p:cNvSpPr>
              <p:nvPr/>
            </p:nvSpPr>
            <p:spPr bwMode="auto">
              <a:xfrm>
                <a:off x="2442" y="314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951">
                <a:extLst>
                  <a:ext uri="{FF2B5EF4-FFF2-40B4-BE49-F238E27FC236}">
                    <a16:creationId xmlns:a16="http://schemas.microsoft.com/office/drawing/2014/main" id="{259C3C45-AD7B-46C7-8BD4-B6D72B6DF786}"/>
                  </a:ext>
                </a:extLst>
              </p:cNvPr>
              <p:cNvSpPr>
                <a:spLocks/>
              </p:cNvSpPr>
              <p:nvPr/>
            </p:nvSpPr>
            <p:spPr bwMode="auto">
              <a:xfrm>
                <a:off x="2219" y="1603"/>
                <a:ext cx="673" cy="418"/>
              </a:xfrm>
              <a:custGeom>
                <a:avLst/>
                <a:gdLst>
                  <a:gd name="T0" fmla="*/ 2 w 283"/>
                  <a:gd name="T1" fmla="*/ 0 h 176"/>
                  <a:gd name="T2" fmla="*/ 2 w 283"/>
                  <a:gd name="T3" fmla="*/ 0 h 176"/>
                  <a:gd name="T4" fmla="*/ 1 w 283"/>
                  <a:gd name="T5" fmla="*/ 3 h 176"/>
                  <a:gd name="T6" fmla="*/ 0 w 283"/>
                  <a:gd name="T7" fmla="*/ 4 h 176"/>
                  <a:gd name="T8" fmla="*/ 0 w 283"/>
                  <a:gd name="T9" fmla="*/ 4 h 176"/>
                  <a:gd name="T10" fmla="*/ 0 w 283"/>
                  <a:gd name="T11" fmla="*/ 6 h 176"/>
                  <a:gd name="T12" fmla="*/ 0 w 283"/>
                  <a:gd name="T13" fmla="*/ 6 h 176"/>
                  <a:gd name="T14" fmla="*/ 0 w 283"/>
                  <a:gd name="T15" fmla="*/ 7 h 176"/>
                  <a:gd name="T16" fmla="*/ 0 w 283"/>
                  <a:gd name="T17" fmla="*/ 8 h 176"/>
                  <a:gd name="T18" fmla="*/ 0 w 283"/>
                  <a:gd name="T19" fmla="*/ 8 h 176"/>
                  <a:gd name="T20" fmla="*/ 0 w 283"/>
                  <a:gd name="T21" fmla="*/ 8 h 176"/>
                  <a:gd name="T22" fmla="*/ 0 w 283"/>
                  <a:gd name="T23" fmla="*/ 10 h 176"/>
                  <a:gd name="T24" fmla="*/ 0 w 283"/>
                  <a:gd name="T25" fmla="*/ 10 h 176"/>
                  <a:gd name="T26" fmla="*/ 19 w 283"/>
                  <a:gd name="T27" fmla="*/ 52 h 176"/>
                  <a:gd name="T28" fmla="*/ 45 w 283"/>
                  <a:gd name="T29" fmla="*/ 74 h 176"/>
                  <a:gd name="T30" fmla="*/ 58 w 283"/>
                  <a:gd name="T31" fmla="*/ 83 h 176"/>
                  <a:gd name="T32" fmla="*/ 70 w 283"/>
                  <a:gd name="T33" fmla="*/ 94 h 176"/>
                  <a:gd name="T34" fmla="*/ 97 w 283"/>
                  <a:gd name="T35" fmla="*/ 114 h 176"/>
                  <a:gd name="T36" fmla="*/ 111 w 283"/>
                  <a:gd name="T37" fmla="*/ 118 h 176"/>
                  <a:gd name="T38" fmla="*/ 122 w 283"/>
                  <a:gd name="T39" fmla="*/ 120 h 176"/>
                  <a:gd name="T40" fmla="*/ 136 w 283"/>
                  <a:gd name="T41" fmla="*/ 120 h 176"/>
                  <a:gd name="T42" fmla="*/ 156 w 283"/>
                  <a:gd name="T43" fmla="*/ 121 h 176"/>
                  <a:gd name="T44" fmla="*/ 187 w 283"/>
                  <a:gd name="T45" fmla="*/ 135 h 176"/>
                  <a:gd name="T46" fmla="*/ 199 w 283"/>
                  <a:gd name="T47" fmla="*/ 147 h 176"/>
                  <a:gd name="T48" fmla="*/ 227 w 283"/>
                  <a:gd name="T49" fmla="*/ 172 h 176"/>
                  <a:gd name="T50" fmla="*/ 240 w 283"/>
                  <a:gd name="T51" fmla="*/ 176 h 176"/>
                  <a:gd name="T52" fmla="*/ 243 w 283"/>
                  <a:gd name="T53" fmla="*/ 176 h 176"/>
                  <a:gd name="T54" fmla="*/ 255 w 283"/>
                  <a:gd name="T55" fmla="*/ 174 h 176"/>
                  <a:gd name="T56" fmla="*/ 277 w 283"/>
                  <a:gd name="T57" fmla="*/ 161 h 176"/>
                  <a:gd name="T58" fmla="*/ 282 w 283"/>
                  <a:gd name="T59" fmla="*/ 142 h 176"/>
                  <a:gd name="T60" fmla="*/ 282 w 283"/>
                  <a:gd name="T61" fmla="*/ 139 h 176"/>
                  <a:gd name="T62" fmla="*/ 282 w 283"/>
                  <a:gd name="T63" fmla="*/ 139 h 176"/>
                  <a:gd name="T64" fmla="*/ 282 w 283"/>
                  <a:gd name="T65" fmla="*/ 138 h 176"/>
                  <a:gd name="T66" fmla="*/ 282 w 283"/>
                  <a:gd name="T67" fmla="*/ 138 h 176"/>
                  <a:gd name="T68" fmla="*/ 281 w 283"/>
                  <a:gd name="T69" fmla="*/ 136 h 176"/>
                  <a:gd name="T70" fmla="*/ 281 w 283"/>
                  <a:gd name="T71" fmla="*/ 136 h 176"/>
                  <a:gd name="T72" fmla="*/ 280 w 283"/>
                  <a:gd name="T73" fmla="*/ 138 h 176"/>
                  <a:gd name="T74" fmla="*/ 281 w 283"/>
                  <a:gd name="T75" fmla="*/ 145 h 176"/>
                  <a:gd name="T76" fmla="*/ 243 w 283"/>
                  <a:gd name="T77" fmla="*/ 175 h 176"/>
                  <a:gd name="T78" fmla="*/ 228 w 283"/>
                  <a:gd name="T79" fmla="*/ 171 h 176"/>
                  <a:gd name="T80" fmla="*/ 188 w 283"/>
                  <a:gd name="T81" fmla="*/ 134 h 176"/>
                  <a:gd name="T82" fmla="*/ 156 w 283"/>
                  <a:gd name="T83" fmla="*/ 120 h 176"/>
                  <a:gd name="T84" fmla="*/ 97 w 283"/>
                  <a:gd name="T85" fmla="*/ 113 h 176"/>
                  <a:gd name="T86" fmla="*/ 59 w 283"/>
                  <a:gd name="T87" fmla="*/ 82 h 176"/>
                  <a:gd name="T88" fmla="*/ 20 w 283"/>
                  <a:gd name="T89" fmla="*/ 51 h 176"/>
                  <a:gd name="T90" fmla="*/ 1 w 283"/>
                  <a:gd name="T91" fmla="*/ 4 h 176"/>
                  <a:gd name="T92" fmla="*/ 1 w 283"/>
                  <a:gd name="T93" fmla="*/ 4 h 176"/>
                  <a:gd name="T94" fmla="*/ 1 w 283"/>
                  <a:gd name="T95" fmla="*/ 4 h 176"/>
                  <a:gd name="T96" fmla="*/ 1 w 283"/>
                  <a:gd name="T97" fmla="*/ 4 h 176"/>
                  <a:gd name="T98" fmla="*/ 1 w 283"/>
                  <a:gd name="T99" fmla="*/ 3 h 176"/>
                  <a:gd name="T100" fmla="*/ 1 w 283"/>
                  <a:gd name="T101" fmla="*/ 3 h 176"/>
                  <a:gd name="T102" fmla="*/ 1 w 283"/>
                  <a:gd name="T103" fmla="*/ 3 h 176"/>
                  <a:gd name="T104" fmla="*/ 1 w 283"/>
                  <a:gd name="T105" fmla="*/ 3 h 176"/>
                  <a:gd name="T106" fmla="*/ 1 w 283"/>
                  <a:gd name="T107" fmla="*/ 3 h 176"/>
                  <a:gd name="T108" fmla="*/ 1 w 283"/>
                  <a:gd name="T109" fmla="*/ 2 h 176"/>
                  <a:gd name="T110" fmla="*/ 1 w 283"/>
                  <a:gd name="T111" fmla="*/ 2 h 176"/>
                  <a:gd name="T112" fmla="*/ 1 w 283"/>
                  <a:gd name="T113" fmla="*/ 2 h 176"/>
                  <a:gd name="T114" fmla="*/ 1 w 283"/>
                  <a:gd name="T115" fmla="*/ 2 h 176"/>
                  <a:gd name="T116" fmla="*/ 1 w 283"/>
                  <a:gd name="T117" fmla="*/ 2 h 176"/>
                  <a:gd name="T118" fmla="*/ 1 w 283"/>
                  <a:gd name="T119" fmla="*/ 1 h 176"/>
                  <a:gd name="T120" fmla="*/ 1 w 283"/>
                  <a:gd name="T121" fmla="*/ 1 h 176"/>
                  <a:gd name="T122" fmla="*/ 2 w 283"/>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3" h="176">
                    <a:moveTo>
                      <a:pt x="2" y="0"/>
                    </a:moveTo>
                    <a:cubicBezTo>
                      <a:pt x="2" y="0"/>
                      <a:pt x="2" y="0"/>
                      <a:pt x="2" y="0"/>
                    </a:cubicBezTo>
                    <a:cubicBezTo>
                      <a:pt x="1" y="3"/>
                      <a:pt x="1" y="3"/>
                      <a:pt x="1" y="3"/>
                    </a:cubicBezTo>
                    <a:cubicBezTo>
                      <a:pt x="0" y="4"/>
                      <a:pt x="0" y="4"/>
                      <a:pt x="0" y="4"/>
                    </a:cubicBezTo>
                    <a:cubicBezTo>
                      <a:pt x="0" y="4"/>
                      <a:pt x="0" y="4"/>
                      <a:pt x="0" y="4"/>
                    </a:cubicBezTo>
                    <a:cubicBezTo>
                      <a:pt x="0" y="6"/>
                      <a:pt x="0" y="6"/>
                      <a:pt x="0" y="6"/>
                    </a:cubicBezTo>
                    <a:cubicBezTo>
                      <a:pt x="0" y="6"/>
                      <a:pt x="0" y="6"/>
                      <a:pt x="0" y="6"/>
                    </a:cubicBezTo>
                    <a:cubicBezTo>
                      <a:pt x="0" y="6"/>
                      <a:pt x="0" y="6"/>
                      <a:pt x="0" y="7"/>
                    </a:cubicBezTo>
                    <a:cubicBezTo>
                      <a:pt x="0" y="7"/>
                      <a:pt x="0" y="7"/>
                      <a:pt x="0" y="8"/>
                    </a:cubicBezTo>
                    <a:cubicBezTo>
                      <a:pt x="0" y="8"/>
                      <a:pt x="0" y="8"/>
                      <a:pt x="0" y="8"/>
                    </a:cubicBezTo>
                    <a:cubicBezTo>
                      <a:pt x="0" y="8"/>
                      <a:pt x="0" y="8"/>
                      <a:pt x="0" y="8"/>
                    </a:cubicBezTo>
                    <a:cubicBezTo>
                      <a:pt x="0" y="9"/>
                      <a:pt x="0" y="10"/>
                      <a:pt x="0" y="10"/>
                    </a:cubicBezTo>
                    <a:cubicBezTo>
                      <a:pt x="0" y="10"/>
                      <a:pt x="0" y="10"/>
                      <a:pt x="0" y="10"/>
                    </a:cubicBezTo>
                    <a:cubicBezTo>
                      <a:pt x="2" y="27"/>
                      <a:pt x="9" y="41"/>
                      <a:pt x="19" y="52"/>
                    </a:cubicBezTo>
                    <a:cubicBezTo>
                      <a:pt x="27" y="60"/>
                      <a:pt x="36" y="67"/>
                      <a:pt x="45" y="74"/>
                    </a:cubicBezTo>
                    <a:cubicBezTo>
                      <a:pt x="50" y="77"/>
                      <a:pt x="54" y="80"/>
                      <a:pt x="58" y="83"/>
                    </a:cubicBezTo>
                    <a:cubicBezTo>
                      <a:pt x="62" y="87"/>
                      <a:pt x="66" y="90"/>
                      <a:pt x="70" y="94"/>
                    </a:cubicBezTo>
                    <a:cubicBezTo>
                      <a:pt x="78" y="102"/>
                      <a:pt x="86" y="110"/>
                      <a:pt x="97" y="114"/>
                    </a:cubicBezTo>
                    <a:cubicBezTo>
                      <a:pt x="101" y="116"/>
                      <a:pt x="106" y="118"/>
                      <a:pt x="111" y="118"/>
                    </a:cubicBezTo>
                    <a:cubicBezTo>
                      <a:pt x="115" y="119"/>
                      <a:pt x="118" y="119"/>
                      <a:pt x="122" y="120"/>
                    </a:cubicBezTo>
                    <a:cubicBezTo>
                      <a:pt x="127" y="120"/>
                      <a:pt x="131" y="120"/>
                      <a:pt x="136" y="120"/>
                    </a:cubicBezTo>
                    <a:cubicBezTo>
                      <a:pt x="142" y="120"/>
                      <a:pt x="149" y="120"/>
                      <a:pt x="156" y="121"/>
                    </a:cubicBezTo>
                    <a:cubicBezTo>
                      <a:pt x="167" y="122"/>
                      <a:pt x="178" y="127"/>
                      <a:pt x="187" y="135"/>
                    </a:cubicBezTo>
                    <a:cubicBezTo>
                      <a:pt x="191" y="139"/>
                      <a:pt x="195" y="143"/>
                      <a:pt x="199" y="147"/>
                    </a:cubicBezTo>
                    <a:cubicBezTo>
                      <a:pt x="208" y="157"/>
                      <a:pt x="217" y="166"/>
                      <a:pt x="227" y="172"/>
                    </a:cubicBezTo>
                    <a:cubicBezTo>
                      <a:pt x="231" y="174"/>
                      <a:pt x="235" y="175"/>
                      <a:pt x="240" y="176"/>
                    </a:cubicBezTo>
                    <a:cubicBezTo>
                      <a:pt x="241" y="176"/>
                      <a:pt x="242" y="176"/>
                      <a:pt x="243" y="176"/>
                    </a:cubicBezTo>
                    <a:cubicBezTo>
                      <a:pt x="247" y="176"/>
                      <a:pt x="251" y="175"/>
                      <a:pt x="255" y="174"/>
                    </a:cubicBezTo>
                    <a:cubicBezTo>
                      <a:pt x="264" y="172"/>
                      <a:pt x="272" y="167"/>
                      <a:pt x="277" y="161"/>
                    </a:cubicBezTo>
                    <a:cubicBezTo>
                      <a:pt x="281" y="155"/>
                      <a:pt x="283" y="149"/>
                      <a:pt x="282" y="142"/>
                    </a:cubicBezTo>
                    <a:cubicBezTo>
                      <a:pt x="282" y="141"/>
                      <a:pt x="282" y="140"/>
                      <a:pt x="282" y="139"/>
                    </a:cubicBezTo>
                    <a:cubicBezTo>
                      <a:pt x="282" y="139"/>
                      <a:pt x="282" y="139"/>
                      <a:pt x="282" y="139"/>
                    </a:cubicBezTo>
                    <a:cubicBezTo>
                      <a:pt x="282" y="139"/>
                      <a:pt x="282" y="138"/>
                      <a:pt x="282" y="138"/>
                    </a:cubicBezTo>
                    <a:cubicBezTo>
                      <a:pt x="282" y="138"/>
                      <a:pt x="282" y="138"/>
                      <a:pt x="282" y="138"/>
                    </a:cubicBezTo>
                    <a:cubicBezTo>
                      <a:pt x="282" y="137"/>
                      <a:pt x="281" y="137"/>
                      <a:pt x="281" y="136"/>
                    </a:cubicBezTo>
                    <a:cubicBezTo>
                      <a:pt x="281" y="136"/>
                      <a:pt x="281" y="136"/>
                      <a:pt x="281" y="136"/>
                    </a:cubicBezTo>
                    <a:cubicBezTo>
                      <a:pt x="281" y="137"/>
                      <a:pt x="280" y="137"/>
                      <a:pt x="280" y="138"/>
                    </a:cubicBezTo>
                    <a:cubicBezTo>
                      <a:pt x="281" y="140"/>
                      <a:pt x="281" y="143"/>
                      <a:pt x="281" y="145"/>
                    </a:cubicBezTo>
                    <a:cubicBezTo>
                      <a:pt x="281" y="164"/>
                      <a:pt x="260" y="175"/>
                      <a:pt x="243" y="175"/>
                    </a:cubicBezTo>
                    <a:cubicBezTo>
                      <a:pt x="237" y="175"/>
                      <a:pt x="232" y="174"/>
                      <a:pt x="228" y="171"/>
                    </a:cubicBezTo>
                    <a:cubicBezTo>
                      <a:pt x="213" y="163"/>
                      <a:pt x="200" y="145"/>
                      <a:pt x="188" y="134"/>
                    </a:cubicBezTo>
                    <a:cubicBezTo>
                      <a:pt x="179" y="126"/>
                      <a:pt x="168" y="121"/>
                      <a:pt x="156" y="120"/>
                    </a:cubicBezTo>
                    <a:cubicBezTo>
                      <a:pt x="137" y="117"/>
                      <a:pt x="115" y="121"/>
                      <a:pt x="97" y="113"/>
                    </a:cubicBezTo>
                    <a:cubicBezTo>
                      <a:pt x="82" y="107"/>
                      <a:pt x="71" y="93"/>
                      <a:pt x="59" y="82"/>
                    </a:cubicBezTo>
                    <a:cubicBezTo>
                      <a:pt x="46" y="72"/>
                      <a:pt x="32" y="63"/>
                      <a:pt x="20" y="51"/>
                    </a:cubicBezTo>
                    <a:cubicBezTo>
                      <a:pt x="8" y="38"/>
                      <a:pt x="2" y="22"/>
                      <a:pt x="1" y="4"/>
                    </a:cubicBezTo>
                    <a:cubicBezTo>
                      <a:pt x="1" y="4"/>
                      <a:pt x="1" y="4"/>
                      <a:pt x="1" y="4"/>
                    </a:cubicBezTo>
                    <a:cubicBezTo>
                      <a:pt x="1" y="4"/>
                      <a:pt x="1" y="4"/>
                      <a:pt x="1" y="4"/>
                    </a:cubicBezTo>
                    <a:cubicBezTo>
                      <a:pt x="1" y="4"/>
                      <a:pt x="1" y="4"/>
                      <a:pt x="1" y="4"/>
                    </a:cubicBezTo>
                    <a:cubicBezTo>
                      <a:pt x="1" y="4"/>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2" y="1"/>
                      <a:pt x="2" y="0"/>
                      <a:pt x="2" y="0"/>
                    </a:cubicBezTo>
                  </a:path>
                </a:pathLst>
              </a:custGeom>
              <a:solidFill>
                <a:srgbClr val="C679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952">
                <a:extLst>
                  <a:ext uri="{FF2B5EF4-FFF2-40B4-BE49-F238E27FC236}">
                    <a16:creationId xmlns:a16="http://schemas.microsoft.com/office/drawing/2014/main" id="{F25CC4D0-2DD7-452B-BF65-0E98675A06E6}"/>
                  </a:ext>
                </a:extLst>
              </p:cNvPr>
              <p:cNvSpPr>
                <a:spLocks/>
              </p:cNvSpPr>
              <p:nvPr/>
            </p:nvSpPr>
            <p:spPr bwMode="auto">
              <a:xfrm>
                <a:off x="2882" y="1919"/>
                <a:ext cx="3" cy="7"/>
              </a:xfrm>
              <a:custGeom>
                <a:avLst/>
                <a:gdLst>
                  <a:gd name="T0" fmla="*/ 0 w 1"/>
                  <a:gd name="T1" fmla="*/ 0 h 3"/>
                  <a:gd name="T2" fmla="*/ 1 w 1"/>
                  <a:gd name="T3" fmla="*/ 3 h 3"/>
                  <a:gd name="T4" fmla="*/ 1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1" y="3"/>
                      <a:pt x="1" y="3"/>
                      <a:pt x="1" y="3"/>
                    </a:cubicBezTo>
                    <a:cubicBezTo>
                      <a:pt x="1" y="3"/>
                      <a:pt x="1" y="2"/>
                      <a:pt x="1" y="2"/>
                    </a:cubicBezTo>
                    <a:cubicBezTo>
                      <a:pt x="0" y="0"/>
                      <a:pt x="0" y="0"/>
                      <a:pt x="0" y="0"/>
                    </a:cubicBezTo>
                  </a:path>
                </a:pathLst>
              </a:custGeom>
              <a:solidFill>
                <a:srgbClr val="E39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953">
                <a:extLst>
                  <a:ext uri="{FF2B5EF4-FFF2-40B4-BE49-F238E27FC236}">
                    <a16:creationId xmlns:a16="http://schemas.microsoft.com/office/drawing/2014/main" id="{B75510AA-29CB-4C0A-B47A-21553905A299}"/>
                  </a:ext>
                </a:extLst>
              </p:cNvPr>
              <p:cNvSpPr>
                <a:spLocks noEditPoints="1"/>
              </p:cNvSpPr>
              <p:nvPr/>
            </p:nvSpPr>
            <p:spPr bwMode="auto">
              <a:xfrm>
                <a:off x="2221" y="1603"/>
                <a:ext cx="666" cy="328"/>
              </a:xfrm>
              <a:custGeom>
                <a:avLst/>
                <a:gdLst>
                  <a:gd name="T0" fmla="*/ 280 w 280"/>
                  <a:gd name="T1" fmla="*/ 136 h 138"/>
                  <a:gd name="T2" fmla="*/ 279 w 280"/>
                  <a:gd name="T3" fmla="*/ 138 h 138"/>
                  <a:gd name="T4" fmla="*/ 279 w 280"/>
                  <a:gd name="T5" fmla="*/ 138 h 138"/>
                  <a:gd name="T6" fmla="*/ 280 w 280"/>
                  <a:gd name="T7" fmla="*/ 136 h 138"/>
                  <a:gd name="T8" fmla="*/ 280 w 280"/>
                  <a:gd name="T9" fmla="*/ 136 h 138"/>
                  <a:gd name="T10" fmla="*/ 279 w 280"/>
                  <a:gd name="T11" fmla="*/ 135 h 138"/>
                  <a:gd name="T12" fmla="*/ 279 w 280"/>
                  <a:gd name="T13" fmla="*/ 136 h 138"/>
                  <a:gd name="T14" fmla="*/ 279 w 280"/>
                  <a:gd name="T15" fmla="*/ 137 h 138"/>
                  <a:gd name="T16" fmla="*/ 280 w 280"/>
                  <a:gd name="T17" fmla="*/ 135 h 138"/>
                  <a:gd name="T18" fmla="*/ 279 w 280"/>
                  <a:gd name="T19" fmla="*/ 135 h 138"/>
                  <a:gd name="T20" fmla="*/ 0 w 280"/>
                  <a:gd name="T21" fmla="*/ 3 h 138"/>
                  <a:gd name="T22" fmla="*/ 0 w 280"/>
                  <a:gd name="T23" fmla="*/ 4 h 138"/>
                  <a:gd name="T24" fmla="*/ 0 w 280"/>
                  <a:gd name="T25" fmla="*/ 3 h 138"/>
                  <a:gd name="T26" fmla="*/ 0 w 280"/>
                  <a:gd name="T27" fmla="*/ 3 h 138"/>
                  <a:gd name="T28" fmla="*/ 0 w 280"/>
                  <a:gd name="T29" fmla="*/ 3 h 138"/>
                  <a:gd name="T30" fmla="*/ 0 w 280"/>
                  <a:gd name="T31" fmla="*/ 3 h 138"/>
                  <a:gd name="T32" fmla="*/ 0 w 280"/>
                  <a:gd name="T33" fmla="*/ 3 h 138"/>
                  <a:gd name="T34" fmla="*/ 0 w 280"/>
                  <a:gd name="T35" fmla="*/ 3 h 138"/>
                  <a:gd name="T36" fmla="*/ 0 w 280"/>
                  <a:gd name="T37" fmla="*/ 3 h 138"/>
                  <a:gd name="T38" fmla="*/ 0 w 280"/>
                  <a:gd name="T39" fmla="*/ 2 h 138"/>
                  <a:gd name="T40" fmla="*/ 0 w 280"/>
                  <a:gd name="T41" fmla="*/ 2 h 138"/>
                  <a:gd name="T42" fmla="*/ 0 w 280"/>
                  <a:gd name="T43" fmla="*/ 2 h 138"/>
                  <a:gd name="T44" fmla="*/ 0 w 280"/>
                  <a:gd name="T45" fmla="*/ 2 h 138"/>
                  <a:gd name="T46" fmla="*/ 0 w 280"/>
                  <a:gd name="T47" fmla="*/ 2 h 138"/>
                  <a:gd name="T48" fmla="*/ 0 w 280"/>
                  <a:gd name="T49" fmla="*/ 2 h 138"/>
                  <a:gd name="T50" fmla="*/ 0 w 280"/>
                  <a:gd name="T51" fmla="*/ 1 h 138"/>
                  <a:gd name="T52" fmla="*/ 0 w 280"/>
                  <a:gd name="T53" fmla="*/ 2 h 138"/>
                  <a:gd name="T54" fmla="*/ 0 w 280"/>
                  <a:gd name="T55" fmla="*/ 1 h 138"/>
                  <a:gd name="T56" fmla="*/ 1 w 280"/>
                  <a:gd name="T57" fmla="*/ 0 h 138"/>
                  <a:gd name="T58" fmla="*/ 1 w 280"/>
                  <a:gd name="T59" fmla="*/ 0 h 138"/>
                  <a:gd name="T60" fmla="*/ 0 w 280"/>
                  <a:gd name="T61" fmla="*/ 1 h 138"/>
                  <a:gd name="T62" fmla="*/ 1 w 280"/>
                  <a:gd name="T6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138">
                    <a:moveTo>
                      <a:pt x="280" y="136"/>
                    </a:moveTo>
                    <a:cubicBezTo>
                      <a:pt x="280" y="137"/>
                      <a:pt x="279" y="137"/>
                      <a:pt x="279" y="138"/>
                    </a:cubicBezTo>
                    <a:cubicBezTo>
                      <a:pt x="279" y="138"/>
                      <a:pt x="279" y="138"/>
                      <a:pt x="279" y="138"/>
                    </a:cubicBezTo>
                    <a:cubicBezTo>
                      <a:pt x="279" y="137"/>
                      <a:pt x="280" y="137"/>
                      <a:pt x="280" y="136"/>
                    </a:cubicBezTo>
                    <a:cubicBezTo>
                      <a:pt x="280" y="136"/>
                      <a:pt x="280" y="136"/>
                      <a:pt x="280" y="136"/>
                    </a:cubicBezTo>
                    <a:moveTo>
                      <a:pt x="279" y="135"/>
                    </a:moveTo>
                    <a:cubicBezTo>
                      <a:pt x="279" y="135"/>
                      <a:pt x="279" y="136"/>
                      <a:pt x="279" y="136"/>
                    </a:cubicBezTo>
                    <a:cubicBezTo>
                      <a:pt x="279" y="137"/>
                      <a:pt x="279" y="137"/>
                      <a:pt x="279" y="137"/>
                    </a:cubicBezTo>
                    <a:cubicBezTo>
                      <a:pt x="279" y="136"/>
                      <a:pt x="279" y="136"/>
                      <a:pt x="280" y="135"/>
                    </a:cubicBezTo>
                    <a:cubicBezTo>
                      <a:pt x="279" y="135"/>
                      <a:pt x="279" y="135"/>
                      <a:pt x="279" y="135"/>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1" y="0"/>
                    </a:moveTo>
                    <a:cubicBezTo>
                      <a:pt x="1" y="0"/>
                      <a:pt x="1" y="0"/>
                      <a:pt x="1" y="0"/>
                    </a:cubicBezTo>
                    <a:cubicBezTo>
                      <a:pt x="1" y="0"/>
                      <a:pt x="1" y="1"/>
                      <a:pt x="0" y="1"/>
                    </a:cubicBezTo>
                    <a:cubicBezTo>
                      <a:pt x="1" y="1"/>
                      <a:pt x="1" y="0"/>
                      <a:pt x="1" y="0"/>
                    </a:cubicBezTo>
                  </a:path>
                </a:pathLst>
              </a:custGeom>
              <a:solidFill>
                <a:srgbClr val="C2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954">
                <a:extLst>
                  <a:ext uri="{FF2B5EF4-FFF2-40B4-BE49-F238E27FC236}">
                    <a16:creationId xmlns:a16="http://schemas.microsoft.com/office/drawing/2014/main" id="{717863C7-423E-4CDB-8F25-6B03E8FA71EE}"/>
                  </a:ext>
                </a:extLst>
              </p:cNvPr>
              <p:cNvSpPr>
                <a:spLocks noEditPoints="1"/>
              </p:cNvSpPr>
              <p:nvPr/>
            </p:nvSpPr>
            <p:spPr bwMode="auto">
              <a:xfrm>
                <a:off x="2221" y="1605"/>
                <a:ext cx="0" cy="5"/>
              </a:xfrm>
              <a:custGeom>
                <a:avLst/>
                <a:gdLst>
                  <a:gd name="T0" fmla="*/ 2 h 2"/>
                  <a:gd name="T1" fmla="*/ 2 h 2"/>
                  <a:gd name="T2" fmla="*/ 2 h 2"/>
                  <a:gd name="T3" fmla="*/ 2 h 2"/>
                  <a:gd name="T4" fmla="*/ 2 h 2"/>
                  <a:gd name="T5" fmla="*/ 2 h 2"/>
                  <a:gd name="T6" fmla="*/ 1 h 2"/>
                  <a:gd name="T7" fmla="*/ 2 h 2"/>
                  <a:gd name="T8" fmla="*/ 1 h 2"/>
                  <a:gd name="T9" fmla="*/ 1 h 2"/>
                  <a:gd name="T10" fmla="*/ 1 h 2"/>
                  <a:gd name="T11" fmla="*/ 1 h 2"/>
                  <a:gd name="T12" fmla="*/ 1 h 2"/>
                  <a:gd name="T13" fmla="*/ 1 h 2"/>
                  <a:gd name="T14" fmla="*/ 1 h 2"/>
                  <a:gd name="T15" fmla="*/ 0 h 2"/>
                  <a:gd name="T16" fmla="*/ 0 h 2"/>
                  <a:gd name="T17"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BF6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955">
                <a:extLst>
                  <a:ext uri="{FF2B5EF4-FFF2-40B4-BE49-F238E27FC236}">
                    <a16:creationId xmlns:a16="http://schemas.microsoft.com/office/drawing/2014/main" id="{CAEEBAD3-D8C7-4F57-B0B0-03F3615E9D48}"/>
                  </a:ext>
                </a:extLst>
              </p:cNvPr>
              <p:cNvSpPr>
                <a:spLocks noEditPoints="1"/>
              </p:cNvSpPr>
              <p:nvPr/>
            </p:nvSpPr>
            <p:spPr bwMode="auto">
              <a:xfrm>
                <a:off x="2224" y="1591"/>
                <a:ext cx="661" cy="423"/>
              </a:xfrm>
              <a:custGeom>
                <a:avLst/>
                <a:gdLst>
                  <a:gd name="T0" fmla="*/ 216 w 278"/>
                  <a:gd name="T1" fmla="*/ 156 h 178"/>
                  <a:gd name="T2" fmla="*/ 216 w 278"/>
                  <a:gd name="T3" fmla="*/ 156 h 178"/>
                  <a:gd name="T4" fmla="*/ 5 w 278"/>
                  <a:gd name="T5" fmla="*/ 15 h 178"/>
                  <a:gd name="T6" fmla="*/ 45 w 278"/>
                  <a:gd name="T7" fmla="*/ 77 h 178"/>
                  <a:gd name="T8" fmla="*/ 96 w 278"/>
                  <a:gd name="T9" fmla="*/ 117 h 178"/>
                  <a:gd name="T10" fmla="*/ 186 w 278"/>
                  <a:gd name="T11" fmla="*/ 138 h 178"/>
                  <a:gd name="T12" fmla="*/ 241 w 278"/>
                  <a:gd name="T13" fmla="*/ 178 h 178"/>
                  <a:gd name="T14" fmla="*/ 278 w 278"/>
                  <a:gd name="T15" fmla="*/ 148 h 178"/>
                  <a:gd name="T16" fmla="*/ 276 w 278"/>
                  <a:gd name="T17" fmla="*/ 153 h 178"/>
                  <a:gd name="T18" fmla="*/ 274 w 278"/>
                  <a:gd name="T19" fmla="*/ 158 h 178"/>
                  <a:gd name="T20" fmla="*/ 271 w 278"/>
                  <a:gd name="T21" fmla="*/ 163 h 178"/>
                  <a:gd name="T22" fmla="*/ 269 w 278"/>
                  <a:gd name="T23" fmla="*/ 164 h 178"/>
                  <a:gd name="T24" fmla="*/ 264 w 278"/>
                  <a:gd name="T25" fmla="*/ 169 h 178"/>
                  <a:gd name="T26" fmla="*/ 260 w 278"/>
                  <a:gd name="T27" fmla="*/ 171 h 178"/>
                  <a:gd name="T28" fmla="*/ 260 w 278"/>
                  <a:gd name="T29" fmla="*/ 171 h 178"/>
                  <a:gd name="T30" fmla="*/ 259 w 278"/>
                  <a:gd name="T31" fmla="*/ 171 h 178"/>
                  <a:gd name="T32" fmla="*/ 255 w 278"/>
                  <a:gd name="T33" fmla="*/ 173 h 178"/>
                  <a:gd name="T34" fmla="*/ 248 w 278"/>
                  <a:gd name="T35" fmla="*/ 175 h 178"/>
                  <a:gd name="T36" fmla="*/ 246 w 278"/>
                  <a:gd name="T37" fmla="*/ 175 h 178"/>
                  <a:gd name="T38" fmla="*/ 246 w 278"/>
                  <a:gd name="T39" fmla="*/ 175 h 178"/>
                  <a:gd name="T40" fmla="*/ 246 w 278"/>
                  <a:gd name="T41" fmla="*/ 175 h 178"/>
                  <a:gd name="T42" fmla="*/ 243 w 278"/>
                  <a:gd name="T43" fmla="*/ 175 h 178"/>
                  <a:gd name="T44" fmla="*/ 236 w 278"/>
                  <a:gd name="T45" fmla="*/ 173 h 178"/>
                  <a:gd name="T46" fmla="*/ 226 w 278"/>
                  <a:gd name="T47" fmla="*/ 166 h 178"/>
                  <a:gd name="T48" fmla="*/ 226 w 278"/>
                  <a:gd name="T49" fmla="*/ 166 h 178"/>
                  <a:gd name="T50" fmla="*/ 224 w 278"/>
                  <a:gd name="T51" fmla="*/ 164 h 178"/>
                  <a:gd name="T52" fmla="*/ 218 w 278"/>
                  <a:gd name="T53" fmla="*/ 158 h 178"/>
                  <a:gd name="T54" fmla="*/ 216 w 278"/>
                  <a:gd name="T55" fmla="*/ 157 h 178"/>
                  <a:gd name="T56" fmla="*/ 210 w 278"/>
                  <a:gd name="T57" fmla="*/ 149 h 178"/>
                  <a:gd name="T58" fmla="*/ 199 w 278"/>
                  <a:gd name="T59" fmla="*/ 135 h 178"/>
                  <a:gd name="T60" fmla="*/ 196 w 278"/>
                  <a:gd name="T61" fmla="*/ 131 h 178"/>
                  <a:gd name="T62" fmla="*/ 190 w 278"/>
                  <a:gd name="T63" fmla="*/ 125 h 178"/>
                  <a:gd name="T64" fmla="*/ 188 w 278"/>
                  <a:gd name="T65" fmla="*/ 123 h 178"/>
                  <a:gd name="T66" fmla="*/ 186 w 278"/>
                  <a:gd name="T67" fmla="*/ 122 h 178"/>
                  <a:gd name="T68" fmla="*/ 184 w 278"/>
                  <a:gd name="T69" fmla="*/ 121 h 178"/>
                  <a:gd name="T70" fmla="*/ 178 w 278"/>
                  <a:gd name="T71" fmla="*/ 118 h 178"/>
                  <a:gd name="T72" fmla="*/ 176 w 278"/>
                  <a:gd name="T73" fmla="*/ 117 h 178"/>
                  <a:gd name="T74" fmla="*/ 165 w 278"/>
                  <a:gd name="T75" fmla="*/ 114 h 178"/>
                  <a:gd name="T76" fmla="*/ 151 w 278"/>
                  <a:gd name="T77" fmla="*/ 112 h 178"/>
                  <a:gd name="T78" fmla="*/ 146 w 278"/>
                  <a:gd name="T79" fmla="*/ 111 h 178"/>
                  <a:gd name="T80" fmla="*/ 136 w 278"/>
                  <a:gd name="T81" fmla="*/ 111 h 178"/>
                  <a:gd name="T82" fmla="*/ 121 w 278"/>
                  <a:gd name="T83" fmla="*/ 110 h 178"/>
                  <a:gd name="T84" fmla="*/ 119 w 278"/>
                  <a:gd name="T85" fmla="*/ 110 h 178"/>
                  <a:gd name="T86" fmla="*/ 117 w 278"/>
                  <a:gd name="T87" fmla="*/ 109 h 178"/>
                  <a:gd name="T88" fmla="*/ 114 w 278"/>
                  <a:gd name="T89" fmla="*/ 109 h 178"/>
                  <a:gd name="T90" fmla="*/ 114 w 278"/>
                  <a:gd name="T91" fmla="*/ 109 h 178"/>
                  <a:gd name="T92" fmla="*/ 109 w 278"/>
                  <a:gd name="T93" fmla="*/ 108 h 178"/>
                  <a:gd name="T94" fmla="*/ 107 w 278"/>
                  <a:gd name="T95" fmla="*/ 107 h 178"/>
                  <a:gd name="T96" fmla="*/ 90 w 278"/>
                  <a:gd name="T97" fmla="*/ 98 h 178"/>
                  <a:gd name="T98" fmla="*/ 62 w 278"/>
                  <a:gd name="T99" fmla="*/ 76 h 178"/>
                  <a:gd name="T100" fmla="*/ 57 w 278"/>
                  <a:gd name="T101" fmla="*/ 72 h 178"/>
                  <a:gd name="T102" fmla="*/ 48 w 278"/>
                  <a:gd name="T103" fmla="*/ 65 h 178"/>
                  <a:gd name="T104" fmla="*/ 44 w 278"/>
                  <a:gd name="T105" fmla="*/ 63 h 178"/>
                  <a:gd name="T106" fmla="*/ 26 w 278"/>
                  <a:gd name="T107" fmla="*/ 51 h 178"/>
                  <a:gd name="T108" fmla="*/ 17 w 278"/>
                  <a:gd name="T109" fmla="*/ 43 h 178"/>
                  <a:gd name="T110" fmla="*/ 16 w 278"/>
                  <a:gd name="T111" fmla="*/ 41 h 178"/>
                  <a:gd name="T112" fmla="*/ 9 w 278"/>
                  <a:gd name="T113" fmla="*/ 30 h 178"/>
                  <a:gd name="T114" fmla="*/ 9 w 278"/>
                  <a:gd name="T115" fmla="*/ 29 h 178"/>
                  <a:gd name="T116" fmla="*/ 8 w 278"/>
                  <a:gd name="T117" fmla="*/ 26 h 178"/>
                  <a:gd name="T118" fmla="*/ 2 w 278"/>
                  <a:gd name="T119" fmla="*/ 0 h 178"/>
                  <a:gd name="T120" fmla="*/ 1 w 278"/>
                  <a:gd name="T121" fmla="*/ 11 h 178"/>
                  <a:gd name="T122" fmla="*/ 2 w 278"/>
                  <a:gd name="T123"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178">
                    <a:moveTo>
                      <a:pt x="216" y="157"/>
                    </a:moveTo>
                    <a:cubicBezTo>
                      <a:pt x="216" y="156"/>
                      <a:pt x="216" y="156"/>
                      <a:pt x="216" y="156"/>
                    </a:cubicBezTo>
                    <a:cubicBezTo>
                      <a:pt x="216" y="156"/>
                      <a:pt x="216" y="156"/>
                      <a:pt x="216" y="156"/>
                    </a:cubicBezTo>
                    <a:cubicBezTo>
                      <a:pt x="216" y="157"/>
                      <a:pt x="216" y="157"/>
                      <a:pt x="216" y="157"/>
                    </a:cubicBezTo>
                    <a:moveTo>
                      <a:pt x="216" y="156"/>
                    </a:moveTo>
                    <a:cubicBezTo>
                      <a:pt x="216" y="156"/>
                      <a:pt x="216" y="156"/>
                      <a:pt x="216" y="156"/>
                    </a:cubicBezTo>
                    <a:cubicBezTo>
                      <a:pt x="216" y="156"/>
                      <a:pt x="216" y="156"/>
                      <a:pt x="216" y="156"/>
                    </a:cubicBezTo>
                    <a:cubicBezTo>
                      <a:pt x="216" y="156"/>
                      <a:pt x="216" y="156"/>
                      <a:pt x="216" y="156"/>
                    </a:cubicBezTo>
                    <a:moveTo>
                      <a:pt x="5" y="15"/>
                    </a:moveTo>
                    <a:cubicBezTo>
                      <a:pt x="1" y="15"/>
                      <a:pt x="1" y="15"/>
                      <a:pt x="1" y="15"/>
                    </a:cubicBezTo>
                    <a:cubicBezTo>
                      <a:pt x="3" y="31"/>
                      <a:pt x="9" y="44"/>
                      <a:pt x="19" y="55"/>
                    </a:cubicBezTo>
                    <a:cubicBezTo>
                      <a:pt x="27" y="63"/>
                      <a:pt x="36" y="70"/>
                      <a:pt x="45" y="77"/>
                    </a:cubicBezTo>
                    <a:cubicBezTo>
                      <a:pt x="49" y="80"/>
                      <a:pt x="53" y="83"/>
                      <a:pt x="58" y="86"/>
                    </a:cubicBezTo>
                    <a:cubicBezTo>
                      <a:pt x="62" y="90"/>
                      <a:pt x="66" y="94"/>
                      <a:pt x="70" y="97"/>
                    </a:cubicBezTo>
                    <a:cubicBezTo>
                      <a:pt x="78" y="105"/>
                      <a:pt x="86" y="113"/>
                      <a:pt x="96" y="117"/>
                    </a:cubicBezTo>
                    <a:cubicBezTo>
                      <a:pt x="107" y="122"/>
                      <a:pt x="121" y="122"/>
                      <a:pt x="134" y="122"/>
                    </a:cubicBezTo>
                    <a:cubicBezTo>
                      <a:pt x="140" y="122"/>
                      <a:pt x="147" y="123"/>
                      <a:pt x="154" y="123"/>
                    </a:cubicBezTo>
                    <a:cubicBezTo>
                      <a:pt x="166" y="125"/>
                      <a:pt x="177" y="130"/>
                      <a:pt x="186" y="138"/>
                    </a:cubicBezTo>
                    <a:cubicBezTo>
                      <a:pt x="190" y="142"/>
                      <a:pt x="194" y="146"/>
                      <a:pt x="199" y="150"/>
                    </a:cubicBezTo>
                    <a:cubicBezTo>
                      <a:pt x="208" y="160"/>
                      <a:pt x="217" y="170"/>
                      <a:pt x="227" y="175"/>
                    </a:cubicBezTo>
                    <a:cubicBezTo>
                      <a:pt x="230" y="177"/>
                      <a:pt x="235" y="178"/>
                      <a:pt x="241" y="178"/>
                    </a:cubicBezTo>
                    <a:cubicBezTo>
                      <a:pt x="254" y="178"/>
                      <a:pt x="266" y="173"/>
                      <a:pt x="273" y="165"/>
                    </a:cubicBezTo>
                    <a:cubicBezTo>
                      <a:pt x="277" y="160"/>
                      <a:pt x="278" y="154"/>
                      <a:pt x="278" y="147"/>
                    </a:cubicBezTo>
                    <a:cubicBezTo>
                      <a:pt x="278" y="148"/>
                      <a:pt x="278" y="148"/>
                      <a:pt x="278" y="148"/>
                    </a:cubicBezTo>
                    <a:cubicBezTo>
                      <a:pt x="277" y="150"/>
                      <a:pt x="277" y="150"/>
                      <a:pt x="277" y="150"/>
                    </a:cubicBezTo>
                    <a:cubicBezTo>
                      <a:pt x="277" y="151"/>
                      <a:pt x="277" y="152"/>
                      <a:pt x="277" y="152"/>
                    </a:cubicBezTo>
                    <a:cubicBezTo>
                      <a:pt x="276" y="153"/>
                      <a:pt x="276" y="153"/>
                      <a:pt x="276" y="153"/>
                    </a:cubicBezTo>
                    <a:cubicBezTo>
                      <a:pt x="276" y="154"/>
                      <a:pt x="276" y="154"/>
                      <a:pt x="276" y="154"/>
                    </a:cubicBezTo>
                    <a:cubicBezTo>
                      <a:pt x="275" y="156"/>
                      <a:pt x="275" y="156"/>
                      <a:pt x="275" y="156"/>
                    </a:cubicBezTo>
                    <a:cubicBezTo>
                      <a:pt x="274" y="158"/>
                      <a:pt x="274" y="158"/>
                      <a:pt x="274" y="158"/>
                    </a:cubicBezTo>
                    <a:cubicBezTo>
                      <a:pt x="274" y="159"/>
                      <a:pt x="273" y="159"/>
                      <a:pt x="273" y="160"/>
                    </a:cubicBezTo>
                    <a:cubicBezTo>
                      <a:pt x="271" y="162"/>
                      <a:pt x="271" y="162"/>
                      <a:pt x="271" y="162"/>
                    </a:cubicBezTo>
                    <a:cubicBezTo>
                      <a:pt x="271" y="163"/>
                      <a:pt x="271" y="163"/>
                      <a:pt x="271" y="163"/>
                    </a:cubicBezTo>
                    <a:cubicBezTo>
                      <a:pt x="271" y="163"/>
                      <a:pt x="271" y="163"/>
                      <a:pt x="271" y="163"/>
                    </a:cubicBezTo>
                    <a:cubicBezTo>
                      <a:pt x="270" y="163"/>
                      <a:pt x="270" y="163"/>
                      <a:pt x="270" y="163"/>
                    </a:cubicBezTo>
                    <a:cubicBezTo>
                      <a:pt x="269" y="164"/>
                      <a:pt x="269" y="164"/>
                      <a:pt x="269" y="164"/>
                    </a:cubicBezTo>
                    <a:cubicBezTo>
                      <a:pt x="268" y="165"/>
                      <a:pt x="268" y="165"/>
                      <a:pt x="267" y="166"/>
                    </a:cubicBezTo>
                    <a:cubicBezTo>
                      <a:pt x="265" y="167"/>
                      <a:pt x="265" y="167"/>
                      <a:pt x="265" y="167"/>
                    </a:cubicBezTo>
                    <a:cubicBezTo>
                      <a:pt x="265" y="168"/>
                      <a:pt x="264" y="168"/>
                      <a:pt x="264" y="169"/>
                    </a:cubicBezTo>
                    <a:cubicBezTo>
                      <a:pt x="262" y="170"/>
                      <a:pt x="262" y="170"/>
                      <a:pt x="262" y="170"/>
                    </a:cubicBezTo>
                    <a:cubicBezTo>
                      <a:pt x="260" y="171"/>
                      <a:pt x="260" y="171"/>
                      <a:pt x="260" y="171"/>
                    </a:cubicBezTo>
                    <a:cubicBezTo>
                      <a:pt x="260" y="171"/>
                      <a:pt x="260" y="171"/>
                      <a:pt x="260" y="171"/>
                    </a:cubicBezTo>
                    <a:cubicBezTo>
                      <a:pt x="260" y="171"/>
                      <a:pt x="260" y="171"/>
                      <a:pt x="260" y="171"/>
                    </a:cubicBezTo>
                    <a:cubicBezTo>
                      <a:pt x="260" y="171"/>
                      <a:pt x="260" y="171"/>
                      <a:pt x="260" y="171"/>
                    </a:cubicBezTo>
                    <a:cubicBezTo>
                      <a:pt x="260" y="171"/>
                      <a:pt x="260" y="171"/>
                      <a:pt x="260" y="171"/>
                    </a:cubicBezTo>
                    <a:cubicBezTo>
                      <a:pt x="260" y="171"/>
                      <a:pt x="260" y="171"/>
                      <a:pt x="260" y="171"/>
                    </a:cubicBezTo>
                    <a:cubicBezTo>
                      <a:pt x="260" y="171"/>
                      <a:pt x="260" y="171"/>
                      <a:pt x="260" y="171"/>
                    </a:cubicBezTo>
                    <a:cubicBezTo>
                      <a:pt x="259" y="171"/>
                      <a:pt x="259" y="171"/>
                      <a:pt x="259" y="171"/>
                    </a:cubicBezTo>
                    <a:cubicBezTo>
                      <a:pt x="259" y="172"/>
                      <a:pt x="259" y="172"/>
                      <a:pt x="259" y="172"/>
                    </a:cubicBezTo>
                    <a:cubicBezTo>
                      <a:pt x="258" y="172"/>
                      <a:pt x="258" y="172"/>
                      <a:pt x="257" y="173"/>
                    </a:cubicBezTo>
                    <a:cubicBezTo>
                      <a:pt x="255" y="173"/>
                      <a:pt x="255" y="173"/>
                      <a:pt x="255" y="173"/>
                    </a:cubicBezTo>
                    <a:cubicBezTo>
                      <a:pt x="255" y="173"/>
                      <a:pt x="255" y="173"/>
                      <a:pt x="255" y="173"/>
                    </a:cubicBezTo>
                    <a:cubicBezTo>
                      <a:pt x="254" y="174"/>
                      <a:pt x="252" y="174"/>
                      <a:pt x="250" y="175"/>
                    </a:cubicBezTo>
                    <a:cubicBezTo>
                      <a:pt x="249" y="175"/>
                      <a:pt x="249" y="175"/>
                      <a:pt x="248"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6" y="175"/>
                      <a:pt x="246" y="175"/>
                      <a:pt x="246" y="175"/>
                    </a:cubicBezTo>
                    <a:cubicBezTo>
                      <a:pt x="245" y="175"/>
                      <a:pt x="245" y="175"/>
                      <a:pt x="245" y="175"/>
                    </a:cubicBezTo>
                    <a:cubicBezTo>
                      <a:pt x="244" y="175"/>
                      <a:pt x="243" y="175"/>
                      <a:pt x="243" y="175"/>
                    </a:cubicBezTo>
                    <a:cubicBezTo>
                      <a:pt x="242" y="174"/>
                      <a:pt x="241" y="174"/>
                      <a:pt x="240" y="174"/>
                    </a:cubicBezTo>
                    <a:cubicBezTo>
                      <a:pt x="239" y="174"/>
                      <a:pt x="239" y="174"/>
                      <a:pt x="238" y="173"/>
                    </a:cubicBezTo>
                    <a:cubicBezTo>
                      <a:pt x="236" y="173"/>
                      <a:pt x="236" y="173"/>
                      <a:pt x="236" y="173"/>
                    </a:cubicBezTo>
                    <a:cubicBezTo>
                      <a:pt x="235" y="172"/>
                      <a:pt x="235" y="172"/>
                      <a:pt x="235" y="172"/>
                    </a:cubicBezTo>
                    <a:cubicBezTo>
                      <a:pt x="234" y="171"/>
                      <a:pt x="232" y="170"/>
                      <a:pt x="231" y="169"/>
                    </a:cubicBezTo>
                    <a:cubicBezTo>
                      <a:pt x="226" y="166"/>
                      <a:pt x="226" y="166"/>
                      <a:pt x="226" y="166"/>
                    </a:cubicBezTo>
                    <a:cubicBezTo>
                      <a:pt x="226" y="166"/>
                      <a:pt x="226" y="166"/>
                      <a:pt x="226" y="166"/>
                    </a:cubicBezTo>
                    <a:cubicBezTo>
                      <a:pt x="226" y="166"/>
                      <a:pt x="226" y="166"/>
                      <a:pt x="226" y="166"/>
                    </a:cubicBezTo>
                    <a:cubicBezTo>
                      <a:pt x="226" y="166"/>
                      <a:pt x="226" y="166"/>
                      <a:pt x="226" y="166"/>
                    </a:cubicBezTo>
                    <a:cubicBezTo>
                      <a:pt x="225" y="166"/>
                      <a:pt x="225" y="166"/>
                      <a:pt x="225" y="166"/>
                    </a:cubicBezTo>
                    <a:cubicBezTo>
                      <a:pt x="225" y="165"/>
                      <a:pt x="225" y="165"/>
                      <a:pt x="225" y="165"/>
                    </a:cubicBezTo>
                    <a:cubicBezTo>
                      <a:pt x="224" y="164"/>
                      <a:pt x="224" y="164"/>
                      <a:pt x="224" y="164"/>
                    </a:cubicBezTo>
                    <a:cubicBezTo>
                      <a:pt x="222" y="162"/>
                      <a:pt x="222" y="162"/>
                      <a:pt x="222" y="162"/>
                    </a:cubicBezTo>
                    <a:cubicBezTo>
                      <a:pt x="221" y="162"/>
                      <a:pt x="220" y="161"/>
                      <a:pt x="220" y="160"/>
                    </a:cubicBezTo>
                    <a:cubicBezTo>
                      <a:pt x="218" y="158"/>
                      <a:pt x="218" y="158"/>
                      <a:pt x="218" y="158"/>
                    </a:cubicBezTo>
                    <a:cubicBezTo>
                      <a:pt x="217" y="157"/>
                      <a:pt x="217" y="157"/>
                      <a:pt x="217" y="157"/>
                    </a:cubicBezTo>
                    <a:cubicBezTo>
                      <a:pt x="216" y="157"/>
                      <a:pt x="216" y="157"/>
                      <a:pt x="216" y="157"/>
                    </a:cubicBezTo>
                    <a:cubicBezTo>
                      <a:pt x="216" y="157"/>
                      <a:pt x="216" y="157"/>
                      <a:pt x="216" y="157"/>
                    </a:cubicBezTo>
                    <a:cubicBezTo>
                      <a:pt x="216" y="156"/>
                      <a:pt x="216" y="156"/>
                      <a:pt x="216" y="156"/>
                    </a:cubicBezTo>
                    <a:cubicBezTo>
                      <a:pt x="214" y="154"/>
                      <a:pt x="214" y="154"/>
                      <a:pt x="214" y="154"/>
                    </a:cubicBezTo>
                    <a:cubicBezTo>
                      <a:pt x="210" y="149"/>
                      <a:pt x="210" y="149"/>
                      <a:pt x="210" y="149"/>
                    </a:cubicBezTo>
                    <a:cubicBezTo>
                      <a:pt x="206" y="145"/>
                      <a:pt x="206" y="145"/>
                      <a:pt x="206" y="145"/>
                    </a:cubicBezTo>
                    <a:cubicBezTo>
                      <a:pt x="203" y="140"/>
                      <a:pt x="203" y="140"/>
                      <a:pt x="203" y="140"/>
                    </a:cubicBezTo>
                    <a:cubicBezTo>
                      <a:pt x="202" y="138"/>
                      <a:pt x="200" y="137"/>
                      <a:pt x="199" y="135"/>
                    </a:cubicBezTo>
                    <a:cubicBezTo>
                      <a:pt x="197" y="133"/>
                      <a:pt x="197" y="133"/>
                      <a:pt x="197" y="133"/>
                    </a:cubicBezTo>
                    <a:cubicBezTo>
                      <a:pt x="196" y="131"/>
                      <a:pt x="196" y="131"/>
                      <a:pt x="196" y="131"/>
                    </a:cubicBezTo>
                    <a:cubicBezTo>
                      <a:pt x="196" y="131"/>
                      <a:pt x="196" y="131"/>
                      <a:pt x="196" y="131"/>
                    </a:cubicBezTo>
                    <a:cubicBezTo>
                      <a:pt x="196" y="131"/>
                      <a:pt x="196" y="131"/>
                      <a:pt x="196" y="131"/>
                    </a:cubicBezTo>
                    <a:cubicBezTo>
                      <a:pt x="195" y="130"/>
                      <a:pt x="195" y="130"/>
                      <a:pt x="195" y="130"/>
                    </a:cubicBezTo>
                    <a:cubicBezTo>
                      <a:pt x="193" y="128"/>
                      <a:pt x="192" y="126"/>
                      <a:pt x="190" y="125"/>
                    </a:cubicBezTo>
                    <a:cubicBezTo>
                      <a:pt x="188" y="123"/>
                      <a:pt x="188" y="123"/>
                      <a:pt x="188" y="123"/>
                    </a:cubicBezTo>
                    <a:cubicBezTo>
                      <a:pt x="188" y="123"/>
                      <a:pt x="188" y="123"/>
                      <a:pt x="188" y="123"/>
                    </a:cubicBezTo>
                    <a:cubicBezTo>
                      <a:pt x="188" y="123"/>
                      <a:pt x="188" y="123"/>
                      <a:pt x="188" y="123"/>
                    </a:cubicBezTo>
                    <a:cubicBezTo>
                      <a:pt x="187" y="123"/>
                      <a:pt x="187" y="123"/>
                      <a:pt x="187" y="123"/>
                    </a:cubicBezTo>
                    <a:cubicBezTo>
                      <a:pt x="187" y="123"/>
                      <a:pt x="187" y="123"/>
                      <a:pt x="187" y="123"/>
                    </a:cubicBezTo>
                    <a:cubicBezTo>
                      <a:pt x="186" y="122"/>
                      <a:pt x="186" y="122"/>
                      <a:pt x="186" y="122"/>
                    </a:cubicBezTo>
                    <a:cubicBezTo>
                      <a:pt x="185" y="121"/>
                      <a:pt x="185" y="121"/>
                      <a:pt x="185" y="121"/>
                    </a:cubicBezTo>
                    <a:cubicBezTo>
                      <a:pt x="185" y="121"/>
                      <a:pt x="185" y="121"/>
                      <a:pt x="185" y="121"/>
                    </a:cubicBezTo>
                    <a:cubicBezTo>
                      <a:pt x="184" y="121"/>
                      <a:pt x="184" y="121"/>
                      <a:pt x="184" y="121"/>
                    </a:cubicBezTo>
                    <a:cubicBezTo>
                      <a:pt x="183" y="120"/>
                      <a:pt x="182" y="120"/>
                      <a:pt x="180" y="119"/>
                    </a:cubicBezTo>
                    <a:cubicBezTo>
                      <a:pt x="179" y="118"/>
                      <a:pt x="179" y="118"/>
                      <a:pt x="179" y="118"/>
                    </a:cubicBezTo>
                    <a:cubicBezTo>
                      <a:pt x="178" y="118"/>
                      <a:pt x="178" y="118"/>
                      <a:pt x="178" y="118"/>
                    </a:cubicBezTo>
                    <a:cubicBezTo>
                      <a:pt x="177" y="117"/>
                      <a:pt x="177" y="117"/>
                      <a:pt x="177" y="117"/>
                    </a:cubicBezTo>
                    <a:cubicBezTo>
                      <a:pt x="176" y="117"/>
                      <a:pt x="176" y="117"/>
                      <a:pt x="176" y="117"/>
                    </a:cubicBezTo>
                    <a:cubicBezTo>
                      <a:pt x="176" y="117"/>
                      <a:pt x="176" y="117"/>
                      <a:pt x="176" y="117"/>
                    </a:cubicBezTo>
                    <a:cubicBezTo>
                      <a:pt x="175" y="117"/>
                      <a:pt x="175" y="117"/>
                      <a:pt x="175" y="117"/>
                    </a:cubicBezTo>
                    <a:cubicBezTo>
                      <a:pt x="173" y="116"/>
                      <a:pt x="172" y="116"/>
                      <a:pt x="170" y="115"/>
                    </a:cubicBezTo>
                    <a:cubicBezTo>
                      <a:pt x="168" y="115"/>
                      <a:pt x="167" y="114"/>
                      <a:pt x="165" y="114"/>
                    </a:cubicBezTo>
                    <a:cubicBezTo>
                      <a:pt x="163" y="114"/>
                      <a:pt x="162" y="113"/>
                      <a:pt x="160" y="113"/>
                    </a:cubicBezTo>
                    <a:cubicBezTo>
                      <a:pt x="159" y="113"/>
                      <a:pt x="157" y="113"/>
                      <a:pt x="155" y="113"/>
                    </a:cubicBezTo>
                    <a:cubicBezTo>
                      <a:pt x="151" y="112"/>
                      <a:pt x="151" y="112"/>
                      <a:pt x="151" y="112"/>
                    </a:cubicBezTo>
                    <a:cubicBezTo>
                      <a:pt x="148" y="112"/>
                      <a:pt x="148" y="112"/>
                      <a:pt x="148" y="112"/>
                    </a:cubicBezTo>
                    <a:cubicBezTo>
                      <a:pt x="147" y="112"/>
                      <a:pt x="147" y="112"/>
                      <a:pt x="147" y="112"/>
                    </a:cubicBezTo>
                    <a:cubicBezTo>
                      <a:pt x="146" y="111"/>
                      <a:pt x="146" y="111"/>
                      <a:pt x="146" y="111"/>
                    </a:cubicBezTo>
                    <a:cubicBezTo>
                      <a:pt x="139" y="111"/>
                      <a:pt x="139" y="111"/>
                      <a:pt x="139" y="111"/>
                    </a:cubicBezTo>
                    <a:cubicBezTo>
                      <a:pt x="138" y="111"/>
                      <a:pt x="138" y="111"/>
                      <a:pt x="138" y="111"/>
                    </a:cubicBezTo>
                    <a:cubicBezTo>
                      <a:pt x="136" y="111"/>
                      <a:pt x="136" y="111"/>
                      <a:pt x="136" y="111"/>
                    </a:cubicBezTo>
                    <a:cubicBezTo>
                      <a:pt x="127" y="110"/>
                      <a:pt x="127" y="110"/>
                      <a:pt x="127" y="110"/>
                    </a:cubicBezTo>
                    <a:cubicBezTo>
                      <a:pt x="123" y="110"/>
                      <a:pt x="123" y="110"/>
                      <a:pt x="123" y="110"/>
                    </a:cubicBezTo>
                    <a:cubicBezTo>
                      <a:pt x="121" y="110"/>
                      <a:pt x="121" y="110"/>
                      <a:pt x="121" y="110"/>
                    </a:cubicBezTo>
                    <a:cubicBezTo>
                      <a:pt x="121" y="110"/>
                      <a:pt x="121" y="110"/>
                      <a:pt x="121" y="110"/>
                    </a:cubicBezTo>
                    <a:cubicBezTo>
                      <a:pt x="120" y="110"/>
                      <a:pt x="120" y="110"/>
                      <a:pt x="120" y="110"/>
                    </a:cubicBezTo>
                    <a:cubicBezTo>
                      <a:pt x="119" y="110"/>
                      <a:pt x="119" y="110"/>
                      <a:pt x="119" y="110"/>
                    </a:cubicBezTo>
                    <a:cubicBezTo>
                      <a:pt x="118" y="110"/>
                      <a:pt x="118" y="110"/>
                      <a:pt x="118" y="110"/>
                    </a:cubicBezTo>
                    <a:cubicBezTo>
                      <a:pt x="117" y="110"/>
                      <a:pt x="117" y="110"/>
                      <a:pt x="117" y="110"/>
                    </a:cubicBezTo>
                    <a:cubicBezTo>
                      <a:pt x="117" y="109"/>
                      <a:pt x="117" y="109"/>
                      <a:pt x="117" y="109"/>
                    </a:cubicBezTo>
                    <a:cubicBezTo>
                      <a:pt x="115" y="109"/>
                      <a:pt x="115" y="109"/>
                      <a:pt x="115" y="109"/>
                    </a:cubicBezTo>
                    <a:cubicBezTo>
                      <a:pt x="114" y="109"/>
                      <a:pt x="114" y="109"/>
                      <a:pt x="114" y="109"/>
                    </a:cubicBezTo>
                    <a:cubicBezTo>
                      <a:pt x="114" y="109"/>
                      <a:pt x="114" y="109"/>
                      <a:pt x="114" y="109"/>
                    </a:cubicBezTo>
                    <a:cubicBezTo>
                      <a:pt x="114" y="109"/>
                      <a:pt x="114" y="109"/>
                      <a:pt x="114" y="109"/>
                    </a:cubicBezTo>
                    <a:cubicBezTo>
                      <a:pt x="114" y="109"/>
                      <a:pt x="114" y="109"/>
                      <a:pt x="114" y="109"/>
                    </a:cubicBezTo>
                    <a:cubicBezTo>
                      <a:pt x="114" y="109"/>
                      <a:pt x="114" y="109"/>
                      <a:pt x="114" y="109"/>
                    </a:cubicBezTo>
                    <a:cubicBezTo>
                      <a:pt x="113" y="109"/>
                      <a:pt x="113" y="109"/>
                      <a:pt x="113" y="109"/>
                    </a:cubicBezTo>
                    <a:cubicBezTo>
                      <a:pt x="111" y="108"/>
                      <a:pt x="111" y="108"/>
                      <a:pt x="111" y="108"/>
                    </a:cubicBezTo>
                    <a:cubicBezTo>
                      <a:pt x="109" y="108"/>
                      <a:pt x="109" y="108"/>
                      <a:pt x="109" y="108"/>
                    </a:cubicBezTo>
                    <a:cubicBezTo>
                      <a:pt x="108" y="107"/>
                      <a:pt x="108" y="107"/>
                      <a:pt x="108" y="107"/>
                    </a:cubicBezTo>
                    <a:cubicBezTo>
                      <a:pt x="107" y="107"/>
                      <a:pt x="107" y="107"/>
                      <a:pt x="107" y="107"/>
                    </a:cubicBezTo>
                    <a:cubicBezTo>
                      <a:pt x="107" y="107"/>
                      <a:pt x="107" y="107"/>
                      <a:pt x="107" y="107"/>
                    </a:cubicBezTo>
                    <a:cubicBezTo>
                      <a:pt x="103" y="105"/>
                      <a:pt x="103" y="105"/>
                      <a:pt x="103" y="105"/>
                    </a:cubicBezTo>
                    <a:cubicBezTo>
                      <a:pt x="101" y="105"/>
                      <a:pt x="99" y="103"/>
                      <a:pt x="96" y="102"/>
                    </a:cubicBezTo>
                    <a:cubicBezTo>
                      <a:pt x="94" y="101"/>
                      <a:pt x="92" y="99"/>
                      <a:pt x="90" y="98"/>
                    </a:cubicBezTo>
                    <a:cubicBezTo>
                      <a:pt x="88" y="96"/>
                      <a:pt x="85" y="94"/>
                      <a:pt x="83" y="93"/>
                    </a:cubicBezTo>
                    <a:cubicBezTo>
                      <a:pt x="69" y="82"/>
                      <a:pt x="69" y="82"/>
                      <a:pt x="69" y="82"/>
                    </a:cubicBezTo>
                    <a:cubicBezTo>
                      <a:pt x="62" y="76"/>
                      <a:pt x="62" y="76"/>
                      <a:pt x="62" y="76"/>
                    </a:cubicBezTo>
                    <a:cubicBezTo>
                      <a:pt x="59" y="73"/>
                      <a:pt x="59" y="73"/>
                      <a:pt x="59" y="73"/>
                    </a:cubicBezTo>
                    <a:cubicBezTo>
                      <a:pt x="58" y="73"/>
                      <a:pt x="58" y="73"/>
                      <a:pt x="58" y="73"/>
                    </a:cubicBezTo>
                    <a:cubicBezTo>
                      <a:pt x="57" y="72"/>
                      <a:pt x="57" y="72"/>
                      <a:pt x="57" y="72"/>
                    </a:cubicBezTo>
                    <a:cubicBezTo>
                      <a:pt x="55" y="70"/>
                      <a:pt x="55" y="70"/>
                      <a:pt x="55" y="70"/>
                    </a:cubicBezTo>
                    <a:cubicBezTo>
                      <a:pt x="52" y="68"/>
                      <a:pt x="52" y="68"/>
                      <a:pt x="52" y="68"/>
                    </a:cubicBezTo>
                    <a:cubicBezTo>
                      <a:pt x="48" y="65"/>
                      <a:pt x="48" y="65"/>
                      <a:pt x="48" y="65"/>
                    </a:cubicBezTo>
                    <a:cubicBezTo>
                      <a:pt x="46" y="64"/>
                      <a:pt x="46" y="64"/>
                      <a:pt x="46" y="64"/>
                    </a:cubicBezTo>
                    <a:cubicBezTo>
                      <a:pt x="45" y="63"/>
                      <a:pt x="45" y="63"/>
                      <a:pt x="45" y="63"/>
                    </a:cubicBezTo>
                    <a:cubicBezTo>
                      <a:pt x="44" y="63"/>
                      <a:pt x="44" y="63"/>
                      <a:pt x="44" y="63"/>
                    </a:cubicBezTo>
                    <a:cubicBezTo>
                      <a:pt x="40" y="60"/>
                      <a:pt x="40" y="60"/>
                      <a:pt x="40" y="60"/>
                    </a:cubicBezTo>
                    <a:cubicBezTo>
                      <a:pt x="33" y="56"/>
                      <a:pt x="33" y="56"/>
                      <a:pt x="33" y="56"/>
                    </a:cubicBezTo>
                    <a:cubicBezTo>
                      <a:pt x="31" y="54"/>
                      <a:pt x="28" y="53"/>
                      <a:pt x="26" y="51"/>
                    </a:cubicBezTo>
                    <a:cubicBezTo>
                      <a:pt x="24" y="49"/>
                      <a:pt x="22" y="48"/>
                      <a:pt x="20" y="46"/>
                    </a:cubicBezTo>
                    <a:cubicBezTo>
                      <a:pt x="18" y="43"/>
                      <a:pt x="18" y="43"/>
                      <a:pt x="18" y="43"/>
                    </a:cubicBezTo>
                    <a:cubicBezTo>
                      <a:pt x="17" y="43"/>
                      <a:pt x="17" y="43"/>
                      <a:pt x="17" y="43"/>
                    </a:cubicBezTo>
                    <a:cubicBezTo>
                      <a:pt x="17" y="43"/>
                      <a:pt x="17" y="43"/>
                      <a:pt x="17" y="43"/>
                    </a:cubicBezTo>
                    <a:cubicBezTo>
                      <a:pt x="17" y="42"/>
                      <a:pt x="17" y="42"/>
                      <a:pt x="17" y="42"/>
                    </a:cubicBezTo>
                    <a:cubicBezTo>
                      <a:pt x="16" y="41"/>
                      <a:pt x="16" y="41"/>
                      <a:pt x="16" y="41"/>
                    </a:cubicBezTo>
                    <a:cubicBezTo>
                      <a:pt x="15" y="40"/>
                      <a:pt x="15" y="40"/>
                      <a:pt x="15" y="40"/>
                    </a:cubicBezTo>
                    <a:cubicBezTo>
                      <a:pt x="14" y="38"/>
                      <a:pt x="12" y="36"/>
                      <a:pt x="11" y="33"/>
                    </a:cubicBezTo>
                    <a:cubicBezTo>
                      <a:pt x="11" y="33"/>
                      <a:pt x="10" y="31"/>
                      <a:pt x="9" y="30"/>
                    </a:cubicBezTo>
                    <a:cubicBezTo>
                      <a:pt x="9" y="29"/>
                      <a:pt x="9" y="29"/>
                      <a:pt x="9" y="29"/>
                    </a:cubicBezTo>
                    <a:cubicBezTo>
                      <a:pt x="9" y="29"/>
                      <a:pt x="9" y="29"/>
                      <a:pt x="9" y="29"/>
                    </a:cubicBezTo>
                    <a:cubicBezTo>
                      <a:pt x="9" y="29"/>
                      <a:pt x="9" y="29"/>
                      <a:pt x="9" y="29"/>
                    </a:cubicBezTo>
                    <a:cubicBezTo>
                      <a:pt x="9" y="29"/>
                      <a:pt x="9" y="29"/>
                      <a:pt x="9" y="29"/>
                    </a:cubicBezTo>
                    <a:cubicBezTo>
                      <a:pt x="9" y="28"/>
                      <a:pt x="9" y="28"/>
                      <a:pt x="9" y="28"/>
                    </a:cubicBezTo>
                    <a:cubicBezTo>
                      <a:pt x="8" y="26"/>
                      <a:pt x="8" y="26"/>
                      <a:pt x="8" y="26"/>
                    </a:cubicBezTo>
                    <a:cubicBezTo>
                      <a:pt x="6" y="21"/>
                      <a:pt x="6" y="21"/>
                      <a:pt x="6" y="21"/>
                    </a:cubicBezTo>
                    <a:cubicBezTo>
                      <a:pt x="5" y="15"/>
                      <a:pt x="5" y="15"/>
                      <a:pt x="5" y="15"/>
                    </a:cubicBezTo>
                    <a:moveTo>
                      <a:pt x="2" y="0"/>
                    </a:moveTo>
                    <a:cubicBezTo>
                      <a:pt x="1" y="3"/>
                      <a:pt x="1" y="6"/>
                      <a:pt x="0" y="9"/>
                    </a:cubicBezTo>
                    <a:cubicBezTo>
                      <a:pt x="0" y="10"/>
                      <a:pt x="0" y="12"/>
                      <a:pt x="1" y="13"/>
                    </a:cubicBezTo>
                    <a:cubicBezTo>
                      <a:pt x="1" y="11"/>
                      <a:pt x="1" y="11"/>
                      <a:pt x="1" y="11"/>
                    </a:cubicBezTo>
                    <a:cubicBezTo>
                      <a:pt x="1" y="10"/>
                      <a:pt x="1" y="9"/>
                      <a:pt x="1" y="9"/>
                    </a:cubicBezTo>
                    <a:cubicBezTo>
                      <a:pt x="2" y="6"/>
                      <a:pt x="2" y="6"/>
                      <a:pt x="2" y="6"/>
                    </a:cubicBezTo>
                    <a:cubicBezTo>
                      <a:pt x="2" y="3"/>
                      <a:pt x="2" y="3"/>
                      <a:pt x="2" y="3"/>
                    </a:cubicBezTo>
                    <a:cubicBezTo>
                      <a:pt x="3" y="2"/>
                      <a:pt x="3" y="2"/>
                      <a:pt x="3" y="1"/>
                    </a:cubicBezTo>
                    <a:cubicBezTo>
                      <a:pt x="2" y="0"/>
                      <a:pt x="2" y="0"/>
                      <a:pt x="2" y="0"/>
                    </a:cubicBezTo>
                  </a:path>
                </a:pathLst>
              </a:cu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956">
                <a:extLst>
                  <a:ext uri="{FF2B5EF4-FFF2-40B4-BE49-F238E27FC236}">
                    <a16:creationId xmlns:a16="http://schemas.microsoft.com/office/drawing/2014/main" id="{9D4DEEA2-4994-4592-AD03-136ABDF177BF}"/>
                  </a:ext>
                </a:extLst>
              </p:cNvPr>
              <p:cNvSpPr>
                <a:spLocks/>
              </p:cNvSpPr>
              <p:nvPr/>
            </p:nvSpPr>
            <p:spPr bwMode="auto">
              <a:xfrm>
                <a:off x="2221" y="1591"/>
                <a:ext cx="666" cy="428"/>
              </a:xfrm>
              <a:custGeom>
                <a:avLst/>
                <a:gdLst>
                  <a:gd name="T0" fmla="*/ 3 w 280"/>
                  <a:gd name="T1" fmla="*/ 0 h 180"/>
                  <a:gd name="T2" fmla="*/ 2 w 280"/>
                  <a:gd name="T3" fmla="*/ 3 h 180"/>
                  <a:gd name="T4" fmla="*/ 1 w 280"/>
                  <a:gd name="T5" fmla="*/ 5 h 180"/>
                  <a:gd name="T6" fmla="*/ 0 w 280"/>
                  <a:gd name="T7" fmla="*/ 6 h 180"/>
                  <a:gd name="T8" fmla="*/ 0 w 280"/>
                  <a:gd name="T9" fmla="*/ 6 h 180"/>
                  <a:gd name="T10" fmla="*/ 0 w 280"/>
                  <a:gd name="T11" fmla="*/ 7 h 180"/>
                  <a:gd name="T12" fmla="*/ 0 w 280"/>
                  <a:gd name="T13" fmla="*/ 7 h 180"/>
                  <a:gd name="T14" fmla="*/ 0 w 280"/>
                  <a:gd name="T15" fmla="*/ 7 h 180"/>
                  <a:gd name="T16" fmla="*/ 0 w 280"/>
                  <a:gd name="T17" fmla="*/ 7 h 180"/>
                  <a:gd name="T18" fmla="*/ 0 w 280"/>
                  <a:gd name="T19" fmla="*/ 7 h 180"/>
                  <a:gd name="T20" fmla="*/ 0 w 280"/>
                  <a:gd name="T21" fmla="*/ 8 h 180"/>
                  <a:gd name="T22" fmla="*/ 0 w 280"/>
                  <a:gd name="T23" fmla="*/ 8 h 180"/>
                  <a:gd name="T24" fmla="*/ 0 w 280"/>
                  <a:gd name="T25" fmla="*/ 8 h 180"/>
                  <a:gd name="T26" fmla="*/ 0 w 280"/>
                  <a:gd name="T27" fmla="*/ 8 h 180"/>
                  <a:gd name="T28" fmla="*/ 0 w 280"/>
                  <a:gd name="T29" fmla="*/ 8 h 180"/>
                  <a:gd name="T30" fmla="*/ 0 w 280"/>
                  <a:gd name="T31" fmla="*/ 9 h 180"/>
                  <a:gd name="T32" fmla="*/ 0 w 280"/>
                  <a:gd name="T33" fmla="*/ 9 h 180"/>
                  <a:gd name="T34" fmla="*/ 19 w 280"/>
                  <a:gd name="T35" fmla="*/ 56 h 180"/>
                  <a:gd name="T36" fmla="*/ 58 w 280"/>
                  <a:gd name="T37" fmla="*/ 87 h 180"/>
                  <a:gd name="T38" fmla="*/ 96 w 280"/>
                  <a:gd name="T39" fmla="*/ 118 h 180"/>
                  <a:gd name="T40" fmla="*/ 155 w 280"/>
                  <a:gd name="T41" fmla="*/ 125 h 180"/>
                  <a:gd name="T42" fmla="*/ 187 w 280"/>
                  <a:gd name="T43" fmla="*/ 139 h 180"/>
                  <a:gd name="T44" fmla="*/ 227 w 280"/>
                  <a:gd name="T45" fmla="*/ 176 h 180"/>
                  <a:gd name="T46" fmla="*/ 242 w 280"/>
                  <a:gd name="T47" fmla="*/ 180 h 180"/>
                  <a:gd name="T48" fmla="*/ 280 w 280"/>
                  <a:gd name="T49" fmla="*/ 150 h 180"/>
                  <a:gd name="T50" fmla="*/ 279 w 280"/>
                  <a:gd name="T51" fmla="*/ 143 h 180"/>
                  <a:gd name="T52" fmla="*/ 279 w 280"/>
                  <a:gd name="T53" fmla="*/ 143 h 180"/>
                  <a:gd name="T54" fmla="*/ 279 w 280"/>
                  <a:gd name="T55" fmla="*/ 143 h 180"/>
                  <a:gd name="T56" fmla="*/ 280 w 280"/>
                  <a:gd name="T57" fmla="*/ 141 h 180"/>
                  <a:gd name="T58" fmla="*/ 280 w 280"/>
                  <a:gd name="T59" fmla="*/ 140 h 180"/>
                  <a:gd name="T60" fmla="*/ 279 w 280"/>
                  <a:gd name="T61" fmla="*/ 142 h 180"/>
                  <a:gd name="T62" fmla="*/ 279 w 280"/>
                  <a:gd name="T63" fmla="*/ 143 h 180"/>
                  <a:gd name="T64" fmla="*/ 279 w 280"/>
                  <a:gd name="T65" fmla="*/ 144 h 180"/>
                  <a:gd name="T66" fmla="*/ 279 w 280"/>
                  <a:gd name="T67" fmla="*/ 146 h 180"/>
                  <a:gd name="T68" fmla="*/ 279 w 280"/>
                  <a:gd name="T69" fmla="*/ 147 h 180"/>
                  <a:gd name="T70" fmla="*/ 274 w 280"/>
                  <a:gd name="T71" fmla="*/ 165 h 180"/>
                  <a:gd name="T72" fmla="*/ 242 w 280"/>
                  <a:gd name="T73" fmla="*/ 178 h 180"/>
                  <a:gd name="T74" fmla="*/ 228 w 280"/>
                  <a:gd name="T75" fmla="*/ 175 h 180"/>
                  <a:gd name="T76" fmla="*/ 200 w 280"/>
                  <a:gd name="T77" fmla="*/ 150 h 180"/>
                  <a:gd name="T78" fmla="*/ 187 w 280"/>
                  <a:gd name="T79" fmla="*/ 138 h 180"/>
                  <a:gd name="T80" fmla="*/ 155 w 280"/>
                  <a:gd name="T81" fmla="*/ 123 h 180"/>
                  <a:gd name="T82" fmla="*/ 135 w 280"/>
                  <a:gd name="T83" fmla="*/ 122 h 180"/>
                  <a:gd name="T84" fmla="*/ 97 w 280"/>
                  <a:gd name="T85" fmla="*/ 117 h 180"/>
                  <a:gd name="T86" fmla="*/ 71 w 280"/>
                  <a:gd name="T87" fmla="*/ 97 h 180"/>
                  <a:gd name="T88" fmla="*/ 59 w 280"/>
                  <a:gd name="T89" fmla="*/ 86 h 180"/>
                  <a:gd name="T90" fmla="*/ 46 w 280"/>
                  <a:gd name="T91" fmla="*/ 77 h 180"/>
                  <a:gd name="T92" fmla="*/ 20 w 280"/>
                  <a:gd name="T93" fmla="*/ 55 h 180"/>
                  <a:gd name="T94" fmla="*/ 2 w 280"/>
                  <a:gd name="T95" fmla="*/ 15 h 180"/>
                  <a:gd name="T96" fmla="*/ 1 w 280"/>
                  <a:gd name="T97" fmla="*/ 15 h 180"/>
                  <a:gd name="T98" fmla="*/ 1 w 280"/>
                  <a:gd name="T99" fmla="*/ 14 h 180"/>
                  <a:gd name="T100" fmla="*/ 2 w 280"/>
                  <a:gd name="T101" fmla="*/ 13 h 180"/>
                  <a:gd name="T102" fmla="*/ 1 w 280"/>
                  <a:gd name="T103" fmla="*/ 9 h 180"/>
                  <a:gd name="T104" fmla="*/ 3 w 280"/>
                  <a:gd name="T105" fmla="*/ 0 h 180"/>
                  <a:gd name="T106" fmla="*/ 3 w 280"/>
                  <a:gd name="T10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0" h="180">
                    <a:moveTo>
                      <a:pt x="3" y="0"/>
                    </a:moveTo>
                    <a:cubicBezTo>
                      <a:pt x="2" y="1"/>
                      <a:pt x="2" y="2"/>
                      <a:pt x="2" y="3"/>
                    </a:cubicBezTo>
                    <a:cubicBezTo>
                      <a:pt x="1" y="5"/>
                      <a:pt x="1" y="5"/>
                      <a:pt x="1" y="5"/>
                    </a:cubicBezTo>
                    <a:cubicBezTo>
                      <a:pt x="1" y="5"/>
                      <a:pt x="1" y="6"/>
                      <a:pt x="0" y="6"/>
                    </a:cubicBezTo>
                    <a:cubicBezTo>
                      <a:pt x="0" y="6"/>
                      <a:pt x="0" y="6"/>
                      <a:pt x="0" y="6"/>
                    </a:cubicBezTo>
                    <a:cubicBezTo>
                      <a:pt x="0" y="6"/>
                      <a:pt x="0" y="6"/>
                      <a:pt x="0" y="7"/>
                    </a:cubicBezTo>
                    <a:cubicBezTo>
                      <a:pt x="0" y="7"/>
                      <a:pt x="0" y="7"/>
                      <a:pt x="0" y="7"/>
                    </a:cubicBezTo>
                    <a:cubicBezTo>
                      <a:pt x="0" y="7"/>
                      <a:pt x="0" y="7"/>
                      <a:pt x="0" y="7"/>
                    </a:cubicBezTo>
                    <a:cubicBezTo>
                      <a:pt x="0" y="7"/>
                      <a:pt x="0" y="7"/>
                      <a:pt x="0" y="7"/>
                    </a:cubicBezTo>
                    <a:cubicBezTo>
                      <a:pt x="0" y="7"/>
                      <a:pt x="0" y="7"/>
                      <a:pt x="0" y="7"/>
                    </a:cubicBezTo>
                    <a:cubicBezTo>
                      <a:pt x="0" y="7"/>
                      <a:pt x="0" y="7"/>
                      <a:pt x="0" y="8"/>
                    </a:cubicBezTo>
                    <a:cubicBezTo>
                      <a:pt x="0" y="8"/>
                      <a:pt x="0" y="8"/>
                      <a:pt x="0" y="8"/>
                    </a:cubicBezTo>
                    <a:cubicBezTo>
                      <a:pt x="0" y="8"/>
                      <a:pt x="0" y="8"/>
                      <a:pt x="0" y="8"/>
                    </a:cubicBezTo>
                    <a:cubicBezTo>
                      <a:pt x="0" y="8"/>
                      <a:pt x="0" y="8"/>
                      <a:pt x="0" y="8"/>
                    </a:cubicBezTo>
                    <a:cubicBezTo>
                      <a:pt x="0" y="8"/>
                      <a:pt x="0" y="8"/>
                      <a:pt x="0" y="8"/>
                    </a:cubicBezTo>
                    <a:cubicBezTo>
                      <a:pt x="0" y="8"/>
                      <a:pt x="0" y="9"/>
                      <a:pt x="0" y="9"/>
                    </a:cubicBezTo>
                    <a:cubicBezTo>
                      <a:pt x="0" y="9"/>
                      <a:pt x="0" y="9"/>
                      <a:pt x="0" y="9"/>
                    </a:cubicBezTo>
                    <a:cubicBezTo>
                      <a:pt x="1" y="27"/>
                      <a:pt x="7" y="43"/>
                      <a:pt x="19" y="56"/>
                    </a:cubicBezTo>
                    <a:cubicBezTo>
                      <a:pt x="31" y="68"/>
                      <a:pt x="45" y="77"/>
                      <a:pt x="58" y="87"/>
                    </a:cubicBezTo>
                    <a:cubicBezTo>
                      <a:pt x="70" y="98"/>
                      <a:pt x="81" y="112"/>
                      <a:pt x="96" y="118"/>
                    </a:cubicBezTo>
                    <a:cubicBezTo>
                      <a:pt x="114" y="126"/>
                      <a:pt x="136" y="122"/>
                      <a:pt x="155" y="125"/>
                    </a:cubicBezTo>
                    <a:cubicBezTo>
                      <a:pt x="167" y="126"/>
                      <a:pt x="178" y="131"/>
                      <a:pt x="187" y="139"/>
                    </a:cubicBezTo>
                    <a:cubicBezTo>
                      <a:pt x="199" y="150"/>
                      <a:pt x="212" y="168"/>
                      <a:pt x="227" y="176"/>
                    </a:cubicBezTo>
                    <a:cubicBezTo>
                      <a:pt x="231" y="179"/>
                      <a:pt x="236" y="180"/>
                      <a:pt x="242" y="180"/>
                    </a:cubicBezTo>
                    <a:cubicBezTo>
                      <a:pt x="259" y="180"/>
                      <a:pt x="280" y="169"/>
                      <a:pt x="280" y="150"/>
                    </a:cubicBezTo>
                    <a:cubicBezTo>
                      <a:pt x="280" y="148"/>
                      <a:pt x="280" y="145"/>
                      <a:pt x="279" y="143"/>
                    </a:cubicBezTo>
                    <a:cubicBezTo>
                      <a:pt x="279" y="143"/>
                      <a:pt x="279" y="143"/>
                      <a:pt x="279" y="143"/>
                    </a:cubicBezTo>
                    <a:cubicBezTo>
                      <a:pt x="279" y="143"/>
                      <a:pt x="279" y="143"/>
                      <a:pt x="279" y="143"/>
                    </a:cubicBezTo>
                    <a:cubicBezTo>
                      <a:pt x="279" y="142"/>
                      <a:pt x="280" y="142"/>
                      <a:pt x="280" y="141"/>
                    </a:cubicBezTo>
                    <a:cubicBezTo>
                      <a:pt x="280" y="140"/>
                      <a:pt x="280" y="140"/>
                      <a:pt x="280" y="140"/>
                    </a:cubicBezTo>
                    <a:cubicBezTo>
                      <a:pt x="279" y="141"/>
                      <a:pt x="279" y="141"/>
                      <a:pt x="279" y="142"/>
                    </a:cubicBezTo>
                    <a:cubicBezTo>
                      <a:pt x="279" y="143"/>
                      <a:pt x="279" y="143"/>
                      <a:pt x="279" y="143"/>
                    </a:cubicBezTo>
                    <a:cubicBezTo>
                      <a:pt x="279" y="144"/>
                      <a:pt x="279" y="144"/>
                      <a:pt x="279" y="144"/>
                    </a:cubicBezTo>
                    <a:cubicBezTo>
                      <a:pt x="279" y="145"/>
                      <a:pt x="279" y="146"/>
                      <a:pt x="279" y="146"/>
                    </a:cubicBezTo>
                    <a:cubicBezTo>
                      <a:pt x="279" y="146"/>
                      <a:pt x="279" y="147"/>
                      <a:pt x="279" y="147"/>
                    </a:cubicBezTo>
                    <a:cubicBezTo>
                      <a:pt x="279" y="154"/>
                      <a:pt x="278" y="160"/>
                      <a:pt x="274" y="165"/>
                    </a:cubicBezTo>
                    <a:cubicBezTo>
                      <a:pt x="267" y="173"/>
                      <a:pt x="255" y="178"/>
                      <a:pt x="242" y="178"/>
                    </a:cubicBezTo>
                    <a:cubicBezTo>
                      <a:pt x="236" y="178"/>
                      <a:pt x="231" y="177"/>
                      <a:pt x="228" y="175"/>
                    </a:cubicBezTo>
                    <a:cubicBezTo>
                      <a:pt x="218" y="170"/>
                      <a:pt x="209" y="160"/>
                      <a:pt x="200" y="150"/>
                    </a:cubicBezTo>
                    <a:cubicBezTo>
                      <a:pt x="195" y="146"/>
                      <a:pt x="191" y="142"/>
                      <a:pt x="187" y="138"/>
                    </a:cubicBezTo>
                    <a:cubicBezTo>
                      <a:pt x="178" y="130"/>
                      <a:pt x="167" y="125"/>
                      <a:pt x="155" y="123"/>
                    </a:cubicBezTo>
                    <a:cubicBezTo>
                      <a:pt x="148" y="123"/>
                      <a:pt x="141" y="122"/>
                      <a:pt x="135" y="122"/>
                    </a:cubicBezTo>
                    <a:cubicBezTo>
                      <a:pt x="122" y="122"/>
                      <a:pt x="108" y="122"/>
                      <a:pt x="97" y="117"/>
                    </a:cubicBezTo>
                    <a:cubicBezTo>
                      <a:pt x="87" y="113"/>
                      <a:pt x="79" y="105"/>
                      <a:pt x="71" y="97"/>
                    </a:cubicBezTo>
                    <a:cubicBezTo>
                      <a:pt x="67" y="94"/>
                      <a:pt x="63" y="90"/>
                      <a:pt x="59" y="86"/>
                    </a:cubicBezTo>
                    <a:cubicBezTo>
                      <a:pt x="54" y="83"/>
                      <a:pt x="50" y="80"/>
                      <a:pt x="46" y="77"/>
                    </a:cubicBezTo>
                    <a:cubicBezTo>
                      <a:pt x="37" y="70"/>
                      <a:pt x="28" y="63"/>
                      <a:pt x="20" y="55"/>
                    </a:cubicBezTo>
                    <a:cubicBezTo>
                      <a:pt x="10" y="44"/>
                      <a:pt x="4" y="31"/>
                      <a:pt x="2" y="15"/>
                    </a:cubicBezTo>
                    <a:cubicBezTo>
                      <a:pt x="1" y="15"/>
                      <a:pt x="1" y="15"/>
                      <a:pt x="1" y="15"/>
                    </a:cubicBezTo>
                    <a:cubicBezTo>
                      <a:pt x="1" y="15"/>
                      <a:pt x="1" y="14"/>
                      <a:pt x="1" y="14"/>
                    </a:cubicBezTo>
                    <a:cubicBezTo>
                      <a:pt x="2" y="13"/>
                      <a:pt x="2" y="13"/>
                      <a:pt x="2" y="13"/>
                    </a:cubicBezTo>
                    <a:cubicBezTo>
                      <a:pt x="1" y="12"/>
                      <a:pt x="1" y="10"/>
                      <a:pt x="1" y="9"/>
                    </a:cubicBezTo>
                    <a:cubicBezTo>
                      <a:pt x="2" y="6"/>
                      <a:pt x="2" y="3"/>
                      <a:pt x="3" y="0"/>
                    </a:cubicBezTo>
                    <a:cubicBezTo>
                      <a:pt x="3" y="0"/>
                      <a:pt x="3" y="0"/>
                      <a:pt x="3" y="0"/>
                    </a:cubicBezTo>
                  </a:path>
                </a:pathLst>
              </a:custGeom>
              <a:solidFill>
                <a:srgbClr val="BB5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957">
                <a:extLst>
                  <a:ext uri="{FF2B5EF4-FFF2-40B4-BE49-F238E27FC236}">
                    <a16:creationId xmlns:a16="http://schemas.microsoft.com/office/drawing/2014/main" id="{A176B468-1EBD-440E-A14D-A1E29754774D}"/>
                  </a:ext>
                </a:extLst>
              </p:cNvPr>
              <p:cNvSpPr>
                <a:spLocks noChangeArrowheads="1"/>
              </p:cNvSpPr>
              <p:nvPr/>
            </p:nvSpPr>
            <p:spPr bwMode="auto">
              <a:xfrm>
                <a:off x="2808" y="2007"/>
                <a:ext cx="1" cy="1"/>
              </a:xfrm>
              <a:prstGeom prst="ellipse">
                <a:avLst/>
              </a:pr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958">
                <a:extLst>
                  <a:ext uri="{FF2B5EF4-FFF2-40B4-BE49-F238E27FC236}">
                    <a16:creationId xmlns:a16="http://schemas.microsoft.com/office/drawing/2014/main" id="{FDD75878-EB6C-4207-B6ED-6CD199B80808}"/>
                  </a:ext>
                </a:extLst>
              </p:cNvPr>
              <p:cNvSpPr>
                <a:spLocks noEditPoints="1"/>
              </p:cNvSpPr>
              <p:nvPr/>
            </p:nvSpPr>
            <p:spPr bwMode="auto">
              <a:xfrm>
                <a:off x="2856" y="2071"/>
                <a:ext cx="12" cy="12"/>
              </a:xfrm>
              <a:custGeom>
                <a:avLst/>
                <a:gdLst>
                  <a:gd name="T0" fmla="*/ 12 w 12"/>
                  <a:gd name="T1" fmla="*/ 12 h 12"/>
                  <a:gd name="T2" fmla="*/ 12 w 12"/>
                  <a:gd name="T3" fmla="*/ 12 h 12"/>
                  <a:gd name="T4" fmla="*/ 12 w 12"/>
                  <a:gd name="T5" fmla="*/ 12 h 12"/>
                  <a:gd name="T6" fmla="*/ 12 w 12"/>
                  <a:gd name="T7" fmla="*/ 12 h 12"/>
                  <a:gd name="T8" fmla="*/ 12 w 12"/>
                  <a:gd name="T9" fmla="*/ 12 h 12"/>
                  <a:gd name="T10" fmla="*/ 12 w 12"/>
                  <a:gd name="T11" fmla="*/ 12 h 12"/>
                  <a:gd name="T12" fmla="*/ 12 w 12"/>
                  <a:gd name="T13" fmla="*/ 12 h 12"/>
                  <a:gd name="T14" fmla="*/ 12 w 12"/>
                  <a:gd name="T15" fmla="*/ 12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12"/>
                    </a:lnTo>
                    <a:lnTo>
                      <a:pt x="12" y="12"/>
                    </a:lnTo>
                    <a:close/>
                    <a:moveTo>
                      <a:pt x="12" y="12"/>
                    </a:moveTo>
                    <a:lnTo>
                      <a:pt x="12" y="12"/>
                    </a:lnTo>
                    <a:lnTo>
                      <a:pt x="12" y="12"/>
                    </a:lnTo>
                    <a:lnTo>
                      <a:pt x="12" y="12"/>
                    </a:lnTo>
                    <a:close/>
                    <a:moveTo>
                      <a:pt x="0" y="0"/>
                    </a:moveTo>
                    <a:lnTo>
                      <a:pt x="0" y="0"/>
                    </a:lnTo>
                    <a:lnTo>
                      <a:pt x="0" y="0"/>
                    </a:lnTo>
                    <a:lnTo>
                      <a:pt x="0" y="0"/>
                    </a:lnTo>
                    <a:close/>
                    <a:moveTo>
                      <a:pt x="0" y="0"/>
                    </a:moveTo>
                    <a:lnTo>
                      <a:pt x="0" y="0"/>
                    </a:lnTo>
                    <a:lnTo>
                      <a:pt x="0" y="0"/>
                    </a:lnTo>
                    <a:lnTo>
                      <a:pt x="0" y="0"/>
                    </a:lnTo>
                    <a:close/>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959">
                <a:extLst>
                  <a:ext uri="{FF2B5EF4-FFF2-40B4-BE49-F238E27FC236}">
                    <a16:creationId xmlns:a16="http://schemas.microsoft.com/office/drawing/2014/main" id="{5F9E07A0-B4FA-41BB-9A1A-5EDCA12EA86A}"/>
                  </a:ext>
                </a:extLst>
              </p:cNvPr>
              <p:cNvSpPr>
                <a:spLocks noEditPoints="1"/>
              </p:cNvSpPr>
              <p:nvPr/>
            </p:nvSpPr>
            <p:spPr bwMode="auto">
              <a:xfrm>
                <a:off x="2856" y="2071"/>
                <a:ext cx="12" cy="12"/>
              </a:xfrm>
              <a:custGeom>
                <a:avLst/>
                <a:gdLst>
                  <a:gd name="T0" fmla="*/ 12 w 12"/>
                  <a:gd name="T1" fmla="*/ 12 h 12"/>
                  <a:gd name="T2" fmla="*/ 12 w 12"/>
                  <a:gd name="T3" fmla="*/ 12 h 12"/>
                  <a:gd name="T4" fmla="*/ 12 w 12"/>
                  <a:gd name="T5" fmla="*/ 12 h 12"/>
                  <a:gd name="T6" fmla="*/ 12 w 12"/>
                  <a:gd name="T7" fmla="*/ 12 h 12"/>
                  <a:gd name="T8" fmla="*/ 12 w 12"/>
                  <a:gd name="T9" fmla="*/ 12 h 12"/>
                  <a:gd name="T10" fmla="*/ 12 w 12"/>
                  <a:gd name="T11" fmla="*/ 12 h 12"/>
                  <a:gd name="T12" fmla="*/ 12 w 12"/>
                  <a:gd name="T13" fmla="*/ 12 h 12"/>
                  <a:gd name="T14" fmla="*/ 12 w 12"/>
                  <a:gd name="T15" fmla="*/ 12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12"/>
                    </a:lnTo>
                    <a:lnTo>
                      <a:pt x="12" y="12"/>
                    </a:lnTo>
                    <a:moveTo>
                      <a:pt x="12" y="12"/>
                    </a:moveTo>
                    <a:lnTo>
                      <a:pt x="12" y="12"/>
                    </a:lnTo>
                    <a:lnTo>
                      <a:pt x="12" y="12"/>
                    </a:lnTo>
                    <a:lnTo>
                      <a:pt x="12" y="12"/>
                    </a:lnTo>
                    <a:moveTo>
                      <a:pt x="0" y="0"/>
                    </a:moveTo>
                    <a:lnTo>
                      <a:pt x="0" y="0"/>
                    </a:lnTo>
                    <a:lnTo>
                      <a:pt x="0" y="0"/>
                    </a:lnTo>
                    <a:lnTo>
                      <a:pt x="0" y="0"/>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960">
                <a:extLst>
                  <a:ext uri="{FF2B5EF4-FFF2-40B4-BE49-F238E27FC236}">
                    <a16:creationId xmlns:a16="http://schemas.microsoft.com/office/drawing/2014/main" id="{0161062C-EC74-4295-A830-5C19B2BD52D9}"/>
                  </a:ext>
                </a:extLst>
              </p:cNvPr>
              <p:cNvSpPr>
                <a:spLocks noEditPoints="1"/>
              </p:cNvSpPr>
              <p:nvPr/>
            </p:nvSpPr>
            <p:spPr bwMode="auto">
              <a:xfrm>
                <a:off x="2319" y="2496"/>
                <a:ext cx="577" cy="96"/>
              </a:xfrm>
              <a:custGeom>
                <a:avLst/>
                <a:gdLst>
                  <a:gd name="T0" fmla="*/ 243 w 243"/>
                  <a:gd name="T1" fmla="*/ 40 h 40"/>
                  <a:gd name="T2" fmla="*/ 243 w 243"/>
                  <a:gd name="T3" fmla="*/ 40 h 40"/>
                  <a:gd name="T4" fmla="*/ 243 w 243"/>
                  <a:gd name="T5" fmla="*/ 40 h 40"/>
                  <a:gd name="T6" fmla="*/ 243 w 243"/>
                  <a:gd name="T7" fmla="*/ 40 h 40"/>
                  <a:gd name="T8" fmla="*/ 243 w 243"/>
                  <a:gd name="T9" fmla="*/ 40 h 40"/>
                  <a:gd name="T10" fmla="*/ 243 w 243"/>
                  <a:gd name="T11" fmla="*/ 40 h 40"/>
                  <a:gd name="T12" fmla="*/ 243 w 243"/>
                  <a:gd name="T13" fmla="*/ 40 h 40"/>
                  <a:gd name="T14" fmla="*/ 0 w 243"/>
                  <a:gd name="T15" fmla="*/ 11 h 40"/>
                  <a:gd name="T16" fmla="*/ 0 w 243"/>
                  <a:gd name="T17" fmla="*/ 11 h 40"/>
                  <a:gd name="T18" fmla="*/ 0 w 243"/>
                  <a:gd name="T19" fmla="*/ 11 h 40"/>
                  <a:gd name="T20" fmla="*/ 0 w 243"/>
                  <a:gd name="T21" fmla="*/ 11 h 40"/>
                  <a:gd name="T22" fmla="*/ 0 w 243"/>
                  <a:gd name="T23" fmla="*/ 11 h 40"/>
                  <a:gd name="T24" fmla="*/ 203 w 243"/>
                  <a:gd name="T25" fmla="*/ 0 h 40"/>
                  <a:gd name="T26" fmla="*/ 203 w 243"/>
                  <a:gd name="T27" fmla="*/ 0 h 40"/>
                  <a:gd name="T28" fmla="*/ 203 w 243"/>
                  <a:gd name="T29" fmla="*/ 0 h 40"/>
                  <a:gd name="T30" fmla="*/ 203 w 243"/>
                  <a:gd name="T31" fmla="*/ 0 h 40"/>
                  <a:gd name="T32" fmla="*/ 203 w 243"/>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40">
                    <a:moveTo>
                      <a:pt x="243" y="40"/>
                    </a:moveTo>
                    <a:cubicBezTo>
                      <a:pt x="243" y="40"/>
                      <a:pt x="243" y="40"/>
                      <a:pt x="243" y="40"/>
                    </a:cubicBezTo>
                    <a:cubicBezTo>
                      <a:pt x="243" y="40"/>
                      <a:pt x="243" y="40"/>
                      <a:pt x="243" y="40"/>
                    </a:cubicBezTo>
                    <a:moveTo>
                      <a:pt x="243" y="40"/>
                    </a:moveTo>
                    <a:cubicBezTo>
                      <a:pt x="243" y="40"/>
                      <a:pt x="243" y="40"/>
                      <a:pt x="243" y="40"/>
                    </a:cubicBezTo>
                    <a:cubicBezTo>
                      <a:pt x="243" y="40"/>
                      <a:pt x="243" y="40"/>
                      <a:pt x="243" y="40"/>
                    </a:cubicBezTo>
                    <a:cubicBezTo>
                      <a:pt x="243" y="40"/>
                      <a:pt x="243" y="40"/>
                      <a:pt x="243" y="40"/>
                    </a:cubicBezTo>
                    <a:moveTo>
                      <a:pt x="0" y="11"/>
                    </a:moveTo>
                    <a:cubicBezTo>
                      <a:pt x="0" y="11"/>
                      <a:pt x="0" y="11"/>
                      <a:pt x="0" y="11"/>
                    </a:cubicBezTo>
                    <a:cubicBezTo>
                      <a:pt x="0" y="11"/>
                      <a:pt x="0" y="11"/>
                      <a:pt x="0" y="11"/>
                    </a:cubicBezTo>
                    <a:cubicBezTo>
                      <a:pt x="0" y="11"/>
                      <a:pt x="0" y="11"/>
                      <a:pt x="0" y="11"/>
                    </a:cubicBezTo>
                    <a:cubicBezTo>
                      <a:pt x="0" y="11"/>
                      <a:pt x="0" y="11"/>
                      <a:pt x="0" y="11"/>
                    </a:cubicBezTo>
                    <a:moveTo>
                      <a:pt x="203" y="0"/>
                    </a:moveTo>
                    <a:cubicBezTo>
                      <a:pt x="203" y="0"/>
                      <a:pt x="203" y="0"/>
                      <a:pt x="203" y="0"/>
                    </a:cubicBezTo>
                    <a:cubicBezTo>
                      <a:pt x="203" y="0"/>
                      <a:pt x="203" y="0"/>
                      <a:pt x="203" y="0"/>
                    </a:cubicBezTo>
                    <a:cubicBezTo>
                      <a:pt x="203" y="0"/>
                      <a:pt x="203" y="0"/>
                      <a:pt x="203" y="0"/>
                    </a:cubicBezTo>
                    <a:cubicBezTo>
                      <a:pt x="203" y="0"/>
                      <a:pt x="203" y="0"/>
                      <a:pt x="203" y="0"/>
                    </a:cubicBezTo>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961">
                <a:extLst>
                  <a:ext uri="{FF2B5EF4-FFF2-40B4-BE49-F238E27FC236}">
                    <a16:creationId xmlns:a16="http://schemas.microsoft.com/office/drawing/2014/main" id="{B7B973B8-1288-4866-8123-AAFD9408E27F}"/>
                  </a:ext>
                </a:extLst>
              </p:cNvPr>
              <p:cNvSpPr>
                <a:spLocks noChangeArrowheads="1"/>
              </p:cNvSpPr>
              <p:nvPr/>
            </p:nvSpPr>
            <p:spPr bwMode="auto">
              <a:xfrm>
                <a:off x="3065" y="2862"/>
                <a:ext cx="1" cy="1"/>
              </a:xfrm>
              <a:prstGeom prst="rect">
                <a:avLst/>
              </a:prstGeom>
              <a:solidFill>
                <a:srgbClr val="E273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962">
                <a:extLst>
                  <a:ext uri="{FF2B5EF4-FFF2-40B4-BE49-F238E27FC236}">
                    <a16:creationId xmlns:a16="http://schemas.microsoft.com/office/drawing/2014/main" id="{332F5699-C7B3-4B89-B120-C2FD31A832E1}"/>
                  </a:ext>
                </a:extLst>
              </p:cNvPr>
              <p:cNvSpPr>
                <a:spLocks/>
              </p:cNvSpPr>
              <p:nvPr/>
            </p:nvSpPr>
            <p:spPr bwMode="auto">
              <a:xfrm>
                <a:off x="3065" y="286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963">
                <a:extLst>
                  <a:ext uri="{FF2B5EF4-FFF2-40B4-BE49-F238E27FC236}">
                    <a16:creationId xmlns:a16="http://schemas.microsoft.com/office/drawing/2014/main" id="{580E27FE-1DE6-450A-8859-E6F5DC8BA997}"/>
                  </a:ext>
                </a:extLst>
              </p:cNvPr>
              <p:cNvSpPr>
                <a:spLocks noEditPoints="1"/>
              </p:cNvSpPr>
              <p:nvPr/>
            </p:nvSpPr>
            <p:spPr bwMode="auto">
              <a:xfrm>
                <a:off x="2680" y="3015"/>
                <a:ext cx="14" cy="161"/>
              </a:xfrm>
              <a:custGeom>
                <a:avLst/>
                <a:gdLst>
                  <a:gd name="T0" fmla="*/ 4 w 6"/>
                  <a:gd name="T1" fmla="*/ 68 h 68"/>
                  <a:gd name="T2" fmla="*/ 4 w 6"/>
                  <a:gd name="T3" fmla="*/ 68 h 68"/>
                  <a:gd name="T4" fmla="*/ 4 w 6"/>
                  <a:gd name="T5" fmla="*/ 68 h 68"/>
                  <a:gd name="T6" fmla="*/ 4 w 6"/>
                  <a:gd name="T7" fmla="*/ 68 h 68"/>
                  <a:gd name="T8" fmla="*/ 6 w 6"/>
                  <a:gd name="T9" fmla="*/ 61 h 68"/>
                  <a:gd name="T10" fmla="*/ 6 w 6"/>
                  <a:gd name="T11" fmla="*/ 61 h 68"/>
                  <a:gd name="T12" fmla="*/ 6 w 6"/>
                  <a:gd name="T13" fmla="*/ 61 h 68"/>
                  <a:gd name="T14" fmla="*/ 6 w 6"/>
                  <a:gd name="T15" fmla="*/ 61 h 68"/>
                  <a:gd name="T16" fmla="*/ 0 w 6"/>
                  <a:gd name="T17" fmla="*/ 0 h 68"/>
                  <a:gd name="T18" fmla="*/ 0 w 6"/>
                  <a:gd name="T19" fmla="*/ 0 h 68"/>
                  <a:gd name="T20" fmla="*/ 0 w 6"/>
                  <a:gd name="T21" fmla="*/ 0 h 68"/>
                  <a:gd name="T22" fmla="*/ 0 w 6"/>
                  <a:gd name="T23" fmla="*/ 0 h 68"/>
                  <a:gd name="T24" fmla="*/ 0 w 6"/>
                  <a:gd name="T25" fmla="*/ 0 h 68"/>
                  <a:gd name="T26" fmla="*/ 0 w 6"/>
                  <a:gd name="T27" fmla="*/ 0 h 68"/>
                  <a:gd name="T28" fmla="*/ 0 w 6"/>
                  <a:gd name="T29" fmla="*/ 0 h 68"/>
                  <a:gd name="T30" fmla="*/ 0 w 6"/>
                  <a:gd name="T31" fmla="*/ 0 h 68"/>
                  <a:gd name="T32" fmla="*/ 0 w 6"/>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8">
                    <a:moveTo>
                      <a:pt x="4" y="68"/>
                    </a:moveTo>
                    <a:cubicBezTo>
                      <a:pt x="4" y="68"/>
                      <a:pt x="4" y="68"/>
                      <a:pt x="4" y="68"/>
                    </a:cubicBezTo>
                    <a:cubicBezTo>
                      <a:pt x="4" y="68"/>
                      <a:pt x="4" y="68"/>
                      <a:pt x="4" y="68"/>
                    </a:cubicBezTo>
                    <a:cubicBezTo>
                      <a:pt x="4" y="68"/>
                      <a:pt x="4" y="68"/>
                      <a:pt x="4" y="68"/>
                    </a:cubicBezTo>
                    <a:moveTo>
                      <a:pt x="6" y="61"/>
                    </a:moveTo>
                    <a:cubicBezTo>
                      <a:pt x="6" y="61"/>
                      <a:pt x="6" y="61"/>
                      <a:pt x="6" y="61"/>
                    </a:cubicBezTo>
                    <a:cubicBezTo>
                      <a:pt x="6" y="61"/>
                      <a:pt x="6" y="61"/>
                      <a:pt x="6" y="61"/>
                    </a:cubicBezTo>
                    <a:cubicBezTo>
                      <a:pt x="6" y="61"/>
                      <a:pt x="6" y="61"/>
                      <a:pt x="6" y="61"/>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964">
                <a:extLst>
                  <a:ext uri="{FF2B5EF4-FFF2-40B4-BE49-F238E27FC236}">
                    <a16:creationId xmlns:a16="http://schemas.microsoft.com/office/drawing/2014/main" id="{595E3DD5-83FD-4A1E-B9E5-0B6D84DCF1D9}"/>
                  </a:ext>
                </a:extLst>
              </p:cNvPr>
              <p:cNvSpPr>
                <a:spLocks/>
              </p:cNvSpPr>
              <p:nvPr/>
            </p:nvSpPr>
            <p:spPr bwMode="auto">
              <a:xfrm>
                <a:off x="2782" y="28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965">
                <a:extLst>
                  <a:ext uri="{FF2B5EF4-FFF2-40B4-BE49-F238E27FC236}">
                    <a16:creationId xmlns:a16="http://schemas.microsoft.com/office/drawing/2014/main" id="{CD2F76F9-4DAE-4FF6-9A8C-A00BE068CBE4}"/>
                  </a:ext>
                </a:extLst>
              </p:cNvPr>
              <p:cNvSpPr>
                <a:spLocks/>
              </p:cNvSpPr>
              <p:nvPr/>
            </p:nvSpPr>
            <p:spPr bwMode="auto">
              <a:xfrm>
                <a:off x="2782" y="28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966">
                <a:extLst>
                  <a:ext uri="{FF2B5EF4-FFF2-40B4-BE49-F238E27FC236}">
                    <a16:creationId xmlns:a16="http://schemas.microsoft.com/office/drawing/2014/main" id="{8EA21979-8D9F-40E5-A1F1-254FE7A7C085}"/>
                  </a:ext>
                </a:extLst>
              </p:cNvPr>
              <p:cNvSpPr>
                <a:spLocks/>
              </p:cNvSpPr>
              <p:nvPr/>
            </p:nvSpPr>
            <p:spPr bwMode="auto">
              <a:xfrm>
                <a:off x="2949" y="29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967">
                <a:extLst>
                  <a:ext uri="{FF2B5EF4-FFF2-40B4-BE49-F238E27FC236}">
                    <a16:creationId xmlns:a16="http://schemas.microsoft.com/office/drawing/2014/main" id="{4AFA4847-317A-4FBB-81BE-2899BCA141FF}"/>
                  </a:ext>
                </a:extLst>
              </p:cNvPr>
              <p:cNvSpPr>
                <a:spLocks/>
              </p:cNvSpPr>
              <p:nvPr/>
            </p:nvSpPr>
            <p:spPr bwMode="auto">
              <a:xfrm>
                <a:off x="2949" y="294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968">
                <a:extLst>
                  <a:ext uri="{FF2B5EF4-FFF2-40B4-BE49-F238E27FC236}">
                    <a16:creationId xmlns:a16="http://schemas.microsoft.com/office/drawing/2014/main" id="{E95839EC-D411-479D-B20B-E55FA3A96162}"/>
                  </a:ext>
                </a:extLst>
              </p:cNvPr>
              <p:cNvSpPr>
                <a:spLocks/>
              </p:cNvSpPr>
              <p:nvPr/>
            </p:nvSpPr>
            <p:spPr bwMode="auto">
              <a:xfrm>
                <a:off x="2835" y="20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9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969">
                <a:extLst>
                  <a:ext uri="{FF2B5EF4-FFF2-40B4-BE49-F238E27FC236}">
                    <a16:creationId xmlns:a16="http://schemas.microsoft.com/office/drawing/2014/main" id="{2E07C418-1ECB-480B-A99F-B78A46ED586E}"/>
                  </a:ext>
                </a:extLst>
              </p:cNvPr>
              <p:cNvSpPr>
                <a:spLocks/>
              </p:cNvSpPr>
              <p:nvPr/>
            </p:nvSpPr>
            <p:spPr bwMode="auto">
              <a:xfrm>
                <a:off x="2835" y="20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970">
                <a:extLst>
                  <a:ext uri="{FF2B5EF4-FFF2-40B4-BE49-F238E27FC236}">
                    <a16:creationId xmlns:a16="http://schemas.microsoft.com/office/drawing/2014/main" id="{C5F126BD-09DC-469E-95D6-6D3C11C60A0C}"/>
                  </a:ext>
                </a:extLst>
              </p:cNvPr>
              <p:cNvSpPr>
                <a:spLocks/>
              </p:cNvSpPr>
              <p:nvPr/>
            </p:nvSpPr>
            <p:spPr bwMode="auto">
              <a:xfrm>
                <a:off x="2880" y="2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971">
                <a:extLst>
                  <a:ext uri="{FF2B5EF4-FFF2-40B4-BE49-F238E27FC236}">
                    <a16:creationId xmlns:a16="http://schemas.microsoft.com/office/drawing/2014/main" id="{184460DB-28BE-4A91-911D-CB81797E3B0B}"/>
                  </a:ext>
                </a:extLst>
              </p:cNvPr>
              <p:cNvSpPr>
                <a:spLocks/>
              </p:cNvSpPr>
              <p:nvPr/>
            </p:nvSpPr>
            <p:spPr bwMode="auto">
              <a:xfrm>
                <a:off x="2880" y="21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972">
                <a:extLst>
                  <a:ext uri="{FF2B5EF4-FFF2-40B4-BE49-F238E27FC236}">
                    <a16:creationId xmlns:a16="http://schemas.microsoft.com/office/drawing/2014/main" id="{F68C26EA-956A-452B-9A0C-79406CA30369}"/>
                  </a:ext>
                </a:extLst>
              </p:cNvPr>
              <p:cNvSpPr>
                <a:spLocks/>
              </p:cNvSpPr>
              <p:nvPr/>
            </p:nvSpPr>
            <p:spPr bwMode="auto">
              <a:xfrm>
                <a:off x="2737" y="196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973">
                <a:extLst>
                  <a:ext uri="{FF2B5EF4-FFF2-40B4-BE49-F238E27FC236}">
                    <a16:creationId xmlns:a16="http://schemas.microsoft.com/office/drawing/2014/main" id="{95A6EC6F-A9C4-4390-9129-C9883F2B03F9}"/>
                  </a:ext>
                </a:extLst>
              </p:cNvPr>
              <p:cNvSpPr>
                <a:spLocks/>
              </p:cNvSpPr>
              <p:nvPr/>
            </p:nvSpPr>
            <p:spPr bwMode="auto">
              <a:xfrm>
                <a:off x="2737" y="196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74">
                <a:extLst>
                  <a:ext uri="{FF2B5EF4-FFF2-40B4-BE49-F238E27FC236}">
                    <a16:creationId xmlns:a16="http://schemas.microsoft.com/office/drawing/2014/main" id="{6F2564E2-D145-449D-9B26-70319DBFEDE4}"/>
                  </a:ext>
                </a:extLst>
              </p:cNvPr>
              <p:cNvSpPr>
                <a:spLocks noChangeArrowheads="1"/>
              </p:cNvSpPr>
              <p:nvPr/>
            </p:nvSpPr>
            <p:spPr bwMode="auto">
              <a:xfrm>
                <a:off x="2737" y="1962"/>
                <a:ext cx="1" cy="1"/>
              </a:xfrm>
              <a:prstGeom prst="rect">
                <a:avLst/>
              </a:prstGeom>
              <a:solidFill>
                <a:srgbClr val="DB7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975">
                <a:extLst>
                  <a:ext uri="{FF2B5EF4-FFF2-40B4-BE49-F238E27FC236}">
                    <a16:creationId xmlns:a16="http://schemas.microsoft.com/office/drawing/2014/main" id="{57212A21-BC80-43D2-80C9-9DE891EDC8E6}"/>
                  </a:ext>
                </a:extLst>
              </p:cNvPr>
              <p:cNvSpPr>
                <a:spLocks/>
              </p:cNvSpPr>
              <p:nvPr/>
            </p:nvSpPr>
            <p:spPr bwMode="auto">
              <a:xfrm>
                <a:off x="2737" y="196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76">
                <a:extLst>
                  <a:ext uri="{FF2B5EF4-FFF2-40B4-BE49-F238E27FC236}">
                    <a16:creationId xmlns:a16="http://schemas.microsoft.com/office/drawing/2014/main" id="{620C71F1-698A-443D-9354-3E3B32F54CDF}"/>
                  </a:ext>
                </a:extLst>
              </p:cNvPr>
              <p:cNvSpPr>
                <a:spLocks/>
              </p:cNvSpPr>
              <p:nvPr/>
            </p:nvSpPr>
            <p:spPr bwMode="auto">
              <a:xfrm>
                <a:off x="2495" y="18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B7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977">
                <a:extLst>
                  <a:ext uri="{FF2B5EF4-FFF2-40B4-BE49-F238E27FC236}">
                    <a16:creationId xmlns:a16="http://schemas.microsoft.com/office/drawing/2014/main" id="{00041BDA-BFE3-4BD7-A20F-204E41D01A38}"/>
                  </a:ext>
                </a:extLst>
              </p:cNvPr>
              <p:cNvSpPr>
                <a:spLocks/>
              </p:cNvSpPr>
              <p:nvPr/>
            </p:nvSpPr>
            <p:spPr bwMode="auto">
              <a:xfrm>
                <a:off x="2495" y="18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78">
                <a:extLst>
                  <a:ext uri="{FF2B5EF4-FFF2-40B4-BE49-F238E27FC236}">
                    <a16:creationId xmlns:a16="http://schemas.microsoft.com/office/drawing/2014/main" id="{F5CBBFDD-0248-4441-8B34-94975B157936}"/>
                  </a:ext>
                </a:extLst>
              </p:cNvPr>
              <p:cNvSpPr>
                <a:spLocks/>
              </p:cNvSpPr>
              <p:nvPr/>
            </p:nvSpPr>
            <p:spPr bwMode="auto">
              <a:xfrm>
                <a:off x="2430" y="22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79">
                <a:extLst>
                  <a:ext uri="{FF2B5EF4-FFF2-40B4-BE49-F238E27FC236}">
                    <a16:creationId xmlns:a16="http://schemas.microsoft.com/office/drawing/2014/main" id="{E5C08BCE-2C51-44E1-9765-81EC8A0211A3}"/>
                  </a:ext>
                </a:extLst>
              </p:cNvPr>
              <p:cNvSpPr>
                <a:spLocks/>
              </p:cNvSpPr>
              <p:nvPr/>
            </p:nvSpPr>
            <p:spPr bwMode="auto">
              <a:xfrm>
                <a:off x="2430" y="22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80">
                <a:extLst>
                  <a:ext uri="{FF2B5EF4-FFF2-40B4-BE49-F238E27FC236}">
                    <a16:creationId xmlns:a16="http://schemas.microsoft.com/office/drawing/2014/main" id="{B26F105C-F928-438B-A5D9-EED00EAF04C1}"/>
                  </a:ext>
                </a:extLst>
              </p:cNvPr>
              <p:cNvSpPr>
                <a:spLocks/>
              </p:cNvSpPr>
              <p:nvPr/>
            </p:nvSpPr>
            <p:spPr bwMode="auto">
              <a:xfrm>
                <a:off x="2380" y="25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981">
                <a:extLst>
                  <a:ext uri="{FF2B5EF4-FFF2-40B4-BE49-F238E27FC236}">
                    <a16:creationId xmlns:a16="http://schemas.microsoft.com/office/drawing/2014/main" id="{DD34571D-A619-44B6-BADE-47253554BE71}"/>
                  </a:ext>
                </a:extLst>
              </p:cNvPr>
              <p:cNvSpPr>
                <a:spLocks/>
              </p:cNvSpPr>
              <p:nvPr/>
            </p:nvSpPr>
            <p:spPr bwMode="auto">
              <a:xfrm>
                <a:off x="2380" y="250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82">
                <a:extLst>
                  <a:ext uri="{FF2B5EF4-FFF2-40B4-BE49-F238E27FC236}">
                    <a16:creationId xmlns:a16="http://schemas.microsoft.com/office/drawing/2014/main" id="{1D88A094-2977-4017-88D9-CB93A472B556}"/>
                  </a:ext>
                </a:extLst>
              </p:cNvPr>
              <p:cNvSpPr>
                <a:spLocks/>
              </p:cNvSpPr>
              <p:nvPr/>
            </p:nvSpPr>
            <p:spPr bwMode="auto">
              <a:xfrm>
                <a:off x="2383" y="25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B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83">
                <a:extLst>
                  <a:ext uri="{FF2B5EF4-FFF2-40B4-BE49-F238E27FC236}">
                    <a16:creationId xmlns:a16="http://schemas.microsoft.com/office/drawing/2014/main" id="{EC281052-23AC-4EA2-B4A5-09B6FC04E342}"/>
                  </a:ext>
                </a:extLst>
              </p:cNvPr>
              <p:cNvSpPr>
                <a:spLocks/>
              </p:cNvSpPr>
              <p:nvPr/>
            </p:nvSpPr>
            <p:spPr bwMode="auto">
              <a:xfrm>
                <a:off x="2383" y="251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984">
                <a:extLst>
                  <a:ext uri="{FF2B5EF4-FFF2-40B4-BE49-F238E27FC236}">
                    <a16:creationId xmlns:a16="http://schemas.microsoft.com/office/drawing/2014/main" id="{3FC47C4F-EBA5-4701-89B7-361F4A0F0C82}"/>
                  </a:ext>
                </a:extLst>
              </p:cNvPr>
              <p:cNvSpPr>
                <a:spLocks/>
              </p:cNvSpPr>
              <p:nvPr/>
            </p:nvSpPr>
            <p:spPr bwMode="auto">
              <a:xfrm>
                <a:off x="2663" y="30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6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85">
                <a:extLst>
                  <a:ext uri="{FF2B5EF4-FFF2-40B4-BE49-F238E27FC236}">
                    <a16:creationId xmlns:a16="http://schemas.microsoft.com/office/drawing/2014/main" id="{259A0DD6-299A-446E-9AA2-141CC3504AD9}"/>
                  </a:ext>
                </a:extLst>
              </p:cNvPr>
              <p:cNvSpPr>
                <a:spLocks/>
              </p:cNvSpPr>
              <p:nvPr/>
            </p:nvSpPr>
            <p:spPr bwMode="auto">
              <a:xfrm>
                <a:off x="2663" y="30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986">
                <a:extLst>
                  <a:ext uri="{FF2B5EF4-FFF2-40B4-BE49-F238E27FC236}">
                    <a16:creationId xmlns:a16="http://schemas.microsoft.com/office/drawing/2014/main" id="{65C6DA17-AF6E-4AC5-85DB-49E5B9CFA803}"/>
                  </a:ext>
                </a:extLst>
              </p:cNvPr>
              <p:cNvSpPr>
                <a:spLocks noChangeArrowheads="1"/>
              </p:cNvSpPr>
              <p:nvPr/>
            </p:nvSpPr>
            <p:spPr bwMode="auto">
              <a:xfrm>
                <a:off x="2763" y="2870"/>
                <a:ext cx="1" cy="1"/>
              </a:xfrm>
              <a:prstGeom prst="rect">
                <a:avLst/>
              </a:prstGeom>
              <a:solidFill>
                <a:srgbClr val="EB8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987">
                <a:extLst>
                  <a:ext uri="{FF2B5EF4-FFF2-40B4-BE49-F238E27FC236}">
                    <a16:creationId xmlns:a16="http://schemas.microsoft.com/office/drawing/2014/main" id="{68D5B983-CD47-4AB0-968B-C794440EFFE9}"/>
                  </a:ext>
                </a:extLst>
              </p:cNvPr>
              <p:cNvSpPr>
                <a:spLocks/>
              </p:cNvSpPr>
              <p:nvPr/>
            </p:nvSpPr>
            <p:spPr bwMode="auto">
              <a:xfrm>
                <a:off x="2763" y="287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988">
                <a:extLst>
                  <a:ext uri="{FF2B5EF4-FFF2-40B4-BE49-F238E27FC236}">
                    <a16:creationId xmlns:a16="http://schemas.microsoft.com/office/drawing/2014/main" id="{295679DC-3C2D-4ECE-BD0F-07567B482AE3}"/>
                  </a:ext>
                </a:extLst>
              </p:cNvPr>
              <p:cNvSpPr>
                <a:spLocks noChangeArrowheads="1"/>
              </p:cNvSpPr>
              <p:nvPr/>
            </p:nvSpPr>
            <p:spPr bwMode="auto">
              <a:xfrm>
                <a:off x="2295" y="2573"/>
                <a:ext cx="1" cy="1"/>
              </a:xfrm>
              <a:prstGeom prst="rect">
                <a:avLst/>
              </a:prstGeom>
              <a:solidFill>
                <a:srgbClr val="EB8C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989">
                <a:extLst>
                  <a:ext uri="{FF2B5EF4-FFF2-40B4-BE49-F238E27FC236}">
                    <a16:creationId xmlns:a16="http://schemas.microsoft.com/office/drawing/2014/main" id="{E7706852-81A9-4D29-983C-E8C8D3172D75}"/>
                  </a:ext>
                </a:extLst>
              </p:cNvPr>
              <p:cNvSpPr>
                <a:spLocks noChangeArrowheads="1"/>
              </p:cNvSpPr>
              <p:nvPr/>
            </p:nvSpPr>
            <p:spPr bwMode="auto">
              <a:xfrm>
                <a:off x="2295" y="2573"/>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90">
                <a:extLst>
                  <a:ext uri="{FF2B5EF4-FFF2-40B4-BE49-F238E27FC236}">
                    <a16:creationId xmlns:a16="http://schemas.microsoft.com/office/drawing/2014/main" id="{CD2C1899-527D-4475-A1FE-65E59C244A65}"/>
                  </a:ext>
                </a:extLst>
              </p:cNvPr>
              <p:cNvSpPr>
                <a:spLocks/>
              </p:cNvSpPr>
              <p:nvPr/>
            </p:nvSpPr>
            <p:spPr bwMode="auto">
              <a:xfrm>
                <a:off x="1691" y="1667"/>
                <a:ext cx="466" cy="834"/>
              </a:xfrm>
              <a:custGeom>
                <a:avLst/>
                <a:gdLst>
                  <a:gd name="T0" fmla="*/ 111 w 196"/>
                  <a:gd name="T1" fmla="*/ 5 h 351"/>
                  <a:gd name="T2" fmla="*/ 118 w 196"/>
                  <a:gd name="T3" fmla="*/ 47 h 351"/>
                  <a:gd name="T4" fmla="*/ 94 w 196"/>
                  <a:gd name="T5" fmla="*/ 94 h 351"/>
                  <a:gd name="T6" fmla="*/ 78 w 196"/>
                  <a:gd name="T7" fmla="*/ 107 h 351"/>
                  <a:gd name="T8" fmla="*/ 30 w 196"/>
                  <a:gd name="T9" fmla="*/ 150 h 351"/>
                  <a:gd name="T10" fmla="*/ 15 w 196"/>
                  <a:gd name="T11" fmla="*/ 214 h 351"/>
                  <a:gd name="T12" fmla="*/ 52 w 196"/>
                  <a:gd name="T13" fmla="*/ 287 h 351"/>
                  <a:gd name="T14" fmla="*/ 62 w 196"/>
                  <a:gd name="T15" fmla="*/ 292 h 351"/>
                  <a:gd name="T16" fmla="*/ 71 w 196"/>
                  <a:gd name="T17" fmla="*/ 295 h 351"/>
                  <a:gd name="T18" fmla="*/ 86 w 196"/>
                  <a:gd name="T19" fmla="*/ 298 h 351"/>
                  <a:gd name="T20" fmla="*/ 111 w 196"/>
                  <a:gd name="T21" fmla="*/ 301 h 351"/>
                  <a:gd name="T22" fmla="*/ 161 w 196"/>
                  <a:gd name="T23" fmla="*/ 318 h 351"/>
                  <a:gd name="T24" fmla="*/ 187 w 196"/>
                  <a:gd name="T25" fmla="*/ 341 h 351"/>
                  <a:gd name="T26" fmla="*/ 196 w 196"/>
                  <a:gd name="T27" fmla="*/ 351 h 351"/>
                  <a:gd name="T28" fmla="*/ 186 w 196"/>
                  <a:gd name="T29" fmla="*/ 343 h 351"/>
                  <a:gd name="T30" fmla="*/ 158 w 196"/>
                  <a:gd name="T31" fmla="*/ 323 h 351"/>
                  <a:gd name="T32" fmla="*/ 144 w 196"/>
                  <a:gd name="T33" fmla="*/ 317 h 351"/>
                  <a:gd name="T34" fmla="*/ 128 w 196"/>
                  <a:gd name="T35" fmla="*/ 313 h 351"/>
                  <a:gd name="T36" fmla="*/ 85 w 196"/>
                  <a:gd name="T37" fmla="*/ 309 h 351"/>
                  <a:gd name="T38" fmla="*/ 68 w 196"/>
                  <a:gd name="T39" fmla="*/ 307 h 351"/>
                  <a:gd name="T40" fmla="*/ 52 w 196"/>
                  <a:gd name="T41" fmla="*/ 301 h 351"/>
                  <a:gd name="T42" fmla="*/ 26 w 196"/>
                  <a:gd name="T43" fmla="*/ 284 h 351"/>
                  <a:gd name="T44" fmla="*/ 14 w 196"/>
                  <a:gd name="T45" fmla="*/ 269 h 351"/>
                  <a:gd name="T46" fmla="*/ 11 w 196"/>
                  <a:gd name="T47" fmla="*/ 263 h 351"/>
                  <a:gd name="T48" fmla="*/ 0 w 196"/>
                  <a:gd name="T49" fmla="*/ 207 h 351"/>
                  <a:gd name="T50" fmla="*/ 0 w 196"/>
                  <a:gd name="T51" fmla="*/ 198 h 351"/>
                  <a:gd name="T52" fmla="*/ 0 w 196"/>
                  <a:gd name="T53" fmla="*/ 197 h 351"/>
                  <a:gd name="T54" fmla="*/ 1 w 196"/>
                  <a:gd name="T55" fmla="*/ 189 h 351"/>
                  <a:gd name="T56" fmla="*/ 19 w 196"/>
                  <a:gd name="T57" fmla="*/ 142 h 351"/>
                  <a:gd name="T58" fmla="*/ 36 w 196"/>
                  <a:gd name="T59" fmla="*/ 124 h 351"/>
                  <a:gd name="T60" fmla="*/ 79 w 196"/>
                  <a:gd name="T61" fmla="*/ 92 h 351"/>
                  <a:gd name="T62" fmla="*/ 87 w 196"/>
                  <a:gd name="T63" fmla="*/ 87 h 351"/>
                  <a:gd name="T64" fmla="*/ 113 w 196"/>
                  <a:gd name="T65" fmla="*/ 46 h 351"/>
                  <a:gd name="T66" fmla="*/ 110 w 196"/>
                  <a:gd name="T67" fmla="*/ 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351">
                    <a:moveTo>
                      <a:pt x="108" y="0"/>
                    </a:moveTo>
                    <a:cubicBezTo>
                      <a:pt x="108" y="0"/>
                      <a:pt x="109" y="2"/>
                      <a:pt x="111" y="5"/>
                    </a:cubicBezTo>
                    <a:cubicBezTo>
                      <a:pt x="113" y="9"/>
                      <a:pt x="115" y="14"/>
                      <a:pt x="116" y="21"/>
                    </a:cubicBezTo>
                    <a:cubicBezTo>
                      <a:pt x="118" y="28"/>
                      <a:pt x="119" y="37"/>
                      <a:pt x="118" y="47"/>
                    </a:cubicBezTo>
                    <a:cubicBezTo>
                      <a:pt x="117" y="57"/>
                      <a:pt x="114" y="69"/>
                      <a:pt x="106" y="79"/>
                    </a:cubicBezTo>
                    <a:cubicBezTo>
                      <a:pt x="103" y="84"/>
                      <a:pt x="99" y="89"/>
                      <a:pt x="94" y="94"/>
                    </a:cubicBezTo>
                    <a:cubicBezTo>
                      <a:pt x="91" y="97"/>
                      <a:pt x="88" y="99"/>
                      <a:pt x="86" y="101"/>
                    </a:cubicBezTo>
                    <a:cubicBezTo>
                      <a:pt x="83" y="103"/>
                      <a:pt x="80" y="105"/>
                      <a:pt x="78" y="107"/>
                    </a:cubicBezTo>
                    <a:cubicBezTo>
                      <a:pt x="67" y="116"/>
                      <a:pt x="55" y="124"/>
                      <a:pt x="44" y="134"/>
                    </a:cubicBezTo>
                    <a:cubicBezTo>
                      <a:pt x="39" y="139"/>
                      <a:pt x="34" y="144"/>
                      <a:pt x="30" y="150"/>
                    </a:cubicBezTo>
                    <a:cubicBezTo>
                      <a:pt x="26" y="156"/>
                      <a:pt x="23" y="162"/>
                      <a:pt x="20" y="169"/>
                    </a:cubicBezTo>
                    <a:cubicBezTo>
                      <a:pt x="16" y="182"/>
                      <a:pt x="14" y="198"/>
                      <a:pt x="15" y="214"/>
                    </a:cubicBezTo>
                    <a:cubicBezTo>
                      <a:pt x="15" y="229"/>
                      <a:pt x="18" y="244"/>
                      <a:pt x="24" y="257"/>
                    </a:cubicBezTo>
                    <a:cubicBezTo>
                      <a:pt x="30" y="270"/>
                      <a:pt x="40" y="280"/>
                      <a:pt x="52" y="287"/>
                    </a:cubicBezTo>
                    <a:cubicBezTo>
                      <a:pt x="54" y="288"/>
                      <a:pt x="55" y="289"/>
                      <a:pt x="57" y="290"/>
                    </a:cubicBezTo>
                    <a:cubicBezTo>
                      <a:pt x="59" y="290"/>
                      <a:pt x="60" y="291"/>
                      <a:pt x="62" y="292"/>
                    </a:cubicBezTo>
                    <a:cubicBezTo>
                      <a:pt x="63" y="292"/>
                      <a:pt x="65" y="293"/>
                      <a:pt x="66" y="293"/>
                    </a:cubicBezTo>
                    <a:cubicBezTo>
                      <a:pt x="68" y="294"/>
                      <a:pt x="70" y="295"/>
                      <a:pt x="71" y="295"/>
                    </a:cubicBezTo>
                    <a:cubicBezTo>
                      <a:pt x="75" y="296"/>
                      <a:pt x="78" y="297"/>
                      <a:pt x="81" y="297"/>
                    </a:cubicBezTo>
                    <a:cubicBezTo>
                      <a:pt x="83" y="298"/>
                      <a:pt x="85" y="298"/>
                      <a:pt x="86" y="298"/>
                    </a:cubicBezTo>
                    <a:cubicBezTo>
                      <a:pt x="88" y="298"/>
                      <a:pt x="90" y="298"/>
                      <a:pt x="91" y="299"/>
                    </a:cubicBezTo>
                    <a:cubicBezTo>
                      <a:pt x="98" y="299"/>
                      <a:pt x="105" y="300"/>
                      <a:pt x="111" y="301"/>
                    </a:cubicBezTo>
                    <a:cubicBezTo>
                      <a:pt x="118" y="301"/>
                      <a:pt x="124" y="303"/>
                      <a:pt x="130" y="304"/>
                    </a:cubicBezTo>
                    <a:cubicBezTo>
                      <a:pt x="142" y="307"/>
                      <a:pt x="153" y="313"/>
                      <a:pt x="161" y="318"/>
                    </a:cubicBezTo>
                    <a:cubicBezTo>
                      <a:pt x="169" y="324"/>
                      <a:pt x="176" y="330"/>
                      <a:pt x="181" y="335"/>
                    </a:cubicBezTo>
                    <a:cubicBezTo>
                      <a:pt x="183" y="337"/>
                      <a:pt x="186" y="339"/>
                      <a:pt x="187" y="341"/>
                    </a:cubicBezTo>
                    <a:cubicBezTo>
                      <a:pt x="189" y="344"/>
                      <a:pt x="191" y="345"/>
                      <a:pt x="192" y="347"/>
                    </a:cubicBezTo>
                    <a:cubicBezTo>
                      <a:pt x="194" y="350"/>
                      <a:pt x="196" y="351"/>
                      <a:pt x="196" y="351"/>
                    </a:cubicBezTo>
                    <a:cubicBezTo>
                      <a:pt x="196" y="351"/>
                      <a:pt x="194" y="350"/>
                      <a:pt x="191" y="347"/>
                    </a:cubicBezTo>
                    <a:cubicBezTo>
                      <a:pt x="190" y="346"/>
                      <a:pt x="188" y="345"/>
                      <a:pt x="186" y="343"/>
                    </a:cubicBezTo>
                    <a:cubicBezTo>
                      <a:pt x="184" y="341"/>
                      <a:pt x="182" y="339"/>
                      <a:pt x="179" y="337"/>
                    </a:cubicBezTo>
                    <a:cubicBezTo>
                      <a:pt x="173" y="333"/>
                      <a:pt x="166" y="328"/>
                      <a:pt x="158" y="323"/>
                    </a:cubicBezTo>
                    <a:cubicBezTo>
                      <a:pt x="156" y="322"/>
                      <a:pt x="154" y="321"/>
                      <a:pt x="151" y="320"/>
                    </a:cubicBezTo>
                    <a:cubicBezTo>
                      <a:pt x="149" y="319"/>
                      <a:pt x="147" y="318"/>
                      <a:pt x="144" y="317"/>
                    </a:cubicBezTo>
                    <a:cubicBezTo>
                      <a:pt x="142" y="316"/>
                      <a:pt x="139" y="315"/>
                      <a:pt x="137" y="315"/>
                    </a:cubicBezTo>
                    <a:cubicBezTo>
                      <a:pt x="134" y="314"/>
                      <a:pt x="131" y="313"/>
                      <a:pt x="128" y="313"/>
                    </a:cubicBezTo>
                    <a:cubicBezTo>
                      <a:pt x="117" y="310"/>
                      <a:pt x="104" y="310"/>
                      <a:pt x="90" y="310"/>
                    </a:cubicBezTo>
                    <a:cubicBezTo>
                      <a:pt x="89" y="310"/>
                      <a:pt x="87" y="310"/>
                      <a:pt x="85" y="309"/>
                    </a:cubicBezTo>
                    <a:cubicBezTo>
                      <a:pt x="83" y="309"/>
                      <a:pt x="81" y="309"/>
                      <a:pt x="80" y="309"/>
                    </a:cubicBezTo>
                    <a:cubicBezTo>
                      <a:pt x="76" y="308"/>
                      <a:pt x="72" y="308"/>
                      <a:pt x="68" y="307"/>
                    </a:cubicBezTo>
                    <a:cubicBezTo>
                      <a:pt x="65" y="306"/>
                      <a:pt x="61" y="305"/>
                      <a:pt x="57" y="304"/>
                    </a:cubicBezTo>
                    <a:cubicBezTo>
                      <a:pt x="55" y="303"/>
                      <a:pt x="53" y="302"/>
                      <a:pt x="52" y="301"/>
                    </a:cubicBezTo>
                    <a:cubicBezTo>
                      <a:pt x="50" y="301"/>
                      <a:pt x="48" y="300"/>
                      <a:pt x="46" y="299"/>
                    </a:cubicBezTo>
                    <a:cubicBezTo>
                      <a:pt x="39" y="295"/>
                      <a:pt x="32" y="290"/>
                      <a:pt x="26" y="284"/>
                    </a:cubicBezTo>
                    <a:cubicBezTo>
                      <a:pt x="23" y="281"/>
                      <a:pt x="21" y="278"/>
                      <a:pt x="18" y="274"/>
                    </a:cubicBezTo>
                    <a:cubicBezTo>
                      <a:pt x="17" y="272"/>
                      <a:pt x="16" y="271"/>
                      <a:pt x="14" y="269"/>
                    </a:cubicBezTo>
                    <a:cubicBezTo>
                      <a:pt x="13" y="266"/>
                      <a:pt x="13" y="266"/>
                      <a:pt x="13" y="266"/>
                    </a:cubicBezTo>
                    <a:cubicBezTo>
                      <a:pt x="11" y="263"/>
                      <a:pt x="11" y="263"/>
                      <a:pt x="11" y="263"/>
                    </a:cubicBezTo>
                    <a:cubicBezTo>
                      <a:pt x="3" y="248"/>
                      <a:pt x="0" y="231"/>
                      <a:pt x="0" y="214"/>
                    </a:cubicBezTo>
                    <a:cubicBezTo>
                      <a:pt x="0" y="207"/>
                      <a:pt x="0" y="207"/>
                      <a:pt x="0" y="207"/>
                    </a:cubicBezTo>
                    <a:cubicBezTo>
                      <a:pt x="0" y="205"/>
                      <a:pt x="0" y="203"/>
                      <a:pt x="0" y="201"/>
                    </a:cubicBezTo>
                    <a:cubicBezTo>
                      <a:pt x="0" y="198"/>
                      <a:pt x="0" y="198"/>
                      <a:pt x="0" y="198"/>
                    </a:cubicBezTo>
                    <a:cubicBezTo>
                      <a:pt x="0" y="197"/>
                      <a:pt x="0" y="197"/>
                      <a:pt x="0" y="197"/>
                    </a:cubicBezTo>
                    <a:cubicBezTo>
                      <a:pt x="0" y="197"/>
                      <a:pt x="0" y="197"/>
                      <a:pt x="0" y="197"/>
                    </a:cubicBezTo>
                    <a:cubicBezTo>
                      <a:pt x="1" y="195"/>
                      <a:pt x="1" y="195"/>
                      <a:pt x="1" y="195"/>
                    </a:cubicBezTo>
                    <a:cubicBezTo>
                      <a:pt x="1" y="189"/>
                      <a:pt x="1" y="189"/>
                      <a:pt x="1" y="189"/>
                    </a:cubicBezTo>
                    <a:cubicBezTo>
                      <a:pt x="2" y="181"/>
                      <a:pt x="4" y="172"/>
                      <a:pt x="7" y="164"/>
                    </a:cubicBezTo>
                    <a:cubicBezTo>
                      <a:pt x="9" y="156"/>
                      <a:pt x="14" y="148"/>
                      <a:pt x="19" y="142"/>
                    </a:cubicBezTo>
                    <a:cubicBezTo>
                      <a:pt x="21" y="138"/>
                      <a:pt x="24" y="135"/>
                      <a:pt x="27" y="132"/>
                    </a:cubicBezTo>
                    <a:cubicBezTo>
                      <a:pt x="30" y="129"/>
                      <a:pt x="33" y="127"/>
                      <a:pt x="36" y="124"/>
                    </a:cubicBezTo>
                    <a:cubicBezTo>
                      <a:pt x="48" y="114"/>
                      <a:pt x="60" y="106"/>
                      <a:pt x="71" y="98"/>
                    </a:cubicBezTo>
                    <a:cubicBezTo>
                      <a:pt x="74" y="96"/>
                      <a:pt x="77" y="94"/>
                      <a:pt x="79" y="92"/>
                    </a:cubicBezTo>
                    <a:cubicBezTo>
                      <a:pt x="81" y="91"/>
                      <a:pt x="82" y="90"/>
                      <a:pt x="83" y="89"/>
                    </a:cubicBezTo>
                    <a:cubicBezTo>
                      <a:pt x="85" y="89"/>
                      <a:pt x="86" y="88"/>
                      <a:pt x="87" y="87"/>
                    </a:cubicBezTo>
                    <a:cubicBezTo>
                      <a:pt x="92" y="83"/>
                      <a:pt x="96" y="79"/>
                      <a:pt x="100" y="74"/>
                    </a:cubicBezTo>
                    <a:cubicBezTo>
                      <a:pt x="106" y="65"/>
                      <a:pt x="111" y="55"/>
                      <a:pt x="113" y="46"/>
                    </a:cubicBezTo>
                    <a:cubicBezTo>
                      <a:pt x="114" y="37"/>
                      <a:pt x="114" y="28"/>
                      <a:pt x="114" y="22"/>
                    </a:cubicBezTo>
                    <a:cubicBezTo>
                      <a:pt x="113" y="15"/>
                      <a:pt x="111" y="9"/>
                      <a:pt x="110" y="6"/>
                    </a:cubicBezTo>
                    <a:cubicBezTo>
                      <a:pt x="109" y="2"/>
                      <a:pt x="108" y="0"/>
                      <a:pt x="108" y="0"/>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91">
                <a:extLst>
                  <a:ext uri="{FF2B5EF4-FFF2-40B4-BE49-F238E27FC236}">
                    <a16:creationId xmlns:a16="http://schemas.microsoft.com/office/drawing/2014/main" id="{0A631E38-473E-47FF-8E4C-A60C9016F41A}"/>
                  </a:ext>
                </a:extLst>
              </p:cNvPr>
              <p:cNvSpPr>
                <a:spLocks/>
              </p:cNvSpPr>
              <p:nvPr/>
            </p:nvSpPr>
            <p:spPr bwMode="auto">
              <a:xfrm>
                <a:off x="1722" y="2183"/>
                <a:ext cx="387" cy="97"/>
              </a:xfrm>
              <a:custGeom>
                <a:avLst/>
                <a:gdLst>
                  <a:gd name="T0" fmla="*/ 163 w 163"/>
                  <a:gd name="T1" fmla="*/ 17 h 41"/>
                  <a:gd name="T2" fmla="*/ 161 w 163"/>
                  <a:gd name="T3" fmla="*/ 16 h 41"/>
                  <a:gd name="T4" fmla="*/ 156 w 163"/>
                  <a:gd name="T5" fmla="*/ 15 h 41"/>
                  <a:gd name="T6" fmla="*/ 154 w 163"/>
                  <a:gd name="T7" fmla="*/ 15 h 41"/>
                  <a:gd name="T8" fmla="*/ 148 w 163"/>
                  <a:gd name="T9" fmla="*/ 17 h 41"/>
                  <a:gd name="T10" fmla="*/ 143 w 163"/>
                  <a:gd name="T11" fmla="*/ 18 h 41"/>
                  <a:gd name="T12" fmla="*/ 137 w 163"/>
                  <a:gd name="T13" fmla="*/ 20 h 41"/>
                  <a:gd name="T14" fmla="*/ 130 w 163"/>
                  <a:gd name="T15" fmla="*/ 22 h 41"/>
                  <a:gd name="T16" fmla="*/ 123 w 163"/>
                  <a:gd name="T17" fmla="*/ 23 h 41"/>
                  <a:gd name="T18" fmla="*/ 92 w 163"/>
                  <a:gd name="T19" fmla="*/ 12 h 41"/>
                  <a:gd name="T20" fmla="*/ 88 w 163"/>
                  <a:gd name="T21" fmla="*/ 11 h 41"/>
                  <a:gd name="T22" fmla="*/ 87 w 163"/>
                  <a:gd name="T23" fmla="*/ 10 h 41"/>
                  <a:gd name="T24" fmla="*/ 87 w 163"/>
                  <a:gd name="T25" fmla="*/ 11 h 41"/>
                  <a:gd name="T26" fmla="*/ 85 w 163"/>
                  <a:gd name="T27" fmla="*/ 10 h 41"/>
                  <a:gd name="T28" fmla="*/ 83 w 163"/>
                  <a:gd name="T29" fmla="*/ 10 h 41"/>
                  <a:gd name="T30" fmla="*/ 80 w 163"/>
                  <a:gd name="T31" fmla="*/ 10 h 41"/>
                  <a:gd name="T32" fmla="*/ 64 w 163"/>
                  <a:gd name="T33" fmla="*/ 16 h 41"/>
                  <a:gd name="T34" fmla="*/ 37 w 163"/>
                  <a:gd name="T35" fmla="*/ 31 h 41"/>
                  <a:gd name="T36" fmla="*/ 13 w 163"/>
                  <a:gd name="T37" fmla="*/ 40 h 41"/>
                  <a:gd name="T38" fmla="*/ 1 w 163"/>
                  <a:gd name="T39" fmla="*/ 34 h 41"/>
                  <a:gd name="T40" fmla="*/ 0 w 163"/>
                  <a:gd name="T41" fmla="*/ 30 h 41"/>
                  <a:gd name="T42" fmla="*/ 5 w 163"/>
                  <a:gd name="T43" fmla="*/ 36 h 41"/>
                  <a:gd name="T44" fmla="*/ 22 w 163"/>
                  <a:gd name="T45" fmla="*/ 32 h 41"/>
                  <a:gd name="T46" fmla="*/ 46 w 163"/>
                  <a:gd name="T47" fmla="*/ 16 h 41"/>
                  <a:gd name="T48" fmla="*/ 77 w 163"/>
                  <a:gd name="T49" fmla="*/ 1 h 41"/>
                  <a:gd name="T50" fmla="*/ 87 w 163"/>
                  <a:gd name="T51" fmla="*/ 0 h 41"/>
                  <a:gd name="T52" fmla="*/ 89 w 163"/>
                  <a:gd name="T53" fmla="*/ 1 h 41"/>
                  <a:gd name="T54" fmla="*/ 90 w 163"/>
                  <a:gd name="T55" fmla="*/ 1 h 41"/>
                  <a:gd name="T56" fmla="*/ 90 w 163"/>
                  <a:gd name="T57" fmla="*/ 1 h 41"/>
                  <a:gd name="T58" fmla="*/ 96 w 163"/>
                  <a:gd name="T59" fmla="*/ 3 h 41"/>
                  <a:gd name="T60" fmla="*/ 123 w 163"/>
                  <a:gd name="T61" fmla="*/ 16 h 41"/>
                  <a:gd name="T62" fmla="*/ 129 w 163"/>
                  <a:gd name="T63" fmla="*/ 16 h 41"/>
                  <a:gd name="T64" fmla="*/ 136 w 163"/>
                  <a:gd name="T65" fmla="*/ 15 h 41"/>
                  <a:gd name="T66" fmla="*/ 144 w 163"/>
                  <a:gd name="T67" fmla="*/ 13 h 41"/>
                  <a:gd name="T68" fmla="*/ 157 w 163"/>
                  <a:gd name="T69" fmla="*/ 13 h 41"/>
                  <a:gd name="T70" fmla="*/ 161 w 163"/>
                  <a:gd name="T71" fmla="*/ 15 h 41"/>
                  <a:gd name="T72" fmla="*/ 163 w 163"/>
                  <a:gd name="T73"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41">
                    <a:moveTo>
                      <a:pt x="163" y="17"/>
                    </a:moveTo>
                    <a:cubicBezTo>
                      <a:pt x="163" y="17"/>
                      <a:pt x="163" y="17"/>
                      <a:pt x="163" y="17"/>
                    </a:cubicBezTo>
                    <a:cubicBezTo>
                      <a:pt x="163" y="17"/>
                      <a:pt x="162" y="16"/>
                      <a:pt x="162" y="16"/>
                    </a:cubicBezTo>
                    <a:cubicBezTo>
                      <a:pt x="161" y="16"/>
                      <a:pt x="161" y="16"/>
                      <a:pt x="161" y="16"/>
                    </a:cubicBezTo>
                    <a:cubicBezTo>
                      <a:pt x="160" y="16"/>
                      <a:pt x="160" y="16"/>
                      <a:pt x="159" y="15"/>
                    </a:cubicBezTo>
                    <a:cubicBezTo>
                      <a:pt x="159" y="15"/>
                      <a:pt x="157" y="15"/>
                      <a:pt x="156" y="15"/>
                    </a:cubicBezTo>
                    <a:cubicBezTo>
                      <a:pt x="155" y="15"/>
                      <a:pt x="155" y="15"/>
                      <a:pt x="155" y="15"/>
                    </a:cubicBezTo>
                    <a:cubicBezTo>
                      <a:pt x="154" y="15"/>
                      <a:pt x="154" y="15"/>
                      <a:pt x="154" y="15"/>
                    </a:cubicBezTo>
                    <a:cubicBezTo>
                      <a:pt x="154" y="15"/>
                      <a:pt x="153" y="16"/>
                      <a:pt x="152" y="16"/>
                    </a:cubicBezTo>
                    <a:cubicBezTo>
                      <a:pt x="151" y="16"/>
                      <a:pt x="149" y="16"/>
                      <a:pt x="148" y="17"/>
                    </a:cubicBezTo>
                    <a:cubicBezTo>
                      <a:pt x="147" y="17"/>
                      <a:pt x="146" y="17"/>
                      <a:pt x="145" y="17"/>
                    </a:cubicBezTo>
                    <a:cubicBezTo>
                      <a:pt x="145" y="18"/>
                      <a:pt x="144" y="18"/>
                      <a:pt x="143" y="18"/>
                    </a:cubicBezTo>
                    <a:cubicBezTo>
                      <a:pt x="142" y="19"/>
                      <a:pt x="141" y="19"/>
                      <a:pt x="140" y="19"/>
                    </a:cubicBezTo>
                    <a:cubicBezTo>
                      <a:pt x="139" y="20"/>
                      <a:pt x="138" y="20"/>
                      <a:pt x="137" y="20"/>
                    </a:cubicBezTo>
                    <a:cubicBezTo>
                      <a:pt x="136" y="21"/>
                      <a:pt x="135" y="21"/>
                      <a:pt x="134" y="21"/>
                    </a:cubicBezTo>
                    <a:cubicBezTo>
                      <a:pt x="133" y="22"/>
                      <a:pt x="132" y="22"/>
                      <a:pt x="130" y="22"/>
                    </a:cubicBezTo>
                    <a:cubicBezTo>
                      <a:pt x="129" y="23"/>
                      <a:pt x="128" y="23"/>
                      <a:pt x="127" y="23"/>
                    </a:cubicBezTo>
                    <a:cubicBezTo>
                      <a:pt x="125" y="23"/>
                      <a:pt x="124" y="23"/>
                      <a:pt x="123" y="23"/>
                    </a:cubicBezTo>
                    <a:cubicBezTo>
                      <a:pt x="117" y="23"/>
                      <a:pt x="112" y="22"/>
                      <a:pt x="106" y="19"/>
                    </a:cubicBezTo>
                    <a:cubicBezTo>
                      <a:pt x="101" y="17"/>
                      <a:pt x="97" y="14"/>
                      <a:pt x="92" y="12"/>
                    </a:cubicBezTo>
                    <a:cubicBezTo>
                      <a:pt x="91" y="12"/>
                      <a:pt x="90" y="11"/>
                      <a:pt x="88" y="11"/>
                    </a:cubicBezTo>
                    <a:cubicBezTo>
                      <a:pt x="88" y="11"/>
                      <a:pt x="88" y="11"/>
                      <a:pt x="88" y="11"/>
                    </a:cubicBezTo>
                    <a:cubicBezTo>
                      <a:pt x="87" y="11"/>
                      <a:pt x="87" y="11"/>
                      <a:pt x="87" y="11"/>
                    </a:cubicBezTo>
                    <a:cubicBezTo>
                      <a:pt x="87" y="10"/>
                      <a:pt x="87" y="10"/>
                      <a:pt x="87" y="10"/>
                    </a:cubicBezTo>
                    <a:cubicBezTo>
                      <a:pt x="87" y="11"/>
                      <a:pt x="87" y="11"/>
                      <a:pt x="87" y="11"/>
                    </a:cubicBezTo>
                    <a:cubicBezTo>
                      <a:pt x="87" y="11"/>
                      <a:pt x="87" y="11"/>
                      <a:pt x="87" y="11"/>
                    </a:cubicBezTo>
                    <a:cubicBezTo>
                      <a:pt x="87" y="10"/>
                      <a:pt x="87" y="10"/>
                      <a:pt x="87" y="10"/>
                    </a:cubicBezTo>
                    <a:cubicBezTo>
                      <a:pt x="85" y="10"/>
                      <a:pt x="85" y="10"/>
                      <a:pt x="85" y="10"/>
                    </a:cubicBezTo>
                    <a:cubicBezTo>
                      <a:pt x="84" y="10"/>
                      <a:pt x="84" y="10"/>
                      <a:pt x="84" y="10"/>
                    </a:cubicBezTo>
                    <a:cubicBezTo>
                      <a:pt x="83" y="10"/>
                      <a:pt x="83" y="10"/>
                      <a:pt x="83" y="10"/>
                    </a:cubicBezTo>
                    <a:cubicBezTo>
                      <a:pt x="82" y="10"/>
                      <a:pt x="82" y="10"/>
                      <a:pt x="82" y="10"/>
                    </a:cubicBezTo>
                    <a:cubicBezTo>
                      <a:pt x="81" y="10"/>
                      <a:pt x="81" y="10"/>
                      <a:pt x="80" y="10"/>
                    </a:cubicBezTo>
                    <a:cubicBezTo>
                      <a:pt x="79" y="10"/>
                      <a:pt x="79" y="10"/>
                      <a:pt x="79" y="10"/>
                    </a:cubicBezTo>
                    <a:cubicBezTo>
                      <a:pt x="74" y="11"/>
                      <a:pt x="69" y="14"/>
                      <a:pt x="64" y="16"/>
                    </a:cubicBezTo>
                    <a:cubicBezTo>
                      <a:pt x="59" y="18"/>
                      <a:pt x="55" y="21"/>
                      <a:pt x="50" y="24"/>
                    </a:cubicBezTo>
                    <a:cubicBezTo>
                      <a:pt x="46" y="26"/>
                      <a:pt x="41" y="29"/>
                      <a:pt x="37" y="31"/>
                    </a:cubicBezTo>
                    <a:cubicBezTo>
                      <a:pt x="33" y="34"/>
                      <a:pt x="29" y="36"/>
                      <a:pt x="25" y="38"/>
                    </a:cubicBezTo>
                    <a:cubicBezTo>
                      <a:pt x="20" y="39"/>
                      <a:pt x="16" y="40"/>
                      <a:pt x="13" y="40"/>
                    </a:cubicBezTo>
                    <a:cubicBezTo>
                      <a:pt x="9" y="41"/>
                      <a:pt x="5" y="39"/>
                      <a:pt x="3" y="37"/>
                    </a:cubicBezTo>
                    <a:cubicBezTo>
                      <a:pt x="2" y="36"/>
                      <a:pt x="2" y="35"/>
                      <a:pt x="1" y="34"/>
                    </a:cubicBezTo>
                    <a:cubicBezTo>
                      <a:pt x="1" y="34"/>
                      <a:pt x="0" y="33"/>
                      <a:pt x="0" y="32"/>
                    </a:cubicBezTo>
                    <a:cubicBezTo>
                      <a:pt x="0" y="31"/>
                      <a:pt x="0" y="30"/>
                      <a:pt x="0" y="30"/>
                    </a:cubicBezTo>
                    <a:cubicBezTo>
                      <a:pt x="0" y="30"/>
                      <a:pt x="0" y="31"/>
                      <a:pt x="1" y="32"/>
                    </a:cubicBezTo>
                    <a:cubicBezTo>
                      <a:pt x="1" y="33"/>
                      <a:pt x="3" y="34"/>
                      <a:pt x="5" y="36"/>
                    </a:cubicBezTo>
                    <a:cubicBezTo>
                      <a:pt x="7" y="37"/>
                      <a:pt x="9" y="37"/>
                      <a:pt x="12" y="37"/>
                    </a:cubicBezTo>
                    <a:cubicBezTo>
                      <a:pt x="15" y="36"/>
                      <a:pt x="19" y="34"/>
                      <a:pt x="22" y="32"/>
                    </a:cubicBezTo>
                    <a:cubicBezTo>
                      <a:pt x="26" y="30"/>
                      <a:pt x="29" y="28"/>
                      <a:pt x="33" y="25"/>
                    </a:cubicBezTo>
                    <a:cubicBezTo>
                      <a:pt x="37" y="22"/>
                      <a:pt x="41" y="19"/>
                      <a:pt x="46" y="16"/>
                    </a:cubicBezTo>
                    <a:cubicBezTo>
                      <a:pt x="50" y="13"/>
                      <a:pt x="55" y="10"/>
                      <a:pt x="60" y="7"/>
                    </a:cubicBezTo>
                    <a:cubicBezTo>
                      <a:pt x="65" y="5"/>
                      <a:pt x="70" y="2"/>
                      <a:pt x="77" y="1"/>
                    </a:cubicBezTo>
                    <a:cubicBezTo>
                      <a:pt x="78" y="0"/>
                      <a:pt x="80" y="0"/>
                      <a:pt x="82" y="0"/>
                    </a:cubicBezTo>
                    <a:cubicBezTo>
                      <a:pt x="83" y="0"/>
                      <a:pt x="85" y="0"/>
                      <a:pt x="87" y="0"/>
                    </a:cubicBezTo>
                    <a:cubicBezTo>
                      <a:pt x="89" y="1"/>
                      <a:pt x="89" y="1"/>
                      <a:pt x="89" y="1"/>
                    </a:cubicBezTo>
                    <a:cubicBezTo>
                      <a:pt x="89" y="1"/>
                      <a:pt x="89" y="1"/>
                      <a:pt x="89" y="1"/>
                    </a:cubicBezTo>
                    <a:cubicBezTo>
                      <a:pt x="89" y="1"/>
                      <a:pt x="89" y="1"/>
                      <a:pt x="89" y="1"/>
                    </a:cubicBezTo>
                    <a:cubicBezTo>
                      <a:pt x="90" y="1"/>
                      <a:pt x="90" y="1"/>
                      <a:pt x="90" y="1"/>
                    </a:cubicBezTo>
                    <a:cubicBezTo>
                      <a:pt x="90" y="1"/>
                      <a:pt x="90" y="1"/>
                      <a:pt x="90" y="1"/>
                    </a:cubicBezTo>
                    <a:cubicBezTo>
                      <a:pt x="90" y="1"/>
                      <a:pt x="90" y="1"/>
                      <a:pt x="90" y="1"/>
                    </a:cubicBezTo>
                    <a:cubicBezTo>
                      <a:pt x="92" y="2"/>
                      <a:pt x="92" y="2"/>
                      <a:pt x="92" y="2"/>
                    </a:cubicBezTo>
                    <a:cubicBezTo>
                      <a:pt x="93" y="2"/>
                      <a:pt x="95" y="3"/>
                      <a:pt x="96" y="3"/>
                    </a:cubicBezTo>
                    <a:cubicBezTo>
                      <a:pt x="101" y="6"/>
                      <a:pt x="106" y="9"/>
                      <a:pt x="110" y="11"/>
                    </a:cubicBezTo>
                    <a:cubicBezTo>
                      <a:pt x="115" y="14"/>
                      <a:pt x="119" y="15"/>
                      <a:pt x="123" y="16"/>
                    </a:cubicBezTo>
                    <a:cubicBezTo>
                      <a:pt x="124" y="16"/>
                      <a:pt x="125" y="16"/>
                      <a:pt x="126" y="16"/>
                    </a:cubicBezTo>
                    <a:cubicBezTo>
                      <a:pt x="127" y="16"/>
                      <a:pt x="128" y="16"/>
                      <a:pt x="129" y="16"/>
                    </a:cubicBezTo>
                    <a:cubicBezTo>
                      <a:pt x="130" y="16"/>
                      <a:pt x="131" y="16"/>
                      <a:pt x="132" y="15"/>
                    </a:cubicBezTo>
                    <a:cubicBezTo>
                      <a:pt x="134" y="15"/>
                      <a:pt x="135" y="15"/>
                      <a:pt x="136" y="15"/>
                    </a:cubicBezTo>
                    <a:cubicBezTo>
                      <a:pt x="138" y="14"/>
                      <a:pt x="140" y="14"/>
                      <a:pt x="142" y="14"/>
                    </a:cubicBezTo>
                    <a:cubicBezTo>
                      <a:pt x="143" y="13"/>
                      <a:pt x="144" y="13"/>
                      <a:pt x="144" y="13"/>
                    </a:cubicBezTo>
                    <a:cubicBezTo>
                      <a:pt x="145" y="13"/>
                      <a:pt x="146" y="13"/>
                      <a:pt x="147" y="13"/>
                    </a:cubicBezTo>
                    <a:cubicBezTo>
                      <a:pt x="151" y="13"/>
                      <a:pt x="154" y="13"/>
                      <a:pt x="157" y="13"/>
                    </a:cubicBezTo>
                    <a:cubicBezTo>
                      <a:pt x="158" y="14"/>
                      <a:pt x="159" y="14"/>
                      <a:pt x="160" y="14"/>
                    </a:cubicBezTo>
                    <a:cubicBezTo>
                      <a:pt x="160" y="15"/>
                      <a:pt x="161" y="15"/>
                      <a:pt x="161" y="15"/>
                    </a:cubicBezTo>
                    <a:cubicBezTo>
                      <a:pt x="161" y="15"/>
                      <a:pt x="162" y="15"/>
                      <a:pt x="162" y="16"/>
                    </a:cubicBezTo>
                    <a:cubicBezTo>
                      <a:pt x="163" y="17"/>
                      <a:pt x="163" y="17"/>
                      <a:pt x="163" y="17"/>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92">
                <a:extLst>
                  <a:ext uri="{FF2B5EF4-FFF2-40B4-BE49-F238E27FC236}">
                    <a16:creationId xmlns:a16="http://schemas.microsoft.com/office/drawing/2014/main" id="{7093D7BC-9B05-4EBD-8078-83A810243154}"/>
                  </a:ext>
                </a:extLst>
              </p:cNvPr>
              <p:cNvSpPr>
                <a:spLocks/>
              </p:cNvSpPr>
              <p:nvPr/>
            </p:nvSpPr>
            <p:spPr bwMode="auto">
              <a:xfrm>
                <a:off x="1993" y="2226"/>
                <a:ext cx="64" cy="61"/>
              </a:xfrm>
              <a:custGeom>
                <a:avLst/>
                <a:gdLst>
                  <a:gd name="T0" fmla="*/ 27 w 27"/>
                  <a:gd name="T1" fmla="*/ 26 h 26"/>
                  <a:gd name="T2" fmla="*/ 25 w 27"/>
                  <a:gd name="T3" fmla="*/ 26 h 26"/>
                  <a:gd name="T4" fmla="*/ 20 w 27"/>
                  <a:gd name="T5" fmla="*/ 26 h 26"/>
                  <a:gd name="T6" fmla="*/ 14 w 27"/>
                  <a:gd name="T7" fmla="*/ 24 h 26"/>
                  <a:gd name="T8" fmla="*/ 10 w 27"/>
                  <a:gd name="T9" fmla="*/ 22 h 26"/>
                  <a:gd name="T10" fmla="*/ 8 w 27"/>
                  <a:gd name="T11" fmla="*/ 19 h 26"/>
                  <a:gd name="T12" fmla="*/ 5 w 27"/>
                  <a:gd name="T13" fmla="*/ 16 h 26"/>
                  <a:gd name="T14" fmla="*/ 3 w 27"/>
                  <a:gd name="T15" fmla="*/ 13 h 26"/>
                  <a:gd name="T16" fmla="*/ 2 w 27"/>
                  <a:gd name="T17" fmla="*/ 9 h 26"/>
                  <a:gd name="T18" fmla="*/ 1 w 27"/>
                  <a:gd name="T19" fmla="*/ 6 h 26"/>
                  <a:gd name="T20" fmla="*/ 0 w 27"/>
                  <a:gd name="T21" fmla="*/ 2 h 26"/>
                  <a:gd name="T22" fmla="*/ 1 w 27"/>
                  <a:gd name="T23" fmla="*/ 0 h 26"/>
                  <a:gd name="T24" fmla="*/ 2 w 27"/>
                  <a:gd name="T25" fmla="*/ 1 h 26"/>
                  <a:gd name="T26" fmla="*/ 5 w 27"/>
                  <a:gd name="T27" fmla="*/ 5 h 26"/>
                  <a:gd name="T28" fmla="*/ 7 w 27"/>
                  <a:gd name="T29" fmla="*/ 7 h 26"/>
                  <a:gd name="T30" fmla="*/ 9 w 27"/>
                  <a:gd name="T31" fmla="*/ 9 h 26"/>
                  <a:gd name="T32" fmla="*/ 11 w 27"/>
                  <a:gd name="T33" fmla="*/ 12 h 26"/>
                  <a:gd name="T34" fmla="*/ 13 w 27"/>
                  <a:gd name="T35" fmla="*/ 14 h 26"/>
                  <a:gd name="T36" fmla="*/ 22 w 27"/>
                  <a:gd name="T37" fmla="*/ 22 h 26"/>
                  <a:gd name="T38" fmla="*/ 25 w 27"/>
                  <a:gd name="T39" fmla="*/ 25 h 26"/>
                  <a:gd name="T40" fmla="*/ 27 w 27"/>
                  <a:gd name="T4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27" y="26"/>
                    </a:moveTo>
                    <a:cubicBezTo>
                      <a:pt x="27" y="26"/>
                      <a:pt x="26" y="26"/>
                      <a:pt x="25" y="26"/>
                    </a:cubicBezTo>
                    <a:cubicBezTo>
                      <a:pt x="24" y="26"/>
                      <a:pt x="22" y="26"/>
                      <a:pt x="20" y="26"/>
                    </a:cubicBezTo>
                    <a:cubicBezTo>
                      <a:pt x="18" y="26"/>
                      <a:pt x="16" y="25"/>
                      <a:pt x="14" y="24"/>
                    </a:cubicBezTo>
                    <a:cubicBezTo>
                      <a:pt x="13" y="23"/>
                      <a:pt x="12" y="23"/>
                      <a:pt x="10" y="22"/>
                    </a:cubicBezTo>
                    <a:cubicBezTo>
                      <a:pt x="9" y="21"/>
                      <a:pt x="9" y="20"/>
                      <a:pt x="8" y="19"/>
                    </a:cubicBezTo>
                    <a:cubicBezTo>
                      <a:pt x="7" y="18"/>
                      <a:pt x="6" y="17"/>
                      <a:pt x="5" y="16"/>
                    </a:cubicBezTo>
                    <a:cubicBezTo>
                      <a:pt x="4" y="15"/>
                      <a:pt x="4" y="14"/>
                      <a:pt x="3" y="13"/>
                    </a:cubicBezTo>
                    <a:cubicBezTo>
                      <a:pt x="3" y="12"/>
                      <a:pt x="2" y="11"/>
                      <a:pt x="2" y="9"/>
                    </a:cubicBezTo>
                    <a:cubicBezTo>
                      <a:pt x="1" y="8"/>
                      <a:pt x="1" y="7"/>
                      <a:pt x="1" y="6"/>
                    </a:cubicBezTo>
                    <a:cubicBezTo>
                      <a:pt x="0" y="5"/>
                      <a:pt x="0" y="3"/>
                      <a:pt x="0" y="2"/>
                    </a:cubicBezTo>
                    <a:cubicBezTo>
                      <a:pt x="1" y="1"/>
                      <a:pt x="1" y="0"/>
                      <a:pt x="1" y="0"/>
                    </a:cubicBezTo>
                    <a:cubicBezTo>
                      <a:pt x="1" y="0"/>
                      <a:pt x="1" y="0"/>
                      <a:pt x="2" y="1"/>
                    </a:cubicBezTo>
                    <a:cubicBezTo>
                      <a:pt x="3" y="2"/>
                      <a:pt x="4" y="3"/>
                      <a:pt x="5" y="5"/>
                    </a:cubicBezTo>
                    <a:cubicBezTo>
                      <a:pt x="5" y="5"/>
                      <a:pt x="6" y="6"/>
                      <a:pt x="7" y="7"/>
                    </a:cubicBezTo>
                    <a:cubicBezTo>
                      <a:pt x="7" y="8"/>
                      <a:pt x="8" y="8"/>
                      <a:pt x="9" y="9"/>
                    </a:cubicBezTo>
                    <a:cubicBezTo>
                      <a:pt x="9" y="10"/>
                      <a:pt x="10" y="11"/>
                      <a:pt x="11" y="12"/>
                    </a:cubicBezTo>
                    <a:cubicBezTo>
                      <a:pt x="11" y="12"/>
                      <a:pt x="12" y="13"/>
                      <a:pt x="13" y="14"/>
                    </a:cubicBezTo>
                    <a:cubicBezTo>
                      <a:pt x="16" y="17"/>
                      <a:pt x="19" y="20"/>
                      <a:pt x="22" y="22"/>
                    </a:cubicBezTo>
                    <a:cubicBezTo>
                      <a:pt x="23" y="23"/>
                      <a:pt x="24" y="24"/>
                      <a:pt x="25" y="25"/>
                    </a:cubicBezTo>
                    <a:cubicBezTo>
                      <a:pt x="26" y="26"/>
                      <a:pt x="27" y="26"/>
                      <a:pt x="27" y="26"/>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93">
                <a:extLst>
                  <a:ext uri="{FF2B5EF4-FFF2-40B4-BE49-F238E27FC236}">
                    <a16:creationId xmlns:a16="http://schemas.microsoft.com/office/drawing/2014/main" id="{D80BB890-64D8-445C-BD03-7E945CED71FC}"/>
                  </a:ext>
                </a:extLst>
              </p:cNvPr>
              <p:cNvSpPr>
                <a:spLocks/>
              </p:cNvSpPr>
              <p:nvPr/>
            </p:nvSpPr>
            <p:spPr bwMode="auto">
              <a:xfrm>
                <a:off x="1807" y="2363"/>
                <a:ext cx="267" cy="314"/>
              </a:xfrm>
              <a:custGeom>
                <a:avLst/>
                <a:gdLst>
                  <a:gd name="T0" fmla="*/ 112 w 112"/>
                  <a:gd name="T1" fmla="*/ 132 h 132"/>
                  <a:gd name="T2" fmla="*/ 110 w 112"/>
                  <a:gd name="T3" fmla="*/ 131 h 132"/>
                  <a:gd name="T4" fmla="*/ 105 w 112"/>
                  <a:gd name="T5" fmla="*/ 128 h 132"/>
                  <a:gd name="T6" fmla="*/ 101 w 112"/>
                  <a:gd name="T7" fmla="*/ 119 h 132"/>
                  <a:gd name="T8" fmla="*/ 100 w 112"/>
                  <a:gd name="T9" fmla="*/ 113 h 132"/>
                  <a:gd name="T10" fmla="*/ 100 w 112"/>
                  <a:gd name="T11" fmla="*/ 110 h 132"/>
                  <a:gd name="T12" fmla="*/ 99 w 112"/>
                  <a:gd name="T13" fmla="*/ 106 h 132"/>
                  <a:gd name="T14" fmla="*/ 99 w 112"/>
                  <a:gd name="T15" fmla="*/ 105 h 132"/>
                  <a:gd name="T16" fmla="*/ 99 w 112"/>
                  <a:gd name="T17" fmla="*/ 103 h 132"/>
                  <a:gd name="T18" fmla="*/ 99 w 112"/>
                  <a:gd name="T19" fmla="*/ 102 h 132"/>
                  <a:gd name="T20" fmla="*/ 99 w 112"/>
                  <a:gd name="T21" fmla="*/ 100 h 132"/>
                  <a:gd name="T22" fmla="*/ 98 w 112"/>
                  <a:gd name="T23" fmla="*/ 97 h 132"/>
                  <a:gd name="T24" fmla="*/ 97 w 112"/>
                  <a:gd name="T25" fmla="*/ 94 h 132"/>
                  <a:gd name="T26" fmla="*/ 88 w 112"/>
                  <a:gd name="T27" fmla="*/ 83 h 132"/>
                  <a:gd name="T28" fmla="*/ 74 w 112"/>
                  <a:gd name="T29" fmla="*/ 76 h 132"/>
                  <a:gd name="T30" fmla="*/ 67 w 112"/>
                  <a:gd name="T31" fmla="*/ 73 h 132"/>
                  <a:gd name="T32" fmla="*/ 58 w 112"/>
                  <a:gd name="T33" fmla="*/ 70 h 132"/>
                  <a:gd name="T34" fmla="*/ 42 w 112"/>
                  <a:gd name="T35" fmla="*/ 63 h 132"/>
                  <a:gd name="T36" fmla="*/ 27 w 112"/>
                  <a:gd name="T37" fmla="*/ 53 h 132"/>
                  <a:gd name="T38" fmla="*/ 15 w 112"/>
                  <a:gd name="T39" fmla="*/ 41 h 132"/>
                  <a:gd name="T40" fmla="*/ 10 w 112"/>
                  <a:gd name="T41" fmla="*/ 35 h 132"/>
                  <a:gd name="T42" fmla="*/ 7 w 112"/>
                  <a:gd name="T43" fmla="*/ 29 h 132"/>
                  <a:gd name="T44" fmla="*/ 2 w 112"/>
                  <a:gd name="T45" fmla="*/ 18 h 132"/>
                  <a:gd name="T46" fmla="*/ 1 w 112"/>
                  <a:gd name="T47" fmla="*/ 13 h 132"/>
                  <a:gd name="T48" fmla="*/ 0 w 112"/>
                  <a:gd name="T49" fmla="*/ 8 h 132"/>
                  <a:gd name="T50" fmla="*/ 0 w 112"/>
                  <a:gd name="T51" fmla="*/ 6 h 132"/>
                  <a:gd name="T52" fmla="*/ 0 w 112"/>
                  <a:gd name="T53" fmla="*/ 5 h 132"/>
                  <a:gd name="T54" fmla="*/ 0 w 112"/>
                  <a:gd name="T55" fmla="*/ 2 h 132"/>
                  <a:gd name="T56" fmla="*/ 0 w 112"/>
                  <a:gd name="T57" fmla="*/ 0 h 132"/>
                  <a:gd name="T58" fmla="*/ 1 w 112"/>
                  <a:gd name="T59" fmla="*/ 2 h 132"/>
                  <a:gd name="T60" fmla="*/ 1 w 112"/>
                  <a:gd name="T61" fmla="*/ 5 h 132"/>
                  <a:gd name="T62" fmla="*/ 1 w 112"/>
                  <a:gd name="T63" fmla="*/ 6 h 132"/>
                  <a:gd name="T64" fmla="*/ 2 w 112"/>
                  <a:gd name="T65" fmla="*/ 8 h 132"/>
                  <a:gd name="T66" fmla="*/ 3 w 112"/>
                  <a:gd name="T67" fmla="*/ 12 h 132"/>
                  <a:gd name="T68" fmla="*/ 5 w 112"/>
                  <a:gd name="T69" fmla="*/ 16 h 132"/>
                  <a:gd name="T70" fmla="*/ 11 w 112"/>
                  <a:gd name="T71" fmla="*/ 26 h 132"/>
                  <a:gd name="T72" fmla="*/ 16 w 112"/>
                  <a:gd name="T73" fmla="*/ 31 h 132"/>
                  <a:gd name="T74" fmla="*/ 21 w 112"/>
                  <a:gd name="T75" fmla="*/ 36 h 132"/>
                  <a:gd name="T76" fmla="*/ 32 w 112"/>
                  <a:gd name="T77" fmla="*/ 46 h 132"/>
                  <a:gd name="T78" fmla="*/ 46 w 112"/>
                  <a:gd name="T79" fmla="*/ 54 h 132"/>
                  <a:gd name="T80" fmla="*/ 61 w 112"/>
                  <a:gd name="T81" fmla="*/ 61 h 132"/>
                  <a:gd name="T82" fmla="*/ 70 w 112"/>
                  <a:gd name="T83" fmla="*/ 63 h 132"/>
                  <a:gd name="T84" fmla="*/ 78 w 112"/>
                  <a:gd name="T85" fmla="*/ 67 h 132"/>
                  <a:gd name="T86" fmla="*/ 94 w 112"/>
                  <a:gd name="T87" fmla="*/ 77 h 132"/>
                  <a:gd name="T88" fmla="*/ 100 w 112"/>
                  <a:gd name="T89" fmla="*/ 83 h 132"/>
                  <a:gd name="T90" fmla="*/ 104 w 112"/>
                  <a:gd name="T91" fmla="*/ 91 h 132"/>
                  <a:gd name="T92" fmla="*/ 105 w 112"/>
                  <a:gd name="T93" fmla="*/ 95 h 132"/>
                  <a:gd name="T94" fmla="*/ 105 w 112"/>
                  <a:gd name="T95" fmla="*/ 97 h 132"/>
                  <a:gd name="T96" fmla="*/ 105 w 112"/>
                  <a:gd name="T97" fmla="*/ 99 h 132"/>
                  <a:gd name="T98" fmla="*/ 105 w 112"/>
                  <a:gd name="T99" fmla="*/ 101 h 132"/>
                  <a:gd name="T100" fmla="*/ 105 w 112"/>
                  <a:gd name="T101" fmla="*/ 103 h 132"/>
                  <a:gd name="T102" fmla="*/ 105 w 112"/>
                  <a:gd name="T103" fmla="*/ 105 h 132"/>
                  <a:gd name="T104" fmla="*/ 105 w 112"/>
                  <a:gd name="T105" fmla="*/ 107 h 132"/>
                  <a:gd name="T106" fmla="*/ 105 w 112"/>
                  <a:gd name="T107" fmla="*/ 110 h 132"/>
                  <a:gd name="T108" fmla="*/ 104 w 112"/>
                  <a:gd name="T109" fmla="*/ 113 h 132"/>
                  <a:gd name="T110" fmla="*/ 104 w 112"/>
                  <a:gd name="T111" fmla="*/ 118 h 132"/>
                  <a:gd name="T112" fmla="*/ 107 w 112"/>
                  <a:gd name="T113" fmla="*/ 126 h 132"/>
                  <a:gd name="T114" fmla="*/ 110 w 112"/>
                  <a:gd name="T115" fmla="*/ 131 h 132"/>
                  <a:gd name="T116" fmla="*/ 112 w 112"/>
                  <a:gd name="T1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132">
                    <a:moveTo>
                      <a:pt x="112" y="132"/>
                    </a:moveTo>
                    <a:cubicBezTo>
                      <a:pt x="112" y="132"/>
                      <a:pt x="111" y="132"/>
                      <a:pt x="110" y="131"/>
                    </a:cubicBezTo>
                    <a:cubicBezTo>
                      <a:pt x="109" y="131"/>
                      <a:pt x="107" y="130"/>
                      <a:pt x="105" y="128"/>
                    </a:cubicBezTo>
                    <a:cubicBezTo>
                      <a:pt x="103" y="125"/>
                      <a:pt x="101" y="122"/>
                      <a:pt x="101" y="119"/>
                    </a:cubicBezTo>
                    <a:cubicBezTo>
                      <a:pt x="100" y="117"/>
                      <a:pt x="100" y="115"/>
                      <a:pt x="100" y="113"/>
                    </a:cubicBezTo>
                    <a:cubicBezTo>
                      <a:pt x="99" y="112"/>
                      <a:pt x="100" y="111"/>
                      <a:pt x="100" y="110"/>
                    </a:cubicBezTo>
                    <a:cubicBezTo>
                      <a:pt x="100" y="108"/>
                      <a:pt x="99" y="107"/>
                      <a:pt x="99" y="106"/>
                    </a:cubicBezTo>
                    <a:cubicBezTo>
                      <a:pt x="99" y="106"/>
                      <a:pt x="99" y="105"/>
                      <a:pt x="99" y="105"/>
                    </a:cubicBezTo>
                    <a:cubicBezTo>
                      <a:pt x="99" y="104"/>
                      <a:pt x="99" y="104"/>
                      <a:pt x="99" y="103"/>
                    </a:cubicBezTo>
                    <a:cubicBezTo>
                      <a:pt x="99" y="103"/>
                      <a:pt x="99" y="102"/>
                      <a:pt x="99" y="102"/>
                    </a:cubicBezTo>
                    <a:cubicBezTo>
                      <a:pt x="99" y="101"/>
                      <a:pt x="99" y="101"/>
                      <a:pt x="99" y="100"/>
                    </a:cubicBezTo>
                    <a:cubicBezTo>
                      <a:pt x="99" y="99"/>
                      <a:pt x="98" y="98"/>
                      <a:pt x="98" y="97"/>
                    </a:cubicBezTo>
                    <a:cubicBezTo>
                      <a:pt x="98" y="96"/>
                      <a:pt x="97" y="95"/>
                      <a:pt x="97" y="94"/>
                    </a:cubicBezTo>
                    <a:cubicBezTo>
                      <a:pt x="95" y="90"/>
                      <a:pt x="92" y="86"/>
                      <a:pt x="88" y="83"/>
                    </a:cubicBezTo>
                    <a:cubicBezTo>
                      <a:pt x="84" y="80"/>
                      <a:pt x="79" y="78"/>
                      <a:pt x="74" y="76"/>
                    </a:cubicBezTo>
                    <a:cubicBezTo>
                      <a:pt x="72" y="75"/>
                      <a:pt x="69" y="74"/>
                      <a:pt x="67" y="73"/>
                    </a:cubicBezTo>
                    <a:cubicBezTo>
                      <a:pt x="64" y="72"/>
                      <a:pt x="61" y="71"/>
                      <a:pt x="58" y="70"/>
                    </a:cubicBezTo>
                    <a:cubicBezTo>
                      <a:pt x="52" y="68"/>
                      <a:pt x="47" y="66"/>
                      <a:pt x="42" y="63"/>
                    </a:cubicBezTo>
                    <a:cubicBezTo>
                      <a:pt x="36" y="60"/>
                      <a:pt x="31" y="56"/>
                      <a:pt x="27" y="53"/>
                    </a:cubicBezTo>
                    <a:cubicBezTo>
                      <a:pt x="23" y="49"/>
                      <a:pt x="19" y="45"/>
                      <a:pt x="15" y="41"/>
                    </a:cubicBezTo>
                    <a:cubicBezTo>
                      <a:pt x="14" y="39"/>
                      <a:pt x="12" y="37"/>
                      <a:pt x="10" y="35"/>
                    </a:cubicBezTo>
                    <a:cubicBezTo>
                      <a:pt x="9" y="33"/>
                      <a:pt x="8" y="31"/>
                      <a:pt x="7" y="29"/>
                    </a:cubicBezTo>
                    <a:cubicBezTo>
                      <a:pt x="4" y="25"/>
                      <a:pt x="3" y="21"/>
                      <a:pt x="2" y="18"/>
                    </a:cubicBezTo>
                    <a:cubicBezTo>
                      <a:pt x="1" y="16"/>
                      <a:pt x="1" y="14"/>
                      <a:pt x="1" y="13"/>
                    </a:cubicBezTo>
                    <a:cubicBezTo>
                      <a:pt x="0" y="11"/>
                      <a:pt x="0" y="10"/>
                      <a:pt x="0" y="8"/>
                    </a:cubicBezTo>
                    <a:cubicBezTo>
                      <a:pt x="0" y="8"/>
                      <a:pt x="0" y="7"/>
                      <a:pt x="0" y="6"/>
                    </a:cubicBezTo>
                    <a:cubicBezTo>
                      <a:pt x="0" y="6"/>
                      <a:pt x="0" y="5"/>
                      <a:pt x="0" y="5"/>
                    </a:cubicBezTo>
                    <a:cubicBezTo>
                      <a:pt x="0" y="4"/>
                      <a:pt x="0" y="3"/>
                      <a:pt x="0" y="2"/>
                    </a:cubicBezTo>
                    <a:cubicBezTo>
                      <a:pt x="0" y="1"/>
                      <a:pt x="0" y="0"/>
                      <a:pt x="0" y="0"/>
                    </a:cubicBezTo>
                    <a:cubicBezTo>
                      <a:pt x="0" y="0"/>
                      <a:pt x="0" y="1"/>
                      <a:pt x="1" y="2"/>
                    </a:cubicBezTo>
                    <a:cubicBezTo>
                      <a:pt x="1" y="3"/>
                      <a:pt x="1" y="4"/>
                      <a:pt x="1" y="5"/>
                    </a:cubicBezTo>
                    <a:cubicBezTo>
                      <a:pt x="1" y="5"/>
                      <a:pt x="1" y="6"/>
                      <a:pt x="1" y="6"/>
                    </a:cubicBezTo>
                    <a:cubicBezTo>
                      <a:pt x="2" y="7"/>
                      <a:pt x="2" y="7"/>
                      <a:pt x="2" y="8"/>
                    </a:cubicBezTo>
                    <a:cubicBezTo>
                      <a:pt x="2" y="9"/>
                      <a:pt x="3" y="10"/>
                      <a:pt x="3" y="12"/>
                    </a:cubicBezTo>
                    <a:cubicBezTo>
                      <a:pt x="4" y="13"/>
                      <a:pt x="5" y="15"/>
                      <a:pt x="5" y="16"/>
                    </a:cubicBezTo>
                    <a:cubicBezTo>
                      <a:pt x="7" y="19"/>
                      <a:pt x="9" y="23"/>
                      <a:pt x="11" y="26"/>
                    </a:cubicBezTo>
                    <a:cubicBezTo>
                      <a:pt x="13" y="28"/>
                      <a:pt x="14" y="29"/>
                      <a:pt x="16" y="31"/>
                    </a:cubicBezTo>
                    <a:cubicBezTo>
                      <a:pt x="17" y="33"/>
                      <a:pt x="19" y="34"/>
                      <a:pt x="21" y="36"/>
                    </a:cubicBezTo>
                    <a:cubicBezTo>
                      <a:pt x="24" y="39"/>
                      <a:pt x="28" y="43"/>
                      <a:pt x="32" y="46"/>
                    </a:cubicBezTo>
                    <a:cubicBezTo>
                      <a:pt x="37" y="49"/>
                      <a:pt x="41" y="51"/>
                      <a:pt x="46" y="54"/>
                    </a:cubicBezTo>
                    <a:cubicBezTo>
                      <a:pt x="51" y="57"/>
                      <a:pt x="56" y="59"/>
                      <a:pt x="61" y="61"/>
                    </a:cubicBezTo>
                    <a:cubicBezTo>
                      <a:pt x="64" y="62"/>
                      <a:pt x="67" y="63"/>
                      <a:pt x="70" y="63"/>
                    </a:cubicBezTo>
                    <a:cubicBezTo>
                      <a:pt x="73" y="64"/>
                      <a:pt x="76" y="65"/>
                      <a:pt x="78" y="67"/>
                    </a:cubicBezTo>
                    <a:cubicBezTo>
                      <a:pt x="84" y="69"/>
                      <a:pt x="89" y="73"/>
                      <a:pt x="94" y="77"/>
                    </a:cubicBezTo>
                    <a:cubicBezTo>
                      <a:pt x="96" y="79"/>
                      <a:pt x="98" y="81"/>
                      <a:pt x="100" y="83"/>
                    </a:cubicBezTo>
                    <a:cubicBezTo>
                      <a:pt x="101" y="86"/>
                      <a:pt x="103" y="89"/>
                      <a:pt x="104" y="91"/>
                    </a:cubicBezTo>
                    <a:cubicBezTo>
                      <a:pt x="104" y="93"/>
                      <a:pt x="104" y="94"/>
                      <a:pt x="105" y="95"/>
                    </a:cubicBezTo>
                    <a:cubicBezTo>
                      <a:pt x="105" y="96"/>
                      <a:pt x="105" y="97"/>
                      <a:pt x="105" y="97"/>
                    </a:cubicBezTo>
                    <a:cubicBezTo>
                      <a:pt x="105" y="98"/>
                      <a:pt x="105" y="99"/>
                      <a:pt x="105" y="99"/>
                    </a:cubicBezTo>
                    <a:cubicBezTo>
                      <a:pt x="105" y="100"/>
                      <a:pt x="105" y="100"/>
                      <a:pt x="105" y="101"/>
                    </a:cubicBezTo>
                    <a:cubicBezTo>
                      <a:pt x="105" y="102"/>
                      <a:pt x="105" y="102"/>
                      <a:pt x="105" y="103"/>
                    </a:cubicBezTo>
                    <a:cubicBezTo>
                      <a:pt x="105" y="104"/>
                      <a:pt x="105" y="104"/>
                      <a:pt x="105" y="105"/>
                    </a:cubicBezTo>
                    <a:cubicBezTo>
                      <a:pt x="105" y="106"/>
                      <a:pt x="105" y="106"/>
                      <a:pt x="105" y="107"/>
                    </a:cubicBezTo>
                    <a:cubicBezTo>
                      <a:pt x="105" y="108"/>
                      <a:pt x="105" y="109"/>
                      <a:pt x="105" y="110"/>
                    </a:cubicBezTo>
                    <a:cubicBezTo>
                      <a:pt x="105" y="111"/>
                      <a:pt x="104" y="112"/>
                      <a:pt x="104" y="113"/>
                    </a:cubicBezTo>
                    <a:cubicBezTo>
                      <a:pt x="104" y="115"/>
                      <a:pt x="104" y="116"/>
                      <a:pt x="104" y="118"/>
                    </a:cubicBezTo>
                    <a:cubicBezTo>
                      <a:pt x="105" y="121"/>
                      <a:pt x="105" y="124"/>
                      <a:pt x="107" y="126"/>
                    </a:cubicBezTo>
                    <a:cubicBezTo>
                      <a:pt x="108" y="129"/>
                      <a:pt x="109" y="130"/>
                      <a:pt x="110" y="131"/>
                    </a:cubicBezTo>
                    <a:cubicBezTo>
                      <a:pt x="111" y="132"/>
                      <a:pt x="112" y="132"/>
                      <a:pt x="112" y="132"/>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94">
                <a:extLst>
                  <a:ext uri="{FF2B5EF4-FFF2-40B4-BE49-F238E27FC236}">
                    <a16:creationId xmlns:a16="http://schemas.microsoft.com/office/drawing/2014/main" id="{752B322D-52B0-4626-86BF-0E70991C312B}"/>
                  </a:ext>
                </a:extLst>
              </p:cNvPr>
              <p:cNvSpPr>
                <a:spLocks/>
              </p:cNvSpPr>
              <p:nvPr/>
            </p:nvSpPr>
            <p:spPr bwMode="auto">
              <a:xfrm>
                <a:off x="1831" y="2451"/>
                <a:ext cx="69" cy="202"/>
              </a:xfrm>
              <a:custGeom>
                <a:avLst/>
                <a:gdLst>
                  <a:gd name="T0" fmla="*/ 29 w 29"/>
                  <a:gd name="T1" fmla="*/ 85 h 85"/>
                  <a:gd name="T2" fmla="*/ 25 w 29"/>
                  <a:gd name="T3" fmla="*/ 84 h 85"/>
                  <a:gd name="T4" fmla="*/ 20 w 29"/>
                  <a:gd name="T5" fmla="*/ 82 h 85"/>
                  <a:gd name="T6" fmla="*/ 15 w 29"/>
                  <a:gd name="T7" fmla="*/ 78 h 85"/>
                  <a:gd name="T8" fmla="*/ 12 w 29"/>
                  <a:gd name="T9" fmla="*/ 76 h 85"/>
                  <a:gd name="T10" fmla="*/ 9 w 29"/>
                  <a:gd name="T11" fmla="*/ 73 h 85"/>
                  <a:gd name="T12" fmla="*/ 4 w 29"/>
                  <a:gd name="T13" fmla="*/ 66 h 85"/>
                  <a:gd name="T14" fmla="*/ 3 w 29"/>
                  <a:gd name="T15" fmla="*/ 63 h 85"/>
                  <a:gd name="T16" fmla="*/ 2 w 29"/>
                  <a:gd name="T17" fmla="*/ 61 h 85"/>
                  <a:gd name="T18" fmla="*/ 1 w 29"/>
                  <a:gd name="T19" fmla="*/ 59 h 85"/>
                  <a:gd name="T20" fmla="*/ 0 w 29"/>
                  <a:gd name="T21" fmla="*/ 56 h 85"/>
                  <a:gd name="T22" fmla="*/ 0 w 29"/>
                  <a:gd name="T23" fmla="*/ 51 h 85"/>
                  <a:gd name="T24" fmla="*/ 0 w 29"/>
                  <a:gd name="T25" fmla="*/ 50 h 85"/>
                  <a:gd name="T26" fmla="*/ 0 w 29"/>
                  <a:gd name="T27" fmla="*/ 49 h 85"/>
                  <a:gd name="T28" fmla="*/ 0 w 29"/>
                  <a:gd name="T29" fmla="*/ 47 h 85"/>
                  <a:gd name="T30" fmla="*/ 0 w 29"/>
                  <a:gd name="T31" fmla="*/ 42 h 85"/>
                  <a:gd name="T32" fmla="*/ 1 w 29"/>
                  <a:gd name="T33" fmla="*/ 37 h 85"/>
                  <a:gd name="T34" fmla="*/ 4 w 29"/>
                  <a:gd name="T35" fmla="*/ 28 h 85"/>
                  <a:gd name="T36" fmla="*/ 7 w 29"/>
                  <a:gd name="T37" fmla="*/ 21 h 85"/>
                  <a:gd name="T38" fmla="*/ 9 w 29"/>
                  <a:gd name="T39" fmla="*/ 14 h 85"/>
                  <a:gd name="T40" fmla="*/ 9 w 29"/>
                  <a:gd name="T41" fmla="*/ 12 h 85"/>
                  <a:gd name="T42" fmla="*/ 9 w 29"/>
                  <a:gd name="T43" fmla="*/ 11 h 85"/>
                  <a:gd name="T44" fmla="*/ 9 w 29"/>
                  <a:gd name="T45" fmla="*/ 8 h 85"/>
                  <a:gd name="T46" fmla="*/ 8 w 29"/>
                  <a:gd name="T47" fmla="*/ 4 h 85"/>
                  <a:gd name="T48" fmla="*/ 6 w 29"/>
                  <a:gd name="T49" fmla="*/ 0 h 85"/>
                  <a:gd name="T50" fmla="*/ 7 w 29"/>
                  <a:gd name="T51" fmla="*/ 1 h 85"/>
                  <a:gd name="T52" fmla="*/ 9 w 29"/>
                  <a:gd name="T53" fmla="*/ 3 h 85"/>
                  <a:gd name="T54" fmla="*/ 11 w 29"/>
                  <a:gd name="T55" fmla="*/ 7 h 85"/>
                  <a:gd name="T56" fmla="*/ 12 w 29"/>
                  <a:gd name="T57" fmla="*/ 10 h 85"/>
                  <a:gd name="T58" fmla="*/ 13 w 29"/>
                  <a:gd name="T59" fmla="*/ 12 h 85"/>
                  <a:gd name="T60" fmla="*/ 13 w 29"/>
                  <a:gd name="T61" fmla="*/ 14 h 85"/>
                  <a:gd name="T62" fmla="*/ 13 w 29"/>
                  <a:gd name="T63" fmla="*/ 22 h 85"/>
                  <a:gd name="T64" fmla="*/ 11 w 29"/>
                  <a:gd name="T65" fmla="*/ 30 h 85"/>
                  <a:gd name="T66" fmla="*/ 8 w 29"/>
                  <a:gd name="T67" fmla="*/ 39 h 85"/>
                  <a:gd name="T68" fmla="*/ 8 w 29"/>
                  <a:gd name="T69" fmla="*/ 43 h 85"/>
                  <a:gd name="T70" fmla="*/ 7 w 29"/>
                  <a:gd name="T71" fmla="*/ 47 h 85"/>
                  <a:gd name="T72" fmla="*/ 7 w 29"/>
                  <a:gd name="T73" fmla="*/ 49 h 85"/>
                  <a:gd name="T74" fmla="*/ 7 w 29"/>
                  <a:gd name="T75" fmla="*/ 50 h 85"/>
                  <a:gd name="T76" fmla="*/ 7 w 29"/>
                  <a:gd name="T77" fmla="*/ 51 h 85"/>
                  <a:gd name="T78" fmla="*/ 7 w 29"/>
                  <a:gd name="T79" fmla="*/ 55 h 85"/>
                  <a:gd name="T80" fmla="*/ 8 w 29"/>
                  <a:gd name="T81" fmla="*/ 59 h 85"/>
                  <a:gd name="T82" fmla="*/ 9 w 29"/>
                  <a:gd name="T83" fmla="*/ 61 h 85"/>
                  <a:gd name="T84" fmla="*/ 10 w 29"/>
                  <a:gd name="T85" fmla="*/ 63 h 85"/>
                  <a:gd name="T86" fmla="*/ 13 w 29"/>
                  <a:gd name="T87" fmla="*/ 69 h 85"/>
                  <a:gd name="T88" fmla="*/ 15 w 29"/>
                  <a:gd name="T89" fmla="*/ 72 h 85"/>
                  <a:gd name="T90" fmla="*/ 18 w 29"/>
                  <a:gd name="T91" fmla="*/ 75 h 85"/>
                  <a:gd name="T92" fmla="*/ 22 w 29"/>
                  <a:gd name="T93" fmla="*/ 79 h 85"/>
                  <a:gd name="T94" fmla="*/ 25 w 29"/>
                  <a:gd name="T95" fmla="*/ 83 h 85"/>
                  <a:gd name="T96" fmla="*/ 29 w 29"/>
                  <a:gd name="T9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 h="85">
                    <a:moveTo>
                      <a:pt x="29" y="85"/>
                    </a:moveTo>
                    <a:cubicBezTo>
                      <a:pt x="29" y="85"/>
                      <a:pt x="27" y="85"/>
                      <a:pt x="25" y="84"/>
                    </a:cubicBezTo>
                    <a:cubicBezTo>
                      <a:pt x="23" y="83"/>
                      <a:pt x="22" y="83"/>
                      <a:pt x="20" y="82"/>
                    </a:cubicBezTo>
                    <a:cubicBezTo>
                      <a:pt x="18" y="81"/>
                      <a:pt x="17" y="79"/>
                      <a:pt x="15" y="78"/>
                    </a:cubicBezTo>
                    <a:cubicBezTo>
                      <a:pt x="14" y="77"/>
                      <a:pt x="13" y="77"/>
                      <a:pt x="12" y="76"/>
                    </a:cubicBezTo>
                    <a:cubicBezTo>
                      <a:pt x="11" y="75"/>
                      <a:pt x="10" y="74"/>
                      <a:pt x="9" y="73"/>
                    </a:cubicBezTo>
                    <a:cubicBezTo>
                      <a:pt x="7" y="71"/>
                      <a:pt x="5" y="68"/>
                      <a:pt x="4" y="66"/>
                    </a:cubicBezTo>
                    <a:cubicBezTo>
                      <a:pt x="3" y="65"/>
                      <a:pt x="3" y="64"/>
                      <a:pt x="3" y="63"/>
                    </a:cubicBezTo>
                    <a:cubicBezTo>
                      <a:pt x="2" y="63"/>
                      <a:pt x="2" y="62"/>
                      <a:pt x="2" y="61"/>
                    </a:cubicBezTo>
                    <a:cubicBezTo>
                      <a:pt x="1" y="60"/>
                      <a:pt x="1" y="60"/>
                      <a:pt x="1" y="59"/>
                    </a:cubicBezTo>
                    <a:cubicBezTo>
                      <a:pt x="0" y="56"/>
                      <a:pt x="0" y="56"/>
                      <a:pt x="0" y="56"/>
                    </a:cubicBezTo>
                    <a:cubicBezTo>
                      <a:pt x="0" y="55"/>
                      <a:pt x="0" y="53"/>
                      <a:pt x="0" y="51"/>
                    </a:cubicBezTo>
                    <a:cubicBezTo>
                      <a:pt x="0" y="51"/>
                      <a:pt x="0" y="51"/>
                      <a:pt x="0" y="50"/>
                    </a:cubicBezTo>
                    <a:cubicBezTo>
                      <a:pt x="0" y="49"/>
                      <a:pt x="0" y="49"/>
                      <a:pt x="0" y="49"/>
                    </a:cubicBezTo>
                    <a:cubicBezTo>
                      <a:pt x="0" y="47"/>
                      <a:pt x="0" y="47"/>
                      <a:pt x="0" y="47"/>
                    </a:cubicBezTo>
                    <a:cubicBezTo>
                      <a:pt x="0" y="45"/>
                      <a:pt x="0" y="43"/>
                      <a:pt x="0" y="42"/>
                    </a:cubicBezTo>
                    <a:cubicBezTo>
                      <a:pt x="1" y="40"/>
                      <a:pt x="1" y="38"/>
                      <a:pt x="1" y="37"/>
                    </a:cubicBezTo>
                    <a:cubicBezTo>
                      <a:pt x="2" y="34"/>
                      <a:pt x="3" y="31"/>
                      <a:pt x="4" y="28"/>
                    </a:cubicBezTo>
                    <a:cubicBezTo>
                      <a:pt x="5" y="25"/>
                      <a:pt x="6" y="23"/>
                      <a:pt x="7" y="21"/>
                    </a:cubicBezTo>
                    <a:cubicBezTo>
                      <a:pt x="8" y="18"/>
                      <a:pt x="9" y="16"/>
                      <a:pt x="9" y="14"/>
                    </a:cubicBezTo>
                    <a:cubicBezTo>
                      <a:pt x="9" y="14"/>
                      <a:pt x="9" y="13"/>
                      <a:pt x="9" y="12"/>
                    </a:cubicBezTo>
                    <a:cubicBezTo>
                      <a:pt x="9" y="12"/>
                      <a:pt x="9" y="11"/>
                      <a:pt x="9" y="11"/>
                    </a:cubicBezTo>
                    <a:cubicBezTo>
                      <a:pt x="9" y="10"/>
                      <a:pt x="9" y="9"/>
                      <a:pt x="9" y="8"/>
                    </a:cubicBezTo>
                    <a:cubicBezTo>
                      <a:pt x="8" y="6"/>
                      <a:pt x="8" y="5"/>
                      <a:pt x="8" y="4"/>
                    </a:cubicBezTo>
                    <a:cubicBezTo>
                      <a:pt x="7" y="1"/>
                      <a:pt x="6" y="0"/>
                      <a:pt x="6" y="0"/>
                    </a:cubicBezTo>
                    <a:cubicBezTo>
                      <a:pt x="6" y="0"/>
                      <a:pt x="6" y="0"/>
                      <a:pt x="7" y="1"/>
                    </a:cubicBezTo>
                    <a:cubicBezTo>
                      <a:pt x="7" y="1"/>
                      <a:pt x="8" y="2"/>
                      <a:pt x="9" y="3"/>
                    </a:cubicBezTo>
                    <a:cubicBezTo>
                      <a:pt x="10" y="4"/>
                      <a:pt x="11" y="6"/>
                      <a:pt x="11" y="7"/>
                    </a:cubicBezTo>
                    <a:cubicBezTo>
                      <a:pt x="12" y="8"/>
                      <a:pt x="12" y="9"/>
                      <a:pt x="12" y="10"/>
                    </a:cubicBezTo>
                    <a:cubicBezTo>
                      <a:pt x="13" y="11"/>
                      <a:pt x="13" y="12"/>
                      <a:pt x="13" y="12"/>
                    </a:cubicBezTo>
                    <a:cubicBezTo>
                      <a:pt x="13" y="13"/>
                      <a:pt x="13" y="13"/>
                      <a:pt x="13" y="14"/>
                    </a:cubicBezTo>
                    <a:cubicBezTo>
                      <a:pt x="13" y="16"/>
                      <a:pt x="13" y="19"/>
                      <a:pt x="13" y="22"/>
                    </a:cubicBezTo>
                    <a:cubicBezTo>
                      <a:pt x="12" y="25"/>
                      <a:pt x="11" y="28"/>
                      <a:pt x="11" y="30"/>
                    </a:cubicBezTo>
                    <a:cubicBezTo>
                      <a:pt x="10" y="33"/>
                      <a:pt x="9" y="36"/>
                      <a:pt x="8" y="39"/>
                    </a:cubicBezTo>
                    <a:cubicBezTo>
                      <a:pt x="8" y="40"/>
                      <a:pt x="8" y="41"/>
                      <a:pt x="8" y="43"/>
                    </a:cubicBezTo>
                    <a:cubicBezTo>
                      <a:pt x="7" y="44"/>
                      <a:pt x="7" y="45"/>
                      <a:pt x="7" y="47"/>
                    </a:cubicBezTo>
                    <a:cubicBezTo>
                      <a:pt x="7" y="49"/>
                      <a:pt x="7" y="49"/>
                      <a:pt x="7" y="49"/>
                    </a:cubicBezTo>
                    <a:cubicBezTo>
                      <a:pt x="7" y="50"/>
                      <a:pt x="7" y="50"/>
                      <a:pt x="7" y="50"/>
                    </a:cubicBezTo>
                    <a:cubicBezTo>
                      <a:pt x="7" y="51"/>
                      <a:pt x="7" y="51"/>
                      <a:pt x="7" y="51"/>
                    </a:cubicBezTo>
                    <a:cubicBezTo>
                      <a:pt x="7" y="52"/>
                      <a:pt x="7" y="54"/>
                      <a:pt x="7" y="55"/>
                    </a:cubicBezTo>
                    <a:cubicBezTo>
                      <a:pt x="8" y="56"/>
                      <a:pt x="8" y="58"/>
                      <a:pt x="8" y="59"/>
                    </a:cubicBezTo>
                    <a:cubicBezTo>
                      <a:pt x="8" y="60"/>
                      <a:pt x="9" y="60"/>
                      <a:pt x="9" y="61"/>
                    </a:cubicBezTo>
                    <a:cubicBezTo>
                      <a:pt x="9" y="61"/>
                      <a:pt x="9" y="62"/>
                      <a:pt x="10" y="63"/>
                    </a:cubicBezTo>
                    <a:cubicBezTo>
                      <a:pt x="11" y="65"/>
                      <a:pt x="12" y="67"/>
                      <a:pt x="13" y="69"/>
                    </a:cubicBezTo>
                    <a:cubicBezTo>
                      <a:pt x="14" y="70"/>
                      <a:pt x="15" y="71"/>
                      <a:pt x="15" y="72"/>
                    </a:cubicBezTo>
                    <a:cubicBezTo>
                      <a:pt x="16" y="73"/>
                      <a:pt x="17" y="74"/>
                      <a:pt x="18" y="75"/>
                    </a:cubicBezTo>
                    <a:cubicBezTo>
                      <a:pt x="19" y="77"/>
                      <a:pt x="20" y="78"/>
                      <a:pt x="22" y="79"/>
                    </a:cubicBezTo>
                    <a:cubicBezTo>
                      <a:pt x="23" y="81"/>
                      <a:pt x="24" y="82"/>
                      <a:pt x="25" y="83"/>
                    </a:cubicBezTo>
                    <a:cubicBezTo>
                      <a:pt x="27" y="84"/>
                      <a:pt x="29" y="85"/>
                      <a:pt x="29" y="85"/>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95">
                <a:extLst>
                  <a:ext uri="{FF2B5EF4-FFF2-40B4-BE49-F238E27FC236}">
                    <a16:creationId xmlns:a16="http://schemas.microsoft.com/office/drawing/2014/main" id="{E267E5B9-5133-4BFC-9A82-F9CF4FD53CFA}"/>
                  </a:ext>
                </a:extLst>
              </p:cNvPr>
              <p:cNvSpPr>
                <a:spLocks/>
              </p:cNvSpPr>
              <p:nvPr/>
            </p:nvSpPr>
            <p:spPr bwMode="auto">
              <a:xfrm>
                <a:off x="1829" y="2611"/>
                <a:ext cx="21" cy="66"/>
              </a:xfrm>
              <a:custGeom>
                <a:avLst/>
                <a:gdLst>
                  <a:gd name="T0" fmla="*/ 4 w 9"/>
                  <a:gd name="T1" fmla="*/ 28 h 28"/>
                  <a:gd name="T2" fmla="*/ 3 w 9"/>
                  <a:gd name="T3" fmla="*/ 27 h 28"/>
                  <a:gd name="T4" fmla="*/ 2 w 9"/>
                  <a:gd name="T5" fmla="*/ 26 h 28"/>
                  <a:gd name="T6" fmla="*/ 1 w 9"/>
                  <a:gd name="T7" fmla="*/ 24 h 28"/>
                  <a:gd name="T8" fmla="*/ 1 w 9"/>
                  <a:gd name="T9" fmla="*/ 22 h 28"/>
                  <a:gd name="T10" fmla="*/ 0 w 9"/>
                  <a:gd name="T11" fmla="*/ 19 h 28"/>
                  <a:gd name="T12" fmla="*/ 0 w 9"/>
                  <a:gd name="T13" fmla="*/ 16 h 28"/>
                  <a:gd name="T14" fmla="*/ 1 w 9"/>
                  <a:gd name="T15" fmla="*/ 13 h 28"/>
                  <a:gd name="T16" fmla="*/ 1 w 9"/>
                  <a:gd name="T17" fmla="*/ 10 h 28"/>
                  <a:gd name="T18" fmla="*/ 3 w 9"/>
                  <a:gd name="T19" fmla="*/ 8 h 28"/>
                  <a:gd name="T20" fmla="*/ 4 w 9"/>
                  <a:gd name="T21" fmla="*/ 5 h 28"/>
                  <a:gd name="T22" fmla="*/ 5 w 9"/>
                  <a:gd name="T23" fmla="*/ 3 h 28"/>
                  <a:gd name="T24" fmla="*/ 8 w 9"/>
                  <a:gd name="T25" fmla="*/ 1 h 28"/>
                  <a:gd name="T26" fmla="*/ 9 w 9"/>
                  <a:gd name="T27" fmla="*/ 0 h 28"/>
                  <a:gd name="T28" fmla="*/ 9 w 9"/>
                  <a:gd name="T29" fmla="*/ 2 h 28"/>
                  <a:gd name="T30" fmla="*/ 9 w 9"/>
                  <a:gd name="T31" fmla="*/ 5 h 28"/>
                  <a:gd name="T32" fmla="*/ 9 w 9"/>
                  <a:gd name="T33" fmla="*/ 7 h 28"/>
                  <a:gd name="T34" fmla="*/ 9 w 9"/>
                  <a:gd name="T35" fmla="*/ 10 h 28"/>
                  <a:gd name="T36" fmla="*/ 8 w 9"/>
                  <a:gd name="T37" fmla="*/ 15 h 28"/>
                  <a:gd name="T38" fmla="*/ 7 w 9"/>
                  <a:gd name="T39" fmla="*/ 17 h 28"/>
                  <a:gd name="T40" fmla="*/ 7 w 9"/>
                  <a:gd name="T41" fmla="*/ 19 h 28"/>
                  <a:gd name="T42" fmla="*/ 6 w 9"/>
                  <a:gd name="T43" fmla="*/ 22 h 28"/>
                  <a:gd name="T44" fmla="*/ 6 w 9"/>
                  <a:gd name="T45" fmla="*/ 24 h 28"/>
                  <a:gd name="T46" fmla="*/ 5 w 9"/>
                  <a:gd name="T47" fmla="*/ 25 h 28"/>
                  <a:gd name="T48" fmla="*/ 5 w 9"/>
                  <a:gd name="T49" fmla="*/ 27 h 28"/>
                  <a:gd name="T50" fmla="*/ 4 w 9"/>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8">
                    <a:moveTo>
                      <a:pt x="4" y="28"/>
                    </a:moveTo>
                    <a:cubicBezTo>
                      <a:pt x="4" y="28"/>
                      <a:pt x="4" y="28"/>
                      <a:pt x="3" y="27"/>
                    </a:cubicBezTo>
                    <a:cubicBezTo>
                      <a:pt x="3" y="27"/>
                      <a:pt x="3" y="26"/>
                      <a:pt x="2" y="26"/>
                    </a:cubicBezTo>
                    <a:cubicBezTo>
                      <a:pt x="2" y="25"/>
                      <a:pt x="1" y="25"/>
                      <a:pt x="1" y="24"/>
                    </a:cubicBezTo>
                    <a:cubicBezTo>
                      <a:pt x="1" y="23"/>
                      <a:pt x="1" y="22"/>
                      <a:pt x="1" y="22"/>
                    </a:cubicBezTo>
                    <a:cubicBezTo>
                      <a:pt x="0" y="21"/>
                      <a:pt x="0" y="20"/>
                      <a:pt x="0" y="19"/>
                    </a:cubicBezTo>
                    <a:cubicBezTo>
                      <a:pt x="0" y="18"/>
                      <a:pt x="0" y="17"/>
                      <a:pt x="0" y="16"/>
                    </a:cubicBezTo>
                    <a:cubicBezTo>
                      <a:pt x="0" y="15"/>
                      <a:pt x="0" y="14"/>
                      <a:pt x="1" y="13"/>
                    </a:cubicBezTo>
                    <a:cubicBezTo>
                      <a:pt x="1" y="12"/>
                      <a:pt x="1" y="11"/>
                      <a:pt x="1" y="10"/>
                    </a:cubicBezTo>
                    <a:cubicBezTo>
                      <a:pt x="2" y="9"/>
                      <a:pt x="2" y="8"/>
                      <a:pt x="3" y="8"/>
                    </a:cubicBezTo>
                    <a:cubicBezTo>
                      <a:pt x="3" y="7"/>
                      <a:pt x="3" y="6"/>
                      <a:pt x="4" y="5"/>
                    </a:cubicBezTo>
                    <a:cubicBezTo>
                      <a:pt x="4" y="5"/>
                      <a:pt x="5" y="4"/>
                      <a:pt x="5" y="3"/>
                    </a:cubicBezTo>
                    <a:cubicBezTo>
                      <a:pt x="6" y="2"/>
                      <a:pt x="7" y="1"/>
                      <a:pt x="8" y="1"/>
                    </a:cubicBezTo>
                    <a:cubicBezTo>
                      <a:pt x="9" y="0"/>
                      <a:pt x="9" y="0"/>
                      <a:pt x="9" y="0"/>
                    </a:cubicBezTo>
                    <a:cubicBezTo>
                      <a:pt x="9" y="0"/>
                      <a:pt x="9" y="1"/>
                      <a:pt x="9" y="2"/>
                    </a:cubicBezTo>
                    <a:cubicBezTo>
                      <a:pt x="9" y="2"/>
                      <a:pt x="9" y="4"/>
                      <a:pt x="9" y="5"/>
                    </a:cubicBezTo>
                    <a:cubicBezTo>
                      <a:pt x="9" y="6"/>
                      <a:pt x="9" y="7"/>
                      <a:pt x="9" y="7"/>
                    </a:cubicBezTo>
                    <a:cubicBezTo>
                      <a:pt x="9" y="8"/>
                      <a:pt x="9" y="9"/>
                      <a:pt x="9" y="10"/>
                    </a:cubicBezTo>
                    <a:cubicBezTo>
                      <a:pt x="9" y="11"/>
                      <a:pt x="8" y="13"/>
                      <a:pt x="8" y="15"/>
                    </a:cubicBezTo>
                    <a:cubicBezTo>
                      <a:pt x="8" y="15"/>
                      <a:pt x="8" y="16"/>
                      <a:pt x="7" y="17"/>
                    </a:cubicBezTo>
                    <a:cubicBezTo>
                      <a:pt x="7" y="18"/>
                      <a:pt x="7" y="19"/>
                      <a:pt x="7" y="19"/>
                    </a:cubicBezTo>
                    <a:cubicBezTo>
                      <a:pt x="7" y="20"/>
                      <a:pt x="6" y="21"/>
                      <a:pt x="6" y="22"/>
                    </a:cubicBezTo>
                    <a:cubicBezTo>
                      <a:pt x="6" y="22"/>
                      <a:pt x="6" y="23"/>
                      <a:pt x="6" y="24"/>
                    </a:cubicBezTo>
                    <a:cubicBezTo>
                      <a:pt x="5" y="24"/>
                      <a:pt x="5" y="25"/>
                      <a:pt x="5" y="25"/>
                    </a:cubicBezTo>
                    <a:cubicBezTo>
                      <a:pt x="5" y="26"/>
                      <a:pt x="5" y="26"/>
                      <a:pt x="5" y="27"/>
                    </a:cubicBezTo>
                    <a:cubicBezTo>
                      <a:pt x="4" y="28"/>
                      <a:pt x="4" y="28"/>
                      <a:pt x="4" y="28"/>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96">
                <a:extLst>
                  <a:ext uri="{FF2B5EF4-FFF2-40B4-BE49-F238E27FC236}">
                    <a16:creationId xmlns:a16="http://schemas.microsoft.com/office/drawing/2014/main" id="{DCEB5137-241D-45BE-9D78-AD07D97447FB}"/>
                  </a:ext>
                </a:extLst>
              </p:cNvPr>
              <p:cNvSpPr>
                <a:spLocks/>
              </p:cNvSpPr>
              <p:nvPr/>
            </p:nvSpPr>
            <p:spPr bwMode="auto">
              <a:xfrm>
                <a:off x="1382" y="2085"/>
                <a:ext cx="335" cy="884"/>
              </a:xfrm>
              <a:custGeom>
                <a:avLst/>
                <a:gdLst>
                  <a:gd name="T0" fmla="*/ 101 w 141"/>
                  <a:gd name="T1" fmla="*/ 370 h 372"/>
                  <a:gd name="T2" fmla="*/ 70 w 141"/>
                  <a:gd name="T3" fmla="*/ 348 h 372"/>
                  <a:gd name="T4" fmla="*/ 53 w 141"/>
                  <a:gd name="T5" fmla="*/ 313 h 372"/>
                  <a:gd name="T6" fmla="*/ 51 w 141"/>
                  <a:gd name="T7" fmla="*/ 286 h 372"/>
                  <a:gd name="T8" fmla="*/ 24 w 141"/>
                  <a:gd name="T9" fmla="*/ 216 h 372"/>
                  <a:gd name="T10" fmla="*/ 15 w 141"/>
                  <a:gd name="T11" fmla="*/ 202 h 372"/>
                  <a:gd name="T12" fmla="*/ 12 w 141"/>
                  <a:gd name="T13" fmla="*/ 197 h 372"/>
                  <a:gd name="T14" fmla="*/ 7 w 141"/>
                  <a:gd name="T15" fmla="*/ 186 h 372"/>
                  <a:gd name="T16" fmla="*/ 5 w 141"/>
                  <a:gd name="T17" fmla="*/ 181 h 372"/>
                  <a:gd name="T18" fmla="*/ 7 w 141"/>
                  <a:gd name="T19" fmla="*/ 129 h 372"/>
                  <a:gd name="T20" fmla="*/ 41 w 141"/>
                  <a:gd name="T21" fmla="*/ 86 h 372"/>
                  <a:gd name="T22" fmla="*/ 58 w 141"/>
                  <a:gd name="T23" fmla="*/ 75 h 372"/>
                  <a:gd name="T24" fmla="*/ 94 w 141"/>
                  <a:gd name="T25" fmla="*/ 51 h 372"/>
                  <a:gd name="T26" fmla="*/ 132 w 141"/>
                  <a:gd name="T27" fmla="*/ 17 h 372"/>
                  <a:gd name="T28" fmla="*/ 136 w 141"/>
                  <a:gd name="T29" fmla="*/ 10 h 372"/>
                  <a:gd name="T30" fmla="*/ 141 w 141"/>
                  <a:gd name="T31" fmla="*/ 0 h 372"/>
                  <a:gd name="T32" fmla="*/ 134 w 141"/>
                  <a:gd name="T33" fmla="*/ 19 h 372"/>
                  <a:gd name="T34" fmla="*/ 100 w 141"/>
                  <a:gd name="T35" fmla="*/ 58 h 372"/>
                  <a:gd name="T36" fmla="*/ 64 w 141"/>
                  <a:gd name="T37" fmla="*/ 85 h 372"/>
                  <a:gd name="T38" fmla="*/ 53 w 141"/>
                  <a:gd name="T39" fmla="*/ 93 h 372"/>
                  <a:gd name="T40" fmla="*/ 42 w 141"/>
                  <a:gd name="T41" fmla="*/ 102 h 372"/>
                  <a:gd name="T42" fmla="*/ 18 w 141"/>
                  <a:gd name="T43" fmla="*/ 172 h 372"/>
                  <a:gd name="T44" fmla="*/ 20 w 141"/>
                  <a:gd name="T45" fmla="*/ 179 h 372"/>
                  <a:gd name="T46" fmla="*/ 23 w 141"/>
                  <a:gd name="T47" fmla="*/ 186 h 372"/>
                  <a:gd name="T48" fmla="*/ 26 w 141"/>
                  <a:gd name="T49" fmla="*/ 192 h 372"/>
                  <a:gd name="T50" fmla="*/ 30 w 141"/>
                  <a:gd name="T51" fmla="*/ 199 h 372"/>
                  <a:gd name="T52" fmla="*/ 39 w 141"/>
                  <a:gd name="T53" fmla="*/ 212 h 372"/>
                  <a:gd name="T54" fmla="*/ 44 w 141"/>
                  <a:gd name="T55" fmla="*/ 221 h 372"/>
                  <a:gd name="T56" fmla="*/ 52 w 141"/>
                  <a:gd name="T57" fmla="*/ 236 h 372"/>
                  <a:gd name="T58" fmla="*/ 62 w 141"/>
                  <a:gd name="T59" fmla="*/ 286 h 372"/>
                  <a:gd name="T60" fmla="*/ 62 w 141"/>
                  <a:gd name="T61" fmla="*/ 312 h 372"/>
                  <a:gd name="T62" fmla="*/ 75 w 141"/>
                  <a:gd name="T63" fmla="*/ 345 h 372"/>
                  <a:gd name="T64" fmla="*/ 101 w 141"/>
                  <a:gd name="T65" fmla="*/ 36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372">
                    <a:moveTo>
                      <a:pt x="106" y="372"/>
                    </a:moveTo>
                    <a:cubicBezTo>
                      <a:pt x="106" y="372"/>
                      <a:pt x="104" y="371"/>
                      <a:pt x="101" y="370"/>
                    </a:cubicBezTo>
                    <a:cubicBezTo>
                      <a:pt x="98" y="369"/>
                      <a:pt x="93" y="366"/>
                      <a:pt x="88" y="363"/>
                    </a:cubicBezTo>
                    <a:cubicBezTo>
                      <a:pt x="83" y="360"/>
                      <a:pt x="76" y="355"/>
                      <a:pt x="70" y="348"/>
                    </a:cubicBezTo>
                    <a:cubicBezTo>
                      <a:pt x="64" y="342"/>
                      <a:pt x="58" y="333"/>
                      <a:pt x="55" y="322"/>
                    </a:cubicBezTo>
                    <a:cubicBezTo>
                      <a:pt x="54" y="319"/>
                      <a:pt x="53" y="316"/>
                      <a:pt x="53" y="313"/>
                    </a:cubicBezTo>
                    <a:cubicBezTo>
                      <a:pt x="52" y="310"/>
                      <a:pt x="52" y="307"/>
                      <a:pt x="52" y="304"/>
                    </a:cubicBezTo>
                    <a:cubicBezTo>
                      <a:pt x="51" y="298"/>
                      <a:pt x="51" y="292"/>
                      <a:pt x="51" y="286"/>
                    </a:cubicBezTo>
                    <a:cubicBezTo>
                      <a:pt x="50" y="274"/>
                      <a:pt x="48" y="262"/>
                      <a:pt x="43" y="250"/>
                    </a:cubicBezTo>
                    <a:cubicBezTo>
                      <a:pt x="39" y="238"/>
                      <a:pt x="31" y="227"/>
                      <a:pt x="24" y="216"/>
                    </a:cubicBezTo>
                    <a:cubicBezTo>
                      <a:pt x="22" y="213"/>
                      <a:pt x="20" y="210"/>
                      <a:pt x="18" y="207"/>
                    </a:cubicBezTo>
                    <a:cubicBezTo>
                      <a:pt x="15" y="202"/>
                      <a:pt x="15" y="202"/>
                      <a:pt x="15" y="202"/>
                    </a:cubicBezTo>
                    <a:cubicBezTo>
                      <a:pt x="13" y="200"/>
                      <a:pt x="13" y="200"/>
                      <a:pt x="13" y="200"/>
                    </a:cubicBezTo>
                    <a:cubicBezTo>
                      <a:pt x="12" y="197"/>
                      <a:pt x="12" y="197"/>
                      <a:pt x="12" y="197"/>
                    </a:cubicBezTo>
                    <a:cubicBezTo>
                      <a:pt x="9" y="192"/>
                      <a:pt x="9" y="192"/>
                      <a:pt x="9" y="192"/>
                    </a:cubicBezTo>
                    <a:cubicBezTo>
                      <a:pt x="7" y="186"/>
                      <a:pt x="7" y="186"/>
                      <a:pt x="7" y="186"/>
                    </a:cubicBezTo>
                    <a:cubicBezTo>
                      <a:pt x="6" y="184"/>
                      <a:pt x="6" y="184"/>
                      <a:pt x="6" y="184"/>
                    </a:cubicBezTo>
                    <a:cubicBezTo>
                      <a:pt x="5" y="181"/>
                      <a:pt x="5" y="181"/>
                      <a:pt x="5" y="181"/>
                    </a:cubicBezTo>
                    <a:cubicBezTo>
                      <a:pt x="5" y="179"/>
                      <a:pt x="4" y="177"/>
                      <a:pt x="3" y="175"/>
                    </a:cubicBezTo>
                    <a:cubicBezTo>
                      <a:pt x="0" y="160"/>
                      <a:pt x="1" y="143"/>
                      <a:pt x="7" y="129"/>
                    </a:cubicBezTo>
                    <a:cubicBezTo>
                      <a:pt x="13" y="114"/>
                      <a:pt x="22" y="102"/>
                      <a:pt x="33" y="93"/>
                    </a:cubicBezTo>
                    <a:cubicBezTo>
                      <a:pt x="35" y="90"/>
                      <a:pt x="38" y="88"/>
                      <a:pt x="41" y="86"/>
                    </a:cubicBezTo>
                    <a:cubicBezTo>
                      <a:pt x="44" y="84"/>
                      <a:pt x="47" y="82"/>
                      <a:pt x="49" y="80"/>
                    </a:cubicBezTo>
                    <a:cubicBezTo>
                      <a:pt x="52" y="78"/>
                      <a:pt x="55" y="77"/>
                      <a:pt x="58" y="75"/>
                    </a:cubicBezTo>
                    <a:cubicBezTo>
                      <a:pt x="60" y="73"/>
                      <a:pt x="63" y="72"/>
                      <a:pt x="65" y="70"/>
                    </a:cubicBezTo>
                    <a:cubicBezTo>
                      <a:pt x="76" y="63"/>
                      <a:pt x="86" y="57"/>
                      <a:pt x="94" y="51"/>
                    </a:cubicBezTo>
                    <a:cubicBezTo>
                      <a:pt x="103" y="45"/>
                      <a:pt x="111" y="39"/>
                      <a:pt x="117" y="34"/>
                    </a:cubicBezTo>
                    <a:cubicBezTo>
                      <a:pt x="124" y="28"/>
                      <a:pt x="128" y="22"/>
                      <a:pt x="132" y="17"/>
                    </a:cubicBezTo>
                    <a:cubicBezTo>
                      <a:pt x="133" y="16"/>
                      <a:pt x="134" y="15"/>
                      <a:pt x="134" y="13"/>
                    </a:cubicBezTo>
                    <a:cubicBezTo>
                      <a:pt x="135" y="12"/>
                      <a:pt x="136" y="11"/>
                      <a:pt x="136" y="10"/>
                    </a:cubicBezTo>
                    <a:cubicBezTo>
                      <a:pt x="137" y="8"/>
                      <a:pt x="138" y="6"/>
                      <a:pt x="139" y="5"/>
                    </a:cubicBezTo>
                    <a:cubicBezTo>
                      <a:pt x="140" y="1"/>
                      <a:pt x="141" y="0"/>
                      <a:pt x="141" y="0"/>
                    </a:cubicBezTo>
                    <a:cubicBezTo>
                      <a:pt x="141" y="0"/>
                      <a:pt x="141" y="2"/>
                      <a:pt x="140" y="5"/>
                    </a:cubicBezTo>
                    <a:cubicBezTo>
                      <a:pt x="139" y="8"/>
                      <a:pt x="137" y="13"/>
                      <a:pt x="134" y="19"/>
                    </a:cubicBezTo>
                    <a:cubicBezTo>
                      <a:pt x="132" y="24"/>
                      <a:pt x="127" y="31"/>
                      <a:pt x="121" y="38"/>
                    </a:cubicBezTo>
                    <a:cubicBezTo>
                      <a:pt x="115" y="44"/>
                      <a:pt x="108" y="51"/>
                      <a:pt x="100" y="58"/>
                    </a:cubicBezTo>
                    <a:cubicBezTo>
                      <a:pt x="91" y="65"/>
                      <a:pt x="82" y="72"/>
                      <a:pt x="72" y="79"/>
                    </a:cubicBezTo>
                    <a:cubicBezTo>
                      <a:pt x="69" y="81"/>
                      <a:pt x="67" y="83"/>
                      <a:pt x="64" y="85"/>
                    </a:cubicBezTo>
                    <a:cubicBezTo>
                      <a:pt x="61" y="87"/>
                      <a:pt x="59" y="88"/>
                      <a:pt x="56" y="90"/>
                    </a:cubicBezTo>
                    <a:cubicBezTo>
                      <a:pt x="55" y="91"/>
                      <a:pt x="54" y="92"/>
                      <a:pt x="53" y="93"/>
                    </a:cubicBezTo>
                    <a:cubicBezTo>
                      <a:pt x="51" y="94"/>
                      <a:pt x="50" y="95"/>
                      <a:pt x="49" y="96"/>
                    </a:cubicBezTo>
                    <a:cubicBezTo>
                      <a:pt x="47" y="98"/>
                      <a:pt x="44" y="100"/>
                      <a:pt x="42" y="102"/>
                    </a:cubicBezTo>
                    <a:cubicBezTo>
                      <a:pt x="33" y="111"/>
                      <a:pt x="25" y="122"/>
                      <a:pt x="21" y="134"/>
                    </a:cubicBezTo>
                    <a:cubicBezTo>
                      <a:pt x="16" y="146"/>
                      <a:pt x="15" y="159"/>
                      <a:pt x="18" y="172"/>
                    </a:cubicBezTo>
                    <a:cubicBezTo>
                      <a:pt x="19" y="177"/>
                      <a:pt x="19" y="177"/>
                      <a:pt x="19" y="177"/>
                    </a:cubicBezTo>
                    <a:cubicBezTo>
                      <a:pt x="20" y="179"/>
                      <a:pt x="20" y="179"/>
                      <a:pt x="20" y="179"/>
                    </a:cubicBezTo>
                    <a:cubicBezTo>
                      <a:pt x="21" y="181"/>
                      <a:pt x="21" y="181"/>
                      <a:pt x="21" y="181"/>
                    </a:cubicBezTo>
                    <a:cubicBezTo>
                      <a:pt x="23" y="186"/>
                      <a:pt x="23" y="186"/>
                      <a:pt x="23" y="186"/>
                    </a:cubicBezTo>
                    <a:cubicBezTo>
                      <a:pt x="25" y="190"/>
                      <a:pt x="25" y="190"/>
                      <a:pt x="25" y="190"/>
                    </a:cubicBezTo>
                    <a:cubicBezTo>
                      <a:pt x="26" y="192"/>
                      <a:pt x="26" y="192"/>
                      <a:pt x="26" y="192"/>
                    </a:cubicBezTo>
                    <a:cubicBezTo>
                      <a:pt x="27" y="194"/>
                      <a:pt x="27" y="194"/>
                      <a:pt x="27" y="194"/>
                    </a:cubicBezTo>
                    <a:cubicBezTo>
                      <a:pt x="30" y="199"/>
                      <a:pt x="30" y="199"/>
                      <a:pt x="30" y="199"/>
                    </a:cubicBezTo>
                    <a:cubicBezTo>
                      <a:pt x="32" y="202"/>
                      <a:pt x="34" y="205"/>
                      <a:pt x="36" y="208"/>
                    </a:cubicBezTo>
                    <a:cubicBezTo>
                      <a:pt x="39" y="212"/>
                      <a:pt x="39" y="212"/>
                      <a:pt x="39" y="212"/>
                    </a:cubicBezTo>
                    <a:cubicBezTo>
                      <a:pt x="42" y="217"/>
                      <a:pt x="42" y="217"/>
                      <a:pt x="42" y="217"/>
                    </a:cubicBezTo>
                    <a:cubicBezTo>
                      <a:pt x="44" y="221"/>
                      <a:pt x="44" y="221"/>
                      <a:pt x="44" y="221"/>
                    </a:cubicBezTo>
                    <a:cubicBezTo>
                      <a:pt x="45" y="223"/>
                      <a:pt x="46" y="224"/>
                      <a:pt x="47" y="226"/>
                    </a:cubicBezTo>
                    <a:cubicBezTo>
                      <a:pt x="49" y="229"/>
                      <a:pt x="50" y="232"/>
                      <a:pt x="52" y="236"/>
                    </a:cubicBezTo>
                    <a:cubicBezTo>
                      <a:pt x="53" y="239"/>
                      <a:pt x="54" y="242"/>
                      <a:pt x="56" y="246"/>
                    </a:cubicBezTo>
                    <a:cubicBezTo>
                      <a:pt x="60" y="259"/>
                      <a:pt x="61" y="273"/>
                      <a:pt x="62" y="286"/>
                    </a:cubicBezTo>
                    <a:cubicBezTo>
                      <a:pt x="62" y="292"/>
                      <a:pt x="62" y="298"/>
                      <a:pt x="62" y="304"/>
                    </a:cubicBezTo>
                    <a:cubicBezTo>
                      <a:pt x="62" y="307"/>
                      <a:pt x="62" y="309"/>
                      <a:pt x="62" y="312"/>
                    </a:cubicBezTo>
                    <a:cubicBezTo>
                      <a:pt x="62" y="314"/>
                      <a:pt x="63" y="317"/>
                      <a:pt x="63" y="319"/>
                    </a:cubicBezTo>
                    <a:cubicBezTo>
                      <a:pt x="65" y="329"/>
                      <a:pt x="70" y="338"/>
                      <a:pt x="75" y="345"/>
                    </a:cubicBezTo>
                    <a:cubicBezTo>
                      <a:pt x="80" y="351"/>
                      <a:pt x="85" y="357"/>
                      <a:pt x="90" y="361"/>
                    </a:cubicBezTo>
                    <a:cubicBezTo>
                      <a:pt x="94" y="365"/>
                      <a:pt x="98" y="367"/>
                      <a:pt x="101" y="369"/>
                    </a:cubicBezTo>
                    <a:cubicBezTo>
                      <a:pt x="104" y="371"/>
                      <a:pt x="106" y="372"/>
                      <a:pt x="106" y="372"/>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97">
                <a:extLst>
                  <a:ext uri="{FF2B5EF4-FFF2-40B4-BE49-F238E27FC236}">
                    <a16:creationId xmlns:a16="http://schemas.microsoft.com/office/drawing/2014/main" id="{03387AC0-DB83-49D8-A8DD-7E1DF133CFF4}"/>
                  </a:ext>
                </a:extLst>
              </p:cNvPr>
              <p:cNvSpPr>
                <a:spLocks/>
              </p:cNvSpPr>
              <p:nvPr/>
            </p:nvSpPr>
            <p:spPr bwMode="auto">
              <a:xfrm>
                <a:off x="1467" y="2611"/>
                <a:ext cx="312" cy="240"/>
              </a:xfrm>
              <a:custGeom>
                <a:avLst/>
                <a:gdLst>
                  <a:gd name="T0" fmla="*/ 131 w 131"/>
                  <a:gd name="T1" fmla="*/ 101 h 101"/>
                  <a:gd name="T2" fmla="*/ 130 w 131"/>
                  <a:gd name="T3" fmla="*/ 99 h 101"/>
                  <a:gd name="T4" fmla="*/ 128 w 131"/>
                  <a:gd name="T5" fmla="*/ 94 h 101"/>
                  <a:gd name="T6" fmla="*/ 123 w 131"/>
                  <a:gd name="T7" fmla="*/ 87 h 101"/>
                  <a:gd name="T8" fmla="*/ 117 w 131"/>
                  <a:gd name="T9" fmla="*/ 78 h 101"/>
                  <a:gd name="T10" fmla="*/ 113 w 131"/>
                  <a:gd name="T11" fmla="*/ 73 h 101"/>
                  <a:gd name="T12" fmla="*/ 108 w 131"/>
                  <a:gd name="T13" fmla="*/ 69 h 101"/>
                  <a:gd name="T14" fmla="*/ 105 w 131"/>
                  <a:gd name="T15" fmla="*/ 67 h 101"/>
                  <a:gd name="T16" fmla="*/ 103 w 131"/>
                  <a:gd name="T17" fmla="*/ 65 h 101"/>
                  <a:gd name="T18" fmla="*/ 100 w 131"/>
                  <a:gd name="T19" fmla="*/ 63 h 101"/>
                  <a:gd name="T20" fmla="*/ 97 w 131"/>
                  <a:gd name="T21" fmla="*/ 61 h 101"/>
                  <a:gd name="T22" fmla="*/ 90 w 131"/>
                  <a:gd name="T23" fmla="*/ 57 h 101"/>
                  <a:gd name="T24" fmla="*/ 83 w 131"/>
                  <a:gd name="T25" fmla="*/ 55 h 101"/>
                  <a:gd name="T26" fmla="*/ 76 w 131"/>
                  <a:gd name="T27" fmla="*/ 53 h 101"/>
                  <a:gd name="T28" fmla="*/ 74 w 131"/>
                  <a:gd name="T29" fmla="*/ 52 h 101"/>
                  <a:gd name="T30" fmla="*/ 74 w 131"/>
                  <a:gd name="T31" fmla="*/ 52 h 101"/>
                  <a:gd name="T32" fmla="*/ 73 w 131"/>
                  <a:gd name="T33" fmla="*/ 52 h 101"/>
                  <a:gd name="T34" fmla="*/ 72 w 131"/>
                  <a:gd name="T35" fmla="*/ 52 h 101"/>
                  <a:gd name="T36" fmla="*/ 68 w 131"/>
                  <a:gd name="T37" fmla="*/ 51 h 101"/>
                  <a:gd name="T38" fmla="*/ 52 w 131"/>
                  <a:gd name="T39" fmla="*/ 46 h 101"/>
                  <a:gd name="T40" fmla="*/ 45 w 131"/>
                  <a:gd name="T41" fmla="*/ 44 h 101"/>
                  <a:gd name="T42" fmla="*/ 37 w 131"/>
                  <a:gd name="T43" fmla="*/ 40 h 101"/>
                  <a:gd name="T44" fmla="*/ 25 w 131"/>
                  <a:gd name="T45" fmla="*/ 32 h 101"/>
                  <a:gd name="T46" fmla="*/ 15 w 131"/>
                  <a:gd name="T47" fmla="*/ 23 h 101"/>
                  <a:gd name="T48" fmla="*/ 8 w 131"/>
                  <a:gd name="T49" fmla="*/ 14 h 101"/>
                  <a:gd name="T50" fmla="*/ 3 w 131"/>
                  <a:gd name="T51" fmla="*/ 7 h 101"/>
                  <a:gd name="T52" fmla="*/ 1 w 131"/>
                  <a:gd name="T53" fmla="*/ 2 h 101"/>
                  <a:gd name="T54" fmla="*/ 0 w 131"/>
                  <a:gd name="T55" fmla="*/ 0 h 101"/>
                  <a:gd name="T56" fmla="*/ 5 w 131"/>
                  <a:gd name="T57" fmla="*/ 6 h 101"/>
                  <a:gd name="T58" fmla="*/ 10 w 131"/>
                  <a:gd name="T59" fmla="*/ 12 h 101"/>
                  <a:gd name="T60" fmla="*/ 18 w 131"/>
                  <a:gd name="T61" fmla="*/ 20 h 101"/>
                  <a:gd name="T62" fmla="*/ 20 w 131"/>
                  <a:gd name="T63" fmla="*/ 22 h 101"/>
                  <a:gd name="T64" fmla="*/ 23 w 131"/>
                  <a:gd name="T65" fmla="*/ 24 h 101"/>
                  <a:gd name="T66" fmla="*/ 28 w 131"/>
                  <a:gd name="T67" fmla="*/ 28 h 101"/>
                  <a:gd name="T68" fmla="*/ 40 w 131"/>
                  <a:gd name="T69" fmla="*/ 34 h 101"/>
                  <a:gd name="T70" fmla="*/ 47 w 131"/>
                  <a:gd name="T71" fmla="*/ 37 h 101"/>
                  <a:gd name="T72" fmla="*/ 54 w 131"/>
                  <a:gd name="T73" fmla="*/ 39 h 101"/>
                  <a:gd name="T74" fmla="*/ 70 w 131"/>
                  <a:gd name="T75" fmla="*/ 43 h 101"/>
                  <a:gd name="T76" fmla="*/ 74 w 131"/>
                  <a:gd name="T77" fmla="*/ 44 h 101"/>
                  <a:gd name="T78" fmla="*/ 75 w 131"/>
                  <a:gd name="T79" fmla="*/ 45 h 101"/>
                  <a:gd name="T80" fmla="*/ 76 w 131"/>
                  <a:gd name="T81" fmla="*/ 45 h 101"/>
                  <a:gd name="T82" fmla="*/ 78 w 131"/>
                  <a:gd name="T83" fmla="*/ 45 h 101"/>
                  <a:gd name="T84" fmla="*/ 86 w 131"/>
                  <a:gd name="T85" fmla="*/ 48 h 101"/>
                  <a:gd name="T86" fmla="*/ 93 w 131"/>
                  <a:gd name="T87" fmla="*/ 51 h 101"/>
                  <a:gd name="T88" fmla="*/ 100 w 131"/>
                  <a:gd name="T89" fmla="*/ 55 h 101"/>
                  <a:gd name="T90" fmla="*/ 103 w 131"/>
                  <a:gd name="T91" fmla="*/ 57 h 101"/>
                  <a:gd name="T92" fmla="*/ 106 w 131"/>
                  <a:gd name="T93" fmla="*/ 60 h 101"/>
                  <a:gd name="T94" fmla="*/ 109 w 131"/>
                  <a:gd name="T95" fmla="*/ 62 h 101"/>
                  <a:gd name="T96" fmla="*/ 112 w 131"/>
                  <a:gd name="T97" fmla="*/ 65 h 101"/>
                  <a:gd name="T98" fmla="*/ 120 w 131"/>
                  <a:gd name="T99" fmla="*/ 75 h 101"/>
                  <a:gd name="T100" fmla="*/ 126 w 131"/>
                  <a:gd name="T101" fmla="*/ 85 h 101"/>
                  <a:gd name="T102" fmla="*/ 128 w 131"/>
                  <a:gd name="T103" fmla="*/ 90 h 101"/>
                  <a:gd name="T104" fmla="*/ 129 w 131"/>
                  <a:gd name="T105" fmla="*/ 93 h 101"/>
                  <a:gd name="T106" fmla="*/ 131 w 131"/>
                  <a:gd name="T107" fmla="*/ 99 h 101"/>
                  <a:gd name="T108" fmla="*/ 131 w 131"/>
                  <a:gd name="T10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01">
                    <a:moveTo>
                      <a:pt x="131" y="101"/>
                    </a:moveTo>
                    <a:cubicBezTo>
                      <a:pt x="131" y="101"/>
                      <a:pt x="131" y="100"/>
                      <a:pt x="130" y="99"/>
                    </a:cubicBezTo>
                    <a:cubicBezTo>
                      <a:pt x="130" y="98"/>
                      <a:pt x="129" y="96"/>
                      <a:pt x="128" y="94"/>
                    </a:cubicBezTo>
                    <a:cubicBezTo>
                      <a:pt x="126" y="92"/>
                      <a:pt x="125" y="89"/>
                      <a:pt x="123" y="87"/>
                    </a:cubicBezTo>
                    <a:cubicBezTo>
                      <a:pt x="121" y="84"/>
                      <a:pt x="119" y="81"/>
                      <a:pt x="117" y="78"/>
                    </a:cubicBezTo>
                    <a:cubicBezTo>
                      <a:pt x="115" y="77"/>
                      <a:pt x="114" y="75"/>
                      <a:pt x="113" y="73"/>
                    </a:cubicBezTo>
                    <a:cubicBezTo>
                      <a:pt x="111" y="72"/>
                      <a:pt x="110" y="70"/>
                      <a:pt x="108" y="69"/>
                    </a:cubicBezTo>
                    <a:cubicBezTo>
                      <a:pt x="107" y="68"/>
                      <a:pt x="106" y="68"/>
                      <a:pt x="105" y="67"/>
                    </a:cubicBezTo>
                    <a:cubicBezTo>
                      <a:pt x="104" y="66"/>
                      <a:pt x="103" y="65"/>
                      <a:pt x="103" y="65"/>
                    </a:cubicBezTo>
                    <a:cubicBezTo>
                      <a:pt x="102" y="64"/>
                      <a:pt x="101" y="63"/>
                      <a:pt x="100" y="63"/>
                    </a:cubicBezTo>
                    <a:cubicBezTo>
                      <a:pt x="99" y="62"/>
                      <a:pt x="98" y="61"/>
                      <a:pt x="97" y="61"/>
                    </a:cubicBezTo>
                    <a:cubicBezTo>
                      <a:pt x="95" y="59"/>
                      <a:pt x="92" y="58"/>
                      <a:pt x="90" y="57"/>
                    </a:cubicBezTo>
                    <a:cubicBezTo>
                      <a:pt x="88" y="56"/>
                      <a:pt x="86" y="56"/>
                      <a:pt x="83" y="55"/>
                    </a:cubicBezTo>
                    <a:cubicBezTo>
                      <a:pt x="81" y="54"/>
                      <a:pt x="78" y="53"/>
                      <a:pt x="76" y="53"/>
                    </a:cubicBezTo>
                    <a:cubicBezTo>
                      <a:pt x="74" y="52"/>
                      <a:pt x="74" y="52"/>
                      <a:pt x="74" y="52"/>
                    </a:cubicBezTo>
                    <a:cubicBezTo>
                      <a:pt x="74" y="52"/>
                      <a:pt x="74" y="52"/>
                      <a:pt x="74" y="52"/>
                    </a:cubicBezTo>
                    <a:cubicBezTo>
                      <a:pt x="73" y="52"/>
                      <a:pt x="73" y="52"/>
                      <a:pt x="73" y="52"/>
                    </a:cubicBezTo>
                    <a:cubicBezTo>
                      <a:pt x="72" y="52"/>
                      <a:pt x="72" y="52"/>
                      <a:pt x="72" y="52"/>
                    </a:cubicBezTo>
                    <a:cubicBezTo>
                      <a:pt x="68" y="51"/>
                      <a:pt x="68" y="51"/>
                      <a:pt x="68" y="51"/>
                    </a:cubicBezTo>
                    <a:cubicBezTo>
                      <a:pt x="63" y="50"/>
                      <a:pt x="57" y="48"/>
                      <a:pt x="52" y="46"/>
                    </a:cubicBezTo>
                    <a:cubicBezTo>
                      <a:pt x="50" y="46"/>
                      <a:pt x="47" y="45"/>
                      <a:pt x="45" y="44"/>
                    </a:cubicBezTo>
                    <a:cubicBezTo>
                      <a:pt x="42" y="42"/>
                      <a:pt x="40" y="41"/>
                      <a:pt x="37" y="40"/>
                    </a:cubicBezTo>
                    <a:cubicBezTo>
                      <a:pt x="33" y="38"/>
                      <a:pt x="29" y="35"/>
                      <a:pt x="25" y="32"/>
                    </a:cubicBezTo>
                    <a:cubicBezTo>
                      <a:pt x="21" y="29"/>
                      <a:pt x="18" y="26"/>
                      <a:pt x="15" y="23"/>
                    </a:cubicBezTo>
                    <a:cubicBezTo>
                      <a:pt x="12" y="20"/>
                      <a:pt x="10" y="17"/>
                      <a:pt x="8" y="14"/>
                    </a:cubicBezTo>
                    <a:cubicBezTo>
                      <a:pt x="6" y="11"/>
                      <a:pt x="5" y="9"/>
                      <a:pt x="3" y="7"/>
                    </a:cubicBezTo>
                    <a:cubicBezTo>
                      <a:pt x="2" y="5"/>
                      <a:pt x="1" y="3"/>
                      <a:pt x="1" y="2"/>
                    </a:cubicBezTo>
                    <a:cubicBezTo>
                      <a:pt x="0" y="1"/>
                      <a:pt x="0" y="0"/>
                      <a:pt x="0" y="0"/>
                    </a:cubicBezTo>
                    <a:cubicBezTo>
                      <a:pt x="0" y="0"/>
                      <a:pt x="2" y="2"/>
                      <a:pt x="5" y="6"/>
                    </a:cubicBezTo>
                    <a:cubicBezTo>
                      <a:pt x="6" y="8"/>
                      <a:pt x="8" y="10"/>
                      <a:pt x="10" y="12"/>
                    </a:cubicBezTo>
                    <a:cubicBezTo>
                      <a:pt x="12" y="15"/>
                      <a:pt x="15" y="17"/>
                      <a:pt x="18" y="20"/>
                    </a:cubicBezTo>
                    <a:cubicBezTo>
                      <a:pt x="19" y="20"/>
                      <a:pt x="19" y="21"/>
                      <a:pt x="20" y="22"/>
                    </a:cubicBezTo>
                    <a:cubicBezTo>
                      <a:pt x="21" y="22"/>
                      <a:pt x="22" y="23"/>
                      <a:pt x="23" y="24"/>
                    </a:cubicBezTo>
                    <a:cubicBezTo>
                      <a:pt x="24" y="25"/>
                      <a:pt x="26" y="26"/>
                      <a:pt x="28" y="28"/>
                    </a:cubicBezTo>
                    <a:cubicBezTo>
                      <a:pt x="32" y="30"/>
                      <a:pt x="36" y="32"/>
                      <a:pt x="40" y="34"/>
                    </a:cubicBezTo>
                    <a:cubicBezTo>
                      <a:pt x="42" y="35"/>
                      <a:pt x="45" y="36"/>
                      <a:pt x="47" y="37"/>
                    </a:cubicBezTo>
                    <a:cubicBezTo>
                      <a:pt x="50" y="38"/>
                      <a:pt x="52" y="39"/>
                      <a:pt x="54" y="39"/>
                    </a:cubicBezTo>
                    <a:cubicBezTo>
                      <a:pt x="59" y="41"/>
                      <a:pt x="64" y="42"/>
                      <a:pt x="70" y="43"/>
                    </a:cubicBezTo>
                    <a:cubicBezTo>
                      <a:pt x="74" y="44"/>
                      <a:pt x="74" y="44"/>
                      <a:pt x="74" y="44"/>
                    </a:cubicBezTo>
                    <a:cubicBezTo>
                      <a:pt x="75" y="45"/>
                      <a:pt x="75" y="45"/>
                      <a:pt x="75" y="45"/>
                    </a:cubicBezTo>
                    <a:cubicBezTo>
                      <a:pt x="76" y="45"/>
                      <a:pt x="76" y="45"/>
                      <a:pt x="76" y="45"/>
                    </a:cubicBezTo>
                    <a:cubicBezTo>
                      <a:pt x="78" y="45"/>
                      <a:pt x="78" y="45"/>
                      <a:pt x="78" y="45"/>
                    </a:cubicBezTo>
                    <a:cubicBezTo>
                      <a:pt x="80" y="46"/>
                      <a:pt x="83" y="47"/>
                      <a:pt x="86" y="48"/>
                    </a:cubicBezTo>
                    <a:cubicBezTo>
                      <a:pt x="88" y="49"/>
                      <a:pt x="91" y="50"/>
                      <a:pt x="93" y="51"/>
                    </a:cubicBezTo>
                    <a:cubicBezTo>
                      <a:pt x="96" y="52"/>
                      <a:pt x="98" y="54"/>
                      <a:pt x="100" y="55"/>
                    </a:cubicBezTo>
                    <a:cubicBezTo>
                      <a:pt x="101" y="56"/>
                      <a:pt x="102" y="57"/>
                      <a:pt x="103" y="57"/>
                    </a:cubicBezTo>
                    <a:cubicBezTo>
                      <a:pt x="104" y="58"/>
                      <a:pt x="105" y="59"/>
                      <a:pt x="106" y="60"/>
                    </a:cubicBezTo>
                    <a:cubicBezTo>
                      <a:pt x="107" y="61"/>
                      <a:pt x="108" y="62"/>
                      <a:pt x="109" y="62"/>
                    </a:cubicBezTo>
                    <a:cubicBezTo>
                      <a:pt x="110" y="63"/>
                      <a:pt x="111" y="64"/>
                      <a:pt x="112" y="65"/>
                    </a:cubicBezTo>
                    <a:cubicBezTo>
                      <a:pt x="115" y="68"/>
                      <a:pt x="118" y="72"/>
                      <a:pt x="120" y="75"/>
                    </a:cubicBezTo>
                    <a:cubicBezTo>
                      <a:pt x="122" y="79"/>
                      <a:pt x="124" y="82"/>
                      <a:pt x="126" y="85"/>
                    </a:cubicBezTo>
                    <a:cubicBezTo>
                      <a:pt x="126" y="87"/>
                      <a:pt x="127" y="88"/>
                      <a:pt x="128" y="90"/>
                    </a:cubicBezTo>
                    <a:cubicBezTo>
                      <a:pt x="128" y="91"/>
                      <a:pt x="129" y="92"/>
                      <a:pt x="129" y="93"/>
                    </a:cubicBezTo>
                    <a:cubicBezTo>
                      <a:pt x="130" y="96"/>
                      <a:pt x="130" y="97"/>
                      <a:pt x="131" y="99"/>
                    </a:cubicBezTo>
                    <a:cubicBezTo>
                      <a:pt x="131" y="100"/>
                      <a:pt x="131" y="101"/>
                      <a:pt x="131" y="101"/>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8">
                <a:extLst>
                  <a:ext uri="{FF2B5EF4-FFF2-40B4-BE49-F238E27FC236}">
                    <a16:creationId xmlns:a16="http://schemas.microsoft.com/office/drawing/2014/main" id="{23CC4489-5373-4817-A1D1-78D6474F759F}"/>
                  </a:ext>
                </a:extLst>
              </p:cNvPr>
              <p:cNvSpPr>
                <a:spLocks/>
              </p:cNvSpPr>
              <p:nvPr/>
            </p:nvSpPr>
            <p:spPr bwMode="auto">
              <a:xfrm>
                <a:off x="1282" y="2313"/>
                <a:ext cx="193" cy="554"/>
              </a:xfrm>
              <a:custGeom>
                <a:avLst/>
                <a:gdLst>
                  <a:gd name="T0" fmla="*/ 47 w 81"/>
                  <a:gd name="T1" fmla="*/ 233 h 233"/>
                  <a:gd name="T2" fmla="*/ 45 w 81"/>
                  <a:gd name="T3" fmla="*/ 231 h 233"/>
                  <a:gd name="T4" fmla="*/ 39 w 81"/>
                  <a:gd name="T5" fmla="*/ 224 h 233"/>
                  <a:gd name="T6" fmla="*/ 31 w 81"/>
                  <a:gd name="T7" fmla="*/ 214 h 233"/>
                  <a:gd name="T8" fmla="*/ 20 w 81"/>
                  <a:gd name="T9" fmla="*/ 200 h 233"/>
                  <a:gd name="T10" fmla="*/ 17 w 81"/>
                  <a:gd name="T11" fmla="*/ 197 h 233"/>
                  <a:gd name="T12" fmla="*/ 16 w 81"/>
                  <a:gd name="T13" fmla="*/ 194 h 233"/>
                  <a:gd name="T14" fmla="*/ 14 w 81"/>
                  <a:gd name="T15" fmla="*/ 192 h 233"/>
                  <a:gd name="T16" fmla="*/ 13 w 81"/>
                  <a:gd name="T17" fmla="*/ 190 h 233"/>
                  <a:gd name="T18" fmla="*/ 11 w 81"/>
                  <a:gd name="T19" fmla="*/ 188 h 233"/>
                  <a:gd name="T20" fmla="*/ 9 w 81"/>
                  <a:gd name="T21" fmla="*/ 183 h 233"/>
                  <a:gd name="T22" fmla="*/ 1 w 81"/>
                  <a:gd name="T23" fmla="*/ 160 h 233"/>
                  <a:gd name="T24" fmla="*/ 1 w 81"/>
                  <a:gd name="T25" fmla="*/ 135 h 233"/>
                  <a:gd name="T26" fmla="*/ 7 w 81"/>
                  <a:gd name="T27" fmla="*/ 109 h 233"/>
                  <a:gd name="T28" fmla="*/ 10 w 81"/>
                  <a:gd name="T29" fmla="*/ 103 h 233"/>
                  <a:gd name="T30" fmla="*/ 13 w 81"/>
                  <a:gd name="T31" fmla="*/ 98 h 233"/>
                  <a:gd name="T32" fmla="*/ 19 w 81"/>
                  <a:gd name="T33" fmla="*/ 87 h 233"/>
                  <a:gd name="T34" fmla="*/ 23 w 81"/>
                  <a:gd name="T35" fmla="*/ 76 h 233"/>
                  <a:gd name="T36" fmla="*/ 28 w 81"/>
                  <a:gd name="T37" fmla="*/ 65 h 233"/>
                  <a:gd name="T38" fmla="*/ 37 w 81"/>
                  <a:gd name="T39" fmla="*/ 43 h 233"/>
                  <a:gd name="T40" fmla="*/ 48 w 81"/>
                  <a:gd name="T41" fmla="*/ 26 h 233"/>
                  <a:gd name="T42" fmla="*/ 51 w 81"/>
                  <a:gd name="T43" fmla="*/ 22 h 233"/>
                  <a:gd name="T44" fmla="*/ 54 w 81"/>
                  <a:gd name="T45" fmla="*/ 19 h 233"/>
                  <a:gd name="T46" fmla="*/ 60 w 81"/>
                  <a:gd name="T47" fmla="*/ 13 h 233"/>
                  <a:gd name="T48" fmla="*/ 66 w 81"/>
                  <a:gd name="T49" fmla="*/ 8 h 233"/>
                  <a:gd name="T50" fmla="*/ 71 w 81"/>
                  <a:gd name="T51" fmla="*/ 5 h 233"/>
                  <a:gd name="T52" fmla="*/ 75 w 81"/>
                  <a:gd name="T53" fmla="*/ 3 h 233"/>
                  <a:gd name="T54" fmla="*/ 79 w 81"/>
                  <a:gd name="T55" fmla="*/ 1 h 233"/>
                  <a:gd name="T56" fmla="*/ 81 w 81"/>
                  <a:gd name="T57" fmla="*/ 0 h 233"/>
                  <a:gd name="T58" fmla="*/ 79 w 81"/>
                  <a:gd name="T59" fmla="*/ 2 h 233"/>
                  <a:gd name="T60" fmla="*/ 76 w 81"/>
                  <a:gd name="T61" fmla="*/ 4 h 233"/>
                  <a:gd name="T62" fmla="*/ 72 w 81"/>
                  <a:gd name="T63" fmla="*/ 7 h 233"/>
                  <a:gd name="T64" fmla="*/ 67 w 81"/>
                  <a:gd name="T65" fmla="*/ 11 h 233"/>
                  <a:gd name="T66" fmla="*/ 62 w 81"/>
                  <a:gd name="T67" fmla="*/ 16 h 233"/>
                  <a:gd name="T68" fmla="*/ 57 w 81"/>
                  <a:gd name="T69" fmla="*/ 22 h 233"/>
                  <a:gd name="T70" fmla="*/ 52 w 81"/>
                  <a:gd name="T71" fmla="*/ 29 h 233"/>
                  <a:gd name="T72" fmla="*/ 43 w 81"/>
                  <a:gd name="T73" fmla="*/ 47 h 233"/>
                  <a:gd name="T74" fmla="*/ 36 w 81"/>
                  <a:gd name="T75" fmla="*/ 68 h 233"/>
                  <a:gd name="T76" fmla="*/ 27 w 81"/>
                  <a:gd name="T77" fmla="*/ 91 h 233"/>
                  <a:gd name="T78" fmla="*/ 22 w 81"/>
                  <a:gd name="T79" fmla="*/ 102 h 233"/>
                  <a:gd name="T80" fmla="*/ 19 w 81"/>
                  <a:gd name="T81" fmla="*/ 108 h 233"/>
                  <a:gd name="T82" fmla="*/ 17 w 81"/>
                  <a:gd name="T83" fmla="*/ 113 h 233"/>
                  <a:gd name="T84" fmla="*/ 10 w 81"/>
                  <a:gd name="T85" fmla="*/ 136 h 233"/>
                  <a:gd name="T86" fmla="*/ 10 w 81"/>
                  <a:gd name="T87" fmla="*/ 159 h 233"/>
                  <a:gd name="T88" fmla="*/ 15 w 81"/>
                  <a:gd name="T89" fmla="*/ 180 h 233"/>
                  <a:gd name="T90" fmla="*/ 17 w 81"/>
                  <a:gd name="T91" fmla="*/ 184 h 233"/>
                  <a:gd name="T92" fmla="*/ 19 w 81"/>
                  <a:gd name="T93" fmla="*/ 187 h 233"/>
                  <a:gd name="T94" fmla="*/ 20 w 81"/>
                  <a:gd name="T95" fmla="*/ 189 h 233"/>
                  <a:gd name="T96" fmla="*/ 21 w 81"/>
                  <a:gd name="T97" fmla="*/ 191 h 233"/>
                  <a:gd name="T98" fmla="*/ 22 w 81"/>
                  <a:gd name="T99" fmla="*/ 193 h 233"/>
                  <a:gd name="T100" fmla="*/ 25 w 81"/>
                  <a:gd name="T101" fmla="*/ 197 h 233"/>
                  <a:gd name="T102" fmla="*/ 34 w 81"/>
                  <a:gd name="T103" fmla="*/ 212 h 233"/>
                  <a:gd name="T104" fmla="*/ 41 w 81"/>
                  <a:gd name="T105" fmla="*/ 223 h 233"/>
                  <a:gd name="T106" fmla="*/ 45 w 81"/>
                  <a:gd name="T107" fmla="*/ 230 h 233"/>
                  <a:gd name="T108" fmla="*/ 47 w 81"/>
                  <a:gd name="T10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233">
                    <a:moveTo>
                      <a:pt x="47" y="233"/>
                    </a:moveTo>
                    <a:cubicBezTo>
                      <a:pt x="47" y="233"/>
                      <a:pt x="46" y="232"/>
                      <a:pt x="45" y="231"/>
                    </a:cubicBezTo>
                    <a:cubicBezTo>
                      <a:pt x="44" y="229"/>
                      <a:pt x="42" y="227"/>
                      <a:pt x="39" y="224"/>
                    </a:cubicBezTo>
                    <a:cubicBezTo>
                      <a:pt x="37" y="221"/>
                      <a:pt x="34" y="218"/>
                      <a:pt x="31" y="214"/>
                    </a:cubicBezTo>
                    <a:cubicBezTo>
                      <a:pt x="28" y="210"/>
                      <a:pt x="24" y="205"/>
                      <a:pt x="20" y="200"/>
                    </a:cubicBezTo>
                    <a:cubicBezTo>
                      <a:pt x="19" y="199"/>
                      <a:pt x="18" y="198"/>
                      <a:pt x="17" y="197"/>
                    </a:cubicBezTo>
                    <a:cubicBezTo>
                      <a:pt x="17" y="196"/>
                      <a:pt x="16" y="195"/>
                      <a:pt x="16" y="194"/>
                    </a:cubicBezTo>
                    <a:cubicBezTo>
                      <a:pt x="15" y="194"/>
                      <a:pt x="15" y="193"/>
                      <a:pt x="14" y="192"/>
                    </a:cubicBezTo>
                    <a:cubicBezTo>
                      <a:pt x="14" y="192"/>
                      <a:pt x="13" y="191"/>
                      <a:pt x="13" y="190"/>
                    </a:cubicBezTo>
                    <a:cubicBezTo>
                      <a:pt x="12" y="190"/>
                      <a:pt x="12" y="189"/>
                      <a:pt x="11" y="188"/>
                    </a:cubicBezTo>
                    <a:cubicBezTo>
                      <a:pt x="10" y="186"/>
                      <a:pt x="9" y="185"/>
                      <a:pt x="9" y="183"/>
                    </a:cubicBezTo>
                    <a:cubicBezTo>
                      <a:pt x="5" y="176"/>
                      <a:pt x="3" y="169"/>
                      <a:pt x="1" y="160"/>
                    </a:cubicBezTo>
                    <a:cubicBezTo>
                      <a:pt x="0" y="152"/>
                      <a:pt x="0" y="143"/>
                      <a:pt x="1" y="135"/>
                    </a:cubicBezTo>
                    <a:cubicBezTo>
                      <a:pt x="2" y="126"/>
                      <a:pt x="4" y="118"/>
                      <a:pt x="7" y="109"/>
                    </a:cubicBezTo>
                    <a:cubicBezTo>
                      <a:pt x="10" y="103"/>
                      <a:pt x="10" y="103"/>
                      <a:pt x="10" y="103"/>
                    </a:cubicBezTo>
                    <a:cubicBezTo>
                      <a:pt x="11" y="101"/>
                      <a:pt x="12" y="100"/>
                      <a:pt x="13" y="98"/>
                    </a:cubicBezTo>
                    <a:cubicBezTo>
                      <a:pt x="15" y="94"/>
                      <a:pt x="17" y="90"/>
                      <a:pt x="19" y="87"/>
                    </a:cubicBezTo>
                    <a:cubicBezTo>
                      <a:pt x="20" y="83"/>
                      <a:pt x="22" y="79"/>
                      <a:pt x="23" y="76"/>
                    </a:cubicBezTo>
                    <a:cubicBezTo>
                      <a:pt x="25" y="72"/>
                      <a:pt x="26" y="68"/>
                      <a:pt x="28" y="65"/>
                    </a:cubicBezTo>
                    <a:cubicBezTo>
                      <a:pt x="31" y="57"/>
                      <a:pt x="33" y="50"/>
                      <a:pt x="37" y="43"/>
                    </a:cubicBezTo>
                    <a:cubicBezTo>
                      <a:pt x="40" y="37"/>
                      <a:pt x="44" y="31"/>
                      <a:pt x="48" y="26"/>
                    </a:cubicBezTo>
                    <a:cubicBezTo>
                      <a:pt x="48" y="24"/>
                      <a:pt x="50" y="23"/>
                      <a:pt x="51" y="22"/>
                    </a:cubicBezTo>
                    <a:cubicBezTo>
                      <a:pt x="52" y="21"/>
                      <a:pt x="53" y="20"/>
                      <a:pt x="54" y="19"/>
                    </a:cubicBezTo>
                    <a:cubicBezTo>
                      <a:pt x="56" y="17"/>
                      <a:pt x="58" y="14"/>
                      <a:pt x="60" y="13"/>
                    </a:cubicBezTo>
                    <a:cubicBezTo>
                      <a:pt x="62" y="11"/>
                      <a:pt x="64" y="10"/>
                      <a:pt x="66" y="8"/>
                    </a:cubicBezTo>
                    <a:cubicBezTo>
                      <a:pt x="68" y="7"/>
                      <a:pt x="69" y="6"/>
                      <a:pt x="71" y="5"/>
                    </a:cubicBezTo>
                    <a:cubicBezTo>
                      <a:pt x="72" y="4"/>
                      <a:pt x="74" y="3"/>
                      <a:pt x="75" y="3"/>
                    </a:cubicBezTo>
                    <a:cubicBezTo>
                      <a:pt x="77" y="2"/>
                      <a:pt x="78" y="2"/>
                      <a:pt x="79" y="1"/>
                    </a:cubicBezTo>
                    <a:cubicBezTo>
                      <a:pt x="80" y="0"/>
                      <a:pt x="81" y="0"/>
                      <a:pt x="81" y="0"/>
                    </a:cubicBezTo>
                    <a:cubicBezTo>
                      <a:pt x="81" y="0"/>
                      <a:pt x="80" y="0"/>
                      <a:pt x="79" y="2"/>
                    </a:cubicBezTo>
                    <a:cubicBezTo>
                      <a:pt x="78" y="2"/>
                      <a:pt x="77" y="3"/>
                      <a:pt x="76" y="4"/>
                    </a:cubicBezTo>
                    <a:cubicBezTo>
                      <a:pt x="75" y="5"/>
                      <a:pt x="73" y="6"/>
                      <a:pt x="72" y="7"/>
                    </a:cubicBezTo>
                    <a:cubicBezTo>
                      <a:pt x="71" y="8"/>
                      <a:pt x="69" y="9"/>
                      <a:pt x="67" y="11"/>
                    </a:cubicBezTo>
                    <a:cubicBezTo>
                      <a:pt x="66" y="12"/>
                      <a:pt x="64" y="14"/>
                      <a:pt x="62" y="16"/>
                    </a:cubicBezTo>
                    <a:cubicBezTo>
                      <a:pt x="61" y="17"/>
                      <a:pt x="59" y="20"/>
                      <a:pt x="57" y="22"/>
                    </a:cubicBezTo>
                    <a:cubicBezTo>
                      <a:pt x="56" y="24"/>
                      <a:pt x="54" y="26"/>
                      <a:pt x="52" y="29"/>
                    </a:cubicBezTo>
                    <a:cubicBezTo>
                      <a:pt x="49" y="34"/>
                      <a:pt x="46" y="40"/>
                      <a:pt x="43" y="47"/>
                    </a:cubicBezTo>
                    <a:cubicBezTo>
                      <a:pt x="41" y="53"/>
                      <a:pt x="39" y="60"/>
                      <a:pt x="36" y="68"/>
                    </a:cubicBezTo>
                    <a:cubicBezTo>
                      <a:pt x="33" y="75"/>
                      <a:pt x="31" y="83"/>
                      <a:pt x="27" y="91"/>
                    </a:cubicBezTo>
                    <a:cubicBezTo>
                      <a:pt x="25" y="95"/>
                      <a:pt x="24" y="98"/>
                      <a:pt x="22" y="102"/>
                    </a:cubicBezTo>
                    <a:cubicBezTo>
                      <a:pt x="21" y="104"/>
                      <a:pt x="20" y="106"/>
                      <a:pt x="19" y="108"/>
                    </a:cubicBezTo>
                    <a:cubicBezTo>
                      <a:pt x="17" y="113"/>
                      <a:pt x="17" y="113"/>
                      <a:pt x="17" y="113"/>
                    </a:cubicBezTo>
                    <a:cubicBezTo>
                      <a:pt x="14" y="121"/>
                      <a:pt x="11" y="128"/>
                      <a:pt x="10" y="136"/>
                    </a:cubicBezTo>
                    <a:cubicBezTo>
                      <a:pt x="9" y="144"/>
                      <a:pt x="9" y="152"/>
                      <a:pt x="10" y="159"/>
                    </a:cubicBezTo>
                    <a:cubicBezTo>
                      <a:pt x="11" y="166"/>
                      <a:pt x="13" y="173"/>
                      <a:pt x="15" y="180"/>
                    </a:cubicBezTo>
                    <a:cubicBezTo>
                      <a:pt x="16" y="181"/>
                      <a:pt x="17" y="183"/>
                      <a:pt x="17" y="184"/>
                    </a:cubicBezTo>
                    <a:cubicBezTo>
                      <a:pt x="18" y="185"/>
                      <a:pt x="18" y="186"/>
                      <a:pt x="19" y="187"/>
                    </a:cubicBezTo>
                    <a:cubicBezTo>
                      <a:pt x="19" y="187"/>
                      <a:pt x="19" y="188"/>
                      <a:pt x="20" y="189"/>
                    </a:cubicBezTo>
                    <a:cubicBezTo>
                      <a:pt x="20" y="190"/>
                      <a:pt x="21" y="190"/>
                      <a:pt x="21" y="191"/>
                    </a:cubicBezTo>
                    <a:cubicBezTo>
                      <a:pt x="21" y="192"/>
                      <a:pt x="22" y="192"/>
                      <a:pt x="22" y="193"/>
                    </a:cubicBezTo>
                    <a:cubicBezTo>
                      <a:pt x="23" y="194"/>
                      <a:pt x="24" y="196"/>
                      <a:pt x="25" y="197"/>
                    </a:cubicBezTo>
                    <a:cubicBezTo>
                      <a:pt x="28" y="202"/>
                      <a:pt x="31" y="207"/>
                      <a:pt x="34" y="212"/>
                    </a:cubicBezTo>
                    <a:cubicBezTo>
                      <a:pt x="37" y="216"/>
                      <a:pt x="39" y="220"/>
                      <a:pt x="41" y="223"/>
                    </a:cubicBezTo>
                    <a:cubicBezTo>
                      <a:pt x="43" y="226"/>
                      <a:pt x="44" y="229"/>
                      <a:pt x="45" y="230"/>
                    </a:cubicBezTo>
                    <a:cubicBezTo>
                      <a:pt x="46" y="232"/>
                      <a:pt x="47" y="233"/>
                      <a:pt x="47" y="233"/>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999">
                <a:extLst>
                  <a:ext uri="{FF2B5EF4-FFF2-40B4-BE49-F238E27FC236}">
                    <a16:creationId xmlns:a16="http://schemas.microsoft.com/office/drawing/2014/main" id="{37EF9FA4-553F-4B3E-91D9-B901A59B3970}"/>
                  </a:ext>
                </a:extLst>
              </p:cNvPr>
              <p:cNvSpPr>
                <a:spLocks/>
              </p:cNvSpPr>
              <p:nvPr/>
            </p:nvSpPr>
            <p:spPr bwMode="auto">
              <a:xfrm>
                <a:off x="1322" y="2513"/>
                <a:ext cx="79" cy="278"/>
              </a:xfrm>
              <a:custGeom>
                <a:avLst/>
                <a:gdLst>
                  <a:gd name="T0" fmla="*/ 31 w 33"/>
                  <a:gd name="T1" fmla="*/ 117 h 117"/>
                  <a:gd name="T2" fmla="*/ 31 w 33"/>
                  <a:gd name="T3" fmla="*/ 112 h 117"/>
                  <a:gd name="T4" fmla="*/ 27 w 33"/>
                  <a:gd name="T5" fmla="*/ 99 h 117"/>
                  <a:gd name="T6" fmla="*/ 23 w 33"/>
                  <a:gd name="T7" fmla="*/ 92 h 117"/>
                  <a:gd name="T8" fmla="*/ 21 w 33"/>
                  <a:gd name="T9" fmla="*/ 91 h 117"/>
                  <a:gd name="T10" fmla="*/ 19 w 33"/>
                  <a:gd name="T11" fmla="*/ 88 h 117"/>
                  <a:gd name="T12" fmla="*/ 17 w 33"/>
                  <a:gd name="T13" fmla="*/ 86 h 117"/>
                  <a:gd name="T14" fmla="*/ 16 w 33"/>
                  <a:gd name="T15" fmla="*/ 84 h 117"/>
                  <a:gd name="T16" fmla="*/ 10 w 33"/>
                  <a:gd name="T17" fmla="*/ 73 h 117"/>
                  <a:gd name="T18" fmla="*/ 6 w 33"/>
                  <a:gd name="T19" fmla="*/ 62 h 117"/>
                  <a:gd name="T20" fmla="*/ 4 w 33"/>
                  <a:gd name="T21" fmla="*/ 57 h 117"/>
                  <a:gd name="T22" fmla="*/ 2 w 33"/>
                  <a:gd name="T23" fmla="*/ 51 h 117"/>
                  <a:gd name="T24" fmla="*/ 0 w 33"/>
                  <a:gd name="T25" fmla="*/ 40 h 117"/>
                  <a:gd name="T26" fmla="*/ 0 w 33"/>
                  <a:gd name="T27" fmla="*/ 34 h 117"/>
                  <a:gd name="T28" fmla="*/ 0 w 33"/>
                  <a:gd name="T29" fmla="*/ 29 h 117"/>
                  <a:gd name="T30" fmla="*/ 0 w 33"/>
                  <a:gd name="T31" fmla="*/ 24 h 117"/>
                  <a:gd name="T32" fmla="*/ 1 w 33"/>
                  <a:gd name="T33" fmla="*/ 19 h 117"/>
                  <a:gd name="T34" fmla="*/ 2 w 33"/>
                  <a:gd name="T35" fmla="*/ 11 h 117"/>
                  <a:gd name="T36" fmla="*/ 5 w 33"/>
                  <a:gd name="T37" fmla="*/ 5 h 117"/>
                  <a:gd name="T38" fmla="*/ 8 w 33"/>
                  <a:gd name="T39" fmla="*/ 0 h 117"/>
                  <a:gd name="T40" fmla="*/ 7 w 33"/>
                  <a:gd name="T41" fmla="*/ 6 h 117"/>
                  <a:gd name="T42" fmla="*/ 6 w 33"/>
                  <a:gd name="T43" fmla="*/ 12 h 117"/>
                  <a:gd name="T44" fmla="*/ 6 w 33"/>
                  <a:gd name="T45" fmla="*/ 15 h 117"/>
                  <a:gd name="T46" fmla="*/ 6 w 33"/>
                  <a:gd name="T47" fmla="*/ 17 h 117"/>
                  <a:gd name="T48" fmla="*/ 6 w 33"/>
                  <a:gd name="T49" fmla="*/ 19 h 117"/>
                  <a:gd name="T50" fmla="*/ 7 w 33"/>
                  <a:gd name="T51" fmla="*/ 24 h 117"/>
                  <a:gd name="T52" fmla="*/ 7 w 33"/>
                  <a:gd name="T53" fmla="*/ 28 h 117"/>
                  <a:gd name="T54" fmla="*/ 8 w 33"/>
                  <a:gd name="T55" fmla="*/ 33 h 117"/>
                  <a:gd name="T56" fmla="*/ 9 w 33"/>
                  <a:gd name="T57" fmla="*/ 36 h 117"/>
                  <a:gd name="T58" fmla="*/ 9 w 33"/>
                  <a:gd name="T59" fmla="*/ 38 h 117"/>
                  <a:gd name="T60" fmla="*/ 12 w 33"/>
                  <a:gd name="T61" fmla="*/ 49 h 117"/>
                  <a:gd name="T62" fmla="*/ 13 w 33"/>
                  <a:gd name="T63" fmla="*/ 54 h 117"/>
                  <a:gd name="T64" fmla="*/ 15 w 33"/>
                  <a:gd name="T65" fmla="*/ 59 h 117"/>
                  <a:gd name="T66" fmla="*/ 19 w 33"/>
                  <a:gd name="T67" fmla="*/ 70 h 117"/>
                  <a:gd name="T68" fmla="*/ 21 w 33"/>
                  <a:gd name="T69" fmla="*/ 75 h 117"/>
                  <a:gd name="T70" fmla="*/ 23 w 33"/>
                  <a:gd name="T71" fmla="*/ 79 h 117"/>
                  <a:gd name="T72" fmla="*/ 25 w 33"/>
                  <a:gd name="T73" fmla="*/ 81 h 117"/>
                  <a:gd name="T74" fmla="*/ 26 w 33"/>
                  <a:gd name="T75" fmla="*/ 83 h 117"/>
                  <a:gd name="T76" fmla="*/ 26 w 33"/>
                  <a:gd name="T77" fmla="*/ 85 h 117"/>
                  <a:gd name="T78" fmla="*/ 27 w 33"/>
                  <a:gd name="T79" fmla="*/ 85 h 117"/>
                  <a:gd name="T80" fmla="*/ 27 w 33"/>
                  <a:gd name="T81" fmla="*/ 85 h 117"/>
                  <a:gd name="T82" fmla="*/ 27 w 33"/>
                  <a:gd name="T83" fmla="*/ 85 h 117"/>
                  <a:gd name="T84" fmla="*/ 27 w 33"/>
                  <a:gd name="T85" fmla="*/ 85 h 117"/>
                  <a:gd name="T86" fmla="*/ 27 w 33"/>
                  <a:gd name="T87" fmla="*/ 85 h 117"/>
                  <a:gd name="T88" fmla="*/ 27 w 33"/>
                  <a:gd name="T89" fmla="*/ 85 h 117"/>
                  <a:gd name="T90" fmla="*/ 29 w 33"/>
                  <a:gd name="T91" fmla="*/ 88 h 117"/>
                  <a:gd name="T92" fmla="*/ 33 w 33"/>
                  <a:gd name="T93" fmla="*/ 97 h 117"/>
                  <a:gd name="T94" fmla="*/ 33 w 33"/>
                  <a:gd name="T95" fmla="*/ 106 h 117"/>
                  <a:gd name="T96" fmla="*/ 33 w 33"/>
                  <a:gd name="T97" fmla="*/ 112 h 117"/>
                  <a:gd name="T98" fmla="*/ 31 w 33"/>
                  <a:gd name="T9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117">
                    <a:moveTo>
                      <a:pt x="31" y="117"/>
                    </a:moveTo>
                    <a:cubicBezTo>
                      <a:pt x="31" y="117"/>
                      <a:pt x="31" y="115"/>
                      <a:pt x="31" y="112"/>
                    </a:cubicBezTo>
                    <a:cubicBezTo>
                      <a:pt x="30" y="109"/>
                      <a:pt x="29" y="104"/>
                      <a:pt x="27" y="99"/>
                    </a:cubicBezTo>
                    <a:cubicBezTo>
                      <a:pt x="26" y="97"/>
                      <a:pt x="24" y="94"/>
                      <a:pt x="23" y="92"/>
                    </a:cubicBezTo>
                    <a:cubicBezTo>
                      <a:pt x="22" y="92"/>
                      <a:pt x="22" y="91"/>
                      <a:pt x="21" y="91"/>
                    </a:cubicBezTo>
                    <a:cubicBezTo>
                      <a:pt x="20" y="90"/>
                      <a:pt x="20" y="89"/>
                      <a:pt x="19" y="88"/>
                    </a:cubicBezTo>
                    <a:cubicBezTo>
                      <a:pt x="19" y="88"/>
                      <a:pt x="18" y="87"/>
                      <a:pt x="17" y="86"/>
                    </a:cubicBezTo>
                    <a:cubicBezTo>
                      <a:pt x="17" y="85"/>
                      <a:pt x="16" y="85"/>
                      <a:pt x="16" y="84"/>
                    </a:cubicBezTo>
                    <a:cubicBezTo>
                      <a:pt x="14" y="80"/>
                      <a:pt x="12" y="77"/>
                      <a:pt x="10" y="73"/>
                    </a:cubicBezTo>
                    <a:cubicBezTo>
                      <a:pt x="8" y="70"/>
                      <a:pt x="7" y="66"/>
                      <a:pt x="6" y="62"/>
                    </a:cubicBezTo>
                    <a:cubicBezTo>
                      <a:pt x="5" y="61"/>
                      <a:pt x="4" y="59"/>
                      <a:pt x="4" y="57"/>
                    </a:cubicBezTo>
                    <a:cubicBezTo>
                      <a:pt x="3" y="55"/>
                      <a:pt x="3" y="53"/>
                      <a:pt x="2" y="51"/>
                    </a:cubicBezTo>
                    <a:cubicBezTo>
                      <a:pt x="2" y="47"/>
                      <a:pt x="1" y="43"/>
                      <a:pt x="0" y="40"/>
                    </a:cubicBezTo>
                    <a:cubicBezTo>
                      <a:pt x="0" y="38"/>
                      <a:pt x="0" y="36"/>
                      <a:pt x="0" y="34"/>
                    </a:cubicBezTo>
                    <a:cubicBezTo>
                      <a:pt x="0" y="32"/>
                      <a:pt x="0" y="30"/>
                      <a:pt x="0" y="29"/>
                    </a:cubicBezTo>
                    <a:cubicBezTo>
                      <a:pt x="0" y="27"/>
                      <a:pt x="0" y="25"/>
                      <a:pt x="0" y="24"/>
                    </a:cubicBezTo>
                    <a:cubicBezTo>
                      <a:pt x="0" y="22"/>
                      <a:pt x="0" y="20"/>
                      <a:pt x="1" y="19"/>
                    </a:cubicBezTo>
                    <a:cubicBezTo>
                      <a:pt x="1" y="16"/>
                      <a:pt x="2" y="13"/>
                      <a:pt x="2" y="11"/>
                    </a:cubicBezTo>
                    <a:cubicBezTo>
                      <a:pt x="3" y="9"/>
                      <a:pt x="4" y="7"/>
                      <a:pt x="5" y="5"/>
                    </a:cubicBezTo>
                    <a:cubicBezTo>
                      <a:pt x="7" y="2"/>
                      <a:pt x="8" y="0"/>
                      <a:pt x="8" y="0"/>
                    </a:cubicBezTo>
                    <a:cubicBezTo>
                      <a:pt x="8" y="0"/>
                      <a:pt x="8" y="2"/>
                      <a:pt x="7" y="6"/>
                    </a:cubicBezTo>
                    <a:cubicBezTo>
                      <a:pt x="7" y="7"/>
                      <a:pt x="6" y="9"/>
                      <a:pt x="6" y="12"/>
                    </a:cubicBezTo>
                    <a:cubicBezTo>
                      <a:pt x="6" y="13"/>
                      <a:pt x="6" y="14"/>
                      <a:pt x="6" y="15"/>
                    </a:cubicBezTo>
                    <a:cubicBezTo>
                      <a:pt x="6" y="16"/>
                      <a:pt x="6" y="17"/>
                      <a:pt x="6" y="17"/>
                    </a:cubicBezTo>
                    <a:cubicBezTo>
                      <a:pt x="6" y="18"/>
                      <a:pt x="6" y="19"/>
                      <a:pt x="6" y="19"/>
                    </a:cubicBezTo>
                    <a:cubicBezTo>
                      <a:pt x="6" y="21"/>
                      <a:pt x="6" y="22"/>
                      <a:pt x="7" y="24"/>
                    </a:cubicBezTo>
                    <a:cubicBezTo>
                      <a:pt x="7" y="25"/>
                      <a:pt x="7" y="27"/>
                      <a:pt x="7" y="28"/>
                    </a:cubicBezTo>
                    <a:cubicBezTo>
                      <a:pt x="7" y="30"/>
                      <a:pt x="8" y="31"/>
                      <a:pt x="8" y="33"/>
                    </a:cubicBezTo>
                    <a:cubicBezTo>
                      <a:pt x="8" y="34"/>
                      <a:pt x="8" y="35"/>
                      <a:pt x="9" y="36"/>
                    </a:cubicBezTo>
                    <a:cubicBezTo>
                      <a:pt x="9" y="36"/>
                      <a:pt x="9" y="37"/>
                      <a:pt x="9" y="38"/>
                    </a:cubicBezTo>
                    <a:cubicBezTo>
                      <a:pt x="10" y="42"/>
                      <a:pt x="11" y="45"/>
                      <a:pt x="12" y="49"/>
                    </a:cubicBezTo>
                    <a:cubicBezTo>
                      <a:pt x="12" y="50"/>
                      <a:pt x="13" y="52"/>
                      <a:pt x="13" y="54"/>
                    </a:cubicBezTo>
                    <a:cubicBezTo>
                      <a:pt x="14" y="56"/>
                      <a:pt x="14" y="57"/>
                      <a:pt x="15" y="59"/>
                    </a:cubicBezTo>
                    <a:cubicBezTo>
                      <a:pt x="16" y="63"/>
                      <a:pt x="18" y="66"/>
                      <a:pt x="19" y="70"/>
                    </a:cubicBezTo>
                    <a:cubicBezTo>
                      <a:pt x="20" y="71"/>
                      <a:pt x="20" y="73"/>
                      <a:pt x="21" y="75"/>
                    </a:cubicBezTo>
                    <a:cubicBezTo>
                      <a:pt x="22" y="76"/>
                      <a:pt x="23" y="78"/>
                      <a:pt x="23" y="79"/>
                    </a:cubicBezTo>
                    <a:cubicBezTo>
                      <a:pt x="24" y="80"/>
                      <a:pt x="24" y="81"/>
                      <a:pt x="25" y="81"/>
                    </a:cubicBezTo>
                    <a:cubicBezTo>
                      <a:pt x="25" y="82"/>
                      <a:pt x="25" y="83"/>
                      <a:pt x="26" y="83"/>
                    </a:cubicBezTo>
                    <a:cubicBezTo>
                      <a:pt x="26" y="85"/>
                      <a:pt x="26" y="85"/>
                      <a:pt x="26" y="85"/>
                    </a:cubicBezTo>
                    <a:cubicBezTo>
                      <a:pt x="27" y="85"/>
                      <a:pt x="27" y="85"/>
                      <a:pt x="27" y="85"/>
                    </a:cubicBezTo>
                    <a:cubicBezTo>
                      <a:pt x="27" y="85"/>
                      <a:pt x="27" y="85"/>
                      <a:pt x="27" y="85"/>
                    </a:cubicBezTo>
                    <a:cubicBezTo>
                      <a:pt x="27" y="85"/>
                      <a:pt x="27" y="85"/>
                      <a:pt x="27" y="85"/>
                    </a:cubicBezTo>
                    <a:cubicBezTo>
                      <a:pt x="27" y="85"/>
                      <a:pt x="27" y="85"/>
                      <a:pt x="27" y="85"/>
                    </a:cubicBezTo>
                    <a:cubicBezTo>
                      <a:pt x="27" y="85"/>
                      <a:pt x="27" y="85"/>
                      <a:pt x="27" y="85"/>
                    </a:cubicBezTo>
                    <a:cubicBezTo>
                      <a:pt x="27" y="85"/>
                      <a:pt x="27" y="85"/>
                      <a:pt x="27" y="85"/>
                    </a:cubicBezTo>
                    <a:cubicBezTo>
                      <a:pt x="28" y="86"/>
                      <a:pt x="28" y="87"/>
                      <a:pt x="29" y="88"/>
                    </a:cubicBezTo>
                    <a:cubicBezTo>
                      <a:pt x="31" y="91"/>
                      <a:pt x="32" y="94"/>
                      <a:pt x="33" y="97"/>
                    </a:cubicBezTo>
                    <a:cubicBezTo>
                      <a:pt x="33" y="100"/>
                      <a:pt x="33" y="103"/>
                      <a:pt x="33" y="106"/>
                    </a:cubicBezTo>
                    <a:cubicBezTo>
                      <a:pt x="33" y="108"/>
                      <a:pt x="33" y="110"/>
                      <a:pt x="33" y="112"/>
                    </a:cubicBezTo>
                    <a:cubicBezTo>
                      <a:pt x="32" y="116"/>
                      <a:pt x="31" y="117"/>
                      <a:pt x="31" y="117"/>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00">
                <a:extLst>
                  <a:ext uri="{FF2B5EF4-FFF2-40B4-BE49-F238E27FC236}">
                    <a16:creationId xmlns:a16="http://schemas.microsoft.com/office/drawing/2014/main" id="{A31628FE-E381-445E-95D2-B1BB9CD5BA38}"/>
                  </a:ext>
                </a:extLst>
              </p:cNvPr>
              <p:cNvSpPr>
                <a:spLocks/>
              </p:cNvSpPr>
              <p:nvPr/>
            </p:nvSpPr>
            <p:spPr bwMode="auto">
              <a:xfrm>
                <a:off x="1246" y="2468"/>
                <a:ext cx="112" cy="233"/>
              </a:xfrm>
              <a:custGeom>
                <a:avLst/>
                <a:gdLst>
                  <a:gd name="T0" fmla="*/ 9 w 47"/>
                  <a:gd name="T1" fmla="*/ 98 h 98"/>
                  <a:gd name="T2" fmla="*/ 8 w 47"/>
                  <a:gd name="T3" fmla="*/ 97 h 98"/>
                  <a:gd name="T4" fmla="*/ 6 w 47"/>
                  <a:gd name="T5" fmla="*/ 94 h 98"/>
                  <a:gd name="T6" fmla="*/ 3 w 47"/>
                  <a:gd name="T7" fmla="*/ 89 h 98"/>
                  <a:gd name="T8" fmla="*/ 1 w 47"/>
                  <a:gd name="T9" fmla="*/ 82 h 98"/>
                  <a:gd name="T10" fmla="*/ 0 w 47"/>
                  <a:gd name="T11" fmla="*/ 77 h 98"/>
                  <a:gd name="T12" fmla="*/ 1 w 47"/>
                  <a:gd name="T13" fmla="*/ 72 h 98"/>
                  <a:gd name="T14" fmla="*/ 1 w 47"/>
                  <a:gd name="T15" fmla="*/ 70 h 98"/>
                  <a:gd name="T16" fmla="*/ 2 w 47"/>
                  <a:gd name="T17" fmla="*/ 67 h 98"/>
                  <a:gd name="T18" fmla="*/ 4 w 47"/>
                  <a:gd name="T19" fmla="*/ 62 h 98"/>
                  <a:gd name="T20" fmla="*/ 7 w 47"/>
                  <a:gd name="T21" fmla="*/ 58 h 98"/>
                  <a:gd name="T22" fmla="*/ 10 w 47"/>
                  <a:gd name="T23" fmla="*/ 54 h 98"/>
                  <a:gd name="T24" fmla="*/ 13 w 47"/>
                  <a:gd name="T25" fmla="*/ 49 h 98"/>
                  <a:gd name="T26" fmla="*/ 16 w 47"/>
                  <a:gd name="T27" fmla="*/ 45 h 98"/>
                  <a:gd name="T28" fmla="*/ 22 w 47"/>
                  <a:gd name="T29" fmla="*/ 37 h 98"/>
                  <a:gd name="T30" fmla="*/ 27 w 47"/>
                  <a:gd name="T31" fmla="*/ 29 h 98"/>
                  <a:gd name="T32" fmla="*/ 33 w 47"/>
                  <a:gd name="T33" fmla="*/ 21 h 98"/>
                  <a:gd name="T34" fmla="*/ 38 w 47"/>
                  <a:gd name="T35" fmla="*/ 14 h 98"/>
                  <a:gd name="T36" fmla="*/ 42 w 47"/>
                  <a:gd name="T37" fmla="*/ 9 h 98"/>
                  <a:gd name="T38" fmla="*/ 45 w 47"/>
                  <a:gd name="T39" fmla="*/ 4 h 98"/>
                  <a:gd name="T40" fmla="*/ 47 w 47"/>
                  <a:gd name="T41" fmla="*/ 0 h 98"/>
                  <a:gd name="T42" fmla="*/ 46 w 47"/>
                  <a:gd name="T43" fmla="*/ 5 h 98"/>
                  <a:gd name="T44" fmla="*/ 45 w 47"/>
                  <a:gd name="T45" fmla="*/ 10 h 98"/>
                  <a:gd name="T46" fmla="*/ 43 w 47"/>
                  <a:gd name="T47" fmla="*/ 17 h 98"/>
                  <a:gd name="T48" fmla="*/ 39 w 47"/>
                  <a:gd name="T49" fmla="*/ 25 h 98"/>
                  <a:gd name="T50" fmla="*/ 35 w 47"/>
                  <a:gd name="T51" fmla="*/ 34 h 98"/>
                  <a:gd name="T52" fmla="*/ 30 w 47"/>
                  <a:gd name="T53" fmla="*/ 42 h 98"/>
                  <a:gd name="T54" fmla="*/ 24 w 47"/>
                  <a:gd name="T55" fmla="*/ 51 h 98"/>
                  <a:gd name="T56" fmla="*/ 21 w 47"/>
                  <a:gd name="T57" fmla="*/ 55 h 98"/>
                  <a:gd name="T58" fmla="*/ 18 w 47"/>
                  <a:gd name="T59" fmla="*/ 59 h 98"/>
                  <a:gd name="T60" fmla="*/ 14 w 47"/>
                  <a:gd name="T61" fmla="*/ 63 h 98"/>
                  <a:gd name="T62" fmla="*/ 12 w 47"/>
                  <a:gd name="T63" fmla="*/ 67 h 98"/>
                  <a:gd name="T64" fmla="*/ 10 w 47"/>
                  <a:gd name="T65" fmla="*/ 71 h 98"/>
                  <a:gd name="T66" fmla="*/ 9 w 47"/>
                  <a:gd name="T67" fmla="*/ 72 h 98"/>
                  <a:gd name="T68" fmla="*/ 8 w 47"/>
                  <a:gd name="T69" fmla="*/ 74 h 98"/>
                  <a:gd name="T70" fmla="*/ 6 w 47"/>
                  <a:gd name="T71" fmla="*/ 82 h 98"/>
                  <a:gd name="T72" fmla="*/ 7 w 47"/>
                  <a:gd name="T73" fmla="*/ 88 h 98"/>
                  <a:gd name="T74" fmla="*/ 8 w 47"/>
                  <a:gd name="T75" fmla="*/ 93 h 98"/>
                  <a:gd name="T76" fmla="*/ 9 w 47"/>
                  <a:gd name="T7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98">
                    <a:moveTo>
                      <a:pt x="9" y="98"/>
                    </a:moveTo>
                    <a:cubicBezTo>
                      <a:pt x="9" y="98"/>
                      <a:pt x="9" y="97"/>
                      <a:pt x="8" y="97"/>
                    </a:cubicBezTo>
                    <a:cubicBezTo>
                      <a:pt x="8" y="96"/>
                      <a:pt x="7" y="95"/>
                      <a:pt x="6" y="94"/>
                    </a:cubicBezTo>
                    <a:cubicBezTo>
                      <a:pt x="5" y="93"/>
                      <a:pt x="4" y="91"/>
                      <a:pt x="3" y="89"/>
                    </a:cubicBezTo>
                    <a:cubicBezTo>
                      <a:pt x="2" y="87"/>
                      <a:pt x="1" y="85"/>
                      <a:pt x="1" y="82"/>
                    </a:cubicBezTo>
                    <a:cubicBezTo>
                      <a:pt x="0" y="80"/>
                      <a:pt x="0" y="79"/>
                      <a:pt x="0" y="77"/>
                    </a:cubicBezTo>
                    <a:cubicBezTo>
                      <a:pt x="0" y="76"/>
                      <a:pt x="0" y="74"/>
                      <a:pt x="1" y="72"/>
                    </a:cubicBezTo>
                    <a:cubicBezTo>
                      <a:pt x="1" y="72"/>
                      <a:pt x="1" y="71"/>
                      <a:pt x="1" y="70"/>
                    </a:cubicBezTo>
                    <a:cubicBezTo>
                      <a:pt x="1" y="69"/>
                      <a:pt x="2" y="68"/>
                      <a:pt x="2" y="67"/>
                    </a:cubicBezTo>
                    <a:cubicBezTo>
                      <a:pt x="2" y="66"/>
                      <a:pt x="3" y="64"/>
                      <a:pt x="4" y="62"/>
                    </a:cubicBezTo>
                    <a:cubicBezTo>
                      <a:pt x="5" y="61"/>
                      <a:pt x="6" y="59"/>
                      <a:pt x="7" y="58"/>
                    </a:cubicBezTo>
                    <a:cubicBezTo>
                      <a:pt x="8" y="56"/>
                      <a:pt x="9" y="55"/>
                      <a:pt x="10" y="54"/>
                    </a:cubicBezTo>
                    <a:cubicBezTo>
                      <a:pt x="11" y="52"/>
                      <a:pt x="12" y="51"/>
                      <a:pt x="13" y="49"/>
                    </a:cubicBezTo>
                    <a:cubicBezTo>
                      <a:pt x="16" y="45"/>
                      <a:pt x="16" y="45"/>
                      <a:pt x="16" y="45"/>
                    </a:cubicBezTo>
                    <a:cubicBezTo>
                      <a:pt x="18" y="43"/>
                      <a:pt x="20" y="40"/>
                      <a:pt x="22" y="37"/>
                    </a:cubicBezTo>
                    <a:cubicBezTo>
                      <a:pt x="24" y="34"/>
                      <a:pt x="26" y="32"/>
                      <a:pt x="27" y="29"/>
                    </a:cubicBezTo>
                    <a:cubicBezTo>
                      <a:pt x="29" y="26"/>
                      <a:pt x="31" y="24"/>
                      <a:pt x="33" y="21"/>
                    </a:cubicBezTo>
                    <a:cubicBezTo>
                      <a:pt x="35" y="19"/>
                      <a:pt x="36" y="17"/>
                      <a:pt x="38" y="14"/>
                    </a:cubicBezTo>
                    <a:cubicBezTo>
                      <a:pt x="39" y="12"/>
                      <a:pt x="40" y="10"/>
                      <a:pt x="42" y="9"/>
                    </a:cubicBezTo>
                    <a:cubicBezTo>
                      <a:pt x="43" y="7"/>
                      <a:pt x="44" y="5"/>
                      <a:pt x="45" y="4"/>
                    </a:cubicBezTo>
                    <a:cubicBezTo>
                      <a:pt x="46" y="1"/>
                      <a:pt x="47" y="0"/>
                      <a:pt x="47" y="0"/>
                    </a:cubicBezTo>
                    <a:cubicBezTo>
                      <a:pt x="47" y="0"/>
                      <a:pt x="47" y="2"/>
                      <a:pt x="46" y="5"/>
                    </a:cubicBezTo>
                    <a:cubicBezTo>
                      <a:pt x="46" y="6"/>
                      <a:pt x="46" y="8"/>
                      <a:pt x="45" y="10"/>
                    </a:cubicBezTo>
                    <a:cubicBezTo>
                      <a:pt x="44" y="12"/>
                      <a:pt x="44" y="15"/>
                      <a:pt x="43" y="17"/>
                    </a:cubicBezTo>
                    <a:cubicBezTo>
                      <a:pt x="42" y="20"/>
                      <a:pt x="41" y="22"/>
                      <a:pt x="39" y="25"/>
                    </a:cubicBezTo>
                    <a:cubicBezTo>
                      <a:pt x="38" y="28"/>
                      <a:pt x="37" y="31"/>
                      <a:pt x="35" y="34"/>
                    </a:cubicBezTo>
                    <a:cubicBezTo>
                      <a:pt x="33" y="36"/>
                      <a:pt x="32" y="39"/>
                      <a:pt x="30" y="42"/>
                    </a:cubicBezTo>
                    <a:cubicBezTo>
                      <a:pt x="28" y="45"/>
                      <a:pt x="26" y="48"/>
                      <a:pt x="24" y="51"/>
                    </a:cubicBezTo>
                    <a:cubicBezTo>
                      <a:pt x="21" y="55"/>
                      <a:pt x="21" y="55"/>
                      <a:pt x="21" y="55"/>
                    </a:cubicBezTo>
                    <a:cubicBezTo>
                      <a:pt x="20" y="57"/>
                      <a:pt x="19" y="58"/>
                      <a:pt x="18" y="59"/>
                    </a:cubicBezTo>
                    <a:cubicBezTo>
                      <a:pt x="17" y="61"/>
                      <a:pt x="15" y="62"/>
                      <a:pt x="14" y="63"/>
                    </a:cubicBezTo>
                    <a:cubicBezTo>
                      <a:pt x="14" y="65"/>
                      <a:pt x="12" y="66"/>
                      <a:pt x="12" y="67"/>
                    </a:cubicBezTo>
                    <a:cubicBezTo>
                      <a:pt x="11" y="68"/>
                      <a:pt x="10" y="69"/>
                      <a:pt x="10" y="71"/>
                    </a:cubicBezTo>
                    <a:cubicBezTo>
                      <a:pt x="9" y="71"/>
                      <a:pt x="9" y="72"/>
                      <a:pt x="9" y="72"/>
                    </a:cubicBezTo>
                    <a:cubicBezTo>
                      <a:pt x="8" y="73"/>
                      <a:pt x="8" y="74"/>
                      <a:pt x="8" y="74"/>
                    </a:cubicBezTo>
                    <a:cubicBezTo>
                      <a:pt x="7" y="77"/>
                      <a:pt x="7" y="79"/>
                      <a:pt x="6" y="82"/>
                    </a:cubicBezTo>
                    <a:cubicBezTo>
                      <a:pt x="6" y="84"/>
                      <a:pt x="6" y="86"/>
                      <a:pt x="7" y="88"/>
                    </a:cubicBezTo>
                    <a:cubicBezTo>
                      <a:pt x="7" y="90"/>
                      <a:pt x="7" y="92"/>
                      <a:pt x="8" y="93"/>
                    </a:cubicBezTo>
                    <a:cubicBezTo>
                      <a:pt x="9" y="96"/>
                      <a:pt x="9" y="98"/>
                      <a:pt x="9" y="98"/>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01">
                <a:extLst>
                  <a:ext uri="{FF2B5EF4-FFF2-40B4-BE49-F238E27FC236}">
                    <a16:creationId xmlns:a16="http://schemas.microsoft.com/office/drawing/2014/main" id="{B7D13A69-B9CE-4E6D-A1D8-474DDB563BE9}"/>
                  </a:ext>
                </a:extLst>
              </p:cNvPr>
              <p:cNvSpPr>
                <a:spLocks/>
              </p:cNvSpPr>
              <p:nvPr/>
            </p:nvSpPr>
            <p:spPr bwMode="auto">
              <a:xfrm>
                <a:off x="2216" y="1591"/>
                <a:ext cx="447" cy="1732"/>
              </a:xfrm>
              <a:custGeom>
                <a:avLst/>
                <a:gdLst>
                  <a:gd name="T0" fmla="*/ 3 w 188"/>
                  <a:gd name="T1" fmla="*/ 9 h 729"/>
                  <a:gd name="T2" fmla="*/ 7 w 188"/>
                  <a:gd name="T3" fmla="*/ 43 h 729"/>
                  <a:gd name="T4" fmla="*/ 24 w 188"/>
                  <a:gd name="T5" fmla="*/ 69 h 729"/>
                  <a:gd name="T6" fmla="*/ 32 w 188"/>
                  <a:gd name="T7" fmla="*/ 78 h 729"/>
                  <a:gd name="T8" fmla="*/ 62 w 188"/>
                  <a:gd name="T9" fmla="*/ 106 h 729"/>
                  <a:gd name="T10" fmla="*/ 124 w 188"/>
                  <a:gd name="T11" fmla="*/ 182 h 729"/>
                  <a:gd name="T12" fmla="*/ 144 w 188"/>
                  <a:gd name="T13" fmla="*/ 223 h 729"/>
                  <a:gd name="T14" fmla="*/ 145 w 188"/>
                  <a:gd name="T15" fmla="*/ 226 h 729"/>
                  <a:gd name="T16" fmla="*/ 145 w 188"/>
                  <a:gd name="T17" fmla="*/ 228 h 729"/>
                  <a:gd name="T18" fmla="*/ 152 w 188"/>
                  <a:gd name="T19" fmla="*/ 251 h 729"/>
                  <a:gd name="T20" fmla="*/ 156 w 188"/>
                  <a:gd name="T21" fmla="*/ 329 h 729"/>
                  <a:gd name="T22" fmla="*/ 140 w 188"/>
                  <a:gd name="T23" fmla="*/ 405 h 729"/>
                  <a:gd name="T24" fmla="*/ 142 w 188"/>
                  <a:gd name="T25" fmla="*/ 477 h 729"/>
                  <a:gd name="T26" fmla="*/ 148 w 188"/>
                  <a:gd name="T27" fmla="*/ 494 h 729"/>
                  <a:gd name="T28" fmla="*/ 156 w 188"/>
                  <a:gd name="T29" fmla="*/ 509 h 729"/>
                  <a:gd name="T30" fmla="*/ 161 w 188"/>
                  <a:gd name="T31" fmla="*/ 517 h 729"/>
                  <a:gd name="T32" fmla="*/ 177 w 188"/>
                  <a:gd name="T33" fmla="*/ 537 h 729"/>
                  <a:gd name="T34" fmla="*/ 183 w 188"/>
                  <a:gd name="T35" fmla="*/ 545 h 729"/>
                  <a:gd name="T36" fmla="*/ 188 w 188"/>
                  <a:gd name="T37" fmla="*/ 559 h 729"/>
                  <a:gd name="T38" fmla="*/ 188 w 188"/>
                  <a:gd name="T39" fmla="*/ 565 h 729"/>
                  <a:gd name="T40" fmla="*/ 186 w 188"/>
                  <a:gd name="T41" fmla="*/ 573 h 729"/>
                  <a:gd name="T42" fmla="*/ 172 w 188"/>
                  <a:gd name="T43" fmla="*/ 589 h 729"/>
                  <a:gd name="T44" fmla="*/ 133 w 188"/>
                  <a:gd name="T45" fmla="*/ 613 h 729"/>
                  <a:gd name="T46" fmla="*/ 110 w 188"/>
                  <a:gd name="T47" fmla="*/ 643 h 729"/>
                  <a:gd name="T48" fmla="*/ 110 w 188"/>
                  <a:gd name="T49" fmla="*/ 643 h 729"/>
                  <a:gd name="T50" fmla="*/ 110 w 188"/>
                  <a:gd name="T51" fmla="*/ 644 h 729"/>
                  <a:gd name="T52" fmla="*/ 108 w 188"/>
                  <a:gd name="T53" fmla="*/ 649 h 729"/>
                  <a:gd name="T54" fmla="*/ 108 w 188"/>
                  <a:gd name="T55" fmla="*/ 675 h 729"/>
                  <a:gd name="T56" fmla="*/ 109 w 188"/>
                  <a:gd name="T57" fmla="*/ 720 h 729"/>
                  <a:gd name="T58" fmla="*/ 107 w 188"/>
                  <a:gd name="T59" fmla="*/ 727 h 729"/>
                  <a:gd name="T60" fmla="*/ 107 w 188"/>
                  <a:gd name="T61" fmla="*/ 727 h 729"/>
                  <a:gd name="T62" fmla="*/ 108 w 188"/>
                  <a:gd name="T63" fmla="*/ 720 h 729"/>
                  <a:gd name="T64" fmla="*/ 109 w 188"/>
                  <a:gd name="T65" fmla="*/ 709 h 729"/>
                  <a:gd name="T66" fmla="*/ 103 w 188"/>
                  <a:gd name="T67" fmla="*/ 676 h 729"/>
                  <a:gd name="T68" fmla="*/ 102 w 188"/>
                  <a:gd name="T69" fmla="*/ 647 h 729"/>
                  <a:gd name="T70" fmla="*/ 103 w 188"/>
                  <a:gd name="T71" fmla="*/ 643 h 729"/>
                  <a:gd name="T72" fmla="*/ 104 w 188"/>
                  <a:gd name="T73" fmla="*/ 642 h 729"/>
                  <a:gd name="T74" fmla="*/ 104 w 188"/>
                  <a:gd name="T75" fmla="*/ 641 h 729"/>
                  <a:gd name="T76" fmla="*/ 128 w 188"/>
                  <a:gd name="T77" fmla="*/ 606 h 729"/>
                  <a:gd name="T78" fmla="*/ 166 w 188"/>
                  <a:gd name="T79" fmla="*/ 580 h 729"/>
                  <a:gd name="T80" fmla="*/ 176 w 188"/>
                  <a:gd name="T81" fmla="*/ 558 h 729"/>
                  <a:gd name="T82" fmla="*/ 170 w 188"/>
                  <a:gd name="T83" fmla="*/ 548 h 729"/>
                  <a:gd name="T84" fmla="*/ 156 w 188"/>
                  <a:gd name="T85" fmla="*/ 531 h 729"/>
                  <a:gd name="T86" fmla="*/ 148 w 188"/>
                  <a:gd name="T87" fmla="*/ 520 h 729"/>
                  <a:gd name="T88" fmla="*/ 122 w 188"/>
                  <a:gd name="T89" fmla="*/ 442 h 729"/>
                  <a:gd name="T90" fmla="*/ 141 w 188"/>
                  <a:gd name="T91" fmla="*/ 327 h 729"/>
                  <a:gd name="T92" fmla="*/ 138 w 188"/>
                  <a:gd name="T93" fmla="*/ 254 h 729"/>
                  <a:gd name="T94" fmla="*/ 134 w 188"/>
                  <a:gd name="T95" fmla="*/ 236 h 729"/>
                  <a:gd name="T96" fmla="*/ 132 w 188"/>
                  <a:gd name="T97" fmla="*/ 231 h 729"/>
                  <a:gd name="T98" fmla="*/ 132 w 188"/>
                  <a:gd name="T99" fmla="*/ 230 h 729"/>
                  <a:gd name="T100" fmla="*/ 128 w 188"/>
                  <a:gd name="T101" fmla="*/ 219 h 729"/>
                  <a:gd name="T102" fmla="*/ 95 w 188"/>
                  <a:gd name="T103" fmla="*/ 160 h 729"/>
                  <a:gd name="T104" fmla="*/ 20 w 188"/>
                  <a:gd name="T105" fmla="*/ 73 h 729"/>
                  <a:gd name="T106" fmla="*/ 4 w 188"/>
                  <a:gd name="T107" fmla="*/ 45 h 729"/>
                  <a:gd name="T108" fmla="*/ 1 w 188"/>
                  <a:gd name="T109" fmla="*/ 20 h 729"/>
                  <a:gd name="T110" fmla="*/ 5 w 188"/>
                  <a:gd name="T111"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29">
                    <a:moveTo>
                      <a:pt x="5" y="0"/>
                    </a:moveTo>
                    <a:cubicBezTo>
                      <a:pt x="5" y="0"/>
                      <a:pt x="4" y="3"/>
                      <a:pt x="3" y="9"/>
                    </a:cubicBezTo>
                    <a:cubicBezTo>
                      <a:pt x="2" y="15"/>
                      <a:pt x="2" y="24"/>
                      <a:pt x="4" y="35"/>
                    </a:cubicBezTo>
                    <a:cubicBezTo>
                      <a:pt x="5" y="38"/>
                      <a:pt x="6" y="41"/>
                      <a:pt x="7" y="43"/>
                    </a:cubicBezTo>
                    <a:cubicBezTo>
                      <a:pt x="8" y="46"/>
                      <a:pt x="10" y="49"/>
                      <a:pt x="11" y="52"/>
                    </a:cubicBezTo>
                    <a:cubicBezTo>
                      <a:pt x="14" y="58"/>
                      <a:pt x="18" y="64"/>
                      <a:pt x="24" y="69"/>
                    </a:cubicBezTo>
                    <a:cubicBezTo>
                      <a:pt x="25" y="71"/>
                      <a:pt x="26" y="72"/>
                      <a:pt x="28" y="73"/>
                    </a:cubicBezTo>
                    <a:cubicBezTo>
                      <a:pt x="29" y="75"/>
                      <a:pt x="31" y="76"/>
                      <a:pt x="32" y="78"/>
                    </a:cubicBezTo>
                    <a:cubicBezTo>
                      <a:pt x="35" y="81"/>
                      <a:pt x="38" y="84"/>
                      <a:pt x="42" y="87"/>
                    </a:cubicBezTo>
                    <a:cubicBezTo>
                      <a:pt x="48" y="93"/>
                      <a:pt x="55" y="99"/>
                      <a:pt x="62" y="106"/>
                    </a:cubicBezTo>
                    <a:cubicBezTo>
                      <a:pt x="75" y="120"/>
                      <a:pt x="90" y="135"/>
                      <a:pt x="104" y="153"/>
                    </a:cubicBezTo>
                    <a:cubicBezTo>
                      <a:pt x="111" y="162"/>
                      <a:pt x="118" y="172"/>
                      <a:pt x="124" y="182"/>
                    </a:cubicBezTo>
                    <a:cubicBezTo>
                      <a:pt x="130" y="192"/>
                      <a:pt x="136" y="203"/>
                      <a:pt x="141" y="214"/>
                    </a:cubicBezTo>
                    <a:cubicBezTo>
                      <a:pt x="142" y="217"/>
                      <a:pt x="143" y="220"/>
                      <a:pt x="144" y="223"/>
                    </a:cubicBezTo>
                    <a:cubicBezTo>
                      <a:pt x="145" y="226"/>
                      <a:pt x="145" y="226"/>
                      <a:pt x="145" y="226"/>
                    </a:cubicBezTo>
                    <a:cubicBezTo>
                      <a:pt x="145" y="226"/>
                      <a:pt x="145" y="226"/>
                      <a:pt x="145" y="226"/>
                    </a:cubicBezTo>
                    <a:cubicBezTo>
                      <a:pt x="145" y="227"/>
                      <a:pt x="145" y="227"/>
                      <a:pt x="145" y="227"/>
                    </a:cubicBezTo>
                    <a:cubicBezTo>
                      <a:pt x="145" y="228"/>
                      <a:pt x="145" y="228"/>
                      <a:pt x="145" y="228"/>
                    </a:cubicBezTo>
                    <a:cubicBezTo>
                      <a:pt x="147" y="232"/>
                      <a:pt x="147" y="232"/>
                      <a:pt x="147" y="232"/>
                    </a:cubicBezTo>
                    <a:cubicBezTo>
                      <a:pt x="149" y="238"/>
                      <a:pt x="150" y="244"/>
                      <a:pt x="152" y="251"/>
                    </a:cubicBezTo>
                    <a:cubicBezTo>
                      <a:pt x="155" y="263"/>
                      <a:pt x="157" y="276"/>
                      <a:pt x="158" y="289"/>
                    </a:cubicBezTo>
                    <a:cubicBezTo>
                      <a:pt x="158" y="302"/>
                      <a:pt x="158" y="316"/>
                      <a:pt x="156" y="329"/>
                    </a:cubicBezTo>
                    <a:cubicBezTo>
                      <a:pt x="154" y="342"/>
                      <a:pt x="151" y="355"/>
                      <a:pt x="149" y="368"/>
                    </a:cubicBezTo>
                    <a:cubicBezTo>
                      <a:pt x="146" y="380"/>
                      <a:pt x="142" y="393"/>
                      <a:pt x="140" y="405"/>
                    </a:cubicBezTo>
                    <a:cubicBezTo>
                      <a:pt x="138" y="418"/>
                      <a:pt x="137" y="430"/>
                      <a:pt x="137" y="442"/>
                    </a:cubicBezTo>
                    <a:cubicBezTo>
                      <a:pt x="137" y="454"/>
                      <a:pt x="138" y="466"/>
                      <a:pt x="142" y="477"/>
                    </a:cubicBezTo>
                    <a:cubicBezTo>
                      <a:pt x="143" y="480"/>
                      <a:pt x="143" y="483"/>
                      <a:pt x="145" y="486"/>
                    </a:cubicBezTo>
                    <a:cubicBezTo>
                      <a:pt x="146" y="488"/>
                      <a:pt x="147" y="491"/>
                      <a:pt x="148" y="494"/>
                    </a:cubicBezTo>
                    <a:cubicBezTo>
                      <a:pt x="149" y="497"/>
                      <a:pt x="151" y="499"/>
                      <a:pt x="152" y="502"/>
                    </a:cubicBezTo>
                    <a:cubicBezTo>
                      <a:pt x="153" y="504"/>
                      <a:pt x="155" y="507"/>
                      <a:pt x="156" y="509"/>
                    </a:cubicBezTo>
                    <a:cubicBezTo>
                      <a:pt x="159" y="513"/>
                      <a:pt x="159" y="513"/>
                      <a:pt x="159" y="513"/>
                    </a:cubicBezTo>
                    <a:cubicBezTo>
                      <a:pt x="161" y="517"/>
                      <a:pt x="161" y="517"/>
                      <a:pt x="161" y="517"/>
                    </a:cubicBezTo>
                    <a:cubicBezTo>
                      <a:pt x="163" y="519"/>
                      <a:pt x="164" y="521"/>
                      <a:pt x="166" y="524"/>
                    </a:cubicBezTo>
                    <a:cubicBezTo>
                      <a:pt x="170" y="528"/>
                      <a:pt x="174" y="533"/>
                      <a:pt x="177" y="537"/>
                    </a:cubicBezTo>
                    <a:cubicBezTo>
                      <a:pt x="178" y="538"/>
                      <a:pt x="179" y="540"/>
                      <a:pt x="180" y="541"/>
                    </a:cubicBezTo>
                    <a:cubicBezTo>
                      <a:pt x="181" y="543"/>
                      <a:pt x="182" y="544"/>
                      <a:pt x="183" y="545"/>
                    </a:cubicBezTo>
                    <a:cubicBezTo>
                      <a:pt x="184" y="548"/>
                      <a:pt x="186" y="551"/>
                      <a:pt x="187" y="554"/>
                    </a:cubicBezTo>
                    <a:cubicBezTo>
                      <a:pt x="187" y="556"/>
                      <a:pt x="188" y="557"/>
                      <a:pt x="188" y="559"/>
                    </a:cubicBezTo>
                    <a:cubicBezTo>
                      <a:pt x="188" y="562"/>
                      <a:pt x="188" y="562"/>
                      <a:pt x="188" y="562"/>
                    </a:cubicBezTo>
                    <a:cubicBezTo>
                      <a:pt x="188" y="563"/>
                      <a:pt x="188" y="564"/>
                      <a:pt x="188" y="565"/>
                    </a:cubicBezTo>
                    <a:cubicBezTo>
                      <a:pt x="188" y="567"/>
                      <a:pt x="188" y="568"/>
                      <a:pt x="187" y="570"/>
                    </a:cubicBezTo>
                    <a:cubicBezTo>
                      <a:pt x="187" y="571"/>
                      <a:pt x="187" y="572"/>
                      <a:pt x="186" y="573"/>
                    </a:cubicBezTo>
                    <a:cubicBezTo>
                      <a:pt x="186" y="573"/>
                      <a:pt x="186" y="574"/>
                      <a:pt x="185" y="575"/>
                    </a:cubicBezTo>
                    <a:cubicBezTo>
                      <a:pt x="182" y="581"/>
                      <a:pt x="177" y="585"/>
                      <a:pt x="172" y="589"/>
                    </a:cubicBezTo>
                    <a:cubicBezTo>
                      <a:pt x="168" y="592"/>
                      <a:pt x="163" y="595"/>
                      <a:pt x="158" y="597"/>
                    </a:cubicBezTo>
                    <a:cubicBezTo>
                      <a:pt x="149" y="603"/>
                      <a:pt x="141" y="607"/>
                      <a:pt x="133" y="613"/>
                    </a:cubicBezTo>
                    <a:cubicBezTo>
                      <a:pt x="126" y="618"/>
                      <a:pt x="119" y="625"/>
                      <a:pt x="115" y="632"/>
                    </a:cubicBezTo>
                    <a:cubicBezTo>
                      <a:pt x="113" y="635"/>
                      <a:pt x="111" y="639"/>
                      <a:pt x="110" y="643"/>
                    </a:cubicBezTo>
                    <a:cubicBezTo>
                      <a:pt x="110" y="643"/>
                      <a:pt x="110" y="643"/>
                      <a:pt x="110" y="643"/>
                    </a:cubicBezTo>
                    <a:cubicBezTo>
                      <a:pt x="110" y="643"/>
                      <a:pt x="110" y="643"/>
                      <a:pt x="110" y="643"/>
                    </a:cubicBezTo>
                    <a:cubicBezTo>
                      <a:pt x="110" y="643"/>
                      <a:pt x="110" y="643"/>
                      <a:pt x="110" y="643"/>
                    </a:cubicBezTo>
                    <a:cubicBezTo>
                      <a:pt x="110" y="644"/>
                      <a:pt x="110" y="644"/>
                      <a:pt x="110" y="644"/>
                    </a:cubicBezTo>
                    <a:cubicBezTo>
                      <a:pt x="109" y="646"/>
                      <a:pt x="109" y="646"/>
                      <a:pt x="109" y="646"/>
                    </a:cubicBezTo>
                    <a:cubicBezTo>
                      <a:pt x="109" y="647"/>
                      <a:pt x="109" y="648"/>
                      <a:pt x="108" y="649"/>
                    </a:cubicBezTo>
                    <a:cubicBezTo>
                      <a:pt x="108" y="651"/>
                      <a:pt x="108" y="652"/>
                      <a:pt x="107" y="654"/>
                    </a:cubicBezTo>
                    <a:cubicBezTo>
                      <a:pt x="106" y="662"/>
                      <a:pt x="107" y="669"/>
                      <a:pt x="108" y="675"/>
                    </a:cubicBezTo>
                    <a:cubicBezTo>
                      <a:pt x="109" y="682"/>
                      <a:pt x="110" y="688"/>
                      <a:pt x="111" y="694"/>
                    </a:cubicBezTo>
                    <a:cubicBezTo>
                      <a:pt x="112" y="706"/>
                      <a:pt x="111" y="715"/>
                      <a:pt x="109" y="720"/>
                    </a:cubicBezTo>
                    <a:cubicBezTo>
                      <a:pt x="109" y="722"/>
                      <a:pt x="108" y="723"/>
                      <a:pt x="108" y="724"/>
                    </a:cubicBezTo>
                    <a:cubicBezTo>
                      <a:pt x="107" y="725"/>
                      <a:pt x="107" y="726"/>
                      <a:pt x="107" y="727"/>
                    </a:cubicBezTo>
                    <a:cubicBezTo>
                      <a:pt x="106" y="729"/>
                      <a:pt x="106" y="729"/>
                      <a:pt x="106" y="729"/>
                    </a:cubicBezTo>
                    <a:cubicBezTo>
                      <a:pt x="106" y="729"/>
                      <a:pt x="106" y="728"/>
                      <a:pt x="107" y="727"/>
                    </a:cubicBezTo>
                    <a:cubicBezTo>
                      <a:pt x="107" y="726"/>
                      <a:pt x="107" y="725"/>
                      <a:pt x="107" y="724"/>
                    </a:cubicBezTo>
                    <a:cubicBezTo>
                      <a:pt x="108" y="723"/>
                      <a:pt x="108" y="722"/>
                      <a:pt x="108" y="720"/>
                    </a:cubicBezTo>
                    <a:cubicBezTo>
                      <a:pt x="108" y="719"/>
                      <a:pt x="109" y="717"/>
                      <a:pt x="109" y="715"/>
                    </a:cubicBezTo>
                    <a:cubicBezTo>
                      <a:pt x="109" y="713"/>
                      <a:pt x="109" y="711"/>
                      <a:pt x="109" y="709"/>
                    </a:cubicBezTo>
                    <a:cubicBezTo>
                      <a:pt x="109" y="705"/>
                      <a:pt x="109" y="700"/>
                      <a:pt x="108" y="695"/>
                    </a:cubicBezTo>
                    <a:cubicBezTo>
                      <a:pt x="107" y="689"/>
                      <a:pt x="105" y="683"/>
                      <a:pt x="103" y="676"/>
                    </a:cubicBezTo>
                    <a:cubicBezTo>
                      <a:pt x="102" y="670"/>
                      <a:pt x="101" y="662"/>
                      <a:pt x="102" y="654"/>
                    </a:cubicBezTo>
                    <a:cubicBezTo>
                      <a:pt x="102" y="652"/>
                      <a:pt x="102" y="649"/>
                      <a:pt x="102" y="647"/>
                    </a:cubicBezTo>
                    <a:cubicBezTo>
                      <a:pt x="103" y="646"/>
                      <a:pt x="103" y="645"/>
                      <a:pt x="103" y="644"/>
                    </a:cubicBezTo>
                    <a:cubicBezTo>
                      <a:pt x="103" y="643"/>
                      <a:pt x="103" y="643"/>
                      <a:pt x="103" y="643"/>
                    </a:cubicBezTo>
                    <a:cubicBezTo>
                      <a:pt x="104" y="642"/>
                      <a:pt x="104" y="642"/>
                      <a:pt x="104" y="642"/>
                    </a:cubicBezTo>
                    <a:cubicBezTo>
                      <a:pt x="104" y="642"/>
                      <a:pt x="104" y="642"/>
                      <a:pt x="104" y="642"/>
                    </a:cubicBezTo>
                    <a:cubicBezTo>
                      <a:pt x="104" y="642"/>
                      <a:pt x="104" y="642"/>
                      <a:pt x="104" y="642"/>
                    </a:cubicBezTo>
                    <a:cubicBezTo>
                      <a:pt x="104" y="641"/>
                      <a:pt x="104" y="641"/>
                      <a:pt x="104" y="641"/>
                    </a:cubicBezTo>
                    <a:cubicBezTo>
                      <a:pt x="105" y="637"/>
                      <a:pt x="106" y="632"/>
                      <a:pt x="109" y="628"/>
                    </a:cubicBezTo>
                    <a:cubicBezTo>
                      <a:pt x="113" y="620"/>
                      <a:pt x="120" y="613"/>
                      <a:pt x="128" y="606"/>
                    </a:cubicBezTo>
                    <a:cubicBezTo>
                      <a:pt x="136" y="600"/>
                      <a:pt x="144" y="594"/>
                      <a:pt x="153" y="589"/>
                    </a:cubicBezTo>
                    <a:cubicBezTo>
                      <a:pt x="158" y="586"/>
                      <a:pt x="162" y="583"/>
                      <a:pt x="166" y="580"/>
                    </a:cubicBezTo>
                    <a:cubicBezTo>
                      <a:pt x="170" y="577"/>
                      <a:pt x="173" y="574"/>
                      <a:pt x="175" y="570"/>
                    </a:cubicBezTo>
                    <a:cubicBezTo>
                      <a:pt x="177" y="566"/>
                      <a:pt x="177" y="562"/>
                      <a:pt x="176" y="558"/>
                    </a:cubicBezTo>
                    <a:cubicBezTo>
                      <a:pt x="175" y="556"/>
                      <a:pt x="174" y="554"/>
                      <a:pt x="172" y="551"/>
                    </a:cubicBezTo>
                    <a:cubicBezTo>
                      <a:pt x="172" y="550"/>
                      <a:pt x="171" y="549"/>
                      <a:pt x="170" y="548"/>
                    </a:cubicBezTo>
                    <a:cubicBezTo>
                      <a:pt x="169" y="547"/>
                      <a:pt x="169" y="546"/>
                      <a:pt x="168" y="545"/>
                    </a:cubicBezTo>
                    <a:cubicBezTo>
                      <a:pt x="164" y="541"/>
                      <a:pt x="160" y="536"/>
                      <a:pt x="156" y="531"/>
                    </a:cubicBezTo>
                    <a:cubicBezTo>
                      <a:pt x="154" y="529"/>
                      <a:pt x="152" y="527"/>
                      <a:pt x="151" y="524"/>
                    </a:cubicBezTo>
                    <a:cubicBezTo>
                      <a:pt x="148" y="520"/>
                      <a:pt x="148" y="520"/>
                      <a:pt x="148" y="520"/>
                    </a:cubicBezTo>
                    <a:cubicBezTo>
                      <a:pt x="145" y="516"/>
                      <a:pt x="145" y="516"/>
                      <a:pt x="145" y="516"/>
                    </a:cubicBezTo>
                    <a:cubicBezTo>
                      <a:pt x="131" y="496"/>
                      <a:pt x="122" y="469"/>
                      <a:pt x="122" y="442"/>
                    </a:cubicBezTo>
                    <a:cubicBezTo>
                      <a:pt x="122" y="416"/>
                      <a:pt x="128" y="389"/>
                      <a:pt x="134" y="364"/>
                    </a:cubicBezTo>
                    <a:cubicBezTo>
                      <a:pt x="137" y="352"/>
                      <a:pt x="140" y="339"/>
                      <a:pt x="141" y="327"/>
                    </a:cubicBezTo>
                    <a:cubicBezTo>
                      <a:pt x="143" y="315"/>
                      <a:pt x="144" y="302"/>
                      <a:pt x="143" y="290"/>
                    </a:cubicBezTo>
                    <a:cubicBezTo>
                      <a:pt x="143" y="278"/>
                      <a:pt x="141" y="266"/>
                      <a:pt x="138" y="254"/>
                    </a:cubicBezTo>
                    <a:cubicBezTo>
                      <a:pt x="138" y="251"/>
                      <a:pt x="137" y="248"/>
                      <a:pt x="136" y="245"/>
                    </a:cubicBezTo>
                    <a:cubicBezTo>
                      <a:pt x="135" y="242"/>
                      <a:pt x="135" y="239"/>
                      <a:pt x="134" y="236"/>
                    </a:cubicBezTo>
                    <a:cubicBezTo>
                      <a:pt x="133" y="232"/>
                      <a:pt x="133" y="232"/>
                      <a:pt x="133" y="232"/>
                    </a:cubicBezTo>
                    <a:cubicBezTo>
                      <a:pt x="132" y="231"/>
                      <a:pt x="132" y="231"/>
                      <a:pt x="132" y="231"/>
                    </a:cubicBezTo>
                    <a:cubicBezTo>
                      <a:pt x="132" y="230"/>
                      <a:pt x="132" y="230"/>
                      <a:pt x="132" y="230"/>
                    </a:cubicBezTo>
                    <a:cubicBezTo>
                      <a:pt x="132" y="230"/>
                      <a:pt x="132" y="230"/>
                      <a:pt x="132" y="230"/>
                    </a:cubicBezTo>
                    <a:cubicBezTo>
                      <a:pt x="131" y="227"/>
                      <a:pt x="131" y="227"/>
                      <a:pt x="131" y="227"/>
                    </a:cubicBezTo>
                    <a:cubicBezTo>
                      <a:pt x="130" y="225"/>
                      <a:pt x="129" y="222"/>
                      <a:pt x="128" y="219"/>
                    </a:cubicBezTo>
                    <a:cubicBezTo>
                      <a:pt x="124" y="208"/>
                      <a:pt x="119" y="198"/>
                      <a:pt x="114" y="188"/>
                    </a:cubicBezTo>
                    <a:cubicBezTo>
                      <a:pt x="108" y="178"/>
                      <a:pt x="102" y="169"/>
                      <a:pt x="95" y="160"/>
                    </a:cubicBezTo>
                    <a:cubicBezTo>
                      <a:pt x="82" y="142"/>
                      <a:pt x="68" y="126"/>
                      <a:pt x="55" y="112"/>
                    </a:cubicBezTo>
                    <a:cubicBezTo>
                      <a:pt x="42" y="98"/>
                      <a:pt x="30" y="85"/>
                      <a:pt x="20" y="73"/>
                    </a:cubicBezTo>
                    <a:cubicBezTo>
                      <a:pt x="14" y="67"/>
                      <a:pt x="10" y="60"/>
                      <a:pt x="7" y="54"/>
                    </a:cubicBezTo>
                    <a:cubicBezTo>
                      <a:pt x="6" y="51"/>
                      <a:pt x="4" y="48"/>
                      <a:pt x="4" y="45"/>
                    </a:cubicBezTo>
                    <a:cubicBezTo>
                      <a:pt x="3" y="42"/>
                      <a:pt x="2" y="38"/>
                      <a:pt x="1" y="36"/>
                    </a:cubicBezTo>
                    <a:cubicBezTo>
                      <a:pt x="0" y="30"/>
                      <a:pt x="0" y="25"/>
                      <a:pt x="1" y="20"/>
                    </a:cubicBezTo>
                    <a:cubicBezTo>
                      <a:pt x="1" y="16"/>
                      <a:pt x="2" y="12"/>
                      <a:pt x="2" y="9"/>
                    </a:cubicBezTo>
                    <a:cubicBezTo>
                      <a:pt x="4" y="3"/>
                      <a:pt x="5" y="0"/>
                      <a:pt x="5" y="0"/>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02">
                <a:extLst>
                  <a:ext uri="{FF2B5EF4-FFF2-40B4-BE49-F238E27FC236}">
                    <a16:creationId xmlns:a16="http://schemas.microsoft.com/office/drawing/2014/main" id="{6D201077-AECB-4DB0-9910-57CBF365C950}"/>
                  </a:ext>
                </a:extLst>
              </p:cNvPr>
              <p:cNvSpPr>
                <a:spLocks/>
              </p:cNvSpPr>
              <p:nvPr/>
            </p:nvSpPr>
            <p:spPr bwMode="auto">
              <a:xfrm>
                <a:off x="2628" y="2948"/>
                <a:ext cx="114" cy="176"/>
              </a:xfrm>
              <a:custGeom>
                <a:avLst/>
                <a:gdLst>
                  <a:gd name="T0" fmla="*/ 47 w 48"/>
                  <a:gd name="T1" fmla="*/ 74 h 74"/>
                  <a:gd name="T2" fmla="*/ 46 w 48"/>
                  <a:gd name="T3" fmla="*/ 71 h 74"/>
                  <a:gd name="T4" fmla="*/ 44 w 48"/>
                  <a:gd name="T5" fmla="*/ 67 h 74"/>
                  <a:gd name="T6" fmla="*/ 41 w 48"/>
                  <a:gd name="T7" fmla="*/ 62 h 74"/>
                  <a:gd name="T8" fmla="*/ 39 w 48"/>
                  <a:gd name="T9" fmla="*/ 59 h 74"/>
                  <a:gd name="T10" fmla="*/ 37 w 48"/>
                  <a:gd name="T11" fmla="*/ 57 h 74"/>
                  <a:gd name="T12" fmla="*/ 34 w 48"/>
                  <a:gd name="T13" fmla="*/ 54 h 74"/>
                  <a:gd name="T14" fmla="*/ 32 w 48"/>
                  <a:gd name="T15" fmla="*/ 53 h 74"/>
                  <a:gd name="T16" fmla="*/ 31 w 48"/>
                  <a:gd name="T17" fmla="*/ 52 h 74"/>
                  <a:gd name="T18" fmla="*/ 28 w 48"/>
                  <a:gd name="T19" fmla="*/ 50 h 74"/>
                  <a:gd name="T20" fmla="*/ 24 w 48"/>
                  <a:gd name="T21" fmla="*/ 47 h 74"/>
                  <a:gd name="T22" fmla="*/ 20 w 48"/>
                  <a:gd name="T23" fmla="*/ 45 h 74"/>
                  <a:gd name="T24" fmla="*/ 16 w 48"/>
                  <a:gd name="T25" fmla="*/ 43 h 74"/>
                  <a:gd name="T26" fmla="*/ 13 w 48"/>
                  <a:gd name="T27" fmla="*/ 40 h 74"/>
                  <a:gd name="T28" fmla="*/ 9 w 48"/>
                  <a:gd name="T29" fmla="*/ 37 h 74"/>
                  <a:gd name="T30" fmla="*/ 6 w 48"/>
                  <a:gd name="T31" fmla="*/ 33 h 74"/>
                  <a:gd name="T32" fmla="*/ 3 w 48"/>
                  <a:gd name="T33" fmla="*/ 29 h 74"/>
                  <a:gd name="T34" fmla="*/ 0 w 48"/>
                  <a:gd name="T35" fmla="*/ 21 h 74"/>
                  <a:gd name="T36" fmla="*/ 1 w 48"/>
                  <a:gd name="T37" fmla="*/ 13 h 74"/>
                  <a:gd name="T38" fmla="*/ 3 w 48"/>
                  <a:gd name="T39" fmla="*/ 7 h 74"/>
                  <a:gd name="T40" fmla="*/ 6 w 48"/>
                  <a:gd name="T41" fmla="*/ 3 h 74"/>
                  <a:gd name="T42" fmla="*/ 7 w 48"/>
                  <a:gd name="T43" fmla="*/ 0 h 74"/>
                  <a:gd name="T44" fmla="*/ 8 w 48"/>
                  <a:gd name="T45" fmla="*/ 0 h 74"/>
                  <a:gd name="T46" fmla="*/ 8 w 48"/>
                  <a:gd name="T47" fmla="*/ 1 h 74"/>
                  <a:gd name="T48" fmla="*/ 7 w 48"/>
                  <a:gd name="T49" fmla="*/ 3 h 74"/>
                  <a:gd name="T50" fmla="*/ 6 w 48"/>
                  <a:gd name="T51" fmla="*/ 8 h 74"/>
                  <a:gd name="T52" fmla="*/ 5 w 48"/>
                  <a:gd name="T53" fmla="*/ 14 h 74"/>
                  <a:gd name="T54" fmla="*/ 6 w 48"/>
                  <a:gd name="T55" fmla="*/ 20 h 74"/>
                  <a:gd name="T56" fmla="*/ 7 w 48"/>
                  <a:gd name="T57" fmla="*/ 23 h 74"/>
                  <a:gd name="T58" fmla="*/ 8 w 48"/>
                  <a:gd name="T59" fmla="*/ 25 h 74"/>
                  <a:gd name="T60" fmla="*/ 9 w 48"/>
                  <a:gd name="T61" fmla="*/ 26 h 74"/>
                  <a:gd name="T62" fmla="*/ 11 w 48"/>
                  <a:gd name="T63" fmla="*/ 29 h 74"/>
                  <a:gd name="T64" fmla="*/ 14 w 48"/>
                  <a:gd name="T65" fmla="*/ 32 h 74"/>
                  <a:gd name="T66" fmla="*/ 17 w 48"/>
                  <a:gd name="T67" fmla="*/ 34 h 74"/>
                  <a:gd name="T68" fmla="*/ 20 w 48"/>
                  <a:gd name="T69" fmla="*/ 37 h 74"/>
                  <a:gd name="T70" fmla="*/ 28 w 48"/>
                  <a:gd name="T71" fmla="*/ 41 h 74"/>
                  <a:gd name="T72" fmla="*/ 32 w 48"/>
                  <a:gd name="T73" fmla="*/ 44 h 74"/>
                  <a:gd name="T74" fmla="*/ 35 w 48"/>
                  <a:gd name="T75" fmla="*/ 47 h 74"/>
                  <a:gd name="T76" fmla="*/ 38 w 48"/>
                  <a:gd name="T77" fmla="*/ 50 h 74"/>
                  <a:gd name="T78" fmla="*/ 41 w 48"/>
                  <a:gd name="T79" fmla="*/ 53 h 74"/>
                  <a:gd name="T80" fmla="*/ 45 w 48"/>
                  <a:gd name="T81" fmla="*/ 59 h 74"/>
                  <a:gd name="T82" fmla="*/ 47 w 48"/>
                  <a:gd name="T83" fmla="*/ 66 h 74"/>
                  <a:gd name="T84" fmla="*/ 48 w 48"/>
                  <a:gd name="T85" fmla="*/ 70 h 74"/>
                  <a:gd name="T86" fmla="*/ 48 w 48"/>
                  <a:gd name="T87" fmla="*/ 73 h 74"/>
                  <a:gd name="T88" fmla="*/ 47 w 48"/>
                  <a:gd name="T8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4">
                    <a:moveTo>
                      <a:pt x="47" y="74"/>
                    </a:moveTo>
                    <a:cubicBezTo>
                      <a:pt x="47" y="74"/>
                      <a:pt x="47" y="73"/>
                      <a:pt x="46" y="71"/>
                    </a:cubicBezTo>
                    <a:cubicBezTo>
                      <a:pt x="46" y="69"/>
                      <a:pt x="45" y="68"/>
                      <a:pt x="44" y="67"/>
                    </a:cubicBezTo>
                    <a:cubicBezTo>
                      <a:pt x="43" y="65"/>
                      <a:pt x="42" y="63"/>
                      <a:pt x="41" y="62"/>
                    </a:cubicBezTo>
                    <a:cubicBezTo>
                      <a:pt x="40" y="61"/>
                      <a:pt x="40" y="60"/>
                      <a:pt x="39" y="59"/>
                    </a:cubicBezTo>
                    <a:cubicBezTo>
                      <a:pt x="38" y="58"/>
                      <a:pt x="37" y="58"/>
                      <a:pt x="37" y="57"/>
                    </a:cubicBezTo>
                    <a:cubicBezTo>
                      <a:pt x="36" y="56"/>
                      <a:pt x="35" y="55"/>
                      <a:pt x="34" y="54"/>
                    </a:cubicBezTo>
                    <a:cubicBezTo>
                      <a:pt x="33" y="54"/>
                      <a:pt x="33" y="53"/>
                      <a:pt x="32" y="53"/>
                    </a:cubicBezTo>
                    <a:cubicBezTo>
                      <a:pt x="32" y="53"/>
                      <a:pt x="31" y="52"/>
                      <a:pt x="31" y="52"/>
                    </a:cubicBezTo>
                    <a:cubicBezTo>
                      <a:pt x="30" y="51"/>
                      <a:pt x="29" y="50"/>
                      <a:pt x="28" y="50"/>
                    </a:cubicBezTo>
                    <a:cubicBezTo>
                      <a:pt x="26" y="49"/>
                      <a:pt x="25" y="48"/>
                      <a:pt x="24" y="47"/>
                    </a:cubicBezTo>
                    <a:cubicBezTo>
                      <a:pt x="23" y="47"/>
                      <a:pt x="22" y="46"/>
                      <a:pt x="20" y="45"/>
                    </a:cubicBezTo>
                    <a:cubicBezTo>
                      <a:pt x="16" y="43"/>
                      <a:pt x="16" y="43"/>
                      <a:pt x="16" y="43"/>
                    </a:cubicBezTo>
                    <a:cubicBezTo>
                      <a:pt x="13" y="40"/>
                      <a:pt x="13" y="40"/>
                      <a:pt x="13" y="40"/>
                    </a:cubicBezTo>
                    <a:cubicBezTo>
                      <a:pt x="11" y="39"/>
                      <a:pt x="10" y="38"/>
                      <a:pt x="9" y="37"/>
                    </a:cubicBezTo>
                    <a:cubicBezTo>
                      <a:pt x="8" y="36"/>
                      <a:pt x="7" y="35"/>
                      <a:pt x="6" y="33"/>
                    </a:cubicBezTo>
                    <a:cubicBezTo>
                      <a:pt x="5" y="32"/>
                      <a:pt x="4" y="31"/>
                      <a:pt x="3" y="29"/>
                    </a:cubicBezTo>
                    <a:cubicBezTo>
                      <a:pt x="2" y="27"/>
                      <a:pt x="1" y="24"/>
                      <a:pt x="0" y="21"/>
                    </a:cubicBezTo>
                    <a:cubicBezTo>
                      <a:pt x="0" y="18"/>
                      <a:pt x="0" y="15"/>
                      <a:pt x="1" y="13"/>
                    </a:cubicBezTo>
                    <a:cubicBezTo>
                      <a:pt x="1" y="11"/>
                      <a:pt x="2" y="9"/>
                      <a:pt x="3" y="7"/>
                    </a:cubicBezTo>
                    <a:cubicBezTo>
                      <a:pt x="4" y="5"/>
                      <a:pt x="5" y="4"/>
                      <a:pt x="6" y="3"/>
                    </a:cubicBezTo>
                    <a:cubicBezTo>
                      <a:pt x="6" y="2"/>
                      <a:pt x="7" y="1"/>
                      <a:pt x="7" y="0"/>
                    </a:cubicBezTo>
                    <a:cubicBezTo>
                      <a:pt x="8" y="0"/>
                      <a:pt x="8" y="0"/>
                      <a:pt x="8" y="0"/>
                    </a:cubicBezTo>
                    <a:cubicBezTo>
                      <a:pt x="8" y="0"/>
                      <a:pt x="8" y="0"/>
                      <a:pt x="8" y="1"/>
                    </a:cubicBezTo>
                    <a:cubicBezTo>
                      <a:pt x="8" y="1"/>
                      <a:pt x="7" y="2"/>
                      <a:pt x="7" y="3"/>
                    </a:cubicBezTo>
                    <a:cubicBezTo>
                      <a:pt x="6" y="5"/>
                      <a:pt x="6" y="6"/>
                      <a:pt x="6" y="8"/>
                    </a:cubicBezTo>
                    <a:cubicBezTo>
                      <a:pt x="5" y="10"/>
                      <a:pt x="5" y="12"/>
                      <a:pt x="5" y="14"/>
                    </a:cubicBezTo>
                    <a:cubicBezTo>
                      <a:pt x="5" y="16"/>
                      <a:pt x="5" y="18"/>
                      <a:pt x="6" y="20"/>
                    </a:cubicBezTo>
                    <a:cubicBezTo>
                      <a:pt x="6" y="21"/>
                      <a:pt x="7" y="22"/>
                      <a:pt x="7" y="23"/>
                    </a:cubicBezTo>
                    <a:cubicBezTo>
                      <a:pt x="7" y="24"/>
                      <a:pt x="8" y="24"/>
                      <a:pt x="8" y="25"/>
                    </a:cubicBezTo>
                    <a:cubicBezTo>
                      <a:pt x="8" y="25"/>
                      <a:pt x="9" y="26"/>
                      <a:pt x="9" y="26"/>
                    </a:cubicBezTo>
                    <a:cubicBezTo>
                      <a:pt x="10" y="27"/>
                      <a:pt x="11" y="28"/>
                      <a:pt x="11" y="29"/>
                    </a:cubicBezTo>
                    <a:cubicBezTo>
                      <a:pt x="12" y="30"/>
                      <a:pt x="13" y="31"/>
                      <a:pt x="14" y="32"/>
                    </a:cubicBezTo>
                    <a:cubicBezTo>
                      <a:pt x="15" y="33"/>
                      <a:pt x="16" y="33"/>
                      <a:pt x="17" y="34"/>
                    </a:cubicBezTo>
                    <a:cubicBezTo>
                      <a:pt x="20" y="37"/>
                      <a:pt x="20" y="37"/>
                      <a:pt x="20" y="37"/>
                    </a:cubicBezTo>
                    <a:cubicBezTo>
                      <a:pt x="23" y="38"/>
                      <a:pt x="25" y="40"/>
                      <a:pt x="28" y="41"/>
                    </a:cubicBezTo>
                    <a:cubicBezTo>
                      <a:pt x="29" y="42"/>
                      <a:pt x="30" y="43"/>
                      <a:pt x="32" y="44"/>
                    </a:cubicBezTo>
                    <a:cubicBezTo>
                      <a:pt x="33" y="45"/>
                      <a:pt x="34" y="46"/>
                      <a:pt x="35" y="47"/>
                    </a:cubicBezTo>
                    <a:cubicBezTo>
                      <a:pt x="36" y="48"/>
                      <a:pt x="37" y="49"/>
                      <a:pt x="38" y="50"/>
                    </a:cubicBezTo>
                    <a:cubicBezTo>
                      <a:pt x="39" y="51"/>
                      <a:pt x="40" y="52"/>
                      <a:pt x="41" y="53"/>
                    </a:cubicBezTo>
                    <a:cubicBezTo>
                      <a:pt x="42" y="55"/>
                      <a:pt x="44" y="57"/>
                      <a:pt x="45" y="59"/>
                    </a:cubicBezTo>
                    <a:cubicBezTo>
                      <a:pt x="46" y="62"/>
                      <a:pt x="46" y="64"/>
                      <a:pt x="47" y="66"/>
                    </a:cubicBezTo>
                    <a:cubicBezTo>
                      <a:pt x="47" y="67"/>
                      <a:pt x="48" y="69"/>
                      <a:pt x="48" y="70"/>
                    </a:cubicBezTo>
                    <a:cubicBezTo>
                      <a:pt x="48" y="72"/>
                      <a:pt x="48" y="73"/>
                      <a:pt x="48" y="73"/>
                    </a:cubicBezTo>
                    <a:cubicBezTo>
                      <a:pt x="47" y="74"/>
                      <a:pt x="47" y="74"/>
                      <a:pt x="47" y="74"/>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03">
                <a:extLst>
                  <a:ext uri="{FF2B5EF4-FFF2-40B4-BE49-F238E27FC236}">
                    <a16:creationId xmlns:a16="http://schemas.microsoft.com/office/drawing/2014/main" id="{50092AA1-299B-4974-9294-81F8E6F2675E}"/>
                  </a:ext>
                </a:extLst>
              </p:cNvPr>
              <p:cNvSpPr>
                <a:spLocks/>
              </p:cNvSpPr>
              <p:nvPr/>
            </p:nvSpPr>
            <p:spPr bwMode="auto">
              <a:xfrm>
                <a:off x="2666" y="3041"/>
                <a:ext cx="31" cy="161"/>
              </a:xfrm>
              <a:custGeom>
                <a:avLst/>
                <a:gdLst>
                  <a:gd name="T0" fmla="*/ 9 w 13"/>
                  <a:gd name="T1" fmla="*/ 68 h 68"/>
                  <a:gd name="T2" fmla="*/ 7 w 13"/>
                  <a:gd name="T3" fmla="*/ 66 h 68"/>
                  <a:gd name="T4" fmla="*/ 5 w 13"/>
                  <a:gd name="T5" fmla="*/ 63 h 68"/>
                  <a:gd name="T6" fmla="*/ 2 w 13"/>
                  <a:gd name="T7" fmla="*/ 58 h 68"/>
                  <a:gd name="T8" fmla="*/ 1 w 13"/>
                  <a:gd name="T9" fmla="*/ 53 h 68"/>
                  <a:gd name="T10" fmla="*/ 0 w 13"/>
                  <a:gd name="T11" fmla="*/ 50 h 68"/>
                  <a:gd name="T12" fmla="*/ 0 w 13"/>
                  <a:gd name="T13" fmla="*/ 46 h 68"/>
                  <a:gd name="T14" fmla="*/ 0 w 13"/>
                  <a:gd name="T15" fmla="*/ 42 h 68"/>
                  <a:gd name="T16" fmla="*/ 1 w 13"/>
                  <a:gd name="T17" fmla="*/ 39 h 68"/>
                  <a:gd name="T18" fmla="*/ 2 w 13"/>
                  <a:gd name="T19" fmla="*/ 35 h 68"/>
                  <a:gd name="T20" fmla="*/ 3 w 13"/>
                  <a:gd name="T21" fmla="*/ 32 h 68"/>
                  <a:gd name="T22" fmla="*/ 6 w 13"/>
                  <a:gd name="T23" fmla="*/ 26 h 68"/>
                  <a:gd name="T24" fmla="*/ 6 w 13"/>
                  <a:gd name="T25" fmla="*/ 23 h 68"/>
                  <a:gd name="T26" fmla="*/ 7 w 13"/>
                  <a:gd name="T27" fmla="*/ 20 h 68"/>
                  <a:gd name="T28" fmla="*/ 7 w 13"/>
                  <a:gd name="T29" fmla="*/ 15 h 68"/>
                  <a:gd name="T30" fmla="*/ 6 w 13"/>
                  <a:gd name="T31" fmla="*/ 10 h 68"/>
                  <a:gd name="T32" fmla="*/ 5 w 13"/>
                  <a:gd name="T33" fmla="*/ 6 h 68"/>
                  <a:gd name="T34" fmla="*/ 3 w 13"/>
                  <a:gd name="T35" fmla="*/ 3 h 68"/>
                  <a:gd name="T36" fmla="*/ 2 w 13"/>
                  <a:gd name="T37" fmla="*/ 1 h 68"/>
                  <a:gd name="T38" fmla="*/ 1 w 13"/>
                  <a:gd name="T39" fmla="*/ 0 h 68"/>
                  <a:gd name="T40" fmla="*/ 4 w 13"/>
                  <a:gd name="T41" fmla="*/ 2 h 68"/>
                  <a:gd name="T42" fmla="*/ 7 w 13"/>
                  <a:gd name="T43" fmla="*/ 4 h 68"/>
                  <a:gd name="T44" fmla="*/ 10 w 13"/>
                  <a:gd name="T45" fmla="*/ 8 h 68"/>
                  <a:gd name="T46" fmla="*/ 12 w 13"/>
                  <a:gd name="T47" fmla="*/ 14 h 68"/>
                  <a:gd name="T48" fmla="*/ 13 w 13"/>
                  <a:gd name="T49" fmla="*/ 21 h 68"/>
                  <a:gd name="T50" fmla="*/ 13 w 13"/>
                  <a:gd name="T51" fmla="*/ 28 h 68"/>
                  <a:gd name="T52" fmla="*/ 12 w 13"/>
                  <a:gd name="T53" fmla="*/ 32 h 68"/>
                  <a:gd name="T54" fmla="*/ 10 w 13"/>
                  <a:gd name="T55" fmla="*/ 35 h 68"/>
                  <a:gd name="T56" fmla="*/ 9 w 13"/>
                  <a:gd name="T57" fmla="*/ 38 h 68"/>
                  <a:gd name="T58" fmla="*/ 8 w 13"/>
                  <a:gd name="T59" fmla="*/ 41 h 68"/>
                  <a:gd name="T60" fmla="*/ 7 w 13"/>
                  <a:gd name="T61" fmla="*/ 47 h 68"/>
                  <a:gd name="T62" fmla="*/ 6 w 13"/>
                  <a:gd name="T63" fmla="*/ 49 h 68"/>
                  <a:gd name="T64" fmla="*/ 6 w 13"/>
                  <a:gd name="T65" fmla="*/ 52 h 68"/>
                  <a:gd name="T66" fmla="*/ 7 w 13"/>
                  <a:gd name="T67" fmla="*/ 57 h 68"/>
                  <a:gd name="T68" fmla="*/ 7 w 13"/>
                  <a:gd name="T69" fmla="*/ 62 h 68"/>
                  <a:gd name="T70" fmla="*/ 8 w 13"/>
                  <a:gd name="T71" fmla="*/ 65 h 68"/>
                  <a:gd name="T72" fmla="*/ 9 w 13"/>
                  <a:gd name="T7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68">
                    <a:moveTo>
                      <a:pt x="9" y="68"/>
                    </a:moveTo>
                    <a:cubicBezTo>
                      <a:pt x="9" y="68"/>
                      <a:pt x="8" y="68"/>
                      <a:pt x="7" y="66"/>
                    </a:cubicBezTo>
                    <a:cubicBezTo>
                      <a:pt x="6" y="65"/>
                      <a:pt x="5" y="64"/>
                      <a:pt x="5" y="63"/>
                    </a:cubicBezTo>
                    <a:cubicBezTo>
                      <a:pt x="4" y="62"/>
                      <a:pt x="3" y="60"/>
                      <a:pt x="2" y="58"/>
                    </a:cubicBezTo>
                    <a:cubicBezTo>
                      <a:pt x="2" y="57"/>
                      <a:pt x="1" y="55"/>
                      <a:pt x="1" y="53"/>
                    </a:cubicBezTo>
                    <a:cubicBezTo>
                      <a:pt x="0" y="52"/>
                      <a:pt x="0" y="51"/>
                      <a:pt x="0" y="50"/>
                    </a:cubicBezTo>
                    <a:cubicBezTo>
                      <a:pt x="0" y="48"/>
                      <a:pt x="0" y="47"/>
                      <a:pt x="0" y="46"/>
                    </a:cubicBezTo>
                    <a:cubicBezTo>
                      <a:pt x="0" y="45"/>
                      <a:pt x="0" y="44"/>
                      <a:pt x="0" y="42"/>
                    </a:cubicBezTo>
                    <a:cubicBezTo>
                      <a:pt x="0" y="41"/>
                      <a:pt x="1" y="40"/>
                      <a:pt x="1" y="39"/>
                    </a:cubicBezTo>
                    <a:cubicBezTo>
                      <a:pt x="1" y="38"/>
                      <a:pt x="2" y="36"/>
                      <a:pt x="2" y="35"/>
                    </a:cubicBezTo>
                    <a:cubicBezTo>
                      <a:pt x="3" y="32"/>
                      <a:pt x="3" y="32"/>
                      <a:pt x="3" y="32"/>
                    </a:cubicBezTo>
                    <a:cubicBezTo>
                      <a:pt x="4" y="30"/>
                      <a:pt x="5" y="28"/>
                      <a:pt x="6" y="26"/>
                    </a:cubicBezTo>
                    <a:cubicBezTo>
                      <a:pt x="6" y="25"/>
                      <a:pt x="6" y="24"/>
                      <a:pt x="6" y="23"/>
                    </a:cubicBezTo>
                    <a:cubicBezTo>
                      <a:pt x="7" y="22"/>
                      <a:pt x="7" y="21"/>
                      <a:pt x="7" y="20"/>
                    </a:cubicBezTo>
                    <a:cubicBezTo>
                      <a:pt x="7" y="18"/>
                      <a:pt x="7" y="17"/>
                      <a:pt x="7" y="15"/>
                    </a:cubicBezTo>
                    <a:cubicBezTo>
                      <a:pt x="7" y="13"/>
                      <a:pt x="7" y="11"/>
                      <a:pt x="6" y="10"/>
                    </a:cubicBezTo>
                    <a:cubicBezTo>
                      <a:pt x="6" y="8"/>
                      <a:pt x="5" y="7"/>
                      <a:pt x="5" y="6"/>
                    </a:cubicBezTo>
                    <a:cubicBezTo>
                      <a:pt x="4" y="5"/>
                      <a:pt x="4" y="3"/>
                      <a:pt x="3" y="3"/>
                    </a:cubicBezTo>
                    <a:cubicBezTo>
                      <a:pt x="3" y="2"/>
                      <a:pt x="2" y="1"/>
                      <a:pt x="2" y="1"/>
                    </a:cubicBezTo>
                    <a:cubicBezTo>
                      <a:pt x="1" y="0"/>
                      <a:pt x="1" y="0"/>
                      <a:pt x="1" y="0"/>
                    </a:cubicBezTo>
                    <a:cubicBezTo>
                      <a:pt x="1" y="0"/>
                      <a:pt x="2" y="0"/>
                      <a:pt x="4" y="2"/>
                    </a:cubicBezTo>
                    <a:cubicBezTo>
                      <a:pt x="5" y="2"/>
                      <a:pt x="6" y="3"/>
                      <a:pt x="7" y="4"/>
                    </a:cubicBezTo>
                    <a:cubicBezTo>
                      <a:pt x="8" y="5"/>
                      <a:pt x="9" y="6"/>
                      <a:pt x="10" y="8"/>
                    </a:cubicBezTo>
                    <a:cubicBezTo>
                      <a:pt x="11" y="10"/>
                      <a:pt x="12" y="12"/>
                      <a:pt x="12" y="14"/>
                    </a:cubicBezTo>
                    <a:cubicBezTo>
                      <a:pt x="13" y="16"/>
                      <a:pt x="13" y="18"/>
                      <a:pt x="13" y="21"/>
                    </a:cubicBezTo>
                    <a:cubicBezTo>
                      <a:pt x="13" y="23"/>
                      <a:pt x="13" y="25"/>
                      <a:pt x="13" y="28"/>
                    </a:cubicBezTo>
                    <a:cubicBezTo>
                      <a:pt x="12" y="29"/>
                      <a:pt x="12" y="30"/>
                      <a:pt x="12" y="32"/>
                    </a:cubicBezTo>
                    <a:cubicBezTo>
                      <a:pt x="11" y="33"/>
                      <a:pt x="11" y="34"/>
                      <a:pt x="10" y="35"/>
                    </a:cubicBezTo>
                    <a:cubicBezTo>
                      <a:pt x="9" y="38"/>
                      <a:pt x="9" y="38"/>
                      <a:pt x="9" y="38"/>
                    </a:cubicBezTo>
                    <a:cubicBezTo>
                      <a:pt x="9" y="39"/>
                      <a:pt x="8" y="40"/>
                      <a:pt x="8" y="41"/>
                    </a:cubicBezTo>
                    <a:cubicBezTo>
                      <a:pt x="7" y="43"/>
                      <a:pt x="7" y="45"/>
                      <a:pt x="7" y="47"/>
                    </a:cubicBezTo>
                    <a:cubicBezTo>
                      <a:pt x="6" y="47"/>
                      <a:pt x="6" y="48"/>
                      <a:pt x="6" y="49"/>
                    </a:cubicBezTo>
                    <a:cubicBezTo>
                      <a:pt x="6" y="50"/>
                      <a:pt x="6" y="51"/>
                      <a:pt x="6" y="52"/>
                    </a:cubicBezTo>
                    <a:cubicBezTo>
                      <a:pt x="6" y="54"/>
                      <a:pt x="6" y="56"/>
                      <a:pt x="7" y="57"/>
                    </a:cubicBezTo>
                    <a:cubicBezTo>
                      <a:pt x="7" y="59"/>
                      <a:pt x="7" y="60"/>
                      <a:pt x="7" y="62"/>
                    </a:cubicBezTo>
                    <a:cubicBezTo>
                      <a:pt x="8" y="63"/>
                      <a:pt x="8" y="64"/>
                      <a:pt x="8" y="65"/>
                    </a:cubicBezTo>
                    <a:cubicBezTo>
                      <a:pt x="9" y="67"/>
                      <a:pt x="9" y="68"/>
                      <a:pt x="9" y="68"/>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04">
                <a:extLst>
                  <a:ext uri="{FF2B5EF4-FFF2-40B4-BE49-F238E27FC236}">
                    <a16:creationId xmlns:a16="http://schemas.microsoft.com/office/drawing/2014/main" id="{5C9E0536-B298-4B1A-A9B7-9049BC7F899E}"/>
                  </a:ext>
                </a:extLst>
              </p:cNvPr>
              <p:cNvSpPr>
                <a:spLocks/>
              </p:cNvSpPr>
              <p:nvPr/>
            </p:nvSpPr>
            <p:spPr bwMode="auto">
              <a:xfrm>
                <a:off x="2575" y="2798"/>
                <a:ext cx="550" cy="121"/>
              </a:xfrm>
              <a:custGeom>
                <a:avLst/>
                <a:gdLst>
                  <a:gd name="T0" fmla="*/ 231 w 231"/>
                  <a:gd name="T1" fmla="*/ 51 h 51"/>
                  <a:gd name="T2" fmla="*/ 229 w 231"/>
                  <a:gd name="T3" fmla="*/ 50 h 51"/>
                  <a:gd name="T4" fmla="*/ 225 w 231"/>
                  <a:gd name="T5" fmla="*/ 49 h 51"/>
                  <a:gd name="T6" fmla="*/ 221 w 231"/>
                  <a:gd name="T7" fmla="*/ 47 h 51"/>
                  <a:gd name="T8" fmla="*/ 216 w 231"/>
                  <a:gd name="T9" fmla="*/ 44 h 51"/>
                  <a:gd name="T10" fmla="*/ 210 w 231"/>
                  <a:gd name="T11" fmla="*/ 41 h 51"/>
                  <a:gd name="T12" fmla="*/ 204 w 231"/>
                  <a:gd name="T13" fmla="*/ 36 h 51"/>
                  <a:gd name="T14" fmla="*/ 200 w 231"/>
                  <a:gd name="T15" fmla="*/ 34 h 51"/>
                  <a:gd name="T16" fmla="*/ 197 w 231"/>
                  <a:gd name="T17" fmla="*/ 31 h 51"/>
                  <a:gd name="T18" fmla="*/ 190 w 231"/>
                  <a:gd name="T19" fmla="*/ 25 h 51"/>
                  <a:gd name="T20" fmla="*/ 186 w 231"/>
                  <a:gd name="T21" fmla="*/ 22 h 51"/>
                  <a:gd name="T22" fmla="*/ 182 w 231"/>
                  <a:gd name="T23" fmla="*/ 19 h 51"/>
                  <a:gd name="T24" fmla="*/ 164 w 231"/>
                  <a:gd name="T25" fmla="*/ 11 h 51"/>
                  <a:gd name="T26" fmla="*/ 143 w 231"/>
                  <a:gd name="T27" fmla="*/ 10 h 51"/>
                  <a:gd name="T28" fmla="*/ 121 w 231"/>
                  <a:gd name="T29" fmla="*/ 14 h 51"/>
                  <a:gd name="T30" fmla="*/ 98 w 231"/>
                  <a:gd name="T31" fmla="*/ 21 h 51"/>
                  <a:gd name="T32" fmla="*/ 75 w 231"/>
                  <a:gd name="T33" fmla="*/ 25 h 51"/>
                  <a:gd name="T34" fmla="*/ 54 w 231"/>
                  <a:gd name="T35" fmla="*/ 27 h 51"/>
                  <a:gd name="T36" fmla="*/ 34 w 231"/>
                  <a:gd name="T37" fmla="*/ 25 h 51"/>
                  <a:gd name="T38" fmla="*/ 18 w 231"/>
                  <a:gd name="T39" fmla="*/ 20 h 51"/>
                  <a:gd name="T40" fmla="*/ 8 w 231"/>
                  <a:gd name="T41" fmla="*/ 13 h 51"/>
                  <a:gd name="T42" fmla="*/ 6 w 231"/>
                  <a:gd name="T43" fmla="*/ 11 h 51"/>
                  <a:gd name="T44" fmla="*/ 4 w 231"/>
                  <a:gd name="T45" fmla="*/ 10 h 51"/>
                  <a:gd name="T46" fmla="*/ 2 w 231"/>
                  <a:gd name="T47" fmla="*/ 7 h 51"/>
                  <a:gd name="T48" fmla="*/ 0 w 231"/>
                  <a:gd name="T49" fmla="*/ 5 h 51"/>
                  <a:gd name="T50" fmla="*/ 2 w 231"/>
                  <a:gd name="T51" fmla="*/ 7 h 51"/>
                  <a:gd name="T52" fmla="*/ 5 w 231"/>
                  <a:gd name="T53" fmla="*/ 9 h 51"/>
                  <a:gd name="T54" fmla="*/ 9 w 231"/>
                  <a:gd name="T55" fmla="*/ 11 h 51"/>
                  <a:gd name="T56" fmla="*/ 20 w 231"/>
                  <a:gd name="T57" fmla="*/ 16 h 51"/>
                  <a:gd name="T58" fmla="*/ 35 w 231"/>
                  <a:gd name="T59" fmla="*/ 20 h 51"/>
                  <a:gd name="T60" fmla="*/ 53 w 231"/>
                  <a:gd name="T61" fmla="*/ 20 h 51"/>
                  <a:gd name="T62" fmla="*/ 74 w 231"/>
                  <a:gd name="T63" fmla="*/ 17 h 51"/>
                  <a:gd name="T64" fmla="*/ 96 w 231"/>
                  <a:gd name="T65" fmla="*/ 11 h 51"/>
                  <a:gd name="T66" fmla="*/ 118 w 231"/>
                  <a:gd name="T67" fmla="*/ 5 h 51"/>
                  <a:gd name="T68" fmla="*/ 142 w 231"/>
                  <a:gd name="T69" fmla="*/ 1 h 51"/>
                  <a:gd name="T70" fmla="*/ 166 w 231"/>
                  <a:gd name="T71" fmla="*/ 3 h 51"/>
                  <a:gd name="T72" fmla="*/ 187 w 231"/>
                  <a:gd name="T73" fmla="*/ 13 h 51"/>
                  <a:gd name="T74" fmla="*/ 191 w 231"/>
                  <a:gd name="T75" fmla="*/ 17 h 51"/>
                  <a:gd name="T76" fmla="*/ 194 w 231"/>
                  <a:gd name="T77" fmla="*/ 20 h 51"/>
                  <a:gd name="T78" fmla="*/ 201 w 231"/>
                  <a:gd name="T79" fmla="*/ 27 h 51"/>
                  <a:gd name="T80" fmla="*/ 204 w 231"/>
                  <a:gd name="T81" fmla="*/ 30 h 51"/>
                  <a:gd name="T82" fmla="*/ 207 w 231"/>
                  <a:gd name="T83" fmla="*/ 33 h 51"/>
                  <a:gd name="T84" fmla="*/ 212 w 231"/>
                  <a:gd name="T85" fmla="*/ 38 h 51"/>
                  <a:gd name="T86" fmla="*/ 218 w 231"/>
                  <a:gd name="T87" fmla="*/ 42 h 51"/>
                  <a:gd name="T88" fmla="*/ 222 w 231"/>
                  <a:gd name="T89" fmla="*/ 45 h 51"/>
                  <a:gd name="T90" fmla="*/ 226 w 231"/>
                  <a:gd name="T91" fmla="*/ 48 h 51"/>
                  <a:gd name="T92" fmla="*/ 229 w 231"/>
                  <a:gd name="T93" fmla="*/ 49 h 51"/>
                  <a:gd name="T94" fmla="*/ 231 w 231"/>
                  <a:gd name="T9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51">
                    <a:moveTo>
                      <a:pt x="231" y="51"/>
                    </a:moveTo>
                    <a:cubicBezTo>
                      <a:pt x="231" y="51"/>
                      <a:pt x="231" y="50"/>
                      <a:pt x="229" y="50"/>
                    </a:cubicBezTo>
                    <a:cubicBezTo>
                      <a:pt x="228" y="50"/>
                      <a:pt x="227" y="49"/>
                      <a:pt x="225" y="49"/>
                    </a:cubicBezTo>
                    <a:cubicBezTo>
                      <a:pt x="224" y="48"/>
                      <a:pt x="223" y="48"/>
                      <a:pt x="221" y="47"/>
                    </a:cubicBezTo>
                    <a:cubicBezTo>
                      <a:pt x="220" y="46"/>
                      <a:pt x="218" y="45"/>
                      <a:pt x="216" y="44"/>
                    </a:cubicBezTo>
                    <a:cubicBezTo>
                      <a:pt x="214" y="43"/>
                      <a:pt x="212" y="42"/>
                      <a:pt x="210" y="41"/>
                    </a:cubicBezTo>
                    <a:cubicBezTo>
                      <a:pt x="208" y="39"/>
                      <a:pt x="206" y="38"/>
                      <a:pt x="204" y="36"/>
                    </a:cubicBezTo>
                    <a:cubicBezTo>
                      <a:pt x="203" y="35"/>
                      <a:pt x="202" y="35"/>
                      <a:pt x="200" y="34"/>
                    </a:cubicBezTo>
                    <a:cubicBezTo>
                      <a:pt x="199" y="33"/>
                      <a:pt x="198" y="32"/>
                      <a:pt x="197" y="31"/>
                    </a:cubicBezTo>
                    <a:cubicBezTo>
                      <a:pt x="195" y="29"/>
                      <a:pt x="192" y="27"/>
                      <a:pt x="190" y="25"/>
                    </a:cubicBezTo>
                    <a:cubicBezTo>
                      <a:pt x="189" y="24"/>
                      <a:pt x="187" y="23"/>
                      <a:pt x="186" y="22"/>
                    </a:cubicBezTo>
                    <a:cubicBezTo>
                      <a:pt x="185" y="21"/>
                      <a:pt x="184" y="20"/>
                      <a:pt x="182" y="19"/>
                    </a:cubicBezTo>
                    <a:cubicBezTo>
                      <a:pt x="177" y="16"/>
                      <a:pt x="171" y="13"/>
                      <a:pt x="164" y="11"/>
                    </a:cubicBezTo>
                    <a:cubicBezTo>
                      <a:pt x="158" y="10"/>
                      <a:pt x="150" y="10"/>
                      <a:pt x="143" y="10"/>
                    </a:cubicBezTo>
                    <a:cubicBezTo>
                      <a:pt x="136" y="11"/>
                      <a:pt x="128" y="12"/>
                      <a:pt x="121" y="14"/>
                    </a:cubicBezTo>
                    <a:cubicBezTo>
                      <a:pt x="113" y="16"/>
                      <a:pt x="106" y="19"/>
                      <a:pt x="98" y="21"/>
                    </a:cubicBezTo>
                    <a:cubicBezTo>
                      <a:pt x="91" y="23"/>
                      <a:pt x="83" y="24"/>
                      <a:pt x="75" y="25"/>
                    </a:cubicBezTo>
                    <a:cubicBezTo>
                      <a:pt x="68" y="27"/>
                      <a:pt x="61" y="27"/>
                      <a:pt x="54" y="27"/>
                    </a:cubicBezTo>
                    <a:cubicBezTo>
                      <a:pt x="47" y="27"/>
                      <a:pt x="40" y="27"/>
                      <a:pt x="34" y="25"/>
                    </a:cubicBezTo>
                    <a:cubicBezTo>
                      <a:pt x="28" y="24"/>
                      <a:pt x="23" y="22"/>
                      <a:pt x="18" y="20"/>
                    </a:cubicBezTo>
                    <a:cubicBezTo>
                      <a:pt x="14" y="18"/>
                      <a:pt x="10" y="15"/>
                      <a:pt x="8" y="13"/>
                    </a:cubicBezTo>
                    <a:cubicBezTo>
                      <a:pt x="7" y="12"/>
                      <a:pt x="6" y="12"/>
                      <a:pt x="6" y="11"/>
                    </a:cubicBezTo>
                    <a:cubicBezTo>
                      <a:pt x="5" y="11"/>
                      <a:pt x="5" y="10"/>
                      <a:pt x="4" y="10"/>
                    </a:cubicBezTo>
                    <a:cubicBezTo>
                      <a:pt x="3" y="9"/>
                      <a:pt x="2" y="8"/>
                      <a:pt x="2" y="7"/>
                    </a:cubicBezTo>
                    <a:cubicBezTo>
                      <a:pt x="1" y="6"/>
                      <a:pt x="0" y="5"/>
                      <a:pt x="0" y="5"/>
                    </a:cubicBezTo>
                    <a:cubicBezTo>
                      <a:pt x="0" y="5"/>
                      <a:pt x="1" y="6"/>
                      <a:pt x="2" y="7"/>
                    </a:cubicBezTo>
                    <a:cubicBezTo>
                      <a:pt x="3" y="7"/>
                      <a:pt x="4" y="8"/>
                      <a:pt x="5" y="9"/>
                    </a:cubicBezTo>
                    <a:cubicBezTo>
                      <a:pt x="6" y="10"/>
                      <a:pt x="7" y="11"/>
                      <a:pt x="9" y="11"/>
                    </a:cubicBezTo>
                    <a:cubicBezTo>
                      <a:pt x="12" y="13"/>
                      <a:pt x="15" y="15"/>
                      <a:pt x="20" y="16"/>
                    </a:cubicBezTo>
                    <a:cubicBezTo>
                      <a:pt x="24" y="18"/>
                      <a:pt x="29" y="19"/>
                      <a:pt x="35" y="20"/>
                    </a:cubicBezTo>
                    <a:cubicBezTo>
                      <a:pt x="41" y="20"/>
                      <a:pt x="47" y="20"/>
                      <a:pt x="53" y="20"/>
                    </a:cubicBezTo>
                    <a:cubicBezTo>
                      <a:pt x="60" y="19"/>
                      <a:pt x="67" y="18"/>
                      <a:pt x="74" y="17"/>
                    </a:cubicBezTo>
                    <a:cubicBezTo>
                      <a:pt x="81" y="15"/>
                      <a:pt x="88" y="13"/>
                      <a:pt x="96" y="11"/>
                    </a:cubicBezTo>
                    <a:cubicBezTo>
                      <a:pt x="103" y="9"/>
                      <a:pt x="111" y="7"/>
                      <a:pt x="118" y="5"/>
                    </a:cubicBezTo>
                    <a:cubicBezTo>
                      <a:pt x="126" y="3"/>
                      <a:pt x="134" y="1"/>
                      <a:pt x="142" y="1"/>
                    </a:cubicBezTo>
                    <a:cubicBezTo>
                      <a:pt x="150" y="0"/>
                      <a:pt x="159" y="1"/>
                      <a:pt x="166" y="3"/>
                    </a:cubicBezTo>
                    <a:cubicBezTo>
                      <a:pt x="174" y="5"/>
                      <a:pt x="181" y="9"/>
                      <a:pt x="187" y="13"/>
                    </a:cubicBezTo>
                    <a:cubicBezTo>
                      <a:pt x="188" y="14"/>
                      <a:pt x="189" y="16"/>
                      <a:pt x="191" y="17"/>
                    </a:cubicBezTo>
                    <a:cubicBezTo>
                      <a:pt x="192" y="18"/>
                      <a:pt x="193" y="19"/>
                      <a:pt x="194" y="20"/>
                    </a:cubicBezTo>
                    <a:cubicBezTo>
                      <a:pt x="197" y="22"/>
                      <a:pt x="199" y="25"/>
                      <a:pt x="201" y="27"/>
                    </a:cubicBezTo>
                    <a:cubicBezTo>
                      <a:pt x="202" y="28"/>
                      <a:pt x="203" y="29"/>
                      <a:pt x="204" y="30"/>
                    </a:cubicBezTo>
                    <a:cubicBezTo>
                      <a:pt x="205" y="31"/>
                      <a:pt x="206" y="32"/>
                      <a:pt x="207" y="33"/>
                    </a:cubicBezTo>
                    <a:cubicBezTo>
                      <a:pt x="209" y="34"/>
                      <a:pt x="211" y="36"/>
                      <a:pt x="212" y="38"/>
                    </a:cubicBezTo>
                    <a:cubicBezTo>
                      <a:pt x="214" y="39"/>
                      <a:pt x="216" y="41"/>
                      <a:pt x="218" y="42"/>
                    </a:cubicBezTo>
                    <a:cubicBezTo>
                      <a:pt x="219" y="43"/>
                      <a:pt x="221" y="44"/>
                      <a:pt x="222" y="45"/>
                    </a:cubicBezTo>
                    <a:cubicBezTo>
                      <a:pt x="224" y="46"/>
                      <a:pt x="225" y="47"/>
                      <a:pt x="226" y="48"/>
                    </a:cubicBezTo>
                    <a:cubicBezTo>
                      <a:pt x="227" y="48"/>
                      <a:pt x="228" y="49"/>
                      <a:pt x="229" y="49"/>
                    </a:cubicBezTo>
                    <a:cubicBezTo>
                      <a:pt x="231" y="50"/>
                      <a:pt x="231" y="51"/>
                      <a:pt x="231" y="51"/>
                    </a:cubicBezTo>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05">
                <a:extLst>
                  <a:ext uri="{FF2B5EF4-FFF2-40B4-BE49-F238E27FC236}">
                    <a16:creationId xmlns:a16="http://schemas.microsoft.com/office/drawing/2014/main" id="{7CDD3CCA-CA15-42C3-BDF8-319AE06B8832}"/>
                  </a:ext>
                </a:extLst>
              </p:cNvPr>
              <p:cNvSpPr>
                <a:spLocks/>
              </p:cNvSpPr>
              <p:nvPr/>
            </p:nvSpPr>
            <p:spPr bwMode="auto">
              <a:xfrm>
                <a:off x="2740" y="2848"/>
                <a:ext cx="299" cy="100"/>
              </a:xfrm>
              <a:custGeom>
                <a:avLst/>
                <a:gdLst>
                  <a:gd name="T0" fmla="*/ 126 w 126"/>
                  <a:gd name="T1" fmla="*/ 42 h 42"/>
                  <a:gd name="T2" fmla="*/ 124 w 126"/>
                  <a:gd name="T3" fmla="*/ 41 h 42"/>
                  <a:gd name="T4" fmla="*/ 120 w 126"/>
                  <a:gd name="T5" fmla="*/ 39 h 42"/>
                  <a:gd name="T6" fmla="*/ 114 w 126"/>
                  <a:gd name="T7" fmla="*/ 37 h 42"/>
                  <a:gd name="T8" fmla="*/ 106 w 126"/>
                  <a:gd name="T9" fmla="*/ 36 h 42"/>
                  <a:gd name="T10" fmla="*/ 96 w 126"/>
                  <a:gd name="T11" fmla="*/ 35 h 42"/>
                  <a:gd name="T12" fmla="*/ 84 w 126"/>
                  <a:gd name="T13" fmla="*/ 34 h 42"/>
                  <a:gd name="T14" fmla="*/ 72 w 126"/>
                  <a:gd name="T15" fmla="*/ 33 h 42"/>
                  <a:gd name="T16" fmla="*/ 66 w 126"/>
                  <a:gd name="T17" fmla="*/ 33 h 42"/>
                  <a:gd name="T18" fmla="*/ 60 w 126"/>
                  <a:gd name="T19" fmla="*/ 32 h 42"/>
                  <a:gd name="T20" fmla="*/ 53 w 126"/>
                  <a:gd name="T21" fmla="*/ 31 h 42"/>
                  <a:gd name="T22" fmla="*/ 47 w 126"/>
                  <a:gd name="T23" fmla="*/ 29 h 42"/>
                  <a:gd name="T24" fmla="*/ 43 w 126"/>
                  <a:gd name="T25" fmla="*/ 28 h 42"/>
                  <a:gd name="T26" fmla="*/ 41 w 126"/>
                  <a:gd name="T27" fmla="*/ 26 h 42"/>
                  <a:gd name="T28" fmla="*/ 35 w 126"/>
                  <a:gd name="T29" fmla="*/ 22 h 42"/>
                  <a:gd name="T30" fmla="*/ 27 w 126"/>
                  <a:gd name="T31" fmla="*/ 15 h 42"/>
                  <a:gd name="T32" fmla="*/ 19 w 126"/>
                  <a:gd name="T33" fmla="*/ 8 h 42"/>
                  <a:gd name="T34" fmla="*/ 18 w 126"/>
                  <a:gd name="T35" fmla="*/ 7 h 42"/>
                  <a:gd name="T36" fmla="*/ 16 w 126"/>
                  <a:gd name="T37" fmla="*/ 6 h 42"/>
                  <a:gd name="T38" fmla="*/ 14 w 126"/>
                  <a:gd name="T39" fmla="*/ 5 h 42"/>
                  <a:gd name="T40" fmla="*/ 12 w 126"/>
                  <a:gd name="T41" fmla="*/ 4 h 42"/>
                  <a:gd name="T42" fmla="*/ 6 w 126"/>
                  <a:gd name="T43" fmla="*/ 2 h 42"/>
                  <a:gd name="T44" fmla="*/ 0 w 126"/>
                  <a:gd name="T45" fmla="*/ 1 h 42"/>
                  <a:gd name="T46" fmla="*/ 2 w 126"/>
                  <a:gd name="T47" fmla="*/ 1 h 42"/>
                  <a:gd name="T48" fmla="*/ 6 w 126"/>
                  <a:gd name="T49" fmla="*/ 0 h 42"/>
                  <a:gd name="T50" fmla="*/ 13 w 126"/>
                  <a:gd name="T51" fmla="*/ 1 h 42"/>
                  <a:gd name="T52" fmla="*/ 15 w 126"/>
                  <a:gd name="T53" fmla="*/ 2 h 42"/>
                  <a:gd name="T54" fmla="*/ 17 w 126"/>
                  <a:gd name="T55" fmla="*/ 2 h 42"/>
                  <a:gd name="T56" fmla="*/ 19 w 126"/>
                  <a:gd name="T57" fmla="*/ 3 h 42"/>
                  <a:gd name="T58" fmla="*/ 22 w 126"/>
                  <a:gd name="T59" fmla="*/ 4 h 42"/>
                  <a:gd name="T60" fmla="*/ 26 w 126"/>
                  <a:gd name="T61" fmla="*/ 7 h 42"/>
                  <a:gd name="T62" fmla="*/ 30 w 126"/>
                  <a:gd name="T63" fmla="*/ 10 h 42"/>
                  <a:gd name="T64" fmla="*/ 39 w 126"/>
                  <a:gd name="T65" fmla="*/ 17 h 42"/>
                  <a:gd name="T66" fmla="*/ 44 w 126"/>
                  <a:gd name="T67" fmla="*/ 20 h 42"/>
                  <a:gd name="T68" fmla="*/ 46 w 126"/>
                  <a:gd name="T69" fmla="*/ 21 h 42"/>
                  <a:gd name="T70" fmla="*/ 49 w 126"/>
                  <a:gd name="T71" fmla="*/ 22 h 42"/>
                  <a:gd name="T72" fmla="*/ 55 w 126"/>
                  <a:gd name="T73" fmla="*/ 24 h 42"/>
                  <a:gd name="T74" fmla="*/ 60 w 126"/>
                  <a:gd name="T75" fmla="*/ 25 h 42"/>
                  <a:gd name="T76" fmla="*/ 67 w 126"/>
                  <a:gd name="T77" fmla="*/ 26 h 42"/>
                  <a:gd name="T78" fmla="*/ 73 w 126"/>
                  <a:gd name="T79" fmla="*/ 26 h 42"/>
                  <a:gd name="T80" fmla="*/ 85 w 126"/>
                  <a:gd name="T81" fmla="*/ 27 h 42"/>
                  <a:gd name="T82" fmla="*/ 96 w 126"/>
                  <a:gd name="T83" fmla="*/ 29 h 42"/>
                  <a:gd name="T84" fmla="*/ 107 w 126"/>
                  <a:gd name="T85" fmla="*/ 32 h 42"/>
                  <a:gd name="T86" fmla="*/ 115 w 126"/>
                  <a:gd name="T87" fmla="*/ 35 h 42"/>
                  <a:gd name="T88" fmla="*/ 121 w 126"/>
                  <a:gd name="T89" fmla="*/ 38 h 42"/>
                  <a:gd name="T90" fmla="*/ 124 w 126"/>
                  <a:gd name="T91" fmla="*/ 41 h 42"/>
                  <a:gd name="T92" fmla="*/ 126 w 126"/>
                  <a:gd name="T9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42">
                    <a:moveTo>
                      <a:pt x="126" y="42"/>
                    </a:moveTo>
                    <a:cubicBezTo>
                      <a:pt x="126" y="42"/>
                      <a:pt x="125" y="41"/>
                      <a:pt x="124" y="41"/>
                    </a:cubicBezTo>
                    <a:cubicBezTo>
                      <a:pt x="123" y="40"/>
                      <a:pt x="122" y="40"/>
                      <a:pt x="120" y="39"/>
                    </a:cubicBezTo>
                    <a:cubicBezTo>
                      <a:pt x="119" y="39"/>
                      <a:pt x="116" y="38"/>
                      <a:pt x="114" y="37"/>
                    </a:cubicBezTo>
                    <a:cubicBezTo>
                      <a:pt x="111" y="37"/>
                      <a:pt x="109" y="36"/>
                      <a:pt x="106" y="36"/>
                    </a:cubicBezTo>
                    <a:cubicBezTo>
                      <a:pt x="102" y="36"/>
                      <a:pt x="99" y="35"/>
                      <a:pt x="96" y="35"/>
                    </a:cubicBezTo>
                    <a:cubicBezTo>
                      <a:pt x="92" y="34"/>
                      <a:pt x="88" y="34"/>
                      <a:pt x="84" y="34"/>
                    </a:cubicBezTo>
                    <a:cubicBezTo>
                      <a:pt x="81" y="34"/>
                      <a:pt x="77" y="34"/>
                      <a:pt x="72" y="33"/>
                    </a:cubicBezTo>
                    <a:cubicBezTo>
                      <a:pt x="70" y="33"/>
                      <a:pt x="68" y="33"/>
                      <a:pt x="66" y="33"/>
                    </a:cubicBezTo>
                    <a:cubicBezTo>
                      <a:pt x="64" y="33"/>
                      <a:pt x="62" y="33"/>
                      <a:pt x="60" y="32"/>
                    </a:cubicBezTo>
                    <a:cubicBezTo>
                      <a:pt x="57" y="32"/>
                      <a:pt x="55" y="32"/>
                      <a:pt x="53" y="31"/>
                    </a:cubicBezTo>
                    <a:cubicBezTo>
                      <a:pt x="51" y="30"/>
                      <a:pt x="49" y="30"/>
                      <a:pt x="47" y="29"/>
                    </a:cubicBezTo>
                    <a:cubicBezTo>
                      <a:pt x="46" y="28"/>
                      <a:pt x="45" y="28"/>
                      <a:pt x="43" y="28"/>
                    </a:cubicBezTo>
                    <a:cubicBezTo>
                      <a:pt x="43" y="27"/>
                      <a:pt x="42" y="27"/>
                      <a:pt x="41" y="26"/>
                    </a:cubicBezTo>
                    <a:cubicBezTo>
                      <a:pt x="39" y="25"/>
                      <a:pt x="37" y="24"/>
                      <a:pt x="35" y="22"/>
                    </a:cubicBezTo>
                    <a:cubicBezTo>
                      <a:pt x="32" y="20"/>
                      <a:pt x="29" y="17"/>
                      <a:pt x="27" y="15"/>
                    </a:cubicBezTo>
                    <a:cubicBezTo>
                      <a:pt x="24" y="12"/>
                      <a:pt x="22" y="10"/>
                      <a:pt x="19" y="8"/>
                    </a:cubicBezTo>
                    <a:cubicBezTo>
                      <a:pt x="19" y="7"/>
                      <a:pt x="18" y="7"/>
                      <a:pt x="18" y="7"/>
                    </a:cubicBezTo>
                    <a:cubicBezTo>
                      <a:pt x="17" y="6"/>
                      <a:pt x="16" y="6"/>
                      <a:pt x="16" y="6"/>
                    </a:cubicBezTo>
                    <a:cubicBezTo>
                      <a:pt x="15" y="5"/>
                      <a:pt x="15" y="5"/>
                      <a:pt x="14" y="5"/>
                    </a:cubicBezTo>
                    <a:cubicBezTo>
                      <a:pt x="13" y="4"/>
                      <a:pt x="13" y="4"/>
                      <a:pt x="12" y="4"/>
                    </a:cubicBezTo>
                    <a:cubicBezTo>
                      <a:pt x="10" y="3"/>
                      <a:pt x="8" y="2"/>
                      <a:pt x="6" y="2"/>
                    </a:cubicBezTo>
                    <a:cubicBezTo>
                      <a:pt x="2" y="1"/>
                      <a:pt x="0" y="1"/>
                      <a:pt x="0" y="1"/>
                    </a:cubicBezTo>
                    <a:cubicBezTo>
                      <a:pt x="0" y="1"/>
                      <a:pt x="1" y="1"/>
                      <a:pt x="2" y="1"/>
                    </a:cubicBezTo>
                    <a:cubicBezTo>
                      <a:pt x="3" y="1"/>
                      <a:pt x="4" y="0"/>
                      <a:pt x="6" y="0"/>
                    </a:cubicBezTo>
                    <a:cubicBezTo>
                      <a:pt x="8" y="1"/>
                      <a:pt x="10" y="0"/>
                      <a:pt x="13" y="1"/>
                    </a:cubicBezTo>
                    <a:cubicBezTo>
                      <a:pt x="14" y="1"/>
                      <a:pt x="14" y="1"/>
                      <a:pt x="15" y="2"/>
                    </a:cubicBezTo>
                    <a:cubicBezTo>
                      <a:pt x="16" y="2"/>
                      <a:pt x="17" y="2"/>
                      <a:pt x="17" y="2"/>
                    </a:cubicBezTo>
                    <a:cubicBezTo>
                      <a:pt x="18" y="3"/>
                      <a:pt x="19" y="3"/>
                      <a:pt x="19" y="3"/>
                    </a:cubicBezTo>
                    <a:cubicBezTo>
                      <a:pt x="20" y="4"/>
                      <a:pt x="21" y="4"/>
                      <a:pt x="22" y="4"/>
                    </a:cubicBezTo>
                    <a:cubicBezTo>
                      <a:pt x="23" y="5"/>
                      <a:pt x="24" y="6"/>
                      <a:pt x="26" y="7"/>
                    </a:cubicBezTo>
                    <a:cubicBezTo>
                      <a:pt x="27" y="8"/>
                      <a:pt x="29" y="9"/>
                      <a:pt x="30" y="10"/>
                    </a:cubicBezTo>
                    <a:cubicBezTo>
                      <a:pt x="33" y="13"/>
                      <a:pt x="36" y="15"/>
                      <a:pt x="39" y="17"/>
                    </a:cubicBezTo>
                    <a:cubicBezTo>
                      <a:pt x="41" y="18"/>
                      <a:pt x="42" y="19"/>
                      <a:pt x="44" y="20"/>
                    </a:cubicBezTo>
                    <a:cubicBezTo>
                      <a:pt x="45" y="20"/>
                      <a:pt x="46" y="21"/>
                      <a:pt x="46" y="21"/>
                    </a:cubicBezTo>
                    <a:cubicBezTo>
                      <a:pt x="47" y="21"/>
                      <a:pt x="48" y="22"/>
                      <a:pt x="49" y="22"/>
                    </a:cubicBezTo>
                    <a:cubicBezTo>
                      <a:pt x="51" y="23"/>
                      <a:pt x="53" y="23"/>
                      <a:pt x="55" y="24"/>
                    </a:cubicBezTo>
                    <a:cubicBezTo>
                      <a:pt x="57" y="24"/>
                      <a:pt x="59" y="25"/>
                      <a:pt x="60" y="25"/>
                    </a:cubicBezTo>
                    <a:cubicBezTo>
                      <a:pt x="62" y="25"/>
                      <a:pt x="64" y="25"/>
                      <a:pt x="67" y="26"/>
                    </a:cubicBezTo>
                    <a:cubicBezTo>
                      <a:pt x="69" y="26"/>
                      <a:pt x="71" y="26"/>
                      <a:pt x="73" y="26"/>
                    </a:cubicBezTo>
                    <a:cubicBezTo>
                      <a:pt x="77" y="26"/>
                      <a:pt x="81" y="27"/>
                      <a:pt x="85" y="27"/>
                    </a:cubicBezTo>
                    <a:cubicBezTo>
                      <a:pt x="89" y="28"/>
                      <a:pt x="93" y="28"/>
                      <a:pt x="96" y="29"/>
                    </a:cubicBezTo>
                    <a:cubicBezTo>
                      <a:pt x="100" y="30"/>
                      <a:pt x="103" y="31"/>
                      <a:pt x="107" y="32"/>
                    </a:cubicBezTo>
                    <a:cubicBezTo>
                      <a:pt x="110" y="33"/>
                      <a:pt x="112" y="34"/>
                      <a:pt x="115" y="35"/>
                    </a:cubicBezTo>
                    <a:cubicBezTo>
                      <a:pt x="117" y="36"/>
                      <a:pt x="119" y="37"/>
                      <a:pt x="121" y="38"/>
                    </a:cubicBezTo>
                    <a:cubicBezTo>
                      <a:pt x="122" y="39"/>
                      <a:pt x="124" y="40"/>
                      <a:pt x="124" y="41"/>
                    </a:cubicBezTo>
                    <a:cubicBezTo>
                      <a:pt x="125" y="41"/>
                      <a:pt x="126" y="42"/>
                      <a:pt x="126" y="42"/>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06">
                <a:extLst>
                  <a:ext uri="{FF2B5EF4-FFF2-40B4-BE49-F238E27FC236}">
                    <a16:creationId xmlns:a16="http://schemas.microsoft.com/office/drawing/2014/main" id="{D1E7CC62-02EE-4178-9FBF-CF71B0A159C4}"/>
                  </a:ext>
                </a:extLst>
              </p:cNvPr>
              <p:cNvSpPr>
                <a:spLocks/>
              </p:cNvSpPr>
              <p:nvPr/>
            </p:nvSpPr>
            <p:spPr bwMode="auto">
              <a:xfrm>
                <a:off x="2920" y="2917"/>
                <a:ext cx="55" cy="38"/>
              </a:xfrm>
              <a:custGeom>
                <a:avLst/>
                <a:gdLst>
                  <a:gd name="T0" fmla="*/ 23 w 23"/>
                  <a:gd name="T1" fmla="*/ 16 h 16"/>
                  <a:gd name="T2" fmla="*/ 22 w 23"/>
                  <a:gd name="T3" fmla="*/ 15 h 16"/>
                  <a:gd name="T4" fmla="*/ 19 w 23"/>
                  <a:gd name="T5" fmla="*/ 14 h 16"/>
                  <a:gd name="T6" fmla="*/ 17 w 23"/>
                  <a:gd name="T7" fmla="*/ 13 h 16"/>
                  <a:gd name="T8" fmla="*/ 15 w 23"/>
                  <a:gd name="T9" fmla="*/ 12 h 16"/>
                  <a:gd name="T10" fmla="*/ 11 w 23"/>
                  <a:gd name="T11" fmla="*/ 9 h 16"/>
                  <a:gd name="T12" fmla="*/ 9 w 23"/>
                  <a:gd name="T13" fmla="*/ 8 h 16"/>
                  <a:gd name="T14" fmla="*/ 7 w 23"/>
                  <a:gd name="T15" fmla="*/ 7 h 16"/>
                  <a:gd name="T16" fmla="*/ 5 w 23"/>
                  <a:gd name="T17" fmla="*/ 5 h 16"/>
                  <a:gd name="T18" fmla="*/ 4 w 23"/>
                  <a:gd name="T19" fmla="*/ 4 h 16"/>
                  <a:gd name="T20" fmla="*/ 1 w 23"/>
                  <a:gd name="T21" fmla="*/ 2 h 16"/>
                  <a:gd name="T22" fmla="*/ 0 w 23"/>
                  <a:gd name="T23" fmla="*/ 1 h 16"/>
                  <a:gd name="T24" fmla="*/ 1 w 23"/>
                  <a:gd name="T25" fmla="*/ 0 h 16"/>
                  <a:gd name="T26" fmla="*/ 5 w 23"/>
                  <a:gd name="T27" fmla="*/ 0 h 16"/>
                  <a:gd name="T28" fmla="*/ 7 w 23"/>
                  <a:gd name="T29" fmla="*/ 0 h 16"/>
                  <a:gd name="T30" fmla="*/ 10 w 23"/>
                  <a:gd name="T31" fmla="*/ 1 h 16"/>
                  <a:gd name="T32" fmla="*/ 13 w 23"/>
                  <a:gd name="T33" fmla="*/ 2 h 16"/>
                  <a:gd name="T34" fmla="*/ 15 w 23"/>
                  <a:gd name="T35" fmla="*/ 3 h 16"/>
                  <a:gd name="T36" fmla="*/ 18 w 23"/>
                  <a:gd name="T37" fmla="*/ 5 h 16"/>
                  <a:gd name="T38" fmla="*/ 20 w 23"/>
                  <a:gd name="T39" fmla="*/ 7 h 16"/>
                  <a:gd name="T40" fmla="*/ 21 w 23"/>
                  <a:gd name="T41" fmla="*/ 9 h 16"/>
                  <a:gd name="T42" fmla="*/ 22 w 23"/>
                  <a:gd name="T43" fmla="*/ 11 h 16"/>
                  <a:gd name="T44" fmla="*/ 23 w 23"/>
                  <a:gd name="T45" fmla="*/ 15 h 16"/>
                  <a:gd name="T46" fmla="*/ 23 w 23"/>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23" y="16"/>
                    </a:moveTo>
                    <a:cubicBezTo>
                      <a:pt x="23" y="16"/>
                      <a:pt x="23" y="16"/>
                      <a:pt x="22" y="15"/>
                    </a:cubicBezTo>
                    <a:cubicBezTo>
                      <a:pt x="21" y="15"/>
                      <a:pt x="20" y="15"/>
                      <a:pt x="19" y="14"/>
                    </a:cubicBezTo>
                    <a:cubicBezTo>
                      <a:pt x="18" y="14"/>
                      <a:pt x="18" y="13"/>
                      <a:pt x="17" y="13"/>
                    </a:cubicBezTo>
                    <a:cubicBezTo>
                      <a:pt x="16" y="13"/>
                      <a:pt x="16" y="12"/>
                      <a:pt x="15" y="12"/>
                    </a:cubicBezTo>
                    <a:cubicBezTo>
                      <a:pt x="14" y="11"/>
                      <a:pt x="13" y="10"/>
                      <a:pt x="11" y="9"/>
                    </a:cubicBezTo>
                    <a:cubicBezTo>
                      <a:pt x="10" y="9"/>
                      <a:pt x="10" y="8"/>
                      <a:pt x="9" y="8"/>
                    </a:cubicBezTo>
                    <a:cubicBezTo>
                      <a:pt x="9" y="8"/>
                      <a:pt x="8" y="7"/>
                      <a:pt x="7" y="7"/>
                    </a:cubicBezTo>
                    <a:cubicBezTo>
                      <a:pt x="7" y="6"/>
                      <a:pt x="6" y="6"/>
                      <a:pt x="5" y="5"/>
                    </a:cubicBezTo>
                    <a:cubicBezTo>
                      <a:pt x="5" y="5"/>
                      <a:pt x="4" y="4"/>
                      <a:pt x="4" y="4"/>
                    </a:cubicBezTo>
                    <a:cubicBezTo>
                      <a:pt x="3" y="3"/>
                      <a:pt x="2" y="3"/>
                      <a:pt x="1" y="2"/>
                    </a:cubicBezTo>
                    <a:cubicBezTo>
                      <a:pt x="0" y="1"/>
                      <a:pt x="0" y="1"/>
                      <a:pt x="0" y="1"/>
                    </a:cubicBezTo>
                    <a:cubicBezTo>
                      <a:pt x="0" y="1"/>
                      <a:pt x="1" y="1"/>
                      <a:pt x="1" y="0"/>
                    </a:cubicBezTo>
                    <a:cubicBezTo>
                      <a:pt x="2" y="0"/>
                      <a:pt x="3" y="0"/>
                      <a:pt x="5" y="0"/>
                    </a:cubicBezTo>
                    <a:cubicBezTo>
                      <a:pt x="6" y="0"/>
                      <a:pt x="7" y="0"/>
                      <a:pt x="7" y="0"/>
                    </a:cubicBezTo>
                    <a:cubicBezTo>
                      <a:pt x="8" y="0"/>
                      <a:pt x="9" y="0"/>
                      <a:pt x="10" y="1"/>
                    </a:cubicBezTo>
                    <a:cubicBezTo>
                      <a:pt x="11" y="1"/>
                      <a:pt x="12" y="1"/>
                      <a:pt x="13" y="2"/>
                    </a:cubicBezTo>
                    <a:cubicBezTo>
                      <a:pt x="14" y="2"/>
                      <a:pt x="14" y="3"/>
                      <a:pt x="15" y="3"/>
                    </a:cubicBezTo>
                    <a:cubicBezTo>
                      <a:pt x="16" y="4"/>
                      <a:pt x="17" y="4"/>
                      <a:pt x="18" y="5"/>
                    </a:cubicBezTo>
                    <a:cubicBezTo>
                      <a:pt x="18" y="5"/>
                      <a:pt x="19" y="6"/>
                      <a:pt x="20" y="7"/>
                    </a:cubicBezTo>
                    <a:cubicBezTo>
                      <a:pt x="20" y="7"/>
                      <a:pt x="21" y="8"/>
                      <a:pt x="21" y="9"/>
                    </a:cubicBezTo>
                    <a:cubicBezTo>
                      <a:pt x="22" y="10"/>
                      <a:pt x="22" y="10"/>
                      <a:pt x="22" y="11"/>
                    </a:cubicBezTo>
                    <a:cubicBezTo>
                      <a:pt x="23" y="12"/>
                      <a:pt x="23" y="14"/>
                      <a:pt x="23" y="15"/>
                    </a:cubicBezTo>
                    <a:cubicBezTo>
                      <a:pt x="23" y="15"/>
                      <a:pt x="23" y="16"/>
                      <a:pt x="23" y="16"/>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07">
                <a:extLst>
                  <a:ext uri="{FF2B5EF4-FFF2-40B4-BE49-F238E27FC236}">
                    <a16:creationId xmlns:a16="http://schemas.microsoft.com/office/drawing/2014/main" id="{B7400BEF-CA85-4618-84E5-9EA1618BC2D1}"/>
                  </a:ext>
                </a:extLst>
              </p:cNvPr>
              <p:cNvSpPr>
                <a:spLocks/>
              </p:cNvSpPr>
              <p:nvPr/>
            </p:nvSpPr>
            <p:spPr bwMode="auto">
              <a:xfrm>
                <a:off x="2556" y="2168"/>
                <a:ext cx="260" cy="549"/>
              </a:xfrm>
              <a:custGeom>
                <a:avLst/>
                <a:gdLst>
                  <a:gd name="T0" fmla="*/ 0 w 109"/>
                  <a:gd name="T1" fmla="*/ 0 h 231"/>
                  <a:gd name="T2" fmla="*/ 7 w 109"/>
                  <a:gd name="T3" fmla="*/ 9 h 231"/>
                  <a:gd name="T4" fmla="*/ 16 w 109"/>
                  <a:gd name="T5" fmla="*/ 18 h 231"/>
                  <a:gd name="T6" fmla="*/ 27 w 109"/>
                  <a:gd name="T7" fmla="*/ 31 h 231"/>
                  <a:gd name="T8" fmla="*/ 40 w 109"/>
                  <a:gd name="T9" fmla="*/ 46 h 231"/>
                  <a:gd name="T10" fmla="*/ 53 w 109"/>
                  <a:gd name="T11" fmla="*/ 64 h 231"/>
                  <a:gd name="T12" fmla="*/ 67 w 109"/>
                  <a:gd name="T13" fmla="*/ 83 h 231"/>
                  <a:gd name="T14" fmla="*/ 81 w 109"/>
                  <a:gd name="T15" fmla="*/ 103 h 231"/>
                  <a:gd name="T16" fmla="*/ 82 w 109"/>
                  <a:gd name="T17" fmla="*/ 105 h 231"/>
                  <a:gd name="T18" fmla="*/ 83 w 109"/>
                  <a:gd name="T19" fmla="*/ 106 h 231"/>
                  <a:gd name="T20" fmla="*/ 84 w 109"/>
                  <a:gd name="T21" fmla="*/ 109 h 231"/>
                  <a:gd name="T22" fmla="*/ 87 w 109"/>
                  <a:gd name="T23" fmla="*/ 114 h 231"/>
                  <a:gd name="T24" fmla="*/ 92 w 109"/>
                  <a:gd name="T25" fmla="*/ 126 h 231"/>
                  <a:gd name="T26" fmla="*/ 97 w 109"/>
                  <a:gd name="T27" fmla="*/ 137 h 231"/>
                  <a:gd name="T28" fmla="*/ 100 w 109"/>
                  <a:gd name="T29" fmla="*/ 148 h 231"/>
                  <a:gd name="T30" fmla="*/ 103 w 109"/>
                  <a:gd name="T31" fmla="*/ 159 h 231"/>
                  <a:gd name="T32" fmla="*/ 105 w 109"/>
                  <a:gd name="T33" fmla="*/ 170 h 231"/>
                  <a:gd name="T34" fmla="*/ 107 w 109"/>
                  <a:gd name="T35" fmla="*/ 180 h 231"/>
                  <a:gd name="T36" fmla="*/ 108 w 109"/>
                  <a:gd name="T37" fmla="*/ 190 h 231"/>
                  <a:gd name="T38" fmla="*/ 108 w 109"/>
                  <a:gd name="T39" fmla="*/ 207 h 231"/>
                  <a:gd name="T40" fmla="*/ 108 w 109"/>
                  <a:gd name="T41" fmla="*/ 214 h 231"/>
                  <a:gd name="T42" fmla="*/ 107 w 109"/>
                  <a:gd name="T43" fmla="*/ 217 h 231"/>
                  <a:gd name="T44" fmla="*/ 107 w 109"/>
                  <a:gd name="T45" fmla="*/ 220 h 231"/>
                  <a:gd name="T46" fmla="*/ 106 w 109"/>
                  <a:gd name="T47" fmla="*/ 225 h 231"/>
                  <a:gd name="T48" fmla="*/ 105 w 109"/>
                  <a:gd name="T49" fmla="*/ 228 h 231"/>
                  <a:gd name="T50" fmla="*/ 104 w 109"/>
                  <a:gd name="T51" fmla="*/ 231 h 231"/>
                  <a:gd name="T52" fmla="*/ 104 w 109"/>
                  <a:gd name="T53" fmla="*/ 228 h 231"/>
                  <a:gd name="T54" fmla="*/ 105 w 109"/>
                  <a:gd name="T55" fmla="*/ 224 h 231"/>
                  <a:gd name="T56" fmla="*/ 105 w 109"/>
                  <a:gd name="T57" fmla="*/ 220 h 231"/>
                  <a:gd name="T58" fmla="*/ 105 w 109"/>
                  <a:gd name="T59" fmla="*/ 217 h 231"/>
                  <a:gd name="T60" fmla="*/ 105 w 109"/>
                  <a:gd name="T61" fmla="*/ 214 h 231"/>
                  <a:gd name="T62" fmla="*/ 104 w 109"/>
                  <a:gd name="T63" fmla="*/ 207 h 231"/>
                  <a:gd name="T64" fmla="*/ 102 w 109"/>
                  <a:gd name="T65" fmla="*/ 191 h 231"/>
                  <a:gd name="T66" fmla="*/ 101 w 109"/>
                  <a:gd name="T67" fmla="*/ 181 h 231"/>
                  <a:gd name="T68" fmla="*/ 98 w 109"/>
                  <a:gd name="T69" fmla="*/ 172 h 231"/>
                  <a:gd name="T70" fmla="*/ 92 w 109"/>
                  <a:gd name="T71" fmla="*/ 151 h 231"/>
                  <a:gd name="T72" fmla="*/ 83 w 109"/>
                  <a:gd name="T73" fmla="*/ 129 h 231"/>
                  <a:gd name="T74" fmla="*/ 78 w 109"/>
                  <a:gd name="T75" fmla="*/ 119 h 231"/>
                  <a:gd name="T76" fmla="*/ 72 w 109"/>
                  <a:gd name="T77" fmla="*/ 108 h 231"/>
                  <a:gd name="T78" fmla="*/ 59 w 109"/>
                  <a:gd name="T79" fmla="*/ 88 h 231"/>
                  <a:gd name="T80" fmla="*/ 53 w 109"/>
                  <a:gd name="T81" fmla="*/ 78 h 231"/>
                  <a:gd name="T82" fmla="*/ 46 w 109"/>
                  <a:gd name="T83" fmla="*/ 69 h 231"/>
                  <a:gd name="T84" fmla="*/ 22 w 109"/>
                  <a:gd name="T85" fmla="*/ 34 h 231"/>
                  <a:gd name="T86" fmla="*/ 6 w 109"/>
                  <a:gd name="T87" fmla="*/ 10 h 231"/>
                  <a:gd name="T88" fmla="*/ 1 w 109"/>
                  <a:gd name="T89" fmla="*/ 3 h 231"/>
                  <a:gd name="T90" fmla="*/ 0 w 109"/>
                  <a:gd name="T9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231">
                    <a:moveTo>
                      <a:pt x="0" y="0"/>
                    </a:moveTo>
                    <a:cubicBezTo>
                      <a:pt x="0" y="0"/>
                      <a:pt x="3" y="3"/>
                      <a:pt x="7" y="9"/>
                    </a:cubicBezTo>
                    <a:cubicBezTo>
                      <a:pt x="10" y="11"/>
                      <a:pt x="13" y="14"/>
                      <a:pt x="16" y="18"/>
                    </a:cubicBezTo>
                    <a:cubicBezTo>
                      <a:pt x="19" y="22"/>
                      <a:pt x="23" y="26"/>
                      <a:pt x="27" y="31"/>
                    </a:cubicBezTo>
                    <a:cubicBezTo>
                      <a:pt x="31" y="36"/>
                      <a:pt x="35" y="41"/>
                      <a:pt x="40" y="46"/>
                    </a:cubicBezTo>
                    <a:cubicBezTo>
                      <a:pt x="44" y="52"/>
                      <a:pt x="49" y="58"/>
                      <a:pt x="53" y="64"/>
                    </a:cubicBezTo>
                    <a:cubicBezTo>
                      <a:pt x="58" y="70"/>
                      <a:pt x="63" y="76"/>
                      <a:pt x="67" y="83"/>
                    </a:cubicBezTo>
                    <a:cubicBezTo>
                      <a:pt x="72" y="89"/>
                      <a:pt x="76" y="96"/>
                      <a:pt x="81" y="103"/>
                    </a:cubicBezTo>
                    <a:cubicBezTo>
                      <a:pt x="81" y="104"/>
                      <a:pt x="81" y="104"/>
                      <a:pt x="82" y="105"/>
                    </a:cubicBezTo>
                    <a:cubicBezTo>
                      <a:pt x="83" y="106"/>
                      <a:pt x="83" y="106"/>
                      <a:pt x="83" y="106"/>
                    </a:cubicBezTo>
                    <a:cubicBezTo>
                      <a:pt x="84" y="109"/>
                      <a:pt x="84" y="109"/>
                      <a:pt x="84" y="109"/>
                    </a:cubicBezTo>
                    <a:cubicBezTo>
                      <a:pt x="85" y="110"/>
                      <a:pt x="86" y="112"/>
                      <a:pt x="87" y="114"/>
                    </a:cubicBezTo>
                    <a:cubicBezTo>
                      <a:pt x="89" y="118"/>
                      <a:pt x="91" y="122"/>
                      <a:pt x="92" y="126"/>
                    </a:cubicBezTo>
                    <a:cubicBezTo>
                      <a:pt x="94" y="129"/>
                      <a:pt x="95" y="133"/>
                      <a:pt x="97" y="137"/>
                    </a:cubicBezTo>
                    <a:cubicBezTo>
                      <a:pt x="98" y="141"/>
                      <a:pt x="99" y="144"/>
                      <a:pt x="100" y="148"/>
                    </a:cubicBezTo>
                    <a:cubicBezTo>
                      <a:pt x="101" y="152"/>
                      <a:pt x="102" y="156"/>
                      <a:pt x="103" y="159"/>
                    </a:cubicBezTo>
                    <a:cubicBezTo>
                      <a:pt x="104" y="163"/>
                      <a:pt x="105" y="166"/>
                      <a:pt x="105" y="170"/>
                    </a:cubicBezTo>
                    <a:cubicBezTo>
                      <a:pt x="106" y="174"/>
                      <a:pt x="107" y="177"/>
                      <a:pt x="107" y="180"/>
                    </a:cubicBezTo>
                    <a:cubicBezTo>
                      <a:pt x="108" y="184"/>
                      <a:pt x="108" y="187"/>
                      <a:pt x="108" y="190"/>
                    </a:cubicBezTo>
                    <a:cubicBezTo>
                      <a:pt x="109" y="196"/>
                      <a:pt x="109" y="202"/>
                      <a:pt x="108" y="207"/>
                    </a:cubicBezTo>
                    <a:cubicBezTo>
                      <a:pt x="108" y="209"/>
                      <a:pt x="108" y="212"/>
                      <a:pt x="108" y="214"/>
                    </a:cubicBezTo>
                    <a:cubicBezTo>
                      <a:pt x="108" y="215"/>
                      <a:pt x="107" y="216"/>
                      <a:pt x="107" y="217"/>
                    </a:cubicBezTo>
                    <a:cubicBezTo>
                      <a:pt x="107" y="218"/>
                      <a:pt x="107" y="219"/>
                      <a:pt x="107" y="220"/>
                    </a:cubicBezTo>
                    <a:cubicBezTo>
                      <a:pt x="106" y="222"/>
                      <a:pt x="106" y="223"/>
                      <a:pt x="106" y="225"/>
                    </a:cubicBezTo>
                    <a:cubicBezTo>
                      <a:pt x="105" y="226"/>
                      <a:pt x="105" y="227"/>
                      <a:pt x="105" y="228"/>
                    </a:cubicBezTo>
                    <a:cubicBezTo>
                      <a:pt x="104" y="230"/>
                      <a:pt x="104" y="231"/>
                      <a:pt x="104" y="231"/>
                    </a:cubicBezTo>
                    <a:cubicBezTo>
                      <a:pt x="104" y="231"/>
                      <a:pt x="104" y="230"/>
                      <a:pt x="104" y="228"/>
                    </a:cubicBezTo>
                    <a:cubicBezTo>
                      <a:pt x="104" y="227"/>
                      <a:pt x="105" y="226"/>
                      <a:pt x="105" y="224"/>
                    </a:cubicBezTo>
                    <a:cubicBezTo>
                      <a:pt x="105" y="223"/>
                      <a:pt x="105" y="221"/>
                      <a:pt x="105" y="220"/>
                    </a:cubicBezTo>
                    <a:cubicBezTo>
                      <a:pt x="105" y="219"/>
                      <a:pt x="105" y="218"/>
                      <a:pt x="105" y="217"/>
                    </a:cubicBezTo>
                    <a:cubicBezTo>
                      <a:pt x="105" y="216"/>
                      <a:pt x="105" y="215"/>
                      <a:pt x="105" y="214"/>
                    </a:cubicBezTo>
                    <a:cubicBezTo>
                      <a:pt x="105" y="212"/>
                      <a:pt x="105" y="209"/>
                      <a:pt x="104" y="207"/>
                    </a:cubicBezTo>
                    <a:cubicBezTo>
                      <a:pt x="104" y="202"/>
                      <a:pt x="103" y="197"/>
                      <a:pt x="102" y="191"/>
                    </a:cubicBezTo>
                    <a:cubicBezTo>
                      <a:pt x="102" y="188"/>
                      <a:pt x="101" y="185"/>
                      <a:pt x="101" y="181"/>
                    </a:cubicBezTo>
                    <a:cubicBezTo>
                      <a:pt x="100" y="178"/>
                      <a:pt x="99" y="175"/>
                      <a:pt x="98" y="172"/>
                    </a:cubicBezTo>
                    <a:cubicBezTo>
                      <a:pt x="97" y="165"/>
                      <a:pt x="94" y="158"/>
                      <a:pt x="92" y="151"/>
                    </a:cubicBezTo>
                    <a:cubicBezTo>
                      <a:pt x="90" y="144"/>
                      <a:pt x="86" y="137"/>
                      <a:pt x="83" y="129"/>
                    </a:cubicBezTo>
                    <a:cubicBezTo>
                      <a:pt x="82" y="126"/>
                      <a:pt x="80" y="122"/>
                      <a:pt x="78" y="119"/>
                    </a:cubicBezTo>
                    <a:cubicBezTo>
                      <a:pt x="77" y="115"/>
                      <a:pt x="74" y="112"/>
                      <a:pt x="72" y="108"/>
                    </a:cubicBezTo>
                    <a:cubicBezTo>
                      <a:pt x="68" y="102"/>
                      <a:pt x="64" y="95"/>
                      <a:pt x="59" y="88"/>
                    </a:cubicBezTo>
                    <a:cubicBezTo>
                      <a:pt x="57" y="85"/>
                      <a:pt x="55" y="82"/>
                      <a:pt x="53" y="78"/>
                    </a:cubicBezTo>
                    <a:cubicBezTo>
                      <a:pt x="50" y="75"/>
                      <a:pt x="48" y="72"/>
                      <a:pt x="46" y="69"/>
                    </a:cubicBezTo>
                    <a:cubicBezTo>
                      <a:pt x="37" y="56"/>
                      <a:pt x="29" y="44"/>
                      <a:pt x="22" y="34"/>
                    </a:cubicBezTo>
                    <a:cubicBezTo>
                      <a:pt x="16" y="24"/>
                      <a:pt x="10" y="16"/>
                      <a:pt x="6" y="10"/>
                    </a:cubicBezTo>
                    <a:cubicBezTo>
                      <a:pt x="4" y="7"/>
                      <a:pt x="2" y="4"/>
                      <a:pt x="1" y="3"/>
                    </a:cubicBezTo>
                    <a:cubicBezTo>
                      <a:pt x="0" y="1"/>
                      <a:pt x="0" y="0"/>
                      <a:pt x="0" y="0"/>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008">
                <a:extLst>
                  <a:ext uri="{FF2B5EF4-FFF2-40B4-BE49-F238E27FC236}">
                    <a16:creationId xmlns:a16="http://schemas.microsoft.com/office/drawing/2014/main" id="{0295DCAA-E437-4021-A410-3FE6FC5F7871}"/>
                  </a:ext>
                </a:extLst>
              </p:cNvPr>
              <p:cNvSpPr>
                <a:spLocks/>
              </p:cNvSpPr>
              <p:nvPr/>
            </p:nvSpPr>
            <p:spPr bwMode="auto">
              <a:xfrm>
                <a:off x="2773" y="2492"/>
                <a:ext cx="119" cy="159"/>
              </a:xfrm>
              <a:custGeom>
                <a:avLst/>
                <a:gdLst>
                  <a:gd name="T0" fmla="*/ 49 w 50"/>
                  <a:gd name="T1" fmla="*/ 67 h 67"/>
                  <a:gd name="T2" fmla="*/ 48 w 50"/>
                  <a:gd name="T3" fmla="*/ 64 h 67"/>
                  <a:gd name="T4" fmla="*/ 45 w 50"/>
                  <a:gd name="T5" fmla="*/ 55 h 67"/>
                  <a:gd name="T6" fmla="*/ 42 w 50"/>
                  <a:gd name="T7" fmla="*/ 49 h 67"/>
                  <a:gd name="T8" fmla="*/ 41 w 50"/>
                  <a:gd name="T9" fmla="*/ 46 h 67"/>
                  <a:gd name="T10" fmla="*/ 39 w 50"/>
                  <a:gd name="T11" fmla="*/ 43 h 67"/>
                  <a:gd name="T12" fmla="*/ 37 w 50"/>
                  <a:gd name="T13" fmla="*/ 40 h 67"/>
                  <a:gd name="T14" fmla="*/ 35 w 50"/>
                  <a:gd name="T15" fmla="*/ 37 h 67"/>
                  <a:gd name="T16" fmla="*/ 33 w 50"/>
                  <a:gd name="T17" fmla="*/ 34 h 67"/>
                  <a:gd name="T18" fmla="*/ 30 w 50"/>
                  <a:gd name="T19" fmla="*/ 32 h 67"/>
                  <a:gd name="T20" fmla="*/ 24 w 50"/>
                  <a:gd name="T21" fmla="*/ 27 h 67"/>
                  <a:gd name="T22" fmla="*/ 18 w 50"/>
                  <a:gd name="T23" fmla="*/ 22 h 67"/>
                  <a:gd name="T24" fmla="*/ 12 w 50"/>
                  <a:gd name="T25" fmla="*/ 17 h 67"/>
                  <a:gd name="T26" fmla="*/ 7 w 50"/>
                  <a:gd name="T27" fmla="*/ 13 h 67"/>
                  <a:gd name="T28" fmla="*/ 4 w 50"/>
                  <a:gd name="T29" fmla="*/ 8 h 67"/>
                  <a:gd name="T30" fmla="*/ 2 w 50"/>
                  <a:gd name="T31" fmla="*/ 4 h 67"/>
                  <a:gd name="T32" fmla="*/ 1 w 50"/>
                  <a:gd name="T33" fmla="*/ 1 h 67"/>
                  <a:gd name="T34" fmla="*/ 0 w 50"/>
                  <a:gd name="T35" fmla="*/ 0 h 67"/>
                  <a:gd name="T36" fmla="*/ 1 w 50"/>
                  <a:gd name="T37" fmla="*/ 1 h 67"/>
                  <a:gd name="T38" fmla="*/ 3 w 50"/>
                  <a:gd name="T39" fmla="*/ 3 h 67"/>
                  <a:gd name="T40" fmla="*/ 4 w 50"/>
                  <a:gd name="T41" fmla="*/ 5 h 67"/>
                  <a:gd name="T42" fmla="*/ 6 w 50"/>
                  <a:gd name="T43" fmla="*/ 6 h 67"/>
                  <a:gd name="T44" fmla="*/ 8 w 50"/>
                  <a:gd name="T45" fmla="*/ 8 h 67"/>
                  <a:gd name="T46" fmla="*/ 10 w 50"/>
                  <a:gd name="T47" fmla="*/ 9 h 67"/>
                  <a:gd name="T48" fmla="*/ 22 w 50"/>
                  <a:gd name="T49" fmla="*/ 16 h 67"/>
                  <a:gd name="T50" fmla="*/ 28 w 50"/>
                  <a:gd name="T51" fmla="*/ 21 h 67"/>
                  <a:gd name="T52" fmla="*/ 35 w 50"/>
                  <a:gd name="T53" fmla="*/ 26 h 67"/>
                  <a:gd name="T54" fmla="*/ 38 w 50"/>
                  <a:gd name="T55" fmla="*/ 29 h 67"/>
                  <a:gd name="T56" fmla="*/ 41 w 50"/>
                  <a:gd name="T57" fmla="*/ 32 h 67"/>
                  <a:gd name="T58" fmla="*/ 43 w 50"/>
                  <a:gd name="T59" fmla="*/ 36 h 67"/>
                  <a:gd name="T60" fmla="*/ 45 w 50"/>
                  <a:gd name="T61" fmla="*/ 40 h 67"/>
                  <a:gd name="T62" fmla="*/ 47 w 50"/>
                  <a:gd name="T63" fmla="*/ 43 h 67"/>
                  <a:gd name="T64" fmla="*/ 48 w 50"/>
                  <a:gd name="T65" fmla="*/ 47 h 67"/>
                  <a:gd name="T66" fmla="*/ 49 w 50"/>
                  <a:gd name="T67" fmla="*/ 54 h 67"/>
                  <a:gd name="T68" fmla="*/ 49 w 50"/>
                  <a:gd name="T69" fmla="*/ 64 h 67"/>
                  <a:gd name="T70" fmla="*/ 49 w 50"/>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67">
                    <a:moveTo>
                      <a:pt x="49" y="67"/>
                    </a:moveTo>
                    <a:cubicBezTo>
                      <a:pt x="49" y="67"/>
                      <a:pt x="49" y="66"/>
                      <a:pt x="48" y="64"/>
                    </a:cubicBezTo>
                    <a:cubicBezTo>
                      <a:pt x="47" y="61"/>
                      <a:pt x="46" y="58"/>
                      <a:pt x="45" y="55"/>
                    </a:cubicBezTo>
                    <a:cubicBezTo>
                      <a:pt x="44" y="53"/>
                      <a:pt x="43" y="51"/>
                      <a:pt x="42" y="49"/>
                    </a:cubicBezTo>
                    <a:cubicBezTo>
                      <a:pt x="42" y="48"/>
                      <a:pt x="41" y="47"/>
                      <a:pt x="41" y="46"/>
                    </a:cubicBezTo>
                    <a:cubicBezTo>
                      <a:pt x="40" y="45"/>
                      <a:pt x="40" y="44"/>
                      <a:pt x="39" y="43"/>
                    </a:cubicBezTo>
                    <a:cubicBezTo>
                      <a:pt x="39" y="42"/>
                      <a:pt x="38" y="41"/>
                      <a:pt x="37" y="40"/>
                    </a:cubicBezTo>
                    <a:cubicBezTo>
                      <a:pt x="37" y="39"/>
                      <a:pt x="36" y="38"/>
                      <a:pt x="35" y="37"/>
                    </a:cubicBezTo>
                    <a:cubicBezTo>
                      <a:pt x="34" y="36"/>
                      <a:pt x="33" y="35"/>
                      <a:pt x="33" y="34"/>
                    </a:cubicBezTo>
                    <a:cubicBezTo>
                      <a:pt x="32" y="33"/>
                      <a:pt x="31" y="32"/>
                      <a:pt x="30" y="32"/>
                    </a:cubicBezTo>
                    <a:cubicBezTo>
                      <a:pt x="28" y="30"/>
                      <a:pt x="26" y="28"/>
                      <a:pt x="24" y="27"/>
                    </a:cubicBezTo>
                    <a:cubicBezTo>
                      <a:pt x="22" y="25"/>
                      <a:pt x="20" y="23"/>
                      <a:pt x="18" y="22"/>
                    </a:cubicBezTo>
                    <a:cubicBezTo>
                      <a:pt x="16" y="20"/>
                      <a:pt x="14" y="19"/>
                      <a:pt x="12" y="17"/>
                    </a:cubicBezTo>
                    <a:cubicBezTo>
                      <a:pt x="10" y="16"/>
                      <a:pt x="9" y="14"/>
                      <a:pt x="7" y="13"/>
                    </a:cubicBezTo>
                    <a:cubicBezTo>
                      <a:pt x="6" y="11"/>
                      <a:pt x="5" y="9"/>
                      <a:pt x="4" y="8"/>
                    </a:cubicBezTo>
                    <a:cubicBezTo>
                      <a:pt x="3" y="7"/>
                      <a:pt x="2" y="5"/>
                      <a:pt x="2" y="4"/>
                    </a:cubicBezTo>
                    <a:cubicBezTo>
                      <a:pt x="1" y="3"/>
                      <a:pt x="1" y="2"/>
                      <a:pt x="1" y="1"/>
                    </a:cubicBezTo>
                    <a:cubicBezTo>
                      <a:pt x="1" y="1"/>
                      <a:pt x="0" y="0"/>
                      <a:pt x="0" y="0"/>
                    </a:cubicBezTo>
                    <a:cubicBezTo>
                      <a:pt x="0" y="0"/>
                      <a:pt x="1" y="1"/>
                      <a:pt x="1" y="1"/>
                    </a:cubicBezTo>
                    <a:cubicBezTo>
                      <a:pt x="1" y="2"/>
                      <a:pt x="2" y="2"/>
                      <a:pt x="3" y="3"/>
                    </a:cubicBezTo>
                    <a:cubicBezTo>
                      <a:pt x="3" y="4"/>
                      <a:pt x="4" y="4"/>
                      <a:pt x="4" y="5"/>
                    </a:cubicBezTo>
                    <a:cubicBezTo>
                      <a:pt x="5" y="5"/>
                      <a:pt x="5" y="6"/>
                      <a:pt x="6" y="6"/>
                    </a:cubicBezTo>
                    <a:cubicBezTo>
                      <a:pt x="6" y="7"/>
                      <a:pt x="7" y="7"/>
                      <a:pt x="8" y="8"/>
                    </a:cubicBezTo>
                    <a:cubicBezTo>
                      <a:pt x="8" y="8"/>
                      <a:pt x="9" y="9"/>
                      <a:pt x="10" y="9"/>
                    </a:cubicBezTo>
                    <a:cubicBezTo>
                      <a:pt x="13" y="11"/>
                      <a:pt x="17" y="14"/>
                      <a:pt x="22" y="16"/>
                    </a:cubicBezTo>
                    <a:cubicBezTo>
                      <a:pt x="24" y="18"/>
                      <a:pt x="26" y="19"/>
                      <a:pt x="28" y="21"/>
                    </a:cubicBezTo>
                    <a:cubicBezTo>
                      <a:pt x="30" y="22"/>
                      <a:pt x="33" y="24"/>
                      <a:pt x="35" y="26"/>
                    </a:cubicBezTo>
                    <a:cubicBezTo>
                      <a:pt x="36" y="27"/>
                      <a:pt x="37" y="28"/>
                      <a:pt x="38" y="29"/>
                    </a:cubicBezTo>
                    <a:cubicBezTo>
                      <a:pt x="39" y="30"/>
                      <a:pt x="40" y="31"/>
                      <a:pt x="41" y="32"/>
                    </a:cubicBezTo>
                    <a:cubicBezTo>
                      <a:pt x="42" y="34"/>
                      <a:pt x="42" y="35"/>
                      <a:pt x="43" y="36"/>
                    </a:cubicBezTo>
                    <a:cubicBezTo>
                      <a:pt x="44" y="37"/>
                      <a:pt x="44" y="38"/>
                      <a:pt x="45" y="40"/>
                    </a:cubicBezTo>
                    <a:cubicBezTo>
                      <a:pt x="46" y="41"/>
                      <a:pt x="46" y="42"/>
                      <a:pt x="47" y="43"/>
                    </a:cubicBezTo>
                    <a:cubicBezTo>
                      <a:pt x="47" y="44"/>
                      <a:pt x="47" y="46"/>
                      <a:pt x="48" y="47"/>
                    </a:cubicBezTo>
                    <a:cubicBezTo>
                      <a:pt x="48" y="49"/>
                      <a:pt x="49" y="51"/>
                      <a:pt x="49" y="54"/>
                    </a:cubicBezTo>
                    <a:cubicBezTo>
                      <a:pt x="50" y="58"/>
                      <a:pt x="50" y="61"/>
                      <a:pt x="49" y="64"/>
                    </a:cubicBezTo>
                    <a:cubicBezTo>
                      <a:pt x="49" y="66"/>
                      <a:pt x="49" y="67"/>
                      <a:pt x="49" y="67"/>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1010">
              <a:extLst>
                <a:ext uri="{FF2B5EF4-FFF2-40B4-BE49-F238E27FC236}">
                  <a16:creationId xmlns:a16="http://schemas.microsoft.com/office/drawing/2014/main" id="{8650EB2A-0CF9-45C7-A77E-65601F2BF1C4}"/>
                </a:ext>
              </a:extLst>
            </p:cNvPr>
            <p:cNvSpPr>
              <a:spLocks/>
            </p:cNvSpPr>
            <p:nvPr/>
          </p:nvSpPr>
          <p:spPr bwMode="auto">
            <a:xfrm>
              <a:off x="2293" y="2033"/>
              <a:ext cx="223" cy="587"/>
            </a:xfrm>
            <a:custGeom>
              <a:avLst/>
              <a:gdLst>
                <a:gd name="T0" fmla="*/ 18 w 94"/>
                <a:gd name="T1" fmla="*/ 247 h 247"/>
                <a:gd name="T2" fmla="*/ 15 w 94"/>
                <a:gd name="T3" fmla="*/ 245 h 247"/>
                <a:gd name="T4" fmla="*/ 9 w 94"/>
                <a:gd name="T5" fmla="*/ 239 h 247"/>
                <a:gd name="T6" fmla="*/ 6 w 94"/>
                <a:gd name="T7" fmla="*/ 234 h 247"/>
                <a:gd name="T8" fmla="*/ 3 w 94"/>
                <a:gd name="T9" fmla="*/ 227 h 247"/>
                <a:gd name="T10" fmla="*/ 0 w 94"/>
                <a:gd name="T11" fmla="*/ 218 h 247"/>
                <a:gd name="T12" fmla="*/ 0 w 94"/>
                <a:gd name="T13" fmla="*/ 213 h 247"/>
                <a:gd name="T14" fmla="*/ 0 w 94"/>
                <a:gd name="T15" fmla="*/ 208 h 247"/>
                <a:gd name="T16" fmla="*/ 0 w 94"/>
                <a:gd name="T17" fmla="*/ 206 h 247"/>
                <a:gd name="T18" fmla="*/ 1 w 94"/>
                <a:gd name="T19" fmla="*/ 203 h 247"/>
                <a:gd name="T20" fmla="*/ 2 w 94"/>
                <a:gd name="T21" fmla="*/ 198 h 247"/>
                <a:gd name="T22" fmla="*/ 4 w 94"/>
                <a:gd name="T23" fmla="*/ 193 h 247"/>
                <a:gd name="T24" fmla="*/ 5 w 94"/>
                <a:gd name="T25" fmla="*/ 190 h 247"/>
                <a:gd name="T26" fmla="*/ 6 w 94"/>
                <a:gd name="T27" fmla="*/ 187 h 247"/>
                <a:gd name="T28" fmla="*/ 9 w 94"/>
                <a:gd name="T29" fmla="*/ 182 h 247"/>
                <a:gd name="T30" fmla="*/ 12 w 94"/>
                <a:gd name="T31" fmla="*/ 177 h 247"/>
                <a:gd name="T32" fmla="*/ 19 w 94"/>
                <a:gd name="T33" fmla="*/ 167 h 247"/>
                <a:gd name="T34" fmla="*/ 33 w 94"/>
                <a:gd name="T35" fmla="*/ 147 h 247"/>
                <a:gd name="T36" fmla="*/ 48 w 94"/>
                <a:gd name="T37" fmla="*/ 126 h 247"/>
                <a:gd name="T38" fmla="*/ 61 w 94"/>
                <a:gd name="T39" fmla="*/ 105 h 247"/>
                <a:gd name="T40" fmla="*/ 73 w 94"/>
                <a:gd name="T41" fmla="*/ 83 h 247"/>
                <a:gd name="T42" fmla="*/ 82 w 94"/>
                <a:gd name="T43" fmla="*/ 62 h 247"/>
                <a:gd name="T44" fmla="*/ 87 w 94"/>
                <a:gd name="T45" fmla="*/ 42 h 247"/>
                <a:gd name="T46" fmla="*/ 88 w 94"/>
                <a:gd name="T47" fmla="*/ 34 h 247"/>
                <a:gd name="T48" fmla="*/ 89 w 94"/>
                <a:gd name="T49" fmla="*/ 29 h 247"/>
                <a:gd name="T50" fmla="*/ 89 w 94"/>
                <a:gd name="T51" fmla="*/ 25 h 247"/>
                <a:gd name="T52" fmla="*/ 90 w 94"/>
                <a:gd name="T53" fmla="*/ 18 h 247"/>
                <a:gd name="T54" fmla="*/ 89 w 94"/>
                <a:gd name="T55" fmla="*/ 12 h 247"/>
                <a:gd name="T56" fmla="*/ 88 w 94"/>
                <a:gd name="T57" fmla="*/ 3 h 247"/>
                <a:gd name="T58" fmla="*/ 88 w 94"/>
                <a:gd name="T59" fmla="*/ 0 h 247"/>
                <a:gd name="T60" fmla="*/ 89 w 94"/>
                <a:gd name="T61" fmla="*/ 3 h 247"/>
                <a:gd name="T62" fmla="*/ 91 w 94"/>
                <a:gd name="T63" fmla="*/ 12 h 247"/>
                <a:gd name="T64" fmla="*/ 92 w 94"/>
                <a:gd name="T65" fmla="*/ 18 h 247"/>
                <a:gd name="T66" fmla="*/ 93 w 94"/>
                <a:gd name="T67" fmla="*/ 25 h 247"/>
                <a:gd name="T68" fmla="*/ 93 w 94"/>
                <a:gd name="T69" fmla="*/ 43 h 247"/>
                <a:gd name="T70" fmla="*/ 89 w 94"/>
                <a:gd name="T71" fmla="*/ 64 h 247"/>
                <a:gd name="T72" fmla="*/ 81 w 94"/>
                <a:gd name="T73" fmla="*/ 87 h 247"/>
                <a:gd name="T74" fmla="*/ 70 w 94"/>
                <a:gd name="T75" fmla="*/ 109 h 247"/>
                <a:gd name="T76" fmla="*/ 56 w 94"/>
                <a:gd name="T77" fmla="*/ 132 h 247"/>
                <a:gd name="T78" fmla="*/ 41 w 94"/>
                <a:gd name="T79" fmla="*/ 153 h 247"/>
                <a:gd name="T80" fmla="*/ 26 w 94"/>
                <a:gd name="T81" fmla="*/ 172 h 247"/>
                <a:gd name="T82" fmla="*/ 19 w 94"/>
                <a:gd name="T83" fmla="*/ 182 h 247"/>
                <a:gd name="T84" fmla="*/ 16 w 94"/>
                <a:gd name="T85" fmla="*/ 186 h 247"/>
                <a:gd name="T86" fmla="*/ 13 w 94"/>
                <a:gd name="T87" fmla="*/ 191 h 247"/>
                <a:gd name="T88" fmla="*/ 11 w 94"/>
                <a:gd name="T89" fmla="*/ 193 h 247"/>
                <a:gd name="T90" fmla="*/ 10 w 94"/>
                <a:gd name="T91" fmla="*/ 195 h 247"/>
                <a:gd name="T92" fmla="*/ 8 w 94"/>
                <a:gd name="T93" fmla="*/ 200 h 247"/>
                <a:gd name="T94" fmla="*/ 7 w 94"/>
                <a:gd name="T95" fmla="*/ 205 h 247"/>
                <a:gd name="T96" fmla="*/ 6 w 94"/>
                <a:gd name="T97" fmla="*/ 207 h 247"/>
                <a:gd name="T98" fmla="*/ 6 w 94"/>
                <a:gd name="T99" fmla="*/ 209 h 247"/>
                <a:gd name="T100" fmla="*/ 5 w 94"/>
                <a:gd name="T101" fmla="*/ 213 h 247"/>
                <a:gd name="T102" fmla="*/ 5 w 94"/>
                <a:gd name="T103" fmla="*/ 218 h 247"/>
                <a:gd name="T104" fmla="*/ 6 w 94"/>
                <a:gd name="T105" fmla="*/ 226 h 247"/>
                <a:gd name="T106" fmla="*/ 11 w 94"/>
                <a:gd name="T107" fmla="*/ 238 h 247"/>
                <a:gd name="T108" fmla="*/ 16 w 94"/>
                <a:gd name="T109" fmla="*/ 245 h 247"/>
                <a:gd name="T110" fmla="*/ 18 w 94"/>
                <a:gd name="T111"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 h="247">
                  <a:moveTo>
                    <a:pt x="18" y="247"/>
                  </a:moveTo>
                  <a:cubicBezTo>
                    <a:pt x="18" y="247"/>
                    <a:pt x="17" y="247"/>
                    <a:pt x="15" y="245"/>
                  </a:cubicBezTo>
                  <a:cubicBezTo>
                    <a:pt x="14" y="244"/>
                    <a:pt x="12" y="242"/>
                    <a:pt x="9" y="239"/>
                  </a:cubicBezTo>
                  <a:cubicBezTo>
                    <a:pt x="8" y="237"/>
                    <a:pt x="7" y="236"/>
                    <a:pt x="6" y="234"/>
                  </a:cubicBezTo>
                  <a:cubicBezTo>
                    <a:pt x="5" y="231"/>
                    <a:pt x="3" y="229"/>
                    <a:pt x="3" y="227"/>
                  </a:cubicBezTo>
                  <a:cubicBezTo>
                    <a:pt x="1" y="224"/>
                    <a:pt x="1" y="221"/>
                    <a:pt x="0" y="218"/>
                  </a:cubicBezTo>
                  <a:cubicBezTo>
                    <a:pt x="0" y="217"/>
                    <a:pt x="0" y="215"/>
                    <a:pt x="0" y="213"/>
                  </a:cubicBezTo>
                  <a:cubicBezTo>
                    <a:pt x="0" y="212"/>
                    <a:pt x="0" y="210"/>
                    <a:pt x="0" y="208"/>
                  </a:cubicBezTo>
                  <a:cubicBezTo>
                    <a:pt x="0" y="207"/>
                    <a:pt x="0" y="207"/>
                    <a:pt x="0" y="206"/>
                  </a:cubicBezTo>
                  <a:cubicBezTo>
                    <a:pt x="1" y="205"/>
                    <a:pt x="1" y="204"/>
                    <a:pt x="1" y="203"/>
                  </a:cubicBezTo>
                  <a:cubicBezTo>
                    <a:pt x="1" y="201"/>
                    <a:pt x="2" y="200"/>
                    <a:pt x="2" y="198"/>
                  </a:cubicBezTo>
                  <a:cubicBezTo>
                    <a:pt x="3" y="196"/>
                    <a:pt x="3" y="194"/>
                    <a:pt x="4" y="193"/>
                  </a:cubicBezTo>
                  <a:cubicBezTo>
                    <a:pt x="4" y="192"/>
                    <a:pt x="5" y="191"/>
                    <a:pt x="5" y="190"/>
                  </a:cubicBezTo>
                  <a:cubicBezTo>
                    <a:pt x="5" y="189"/>
                    <a:pt x="6" y="188"/>
                    <a:pt x="6" y="187"/>
                  </a:cubicBezTo>
                  <a:cubicBezTo>
                    <a:pt x="7" y="186"/>
                    <a:pt x="8" y="184"/>
                    <a:pt x="9" y="182"/>
                  </a:cubicBezTo>
                  <a:cubicBezTo>
                    <a:pt x="10" y="180"/>
                    <a:pt x="11" y="179"/>
                    <a:pt x="12" y="177"/>
                  </a:cubicBezTo>
                  <a:cubicBezTo>
                    <a:pt x="14" y="173"/>
                    <a:pt x="17" y="170"/>
                    <a:pt x="19" y="167"/>
                  </a:cubicBezTo>
                  <a:cubicBezTo>
                    <a:pt x="24" y="161"/>
                    <a:pt x="28" y="154"/>
                    <a:pt x="33" y="147"/>
                  </a:cubicBezTo>
                  <a:cubicBezTo>
                    <a:pt x="38" y="140"/>
                    <a:pt x="43" y="133"/>
                    <a:pt x="48" y="126"/>
                  </a:cubicBezTo>
                  <a:cubicBezTo>
                    <a:pt x="53" y="119"/>
                    <a:pt x="57" y="112"/>
                    <a:pt x="61" y="105"/>
                  </a:cubicBezTo>
                  <a:cubicBezTo>
                    <a:pt x="65" y="97"/>
                    <a:pt x="69" y="90"/>
                    <a:pt x="73" y="83"/>
                  </a:cubicBezTo>
                  <a:cubicBezTo>
                    <a:pt x="76" y="76"/>
                    <a:pt x="79" y="69"/>
                    <a:pt x="82" y="62"/>
                  </a:cubicBezTo>
                  <a:cubicBezTo>
                    <a:pt x="84" y="55"/>
                    <a:pt x="86" y="49"/>
                    <a:pt x="87" y="42"/>
                  </a:cubicBezTo>
                  <a:cubicBezTo>
                    <a:pt x="88" y="39"/>
                    <a:pt x="88" y="36"/>
                    <a:pt x="88" y="34"/>
                  </a:cubicBezTo>
                  <a:cubicBezTo>
                    <a:pt x="89" y="32"/>
                    <a:pt x="89" y="31"/>
                    <a:pt x="89" y="29"/>
                  </a:cubicBezTo>
                  <a:cubicBezTo>
                    <a:pt x="89" y="28"/>
                    <a:pt x="89" y="27"/>
                    <a:pt x="89" y="25"/>
                  </a:cubicBezTo>
                  <a:cubicBezTo>
                    <a:pt x="90" y="23"/>
                    <a:pt x="89" y="20"/>
                    <a:pt x="90" y="18"/>
                  </a:cubicBezTo>
                  <a:cubicBezTo>
                    <a:pt x="89" y="16"/>
                    <a:pt x="89" y="14"/>
                    <a:pt x="89" y="12"/>
                  </a:cubicBezTo>
                  <a:cubicBezTo>
                    <a:pt x="89" y="8"/>
                    <a:pt x="89" y="5"/>
                    <a:pt x="88" y="3"/>
                  </a:cubicBezTo>
                  <a:cubicBezTo>
                    <a:pt x="88" y="1"/>
                    <a:pt x="88" y="0"/>
                    <a:pt x="88" y="0"/>
                  </a:cubicBezTo>
                  <a:cubicBezTo>
                    <a:pt x="88" y="0"/>
                    <a:pt x="88" y="1"/>
                    <a:pt x="89" y="3"/>
                  </a:cubicBezTo>
                  <a:cubicBezTo>
                    <a:pt x="90" y="5"/>
                    <a:pt x="90" y="8"/>
                    <a:pt x="91" y="12"/>
                  </a:cubicBezTo>
                  <a:cubicBezTo>
                    <a:pt x="92" y="14"/>
                    <a:pt x="92" y="16"/>
                    <a:pt x="92" y="18"/>
                  </a:cubicBezTo>
                  <a:cubicBezTo>
                    <a:pt x="93" y="20"/>
                    <a:pt x="93" y="23"/>
                    <a:pt x="93" y="25"/>
                  </a:cubicBezTo>
                  <a:cubicBezTo>
                    <a:pt x="94" y="31"/>
                    <a:pt x="93" y="37"/>
                    <a:pt x="93" y="43"/>
                  </a:cubicBezTo>
                  <a:cubicBezTo>
                    <a:pt x="92" y="50"/>
                    <a:pt x="91" y="57"/>
                    <a:pt x="89" y="64"/>
                  </a:cubicBezTo>
                  <a:cubicBezTo>
                    <a:pt x="87" y="72"/>
                    <a:pt x="84" y="79"/>
                    <a:pt x="81" y="87"/>
                  </a:cubicBezTo>
                  <a:cubicBezTo>
                    <a:pt x="77" y="94"/>
                    <a:pt x="74" y="102"/>
                    <a:pt x="70" y="109"/>
                  </a:cubicBezTo>
                  <a:cubicBezTo>
                    <a:pt x="65" y="117"/>
                    <a:pt x="61" y="124"/>
                    <a:pt x="56" y="132"/>
                  </a:cubicBezTo>
                  <a:cubicBezTo>
                    <a:pt x="51" y="139"/>
                    <a:pt x="46" y="146"/>
                    <a:pt x="41" y="153"/>
                  </a:cubicBezTo>
                  <a:cubicBezTo>
                    <a:pt x="36" y="160"/>
                    <a:pt x="31" y="166"/>
                    <a:pt x="26" y="172"/>
                  </a:cubicBezTo>
                  <a:cubicBezTo>
                    <a:pt x="23" y="176"/>
                    <a:pt x="21" y="179"/>
                    <a:pt x="19" y="182"/>
                  </a:cubicBezTo>
                  <a:cubicBezTo>
                    <a:pt x="18" y="183"/>
                    <a:pt x="17" y="185"/>
                    <a:pt x="16" y="186"/>
                  </a:cubicBezTo>
                  <a:cubicBezTo>
                    <a:pt x="15" y="188"/>
                    <a:pt x="14" y="189"/>
                    <a:pt x="13" y="191"/>
                  </a:cubicBezTo>
                  <a:cubicBezTo>
                    <a:pt x="12" y="191"/>
                    <a:pt x="12" y="192"/>
                    <a:pt x="11" y="193"/>
                  </a:cubicBezTo>
                  <a:cubicBezTo>
                    <a:pt x="11" y="194"/>
                    <a:pt x="11" y="195"/>
                    <a:pt x="10" y="195"/>
                  </a:cubicBezTo>
                  <a:cubicBezTo>
                    <a:pt x="10" y="197"/>
                    <a:pt x="9" y="198"/>
                    <a:pt x="8" y="200"/>
                  </a:cubicBezTo>
                  <a:cubicBezTo>
                    <a:pt x="8" y="201"/>
                    <a:pt x="7" y="203"/>
                    <a:pt x="7" y="205"/>
                  </a:cubicBezTo>
                  <a:cubicBezTo>
                    <a:pt x="7" y="205"/>
                    <a:pt x="6" y="206"/>
                    <a:pt x="6" y="207"/>
                  </a:cubicBezTo>
                  <a:cubicBezTo>
                    <a:pt x="6" y="208"/>
                    <a:pt x="6" y="208"/>
                    <a:pt x="6" y="209"/>
                  </a:cubicBezTo>
                  <a:cubicBezTo>
                    <a:pt x="6" y="211"/>
                    <a:pt x="5" y="212"/>
                    <a:pt x="5" y="213"/>
                  </a:cubicBezTo>
                  <a:cubicBezTo>
                    <a:pt x="5" y="215"/>
                    <a:pt x="5" y="216"/>
                    <a:pt x="5" y="218"/>
                  </a:cubicBezTo>
                  <a:cubicBezTo>
                    <a:pt x="5" y="220"/>
                    <a:pt x="5" y="223"/>
                    <a:pt x="6" y="226"/>
                  </a:cubicBezTo>
                  <a:cubicBezTo>
                    <a:pt x="7" y="230"/>
                    <a:pt x="9" y="235"/>
                    <a:pt x="11" y="238"/>
                  </a:cubicBezTo>
                  <a:cubicBezTo>
                    <a:pt x="13" y="241"/>
                    <a:pt x="15" y="243"/>
                    <a:pt x="16" y="245"/>
                  </a:cubicBezTo>
                  <a:cubicBezTo>
                    <a:pt x="17" y="246"/>
                    <a:pt x="18" y="247"/>
                    <a:pt x="18" y="247"/>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11">
              <a:extLst>
                <a:ext uri="{FF2B5EF4-FFF2-40B4-BE49-F238E27FC236}">
                  <a16:creationId xmlns:a16="http://schemas.microsoft.com/office/drawing/2014/main" id="{556C53C7-E4C2-489B-ABAF-CB7BB16526FB}"/>
                </a:ext>
              </a:extLst>
            </p:cNvPr>
            <p:cNvSpPr>
              <a:spLocks/>
            </p:cNvSpPr>
            <p:nvPr/>
          </p:nvSpPr>
          <p:spPr bwMode="auto">
            <a:xfrm>
              <a:off x="2328" y="2439"/>
              <a:ext cx="93" cy="134"/>
            </a:xfrm>
            <a:custGeom>
              <a:avLst/>
              <a:gdLst>
                <a:gd name="T0" fmla="*/ 37 w 39"/>
                <a:gd name="T1" fmla="*/ 56 h 56"/>
                <a:gd name="T2" fmla="*/ 37 w 39"/>
                <a:gd name="T3" fmla="*/ 55 h 56"/>
                <a:gd name="T4" fmla="*/ 37 w 39"/>
                <a:gd name="T5" fmla="*/ 53 h 56"/>
                <a:gd name="T6" fmla="*/ 36 w 39"/>
                <a:gd name="T7" fmla="*/ 49 h 56"/>
                <a:gd name="T8" fmla="*/ 35 w 39"/>
                <a:gd name="T9" fmla="*/ 45 h 56"/>
                <a:gd name="T10" fmla="*/ 34 w 39"/>
                <a:gd name="T11" fmla="*/ 42 h 56"/>
                <a:gd name="T12" fmla="*/ 33 w 39"/>
                <a:gd name="T13" fmla="*/ 40 h 56"/>
                <a:gd name="T14" fmla="*/ 32 w 39"/>
                <a:gd name="T15" fmla="*/ 38 h 56"/>
                <a:gd name="T16" fmla="*/ 30 w 39"/>
                <a:gd name="T17" fmla="*/ 36 h 56"/>
                <a:gd name="T18" fmla="*/ 26 w 39"/>
                <a:gd name="T19" fmla="*/ 32 h 56"/>
                <a:gd name="T20" fmla="*/ 23 w 39"/>
                <a:gd name="T21" fmla="*/ 30 h 56"/>
                <a:gd name="T22" fmla="*/ 22 w 39"/>
                <a:gd name="T23" fmla="*/ 29 h 56"/>
                <a:gd name="T24" fmla="*/ 20 w 39"/>
                <a:gd name="T25" fmla="*/ 28 h 56"/>
                <a:gd name="T26" fmla="*/ 15 w 39"/>
                <a:gd name="T27" fmla="*/ 25 h 56"/>
                <a:gd name="T28" fmla="*/ 9 w 39"/>
                <a:gd name="T29" fmla="*/ 21 h 56"/>
                <a:gd name="T30" fmla="*/ 4 w 39"/>
                <a:gd name="T31" fmla="*/ 17 h 56"/>
                <a:gd name="T32" fmla="*/ 1 w 39"/>
                <a:gd name="T33" fmla="*/ 14 h 56"/>
                <a:gd name="T34" fmla="*/ 0 w 39"/>
                <a:gd name="T35" fmla="*/ 11 h 56"/>
                <a:gd name="T36" fmla="*/ 2 w 39"/>
                <a:gd name="T37" fmla="*/ 5 h 56"/>
                <a:gd name="T38" fmla="*/ 4 w 39"/>
                <a:gd name="T39" fmla="*/ 2 h 56"/>
                <a:gd name="T40" fmla="*/ 6 w 39"/>
                <a:gd name="T41" fmla="*/ 1 h 56"/>
                <a:gd name="T42" fmla="*/ 6 w 39"/>
                <a:gd name="T43" fmla="*/ 0 h 56"/>
                <a:gd name="T44" fmla="*/ 5 w 39"/>
                <a:gd name="T45" fmla="*/ 3 h 56"/>
                <a:gd name="T46" fmla="*/ 4 w 39"/>
                <a:gd name="T47" fmla="*/ 6 h 56"/>
                <a:gd name="T48" fmla="*/ 4 w 39"/>
                <a:gd name="T49" fmla="*/ 10 h 56"/>
                <a:gd name="T50" fmla="*/ 7 w 39"/>
                <a:gd name="T51" fmla="*/ 13 h 56"/>
                <a:gd name="T52" fmla="*/ 12 w 39"/>
                <a:gd name="T53" fmla="*/ 16 h 56"/>
                <a:gd name="T54" fmla="*/ 18 w 39"/>
                <a:gd name="T55" fmla="*/ 19 h 56"/>
                <a:gd name="T56" fmla="*/ 24 w 39"/>
                <a:gd name="T57" fmla="*/ 22 h 56"/>
                <a:gd name="T58" fmla="*/ 26 w 39"/>
                <a:gd name="T59" fmla="*/ 23 h 56"/>
                <a:gd name="T60" fmla="*/ 27 w 39"/>
                <a:gd name="T61" fmla="*/ 24 h 56"/>
                <a:gd name="T62" fmla="*/ 30 w 39"/>
                <a:gd name="T63" fmla="*/ 26 h 56"/>
                <a:gd name="T64" fmla="*/ 35 w 39"/>
                <a:gd name="T65" fmla="*/ 32 h 56"/>
                <a:gd name="T66" fmla="*/ 37 w 39"/>
                <a:gd name="T67" fmla="*/ 35 h 56"/>
                <a:gd name="T68" fmla="*/ 38 w 39"/>
                <a:gd name="T69" fmla="*/ 38 h 56"/>
                <a:gd name="T70" fmla="*/ 39 w 39"/>
                <a:gd name="T71" fmla="*/ 44 h 56"/>
                <a:gd name="T72" fmla="*/ 39 w 39"/>
                <a:gd name="T73" fmla="*/ 49 h 56"/>
                <a:gd name="T74" fmla="*/ 38 w 39"/>
                <a:gd name="T75" fmla="*/ 53 h 56"/>
                <a:gd name="T76" fmla="*/ 37 w 39"/>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56">
                  <a:moveTo>
                    <a:pt x="37" y="56"/>
                  </a:moveTo>
                  <a:cubicBezTo>
                    <a:pt x="37" y="56"/>
                    <a:pt x="37" y="56"/>
                    <a:pt x="37" y="55"/>
                  </a:cubicBezTo>
                  <a:cubicBezTo>
                    <a:pt x="37" y="54"/>
                    <a:pt x="37" y="54"/>
                    <a:pt x="37" y="53"/>
                  </a:cubicBezTo>
                  <a:cubicBezTo>
                    <a:pt x="36" y="52"/>
                    <a:pt x="36" y="50"/>
                    <a:pt x="36" y="49"/>
                  </a:cubicBezTo>
                  <a:cubicBezTo>
                    <a:pt x="36" y="48"/>
                    <a:pt x="35" y="46"/>
                    <a:pt x="35" y="45"/>
                  </a:cubicBezTo>
                  <a:cubicBezTo>
                    <a:pt x="35" y="44"/>
                    <a:pt x="35" y="43"/>
                    <a:pt x="34" y="42"/>
                  </a:cubicBezTo>
                  <a:cubicBezTo>
                    <a:pt x="34" y="42"/>
                    <a:pt x="33" y="41"/>
                    <a:pt x="33" y="40"/>
                  </a:cubicBezTo>
                  <a:cubicBezTo>
                    <a:pt x="33" y="39"/>
                    <a:pt x="32" y="39"/>
                    <a:pt x="32" y="38"/>
                  </a:cubicBezTo>
                  <a:cubicBezTo>
                    <a:pt x="31" y="37"/>
                    <a:pt x="31" y="36"/>
                    <a:pt x="30" y="36"/>
                  </a:cubicBezTo>
                  <a:cubicBezTo>
                    <a:pt x="29" y="34"/>
                    <a:pt x="27" y="33"/>
                    <a:pt x="26" y="32"/>
                  </a:cubicBezTo>
                  <a:cubicBezTo>
                    <a:pt x="25" y="31"/>
                    <a:pt x="24" y="31"/>
                    <a:pt x="23" y="30"/>
                  </a:cubicBezTo>
                  <a:cubicBezTo>
                    <a:pt x="23" y="30"/>
                    <a:pt x="22" y="29"/>
                    <a:pt x="22" y="29"/>
                  </a:cubicBezTo>
                  <a:cubicBezTo>
                    <a:pt x="20" y="28"/>
                    <a:pt x="20" y="28"/>
                    <a:pt x="20" y="28"/>
                  </a:cubicBezTo>
                  <a:cubicBezTo>
                    <a:pt x="18" y="27"/>
                    <a:pt x="17" y="26"/>
                    <a:pt x="15" y="25"/>
                  </a:cubicBezTo>
                  <a:cubicBezTo>
                    <a:pt x="13" y="24"/>
                    <a:pt x="11" y="23"/>
                    <a:pt x="9" y="21"/>
                  </a:cubicBezTo>
                  <a:cubicBezTo>
                    <a:pt x="7" y="20"/>
                    <a:pt x="5" y="19"/>
                    <a:pt x="4" y="17"/>
                  </a:cubicBezTo>
                  <a:cubicBezTo>
                    <a:pt x="3" y="16"/>
                    <a:pt x="2" y="15"/>
                    <a:pt x="1" y="14"/>
                  </a:cubicBezTo>
                  <a:cubicBezTo>
                    <a:pt x="1" y="13"/>
                    <a:pt x="0" y="12"/>
                    <a:pt x="0" y="11"/>
                  </a:cubicBezTo>
                  <a:cubicBezTo>
                    <a:pt x="0" y="9"/>
                    <a:pt x="1" y="7"/>
                    <a:pt x="2" y="5"/>
                  </a:cubicBezTo>
                  <a:cubicBezTo>
                    <a:pt x="2" y="4"/>
                    <a:pt x="3" y="3"/>
                    <a:pt x="4" y="2"/>
                  </a:cubicBezTo>
                  <a:cubicBezTo>
                    <a:pt x="5" y="2"/>
                    <a:pt x="5" y="1"/>
                    <a:pt x="6" y="1"/>
                  </a:cubicBezTo>
                  <a:cubicBezTo>
                    <a:pt x="6" y="0"/>
                    <a:pt x="6" y="0"/>
                    <a:pt x="6" y="0"/>
                  </a:cubicBezTo>
                  <a:cubicBezTo>
                    <a:pt x="6" y="0"/>
                    <a:pt x="6" y="1"/>
                    <a:pt x="5" y="3"/>
                  </a:cubicBezTo>
                  <a:cubicBezTo>
                    <a:pt x="5" y="4"/>
                    <a:pt x="4" y="5"/>
                    <a:pt x="4" y="6"/>
                  </a:cubicBezTo>
                  <a:cubicBezTo>
                    <a:pt x="4" y="8"/>
                    <a:pt x="4" y="9"/>
                    <a:pt x="4" y="10"/>
                  </a:cubicBezTo>
                  <a:cubicBezTo>
                    <a:pt x="5" y="11"/>
                    <a:pt x="6" y="12"/>
                    <a:pt x="7" y="13"/>
                  </a:cubicBezTo>
                  <a:cubicBezTo>
                    <a:pt x="9" y="14"/>
                    <a:pt x="10" y="15"/>
                    <a:pt x="12" y="16"/>
                  </a:cubicBezTo>
                  <a:cubicBezTo>
                    <a:pt x="14" y="17"/>
                    <a:pt x="16" y="18"/>
                    <a:pt x="18" y="19"/>
                  </a:cubicBezTo>
                  <a:cubicBezTo>
                    <a:pt x="20" y="20"/>
                    <a:pt x="22" y="21"/>
                    <a:pt x="24" y="22"/>
                  </a:cubicBezTo>
                  <a:cubicBezTo>
                    <a:pt x="26" y="23"/>
                    <a:pt x="26" y="23"/>
                    <a:pt x="26" y="23"/>
                  </a:cubicBezTo>
                  <a:cubicBezTo>
                    <a:pt x="26" y="23"/>
                    <a:pt x="27" y="23"/>
                    <a:pt x="27" y="24"/>
                  </a:cubicBezTo>
                  <a:cubicBezTo>
                    <a:pt x="28" y="25"/>
                    <a:pt x="29" y="25"/>
                    <a:pt x="30" y="26"/>
                  </a:cubicBezTo>
                  <a:cubicBezTo>
                    <a:pt x="32" y="28"/>
                    <a:pt x="34" y="30"/>
                    <a:pt x="35" y="32"/>
                  </a:cubicBezTo>
                  <a:cubicBezTo>
                    <a:pt x="36" y="33"/>
                    <a:pt x="37" y="34"/>
                    <a:pt x="37" y="35"/>
                  </a:cubicBezTo>
                  <a:cubicBezTo>
                    <a:pt x="38" y="36"/>
                    <a:pt x="38" y="37"/>
                    <a:pt x="38" y="38"/>
                  </a:cubicBezTo>
                  <a:cubicBezTo>
                    <a:pt x="39" y="40"/>
                    <a:pt x="39" y="42"/>
                    <a:pt x="39" y="44"/>
                  </a:cubicBezTo>
                  <a:cubicBezTo>
                    <a:pt x="39" y="46"/>
                    <a:pt x="39" y="48"/>
                    <a:pt x="39" y="49"/>
                  </a:cubicBezTo>
                  <a:cubicBezTo>
                    <a:pt x="39" y="51"/>
                    <a:pt x="38" y="52"/>
                    <a:pt x="38" y="53"/>
                  </a:cubicBezTo>
                  <a:cubicBezTo>
                    <a:pt x="37" y="55"/>
                    <a:pt x="37" y="56"/>
                    <a:pt x="37" y="56"/>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12">
              <a:extLst>
                <a:ext uri="{FF2B5EF4-FFF2-40B4-BE49-F238E27FC236}">
                  <a16:creationId xmlns:a16="http://schemas.microsoft.com/office/drawing/2014/main" id="{FE056037-3B90-4D6C-9BA9-8843AB6727BF}"/>
                </a:ext>
              </a:extLst>
            </p:cNvPr>
            <p:cNvSpPr>
              <a:spLocks/>
            </p:cNvSpPr>
            <p:nvPr/>
          </p:nvSpPr>
          <p:spPr bwMode="auto">
            <a:xfrm>
              <a:off x="2825" y="2024"/>
              <a:ext cx="202" cy="553"/>
            </a:xfrm>
            <a:custGeom>
              <a:avLst/>
              <a:gdLst>
                <a:gd name="T0" fmla="*/ 85 w 85"/>
                <a:gd name="T1" fmla="*/ 233 h 233"/>
                <a:gd name="T2" fmla="*/ 84 w 85"/>
                <a:gd name="T3" fmla="*/ 230 h 233"/>
                <a:gd name="T4" fmla="*/ 82 w 85"/>
                <a:gd name="T5" fmla="*/ 223 h 233"/>
                <a:gd name="T6" fmla="*/ 80 w 85"/>
                <a:gd name="T7" fmla="*/ 217 h 233"/>
                <a:gd name="T8" fmla="*/ 77 w 85"/>
                <a:gd name="T9" fmla="*/ 211 h 233"/>
                <a:gd name="T10" fmla="*/ 74 w 85"/>
                <a:gd name="T11" fmla="*/ 204 h 233"/>
                <a:gd name="T12" fmla="*/ 70 w 85"/>
                <a:gd name="T13" fmla="*/ 196 h 233"/>
                <a:gd name="T14" fmla="*/ 67 w 85"/>
                <a:gd name="T15" fmla="*/ 192 h 233"/>
                <a:gd name="T16" fmla="*/ 65 w 85"/>
                <a:gd name="T17" fmla="*/ 189 h 233"/>
                <a:gd name="T18" fmla="*/ 59 w 85"/>
                <a:gd name="T19" fmla="*/ 180 h 233"/>
                <a:gd name="T20" fmla="*/ 56 w 85"/>
                <a:gd name="T21" fmla="*/ 176 h 233"/>
                <a:gd name="T22" fmla="*/ 53 w 85"/>
                <a:gd name="T23" fmla="*/ 171 h 233"/>
                <a:gd name="T24" fmla="*/ 50 w 85"/>
                <a:gd name="T25" fmla="*/ 166 h 233"/>
                <a:gd name="T26" fmla="*/ 48 w 85"/>
                <a:gd name="T27" fmla="*/ 161 h 233"/>
                <a:gd name="T28" fmla="*/ 44 w 85"/>
                <a:gd name="T29" fmla="*/ 149 h 233"/>
                <a:gd name="T30" fmla="*/ 42 w 85"/>
                <a:gd name="T31" fmla="*/ 137 h 233"/>
                <a:gd name="T32" fmla="*/ 42 w 85"/>
                <a:gd name="T33" fmla="*/ 125 h 233"/>
                <a:gd name="T34" fmla="*/ 42 w 85"/>
                <a:gd name="T35" fmla="*/ 113 h 233"/>
                <a:gd name="T36" fmla="*/ 43 w 85"/>
                <a:gd name="T37" fmla="*/ 89 h 233"/>
                <a:gd name="T38" fmla="*/ 42 w 85"/>
                <a:gd name="T39" fmla="*/ 66 h 233"/>
                <a:gd name="T40" fmla="*/ 36 w 85"/>
                <a:gd name="T41" fmla="*/ 46 h 233"/>
                <a:gd name="T42" fmla="*/ 34 w 85"/>
                <a:gd name="T43" fmla="*/ 41 h 233"/>
                <a:gd name="T44" fmla="*/ 32 w 85"/>
                <a:gd name="T45" fmla="*/ 37 h 233"/>
                <a:gd name="T46" fmla="*/ 31 w 85"/>
                <a:gd name="T47" fmla="*/ 35 h 233"/>
                <a:gd name="T48" fmla="*/ 30 w 85"/>
                <a:gd name="T49" fmla="*/ 33 h 233"/>
                <a:gd name="T50" fmla="*/ 27 w 85"/>
                <a:gd name="T51" fmla="*/ 29 h 233"/>
                <a:gd name="T52" fmla="*/ 22 w 85"/>
                <a:gd name="T53" fmla="*/ 22 h 233"/>
                <a:gd name="T54" fmla="*/ 17 w 85"/>
                <a:gd name="T55" fmla="*/ 16 h 233"/>
                <a:gd name="T56" fmla="*/ 13 w 85"/>
                <a:gd name="T57" fmla="*/ 11 h 233"/>
                <a:gd name="T58" fmla="*/ 8 w 85"/>
                <a:gd name="T59" fmla="*/ 7 h 233"/>
                <a:gd name="T60" fmla="*/ 0 w 85"/>
                <a:gd name="T61" fmla="*/ 0 h 233"/>
                <a:gd name="T62" fmla="*/ 3 w 85"/>
                <a:gd name="T63" fmla="*/ 1 h 233"/>
                <a:gd name="T64" fmla="*/ 9 w 85"/>
                <a:gd name="T65" fmla="*/ 6 h 233"/>
                <a:gd name="T66" fmla="*/ 14 w 85"/>
                <a:gd name="T67" fmla="*/ 9 h 233"/>
                <a:gd name="T68" fmla="*/ 19 w 85"/>
                <a:gd name="T69" fmla="*/ 14 h 233"/>
                <a:gd name="T70" fmla="*/ 25 w 85"/>
                <a:gd name="T71" fmla="*/ 20 h 233"/>
                <a:gd name="T72" fmla="*/ 31 w 85"/>
                <a:gd name="T73" fmla="*/ 26 h 233"/>
                <a:gd name="T74" fmla="*/ 33 w 85"/>
                <a:gd name="T75" fmla="*/ 30 h 233"/>
                <a:gd name="T76" fmla="*/ 35 w 85"/>
                <a:gd name="T77" fmla="*/ 32 h 233"/>
                <a:gd name="T78" fmla="*/ 36 w 85"/>
                <a:gd name="T79" fmla="*/ 34 h 233"/>
                <a:gd name="T80" fmla="*/ 39 w 85"/>
                <a:gd name="T81" fmla="*/ 39 h 233"/>
                <a:gd name="T82" fmla="*/ 41 w 85"/>
                <a:gd name="T83" fmla="*/ 43 h 233"/>
                <a:gd name="T84" fmla="*/ 48 w 85"/>
                <a:gd name="T85" fmla="*/ 65 h 233"/>
                <a:gd name="T86" fmla="*/ 50 w 85"/>
                <a:gd name="T87" fmla="*/ 89 h 233"/>
                <a:gd name="T88" fmla="*/ 49 w 85"/>
                <a:gd name="T89" fmla="*/ 113 h 233"/>
                <a:gd name="T90" fmla="*/ 49 w 85"/>
                <a:gd name="T91" fmla="*/ 125 h 233"/>
                <a:gd name="T92" fmla="*/ 50 w 85"/>
                <a:gd name="T93" fmla="*/ 136 h 233"/>
                <a:gd name="T94" fmla="*/ 50 w 85"/>
                <a:gd name="T95" fmla="*/ 142 h 233"/>
                <a:gd name="T96" fmla="*/ 51 w 85"/>
                <a:gd name="T97" fmla="*/ 148 h 233"/>
                <a:gd name="T98" fmla="*/ 54 w 85"/>
                <a:gd name="T99" fmla="*/ 158 h 233"/>
                <a:gd name="T100" fmla="*/ 56 w 85"/>
                <a:gd name="T101" fmla="*/ 163 h 233"/>
                <a:gd name="T102" fmla="*/ 58 w 85"/>
                <a:gd name="T103" fmla="*/ 168 h 233"/>
                <a:gd name="T104" fmla="*/ 61 w 85"/>
                <a:gd name="T105" fmla="*/ 173 h 233"/>
                <a:gd name="T106" fmla="*/ 63 w 85"/>
                <a:gd name="T107" fmla="*/ 177 h 233"/>
                <a:gd name="T108" fmla="*/ 69 w 85"/>
                <a:gd name="T109" fmla="*/ 186 h 233"/>
                <a:gd name="T110" fmla="*/ 71 w 85"/>
                <a:gd name="T111" fmla="*/ 190 h 233"/>
                <a:gd name="T112" fmla="*/ 73 w 85"/>
                <a:gd name="T113" fmla="*/ 194 h 233"/>
                <a:gd name="T114" fmla="*/ 77 w 85"/>
                <a:gd name="T115" fmla="*/ 202 h 233"/>
                <a:gd name="T116" fmla="*/ 80 w 85"/>
                <a:gd name="T117" fmla="*/ 210 h 233"/>
                <a:gd name="T118" fmla="*/ 82 w 85"/>
                <a:gd name="T119" fmla="*/ 216 h 233"/>
                <a:gd name="T120" fmla="*/ 83 w 85"/>
                <a:gd name="T121" fmla="*/ 222 h 233"/>
                <a:gd name="T122" fmla="*/ 85 w 85"/>
                <a:gd name="T123"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233">
                  <a:moveTo>
                    <a:pt x="85" y="233"/>
                  </a:moveTo>
                  <a:cubicBezTo>
                    <a:pt x="85" y="233"/>
                    <a:pt x="85" y="232"/>
                    <a:pt x="84" y="230"/>
                  </a:cubicBezTo>
                  <a:cubicBezTo>
                    <a:pt x="84" y="229"/>
                    <a:pt x="83" y="226"/>
                    <a:pt x="82" y="223"/>
                  </a:cubicBezTo>
                  <a:cubicBezTo>
                    <a:pt x="81" y="221"/>
                    <a:pt x="81" y="219"/>
                    <a:pt x="80" y="217"/>
                  </a:cubicBezTo>
                  <a:cubicBezTo>
                    <a:pt x="79" y="215"/>
                    <a:pt x="78" y="213"/>
                    <a:pt x="77" y="211"/>
                  </a:cubicBezTo>
                  <a:cubicBezTo>
                    <a:pt x="76" y="208"/>
                    <a:pt x="75" y="206"/>
                    <a:pt x="74" y="204"/>
                  </a:cubicBezTo>
                  <a:cubicBezTo>
                    <a:pt x="73" y="201"/>
                    <a:pt x="71" y="199"/>
                    <a:pt x="70" y="196"/>
                  </a:cubicBezTo>
                  <a:cubicBezTo>
                    <a:pt x="69" y="195"/>
                    <a:pt x="68" y="194"/>
                    <a:pt x="67" y="192"/>
                  </a:cubicBezTo>
                  <a:cubicBezTo>
                    <a:pt x="66" y="191"/>
                    <a:pt x="66" y="190"/>
                    <a:pt x="65" y="189"/>
                  </a:cubicBezTo>
                  <a:cubicBezTo>
                    <a:pt x="63" y="186"/>
                    <a:pt x="61" y="183"/>
                    <a:pt x="59" y="180"/>
                  </a:cubicBezTo>
                  <a:cubicBezTo>
                    <a:pt x="58" y="179"/>
                    <a:pt x="57" y="178"/>
                    <a:pt x="56" y="176"/>
                  </a:cubicBezTo>
                  <a:cubicBezTo>
                    <a:pt x="55" y="175"/>
                    <a:pt x="54" y="173"/>
                    <a:pt x="53" y="171"/>
                  </a:cubicBezTo>
                  <a:cubicBezTo>
                    <a:pt x="52" y="169"/>
                    <a:pt x="51" y="168"/>
                    <a:pt x="50" y="166"/>
                  </a:cubicBezTo>
                  <a:cubicBezTo>
                    <a:pt x="49" y="164"/>
                    <a:pt x="49" y="162"/>
                    <a:pt x="48" y="161"/>
                  </a:cubicBezTo>
                  <a:cubicBezTo>
                    <a:pt x="46" y="157"/>
                    <a:pt x="46" y="153"/>
                    <a:pt x="44" y="149"/>
                  </a:cubicBezTo>
                  <a:cubicBezTo>
                    <a:pt x="43" y="145"/>
                    <a:pt x="43" y="141"/>
                    <a:pt x="42" y="137"/>
                  </a:cubicBezTo>
                  <a:cubicBezTo>
                    <a:pt x="42" y="133"/>
                    <a:pt x="42" y="129"/>
                    <a:pt x="42" y="125"/>
                  </a:cubicBezTo>
                  <a:cubicBezTo>
                    <a:pt x="42" y="121"/>
                    <a:pt x="41" y="117"/>
                    <a:pt x="42" y="113"/>
                  </a:cubicBezTo>
                  <a:cubicBezTo>
                    <a:pt x="42" y="104"/>
                    <a:pt x="43" y="96"/>
                    <a:pt x="43" y="89"/>
                  </a:cubicBezTo>
                  <a:cubicBezTo>
                    <a:pt x="43" y="81"/>
                    <a:pt x="43" y="73"/>
                    <a:pt x="42" y="66"/>
                  </a:cubicBezTo>
                  <a:cubicBezTo>
                    <a:pt x="41" y="59"/>
                    <a:pt x="39" y="52"/>
                    <a:pt x="36" y="46"/>
                  </a:cubicBezTo>
                  <a:cubicBezTo>
                    <a:pt x="35" y="44"/>
                    <a:pt x="35" y="43"/>
                    <a:pt x="34" y="41"/>
                  </a:cubicBezTo>
                  <a:cubicBezTo>
                    <a:pt x="33" y="40"/>
                    <a:pt x="33" y="38"/>
                    <a:pt x="32" y="37"/>
                  </a:cubicBezTo>
                  <a:cubicBezTo>
                    <a:pt x="31" y="36"/>
                    <a:pt x="31" y="35"/>
                    <a:pt x="31" y="35"/>
                  </a:cubicBezTo>
                  <a:cubicBezTo>
                    <a:pt x="30" y="34"/>
                    <a:pt x="30" y="33"/>
                    <a:pt x="30" y="33"/>
                  </a:cubicBezTo>
                  <a:cubicBezTo>
                    <a:pt x="29" y="31"/>
                    <a:pt x="28" y="30"/>
                    <a:pt x="27" y="29"/>
                  </a:cubicBezTo>
                  <a:cubicBezTo>
                    <a:pt x="26" y="26"/>
                    <a:pt x="24" y="24"/>
                    <a:pt x="22" y="22"/>
                  </a:cubicBezTo>
                  <a:cubicBezTo>
                    <a:pt x="21" y="20"/>
                    <a:pt x="19" y="18"/>
                    <a:pt x="17" y="16"/>
                  </a:cubicBezTo>
                  <a:cubicBezTo>
                    <a:pt x="16" y="14"/>
                    <a:pt x="14" y="13"/>
                    <a:pt x="13" y="11"/>
                  </a:cubicBezTo>
                  <a:cubicBezTo>
                    <a:pt x="11" y="10"/>
                    <a:pt x="10" y="8"/>
                    <a:pt x="8" y="7"/>
                  </a:cubicBezTo>
                  <a:cubicBezTo>
                    <a:pt x="3" y="2"/>
                    <a:pt x="0" y="0"/>
                    <a:pt x="0" y="0"/>
                  </a:cubicBezTo>
                  <a:cubicBezTo>
                    <a:pt x="0" y="0"/>
                    <a:pt x="1" y="0"/>
                    <a:pt x="3" y="1"/>
                  </a:cubicBezTo>
                  <a:cubicBezTo>
                    <a:pt x="4" y="2"/>
                    <a:pt x="6" y="4"/>
                    <a:pt x="9" y="6"/>
                  </a:cubicBezTo>
                  <a:cubicBezTo>
                    <a:pt x="11" y="7"/>
                    <a:pt x="12" y="8"/>
                    <a:pt x="14" y="9"/>
                  </a:cubicBezTo>
                  <a:cubicBezTo>
                    <a:pt x="16" y="11"/>
                    <a:pt x="18" y="12"/>
                    <a:pt x="19" y="14"/>
                  </a:cubicBezTo>
                  <a:cubicBezTo>
                    <a:pt x="21" y="16"/>
                    <a:pt x="23" y="18"/>
                    <a:pt x="25" y="20"/>
                  </a:cubicBezTo>
                  <a:cubicBezTo>
                    <a:pt x="27" y="22"/>
                    <a:pt x="29" y="24"/>
                    <a:pt x="31" y="26"/>
                  </a:cubicBezTo>
                  <a:cubicBezTo>
                    <a:pt x="32" y="28"/>
                    <a:pt x="33" y="29"/>
                    <a:pt x="33" y="30"/>
                  </a:cubicBezTo>
                  <a:cubicBezTo>
                    <a:pt x="34" y="31"/>
                    <a:pt x="34" y="32"/>
                    <a:pt x="35" y="32"/>
                  </a:cubicBezTo>
                  <a:cubicBezTo>
                    <a:pt x="35" y="33"/>
                    <a:pt x="36" y="34"/>
                    <a:pt x="36" y="34"/>
                  </a:cubicBezTo>
                  <a:cubicBezTo>
                    <a:pt x="37" y="36"/>
                    <a:pt x="38" y="37"/>
                    <a:pt x="39" y="39"/>
                  </a:cubicBezTo>
                  <a:cubicBezTo>
                    <a:pt x="40" y="40"/>
                    <a:pt x="40" y="42"/>
                    <a:pt x="41" y="43"/>
                  </a:cubicBezTo>
                  <a:cubicBezTo>
                    <a:pt x="44" y="50"/>
                    <a:pt x="47" y="57"/>
                    <a:pt x="48" y="65"/>
                  </a:cubicBezTo>
                  <a:cubicBezTo>
                    <a:pt x="50" y="73"/>
                    <a:pt x="50" y="81"/>
                    <a:pt x="50" y="89"/>
                  </a:cubicBezTo>
                  <a:cubicBezTo>
                    <a:pt x="50" y="97"/>
                    <a:pt x="49" y="105"/>
                    <a:pt x="49" y="113"/>
                  </a:cubicBezTo>
                  <a:cubicBezTo>
                    <a:pt x="49" y="117"/>
                    <a:pt x="49" y="121"/>
                    <a:pt x="49" y="125"/>
                  </a:cubicBezTo>
                  <a:cubicBezTo>
                    <a:pt x="49" y="129"/>
                    <a:pt x="49" y="133"/>
                    <a:pt x="50" y="136"/>
                  </a:cubicBezTo>
                  <a:cubicBezTo>
                    <a:pt x="50" y="138"/>
                    <a:pt x="50" y="140"/>
                    <a:pt x="50" y="142"/>
                  </a:cubicBezTo>
                  <a:cubicBezTo>
                    <a:pt x="51" y="144"/>
                    <a:pt x="51" y="146"/>
                    <a:pt x="51" y="148"/>
                  </a:cubicBezTo>
                  <a:cubicBezTo>
                    <a:pt x="52" y="151"/>
                    <a:pt x="53" y="155"/>
                    <a:pt x="54" y="158"/>
                  </a:cubicBezTo>
                  <a:cubicBezTo>
                    <a:pt x="55" y="160"/>
                    <a:pt x="55" y="162"/>
                    <a:pt x="56" y="163"/>
                  </a:cubicBezTo>
                  <a:cubicBezTo>
                    <a:pt x="57" y="165"/>
                    <a:pt x="58" y="167"/>
                    <a:pt x="58" y="168"/>
                  </a:cubicBezTo>
                  <a:cubicBezTo>
                    <a:pt x="59" y="170"/>
                    <a:pt x="60" y="171"/>
                    <a:pt x="61" y="173"/>
                  </a:cubicBezTo>
                  <a:cubicBezTo>
                    <a:pt x="61" y="174"/>
                    <a:pt x="62" y="176"/>
                    <a:pt x="63" y="177"/>
                  </a:cubicBezTo>
                  <a:cubicBezTo>
                    <a:pt x="65" y="180"/>
                    <a:pt x="67" y="183"/>
                    <a:pt x="69" y="186"/>
                  </a:cubicBezTo>
                  <a:cubicBezTo>
                    <a:pt x="70" y="187"/>
                    <a:pt x="70" y="189"/>
                    <a:pt x="71" y="190"/>
                  </a:cubicBezTo>
                  <a:cubicBezTo>
                    <a:pt x="72" y="191"/>
                    <a:pt x="73" y="193"/>
                    <a:pt x="73" y="194"/>
                  </a:cubicBezTo>
                  <a:cubicBezTo>
                    <a:pt x="75" y="197"/>
                    <a:pt x="76" y="200"/>
                    <a:pt x="77" y="202"/>
                  </a:cubicBezTo>
                  <a:cubicBezTo>
                    <a:pt x="78" y="205"/>
                    <a:pt x="79" y="207"/>
                    <a:pt x="80" y="210"/>
                  </a:cubicBezTo>
                  <a:cubicBezTo>
                    <a:pt x="81" y="212"/>
                    <a:pt x="81" y="214"/>
                    <a:pt x="82" y="216"/>
                  </a:cubicBezTo>
                  <a:cubicBezTo>
                    <a:pt x="82" y="219"/>
                    <a:pt x="83" y="220"/>
                    <a:pt x="83" y="222"/>
                  </a:cubicBezTo>
                  <a:cubicBezTo>
                    <a:pt x="85" y="229"/>
                    <a:pt x="85" y="233"/>
                    <a:pt x="85" y="233"/>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13">
              <a:extLst>
                <a:ext uri="{FF2B5EF4-FFF2-40B4-BE49-F238E27FC236}">
                  <a16:creationId xmlns:a16="http://schemas.microsoft.com/office/drawing/2014/main" id="{AB50A31D-DA54-446F-99B3-621460A82847}"/>
                </a:ext>
              </a:extLst>
            </p:cNvPr>
            <p:cNvSpPr>
              <a:spLocks/>
            </p:cNvSpPr>
            <p:nvPr/>
          </p:nvSpPr>
          <p:spPr bwMode="auto">
            <a:xfrm>
              <a:off x="2932" y="2261"/>
              <a:ext cx="81" cy="183"/>
            </a:xfrm>
            <a:custGeom>
              <a:avLst/>
              <a:gdLst>
                <a:gd name="T0" fmla="*/ 33 w 34"/>
                <a:gd name="T1" fmla="*/ 77 h 77"/>
                <a:gd name="T2" fmla="*/ 32 w 34"/>
                <a:gd name="T3" fmla="*/ 73 h 77"/>
                <a:gd name="T4" fmla="*/ 29 w 34"/>
                <a:gd name="T5" fmla="*/ 64 h 77"/>
                <a:gd name="T6" fmla="*/ 23 w 34"/>
                <a:gd name="T7" fmla="*/ 52 h 77"/>
                <a:gd name="T8" fmla="*/ 19 w 34"/>
                <a:gd name="T9" fmla="*/ 46 h 77"/>
                <a:gd name="T10" fmla="*/ 14 w 34"/>
                <a:gd name="T11" fmla="*/ 41 h 77"/>
                <a:gd name="T12" fmla="*/ 12 w 34"/>
                <a:gd name="T13" fmla="*/ 38 h 77"/>
                <a:gd name="T14" fmla="*/ 9 w 34"/>
                <a:gd name="T15" fmla="*/ 35 h 77"/>
                <a:gd name="T16" fmla="*/ 5 w 34"/>
                <a:gd name="T17" fmla="*/ 28 h 77"/>
                <a:gd name="T18" fmla="*/ 2 w 34"/>
                <a:gd name="T19" fmla="*/ 20 h 77"/>
                <a:gd name="T20" fmla="*/ 1 w 34"/>
                <a:gd name="T21" fmla="*/ 14 h 77"/>
                <a:gd name="T22" fmla="*/ 0 w 34"/>
                <a:gd name="T23" fmla="*/ 8 h 77"/>
                <a:gd name="T24" fmla="*/ 1 w 34"/>
                <a:gd name="T25" fmla="*/ 4 h 77"/>
                <a:gd name="T26" fmla="*/ 1 w 34"/>
                <a:gd name="T27" fmla="*/ 0 h 77"/>
                <a:gd name="T28" fmla="*/ 2 w 34"/>
                <a:gd name="T29" fmla="*/ 4 h 77"/>
                <a:gd name="T30" fmla="*/ 3 w 34"/>
                <a:gd name="T31" fmla="*/ 8 h 77"/>
                <a:gd name="T32" fmla="*/ 5 w 34"/>
                <a:gd name="T33" fmla="*/ 13 h 77"/>
                <a:gd name="T34" fmla="*/ 10 w 34"/>
                <a:gd name="T35" fmla="*/ 24 h 77"/>
                <a:gd name="T36" fmla="*/ 15 w 34"/>
                <a:gd name="T37" fmla="*/ 30 h 77"/>
                <a:gd name="T38" fmla="*/ 17 w 34"/>
                <a:gd name="T39" fmla="*/ 33 h 77"/>
                <a:gd name="T40" fmla="*/ 20 w 34"/>
                <a:gd name="T41" fmla="*/ 36 h 77"/>
                <a:gd name="T42" fmla="*/ 29 w 34"/>
                <a:gd name="T43" fmla="*/ 49 h 77"/>
                <a:gd name="T44" fmla="*/ 33 w 34"/>
                <a:gd name="T45" fmla="*/ 63 h 77"/>
                <a:gd name="T46" fmla="*/ 34 w 34"/>
                <a:gd name="T47" fmla="*/ 73 h 77"/>
                <a:gd name="T48" fmla="*/ 33 w 34"/>
                <a:gd name="T4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77">
                  <a:moveTo>
                    <a:pt x="33" y="77"/>
                  </a:moveTo>
                  <a:cubicBezTo>
                    <a:pt x="33" y="77"/>
                    <a:pt x="33" y="75"/>
                    <a:pt x="32" y="73"/>
                  </a:cubicBezTo>
                  <a:cubicBezTo>
                    <a:pt x="31" y="71"/>
                    <a:pt x="30" y="68"/>
                    <a:pt x="29" y="64"/>
                  </a:cubicBezTo>
                  <a:cubicBezTo>
                    <a:pt x="27" y="61"/>
                    <a:pt x="26" y="56"/>
                    <a:pt x="23" y="52"/>
                  </a:cubicBezTo>
                  <a:cubicBezTo>
                    <a:pt x="22" y="50"/>
                    <a:pt x="21" y="48"/>
                    <a:pt x="19" y="46"/>
                  </a:cubicBezTo>
                  <a:cubicBezTo>
                    <a:pt x="18" y="45"/>
                    <a:pt x="16" y="43"/>
                    <a:pt x="14" y="41"/>
                  </a:cubicBezTo>
                  <a:cubicBezTo>
                    <a:pt x="12" y="38"/>
                    <a:pt x="12" y="38"/>
                    <a:pt x="12" y="38"/>
                  </a:cubicBezTo>
                  <a:cubicBezTo>
                    <a:pt x="11" y="37"/>
                    <a:pt x="10" y="36"/>
                    <a:pt x="9" y="35"/>
                  </a:cubicBezTo>
                  <a:cubicBezTo>
                    <a:pt x="7" y="32"/>
                    <a:pt x="6" y="30"/>
                    <a:pt x="5" y="28"/>
                  </a:cubicBezTo>
                  <a:cubicBezTo>
                    <a:pt x="3" y="25"/>
                    <a:pt x="3" y="23"/>
                    <a:pt x="2" y="20"/>
                  </a:cubicBezTo>
                  <a:cubicBezTo>
                    <a:pt x="1" y="18"/>
                    <a:pt x="1" y="16"/>
                    <a:pt x="1" y="14"/>
                  </a:cubicBezTo>
                  <a:cubicBezTo>
                    <a:pt x="0" y="12"/>
                    <a:pt x="0" y="10"/>
                    <a:pt x="0" y="8"/>
                  </a:cubicBezTo>
                  <a:cubicBezTo>
                    <a:pt x="0" y="7"/>
                    <a:pt x="0" y="5"/>
                    <a:pt x="1" y="4"/>
                  </a:cubicBezTo>
                  <a:cubicBezTo>
                    <a:pt x="1" y="2"/>
                    <a:pt x="1" y="0"/>
                    <a:pt x="1" y="0"/>
                  </a:cubicBezTo>
                  <a:cubicBezTo>
                    <a:pt x="1" y="0"/>
                    <a:pt x="1" y="2"/>
                    <a:pt x="2" y="4"/>
                  </a:cubicBezTo>
                  <a:cubicBezTo>
                    <a:pt x="2" y="5"/>
                    <a:pt x="3" y="6"/>
                    <a:pt x="3" y="8"/>
                  </a:cubicBezTo>
                  <a:cubicBezTo>
                    <a:pt x="4" y="9"/>
                    <a:pt x="4" y="11"/>
                    <a:pt x="5" y="13"/>
                  </a:cubicBezTo>
                  <a:cubicBezTo>
                    <a:pt x="6" y="16"/>
                    <a:pt x="8" y="21"/>
                    <a:pt x="10" y="24"/>
                  </a:cubicBezTo>
                  <a:cubicBezTo>
                    <a:pt x="12" y="26"/>
                    <a:pt x="13" y="28"/>
                    <a:pt x="15" y="30"/>
                  </a:cubicBezTo>
                  <a:cubicBezTo>
                    <a:pt x="15" y="31"/>
                    <a:pt x="16" y="32"/>
                    <a:pt x="17" y="33"/>
                  </a:cubicBezTo>
                  <a:cubicBezTo>
                    <a:pt x="20" y="36"/>
                    <a:pt x="20" y="36"/>
                    <a:pt x="20" y="36"/>
                  </a:cubicBezTo>
                  <a:cubicBezTo>
                    <a:pt x="24" y="40"/>
                    <a:pt x="27" y="45"/>
                    <a:pt x="29" y="49"/>
                  </a:cubicBezTo>
                  <a:cubicBezTo>
                    <a:pt x="31" y="54"/>
                    <a:pt x="32" y="59"/>
                    <a:pt x="33" y="63"/>
                  </a:cubicBezTo>
                  <a:cubicBezTo>
                    <a:pt x="34" y="67"/>
                    <a:pt x="34" y="70"/>
                    <a:pt x="34" y="73"/>
                  </a:cubicBezTo>
                  <a:cubicBezTo>
                    <a:pt x="34" y="75"/>
                    <a:pt x="33" y="77"/>
                    <a:pt x="33" y="77"/>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14">
              <a:extLst>
                <a:ext uri="{FF2B5EF4-FFF2-40B4-BE49-F238E27FC236}">
                  <a16:creationId xmlns:a16="http://schemas.microsoft.com/office/drawing/2014/main" id="{3A4B518C-2478-48F5-ABAF-A08635A100F1}"/>
                </a:ext>
              </a:extLst>
            </p:cNvPr>
            <p:cNvSpPr>
              <a:spLocks/>
            </p:cNvSpPr>
            <p:nvPr/>
          </p:nvSpPr>
          <p:spPr bwMode="auto">
            <a:xfrm>
              <a:off x="2221" y="1629"/>
              <a:ext cx="671" cy="411"/>
            </a:xfrm>
            <a:custGeom>
              <a:avLst/>
              <a:gdLst>
                <a:gd name="T0" fmla="*/ 281 w 282"/>
                <a:gd name="T1" fmla="*/ 130 h 173"/>
                <a:gd name="T2" fmla="*/ 277 w 282"/>
                <a:gd name="T3" fmla="*/ 150 h 173"/>
                <a:gd name="T4" fmla="*/ 270 w 282"/>
                <a:gd name="T5" fmla="*/ 160 h 173"/>
                <a:gd name="T6" fmla="*/ 269 w 282"/>
                <a:gd name="T7" fmla="*/ 161 h 173"/>
                <a:gd name="T8" fmla="*/ 269 w 282"/>
                <a:gd name="T9" fmla="*/ 161 h 173"/>
                <a:gd name="T10" fmla="*/ 266 w 282"/>
                <a:gd name="T11" fmla="*/ 163 h 173"/>
                <a:gd name="T12" fmla="*/ 248 w 282"/>
                <a:gd name="T13" fmla="*/ 171 h 173"/>
                <a:gd name="T14" fmla="*/ 205 w 282"/>
                <a:gd name="T15" fmla="*/ 153 h 173"/>
                <a:gd name="T16" fmla="*/ 182 w 282"/>
                <a:gd name="T17" fmla="*/ 128 h 173"/>
                <a:gd name="T18" fmla="*/ 155 w 282"/>
                <a:gd name="T19" fmla="*/ 118 h 173"/>
                <a:gd name="T20" fmla="*/ 138 w 282"/>
                <a:gd name="T21" fmla="*/ 117 h 173"/>
                <a:gd name="T22" fmla="*/ 127 w 282"/>
                <a:gd name="T23" fmla="*/ 117 h 173"/>
                <a:gd name="T24" fmla="*/ 120 w 282"/>
                <a:gd name="T25" fmla="*/ 116 h 173"/>
                <a:gd name="T26" fmla="*/ 110 w 282"/>
                <a:gd name="T27" fmla="*/ 115 h 173"/>
                <a:gd name="T28" fmla="*/ 101 w 282"/>
                <a:gd name="T29" fmla="*/ 112 h 173"/>
                <a:gd name="T30" fmla="*/ 70 w 282"/>
                <a:gd name="T31" fmla="*/ 93 h 173"/>
                <a:gd name="T32" fmla="*/ 36 w 282"/>
                <a:gd name="T33" fmla="*/ 61 h 173"/>
                <a:gd name="T34" fmla="*/ 16 w 282"/>
                <a:gd name="T35" fmla="*/ 44 h 173"/>
                <a:gd name="T36" fmla="*/ 1 w 282"/>
                <a:gd name="T37" fmla="*/ 16 h 173"/>
                <a:gd name="T38" fmla="*/ 0 w 282"/>
                <a:gd name="T39" fmla="*/ 9 h 173"/>
                <a:gd name="T40" fmla="*/ 0 w 282"/>
                <a:gd name="T41" fmla="*/ 4 h 173"/>
                <a:gd name="T42" fmla="*/ 1 w 282"/>
                <a:gd name="T43" fmla="*/ 4 h 173"/>
                <a:gd name="T44" fmla="*/ 2 w 282"/>
                <a:gd name="T45" fmla="*/ 9 h 173"/>
                <a:gd name="T46" fmla="*/ 4 w 282"/>
                <a:gd name="T47" fmla="*/ 16 h 173"/>
                <a:gd name="T48" fmla="*/ 31 w 282"/>
                <a:gd name="T49" fmla="*/ 46 h 173"/>
                <a:gd name="T50" fmla="*/ 48 w 282"/>
                <a:gd name="T51" fmla="*/ 58 h 173"/>
                <a:gd name="T52" fmla="*/ 79 w 282"/>
                <a:gd name="T53" fmla="*/ 82 h 173"/>
                <a:gd name="T54" fmla="*/ 110 w 282"/>
                <a:gd name="T55" fmla="*/ 100 h 173"/>
                <a:gd name="T56" fmla="*/ 117 w 282"/>
                <a:gd name="T57" fmla="*/ 101 h 173"/>
                <a:gd name="T58" fmla="*/ 125 w 282"/>
                <a:gd name="T59" fmla="*/ 102 h 173"/>
                <a:gd name="T60" fmla="*/ 129 w 282"/>
                <a:gd name="T61" fmla="*/ 102 h 173"/>
                <a:gd name="T62" fmla="*/ 147 w 282"/>
                <a:gd name="T63" fmla="*/ 103 h 173"/>
                <a:gd name="T64" fmla="*/ 175 w 282"/>
                <a:gd name="T65" fmla="*/ 108 h 173"/>
                <a:gd name="T66" fmla="*/ 182 w 282"/>
                <a:gd name="T67" fmla="*/ 111 h 173"/>
                <a:gd name="T68" fmla="*/ 192 w 282"/>
                <a:gd name="T69" fmla="*/ 119 h 173"/>
                <a:gd name="T70" fmla="*/ 213 w 282"/>
                <a:gd name="T71" fmla="*/ 144 h 173"/>
                <a:gd name="T72" fmla="*/ 235 w 282"/>
                <a:gd name="T73" fmla="*/ 160 h 173"/>
                <a:gd name="T74" fmla="*/ 258 w 282"/>
                <a:gd name="T75" fmla="*/ 160 h 173"/>
                <a:gd name="T76" fmla="*/ 265 w 282"/>
                <a:gd name="T77" fmla="*/ 156 h 173"/>
                <a:gd name="T78" fmla="*/ 273 w 282"/>
                <a:gd name="T79" fmla="*/ 148 h 173"/>
                <a:gd name="T80" fmla="*/ 280 w 282"/>
                <a:gd name="T81"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173">
                  <a:moveTo>
                    <a:pt x="279" y="126"/>
                  </a:moveTo>
                  <a:cubicBezTo>
                    <a:pt x="279" y="126"/>
                    <a:pt x="280" y="127"/>
                    <a:pt x="281" y="130"/>
                  </a:cubicBezTo>
                  <a:cubicBezTo>
                    <a:pt x="281" y="132"/>
                    <a:pt x="282" y="137"/>
                    <a:pt x="280" y="142"/>
                  </a:cubicBezTo>
                  <a:cubicBezTo>
                    <a:pt x="280" y="145"/>
                    <a:pt x="278" y="147"/>
                    <a:pt x="277" y="150"/>
                  </a:cubicBezTo>
                  <a:cubicBezTo>
                    <a:pt x="275" y="153"/>
                    <a:pt x="273" y="156"/>
                    <a:pt x="271" y="159"/>
                  </a:cubicBezTo>
                  <a:cubicBezTo>
                    <a:pt x="270" y="160"/>
                    <a:pt x="270" y="160"/>
                    <a:pt x="270" y="160"/>
                  </a:cubicBezTo>
                  <a:cubicBezTo>
                    <a:pt x="269" y="160"/>
                    <a:pt x="269" y="160"/>
                    <a:pt x="269" y="160"/>
                  </a:cubicBezTo>
                  <a:cubicBezTo>
                    <a:pt x="269" y="161"/>
                    <a:pt x="269" y="161"/>
                    <a:pt x="269" y="161"/>
                  </a:cubicBezTo>
                  <a:cubicBezTo>
                    <a:pt x="269" y="161"/>
                    <a:pt x="269" y="161"/>
                    <a:pt x="269" y="161"/>
                  </a:cubicBezTo>
                  <a:cubicBezTo>
                    <a:pt x="269" y="161"/>
                    <a:pt x="269" y="161"/>
                    <a:pt x="269" y="161"/>
                  </a:cubicBezTo>
                  <a:cubicBezTo>
                    <a:pt x="268" y="161"/>
                    <a:pt x="268" y="161"/>
                    <a:pt x="268" y="161"/>
                  </a:cubicBezTo>
                  <a:cubicBezTo>
                    <a:pt x="268" y="162"/>
                    <a:pt x="267" y="162"/>
                    <a:pt x="266" y="163"/>
                  </a:cubicBezTo>
                  <a:cubicBezTo>
                    <a:pt x="265" y="164"/>
                    <a:pt x="263" y="165"/>
                    <a:pt x="261" y="167"/>
                  </a:cubicBezTo>
                  <a:cubicBezTo>
                    <a:pt x="257" y="169"/>
                    <a:pt x="253" y="171"/>
                    <a:pt x="248" y="171"/>
                  </a:cubicBezTo>
                  <a:cubicBezTo>
                    <a:pt x="238" y="173"/>
                    <a:pt x="227" y="169"/>
                    <a:pt x="218" y="163"/>
                  </a:cubicBezTo>
                  <a:cubicBezTo>
                    <a:pt x="213" y="160"/>
                    <a:pt x="209" y="157"/>
                    <a:pt x="205" y="153"/>
                  </a:cubicBezTo>
                  <a:cubicBezTo>
                    <a:pt x="200" y="149"/>
                    <a:pt x="197" y="145"/>
                    <a:pt x="193" y="141"/>
                  </a:cubicBezTo>
                  <a:cubicBezTo>
                    <a:pt x="189" y="137"/>
                    <a:pt x="185" y="132"/>
                    <a:pt x="182" y="128"/>
                  </a:cubicBezTo>
                  <a:cubicBezTo>
                    <a:pt x="178" y="125"/>
                    <a:pt x="175" y="123"/>
                    <a:pt x="170" y="121"/>
                  </a:cubicBezTo>
                  <a:cubicBezTo>
                    <a:pt x="166" y="120"/>
                    <a:pt x="160" y="119"/>
                    <a:pt x="155" y="118"/>
                  </a:cubicBezTo>
                  <a:cubicBezTo>
                    <a:pt x="152" y="118"/>
                    <a:pt x="149" y="118"/>
                    <a:pt x="146" y="118"/>
                  </a:cubicBezTo>
                  <a:cubicBezTo>
                    <a:pt x="138" y="117"/>
                    <a:pt x="138" y="117"/>
                    <a:pt x="138" y="117"/>
                  </a:cubicBezTo>
                  <a:cubicBezTo>
                    <a:pt x="129" y="117"/>
                    <a:pt x="129" y="117"/>
                    <a:pt x="129" y="117"/>
                  </a:cubicBezTo>
                  <a:cubicBezTo>
                    <a:pt x="127" y="117"/>
                    <a:pt x="127" y="117"/>
                    <a:pt x="127" y="117"/>
                  </a:cubicBezTo>
                  <a:cubicBezTo>
                    <a:pt x="124" y="117"/>
                    <a:pt x="124" y="117"/>
                    <a:pt x="124" y="117"/>
                  </a:cubicBezTo>
                  <a:cubicBezTo>
                    <a:pt x="120" y="116"/>
                    <a:pt x="120" y="116"/>
                    <a:pt x="120" y="116"/>
                  </a:cubicBezTo>
                  <a:cubicBezTo>
                    <a:pt x="118" y="116"/>
                    <a:pt x="117" y="116"/>
                    <a:pt x="115" y="116"/>
                  </a:cubicBezTo>
                  <a:cubicBezTo>
                    <a:pt x="113" y="116"/>
                    <a:pt x="112" y="115"/>
                    <a:pt x="110" y="115"/>
                  </a:cubicBezTo>
                  <a:cubicBezTo>
                    <a:pt x="106" y="114"/>
                    <a:pt x="106" y="114"/>
                    <a:pt x="106" y="114"/>
                  </a:cubicBezTo>
                  <a:cubicBezTo>
                    <a:pt x="104" y="113"/>
                    <a:pt x="103" y="113"/>
                    <a:pt x="101" y="112"/>
                  </a:cubicBezTo>
                  <a:cubicBezTo>
                    <a:pt x="95" y="110"/>
                    <a:pt x="89" y="107"/>
                    <a:pt x="84" y="103"/>
                  </a:cubicBezTo>
                  <a:cubicBezTo>
                    <a:pt x="79" y="100"/>
                    <a:pt x="75" y="96"/>
                    <a:pt x="70" y="93"/>
                  </a:cubicBezTo>
                  <a:cubicBezTo>
                    <a:pt x="62" y="85"/>
                    <a:pt x="55" y="77"/>
                    <a:pt x="47" y="71"/>
                  </a:cubicBezTo>
                  <a:cubicBezTo>
                    <a:pt x="44" y="67"/>
                    <a:pt x="40" y="64"/>
                    <a:pt x="36" y="61"/>
                  </a:cubicBezTo>
                  <a:cubicBezTo>
                    <a:pt x="33" y="59"/>
                    <a:pt x="29" y="56"/>
                    <a:pt x="26" y="53"/>
                  </a:cubicBezTo>
                  <a:cubicBezTo>
                    <a:pt x="22" y="50"/>
                    <a:pt x="19" y="47"/>
                    <a:pt x="16" y="44"/>
                  </a:cubicBezTo>
                  <a:cubicBezTo>
                    <a:pt x="13" y="41"/>
                    <a:pt x="11" y="37"/>
                    <a:pt x="9" y="34"/>
                  </a:cubicBezTo>
                  <a:cubicBezTo>
                    <a:pt x="5" y="28"/>
                    <a:pt x="3" y="22"/>
                    <a:pt x="1" y="16"/>
                  </a:cubicBezTo>
                  <a:cubicBezTo>
                    <a:pt x="1" y="15"/>
                    <a:pt x="1" y="14"/>
                    <a:pt x="1" y="13"/>
                  </a:cubicBezTo>
                  <a:cubicBezTo>
                    <a:pt x="0" y="12"/>
                    <a:pt x="0" y="11"/>
                    <a:pt x="0" y="9"/>
                  </a:cubicBezTo>
                  <a:cubicBezTo>
                    <a:pt x="0" y="9"/>
                    <a:pt x="0" y="8"/>
                    <a:pt x="0" y="7"/>
                  </a:cubicBezTo>
                  <a:cubicBezTo>
                    <a:pt x="0" y="6"/>
                    <a:pt x="0" y="5"/>
                    <a:pt x="0" y="4"/>
                  </a:cubicBezTo>
                  <a:cubicBezTo>
                    <a:pt x="0" y="2"/>
                    <a:pt x="0" y="0"/>
                    <a:pt x="0" y="0"/>
                  </a:cubicBezTo>
                  <a:cubicBezTo>
                    <a:pt x="0" y="0"/>
                    <a:pt x="0" y="2"/>
                    <a:pt x="1" y="4"/>
                  </a:cubicBezTo>
                  <a:cubicBezTo>
                    <a:pt x="1" y="5"/>
                    <a:pt x="1" y="6"/>
                    <a:pt x="1" y="7"/>
                  </a:cubicBezTo>
                  <a:cubicBezTo>
                    <a:pt x="1" y="7"/>
                    <a:pt x="2" y="8"/>
                    <a:pt x="2" y="9"/>
                  </a:cubicBezTo>
                  <a:cubicBezTo>
                    <a:pt x="2" y="10"/>
                    <a:pt x="3" y="11"/>
                    <a:pt x="3" y="12"/>
                  </a:cubicBezTo>
                  <a:cubicBezTo>
                    <a:pt x="3" y="13"/>
                    <a:pt x="4" y="14"/>
                    <a:pt x="4" y="16"/>
                  </a:cubicBezTo>
                  <a:cubicBezTo>
                    <a:pt x="6" y="20"/>
                    <a:pt x="9" y="26"/>
                    <a:pt x="13" y="31"/>
                  </a:cubicBezTo>
                  <a:cubicBezTo>
                    <a:pt x="18" y="36"/>
                    <a:pt x="24" y="41"/>
                    <a:pt x="31" y="46"/>
                  </a:cubicBezTo>
                  <a:cubicBezTo>
                    <a:pt x="34" y="48"/>
                    <a:pt x="38" y="51"/>
                    <a:pt x="42" y="53"/>
                  </a:cubicBezTo>
                  <a:cubicBezTo>
                    <a:pt x="44" y="55"/>
                    <a:pt x="46" y="56"/>
                    <a:pt x="48" y="58"/>
                  </a:cubicBezTo>
                  <a:cubicBezTo>
                    <a:pt x="50" y="59"/>
                    <a:pt x="52" y="61"/>
                    <a:pt x="54" y="62"/>
                  </a:cubicBezTo>
                  <a:cubicBezTo>
                    <a:pt x="63" y="68"/>
                    <a:pt x="71" y="76"/>
                    <a:pt x="79" y="82"/>
                  </a:cubicBezTo>
                  <a:cubicBezTo>
                    <a:pt x="87" y="89"/>
                    <a:pt x="96" y="95"/>
                    <a:pt x="106" y="98"/>
                  </a:cubicBezTo>
                  <a:cubicBezTo>
                    <a:pt x="110" y="100"/>
                    <a:pt x="110" y="100"/>
                    <a:pt x="110" y="100"/>
                  </a:cubicBezTo>
                  <a:cubicBezTo>
                    <a:pt x="113" y="100"/>
                    <a:pt x="113" y="100"/>
                    <a:pt x="113" y="100"/>
                  </a:cubicBezTo>
                  <a:cubicBezTo>
                    <a:pt x="115" y="101"/>
                    <a:pt x="116" y="101"/>
                    <a:pt x="117" y="101"/>
                  </a:cubicBezTo>
                  <a:cubicBezTo>
                    <a:pt x="118" y="101"/>
                    <a:pt x="120" y="101"/>
                    <a:pt x="121" y="102"/>
                  </a:cubicBezTo>
                  <a:cubicBezTo>
                    <a:pt x="125" y="102"/>
                    <a:pt x="125" y="102"/>
                    <a:pt x="125" y="102"/>
                  </a:cubicBezTo>
                  <a:cubicBezTo>
                    <a:pt x="128" y="102"/>
                    <a:pt x="128" y="102"/>
                    <a:pt x="128" y="102"/>
                  </a:cubicBezTo>
                  <a:cubicBezTo>
                    <a:pt x="129" y="102"/>
                    <a:pt x="129" y="102"/>
                    <a:pt x="129" y="102"/>
                  </a:cubicBezTo>
                  <a:cubicBezTo>
                    <a:pt x="138" y="102"/>
                    <a:pt x="138" y="102"/>
                    <a:pt x="138" y="102"/>
                  </a:cubicBezTo>
                  <a:cubicBezTo>
                    <a:pt x="147" y="103"/>
                    <a:pt x="147" y="103"/>
                    <a:pt x="147" y="103"/>
                  </a:cubicBezTo>
                  <a:cubicBezTo>
                    <a:pt x="150" y="103"/>
                    <a:pt x="153" y="103"/>
                    <a:pt x="156" y="104"/>
                  </a:cubicBezTo>
                  <a:cubicBezTo>
                    <a:pt x="163" y="104"/>
                    <a:pt x="169" y="105"/>
                    <a:pt x="175" y="108"/>
                  </a:cubicBezTo>
                  <a:cubicBezTo>
                    <a:pt x="177" y="108"/>
                    <a:pt x="178" y="109"/>
                    <a:pt x="180" y="110"/>
                  </a:cubicBezTo>
                  <a:cubicBezTo>
                    <a:pt x="182" y="111"/>
                    <a:pt x="182" y="111"/>
                    <a:pt x="182" y="111"/>
                  </a:cubicBezTo>
                  <a:cubicBezTo>
                    <a:pt x="184" y="112"/>
                    <a:pt x="184" y="112"/>
                    <a:pt x="184" y="112"/>
                  </a:cubicBezTo>
                  <a:cubicBezTo>
                    <a:pt x="187" y="114"/>
                    <a:pt x="190" y="117"/>
                    <a:pt x="192" y="119"/>
                  </a:cubicBezTo>
                  <a:cubicBezTo>
                    <a:pt x="196" y="124"/>
                    <a:pt x="199" y="128"/>
                    <a:pt x="203" y="132"/>
                  </a:cubicBezTo>
                  <a:cubicBezTo>
                    <a:pt x="206" y="137"/>
                    <a:pt x="210" y="140"/>
                    <a:pt x="213" y="144"/>
                  </a:cubicBezTo>
                  <a:cubicBezTo>
                    <a:pt x="217" y="148"/>
                    <a:pt x="220" y="151"/>
                    <a:pt x="224" y="154"/>
                  </a:cubicBezTo>
                  <a:cubicBezTo>
                    <a:pt x="228" y="157"/>
                    <a:pt x="232" y="159"/>
                    <a:pt x="235" y="160"/>
                  </a:cubicBezTo>
                  <a:cubicBezTo>
                    <a:pt x="239" y="162"/>
                    <a:pt x="243" y="163"/>
                    <a:pt x="247" y="163"/>
                  </a:cubicBezTo>
                  <a:cubicBezTo>
                    <a:pt x="251" y="163"/>
                    <a:pt x="254" y="162"/>
                    <a:pt x="258" y="160"/>
                  </a:cubicBezTo>
                  <a:cubicBezTo>
                    <a:pt x="259" y="159"/>
                    <a:pt x="261" y="159"/>
                    <a:pt x="262" y="158"/>
                  </a:cubicBezTo>
                  <a:cubicBezTo>
                    <a:pt x="263" y="157"/>
                    <a:pt x="264" y="157"/>
                    <a:pt x="265" y="156"/>
                  </a:cubicBezTo>
                  <a:cubicBezTo>
                    <a:pt x="265" y="156"/>
                    <a:pt x="266" y="155"/>
                    <a:pt x="267" y="155"/>
                  </a:cubicBezTo>
                  <a:cubicBezTo>
                    <a:pt x="269" y="153"/>
                    <a:pt x="271" y="150"/>
                    <a:pt x="273" y="148"/>
                  </a:cubicBezTo>
                  <a:cubicBezTo>
                    <a:pt x="275" y="146"/>
                    <a:pt x="277" y="143"/>
                    <a:pt x="278" y="141"/>
                  </a:cubicBezTo>
                  <a:cubicBezTo>
                    <a:pt x="280" y="137"/>
                    <a:pt x="280" y="133"/>
                    <a:pt x="280" y="130"/>
                  </a:cubicBezTo>
                  <a:cubicBezTo>
                    <a:pt x="280" y="127"/>
                    <a:pt x="279" y="126"/>
                    <a:pt x="279" y="126"/>
                  </a:cubicBezTo>
                  <a:close/>
                </a:path>
              </a:pathLst>
            </a:custGeom>
            <a:solidFill>
              <a:srgbClr val="0083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15">
              <a:extLst>
                <a:ext uri="{FF2B5EF4-FFF2-40B4-BE49-F238E27FC236}">
                  <a16:creationId xmlns:a16="http://schemas.microsoft.com/office/drawing/2014/main" id="{507DD40D-B071-401D-A634-444AAC2F6FD5}"/>
                </a:ext>
              </a:extLst>
            </p:cNvPr>
            <p:cNvSpPr>
              <a:spLocks/>
            </p:cNvSpPr>
            <p:nvPr/>
          </p:nvSpPr>
          <p:spPr bwMode="auto">
            <a:xfrm>
              <a:off x="1422" y="997"/>
              <a:ext cx="126" cy="565"/>
            </a:xfrm>
            <a:custGeom>
              <a:avLst/>
              <a:gdLst>
                <a:gd name="T0" fmla="*/ 35 w 53"/>
                <a:gd name="T1" fmla="*/ 0 h 238"/>
                <a:gd name="T2" fmla="*/ 34 w 53"/>
                <a:gd name="T3" fmla="*/ 2 h 238"/>
                <a:gd name="T4" fmla="*/ 21 w 53"/>
                <a:gd name="T5" fmla="*/ 61 h 238"/>
                <a:gd name="T6" fmla="*/ 3 w 53"/>
                <a:gd name="T7" fmla="*/ 116 h 238"/>
                <a:gd name="T8" fmla="*/ 4 w 53"/>
                <a:gd name="T9" fmla="*/ 177 h 238"/>
                <a:gd name="T10" fmla="*/ 17 w 53"/>
                <a:gd name="T11" fmla="*/ 237 h 238"/>
                <a:gd name="T12" fmla="*/ 18 w 53"/>
                <a:gd name="T13" fmla="*/ 238 h 238"/>
                <a:gd name="T14" fmla="*/ 19 w 53"/>
                <a:gd name="T15" fmla="*/ 237 h 238"/>
                <a:gd name="T16" fmla="*/ 11 w 53"/>
                <a:gd name="T17" fmla="*/ 176 h 238"/>
                <a:gd name="T18" fmla="*/ 12 w 53"/>
                <a:gd name="T19" fmla="*/ 103 h 238"/>
                <a:gd name="T20" fmla="*/ 35 w 53"/>
                <a:gd name="T21" fmla="*/ 1 h 238"/>
                <a:gd name="T22" fmla="*/ 35 w 53"/>
                <a:gd name="T2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38">
                  <a:moveTo>
                    <a:pt x="35" y="0"/>
                  </a:moveTo>
                  <a:cubicBezTo>
                    <a:pt x="34" y="0"/>
                    <a:pt x="33" y="1"/>
                    <a:pt x="34" y="2"/>
                  </a:cubicBezTo>
                  <a:cubicBezTo>
                    <a:pt x="41" y="22"/>
                    <a:pt x="30" y="43"/>
                    <a:pt x="21" y="61"/>
                  </a:cubicBezTo>
                  <a:cubicBezTo>
                    <a:pt x="13" y="79"/>
                    <a:pt x="6" y="97"/>
                    <a:pt x="3" y="116"/>
                  </a:cubicBezTo>
                  <a:cubicBezTo>
                    <a:pt x="0" y="136"/>
                    <a:pt x="1" y="157"/>
                    <a:pt x="4" y="177"/>
                  </a:cubicBezTo>
                  <a:cubicBezTo>
                    <a:pt x="7" y="197"/>
                    <a:pt x="14" y="217"/>
                    <a:pt x="17" y="237"/>
                  </a:cubicBezTo>
                  <a:cubicBezTo>
                    <a:pt x="17" y="238"/>
                    <a:pt x="18" y="238"/>
                    <a:pt x="18" y="238"/>
                  </a:cubicBezTo>
                  <a:cubicBezTo>
                    <a:pt x="19" y="238"/>
                    <a:pt x="19" y="238"/>
                    <a:pt x="19" y="237"/>
                  </a:cubicBezTo>
                  <a:cubicBezTo>
                    <a:pt x="20" y="216"/>
                    <a:pt x="14" y="196"/>
                    <a:pt x="11" y="176"/>
                  </a:cubicBezTo>
                  <a:cubicBezTo>
                    <a:pt x="7" y="152"/>
                    <a:pt x="7" y="127"/>
                    <a:pt x="12" y="103"/>
                  </a:cubicBezTo>
                  <a:cubicBezTo>
                    <a:pt x="19" y="72"/>
                    <a:pt x="53" y="34"/>
                    <a:pt x="35" y="1"/>
                  </a:cubicBezTo>
                  <a:cubicBezTo>
                    <a:pt x="35" y="0"/>
                    <a:pt x="35" y="0"/>
                    <a:pt x="35" y="0"/>
                  </a:cubicBezTo>
                </a:path>
              </a:pathLst>
            </a:custGeom>
            <a:solidFill>
              <a:srgbClr val="80D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16">
              <a:extLst>
                <a:ext uri="{FF2B5EF4-FFF2-40B4-BE49-F238E27FC236}">
                  <a16:creationId xmlns:a16="http://schemas.microsoft.com/office/drawing/2014/main" id="{A607533E-5DCB-4908-81C5-1B8A9B7006B6}"/>
                </a:ext>
              </a:extLst>
            </p:cNvPr>
            <p:cNvSpPr>
              <a:spLocks/>
            </p:cNvSpPr>
            <p:nvPr/>
          </p:nvSpPr>
          <p:spPr bwMode="auto">
            <a:xfrm>
              <a:off x="1696" y="964"/>
              <a:ext cx="233" cy="16"/>
            </a:xfrm>
            <a:custGeom>
              <a:avLst/>
              <a:gdLst>
                <a:gd name="T0" fmla="*/ 98 w 98"/>
                <a:gd name="T1" fmla="*/ 0 h 7"/>
                <a:gd name="T2" fmla="*/ 57 w 98"/>
                <a:gd name="T3" fmla="*/ 1 h 7"/>
                <a:gd name="T4" fmla="*/ 11 w 98"/>
                <a:gd name="T5" fmla="*/ 4 h 7"/>
                <a:gd name="T6" fmla="*/ 0 w 98"/>
                <a:gd name="T7" fmla="*/ 3 h 7"/>
                <a:gd name="T8" fmla="*/ 0 w 98"/>
                <a:gd name="T9" fmla="*/ 4 h 7"/>
                <a:gd name="T10" fmla="*/ 35 w 98"/>
                <a:gd name="T11" fmla="*/ 7 h 7"/>
                <a:gd name="T12" fmla="*/ 48 w 98"/>
                <a:gd name="T13" fmla="*/ 7 h 7"/>
                <a:gd name="T14" fmla="*/ 97 w 98"/>
                <a:gd name="T15" fmla="*/ 6 h 7"/>
                <a:gd name="T16" fmla="*/ 97 w 98"/>
                <a:gd name="T17" fmla="*/ 3 h 7"/>
                <a:gd name="T18" fmla="*/ 98 w 9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7">
                  <a:moveTo>
                    <a:pt x="98" y="0"/>
                  </a:moveTo>
                  <a:cubicBezTo>
                    <a:pt x="84" y="1"/>
                    <a:pt x="70" y="1"/>
                    <a:pt x="57" y="1"/>
                  </a:cubicBezTo>
                  <a:cubicBezTo>
                    <a:pt x="42" y="1"/>
                    <a:pt x="26" y="4"/>
                    <a:pt x="11" y="4"/>
                  </a:cubicBezTo>
                  <a:cubicBezTo>
                    <a:pt x="8" y="4"/>
                    <a:pt x="4" y="4"/>
                    <a:pt x="0" y="3"/>
                  </a:cubicBezTo>
                  <a:cubicBezTo>
                    <a:pt x="0" y="4"/>
                    <a:pt x="0" y="4"/>
                    <a:pt x="0" y="4"/>
                  </a:cubicBezTo>
                  <a:cubicBezTo>
                    <a:pt x="12" y="7"/>
                    <a:pt x="23" y="7"/>
                    <a:pt x="35" y="7"/>
                  </a:cubicBezTo>
                  <a:cubicBezTo>
                    <a:pt x="39" y="7"/>
                    <a:pt x="44" y="7"/>
                    <a:pt x="48" y="7"/>
                  </a:cubicBezTo>
                  <a:cubicBezTo>
                    <a:pt x="64" y="7"/>
                    <a:pt x="80" y="7"/>
                    <a:pt x="97" y="6"/>
                  </a:cubicBezTo>
                  <a:cubicBezTo>
                    <a:pt x="97" y="5"/>
                    <a:pt x="97" y="4"/>
                    <a:pt x="97" y="3"/>
                  </a:cubicBezTo>
                  <a:cubicBezTo>
                    <a:pt x="97" y="2"/>
                    <a:pt x="97" y="1"/>
                    <a:pt x="98" y="0"/>
                  </a:cubicBezTo>
                </a:path>
              </a:pathLst>
            </a:custGeom>
            <a:solidFill>
              <a:srgbClr val="80D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17">
              <a:extLst>
                <a:ext uri="{FF2B5EF4-FFF2-40B4-BE49-F238E27FC236}">
                  <a16:creationId xmlns:a16="http://schemas.microsoft.com/office/drawing/2014/main" id="{472DEBE3-C8C8-4DF3-9FE6-10E9E181BD15}"/>
                </a:ext>
              </a:extLst>
            </p:cNvPr>
            <p:cNvSpPr>
              <a:spLocks/>
            </p:cNvSpPr>
            <p:nvPr/>
          </p:nvSpPr>
          <p:spPr bwMode="auto">
            <a:xfrm>
              <a:off x="1926" y="964"/>
              <a:ext cx="3" cy="7"/>
            </a:xfrm>
            <a:custGeom>
              <a:avLst/>
              <a:gdLst>
                <a:gd name="T0" fmla="*/ 1 w 1"/>
                <a:gd name="T1" fmla="*/ 0 h 3"/>
                <a:gd name="T2" fmla="*/ 1 w 1"/>
                <a:gd name="T3" fmla="*/ 0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1" y="0"/>
                    <a:pt x="1" y="0"/>
                    <a:pt x="1" y="0"/>
                  </a:cubicBezTo>
                  <a:cubicBezTo>
                    <a:pt x="0" y="1"/>
                    <a:pt x="0" y="2"/>
                    <a:pt x="0" y="3"/>
                  </a:cubicBezTo>
                  <a:cubicBezTo>
                    <a:pt x="0" y="2"/>
                    <a:pt x="1" y="1"/>
                    <a:pt x="1" y="0"/>
                  </a:cubicBezTo>
                </a:path>
              </a:pathLst>
            </a:custGeom>
            <a:solidFill>
              <a:srgbClr val="80C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18">
              <a:extLst>
                <a:ext uri="{FF2B5EF4-FFF2-40B4-BE49-F238E27FC236}">
                  <a16:creationId xmlns:a16="http://schemas.microsoft.com/office/drawing/2014/main" id="{E6AB293A-E10B-4D38-92E8-6BED0AF222BE}"/>
                </a:ext>
              </a:extLst>
            </p:cNvPr>
            <p:cNvSpPr>
              <a:spLocks/>
            </p:cNvSpPr>
            <p:nvPr/>
          </p:nvSpPr>
          <p:spPr bwMode="auto">
            <a:xfrm>
              <a:off x="1715" y="759"/>
              <a:ext cx="249" cy="537"/>
            </a:xfrm>
            <a:custGeom>
              <a:avLst/>
              <a:gdLst>
                <a:gd name="T0" fmla="*/ 92 w 105"/>
                <a:gd name="T1" fmla="*/ 0 h 226"/>
                <a:gd name="T2" fmla="*/ 91 w 105"/>
                <a:gd name="T3" fmla="*/ 0 h 226"/>
                <a:gd name="T4" fmla="*/ 97 w 105"/>
                <a:gd name="T5" fmla="*/ 73 h 226"/>
                <a:gd name="T6" fmla="*/ 90 w 105"/>
                <a:gd name="T7" fmla="*/ 110 h 226"/>
                <a:gd name="T8" fmla="*/ 78 w 105"/>
                <a:gd name="T9" fmla="*/ 121 h 226"/>
                <a:gd name="T10" fmla="*/ 74 w 105"/>
                <a:gd name="T11" fmla="*/ 125 h 226"/>
                <a:gd name="T12" fmla="*/ 64 w 105"/>
                <a:gd name="T13" fmla="*/ 133 h 226"/>
                <a:gd name="T14" fmla="*/ 52 w 105"/>
                <a:gd name="T15" fmla="*/ 143 h 226"/>
                <a:gd name="T16" fmla="*/ 52 w 105"/>
                <a:gd name="T17" fmla="*/ 143 h 226"/>
                <a:gd name="T18" fmla="*/ 40 w 105"/>
                <a:gd name="T19" fmla="*/ 153 h 226"/>
                <a:gd name="T20" fmla="*/ 2 w 105"/>
                <a:gd name="T21" fmla="*/ 225 h 226"/>
                <a:gd name="T22" fmla="*/ 3 w 105"/>
                <a:gd name="T23" fmla="*/ 226 h 226"/>
                <a:gd name="T24" fmla="*/ 5 w 105"/>
                <a:gd name="T25" fmla="*/ 225 h 226"/>
                <a:gd name="T26" fmla="*/ 90 w 105"/>
                <a:gd name="T27" fmla="*/ 120 h 226"/>
                <a:gd name="T28" fmla="*/ 104 w 105"/>
                <a:gd name="T29" fmla="*/ 72 h 226"/>
                <a:gd name="T30" fmla="*/ 93 w 105"/>
                <a:gd name="T31" fmla="*/ 0 h 226"/>
                <a:gd name="T32" fmla="*/ 92 w 105"/>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226">
                  <a:moveTo>
                    <a:pt x="92" y="0"/>
                  </a:moveTo>
                  <a:cubicBezTo>
                    <a:pt x="92" y="0"/>
                    <a:pt x="91" y="0"/>
                    <a:pt x="91" y="0"/>
                  </a:cubicBezTo>
                  <a:cubicBezTo>
                    <a:pt x="94" y="24"/>
                    <a:pt x="96" y="48"/>
                    <a:pt x="97" y="73"/>
                  </a:cubicBezTo>
                  <a:cubicBezTo>
                    <a:pt x="98" y="86"/>
                    <a:pt x="98" y="99"/>
                    <a:pt x="90" y="110"/>
                  </a:cubicBezTo>
                  <a:cubicBezTo>
                    <a:pt x="86" y="114"/>
                    <a:pt x="82" y="118"/>
                    <a:pt x="78" y="121"/>
                  </a:cubicBezTo>
                  <a:cubicBezTo>
                    <a:pt x="77" y="123"/>
                    <a:pt x="76" y="124"/>
                    <a:pt x="74" y="125"/>
                  </a:cubicBezTo>
                  <a:cubicBezTo>
                    <a:pt x="72" y="128"/>
                    <a:pt x="68" y="130"/>
                    <a:pt x="64" y="133"/>
                  </a:cubicBezTo>
                  <a:cubicBezTo>
                    <a:pt x="58" y="139"/>
                    <a:pt x="52" y="143"/>
                    <a:pt x="52" y="143"/>
                  </a:cubicBezTo>
                  <a:cubicBezTo>
                    <a:pt x="52" y="143"/>
                    <a:pt x="52" y="143"/>
                    <a:pt x="52" y="143"/>
                  </a:cubicBezTo>
                  <a:cubicBezTo>
                    <a:pt x="48" y="146"/>
                    <a:pt x="44" y="149"/>
                    <a:pt x="40" y="153"/>
                  </a:cubicBezTo>
                  <a:cubicBezTo>
                    <a:pt x="18" y="172"/>
                    <a:pt x="0" y="196"/>
                    <a:pt x="2" y="225"/>
                  </a:cubicBezTo>
                  <a:cubicBezTo>
                    <a:pt x="2" y="226"/>
                    <a:pt x="3" y="226"/>
                    <a:pt x="3" y="226"/>
                  </a:cubicBezTo>
                  <a:cubicBezTo>
                    <a:pt x="4" y="226"/>
                    <a:pt x="5" y="226"/>
                    <a:pt x="5" y="225"/>
                  </a:cubicBezTo>
                  <a:cubicBezTo>
                    <a:pt x="12" y="174"/>
                    <a:pt x="56" y="152"/>
                    <a:pt x="90" y="120"/>
                  </a:cubicBezTo>
                  <a:cubicBezTo>
                    <a:pt x="104" y="106"/>
                    <a:pt x="105" y="90"/>
                    <a:pt x="104" y="72"/>
                  </a:cubicBezTo>
                  <a:cubicBezTo>
                    <a:pt x="103" y="48"/>
                    <a:pt x="100" y="23"/>
                    <a:pt x="93" y="0"/>
                  </a:cubicBezTo>
                  <a:cubicBezTo>
                    <a:pt x="92" y="0"/>
                    <a:pt x="92" y="0"/>
                    <a:pt x="92"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19">
              <a:extLst>
                <a:ext uri="{FF2B5EF4-FFF2-40B4-BE49-F238E27FC236}">
                  <a16:creationId xmlns:a16="http://schemas.microsoft.com/office/drawing/2014/main" id="{54980785-8D1F-45C8-8D1B-CB782BD785A5}"/>
                </a:ext>
              </a:extLst>
            </p:cNvPr>
            <p:cNvSpPr>
              <a:spLocks noEditPoints="1"/>
            </p:cNvSpPr>
            <p:nvPr/>
          </p:nvSpPr>
          <p:spPr bwMode="auto">
            <a:xfrm>
              <a:off x="1810" y="1047"/>
              <a:ext cx="90" cy="76"/>
            </a:xfrm>
            <a:custGeom>
              <a:avLst/>
              <a:gdLst>
                <a:gd name="T0" fmla="*/ 12 w 38"/>
                <a:gd name="T1" fmla="*/ 22 h 32"/>
                <a:gd name="T2" fmla="*/ 11 w 38"/>
                <a:gd name="T3" fmla="*/ 22 h 32"/>
                <a:gd name="T4" fmla="*/ 11 w 38"/>
                <a:gd name="T5" fmla="*/ 22 h 32"/>
                <a:gd name="T6" fmla="*/ 0 w 38"/>
                <a:gd name="T7" fmla="*/ 32 h 32"/>
                <a:gd name="T8" fmla="*/ 12 w 38"/>
                <a:gd name="T9" fmla="*/ 22 h 32"/>
                <a:gd name="T10" fmla="*/ 38 w 38"/>
                <a:gd name="T11" fmla="*/ 0 h 32"/>
                <a:gd name="T12" fmla="*/ 33 w 38"/>
                <a:gd name="T13" fmla="*/ 5 h 32"/>
                <a:gd name="T14" fmla="*/ 24 w 38"/>
                <a:gd name="T15" fmla="*/ 12 h 32"/>
                <a:gd name="T16" fmla="*/ 34 w 38"/>
                <a:gd name="T17" fmla="*/ 4 h 32"/>
                <a:gd name="T18" fmla="*/ 38 w 3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2">
                  <a:moveTo>
                    <a:pt x="12" y="22"/>
                  </a:moveTo>
                  <a:cubicBezTo>
                    <a:pt x="11" y="22"/>
                    <a:pt x="11" y="22"/>
                    <a:pt x="11" y="22"/>
                  </a:cubicBezTo>
                  <a:cubicBezTo>
                    <a:pt x="11" y="22"/>
                    <a:pt x="11" y="22"/>
                    <a:pt x="11" y="22"/>
                  </a:cubicBezTo>
                  <a:cubicBezTo>
                    <a:pt x="7" y="25"/>
                    <a:pt x="4" y="29"/>
                    <a:pt x="0" y="32"/>
                  </a:cubicBezTo>
                  <a:cubicBezTo>
                    <a:pt x="4" y="28"/>
                    <a:pt x="8" y="25"/>
                    <a:pt x="12" y="22"/>
                  </a:cubicBezTo>
                  <a:moveTo>
                    <a:pt x="38" y="0"/>
                  </a:moveTo>
                  <a:cubicBezTo>
                    <a:pt x="36" y="2"/>
                    <a:pt x="35" y="3"/>
                    <a:pt x="33" y="5"/>
                  </a:cubicBezTo>
                  <a:cubicBezTo>
                    <a:pt x="30" y="7"/>
                    <a:pt x="27" y="10"/>
                    <a:pt x="24" y="12"/>
                  </a:cubicBezTo>
                  <a:cubicBezTo>
                    <a:pt x="28" y="9"/>
                    <a:pt x="32" y="7"/>
                    <a:pt x="34" y="4"/>
                  </a:cubicBezTo>
                  <a:cubicBezTo>
                    <a:pt x="36" y="3"/>
                    <a:pt x="37" y="2"/>
                    <a:pt x="38" y="0"/>
                  </a:cubicBezTo>
                </a:path>
              </a:pathLst>
            </a:custGeom>
            <a:solidFill>
              <a:srgbClr val="CA8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20">
              <a:extLst>
                <a:ext uri="{FF2B5EF4-FFF2-40B4-BE49-F238E27FC236}">
                  <a16:creationId xmlns:a16="http://schemas.microsoft.com/office/drawing/2014/main" id="{E2EEE02B-F066-49F1-96BF-97A815F86D7B}"/>
                </a:ext>
              </a:extLst>
            </p:cNvPr>
            <p:cNvSpPr>
              <a:spLocks/>
            </p:cNvSpPr>
            <p:nvPr/>
          </p:nvSpPr>
          <p:spPr bwMode="auto">
            <a:xfrm>
              <a:off x="1836" y="1059"/>
              <a:ext cx="52" cy="40"/>
            </a:xfrm>
            <a:custGeom>
              <a:avLst/>
              <a:gdLst>
                <a:gd name="T0" fmla="*/ 22 w 22"/>
                <a:gd name="T1" fmla="*/ 0 h 17"/>
                <a:gd name="T2" fmla="*/ 15 w 22"/>
                <a:gd name="T3" fmla="*/ 5 h 17"/>
                <a:gd name="T4" fmla="*/ 0 w 22"/>
                <a:gd name="T5" fmla="*/ 17 h 17"/>
                <a:gd name="T6" fmla="*/ 0 w 22"/>
                <a:gd name="T7" fmla="*/ 17 h 17"/>
                <a:gd name="T8" fmla="*/ 1 w 22"/>
                <a:gd name="T9" fmla="*/ 17 h 17"/>
                <a:gd name="T10" fmla="*/ 1 w 22"/>
                <a:gd name="T11" fmla="*/ 17 h 17"/>
                <a:gd name="T12" fmla="*/ 13 w 22"/>
                <a:gd name="T13" fmla="*/ 7 h 17"/>
                <a:gd name="T14" fmla="*/ 22 w 2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22" y="0"/>
                  </a:moveTo>
                  <a:cubicBezTo>
                    <a:pt x="20" y="1"/>
                    <a:pt x="17" y="3"/>
                    <a:pt x="15" y="5"/>
                  </a:cubicBezTo>
                  <a:cubicBezTo>
                    <a:pt x="10" y="9"/>
                    <a:pt x="5" y="13"/>
                    <a:pt x="0" y="17"/>
                  </a:cubicBezTo>
                  <a:cubicBezTo>
                    <a:pt x="0" y="17"/>
                    <a:pt x="0" y="17"/>
                    <a:pt x="0" y="17"/>
                  </a:cubicBezTo>
                  <a:cubicBezTo>
                    <a:pt x="1" y="17"/>
                    <a:pt x="1" y="17"/>
                    <a:pt x="1" y="17"/>
                  </a:cubicBezTo>
                  <a:cubicBezTo>
                    <a:pt x="1" y="17"/>
                    <a:pt x="1" y="17"/>
                    <a:pt x="1" y="17"/>
                  </a:cubicBezTo>
                  <a:cubicBezTo>
                    <a:pt x="1" y="17"/>
                    <a:pt x="7" y="13"/>
                    <a:pt x="13" y="7"/>
                  </a:cubicBezTo>
                  <a:cubicBezTo>
                    <a:pt x="16" y="5"/>
                    <a:pt x="19" y="2"/>
                    <a:pt x="22" y="0"/>
                  </a:cubicBezTo>
                </a:path>
              </a:pathLst>
            </a:custGeom>
            <a:solidFill>
              <a:srgbClr val="80C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21">
              <a:extLst>
                <a:ext uri="{FF2B5EF4-FFF2-40B4-BE49-F238E27FC236}">
                  <a16:creationId xmlns:a16="http://schemas.microsoft.com/office/drawing/2014/main" id="{8974BC2B-5F94-47AC-81FF-43709D0ED6AA}"/>
                </a:ext>
              </a:extLst>
            </p:cNvPr>
            <p:cNvSpPr>
              <a:spLocks/>
            </p:cNvSpPr>
            <p:nvPr/>
          </p:nvSpPr>
          <p:spPr bwMode="auto">
            <a:xfrm>
              <a:off x="2121" y="716"/>
              <a:ext cx="26" cy="219"/>
            </a:xfrm>
            <a:custGeom>
              <a:avLst/>
              <a:gdLst>
                <a:gd name="T0" fmla="*/ 7 w 11"/>
                <a:gd name="T1" fmla="*/ 0 h 92"/>
                <a:gd name="T2" fmla="*/ 6 w 11"/>
                <a:gd name="T3" fmla="*/ 1 h 92"/>
                <a:gd name="T4" fmla="*/ 0 w 11"/>
                <a:gd name="T5" fmla="*/ 92 h 92"/>
                <a:gd name="T6" fmla="*/ 1 w 11"/>
                <a:gd name="T7" fmla="*/ 92 h 92"/>
                <a:gd name="T8" fmla="*/ 2 w 11"/>
                <a:gd name="T9" fmla="*/ 92 h 92"/>
                <a:gd name="T10" fmla="*/ 8 w 11"/>
                <a:gd name="T11" fmla="*/ 0 h 92"/>
                <a:gd name="T12" fmla="*/ 7 w 11"/>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1" h="92">
                  <a:moveTo>
                    <a:pt x="7" y="0"/>
                  </a:moveTo>
                  <a:cubicBezTo>
                    <a:pt x="6" y="0"/>
                    <a:pt x="6" y="0"/>
                    <a:pt x="6" y="1"/>
                  </a:cubicBezTo>
                  <a:cubicBezTo>
                    <a:pt x="3" y="31"/>
                    <a:pt x="1" y="61"/>
                    <a:pt x="0" y="92"/>
                  </a:cubicBezTo>
                  <a:cubicBezTo>
                    <a:pt x="0" y="92"/>
                    <a:pt x="1" y="92"/>
                    <a:pt x="1" y="92"/>
                  </a:cubicBezTo>
                  <a:cubicBezTo>
                    <a:pt x="1" y="92"/>
                    <a:pt x="2" y="92"/>
                    <a:pt x="2" y="92"/>
                  </a:cubicBezTo>
                  <a:cubicBezTo>
                    <a:pt x="9" y="63"/>
                    <a:pt x="11" y="30"/>
                    <a:pt x="8" y="0"/>
                  </a:cubicBezTo>
                  <a:cubicBezTo>
                    <a:pt x="8" y="0"/>
                    <a:pt x="7" y="0"/>
                    <a:pt x="7"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22">
              <a:extLst>
                <a:ext uri="{FF2B5EF4-FFF2-40B4-BE49-F238E27FC236}">
                  <a16:creationId xmlns:a16="http://schemas.microsoft.com/office/drawing/2014/main" id="{5078B807-014E-469A-9184-3EF7514A68F6}"/>
                </a:ext>
              </a:extLst>
            </p:cNvPr>
            <p:cNvSpPr>
              <a:spLocks/>
            </p:cNvSpPr>
            <p:nvPr/>
          </p:nvSpPr>
          <p:spPr bwMode="auto">
            <a:xfrm>
              <a:off x="2269" y="721"/>
              <a:ext cx="59" cy="224"/>
            </a:xfrm>
            <a:custGeom>
              <a:avLst/>
              <a:gdLst>
                <a:gd name="T0" fmla="*/ 24 w 25"/>
                <a:gd name="T1" fmla="*/ 0 h 94"/>
                <a:gd name="T2" fmla="*/ 23 w 25"/>
                <a:gd name="T3" fmla="*/ 0 h 94"/>
                <a:gd name="T4" fmla="*/ 6 w 25"/>
                <a:gd name="T5" fmla="*/ 43 h 94"/>
                <a:gd name="T6" fmla="*/ 2 w 25"/>
                <a:gd name="T7" fmla="*/ 94 h 94"/>
                <a:gd name="T8" fmla="*/ 3 w 25"/>
                <a:gd name="T9" fmla="*/ 94 h 94"/>
                <a:gd name="T10" fmla="*/ 3 w 25"/>
                <a:gd name="T11" fmla="*/ 94 h 94"/>
                <a:gd name="T12" fmla="*/ 11 w 25"/>
                <a:gd name="T13" fmla="*/ 44 h 94"/>
                <a:gd name="T14" fmla="*/ 25 w 25"/>
                <a:gd name="T15" fmla="*/ 1 h 94"/>
                <a:gd name="T16" fmla="*/ 24 w 25"/>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94">
                  <a:moveTo>
                    <a:pt x="24" y="0"/>
                  </a:moveTo>
                  <a:cubicBezTo>
                    <a:pt x="23" y="0"/>
                    <a:pt x="23" y="0"/>
                    <a:pt x="23" y="0"/>
                  </a:cubicBezTo>
                  <a:cubicBezTo>
                    <a:pt x="17" y="15"/>
                    <a:pt x="10" y="28"/>
                    <a:pt x="6" y="43"/>
                  </a:cubicBezTo>
                  <a:cubicBezTo>
                    <a:pt x="2" y="60"/>
                    <a:pt x="0" y="76"/>
                    <a:pt x="2" y="94"/>
                  </a:cubicBezTo>
                  <a:cubicBezTo>
                    <a:pt x="2" y="94"/>
                    <a:pt x="2" y="94"/>
                    <a:pt x="3" y="94"/>
                  </a:cubicBezTo>
                  <a:cubicBezTo>
                    <a:pt x="3" y="94"/>
                    <a:pt x="3" y="94"/>
                    <a:pt x="3" y="94"/>
                  </a:cubicBezTo>
                  <a:cubicBezTo>
                    <a:pt x="5" y="77"/>
                    <a:pt x="8" y="61"/>
                    <a:pt x="11" y="44"/>
                  </a:cubicBezTo>
                  <a:cubicBezTo>
                    <a:pt x="14" y="29"/>
                    <a:pt x="21" y="15"/>
                    <a:pt x="25" y="1"/>
                  </a:cubicBezTo>
                  <a:cubicBezTo>
                    <a:pt x="25" y="0"/>
                    <a:pt x="24" y="0"/>
                    <a:pt x="24"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23">
              <a:extLst>
                <a:ext uri="{FF2B5EF4-FFF2-40B4-BE49-F238E27FC236}">
                  <a16:creationId xmlns:a16="http://schemas.microsoft.com/office/drawing/2014/main" id="{B0F11F51-7F2E-480E-899F-1831DAB3DC2F}"/>
                </a:ext>
              </a:extLst>
            </p:cNvPr>
            <p:cNvSpPr>
              <a:spLocks/>
            </p:cNvSpPr>
            <p:nvPr/>
          </p:nvSpPr>
          <p:spPr bwMode="auto">
            <a:xfrm>
              <a:off x="2276" y="97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24">
              <a:extLst>
                <a:ext uri="{FF2B5EF4-FFF2-40B4-BE49-F238E27FC236}">
                  <a16:creationId xmlns:a16="http://schemas.microsoft.com/office/drawing/2014/main" id="{27A4331D-3EE8-477A-831B-6B2236609248}"/>
                </a:ext>
              </a:extLst>
            </p:cNvPr>
            <p:cNvSpPr>
              <a:spLocks/>
            </p:cNvSpPr>
            <p:nvPr/>
          </p:nvSpPr>
          <p:spPr bwMode="auto">
            <a:xfrm>
              <a:off x="2276" y="97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25">
              <a:extLst>
                <a:ext uri="{FF2B5EF4-FFF2-40B4-BE49-F238E27FC236}">
                  <a16:creationId xmlns:a16="http://schemas.microsoft.com/office/drawing/2014/main" id="{56AB3F3E-0BA4-46B0-81A8-8C34A48DCFA2}"/>
                </a:ext>
              </a:extLst>
            </p:cNvPr>
            <p:cNvSpPr>
              <a:spLocks/>
            </p:cNvSpPr>
            <p:nvPr/>
          </p:nvSpPr>
          <p:spPr bwMode="auto">
            <a:xfrm>
              <a:off x="1903" y="1330"/>
              <a:ext cx="680" cy="240"/>
            </a:xfrm>
            <a:custGeom>
              <a:avLst/>
              <a:gdLst>
                <a:gd name="T0" fmla="*/ 214 w 286"/>
                <a:gd name="T1" fmla="*/ 0 h 101"/>
                <a:gd name="T2" fmla="*/ 157 w 286"/>
                <a:gd name="T3" fmla="*/ 5 h 101"/>
                <a:gd name="T4" fmla="*/ 142 w 286"/>
                <a:gd name="T5" fmla="*/ 11 h 101"/>
                <a:gd name="T6" fmla="*/ 147 w 286"/>
                <a:gd name="T7" fmla="*/ 7 h 101"/>
                <a:gd name="T8" fmla="*/ 117 w 286"/>
                <a:gd name="T9" fmla="*/ 14 h 101"/>
                <a:gd name="T10" fmla="*/ 0 w 286"/>
                <a:gd name="T11" fmla="*/ 99 h 101"/>
                <a:gd name="T12" fmla="*/ 1 w 286"/>
                <a:gd name="T13" fmla="*/ 101 h 101"/>
                <a:gd name="T14" fmla="*/ 2 w 286"/>
                <a:gd name="T15" fmla="*/ 101 h 101"/>
                <a:gd name="T16" fmla="*/ 115 w 286"/>
                <a:gd name="T17" fmla="*/ 22 h 101"/>
                <a:gd name="T18" fmla="*/ 194 w 286"/>
                <a:gd name="T19" fmla="*/ 7 h 101"/>
                <a:gd name="T20" fmla="*/ 234 w 286"/>
                <a:gd name="T21" fmla="*/ 5 h 101"/>
                <a:gd name="T22" fmla="*/ 285 w 286"/>
                <a:gd name="T23" fmla="*/ 10 h 101"/>
                <a:gd name="T24" fmla="*/ 285 w 286"/>
                <a:gd name="T25" fmla="*/ 10 h 101"/>
                <a:gd name="T26" fmla="*/ 285 w 286"/>
                <a:gd name="T27" fmla="*/ 8 h 101"/>
                <a:gd name="T28" fmla="*/ 214 w 286"/>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101">
                  <a:moveTo>
                    <a:pt x="214" y="0"/>
                  </a:moveTo>
                  <a:cubicBezTo>
                    <a:pt x="195" y="0"/>
                    <a:pt x="176" y="2"/>
                    <a:pt x="157" y="5"/>
                  </a:cubicBezTo>
                  <a:cubicBezTo>
                    <a:pt x="152" y="7"/>
                    <a:pt x="147" y="9"/>
                    <a:pt x="142" y="11"/>
                  </a:cubicBezTo>
                  <a:cubicBezTo>
                    <a:pt x="144" y="10"/>
                    <a:pt x="146" y="8"/>
                    <a:pt x="147" y="7"/>
                  </a:cubicBezTo>
                  <a:cubicBezTo>
                    <a:pt x="137" y="9"/>
                    <a:pt x="127" y="11"/>
                    <a:pt x="117" y="14"/>
                  </a:cubicBezTo>
                  <a:cubicBezTo>
                    <a:pt x="69" y="29"/>
                    <a:pt x="29" y="59"/>
                    <a:pt x="0" y="99"/>
                  </a:cubicBezTo>
                  <a:cubicBezTo>
                    <a:pt x="0" y="100"/>
                    <a:pt x="0" y="101"/>
                    <a:pt x="1" y="101"/>
                  </a:cubicBezTo>
                  <a:cubicBezTo>
                    <a:pt x="1" y="101"/>
                    <a:pt x="1" y="101"/>
                    <a:pt x="2" y="101"/>
                  </a:cubicBezTo>
                  <a:cubicBezTo>
                    <a:pt x="32" y="65"/>
                    <a:pt x="70" y="37"/>
                    <a:pt x="115" y="22"/>
                  </a:cubicBezTo>
                  <a:cubicBezTo>
                    <a:pt x="140" y="13"/>
                    <a:pt x="167" y="10"/>
                    <a:pt x="194" y="7"/>
                  </a:cubicBezTo>
                  <a:cubicBezTo>
                    <a:pt x="207" y="6"/>
                    <a:pt x="220" y="5"/>
                    <a:pt x="234" y="5"/>
                  </a:cubicBezTo>
                  <a:cubicBezTo>
                    <a:pt x="251" y="5"/>
                    <a:pt x="268" y="7"/>
                    <a:pt x="285" y="10"/>
                  </a:cubicBezTo>
                  <a:cubicBezTo>
                    <a:pt x="285" y="10"/>
                    <a:pt x="285" y="10"/>
                    <a:pt x="285" y="10"/>
                  </a:cubicBezTo>
                  <a:cubicBezTo>
                    <a:pt x="286" y="10"/>
                    <a:pt x="286" y="9"/>
                    <a:pt x="285" y="8"/>
                  </a:cubicBezTo>
                  <a:cubicBezTo>
                    <a:pt x="262" y="3"/>
                    <a:pt x="238" y="0"/>
                    <a:pt x="214" y="0"/>
                  </a:cubicBezTo>
                </a:path>
              </a:pathLst>
            </a:custGeom>
            <a:solidFill>
              <a:srgbClr val="80D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26">
              <a:extLst>
                <a:ext uri="{FF2B5EF4-FFF2-40B4-BE49-F238E27FC236}">
                  <a16:creationId xmlns:a16="http://schemas.microsoft.com/office/drawing/2014/main" id="{CCD61EB5-666B-43D0-B0E6-CD27D6E94107}"/>
                </a:ext>
              </a:extLst>
            </p:cNvPr>
            <p:cNvSpPr>
              <a:spLocks/>
            </p:cNvSpPr>
            <p:nvPr/>
          </p:nvSpPr>
          <p:spPr bwMode="auto">
            <a:xfrm>
              <a:off x="2240" y="1341"/>
              <a:ext cx="36" cy="15"/>
            </a:xfrm>
            <a:custGeom>
              <a:avLst/>
              <a:gdLst>
                <a:gd name="T0" fmla="*/ 15 w 15"/>
                <a:gd name="T1" fmla="*/ 0 h 6"/>
                <a:gd name="T2" fmla="*/ 5 w 15"/>
                <a:gd name="T3" fmla="*/ 2 h 6"/>
                <a:gd name="T4" fmla="*/ 0 w 15"/>
                <a:gd name="T5" fmla="*/ 6 h 6"/>
                <a:gd name="T6" fmla="*/ 15 w 15"/>
                <a:gd name="T7" fmla="*/ 0 h 6"/>
              </a:gdLst>
              <a:ahLst/>
              <a:cxnLst>
                <a:cxn ang="0">
                  <a:pos x="T0" y="T1"/>
                </a:cxn>
                <a:cxn ang="0">
                  <a:pos x="T2" y="T3"/>
                </a:cxn>
                <a:cxn ang="0">
                  <a:pos x="T4" y="T5"/>
                </a:cxn>
                <a:cxn ang="0">
                  <a:pos x="T6" y="T7"/>
                </a:cxn>
              </a:cxnLst>
              <a:rect l="0" t="0" r="r" b="b"/>
              <a:pathLst>
                <a:path w="15" h="6">
                  <a:moveTo>
                    <a:pt x="15" y="0"/>
                  </a:moveTo>
                  <a:cubicBezTo>
                    <a:pt x="12" y="1"/>
                    <a:pt x="9" y="1"/>
                    <a:pt x="5" y="2"/>
                  </a:cubicBezTo>
                  <a:cubicBezTo>
                    <a:pt x="4" y="3"/>
                    <a:pt x="2" y="5"/>
                    <a:pt x="0" y="6"/>
                  </a:cubicBezTo>
                  <a:cubicBezTo>
                    <a:pt x="5" y="4"/>
                    <a:pt x="10" y="2"/>
                    <a:pt x="15" y="0"/>
                  </a:cubicBezTo>
                </a:path>
              </a:pathLst>
            </a:custGeom>
            <a:solidFill>
              <a:srgbClr val="80C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27">
              <a:extLst>
                <a:ext uri="{FF2B5EF4-FFF2-40B4-BE49-F238E27FC236}">
                  <a16:creationId xmlns:a16="http://schemas.microsoft.com/office/drawing/2014/main" id="{D7665264-B597-4242-A167-2E9750081709}"/>
                </a:ext>
              </a:extLst>
            </p:cNvPr>
            <p:cNvSpPr>
              <a:spLocks/>
            </p:cNvSpPr>
            <p:nvPr/>
          </p:nvSpPr>
          <p:spPr bwMode="auto">
            <a:xfrm>
              <a:off x="2319" y="1163"/>
              <a:ext cx="392" cy="33"/>
            </a:xfrm>
            <a:custGeom>
              <a:avLst/>
              <a:gdLst>
                <a:gd name="T0" fmla="*/ 141 w 165"/>
                <a:gd name="T1" fmla="*/ 0 h 14"/>
                <a:gd name="T2" fmla="*/ 85 w 165"/>
                <a:gd name="T3" fmla="*/ 4 h 14"/>
                <a:gd name="T4" fmla="*/ 2 w 165"/>
                <a:gd name="T5" fmla="*/ 11 h 14"/>
                <a:gd name="T6" fmla="*/ 2 w 165"/>
                <a:gd name="T7" fmla="*/ 14 h 14"/>
                <a:gd name="T8" fmla="*/ 2 w 165"/>
                <a:gd name="T9" fmla="*/ 14 h 14"/>
                <a:gd name="T10" fmla="*/ 80 w 165"/>
                <a:gd name="T11" fmla="*/ 10 h 14"/>
                <a:gd name="T12" fmla="*/ 163 w 165"/>
                <a:gd name="T13" fmla="*/ 4 h 14"/>
                <a:gd name="T14" fmla="*/ 163 w 165"/>
                <a:gd name="T15" fmla="*/ 2 h 14"/>
                <a:gd name="T16" fmla="*/ 141 w 16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4">
                  <a:moveTo>
                    <a:pt x="141" y="0"/>
                  </a:moveTo>
                  <a:cubicBezTo>
                    <a:pt x="122" y="0"/>
                    <a:pt x="103" y="2"/>
                    <a:pt x="85" y="4"/>
                  </a:cubicBezTo>
                  <a:cubicBezTo>
                    <a:pt x="57" y="6"/>
                    <a:pt x="29" y="9"/>
                    <a:pt x="2" y="11"/>
                  </a:cubicBezTo>
                  <a:cubicBezTo>
                    <a:pt x="0" y="11"/>
                    <a:pt x="0" y="14"/>
                    <a:pt x="2" y="14"/>
                  </a:cubicBezTo>
                  <a:cubicBezTo>
                    <a:pt x="2" y="14"/>
                    <a:pt x="2" y="14"/>
                    <a:pt x="2" y="14"/>
                  </a:cubicBezTo>
                  <a:cubicBezTo>
                    <a:pt x="28" y="13"/>
                    <a:pt x="54" y="11"/>
                    <a:pt x="80" y="10"/>
                  </a:cubicBezTo>
                  <a:cubicBezTo>
                    <a:pt x="107" y="8"/>
                    <a:pt x="135" y="8"/>
                    <a:pt x="163" y="4"/>
                  </a:cubicBezTo>
                  <a:cubicBezTo>
                    <a:pt x="164" y="4"/>
                    <a:pt x="165" y="2"/>
                    <a:pt x="163" y="2"/>
                  </a:cubicBezTo>
                  <a:cubicBezTo>
                    <a:pt x="156" y="1"/>
                    <a:pt x="148" y="0"/>
                    <a:pt x="141" y="0"/>
                  </a:cubicBezTo>
                </a:path>
              </a:pathLst>
            </a:custGeom>
            <a:solidFill>
              <a:srgbClr val="80D2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28">
              <a:extLst>
                <a:ext uri="{FF2B5EF4-FFF2-40B4-BE49-F238E27FC236}">
                  <a16:creationId xmlns:a16="http://schemas.microsoft.com/office/drawing/2014/main" id="{AB376F89-ED5F-488F-B7FC-B5C18F89BE2D}"/>
                </a:ext>
              </a:extLst>
            </p:cNvPr>
            <p:cNvSpPr>
              <a:spLocks/>
            </p:cNvSpPr>
            <p:nvPr/>
          </p:nvSpPr>
          <p:spPr bwMode="auto">
            <a:xfrm>
              <a:off x="2880" y="1503"/>
              <a:ext cx="90" cy="33"/>
            </a:xfrm>
            <a:custGeom>
              <a:avLst/>
              <a:gdLst>
                <a:gd name="T0" fmla="*/ 37 w 38"/>
                <a:gd name="T1" fmla="*/ 0 h 14"/>
                <a:gd name="T2" fmla="*/ 37 w 38"/>
                <a:gd name="T3" fmla="*/ 1 h 14"/>
                <a:gd name="T4" fmla="*/ 0 w 38"/>
                <a:gd name="T5" fmla="*/ 13 h 14"/>
                <a:gd name="T6" fmla="*/ 0 w 38"/>
                <a:gd name="T7" fmla="*/ 14 h 14"/>
                <a:gd name="T8" fmla="*/ 0 w 38"/>
                <a:gd name="T9" fmla="*/ 14 h 14"/>
                <a:gd name="T10" fmla="*/ 37 w 38"/>
                <a:gd name="T11" fmla="*/ 3 h 14"/>
                <a:gd name="T12" fmla="*/ 37 w 3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7" y="0"/>
                  </a:moveTo>
                  <a:cubicBezTo>
                    <a:pt x="37" y="0"/>
                    <a:pt x="37" y="0"/>
                    <a:pt x="37" y="1"/>
                  </a:cubicBezTo>
                  <a:cubicBezTo>
                    <a:pt x="24" y="3"/>
                    <a:pt x="12" y="9"/>
                    <a:pt x="0" y="13"/>
                  </a:cubicBezTo>
                  <a:cubicBezTo>
                    <a:pt x="0" y="13"/>
                    <a:pt x="0" y="14"/>
                    <a:pt x="0" y="14"/>
                  </a:cubicBezTo>
                  <a:cubicBezTo>
                    <a:pt x="0" y="14"/>
                    <a:pt x="0" y="14"/>
                    <a:pt x="0" y="14"/>
                  </a:cubicBezTo>
                  <a:cubicBezTo>
                    <a:pt x="13" y="11"/>
                    <a:pt x="26" y="8"/>
                    <a:pt x="37" y="3"/>
                  </a:cubicBezTo>
                  <a:cubicBezTo>
                    <a:pt x="38" y="2"/>
                    <a:pt x="38" y="0"/>
                    <a:pt x="37"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29">
              <a:extLst>
                <a:ext uri="{FF2B5EF4-FFF2-40B4-BE49-F238E27FC236}">
                  <a16:creationId xmlns:a16="http://schemas.microsoft.com/office/drawing/2014/main" id="{1BFAC1F6-59FB-44E6-A171-1AFA879E6CD0}"/>
                </a:ext>
              </a:extLst>
            </p:cNvPr>
            <p:cNvSpPr>
              <a:spLocks/>
            </p:cNvSpPr>
            <p:nvPr/>
          </p:nvSpPr>
          <p:spPr bwMode="auto">
            <a:xfrm>
              <a:off x="2961" y="1755"/>
              <a:ext cx="126" cy="14"/>
            </a:xfrm>
            <a:custGeom>
              <a:avLst/>
              <a:gdLst>
                <a:gd name="T0" fmla="*/ 36 w 53"/>
                <a:gd name="T1" fmla="*/ 0 h 6"/>
                <a:gd name="T2" fmla="*/ 2 w 53"/>
                <a:gd name="T3" fmla="*/ 2 h 6"/>
                <a:gd name="T4" fmla="*/ 2 w 53"/>
                <a:gd name="T5" fmla="*/ 5 h 6"/>
                <a:gd name="T6" fmla="*/ 26 w 53"/>
                <a:gd name="T7" fmla="*/ 6 h 6"/>
                <a:gd name="T8" fmla="*/ 51 w 53"/>
                <a:gd name="T9" fmla="*/ 4 h 6"/>
                <a:gd name="T10" fmla="*/ 51 w 53"/>
                <a:gd name="T11" fmla="*/ 1 h 6"/>
                <a:gd name="T12" fmla="*/ 36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36" y="0"/>
                  </a:moveTo>
                  <a:cubicBezTo>
                    <a:pt x="25" y="0"/>
                    <a:pt x="13" y="2"/>
                    <a:pt x="2" y="2"/>
                  </a:cubicBezTo>
                  <a:cubicBezTo>
                    <a:pt x="1" y="2"/>
                    <a:pt x="0" y="5"/>
                    <a:pt x="2" y="5"/>
                  </a:cubicBezTo>
                  <a:cubicBezTo>
                    <a:pt x="10" y="5"/>
                    <a:pt x="18" y="6"/>
                    <a:pt x="26" y="6"/>
                  </a:cubicBezTo>
                  <a:cubicBezTo>
                    <a:pt x="35" y="6"/>
                    <a:pt x="43" y="5"/>
                    <a:pt x="51" y="4"/>
                  </a:cubicBezTo>
                  <a:cubicBezTo>
                    <a:pt x="52" y="4"/>
                    <a:pt x="53" y="2"/>
                    <a:pt x="51" y="1"/>
                  </a:cubicBezTo>
                  <a:cubicBezTo>
                    <a:pt x="46" y="1"/>
                    <a:pt x="41" y="0"/>
                    <a:pt x="36"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30">
              <a:extLst>
                <a:ext uri="{FF2B5EF4-FFF2-40B4-BE49-F238E27FC236}">
                  <a16:creationId xmlns:a16="http://schemas.microsoft.com/office/drawing/2014/main" id="{65C444EB-47CE-4445-845E-C21D3297F02B}"/>
                </a:ext>
              </a:extLst>
            </p:cNvPr>
            <p:cNvSpPr>
              <a:spLocks/>
            </p:cNvSpPr>
            <p:nvPr/>
          </p:nvSpPr>
          <p:spPr bwMode="auto">
            <a:xfrm>
              <a:off x="1127" y="1888"/>
              <a:ext cx="141" cy="31"/>
            </a:xfrm>
            <a:custGeom>
              <a:avLst/>
              <a:gdLst>
                <a:gd name="T0" fmla="*/ 2 w 59"/>
                <a:gd name="T1" fmla="*/ 0 h 13"/>
                <a:gd name="T2" fmla="*/ 1 w 59"/>
                <a:gd name="T3" fmla="*/ 2 h 13"/>
                <a:gd name="T4" fmla="*/ 30 w 59"/>
                <a:gd name="T5" fmla="*/ 9 h 13"/>
                <a:gd name="T6" fmla="*/ 57 w 59"/>
                <a:gd name="T7" fmla="*/ 13 h 13"/>
                <a:gd name="T8" fmla="*/ 57 w 59"/>
                <a:gd name="T9" fmla="*/ 13 h 13"/>
                <a:gd name="T10" fmla="*/ 58 w 59"/>
                <a:gd name="T11" fmla="*/ 11 h 13"/>
                <a:gd name="T12" fmla="*/ 2 w 59"/>
                <a:gd name="T13" fmla="*/ 0 h 13"/>
                <a:gd name="T14" fmla="*/ 2 w 5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2" y="0"/>
                  </a:moveTo>
                  <a:cubicBezTo>
                    <a:pt x="1" y="0"/>
                    <a:pt x="0" y="1"/>
                    <a:pt x="1" y="2"/>
                  </a:cubicBezTo>
                  <a:cubicBezTo>
                    <a:pt x="11" y="5"/>
                    <a:pt x="21" y="6"/>
                    <a:pt x="30" y="9"/>
                  </a:cubicBezTo>
                  <a:cubicBezTo>
                    <a:pt x="39" y="11"/>
                    <a:pt x="48" y="13"/>
                    <a:pt x="57" y="13"/>
                  </a:cubicBezTo>
                  <a:cubicBezTo>
                    <a:pt x="57" y="13"/>
                    <a:pt x="57" y="13"/>
                    <a:pt x="57" y="13"/>
                  </a:cubicBezTo>
                  <a:cubicBezTo>
                    <a:pt x="58" y="13"/>
                    <a:pt x="59" y="11"/>
                    <a:pt x="58" y="11"/>
                  </a:cubicBezTo>
                  <a:cubicBezTo>
                    <a:pt x="40" y="4"/>
                    <a:pt x="20" y="2"/>
                    <a:pt x="2" y="0"/>
                  </a:cubicBezTo>
                  <a:cubicBezTo>
                    <a:pt x="2" y="0"/>
                    <a:pt x="2" y="0"/>
                    <a:pt x="2"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31">
              <a:extLst>
                <a:ext uri="{FF2B5EF4-FFF2-40B4-BE49-F238E27FC236}">
                  <a16:creationId xmlns:a16="http://schemas.microsoft.com/office/drawing/2014/main" id="{4F8694DC-59A5-4B5B-91D5-A3A74011E1B1}"/>
                </a:ext>
              </a:extLst>
            </p:cNvPr>
            <p:cNvSpPr>
              <a:spLocks/>
            </p:cNvSpPr>
            <p:nvPr/>
          </p:nvSpPr>
          <p:spPr bwMode="auto">
            <a:xfrm>
              <a:off x="1137" y="2147"/>
              <a:ext cx="93" cy="12"/>
            </a:xfrm>
            <a:custGeom>
              <a:avLst/>
              <a:gdLst>
                <a:gd name="T0" fmla="*/ 26 w 39"/>
                <a:gd name="T1" fmla="*/ 0 h 5"/>
                <a:gd name="T2" fmla="*/ 1 w 39"/>
                <a:gd name="T3" fmla="*/ 2 h 5"/>
                <a:gd name="T4" fmla="*/ 0 w 39"/>
                <a:gd name="T5" fmla="*/ 3 h 5"/>
                <a:gd name="T6" fmla="*/ 25 w 39"/>
                <a:gd name="T7" fmla="*/ 5 h 5"/>
                <a:gd name="T8" fmla="*/ 38 w 39"/>
                <a:gd name="T9" fmla="*/ 4 h 5"/>
                <a:gd name="T10" fmla="*/ 38 w 39"/>
                <a:gd name="T11" fmla="*/ 1 h 5"/>
                <a:gd name="T12" fmla="*/ 26 w 3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9" h="5">
                  <a:moveTo>
                    <a:pt x="26" y="0"/>
                  </a:moveTo>
                  <a:cubicBezTo>
                    <a:pt x="17" y="0"/>
                    <a:pt x="8" y="2"/>
                    <a:pt x="1" y="2"/>
                  </a:cubicBezTo>
                  <a:cubicBezTo>
                    <a:pt x="0" y="2"/>
                    <a:pt x="0" y="3"/>
                    <a:pt x="0" y="3"/>
                  </a:cubicBezTo>
                  <a:cubicBezTo>
                    <a:pt x="8" y="4"/>
                    <a:pt x="16" y="5"/>
                    <a:pt x="25" y="5"/>
                  </a:cubicBezTo>
                  <a:cubicBezTo>
                    <a:pt x="29" y="5"/>
                    <a:pt x="34" y="5"/>
                    <a:pt x="38" y="4"/>
                  </a:cubicBezTo>
                  <a:cubicBezTo>
                    <a:pt x="39" y="3"/>
                    <a:pt x="39" y="2"/>
                    <a:pt x="38" y="1"/>
                  </a:cubicBezTo>
                  <a:cubicBezTo>
                    <a:pt x="34" y="0"/>
                    <a:pt x="30" y="0"/>
                    <a:pt x="26"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32">
              <a:extLst>
                <a:ext uri="{FF2B5EF4-FFF2-40B4-BE49-F238E27FC236}">
                  <a16:creationId xmlns:a16="http://schemas.microsoft.com/office/drawing/2014/main" id="{DCDF73B5-48F3-4066-AB2B-9EC900FBDDB1}"/>
                </a:ext>
              </a:extLst>
            </p:cNvPr>
            <p:cNvSpPr>
              <a:spLocks/>
            </p:cNvSpPr>
            <p:nvPr/>
          </p:nvSpPr>
          <p:spPr bwMode="auto">
            <a:xfrm>
              <a:off x="1546" y="1577"/>
              <a:ext cx="278" cy="135"/>
            </a:xfrm>
            <a:custGeom>
              <a:avLst/>
              <a:gdLst>
                <a:gd name="T0" fmla="*/ 69 w 117"/>
                <a:gd name="T1" fmla="*/ 0 h 57"/>
                <a:gd name="T2" fmla="*/ 0 w 117"/>
                <a:gd name="T3" fmla="*/ 26 h 57"/>
                <a:gd name="T4" fmla="*/ 1 w 117"/>
                <a:gd name="T5" fmla="*/ 27 h 57"/>
                <a:gd name="T6" fmla="*/ 1 w 117"/>
                <a:gd name="T7" fmla="*/ 27 h 57"/>
                <a:gd name="T8" fmla="*/ 71 w 117"/>
                <a:gd name="T9" fmla="*/ 7 h 57"/>
                <a:gd name="T10" fmla="*/ 73 w 117"/>
                <a:gd name="T11" fmla="*/ 7 h 57"/>
                <a:gd name="T12" fmla="*/ 114 w 117"/>
                <a:gd name="T13" fmla="*/ 57 h 57"/>
                <a:gd name="T14" fmla="*/ 115 w 117"/>
                <a:gd name="T15" fmla="*/ 57 h 57"/>
                <a:gd name="T16" fmla="*/ 117 w 117"/>
                <a:gd name="T17" fmla="*/ 56 h 57"/>
                <a:gd name="T18" fmla="*/ 81 w 117"/>
                <a:gd name="T19" fmla="*/ 1 h 57"/>
                <a:gd name="T20" fmla="*/ 69 w 11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57">
                  <a:moveTo>
                    <a:pt x="69" y="0"/>
                  </a:moveTo>
                  <a:cubicBezTo>
                    <a:pt x="44" y="0"/>
                    <a:pt x="20" y="13"/>
                    <a:pt x="0" y="26"/>
                  </a:cubicBezTo>
                  <a:cubicBezTo>
                    <a:pt x="0" y="26"/>
                    <a:pt x="0" y="27"/>
                    <a:pt x="1" y="27"/>
                  </a:cubicBezTo>
                  <a:cubicBezTo>
                    <a:pt x="1" y="27"/>
                    <a:pt x="1" y="27"/>
                    <a:pt x="1" y="27"/>
                  </a:cubicBezTo>
                  <a:cubicBezTo>
                    <a:pt x="24" y="17"/>
                    <a:pt x="45" y="7"/>
                    <a:pt x="71" y="7"/>
                  </a:cubicBezTo>
                  <a:cubicBezTo>
                    <a:pt x="72" y="7"/>
                    <a:pt x="72" y="7"/>
                    <a:pt x="73" y="7"/>
                  </a:cubicBezTo>
                  <a:cubicBezTo>
                    <a:pt x="101" y="7"/>
                    <a:pt x="108" y="34"/>
                    <a:pt x="114" y="57"/>
                  </a:cubicBezTo>
                  <a:cubicBezTo>
                    <a:pt x="114" y="57"/>
                    <a:pt x="115" y="57"/>
                    <a:pt x="115" y="57"/>
                  </a:cubicBezTo>
                  <a:cubicBezTo>
                    <a:pt x="116" y="57"/>
                    <a:pt x="117" y="57"/>
                    <a:pt x="117" y="56"/>
                  </a:cubicBezTo>
                  <a:cubicBezTo>
                    <a:pt x="115" y="32"/>
                    <a:pt x="107" y="7"/>
                    <a:pt x="81" y="1"/>
                  </a:cubicBezTo>
                  <a:cubicBezTo>
                    <a:pt x="77" y="0"/>
                    <a:pt x="73" y="0"/>
                    <a:pt x="69" y="0"/>
                  </a:cubicBezTo>
                </a:path>
              </a:pathLst>
            </a:custGeom>
            <a:solidFill>
              <a:srgbClr val="F8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33">
              <a:extLst>
                <a:ext uri="{FF2B5EF4-FFF2-40B4-BE49-F238E27FC236}">
                  <a16:creationId xmlns:a16="http://schemas.microsoft.com/office/drawing/2014/main" id="{3B9048AA-69B3-48AC-B995-B574BC89335F}"/>
                </a:ext>
              </a:extLst>
            </p:cNvPr>
            <p:cNvSpPr>
              <a:spLocks/>
            </p:cNvSpPr>
            <p:nvPr/>
          </p:nvSpPr>
          <p:spPr bwMode="auto">
            <a:xfrm>
              <a:off x="1303" y="1681"/>
              <a:ext cx="193" cy="285"/>
            </a:xfrm>
            <a:custGeom>
              <a:avLst/>
              <a:gdLst>
                <a:gd name="T0" fmla="*/ 79 w 81"/>
                <a:gd name="T1" fmla="*/ 0 h 120"/>
                <a:gd name="T2" fmla="*/ 78 w 81"/>
                <a:gd name="T3" fmla="*/ 0 h 120"/>
                <a:gd name="T4" fmla="*/ 30 w 81"/>
                <a:gd name="T5" fmla="*/ 52 h 120"/>
                <a:gd name="T6" fmla="*/ 14 w 81"/>
                <a:gd name="T7" fmla="*/ 82 h 120"/>
                <a:gd name="T8" fmla="*/ 1 w 81"/>
                <a:gd name="T9" fmla="*/ 120 h 120"/>
                <a:gd name="T10" fmla="*/ 1 w 81"/>
                <a:gd name="T11" fmla="*/ 120 h 120"/>
                <a:gd name="T12" fmla="*/ 1 w 81"/>
                <a:gd name="T13" fmla="*/ 120 h 120"/>
                <a:gd name="T14" fmla="*/ 14 w 81"/>
                <a:gd name="T15" fmla="*/ 92 h 120"/>
                <a:gd name="T16" fmla="*/ 33 w 81"/>
                <a:gd name="T17" fmla="*/ 59 h 120"/>
                <a:gd name="T18" fmla="*/ 80 w 81"/>
                <a:gd name="T19" fmla="*/ 2 h 120"/>
                <a:gd name="T20" fmla="*/ 79 w 81"/>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20">
                  <a:moveTo>
                    <a:pt x="79" y="0"/>
                  </a:moveTo>
                  <a:cubicBezTo>
                    <a:pt x="79" y="0"/>
                    <a:pt x="78" y="0"/>
                    <a:pt x="78" y="0"/>
                  </a:cubicBezTo>
                  <a:cubicBezTo>
                    <a:pt x="60" y="15"/>
                    <a:pt x="44" y="33"/>
                    <a:pt x="30" y="52"/>
                  </a:cubicBezTo>
                  <a:cubicBezTo>
                    <a:pt x="24" y="62"/>
                    <a:pt x="19" y="72"/>
                    <a:pt x="14" y="82"/>
                  </a:cubicBezTo>
                  <a:cubicBezTo>
                    <a:pt x="7" y="94"/>
                    <a:pt x="6" y="107"/>
                    <a:pt x="1" y="120"/>
                  </a:cubicBezTo>
                  <a:cubicBezTo>
                    <a:pt x="0" y="120"/>
                    <a:pt x="1" y="120"/>
                    <a:pt x="1" y="120"/>
                  </a:cubicBezTo>
                  <a:cubicBezTo>
                    <a:pt x="1" y="120"/>
                    <a:pt x="1" y="120"/>
                    <a:pt x="1" y="120"/>
                  </a:cubicBezTo>
                  <a:cubicBezTo>
                    <a:pt x="7" y="111"/>
                    <a:pt x="9" y="101"/>
                    <a:pt x="14" y="92"/>
                  </a:cubicBezTo>
                  <a:cubicBezTo>
                    <a:pt x="20" y="80"/>
                    <a:pt x="26" y="69"/>
                    <a:pt x="33" y="59"/>
                  </a:cubicBezTo>
                  <a:cubicBezTo>
                    <a:pt x="46" y="38"/>
                    <a:pt x="63" y="20"/>
                    <a:pt x="80" y="2"/>
                  </a:cubicBezTo>
                  <a:cubicBezTo>
                    <a:pt x="81" y="1"/>
                    <a:pt x="80" y="0"/>
                    <a:pt x="79" y="0"/>
                  </a:cubicBezTo>
                </a:path>
              </a:pathLst>
            </a:custGeom>
            <a:solidFill>
              <a:srgbClr val="F8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34">
              <a:extLst>
                <a:ext uri="{FF2B5EF4-FFF2-40B4-BE49-F238E27FC236}">
                  <a16:creationId xmlns:a16="http://schemas.microsoft.com/office/drawing/2014/main" id="{B79897BF-8265-4D11-A150-2DC183AB80D6}"/>
                </a:ext>
              </a:extLst>
            </p:cNvPr>
            <p:cNvSpPr>
              <a:spLocks/>
            </p:cNvSpPr>
            <p:nvPr/>
          </p:nvSpPr>
          <p:spPr bwMode="auto">
            <a:xfrm>
              <a:off x="1617" y="1819"/>
              <a:ext cx="136" cy="147"/>
            </a:xfrm>
            <a:custGeom>
              <a:avLst/>
              <a:gdLst>
                <a:gd name="T0" fmla="*/ 55 w 57"/>
                <a:gd name="T1" fmla="*/ 0 h 62"/>
                <a:gd name="T2" fmla="*/ 54 w 57"/>
                <a:gd name="T3" fmla="*/ 0 h 62"/>
                <a:gd name="T4" fmla="*/ 1 w 57"/>
                <a:gd name="T5" fmla="*/ 61 h 62"/>
                <a:gd name="T6" fmla="*/ 1 w 57"/>
                <a:gd name="T7" fmla="*/ 62 h 62"/>
                <a:gd name="T8" fmla="*/ 1 w 57"/>
                <a:gd name="T9" fmla="*/ 62 h 62"/>
                <a:gd name="T10" fmla="*/ 56 w 57"/>
                <a:gd name="T11" fmla="*/ 2 h 62"/>
                <a:gd name="T12" fmla="*/ 55 w 57"/>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7" h="62">
                  <a:moveTo>
                    <a:pt x="55" y="0"/>
                  </a:moveTo>
                  <a:cubicBezTo>
                    <a:pt x="54" y="0"/>
                    <a:pt x="54" y="0"/>
                    <a:pt x="54" y="0"/>
                  </a:cubicBezTo>
                  <a:cubicBezTo>
                    <a:pt x="38" y="23"/>
                    <a:pt x="25" y="46"/>
                    <a:pt x="1" y="61"/>
                  </a:cubicBezTo>
                  <a:cubicBezTo>
                    <a:pt x="0" y="61"/>
                    <a:pt x="0" y="62"/>
                    <a:pt x="1" y="62"/>
                  </a:cubicBezTo>
                  <a:cubicBezTo>
                    <a:pt x="1" y="62"/>
                    <a:pt x="1" y="62"/>
                    <a:pt x="1" y="62"/>
                  </a:cubicBezTo>
                  <a:cubicBezTo>
                    <a:pt x="27" y="52"/>
                    <a:pt x="46" y="27"/>
                    <a:pt x="56" y="2"/>
                  </a:cubicBezTo>
                  <a:cubicBezTo>
                    <a:pt x="57" y="1"/>
                    <a:pt x="56" y="0"/>
                    <a:pt x="55" y="0"/>
                  </a:cubicBezTo>
                </a:path>
              </a:pathLst>
            </a:custGeom>
            <a:solidFill>
              <a:srgbClr val="F8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35">
              <a:extLst>
                <a:ext uri="{FF2B5EF4-FFF2-40B4-BE49-F238E27FC236}">
                  <a16:creationId xmlns:a16="http://schemas.microsoft.com/office/drawing/2014/main" id="{B181F842-EE5E-49D7-8CE5-ACE9332D513A}"/>
                </a:ext>
              </a:extLst>
            </p:cNvPr>
            <p:cNvSpPr>
              <a:spLocks/>
            </p:cNvSpPr>
            <p:nvPr/>
          </p:nvSpPr>
          <p:spPr bwMode="auto">
            <a:xfrm>
              <a:off x="1563" y="1971"/>
              <a:ext cx="38" cy="12"/>
            </a:xfrm>
            <a:custGeom>
              <a:avLst/>
              <a:gdLst>
                <a:gd name="T0" fmla="*/ 14 w 16"/>
                <a:gd name="T1" fmla="*/ 0 h 5"/>
                <a:gd name="T2" fmla="*/ 14 w 16"/>
                <a:gd name="T3" fmla="*/ 0 h 5"/>
                <a:gd name="T4" fmla="*/ 1 w 16"/>
                <a:gd name="T5" fmla="*/ 2 h 5"/>
                <a:gd name="T6" fmla="*/ 1 w 16"/>
                <a:gd name="T7" fmla="*/ 5 h 5"/>
                <a:gd name="T8" fmla="*/ 5 w 16"/>
                <a:gd name="T9" fmla="*/ 5 h 5"/>
                <a:gd name="T10" fmla="*/ 15 w 16"/>
                <a:gd name="T11" fmla="*/ 3 h 5"/>
                <a:gd name="T12" fmla="*/ 14 w 1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4" y="0"/>
                  </a:moveTo>
                  <a:cubicBezTo>
                    <a:pt x="14" y="0"/>
                    <a:pt x="14" y="0"/>
                    <a:pt x="14" y="0"/>
                  </a:cubicBezTo>
                  <a:cubicBezTo>
                    <a:pt x="10" y="0"/>
                    <a:pt x="5" y="2"/>
                    <a:pt x="1" y="2"/>
                  </a:cubicBezTo>
                  <a:cubicBezTo>
                    <a:pt x="0" y="2"/>
                    <a:pt x="0" y="4"/>
                    <a:pt x="1" y="5"/>
                  </a:cubicBezTo>
                  <a:cubicBezTo>
                    <a:pt x="2" y="5"/>
                    <a:pt x="4" y="5"/>
                    <a:pt x="5" y="5"/>
                  </a:cubicBezTo>
                  <a:cubicBezTo>
                    <a:pt x="9" y="5"/>
                    <a:pt x="12" y="4"/>
                    <a:pt x="15" y="3"/>
                  </a:cubicBezTo>
                  <a:cubicBezTo>
                    <a:pt x="16" y="2"/>
                    <a:pt x="16" y="0"/>
                    <a:pt x="14" y="0"/>
                  </a:cubicBezTo>
                </a:path>
              </a:pathLst>
            </a:custGeom>
            <a:solidFill>
              <a:srgbClr val="F8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36">
              <a:extLst>
                <a:ext uri="{FF2B5EF4-FFF2-40B4-BE49-F238E27FC236}">
                  <a16:creationId xmlns:a16="http://schemas.microsoft.com/office/drawing/2014/main" id="{6BA5290B-E6C5-4154-A552-7EE1166D2111}"/>
                </a:ext>
              </a:extLst>
            </p:cNvPr>
            <p:cNvSpPr>
              <a:spLocks/>
            </p:cNvSpPr>
            <p:nvPr/>
          </p:nvSpPr>
          <p:spPr bwMode="auto">
            <a:xfrm>
              <a:off x="2426" y="1408"/>
              <a:ext cx="463" cy="399"/>
            </a:xfrm>
            <a:custGeom>
              <a:avLst/>
              <a:gdLst>
                <a:gd name="T0" fmla="*/ 31 w 195"/>
                <a:gd name="T1" fmla="*/ 0 h 168"/>
                <a:gd name="T2" fmla="*/ 1 w 195"/>
                <a:gd name="T3" fmla="*/ 5 h 168"/>
                <a:gd name="T4" fmla="*/ 2 w 195"/>
                <a:gd name="T5" fmla="*/ 7 h 168"/>
                <a:gd name="T6" fmla="*/ 2 w 195"/>
                <a:gd name="T7" fmla="*/ 7 h 168"/>
                <a:gd name="T8" fmla="*/ 27 w 195"/>
                <a:gd name="T9" fmla="*/ 4 h 168"/>
                <a:gd name="T10" fmla="*/ 129 w 195"/>
                <a:gd name="T11" fmla="*/ 46 h 168"/>
                <a:gd name="T12" fmla="*/ 190 w 195"/>
                <a:gd name="T13" fmla="*/ 167 h 168"/>
                <a:gd name="T14" fmla="*/ 192 w 195"/>
                <a:gd name="T15" fmla="*/ 168 h 168"/>
                <a:gd name="T16" fmla="*/ 195 w 195"/>
                <a:gd name="T17" fmla="*/ 166 h 168"/>
                <a:gd name="T18" fmla="*/ 130 w 195"/>
                <a:gd name="T19" fmla="*/ 39 h 168"/>
                <a:gd name="T20" fmla="*/ 31 w 195"/>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68">
                  <a:moveTo>
                    <a:pt x="31" y="0"/>
                  </a:moveTo>
                  <a:cubicBezTo>
                    <a:pt x="21" y="0"/>
                    <a:pt x="11" y="2"/>
                    <a:pt x="1" y="5"/>
                  </a:cubicBezTo>
                  <a:cubicBezTo>
                    <a:pt x="0" y="5"/>
                    <a:pt x="0" y="7"/>
                    <a:pt x="2" y="7"/>
                  </a:cubicBezTo>
                  <a:cubicBezTo>
                    <a:pt x="2" y="7"/>
                    <a:pt x="2" y="7"/>
                    <a:pt x="2" y="7"/>
                  </a:cubicBezTo>
                  <a:cubicBezTo>
                    <a:pt x="10" y="5"/>
                    <a:pt x="19" y="4"/>
                    <a:pt x="27" y="4"/>
                  </a:cubicBezTo>
                  <a:cubicBezTo>
                    <a:pt x="64" y="4"/>
                    <a:pt x="101" y="23"/>
                    <a:pt x="129" y="46"/>
                  </a:cubicBezTo>
                  <a:cubicBezTo>
                    <a:pt x="167" y="75"/>
                    <a:pt x="183" y="121"/>
                    <a:pt x="190" y="167"/>
                  </a:cubicBezTo>
                  <a:cubicBezTo>
                    <a:pt x="190" y="168"/>
                    <a:pt x="191" y="168"/>
                    <a:pt x="192" y="168"/>
                  </a:cubicBezTo>
                  <a:cubicBezTo>
                    <a:pt x="194" y="168"/>
                    <a:pt x="195" y="168"/>
                    <a:pt x="195" y="166"/>
                  </a:cubicBezTo>
                  <a:cubicBezTo>
                    <a:pt x="194" y="117"/>
                    <a:pt x="169" y="68"/>
                    <a:pt x="130" y="39"/>
                  </a:cubicBezTo>
                  <a:cubicBezTo>
                    <a:pt x="103" y="18"/>
                    <a:pt x="67" y="0"/>
                    <a:pt x="31" y="0"/>
                  </a:cubicBezTo>
                </a:path>
              </a:pathLst>
            </a:custGeom>
            <a:solidFill>
              <a:srgbClr val="F8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37">
              <a:extLst>
                <a:ext uri="{FF2B5EF4-FFF2-40B4-BE49-F238E27FC236}">
                  <a16:creationId xmlns:a16="http://schemas.microsoft.com/office/drawing/2014/main" id="{FA00ECB1-8894-476D-95FF-63CD5A5DB09D}"/>
                </a:ext>
              </a:extLst>
            </p:cNvPr>
            <p:cNvSpPr>
              <a:spLocks/>
            </p:cNvSpPr>
            <p:nvPr/>
          </p:nvSpPr>
          <p:spPr bwMode="auto">
            <a:xfrm>
              <a:off x="2885" y="1831"/>
              <a:ext cx="11" cy="36"/>
            </a:xfrm>
            <a:custGeom>
              <a:avLst/>
              <a:gdLst>
                <a:gd name="T0" fmla="*/ 3 w 5"/>
                <a:gd name="T1" fmla="*/ 0 h 15"/>
                <a:gd name="T2" fmla="*/ 1 w 5"/>
                <a:gd name="T3" fmla="*/ 2 h 15"/>
                <a:gd name="T4" fmla="*/ 0 w 5"/>
                <a:gd name="T5" fmla="*/ 13 h 15"/>
                <a:gd name="T6" fmla="*/ 2 w 5"/>
                <a:gd name="T7" fmla="*/ 15 h 15"/>
                <a:gd name="T8" fmla="*/ 5 w 5"/>
                <a:gd name="T9" fmla="*/ 12 h 15"/>
                <a:gd name="T10" fmla="*/ 4 w 5"/>
                <a:gd name="T11" fmla="*/ 2 h 15"/>
                <a:gd name="T12" fmla="*/ 3 w 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3" y="0"/>
                  </a:moveTo>
                  <a:cubicBezTo>
                    <a:pt x="2" y="0"/>
                    <a:pt x="1" y="1"/>
                    <a:pt x="1" y="2"/>
                  </a:cubicBezTo>
                  <a:cubicBezTo>
                    <a:pt x="0" y="5"/>
                    <a:pt x="0" y="9"/>
                    <a:pt x="0" y="13"/>
                  </a:cubicBezTo>
                  <a:cubicBezTo>
                    <a:pt x="0" y="14"/>
                    <a:pt x="1" y="15"/>
                    <a:pt x="2" y="15"/>
                  </a:cubicBezTo>
                  <a:cubicBezTo>
                    <a:pt x="4" y="15"/>
                    <a:pt x="5" y="14"/>
                    <a:pt x="5" y="12"/>
                  </a:cubicBezTo>
                  <a:cubicBezTo>
                    <a:pt x="5" y="9"/>
                    <a:pt x="5" y="5"/>
                    <a:pt x="4" y="2"/>
                  </a:cubicBezTo>
                  <a:cubicBezTo>
                    <a:pt x="4" y="1"/>
                    <a:pt x="3" y="0"/>
                    <a:pt x="3" y="0"/>
                  </a:cubicBezTo>
                </a:path>
              </a:pathLst>
            </a:custGeom>
            <a:solidFill>
              <a:srgbClr val="F8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038">
              <a:extLst>
                <a:ext uri="{FF2B5EF4-FFF2-40B4-BE49-F238E27FC236}">
                  <a16:creationId xmlns:a16="http://schemas.microsoft.com/office/drawing/2014/main" id="{120D85FB-6C12-4DA9-9D51-D3095D480201}"/>
                </a:ext>
              </a:extLst>
            </p:cNvPr>
            <p:cNvSpPr>
              <a:spLocks/>
            </p:cNvSpPr>
            <p:nvPr/>
          </p:nvSpPr>
          <p:spPr bwMode="auto">
            <a:xfrm>
              <a:off x="2644" y="2088"/>
              <a:ext cx="84" cy="80"/>
            </a:xfrm>
            <a:custGeom>
              <a:avLst/>
              <a:gdLst>
                <a:gd name="T0" fmla="*/ 2 w 35"/>
                <a:gd name="T1" fmla="*/ 0 h 34"/>
                <a:gd name="T2" fmla="*/ 0 w 35"/>
                <a:gd name="T3" fmla="*/ 2 h 34"/>
                <a:gd name="T4" fmla="*/ 14 w 35"/>
                <a:gd name="T5" fmla="*/ 30 h 34"/>
                <a:gd name="T6" fmla="*/ 30 w 35"/>
                <a:gd name="T7" fmla="*/ 34 h 34"/>
                <a:gd name="T8" fmla="*/ 32 w 35"/>
                <a:gd name="T9" fmla="*/ 34 h 34"/>
                <a:gd name="T10" fmla="*/ 32 w 35"/>
                <a:gd name="T11" fmla="*/ 34 h 34"/>
                <a:gd name="T12" fmla="*/ 33 w 35"/>
                <a:gd name="T13" fmla="*/ 30 h 34"/>
                <a:gd name="T14" fmla="*/ 14 w 35"/>
                <a:gd name="T15" fmla="*/ 22 h 34"/>
                <a:gd name="T16" fmla="*/ 3 w 35"/>
                <a:gd name="T17" fmla="*/ 1 h 34"/>
                <a:gd name="T18" fmla="*/ 2 w 35"/>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2" y="0"/>
                  </a:moveTo>
                  <a:cubicBezTo>
                    <a:pt x="1" y="0"/>
                    <a:pt x="0" y="1"/>
                    <a:pt x="0" y="2"/>
                  </a:cubicBezTo>
                  <a:cubicBezTo>
                    <a:pt x="1" y="12"/>
                    <a:pt x="6" y="24"/>
                    <a:pt x="14" y="30"/>
                  </a:cubicBezTo>
                  <a:cubicBezTo>
                    <a:pt x="19" y="33"/>
                    <a:pt x="24" y="34"/>
                    <a:pt x="30" y="34"/>
                  </a:cubicBezTo>
                  <a:cubicBezTo>
                    <a:pt x="30" y="34"/>
                    <a:pt x="31" y="34"/>
                    <a:pt x="32" y="34"/>
                  </a:cubicBezTo>
                  <a:cubicBezTo>
                    <a:pt x="32" y="34"/>
                    <a:pt x="32" y="34"/>
                    <a:pt x="32" y="34"/>
                  </a:cubicBezTo>
                  <a:cubicBezTo>
                    <a:pt x="34" y="34"/>
                    <a:pt x="35" y="30"/>
                    <a:pt x="33" y="30"/>
                  </a:cubicBezTo>
                  <a:cubicBezTo>
                    <a:pt x="26" y="28"/>
                    <a:pt x="19" y="27"/>
                    <a:pt x="14" y="22"/>
                  </a:cubicBezTo>
                  <a:cubicBezTo>
                    <a:pt x="8" y="17"/>
                    <a:pt x="5" y="9"/>
                    <a:pt x="3" y="1"/>
                  </a:cubicBezTo>
                  <a:cubicBezTo>
                    <a:pt x="3" y="1"/>
                    <a:pt x="2" y="0"/>
                    <a:pt x="2"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39">
              <a:extLst>
                <a:ext uri="{FF2B5EF4-FFF2-40B4-BE49-F238E27FC236}">
                  <a16:creationId xmlns:a16="http://schemas.microsoft.com/office/drawing/2014/main" id="{DFDB4A3D-91E1-4DA0-B3E8-FA559C4B4ACB}"/>
                </a:ext>
              </a:extLst>
            </p:cNvPr>
            <p:cNvSpPr>
              <a:spLocks/>
            </p:cNvSpPr>
            <p:nvPr/>
          </p:nvSpPr>
          <p:spPr bwMode="auto">
            <a:xfrm>
              <a:off x="2678" y="2159"/>
              <a:ext cx="42" cy="9"/>
            </a:xfrm>
            <a:custGeom>
              <a:avLst/>
              <a:gdLst>
                <a:gd name="T0" fmla="*/ 0 w 18"/>
                <a:gd name="T1" fmla="*/ 0 h 4"/>
                <a:gd name="T2" fmla="*/ 13 w 18"/>
                <a:gd name="T3" fmla="*/ 4 h 4"/>
                <a:gd name="T4" fmla="*/ 18 w 18"/>
                <a:gd name="T5" fmla="*/ 4 h 4"/>
                <a:gd name="T6" fmla="*/ 16 w 18"/>
                <a:gd name="T7" fmla="*/ 4 h 4"/>
                <a:gd name="T8" fmla="*/ 0 w 18"/>
                <a:gd name="T9" fmla="*/ 0 h 4"/>
              </a:gdLst>
              <a:ahLst/>
              <a:cxnLst>
                <a:cxn ang="0">
                  <a:pos x="T0" y="T1"/>
                </a:cxn>
                <a:cxn ang="0">
                  <a:pos x="T2" y="T3"/>
                </a:cxn>
                <a:cxn ang="0">
                  <a:pos x="T4" y="T5"/>
                </a:cxn>
                <a:cxn ang="0">
                  <a:pos x="T6" y="T7"/>
                </a:cxn>
                <a:cxn ang="0">
                  <a:pos x="T8" y="T9"/>
                </a:cxn>
              </a:cxnLst>
              <a:rect l="0" t="0" r="r" b="b"/>
              <a:pathLst>
                <a:path w="18" h="4">
                  <a:moveTo>
                    <a:pt x="0" y="0"/>
                  </a:moveTo>
                  <a:cubicBezTo>
                    <a:pt x="4" y="3"/>
                    <a:pt x="8" y="4"/>
                    <a:pt x="13" y="4"/>
                  </a:cubicBezTo>
                  <a:cubicBezTo>
                    <a:pt x="15" y="4"/>
                    <a:pt x="16" y="4"/>
                    <a:pt x="18" y="4"/>
                  </a:cubicBezTo>
                  <a:cubicBezTo>
                    <a:pt x="17" y="4"/>
                    <a:pt x="16" y="4"/>
                    <a:pt x="16" y="4"/>
                  </a:cubicBezTo>
                  <a:cubicBezTo>
                    <a:pt x="10" y="4"/>
                    <a:pt x="5" y="3"/>
                    <a:pt x="0" y="0"/>
                  </a:cubicBezTo>
                </a:path>
              </a:pathLst>
            </a:custGeom>
            <a:solidFill>
              <a:srgbClr val="FFE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40">
              <a:extLst>
                <a:ext uri="{FF2B5EF4-FFF2-40B4-BE49-F238E27FC236}">
                  <a16:creationId xmlns:a16="http://schemas.microsoft.com/office/drawing/2014/main" id="{37645FF6-CDEA-410A-9573-7D3B47A6A5A5}"/>
                </a:ext>
              </a:extLst>
            </p:cNvPr>
            <p:cNvSpPr>
              <a:spLocks/>
            </p:cNvSpPr>
            <p:nvPr/>
          </p:nvSpPr>
          <p:spPr bwMode="auto">
            <a:xfrm>
              <a:off x="2575" y="2026"/>
              <a:ext cx="41" cy="17"/>
            </a:xfrm>
            <a:custGeom>
              <a:avLst/>
              <a:gdLst>
                <a:gd name="T0" fmla="*/ 2 w 17"/>
                <a:gd name="T1" fmla="*/ 0 h 7"/>
                <a:gd name="T2" fmla="*/ 1 w 17"/>
                <a:gd name="T3" fmla="*/ 3 h 7"/>
                <a:gd name="T4" fmla="*/ 11 w 17"/>
                <a:gd name="T5" fmla="*/ 7 h 7"/>
                <a:gd name="T6" fmla="*/ 15 w 17"/>
                <a:gd name="T7" fmla="*/ 7 h 7"/>
                <a:gd name="T8" fmla="*/ 15 w 17"/>
                <a:gd name="T9" fmla="*/ 4 h 7"/>
                <a:gd name="T10" fmla="*/ 4 w 17"/>
                <a:gd name="T11" fmla="*/ 1 h 7"/>
                <a:gd name="T12" fmla="*/ 2 w 1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2" y="0"/>
                  </a:moveTo>
                  <a:cubicBezTo>
                    <a:pt x="1" y="0"/>
                    <a:pt x="0" y="1"/>
                    <a:pt x="1" y="3"/>
                  </a:cubicBezTo>
                  <a:cubicBezTo>
                    <a:pt x="3" y="6"/>
                    <a:pt x="7" y="7"/>
                    <a:pt x="11" y="7"/>
                  </a:cubicBezTo>
                  <a:cubicBezTo>
                    <a:pt x="12" y="7"/>
                    <a:pt x="13" y="7"/>
                    <a:pt x="15" y="7"/>
                  </a:cubicBezTo>
                  <a:cubicBezTo>
                    <a:pt x="16" y="7"/>
                    <a:pt x="17" y="4"/>
                    <a:pt x="15" y="4"/>
                  </a:cubicBezTo>
                  <a:cubicBezTo>
                    <a:pt x="11" y="3"/>
                    <a:pt x="6" y="4"/>
                    <a:pt x="4" y="1"/>
                  </a:cubicBezTo>
                  <a:cubicBezTo>
                    <a:pt x="3" y="0"/>
                    <a:pt x="3" y="0"/>
                    <a:pt x="2"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41">
              <a:extLst>
                <a:ext uri="{FF2B5EF4-FFF2-40B4-BE49-F238E27FC236}">
                  <a16:creationId xmlns:a16="http://schemas.microsoft.com/office/drawing/2014/main" id="{69E83748-B985-4C16-8769-6FE6D64586F0}"/>
                </a:ext>
              </a:extLst>
            </p:cNvPr>
            <p:cNvSpPr>
              <a:spLocks/>
            </p:cNvSpPr>
            <p:nvPr/>
          </p:nvSpPr>
          <p:spPr bwMode="auto">
            <a:xfrm>
              <a:off x="2778" y="2116"/>
              <a:ext cx="30" cy="17"/>
            </a:xfrm>
            <a:custGeom>
              <a:avLst/>
              <a:gdLst>
                <a:gd name="T0" fmla="*/ 11 w 13"/>
                <a:gd name="T1" fmla="*/ 0 h 7"/>
                <a:gd name="T2" fmla="*/ 10 w 13"/>
                <a:gd name="T3" fmla="*/ 0 h 7"/>
                <a:gd name="T4" fmla="*/ 3 w 13"/>
                <a:gd name="T5" fmla="*/ 4 h 7"/>
                <a:gd name="T6" fmla="*/ 2 w 13"/>
                <a:gd name="T7" fmla="*/ 7 h 7"/>
                <a:gd name="T8" fmla="*/ 3 w 13"/>
                <a:gd name="T9" fmla="*/ 7 h 7"/>
                <a:gd name="T10" fmla="*/ 12 w 13"/>
                <a:gd name="T11" fmla="*/ 2 h 7"/>
                <a:gd name="T12" fmla="*/ 11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0"/>
                  </a:moveTo>
                  <a:cubicBezTo>
                    <a:pt x="11" y="0"/>
                    <a:pt x="10" y="0"/>
                    <a:pt x="10" y="0"/>
                  </a:cubicBezTo>
                  <a:cubicBezTo>
                    <a:pt x="8" y="1"/>
                    <a:pt x="5" y="3"/>
                    <a:pt x="3" y="4"/>
                  </a:cubicBezTo>
                  <a:cubicBezTo>
                    <a:pt x="1" y="4"/>
                    <a:pt x="0" y="7"/>
                    <a:pt x="2" y="7"/>
                  </a:cubicBezTo>
                  <a:cubicBezTo>
                    <a:pt x="2" y="7"/>
                    <a:pt x="3" y="7"/>
                    <a:pt x="3" y="7"/>
                  </a:cubicBezTo>
                  <a:cubicBezTo>
                    <a:pt x="6" y="6"/>
                    <a:pt x="9" y="5"/>
                    <a:pt x="12" y="2"/>
                  </a:cubicBezTo>
                  <a:cubicBezTo>
                    <a:pt x="13" y="1"/>
                    <a:pt x="12" y="0"/>
                    <a:pt x="11"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42">
              <a:extLst>
                <a:ext uri="{FF2B5EF4-FFF2-40B4-BE49-F238E27FC236}">
                  <a16:creationId xmlns:a16="http://schemas.microsoft.com/office/drawing/2014/main" id="{4F8E75E8-4658-4CA6-8782-945A6A0D4495}"/>
                </a:ext>
              </a:extLst>
            </p:cNvPr>
            <p:cNvSpPr>
              <a:spLocks/>
            </p:cNvSpPr>
            <p:nvPr/>
          </p:nvSpPr>
          <p:spPr bwMode="auto">
            <a:xfrm>
              <a:off x="1793" y="2128"/>
              <a:ext cx="88" cy="26"/>
            </a:xfrm>
            <a:custGeom>
              <a:avLst/>
              <a:gdLst>
                <a:gd name="T0" fmla="*/ 35 w 37"/>
                <a:gd name="T1" fmla="*/ 0 h 11"/>
                <a:gd name="T2" fmla="*/ 34 w 37"/>
                <a:gd name="T3" fmla="*/ 0 h 11"/>
                <a:gd name="T4" fmla="*/ 15 w 37"/>
                <a:gd name="T5" fmla="*/ 7 h 11"/>
                <a:gd name="T6" fmla="*/ 2 w 37"/>
                <a:gd name="T7" fmla="*/ 1 h 11"/>
                <a:gd name="T8" fmla="*/ 2 w 37"/>
                <a:gd name="T9" fmla="*/ 1 h 11"/>
                <a:gd name="T10" fmla="*/ 0 w 37"/>
                <a:gd name="T11" fmla="*/ 3 h 11"/>
                <a:gd name="T12" fmla="*/ 16 w 37"/>
                <a:gd name="T13" fmla="*/ 11 h 11"/>
                <a:gd name="T14" fmla="*/ 36 w 37"/>
                <a:gd name="T15" fmla="*/ 3 h 11"/>
                <a:gd name="T16" fmla="*/ 35 w 3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1">
                  <a:moveTo>
                    <a:pt x="35" y="0"/>
                  </a:moveTo>
                  <a:cubicBezTo>
                    <a:pt x="34" y="0"/>
                    <a:pt x="34" y="0"/>
                    <a:pt x="34" y="0"/>
                  </a:cubicBezTo>
                  <a:cubicBezTo>
                    <a:pt x="28" y="4"/>
                    <a:pt x="21" y="7"/>
                    <a:pt x="15" y="7"/>
                  </a:cubicBezTo>
                  <a:cubicBezTo>
                    <a:pt x="10" y="7"/>
                    <a:pt x="6" y="5"/>
                    <a:pt x="2" y="1"/>
                  </a:cubicBezTo>
                  <a:cubicBezTo>
                    <a:pt x="2" y="1"/>
                    <a:pt x="2" y="1"/>
                    <a:pt x="2" y="1"/>
                  </a:cubicBezTo>
                  <a:cubicBezTo>
                    <a:pt x="1" y="1"/>
                    <a:pt x="0" y="2"/>
                    <a:pt x="0" y="3"/>
                  </a:cubicBezTo>
                  <a:cubicBezTo>
                    <a:pt x="4" y="9"/>
                    <a:pt x="10" y="11"/>
                    <a:pt x="16" y="11"/>
                  </a:cubicBezTo>
                  <a:cubicBezTo>
                    <a:pt x="23" y="11"/>
                    <a:pt x="31" y="8"/>
                    <a:pt x="36" y="3"/>
                  </a:cubicBezTo>
                  <a:cubicBezTo>
                    <a:pt x="37" y="2"/>
                    <a:pt x="36" y="0"/>
                    <a:pt x="35"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43">
              <a:extLst>
                <a:ext uri="{FF2B5EF4-FFF2-40B4-BE49-F238E27FC236}">
                  <a16:creationId xmlns:a16="http://schemas.microsoft.com/office/drawing/2014/main" id="{58D7E369-58D2-404F-9E5A-2322B64DEEC0}"/>
                </a:ext>
              </a:extLst>
            </p:cNvPr>
            <p:cNvSpPr>
              <a:spLocks/>
            </p:cNvSpPr>
            <p:nvPr/>
          </p:nvSpPr>
          <p:spPr bwMode="auto">
            <a:xfrm>
              <a:off x="1817" y="1995"/>
              <a:ext cx="100" cy="69"/>
            </a:xfrm>
            <a:custGeom>
              <a:avLst/>
              <a:gdLst>
                <a:gd name="T0" fmla="*/ 28 w 42"/>
                <a:gd name="T1" fmla="*/ 0 h 29"/>
                <a:gd name="T2" fmla="*/ 27 w 42"/>
                <a:gd name="T3" fmla="*/ 2 h 29"/>
                <a:gd name="T4" fmla="*/ 23 w 42"/>
                <a:gd name="T5" fmla="*/ 21 h 29"/>
                <a:gd name="T6" fmla="*/ 13 w 42"/>
                <a:gd name="T7" fmla="*/ 25 h 29"/>
                <a:gd name="T8" fmla="*/ 2 w 42"/>
                <a:gd name="T9" fmla="*/ 18 h 29"/>
                <a:gd name="T10" fmla="*/ 2 w 42"/>
                <a:gd name="T11" fmla="*/ 17 h 29"/>
                <a:gd name="T12" fmla="*/ 0 w 42"/>
                <a:gd name="T13" fmla="*/ 19 h 29"/>
                <a:gd name="T14" fmla="*/ 13 w 42"/>
                <a:gd name="T15" fmla="*/ 29 h 29"/>
                <a:gd name="T16" fmla="*/ 29 w 42"/>
                <a:gd name="T17" fmla="*/ 1 h 29"/>
                <a:gd name="T18" fmla="*/ 28 w 42"/>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9">
                  <a:moveTo>
                    <a:pt x="28" y="0"/>
                  </a:moveTo>
                  <a:cubicBezTo>
                    <a:pt x="27" y="0"/>
                    <a:pt x="27" y="2"/>
                    <a:pt x="27" y="2"/>
                  </a:cubicBezTo>
                  <a:cubicBezTo>
                    <a:pt x="33" y="9"/>
                    <a:pt x="29" y="16"/>
                    <a:pt x="23" y="21"/>
                  </a:cubicBezTo>
                  <a:cubicBezTo>
                    <a:pt x="20" y="23"/>
                    <a:pt x="17" y="25"/>
                    <a:pt x="13" y="25"/>
                  </a:cubicBezTo>
                  <a:cubicBezTo>
                    <a:pt x="9" y="25"/>
                    <a:pt x="5" y="22"/>
                    <a:pt x="2" y="18"/>
                  </a:cubicBezTo>
                  <a:cubicBezTo>
                    <a:pt x="2" y="17"/>
                    <a:pt x="2" y="17"/>
                    <a:pt x="2" y="17"/>
                  </a:cubicBezTo>
                  <a:cubicBezTo>
                    <a:pt x="1" y="17"/>
                    <a:pt x="0" y="18"/>
                    <a:pt x="0" y="19"/>
                  </a:cubicBezTo>
                  <a:cubicBezTo>
                    <a:pt x="3" y="26"/>
                    <a:pt x="8" y="29"/>
                    <a:pt x="13" y="29"/>
                  </a:cubicBezTo>
                  <a:cubicBezTo>
                    <a:pt x="26" y="29"/>
                    <a:pt x="42" y="8"/>
                    <a:pt x="29" y="1"/>
                  </a:cubicBezTo>
                  <a:cubicBezTo>
                    <a:pt x="29" y="0"/>
                    <a:pt x="28" y="0"/>
                    <a:pt x="28"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44">
              <a:extLst>
                <a:ext uri="{FF2B5EF4-FFF2-40B4-BE49-F238E27FC236}">
                  <a16:creationId xmlns:a16="http://schemas.microsoft.com/office/drawing/2014/main" id="{BDAA44C6-02D2-4685-8DA3-B02EBC7734E6}"/>
                </a:ext>
              </a:extLst>
            </p:cNvPr>
            <p:cNvSpPr>
              <a:spLocks/>
            </p:cNvSpPr>
            <p:nvPr/>
          </p:nvSpPr>
          <p:spPr bwMode="auto">
            <a:xfrm>
              <a:off x="1498" y="2382"/>
              <a:ext cx="86" cy="50"/>
            </a:xfrm>
            <a:custGeom>
              <a:avLst/>
              <a:gdLst>
                <a:gd name="T0" fmla="*/ 34 w 36"/>
                <a:gd name="T1" fmla="*/ 0 h 21"/>
                <a:gd name="T2" fmla="*/ 32 w 36"/>
                <a:gd name="T3" fmla="*/ 1 h 21"/>
                <a:gd name="T4" fmla="*/ 10 w 36"/>
                <a:gd name="T5" fmla="*/ 18 h 21"/>
                <a:gd name="T6" fmla="*/ 2 w 36"/>
                <a:gd name="T7" fmla="*/ 16 h 21"/>
                <a:gd name="T8" fmla="*/ 2 w 36"/>
                <a:gd name="T9" fmla="*/ 16 h 21"/>
                <a:gd name="T10" fmla="*/ 1 w 36"/>
                <a:gd name="T11" fmla="*/ 19 h 21"/>
                <a:gd name="T12" fmla="*/ 11 w 36"/>
                <a:gd name="T13" fmla="*/ 21 h 21"/>
                <a:gd name="T14" fmla="*/ 36 w 36"/>
                <a:gd name="T15" fmla="*/ 2 h 21"/>
                <a:gd name="T16" fmla="*/ 34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4" y="0"/>
                  </a:moveTo>
                  <a:cubicBezTo>
                    <a:pt x="33" y="0"/>
                    <a:pt x="32" y="0"/>
                    <a:pt x="32" y="1"/>
                  </a:cubicBezTo>
                  <a:cubicBezTo>
                    <a:pt x="28" y="10"/>
                    <a:pt x="20" y="18"/>
                    <a:pt x="10" y="18"/>
                  </a:cubicBezTo>
                  <a:cubicBezTo>
                    <a:pt x="7" y="18"/>
                    <a:pt x="5" y="18"/>
                    <a:pt x="2" y="16"/>
                  </a:cubicBezTo>
                  <a:cubicBezTo>
                    <a:pt x="2" y="16"/>
                    <a:pt x="2" y="16"/>
                    <a:pt x="2" y="16"/>
                  </a:cubicBezTo>
                  <a:cubicBezTo>
                    <a:pt x="1" y="16"/>
                    <a:pt x="0" y="18"/>
                    <a:pt x="1" y="19"/>
                  </a:cubicBezTo>
                  <a:cubicBezTo>
                    <a:pt x="4" y="20"/>
                    <a:pt x="8" y="21"/>
                    <a:pt x="11" y="21"/>
                  </a:cubicBezTo>
                  <a:cubicBezTo>
                    <a:pt x="22" y="21"/>
                    <a:pt x="33" y="13"/>
                    <a:pt x="36" y="2"/>
                  </a:cubicBezTo>
                  <a:cubicBezTo>
                    <a:pt x="36" y="1"/>
                    <a:pt x="35" y="0"/>
                    <a:pt x="34"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45">
              <a:extLst>
                <a:ext uri="{FF2B5EF4-FFF2-40B4-BE49-F238E27FC236}">
                  <a16:creationId xmlns:a16="http://schemas.microsoft.com/office/drawing/2014/main" id="{048C97E8-82AC-4B92-BC5D-AADA7C7A03B3}"/>
                </a:ext>
              </a:extLst>
            </p:cNvPr>
            <p:cNvSpPr>
              <a:spLocks/>
            </p:cNvSpPr>
            <p:nvPr/>
          </p:nvSpPr>
          <p:spPr bwMode="auto">
            <a:xfrm>
              <a:off x="2720" y="2530"/>
              <a:ext cx="269" cy="275"/>
            </a:xfrm>
            <a:custGeom>
              <a:avLst/>
              <a:gdLst>
                <a:gd name="T0" fmla="*/ 111 w 113"/>
                <a:gd name="T1" fmla="*/ 0 h 116"/>
                <a:gd name="T2" fmla="*/ 109 w 113"/>
                <a:gd name="T3" fmla="*/ 1 h 116"/>
                <a:gd name="T4" fmla="*/ 1 w 113"/>
                <a:gd name="T5" fmla="*/ 112 h 116"/>
                <a:gd name="T6" fmla="*/ 2 w 113"/>
                <a:gd name="T7" fmla="*/ 116 h 116"/>
                <a:gd name="T8" fmla="*/ 2 w 113"/>
                <a:gd name="T9" fmla="*/ 116 h 116"/>
                <a:gd name="T10" fmla="*/ 112 w 113"/>
                <a:gd name="T11" fmla="*/ 2 h 116"/>
                <a:gd name="T12" fmla="*/ 111 w 11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13" h="116">
                  <a:moveTo>
                    <a:pt x="111" y="0"/>
                  </a:moveTo>
                  <a:cubicBezTo>
                    <a:pt x="110" y="0"/>
                    <a:pt x="110" y="1"/>
                    <a:pt x="109" y="1"/>
                  </a:cubicBezTo>
                  <a:cubicBezTo>
                    <a:pt x="91" y="54"/>
                    <a:pt x="51" y="88"/>
                    <a:pt x="1" y="112"/>
                  </a:cubicBezTo>
                  <a:cubicBezTo>
                    <a:pt x="0" y="113"/>
                    <a:pt x="0" y="116"/>
                    <a:pt x="2" y="116"/>
                  </a:cubicBezTo>
                  <a:cubicBezTo>
                    <a:pt x="2" y="116"/>
                    <a:pt x="2" y="116"/>
                    <a:pt x="2" y="116"/>
                  </a:cubicBezTo>
                  <a:cubicBezTo>
                    <a:pt x="50" y="93"/>
                    <a:pt x="100" y="57"/>
                    <a:pt x="112" y="2"/>
                  </a:cubicBezTo>
                  <a:cubicBezTo>
                    <a:pt x="113" y="1"/>
                    <a:pt x="112" y="0"/>
                    <a:pt x="111"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46">
              <a:extLst>
                <a:ext uri="{FF2B5EF4-FFF2-40B4-BE49-F238E27FC236}">
                  <a16:creationId xmlns:a16="http://schemas.microsoft.com/office/drawing/2014/main" id="{3593A4A2-A9E2-4200-9C5A-0C3525BBCCB8}"/>
                </a:ext>
              </a:extLst>
            </p:cNvPr>
            <p:cNvSpPr>
              <a:spLocks/>
            </p:cNvSpPr>
            <p:nvPr/>
          </p:nvSpPr>
          <p:spPr bwMode="auto">
            <a:xfrm>
              <a:off x="1900" y="2803"/>
              <a:ext cx="595" cy="238"/>
            </a:xfrm>
            <a:custGeom>
              <a:avLst/>
              <a:gdLst>
                <a:gd name="T0" fmla="*/ 248 w 250"/>
                <a:gd name="T1" fmla="*/ 0 h 100"/>
                <a:gd name="T2" fmla="*/ 247 w 250"/>
                <a:gd name="T3" fmla="*/ 1 h 100"/>
                <a:gd name="T4" fmla="*/ 134 w 250"/>
                <a:gd name="T5" fmla="*/ 68 h 100"/>
                <a:gd name="T6" fmla="*/ 74 w 250"/>
                <a:gd name="T7" fmla="*/ 87 h 100"/>
                <a:gd name="T8" fmla="*/ 13 w 250"/>
                <a:gd name="T9" fmla="*/ 98 h 100"/>
                <a:gd name="T10" fmla="*/ 1 w 250"/>
                <a:gd name="T11" fmla="*/ 97 h 100"/>
                <a:gd name="T12" fmla="*/ 1 w 250"/>
                <a:gd name="T13" fmla="*/ 97 h 100"/>
                <a:gd name="T14" fmla="*/ 1 w 250"/>
                <a:gd name="T15" fmla="*/ 99 h 100"/>
                <a:gd name="T16" fmla="*/ 17 w 250"/>
                <a:gd name="T17" fmla="*/ 100 h 100"/>
                <a:gd name="T18" fmla="*/ 63 w 250"/>
                <a:gd name="T19" fmla="*/ 94 h 100"/>
                <a:gd name="T20" fmla="*/ 128 w 250"/>
                <a:gd name="T21" fmla="*/ 76 h 100"/>
                <a:gd name="T22" fmla="*/ 249 w 250"/>
                <a:gd name="T23" fmla="*/ 3 h 100"/>
                <a:gd name="T24" fmla="*/ 248 w 250"/>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00">
                  <a:moveTo>
                    <a:pt x="248" y="0"/>
                  </a:moveTo>
                  <a:cubicBezTo>
                    <a:pt x="248" y="0"/>
                    <a:pt x="248" y="0"/>
                    <a:pt x="247" y="1"/>
                  </a:cubicBezTo>
                  <a:cubicBezTo>
                    <a:pt x="211" y="25"/>
                    <a:pt x="175" y="50"/>
                    <a:pt x="134" y="68"/>
                  </a:cubicBezTo>
                  <a:cubicBezTo>
                    <a:pt x="115" y="76"/>
                    <a:pt x="95" y="82"/>
                    <a:pt x="74" y="87"/>
                  </a:cubicBezTo>
                  <a:cubicBezTo>
                    <a:pt x="54" y="93"/>
                    <a:pt x="34" y="98"/>
                    <a:pt x="13" y="98"/>
                  </a:cubicBezTo>
                  <a:cubicBezTo>
                    <a:pt x="9" y="98"/>
                    <a:pt x="5" y="98"/>
                    <a:pt x="1" y="97"/>
                  </a:cubicBezTo>
                  <a:cubicBezTo>
                    <a:pt x="1" y="97"/>
                    <a:pt x="1" y="97"/>
                    <a:pt x="1" y="97"/>
                  </a:cubicBezTo>
                  <a:cubicBezTo>
                    <a:pt x="1" y="97"/>
                    <a:pt x="0" y="99"/>
                    <a:pt x="1" y="99"/>
                  </a:cubicBezTo>
                  <a:cubicBezTo>
                    <a:pt x="6" y="99"/>
                    <a:pt x="12" y="100"/>
                    <a:pt x="17" y="100"/>
                  </a:cubicBezTo>
                  <a:cubicBezTo>
                    <a:pt x="33" y="100"/>
                    <a:pt x="48" y="97"/>
                    <a:pt x="63" y="94"/>
                  </a:cubicBezTo>
                  <a:cubicBezTo>
                    <a:pt x="85" y="89"/>
                    <a:pt x="107" y="84"/>
                    <a:pt x="128" y="76"/>
                  </a:cubicBezTo>
                  <a:cubicBezTo>
                    <a:pt x="172" y="59"/>
                    <a:pt x="212" y="31"/>
                    <a:pt x="249" y="3"/>
                  </a:cubicBezTo>
                  <a:cubicBezTo>
                    <a:pt x="250" y="2"/>
                    <a:pt x="249" y="0"/>
                    <a:pt x="248"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47">
              <a:extLst>
                <a:ext uri="{FF2B5EF4-FFF2-40B4-BE49-F238E27FC236}">
                  <a16:creationId xmlns:a16="http://schemas.microsoft.com/office/drawing/2014/main" id="{35EC9882-2195-4078-B0A5-5A9311440EE8}"/>
                </a:ext>
              </a:extLst>
            </p:cNvPr>
            <p:cNvSpPr>
              <a:spLocks/>
            </p:cNvSpPr>
            <p:nvPr/>
          </p:nvSpPr>
          <p:spPr bwMode="auto">
            <a:xfrm>
              <a:off x="1900" y="2760"/>
              <a:ext cx="442" cy="183"/>
            </a:xfrm>
            <a:custGeom>
              <a:avLst/>
              <a:gdLst>
                <a:gd name="T0" fmla="*/ 185 w 186"/>
                <a:gd name="T1" fmla="*/ 0 h 77"/>
                <a:gd name="T2" fmla="*/ 184 w 186"/>
                <a:gd name="T3" fmla="*/ 0 h 77"/>
                <a:gd name="T4" fmla="*/ 2 w 186"/>
                <a:gd name="T5" fmla="*/ 74 h 77"/>
                <a:gd name="T6" fmla="*/ 2 w 186"/>
                <a:gd name="T7" fmla="*/ 77 h 77"/>
                <a:gd name="T8" fmla="*/ 2 w 186"/>
                <a:gd name="T9" fmla="*/ 77 h 77"/>
                <a:gd name="T10" fmla="*/ 185 w 186"/>
                <a:gd name="T11" fmla="*/ 2 h 77"/>
                <a:gd name="T12" fmla="*/ 185 w 186"/>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86" h="77">
                  <a:moveTo>
                    <a:pt x="185" y="0"/>
                  </a:moveTo>
                  <a:cubicBezTo>
                    <a:pt x="185" y="0"/>
                    <a:pt x="185" y="0"/>
                    <a:pt x="184" y="0"/>
                  </a:cubicBezTo>
                  <a:cubicBezTo>
                    <a:pt x="125" y="31"/>
                    <a:pt x="69" y="64"/>
                    <a:pt x="2" y="74"/>
                  </a:cubicBezTo>
                  <a:cubicBezTo>
                    <a:pt x="0" y="74"/>
                    <a:pt x="0" y="77"/>
                    <a:pt x="2" y="77"/>
                  </a:cubicBezTo>
                  <a:cubicBezTo>
                    <a:pt x="2" y="77"/>
                    <a:pt x="2" y="77"/>
                    <a:pt x="2" y="77"/>
                  </a:cubicBezTo>
                  <a:cubicBezTo>
                    <a:pt x="68" y="68"/>
                    <a:pt x="130" y="37"/>
                    <a:pt x="185" y="2"/>
                  </a:cubicBezTo>
                  <a:cubicBezTo>
                    <a:pt x="186" y="2"/>
                    <a:pt x="186" y="0"/>
                    <a:pt x="185"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48">
              <a:extLst>
                <a:ext uri="{FF2B5EF4-FFF2-40B4-BE49-F238E27FC236}">
                  <a16:creationId xmlns:a16="http://schemas.microsoft.com/office/drawing/2014/main" id="{E7B899F2-86FE-4F19-AFD8-587C571A0801}"/>
                </a:ext>
              </a:extLst>
            </p:cNvPr>
            <p:cNvSpPr>
              <a:spLocks/>
            </p:cNvSpPr>
            <p:nvPr/>
          </p:nvSpPr>
          <p:spPr bwMode="auto">
            <a:xfrm>
              <a:off x="2121" y="2660"/>
              <a:ext cx="226" cy="112"/>
            </a:xfrm>
            <a:custGeom>
              <a:avLst/>
              <a:gdLst>
                <a:gd name="T0" fmla="*/ 93 w 95"/>
                <a:gd name="T1" fmla="*/ 0 h 47"/>
                <a:gd name="T2" fmla="*/ 92 w 95"/>
                <a:gd name="T3" fmla="*/ 1 h 47"/>
                <a:gd name="T4" fmla="*/ 1 w 95"/>
                <a:gd name="T5" fmla="*/ 45 h 47"/>
                <a:gd name="T6" fmla="*/ 1 w 95"/>
                <a:gd name="T7" fmla="*/ 47 h 47"/>
                <a:gd name="T8" fmla="*/ 2 w 95"/>
                <a:gd name="T9" fmla="*/ 47 h 47"/>
                <a:gd name="T10" fmla="*/ 93 w 95"/>
                <a:gd name="T11" fmla="*/ 3 h 47"/>
                <a:gd name="T12" fmla="*/ 93 w 9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95" h="47">
                  <a:moveTo>
                    <a:pt x="93" y="0"/>
                  </a:moveTo>
                  <a:cubicBezTo>
                    <a:pt x="92" y="0"/>
                    <a:pt x="92" y="0"/>
                    <a:pt x="92" y="1"/>
                  </a:cubicBezTo>
                  <a:cubicBezTo>
                    <a:pt x="62" y="17"/>
                    <a:pt x="33" y="33"/>
                    <a:pt x="1" y="45"/>
                  </a:cubicBezTo>
                  <a:cubicBezTo>
                    <a:pt x="0" y="45"/>
                    <a:pt x="0" y="47"/>
                    <a:pt x="1" y="47"/>
                  </a:cubicBezTo>
                  <a:cubicBezTo>
                    <a:pt x="1" y="47"/>
                    <a:pt x="1" y="47"/>
                    <a:pt x="2" y="47"/>
                  </a:cubicBezTo>
                  <a:cubicBezTo>
                    <a:pt x="34" y="36"/>
                    <a:pt x="65" y="21"/>
                    <a:pt x="93" y="3"/>
                  </a:cubicBezTo>
                  <a:cubicBezTo>
                    <a:pt x="95" y="2"/>
                    <a:pt x="94" y="0"/>
                    <a:pt x="93"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049">
              <a:extLst>
                <a:ext uri="{FF2B5EF4-FFF2-40B4-BE49-F238E27FC236}">
                  <a16:creationId xmlns:a16="http://schemas.microsoft.com/office/drawing/2014/main" id="{37312616-1F89-4C6A-BC84-7C61A4E165CA}"/>
                </a:ext>
              </a:extLst>
            </p:cNvPr>
            <p:cNvSpPr>
              <a:spLocks/>
            </p:cNvSpPr>
            <p:nvPr/>
          </p:nvSpPr>
          <p:spPr bwMode="auto">
            <a:xfrm>
              <a:off x="2121" y="2668"/>
              <a:ext cx="110" cy="49"/>
            </a:xfrm>
            <a:custGeom>
              <a:avLst/>
              <a:gdLst>
                <a:gd name="T0" fmla="*/ 45 w 46"/>
                <a:gd name="T1" fmla="*/ 0 h 21"/>
                <a:gd name="T2" fmla="*/ 44 w 46"/>
                <a:gd name="T3" fmla="*/ 0 h 21"/>
                <a:gd name="T4" fmla="*/ 1 w 46"/>
                <a:gd name="T5" fmla="*/ 19 h 21"/>
                <a:gd name="T6" fmla="*/ 1 w 46"/>
                <a:gd name="T7" fmla="*/ 21 h 21"/>
                <a:gd name="T8" fmla="*/ 2 w 46"/>
                <a:gd name="T9" fmla="*/ 21 h 21"/>
                <a:gd name="T10" fmla="*/ 45 w 46"/>
                <a:gd name="T11" fmla="*/ 2 h 21"/>
                <a:gd name="T12" fmla="*/ 45 w 4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6" h="21">
                  <a:moveTo>
                    <a:pt x="45" y="0"/>
                  </a:moveTo>
                  <a:cubicBezTo>
                    <a:pt x="44" y="0"/>
                    <a:pt x="44" y="0"/>
                    <a:pt x="44" y="0"/>
                  </a:cubicBezTo>
                  <a:cubicBezTo>
                    <a:pt x="30" y="7"/>
                    <a:pt x="16" y="15"/>
                    <a:pt x="1" y="19"/>
                  </a:cubicBezTo>
                  <a:cubicBezTo>
                    <a:pt x="0" y="20"/>
                    <a:pt x="0" y="21"/>
                    <a:pt x="1" y="21"/>
                  </a:cubicBezTo>
                  <a:cubicBezTo>
                    <a:pt x="1" y="21"/>
                    <a:pt x="1" y="21"/>
                    <a:pt x="2" y="21"/>
                  </a:cubicBezTo>
                  <a:cubicBezTo>
                    <a:pt x="17" y="17"/>
                    <a:pt x="31" y="11"/>
                    <a:pt x="45" y="2"/>
                  </a:cubicBezTo>
                  <a:cubicBezTo>
                    <a:pt x="46" y="2"/>
                    <a:pt x="46" y="0"/>
                    <a:pt x="45"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50">
              <a:extLst>
                <a:ext uri="{FF2B5EF4-FFF2-40B4-BE49-F238E27FC236}">
                  <a16:creationId xmlns:a16="http://schemas.microsoft.com/office/drawing/2014/main" id="{0A53D4E3-9CAE-46AA-A147-FCD493107BFB}"/>
                </a:ext>
              </a:extLst>
            </p:cNvPr>
            <p:cNvSpPr>
              <a:spLocks/>
            </p:cNvSpPr>
            <p:nvPr/>
          </p:nvSpPr>
          <p:spPr bwMode="auto">
            <a:xfrm>
              <a:off x="2157" y="2627"/>
              <a:ext cx="55" cy="26"/>
            </a:xfrm>
            <a:custGeom>
              <a:avLst/>
              <a:gdLst>
                <a:gd name="T0" fmla="*/ 22 w 23"/>
                <a:gd name="T1" fmla="*/ 0 h 11"/>
                <a:gd name="T2" fmla="*/ 22 w 23"/>
                <a:gd name="T3" fmla="*/ 0 h 11"/>
                <a:gd name="T4" fmla="*/ 1 w 23"/>
                <a:gd name="T5" fmla="*/ 9 h 11"/>
                <a:gd name="T6" fmla="*/ 1 w 23"/>
                <a:gd name="T7" fmla="*/ 11 h 11"/>
                <a:gd name="T8" fmla="*/ 1 w 23"/>
                <a:gd name="T9" fmla="*/ 11 h 11"/>
                <a:gd name="T10" fmla="*/ 22 w 23"/>
                <a:gd name="T11" fmla="*/ 2 h 11"/>
                <a:gd name="T12" fmla="*/ 22 w 2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3" h="11">
                  <a:moveTo>
                    <a:pt x="22" y="0"/>
                  </a:moveTo>
                  <a:cubicBezTo>
                    <a:pt x="22" y="0"/>
                    <a:pt x="22" y="0"/>
                    <a:pt x="22" y="0"/>
                  </a:cubicBezTo>
                  <a:cubicBezTo>
                    <a:pt x="14" y="2"/>
                    <a:pt x="8" y="7"/>
                    <a:pt x="1" y="9"/>
                  </a:cubicBezTo>
                  <a:cubicBezTo>
                    <a:pt x="0" y="9"/>
                    <a:pt x="0" y="11"/>
                    <a:pt x="1" y="11"/>
                  </a:cubicBezTo>
                  <a:cubicBezTo>
                    <a:pt x="1" y="11"/>
                    <a:pt x="1" y="11"/>
                    <a:pt x="1" y="11"/>
                  </a:cubicBezTo>
                  <a:cubicBezTo>
                    <a:pt x="9" y="9"/>
                    <a:pt x="15" y="5"/>
                    <a:pt x="22" y="2"/>
                  </a:cubicBezTo>
                  <a:cubicBezTo>
                    <a:pt x="23" y="1"/>
                    <a:pt x="23" y="0"/>
                    <a:pt x="22"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051">
              <a:extLst>
                <a:ext uri="{FF2B5EF4-FFF2-40B4-BE49-F238E27FC236}">
                  <a16:creationId xmlns:a16="http://schemas.microsoft.com/office/drawing/2014/main" id="{C6271BD9-CFDA-45E1-A71D-2D5E0EE99C55}"/>
                </a:ext>
              </a:extLst>
            </p:cNvPr>
            <p:cNvSpPr>
              <a:spLocks/>
            </p:cNvSpPr>
            <p:nvPr/>
          </p:nvSpPr>
          <p:spPr bwMode="auto">
            <a:xfrm>
              <a:off x="2200" y="2575"/>
              <a:ext cx="33" cy="19"/>
            </a:xfrm>
            <a:custGeom>
              <a:avLst/>
              <a:gdLst>
                <a:gd name="T0" fmla="*/ 13 w 14"/>
                <a:gd name="T1" fmla="*/ 0 h 8"/>
                <a:gd name="T2" fmla="*/ 13 w 14"/>
                <a:gd name="T3" fmla="*/ 0 h 8"/>
                <a:gd name="T4" fmla="*/ 1 w 14"/>
                <a:gd name="T5" fmla="*/ 6 h 8"/>
                <a:gd name="T6" fmla="*/ 1 w 14"/>
                <a:gd name="T7" fmla="*/ 8 h 8"/>
                <a:gd name="T8" fmla="*/ 2 w 14"/>
                <a:gd name="T9" fmla="*/ 8 h 8"/>
                <a:gd name="T10" fmla="*/ 13 w 14"/>
                <a:gd name="T11" fmla="*/ 2 h 8"/>
                <a:gd name="T12" fmla="*/ 13 w 1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3" y="0"/>
                  </a:moveTo>
                  <a:cubicBezTo>
                    <a:pt x="13" y="0"/>
                    <a:pt x="13" y="0"/>
                    <a:pt x="13" y="0"/>
                  </a:cubicBezTo>
                  <a:cubicBezTo>
                    <a:pt x="9" y="2"/>
                    <a:pt x="5" y="4"/>
                    <a:pt x="1" y="6"/>
                  </a:cubicBezTo>
                  <a:cubicBezTo>
                    <a:pt x="0" y="6"/>
                    <a:pt x="0" y="8"/>
                    <a:pt x="1" y="8"/>
                  </a:cubicBezTo>
                  <a:cubicBezTo>
                    <a:pt x="1" y="8"/>
                    <a:pt x="2" y="8"/>
                    <a:pt x="2" y="8"/>
                  </a:cubicBezTo>
                  <a:cubicBezTo>
                    <a:pt x="6" y="6"/>
                    <a:pt x="10" y="4"/>
                    <a:pt x="13" y="2"/>
                  </a:cubicBezTo>
                  <a:cubicBezTo>
                    <a:pt x="14" y="2"/>
                    <a:pt x="14" y="0"/>
                    <a:pt x="13"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52">
              <a:extLst>
                <a:ext uri="{FF2B5EF4-FFF2-40B4-BE49-F238E27FC236}">
                  <a16:creationId xmlns:a16="http://schemas.microsoft.com/office/drawing/2014/main" id="{CCD73DFB-17D6-4CFB-B9D2-E2332C211B4B}"/>
                </a:ext>
              </a:extLst>
            </p:cNvPr>
            <p:cNvSpPr>
              <a:spLocks/>
            </p:cNvSpPr>
            <p:nvPr/>
          </p:nvSpPr>
          <p:spPr bwMode="auto">
            <a:xfrm>
              <a:off x="2164" y="2252"/>
              <a:ext cx="257" cy="114"/>
            </a:xfrm>
            <a:custGeom>
              <a:avLst/>
              <a:gdLst>
                <a:gd name="T0" fmla="*/ 106 w 108"/>
                <a:gd name="T1" fmla="*/ 0 h 48"/>
                <a:gd name="T2" fmla="*/ 105 w 108"/>
                <a:gd name="T3" fmla="*/ 0 h 48"/>
                <a:gd name="T4" fmla="*/ 1 w 108"/>
                <a:gd name="T5" fmla="*/ 46 h 48"/>
                <a:gd name="T6" fmla="*/ 1 w 108"/>
                <a:gd name="T7" fmla="*/ 48 h 48"/>
                <a:gd name="T8" fmla="*/ 2 w 108"/>
                <a:gd name="T9" fmla="*/ 48 h 48"/>
                <a:gd name="T10" fmla="*/ 106 w 108"/>
                <a:gd name="T11" fmla="*/ 3 h 48"/>
                <a:gd name="T12" fmla="*/ 106 w 10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08" h="48">
                  <a:moveTo>
                    <a:pt x="106" y="0"/>
                  </a:moveTo>
                  <a:cubicBezTo>
                    <a:pt x="105" y="0"/>
                    <a:pt x="105" y="0"/>
                    <a:pt x="105" y="0"/>
                  </a:cubicBezTo>
                  <a:cubicBezTo>
                    <a:pt x="71" y="17"/>
                    <a:pt x="38" y="35"/>
                    <a:pt x="1" y="46"/>
                  </a:cubicBezTo>
                  <a:cubicBezTo>
                    <a:pt x="0" y="47"/>
                    <a:pt x="0" y="48"/>
                    <a:pt x="1" y="48"/>
                  </a:cubicBezTo>
                  <a:cubicBezTo>
                    <a:pt x="2" y="48"/>
                    <a:pt x="2" y="48"/>
                    <a:pt x="2" y="48"/>
                  </a:cubicBezTo>
                  <a:cubicBezTo>
                    <a:pt x="38" y="38"/>
                    <a:pt x="74" y="23"/>
                    <a:pt x="106" y="3"/>
                  </a:cubicBezTo>
                  <a:cubicBezTo>
                    <a:pt x="108" y="2"/>
                    <a:pt x="107" y="0"/>
                    <a:pt x="106"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53">
              <a:extLst>
                <a:ext uri="{FF2B5EF4-FFF2-40B4-BE49-F238E27FC236}">
                  <a16:creationId xmlns:a16="http://schemas.microsoft.com/office/drawing/2014/main" id="{1E859B7A-4BCD-4B2D-B2F9-94F56A7AF6C9}"/>
                </a:ext>
              </a:extLst>
            </p:cNvPr>
            <p:cNvSpPr>
              <a:spLocks/>
            </p:cNvSpPr>
            <p:nvPr/>
          </p:nvSpPr>
          <p:spPr bwMode="auto">
            <a:xfrm>
              <a:off x="2295" y="2221"/>
              <a:ext cx="107" cy="59"/>
            </a:xfrm>
            <a:custGeom>
              <a:avLst/>
              <a:gdLst>
                <a:gd name="T0" fmla="*/ 43 w 45"/>
                <a:gd name="T1" fmla="*/ 0 h 25"/>
                <a:gd name="T2" fmla="*/ 42 w 45"/>
                <a:gd name="T3" fmla="*/ 0 h 25"/>
                <a:gd name="T4" fmla="*/ 1 w 45"/>
                <a:gd name="T5" fmla="*/ 23 h 25"/>
                <a:gd name="T6" fmla="*/ 1 w 45"/>
                <a:gd name="T7" fmla="*/ 25 h 25"/>
                <a:gd name="T8" fmla="*/ 2 w 45"/>
                <a:gd name="T9" fmla="*/ 25 h 25"/>
                <a:gd name="T10" fmla="*/ 44 w 45"/>
                <a:gd name="T11" fmla="*/ 2 h 25"/>
                <a:gd name="T12" fmla="*/ 43 w 4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3" y="0"/>
                  </a:moveTo>
                  <a:cubicBezTo>
                    <a:pt x="43" y="0"/>
                    <a:pt x="43" y="0"/>
                    <a:pt x="42" y="0"/>
                  </a:cubicBezTo>
                  <a:cubicBezTo>
                    <a:pt x="29" y="9"/>
                    <a:pt x="15" y="16"/>
                    <a:pt x="1" y="23"/>
                  </a:cubicBezTo>
                  <a:cubicBezTo>
                    <a:pt x="0" y="23"/>
                    <a:pt x="0" y="25"/>
                    <a:pt x="1" y="25"/>
                  </a:cubicBezTo>
                  <a:cubicBezTo>
                    <a:pt x="1" y="25"/>
                    <a:pt x="2" y="25"/>
                    <a:pt x="2" y="25"/>
                  </a:cubicBezTo>
                  <a:cubicBezTo>
                    <a:pt x="16" y="19"/>
                    <a:pt x="31" y="12"/>
                    <a:pt x="44" y="2"/>
                  </a:cubicBezTo>
                  <a:cubicBezTo>
                    <a:pt x="45" y="2"/>
                    <a:pt x="44" y="0"/>
                    <a:pt x="43"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54">
              <a:extLst>
                <a:ext uri="{FF2B5EF4-FFF2-40B4-BE49-F238E27FC236}">
                  <a16:creationId xmlns:a16="http://schemas.microsoft.com/office/drawing/2014/main" id="{F255F031-1E1C-4808-9662-ED4461393220}"/>
                </a:ext>
              </a:extLst>
            </p:cNvPr>
            <p:cNvSpPr>
              <a:spLocks/>
            </p:cNvSpPr>
            <p:nvPr/>
          </p:nvSpPr>
          <p:spPr bwMode="auto">
            <a:xfrm>
              <a:off x="2216" y="2242"/>
              <a:ext cx="81" cy="29"/>
            </a:xfrm>
            <a:custGeom>
              <a:avLst/>
              <a:gdLst>
                <a:gd name="T0" fmla="*/ 33 w 34"/>
                <a:gd name="T1" fmla="*/ 0 h 12"/>
                <a:gd name="T2" fmla="*/ 32 w 34"/>
                <a:gd name="T3" fmla="*/ 0 h 12"/>
                <a:gd name="T4" fmla="*/ 1 w 34"/>
                <a:gd name="T5" fmla="*/ 10 h 12"/>
                <a:gd name="T6" fmla="*/ 1 w 34"/>
                <a:gd name="T7" fmla="*/ 12 h 12"/>
                <a:gd name="T8" fmla="*/ 1 w 34"/>
                <a:gd name="T9" fmla="*/ 11 h 12"/>
                <a:gd name="T10" fmla="*/ 33 w 34"/>
                <a:gd name="T11" fmla="*/ 2 h 12"/>
                <a:gd name="T12" fmla="*/ 33 w 3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33" y="0"/>
                  </a:moveTo>
                  <a:cubicBezTo>
                    <a:pt x="33" y="0"/>
                    <a:pt x="33" y="0"/>
                    <a:pt x="32" y="0"/>
                  </a:cubicBezTo>
                  <a:cubicBezTo>
                    <a:pt x="22" y="4"/>
                    <a:pt x="11" y="6"/>
                    <a:pt x="1" y="10"/>
                  </a:cubicBezTo>
                  <a:cubicBezTo>
                    <a:pt x="0" y="10"/>
                    <a:pt x="0" y="12"/>
                    <a:pt x="1" y="12"/>
                  </a:cubicBezTo>
                  <a:cubicBezTo>
                    <a:pt x="1" y="12"/>
                    <a:pt x="1" y="11"/>
                    <a:pt x="1" y="11"/>
                  </a:cubicBezTo>
                  <a:cubicBezTo>
                    <a:pt x="12" y="8"/>
                    <a:pt x="23" y="7"/>
                    <a:pt x="33" y="2"/>
                  </a:cubicBezTo>
                  <a:cubicBezTo>
                    <a:pt x="34" y="1"/>
                    <a:pt x="34" y="0"/>
                    <a:pt x="33"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55">
              <a:extLst>
                <a:ext uri="{FF2B5EF4-FFF2-40B4-BE49-F238E27FC236}">
                  <a16:creationId xmlns:a16="http://schemas.microsoft.com/office/drawing/2014/main" id="{7A57DD2D-B65C-49EC-A247-588C5EF55EAE}"/>
                </a:ext>
              </a:extLst>
            </p:cNvPr>
            <p:cNvSpPr>
              <a:spLocks/>
            </p:cNvSpPr>
            <p:nvPr/>
          </p:nvSpPr>
          <p:spPr bwMode="auto">
            <a:xfrm>
              <a:off x="2254" y="2202"/>
              <a:ext cx="50" cy="26"/>
            </a:xfrm>
            <a:custGeom>
              <a:avLst/>
              <a:gdLst>
                <a:gd name="T0" fmla="*/ 20 w 21"/>
                <a:gd name="T1" fmla="*/ 0 h 11"/>
                <a:gd name="T2" fmla="*/ 20 w 21"/>
                <a:gd name="T3" fmla="*/ 0 h 11"/>
                <a:gd name="T4" fmla="*/ 1 w 21"/>
                <a:gd name="T5" fmla="*/ 9 h 11"/>
                <a:gd name="T6" fmla="*/ 1 w 21"/>
                <a:gd name="T7" fmla="*/ 11 h 11"/>
                <a:gd name="T8" fmla="*/ 1 w 21"/>
                <a:gd name="T9" fmla="*/ 11 h 11"/>
                <a:gd name="T10" fmla="*/ 20 w 21"/>
                <a:gd name="T11" fmla="*/ 2 h 11"/>
                <a:gd name="T12" fmla="*/ 20 w 2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0" y="0"/>
                  </a:moveTo>
                  <a:cubicBezTo>
                    <a:pt x="20" y="0"/>
                    <a:pt x="20" y="0"/>
                    <a:pt x="20" y="0"/>
                  </a:cubicBezTo>
                  <a:cubicBezTo>
                    <a:pt x="13" y="4"/>
                    <a:pt x="7" y="6"/>
                    <a:pt x="1" y="9"/>
                  </a:cubicBezTo>
                  <a:cubicBezTo>
                    <a:pt x="0" y="10"/>
                    <a:pt x="0" y="11"/>
                    <a:pt x="1" y="11"/>
                  </a:cubicBezTo>
                  <a:cubicBezTo>
                    <a:pt x="1" y="11"/>
                    <a:pt x="1" y="11"/>
                    <a:pt x="1" y="11"/>
                  </a:cubicBezTo>
                  <a:cubicBezTo>
                    <a:pt x="8" y="8"/>
                    <a:pt x="15" y="6"/>
                    <a:pt x="20" y="2"/>
                  </a:cubicBezTo>
                  <a:cubicBezTo>
                    <a:pt x="21" y="1"/>
                    <a:pt x="21" y="0"/>
                    <a:pt x="20" y="0"/>
                  </a:cubicBezTo>
                </a:path>
              </a:pathLst>
            </a:custGeom>
            <a:solidFill>
              <a:srgbClr val="FA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56">
              <a:extLst>
                <a:ext uri="{FF2B5EF4-FFF2-40B4-BE49-F238E27FC236}">
                  <a16:creationId xmlns:a16="http://schemas.microsoft.com/office/drawing/2014/main" id="{B8E63817-8897-4B7A-AEDF-BB2F5D7B7ABD}"/>
                </a:ext>
              </a:extLst>
            </p:cNvPr>
            <p:cNvSpPr>
              <a:spLocks/>
            </p:cNvSpPr>
            <p:nvPr/>
          </p:nvSpPr>
          <p:spPr bwMode="auto">
            <a:xfrm>
              <a:off x="2827" y="3259"/>
              <a:ext cx="107" cy="53"/>
            </a:xfrm>
            <a:custGeom>
              <a:avLst/>
              <a:gdLst>
                <a:gd name="T0" fmla="*/ 42 w 45"/>
                <a:gd name="T1" fmla="*/ 0 h 22"/>
                <a:gd name="T2" fmla="*/ 41 w 45"/>
                <a:gd name="T3" fmla="*/ 1 h 22"/>
                <a:gd name="T4" fmla="*/ 10 w 45"/>
                <a:gd name="T5" fmla="*/ 19 h 22"/>
                <a:gd name="T6" fmla="*/ 2 w 45"/>
                <a:gd name="T7" fmla="*/ 18 h 22"/>
                <a:gd name="T8" fmla="*/ 2 w 45"/>
                <a:gd name="T9" fmla="*/ 18 h 22"/>
                <a:gd name="T10" fmla="*/ 1 w 45"/>
                <a:gd name="T11" fmla="*/ 20 h 22"/>
                <a:gd name="T12" fmla="*/ 14 w 45"/>
                <a:gd name="T13" fmla="*/ 22 h 22"/>
                <a:gd name="T14" fmla="*/ 44 w 45"/>
                <a:gd name="T15" fmla="*/ 3 h 22"/>
                <a:gd name="T16" fmla="*/ 42 w 4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2">
                  <a:moveTo>
                    <a:pt x="42" y="0"/>
                  </a:moveTo>
                  <a:cubicBezTo>
                    <a:pt x="42" y="0"/>
                    <a:pt x="41" y="1"/>
                    <a:pt x="41" y="1"/>
                  </a:cubicBezTo>
                  <a:cubicBezTo>
                    <a:pt x="33" y="11"/>
                    <a:pt x="23" y="19"/>
                    <a:pt x="10" y="19"/>
                  </a:cubicBezTo>
                  <a:cubicBezTo>
                    <a:pt x="8" y="19"/>
                    <a:pt x="5" y="18"/>
                    <a:pt x="2" y="18"/>
                  </a:cubicBezTo>
                  <a:cubicBezTo>
                    <a:pt x="2" y="18"/>
                    <a:pt x="2" y="18"/>
                    <a:pt x="2" y="18"/>
                  </a:cubicBezTo>
                  <a:cubicBezTo>
                    <a:pt x="0" y="18"/>
                    <a:pt x="0" y="20"/>
                    <a:pt x="1" y="20"/>
                  </a:cubicBezTo>
                  <a:cubicBezTo>
                    <a:pt x="5" y="21"/>
                    <a:pt x="9" y="22"/>
                    <a:pt x="14" y="22"/>
                  </a:cubicBezTo>
                  <a:cubicBezTo>
                    <a:pt x="26" y="22"/>
                    <a:pt x="39" y="16"/>
                    <a:pt x="44" y="3"/>
                  </a:cubicBezTo>
                  <a:cubicBezTo>
                    <a:pt x="45" y="2"/>
                    <a:pt x="44" y="0"/>
                    <a:pt x="42"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57">
              <a:extLst>
                <a:ext uri="{FF2B5EF4-FFF2-40B4-BE49-F238E27FC236}">
                  <a16:creationId xmlns:a16="http://schemas.microsoft.com/office/drawing/2014/main" id="{144EE118-C36F-44FB-90E0-F93D11F0029D}"/>
                </a:ext>
              </a:extLst>
            </p:cNvPr>
            <p:cNvSpPr>
              <a:spLocks/>
            </p:cNvSpPr>
            <p:nvPr/>
          </p:nvSpPr>
          <p:spPr bwMode="auto">
            <a:xfrm>
              <a:off x="2633" y="3293"/>
              <a:ext cx="104" cy="33"/>
            </a:xfrm>
            <a:custGeom>
              <a:avLst/>
              <a:gdLst>
                <a:gd name="T0" fmla="*/ 42 w 44"/>
                <a:gd name="T1" fmla="*/ 0 h 14"/>
                <a:gd name="T2" fmla="*/ 41 w 44"/>
                <a:gd name="T3" fmla="*/ 0 h 14"/>
                <a:gd name="T4" fmla="*/ 11 w 44"/>
                <a:gd name="T5" fmla="*/ 12 h 14"/>
                <a:gd name="T6" fmla="*/ 2 w 44"/>
                <a:gd name="T7" fmla="*/ 11 h 14"/>
                <a:gd name="T8" fmla="*/ 1 w 44"/>
                <a:gd name="T9" fmla="*/ 11 h 14"/>
                <a:gd name="T10" fmla="*/ 1 w 44"/>
                <a:gd name="T11" fmla="*/ 13 h 14"/>
                <a:gd name="T12" fmla="*/ 14 w 44"/>
                <a:gd name="T13" fmla="*/ 14 h 14"/>
                <a:gd name="T14" fmla="*/ 43 w 44"/>
                <a:gd name="T15" fmla="*/ 2 h 14"/>
                <a:gd name="T16" fmla="*/ 42 w 4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
                  <a:moveTo>
                    <a:pt x="42" y="0"/>
                  </a:moveTo>
                  <a:cubicBezTo>
                    <a:pt x="42" y="0"/>
                    <a:pt x="41" y="0"/>
                    <a:pt x="41" y="0"/>
                  </a:cubicBezTo>
                  <a:cubicBezTo>
                    <a:pt x="32" y="7"/>
                    <a:pt x="22" y="12"/>
                    <a:pt x="11" y="12"/>
                  </a:cubicBezTo>
                  <a:cubicBezTo>
                    <a:pt x="8" y="12"/>
                    <a:pt x="5" y="11"/>
                    <a:pt x="2" y="11"/>
                  </a:cubicBezTo>
                  <a:cubicBezTo>
                    <a:pt x="2" y="11"/>
                    <a:pt x="1" y="11"/>
                    <a:pt x="1" y="11"/>
                  </a:cubicBezTo>
                  <a:cubicBezTo>
                    <a:pt x="0" y="11"/>
                    <a:pt x="0" y="12"/>
                    <a:pt x="1" y="13"/>
                  </a:cubicBezTo>
                  <a:cubicBezTo>
                    <a:pt x="5" y="14"/>
                    <a:pt x="10" y="14"/>
                    <a:pt x="14" y="14"/>
                  </a:cubicBezTo>
                  <a:cubicBezTo>
                    <a:pt x="25" y="14"/>
                    <a:pt x="35" y="11"/>
                    <a:pt x="43" y="2"/>
                  </a:cubicBezTo>
                  <a:cubicBezTo>
                    <a:pt x="44" y="1"/>
                    <a:pt x="43" y="0"/>
                    <a:pt x="42"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58">
              <a:extLst>
                <a:ext uri="{FF2B5EF4-FFF2-40B4-BE49-F238E27FC236}">
                  <a16:creationId xmlns:a16="http://schemas.microsoft.com/office/drawing/2014/main" id="{4E8E648D-40AF-4D1B-9BD0-3E633BF7B37F}"/>
                </a:ext>
              </a:extLst>
            </p:cNvPr>
            <p:cNvSpPr>
              <a:spLocks/>
            </p:cNvSpPr>
            <p:nvPr/>
          </p:nvSpPr>
          <p:spPr bwMode="auto">
            <a:xfrm>
              <a:off x="2699" y="3169"/>
              <a:ext cx="105" cy="86"/>
            </a:xfrm>
            <a:custGeom>
              <a:avLst/>
              <a:gdLst>
                <a:gd name="T0" fmla="*/ 38 w 44"/>
                <a:gd name="T1" fmla="*/ 0 h 36"/>
                <a:gd name="T2" fmla="*/ 36 w 44"/>
                <a:gd name="T3" fmla="*/ 2 h 36"/>
                <a:gd name="T4" fmla="*/ 32 w 44"/>
                <a:gd name="T5" fmla="*/ 27 h 36"/>
                <a:gd name="T6" fmla="*/ 16 w 44"/>
                <a:gd name="T7" fmla="*/ 34 h 36"/>
                <a:gd name="T8" fmla="*/ 2 w 44"/>
                <a:gd name="T9" fmla="*/ 28 h 36"/>
                <a:gd name="T10" fmla="*/ 2 w 44"/>
                <a:gd name="T11" fmla="*/ 28 h 36"/>
                <a:gd name="T12" fmla="*/ 1 w 44"/>
                <a:gd name="T13" fmla="*/ 29 h 36"/>
                <a:gd name="T14" fmla="*/ 16 w 44"/>
                <a:gd name="T15" fmla="*/ 36 h 36"/>
                <a:gd name="T16" fmla="*/ 31 w 44"/>
                <a:gd name="T17" fmla="*/ 32 h 36"/>
                <a:gd name="T18" fmla="*/ 39 w 44"/>
                <a:gd name="T19" fmla="*/ 1 h 36"/>
                <a:gd name="T20" fmla="*/ 38 w 44"/>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38" y="0"/>
                  </a:moveTo>
                  <a:cubicBezTo>
                    <a:pt x="37" y="0"/>
                    <a:pt x="36" y="1"/>
                    <a:pt x="36" y="2"/>
                  </a:cubicBezTo>
                  <a:cubicBezTo>
                    <a:pt x="38" y="11"/>
                    <a:pt x="38" y="20"/>
                    <a:pt x="32" y="27"/>
                  </a:cubicBezTo>
                  <a:cubicBezTo>
                    <a:pt x="28" y="31"/>
                    <a:pt x="22" y="34"/>
                    <a:pt x="16" y="34"/>
                  </a:cubicBezTo>
                  <a:cubicBezTo>
                    <a:pt x="11" y="34"/>
                    <a:pt x="5" y="32"/>
                    <a:pt x="2" y="28"/>
                  </a:cubicBezTo>
                  <a:cubicBezTo>
                    <a:pt x="2" y="28"/>
                    <a:pt x="2" y="28"/>
                    <a:pt x="2" y="28"/>
                  </a:cubicBezTo>
                  <a:cubicBezTo>
                    <a:pt x="1" y="28"/>
                    <a:pt x="0" y="28"/>
                    <a:pt x="1" y="29"/>
                  </a:cubicBezTo>
                  <a:cubicBezTo>
                    <a:pt x="5" y="34"/>
                    <a:pt x="10" y="36"/>
                    <a:pt x="16" y="36"/>
                  </a:cubicBezTo>
                  <a:cubicBezTo>
                    <a:pt x="21" y="36"/>
                    <a:pt x="27" y="35"/>
                    <a:pt x="31" y="32"/>
                  </a:cubicBezTo>
                  <a:cubicBezTo>
                    <a:pt x="41" y="26"/>
                    <a:pt x="44" y="11"/>
                    <a:pt x="39" y="1"/>
                  </a:cubicBezTo>
                  <a:cubicBezTo>
                    <a:pt x="38" y="1"/>
                    <a:pt x="38" y="0"/>
                    <a:pt x="38"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59">
              <a:extLst>
                <a:ext uri="{FF2B5EF4-FFF2-40B4-BE49-F238E27FC236}">
                  <a16:creationId xmlns:a16="http://schemas.microsoft.com/office/drawing/2014/main" id="{74B55894-9DAC-4D0B-9B65-8824E49218BD}"/>
                </a:ext>
              </a:extLst>
            </p:cNvPr>
            <p:cNvSpPr>
              <a:spLocks/>
            </p:cNvSpPr>
            <p:nvPr/>
          </p:nvSpPr>
          <p:spPr bwMode="auto">
            <a:xfrm>
              <a:off x="2813" y="3152"/>
              <a:ext cx="26" cy="10"/>
            </a:xfrm>
            <a:custGeom>
              <a:avLst/>
              <a:gdLst>
                <a:gd name="T0" fmla="*/ 2 w 11"/>
                <a:gd name="T1" fmla="*/ 0 h 4"/>
                <a:gd name="T2" fmla="*/ 1 w 11"/>
                <a:gd name="T3" fmla="*/ 3 h 4"/>
                <a:gd name="T4" fmla="*/ 6 w 11"/>
                <a:gd name="T5" fmla="*/ 4 h 4"/>
                <a:gd name="T6" fmla="*/ 10 w 11"/>
                <a:gd name="T7" fmla="*/ 4 h 4"/>
                <a:gd name="T8" fmla="*/ 9 w 11"/>
                <a:gd name="T9" fmla="*/ 0 h 4"/>
                <a:gd name="T10" fmla="*/ 9 w 11"/>
                <a:gd name="T11" fmla="*/ 0 h 4"/>
                <a:gd name="T12" fmla="*/ 5 w 11"/>
                <a:gd name="T13" fmla="*/ 1 h 4"/>
                <a:gd name="T14" fmla="*/ 2 w 11"/>
                <a:gd name="T15" fmla="*/ 0 h 4"/>
                <a:gd name="T16" fmla="*/ 2 w 1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2" y="0"/>
                  </a:moveTo>
                  <a:cubicBezTo>
                    <a:pt x="0" y="0"/>
                    <a:pt x="0" y="2"/>
                    <a:pt x="1" y="3"/>
                  </a:cubicBezTo>
                  <a:cubicBezTo>
                    <a:pt x="3" y="4"/>
                    <a:pt x="4" y="4"/>
                    <a:pt x="6" y="4"/>
                  </a:cubicBezTo>
                  <a:cubicBezTo>
                    <a:pt x="7" y="4"/>
                    <a:pt x="8" y="4"/>
                    <a:pt x="10" y="4"/>
                  </a:cubicBezTo>
                  <a:cubicBezTo>
                    <a:pt x="11" y="3"/>
                    <a:pt x="11" y="0"/>
                    <a:pt x="9" y="0"/>
                  </a:cubicBezTo>
                  <a:cubicBezTo>
                    <a:pt x="9" y="0"/>
                    <a:pt x="9" y="0"/>
                    <a:pt x="9" y="0"/>
                  </a:cubicBezTo>
                  <a:cubicBezTo>
                    <a:pt x="8" y="1"/>
                    <a:pt x="6" y="1"/>
                    <a:pt x="5" y="1"/>
                  </a:cubicBezTo>
                  <a:cubicBezTo>
                    <a:pt x="4" y="1"/>
                    <a:pt x="3" y="1"/>
                    <a:pt x="2" y="0"/>
                  </a:cubicBezTo>
                  <a:cubicBezTo>
                    <a:pt x="2" y="0"/>
                    <a:pt x="2" y="0"/>
                    <a:pt x="2"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60">
              <a:extLst>
                <a:ext uri="{FF2B5EF4-FFF2-40B4-BE49-F238E27FC236}">
                  <a16:creationId xmlns:a16="http://schemas.microsoft.com/office/drawing/2014/main" id="{9C752629-2BE0-469D-BCA7-73B7FFEEA988}"/>
                </a:ext>
              </a:extLst>
            </p:cNvPr>
            <p:cNvSpPr>
              <a:spLocks/>
            </p:cNvSpPr>
            <p:nvPr/>
          </p:nvSpPr>
          <p:spPr bwMode="auto">
            <a:xfrm>
              <a:off x="2951" y="3150"/>
              <a:ext cx="50" cy="55"/>
            </a:xfrm>
            <a:custGeom>
              <a:avLst/>
              <a:gdLst>
                <a:gd name="T0" fmla="*/ 1 w 21"/>
                <a:gd name="T1" fmla="*/ 0 h 23"/>
                <a:gd name="T2" fmla="*/ 1 w 21"/>
                <a:gd name="T3" fmla="*/ 2 h 23"/>
                <a:gd name="T4" fmla="*/ 13 w 21"/>
                <a:gd name="T5" fmla="*/ 21 h 23"/>
                <a:gd name="T6" fmla="*/ 14 w 21"/>
                <a:gd name="T7" fmla="*/ 23 h 23"/>
                <a:gd name="T8" fmla="*/ 16 w 21"/>
                <a:gd name="T9" fmla="*/ 22 h 23"/>
                <a:gd name="T10" fmla="*/ 1 w 21"/>
                <a:gd name="T11" fmla="*/ 0 h 23"/>
                <a:gd name="T12" fmla="*/ 1 w 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1" y="0"/>
                  </a:moveTo>
                  <a:cubicBezTo>
                    <a:pt x="0" y="0"/>
                    <a:pt x="0" y="1"/>
                    <a:pt x="1" y="2"/>
                  </a:cubicBezTo>
                  <a:cubicBezTo>
                    <a:pt x="9" y="5"/>
                    <a:pt x="15" y="12"/>
                    <a:pt x="13" y="21"/>
                  </a:cubicBezTo>
                  <a:cubicBezTo>
                    <a:pt x="12" y="22"/>
                    <a:pt x="13" y="23"/>
                    <a:pt x="14" y="23"/>
                  </a:cubicBezTo>
                  <a:cubicBezTo>
                    <a:pt x="15" y="23"/>
                    <a:pt x="16" y="23"/>
                    <a:pt x="16" y="22"/>
                  </a:cubicBezTo>
                  <a:cubicBezTo>
                    <a:pt x="21" y="11"/>
                    <a:pt x="11" y="2"/>
                    <a:pt x="1" y="0"/>
                  </a:cubicBezTo>
                  <a:cubicBezTo>
                    <a:pt x="1" y="0"/>
                    <a:pt x="1" y="0"/>
                    <a:pt x="1"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61">
              <a:extLst>
                <a:ext uri="{FF2B5EF4-FFF2-40B4-BE49-F238E27FC236}">
                  <a16:creationId xmlns:a16="http://schemas.microsoft.com/office/drawing/2014/main" id="{36FAC1B6-D4C0-4C84-A50C-694C4FDC19E1}"/>
                </a:ext>
              </a:extLst>
            </p:cNvPr>
            <p:cNvSpPr>
              <a:spLocks/>
            </p:cNvSpPr>
            <p:nvPr/>
          </p:nvSpPr>
          <p:spPr bwMode="auto">
            <a:xfrm>
              <a:off x="2511" y="3243"/>
              <a:ext cx="43" cy="61"/>
            </a:xfrm>
            <a:custGeom>
              <a:avLst/>
              <a:gdLst>
                <a:gd name="T0" fmla="*/ 5 w 18"/>
                <a:gd name="T1" fmla="*/ 0 h 26"/>
                <a:gd name="T2" fmla="*/ 5 w 18"/>
                <a:gd name="T3" fmla="*/ 0 h 26"/>
                <a:gd name="T4" fmla="*/ 2 w 18"/>
                <a:gd name="T5" fmla="*/ 18 h 26"/>
                <a:gd name="T6" fmla="*/ 15 w 18"/>
                <a:gd name="T7" fmla="*/ 26 h 26"/>
                <a:gd name="T8" fmla="*/ 16 w 18"/>
                <a:gd name="T9" fmla="*/ 26 h 26"/>
                <a:gd name="T10" fmla="*/ 16 w 18"/>
                <a:gd name="T11" fmla="*/ 23 h 26"/>
                <a:gd name="T12" fmla="*/ 6 w 18"/>
                <a:gd name="T13" fmla="*/ 17 h 26"/>
                <a:gd name="T14" fmla="*/ 6 w 18"/>
                <a:gd name="T15" fmla="*/ 2 h 26"/>
                <a:gd name="T16" fmla="*/ 5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5" y="0"/>
                  </a:moveTo>
                  <a:cubicBezTo>
                    <a:pt x="5" y="0"/>
                    <a:pt x="5" y="0"/>
                    <a:pt x="5" y="0"/>
                  </a:cubicBezTo>
                  <a:cubicBezTo>
                    <a:pt x="1" y="5"/>
                    <a:pt x="0" y="12"/>
                    <a:pt x="2" y="18"/>
                  </a:cubicBezTo>
                  <a:cubicBezTo>
                    <a:pt x="4" y="23"/>
                    <a:pt x="10" y="25"/>
                    <a:pt x="15" y="26"/>
                  </a:cubicBezTo>
                  <a:cubicBezTo>
                    <a:pt x="15" y="26"/>
                    <a:pt x="15" y="26"/>
                    <a:pt x="16" y="26"/>
                  </a:cubicBezTo>
                  <a:cubicBezTo>
                    <a:pt x="17" y="26"/>
                    <a:pt x="18" y="24"/>
                    <a:pt x="16" y="23"/>
                  </a:cubicBezTo>
                  <a:cubicBezTo>
                    <a:pt x="12" y="22"/>
                    <a:pt x="8" y="21"/>
                    <a:pt x="6" y="17"/>
                  </a:cubicBezTo>
                  <a:cubicBezTo>
                    <a:pt x="3" y="13"/>
                    <a:pt x="4" y="6"/>
                    <a:pt x="6" y="2"/>
                  </a:cubicBezTo>
                  <a:cubicBezTo>
                    <a:pt x="7" y="1"/>
                    <a:pt x="6" y="0"/>
                    <a:pt x="5" y="0"/>
                  </a:cubicBezTo>
                </a:path>
              </a:pathLst>
            </a:custGeom>
            <a:solidFill>
              <a:srgbClr val="FFF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62">
              <a:extLst>
                <a:ext uri="{FF2B5EF4-FFF2-40B4-BE49-F238E27FC236}">
                  <a16:creationId xmlns:a16="http://schemas.microsoft.com/office/drawing/2014/main" id="{D32A7305-3197-4776-94E0-38D908DC9A6B}"/>
                </a:ext>
              </a:extLst>
            </p:cNvPr>
            <p:cNvSpPr>
              <a:spLocks/>
            </p:cNvSpPr>
            <p:nvPr/>
          </p:nvSpPr>
          <p:spPr bwMode="auto">
            <a:xfrm>
              <a:off x="1301" y="2919"/>
              <a:ext cx="21" cy="255"/>
            </a:xfrm>
            <a:custGeom>
              <a:avLst/>
              <a:gdLst>
                <a:gd name="T0" fmla="*/ 3 w 9"/>
                <a:gd name="T1" fmla="*/ 0 h 107"/>
                <a:gd name="T2" fmla="*/ 1 w 9"/>
                <a:gd name="T3" fmla="*/ 2 h 107"/>
                <a:gd name="T4" fmla="*/ 3 w 9"/>
                <a:gd name="T5" fmla="*/ 106 h 107"/>
                <a:gd name="T6" fmla="*/ 4 w 9"/>
                <a:gd name="T7" fmla="*/ 107 h 107"/>
                <a:gd name="T8" fmla="*/ 6 w 9"/>
                <a:gd name="T9" fmla="*/ 106 h 107"/>
                <a:gd name="T10" fmla="*/ 5 w 9"/>
                <a:gd name="T11" fmla="*/ 1 h 107"/>
                <a:gd name="T12" fmla="*/ 3 w 9"/>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9" h="107">
                  <a:moveTo>
                    <a:pt x="3" y="0"/>
                  </a:moveTo>
                  <a:cubicBezTo>
                    <a:pt x="2" y="0"/>
                    <a:pt x="1" y="1"/>
                    <a:pt x="1" y="2"/>
                  </a:cubicBezTo>
                  <a:cubicBezTo>
                    <a:pt x="4" y="37"/>
                    <a:pt x="0" y="71"/>
                    <a:pt x="3" y="106"/>
                  </a:cubicBezTo>
                  <a:cubicBezTo>
                    <a:pt x="3" y="107"/>
                    <a:pt x="4" y="107"/>
                    <a:pt x="4" y="107"/>
                  </a:cubicBezTo>
                  <a:cubicBezTo>
                    <a:pt x="5" y="107"/>
                    <a:pt x="6" y="107"/>
                    <a:pt x="6" y="106"/>
                  </a:cubicBezTo>
                  <a:cubicBezTo>
                    <a:pt x="9" y="72"/>
                    <a:pt x="9" y="36"/>
                    <a:pt x="5" y="1"/>
                  </a:cubicBezTo>
                  <a:cubicBezTo>
                    <a:pt x="5" y="0"/>
                    <a:pt x="4" y="0"/>
                    <a:pt x="3" y="0"/>
                  </a:cubicBezTo>
                </a:path>
              </a:pathLst>
            </a:custGeom>
            <a:solidFill>
              <a:srgbClr val="80C5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63">
              <a:extLst>
                <a:ext uri="{FF2B5EF4-FFF2-40B4-BE49-F238E27FC236}">
                  <a16:creationId xmlns:a16="http://schemas.microsoft.com/office/drawing/2014/main" id="{16B933FC-88A2-4E31-872E-09A986328AA5}"/>
                </a:ext>
              </a:extLst>
            </p:cNvPr>
            <p:cNvSpPr>
              <a:spLocks/>
            </p:cNvSpPr>
            <p:nvPr/>
          </p:nvSpPr>
          <p:spPr bwMode="auto">
            <a:xfrm>
              <a:off x="1964" y="3307"/>
              <a:ext cx="15" cy="97"/>
            </a:xfrm>
            <a:custGeom>
              <a:avLst/>
              <a:gdLst>
                <a:gd name="T0" fmla="*/ 3 w 6"/>
                <a:gd name="T1" fmla="*/ 0 h 41"/>
                <a:gd name="T2" fmla="*/ 2 w 6"/>
                <a:gd name="T3" fmla="*/ 1 h 41"/>
                <a:gd name="T4" fmla="*/ 1 w 6"/>
                <a:gd name="T5" fmla="*/ 40 h 41"/>
                <a:gd name="T6" fmla="*/ 3 w 6"/>
                <a:gd name="T7" fmla="*/ 41 h 41"/>
                <a:gd name="T8" fmla="*/ 4 w 6"/>
                <a:gd name="T9" fmla="*/ 39 h 41"/>
                <a:gd name="T10" fmla="*/ 4 w 6"/>
                <a:gd name="T11" fmla="*/ 0 h 41"/>
                <a:gd name="T12" fmla="*/ 3 w 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6" h="41">
                  <a:moveTo>
                    <a:pt x="3" y="0"/>
                  </a:moveTo>
                  <a:cubicBezTo>
                    <a:pt x="3" y="0"/>
                    <a:pt x="2" y="0"/>
                    <a:pt x="2" y="1"/>
                  </a:cubicBezTo>
                  <a:cubicBezTo>
                    <a:pt x="0" y="13"/>
                    <a:pt x="0" y="27"/>
                    <a:pt x="1" y="40"/>
                  </a:cubicBezTo>
                  <a:cubicBezTo>
                    <a:pt x="2" y="41"/>
                    <a:pt x="2" y="41"/>
                    <a:pt x="3" y="41"/>
                  </a:cubicBezTo>
                  <a:cubicBezTo>
                    <a:pt x="4" y="41"/>
                    <a:pt x="4" y="40"/>
                    <a:pt x="4" y="39"/>
                  </a:cubicBezTo>
                  <a:cubicBezTo>
                    <a:pt x="6" y="27"/>
                    <a:pt x="6" y="13"/>
                    <a:pt x="4" y="0"/>
                  </a:cubicBezTo>
                  <a:cubicBezTo>
                    <a:pt x="4" y="0"/>
                    <a:pt x="4" y="0"/>
                    <a:pt x="3" y="0"/>
                  </a:cubicBezTo>
                </a:path>
              </a:pathLst>
            </a:custGeom>
            <a:solidFill>
              <a:srgbClr val="F09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6" name="Title 20">
            <a:extLst>
              <a:ext uri="{FF2B5EF4-FFF2-40B4-BE49-F238E27FC236}">
                <a16:creationId xmlns:a16="http://schemas.microsoft.com/office/drawing/2014/main" id="{A0C56ED8-3ABD-4A93-9314-CCB83F357D1B}"/>
              </a:ext>
            </a:extLst>
          </p:cNvPr>
          <p:cNvSpPr txBox="1">
            <a:spLocks/>
          </p:cNvSpPr>
          <p:nvPr/>
        </p:nvSpPr>
        <p:spPr bwMode="auto">
          <a:xfrm>
            <a:off x="5286079" y="1846908"/>
            <a:ext cx="2194719"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Deoxygenated blood to lungs</a:t>
            </a:r>
          </a:p>
        </p:txBody>
      </p:sp>
      <p:sp>
        <p:nvSpPr>
          <p:cNvPr id="1068" name="Title 20">
            <a:extLst>
              <a:ext uri="{FF2B5EF4-FFF2-40B4-BE49-F238E27FC236}">
                <a16:creationId xmlns:a16="http://schemas.microsoft.com/office/drawing/2014/main" id="{3D4D5ABA-7144-4404-B519-83F328F18AD6}"/>
              </a:ext>
            </a:extLst>
          </p:cNvPr>
          <p:cNvSpPr txBox="1">
            <a:spLocks/>
          </p:cNvSpPr>
          <p:nvPr/>
        </p:nvSpPr>
        <p:spPr bwMode="auto">
          <a:xfrm>
            <a:off x="5837625" y="2470278"/>
            <a:ext cx="199273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Oxygenated blood from lungs</a:t>
            </a:r>
          </a:p>
        </p:txBody>
      </p:sp>
      <p:sp>
        <p:nvSpPr>
          <p:cNvPr id="1070" name="Title 20">
            <a:extLst>
              <a:ext uri="{FF2B5EF4-FFF2-40B4-BE49-F238E27FC236}">
                <a16:creationId xmlns:a16="http://schemas.microsoft.com/office/drawing/2014/main" id="{028DA3D0-BE61-4D8E-8844-66CD37953C34}"/>
              </a:ext>
            </a:extLst>
          </p:cNvPr>
          <p:cNvSpPr txBox="1">
            <a:spLocks/>
          </p:cNvSpPr>
          <p:nvPr/>
        </p:nvSpPr>
        <p:spPr bwMode="auto">
          <a:xfrm>
            <a:off x="3293347" y="675879"/>
            <a:ext cx="199273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dirty="0">
                <a:latin typeface="+mn-lt"/>
                <a:cs typeface="Calibri Light" panose="020F0302020204030204" pitchFamily="34" charset="0"/>
              </a:rPr>
              <a:t>Oxygenated blood to </a:t>
            </a:r>
          </a:p>
          <a:p>
            <a:pPr algn="ctr">
              <a:lnSpc>
                <a:spcPct val="130000"/>
              </a:lnSpc>
            </a:pPr>
            <a:r>
              <a:rPr lang="en-US" altLang="es-MX" sz="1200" dirty="0">
                <a:latin typeface="+mn-lt"/>
                <a:cs typeface="Calibri Light" panose="020F0302020204030204" pitchFamily="34" charset="0"/>
              </a:rPr>
              <a:t>upper body</a:t>
            </a:r>
          </a:p>
        </p:txBody>
      </p:sp>
      <p:sp>
        <p:nvSpPr>
          <p:cNvPr id="1072" name="Title 20">
            <a:extLst>
              <a:ext uri="{FF2B5EF4-FFF2-40B4-BE49-F238E27FC236}">
                <a16:creationId xmlns:a16="http://schemas.microsoft.com/office/drawing/2014/main" id="{10CC762E-4534-4545-BDA0-AFCEB0876334}"/>
              </a:ext>
            </a:extLst>
          </p:cNvPr>
          <p:cNvSpPr txBox="1">
            <a:spLocks/>
          </p:cNvSpPr>
          <p:nvPr/>
        </p:nvSpPr>
        <p:spPr bwMode="auto">
          <a:xfrm>
            <a:off x="1450196" y="1085647"/>
            <a:ext cx="172102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Deoxygenated blood from upper body</a:t>
            </a:r>
          </a:p>
        </p:txBody>
      </p:sp>
      <p:sp>
        <p:nvSpPr>
          <p:cNvPr id="1074" name="Title 20">
            <a:extLst>
              <a:ext uri="{FF2B5EF4-FFF2-40B4-BE49-F238E27FC236}">
                <a16:creationId xmlns:a16="http://schemas.microsoft.com/office/drawing/2014/main" id="{EBBB0BEC-FDCD-4E17-B361-FA6F670BE98D}"/>
              </a:ext>
            </a:extLst>
          </p:cNvPr>
          <p:cNvSpPr txBox="1">
            <a:spLocks/>
          </p:cNvSpPr>
          <p:nvPr/>
        </p:nvSpPr>
        <p:spPr bwMode="auto">
          <a:xfrm>
            <a:off x="1468528" y="1792387"/>
            <a:ext cx="1425553"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Deoxygenated blood to lungs</a:t>
            </a:r>
          </a:p>
        </p:txBody>
      </p:sp>
      <p:sp>
        <p:nvSpPr>
          <p:cNvPr id="1076" name="Title 20">
            <a:extLst>
              <a:ext uri="{FF2B5EF4-FFF2-40B4-BE49-F238E27FC236}">
                <a16:creationId xmlns:a16="http://schemas.microsoft.com/office/drawing/2014/main" id="{5AAF7404-F202-46C7-A868-33D41B63AB71}"/>
              </a:ext>
            </a:extLst>
          </p:cNvPr>
          <p:cNvSpPr txBox="1">
            <a:spLocks/>
          </p:cNvSpPr>
          <p:nvPr/>
        </p:nvSpPr>
        <p:spPr bwMode="auto">
          <a:xfrm>
            <a:off x="864146" y="3156582"/>
            <a:ext cx="1581700"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Oxygenated blood from lungs</a:t>
            </a:r>
          </a:p>
        </p:txBody>
      </p:sp>
      <p:sp>
        <p:nvSpPr>
          <p:cNvPr id="1080" name="Title 20">
            <a:extLst>
              <a:ext uri="{FF2B5EF4-FFF2-40B4-BE49-F238E27FC236}">
                <a16:creationId xmlns:a16="http://schemas.microsoft.com/office/drawing/2014/main" id="{7BFE79A8-7111-48BE-B59D-28DB080AB03F}"/>
              </a:ext>
            </a:extLst>
          </p:cNvPr>
          <p:cNvSpPr txBox="1">
            <a:spLocks/>
          </p:cNvSpPr>
          <p:nvPr/>
        </p:nvSpPr>
        <p:spPr bwMode="auto">
          <a:xfrm>
            <a:off x="2256923" y="5383246"/>
            <a:ext cx="1559344"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dirty="0">
                <a:latin typeface="+mn-lt"/>
                <a:cs typeface="Calibri Light" panose="020F0302020204030204" pitchFamily="34" charset="0"/>
              </a:rPr>
              <a:t>Deoxygenated blood from lower body</a:t>
            </a:r>
          </a:p>
        </p:txBody>
      </p:sp>
      <p:sp>
        <p:nvSpPr>
          <p:cNvPr id="1082" name="Title 20">
            <a:extLst>
              <a:ext uri="{FF2B5EF4-FFF2-40B4-BE49-F238E27FC236}">
                <a16:creationId xmlns:a16="http://schemas.microsoft.com/office/drawing/2014/main" id="{4A652770-8A39-49B9-9679-4CA094CF878B}"/>
              </a:ext>
            </a:extLst>
          </p:cNvPr>
          <p:cNvSpPr txBox="1">
            <a:spLocks/>
          </p:cNvSpPr>
          <p:nvPr/>
        </p:nvSpPr>
        <p:spPr bwMode="auto">
          <a:xfrm>
            <a:off x="3510041" y="5766416"/>
            <a:ext cx="1559344"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1200" dirty="0">
                <a:latin typeface="+mn-lt"/>
                <a:cs typeface="Calibri Light" panose="020F0302020204030204" pitchFamily="34" charset="0"/>
              </a:rPr>
              <a:t>Oxygenated blood to lower Body</a:t>
            </a:r>
          </a:p>
        </p:txBody>
      </p:sp>
      <p:sp>
        <p:nvSpPr>
          <p:cNvPr id="1084" name="TextBox 30">
            <a:extLst>
              <a:ext uri="{FF2B5EF4-FFF2-40B4-BE49-F238E27FC236}">
                <a16:creationId xmlns:a16="http://schemas.microsoft.com/office/drawing/2014/main" id="{3875E20A-59A9-4D95-AEF5-DEA087AE3B5A}"/>
              </a:ext>
            </a:extLst>
          </p:cNvPr>
          <p:cNvSpPr txBox="1">
            <a:spLocks noChangeArrowheads="1"/>
          </p:cNvSpPr>
          <p:nvPr/>
        </p:nvSpPr>
        <p:spPr bwMode="auto">
          <a:xfrm>
            <a:off x="7971335" y="1966453"/>
            <a:ext cx="29471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200" dirty="0">
              <a:latin typeface="+mn-lt"/>
              <a:cs typeface="Calibri Light" panose="020F0302020204030204" pitchFamily="34" charset="0"/>
            </a:endParaRPr>
          </a:p>
          <a:p>
            <a:pPr eaLnBrk="0" hangingPunct="0"/>
            <a:r>
              <a:rPr lang="en-US" altLang="es-MX" sz="1200" dirty="0">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eaLnBrk="0" hangingPunct="0"/>
            <a:endParaRPr lang="en-US" altLang="es-MX" sz="1200" dirty="0">
              <a:latin typeface="+mn-lt"/>
              <a:cs typeface="Calibri Light" panose="020F0302020204030204" pitchFamily="34" charset="0"/>
            </a:endParaRPr>
          </a:p>
          <a:p>
            <a:pPr eaLnBrk="0" hangingPunct="0"/>
            <a:r>
              <a:rPr lang="pt-BR" altLang="es-MX" sz="1200" dirty="0">
                <a:latin typeface="+mn-lt"/>
                <a:cs typeface="Calibri Light" panose="020F0302020204030204" pitchFamily="34" charset="0"/>
              </a:rPr>
              <a:t>. </a:t>
            </a:r>
            <a:endParaRPr lang="en-US" altLang="es-MX" sz="1200" dirty="0">
              <a:latin typeface="+mn-lt"/>
              <a:cs typeface="Calibri Light" panose="020F0302020204030204" pitchFamily="34" charset="0"/>
            </a:endParaRPr>
          </a:p>
        </p:txBody>
      </p:sp>
      <p:sp>
        <p:nvSpPr>
          <p:cNvPr id="1086" name="Freeform 5">
            <a:extLst>
              <a:ext uri="{FF2B5EF4-FFF2-40B4-BE49-F238E27FC236}">
                <a16:creationId xmlns:a16="http://schemas.microsoft.com/office/drawing/2014/main" id="{06FC4886-AB96-4FCC-B4DB-02A3A7C225AA}"/>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5">
            <a:extLst>
              <a:ext uri="{FF2B5EF4-FFF2-40B4-BE49-F238E27FC236}">
                <a16:creationId xmlns:a16="http://schemas.microsoft.com/office/drawing/2014/main" id="{BB2CA0F2-A08A-47B1-BF80-246F97FC3EF8}"/>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5">
            <a:extLst>
              <a:ext uri="{FF2B5EF4-FFF2-40B4-BE49-F238E27FC236}">
                <a16:creationId xmlns:a16="http://schemas.microsoft.com/office/drawing/2014/main" id="{3CD2CC48-7C8C-4248-BDFE-BE6070136F70}"/>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5">
            <a:extLst>
              <a:ext uri="{FF2B5EF4-FFF2-40B4-BE49-F238E27FC236}">
                <a16:creationId xmlns:a16="http://schemas.microsoft.com/office/drawing/2014/main" id="{8A4FD9D3-851D-4807-952D-544DFC5FF67F}"/>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CuadroTexto 1093">
            <a:extLst>
              <a:ext uri="{FF2B5EF4-FFF2-40B4-BE49-F238E27FC236}">
                <a16:creationId xmlns:a16="http://schemas.microsoft.com/office/drawing/2014/main" id="{2E547125-5E6E-4781-9F95-7FA1EC2D8CDE}"/>
              </a:ext>
            </a:extLst>
          </p:cNvPr>
          <p:cNvSpPr txBox="1"/>
          <p:nvPr/>
        </p:nvSpPr>
        <p:spPr>
          <a:xfrm rot="16200000">
            <a:off x="-1302455" y="3133437"/>
            <a:ext cx="4240478" cy="523220"/>
          </a:xfrm>
          <a:prstGeom prst="rect">
            <a:avLst/>
          </a:prstGeom>
          <a:noFill/>
        </p:spPr>
        <p:txBody>
          <a:bodyPr wrap="square" rtlCol="0">
            <a:spAutoFit/>
          </a:bodyPr>
          <a:lstStyle/>
          <a:p>
            <a:pPr algn="ctr"/>
            <a:r>
              <a:rPr lang="en-US" sz="2800" b="1" dirty="0">
                <a:solidFill>
                  <a:srgbClr val="F5AA52"/>
                </a:solidFill>
              </a:rPr>
              <a:t>THE HUMAN </a:t>
            </a:r>
            <a:r>
              <a:rPr lang="en-US" sz="2800" b="1" dirty="0">
                <a:solidFill>
                  <a:schemeClr val="tx1">
                    <a:lumMod val="95000"/>
                    <a:lumOff val="5000"/>
                  </a:schemeClr>
                </a:solidFill>
              </a:rPr>
              <a:t>HEART</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reeform 38"/>
          <p:cNvSpPr>
            <a:spLocks noChangeArrowheads="1"/>
          </p:cNvSpPr>
          <p:nvPr/>
        </p:nvSpPr>
        <p:spPr bwMode="auto">
          <a:xfrm>
            <a:off x="3580617" y="2462960"/>
            <a:ext cx="630238" cy="630238"/>
          </a:xfrm>
          <a:custGeom>
            <a:avLst/>
            <a:gdLst>
              <a:gd name="T0" fmla="*/ 1260033 w 3505"/>
              <a:gd name="T1" fmla="*/ 631676 h 3504"/>
              <a:gd name="T2" fmla="*/ 1260033 w 3505"/>
              <a:gd name="T3" fmla="*/ 631676 h 3504"/>
              <a:gd name="T4" fmla="*/ 631455 w 3505"/>
              <a:gd name="T5" fmla="*/ 1260115 h 3504"/>
              <a:gd name="T6" fmla="*/ 0 w 3505"/>
              <a:gd name="T7" fmla="*/ 631676 h 3504"/>
              <a:gd name="T8" fmla="*/ 631455 w 3505"/>
              <a:gd name="T9" fmla="*/ 0 h 3504"/>
              <a:gd name="T10" fmla="*/ 1260033 w 3505"/>
              <a:gd name="T11" fmla="*/ 631676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5" h="3504">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rgbClr val="CF99FF"/>
          </a:solidFill>
          <a:ln>
            <a:noFill/>
          </a:ln>
        </p:spPr>
        <p:txBody>
          <a:bodyPr wrap="none" anchor="ctr"/>
          <a:lstStyle/>
          <a:p>
            <a:endParaRPr lang="es-MX" sz="900"/>
          </a:p>
        </p:txBody>
      </p:sp>
      <p:sp>
        <p:nvSpPr>
          <p:cNvPr id="85" name="Freeform 39"/>
          <p:cNvSpPr>
            <a:spLocks noChangeArrowheads="1"/>
          </p:cNvSpPr>
          <p:nvPr/>
        </p:nvSpPr>
        <p:spPr bwMode="auto">
          <a:xfrm>
            <a:off x="3586173" y="4104435"/>
            <a:ext cx="628650" cy="630238"/>
          </a:xfrm>
          <a:custGeom>
            <a:avLst/>
            <a:gdLst>
              <a:gd name="T0" fmla="*/ 3496 w 3497"/>
              <a:gd name="T1" fmla="*/ 1747 h 3504"/>
              <a:gd name="T2" fmla="*/ 3496 w 3497"/>
              <a:gd name="T3" fmla="*/ 1747 h 3504"/>
              <a:gd name="T4" fmla="*/ 1748 w 3497"/>
              <a:gd name="T5" fmla="*/ 3503 h 3504"/>
              <a:gd name="T6" fmla="*/ 0 w 3497"/>
              <a:gd name="T7" fmla="*/ 1747 h 3504"/>
              <a:gd name="T8" fmla="*/ 1748 w 3497"/>
              <a:gd name="T9" fmla="*/ 0 h 3504"/>
              <a:gd name="T10" fmla="*/ 3496 w 3497"/>
              <a:gd name="T11" fmla="*/ 1747 h 3504"/>
            </a:gdLst>
            <a:ahLst/>
            <a:cxnLst>
              <a:cxn ang="0">
                <a:pos x="T0" y="T1"/>
              </a:cxn>
              <a:cxn ang="0">
                <a:pos x="T2" y="T3"/>
              </a:cxn>
              <a:cxn ang="0">
                <a:pos x="T4" y="T5"/>
              </a:cxn>
              <a:cxn ang="0">
                <a:pos x="T6" y="T7"/>
              </a:cxn>
              <a:cxn ang="0">
                <a:pos x="T8" y="T9"/>
              </a:cxn>
              <a:cxn ang="0">
                <a:pos x="T10" y="T11"/>
              </a:cxn>
            </a:cxnLst>
            <a:rect l="0" t="0" r="r" b="b"/>
            <a:pathLst>
              <a:path w="3497" h="3504">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rgbClr val="BBDB65"/>
          </a:solidFill>
          <a:ln>
            <a:noFill/>
          </a:ln>
          <a:effectLst/>
        </p:spPr>
        <p:txBody>
          <a:bodyPr wrap="none" anchor="ctr"/>
          <a:lstStyle/>
          <a:p>
            <a:pPr defTabSz="914217">
              <a:defRPr/>
            </a:pPr>
            <a:endParaRPr lang="en-US" sz="900">
              <a:latin typeface="Calibri Light"/>
            </a:endParaRPr>
          </a:p>
        </p:txBody>
      </p:sp>
      <p:sp>
        <p:nvSpPr>
          <p:cNvPr id="86" name="Freeform 41"/>
          <p:cNvSpPr>
            <a:spLocks noChangeArrowheads="1"/>
          </p:cNvSpPr>
          <p:nvPr/>
        </p:nvSpPr>
        <p:spPr bwMode="auto">
          <a:xfrm>
            <a:off x="3587760" y="3285285"/>
            <a:ext cx="628650" cy="628650"/>
          </a:xfrm>
          <a:custGeom>
            <a:avLst/>
            <a:gdLst>
              <a:gd name="T0" fmla="*/ 3494 w 3495"/>
              <a:gd name="T1" fmla="*/ 1748 h 3497"/>
              <a:gd name="T2" fmla="*/ 3494 w 3495"/>
              <a:gd name="T3" fmla="*/ 1748 h 3497"/>
              <a:gd name="T4" fmla="*/ 1747 w 3495"/>
              <a:gd name="T5" fmla="*/ 3496 h 3497"/>
              <a:gd name="T6" fmla="*/ 0 w 3495"/>
              <a:gd name="T7" fmla="*/ 1748 h 3497"/>
              <a:gd name="T8" fmla="*/ 1747 w 3495"/>
              <a:gd name="T9" fmla="*/ 0 h 3497"/>
              <a:gd name="T10" fmla="*/ 3494 w 3495"/>
              <a:gd name="T11" fmla="*/ 1748 h 3497"/>
            </a:gdLst>
            <a:ahLst/>
            <a:cxnLst>
              <a:cxn ang="0">
                <a:pos x="T0" y="T1"/>
              </a:cxn>
              <a:cxn ang="0">
                <a:pos x="T2" y="T3"/>
              </a:cxn>
              <a:cxn ang="0">
                <a:pos x="T4" y="T5"/>
              </a:cxn>
              <a:cxn ang="0">
                <a:pos x="T6" y="T7"/>
              </a:cxn>
              <a:cxn ang="0">
                <a:pos x="T8" y="T9"/>
              </a:cxn>
              <a:cxn ang="0">
                <a:pos x="T10" y="T11"/>
              </a:cxn>
            </a:cxnLst>
            <a:rect l="0" t="0" r="r" b="b"/>
            <a:pathLst>
              <a:path w="3495" h="3497">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rgbClr val="FFC31A"/>
          </a:solidFill>
          <a:ln>
            <a:noFill/>
          </a:ln>
          <a:effectLst/>
        </p:spPr>
        <p:txBody>
          <a:bodyPr wrap="none" anchor="ctr"/>
          <a:lstStyle/>
          <a:p>
            <a:pPr defTabSz="914217">
              <a:defRPr/>
            </a:pPr>
            <a:endParaRPr lang="en-US" sz="900">
              <a:latin typeface="Calibri Light"/>
            </a:endParaRPr>
          </a:p>
        </p:txBody>
      </p:sp>
      <p:sp>
        <p:nvSpPr>
          <p:cNvPr id="66564" name="Freeform 46"/>
          <p:cNvSpPr>
            <a:spLocks noChangeArrowheads="1"/>
          </p:cNvSpPr>
          <p:nvPr/>
        </p:nvSpPr>
        <p:spPr bwMode="auto">
          <a:xfrm>
            <a:off x="3577442" y="1654129"/>
            <a:ext cx="628650" cy="630238"/>
          </a:xfrm>
          <a:custGeom>
            <a:avLst/>
            <a:gdLst>
              <a:gd name="T0" fmla="*/ 1256858 w 3496"/>
              <a:gd name="T1" fmla="*/ 628439 h 3504"/>
              <a:gd name="T2" fmla="*/ 1256858 w 3496"/>
              <a:gd name="T3" fmla="*/ 628439 h 3504"/>
              <a:gd name="T4" fmla="*/ 628249 w 3496"/>
              <a:gd name="T5" fmla="*/ 1260115 h 3504"/>
              <a:gd name="T6" fmla="*/ 0 w 3496"/>
              <a:gd name="T7" fmla="*/ 628439 h 3504"/>
              <a:gd name="T8" fmla="*/ 628249 w 3496"/>
              <a:gd name="T9" fmla="*/ 0 h 3504"/>
              <a:gd name="T10" fmla="*/ 1256858 w 3496"/>
              <a:gd name="T11" fmla="*/ 628439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6" h="3504">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rgbClr val="FF92BE"/>
          </a:solidFill>
          <a:ln>
            <a:noFill/>
          </a:ln>
        </p:spPr>
        <p:txBody>
          <a:bodyPr wrap="none" anchor="ctr"/>
          <a:lstStyle/>
          <a:p>
            <a:endParaRPr lang="es-MX" sz="900"/>
          </a:p>
        </p:txBody>
      </p:sp>
      <p:sp>
        <p:nvSpPr>
          <p:cNvPr id="66565" name="Freeform 29"/>
          <p:cNvSpPr>
            <a:spLocks noChangeArrowheads="1"/>
          </p:cNvSpPr>
          <p:nvPr/>
        </p:nvSpPr>
        <p:spPr bwMode="auto">
          <a:xfrm>
            <a:off x="4264829" y="1001667"/>
            <a:ext cx="1989931" cy="4581525"/>
          </a:xfrm>
          <a:custGeom>
            <a:avLst/>
            <a:gdLst>
              <a:gd name="T0" fmla="*/ 3691830 w 5616"/>
              <a:gd name="T1" fmla="*/ 4521523 h 12924"/>
              <a:gd name="T2" fmla="*/ 3490509 w 5616"/>
              <a:gd name="T3" fmla="*/ 3930187 h 12924"/>
              <a:gd name="T4" fmla="*/ 3219718 w 5616"/>
              <a:gd name="T5" fmla="*/ 2760987 h 12924"/>
              <a:gd name="T6" fmla="*/ 2791557 w 5616"/>
              <a:gd name="T7" fmla="*/ 1521592 h 12924"/>
              <a:gd name="T8" fmla="*/ 2333622 w 5616"/>
              <a:gd name="T9" fmla="*/ 1012504 h 12924"/>
              <a:gd name="T10" fmla="*/ 2477524 w 5616"/>
              <a:gd name="T11" fmla="*/ 610480 h 12924"/>
              <a:gd name="T12" fmla="*/ 2024552 w 5616"/>
              <a:gd name="T13" fmla="*/ 0 h 12924"/>
              <a:gd name="T14" fmla="*/ 1528338 w 5616"/>
              <a:gd name="T15" fmla="*/ 578573 h 12924"/>
              <a:gd name="T16" fmla="*/ 1553858 w 5616"/>
              <a:gd name="T17" fmla="*/ 811137 h 12924"/>
              <a:gd name="T18" fmla="*/ 1609859 w 5616"/>
              <a:gd name="T19" fmla="*/ 1339369 h 12924"/>
              <a:gd name="T20" fmla="*/ 761334 w 5616"/>
              <a:gd name="T21" fmla="*/ 2025007 h 12924"/>
              <a:gd name="T22" fmla="*/ 578443 w 5616"/>
              <a:gd name="T23" fmla="*/ 3433862 h 12924"/>
              <a:gd name="T24" fmla="*/ 428162 w 5616"/>
              <a:gd name="T25" fmla="*/ 4313776 h 12924"/>
              <a:gd name="T26" fmla="*/ 94989 w 5616"/>
              <a:gd name="T27" fmla="*/ 4961835 h 12924"/>
              <a:gd name="T28" fmla="*/ 182181 w 5616"/>
              <a:gd name="T29" fmla="*/ 5068899 h 12924"/>
              <a:gd name="T30" fmla="*/ 327501 w 5616"/>
              <a:gd name="T31" fmla="*/ 5000123 h 12924"/>
              <a:gd name="T32" fmla="*/ 428162 w 5616"/>
              <a:gd name="T33" fmla="*/ 5012176 h 12924"/>
              <a:gd name="T34" fmla="*/ 535202 w 5616"/>
              <a:gd name="T35" fmla="*/ 5332661 h 12924"/>
              <a:gd name="T36" fmla="*/ 635154 w 5616"/>
              <a:gd name="T37" fmla="*/ 5251831 h 12924"/>
              <a:gd name="T38" fmla="*/ 679104 w 5616"/>
              <a:gd name="T39" fmla="*/ 4823573 h 12924"/>
              <a:gd name="T40" fmla="*/ 673433 w 5616"/>
              <a:gd name="T41" fmla="*/ 4521523 h 12924"/>
              <a:gd name="T42" fmla="*/ 1094506 w 5616"/>
              <a:gd name="T43" fmla="*/ 3364376 h 12924"/>
              <a:gd name="T44" fmla="*/ 1219977 w 5616"/>
              <a:gd name="T45" fmla="*/ 3962094 h 12924"/>
              <a:gd name="T46" fmla="*/ 1219977 w 5616"/>
              <a:gd name="T47" fmla="*/ 6201230 h 12924"/>
              <a:gd name="T48" fmla="*/ 1244788 w 5616"/>
              <a:gd name="T49" fmla="*/ 6923738 h 12924"/>
              <a:gd name="T50" fmla="*/ 1459577 w 5616"/>
              <a:gd name="T51" fmla="*/ 8710509 h 12924"/>
              <a:gd name="T52" fmla="*/ 1446109 w 5616"/>
              <a:gd name="T53" fmla="*/ 9068572 h 12924"/>
              <a:gd name="T54" fmla="*/ 1672949 w 5616"/>
              <a:gd name="T55" fmla="*/ 9106860 h 12924"/>
              <a:gd name="T56" fmla="*/ 1899081 w 5616"/>
              <a:gd name="T57" fmla="*/ 9106860 h 12924"/>
              <a:gd name="T58" fmla="*/ 1748090 w 5616"/>
              <a:gd name="T59" fmla="*/ 8295723 h 12924"/>
              <a:gd name="T60" fmla="*/ 1716900 w 5616"/>
              <a:gd name="T61" fmla="*/ 7094616 h 12924"/>
              <a:gd name="T62" fmla="*/ 1936651 w 5616"/>
              <a:gd name="T63" fmla="*/ 5219215 h 12924"/>
              <a:gd name="T64" fmla="*/ 2038021 w 5616"/>
              <a:gd name="T65" fmla="*/ 5219215 h 12924"/>
              <a:gd name="T66" fmla="*/ 2257064 w 5616"/>
              <a:gd name="T67" fmla="*/ 7094616 h 12924"/>
              <a:gd name="T68" fmla="*/ 2225873 w 5616"/>
              <a:gd name="T69" fmla="*/ 8295723 h 12924"/>
              <a:gd name="T70" fmla="*/ 2074882 w 5616"/>
              <a:gd name="T71" fmla="*/ 9106860 h 12924"/>
              <a:gd name="T72" fmla="*/ 2295343 w 5616"/>
              <a:gd name="T73" fmla="*/ 9106860 h 12924"/>
              <a:gd name="T74" fmla="*/ 2527855 w 5616"/>
              <a:gd name="T75" fmla="*/ 9068572 h 12924"/>
              <a:gd name="T76" fmla="*/ 2515095 w 5616"/>
              <a:gd name="T77" fmla="*/ 8710509 h 12924"/>
              <a:gd name="T78" fmla="*/ 2729176 w 5616"/>
              <a:gd name="T79" fmla="*/ 6923738 h 12924"/>
              <a:gd name="T80" fmla="*/ 2748315 w 5616"/>
              <a:gd name="T81" fmla="*/ 6201230 h 12924"/>
              <a:gd name="T82" fmla="*/ 2754695 w 5616"/>
              <a:gd name="T83" fmla="*/ 3962094 h 12924"/>
              <a:gd name="T84" fmla="*/ 2879457 w 5616"/>
              <a:gd name="T85" fmla="*/ 3364376 h 12924"/>
              <a:gd name="T86" fmla="*/ 3301948 w 5616"/>
              <a:gd name="T87" fmla="*/ 4521523 h 12924"/>
              <a:gd name="T88" fmla="*/ 3288479 w 5616"/>
              <a:gd name="T89" fmla="*/ 4823573 h 12924"/>
              <a:gd name="T90" fmla="*/ 3333139 w 5616"/>
              <a:gd name="T91" fmla="*/ 5251831 h 12924"/>
              <a:gd name="T92" fmla="*/ 3440179 w 5616"/>
              <a:gd name="T93" fmla="*/ 5332661 h 12924"/>
              <a:gd name="T94" fmla="*/ 3546511 w 5616"/>
              <a:gd name="T95" fmla="*/ 5012176 h 12924"/>
              <a:gd name="T96" fmla="*/ 3647880 w 5616"/>
              <a:gd name="T97" fmla="*/ 5000123 h 12924"/>
              <a:gd name="T98" fmla="*/ 3786111 w 5616"/>
              <a:gd name="T99" fmla="*/ 5068899 h 12924"/>
              <a:gd name="T100" fmla="*/ 3880391 w 5616"/>
              <a:gd name="T101" fmla="*/ 4961835 h 129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16" h="12924">
                <a:moveTo>
                  <a:pt x="5208" y="6377"/>
                </a:moveTo>
                <a:lnTo>
                  <a:pt x="5208" y="6377"/>
                </a:lnTo>
                <a:cubicBezTo>
                  <a:pt x="5127" y="6288"/>
                  <a:pt x="5030" y="6155"/>
                  <a:pt x="5003" y="6084"/>
                </a:cubicBezTo>
                <a:cubicBezTo>
                  <a:pt x="4959" y="5952"/>
                  <a:pt x="4924" y="5543"/>
                  <a:pt x="4924" y="5543"/>
                </a:cubicBezTo>
                <a:cubicBezTo>
                  <a:pt x="4905" y="5055"/>
                  <a:pt x="4791" y="4843"/>
                  <a:pt x="4791" y="4843"/>
                </a:cubicBezTo>
                <a:cubicBezTo>
                  <a:pt x="4587" y="4515"/>
                  <a:pt x="4542" y="3894"/>
                  <a:pt x="4542" y="3894"/>
                </a:cubicBezTo>
                <a:cubicBezTo>
                  <a:pt x="4533" y="2856"/>
                  <a:pt x="4533" y="2856"/>
                  <a:pt x="4533" y="2856"/>
                </a:cubicBezTo>
                <a:cubicBezTo>
                  <a:pt x="4463" y="2146"/>
                  <a:pt x="3938" y="2146"/>
                  <a:pt x="3938" y="2146"/>
                </a:cubicBezTo>
                <a:cubicBezTo>
                  <a:pt x="3415" y="2067"/>
                  <a:pt x="3336" y="1889"/>
                  <a:pt x="3336" y="1889"/>
                </a:cubicBezTo>
                <a:cubicBezTo>
                  <a:pt x="3229" y="1729"/>
                  <a:pt x="3292" y="1428"/>
                  <a:pt x="3292" y="1428"/>
                </a:cubicBezTo>
                <a:cubicBezTo>
                  <a:pt x="3389" y="1349"/>
                  <a:pt x="3425" y="1144"/>
                  <a:pt x="3425" y="1144"/>
                </a:cubicBezTo>
                <a:cubicBezTo>
                  <a:pt x="3575" y="1029"/>
                  <a:pt x="3566" y="861"/>
                  <a:pt x="3495" y="861"/>
                </a:cubicBezTo>
                <a:cubicBezTo>
                  <a:pt x="3442" y="861"/>
                  <a:pt x="3451" y="816"/>
                  <a:pt x="3451" y="816"/>
                </a:cubicBezTo>
                <a:cubicBezTo>
                  <a:pt x="3548" y="35"/>
                  <a:pt x="2856" y="0"/>
                  <a:pt x="2856" y="0"/>
                </a:cubicBezTo>
                <a:cubicBezTo>
                  <a:pt x="2750" y="0"/>
                  <a:pt x="2750" y="0"/>
                  <a:pt x="2750" y="0"/>
                </a:cubicBezTo>
                <a:cubicBezTo>
                  <a:pt x="2750" y="0"/>
                  <a:pt x="2059" y="35"/>
                  <a:pt x="2156" y="816"/>
                </a:cubicBezTo>
                <a:cubicBezTo>
                  <a:pt x="2156" y="816"/>
                  <a:pt x="2165" y="861"/>
                  <a:pt x="2111" y="861"/>
                </a:cubicBezTo>
                <a:cubicBezTo>
                  <a:pt x="2040" y="861"/>
                  <a:pt x="2032" y="1029"/>
                  <a:pt x="2192" y="1144"/>
                </a:cubicBezTo>
                <a:cubicBezTo>
                  <a:pt x="2192" y="1144"/>
                  <a:pt x="2227" y="1349"/>
                  <a:pt x="2316" y="1428"/>
                </a:cubicBezTo>
                <a:cubicBezTo>
                  <a:pt x="2316" y="1428"/>
                  <a:pt x="2377" y="1729"/>
                  <a:pt x="2271" y="1889"/>
                </a:cubicBezTo>
                <a:cubicBezTo>
                  <a:pt x="2271" y="1889"/>
                  <a:pt x="2192" y="2067"/>
                  <a:pt x="1668" y="2146"/>
                </a:cubicBezTo>
                <a:cubicBezTo>
                  <a:pt x="1668" y="2146"/>
                  <a:pt x="1145" y="2146"/>
                  <a:pt x="1074" y="2856"/>
                </a:cubicBezTo>
                <a:cubicBezTo>
                  <a:pt x="1065" y="3894"/>
                  <a:pt x="1065" y="3894"/>
                  <a:pt x="1065" y="3894"/>
                </a:cubicBezTo>
                <a:cubicBezTo>
                  <a:pt x="1065" y="3894"/>
                  <a:pt x="1021" y="4515"/>
                  <a:pt x="816" y="4843"/>
                </a:cubicBezTo>
                <a:cubicBezTo>
                  <a:pt x="816" y="4843"/>
                  <a:pt x="701" y="5055"/>
                  <a:pt x="684" y="5543"/>
                </a:cubicBezTo>
                <a:cubicBezTo>
                  <a:pt x="684" y="5543"/>
                  <a:pt x="647" y="5952"/>
                  <a:pt x="604" y="6084"/>
                </a:cubicBezTo>
                <a:cubicBezTo>
                  <a:pt x="577" y="6155"/>
                  <a:pt x="479" y="6288"/>
                  <a:pt x="400" y="6377"/>
                </a:cubicBezTo>
                <a:cubicBezTo>
                  <a:pt x="249" y="6572"/>
                  <a:pt x="0" y="6963"/>
                  <a:pt x="134" y="6998"/>
                </a:cubicBezTo>
                <a:cubicBezTo>
                  <a:pt x="134" y="6998"/>
                  <a:pt x="240" y="7016"/>
                  <a:pt x="373" y="6741"/>
                </a:cubicBezTo>
                <a:cubicBezTo>
                  <a:pt x="373" y="6741"/>
                  <a:pt x="373" y="6848"/>
                  <a:pt x="257" y="7149"/>
                </a:cubicBezTo>
                <a:cubicBezTo>
                  <a:pt x="240" y="7211"/>
                  <a:pt x="143" y="7504"/>
                  <a:pt x="294" y="7397"/>
                </a:cubicBezTo>
                <a:cubicBezTo>
                  <a:pt x="294" y="7397"/>
                  <a:pt x="365" y="7344"/>
                  <a:pt x="462" y="7052"/>
                </a:cubicBezTo>
                <a:cubicBezTo>
                  <a:pt x="462" y="7052"/>
                  <a:pt x="408" y="7557"/>
                  <a:pt x="462" y="7575"/>
                </a:cubicBezTo>
                <a:cubicBezTo>
                  <a:pt x="533" y="7610"/>
                  <a:pt x="577" y="7513"/>
                  <a:pt x="604" y="7069"/>
                </a:cubicBezTo>
                <a:cubicBezTo>
                  <a:pt x="604" y="7069"/>
                  <a:pt x="639" y="6927"/>
                  <a:pt x="647" y="7467"/>
                </a:cubicBezTo>
                <a:cubicBezTo>
                  <a:pt x="657" y="7504"/>
                  <a:pt x="693" y="7637"/>
                  <a:pt x="755" y="7521"/>
                </a:cubicBezTo>
                <a:cubicBezTo>
                  <a:pt x="799" y="7424"/>
                  <a:pt x="780" y="7158"/>
                  <a:pt x="780" y="7069"/>
                </a:cubicBezTo>
                <a:cubicBezTo>
                  <a:pt x="780" y="7069"/>
                  <a:pt x="842" y="7407"/>
                  <a:pt x="896" y="7407"/>
                </a:cubicBezTo>
                <a:cubicBezTo>
                  <a:pt x="896" y="7407"/>
                  <a:pt x="967" y="7494"/>
                  <a:pt x="940" y="7060"/>
                </a:cubicBezTo>
                <a:cubicBezTo>
                  <a:pt x="932" y="6989"/>
                  <a:pt x="958" y="6848"/>
                  <a:pt x="958" y="6803"/>
                </a:cubicBezTo>
                <a:cubicBezTo>
                  <a:pt x="967" y="6643"/>
                  <a:pt x="967" y="6643"/>
                  <a:pt x="967" y="6643"/>
                </a:cubicBezTo>
                <a:cubicBezTo>
                  <a:pt x="967" y="6643"/>
                  <a:pt x="950" y="6458"/>
                  <a:pt x="950" y="6377"/>
                </a:cubicBezTo>
                <a:cubicBezTo>
                  <a:pt x="950" y="6359"/>
                  <a:pt x="1021" y="6103"/>
                  <a:pt x="1197" y="5827"/>
                </a:cubicBezTo>
                <a:cubicBezTo>
                  <a:pt x="1197" y="5827"/>
                  <a:pt x="1571" y="5171"/>
                  <a:pt x="1544" y="4745"/>
                </a:cubicBezTo>
                <a:cubicBezTo>
                  <a:pt x="1544" y="4745"/>
                  <a:pt x="1535" y="4337"/>
                  <a:pt x="1685" y="4106"/>
                </a:cubicBezTo>
                <a:cubicBezTo>
                  <a:pt x="1685" y="4106"/>
                  <a:pt x="1793" y="5260"/>
                  <a:pt x="1721" y="5588"/>
                </a:cubicBezTo>
                <a:cubicBezTo>
                  <a:pt x="1721" y="5588"/>
                  <a:pt x="1384" y="6386"/>
                  <a:pt x="1465" y="6981"/>
                </a:cubicBezTo>
                <a:cubicBezTo>
                  <a:pt x="1517" y="7424"/>
                  <a:pt x="1615" y="8372"/>
                  <a:pt x="1721" y="8746"/>
                </a:cubicBezTo>
                <a:cubicBezTo>
                  <a:pt x="1783" y="8941"/>
                  <a:pt x="1748" y="9429"/>
                  <a:pt x="1793" y="9543"/>
                </a:cubicBezTo>
                <a:cubicBezTo>
                  <a:pt x="1810" y="9597"/>
                  <a:pt x="1801" y="9651"/>
                  <a:pt x="1756" y="9765"/>
                </a:cubicBezTo>
                <a:cubicBezTo>
                  <a:pt x="1606" y="10191"/>
                  <a:pt x="1623" y="10484"/>
                  <a:pt x="2005" y="11592"/>
                </a:cubicBezTo>
                <a:cubicBezTo>
                  <a:pt x="2005" y="11592"/>
                  <a:pt x="2121" y="11841"/>
                  <a:pt x="2059" y="12285"/>
                </a:cubicBezTo>
                <a:cubicBezTo>
                  <a:pt x="2059" y="12285"/>
                  <a:pt x="1818" y="12782"/>
                  <a:pt x="1978" y="12790"/>
                </a:cubicBezTo>
                <a:cubicBezTo>
                  <a:pt x="1978" y="12790"/>
                  <a:pt x="1986" y="12817"/>
                  <a:pt x="2040" y="12790"/>
                </a:cubicBezTo>
                <a:cubicBezTo>
                  <a:pt x="2040" y="12790"/>
                  <a:pt x="2121" y="12879"/>
                  <a:pt x="2209" y="12835"/>
                </a:cubicBezTo>
                <a:cubicBezTo>
                  <a:pt x="2209" y="12835"/>
                  <a:pt x="2289" y="12896"/>
                  <a:pt x="2360" y="12844"/>
                </a:cubicBezTo>
                <a:cubicBezTo>
                  <a:pt x="2360" y="12844"/>
                  <a:pt x="2422" y="12906"/>
                  <a:pt x="2501" y="12852"/>
                </a:cubicBezTo>
                <a:cubicBezTo>
                  <a:pt x="2501" y="12852"/>
                  <a:pt x="2617" y="12923"/>
                  <a:pt x="2679" y="12844"/>
                </a:cubicBezTo>
                <a:cubicBezTo>
                  <a:pt x="2679" y="12844"/>
                  <a:pt x="2794" y="12871"/>
                  <a:pt x="2590" y="12356"/>
                </a:cubicBezTo>
                <a:cubicBezTo>
                  <a:pt x="2590" y="12356"/>
                  <a:pt x="2511" y="11806"/>
                  <a:pt x="2466" y="11700"/>
                </a:cubicBezTo>
                <a:cubicBezTo>
                  <a:pt x="2387" y="11495"/>
                  <a:pt x="2439" y="10936"/>
                  <a:pt x="2457" y="10812"/>
                </a:cubicBezTo>
                <a:cubicBezTo>
                  <a:pt x="2484" y="10608"/>
                  <a:pt x="2476" y="10272"/>
                  <a:pt x="2422" y="10006"/>
                </a:cubicBezTo>
                <a:cubicBezTo>
                  <a:pt x="2387" y="9809"/>
                  <a:pt x="2484" y="9456"/>
                  <a:pt x="2520" y="9234"/>
                </a:cubicBezTo>
                <a:cubicBezTo>
                  <a:pt x="2599" y="8773"/>
                  <a:pt x="2750" y="7583"/>
                  <a:pt x="2732" y="7361"/>
                </a:cubicBezTo>
                <a:cubicBezTo>
                  <a:pt x="2794" y="7388"/>
                  <a:pt x="2794" y="7388"/>
                  <a:pt x="2794" y="7388"/>
                </a:cubicBezTo>
                <a:cubicBezTo>
                  <a:pt x="2839" y="7388"/>
                  <a:pt x="2875" y="7361"/>
                  <a:pt x="2875" y="7361"/>
                </a:cubicBezTo>
                <a:cubicBezTo>
                  <a:pt x="2856" y="7592"/>
                  <a:pt x="3007" y="8773"/>
                  <a:pt x="3078" y="9234"/>
                </a:cubicBezTo>
                <a:cubicBezTo>
                  <a:pt x="3122" y="9456"/>
                  <a:pt x="3220" y="9809"/>
                  <a:pt x="3184" y="10006"/>
                </a:cubicBezTo>
                <a:cubicBezTo>
                  <a:pt x="3132" y="10272"/>
                  <a:pt x="3114" y="10608"/>
                  <a:pt x="3149" y="10812"/>
                </a:cubicBezTo>
                <a:cubicBezTo>
                  <a:pt x="3167" y="10936"/>
                  <a:pt x="3220" y="11495"/>
                  <a:pt x="3140" y="11700"/>
                </a:cubicBezTo>
                <a:cubicBezTo>
                  <a:pt x="3097" y="11806"/>
                  <a:pt x="3016" y="12356"/>
                  <a:pt x="3016" y="12356"/>
                </a:cubicBezTo>
                <a:cubicBezTo>
                  <a:pt x="2812" y="12871"/>
                  <a:pt x="2927" y="12844"/>
                  <a:pt x="2927" y="12844"/>
                </a:cubicBezTo>
                <a:cubicBezTo>
                  <a:pt x="2989" y="12923"/>
                  <a:pt x="3105" y="12852"/>
                  <a:pt x="3105" y="12852"/>
                </a:cubicBezTo>
                <a:cubicBezTo>
                  <a:pt x="3184" y="12906"/>
                  <a:pt x="3238" y="12844"/>
                  <a:pt x="3238" y="12844"/>
                </a:cubicBezTo>
                <a:cubicBezTo>
                  <a:pt x="3309" y="12896"/>
                  <a:pt x="3398" y="12835"/>
                  <a:pt x="3398" y="12835"/>
                </a:cubicBezTo>
                <a:cubicBezTo>
                  <a:pt x="3487" y="12879"/>
                  <a:pt x="3566" y="12790"/>
                  <a:pt x="3566" y="12790"/>
                </a:cubicBezTo>
                <a:cubicBezTo>
                  <a:pt x="3620" y="12817"/>
                  <a:pt x="3628" y="12790"/>
                  <a:pt x="3628" y="12790"/>
                </a:cubicBezTo>
                <a:cubicBezTo>
                  <a:pt x="3788" y="12782"/>
                  <a:pt x="3548" y="12285"/>
                  <a:pt x="3548" y="12285"/>
                </a:cubicBezTo>
                <a:cubicBezTo>
                  <a:pt x="3487" y="11841"/>
                  <a:pt x="3601" y="11592"/>
                  <a:pt x="3601" y="11592"/>
                </a:cubicBezTo>
                <a:cubicBezTo>
                  <a:pt x="3975" y="10484"/>
                  <a:pt x="4000" y="10191"/>
                  <a:pt x="3850" y="9765"/>
                </a:cubicBezTo>
                <a:cubicBezTo>
                  <a:pt x="3806" y="9651"/>
                  <a:pt x="3797" y="9597"/>
                  <a:pt x="3815" y="9543"/>
                </a:cubicBezTo>
                <a:cubicBezTo>
                  <a:pt x="3859" y="9429"/>
                  <a:pt x="3823" y="8941"/>
                  <a:pt x="3877" y="8746"/>
                </a:cubicBezTo>
                <a:cubicBezTo>
                  <a:pt x="3983" y="8372"/>
                  <a:pt x="4089" y="7424"/>
                  <a:pt x="4143" y="6981"/>
                </a:cubicBezTo>
                <a:cubicBezTo>
                  <a:pt x="4214" y="6386"/>
                  <a:pt x="3886" y="5588"/>
                  <a:pt x="3886" y="5588"/>
                </a:cubicBezTo>
                <a:cubicBezTo>
                  <a:pt x="3815" y="5260"/>
                  <a:pt x="3921" y="4106"/>
                  <a:pt x="3921" y="4106"/>
                </a:cubicBezTo>
                <a:cubicBezTo>
                  <a:pt x="4072" y="4337"/>
                  <a:pt x="4062" y="4745"/>
                  <a:pt x="4062" y="4745"/>
                </a:cubicBezTo>
                <a:cubicBezTo>
                  <a:pt x="4037" y="5171"/>
                  <a:pt x="4409" y="5827"/>
                  <a:pt x="4409" y="5827"/>
                </a:cubicBezTo>
                <a:cubicBezTo>
                  <a:pt x="4587" y="6103"/>
                  <a:pt x="4658" y="6359"/>
                  <a:pt x="4658" y="6377"/>
                </a:cubicBezTo>
                <a:cubicBezTo>
                  <a:pt x="4658" y="6458"/>
                  <a:pt x="4639" y="6643"/>
                  <a:pt x="4639" y="6643"/>
                </a:cubicBezTo>
                <a:cubicBezTo>
                  <a:pt x="4639" y="6803"/>
                  <a:pt x="4639" y="6803"/>
                  <a:pt x="4639" y="6803"/>
                </a:cubicBezTo>
                <a:cubicBezTo>
                  <a:pt x="4648" y="6848"/>
                  <a:pt x="4666" y="6989"/>
                  <a:pt x="4666" y="7060"/>
                </a:cubicBezTo>
                <a:cubicBezTo>
                  <a:pt x="4639" y="7486"/>
                  <a:pt x="4702" y="7407"/>
                  <a:pt x="4702" y="7407"/>
                </a:cubicBezTo>
                <a:cubicBezTo>
                  <a:pt x="4764" y="7407"/>
                  <a:pt x="4826" y="7069"/>
                  <a:pt x="4826" y="7069"/>
                </a:cubicBezTo>
                <a:cubicBezTo>
                  <a:pt x="4826" y="7158"/>
                  <a:pt x="4808" y="7424"/>
                  <a:pt x="4853" y="7521"/>
                </a:cubicBezTo>
                <a:cubicBezTo>
                  <a:pt x="4915" y="7637"/>
                  <a:pt x="4950" y="7504"/>
                  <a:pt x="4950" y="7467"/>
                </a:cubicBezTo>
                <a:cubicBezTo>
                  <a:pt x="4967" y="6927"/>
                  <a:pt x="5003" y="7069"/>
                  <a:pt x="5003" y="7069"/>
                </a:cubicBezTo>
                <a:cubicBezTo>
                  <a:pt x="5030" y="7513"/>
                  <a:pt x="5073" y="7610"/>
                  <a:pt x="5146" y="7575"/>
                </a:cubicBezTo>
                <a:cubicBezTo>
                  <a:pt x="5198" y="7548"/>
                  <a:pt x="5146" y="7052"/>
                  <a:pt x="5146" y="7052"/>
                </a:cubicBezTo>
                <a:cubicBezTo>
                  <a:pt x="5243" y="7344"/>
                  <a:pt x="5305" y="7397"/>
                  <a:pt x="5305" y="7397"/>
                </a:cubicBezTo>
                <a:cubicBezTo>
                  <a:pt x="5455" y="7504"/>
                  <a:pt x="5368" y="7211"/>
                  <a:pt x="5341" y="7149"/>
                </a:cubicBezTo>
                <a:cubicBezTo>
                  <a:pt x="5233" y="6848"/>
                  <a:pt x="5233" y="6741"/>
                  <a:pt x="5233" y="6741"/>
                </a:cubicBezTo>
                <a:cubicBezTo>
                  <a:pt x="5368" y="7016"/>
                  <a:pt x="5474" y="6998"/>
                  <a:pt x="5474" y="6998"/>
                </a:cubicBezTo>
                <a:cubicBezTo>
                  <a:pt x="5615" y="6963"/>
                  <a:pt x="5358" y="6572"/>
                  <a:pt x="5208" y="637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6566" name="Freeform 36"/>
          <p:cNvSpPr>
            <a:spLocks noChangeArrowheads="1"/>
          </p:cNvSpPr>
          <p:nvPr/>
        </p:nvSpPr>
        <p:spPr bwMode="auto">
          <a:xfrm>
            <a:off x="6377792" y="1001667"/>
            <a:ext cx="1963738" cy="4550569"/>
          </a:xfrm>
          <a:custGeom>
            <a:avLst/>
            <a:gdLst>
              <a:gd name="T0" fmla="*/ 3524754 w 5544"/>
              <a:gd name="T1" fmla="*/ 4313702 h 12836"/>
              <a:gd name="T2" fmla="*/ 3179010 w 5544"/>
              <a:gd name="T3" fmla="*/ 1930673 h 12836"/>
              <a:gd name="T4" fmla="*/ 2520111 w 5544"/>
              <a:gd name="T5" fmla="*/ 1458463 h 12836"/>
              <a:gd name="T6" fmla="*/ 2726991 w 5544"/>
              <a:gd name="T7" fmla="*/ 1804466 h 12836"/>
              <a:gd name="T8" fmla="*/ 2412420 w 5544"/>
              <a:gd name="T9" fmla="*/ 1986685 h 12836"/>
              <a:gd name="T10" fmla="*/ 2670311 w 5544"/>
              <a:gd name="T11" fmla="*/ 1798794 h 12836"/>
              <a:gd name="T12" fmla="*/ 2381246 w 5544"/>
              <a:gd name="T13" fmla="*/ 1389687 h 12836"/>
              <a:gd name="T14" fmla="*/ 2400375 w 5544"/>
              <a:gd name="T15" fmla="*/ 811124 h 12836"/>
              <a:gd name="T16" fmla="*/ 2003619 w 5544"/>
              <a:gd name="T17" fmla="*/ 0 h 12836"/>
              <a:gd name="T18" fmla="*/ 1475792 w 5544"/>
              <a:gd name="T19" fmla="*/ 610470 h 12836"/>
              <a:gd name="T20" fmla="*/ 1582774 w 5544"/>
              <a:gd name="T21" fmla="*/ 1339346 h 12836"/>
              <a:gd name="T22" fmla="*/ 1526803 w 5544"/>
              <a:gd name="T23" fmla="*/ 1635010 h 12836"/>
              <a:gd name="T24" fmla="*/ 1696133 w 5544"/>
              <a:gd name="T25" fmla="*/ 1742072 h 12836"/>
              <a:gd name="T26" fmla="*/ 1922851 w 5544"/>
              <a:gd name="T27" fmla="*/ 2320636 h 12836"/>
              <a:gd name="T28" fmla="*/ 1891677 w 5544"/>
              <a:gd name="T29" fmla="*/ 2452514 h 12836"/>
              <a:gd name="T30" fmla="*/ 1778318 w 5544"/>
              <a:gd name="T31" fmla="*/ 2390120 h 12836"/>
              <a:gd name="T32" fmla="*/ 1872548 w 5544"/>
              <a:gd name="T33" fmla="*/ 2295820 h 12836"/>
              <a:gd name="T34" fmla="*/ 1646538 w 5544"/>
              <a:gd name="T35" fmla="*/ 1817229 h 12836"/>
              <a:gd name="T36" fmla="*/ 1382979 w 5544"/>
              <a:gd name="T37" fmla="*/ 1892385 h 12836"/>
              <a:gd name="T38" fmla="*/ 1502006 w 5544"/>
              <a:gd name="T39" fmla="*/ 2409264 h 12836"/>
              <a:gd name="T40" fmla="*/ 1596235 w 5544"/>
              <a:gd name="T41" fmla="*/ 2434080 h 12836"/>
              <a:gd name="T42" fmla="*/ 1621033 w 5544"/>
              <a:gd name="T43" fmla="*/ 2546105 h 12836"/>
              <a:gd name="T44" fmla="*/ 1482877 w 5544"/>
              <a:gd name="T45" fmla="*/ 2484420 h 12836"/>
              <a:gd name="T46" fmla="*/ 1463747 w 5544"/>
              <a:gd name="T47" fmla="*/ 2452514 h 12836"/>
              <a:gd name="T48" fmla="*/ 1363850 w 5544"/>
              <a:gd name="T49" fmla="*/ 1798794 h 12836"/>
              <a:gd name="T50" fmla="*/ 1432574 w 5544"/>
              <a:gd name="T51" fmla="*/ 1629337 h 12836"/>
              <a:gd name="T52" fmla="*/ 753837 w 5544"/>
              <a:gd name="T53" fmla="*/ 1930673 h 12836"/>
              <a:gd name="T54" fmla="*/ 747460 w 5544"/>
              <a:gd name="T55" fmla="*/ 1949816 h 12836"/>
              <a:gd name="T56" fmla="*/ 93521 w 5544"/>
              <a:gd name="T57" fmla="*/ 4961750 h 12836"/>
              <a:gd name="T58" fmla="*/ 213256 w 5544"/>
              <a:gd name="T59" fmla="*/ 5244651 h 12836"/>
              <a:gd name="T60" fmla="*/ 432889 w 5544"/>
              <a:gd name="T61" fmla="*/ 5012091 h 12836"/>
              <a:gd name="T62" fmla="*/ 553333 w 5544"/>
              <a:gd name="T63" fmla="*/ 5012091 h 12836"/>
              <a:gd name="T64" fmla="*/ 684405 w 5544"/>
              <a:gd name="T65" fmla="*/ 4823491 h 12836"/>
              <a:gd name="T66" fmla="*/ 653231 w 5544"/>
              <a:gd name="T67" fmla="*/ 4496631 h 12836"/>
              <a:gd name="T68" fmla="*/ 967093 w 5544"/>
              <a:gd name="T69" fmla="*/ 5528261 h 12836"/>
              <a:gd name="T70" fmla="*/ 1444618 w 5544"/>
              <a:gd name="T71" fmla="*/ 8521051 h 12836"/>
              <a:gd name="T72" fmla="*/ 1212232 w 5544"/>
              <a:gd name="T73" fmla="*/ 8841530 h 12836"/>
              <a:gd name="T74" fmla="*/ 1840666 w 5544"/>
              <a:gd name="T75" fmla="*/ 8659311 h 12836"/>
              <a:gd name="T76" fmla="*/ 1847751 w 5544"/>
              <a:gd name="T77" fmla="*/ 8508998 h 12836"/>
              <a:gd name="T78" fmla="*/ 2205540 w 5544"/>
              <a:gd name="T79" fmla="*/ 8528142 h 12836"/>
              <a:gd name="T80" fmla="*/ 2255134 w 5544"/>
              <a:gd name="T81" fmla="*/ 8628114 h 12836"/>
              <a:gd name="T82" fmla="*/ 2833265 w 5544"/>
              <a:gd name="T83" fmla="*/ 8841530 h 12836"/>
              <a:gd name="T84" fmla="*/ 2632761 w 5544"/>
              <a:gd name="T85" fmla="*/ 8514670 h 12836"/>
              <a:gd name="T86" fmla="*/ 2815552 w 5544"/>
              <a:gd name="T87" fmla="*/ 5528261 h 12836"/>
              <a:gd name="T88" fmla="*/ 3091865 w 5544"/>
              <a:gd name="T89" fmla="*/ 4534918 h 12836"/>
              <a:gd name="T90" fmla="*/ 3236398 w 5544"/>
              <a:gd name="T91" fmla="*/ 4710047 h 12836"/>
              <a:gd name="T92" fmla="*/ 3285992 w 5544"/>
              <a:gd name="T93" fmla="*/ 5251741 h 12836"/>
              <a:gd name="T94" fmla="*/ 3462407 w 5544"/>
              <a:gd name="T95" fmla="*/ 5294283 h 12836"/>
              <a:gd name="T96" fmla="*/ 3600563 w 5544"/>
              <a:gd name="T97" fmla="*/ 5000038 h 12836"/>
              <a:gd name="T98" fmla="*/ 3657243 w 5544"/>
              <a:gd name="T99" fmla="*/ 4779531 h 12836"/>
              <a:gd name="T100" fmla="*/ 2520111 w 5544"/>
              <a:gd name="T101" fmla="*/ 2175286 h 12836"/>
              <a:gd name="T102" fmla="*/ 2368493 w 5544"/>
              <a:gd name="T103" fmla="*/ 2019301 h 12836"/>
              <a:gd name="T104" fmla="*/ 2400375 w 5544"/>
              <a:gd name="T105" fmla="*/ 1823610 h 12836"/>
              <a:gd name="T106" fmla="*/ 2520111 w 5544"/>
              <a:gd name="T107" fmla="*/ 2175286 h 128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44" h="12836">
                <a:moveTo>
                  <a:pt x="5180" y="6377"/>
                </a:moveTo>
                <a:lnTo>
                  <a:pt x="5180" y="6377"/>
                </a:lnTo>
                <a:cubicBezTo>
                  <a:pt x="5099" y="6288"/>
                  <a:pt x="5002" y="6155"/>
                  <a:pt x="4975" y="6084"/>
                </a:cubicBezTo>
                <a:cubicBezTo>
                  <a:pt x="5074" y="5978"/>
                  <a:pt x="4549" y="3068"/>
                  <a:pt x="4487" y="2750"/>
                </a:cubicBezTo>
                <a:cubicBezTo>
                  <a:pt x="4487" y="2740"/>
                  <a:pt x="4487" y="2732"/>
                  <a:pt x="4487" y="2723"/>
                </a:cubicBezTo>
                <a:cubicBezTo>
                  <a:pt x="4364" y="2146"/>
                  <a:pt x="3912" y="2146"/>
                  <a:pt x="3912" y="2146"/>
                </a:cubicBezTo>
                <a:cubicBezTo>
                  <a:pt x="3760" y="2119"/>
                  <a:pt x="3644" y="2093"/>
                  <a:pt x="3557" y="2057"/>
                </a:cubicBezTo>
                <a:cubicBezTo>
                  <a:pt x="3574" y="2076"/>
                  <a:pt x="3600" y="2102"/>
                  <a:pt x="3627" y="2129"/>
                </a:cubicBezTo>
                <a:cubicBezTo>
                  <a:pt x="3636" y="2138"/>
                  <a:pt x="3654" y="2155"/>
                  <a:pt x="3671" y="2165"/>
                </a:cubicBezTo>
                <a:cubicBezTo>
                  <a:pt x="3760" y="2261"/>
                  <a:pt x="3866" y="2395"/>
                  <a:pt x="3849" y="2545"/>
                </a:cubicBezTo>
                <a:cubicBezTo>
                  <a:pt x="3841" y="2626"/>
                  <a:pt x="3796" y="2688"/>
                  <a:pt x="3725" y="2750"/>
                </a:cubicBezTo>
                <a:cubicBezTo>
                  <a:pt x="3752" y="2891"/>
                  <a:pt x="3716" y="3016"/>
                  <a:pt x="3636" y="3043"/>
                </a:cubicBezTo>
                <a:cubicBezTo>
                  <a:pt x="3548" y="3060"/>
                  <a:pt x="3441" y="2962"/>
                  <a:pt x="3405" y="2802"/>
                </a:cubicBezTo>
                <a:cubicBezTo>
                  <a:pt x="3361" y="2652"/>
                  <a:pt x="3397" y="2510"/>
                  <a:pt x="3486" y="2483"/>
                </a:cubicBezTo>
                <a:cubicBezTo>
                  <a:pt x="3557" y="2466"/>
                  <a:pt x="3644" y="2537"/>
                  <a:pt x="3698" y="2661"/>
                </a:cubicBezTo>
                <a:cubicBezTo>
                  <a:pt x="3733" y="2626"/>
                  <a:pt x="3760" y="2580"/>
                  <a:pt x="3769" y="2537"/>
                </a:cubicBezTo>
                <a:cubicBezTo>
                  <a:pt x="3779" y="2447"/>
                  <a:pt x="3716" y="2341"/>
                  <a:pt x="3609" y="2227"/>
                </a:cubicBezTo>
                <a:cubicBezTo>
                  <a:pt x="3592" y="2217"/>
                  <a:pt x="3583" y="2200"/>
                  <a:pt x="3565" y="2190"/>
                </a:cubicBezTo>
                <a:cubicBezTo>
                  <a:pt x="3494" y="2119"/>
                  <a:pt x="3414" y="2040"/>
                  <a:pt x="3361" y="1960"/>
                </a:cubicBezTo>
                <a:cubicBezTo>
                  <a:pt x="3316" y="1916"/>
                  <a:pt x="3308" y="1889"/>
                  <a:pt x="3308" y="1889"/>
                </a:cubicBezTo>
                <a:cubicBezTo>
                  <a:pt x="3193" y="1729"/>
                  <a:pt x="3264" y="1428"/>
                  <a:pt x="3264" y="1428"/>
                </a:cubicBezTo>
                <a:cubicBezTo>
                  <a:pt x="3353" y="1349"/>
                  <a:pt x="3388" y="1144"/>
                  <a:pt x="3388" y="1144"/>
                </a:cubicBezTo>
                <a:cubicBezTo>
                  <a:pt x="3538" y="1029"/>
                  <a:pt x="3538" y="861"/>
                  <a:pt x="3468" y="861"/>
                </a:cubicBezTo>
                <a:cubicBezTo>
                  <a:pt x="3405" y="861"/>
                  <a:pt x="3424" y="816"/>
                  <a:pt x="3424" y="816"/>
                </a:cubicBezTo>
                <a:cubicBezTo>
                  <a:pt x="3521" y="35"/>
                  <a:pt x="2828" y="0"/>
                  <a:pt x="2828" y="0"/>
                </a:cubicBezTo>
                <a:cubicBezTo>
                  <a:pt x="2722" y="0"/>
                  <a:pt x="2722" y="0"/>
                  <a:pt x="2722" y="0"/>
                </a:cubicBezTo>
                <a:cubicBezTo>
                  <a:pt x="2722" y="0"/>
                  <a:pt x="2031" y="35"/>
                  <a:pt x="2128" y="816"/>
                </a:cubicBezTo>
                <a:cubicBezTo>
                  <a:pt x="2128" y="816"/>
                  <a:pt x="2137" y="861"/>
                  <a:pt x="2083" y="861"/>
                </a:cubicBezTo>
                <a:cubicBezTo>
                  <a:pt x="2004" y="861"/>
                  <a:pt x="2004" y="1029"/>
                  <a:pt x="2155" y="1144"/>
                </a:cubicBezTo>
                <a:cubicBezTo>
                  <a:pt x="2155" y="1144"/>
                  <a:pt x="2191" y="1349"/>
                  <a:pt x="2288" y="1428"/>
                </a:cubicBezTo>
                <a:cubicBezTo>
                  <a:pt x="2288" y="1428"/>
                  <a:pt x="2350" y="1729"/>
                  <a:pt x="2234" y="1889"/>
                </a:cubicBezTo>
                <a:cubicBezTo>
                  <a:pt x="2234" y="1889"/>
                  <a:pt x="2208" y="1960"/>
                  <a:pt x="2048" y="2030"/>
                </a:cubicBezTo>
                <a:cubicBezTo>
                  <a:pt x="2031" y="2119"/>
                  <a:pt x="2075" y="2217"/>
                  <a:pt x="2093" y="2261"/>
                </a:cubicBezTo>
                <a:cubicBezTo>
                  <a:pt x="2120" y="2261"/>
                  <a:pt x="2145" y="2279"/>
                  <a:pt x="2155" y="2306"/>
                </a:cubicBezTo>
                <a:cubicBezTo>
                  <a:pt x="2191" y="2412"/>
                  <a:pt x="2191" y="2412"/>
                  <a:pt x="2191" y="2412"/>
                </a:cubicBezTo>
                <a:cubicBezTo>
                  <a:pt x="2324" y="2412"/>
                  <a:pt x="2324" y="2412"/>
                  <a:pt x="2324" y="2412"/>
                </a:cubicBezTo>
                <a:cubicBezTo>
                  <a:pt x="2359" y="2412"/>
                  <a:pt x="2386" y="2430"/>
                  <a:pt x="2394" y="2457"/>
                </a:cubicBezTo>
                <a:cubicBezTo>
                  <a:pt x="2519" y="2483"/>
                  <a:pt x="2608" y="2537"/>
                  <a:pt x="2670" y="2626"/>
                </a:cubicBezTo>
                <a:cubicBezTo>
                  <a:pt x="2855" y="2865"/>
                  <a:pt x="2731" y="3246"/>
                  <a:pt x="2722" y="3263"/>
                </a:cubicBezTo>
                <a:cubicBezTo>
                  <a:pt x="2722" y="3263"/>
                  <a:pt x="2722" y="3273"/>
                  <a:pt x="2714" y="3273"/>
                </a:cubicBezTo>
                <a:cubicBezTo>
                  <a:pt x="2731" y="3282"/>
                  <a:pt x="2731" y="3300"/>
                  <a:pt x="2722" y="3309"/>
                </a:cubicBezTo>
                <a:cubicBezTo>
                  <a:pt x="2705" y="3326"/>
                  <a:pt x="2695" y="3361"/>
                  <a:pt x="2687" y="3398"/>
                </a:cubicBezTo>
                <a:cubicBezTo>
                  <a:pt x="2670" y="3459"/>
                  <a:pt x="2670" y="3459"/>
                  <a:pt x="2670" y="3459"/>
                </a:cubicBezTo>
                <a:cubicBezTo>
                  <a:pt x="2670" y="3494"/>
                  <a:pt x="2633" y="3504"/>
                  <a:pt x="2608" y="3485"/>
                </a:cubicBezTo>
                <a:cubicBezTo>
                  <a:pt x="2519" y="3442"/>
                  <a:pt x="2519" y="3442"/>
                  <a:pt x="2519" y="3442"/>
                </a:cubicBezTo>
                <a:cubicBezTo>
                  <a:pt x="2492" y="3433"/>
                  <a:pt x="2483" y="3398"/>
                  <a:pt x="2510" y="3371"/>
                </a:cubicBezTo>
                <a:cubicBezTo>
                  <a:pt x="2554" y="3335"/>
                  <a:pt x="2554" y="3335"/>
                  <a:pt x="2554" y="3335"/>
                </a:cubicBezTo>
                <a:cubicBezTo>
                  <a:pt x="2572" y="3309"/>
                  <a:pt x="2598" y="3273"/>
                  <a:pt x="2608" y="3255"/>
                </a:cubicBezTo>
                <a:cubicBezTo>
                  <a:pt x="2608" y="3238"/>
                  <a:pt x="2625" y="3228"/>
                  <a:pt x="2643" y="3238"/>
                </a:cubicBezTo>
                <a:cubicBezTo>
                  <a:pt x="2660" y="3201"/>
                  <a:pt x="2758" y="2873"/>
                  <a:pt x="2608" y="2669"/>
                </a:cubicBezTo>
                <a:cubicBezTo>
                  <a:pt x="2554" y="2607"/>
                  <a:pt x="2483" y="2563"/>
                  <a:pt x="2377" y="2537"/>
                </a:cubicBezTo>
                <a:cubicBezTo>
                  <a:pt x="2367" y="2555"/>
                  <a:pt x="2350" y="2563"/>
                  <a:pt x="2324" y="2563"/>
                </a:cubicBezTo>
                <a:cubicBezTo>
                  <a:pt x="2155" y="2563"/>
                  <a:pt x="2155" y="2563"/>
                  <a:pt x="2155" y="2563"/>
                </a:cubicBezTo>
                <a:cubicBezTo>
                  <a:pt x="2004" y="2661"/>
                  <a:pt x="2004" y="2661"/>
                  <a:pt x="2004" y="2661"/>
                </a:cubicBezTo>
                <a:cubicBezTo>
                  <a:pt x="1987" y="2678"/>
                  <a:pt x="1969" y="2678"/>
                  <a:pt x="1952" y="2669"/>
                </a:cubicBezTo>
                <a:cubicBezTo>
                  <a:pt x="1879" y="2740"/>
                  <a:pt x="1844" y="2821"/>
                  <a:pt x="1844" y="2900"/>
                </a:cubicBezTo>
                <a:cubicBezTo>
                  <a:pt x="1817" y="3157"/>
                  <a:pt x="2110" y="3388"/>
                  <a:pt x="2120" y="3398"/>
                </a:cubicBezTo>
                <a:cubicBezTo>
                  <a:pt x="2120" y="3398"/>
                  <a:pt x="2120" y="3388"/>
                  <a:pt x="2128" y="3379"/>
                </a:cubicBezTo>
                <a:cubicBezTo>
                  <a:pt x="2128" y="3371"/>
                  <a:pt x="2145" y="3379"/>
                  <a:pt x="2164" y="3398"/>
                </a:cubicBezTo>
                <a:cubicBezTo>
                  <a:pt x="2172" y="3415"/>
                  <a:pt x="2217" y="3433"/>
                  <a:pt x="2253" y="3433"/>
                </a:cubicBezTo>
                <a:cubicBezTo>
                  <a:pt x="2305" y="3450"/>
                  <a:pt x="2305" y="3450"/>
                  <a:pt x="2305" y="3450"/>
                </a:cubicBezTo>
                <a:cubicBezTo>
                  <a:pt x="2342" y="3450"/>
                  <a:pt x="2350" y="3485"/>
                  <a:pt x="2332" y="3512"/>
                </a:cubicBezTo>
                <a:cubicBezTo>
                  <a:pt x="2288" y="3591"/>
                  <a:pt x="2288" y="3591"/>
                  <a:pt x="2288" y="3591"/>
                </a:cubicBezTo>
                <a:cubicBezTo>
                  <a:pt x="2270" y="3628"/>
                  <a:pt x="2234" y="3628"/>
                  <a:pt x="2217" y="3601"/>
                </a:cubicBezTo>
                <a:cubicBezTo>
                  <a:pt x="2172" y="3566"/>
                  <a:pt x="2172" y="3566"/>
                  <a:pt x="2172" y="3566"/>
                </a:cubicBezTo>
                <a:cubicBezTo>
                  <a:pt x="2145" y="3539"/>
                  <a:pt x="2110" y="3512"/>
                  <a:pt x="2093" y="3504"/>
                </a:cubicBezTo>
                <a:cubicBezTo>
                  <a:pt x="2075" y="3504"/>
                  <a:pt x="2058" y="3485"/>
                  <a:pt x="2066" y="3477"/>
                </a:cubicBezTo>
                <a:cubicBezTo>
                  <a:pt x="2075" y="3459"/>
                  <a:pt x="2075" y="3459"/>
                  <a:pt x="2075" y="3459"/>
                </a:cubicBezTo>
                <a:lnTo>
                  <a:pt x="2066" y="3459"/>
                </a:lnTo>
                <a:cubicBezTo>
                  <a:pt x="2048" y="3450"/>
                  <a:pt x="1738" y="3193"/>
                  <a:pt x="1755" y="2891"/>
                </a:cubicBezTo>
                <a:cubicBezTo>
                  <a:pt x="1765" y="2794"/>
                  <a:pt x="1809" y="2696"/>
                  <a:pt x="1889" y="2617"/>
                </a:cubicBezTo>
                <a:cubicBezTo>
                  <a:pt x="1889" y="2590"/>
                  <a:pt x="1898" y="2555"/>
                  <a:pt x="1925" y="2537"/>
                </a:cubicBezTo>
                <a:cubicBezTo>
                  <a:pt x="2048" y="2457"/>
                  <a:pt x="2048" y="2457"/>
                  <a:pt x="2048" y="2457"/>
                </a:cubicBezTo>
                <a:cubicBezTo>
                  <a:pt x="2012" y="2360"/>
                  <a:pt x="2012" y="2360"/>
                  <a:pt x="2012" y="2360"/>
                </a:cubicBezTo>
                <a:cubicBezTo>
                  <a:pt x="2004" y="2333"/>
                  <a:pt x="2012" y="2315"/>
                  <a:pt x="2022" y="2298"/>
                </a:cubicBezTo>
                <a:cubicBezTo>
                  <a:pt x="1995" y="2252"/>
                  <a:pt x="1960" y="2165"/>
                  <a:pt x="1960" y="2067"/>
                </a:cubicBezTo>
                <a:cubicBezTo>
                  <a:pt x="1879" y="2093"/>
                  <a:pt x="1773" y="2119"/>
                  <a:pt x="1632" y="2146"/>
                </a:cubicBezTo>
                <a:cubicBezTo>
                  <a:pt x="1632" y="2146"/>
                  <a:pt x="1180" y="2146"/>
                  <a:pt x="1064" y="2723"/>
                </a:cubicBezTo>
                <a:cubicBezTo>
                  <a:pt x="1055" y="2732"/>
                  <a:pt x="1055" y="2740"/>
                  <a:pt x="1055" y="2750"/>
                </a:cubicBezTo>
                <a:cubicBezTo>
                  <a:pt x="1001" y="3024"/>
                  <a:pt x="594" y="5287"/>
                  <a:pt x="567" y="6084"/>
                </a:cubicBezTo>
                <a:cubicBezTo>
                  <a:pt x="540" y="6155"/>
                  <a:pt x="443" y="6288"/>
                  <a:pt x="372" y="6377"/>
                </a:cubicBezTo>
                <a:cubicBezTo>
                  <a:pt x="221" y="6572"/>
                  <a:pt x="0" y="6963"/>
                  <a:pt x="132" y="6998"/>
                </a:cubicBezTo>
                <a:cubicBezTo>
                  <a:pt x="132" y="6998"/>
                  <a:pt x="239" y="7016"/>
                  <a:pt x="381" y="6741"/>
                </a:cubicBezTo>
                <a:cubicBezTo>
                  <a:pt x="381" y="6741"/>
                  <a:pt x="381" y="6848"/>
                  <a:pt x="266" y="7149"/>
                </a:cubicBezTo>
                <a:cubicBezTo>
                  <a:pt x="248" y="7211"/>
                  <a:pt x="150" y="7504"/>
                  <a:pt x="301" y="7397"/>
                </a:cubicBezTo>
                <a:cubicBezTo>
                  <a:pt x="301" y="7397"/>
                  <a:pt x="372" y="7344"/>
                  <a:pt x="461" y="7052"/>
                </a:cubicBezTo>
                <a:cubicBezTo>
                  <a:pt x="461" y="7052"/>
                  <a:pt x="416" y="7557"/>
                  <a:pt x="470" y="7575"/>
                </a:cubicBezTo>
                <a:cubicBezTo>
                  <a:pt x="540" y="7610"/>
                  <a:pt x="576" y="7513"/>
                  <a:pt x="611" y="7069"/>
                </a:cubicBezTo>
                <a:cubicBezTo>
                  <a:pt x="611" y="7069"/>
                  <a:pt x="638" y="6927"/>
                  <a:pt x="656" y="7467"/>
                </a:cubicBezTo>
                <a:cubicBezTo>
                  <a:pt x="656" y="7504"/>
                  <a:pt x="700" y="7637"/>
                  <a:pt x="754" y="7521"/>
                </a:cubicBezTo>
                <a:cubicBezTo>
                  <a:pt x="806" y="7424"/>
                  <a:pt x="781" y="7158"/>
                  <a:pt x="781" y="7069"/>
                </a:cubicBezTo>
                <a:cubicBezTo>
                  <a:pt x="781" y="7069"/>
                  <a:pt x="842" y="7407"/>
                  <a:pt x="904" y="7407"/>
                </a:cubicBezTo>
                <a:cubicBezTo>
                  <a:pt x="904" y="7407"/>
                  <a:pt x="974" y="7494"/>
                  <a:pt x="949" y="7060"/>
                </a:cubicBezTo>
                <a:cubicBezTo>
                  <a:pt x="939" y="6989"/>
                  <a:pt x="966" y="6848"/>
                  <a:pt x="966" y="6803"/>
                </a:cubicBezTo>
                <a:cubicBezTo>
                  <a:pt x="974" y="6643"/>
                  <a:pt x="974" y="6643"/>
                  <a:pt x="974" y="6643"/>
                </a:cubicBezTo>
                <a:cubicBezTo>
                  <a:pt x="974" y="6643"/>
                  <a:pt x="922" y="6458"/>
                  <a:pt x="922" y="6377"/>
                </a:cubicBezTo>
                <a:cubicBezTo>
                  <a:pt x="922" y="6377"/>
                  <a:pt x="922" y="6359"/>
                  <a:pt x="922" y="6342"/>
                </a:cubicBezTo>
                <a:cubicBezTo>
                  <a:pt x="1047" y="6439"/>
                  <a:pt x="1153" y="6519"/>
                  <a:pt x="1153" y="6519"/>
                </a:cubicBezTo>
                <a:cubicBezTo>
                  <a:pt x="1711" y="4364"/>
                  <a:pt x="1711" y="4364"/>
                  <a:pt x="1711" y="4364"/>
                </a:cubicBezTo>
                <a:cubicBezTo>
                  <a:pt x="1365" y="7797"/>
                  <a:pt x="1365" y="7797"/>
                  <a:pt x="1365" y="7797"/>
                </a:cubicBezTo>
                <a:cubicBezTo>
                  <a:pt x="1711" y="7797"/>
                  <a:pt x="1711" y="7797"/>
                  <a:pt x="1711" y="7797"/>
                </a:cubicBezTo>
                <a:cubicBezTo>
                  <a:pt x="1853" y="12028"/>
                  <a:pt x="1853" y="12028"/>
                  <a:pt x="1853" y="12028"/>
                </a:cubicBezTo>
                <a:cubicBezTo>
                  <a:pt x="2039" y="12018"/>
                  <a:pt x="2039" y="12018"/>
                  <a:pt x="2039" y="12018"/>
                </a:cubicBezTo>
                <a:cubicBezTo>
                  <a:pt x="2031" y="12045"/>
                  <a:pt x="2031" y="12072"/>
                  <a:pt x="2031" y="12099"/>
                </a:cubicBezTo>
                <a:cubicBezTo>
                  <a:pt x="2031" y="12099"/>
                  <a:pt x="2012" y="12125"/>
                  <a:pt x="1995" y="12151"/>
                </a:cubicBezTo>
                <a:cubicBezTo>
                  <a:pt x="1827" y="12213"/>
                  <a:pt x="1711" y="12338"/>
                  <a:pt x="1711" y="12470"/>
                </a:cubicBezTo>
                <a:cubicBezTo>
                  <a:pt x="1711" y="12676"/>
                  <a:pt x="1622" y="12835"/>
                  <a:pt x="2234" y="12835"/>
                </a:cubicBezTo>
                <a:cubicBezTo>
                  <a:pt x="2855" y="12835"/>
                  <a:pt x="2768" y="12676"/>
                  <a:pt x="2768" y="12470"/>
                </a:cubicBezTo>
                <a:cubicBezTo>
                  <a:pt x="2768" y="12373"/>
                  <a:pt x="2705" y="12275"/>
                  <a:pt x="2598" y="12213"/>
                </a:cubicBezTo>
                <a:cubicBezTo>
                  <a:pt x="2581" y="12178"/>
                  <a:pt x="2572" y="12142"/>
                  <a:pt x="2554" y="12099"/>
                </a:cubicBezTo>
                <a:cubicBezTo>
                  <a:pt x="2554" y="12099"/>
                  <a:pt x="2546" y="12063"/>
                  <a:pt x="2527" y="12001"/>
                </a:cubicBezTo>
                <a:cubicBezTo>
                  <a:pt x="2608" y="12001"/>
                  <a:pt x="2608" y="12001"/>
                  <a:pt x="2608" y="12001"/>
                </a:cubicBezTo>
                <a:cubicBezTo>
                  <a:pt x="2722" y="7797"/>
                  <a:pt x="2722" y="7797"/>
                  <a:pt x="2722" y="7797"/>
                </a:cubicBezTo>
                <a:cubicBezTo>
                  <a:pt x="2909" y="7797"/>
                  <a:pt x="2909" y="7797"/>
                  <a:pt x="2909" y="7797"/>
                </a:cubicBezTo>
                <a:cubicBezTo>
                  <a:pt x="3113" y="12028"/>
                  <a:pt x="3113" y="12028"/>
                  <a:pt x="3113" y="12028"/>
                </a:cubicBezTo>
                <a:cubicBezTo>
                  <a:pt x="3264" y="12018"/>
                  <a:pt x="3264" y="12018"/>
                  <a:pt x="3264" y="12018"/>
                </a:cubicBezTo>
                <a:cubicBezTo>
                  <a:pt x="3229" y="12080"/>
                  <a:pt x="3202" y="12134"/>
                  <a:pt x="3202" y="12134"/>
                </a:cubicBezTo>
                <a:cubicBezTo>
                  <a:pt x="3193" y="12142"/>
                  <a:pt x="3193" y="12161"/>
                  <a:pt x="3183" y="12169"/>
                </a:cubicBezTo>
                <a:cubicBezTo>
                  <a:pt x="3042" y="12240"/>
                  <a:pt x="2944" y="12346"/>
                  <a:pt x="2944" y="12470"/>
                </a:cubicBezTo>
                <a:cubicBezTo>
                  <a:pt x="2944" y="12676"/>
                  <a:pt x="2855" y="12835"/>
                  <a:pt x="3468" y="12835"/>
                </a:cubicBezTo>
                <a:cubicBezTo>
                  <a:pt x="4088" y="12835"/>
                  <a:pt x="3999" y="12676"/>
                  <a:pt x="3999" y="12470"/>
                </a:cubicBezTo>
                <a:cubicBezTo>
                  <a:pt x="3999" y="12346"/>
                  <a:pt x="3893" y="12231"/>
                  <a:pt x="3743" y="12169"/>
                </a:cubicBezTo>
                <a:cubicBezTo>
                  <a:pt x="3733" y="12151"/>
                  <a:pt x="3725" y="12134"/>
                  <a:pt x="3725" y="12134"/>
                </a:cubicBezTo>
                <a:cubicBezTo>
                  <a:pt x="3725" y="12099"/>
                  <a:pt x="3716" y="12055"/>
                  <a:pt x="3716" y="12009"/>
                </a:cubicBezTo>
                <a:cubicBezTo>
                  <a:pt x="3866" y="12001"/>
                  <a:pt x="3866" y="12001"/>
                  <a:pt x="3866" y="12001"/>
                </a:cubicBezTo>
                <a:cubicBezTo>
                  <a:pt x="3912" y="8408"/>
                  <a:pt x="3912" y="8408"/>
                  <a:pt x="3912" y="8408"/>
                </a:cubicBezTo>
                <a:cubicBezTo>
                  <a:pt x="3938" y="8223"/>
                  <a:pt x="3955" y="8009"/>
                  <a:pt x="3974" y="7797"/>
                </a:cubicBezTo>
                <a:cubicBezTo>
                  <a:pt x="4088" y="7797"/>
                  <a:pt x="4088" y="7797"/>
                  <a:pt x="4088" y="7797"/>
                </a:cubicBezTo>
                <a:cubicBezTo>
                  <a:pt x="3920" y="4284"/>
                  <a:pt x="3920" y="4284"/>
                  <a:pt x="3920" y="4284"/>
                </a:cubicBezTo>
                <a:cubicBezTo>
                  <a:pt x="4364" y="6396"/>
                  <a:pt x="4364" y="6396"/>
                  <a:pt x="4364" y="6396"/>
                </a:cubicBezTo>
                <a:cubicBezTo>
                  <a:pt x="4364" y="6396"/>
                  <a:pt x="4487" y="6350"/>
                  <a:pt x="4621" y="6288"/>
                </a:cubicBezTo>
                <a:cubicBezTo>
                  <a:pt x="4621" y="6342"/>
                  <a:pt x="4621" y="6369"/>
                  <a:pt x="4621" y="6377"/>
                </a:cubicBezTo>
                <a:cubicBezTo>
                  <a:pt x="4621" y="6458"/>
                  <a:pt x="4568" y="6643"/>
                  <a:pt x="4568" y="6643"/>
                </a:cubicBezTo>
                <a:cubicBezTo>
                  <a:pt x="4576" y="6803"/>
                  <a:pt x="4576" y="6803"/>
                  <a:pt x="4576" y="6803"/>
                </a:cubicBezTo>
                <a:cubicBezTo>
                  <a:pt x="4576" y="6848"/>
                  <a:pt x="4603" y="6989"/>
                  <a:pt x="4595" y="7060"/>
                </a:cubicBezTo>
                <a:cubicBezTo>
                  <a:pt x="4568" y="7486"/>
                  <a:pt x="4638" y="7407"/>
                  <a:pt x="4638" y="7407"/>
                </a:cubicBezTo>
                <a:cubicBezTo>
                  <a:pt x="4692" y="7407"/>
                  <a:pt x="4754" y="7069"/>
                  <a:pt x="4754" y="7069"/>
                </a:cubicBezTo>
                <a:cubicBezTo>
                  <a:pt x="4754" y="7158"/>
                  <a:pt x="4736" y="7424"/>
                  <a:pt x="4780" y="7521"/>
                </a:cubicBezTo>
                <a:cubicBezTo>
                  <a:pt x="4842" y="7637"/>
                  <a:pt x="4887" y="7504"/>
                  <a:pt x="4887" y="7467"/>
                </a:cubicBezTo>
                <a:cubicBezTo>
                  <a:pt x="4896" y="6927"/>
                  <a:pt x="4931" y="7069"/>
                  <a:pt x="4931" y="7069"/>
                </a:cubicBezTo>
                <a:cubicBezTo>
                  <a:pt x="4966" y="7513"/>
                  <a:pt x="5002" y="7610"/>
                  <a:pt x="5074" y="7575"/>
                </a:cubicBezTo>
                <a:cubicBezTo>
                  <a:pt x="5126" y="7548"/>
                  <a:pt x="5082" y="7052"/>
                  <a:pt x="5082" y="7052"/>
                </a:cubicBezTo>
                <a:cubicBezTo>
                  <a:pt x="5170" y="7344"/>
                  <a:pt x="5242" y="7397"/>
                  <a:pt x="5242" y="7397"/>
                </a:cubicBezTo>
                <a:cubicBezTo>
                  <a:pt x="5392" y="7504"/>
                  <a:pt x="5295" y="7211"/>
                  <a:pt x="5278" y="7149"/>
                </a:cubicBezTo>
                <a:cubicBezTo>
                  <a:pt x="5162" y="6848"/>
                  <a:pt x="5162" y="6741"/>
                  <a:pt x="5162" y="6741"/>
                </a:cubicBezTo>
                <a:cubicBezTo>
                  <a:pt x="5295" y="7016"/>
                  <a:pt x="5402" y="6998"/>
                  <a:pt x="5402" y="6998"/>
                </a:cubicBezTo>
                <a:cubicBezTo>
                  <a:pt x="5543" y="6963"/>
                  <a:pt x="5321" y="6572"/>
                  <a:pt x="5180" y="6377"/>
                </a:cubicBezTo>
                <a:close/>
                <a:moveTo>
                  <a:pt x="3557" y="3068"/>
                </a:moveTo>
                <a:lnTo>
                  <a:pt x="3557" y="3068"/>
                </a:lnTo>
                <a:cubicBezTo>
                  <a:pt x="3538" y="3078"/>
                  <a:pt x="3494" y="3078"/>
                  <a:pt x="3468" y="3060"/>
                </a:cubicBezTo>
                <a:cubicBezTo>
                  <a:pt x="3424" y="3024"/>
                  <a:pt x="3370" y="2962"/>
                  <a:pt x="3343" y="2848"/>
                </a:cubicBezTo>
                <a:cubicBezTo>
                  <a:pt x="3308" y="2740"/>
                  <a:pt x="3308" y="2661"/>
                  <a:pt x="3308" y="2617"/>
                </a:cubicBezTo>
                <a:cubicBezTo>
                  <a:pt x="3316" y="2580"/>
                  <a:pt x="3343" y="2545"/>
                  <a:pt x="3370" y="2537"/>
                </a:cubicBezTo>
                <a:cubicBezTo>
                  <a:pt x="3397" y="2528"/>
                  <a:pt x="3397" y="2537"/>
                  <a:pt x="3388" y="2572"/>
                </a:cubicBezTo>
                <a:cubicBezTo>
                  <a:pt x="3370" y="2617"/>
                  <a:pt x="3353" y="2705"/>
                  <a:pt x="3397" y="2838"/>
                </a:cubicBezTo>
                <a:cubicBezTo>
                  <a:pt x="3424" y="2945"/>
                  <a:pt x="3486" y="3007"/>
                  <a:pt x="3530" y="3033"/>
                </a:cubicBezTo>
                <a:cubicBezTo>
                  <a:pt x="3565" y="3051"/>
                  <a:pt x="3574" y="3060"/>
                  <a:pt x="3557" y="3068"/>
                </a:cubicBezTo>
                <a:close/>
              </a:path>
            </a:pathLst>
          </a:custGeom>
          <a:solidFill>
            <a:srgbClr val="F5AA52"/>
          </a:solidFill>
          <a:ln>
            <a:noFill/>
          </a:ln>
        </p:spPr>
        <p:txBody>
          <a:bodyPr wrap="none" anchor="ctr"/>
          <a:lstStyle/>
          <a:p>
            <a:endParaRPr lang="es-MX" sz="900"/>
          </a:p>
        </p:txBody>
      </p:sp>
      <p:sp>
        <p:nvSpPr>
          <p:cNvPr id="66567" name="Freeform 38"/>
          <p:cNvSpPr>
            <a:spLocks noChangeArrowheads="1"/>
          </p:cNvSpPr>
          <p:nvPr/>
        </p:nvSpPr>
        <p:spPr bwMode="auto">
          <a:xfrm>
            <a:off x="8410585" y="2462960"/>
            <a:ext cx="630238" cy="630238"/>
          </a:xfrm>
          <a:custGeom>
            <a:avLst/>
            <a:gdLst>
              <a:gd name="T0" fmla="*/ 1260033 w 3505"/>
              <a:gd name="T1" fmla="*/ 631676 h 3504"/>
              <a:gd name="T2" fmla="*/ 1260033 w 3505"/>
              <a:gd name="T3" fmla="*/ 631676 h 3504"/>
              <a:gd name="T4" fmla="*/ 631455 w 3505"/>
              <a:gd name="T5" fmla="*/ 1260115 h 3504"/>
              <a:gd name="T6" fmla="*/ 0 w 3505"/>
              <a:gd name="T7" fmla="*/ 631676 h 3504"/>
              <a:gd name="T8" fmla="*/ 631455 w 3505"/>
              <a:gd name="T9" fmla="*/ 0 h 3504"/>
              <a:gd name="T10" fmla="*/ 1260033 w 3505"/>
              <a:gd name="T11" fmla="*/ 631676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5" h="3504">
                <a:moveTo>
                  <a:pt x="3504" y="1756"/>
                </a:moveTo>
                <a:lnTo>
                  <a:pt x="3504" y="1756"/>
                </a:lnTo>
                <a:cubicBezTo>
                  <a:pt x="3504" y="2722"/>
                  <a:pt x="2724" y="3503"/>
                  <a:pt x="1756" y="3503"/>
                </a:cubicBezTo>
                <a:cubicBezTo>
                  <a:pt x="789" y="3503"/>
                  <a:pt x="0" y="2722"/>
                  <a:pt x="0" y="1756"/>
                </a:cubicBezTo>
                <a:cubicBezTo>
                  <a:pt x="0" y="789"/>
                  <a:pt x="789" y="0"/>
                  <a:pt x="1756" y="0"/>
                </a:cubicBezTo>
                <a:cubicBezTo>
                  <a:pt x="2724" y="0"/>
                  <a:pt x="3504" y="789"/>
                  <a:pt x="3504" y="175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49" name="Freeform 39"/>
          <p:cNvSpPr>
            <a:spLocks noChangeArrowheads="1"/>
          </p:cNvSpPr>
          <p:nvPr/>
        </p:nvSpPr>
        <p:spPr bwMode="auto">
          <a:xfrm>
            <a:off x="8416142" y="4104435"/>
            <a:ext cx="628650" cy="630238"/>
          </a:xfrm>
          <a:custGeom>
            <a:avLst/>
            <a:gdLst>
              <a:gd name="T0" fmla="*/ 3496 w 3497"/>
              <a:gd name="T1" fmla="*/ 1747 h 3504"/>
              <a:gd name="T2" fmla="*/ 3496 w 3497"/>
              <a:gd name="T3" fmla="*/ 1747 h 3504"/>
              <a:gd name="T4" fmla="*/ 1748 w 3497"/>
              <a:gd name="T5" fmla="*/ 3503 h 3504"/>
              <a:gd name="T6" fmla="*/ 0 w 3497"/>
              <a:gd name="T7" fmla="*/ 1747 h 3504"/>
              <a:gd name="T8" fmla="*/ 1748 w 3497"/>
              <a:gd name="T9" fmla="*/ 0 h 3504"/>
              <a:gd name="T10" fmla="*/ 3496 w 3497"/>
              <a:gd name="T11" fmla="*/ 1747 h 3504"/>
            </a:gdLst>
            <a:ahLst/>
            <a:cxnLst>
              <a:cxn ang="0">
                <a:pos x="T0" y="T1"/>
              </a:cxn>
              <a:cxn ang="0">
                <a:pos x="T2" y="T3"/>
              </a:cxn>
              <a:cxn ang="0">
                <a:pos x="T4" y="T5"/>
              </a:cxn>
              <a:cxn ang="0">
                <a:pos x="T6" y="T7"/>
              </a:cxn>
              <a:cxn ang="0">
                <a:pos x="T8" y="T9"/>
              </a:cxn>
              <a:cxn ang="0">
                <a:pos x="T10" y="T11"/>
              </a:cxn>
            </a:cxnLst>
            <a:rect l="0" t="0" r="r" b="b"/>
            <a:pathLst>
              <a:path w="3497" h="3504">
                <a:moveTo>
                  <a:pt x="3496" y="1747"/>
                </a:moveTo>
                <a:lnTo>
                  <a:pt x="3496" y="1747"/>
                </a:lnTo>
                <a:cubicBezTo>
                  <a:pt x="3496" y="2714"/>
                  <a:pt x="2715" y="3503"/>
                  <a:pt x="1748" y="3503"/>
                </a:cubicBezTo>
                <a:cubicBezTo>
                  <a:pt x="781" y="3503"/>
                  <a:pt x="0" y="2714"/>
                  <a:pt x="0" y="1747"/>
                </a:cubicBezTo>
                <a:cubicBezTo>
                  <a:pt x="0" y="781"/>
                  <a:pt x="781" y="0"/>
                  <a:pt x="1748" y="0"/>
                </a:cubicBezTo>
                <a:cubicBezTo>
                  <a:pt x="2715" y="0"/>
                  <a:pt x="3496" y="781"/>
                  <a:pt x="3496" y="1747"/>
                </a:cubicBezTo>
              </a:path>
            </a:pathLst>
          </a:custGeom>
          <a:solidFill>
            <a:schemeClr val="accent4"/>
          </a:solidFill>
          <a:ln>
            <a:noFill/>
          </a:ln>
          <a:effectLst/>
        </p:spPr>
        <p:txBody>
          <a:bodyPr wrap="none" anchor="ctr"/>
          <a:lstStyle/>
          <a:p>
            <a:pPr defTabSz="914217">
              <a:defRPr/>
            </a:pPr>
            <a:endParaRPr lang="en-US" sz="900">
              <a:latin typeface="Calibri Light"/>
            </a:endParaRPr>
          </a:p>
        </p:txBody>
      </p:sp>
      <p:sp>
        <p:nvSpPr>
          <p:cNvPr id="51" name="Freeform 41"/>
          <p:cNvSpPr>
            <a:spLocks noChangeArrowheads="1"/>
          </p:cNvSpPr>
          <p:nvPr/>
        </p:nvSpPr>
        <p:spPr bwMode="auto">
          <a:xfrm>
            <a:off x="8417729" y="3285285"/>
            <a:ext cx="628650" cy="628650"/>
          </a:xfrm>
          <a:custGeom>
            <a:avLst/>
            <a:gdLst>
              <a:gd name="T0" fmla="*/ 3494 w 3495"/>
              <a:gd name="T1" fmla="*/ 1748 h 3497"/>
              <a:gd name="T2" fmla="*/ 3494 w 3495"/>
              <a:gd name="T3" fmla="*/ 1748 h 3497"/>
              <a:gd name="T4" fmla="*/ 1747 w 3495"/>
              <a:gd name="T5" fmla="*/ 3496 h 3497"/>
              <a:gd name="T6" fmla="*/ 0 w 3495"/>
              <a:gd name="T7" fmla="*/ 1748 h 3497"/>
              <a:gd name="T8" fmla="*/ 1747 w 3495"/>
              <a:gd name="T9" fmla="*/ 0 h 3497"/>
              <a:gd name="T10" fmla="*/ 3494 w 3495"/>
              <a:gd name="T11" fmla="*/ 1748 h 3497"/>
            </a:gdLst>
            <a:ahLst/>
            <a:cxnLst>
              <a:cxn ang="0">
                <a:pos x="T0" y="T1"/>
              </a:cxn>
              <a:cxn ang="0">
                <a:pos x="T2" y="T3"/>
              </a:cxn>
              <a:cxn ang="0">
                <a:pos x="T4" y="T5"/>
              </a:cxn>
              <a:cxn ang="0">
                <a:pos x="T6" y="T7"/>
              </a:cxn>
              <a:cxn ang="0">
                <a:pos x="T8" y="T9"/>
              </a:cxn>
              <a:cxn ang="0">
                <a:pos x="T10" y="T11"/>
              </a:cxn>
            </a:cxnLst>
            <a:rect l="0" t="0" r="r" b="b"/>
            <a:pathLst>
              <a:path w="3495" h="3497">
                <a:moveTo>
                  <a:pt x="3494" y="1748"/>
                </a:moveTo>
                <a:lnTo>
                  <a:pt x="3494" y="1748"/>
                </a:lnTo>
                <a:cubicBezTo>
                  <a:pt x="3494" y="2715"/>
                  <a:pt x="2713" y="3496"/>
                  <a:pt x="1747" y="3496"/>
                </a:cubicBezTo>
                <a:cubicBezTo>
                  <a:pt x="780" y="3496"/>
                  <a:pt x="0" y="2715"/>
                  <a:pt x="0" y="1748"/>
                </a:cubicBezTo>
                <a:cubicBezTo>
                  <a:pt x="0" y="781"/>
                  <a:pt x="780" y="0"/>
                  <a:pt x="1747" y="0"/>
                </a:cubicBezTo>
                <a:cubicBezTo>
                  <a:pt x="2713" y="0"/>
                  <a:pt x="3494" y="781"/>
                  <a:pt x="3494" y="1748"/>
                </a:cubicBez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66570" name="Freeform 46"/>
          <p:cNvSpPr>
            <a:spLocks noChangeArrowheads="1"/>
          </p:cNvSpPr>
          <p:nvPr/>
        </p:nvSpPr>
        <p:spPr bwMode="auto">
          <a:xfrm>
            <a:off x="8407410" y="1654129"/>
            <a:ext cx="628650" cy="630238"/>
          </a:xfrm>
          <a:custGeom>
            <a:avLst/>
            <a:gdLst>
              <a:gd name="T0" fmla="*/ 1256858 w 3496"/>
              <a:gd name="T1" fmla="*/ 628439 h 3504"/>
              <a:gd name="T2" fmla="*/ 1256858 w 3496"/>
              <a:gd name="T3" fmla="*/ 628439 h 3504"/>
              <a:gd name="T4" fmla="*/ 628249 w 3496"/>
              <a:gd name="T5" fmla="*/ 1260115 h 3504"/>
              <a:gd name="T6" fmla="*/ 0 w 3496"/>
              <a:gd name="T7" fmla="*/ 628439 h 3504"/>
              <a:gd name="T8" fmla="*/ 628249 w 3496"/>
              <a:gd name="T9" fmla="*/ 0 h 3504"/>
              <a:gd name="T10" fmla="*/ 1256858 w 3496"/>
              <a:gd name="T11" fmla="*/ 628439 h 3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6" h="3504">
                <a:moveTo>
                  <a:pt x="3495" y="1747"/>
                </a:moveTo>
                <a:lnTo>
                  <a:pt x="3495" y="1747"/>
                </a:lnTo>
                <a:cubicBezTo>
                  <a:pt x="3495" y="2714"/>
                  <a:pt x="2715" y="3503"/>
                  <a:pt x="1747" y="3503"/>
                </a:cubicBezTo>
                <a:cubicBezTo>
                  <a:pt x="780" y="3503"/>
                  <a:pt x="0" y="2714"/>
                  <a:pt x="0" y="1747"/>
                </a:cubicBezTo>
                <a:cubicBezTo>
                  <a:pt x="0" y="781"/>
                  <a:pt x="780" y="0"/>
                  <a:pt x="1747" y="0"/>
                </a:cubicBezTo>
                <a:cubicBezTo>
                  <a:pt x="2715" y="0"/>
                  <a:pt x="3495" y="781"/>
                  <a:pt x="3495" y="174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6571" name="Freeform 47"/>
          <p:cNvSpPr>
            <a:spLocks noChangeArrowheads="1"/>
          </p:cNvSpPr>
          <p:nvPr/>
        </p:nvSpPr>
        <p:spPr bwMode="auto">
          <a:xfrm>
            <a:off x="3692535" y="2566942"/>
            <a:ext cx="430213" cy="431800"/>
          </a:xfrm>
          <a:custGeom>
            <a:avLst/>
            <a:gdLst>
              <a:gd name="T0" fmla="*/ 315277 w 2396"/>
              <a:gd name="T1" fmla="*/ 0 h 2403"/>
              <a:gd name="T2" fmla="*/ 315277 w 2396"/>
              <a:gd name="T3" fmla="*/ 0 h 2403"/>
              <a:gd name="T4" fmla="*/ 414385 w 2396"/>
              <a:gd name="T5" fmla="*/ 0 h 2403"/>
              <a:gd name="T6" fmla="*/ 500206 w 2396"/>
              <a:gd name="T7" fmla="*/ 171786 h 2403"/>
              <a:gd name="T8" fmla="*/ 719967 w 2396"/>
              <a:gd name="T9" fmla="*/ 168551 h 2403"/>
              <a:gd name="T10" fmla="*/ 758030 w 2396"/>
              <a:gd name="T11" fmla="*/ 560999 h 2403"/>
              <a:gd name="T12" fmla="*/ 254951 w 2396"/>
              <a:gd name="T13" fmla="*/ 662704 h 2403"/>
              <a:gd name="T14" fmla="*/ 98389 w 2396"/>
              <a:gd name="T15" fmla="*/ 793161 h 2403"/>
              <a:gd name="T16" fmla="*/ 2873 w 2396"/>
              <a:gd name="T17" fmla="*/ 793161 h 2403"/>
              <a:gd name="T18" fmla="*/ 159434 w 2396"/>
              <a:gd name="T19" fmla="*/ 538717 h 2403"/>
              <a:gd name="T20" fmla="*/ 461425 w 2396"/>
              <a:gd name="T21" fmla="*/ 401432 h 2403"/>
              <a:gd name="T22" fmla="*/ 388531 w 2396"/>
              <a:gd name="T23" fmla="*/ 254444 h 2403"/>
              <a:gd name="T24" fmla="*/ 315277 w 2396"/>
              <a:gd name="T25" fmla="*/ 0 h 2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6" h="2403">
                <a:moveTo>
                  <a:pt x="878" y="0"/>
                </a:moveTo>
                <a:lnTo>
                  <a:pt x="878" y="0"/>
                </a:lnTo>
                <a:cubicBezTo>
                  <a:pt x="1154" y="0"/>
                  <a:pt x="1154" y="0"/>
                  <a:pt x="1154" y="0"/>
                </a:cubicBezTo>
                <a:cubicBezTo>
                  <a:pt x="1154" y="0"/>
                  <a:pt x="1117" y="665"/>
                  <a:pt x="1393" y="478"/>
                </a:cubicBezTo>
                <a:cubicBezTo>
                  <a:pt x="1517" y="390"/>
                  <a:pt x="1738" y="239"/>
                  <a:pt x="2005" y="469"/>
                </a:cubicBezTo>
                <a:cubicBezTo>
                  <a:pt x="2209" y="646"/>
                  <a:pt x="2395" y="939"/>
                  <a:pt x="2111" y="1561"/>
                </a:cubicBezTo>
                <a:cubicBezTo>
                  <a:pt x="1960" y="1889"/>
                  <a:pt x="1463" y="2402"/>
                  <a:pt x="710" y="1844"/>
                </a:cubicBezTo>
                <a:cubicBezTo>
                  <a:pt x="594" y="1755"/>
                  <a:pt x="293" y="1551"/>
                  <a:pt x="274" y="2207"/>
                </a:cubicBezTo>
                <a:cubicBezTo>
                  <a:pt x="8" y="2207"/>
                  <a:pt x="8" y="2207"/>
                  <a:pt x="8" y="2207"/>
                </a:cubicBezTo>
                <a:cubicBezTo>
                  <a:pt x="8" y="2207"/>
                  <a:pt x="0" y="1437"/>
                  <a:pt x="444" y="1499"/>
                </a:cubicBezTo>
                <a:cubicBezTo>
                  <a:pt x="674" y="1524"/>
                  <a:pt x="1198" y="1667"/>
                  <a:pt x="1285" y="1117"/>
                </a:cubicBezTo>
                <a:cubicBezTo>
                  <a:pt x="1304" y="1001"/>
                  <a:pt x="1348" y="868"/>
                  <a:pt x="1082" y="708"/>
                </a:cubicBezTo>
                <a:cubicBezTo>
                  <a:pt x="967" y="638"/>
                  <a:pt x="870" y="575"/>
                  <a:pt x="87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6572" name="Freeform 48"/>
          <p:cNvSpPr>
            <a:spLocks noChangeArrowheads="1"/>
          </p:cNvSpPr>
          <p:nvPr/>
        </p:nvSpPr>
        <p:spPr bwMode="auto">
          <a:xfrm>
            <a:off x="3735398" y="4167935"/>
            <a:ext cx="358775" cy="492919"/>
          </a:xfrm>
          <a:custGeom>
            <a:avLst/>
            <a:gdLst>
              <a:gd name="T0" fmla="*/ 666458 w 1996"/>
              <a:gd name="T1" fmla="*/ 181564 h 2742"/>
              <a:gd name="T2" fmla="*/ 666458 w 1996"/>
              <a:gd name="T3" fmla="*/ 181564 h 2742"/>
              <a:gd name="T4" fmla="*/ 478455 w 1996"/>
              <a:gd name="T5" fmla="*/ 31639 h 2742"/>
              <a:gd name="T6" fmla="*/ 130847 w 1996"/>
              <a:gd name="T7" fmla="*/ 95636 h 2742"/>
              <a:gd name="T8" fmla="*/ 35228 w 1996"/>
              <a:gd name="T9" fmla="*/ 455528 h 2742"/>
              <a:gd name="T10" fmla="*/ 54280 w 1996"/>
              <a:gd name="T11" fmla="*/ 468471 h 2742"/>
              <a:gd name="T12" fmla="*/ 70097 w 1996"/>
              <a:gd name="T13" fmla="*/ 449416 h 2742"/>
              <a:gd name="T14" fmla="*/ 156010 w 1996"/>
              <a:gd name="T15" fmla="*/ 121162 h 2742"/>
              <a:gd name="T16" fmla="*/ 471625 w 1996"/>
              <a:gd name="T17" fmla="*/ 66873 h 2742"/>
              <a:gd name="T18" fmla="*/ 634465 w 1996"/>
              <a:gd name="T19" fmla="*/ 197383 h 2742"/>
              <a:gd name="T20" fmla="*/ 570839 w 1996"/>
              <a:gd name="T21" fmla="*/ 599700 h 2742"/>
              <a:gd name="T22" fmla="*/ 526265 w 1996"/>
              <a:gd name="T23" fmla="*/ 717627 h 2742"/>
              <a:gd name="T24" fmla="*/ 468749 w 1996"/>
              <a:gd name="T25" fmla="*/ 883371 h 2742"/>
              <a:gd name="T26" fmla="*/ 303034 w 1996"/>
              <a:gd name="T27" fmla="*/ 950244 h 2742"/>
              <a:gd name="T28" fmla="*/ 162840 w 1996"/>
              <a:gd name="T29" fmla="*/ 851373 h 2742"/>
              <a:gd name="T30" fmla="*/ 115031 w 1996"/>
              <a:gd name="T31" fmla="*/ 647158 h 2742"/>
              <a:gd name="T32" fmla="*/ 203820 w 1996"/>
              <a:gd name="T33" fmla="*/ 637811 h 2742"/>
              <a:gd name="T34" fmla="*/ 223231 w 1996"/>
              <a:gd name="T35" fmla="*/ 694976 h 2742"/>
              <a:gd name="T36" fmla="*/ 293328 w 1996"/>
              <a:gd name="T37" fmla="*/ 793848 h 2742"/>
              <a:gd name="T38" fmla="*/ 376366 w 1996"/>
              <a:gd name="T39" fmla="*/ 762209 h 2742"/>
              <a:gd name="T40" fmla="*/ 347608 w 1996"/>
              <a:gd name="T41" fmla="*/ 624867 h 2742"/>
              <a:gd name="T42" fmla="*/ 418064 w 1996"/>
              <a:gd name="T43" fmla="*/ 436832 h 2742"/>
              <a:gd name="T44" fmla="*/ 321726 w 1996"/>
              <a:gd name="T45" fmla="*/ 379307 h 2742"/>
              <a:gd name="T46" fmla="*/ 321726 w 1996"/>
              <a:gd name="T47" fmla="*/ 379307 h 2742"/>
              <a:gd name="T48" fmla="*/ 229702 w 1996"/>
              <a:gd name="T49" fmla="*/ 436832 h 2742"/>
              <a:gd name="T50" fmla="*/ 223231 w 1996"/>
              <a:gd name="T51" fmla="*/ 267492 h 2742"/>
              <a:gd name="T52" fmla="*/ 299798 w 1996"/>
              <a:gd name="T53" fmla="*/ 203855 h 2742"/>
              <a:gd name="T54" fmla="*/ 471625 w 1996"/>
              <a:gd name="T55" fmla="*/ 235853 h 2742"/>
              <a:gd name="T56" fmla="*/ 503978 w 1996"/>
              <a:gd name="T57" fmla="*/ 446539 h 2742"/>
              <a:gd name="T58" fmla="*/ 516559 w 1996"/>
              <a:gd name="T59" fmla="*/ 468471 h 2742"/>
              <a:gd name="T60" fmla="*/ 535970 w 1996"/>
              <a:gd name="T61" fmla="*/ 455528 h 2742"/>
              <a:gd name="T62" fmla="*/ 497867 w 1996"/>
              <a:gd name="T63" fmla="*/ 209967 h 2742"/>
              <a:gd name="T64" fmla="*/ 286857 w 1996"/>
              <a:gd name="T65" fmla="*/ 171857 h 2742"/>
              <a:gd name="T66" fmla="*/ 191238 w 1996"/>
              <a:gd name="T67" fmla="*/ 254909 h 2742"/>
              <a:gd name="T68" fmla="*/ 210650 w 1996"/>
              <a:gd name="T69" fmla="*/ 484650 h 2742"/>
              <a:gd name="T70" fmla="*/ 226107 w 1996"/>
              <a:gd name="T71" fmla="*/ 497233 h 2742"/>
              <a:gd name="T72" fmla="*/ 242643 w 1996"/>
              <a:gd name="T73" fmla="*/ 484650 h 2742"/>
              <a:gd name="T74" fmla="*/ 321726 w 1996"/>
              <a:gd name="T75" fmla="*/ 414541 h 2742"/>
              <a:gd name="T76" fmla="*/ 321726 w 1996"/>
              <a:gd name="T77" fmla="*/ 414541 h 2742"/>
              <a:gd name="T78" fmla="*/ 385712 w 1996"/>
              <a:gd name="T79" fmla="*/ 452651 h 2742"/>
              <a:gd name="T80" fmla="*/ 312739 w 1996"/>
              <a:gd name="T81" fmla="*/ 608688 h 2742"/>
              <a:gd name="T82" fmla="*/ 309145 w 1996"/>
              <a:gd name="T83" fmla="*/ 630979 h 2742"/>
              <a:gd name="T84" fmla="*/ 347608 w 1996"/>
              <a:gd name="T85" fmla="*/ 742794 h 2742"/>
              <a:gd name="T86" fmla="*/ 293328 w 1996"/>
              <a:gd name="T87" fmla="*/ 762209 h 2742"/>
              <a:gd name="T88" fmla="*/ 258459 w 1996"/>
              <a:gd name="T89" fmla="*/ 685628 h 2742"/>
              <a:gd name="T90" fmla="*/ 210650 w 1996"/>
              <a:gd name="T91" fmla="*/ 602576 h 2742"/>
              <a:gd name="T92" fmla="*/ 85913 w 1996"/>
              <a:gd name="T93" fmla="*/ 628103 h 2742"/>
              <a:gd name="T94" fmla="*/ 130847 w 1996"/>
              <a:gd name="T95" fmla="*/ 867552 h 2742"/>
              <a:gd name="T96" fmla="*/ 299798 w 1996"/>
              <a:gd name="T97" fmla="*/ 985478 h 2742"/>
              <a:gd name="T98" fmla="*/ 318850 w 1996"/>
              <a:gd name="T99" fmla="*/ 985478 h 2742"/>
              <a:gd name="T100" fmla="*/ 500742 w 1996"/>
              <a:gd name="T101" fmla="*/ 898831 h 2742"/>
              <a:gd name="T102" fmla="*/ 561133 w 1996"/>
              <a:gd name="T103" fmla="*/ 726975 h 2742"/>
              <a:gd name="T104" fmla="*/ 599237 w 1996"/>
              <a:gd name="T105" fmla="*/ 615160 h 2742"/>
              <a:gd name="T106" fmla="*/ 666458 w 1996"/>
              <a:gd name="T107" fmla="*/ 181564 h 27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96" h="2742">
                <a:moveTo>
                  <a:pt x="1854" y="505"/>
                </a:moveTo>
                <a:lnTo>
                  <a:pt x="1854" y="505"/>
                </a:lnTo>
                <a:cubicBezTo>
                  <a:pt x="1738" y="256"/>
                  <a:pt x="1508" y="123"/>
                  <a:pt x="1331" y="88"/>
                </a:cubicBezTo>
                <a:cubicBezTo>
                  <a:pt x="905" y="0"/>
                  <a:pt x="577" y="61"/>
                  <a:pt x="364" y="266"/>
                </a:cubicBezTo>
                <a:cubicBezTo>
                  <a:pt x="0" y="611"/>
                  <a:pt x="89" y="1242"/>
                  <a:pt x="98" y="1267"/>
                </a:cubicBezTo>
                <a:cubicBezTo>
                  <a:pt x="98" y="1294"/>
                  <a:pt x="125" y="1313"/>
                  <a:pt x="151" y="1303"/>
                </a:cubicBezTo>
                <a:cubicBezTo>
                  <a:pt x="177" y="1303"/>
                  <a:pt x="195" y="1277"/>
                  <a:pt x="195" y="1250"/>
                </a:cubicBezTo>
                <a:cubicBezTo>
                  <a:pt x="195" y="1242"/>
                  <a:pt x="106" y="647"/>
                  <a:pt x="434" y="337"/>
                </a:cubicBezTo>
                <a:cubicBezTo>
                  <a:pt x="621" y="150"/>
                  <a:pt x="914" y="106"/>
                  <a:pt x="1312" y="186"/>
                </a:cubicBezTo>
                <a:cubicBezTo>
                  <a:pt x="1464" y="212"/>
                  <a:pt x="1667" y="328"/>
                  <a:pt x="1765" y="549"/>
                </a:cubicBezTo>
                <a:cubicBezTo>
                  <a:pt x="1898" y="825"/>
                  <a:pt x="1836" y="1215"/>
                  <a:pt x="1588" y="1668"/>
                </a:cubicBezTo>
                <a:cubicBezTo>
                  <a:pt x="1516" y="1782"/>
                  <a:pt x="1491" y="1890"/>
                  <a:pt x="1464" y="1996"/>
                </a:cubicBezTo>
                <a:cubicBezTo>
                  <a:pt x="1437" y="2120"/>
                  <a:pt x="1402" y="2261"/>
                  <a:pt x="1304" y="2457"/>
                </a:cubicBezTo>
                <a:cubicBezTo>
                  <a:pt x="1242" y="2571"/>
                  <a:pt x="1047" y="2660"/>
                  <a:pt x="843" y="2643"/>
                </a:cubicBezTo>
                <a:cubicBezTo>
                  <a:pt x="754" y="2633"/>
                  <a:pt x="532" y="2598"/>
                  <a:pt x="453" y="2368"/>
                </a:cubicBezTo>
                <a:cubicBezTo>
                  <a:pt x="355" y="2208"/>
                  <a:pt x="239" y="1907"/>
                  <a:pt x="320" y="1800"/>
                </a:cubicBezTo>
                <a:cubicBezTo>
                  <a:pt x="364" y="1738"/>
                  <a:pt x="480" y="1755"/>
                  <a:pt x="567" y="1774"/>
                </a:cubicBezTo>
                <a:cubicBezTo>
                  <a:pt x="586" y="1782"/>
                  <a:pt x="612" y="1880"/>
                  <a:pt x="621" y="1933"/>
                </a:cubicBezTo>
                <a:cubicBezTo>
                  <a:pt x="656" y="2066"/>
                  <a:pt x="700" y="2218"/>
                  <a:pt x="816" y="2208"/>
                </a:cubicBezTo>
                <a:cubicBezTo>
                  <a:pt x="816" y="2208"/>
                  <a:pt x="984" y="2226"/>
                  <a:pt x="1047" y="2120"/>
                </a:cubicBezTo>
                <a:cubicBezTo>
                  <a:pt x="1100" y="2031"/>
                  <a:pt x="1073" y="1907"/>
                  <a:pt x="967" y="1738"/>
                </a:cubicBezTo>
                <a:cubicBezTo>
                  <a:pt x="1047" y="1649"/>
                  <a:pt x="1260" y="1419"/>
                  <a:pt x="1163" y="1215"/>
                </a:cubicBezTo>
                <a:cubicBezTo>
                  <a:pt x="1126" y="1144"/>
                  <a:pt x="1030" y="1055"/>
                  <a:pt x="895" y="1055"/>
                </a:cubicBezTo>
                <a:cubicBezTo>
                  <a:pt x="825" y="1055"/>
                  <a:pt x="727" y="1091"/>
                  <a:pt x="639" y="1215"/>
                </a:cubicBezTo>
                <a:cubicBezTo>
                  <a:pt x="604" y="1099"/>
                  <a:pt x="550" y="895"/>
                  <a:pt x="621" y="744"/>
                </a:cubicBezTo>
                <a:cubicBezTo>
                  <a:pt x="656" y="656"/>
                  <a:pt x="727" y="603"/>
                  <a:pt x="834" y="567"/>
                </a:cubicBezTo>
                <a:cubicBezTo>
                  <a:pt x="905" y="541"/>
                  <a:pt x="1163" y="514"/>
                  <a:pt x="1312" y="656"/>
                </a:cubicBezTo>
                <a:cubicBezTo>
                  <a:pt x="1437" y="771"/>
                  <a:pt x="1464" y="966"/>
                  <a:pt x="1402" y="1242"/>
                </a:cubicBezTo>
                <a:cubicBezTo>
                  <a:pt x="1393" y="1267"/>
                  <a:pt x="1410" y="1294"/>
                  <a:pt x="1437" y="1303"/>
                </a:cubicBezTo>
                <a:cubicBezTo>
                  <a:pt x="1464" y="1303"/>
                  <a:pt x="1491" y="1294"/>
                  <a:pt x="1491" y="1267"/>
                </a:cubicBezTo>
                <a:cubicBezTo>
                  <a:pt x="1570" y="949"/>
                  <a:pt x="1534" y="727"/>
                  <a:pt x="1385" y="584"/>
                </a:cubicBezTo>
                <a:cubicBezTo>
                  <a:pt x="1179" y="408"/>
                  <a:pt x="878" y="451"/>
                  <a:pt x="798" y="478"/>
                </a:cubicBezTo>
                <a:cubicBezTo>
                  <a:pt x="675" y="514"/>
                  <a:pt x="586" y="594"/>
                  <a:pt x="532" y="709"/>
                </a:cubicBezTo>
                <a:cubicBezTo>
                  <a:pt x="417" y="975"/>
                  <a:pt x="577" y="1339"/>
                  <a:pt x="586" y="1348"/>
                </a:cubicBezTo>
                <a:cubicBezTo>
                  <a:pt x="594" y="1365"/>
                  <a:pt x="612" y="1383"/>
                  <a:pt x="629" y="1383"/>
                </a:cubicBezTo>
                <a:cubicBezTo>
                  <a:pt x="648" y="1383"/>
                  <a:pt x="665" y="1365"/>
                  <a:pt x="675" y="1348"/>
                </a:cubicBezTo>
                <a:cubicBezTo>
                  <a:pt x="735" y="1224"/>
                  <a:pt x="808" y="1153"/>
                  <a:pt x="895" y="1153"/>
                </a:cubicBezTo>
                <a:cubicBezTo>
                  <a:pt x="976" y="1153"/>
                  <a:pt x="1055" y="1215"/>
                  <a:pt x="1073" y="1259"/>
                </a:cubicBezTo>
                <a:cubicBezTo>
                  <a:pt x="1144" y="1410"/>
                  <a:pt x="949" y="1622"/>
                  <a:pt x="870" y="1693"/>
                </a:cubicBezTo>
                <a:cubicBezTo>
                  <a:pt x="851" y="1703"/>
                  <a:pt x="851" y="1730"/>
                  <a:pt x="860" y="1755"/>
                </a:cubicBezTo>
                <a:cubicBezTo>
                  <a:pt x="994" y="1950"/>
                  <a:pt x="984" y="2031"/>
                  <a:pt x="967" y="2066"/>
                </a:cubicBezTo>
                <a:cubicBezTo>
                  <a:pt x="932" y="2120"/>
                  <a:pt x="825" y="2120"/>
                  <a:pt x="816" y="2120"/>
                </a:cubicBezTo>
                <a:cubicBezTo>
                  <a:pt x="772" y="2120"/>
                  <a:pt x="735" y="1987"/>
                  <a:pt x="719" y="1907"/>
                </a:cubicBezTo>
                <a:cubicBezTo>
                  <a:pt x="683" y="1791"/>
                  <a:pt x="665" y="1693"/>
                  <a:pt x="586" y="1676"/>
                </a:cubicBezTo>
                <a:cubicBezTo>
                  <a:pt x="417" y="1641"/>
                  <a:pt x="301" y="1668"/>
                  <a:pt x="239" y="1747"/>
                </a:cubicBezTo>
                <a:cubicBezTo>
                  <a:pt x="98" y="1942"/>
                  <a:pt x="337" y="2368"/>
                  <a:pt x="364" y="2413"/>
                </a:cubicBezTo>
                <a:cubicBezTo>
                  <a:pt x="426" y="2608"/>
                  <a:pt x="604" y="2722"/>
                  <a:pt x="834" y="2741"/>
                </a:cubicBezTo>
                <a:cubicBezTo>
                  <a:pt x="851" y="2741"/>
                  <a:pt x="870" y="2741"/>
                  <a:pt x="887" y="2741"/>
                </a:cubicBezTo>
                <a:cubicBezTo>
                  <a:pt x="1109" y="2741"/>
                  <a:pt x="1312" y="2643"/>
                  <a:pt x="1393" y="2500"/>
                </a:cubicBezTo>
                <a:cubicBezTo>
                  <a:pt x="1491" y="2288"/>
                  <a:pt x="1526" y="2146"/>
                  <a:pt x="1561" y="2022"/>
                </a:cubicBezTo>
                <a:cubicBezTo>
                  <a:pt x="1588" y="1915"/>
                  <a:pt x="1605" y="1817"/>
                  <a:pt x="1667" y="1711"/>
                </a:cubicBezTo>
                <a:cubicBezTo>
                  <a:pt x="1933" y="1224"/>
                  <a:pt x="1995" y="816"/>
                  <a:pt x="1854" y="50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6573" name="Freeform 49"/>
          <p:cNvSpPr>
            <a:spLocks noChangeArrowheads="1"/>
          </p:cNvSpPr>
          <p:nvPr/>
        </p:nvSpPr>
        <p:spPr bwMode="auto">
          <a:xfrm>
            <a:off x="8594735" y="1808117"/>
            <a:ext cx="281782" cy="369888"/>
          </a:xfrm>
          <a:custGeom>
            <a:avLst/>
            <a:gdLst>
              <a:gd name="T0" fmla="*/ 559939 w 1571"/>
              <a:gd name="T1" fmla="*/ 120780 h 2058"/>
              <a:gd name="T2" fmla="*/ 559939 w 1571"/>
              <a:gd name="T3" fmla="*/ 120780 h 2058"/>
              <a:gd name="T4" fmla="*/ 528014 w 1571"/>
              <a:gd name="T5" fmla="*/ 41338 h 2058"/>
              <a:gd name="T6" fmla="*/ 467752 w 1571"/>
              <a:gd name="T7" fmla="*/ 2876 h 2058"/>
              <a:gd name="T8" fmla="*/ 381304 w 1571"/>
              <a:gd name="T9" fmla="*/ 6470 h 2058"/>
              <a:gd name="T10" fmla="*/ 283018 w 1571"/>
              <a:gd name="T11" fmla="*/ 19052 h 2058"/>
              <a:gd name="T12" fmla="*/ 181146 w 1571"/>
              <a:gd name="T13" fmla="*/ 6470 h 2058"/>
              <a:gd name="T14" fmla="*/ 95416 w 1571"/>
              <a:gd name="T15" fmla="*/ 2876 h 2058"/>
              <a:gd name="T16" fmla="*/ 35153 w 1571"/>
              <a:gd name="T17" fmla="*/ 41338 h 2058"/>
              <a:gd name="T18" fmla="*/ 3228 w 1571"/>
              <a:gd name="T19" fmla="*/ 120780 h 2058"/>
              <a:gd name="T20" fmla="*/ 41251 w 1571"/>
              <a:gd name="T21" fmla="*/ 328190 h 2058"/>
              <a:gd name="T22" fmla="*/ 66360 w 1571"/>
              <a:gd name="T23" fmla="*/ 462270 h 2058"/>
              <a:gd name="T24" fmla="*/ 120884 w 1571"/>
              <a:gd name="T25" fmla="*/ 713894 h 2058"/>
              <a:gd name="T26" fmla="*/ 181146 w 1571"/>
              <a:gd name="T27" fmla="*/ 707423 h 2058"/>
              <a:gd name="T28" fmla="*/ 283018 w 1571"/>
              <a:gd name="T29" fmla="*/ 366293 h 2058"/>
              <a:gd name="T30" fmla="*/ 381304 w 1571"/>
              <a:gd name="T31" fmla="*/ 707423 h 2058"/>
              <a:gd name="T32" fmla="*/ 441925 w 1571"/>
              <a:gd name="T33" fmla="*/ 713894 h 2058"/>
              <a:gd name="T34" fmla="*/ 496089 w 1571"/>
              <a:gd name="T35" fmla="*/ 462270 h 2058"/>
              <a:gd name="T36" fmla="*/ 521557 w 1571"/>
              <a:gd name="T37" fmla="*/ 328190 h 2058"/>
              <a:gd name="T38" fmla="*/ 559939 w 1571"/>
              <a:gd name="T39" fmla="*/ 120780 h 20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1" h="2058">
                <a:moveTo>
                  <a:pt x="1561" y="336"/>
                </a:moveTo>
                <a:lnTo>
                  <a:pt x="1561" y="336"/>
                </a:lnTo>
                <a:cubicBezTo>
                  <a:pt x="1551" y="257"/>
                  <a:pt x="1507" y="159"/>
                  <a:pt x="1472" y="115"/>
                </a:cubicBezTo>
                <a:cubicBezTo>
                  <a:pt x="1427" y="62"/>
                  <a:pt x="1356" y="18"/>
                  <a:pt x="1304" y="8"/>
                </a:cubicBezTo>
                <a:cubicBezTo>
                  <a:pt x="1250" y="0"/>
                  <a:pt x="1144" y="8"/>
                  <a:pt x="1063" y="18"/>
                </a:cubicBezTo>
                <a:cubicBezTo>
                  <a:pt x="789" y="53"/>
                  <a:pt x="789" y="53"/>
                  <a:pt x="789" y="53"/>
                </a:cubicBezTo>
                <a:cubicBezTo>
                  <a:pt x="505" y="18"/>
                  <a:pt x="505" y="18"/>
                  <a:pt x="505" y="18"/>
                </a:cubicBezTo>
                <a:cubicBezTo>
                  <a:pt x="426" y="8"/>
                  <a:pt x="318" y="0"/>
                  <a:pt x="266" y="8"/>
                </a:cubicBezTo>
                <a:cubicBezTo>
                  <a:pt x="212" y="18"/>
                  <a:pt x="141" y="62"/>
                  <a:pt x="98" y="115"/>
                </a:cubicBezTo>
                <a:cubicBezTo>
                  <a:pt x="61" y="159"/>
                  <a:pt x="17" y="257"/>
                  <a:pt x="9" y="336"/>
                </a:cubicBezTo>
                <a:cubicBezTo>
                  <a:pt x="0" y="479"/>
                  <a:pt x="9" y="701"/>
                  <a:pt x="115" y="913"/>
                </a:cubicBezTo>
                <a:cubicBezTo>
                  <a:pt x="115" y="913"/>
                  <a:pt x="185" y="1056"/>
                  <a:pt x="185" y="1286"/>
                </a:cubicBezTo>
                <a:cubicBezTo>
                  <a:pt x="185" y="1455"/>
                  <a:pt x="248" y="1818"/>
                  <a:pt x="337" y="1986"/>
                </a:cubicBezTo>
                <a:cubicBezTo>
                  <a:pt x="372" y="2057"/>
                  <a:pt x="478" y="2040"/>
                  <a:pt x="505" y="1968"/>
                </a:cubicBezTo>
                <a:cubicBezTo>
                  <a:pt x="585" y="1694"/>
                  <a:pt x="638" y="1019"/>
                  <a:pt x="789" y="1019"/>
                </a:cubicBezTo>
                <a:cubicBezTo>
                  <a:pt x="931" y="1019"/>
                  <a:pt x="984" y="1694"/>
                  <a:pt x="1063" y="1968"/>
                </a:cubicBezTo>
                <a:cubicBezTo>
                  <a:pt x="1090" y="2040"/>
                  <a:pt x="1196" y="2057"/>
                  <a:pt x="1232" y="1986"/>
                </a:cubicBezTo>
                <a:cubicBezTo>
                  <a:pt x="1321" y="1818"/>
                  <a:pt x="1383" y="1455"/>
                  <a:pt x="1383" y="1286"/>
                </a:cubicBezTo>
                <a:cubicBezTo>
                  <a:pt x="1383" y="1056"/>
                  <a:pt x="1454" y="913"/>
                  <a:pt x="1454" y="913"/>
                </a:cubicBezTo>
                <a:cubicBezTo>
                  <a:pt x="1561" y="701"/>
                  <a:pt x="1570" y="479"/>
                  <a:pt x="1561" y="3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nvGrpSpPr>
          <p:cNvPr id="10" name="Group 9"/>
          <p:cNvGrpSpPr/>
          <p:nvPr/>
        </p:nvGrpSpPr>
        <p:grpSpPr>
          <a:xfrm>
            <a:off x="3726505" y="3395561"/>
            <a:ext cx="369070" cy="406400"/>
            <a:chOff x="3128488" y="6732147"/>
            <a:chExt cx="738139" cy="812800"/>
          </a:xfrm>
          <a:solidFill>
            <a:schemeClr val="bg1"/>
          </a:solidFill>
        </p:grpSpPr>
        <p:sp>
          <p:nvSpPr>
            <p:cNvPr id="60" name="Freeform 50"/>
            <p:cNvSpPr>
              <a:spLocks noChangeArrowheads="1"/>
            </p:cNvSpPr>
            <p:nvPr/>
          </p:nvSpPr>
          <p:spPr bwMode="auto">
            <a:xfrm>
              <a:off x="3514225" y="6732147"/>
              <a:ext cx="352402" cy="812800"/>
            </a:xfrm>
            <a:custGeom>
              <a:avLst/>
              <a:gdLst>
                <a:gd name="T0" fmla="*/ 416 w 985"/>
                <a:gd name="T1" fmla="*/ 398 h 2263"/>
                <a:gd name="T2" fmla="*/ 416 w 985"/>
                <a:gd name="T3" fmla="*/ 398 h 2263"/>
                <a:gd name="T4" fmla="*/ 532 w 985"/>
                <a:gd name="T5" fmla="*/ 336 h 2263"/>
                <a:gd name="T6" fmla="*/ 470 w 985"/>
                <a:gd name="T7" fmla="*/ 106 h 2263"/>
                <a:gd name="T8" fmla="*/ 168 w 985"/>
                <a:gd name="T9" fmla="*/ 0 h 2263"/>
                <a:gd name="T10" fmla="*/ 0 w 985"/>
                <a:gd name="T11" fmla="*/ 18 h 2263"/>
                <a:gd name="T12" fmla="*/ 0 w 985"/>
                <a:gd name="T13" fmla="*/ 2128 h 2263"/>
                <a:gd name="T14" fmla="*/ 0 w 985"/>
                <a:gd name="T15" fmla="*/ 2138 h 2263"/>
                <a:gd name="T16" fmla="*/ 0 w 985"/>
                <a:gd name="T17" fmla="*/ 2138 h 2263"/>
                <a:gd name="T18" fmla="*/ 177 w 985"/>
                <a:gd name="T19" fmla="*/ 2262 h 2263"/>
                <a:gd name="T20" fmla="*/ 496 w 985"/>
                <a:gd name="T21" fmla="*/ 2128 h 2263"/>
                <a:gd name="T22" fmla="*/ 222 w 985"/>
                <a:gd name="T23" fmla="*/ 1872 h 2263"/>
                <a:gd name="T24" fmla="*/ 293 w 985"/>
                <a:gd name="T25" fmla="*/ 1862 h 2263"/>
                <a:gd name="T26" fmla="*/ 559 w 985"/>
                <a:gd name="T27" fmla="*/ 2084 h 2263"/>
                <a:gd name="T28" fmla="*/ 887 w 985"/>
                <a:gd name="T29" fmla="*/ 1720 h 2263"/>
                <a:gd name="T30" fmla="*/ 735 w 985"/>
                <a:gd name="T31" fmla="*/ 1542 h 2263"/>
                <a:gd name="T32" fmla="*/ 665 w 985"/>
                <a:gd name="T33" fmla="*/ 1507 h 2263"/>
                <a:gd name="T34" fmla="*/ 673 w 985"/>
                <a:gd name="T35" fmla="*/ 1507 h 2263"/>
                <a:gd name="T36" fmla="*/ 345 w 985"/>
                <a:gd name="T37" fmla="*/ 1446 h 2263"/>
                <a:gd name="T38" fmla="*/ 293 w 985"/>
                <a:gd name="T39" fmla="*/ 1517 h 2263"/>
                <a:gd name="T40" fmla="*/ 222 w 985"/>
                <a:gd name="T41" fmla="*/ 1498 h 2263"/>
                <a:gd name="T42" fmla="*/ 318 w 985"/>
                <a:gd name="T43" fmla="*/ 1374 h 2263"/>
                <a:gd name="T44" fmla="*/ 754 w 985"/>
                <a:gd name="T45" fmla="*/ 1463 h 2263"/>
                <a:gd name="T46" fmla="*/ 904 w 985"/>
                <a:gd name="T47" fmla="*/ 1295 h 2263"/>
                <a:gd name="T48" fmla="*/ 709 w 985"/>
                <a:gd name="T49" fmla="*/ 568 h 2263"/>
                <a:gd name="T50" fmla="*/ 416 w 985"/>
                <a:gd name="T51" fmla="*/ 398 h 2263"/>
                <a:gd name="T52" fmla="*/ 488 w 985"/>
                <a:gd name="T53" fmla="*/ 984 h 2263"/>
                <a:gd name="T54" fmla="*/ 488 w 985"/>
                <a:gd name="T55" fmla="*/ 984 h 2263"/>
                <a:gd name="T56" fmla="*/ 222 w 985"/>
                <a:gd name="T57" fmla="*/ 585 h 2263"/>
                <a:gd name="T58" fmla="*/ 293 w 985"/>
                <a:gd name="T59" fmla="*/ 593 h 2263"/>
                <a:gd name="T60" fmla="*/ 523 w 985"/>
                <a:gd name="T61" fmla="*/ 922 h 2263"/>
                <a:gd name="T62" fmla="*/ 488 w 985"/>
                <a:gd name="T63" fmla="*/ 98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2263">
                  <a:moveTo>
                    <a:pt x="416" y="398"/>
                  </a:moveTo>
                  <a:lnTo>
                    <a:pt x="416" y="398"/>
                  </a:lnTo>
                  <a:cubicBezTo>
                    <a:pt x="426" y="363"/>
                    <a:pt x="478" y="346"/>
                    <a:pt x="532" y="336"/>
                  </a:cubicBezTo>
                  <a:cubicBezTo>
                    <a:pt x="532" y="239"/>
                    <a:pt x="513" y="159"/>
                    <a:pt x="470" y="106"/>
                  </a:cubicBezTo>
                  <a:cubicBezTo>
                    <a:pt x="390" y="18"/>
                    <a:pt x="266" y="0"/>
                    <a:pt x="168" y="0"/>
                  </a:cubicBezTo>
                  <a:cubicBezTo>
                    <a:pt x="106" y="0"/>
                    <a:pt x="35" y="18"/>
                    <a:pt x="0" y="18"/>
                  </a:cubicBezTo>
                  <a:cubicBezTo>
                    <a:pt x="0" y="2128"/>
                    <a:pt x="0" y="2128"/>
                    <a:pt x="0" y="2128"/>
                  </a:cubicBezTo>
                  <a:cubicBezTo>
                    <a:pt x="0" y="2138"/>
                    <a:pt x="0" y="2138"/>
                    <a:pt x="0" y="2138"/>
                  </a:cubicBezTo>
                  <a:lnTo>
                    <a:pt x="0" y="2138"/>
                  </a:lnTo>
                  <a:cubicBezTo>
                    <a:pt x="35" y="2227"/>
                    <a:pt x="98" y="2262"/>
                    <a:pt x="177" y="2262"/>
                  </a:cubicBezTo>
                  <a:cubicBezTo>
                    <a:pt x="293" y="2262"/>
                    <a:pt x="426" y="2181"/>
                    <a:pt x="496" y="2128"/>
                  </a:cubicBezTo>
                  <a:cubicBezTo>
                    <a:pt x="399" y="2084"/>
                    <a:pt x="231" y="1978"/>
                    <a:pt x="222" y="1872"/>
                  </a:cubicBezTo>
                  <a:cubicBezTo>
                    <a:pt x="293" y="1862"/>
                    <a:pt x="293" y="1862"/>
                    <a:pt x="293" y="1862"/>
                  </a:cubicBezTo>
                  <a:cubicBezTo>
                    <a:pt x="301" y="1933"/>
                    <a:pt x="453" y="2030"/>
                    <a:pt x="559" y="2084"/>
                  </a:cubicBezTo>
                  <a:cubicBezTo>
                    <a:pt x="781" y="1951"/>
                    <a:pt x="895" y="1827"/>
                    <a:pt x="887" y="1720"/>
                  </a:cubicBezTo>
                  <a:cubicBezTo>
                    <a:pt x="887" y="1605"/>
                    <a:pt x="735" y="1542"/>
                    <a:pt x="735" y="1542"/>
                  </a:cubicBezTo>
                  <a:cubicBezTo>
                    <a:pt x="665" y="1507"/>
                    <a:pt x="665" y="1507"/>
                    <a:pt x="665" y="1507"/>
                  </a:cubicBezTo>
                  <a:cubicBezTo>
                    <a:pt x="673" y="1507"/>
                    <a:pt x="673" y="1507"/>
                    <a:pt x="673" y="1507"/>
                  </a:cubicBezTo>
                  <a:cubicBezTo>
                    <a:pt x="576" y="1463"/>
                    <a:pt x="434" y="1409"/>
                    <a:pt x="345" y="1446"/>
                  </a:cubicBezTo>
                  <a:cubicBezTo>
                    <a:pt x="318" y="1455"/>
                    <a:pt x="301" y="1481"/>
                    <a:pt x="293" y="1517"/>
                  </a:cubicBezTo>
                  <a:cubicBezTo>
                    <a:pt x="222" y="1498"/>
                    <a:pt x="222" y="1498"/>
                    <a:pt x="222" y="1498"/>
                  </a:cubicBezTo>
                  <a:cubicBezTo>
                    <a:pt x="239" y="1436"/>
                    <a:pt x="274" y="1401"/>
                    <a:pt x="318" y="1374"/>
                  </a:cubicBezTo>
                  <a:cubicBezTo>
                    <a:pt x="461" y="1322"/>
                    <a:pt x="692" y="1436"/>
                    <a:pt x="754" y="1463"/>
                  </a:cubicBezTo>
                  <a:cubicBezTo>
                    <a:pt x="833" y="1428"/>
                    <a:pt x="887" y="1374"/>
                    <a:pt x="904" y="1295"/>
                  </a:cubicBezTo>
                  <a:cubicBezTo>
                    <a:pt x="984" y="1037"/>
                    <a:pt x="754" y="639"/>
                    <a:pt x="709" y="568"/>
                  </a:cubicBezTo>
                  <a:cubicBezTo>
                    <a:pt x="461" y="496"/>
                    <a:pt x="416" y="452"/>
                    <a:pt x="416" y="398"/>
                  </a:cubicBezTo>
                  <a:close/>
                  <a:moveTo>
                    <a:pt x="488" y="984"/>
                  </a:moveTo>
                  <a:lnTo>
                    <a:pt x="488" y="984"/>
                  </a:lnTo>
                  <a:cubicBezTo>
                    <a:pt x="470" y="975"/>
                    <a:pt x="195" y="780"/>
                    <a:pt x="222" y="585"/>
                  </a:cubicBezTo>
                  <a:cubicBezTo>
                    <a:pt x="293" y="593"/>
                    <a:pt x="293" y="593"/>
                    <a:pt x="293" y="593"/>
                  </a:cubicBezTo>
                  <a:cubicBezTo>
                    <a:pt x="274" y="726"/>
                    <a:pt x="453" y="878"/>
                    <a:pt x="523" y="922"/>
                  </a:cubicBezTo>
                  <a:lnTo>
                    <a:pt x="488" y="98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61" name="Freeform 51"/>
            <p:cNvSpPr>
              <a:spLocks noChangeArrowheads="1"/>
            </p:cNvSpPr>
            <p:nvPr/>
          </p:nvSpPr>
          <p:spPr bwMode="auto">
            <a:xfrm>
              <a:off x="3128488" y="6732147"/>
              <a:ext cx="355577" cy="812800"/>
            </a:xfrm>
            <a:custGeom>
              <a:avLst/>
              <a:gdLst>
                <a:gd name="T0" fmla="*/ 992 w 993"/>
                <a:gd name="T1" fmla="*/ 2138 h 2263"/>
                <a:gd name="T2" fmla="*/ 992 w 993"/>
                <a:gd name="T3" fmla="*/ 2138 h 2263"/>
                <a:gd name="T4" fmla="*/ 992 w 993"/>
                <a:gd name="T5" fmla="*/ 2138 h 2263"/>
                <a:gd name="T6" fmla="*/ 992 w 993"/>
                <a:gd name="T7" fmla="*/ 2128 h 2263"/>
                <a:gd name="T8" fmla="*/ 992 w 993"/>
                <a:gd name="T9" fmla="*/ 18 h 2263"/>
                <a:gd name="T10" fmla="*/ 816 w 993"/>
                <a:gd name="T11" fmla="*/ 0 h 2263"/>
                <a:gd name="T12" fmla="*/ 523 w 993"/>
                <a:gd name="T13" fmla="*/ 106 h 2263"/>
                <a:gd name="T14" fmla="*/ 461 w 993"/>
                <a:gd name="T15" fmla="*/ 336 h 2263"/>
                <a:gd name="T16" fmla="*/ 567 w 993"/>
                <a:gd name="T17" fmla="*/ 398 h 2263"/>
                <a:gd name="T18" fmla="*/ 283 w 993"/>
                <a:gd name="T19" fmla="*/ 568 h 2263"/>
                <a:gd name="T20" fmla="*/ 79 w 993"/>
                <a:gd name="T21" fmla="*/ 1295 h 2263"/>
                <a:gd name="T22" fmla="*/ 230 w 993"/>
                <a:gd name="T23" fmla="*/ 1463 h 2263"/>
                <a:gd name="T24" fmla="*/ 664 w 993"/>
                <a:gd name="T25" fmla="*/ 1374 h 2263"/>
                <a:gd name="T26" fmla="*/ 762 w 993"/>
                <a:gd name="T27" fmla="*/ 1498 h 2263"/>
                <a:gd name="T28" fmla="*/ 700 w 993"/>
                <a:gd name="T29" fmla="*/ 1517 h 2263"/>
                <a:gd name="T30" fmla="*/ 638 w 993"/>
                <a:gd name="T31" fmla="*/ 1446 h 2263"/>
                <a:gd name="T32" fmla="*/ 318 w 993"/>
                <a:gd name="T33" fmla="*/ 1507 h 2263"/>
                <a:gd name="T34" fmla="*/ 318 w 993"/>
                <a:gd name="T35" fmla="*/ 1507 h 2263"/>
                <a:gd name="T36" fmla="*/ 247 w 993"/>
                <a:gd name="T37" fmla="*/ 1542 h 2263"/>
                <a:gd name="T38" fmla="*/ 97 w 993"/>
                <a:gd name="T39" fmla="*/ 1720 h 2263"/>
                <a:gd name="T40" fmla="*/ 434 w 993"/>
                <a:gd name="T41" fmla="*/ 2092 h 2263"/>
                <a:gd name="T42" fmla="*/ 708 w 993"/>
                <a:gd name="T43" fmla="*/ 1862 h 2263"/>
                <a:gd name="T44" fmla="*/ 780 w 993"/>
                <a:gd name="T45" fmla="*/ 1872 h 2263"/>
                <a:gd name="T46" fmla="*/ 496 w 993"/>
                <a:gd name="T47" fmla="*/ 2138 h 2263"/>
                <a:gd name="T48" fmla="*/ 816 w 993"/>
                <a:gd name="T49" fmla="*/ 2262 h 2263"/>
                <a:gd name="T50" fmla="*/ 992 w 993"/>
                <a:gd name="T51" fmla="*/ 2138 h 2263"/>
                <a:gd name="T52" fmla="*/ 505 w 993"/>
                <a:gd name="T53" fmla="*/ 984 h 2263"/>
                <a:gd name="T54" fmla="*/ 505 w 993"/>
                <a:gd name="T55" fmla="*/ 984 h 2263"/>
                <a:gd name="T56" fmla="*/ 461 w 993"/>
                <a:gd name="T57" fmla="*/ 922 h 2263"/>
                <a:gd name="T58" fmla="*/ 700 w 993"/>
                <a:gd name="T59" fmla="*/ 593 h 2263"/>
                <a:gd name="T60" fmla="*/ 770 w 993"/>
                <a:gd name="T61" fmla="*/ 585 h 2263"/>
                <a:gd name="T62" fmla="*/ 505 w 993"/>
                <a:gd name="T63" fmla="*/ 98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2263">
                  <a:moveTo>
                    <a:pt x="992" y="2138"/>
                  </a:moveTo>
                  <a:lnTo>
                    <a:pt x="992" y="2138"/>
                  </a:lnTo>
                  <a:lnTo>
                    <a:pt x="992" y="2138"/>
                  </a:lnTo>
                  <a:cubicBezTo>
                    <a:pt x="992" y="2128"/>
                    <a:pt x="992" y="2128"/>
                    <a:pt x="992" y="2128"/>
                  </a:cubicBezTo>
                  <a:cubicBezTo>
                    <a:pt x="992" y="18"/>
                    <a:pt x="992" y="18"/>
                    <a:pt x="992" y="18"/>
                  </a:cubicBezTo>
                  <a:cubicBezTo>
                    <a:pt x="949" y="18"/>
                    <a:pt x="886" y="0"/>
                    <a:pt x="816" y="0"/>
                  </a:cubicBezTo>
                  <a:cubicBezTo>
                    <a:pt x="718" y="0"/>
                    <a:pt x="594" y="18"/>
                    <a:pt x="523" y="106"/>
                  </a:cubicBezTo>
                  <a:cubicBezTo>
                    <a:pt x="469" y="159"/>
                    <a:pt x="452" y="239"/>
                    <a:pt x="461" y="336"/>
                  </a:cubicBezTo>
                  <a:cubicBezTo>
                    <a:pt x="515" y="346"/>
                    <a:pt x="558" y="363"/>
                    <a:pt x="567" y="398"/>
                  </a:cubicBezTo>
                  <a:cubicBezTo>
                    <a:pt x="575" y="452"/>
                    <a:pt x="523" y="496"/>
                    <a:pt x="283" y="568"/>
                  </a:cubicBezTo>
                  <a:cubicBezTo>
                    <a:pt x="239" y="639"/>
                    <a:pt x="0" y="1037"/>
                    <a:pt x="79" y="1295"/>
                  </a:cubicBezTo>
                  <a:cubicBezTo>
                    <a:pt x="106" y="1374"/>
                    <a:pt x="150" y="1428"/>
                    <a:pt x="230" y="1463"/>
                  </a:cubicBezTo>
                  <a:cubicBezTo>
                    <a:pt x="301" y="1436"/>
                    <a:pt x="523" y="1322"/>
                    <a:pt x="664" y="1374"/>
                  </a:cubicBezTo>
                  <a:cubicBezTo>
                    <a:pt x="718" y="1401"/>
                    <a:pt x="753" y="1436"/>
                    <a:pt x="762" y="1498"/>
                  </a:cubicBezTo>
                  <a:cubicBezTo>
                    <a:pt x="700" y="1517"/>
                    <a:pt x="700" y="1517"/>
                    <a:pt x="700" y="1517"/>
                  </a:cubicBezTo>
                  <a:cubicBezTo>
                    <a:pt x="691" y="1481"/>
                    <a:pt x="664" y="1455"/>
                    <a:pt x="638" y="1446"/>
                  </a:cubicBezTo>
                  <a:cubicBezTo>
                    <a:pt x="558" y="1409"/>
                    <a:pt x="407" y="1463"/>
                    <a:pt x="318" y="1507"/>
                  </a:cubicBezTo>
                  <a:lnTo>
                    <a:pt x="318" y="1507"/>
                  </a:lnTo>
                  <a:cubicBezTo>
                    <a:pt x="247" y="1542"/>
                    <a:pt x="247" y="1542"/>
                    <a:pt x="247" y="1542"/>
                  </a:cubicBezTo>
                  <a:cubicBezTo>
                    <a:pt x="247" y="1542"/>
                    <a:pt x="106" y="1605"/>
                    <a:pt x="97" y="1720"/>
                  </a:cubicBezTo>
                  <a:cubicBezTo>
                    <a:pt x="87" y="1827"/>
                    <a:pt x="212" y="1959"/>
                    <a:pt x="434" y="2092"/>
                  </a:cubicBezTo>
                  <a:cubicBezTo>
                    <a:pt x="540" y="2040"/>
                    <a:pt x="700" y="1933"/>
                    <a:pt x="708" y="1862"/>
                  </a:cubicBezTo>
                  <a:cubicBezTo>
                    <a:pt x="780" y="1872"/>
                    <a:pt x="780" y="1872"/>
                    <a:pt x="780" y="1872"/>
                  </a:cubicBezTo>
                  <a:cubicBezTo>
                    <a:pt x="770" y="1986"/>
                    <a:pt x="585" y="2092"/>
                    <a:pt x="496" y="2138"/>
                  </a:cubicBezTo>
                  <a:cubicBezTo>
                    <a:pt x="567" y="2181"/>
                    <a:pt x="700" y="2262"/>
                    <a:pt x="816" y="2262"/>
                  </a:cubicBezTo>
                  <a:cubicBezTo>
                    <a:pt x="895" y="2262"/>
                    <a:pt x="949" y="2227"/>
                    <a:pt x="992" y="2138"/>
                  </a:cubicBezTo>
                  <a:close/>
                  <a:moveTo>
                    <a:pt x="505" y="984"/>
                  </a:moveTo>
                  <a:lnTo>
                    <a:pt x="505" y="984"/>
                  </a:lnTo>
                  <a:cubicBezTo>
                    <a:pt x="461" y="922"/>
                    <a:pt x="461" y="922"/>
                    <a:pt x="461" y="922"/>
                  </a:cubicBezTo>
                  <a:cubicBezTo>
                    <a:pt x="531" y="878"/>
                    <a:pt x="708" y="726"/>
                    <a:pt x="700" y="593"/>
                  </a:cubicBezTo>
                  <a:cubicBezTo>
                    <a:pt x="770" y="585"/>
                    <a:pt x="770" y="585"/>
                    <a:pt x="770" y="585"/>
                  </a:cubicBezTo>
                  <a:cubicBezTo>
                    <a:pt x="789" y="780"/>
                    <a:pt x="515" y="975"/>
                    <a:pt x="505" y="98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sp>
        <p:nvSpPr>
          <p:cNvPr id="66575" name="Freeform 52"/>
          <p:cNvSpPr>
            <a:spLocks noChangeArrowheads="1"/>
          </p:cNvSpPr>
          <p:nvPr/>
        </p:nvSpPr>
        <p:spPr bwMode="auto">
          <a:xfrm>
            <a:off x="8512979" y="4271917"/>
            <a:ext cx="461963" cy="303213"/>
          </a:xfrm>
          <a:custGeom>
            <a:avLst/>
            <a:gdLst>
              <a:gd name="T0" fmla="*/ 461394 w 2573"/>
              <a:gd name="T1" fmla="*/ 147023 h 1687"/>
              <a:gd name="T2" fmla="*/ 461394 w 2573"/>
              <a:gd name="T3" fmla="*/ 147023 h 1687"/>
              <a:gd name="T4" fmla="*/ 0 w 2573"/>
              <a:gd name="T5" fmla="*/ 376724 h 1687"/>
              <a:gd name="T6" fmla="*/ 461394 w 2573"/>
              <a:gd name="T7" fmla="*/ 606066 h 1687"/>
              <a:gd name="T8" fmla="*/ 923506 w 2573"/>
              <a:gd name="T9" fmla="*/ 376724 h 1687"/>
              <a:gd name="T10" fmla="*/ 461394 w 2573"/>
              <a:gd name="T11" fmla="*/ 147023 h 1687"/>
              <a:gd name="T12" fmla="*/ 403944 w 2573"/>
              <a:gd name="T13" fmla="*/ 261694 h 1687"/>
              <a:gd name="T14" fmla="*/ 403944 w 2573"/>
              <a:gd name="T15" fmla="*/ 261694 h 1687"/>
              <a:gd name="T16" fmla="*/ 461394 w 2573"/>
              <a:gd name="T17" fmla="*/ 319209 h 1687"/>
              <a:gd name="T18" fmla="*/ 403944 w 2573"/>
              <a:gd name="T19" fmla="*/ 376724 h 1687"/>
              <a:gd name="T20" fmla="*/ 347212 w 2573"/>
              <a:gd name="T21" fmla="*/ 319209 h 1687"/>
              <a:gd name="T22" fmla="*/ 403944 w 2573"/>
              <a:gd name="T23" fmla="*/ 261694 h 1687"/>
              <a:gd name="T24" fmla="*/ 696938 w 2573"/>
              <a:gd name="T25" fmla="*/ 494630 h 1687"/>
              <a:gd name="T26" fmla="*/ 696938 w 2573"/>
              <a:gd name="T27" fmla="*/ 494630 h 1687"/>
              <a:gd name="T28" fmla="*/ 585988 w 2573"/>
              <a:gd name="T29" fmla="*/ 535610 h 1687"/>
              <a:gd name="T30" fmla="*/ 461394 w 2573"/>
              <a:gd name="T31" fmla="*/ 548550 h 1687"/>
              <a:gd name="T32" fmla="*/ 337518 w 2573"/>
              <a:gd name="T33" fmla="*/ 535610 h 1687"/>
              <a:gd name="T34" fmla="*/ 225850 w 2573"/>
              <a:gd name="T35" fmla="*/ 494630 h 1687"/>
              <a:gd name="T36" fmla="*/ 72889 w 2573"/>
              <a:gd name="T37" fmla="*/ 376724 h 1687"/>
              <a:gd name="T38" fmla="*/ 225850 w 2573"/>
              <a:gd name="T39" fmla="*/ 258818 h 1687"/>
              <a:gd name="T40" fmla="*/ 315256 w 2573"/>
              <a:gd name="T41" fmla="*/ 223590 h 1687"/>
              <a:gd name="T42" fmla="*/ 286172 w 2573"/>
              <a:gd name="T43" fmla="*/ 319209 h 1687"/>
              <a:gd name="T44" fmla="*/ 461394 w 2573"/>
              <a:gd name="T45" fmla="*/ 491395 h 1687"/>
              <a:gd name="T46" fmla="*/ 633743 w 2573"/>
              <a:gd name="T47" fmla="*/ 319209 h 1687"/>
              <a:gd name="T48" fmla="*/ 605018 w 2573"/>
              <a:gd name="T49" fmla="*/ 223590 h 1687"/>
              <a:gd name="T50" fmla="*/ 696938 w 2573"/>
              <a:gd name="T51" fmla="*/ 258818 h 1687"/>
              <a:gd name="T52" fmla="*/ 846667 w 2573"/>
              <a:gd name="T53" fmla="*/ 376724 h 1687"/>
              <a:gd name="T54" fmla="*/ 696938 w 2573"/>
              <a:gd name="T55" fmla="*/ 494630 h 1687"/>
              <a:gd name="T56" fmla="*/ 776650 w 2573"/>
              <a:gd name="T57" fmla="*/ 76567 h 1687"/>
              <a:gd name="T58" fmla="*/ 776650 w 2573"/>
              <a:gd name="T59" fmla="*/ 76567 h 1687"/>
              <a:gd name="T60" fmla="*/ 461394 w 2573"/>
              <a:gd name="T61" fmla="*/ 0 h 1687"/>
              <a:gd name="T62" fmla="*/ 146138 w 2573"/>
              <a:gd name="T63" fmla="*/ 76567 h 1687"/>
              <a:gd name="T64" fmla="*/ 0 w 2573"/>
              <a:gd name="T65" fmla="*/ 179016 h 1687"/>
              <a:gd name="T66" fmla="*/ 0 w 2573"/>
              <a:gd name="T67" fmla="*/ 277510 h 1687"/>
              <a:gd name="T68" fmla="*/ 171990 w 2573"/>
              <a:gd name="T69" fmla="*/ 147023 h 1687"/>
              <a:gd name="T70" fmla="*/ 461394 w 2573"/>
              <a:gd name="T71" fmla="*/ 76567 h 1687"/>
              <a:gd name="T72" fmla="*/ 748284 w 2573"/>
              <a:gd name="T73" fmla="*/ 147023 h 1687"/>
              <a:gd name="T74" fmla="*/ 923506 w 2573"/>
              <a:gd name="T75" fmla="*/ 277510 h 1687"/>
              <a:gd name="T76" fmla="*/ 923506 w 2573"/>
              <a:gd name="T77" fmla="*/ 179016 h 1687"/>
              <a:gd name="T78" fmla="*/ 776650 w 2573"/>
              <a:gd name="T79" fmla="*/ 76567 h 16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3" h="1687">
                <a:moveTo>
                  <a:pt x="1285" y="409"/>
                </a:moveTo>
                <a:lnTo>
                  <a:pt x="1285" y="409"/>
                </a:lnTo>
                <a:cubicBezTo>
                  <a:pt x="762" y="409"/>
                  <a:pt x="293" y="657"/>
                  <a:pt x="0" y="1048"/>
                </a:cubicBezTo>
                <a:cubicBezTo>
                  <a:pt x="293" y="1438"/>
                  <a:pt x="762" y="1686"/>
                  <a:pt x="1285" y="1686"/>
                </a:cubicBezTo>
                <a:cubicBezTo>
                  <a:pt x="1810" y="1686"/>
                  <a:pt x="2279" y="1438"/>
                  <a:pt x="2572" y="1048"/>
                </a:cubicBezTo>
                <a:cubicBezTo>
                  <a:pt x="2279" y="657"/>
                  <a:pt x="1810" y="409"/>
                  <a:pt x="1285" y="409"/>
                </a:cubicBezTo>
                <a:close/>
                <a:moveTo>
                  <a:pt x="1125" y="728"/>
                </a:moveTo>
                <a:lnTo>
                  <a:pt x="1125" y="728"/>
                </a:lnTo>
                <a:cubicBezTo>
                  <a:pt x="1214" y="728"/>
                  <a:pt x="1285" y="799"/>
                  <a:pt x="1285" y="888"/>
                </a:cubicBezTo>
                <a:cubicBezTo>
                  <a:pt x="1285" y="977"/>
                  <a:pt x="1214" y="1048"/>
                  <a:pt x="1125" y="1048"/>
                </a:cubicBezTo>
                <a:cubicBezTo>
                  <a:pt x="1038" y="1048"/>
                  <a:pt x="967" y="977"/>
                  <a:pt x="967" y="888"/>
                </a:cubicBezTo>
                <a:cubicBezTo>
                  <a:pt x="967" y="799"/>
                  <a:pt x="1038" y="728"/>
                  <a:pt x="1125" y="728"/>
                </a:cubicBezTo>
                <a:close/>
                <a:moveTo>
                  <a:pt x="1941" y="1376"/>
                </a:moveTo>
                <a:lnTo>
                  <a:pt x="1941" y="1376"/>
                </a:lnTo>
                <a:cubicBezTo>
                  <a:pt x="1845" y="1420"/>
                  <a:pt x="1738" y="1465"/>
                  <a:pt x="1632" y="1490"/>
                </a:cubicBezTo>
                <a:cubicBezTo>
                  <a:pt x="1516" y="1517"/>
                  <a:pt x="1401" y="1526"/>
                  <a:pt x="1285" y="1526"/>
                </a:cubicBezTo>
                <a:cubicBezTo>
                  <a:pt x="1171" y="1526"/>
                  <a:pt x="1055" y="1517"/>
                  <a:pt x="940" y="1490"/>
                </a:cubicBezTo>
                <a:cubicBezTo>
                  <a:pt x="833" y="1465"/>
                  <a:pt x="727" y="1420"/>
                  <a:pt x="629" y="1376"/>
                </a:cubicBezTo>
                <a:cubicBezTo>
                  <a:pt x="469" y="1287"/>
                  <a:pt x="328" y="1181"/>
                  <a:pt x="203" y="1048"/>
                </a:cubicBezTo>
                <a:cubicBezTo>
                  <a:pt x="328" y="915"/>
                  <a:pt x="469" y="807"/>
                  <a:pt x="629" y="720"/>
                </a:cubicBezTo>
                <a:cubicBezTo>
                  <a:pt x="710" y="684"/>
                  <a:pt x="797" y="648"/>
                  <a:pt x="878" y="622"/>
                </a:cubicBezTo>
                <a:cubicBezTo>
                  <a:pt x="833" y="701"/>
                  <a:pt x="797" y="790"/>
                  <a:pt x="797" y="888"/>
                </a:cubicBezTo>
                <a:cubicBezTo>
                  <a:pt x="797" y="1154"/>
                  <a:pt x="1019" y="1367"/>
                  <a:pt x="1285" y="1367"/>
                </a:cubicBezTo>
                <a:cubicBezTo>
                  <a:pt x="1551" y="1367"/>
                  <a:pt x="1765" y="1154"/>
                  <a:pt x="1765" y="888"/>
                </a:cubicBezTo>
                <a:cubicBezTo>
                  <a:pt x="1765" y="790"/>
                  <a:pt x="1738" y="701"/>
                  <a:pt x="1685" y="622"/>
                </a:cubicBezTo>
                <a:cubicBezTo>
                  <a:pt x="1773" y="648"/>
                  <a:pt x="1862" y="684"/>
                  <a:pt x="1941" y="720"/>
                </a:cubicBezTo>
                <a:cubicBezTo>
                  <a:pt x="2101" y="807"/>
                  <a:pt x="2244" y="915"/>
                  <a:pt x="2358" y="1048"/>
                </a:cubicBezTo>
                <a:cubicBezTo>
                  <a:pt x="2244" y="1181"/>
                  <a:pt x="2101" y="1287"/>
                  <a:pt x="1941" y="1376"/>
                </a:cubicBezTo>
                <a:close/>
                <a:moveTo>
                  <a:pt x="2163" y="213"/>
                </a:moveTo>
                <a:lnTo>
                  <a:pt x="2163" y="213"/>
                </a:lnTo>
                <a:cubicBezTo>
                  <a:pt x="1889" y="72"/>
                  <a:pt x="1596" y="0"/>
                  <a:pt x="1285" y="0"/>
                </a:cubicBezTo>
                <a:cubicBezTo>
                  <a:pt x="976" y="0"/>
                  <a:pt x="683" y="72"/>
                  <a:pt x="407" y="213"/>
                </a:cubicBezTo>
                <a:cubicBezTo>
                  <a:pt x="257" y="284"/>
                  <a:pt x="124" y="382"/>
                  <a:pt x="0" y="498"/>
                </a:cubicBezTo>
                <a:cubicBezTo>
                  <a:pt x="0" y="772"/>
                  <a:pt x="0" y="772"/>
                  <a:pt x="0" y="772"/>
                </a:cubicBezTo>
                <a:cubicBezTo>
                  <a:pt x="141" y="622"/>
                  <a:pt x="301" y="498"/>
                  <a:pt x="479" y="409"/>
                </a:cubicBezTo>
                <a:cubicBezTo>
                  <a:pt x="727" y="276"/>
                  <a:pt x="1002" y="213"/>
                  <a:pt x="1285" y="213"/>
                </a:cubicBezTo>
                <a:cubicBezTo>
                  <a:pt x="1569" y="213"/>
                  <a:pt x="1835" y="276"/>
                  <a:pt x="2084" y="409"/>
                </a:cubicBezTo>
                <a:cubicBezTo>
                  <a:pt x="2271" y="498"/>
                  <a:pt x="2431" y="622"/>
                  <a:pt x="2572" y="772"/>
                </a:cubicBezTo>
                <a:cubicBezTo>
                  <a:pt x="2572" y="498"/>
                  <a:pt x="2572" y="498"/>
                  <a:pt x="2572" y="498"/>
                </a:cubicBezTo>
                <a:cubicBezTo>
                  <a:pt x="2448" y="382"/>
                  <a:pt x="2306" y="284"/>
                  <a:pt x="2163"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6576" name="Freeform 53"/>
          <p:cNvSpPr>
            <a:spLocks noChangeArrowheads="1"/>
          </p:cNvSpPr>
          <p:nvPr/>
        </p:nvSpPr>
        <p:spPr bwMode="auto">
          <a:xfrm>
            <a:off x="8550285" y="2652667"/>
            <a:ext cx="373063" cy="322263"/>
          </a:xfrm>
          <a:custGeom>
            <a:avLst/>
            <a:gdLst>
              <a:gd name="T0" fmla="*/ 538454 w 2077"/>
              <a:gd name="T1" fmla="*/ 0 h 1793"/>
              <a:gd name="T2" fmla="*/ 538454 w 2077"/>
              <a:gd name="T3" fmla="*/ 0 h 1793"/>
              <a:gd name="T4" fmla="*/ 745717 w 2077"/>
              <a:gd name="T5" fmla="*/ 207413 h 1793"/>
              <a:gd name="T6" fmla="*/ 372858 w 2077"/>
              <a:gd name="T7" fmla="*/ 644166 h 1793"/>
              <a:gd name="T8" fmla="*/ 0 w 2077"/>
              <a:gd name="T9" fmla="*/ 207413 h 1793"/>
              <a:gd name="T10" fmla="*/ 207263 w 2077"/>
              <a:gd name="T11" fmla="*/ 0 h 1793"/>
              <a:gd name="T12" fmla="*/ 372858 w 2077"/>
              <a:gd name="T13" fmla="*/ 85913 h 1793"/>
              <a:gd name="T14" fmla="*/ 538454 w 2077"/>
              <a:gd name="T15" fmla="*/ 0 h 17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7" h="1793">
                <a:moveTo>
                  <a:pt x="1499" y="0"/>
                </a:moveTo>
                <a:lnTo>
                  <a:pt x="1499" y="0"/>
                </a:lnTo>
                <a:cubicBezTo>
                  <a:pt x="1819" y="0"/>
                  <a:pt x="2076" y="258"/>
                  <a:pt x="2076" y="577"/>
                </a:cubicBezTo>
                <a:cubicBezTo>
                  <a:pt x="2076" y="1100"/>
                  <a:pt x="1038" y="1792"/>
                  <a:pt x="1038" y="1792"/>
                </a:cubicBezTo>
                <a:cubicBezTo>
                  <a:pt x="1038" y="1792"/>
                  <a:pt x="0" y="1117"/>
                  <a:pt x="0" y="577"/>
                </a:cubicBezTo>
                <a:cubicBezTo>
                  <a:pt x="0" y="177"/>
                  <a:pt x="258" y="0"/>
                  <a:pt x="577" y="0"/>
                </a:cubicBezTo>
                <a:cubicBezTo>
                  <a:pt x="764" y="0"/>
                  <a:pt x="932" y="89"/>
                  <a:pt x="1038" y="239"/>
                </a:cubicBezTo>
                <a:cubicBezTo>
                  <a:pt x="1146" y="89"/>
                  <a:pt x="1314" y="0"/>
                  <a:pt x="149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nvGrpSpPr>
          <p:cNvPr id="12" name="Group 11"/>
          <p:cNvGrpSpPr/>
          <p:nvPr/>
        </p:nvGrpSpPr>
        <p:grpSpPr>
          <a:xfrm>
            <a:off x="3662243" y="1789805"/>
            <a:ext cx="467489" cy="349250"/>
            <a:chOff x="2977685" y="3520635"/>
            <a:chExt cx="934977" cy="698500"/>
          </a:xfrm>
          <a:solidFill>
            <a:schemeClr val="bg1"/>
          </a:solidFill>
        </p:grpSpPr>
        <p:sp>
          <p:nvSpPr>
            <p:cNvPr id="64" name="Freeform 54"/>
            <p:cNvSpPr>
              <a:spLocks noChangeArrowheads="1"/>
            </p:cNvSpPr>
            <p:nvPr/>
          </p:nvSpPr>
          <p:spPr bwMode="auto">
            <a:xfrm>
              <a:off x="2977685" y="3520635"/>
              <a:ext cx="934977" cy="698500"/>
            </a:xfrm>
            <a:custGeom>
              <a:avLst/>
              <a:gdLst>
                <a:gd name="T0" fmla="*/ 1702 w 2600"/>
                <a:gd name="T1" fmla="*/ 257 h 1944"/>
                <a:gd name="T2" fmla="*/ 1702 w 2600"/>
                <a:gd name="T3" fmla="*/ 257 h 1944"/>
                <a:gd name="T4" fmla="*/ 1445 w 2600"/>
                <a:gd name="T5" fmla="*/ 266 h 1944"/>
                <a:gd name="T6" fmla="*/ 1445 w 2600"/>
                <a:gd name="T7" fmla="*/ 710 h 1944"/>
                <a:gd name="T8" fmla="*/ 1366 w 2600"/>
                <a:gd name="T9" fmla="*/ 629 h 1944"/>
                <a:gd name="T10" fmla="*/ 1366 w 2600"/>
                <a:gd name="T11" fmla="*/ 550 h 1944"/>
                <a:gd name="T12" fmla="*/ 1233 w 2600"/>
                <a:gd name="T13" fmla="*/ 550 h 1944"/>
                <a:gd name="T14" fmla="*/ 1233 w 2600"/>
                <a:gd name="T15" fmla="*/ 629 h 1944"/>
                <a:gd name="T16" fmla="*/ 1152 w 2600"/>
                <a:gd name="T17" fmla="*/ 710 h 1944"/>
                <a:gd name="T18" fmla="*/ 1152 w 2600"/>
                <a:gd name="T19" fmla="*/ 266 h 1944"/>
                <a:gd name="T20" fmla="*/ 895 w 2600"/>
                <a:gd name="T21" fmla="*/ 257 h 1944"/>
                <a:gd name="T22" fmla="*/ 372 w 2600"/>
                <a:gd name="T23" fmla="*/ 1791 h 1944"/>
                <a:gd name="T24" fmla="*/ 718 w 2600"/>
                <a:gd name="T25" fmla="*/ 1721 h 1944"/>
                <a:gd name="T26" fmla="*/ 1152 w 2600"/>
                <a:gd name="T27" fmla="*/ 1472 h 1944"/>
                <a:gd name="T28" fmla="*/ 1152 w 2600"/>
                <a:gd name="T29" fmla="*/ 807 h 1944"/>
                <a:gd name="T30" fmla="*/ 1303 w 2600"/>
                <a:gd name="T31" fmla="*/ 656 h 1944"/>
                <a:gd name="T32" fmla="*/ 1445 w 2600"/>
                <a:gd name="T33" fmla="*/ 807 h 1944"/>
                <a:gd name="T34" fmla="*/ 1445 w 2600"/>
                <a:gd name="T35" fmla="*/ 1472 h 1944"/>
                <a:gd name="T36" fmla="*/ 1880 w 2600"/>
                <a:gd name="T37" fmla="*/ 1721 h 1944"/>
                <a:gd name="T38" fmla="*/ 2225 w 2600"/>
                <a:gd name="T39" fmla="*/ 1791 h 1944"/>
                <a:gd name="T40" fmla="*/ 1702 w 2600"/>
                <a:gd name="T41" fmla="*/ 257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0" h="1944">
                  <a:moveTo>
                    <a:pt x="1702" y="257"/>
                  </a:moveTo>
                  <a:lnTo>
                    <a:pt x="1702" y="257"/>
                  </a:lnTo>
                  <a:cubicBezTo>
                    <a:pt x="1445" y="0"/>
                    <a:pt x="1445" y="266"/>
                    <a:pt x="1445" y="266"/>
                  </a:cubicBezTo>
                  <a:cubicBezTo>
                    <a:pt x="1445" y="710"/>
                    <a:pt x="1445" y="710"/>
                    <a:pt x="1445" y="710"/>
                  </a:cubicBezTo>
                  <a:cubicBezTo>
                    <a:pt x="1366" y="629"/>
                    <a:pt x="1366" y="629"/>
                    <a:pt x="1366" y="629"/>
                  </a:cubicBezTo>
                  <a:cubicBezTo>
                    <a:pt x="1366" y="550"/>
                    <a:pt x="1366" y="550"/>
                    <a:pt x="1366" y="550"/>
                  </a:cubicBezTo>
                  <a:cubicBezTo>
                    <a:pt x="1233" y="550"/>
                    <a:pt x="1233" y="550"/>
                    <a:pt x="1233" y="550"/>
                  </a:cubicBezTo>
                  <a:cubicBezTo>
                    <a:pt x="1233" y="629"/>
                    <a:pt x="1233" y="629"/>
                    <a:pt x="1233" y="629"/>
                  </a:cubicBezTo>
                  <a:cubicBezTo>
                    <a:pt x="1152" y="710"/>
                    <a:pt x="1152" y="710"/>
                    <a:pt x="1152" y="710"/>
                  </a:cubicBezTo>
                  <a:cubicBezTo>
                    <a:pt x="1152" y="266"/>
                    <a:pt x="1152" y="266"/>
                    <a:pt x="1152" y="266"/>
                  </a:cubicBezTo>
                  <a:cubicBezTo>
                    <a:pt x="1152" y="266"/>
                    <a:pt x="1152" y="0"/>
                    <a:pt x="895" y="257"/>
                  </a:cubicBezTo>
                  <a:cubicBezTo>
                    <a:pt x="895" y="257"/>
                    <a:pt x="0" y="1197"/>
                    <a:pt x="372" y="1791"/>
                  </a:cubicBezTo>
                  <a:cubicBezTo>
                    <a:pt x="417" y="1862"/>
                    <a:pt x="567" y="1943"/>
                    <a:pt x="718" y="1721"/>
                  </a:cubicBezTo>
                  <a:cubicBezTo>
                    <a:pt x="789" y="1615"/>
                    <a:pt x="1108" y="1818"/>
                    <a:pt x="1152" y="1472"/>
                  </a:cubicBezTo>
                  <a:cubicBezTo>
                    <a:pt x="1152" y="807"/>
                    <a:pt x="1152" y="807"/>
                    <a:pt x="1152" y="807"/>
                  </a:cubicBezTo>
                  <a:cubicBezTo>
                    <a:pt x="1303" y="656"/>
                    <a:pt x="1303" y="656"/>
                    <a:pt x="1303" y="656"/>
                  </a:cubicBezTo>
                  <a:cubicBezTo>
                    <a:pt x="1445" y="807"/>
                    <a:pt x="1445" y="807"/>
                    <a:pt x="1445" y="807"/>
                  </a:cubicBezTo>
                  <a:cubicBezTo>
                    <a:pt x="1445" y="1472"/>
                    <a:pt x="1445" y="1472"/>
                    <a:pt x="1445" y="1472"/>
                  </a:cubicBezTo>
                  <a:cubicBezTo>
                    <a:pt x="1490" y="1818"/>
                    <a:pt x="1808" y="1615"/>
                    <a:pt x="1880" y="1721"/>
                  </a:cubicBezTo>
                  <a:cubicBezTo>
                    <a:pt x="2040" y="1943"/>
                    <a:pt x="2182" y="1862"/>
                    <a:pt x="2225" y="1791"/>
                  </a:cubicBezTo>
                  <a:cubicBezTo>
                    <a:pt x="2599" y="1197"/>
                    <a:pt x="1702" y="257"/>
                    <a:pt x="1702" y="25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65" name="Freeform 55"/>
            <p:cNvSpPr>
              <a:spLocks noChangeArrowheads="1"/>
            </p:cNvSpPr>
            <p:nvPr/>
          </p:nvSpPr>
          <p:spPr bwMode="auto">
            <a:xfrm>
              <a:off x="3422156" y="3547622"/>
              <a:ext cx="46035" cy="26988"/>
            </a:xfrm>
            <a:custGeom>
              <a:avLst/>
              <a:gdLst>
                <a:gd name="T0" fmla="*/ 0 w 134"/>
                <a:gd name="T1" fmla="*/ 0 h 81"/>
                <a:gd name="T2" fmla="*/ 133 w 134"/>
                <a:gd name="T3" fmla="*/ 0 h 81"/>
                <a:gd name="T4" fmla="*/ 133 w 134"/>
                <a:gd name="T5" fmla="*/ 80 h 81"/>
                <a:gd name="T6" fmla="*/ 0 w 134"/>
                <a:gd name="T7" fmla="*/ 80 h 81"/>
                <a:gd name="T8" fmla="*/ 0 w 134"/>
                <a:gd name="T9" fmla="*/ 0 h 81"/>
              </a:gdLst>
              <a:ahLst/>
              <a:cxnLst>
                <a:cxn ang="0">
                  <a:pos x="T0" y="T1"/>
                </a:cxn>
                <a:cxn ang="0">
                  <a:pos x="T2" y="T3"/>
                </a:cxn>
                <a:cxn ang="0">
                  <a:pos x="T4" y="T5"/>
                </a:cxn>
                <a:cxn ang="0">
                  <a:pos x="T6" y="T7"/>
                </a:cxn>
                <a:cxn ang="0">
                  <a:pos x="T8" y="T9"/>
                </a:cxn>
              </a:cxnLst>
              <a:rect l="0" t="0" r="r" b="b"/>
              <a:pathLst>
                <a:path w="134" h="81">
                  <a:moveTo>
                    <a:pt x="0" y="0"/>
                  </a:moveTo>
                  <a:lnTo>
                    <a:pt x="133" y="0"/>
                  </a:lnTo>
                  <a:lnTo>
                    <a:pt x="133" y="80"/>
                  </a:lnTo>
                  <a:lnTo>
                    <a:pt x="0" y="8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66" name="Freeform 56"/>
            <p:cNvSpPr>
              <a:spLocks noChangeArrowheads="1"/>
            </p:cNvSpPr>
            <p:nvPr/>
          </p:nvSpPr>
          <p:spPr bwMode="auto">
            <a:xfrm>
              <a:off x="3422156" y="3606360"/>
              <a:ext cx="46035" cy="26988"/>
            </a:xfrm>
            <a:custGeom>
              <a:avLst/>
              <a:gdLst>
                <a:gd name="T0" fmla="*/ 0 w 134"/>
                <a:gd name="T1" fmla="*/ 0 h 81"/>
                <a:gd name="T2" fmla="*/ 133 w 134"/>
                <a:gd name="T3" fmla="*/ 0 h 81"/>
                <a:gd name="T4" fmla="*/ 133 w 134"/>
                <a:gd name="T5" fmla="*/ 80 h 81"/>
                <a:gd name="T6" fmla="*/ 0 w 134"/>
                <a:gd name="T7" fmla="*/ 80 h 81"/>
                <a:gd name="T8" fmla="*/ 0 w 134"/>
                <a:gd name="T9" fmla="*/ 0 h 81"/>
              </a:gdLst>
              <a:ahLst/>
              <a:cxnLst>
                <a:cxn ang="0">
                  <a:pos x="T0" y="T1"/>
                </a:cxn>
                <a:cxn ang="0">
                  <a:pos x="T2" y="T3"/>
                </a:cxn>
                <a:cxn ang="0">
                  <a:pos x="T4" y="T5"/>
                </a:cxn>
                <a:cxn ang="0">
                  <a:pos x="T6" y="T7"/>
                </a:cxn>
                <a:cxn ang="0">
                  <a:pos x="T8" y="T9"/>
                </a:cxn>
              </a:cxnLst>
              <a:rect l="0" t="0" r="r" b="b"/>
              <a:pathLst>
                <a:path w="134" h="81">
                  <a:moveTo>
                    <a:pt x="0" y="0"/>
                  </a:moveTo>
                  <a:lnTo>
                    <a:pt x="133" y="0"/>
                  </a:lnTo>
                  <a:lnTo>
                    <a:pt x="133" y="80"/>
                  </a:lnTo>
                  <a:lnTo>
                    <a:pt x="0" y="8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67" name="Freeform 57"/>
            <p:cNvSpPr>
              <a:spLocks noChangeArrowheads="1"/>
            </p:cNvSpPr>
            <p:nvPr/>
          </p:nvSpPr>
          <p:spPr bwMode="auto">
            <a:xfrm>
              <a:off x="3422156" y="3663510"/>
              <a:ext cx="46035" cy="28575"/>
            </a:xfrm>
            <a:custGeom>
              <a:avLst/>
              <a:gdLst>
                <a:gd name="T0" fmla="*/ 0 w 134"/>
                <a:gd name="T1" fmla="*/ 0 h 82"/>
                <a:gd name="T2" fmla="*/ 133 w 134"/>
                <a:gd name="T3" fmla="*/ 0 h 82"/>
                <a:gd name="T4" fmla="*/ 133 w 134"/>
                <a:gd name="T5" fmla="*/ 81 h 82"/>
                <a:gd name="T6" fmla="*/ 0 w 134"/>
                <a:gd name="T7" fmla="*/ 81 h 82"/>
                <a:gd name="T8" fmla="*/ 0 w 134"/>
                <a:gd name="T9" fmla="*/ 0 h 82"/>
              </a:gdLst>
              <a:ahLst/>
              <a:cxnLst>
                <a:cxn ang="0">
                  <a:pos x="T0" y="T1"/>
                </a:cxn>
                <a:cxn ang="0">
                  <a:pos x="T2" y="T3"/>
                </a:cxn>
                <a:cxn ang="0">
                  <a:pos x="T4" y="T5"/>
                </a:cxn>
                <a:cxn ang="0">
                  <a:pos x="T6" y="T7"/>
                </a:cxn>
                <a:cxn ang="0">
                  <a:pos x="T8" y="T9"/>
                </a:cxn>
              </a:cxnLst>
              <a:rect l="0" t="0" r="r" b="b"/>
              <a:pathLst>
                <a:path w="134" h="82">
                  <a:moveTo>
                    <a:pt x="0" y="0"/>
                  </a:moveTo>
                  <a:lnTo>
                    <a:pt x="133" y="0"/>
                  </a:lnTo>
                  <a:lnTo>
                    <a:pt x="133" y="81"/>
                  </a:lnTo>
                  <a:lnTo>
                    <a:pt x="0" y="81"/>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sp>
        <p:nvSpPr>
          <p:cNvPr id="66578" name="Freeform 58"/>
          <p:cNvSpPr>
            <a:spLocks noChangeArrowheads="1"/>
          </p:cNvSpPr>
          <p:nvPr/>
        </p:nvSpPr>
        <p:spPr bwMode="auto">
          <a:xfrm>
            <a:off x="8524092" y="3397204"/>
            <a:ext cx="352425" cy="414338"/>
          </a:xfrm>
          <a:custGeom>
            <a:avLst/>
            <a:gdLst>
              <a:gd name="T0" fmla="*/ 53912 w 1961"/>
              <a:gd name="T1" fmla="*/ 522636 h 2307"/>
              <a:gd name="T2" fmla="*/ 53912 w 1961"/>
              <a:gd name="T3" fmla="*/ 522636 h 2307"/>
              <a:gd name="T4" fmla="*/ 178627 w 1961"/>
              <a:gd name="T5" fmla="*/ 551013 h 2307"/>
              <a:gd name="T6" fmla="*/ 277105 w 1961"/>
              <a:gd name="T7" fmla="*/ 544907 h 2307"/>
              <a:gd name="T8" fmla="*/ 280700 w 1961"/>
              <a:gd name="T9" fmla="*/ 426730 h 2307"/>
              <a:gd name="T10" fmla="*/ 254822 w 1961"/>
              <a:gd name="T11" fmla="*/ 203667 h 2307"/>
              <a:gd name="T12" fmla="*/ 283934 w 1961"/>
              <a:gd name="T13" fmla="*/ 53880 h 2307"/>
              <a:gd name="T14" fmla="*/ 344315 w 1961"/>
              <a:gd name="T15" fmla="*/ 200434 h 2307"/>
              <a:gd name="T16" fmla="*/ 388882 w 1961"/>
              <a:gd name="T17" fmla="*/ 359919 h 2307"/>
              <a:gd name="T18" fmla="*/ 379178 w 1961"/>
              <a:gd name="T19" fmla="*/ 184988 h 2307"/>
              <a:gd name="T20" fmla="*/ 420870 w 1961"/>
              <a:gd name="T21" fmla="*/ 0 h 2307"/>
              <a:gd name="T22" fmla="*/ 468671 w 1961"/>
              <a:gd name="T23" fmla="*/ 184988 h 2307"/>
              <a:gd name="T24" fmla="*/ 488079 w 1961"/>
              <a:gd name="T25" fmla="*/ 353453 h 2307"/>
              <a:gd name="T26" fmla="*/ 503894 w 1961"/>
              <a:gd name="T27" fmla="*/ 184988 h 2307"/>
              <a:gd name="T28" fmla="*/ 548460 w 1961"/>
              <a:gd name="T29" fmla="*/ 28377 h 2307"/>
              <a:gd name="T30" fmla="*/ 596262 w 1961"/>
              <a:gd name="T31" fmla="*/ 193968 h 2307"/>
              <a:gd name="T32" fmla="*/ 612076 w 1961"/>
              <a:gd name="T33" fmla="*/ 366025 h 2307"/>
              <a:gd name="T34" fmla="*/ 631484 w 1961"/>
              <a:gd name="T35" fmla="*/ 219831 h 2307"/>
              <a:gd name="T36" fmla="*/ 675692 w 1961"/>
              <a:gd name="T37" fmla="*/ 98421 h 2307"/>
              <a:gd name="T38" fmla="*/ 704445 w 1961"/>
              <a:gd name="T39" fmla="*/ 242101 h 2307"/>
              <a:gd name="T40" fmla="*/ 691865 w 1961"/>
              <a:gd name="T41" fmla="*/ 557479 h 2307"/>
              <a:gd name="T42" fmla="*/ 628250 w 1961"/>
              <a:gd name="T43" fmla="*/ 828316 h 2307"/>
              <a:gd name="T44" fmla="*/ 354019 w 1961"/>
              <a:gd name="T45" fmla="*/ 828316 h 2307"/>
              <a:gd name="T46" fmla="*/ 283934 w 1961"/>
              <a:gd name="T47" fmla="*/ 751806 h 2307"/>
              <a:gd name="T48" fmla="*/ 53912 w 1961"/>
              <a:gd name="T49" fmla="*/ 598787 h 2307"/>
              <a:gd name="T50" fmla="*/ 53912 w 1961"/>
              <a:gd name="T51" fmla="*/ 522636 h 23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1" h="2307">
                <a:moveTo>
                  <a:pt x="150" y="1455"/>
                </a:moveTo>
                <a:lnTo>
                  <a:pt x="150" y="1455"/>
                </a:lnTo>
                <a:cubicBezTo>
                  <a:pt x="283" y="1374"/>
                  <a:pt x="355" y="1463"/>
                  <a:pt x="497" y="1534"/>
                </a:cubicBezTo>
                <a:cubicBezTo>
                  <a:pt x="621" y="1588"/>
                  <a:pt x="754" y="1588"/>
                  <a:pt x="771" y="1517"/>
                </a:cubicBezTo>
                <a:cubicBezTo>
                  <a:pt x="790" y="1401"/>
                  <a:pt x="781" y="1347"/>
                  <a:pt x="781" y="1188"/>
                </a:cubicBezTo>
                <a:cubicBezTo>
                  <a:pt x="781" y="1065"/>
                  <a:pt x="746" y="780"/>
                  <a:pt x="709" y="567"/>
                </a:cubicBezTo>
                <a:cubicBezTo>
                  <a:pt x="674" y="310"/>
                  <a:pt x="665" y="160"/>
                  <a:pt x="790" y="150"/>
                </a:cubicBezTo>
                <a:cubicBezTo>
                  <a:pt x="905" y="141"/>
                  <a:pt x="914" y="203"/>
                  <a:pt x="958" y="558"/>
                </a:cubicBezTo>
                <a:cubicBezTo>
                  <a:pt x="993" y="824"/>
                  <a:pt x="1055" y="1011"/>
                  <a:pt x="1082" y="1002"/>
                </a:cubicBezTo>
                <a:cubicBezTo>
                  <a:pt x="1109" y="1002"/>
                  <a:pt x="1064" y="754"/>
                  <a:pt x="1055" y="515"/>
                </a:cubicBezTo>
                <a:cubicBezTo>
                  <a:pt x="1038" y="71"/>
                  <a:pt x="1064" y="0"/>
                  <a:pt x="1171" y="0"/>
                </a:cubicBezTo>
                <a:cubicBezTo>
                  <a:pt x="1269" y="0"/>
                  <a:pt x="1286" y="62"/>
                  <a:pt x="1304" y="515"/>
                </a:cubicBezTo>
                <a:cubicBezTo>
                  <a:pt x="1313" y="745"/>
                  <a:pt x="1331" y="984"/>
                  <a:pt x="1358" y="984"/>
                </a:cubicBezTo>
                <a:cubicBezTo>
                  <a:pt x="1383" y="984"/>
                  <a:pt x="1410" y="762"/>
                  <a:pt x="1402" y="515"/>
                </a:cubicBezTo>
                <a:cubicBezTo>
                  <a:pt x="1393" y="52"/>
                  <a:pt x="1473" y="79"/>
                  <a:pt x="1526" y="79"/>
                </a:cubicBezTo>
                <a:cubicBezTo>
                  <a:pt x="1570" y="79"/>
                  <a:pt x="1659" y="97"/>
                  <a:pt x="1659" y="540"/>
                </a:cubicBezTo>
                <a:cubicBezTo>
                  <a:pt x="1649" y="797"/>
                  <a:pt x="1659" y="1019"/>
                  <a:pt x="1703" y="1019"/>
                </a:cubicBezTo>
                <a:cubicBezTo>
                  <a:pt x="1721" y="1019"/>
                  <a:pt x="1757" y="807"/>
                  <a:pt x="1757" y="612"/>
                </a:cubicBezTo>
                <a:cubicBezTo>
                  <a:pt x="1757" y="274"/>
                  <a:pt x="1827" y="274"/>
                  <a:pt x="1880" y="274"/>
                </a:cubicBezTo>
                <a:cubicBezTo>
                  <a:pt x="1925" y="274"/>
                  <a:pt x="1952" y="336"/>
                  <a:pt x="1960" y="674"/>
                </a:cubicBezTo>
                <a:cubicBezTo>
                  <a:pt x="1960" y="940"/>
                  <a:pt x="1925" y="1321"/>
                  <a:pt x="1925" y="1552"/>
                </a:cubicBezTo>
                <a:cubicBezTo>
                  <a:pt x="1925" y="2111"/>
                  <a:pt x="1748" y="2120"/>
                  <a:pt x="1748" y="2306"/>
                </a:cubicBezTo>
                <a:cubicBezTo>
                  <a:pt x="985" y="2306"/>
                  <a:pt x="985" y="2306"/>
                  <a:pt x="985" y="2306"/>
                </a:cubicBezTo>
                <a:cubicBezTo>
                  <a:pt x="968" y="2252"/>
                  <a:pt x="914" y="2217"/>
                  <a:pt x="790" y="2093"/>
                </a:cubicBezTo>
                <a:cubicBezTo>
                  <a:pt x="665" y="1968"/>
                  <a:pt x="381" y="1721"/>
                  <a:pt x="150" y="1667"/>
                </a:cubicBezTo>
                <a:cubicBezTo>
                  <a:pt x="0" y="1640"/>
                  <a:pt x="71" y="1499"/>
                  <a:pt x="150" y="145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6585" name="TextBox 96"/>
          <p:cNvSpPr txBox="1">
            <a:spLocks noChangeArrowheads="1"/>
          </p:cNvSpPr>
          <p:nvPr/>
        </p:nvSpPr>
        <p:spPr bwMode="auto">
          <a:xfrm>
            <a:off x="965240" y="1612195"/>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2" name="Freeform 5">
            <a:extLst>
              <a:ext uri="{FF2B5EF4-FFF2-40B4-BE49-F238E27FC236}">
                <a16:creationId xmlns:a16="http://schemas.microsoft.com/office/drawing/2014/main" id="{48F03FA9-47B3-447F-81BE-B5B303FCB54E}"/>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5">
            <a:extLst>
              <a:ext uri="{FF2B5EF4-FFF2-40B4-BE49-F238E27FC236}">
                <a16:creationId xmlns:a16="http://schemas.microsoft.com/office/drawing/2014/main" id="{BF6EC054-BCAD-4F26-8B78-899EDF956CC4}"/>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59C548AA-719A-4892-A8A6-D413F8134C2E}"/>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431FA118-8A17-49C9-B0E1-0926C064C0F6}"/>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uadroTexto 5">
            <a:extLst>
              <a:ext uri="{FF2B5EF4-FFF2-40B4-BE49-F238E27FC236}">
                <a16:creationId xmlns:a16="http://schemas.microsoft.com/office/drawing/2014/main" id="{0B79C284-FC87-4722-9A6A-E855F43EF578}"/>
              </a:ext>
            </a:extLst>
          </p:cNvPr>
          <p:cNvSpPr txBox="1"/>
          <p:nvPr/>
        </p:nvSpPr>
        <p:spPr>
          <a:xfrm rot="16200000">
            <a:off x="-1302455" y="3133437"/>
            <a:ext cx="4240478" cy="523220"/>
          </a:xfrm>
          <a:prstGeom prst="rect">
            <a:avLst/>
          </a:prstGeom>
          <a:noFill/>
        </p:spPr>
        <p:txBody>
          <a:bodyPr wrap="square" rtlCol="0">
            <a:spAutoFit/>
          </a:bodyPr>
          <a:lstStyle/>
          <a:p>
            <a:pPr algn="ctr"/>
            <a:r>
              <a:rPr lang="en-US" sz="2800" b="1" dirty="0">
                <a:solidFill>
                  <a:srgbClr val="F5AA52"/>
                </a:solidFill>
              </a:rPr>
              <a:t>MEDECINE </a:t>
            </a:r>
            <a:r>
              <a:rPr lang="en-US" sz="2800" b="1" dirty="0">
                <a:solidFill>
                  <a:schemeClr val="tx1">
                    <a:lumMod val="95000"/>
                    <a:lumOff val="5000"/>
                  </a:schemeClr>
                </a:solidFill>
              </a:rPr>
              <a:t>SLIDE</a:t>
            </a:r>
          </a:p>
        </p:txBody>
      </p:sp>
      <p:sp>
        <p:nvSpPr>
          <p:cNvPr id="7" name="TextBox 96">
            <a:extLst>
              <a:ext uri="{FF2B5EF4-FFF2-40B4-BE49-F238E27FC236}">
                <a16:creationId xmlns:a16="http://schemas.microsoft.com/office/drawing/2014/main" id="{A43A35CB-7685-4545-8D00-D4555B530B5B}"/>
              </a:ext>
            </a:extLst>
          </p:cNvPr>
          <p:cNvSpPr txBox="1">
            <a:spLocks noChangeArrowheads="1"/>
          </p:cNvSpPr>
          <p:nvPr/>
        </p:nvSpPr>
        <p:spPr bwMode="auto">
          <a:xfrm>
            <a:off x="1002489" y="2410607"/>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8" name="TextBox 96">
            <a:extLst>
              <a:ext uri="{FF2B5EF4-FFF2-40B4-BE49-F238E27FC236}">
                <a16:creationId xmlns:a16="http://schemas.microsoft.com/office/drawing/2014/main" id="{A3A8EE5F-94D5-45D2-A7FA-FAE4A001C9E1}"/>
              </a:ext>
            </a:extLst>
          </p:cNvPr>
          <p:cNvSpPr txBox="1">
            <a:spLocks noChangeArrowheads="1"/>
          </p:cNvSpPr>
          <p:nvPr/>
        </p:nvSpPr>
        <p:spPr bwMode="auto">
          <a:xfrm>
            <a:off x="1018884" y="3347508"/>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9" name="TextBox 96">
            <a:extLst>
              <a:ext uri="{FF2B5EF4-FFF2-40B4-BE49-F238E27FC236}">
                <a16:creationId xmlns:a16="http://schemas.microsoft.com/office/drawing/2014/main" id="{148560C0-1336-4480-931C-DDFFC52D48A1}"/>
              </a:ext>
            </a:extLst>
          </p:cNvPr>
          <p:cNvSpPr txBox="1">
            <a:spLocks noChangeArrowheads="1"/>
          </p:cNvSpPr>
          <p:nvPr/>
        </p:nvSpPr>
        <p:spPr bwMode="auto">
          <a:xfrm>
            <a:off x="1056133" y="4145920"/>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11" name="TextBox 96">
            <a:extLst>
              <a:ext uri="{FF2B5EF4-FFF2-40B4-BE49-F238E27FC236}">
                <a16:creationId xmlns:a16="http://schemas.microsoft.com/office/drawing/2014/main" id="{234D595D-EBE7-4C46-BD7D-FF43E3469AEE}"/>
              </a:ext>
            </a:extLst>
          </p:cNvPr>
          <p:cNvSpPr txBox="1">
            <a:spLocks noChangeArrowheads="1"/>
          </p:cNvSpPr>
          <p:nvPr/>
        </p:nvSpPr>
        <p:spPr bwMode="auto">
          <a:xfrm>
            <a:off x="9142549" y="1654129"/>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13" name="TextBox 96">
            <a:extLst>
              <a:ext uri="{FF2B5EF4-FFF2-40B4-BE49-F238E27FC236}">
                <a16:creationId xmlns:a16="http://schemas.microsoft.com/office/drawing/2014/main" id="{8CA1A512-F45E-4131-A8F7-C2024F86FE35}"/>
              </a:ext>
            </a:extLst>
          </p:cNvPr>
          <p:cNvSpPr txBox="1">
            <a:spLocks noChangeArrowheads="1"/>
          </p:cNvSpPr>
          <p:nvPr/>
        </p:nvSpPr>
        <p:spPr bwMode="auto">
          <a:xfrm>
            <a:off x="9179798" y="2452541"/>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14" name="TextBox 96">
            <a:extLst>
              <a:ext uri="{FF2B5EF4-FFF2-40B4-BE49-F238E27FC236}">
                <a16:creationId xmlns:a16="http://schemas.microsoft.com/office/drawing/2014/main" id="{E0B34033-3A86-4107-A53B-CB49878D67F3}"/>
              </a:ext>
            </a:extLst>
          </p:cNvPr>
          <p:cNvSpPr txBox="1">
            <a:spLocks noChangeArrowheads="1"/>
          </p:cNvSpPr>
          <p:nvPr/>
        </p:nvSpPr>
        <p:spPr bwMode="auto">
          <a:xfrm>
            <a:off x="9196193" y="3389442"/>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
        <p:nvSpPr>
          <p:cNvPr id="15" name="TextBox 96">
            <a:extLst>
              <a:ext uri="{FF2B5EF4-FFF2-40B4-BE49-F238E27FC236}">
                <a16:creationId xmlns:a16="http://schemas.microsoft.com/office/drawing/2014/main" id="{5F6C962E-C047-4A6B-8B4B-D969321478F1}"/>
              </a:ext>
            </a:extLst>
          </p:cNvPr>
          <p:cNvSpPr txBox="1">
            <a:spLocks noChangeArrowheads="1"/>
          </p:cNvSpPr>
          <p:nvPr/>
        </p:nvSpPr>
        <p:spPr bwMode="auto">
          <a:xfrm>
            <a:off x="9233442" y="4187854"/>
            <a:ext cx="2559050" cy="7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mn-lt"/>
                <a:cs typeface="Calibri Light" panose="020F0302020204030204" pitchFamily="34" charset="0"/>
              </a:rPr>
              <a:t>Lorem ipsum dolor sit amet, consectetur adipiscing elit. Aliquam tincidunt</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D71823C-8058-4138-AF4A-D7B5621CFCEC}"/>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17E3DA26-C8EA-4FFA-BAB0-966C73F27248}"/>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46A37C7E-25BF-46E5-A58C-DC95DEB0F5A1}"/>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C24D94D4-1BC3-43FA-831A-99E7E1F67464}"/>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4">
            <a:extLst>
              <a:ext uri="{FF2B5EF4-FFF2-40B4-BE49-F238E27FC236}">
                <a16:creationId xmlns:a16="http://schemas.microsoft.com/office/drawing/2014/main" id="{4373FC2F-1DE6-4615-B348-3164274148FD}"/>
              </a:ext>
            </a:extLst>
          </p:cNvPr>
          <p:cNvGrpSpPr>
            <a:grpSpLocks noChangeAspect="1"/>
          </p:cNvGrpSpPr>
          <p:nvPr/>
        </p:nvGrpSpPr>
        <p:grpSpPr bwMode="auto">
          <a:xfrm>
            <a:off x="6578826" y="1606550"/>
            <a:ext cx="4908550" cy="3365500"/>
            <a:chOff x="3843" y="1100"/>
            <a:chExt cx="3092" cy="2120"/>
          </a:xfrm>
        </p:grpSpPr>
        <p:grpSp>
          <p:nvGrpSpPr>
            <p:cNvPr id="17" name="Group 205">
              <a:extLst>
                <a:ext uri="{FF2B5EF4-FFF2-40B4-BE49-F238E27FC236}">
                  <a16:creationId xmlns:a16="http://schemas.microsoft.com/office/drawing/2014/main" id="{96EC8675-766C-4A71-A71F-1BFE5FA5108F}"/>
                </a:ext>
              </a:extLst>
            </p:cNvPr>
            <p:cNvGrpSpPr>
              <a:grpSpLocks/>
            </p:cNvGrpSpPr>
            <p:nvPr/>
          </p:nvGrpSpPr>
          <p:grpSpPr bwMode="auto">
            <a:xfrm>
              <a:off x="3843" y="1100"/>
              <a:ext cx="3092" cy="2120"/>
              <a:chOff x="3843" y="1100"/>
              <a:chExt cx="3092" cy="2120"/>
            </a:xfrm>
          </p:grpSpPr>
          <p:sp>
            <p:nvSpPr>
              <p:cNvPr id="109" name="Rectangle 5">
                <a:extLst>
                  <a:ext uri="{FF2B5EF4-FFF2-40B4-BE49-F238E27FC236}">
                    <a16:creationId xmlns:a16="http://schemas.microsoft.com/office/drawing/2014/main" id="{21E88F3D-3A31-4EFC-A623-1135B17D45A2}"/>
                  </a:ext>
                </a:extLst>
              </p:cNvPr>
              <p:cNvSpPr>
                <a:spLocks noChangeArrowheads="1"/>
              </p:cNvSpPr>
              <p:nvPr/>
            </p:nvSpPr>
            <p:spPr bwMode="auto">
              <a:xfrm>
                <a:off x="4793" y="1512"/>
                <a:ext cx="2133" cy="1701"/>
              </a:xfrm>
              <a:prstGeom prst="rect">
                <a:avLst/>
              </a:prstGeom>
              <a:solidFill>
                <a:srgbClr val="E4B4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6">
                <a:extLst>
                  <a:ext uri="{FF2B5EF4-FFF2-40B4-BE49-F238E27FC236}">
                    <a16:creationId xmlns:a16="http://schemas.microsoft.com/office/drawing/2014/main" id="{2D953793-5A99-49D1-A957-992C2B4950B7}"/>
                  </a:ext>
                </a:extLst>
              </p:cNvPr>
              <p:cNvSpPr>
                <a:spLocks noChangeArrowheads="1"/>
              </p:cNvSpPr>
              <p:nvPr/>
            </p:nvSpPr>
            <p:spPr bwMode="auto">
              <a:xfrm>
                <a:off x="4793" y="1512"/>
                <a:ext cx="2133"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
                <a:extLst>
                  <a:ext uri="{FF2B5EF4-FFF2-40B4-BE49-F238E27FC236}">
                    <a16:creationId xmlns:a16="http://schemas.microsoft.com/office/drawing/2014/main" id="{37B152A0-24C2-4D21-B363-FC567D6041F1}"/>
                  </a:ext>
                </a:extLst>
              </p:cNvPr>
              <p:cNvSpPr>
                <a:spLocks noEditPoints="1"/>
              </p:cNvSpPr>
              <p:nvPr/>
            </p:nvSpPr>
            <p:spPr bwMode="auto">
              <a:xfrm>
                <a:off x="4786" y="1505"/>
                <a:ext cx="2147" cy="1715"/>
              </a:xfrm>
              <a:custGeom>
                <a:avLst/>
                <a:gdLst>
                  <a:gd name="T0" fmla="*/ 901 w 904"/>
                  <a:gd name="T1" fmla="*/ 721 h 721"/>
                  <a:gd name="T2" fmla="*/ 3 w 904"/>
                  <a:gd name="T3" fmla="*/ 721 h 721"/>
                  <a:gd name="T4" fmla="*/ 0 w 904"/>
                  <a:gd name="T5" fmla="*/ 718 h 721"/>
                  <a:gd name="T6" fmla="*/ 0 w 904"/>
                  <a:gd name="T7" fmla="*/ 3 h 721"/>
                  <a:gd name="T8" fmla="*/ 3 w 904"/>
                  <a:gd name="T9" fmla="*/ 0 h 721"/>
                  <a:gd name="T10" fmla="*/ 901 w 904"/>
                  <a:gd name="T11" fmla="*/ 0 h 721"/>
                  <a:gd name="T12" fmla="*/ 904 w 904"/>
                  <a:gd name="T13" fmla="*/ 3 h 721"/>
                  <a:gd name="T14" fmla="*/ 904 w 904"/>
                  <a:gd name="T15" fmla="*/ 718 h 721"/>
                  <a:gd name="T16" fmla="*/ 901 w 904"/>
                  <a:gd name="T17" fmla="*/ 721 h 721"/>
                  <a:gd name="T18" fmla="*/ 6 w 904"/>
                  <a:gd name="T19" fmla="*/ 715 h 721"/>
                  <a:gd name="T20" fmla="*/ 898 w 904"/>
                  <a:gd name="T21" fmla="*/ 715 h 721"/>
                  <a:gd name="T22" fmla="*/ 898 w 904"/>
                  <a:gd name="T23" fmla="*/ 6 h 721"/>
                  <a:gd name="T24" fmla="*/ 6 w 904"/>
                  <a:gd name="T25" fmla="*/ 6 h 721"/>
                  <a:gd name="T26" fmla="*/ 6 w 904"/>
                  <a:gd name="T27" fmla="*/ 71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4" h="721">
                    <a:moveTo>
                      <a:pt x="901" y="721"/>
                    </a:moveTo>
                    <a:cubicBezTo>
                      <a:pt x="3" y="721"/>
                      <a:pt x="3" y="721"/>
                      <a:pt x="3" y="721"/>
                    </a:cubicBezTo>
                    <a:cubicBezTo>
                      <a:pt x="1" y="721"/>
                      <a:pt x="0" y="719"/>
                      <a:pt x="0" y="718"/>
                    </a:cubicBezTo>
                    <a:cubicBezTo>
                      <a:pt x="0" y="3"/>
                      <a:pt x="0" y="3"/>
                      <a:pt x="0" y="3"/>
                    </a:cubicBezTo>
                    <a:cubicBezTo>
                      <a:pt x="0" y="2"/>
                      <a:pt x="1" y="0"/>
                      <a:pt x="3" y="0"/>
                    </a:cubicBezTo>
                    <a:cubicBezTo>
                      <a:pt x="901" y="0"/>
                      <a:pt x="901" y="0"/>
                      <a:pt x="901" y="0"/>
                    </a:cubicBezTo>
                    <a:cubicBezTo>
                      <a:pt x="903" y="0"/>
                      <a:pt x="904" y="2"/>
                      <a:pt x="904" y="3"/>
                    </a:cubicBezTo>
                    <a:cubicBezTo>
                      <a:pt x="904" y="718"/>
                      <a:pt x="904" y="718"/>
                      <a:pt x="904" y="718"/>
                    </a:cubicBezTo>
                    <a:cubicBezTo>
                      <a:pt x="904" y="719"/>
                      <a:pt x="903" y="721"/>
                      <a:pt x="901" y="721"/>
                    </a:cubicBezTo>
                    <a:moveTo>
                      <a:pt x="6" y="715"/>
                    </a:moveTo>
                    <a:cubicBezTo>
                      <a:pt x="898" y="715"/>
                      <a:pt x="898" y="715"/>
                      <a:pt x="898" y="715"/>
                    </a:cubicBezTo>
                    <a:cubicBezTo>
                      <a:pt x="898" y="6"/>
                      <a:pt x="898" y="6"/>
                      <a:pt x="898" y="6"/>
                    </a:cubicBezTo>
                    <a:cubicBezTo>
                      <a:pt x="6" y="6"/>
                      <a:pt x="6" y="6"/>
                      <a:pt x="6" y="6"/>
                    </a:cubicBezTo>
                    <a:cubicBezTo>
                      <a:pt x="6" y="715"/>
                      <a:pt x="6" y="715"/>
                      <a:pt x="6" y="715"/>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
                <a:extLst>
                  <a:ext uri="{FF2B5EF4-FFF2-40B4-BE49-F238E27FC236}">
                    <a16:creationId xmlns:a16="http://schemas.microsoft.com/office/drawing/2014/main" id="{DB85879B-B08F-4C4E-A433-81417BDEFD67}"/>
                  </a:ext>
                </a:extLst>
              </p:cNvPr>
              <p:cNvSpPr>
                <a:spLocks/>
              </p:cNvSpPr>
              <p:nvPr/>
            </p:nvSpPr>
            <p:spPr bwMode="auto">
              <a:xfrm>
                <a:off x="3850" y="1107"/>
                <a:ext cx="943" cy="2106"/>
              </a:xfrm>
              <a:custGeom>
                <a:avLst/>
                <a:gdLst>
                  <a:gd name="T0" fmla="*/ 943 w 943"/>
                  <a:gd name="T1" fmla="*/ 2106 h 2106"/>
                  <a:gd name="T2" fmla="*/ 0 w 943"/>
                  <a:gd name="T3" fmla="*/ 1701 h 2106"/>
                  <a:gd name="T4" fmla="*/ 0 w 943"/>
                  <a:gd name="T5" fmla="*/ 0 h 2106"/>
                  <a:gd name="T6" fmla="*/ 943 w 943"/>
                  <a:gd name="T7" fmla="*/ 405 h 2106"/>
                  <a:gd name="T8" fmla="*/ 943 w 943"/>
                  <a:gd name="T9" fmla="*/ 2106 h 2106"/>
                </a:gdLst>
                <a:ahLst/>
                <a:cxnLst>
                  <a:cxn ang="0">
                    <a:pos x="T0" y="T1"/>
                  </a:cxn>
                  <a:cxn ang="0">
                    <a:pos x="T2" y="T3"/>
                  </a:cxn>
                  <a:cxn ang="0">
                    <a:pos x="T4" y="T5"/>
                  </a:cxn>
                  <a:cxn ang="0">
                    <a:pos x="T6" y="T7"/>
                  </a:cxn>
                  <a:cxn ang="0">
                    <a:pos x="T8" y="T9"/>
                  </a:cxn>
                </a:cxnLst>
                <a:rect l="0" t="0" r="r" b="b"/>
                <a:pathLst>
                  <a:path w="943" h="2106">
                    <a:moveTo>
                      <a:pt x="943" y="2106"/>
                    </a:moveTo>
                    <a:lnTo>
                      <a:pt x="0" y="1701"/>
                    </a:lnTo>
                    <a:lnTo>
                      <a:pt x="0" y="0"/>
                    </a:lnTo>
                    <a:lnTo>
                      <a:pt x="943" y="405"/>
                    </a:lnTo>
                    <a:lnTo>
                      <a:pt x="943" y="2106"/>
                    </a:lnTo>
                    <a:close/>
                  </a:path>
                </a:pathLst>
              </a:custGeom>
              <a:solidFill>
                <a:srgbClr val="E3C1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
                <a:extLst>
                  <a:ext uri="{FF2B5EF4-FFF2-40B4-BE49-F238E27FC236}">
                    <a16:creationId xmlns:a16="http://schemas.microsoft.com/office/drawing/2014/main" id="{DD4003D9-8A31-4316-8380-C76761113F65}"/>
                  </a:ext>
                </a:extLst>
              </p:cNvPr>
              <p:cNvSpPr>
                <a:spLocks/>
              </p:cNvSpPr>
              <p:nvPr/>
            </p:nvSpPr>
            <p:spPr bwMode="auto">
              <a:xfrm>
                <a:off x="3850" y="1107"/>
                <a:ext cx="943" cy="2106"/>
              </a:xfrm>
              <a:custGeom>
                <a:avLst/>
                <a:gdLst>
                  <a:gd name="T0" fmla="*/ 943 w 943"/>
                  <a:gd name="T1" fmla="*/ 2106 h 2106"/>
                  <a:gd name="T2" fmla="*/ 0 w 943"/>
                  <a:gd name="T3" fmla="*/ 1701 h 2106"/>
                  <a:gd name="T4" fmla="*/ 0 w 943"/>
                  <a:gd name="T5" fmla="*/ 0 h 2106"/>
                  <a:gd name="T6" fmla="*/ 943 w 943"/>
                  <a:gd name="T7" fmla="*/ 405 h 2106"/>
                  <a:gd name="T8" fmla="*/ 943 w 943"/>
                  <a:gd name="T9" fmla="*/ 2106 h 2106"/>
                </a:gdLst>
                <a:ahLst/>
                <a:cxnLst>
                  <a:cxn ang="0">
                    <a:pos x="T0" y="T1"/>
                  </a:cxn>
                  <a:cxn ang="0">
                    <a:pos x="T2" y="T3"/>
                  </a:cxn>
                  <a:cxn ang="0">
                    <a:pos x="T4" y="T5"/>
                  </a:cxn>
                  <a:cxn ang="0">
                    <a:pos x="T6" y="T7"/>
                  </a:cxn>
                  <a:cxn ang="0">
                    <a:pos x="T8" y="T9"/>
                  </a:cxn>
                </a:cxnLst>
                <a:rect l="0" t="0" r="r" b="b"/>
                <a:pathLst>
                  <a:path w="943" h="2106">
                    <a:moveTo>
                      <a:pt x="943" y="2106"/>
                    </a:moveTo>
                    <a:lnTo>
                      <a:pt x="0" y="1701"/>
                    </a:lnTo>
                    <a:lnTo>
                      <a:pt x="0" y="0"/>
                    </a:lnTo>
                    <a:lnTo>
                      <a:pt x="943" y="405"/>
                    </a:lnTo>
                    <a:lnTo>
                      <a:pt x="943" y="2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
                <a:extLst>
                  <a:ext uri="{FF2B5EF4-FFF2-40B4-BE49-F238E27FC236}">
                    <a16:creationId xmlns:a16="http://schemas.microsoft.com/office/drawing/2014/main" id="{07D9E9D0-5F91-48B0-9847-112FA33E2A4C}"/>
                  </a:ext>
                </a:extLst>
              </p:cNvPr>
              <p:cNvSpPr>
                <a:spLocks noEditPoints="1"/>
              </p:cNvSpPr>
              <p:nvPr/>
            </p:nvSpPr>
            <p:spPr bwMode="auto">
              <a:xfrm>
                <a:off x="3843" y="1100"/>
                <a:ext cx="957" cy="2120"/>
              </a:xfrm>
              <a:custGeom>
                <a:avLst/>
                <a:gdLst>
                  <a:gd name="T0" fmla="*/ 400 w 403"/>
                  <a:gd name="T1" fmla="*/ 891 h 891"/>
                  <a:gd name="T2" fmla="*/ 398 w 403"/>
                  <a:gd name="T3" fmla="*/ 891 h 891"/>
                  <a:gd name="T4" fmla="*/ 2 w 403"/>
                  <a:gd name="T5" fmla="*/ 721 h 891"/>
                  <a:gd name="T6" fmla="*/ 0 w 403"/>
                  <a:gd name="T7" fmla="*/ 718 h 891"/>
                  <a:gd name="T8" fmla="*/ 0 w 403"/>
                  <a:gd name="T9" fmla="*/ 3 h 891"/>
                  <a:gd name="T10" fmla="*/ 2 w 403"/>
                  <a:gd name="T11" fmla="*/ 1 h 891"/>
                  <a:gd name="T12" fmla="*/ 5 w 403"/>
                  <a:gd name="T13" fmla="*/ 1 h 891"/>
                  <a:gd name="T14" fmla="*/ 401 w 403"/>
                  <a:gd name="T15" fmla="*/ 171 h 891"/>
                  <a:gd name="T16" fmla="*/ 403 w 403"/>
                  <a:gd name="T17" fmla="*/ 173 h 891"/>
                  <a:gd name="T18" fmla="*/ 403 w 403"/>
                  <a:gd name="T19" fmla="*/ 888 h 891"/>
                  <a:gd name="T20" fmla="*/ 401 w 403"/>
                  <a:gd name="T21" fmla="*/ 890 h 891"/>
                  <a:gd name="T22" fmla="*/ 400 w 403"/>
                  <a:gd name="T23" fmla="*/ 891 h 891"/>
                  <a:gd name="T24" fmla="*/ 6 w 403"/>
                  <a:gd name="T25" fmla="*/ 716 h 891"/>
                  <a:gd name="T26" fmla="*/ 397 w 403"/>
                  <a:gd name="T27" fmla="*/ 883 h 891"/>
                  <a:gd name="T28" fmla="*/ 397 w 403"/>
                  <a:gd name="T29" fmla="*/ 175 h 891"/>
                  <a:gd name="T30" fmla="*/ 6 w 403"/>
                  <a:gd name="T31" fmla="*/ 8 h 891"/>
                  <a:gd name="T32" fmla="*/ 6 w 403"/>
                  <a:gd name="T33" fmla="*/ 716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3" h="891">
                    <a:moveTo>
                      <a:pt x="400" y="891"/>
                    </a:moveTo>
                    <a:cubicBezTo>
                      <a:pt x="399" y="891"/>
                      <a:pt x="399" y="891"/>
                      <a:pt x="398" y="891"/>
                    </a:cubicBezTo>
                    <a:cubicBezTo>
                      <a:pt x="2" y="721"/>
                      <a:pt x="2" y="721"/>
                      <a:pt x="2" y="721"/>
                    </a:cubicBezTo>
                    <a:cubicBezTo>
                      <a:pt x="1" y="720"/>
                      <a:pt x="0" y="719"/>
                      <a:pt x="0" y="718"/>
                    </a:cubicBezTo>
                    <a:cubicBezTo>
                      <a:pt x="0" y="3"/>
                      <a:pt x="0" y="3"/>
                      <a:pt x="0" y="3"/>
                    </a:cubicBezTo>
                    <a:cubicBezTo>
                      <a:pt x="0" y="2"/>
                      <a:pt x="1" y="1"/>
                      <a:pt x="2" y="1"/>
                    </a:cubicBezTo>
                    <a:cubicBezTo>
                      <a:pt x="3" y="0"/>
                      <a:pt x="4" y="0"/>
                      <a:pt x="5" y="1"/>
                    </a:cubicBezTo>
                    <a:cubicBezTo>
                      <a:pt x="401" y="171"/>
                      <a:pt x="401" y="171"/>
                      <a:pt x="401" y="171"/>
                    </a:cubicBezTo>
                    <a:cubicBezTo>
                      <a:pt x="402" y="171"/>
                      <a:pt x="403" y="172"/>
                      <a:pt x="403" y="173"/>
                    </a:cubicBezTo>
                    <a:cubicBezTo>
                      <a:pt x="403" y="888"/>
                      <a:pt x="403" y="888"/>
                      <a:pt x="403" y="888"/>
                    </a:cubicBezTo>
                    <a:cubicBezTo>
                      <a:pt x="403" y="889"/>
                      <a:pt x="402" y="890"/>
                      <a:pt x="401" y="890"/>
                    </a:cubicBezTo>
                    <a:cubicBezTo>
                      <a:pt x="401" y="891"/>
                      <a:pt x="400" y="891"/>
                      <a:pt x="400" y="891"/>
                    </a:cubicBezTo>
                    <a:moveTo>
                      <a:pt x="6" y="716"/>
                    </a:moveTo>
                    <a:cubicBezTo>
                      <a:pt x="397" y="883"/>
                      <a:pt x="397" y="883"/>
                      <a:pt x="397" y="883"/>
                    </a:cubicBezTo>
                    <a:cubicBezTo>
                      <a:pt x="397" y="175"/>
                      <a:pt x="397" y="175"/>
                      <a:pt x="397" y="175"/>
                    </a:cubicBezTo>
                    <a:cubicBezTo>
                      <a:pt x="6" y="8"/>
                      <a:pt x="6" y="8"/>
                      <a:pt x="6" y="8"/>
                    </a:cubicBezTo>
                    <a:cubicBezTo>
                      <a:pt x="6" y="716"/>
                      <a:pt x="6" y="716"/>
                      <a:pt x="6" y="716"/>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
                <a:extLst>
                  <a:ext uri="{FF2B5EF4-FFF2-40B4-BE49-F238E27FC236}">
                    <a16:creationId xmlns:a16="http://schemas.microsoft.com/office/drawing/2014/main" id="{1D902C8A-2838-48D7-A22D-E16E4CCD562F}"/>
                  </a:ext>
                </a:extLst>
              </p:cNvPr>
              <p:cNvSpPr>
                <a:spLocks/>
              </p:cNvSpPr>
              <p:nvPr/>
            </p:nvSpPr>
            <p:spPr bwMode="auto">
              <a:xfrm>
                <a:off x="3980" y="1219"/>
                <a:ext cx="601" cy="274"/>
              </a:xfrm>
              <a:custGeom>
                <a:avLst/>
                <a:gdLst>
                  <a:gd name="T0" fmla="*/ 252 w 253"/>
                  <a:gd name="T1" fmla="*/ 113 h 115"/>
                  <a:gd name="T2" fmla="*/ 128 w 253"/>
                  <a:gd name="T3" fmla="*/ 50 h 115"/>
                  <a:gd name="T4" fmla="*/ 1 w 253"/>
                  <a:gd name="T5" fmla="*/ 0 h 115"/>
                  <a:gd name="T6" fmla="*/ 1 w 253"/>
                  <a:gd name="T7" fmla="*/ 2 h 115"/>
                  <a:gd name="T8" fmla="*/ 56 w 253"/>
                  <a:gd name="T9" fmla="*/ 27 h 115"/>
                  <a:gd name="T10" fmla="*/ 120 w 253"/>
                  <a:gd name="T11" fmla="*/ 54 h 115"/>
                  <a:gd name="T12" fmla="*/ 251 w 253"/>
                  <a:gd name="T13" fmla="*/ 115 h 115"/>
                  <a:gd name="T14" fmla="*/ 252 w 253"/>
                  <a:gd name="T15" fmla="*/ 11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115">
                    <a:moveTo>
                      <a:pt x="252" y="113"/>
                    </a:moveTo>
                    <a:cubicBezTo>
                      <a:pt x="213" y="87"/>
                      <a:pt x="170" y="70"/>
                      <a:pt x="128" y="50"/>
                    </a:cubicBezTo>
                    <a:cubicBezTo>
                      <a:pt x="87" y="32"/>
                      <a:pt x="41" y="22"/>
                      <a:pt x="1" y="0"/>
                    </a:cubicBezTo>
                    <a:cubicBezTo>
                      <a:pt x="0" y="0"/>
                      <a:pt x="0" y="1"/>
                      <a:pt x="1" y="2"/>
                    </a:cubicBezTo>
                    <a:cubicBezTo>
                      <a:pt x="18" y="13"/>
                      <a:pt x="37" y="19"/>
                      <a:pt x="56" y="27"/>
                    </a:cubicBezTo>
                    <a:cubicBezTo>
                      <a:pt x="77" y="36"/>
                      <a:pt x="99" y="45"/>
                      <a:pt x="120" y="54"/>
                    </a:cubicBezTo>
                    <a:cubicBezTo>
                      <a:pt x="164" y="73"/>
                      <a:pt x="208" y="93"/>
                      <a:pt x="251" y="115"/>
                    </a:cubicBezTo>
                    <a:cubicBezTo>
                      <a:pt x="252" y="115"/>
                      <a:pt x="253" y="113"/>
                      <a:pt x="252" y="113"/>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
                <a:extLst>
                  <a:ext uri="{FF2B5EF4-FFF2-40B4-BE49-F238E27FC236}">
                    <a16:creationId xmlns:a16="http://schemas.microsoft.com/office/drawing/2014/main" id="{C2605509-57A4-4987-B684-B791613EC42F}"/>
                  </a:ext>
                </a:extLst>
              </p:cNvPr>
              <p:cNvSpPr>
                <a:spLocks/>
              </p:cNvSpPr>
              <p:nvPr/>
            </p:nvSpPr>
            <p:spPr bwMode="auto">
              <a:xfrm>
                <a:off x="4056" y="1312"/>
                <a:ext cx="635" cy="283"/>
              </a:xfrm>
              <a:custGeom>
                <a:avLst/>
                <a:gdLst>
                  <a:gd name="T0" fmla="*/ 266 w 267"/>
                  <a:gd name="T1" fmla="*/ 117 h 119"/>
                  <a:gd name="T2" fmla="*/ 203 w 267"/>
                  <a:gd name="T3" fmla="*/ 91 h 119"/>
                  <a:gd name="T4" fmla="*/ 136 w 267"/>
                  <a:gd name="T5" fmla="*/ 59 h 119"/>
                  <a:gd name="T6" fmla="*/ 2 w 267"/>
                  <a:gd name="T7" fmla="*/ 1 h 119"/>
                  <a:gd name="T8" fmla="*/ 1 w 267"/>
                  <a:gd name="T9" fmla="*/ 2 h 119"/>
                  <a:gd name="T10" fmla="*/ 134 w 267"/>
                  <a:gd name="T11" fmla="*/ 63 h 119"/>
                  <a:gd name="T12" fmla="*/ 265 w 267"/>
                  <a:gd name="T13" fmla="*/ 119 h 119"/>
                  <a:gd name="T14" fmla="*/ 266 w 267"/>
                  <a:gd name="T15" fmla="*/ 117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19">
                    <a:moveTo>
                      <a:pt x="266" y="117"/>
                    </a:moveTo>
                    <a:cubicBezTo>
                      <a:pt x="245" y="108"/>
                      <a:pt x="223" y="100"/>
                      <a:pt x="203" y="91"/>
                    </a:cubicBezTo>
                    <a:cubicBezTo>
                      <a:pt x="180" y="81"/>
                      <a:pt x="159" y="69"/>
                      <a:pt x="136" y="59"/>
                    </a:cubicBezTo>
                    <a:cubicBezTo>
                      <a:pt x="92" y="38"/>
                      <a:pt x="46" y="22"/>
                      <a:pt x="2" y="1"/>
                    </a:cubicBezTo>
                    <a:cubicBezTo>
                      <a:pt x="1" y="0"/>
                      <a:pt x="0" y="2"/>
                      <a:pt x="1" y="2"/>
                    </a:cubicBezTo>
                    <a:cubicBezTo>
                      <a:pt x="44" y="27"/>
                      <a:pt x="90" y="43"/>
                      <a:pt x="134" y="63"/>
                    </a:cubicBezTo>
                    <a:cubicBezTo>
                      <a:pt x="177" y="83"/>
                      <a:pt x="219" y="108"/>
                      <a:pt x="265" y="119"/>
                    </a:cubicBezTo>
                    <a:cubicBezTo>
                      <a:pt x="266" y="119"/>
                      <a:pt x="267" y="117"/>
                      <a:pt x="266" y="117"/>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
                <a:extLst>
                  <a:ext uri="{FF2B5EF4-FFF2-40B4-BE49-F238E27FC236}">
                    <a16:creationId xmlns:a16="http://schemas.microsoft.com/office/drawing/2014/main" id="{3E90C555-FC45-4F41-9ED5-ACF0AC289814}"/>
                  </a:ext>
                </a:extLst>
              </p:cNvPr>
              <p:cNvSpPr>
                <a:spLocks/>
              </p:cNvSpPr>
              <p:nvPr/>
            </p:nvSpPr>
            <p:spPr bwMode="auto">
              <a:xfrm>
                <a:off x="3907" y="1205"/>
                <a:ext cx="544" cy="250"/>
              </a:xfrm>
              <a:custGeom>
                <a:avLst/>
                <a:gdLst>
                  <a:gd name="T0" fmla="*/ 228 w 229"/>
                  <a:gd name="T1" fmla="*/ 103 h 105"/>
                  <a:gd name="T2" fmla="*/ 109 w 229"/>
                  <a:gd name="T3" fmla="*/ 49 h 105"/>
                  <a:gd name="T4" fmla="*/ 1 w 229"/>
                  <a:gd name="T5" fmla="*/ 0 h 105"/>
                  <a:gd name="T6" fmla="*/ 0 w 229"/>
                  <a:gd name="T7" fmla="*/ 2 h 105"/>
                  <a:gd name="T8" fmla="*/ 47 w 229"/>
                  <a:gd name="T9" fmla="*/ 27 h 105"/>
                  <a:gd name="T10" fmla="*/ 106 w 229"/>
                  <a:gd name="T11" fmla="*/ 55 h 105"/>
                  <a:gd name="T12" fmla="*/ 228 w 229"/>
                  <a:gd name="T13" fmla="*/ 105 h 105"/>
                  <a:gd name="T14" fmla="*/ 228 w 229"/>
                  <a:gd name="T15" fmla="*/ 103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05">
                    <a:moveTo>
                      <a:pt x="228" y="103"/>
                    </a:moveTo>
                    <a:cubicBezTo>
                      <a:pt x="189" y="84"/>
                      <a:pt x="149" y="66"/>
                      <a:pt x="109" y="49"/>
                    </a:cubicBezTo>
                    <a:cubicBezTo>
                      <a:pt x="73" y="34"/>
                      <a:pt x="35" y="20"/>
                      <a:pt x="1" y="0"/>
                    </a:cubicBezTo>
                    <a:cubicBezTo>
                      <a:pt x="0" y="0"/>
                      <a:pt x="0" y="1"/>
                      <a:pt x="0" y="2"/>
                    </a:cubicBezTo>
                    <a:cubicBezTo>
                      <a:pt x="15" y="12"/>
                      <a:pt x="31" y="20"/>
                      <a:pt x="47" y="27"/>
                    </a:cubicBezTo>
                    <a:cubicBezTo>
                      <a:pt x="67" y="36"/>
                      <a:pt x="86" y="46"/>
                      <a:pt x="106" y="55"/>
                    </a:cubicBezTo>
                    <a:cubicBezTo>
                      <a:pt x="146" y="73"/>
                      <a:pt x="186" y="92"/>
                      <a:pt x="228" y="105"/>
                    </a:cubicBezTo>
                    <a:cubicBezTo>
                      <a:pt x="229" y="105"/>
                      <a:pt x="229" y="103"/>
                      <a:pt x="228" y="103"/>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4">
                <a:extLst>
                  <a:ext uri="{FF2B5EF4-FFF2-40B4-BE49-F238E27FC236}">
                    <a16:creationId xmlns:a16="http://schemas.microsoft.com/office/drawing/2014/main" id="{265C50B7-D798-4A2D-9EB6-12ED145C6CE1}"/>
                  </a:ext>
                </a:extLst>
              </p:cNvPr>
              <p:cNvSpPr>
                <a:spLocks/>
              </p:cNvSpPr>
              <p:nvPr/>
            </p:nvSpPr>
            <p:spPr bwMode="auto">
              <a:xfrm>
                <a:off x="3914" y="1283"/>
                <a:ext cx="491" cy="217"/>
              </a:xfrm>
              <a:custGeom>
                <a:avLst/>
                <a:gdLst>
                  <a:gd name="T0" fmla="*/ 205 w 207"/>
                  <a:gd name="T1" fmla="*/ 89 h 91"/>
                  <a:gd name="T2" fmla="*/ 103 w 207"/>
                  <a:gd name="T3" fmla="*/ 45 h 91"/>
                  <a:gd name="T4" fmla="*/ 53 w 207"/>
                  <a:gd name="T5" fmla="*/ 22 h 91"/>
                  <a:gd name="T6" fmla="*/ 2 w 207"/>
                  <a:gd name="T7" fmla="*/ 0 h 91"/>
                  <a:gd name="T8" fmla="*/ 1 w 207"/>
                  <a:gd name="T9" fmla="*/ 1 h 91"/>
                  <a:gd name="T10" fmla="*/ 42 w 207"/>
                  <a:gd name="T11" fmla="*/ 22 h 91"/>
                  <a:gd name="T12" fmla="*/ 97 w 207"/>
                  <a:gd name="T13" fmla="*/ 46 h 91"/>
                  <a:gd name="T14" fmla="*/ 205 w 207"/>
                  <a:gd name="T15" fmla="*/ 91 h 91"/>
                  <a:gd name="T16" fmla="*/ 205 w 207"/>
                  <a:gd name="T17"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1">
                    <a:moveTo>
                      <a:pt x="205" y="89"/>
                    </a:moveTo>
                    <a:cubicBezTo>
                      <a:pt x="174" y="70"/>
                      <a:pt x="138" y="58"/>
                      <a:pt x="103" y="45"/>
                    </a:cubicBezTo>
                    <a:cubicBezTo>
                      <a:pt x="86" y="38"/>
                      <a:pt x="69" y="30"/>
                      <a:pt x="53" y="22"/>
                    </a:cubicBezTo>
                    <a:cubicBezTo>
                      <a:pt x="36" y="14"/>
                      <a:pt x="18" y="9"/>
                      <a:pt x="2" y="0"/>
                    </a:cubicBezTo>
                    <a:cubicBezTo>
                      <a:pt x="1" y="0"/>
                      <a:pt x="0" y="1"/>
                      <a:pt x="1" y="1"/>
                    </a:cubicBezTo>
                    <a:cubicBezTo>
                      <a:pt x="14" y="10"/>
                      <a:pt x="28" y="16"/>
                      <a:pt x="42" y="22"/>
                    </a:cubicBezTo>
                    <a:cubicBezTo>
                      <a:pt x="60" y="29"/>
                      <a:pt x="78" y="38"/>
                      <a:pt x="97" y="46"/>
                    </a:cubicBezTo>
                    <a:cubicBezTo>
                      <a:pt x="132" y="62"/>
                      <a:pt x="169" y="74"/>
                      <a:pt x="205" y="91"/>
                    </a:cubicBezTo>
                    <a:cubicBezTo>
                      <a:pt x="206" y="91"/>
                      <a:pt x="207" y="89"/>
                      <a:pt x="205" y="89"/>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5">
                <a:extLst>
                  <a:ext uri="{FF2B5EF4-FFF2-40B4-BE49-F238E27FC236}">
                    <a16:creationId xmlns:a16="http://schemas.microsoft.com/office/drawing/2014/main" id="{67F2DAD1-ADC7-4A4E-890E-C04D255F8B4C}"/>
                  </a:ext>
                </a:extLst>
              </p:cNvPr>
              <p:cNvSpPr>
                <a:spLocks/>
              </p:cNvSpPr>
              <p:nvPr/>
            </p:nvSpPr>
            <p:spPr bwMode="auto">
              <a:xfrm>
                <a:off x="4375" y="1440"/>
                <a:ext cx="339" cy="126"/>
              </a:xfrm>
              <a:custGeom>
                <a:avLst/>
                <a:gdLst>
                  <a:gd name="T0" fmla="*/ 142 w 143"/>
                  <a:gd name="T1" fmla="*/ 51 h 53"/>
                  <a:gd name="T2" fmla="*/ 1 w 143"/>
                  <a:gd name="T3" fmla="*/ 0 h 53"/>
                  <a:gd name="T4" fmla="*/ 0 w 143"/>
                  <a:gd name="T5" fmla="*/ 1 h 53"/>
                  <a:gd name="T6" fmla="*/ 72 w 143"/>
                  <a:gd name="T7" fmla="*/ 30 h 53"/>
                  <a:gd name="T8" fmla="*/ 141 w 143"/>
                  <a:gd name="T9" fmla="*/ 53 h 53"/>
                  <a:gd name="T10" fmla="*/ 142 w 143"/>
                  <a:gd name="T11" fmla="*/ 51 h 53"/>
                </a:gdLst>
                <a:ahLst/>
                <a:cxnLst>
                  <a:cxn ang="0">
                    <a:pos x="T0" y="T1"/>
                  </a:cxn>
                  <a:cxn ang="0">
                    <a:pos x="T2" y="T3"/>
                  </a:cxn>
                  <a:cxn ang="0">
                    <a:pos x="T4" y="T5"/>
                  </a:cxn>
                  <a:cxn ang="0">
                    <a:pos x="T6" y="T7"/>
                  </a:cxn>
                  <a:cxn ang="0">
                    <a:pos x="T8" y="T9"/>
                  </a:cxn>
                  <a:cxn ang="0">
                    <a:pos x="T10" y="T11"/>
                  </a:cxn>
                </a:cxnLst>
                <a:rect l="0" t="0" r="r" b="b"/>
                <a:pathLst>
                  <a:path w="143" h="53">
                    <a:moveTo>
                      <a:pt x="142" y="51"/>
                    </a:moveTo>
                    <a:cubicBezTo>
                      <a:pt x="96" y="31"/>
                      <a:pt x="48" y="16"/>
                      <a:pt x="1" y="0"/>
                    </a:cubicBezTo>
                    <a:cubicBezTo>
                      <a:pt x="0" y="0"/>
                      <a:pt x="0" y="1"/>
                      <a:pt x="0" y="1"/>
                    </a:cubicBezTo>
                    <a:cubicBezTo>
                      <a:pt x="24" y="13"/>
                      <a:pt x="48" y="21"/>
                      <a:pt x="72" y="30"/>
                    </a:cubicBezTo>
                    <a:cubicBezTo>
                      <a:pt x="95" y="38"/>
                      <a:pt x="117" y="48"/>
                      <a:pt x="141" y="53"/>
                    </a:cubicBezTo>
                    <a:cubicBezTo>
                      <a:pt x="142" y="53"/>
                      <a:pt x="143" y="51"/>
                      <a:pt x="142" y="51"/>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6">
                <a:extLst>
                  <a:ext uri="{FF2B5EF4-FFF2-40B4-BE49-F238E27FC236}">
                    <a16:creationId xmlns:a16="http://schemas.microsoft.com/office/drawing/2014/main" id="{5984BC66-D984-41AF-BADE-444E014E6594}"/>
                  </a:ext>
                </a:extLst>
              </p:cNvPr>
              <p:cNvSpPr>
                <a:spLocks/>
              </p:cNvSpPr>
              <p:nvPr/>
            </p:nvSpPr>
            <p:spPr bwMode="auto">
              <a:xfrm>
                <a:off x="3995" y="1202"/>
                <a:ext cx="496" cy="212"/>
              </a:xfrm>
              <a:custGeom>
                <a:avLst/>
                <a:gdLst>
                  <a:gd name="T0" fmla="*/ 209 w 209"/>
                  <a:gd name="T1" fmla="*/ 87 h 89"/>
                  <a:gd name="T2" fmla="*/ 109 w 209"/>
                  <a:gd name="T3" fmla="*/ 42 h 89"/>
                  <a:gd name="T4" fmla="*/ 1 w 209"/>
                  <a:gd name="T5" fmla="*/ 0 h 89"/>
                  <a:gd name="T6" fmla="*/ 0 w 209"/>
                  <a:gd name="T7" fmla="*/ 1 h 89"/>
                  <a:gd name="T8" fmla="*/ 101 w 209"/>
                  <a:gd name="T9" fmla="*/ 45 h 89"/>
                  <a:gd name="T10" fmla="*/ 208 w 209"/>
                  <a:gd name="T11" fmla="*/ 89 h 89"/>
                  <a:gd name="T12" fmla="*/ 209 w 209"/>
                  <a:gd name="T13" fmla="*/ 87 h 89"/>
                </a:gdLst>
                <a:ahLst/>
                <a:cxnLst>
                  <a:cxn ang="0">
                    <a:pos x="T0" y="T1"/>
                  </a:cxn>
                  <a:cxn ang="0">
                    <a:pos x="T2" y="T3"/>
                  </a:cxn>
                  <a:cxn ang="0">
                    <a:pos x="T4" y="T5"/>
                  </a:cxn>
                  <a:cxn ang="0">
                    <a:pos x="T6" y="T7"/>
                  </a:cxn>
                  <a:cxn ang="0">
                    <a:pos x="T8" y="T9"/>
                  </a:cxn>
                  <a:cxn ang="0">
                    <a:pos x="T10" y="T11"/>
                  </a:cxn>
                  <a:cxn ang="0">
                    <a:pos x="T12" y="T13"/>
                  </a:cxn>
                </a:cxnLst>
                <a:rect l="0" t="0" r="r" b="b"/>
                <a:pathLst>
                  <a:path w="209" h="89">
                    <a:moveTo>
                      <a:pt x="209" y="87"/>
                    </a:moveTo>
                    <a:cubicBezTo>
                      <a:pt x="175" y="72"/>
                      <a:pt x="143" y="55"/>
                      <a:pt x="109" y="42"/>
                    </a:cubicBezTo>
                    <a:cubicBezTo>
                      <a:pt x="73" y="28"/>
                      <a:pt x="37" y="14"/>
                      <a:pt x="1" y="0"/>
                    </a:cubicBezTo>
                    <a:cubicBezTo>
                      <a:pt x="0" y="0"/>
                      <a:pt x="0" y="1"/>
                      <a:pt x="0" y="1"/>
                    </a:cubicBezTo>
                    <a:cubicBezTo>
                      <a:pt x="34" y="17"/>
                      <a:pt x="66" y="32"/>
                      <a:pt x="101" y="45"/>
                    </a:cubicBezTo>
                    <a:cubicBezTo>
                      <a:pt x="137" y="58"/>
                      <a:pt x="172" y="76"/>
                      <a:pt x="208" y="89"/>
                    </a:cubicBezTo>
                    <a:cubicBezTo>
                      <a:pt x="209" y="89"/>
                      <a:pt x="209" y="88"/>
                      <a:pt x="209" y="87"/>
                    </a:cubicBezTo>
                    <a:close/>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
                <a:extLst>
                  <a:ext uri="{FF2B5EF4-FFF2-40B4-BE49-F238E27FC236}">
                    <a16:creationId xmlns:a16="http://schemas.microsoft.com/office/drawing/2014/main" id="{8F1759D7-44CC-4B95-A3AA-C5CFC2182634}"/>
                  </a:ext>
                </a:extLst>
              </p:cNvPr>
              <p:cNvSpPr>
                <a:spLocks noEditPoints="1"/>
              </p:cNvSpPr>
              <p:nvPr/>
            </p:nvSpPr>
            <p:spPr bwMode="auto">
              <a:xfrm>
                <a:off x="3857" y="1167"/>
                <a:ext cx="929" cy="442"/>
              </a:xfrm>
              <a:custGeom>
                <a:avLst/>
                <a:gdLst>
                  <a:gd name="T0" fmla="*/ 359 w 391"/>
                  <a:gd name="T1" fmla="*/ 168 h 186"/>
                  <a:gd name="T2" fmla="*/ 359 w 391"/>
                  <a:gd name="T3" fmla="*/ 168 h 186"/>
                  <a:gd name="T4" fmla="*/ 290 w 391"/>
                  <a:gd name="T5" fmla="*/ 145 h 186"/>
                  <a:gd name="T6" fmla="*/ 218 w 391"/>
                  <a:gd name="T7" fmla="*/ 116 h 186"/>
                  <a:gd name="T8" fmla="*/ 219 w 391"/>
                  <a:gd name="T9" fmla="*/ 115 h 186"/>
                  <a:gd name="T10" fmla="*/ 219 w 391"/>
                  <a:gd name="T11" fmla="*/ 115 h 186"/>
                  <a:gd name="T12" fmla="*/ 360 w 391"/>
                  <a:gd name="T13" fmla="*/ 166 h 186"/>
                  <a:gd name="T14" fmla="*/ 359 w 391"/>
                  <a:gd name="T15" fmla="*/ 168 h 186"/>
                  <a:gd name="T16" fmla="*/ 249 w 391"/>
                  <a:gd name="T17" fmla="*/ 121 h 186"/>
                  <a:gd name="T18" fmla="*/ 249 w 391"/>
                  <a:gd name="T19" fmla="*/ 121 h 186"/>
                  <a:gd name="T20" fmla="*/ 127 w 391"/>
                  <a:gd name="T21" fmla="*/ 71 h 186"/>
                  <a:gd name="T22" fmla="*/ 68 w 391"/>
                  <a:gd name="T23" fmla="*/ 43 h 186"/>
                  <a:gd name="T24" fmla="*/ 21 w 391"/>
                  <a:gd name="T25" fmla="*/ 18 h 186"/>
                  <a:gd name="T26" fmla="*/ 22 w 391"/>
                  <a:gd name="T27" fmla="*/ 16 h 186"/>
                  <a:gd name="T28" fmla="*/ 22 w 391"/>
                  <a:gd name="T29" fmla="*/ 16 h 186"/>
                  <a:gd name="T30" fmla="*/ 130 w 391"/>
                  <a:gd name="T31" fmla="*/ 65 h 186"/>
                  <a:gd name="T32" fmla="*/ 249 w 391"/>
                  <a:gd name="T33" fmla="*/ 119 h 186"/>
                  <a:gd name="T34" fmla="*/ 249 w 391"/>
                  <a:gd name="T35" fmla="*/ 121 h 186"/>
                  <a:gd name="T36" fmla="*/ 0 w 391"/>
                  <a:gd name="T37" fmla="*/ 0 h 186"/>
                  <a:gd name="T38" fmla="*/ 0 w 391"/>
                  <a:gd name="T39" fmla="*/ 23 h 186"/>
                  <a:gd name="T40" fmla="*/ 102 w 391"/>
                  <a:gd name="T41" fmla="*/ 73 h 186"/>
                  <a:gd name="T42" fmla="*/ 85 w 391"/>
                  <a:gd name="T43" fmla="*/ 63 h 186"/>
                  <a:gd name="T44" fmla="*/ 86 w 391"/>
                  <a:gd name="T45" fmla="*/ 62 h 186"/>
                  <a:gd name="T46" fmla="*/ 86 w 391"/>
                  <a:gd name="T47" fmla="*/ 62 h 186"/>
                  <a:gd name="T48" fmla="*/ 220 w 391"/>
                  <a:gd name="T49" fmla="*/ 120 h 186"/>
                  <a:gd name="T50" fmla="*/ 253 w 391"/>
                  <a:gd name="T51" fmla="*/ 136 h 186"/>
                  <a:gd name="T52" fmla="*/ 391 w 391"/>
                  <a:gd name="T53" fmla="*/ 186 h 186"/>
                  <a:gd name="T54" fmla="*/ 391 w 391"/>
                  <a:gd name="T55" fmla="*/ 161 h 186"/>
                  <a:gd name="T56" fmla="*/ 304 w 391"/>
                  <a:gd name="T57" fmla="*/ 135 h 186"/>
                  <a:gd name="T58" fmla="*/ 304 w 391"/>
                  <a:gd name="T59" fmla="*/ 137 h 186"/>
                  <a:gd name="T60" fmla="*/ 303 w 391"/>
                  <a:gd name="T61" fmla="*/ 137 h 186"/>
                  <a:gd name="T62" fmla="*/ 286 w 391"/>
                  <a:gd name="T63" fmla="*/ 128 h 186"/>
                  <a:gd name="T64" fmla="*/ 0 w 391"/>
                  <a:gd name="T6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1" h="186">
                    <a:moveTo>
                      <a:pt x="359" y="168"/>
                    </a:moveTo>
                    <a:cubicBezTo>
                      <a:pt x="359" y="168"/>
                      <a:pt x="359" y="168"/>
                      <a:pt x="359" y="168"/>
                    </a:cubicBezTo>
                    <a:cubicBezTo>
                      <a:pt x="335" y="163"/>
                      <a:pt x="313" y="153"/>
                      <a:pt x="290" y="145"/>
                    </a:cubicBezTo>
                    <a:cubicBezTo>
                      <a:pt x="266" y="136"/>
                      <a:pt x="242" y="128"/>
                      <a:pt x="218" y="116"/>
                    </a:cubicBezTo>
                    <a:cubicBezTo>
                      <a:pt x="218" y="116"/>
                      <a:pt x="218" y="115"/>
                      <a:pt x="219" y="115"/>
                    </a:cubicBezTo>
                    <a:cubicBezTo>
                      <a:pt x="219" y="115"/>
                      <a:pt x="219" y="115"/>
                      <a:pt x="219" y="115"/>
                    </a:cubicBezTo>
                    <a:cubicBezTo>
                      <a:pt x="266" y="131"/>
                      <a:pt x="314" y="146"/>
                      <a:pt x="360" y="166"/>
                    </a:cubicBezTo>
                    <a:cubicBezTo>
                      <a:pt x="361" y="166"/>
                      <a:pt x="360" y="168"/>
                      <a:pt x="359" y="168"/>
                    </a:cubicBezTo>
                    <a:moveTo>
                      <a:pt x="249" y="121"/>
                    </a:moveTo>
                    <a:cubicBezTo>
                      <a:pt x="249" y="121"/>
                      <a:pt x="249" y="121"/>
                      <a:pt x="249" y="121"/>
                    </a:cubicBezTo>
                    <a:cubicBezTo>
                      <a:pt x="207" y="108"/>
                      <a:pt x="167" y="89"/>
                      <a:pt x="127" y="71"/>
                    </a:cubicBezTo>
                    <a:cubicBezTo>
                      <a:pt x="107" y="62"/>
                      <a:pt x="88" y="52"/>
                      <a:pt x="68" y="43"/>
                    </a:cubicBezTo>
                    <a:cubicBezTo>
                      <a:pt x="52" y="36"/>
                      <a:pt x="36" y="28"/>
                      <a:pt x="21" y="18"/>
                    </a:cubicBezTo>
                    <a:cubicBezTo>
                      <a:pt x="21" y="17"/>
                      <a:pt x="21" y="16"/>
                      <a:pt x="22" y="16"/>
                    </a:cubicBezTo>
                    <a:cubicBezTo>
                      <a:pt x="22" y="16"/>
                      <a:pt x="22" y="16"/>
                      <a:pt x="22" y="16"/>
                    </a:cubicBezTo>
                    <a:cubicBezTo>
                      <a:pt x="56" y="36"/>
                      <a:pt x="94" y="50"/>
                      <a:pt x="130" y="65"/>
                    </a:cubicBezTo>
                    <a:cubicBezTo>
                      <a:pt x="170" y="82"/>
                      <a:pt x="210" y="100"/>
                      <a:pt x="249" y="119"/>
                    </a:cubicBezTo>
                    <a:cubicBezTo>
                      <a:pt x="250" y="119"/>
                      <a:pt x="250" y="121"/>
                      <a:pt x="249" y="121"/>
                    </a:cubicBezTo>
                    <a:moveTo>
                      <a:pt x="0" y="0"/>
                    </a:moveTo>
                    <a:cubicBezTo>
                      <a:pt x="0" y="23"/>
                      <a:pt x="0" y="23"/>
                      <a:pt x="0" y="23"/>
                    </a:cubicBezTo>
                    <a:cubicBezTo>
                      <a:pt x="14" y="32"/>
                      <a:pt x="53" y="51"/>
                      <a:pt x="102" y="73"/>
                    </a:cubicBezTo>
                    <a:cubicBezTo>
                      <a:pt x="96" y="70"/>
                      <a:pt x="91" y="67"/>
                      <a:pt x="85" y="63"/>
                    </a:cubicBezTo>
                    <a:cubicBezTo>
                      <a:pt x="84" y="63"/>
                      <a:pt x="85" y="62"/>
                      <a:pt x="86" y="62"/>
                    </a:cubicBezTo>
                    <a:cubicBezTo>
                      <a:pt x="86" y="62"/>
                      <a:pt x="86" y="62"/>
                      <a:pt x="86" y="62"/>
                    </a:cubicBezTo>
                    <a:cubicBezTo>
                      <a:pt x="130" y="83"/>
                      <a:pt x="176" y="99"/>
                      <a:pt x="220" y="120"/>
                    </a:cubicBezTo>
                    <a:cubicBezTo>
                      <a:pt x="231" y="125"/>
                      <a:pt x="242" y="130"/>
                      <a:pt x="253" y="136"/>
                    </a:cubicBezTo>
                    <a:cubicBezTo>
                      <a:pt x="308" y="157"/>
                      <a:pt x="359" y="176"/>
                      <a:pt x="391" y="186"/>
                    </a:cubicBezTo>
                    <a:cubicBezTo>
                      <a:pt x="391" y="161"/>
                      <a:pt x="391" y="161"/>
                      <a:pt x="391" y="161"/>
                    </a:cubicBezTo>
                    <a:cubicBezTo>
                      <a:pt x="371" y="158"/>
                      <a:pt x="340" y="148"/>
                      <a:pt x="304" y="135"/>
                    </a:cubicBezTo>
                    <a:cubicBezTo>
                      <a:pt x="305" y="136"/>
                      <a:pt x="304" y="137"/>
                      <a:pt x="304" y="137"/>
                    </a:cubicBezTo>
                    <a:cubicBezTo>
                      <a:pt x="303" y="137"/>
                      <a:pt x="303" y="137"/>
                      <a:pt x="303" y="137"/>
                    </a:cubicBezTo>
                    <a:cubicBezTo>
                      <a:pt x="297" y="134"/>
                      <a:pt x="292" y="131"/>
                      <a:pt x="286" y="128"/>
                    </a:cubicBezTo>
                    <a:cubicBezTo>
                      <a:pt x="175" y="86"/>
                      <a:pt x="27" y="18"/>
                      <a:pt x="0" y="0"/>
                    </a:cubicBezTo>
                  </a:path>
                </a:pathLst>
              </a:custGeom>
              <a:solidFill>
                <a:srgbClr val="D6A9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8">
                <a:extLst>
                  <a:ext uri="{FF2B5EF4-FFF2-40B4-BE49-F238E27FC236}">
                    <a16:creationId xmlns:a16="http://schemas.microsoft.com/office/drawing/2014/main" id="{B12DF1AD-AE79-4044-9B83-16D9B585F426}"/>
                  </a:ext>
                </a:extLst>
              </p:cNvPr>
              <p:cNvSpPr>
                <a:spLocks noEditPoints="1"/>
              </p:cNvSpPr>
              <p:nvPr/>
            </p:nvSpPr>
            <p:spPr bwMode="auto">
              <a:xfrm>
                <a:off x="3850" y="1160"/>
                <a:ext cx="943" cy="452"/>
              </a:xfrm>
              <a:custGeom>
                <a:avLst/>
                <a:gdLst>
                  <a:gd name="T0" fmla="*/ 394 w 397"/>
                  <a:gd name="T1" fmla="*/ 164 h 190"/>
                  <a:gd name="T2" fmla="*/ 394 w 397"/>
                  <a:gd name="T3" fmla="*/ 189 h 190"/>
                  <a:gd name="T4" fmla="*/ 397 w 397"/>
                  <a:gd name="T5" fmla="*/ 190 h 190"/>
                  <a:gd name="T6" fmla="*/ 397 w 397"/>
                  <a:gd name="T7" fmla="*/ 165 h 190"/>
                  <a:gd name="T8" fmla="*/ 394 w 397"/>
                  <a:gd name="T9" fmla="*/ 164 h 190"/>
                  <a:gd name="T10" fmla="*/ 0 w 397"/>
                  <a:gd name="T11" fmla="*/ 0 h 190"/>
                  <a:gd name="T12" fmla="*/ 0 w 397"/>
                  <a:gd name="T13" fmla="*/ 49 h 190"/>
                  <a:gd name="T14" fmla="*/ 0 w 397"/>
                  <a:gd name="T15" fmla="*/ 49 h 190"/>
                  <a:gd name="T16" fmla="*/ 0 w 397"/>
                  <a:gd name="T17" fmla="*/ 24 h 190"/>
                  <a:gd name="T18" fmla="*/ 3 w 397"/>
                  <a:gd name="T19" fmla="*/ 26 h 190"/>
                  <a:gd name="T20" fmla="*/ 3 w 397"/>
                  <a:gd name="T21" fmla="*/ 3 h 190"/>
                  <a:gd name="T22" fmla="*/ 0 w 397"/>
                  <a:gd name="T2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90">
                    <a:moveTo>
                      <a:pt x="394" y="164"/>
                    </a:moveTo>
                    <a:cubicBezTo>
                      <a:pt x="394" y="189"/>
                      <a:pt x="394" y="189"/>
                      <a:pt x="394" y="189"/>
                    </a:cubicBezTo>
                    <a:cubicBezTo>
                      <a:pt x="395" y="189"/>
                      <a:pt x="396" y="189"/>
                      <a:pt x="397" y="190"/>
                    </a:cubicBezTo>
                    <a:cubicBezTo>
                      <a:pt x="397" y="165"/>
                      <a:pt x="397" y="165"/>
                      <a:pt x="397" y="165"/>
                    </a:cubicBezTo>
                    <a:cubicBezTo>
                      <a:pt x="396" y="165"/>
                      <a:pt x="395" y="165"/>
                      <a:pt x="394" y="164"/>
                    </a:cubicBezTo>
                    <a:moveTo>
                      <a:pt x="0" y="0"/>
                    </a:moveTo>
                    <a:cubicBezTo>
                      <a:pt x="0" y="49"/>
                      <a:pt x="0" y="49"/>
                      <a:pt x="0" y="49"/>
                    </a:cubicBezTo>
                    <a:cubicBezTo>
                      <a:pt x="0" y="49"/>
                      <a:pt x="0" y="49"/>
                      <a:pt x="0" y="49"/>
                    </a:cubicBezTo>
                    <a:cubicBezTo>
                      <a:pt x="0" y="24"/>
                      <a:pt x="0" y="24"/>
                      <a:pt x="0" y="24"/>
                    </a:cubicBezTo>
                    <a:cubicBezTo>
                      <a:pt x="1" y="24"/>
                      <a:pt x="2" y="25"/>
                      <a:pt x="3" y="26"/>
                    </a:cubicBezTo>
                    <a:cubicBezTo>
                      <a:pt x="3" y="3"/>
                      <a:pt x="3" y="3"/>
                      <a:pt x="3" y="3"/>
                    </a:cubicBezTo>
                    <a:cubicBezTo>
                      <a:pt x="2" y="2"/>
                      <a:pt x="1" y="1"/>
                      <a:pt x="0" y="0"/>
                    </a:cubicBezTo>
                  </a:path>
                </a:pathLst>
              </a:custGeom>
              <a:solidFill>
                <a:srgbClr val="DD8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9">
                <a:extLst>
                  <a:ext uri="{FF2B5EF4-FFF2-40B4-BE49-F238E27FC236}">
                    <a16:creationId xmlns:a16="http://schemas.microsoft.com/office/drawing/2014/main" id="{0C5A5EFF-EB6A-4089-95CA-2F7CB7360403}"/>
                  </a:ext>
                </a:extLst>
              </p:cNvPr>
              <p:cNvSpPr>
                <a:spLocks/>
              </p:cNvSpPr>
              <p:nvPr/>
            </p:nvSpPr>
            <p:spPr bwMode="auto">
              <a:xfrm>
                <a:off x="4536" y="1471"/>
                <a:ext cx="45" cy="22"/>
              </a:xfrm>
              <a:custGeom>
                <a:avLst/>
                <a:gdLst>
                  <a:gd name="T0" fmla="*/ 0 w 19"/>
                  <a:gd name="T1" fmla="*/ 0 h 9"/>
                  <a:gd name="T2" fmla="*/ 17 w 19"/>
                  <a:gd name="T3" fmla="*/ 9 h 9"/>
                  <a:gd name="T4" fmla="*/ 18 w 19"/>
                  <a:gd name="T5" fmla="*/ 9 h 9"/>
                  <a:gd name="T6" fmla="*/ 18 w 19"/>
                  <a:gd name="T7" fmla="*/ 7 h 9"/>
                  <a:gd name="T8" fmla="*/ 0 w 19"/>
                  <a:gd name="T9" fmla="*/ 0 h 9"/>
                </a:gdLst>
                <a:ahLst/>
                <a:cxnLst>
                  <a:cxn ang="0">
                    <a:pos x="T0" y="T1"/>
                  </a:cxn>
                  <a:cxn ang="0">
                    <a:pos x="T2" y="T3"/>
                  </a:cxn>
                  <a:cxn ang="0">
                    <a:pos x="T4" y="T5"/>
                  </a:cxn>
                  <a:cxn ang="0">
                    <a:pos x="T6" y="T7"/>
                  </a:cxn>
                  <a:cxn ang="0">
                    <a:pos x="T8" y="T9"/>
                  </a:cxn>
                </a:cxnLst>
                <a:rect l="0" t="0" r="r" b="b"/>
                <a:pathLst>
                  <a:path w="19" h="9">
                    <a:moveTo>
                      <a:pt x="0" y="0"/>
                    </a:moveTo>
                    <a:cubicBezTo>
                      <a:pt x="6" y="3"/>
                      <a:pt x="11" y="6"/>
                      <a:pt x="17" y="9"/>
                    </a:cubicBezTo>
                    <a:cubicBezTo>
                      <a:pt x="17" y="9"/>
                      <a:pt x="17" y="9"/>
                      <a:pt x="18" y="9"/>
                    </a:cubicBezTo>
                    <a:cubicBezTo>
                      <a:pt x="18" y="9"/>
                      <a:pt x="19" y="8"/>
                      <a:pt x="18" y="7"/>
                    </a:cubicBezTo>
                    <a:cubicBezTo>
                      <a:pt x="12" y="5"/>
                      <a:pt x="6" y="3"/>
                      <a:pt x="0" y="0"/>
                    </a:cubicBezTo>
                  </a:path>
                </a:pathLst>
              </a:custGeom>
              <a:solidFill>
                <a:srgbClr val="C37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0">
                <a:extLst>
                  <a:ext uri="{FF2B5EF4-FFF2-40B4-BE49-F238E27FC236}">
                    <a16:creationId xmlns:a16="http://schemas.microsoft.com/office/drawing/2014/main" id="{43A8A5C4-5DF4-4EBB-A285-86F5237ECC8A}"/>
                  </a:ext>
                </a:extLst>
              </p:cNvPr>
              <p:cNvSpPr>
                <a:spLocks/>
              </p:cNvSpPr>
              <p:nvPr/>
            </p:nvSpPr>
            <p:spPr bwMode="auto">
              <a:xfrm>
                <a:off x="4056" y="1314"/>
                <a:ext cx="402" cy="176"/>
              </a:xfrm>
              <a:custGeom>
                <a:avLst/>
                <a:gdLst>
                  <a:gd name="T0" fmla="*/ 2 w 169"/>
                  <a:gd name="T1" fmla="*/ 0 h 74"/>
                  <a:gd name="T2" fmla="*/ 1 w 169"/>
                  <a:gd name="T3" fmla="*/ 1 h 74"/>
                  <a:gd name="T4" fmla="*/ 18 w 169"/>
                  <a:gd name="T5" fmla="*/ 11 h 74"/>
                  <a:gd name="T6" fmla="*/ 169 w 169"/>
                  <a:gd name="T7" fmla="*/ 74 h 74"/>
                  <a:gd name="T8" fmla="*/ 136 w 169"/>
                  <a:gd name="T9" fmla="*/ 58 h 74"/>
                  <a:gd name="T10" fmla="*/ 2 w 169"/>
                  <a:gd name="T11" fmla="*/ 0 h 74"/>
                  <a:gd name="T12" fmla="*/ 2 w 169"/>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69" h="74">
                    <a:moveTo>
                      <a:pt x="2" y="0"/>
                    </a:moveTo>
                    <a:cubicBezTo>
                      <a:pt x="1" y="0"/>
                      <a:pt x="0" y="1"/>
                      <a:pt x="1" y="1"/>
                    </a:cubicBezTo>
                    <a:cubicBezTo>
                      <a:pt x="7" y="5"/>
                      <a:pt x="12" y="8"/>
                      <a:pt x="18" y="11"/>
                    </a:cubicBezTo>
                    <a:cubicBezTo>
                      <a:pt x="64" y="31"/>
                      <a:pt x="118" y="53"/>
                      <a:pt x="169" y="74"/>
                    </a:cubicBezTo>
                    <a:cubicBezTo>
                      <a:pt x="158" y="68"/>
                      <a:pt x="147" y="63"/>
                      <a:pt x="136" y="58"/>
                    </a:cubicBezTo>
                    <a:cubicBezTo>
                      <a:pt x="92" y="37"/>
                      <a:pt x="46" y="21"/>
                      <a:pt x="2" y="0"/>
                    </a:cubicBezTo>
                    <a:cubicBezTo>
                      <a:pt x="2" y="0"/>
                      <a:pt x="2" y="0"/>
                      <a:pt x="2" y="0"/>
                    </a:cubicBezTo>
                  </a:path>
                </a:pathLst>
              </a:custGeom>
              <a:solidFill>
                <a:srgbClr val="C37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1">
                <a:extLst>
                  <a:ext uri="{FF2B5EF4-FFF2-40B4-BE49-F238E27FC236}">
                    <a16:creationId xmlns:a16="http://schemas.microsoft.com/office/drawing/2014/main" id="{11652A70-6156-4758-AB06-6DAA103F8F7D}"/>
                  </a:ext>
                </a:extLst>
              </p:cNvPr>
              <p:cNvSpPr>
                <a:spLocks/>
              </p:cNvSpPr>
              <p:nvPr/>
            </p:nvSpPr>
            <p:spPr bwMode="auto">
              <a:xfrm>
                <a:off x="3907" y="1205"/>
                <a:ext cx="544" cy="250"/>
              </a:xfrm>
              <a:custGeom>
                <a:avLst/>
                <a:gdLst>
                  <a:gd name="T0" fmla="*/ 1 w 229"/>
                  <a:gd name="T1" fmla="*/ 0 h 105"/>
                  <a:gd name="T2" fmla="*/ 0 w 229"/>
                  <a:gd name="T3" fmla="*/ 2 h 105"/>
                  <a:gd name="T4" fmla="*/ 47 w 229"/>
                  <a:gd name="T5" fmla="*/ 27 h 105"/>
                  <a:gd name="T6" fmla="*/ 106 w 229"/>
                  <a:gd name="T7" fmla="*/ 55 h 105"/>
                  <a:gd name="T8" fmla="*/ 228 w 229"/>
                  <a:gd name="T9" fmla="*/ 105 h 105"/>
                  <a:gd name="T10" fmla="*/ 228 w 229"/>
                  <a:gd name="T11" fmla="*/ 105 h 105"/>
                  <a:gd name="T12" fmla="*/ 228 w 229"/>
                  <a:gd name="T13" fmla="*/ 103 h 105"/>
                  <a:gd name="T14" fmla="*/ 109 w 229"/>
                  <a:gd name="T15" fmla="*/ 49 h 105"/>
                  <a:gd name="T16" fmla="*/ 1 w 229"/>
                  <a:gd name="T17" fmla="*/ 0 h 105"/>
                  <a:gd name="T18" fmla="*/ 1 w 229"/>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05">
                    <a:moveTo>
                      <a:pt x="1" y="0"/>
                    </a:moveTo>
                    <a:cubicBezTo>
                      <a:pt x="0" y="0"/>
                      <a:pt x="0" y="1"/>
                      <a:pt x="0" y="2"/>
                    </a:cubicBezTo>
                    <a:cubicBezTo>
                      <a:pt x="15" y="12"/>
                      <a:pt x="31" y="20"/>
                      <a:pt x="47" y="27"/>
                    </a:cubicBezTo>
                    <a:cubicBezTo>
                      <a:pt x="67" y="36"/>
                      <a:pt x="86" y="46"/>
                      <a:pt x="106" y="55"/>
                    </a:cubicBezTo>
                    <a:cubicBezTo>
                      <a:pt x="146" y="73"/>
                      <a:pt x="186" y="92"/>
                      <a:pt x="228" y="105"/>
                    </a:cubicBezTo>
                    <a:cubicBezTo>
                      <a:pt x="228" y="105"/>
                      <a:pt x="228" y="105"/>
                      <a:pt x="228" y="105"/>
                    </a:cubicBezTo>
                    <a:cubicBezTo>
                      <a:pt x="229" y="105"/>
                      <a:pt x="229" y="103"/>
                      <a:pt x="228" y="103"/>
                    </a:cubicBezTo>
                    <a:cubicBezTo>
                      <a:pt x="189" y="84"/>
                      <a:pt x="149" y="66"/>
                      <a:pt x="109" y="49"/>
                    </a:cubicBezTo>
                    <a:cubicBezTo>
                      <a:pt x="73" y="34"/>
                      <a:pt x="35" y="20"/>
                      <a:pt x="1" y="0"/>
                    </a:cubicBezTo>
                    <a:cubicBezTo>
                      <a:pt x="1" y="0"/>
                      <a:pt x="1" y="0"/>
                      <a:pt x="1" y="0"/>
                    </a:cubicBezTo>
                  </a:path>
                </a:pathLst>
              </a:custGeom>
              <a:solidFill>
                <a:srgbClr val="C37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2">
                <a:extLst>
                  <a:ext uri="{FF2B5EF4-FFF2-40B4-BE49-F238E27FC236}">
                    <a16:creationId xmlns:a16="http://schemas.microsoft.com/office/drawing/2014/main" id="{8B1DCBE2-8A00-4920-813B-74117321D7E5}"/>
                  </a:ext>
                </a:extLst>
              </p:cNvPr>
              <p:cNvSpPr>
                <a:spLocks/>
              </p:cNvSpPr>
              <p:nvPr/>
            </p:nvSpPr>
            <p:spPr bwMode="auto">
              <a:xfrm>
                <a:off x="4375" y="1440"/>
                <a:ext cx="339" cy="126"/>
              </a:xfrm>
              <a:custGeom>
                <a:avLst/>
                <a:gdLst>
                  <a:gd name="T0" fmla="*/ 1 w 143"/>
                  <a:gd name="T1" fmla="*/ 0 h 53"/>
                  <a:gd name="T2" fmla="*/ 0 w 143"/>
                  <a:gd name="T3" fmla="*/ 1 h 53"/>
                  <a:gd name="T4" fmla="*/ 72 w 143"/>
                  <a:gd name="T5" fmla="*/ 30 h 53"/>
                  <a:gd name="T6" fmla="*/ 141 w 143"/>
                  <a:gd name="T7" fmla="*/ 53 h 53"/>
                  <a:gd name="T8" fmla="*/ 141 w 143"/>
                  <a:gd name="T9" fmla="*/ 53 h 53"/>
                  <a:gd name="T10" fmla="*/ 142 w 143"/>
                  <a:gd name="T11" fmla="*/ 51 h 53"/>
                  <a:gd name="T12" fmla="*/ 1 w 143"/>
                  <a:gd name="T13" fmla="*/ 0 h 53"/>
                  <a:gd name="T14" fmla="*/ 1 w 14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53">
                    <a:moveTo>
                      <a:pt x="1" y="0"/>
                    </a:moveTo>
                    <a:cubicBezTo>
                      <a:pt x="0" y="0"/>
                      <a:pt x="0" y="1"/>
                      <a:pt x="0" y="1"/>
                    </a:cubicBezTo>
                    <a:cubicBezTo>
                      <a:pt x="24" y="13"/>
                      <a:pt x="48" y="21"/>
                      <a:pt x="72" y="30"/>
                    </a:cubicBezTo>
                    <a:cubicBezTo>
                      <a:pt x="95" y="38"/>
                      <a:pt x="117" y="48"/>
                      <a:pt x="141" y="53"/>
                    </a:cubicBezTo>
                    <a:cubicBezTo>
                      <a:pt x="141" y="53"/>
                      <a:pt x="141" y="53"/>
                      <a:pt x="141" y="53"/>
                    </a:cubicBezTo>
                    <a:cubicBezTo>
                      <a:pt x="142" y="53"/>
                      <a:pt x="143" y="51"/>
                      <a:pt x="142" y="51"/>
                    </a:cubicBezTo>
                    <a:cubicBezTo>
                      <a:pt x="96" y="31"/>
                      <a:pt x="48" y="16"/>
                      <a:pt x="1" y="0"/>
                    </a:cubicBezTo>
                    <a:cubicBezTo>
                      <a:pt x="1" y="0"/>
                      <a:pt x="1" y="0"/>
                      <a:pt x="1" y="0"/>
                    </a:cubicBezTo>
                  </a:path>
                </a:pathLst>
              </a:custGeom>
              <a:solidFill>
                <a:srgbClr val="C37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2" name="Freeform 23">
                <a:extLst>
                  <a:ext uri="{FF2B5EF4-FFF2-40B4-BE49-F238E27FC236}">
                    <a16:creationId xmlns:a16="http://schemas.microsoft.com/office/drawing/2014/main" id="{C2C8CEE5-BA31-4A64-A369-C8C4AAD0D10E}"/>
                  </a:ext>
                </a:extLst>
              </p:cNvPr>
              <p:cNvSpPr>
                <a:spLocks noEditPoints="1"/>
              </p:cNvSpPr>
              <p:nvPr/>
            </p:nvSpPr>
            <p:spPr bwMode="auto">
              <a:xfrm>
                <a:off x="3857" y="1221"/>
                <a:ext cx="929" cy="441"/>
              </a:xfrm>
              <a:custGeom>
                <a:avLst/>
                <a:gdLst>
                  <a:gd name="T0" fmla="*/ 229 w 391"/>
                  <a:gd name="T1" fmla="*/ 117 h 185"/>
                  <a:gd name="T2" fmla="*/ 229 w 391"/>
                  <a:gd name="T3" fmla="*/ 117 h 185"/>
                  <a:gd name="T4" fmla="*/ 121 w 391"/>
                  <a:gd name="T5" fmla="*/ 72 h 185"/>
                  <a:gd name="T6" fmla="*/ 66 w 391"/>
                  <a:gd name="T7" fmla="*/ 48 h 185"/>
                  <a:gd name="T8" fmla="*/ 25 w 391"/>
                  <a:gd name="T9" fmla="*/ 27 h 185"/>
                  <a:gd name="T10" fmla="*/ 26 w 391"/>
                  <a:gd name="T11" fmla="*/ 26 h 185"/>
                  <a:gd name="T12" fmla="*/ 26 w 391"/>
                  <a:gd name="T13" fmla="*/ 26 h 185"/>
                  <a:gd name="T14" fmla="*/ 77 w 391"/>
                  <a:gd name="T15" fmla="*/ 48 h 185"/>
                  <a:gd name="T16" fmla="*/ 127 w 391"/>
                  <a:gd name="T17" fmla="*/ 71 h 185"/>
                  <a:gd name="T18" fmla="*/ 229 w 391"/>
                  <a:gd name="T19" fmla="*/ 115 h 185"/>
                  <a:gd name="T20" fmla="*/ 229 w 391"/>
                  <a:gd name="T21" fmla="*/ 117 h 185"/>
                  <a:gd name="T22" fmla="*/ 0 w 391"/>
                  <a:gd name="T23" fmla="*/ 0 h 185"/>
                  <a:gd name="T24" fmla="*/ 0 w 391"/>
                  <a:gd name="T25" fmla="*/ 24 h 185"/>
                  <a:gd name="T26" fmla="*/ 197 w 391"/>
                  <a:gd name="T27" fmla="*/ 105 h 185"/>
                  <a:gd name="T28" fmla="*/ 391 w 391"/>
                  <a:gd name="T29" fmla="*/ 185 h 185"/>
                  <a:gd name="T30" fmla="*/ 391 w 391"/>
                  <a:gd name="T31" fmla="*/ 163 h 185"/>
                  <a:gd name="T32" fmla="*/ 253 w 391"/>
                  <a:gd name="T33" fmla="*/ 113 h 185"/>
                  <a:gd name="T34" fmla="*/ 287 w 391"/>
                  <a:gd name="T35" fmla="*/ 129 h 185"/>
                  <a:gd name="T36" fmla="*/ 350 w 391"/>
                  <a:gd name="T37" fmla="*/ 155 h 185"/>
                  <a:gd name="T38" fmla="*/ 349 w 391"/>
                  <a:gd name="T39" fmla="*/ 157 h 185"/>
                  <a:gd name="T40" fmla="*/ 349 w 391"/>
                  <a:gd name="T41" fmla="*/ 157 h 185"/>
                  <a:gd name="T42" fmla="*/ 218 w 391"/>
                  <a:gd name="T43" fmla="*/ 101 h 185"/>
                  <a:gd name="T44" fmla="*/ 102 w 391"/>
                  <a:gd name="T45" fmla="*/ 50 h 185"/>
                  <a:gd name="T46" fmla="*/ 0 w 391"/>
                  <a:gd name="T4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185">
                    <a:moveTo>
                      <a:pt x="229" y="117"/>
                    </a:moveTo>
                    <a:cubicBezTo>
                      <a:pt x="229" y="117"/>
                      <a:pt x="229" y="117"/>
                      <a:pt x="229" y="117"/>
                    </a:cubicBezTo>
                    <a:cubicBezTo>
                      <a:pt x="193" y="100"/>
                      <a:pt x="156" y="88"/>
                      <a:pt x="121" y="72"/>
                    </a:cubicBezTo>
                    <a:cubicBezTo>
                      <a:pt x="102" y="64"/>
                      <a:pt x="84" y="55"/>
                      <a:pt x="66" y="48"/>
                    </a:cubicBezTo>
                    <a:cubicBezTo>
                      <a:pt x="52" y="42"/>
                      <a:pt x="38" y="36"/>
                      <a:pt x="25" y="27"/>
                    </a:cubicBezTo>
                    <a:cubicBezTo>
                      <a:pt x="24" y="27"/>
                      <a:pt x="25" y="26"/>
                      <a:pt x="26" y="26"/>
                    </a:cubicBezTo>
                    <a:cubicBezTo>
                      <a:pt x="26" y="26"/>
                      <a:pt x="26" y="26"/>
                      <a:pt x="26" y="26"/>
                    </a:cubicBezTo>
                    <a:cubicBezTo>
                      <a:pt x="42" y="35"/>
                      <a:pt x="60" y="40"/>
                      <a:pt x="77" y="48"/>
                    </a:cubicBezTo>
                    <a:cubicBezTo>
                      <a:pt x="93" y="56"/>
                      <a:pt x="110" y="64"/>
                      <a:pt x="127" y="71"/>
                    </a:cubicBezTo>
                    <a:cubicBezTo>
                      <a:pt x="162" y="84"/>
                      <a:pt x="198" y="96"/>
                      <a:pt x="229" y="115"/>
                    </a:cubicBezTo>
                    <a:cubicBezTo>
                      <a:pt x="230" y="115"/>
                      <a:pt x="230" y="117"/>
                      <a:pt x="229" y="117"/>
                    </a:cubicBezTo>
                    <a:moveTo>
                      <a:pt x="0" y="0"/>
                    </a:moveTo>
                    <a:cubicBezTo>
                      <a:pt x="0" y="24"/>
                      <a:pt x="0" y="24"/>
                      <a:pt x="0" y="24"/>
                    </a:cubicBezTo>
                    <a:cubicBezTo>
                      <a:pt x="37" y="40"/>
                      <a:pt x="118" y="73"/>
                      <a:pt x="197" y="105"/>
                    </a:cubicBezTo>
                    <a:cubicBezTo>
                      <a:pt x="276" y="137"/>
                      <a:pt x="357" y="171"/>
                      <a:pt x="391" y="185"/>
                    </a:cubicBezTo>
                    <a:cubicBezTo>
                      <a:pt x="391" y="163"/>
                      <a:pt x="391" y="163"/>
                      <a:pt x="391" y="163"/>
                    </a:cubicBezTo>
                    <a:cubicBezTo>
                      <a:pt x="359" y="153"/>
                      <a:pt x="308" y="134"/>
                      <a:pt x="253" y="113"/>
                    </a:cubicBezTo>
                    <a:cubicBezTo>
                      <a:pt x="264" y="118"/>
                      <a:pt x="275" y="124"/>
                      <a:pt x="287" y="129"/>
                    </a:cubicBezTo>
                    <a:cubicBezTo>
                      <a:pt x="307" y="138"/>
                      <a:pt x="329" y="146"/>
                      <a:pt x="350" y="155"/>
                    </a:cubicBezTo>
                    <a:cubicBezTo>
                      <a:pt x="351" y="155"/>
                      <a:pt x="350" y="157"/>
                      <a:pt x="349" y="157"/>
                    </a:cubicBezTo>
                    <a:cubicBezTo>
                      <a:pt x="349" y="157"/>
                      <a:pt x="349" y="157"/>
                      <a:pt x="349" y="157"/>
                    </a:cubicBezTo>
                    <a:cubicBezTo>
                      <a:pt x="303" y="146"/>
                      <a:pt x="261" y="121"/>
                      <a:pt x="218" y="101"/>
                    </a:cubicBezTo>
                    <a:cubicBezTo>
                      <a:pt x="180" y="84"/>
                      <a:pt x="140" y="69"/>
                      <a:pt x="102" y="50"/>
                    </a:cubicBezTo>
                    <a:cubicBezTo>
                      <a:pt x="53" y="28"/>
                      <a:pt x="14" y="9"/>
                      <a:pt x="0" y="0"/>
                    </a:cubicBezTo>
                  </a:path>
                </a:pathLst>
              </a:custGeom>
              <a:solidFill>
                <a:srgbClr val="CA9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3" name="Freeform 24">
                <a:extLst>
                  <a:ext uri="{FF2B5EF4-FFF2-40B4-BE49-F238E27FC236}">
                    <a16:creationId xmlns:a16="http://schemas.microsoft.com/office/drawing/2014/main" id="{5B693D4C-8531-4548-A229-522815D4FF7F}"/>
                  </a:ext>
                </a:extLst>
              </p:cNvPr>
              <p:cNvSpPr>
                <a:spLocks noEditPoints="1"/>
              </p:cNvSpPr>
              <p:nvPr/>
            </p:nvSpPr>
            <p:spPr bwMode="auto">
              <a:xfrm>
                <a:off x="3850" y="1217"/>
                <a:ext cx="943" cy="447"/>
              </a:xfrm>
              <a:custGeom>
                <a:avLst/>
                <a:gdLst>
                  <a:gd name="T0" fmla="*/ 394 w 397"/>
                  <a:gd name="T1" fmla="*/ 165 h 188"/>
                  <a:gd name="T2" fmla="*/ 394 w 397"/>
                  <a:gd name="T3" fmla="*/ 187 h 188"/>
                  <a:gd name="T4" fmla="*/ 397 w 397"/>
                  <a:gd name="T5" fmla="*/ 188 h 188"/>
                  <a:gd name="T6" fmla="*/ 397 w 397"/>
                  <a:gd name="T7" fmla="*/ 166 h 188"/>
                  <a:gd name="T8" fmla="*/ 394 w 397"/>
                  <a:gd name="T9" fmla="*/ 165 h 188"/>
                  <a:gd name="T10" fmla="*/ 0 w 397"/>
                  <a:gd name="T11" fmla="*/ 0 h 188"/>
                  <a:gd name="T12" fmla="*/ 0 w 397"/>
                  <a:gd name="T13" fmla="*/ 25 h 188"/>
                  <a:gd name="T14" fmla="*/ 2 w 397"/>
                  <a:gd name="T15" fmla="*/ 25 h 188"/>
                  <a:gd name="T16" fmla="*/ 3 w 397"/>
                  <a:gd name="T17" fmla="*/ 26 h 188"/>
                  <a:gd name="T18" fmla="*/ 3 w 397"/>
                  <a:gd name="T19" fmla="*/ 2 h 188"/>
                  <a:gd name="T20" fmla="*/ 0 w 397"/>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188">
                    <a:moveTo>
                      <a:pt x="394" y="165"/>
                    </a:moveTo>
                    <a:cubicBezTo>
                      <a:pt x="394" y="187"/>
                      <a:pt x="394" y="187"/>
                      <a:pt x="394" y="187"/>
                    </a:cubicBezTo>
                    <a:cubicBezTo>
                      <a:pt x="395" y="187"/>
                      <a:pt x="396" y="188"/>
                      <a:pt x="397" y="188"/>
                    </a:cubicBezTo>
                    <a:cubicBezTo>
                      <a:pt x="397" y="166"/>
                      <a:pt x="397" y="166"/>
                      <a:pt x="397" y="166"/>
                    </a:cubicBezTo>
                    <a:cubicBezTo>
                      <a:pt x="396" y="165"/>
                      <a:pt x="395" y="165"/>
                      <a:pt x="394" y="165"/>
                    </a:cubicBezTo>
                    <a:moveTo>
                      <a:pt x="0" y="0"/>
                    </a:moveTo>
                    <a:cubicBezTo>
                      <a:pt x="0" y="25"/>
                      <a:pt x="0" y="25"/>
                      <a:pt x="0" y="25"/>
                    </a:cubicBezTo>
                    <a:cubicBezTo>
                      <a:pt x="1" y="25"/>
                      <a:pt x="1" y="25"/>
                      <a:pt x="2" y="25"/>
                    </a:cubicBezTo>
                    <a:cubicBezTo>
                      <a:pt x="2" y="26"/>
                      <a:pt x="3" y="26"/>
                      <a:pt x="3" y="26"/>
                    </a:cubicBezTo>
                    <a:cubicBezTo>
                      <a:pt x="3" y="2"/>
                      <a:pt x="3" y="2"/>
                      <a:pt x="3" y="2"/>
                    </a:cubicBezTo>
                    <a:cubicBezTo>
                      <a:pt x="2" y="1"/>
                      <a:pt x="1" y="0"/>
                      <a:pt x="0" y="0"/>
                    </a:cubicBezTo>
                  </a:path>
                </a:pathLst>
              </a:custGeom>
              <a:solidFill>
                <a:srgbClr val="D1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4" name="Freeform 25">
                <a:extLst>
                  <a:ext uri="{FF2B5EF4-FFF2-40B4-BE49-F238E27FC236}">
                    <a16:creationId xmlns:a16="http://schemas.microsoft.com/office/drawing/2014/main" id="{8741E85B-A9EF-423E-A88B-059847431551}"/>
                  </a:ext>
                </a:extLst>
              </p:cNvPr>
              <p:cNvSpPr>
                <a:spLocks/>
              </p:cNvSpPr>
              <p:nvPr/>
            </p:nvSpPr>
            <p:spPr bwMode="auto">
              <a:xfrm>
                <a:off x="4099" y="1340"/>
                <a:ext cx="592" cy="255"/>
              </a:xfrm>
              <a:custGeom>
                <a:avLst/>
                <a:gdLst>
                  <a:gd name="T0" fmla="*/ 0 w 249"/>
                  <a:gd name="T1" fmla="*/ 0 h 107"/>
                  <a:gd name="T2" fmla="*/ 116 w 249"/>
                  <a:gd name="T3" fmla="*/ 51 h 107"/>
                  <a:gd name="T4" fmla="*/ 247 w 249"/>
                  <a:gd name="T5" fmla="*/ 107 h 107"/>
                  <a:gd name="T6" fmla="*/ 247 w 249"/>
                  <a:gd name="T7" fmla="*/ 107 h 107"/>
                  <a:gd name="T8" fmla="*/ 248 w 249"/>
                  <a:gd name="T9" fmla="*/ 105 h 107"/>
                  <a:gd name="T10" fmla="*/ 185 w 249"/>
                  <a:gd name="T11" fmla="*/ 79 h 107"/>
                  <a:gd name="T12" fmla="*/ 151 w 249"/>
                  <a:gd name="T13" fmla="*/ 63 h 107"/>
                  <a:gd name="T14" fmla="*/ 0 w 249"/>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07">
                    <a:moveTo>
                      <a:pt x="0" y="0"/>
                    </a:moveTo>
                    <a:cubicBezTo>
                      <a:pt x="38" y="19"/>
                      <a:pt x="78" y="34"/>
                      <a:pt x="116" y="51"/>
                    </a:cubicBezTo>
                    <a:cubicBezTo>
                      <a:pt x="159" y="71"/>
                      <a:pt x="201" y="96"/>
                      <a:pt x="247" y="107"/>
                    </a:cubicBezTo>
                    <a:cubicBezTo>
                      <a:pt x="247" y="107"/>
                      <a:pt x="247" y="107"/>
                      <a:pt x="247" y="107"/>
                    </a:cubicBezTo>
                    <a:cubicBezTo>
                      <a:pt x="248" y="107"/>
                      <a:pt x="249" y="105"/>
                      <a:pt x="248" y="105"/>
                    </a:cubicBezTo>
                    <a:cubicBezTo>
                      <a:pt x="227" y="96"/>
                      <a:pt x="205" y="88"/>
                      <a:pt x="185" y="79"/>
                    </a:cubicBezTo>
                    <a:cubicBezTo>
                      <a:pt x="173" y="74"/>
                      <a:pt x="162" y="68"/>
                      <a:pt x="151" y="63"/>
                    </a:cubicBezTo>
                    <a:cubicBezTo>
                      <a:pt x="100" y="42"/>
                      <a:pt x="46" y="20"/>
                      <a:pt x="0" y="0"/>
                    </a:cubicBezTo>
                  </a:path>
                </a:pathLst>
              </a:custGeom>
              <a:solidFill>
                <a:srgbClr val="B86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5" name="Freeform 26">
                <a:extLst>
                  <a:ext uri="{FF2B5EF4-FFF2-40B4-BE49-F238E27FC236}">
                    <a16:creationId xmlns:a16="http://schemas.microsoft.com/office/drawing/2014/main" id="{5DDA4167-7C86-4C36-AFDC-2EB541B839C1}"/>
                  </a:ext>
                </a:extLst>
              </p:cNvPr>
              <p:cNvSpPr>
                <a:spLocks/>
              </p:cNvSpPr>
              <p:nvPr/>
            </p:nvSpPr>
            <p:spPr bwMode="auto">
              <a:xfrm>
                <a:off x="3914" y="1283"/>
                <a:ext cx="489" cy="217"/>
              </a:xfrm>
              <a:custGeom>
                <a:avLst/>
                <a:gdLst>
                  <a:gd name="T0" fmla="*/ 2 w 206"/>
                  <a:gd name="T1" fmla="*/ 0 h 91"/>
                  <a:gd name="T2" fmla="*/ 1 w 206"/>
                  <a:gd name="T3" fmla="*/ 1 h 91"/>
                  <a:gd name="T4" fmla="*/ 42 w 206"/>
                  <a:gd name="T5" fmla="*/ 22 h 91"/>
                  <a:gd name="T6" fmla="*/ 97 w 206"/>
                  <a:gd name="T7" fmla="*/ 46 h 91"/>
                  <a:gd name="T8" fmla="*/ 205 w 206"/>
                  <a:gd name="T9" fmla="*/ 91 h 91"/>
                  <a:gd name="T10" fmla="*/ 205 w 206"/>
                  <a:gd name="T11" fmla="*/ 91 h 91"/>
                  <a:gd name="T12" fmla="*/ 205 w 206"/>
                  <a:gd name="T13" fmla="*/ 89 h 91"/>
                  <a:gd name="T14" fmla="*/ 103 w 206"/>
                  <a:gd name="T15" fmla="*/ 45 h 91"/>
                  <a:gd name="T16" fmla="*/ 53 w 206"/>
                  <a:gd name="T17" fmla="*/ 22 h 91"/>
                  <a:gd name="T18" fmla="*/ 2 w 206"/>
                  <a:gd name="T19" fmla="*/ 0 h 91"/>
                  <a:gd name="T20" fmla="*/ 2 w 206"/>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91">
                    <a:moveTo>
                      <a:pt x="2" y="0"/>
                    </a:moveTo>
                    <a:cubicBezTo>
                      <a:pt x="1" y="0"/>
                      <a:pt x="0" y="1"/>
                      <a:pt x="1" y="1"/>
                    </a:cubicBezTo>
                    <a:cubicBezTo>
                      <a:pt x="14" y="10"/>
                      <a:pt x="28" y="16"/>
                      <a:pt x="42" y="22"/>
                    </a:cubicBezTo>
                    <a:cubicBezTo>
                      <a:pt x="60" y="29"/>
                      <a:pt x="78" y="38"/>
                      <a:pt x="97" y="46"/>
                    </a:cubicBezTo>
                    <a:cubicBezTo>
                      <a:pt x="132" y="62"/>
                      <a:pt x="169" y="74"/>
                      <a:pt x="205" y="91"/>
                    </a:cubicBezTo>
                    <a:cubicBezTo>
                      <a:pt x="205" y="91"/>
                      <a:pt x="205" y="91"/>
                      <a:pt x="205" y="91"/>
                    </a:cubicBezTo>
                    <a:cubicBezTo>
                      <a:pt x="206" y="91"/>
                      <a:pt x="206" y="89"/>
                      <a:pt x="205" y="89"/>
                    </a:cubicBezTo>
                    <a:cubicBezTo>
                      <a:pt x="174" y="70"/>
                      <a:pt x="138" y="58"/>
                      <a:pt x="103" y="45"/>
                    </a:cubicBezTo>
                    <a:cubicBezTo>
                      <a:pt x="86" y="38"/>
                      <a:pt x="69" y="30"/>
                      <a:pt x="53" y="22"/>
                    </a:cubicBezTo>
                    <a:cubicBezTo>
                      <a:pt x="36" y="14"/>
                      <a:pt x="18" y="9"/>
                      <a:pt x="2" y="0"/>
                    </a:cubicBezTo>
                    <a:cubicBezTo>
                      <a:pt x="2" y="0"/>
                      <a:pt x="2" y="0"/>
                      <a:pt x="2" y="0"/>
                    </a:cubicBezTo>
                  </a:path>
                </a:pathLst>
              </a:custGeom>
              <a:solidFill>
                <a:srgbClr val="B86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6" name="Freeform 27">
                <a:extLst>
                  <a:ext uri="{FF2B5EF4-FFF2-40B4-BE49-F238E27FC236}">
                    <a16:creationId xmlns:a16="http://schemas.microsoft.com/office/drawing/2014/main" id="{D41AFA7B-EADF-43F1-91D8-63EE6079422C}"/>
                  </a:ext>
                </a:extLst>
              </p:cNvPr>
              <p:cNvSpPr>
                <a:spLocks/>
              </p:cNvSpPr>
              <p:nvPr/>
            </p:nvSpPr>
            <p:spPr bwMode="auto">
              <a:xfrm>
                <a:off x="3850" y="1283"/>
                <a:ext cx="943" cy="1930"/>
              </a:xfrm>
              <a:custGeom>
                <a:avLst/>
                <a:gdLst>
                  <a:gd name="T0" fmla="*/ 0 w 397"/>
                  <a:gd name="T1" fmla="*/ 0 h 811"/>
                  <a:gd name="T2" fmla="*/ 0 w 397"/>
                  <a:gd name="T3" fmla="*/ 641 h 811"/>
                  <a:gd name="T4" fmla="*/ 397 w 397"/>
                  <a:gd name="T5" fmla="*/ 811 h 811"/>
                  <a:gd name="T6" fmla="*/ 397 w 397"/>
                  <a:gd name="T7" fmla="*/ 164 h 811"/>
                  <a:gd name="T8" fmla="*/ 0 w 397"/>
                  <a:gd name="T9" fmla="*/ 0 h 811"/>
                </a:gdLst>
                <a:ahLst/>
                <a:cxnLst>
                  <a:cxn ang="0">
                    <a:pos x="T0" y="T1"/>
                  </a:cxn>
                  <a:cxn ang="0">
                    <a:pos x="T2" y="T3"/>
                  </a:cxn>
                  <a:cxn ang="0">
                    <a:pos x="T4" y="T5"/>
                  </a:cxn>
                  <a:cxn ang="0">
                    <a:pos x="T6" y="T7"/>
                  </a:cxn>
                  <a:cxn ang="0">
                    <a:pos x="T8" y="T9"/>
                  </a:cxn>
                </a:cxnLst>
                <a:rect l="0" t="0" r="r" b="b"/>
                <a:pathLst>
                  <a:path w="397" h="811">
                    <a:moveTo>
                      <a:pt x="0" y="0"/>
                    </a:moveTo>
                    <a:cubicBezTo>
                      <a:pt x="0" y="641"/>
                      <a:pt x="0" y="641"/>
                      <a:pt x="0" y="641"/>
                    </a:cubicBezTo>
                    <a:cubicBezTo>
                      <a:pt x="397" y="811"/>
                      <a:pt x="397" y="811"/>
                      <a:pt x="397" y="811"/>
                    </a:cubicBezTo>
                    <a:cubicBezTo>
                      <a:pt x="397" y="164"/>
                      <a:pt x="397" y="164"/>
                      <a:pt x="397" y="164"/>
                    </a:cubicBezTo>
                    <a:cubicBezTo>
                      <a:pt x="337" y="138"/>
                      <a:pt x="72" y="31"/>
                      <a:pt x="0" y="0"/>
                    </a:cubicBezTo>
                  </a:path>
                </a:pathLst>
              </a:custGeom>
              <a:solidFill>
                <a:srgbClr val="F7D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7" name="Freeform 28">
                <a:extLst>
                  <a:ext uri="{FF2B5EF4-FFF2-40B4-BE49-F238E27FC236}">
                    <a16:creationId xmlns:a16="http://schemas.microsoft.com/office/drawing/2014/main" id="{21DEEDDD-61B7-40EC-A421-6D221472568E}"/>
                  </a:ext>
                </a:extLst>
              </p:cNvPr>
              <p:cNvSpPr>
                <a:spLocks noEditPoints="1"/>
              </p:cNvSpPr>
              <p:nvPr/>
            </p:nvSpPr>
            <p:spPr bwMode="auto">
              <a:xfrm>
                <a:off x="3843" y="1276"/>
                <a:ext cx="957" cy="1944"/>
              </a:xfrm>
              <a:custGeom>
                <a:avLst/>
                <a:gdLst>
                  <a:gd name="T0" fmla="*/ 400 w 403"/>
                  <a:gd name="T1" fmla="*/ 817 h 817"/>
                  <a:gd name="T2" fmla="*/ 398 w 403"/>
                  <a:gd name="T3" fmla="*/ 817 h 817"/>
                  <a:gd name="T4" fmla="*/ 2 w 403"/>
                  <a:gd name="T5" fmla="*/ 647 h 817"/>
                  <a:gd name="T6" fmla="*/ 0 w 403"/>
                  <a:gd name="T7" fmla="*/ 644 h 817"/>
                  <a:gd name="T8" fmla="*/ 0 w 403"/>
                  <a:gd name="T9" fmla="*/ 3 h 817"/>
                  <a:gd name="T10" fmla="*/ 2 w 403"/>
                  <a:gd name="T11" fmla="*/ 1 h 817"/>
                  <a:gd name="T12" fmla="*/ 5 w 403"/>
                  <a:gd name="T13" fmla="*/ 0 h 817"/>
                  <a:gd name="T14" fmla="*/ 203 w 403"/>
                  <a:gd name="T15" fmla="*/ 82 h 817"/>
                  <a:gd name="T16" fmla="*/ 401 w 403"/>
                  <a:gd name="T17" fmla="*/ 164 h 817"/>
                  <a:gd name="T18" fmla="*/ 403 w 403"/>
                  <a:gd name="T19" fmla="*/ 167 h 817"/>
                  <a:gd name="T20" fmla="*/ 403 w 403"/>
                  <a:gd name="T21" fmla="*/ 814 h 817"/>
                  <a:gd name="T22" fmla="*/ 401 w 403"/>
                  <a:gd name="T23" fmla="*/ 816 h 817"/>
                  <a:gd name="T24" fmla="*/ 400 w 403"/>
                  <a:gd name="T25" fmla="*/ 817 h 817"/>
                  <a:gd name="T26" fmla="*/ 6 w 403"/>
                  <a:gd name="T27" fmla="*/ 642 h 817"/>
                  <a:gd name="T28" fmla="*/ 397 w 403"/>
                  <a:gd name="T29" fmla="*/ 809 h 817"/>
                  <a:gd name="T30" fmla="*/ 397 w 403"/>
                  <a:gd name="T31" fmla="*/ 169 h 817"/>
                  <a:gd name="T32" fmla="*/ 200 w 403"/>
                  <a:gd name="T33" fmla="*/ 88 h 817"/>
                  <a:gd name="T34" fmla="*/ 6 w 403"/>
                  <a:gd name="T35" fmla="*/ 8 h 817"/>
                  <a:gd name="T36" fmla="*/ 6 w 403"/>
                  <a:gd name="T37" fmla="*/ 64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817">
                    <a:moveTo>
                      <a:pt x="400" y="817"/>
                    </a:moveTo>
                    <a:cubicBezTo>
                      <a:pt x="399" y="817"/>
                      <a:pt x="399" y="817"/>
                      <a:pt x="398" y="817"/>
                    </a:cubicBezTo>
                    <a:cubicBezTo>
                      <a:pt x="2" y="647"/>
                      <a:pt x="2" y="647"/>
                      <a:pt x="2" y="647"/>
                    </a:cubicBezTo>
                    <a:cubicBezTo>
                      <a:pt x="1" y="646"/>
                      <a:pt x="0" y="645"/>
                      <a:pt x="0" y="644"/>
                    </a:cubicBezTo>
                    <a:cubicBezTo>
                      <a:pt x="0" y="3"/>
                      <a:pt x="0" y="3"/>
                      <a:pt x="0" y="3"/>
                    </a:cubicBezTo>
                    <a:cubicBezTo>
                      <a:pt x="0" y="2"/>
                      <a:pt x="1" y="1"/>
                      <a:pt x="2" y="1"/>
                    </a:cubicBezTo>
                    <a:cubicBezTo>
                      <a:pt x="3" y="0"/>
                      <a:pt x="4" y="0"/>
                      <a:pt x="5" y="0"/>
                    </a:cubicBezTo>
                    <a:cubicBezTo>
                      <a:pt x="40" y="16"/>
                      <a:pt x="123" y="49"/>
                      <a:pt x="203" y="82"/>
                    </a:cubicBezTo>
                    <a:cubicBezTo>
                      <a:pt x="285" y="116"/>
                      <a:pt x="370" y="151"/>
                      <a:pt x="401" y="164"/>
                    </a:cubicBezTo>
                    <a:cubicBezTo>
                      <a:pt x="402" y="164"/>
                      <a:pt x="403" y="165"/>
                      <a:pt x="403" y="167"/>
                    </a:cubicBezTo>
                    <a:cubicBezTo>
                      <a:pt x="403" y="814"/>
                      <a:pt x="403" y="814"/>
                      <a:pt x="403" y="814"/>
                    </a:cubicBezTo>
                    <a:cubicBezTo>
                      <a:pt x="403" y="815"/>
                      <a:pt x="402" y="816"/>
                      <a:pt x="401" y="816"/>
                    </a:cubicBezTo>
                    <a:cubicBezTo>
                      <a:pt x="401" y="817"/>
                      <a:pt x="400" y="817"/>
                      <a:pt x="400" y="817"/>
                    </a:cubicBezTo>
                    <a:moveTo>
                      <a:pt x="6" y="642"/>
                    </a:moveTo>
                    <a:cubicBezTo>
                      <a:pt x="397" y="809"/>
                      <a:pt x="397" y="809"/>
                      <a:pt x="397" y="809"/>
                    </a:cubicBezTo>
                    <a:cubicBezTo>
                      <a:pt x="397" y="169"/>
                      <a:pt x="397" y="169"/>
                      <a:pt x="397" y="169"/>
                    </a:cubicBezTo>
                    <a:cubicBezTo>
                      <a:pt x="365" y="155"/>
                      <a:pt x="281" y="121"/>
                      <a:pt x="200" y="88"/>
                    </a:cubicBezTo>
                    <a:cubicBezTo>
                      <a:pt x="123" y="56"/>
                      <a:pt x="44" y="24"/>
                      <a:pt x="6" y="8"/>
                    </a:cubicBezTo>
                    <a:cubicBezTo>
                      <a:pt x="6" y="642"/>
                      <a:pt x="6" y="642"/>
                      <a:pt x="6" y="642"/>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8" name="Freeform 29">
                <a:extLst>
                  <a:ext uri="{FF2B5EF4-FFF2-40B4-BE49-F238E27FC236}">
                    <a16:creationId xmlns:a16="http://schemas.microsoft.com/office/drawing/2014/main" id="{EE7F87CB-63B0-416B-BF4E-6518B2589D85}"/>
                  </a:ext>
                </a:extLst>
              </p:cNvPr>
              <p:cNvSpPr>
                <a:spLocks noEditPoints="1"/>
              </p:cNvSpPr>
              <p:nvPr/>
            </p:nvSpPr>
            <p:spPr bwMode="auto">
              <a:xfrm>
                <a:off x="3857" y="1364"/>
                <a:ext cx="929" cy="455"/>
              </a:xfrm>
              <a:custGeom>
                <a:avLst/>
                <a:gdLst>
                  <a:gd name="T0" fmla="*/ 206 w 391"/>
                  <a:gd name="T1" fmla="*/ 79 h 191"/>
                  <a:gd name="T2" fmla="*/ 198 w 391"/>
                  <a:gd name="T3" fmla="*/ 79 h 191"/>
                  <a:gd name="T4" fmla="*/ 233 w 391"/>
                  <a:gd name="T5" fmla="*/ 93 h 191"/>
                  <a:gd name="T6" fmla="*/ 296 w 391"/>
                  <a:gd name="T7" fmla="*/ 120 h 191"/>
                  <a:gd name="T8" fmla="*/ 291 w 391"/>
                  <a:gd name="T9" fmla="*/ 118 h 191"/>
                  <a:gd name="T10" fmla="*/ 252 w 391"/>
                  <a:gd name="T11" fmla="*/ 92 h 191"/>
                  <a:gd name="T12" fmla="*/ 221 w 391"/>
                  <a:gd name="T13" fmla="*/ 80 h 191"/>
                  <a:gd name="T14" fmla="*/ 206 w 391"/>
                  <a:gd name="T15" fmla="*/ 79 h 191"/>
                  <a:gd name="T16" fmla="*/ 57 w 391"/>
                  <a:gd name="T17" fmla="*/ 67 h 191"/>
                  <a:gd name="T18" fmla="*/ 95 w 391"/>
                  <a:gd name="T19" fmla="*/ 97 h 191"/>
                  <a:gd name="T20" fmla="*/ 124 w 391"/>
                  <a:gd name="T21" fmla="*/ 108 h 191"/>
                  <a:gd name="T22" fmla="*/ 153 w 391"/>
                  <a:gd name="T23" fmla="*/ 120 h 191"/>
                  <a:gd name="T24" fmla="*/ 197 w 391"/>
                  <a:gd name="T25" fmla="*/ 123 h 191"/>
                  <a:gd name="T26" fmla="*/ 191 w 391"/>
                  <a:gd name="T27" fmla="*/ 120 h 191"/>
                  <a:gd name="T28" fmla="*/ 114 w 391"/>
                  <a:gd name="T29" fmla="*/ 85 h 191"/>
                  <a:gd name="T30" fmla="*/ 57 w 391"/>
                  <a:gd name="T31" fmla="*/ 67 h 191"/>
                  <a:gd name="T32" fmla="*/ 0 w 391"/>
                  <a:gd name="T33" fmla="*/ 0 h 191"/>
                  <a:gd name="T34" fmla="*/ 0 w 391"/>
                  <a:gd name="T35" fmla="*/ 46 h 191"/>
                  <a:gd name="T36" fmla="*/ 5 w 391"/>
                  <a:gd name="T37" fmla="*/ 46 h 191"/>
                  <a:gd name="T38" fmla="*/ 46 w 391"/>
                  <a:gd name="T39" fmla="*/ 60 h 191"/>
                  <a:gd name="T40" fmla="*/ 112 w 391"/>
                  <a:gd name="T41" fmla="*/ 77 h 191"/>
                  <a:gd name="T42" fmla="*/ 189 w 391"/>
                  <a:gd name="T43" fmla="*/ 112 h 191"/>
                  <a:gd name="T44" fmla="*/ 215 w 391"/>
                  <a:gd name="T45" fmla="*/ 123 h 191"/>
                  <a:gd name="T46" fmla="*/ 216 w 391"/>
                  <a:gd name="T47" fmla="*/ 123 h 191"/>
                  <a:gd name="T48" fmla="*/ 346 w 391"/>
                  <a:gd name="T49" fmla="*/ 182 h 191"/>
                  <a:gd name="T50" fmla="*/ 389 w 391"/>
                  <a:gd name="T51" fmla="*/ 191 h 191"/>
                  <a:gd name="T52" fmla="*/ 391 w 391"/>
                  <a:gd name="T53" fmla="*/ 191 h 191"/>
                  <a:gd name="T54" fmla="*/ 391 w 391"/>
                  <a:gd name="T55" fmla="*/ 150 h 191"/>
                  <a:gd name="T56" fmla="*/ 381 w 391"/>
                  <a:gd name="T57" fmla="*/ 151 h 191"/>
                  <a:gd name="T58" fmla="*/ 359 w 391"/>
                  <a:gd name="T59" fmla="*/ 148 h 191"/>
                  <a:gd name="T60" fmla="*/ 370 w 391"/>
                  <a:gd name="T61" fmla="*/ 153 h 191"/>
                  <a:gd name="T62" fmla="*/ 370 w 391"/>
                  <a:gd name="T63" fmla="*/ 154 h 191"/>
                  <a:gd name="T64" fmla="*/ 370 w 391"/>
                  <a:gd name="T65" fmla="*/ 154 h 191"/>
                  <a:gd name="T66" fmla="*/ 302 w 391"/>
                  <a:gd name="T67" fmla="*/ 128 h 191"/>
                  <a:gd name="T68" fmla="*/ 230 w 391"/>
                  <a:gd name="T69" fmla="*/ 98 h 191"/>
                  <a:gd name="T70" fmla="*/ 184 w 391"/>
                  <a:gd name="T71" fmla="*/ 80 h 191"/>
                  <a:gd name="T72" fmla="*/ 179 w 391"/>
                  <a:gd name="T73" fmla="*/ 81 h 191"/>
                  <a:gd name="T74" fmla="*/ 165 w 391"/>
                  <a:gd name="T75" fmla="*/ 82 h 191"/>
                  <a:gd name="T76" fmla="*/ 170 w 391"/>
                  <a:gd name="T77" fmla="*/ 84 h 191"/>
                  <a:gd name="T78" fmla="*/ 318 w 391"/>
                  <a:gd name="T79" fmla="*/ 142 h 191"/>
                  <a:gd name="T80" fmla="*/ 317 w 391"/>
                  <a:gd name="T81" fmla="*/ 144 h 191"/>
                  <a:gd name="T82" fmla="*/ 317 w 391"/>
                  <a:gd name="T83" fmla="*/ 143 h 191"/>
                  <a:gd name="T84" fmla="*/ 167 w 391"/>
                  <a:gd name="T85" fmla="*/ 91 h 191"/>
                  <a:gd name="T86" fmla="*/ 144 w 391"/>
                  <a:gd name="T87" fmla="*/ 82 h 191"/>
                  <a:gd name="T88" fmla="*/ 130 w 391"/>
                  <a:gd name="T89" fmla="*/ 80 h 191"/>
                  <a:gd name="T90" fmla="*/ 88 w 391"/>
                  <a:gd name="T91" fmla="*/ 59 h 191"/>
                  <a:gd name="T92" fmla="*/ 27 w 391"/>
                  <a:gd name="T93" fmla="*/ 31 h 191"/>
                  <a:gd name="T94" fmla="*/ 28 w 391"/>
                  <a:gd name="T95" fmla="*/ 29 h 191"/>
                  <a:gd name="T96" fmla="*/ 28 w 391"/>
                  <a:gd name="T97" fmla="*/ 29 h 191"/>
                  <a:gd name="T98" fmla="*/ 69 w 391"/>
                  <a:gd name="T99" fmla="*/ 43 h 191"/>
                  <a:gd name="T100" fmla="*/ 0 w 391"/>
                  <a:gd name="T10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 h="191">
                    <a:moveTo>
                      <a:pt x="206" y="79"/>
                    </a:moveTo>
                    <a:cubicBezTo>
                      <a:pt x="203" y="79"/>
                      <a:pt x="200" y="79"/>
                      <a:pt x="198" y="79"/>
                    </a:cubicBezTo>
                    <a:cubicBezTo>
                      <a:pt x="209" y="84"/>
                      <a:pt x="221" y="88"/>
                      <a:pt x="233" y="93"/>
                    </a:cubicBezTo>
                    <a:cubicBezTo>
                      <a:pt x="254" y="102"/>
                      <a:pt x="275" y="111"/>
                      <a:pt x="296" y="120"/>
                    </a:cubicBezTo>
                    <a:cubicBezTo>
                      <a:pt x="294" y="119"/>
                      <a:pt x="293" y="119"/>
                      <a:pt x="291" y="118"/>
                    </a:cubicBezTo>
                    <a:cubicBezTo>
                      <a:pt x="279" y="111"/>
                      <a:pt x="266" y="100"/>
                      <a:pt x="252" y="92"/>
                    </a:cubicBezTo>
                    <a:cubicBezTo>
                      <a:pt x="241" y="88"/>
                      <a:pt x="231" y="84"/>
                      <a:pt x="221" y="80"/>
                    </a:cubicBezTo>
                    <a:cubicBezTo>
                      <a:pt x="216" y="79"/>
                      <a:pt x="211" y="79"/>
                      <a:pt x="206" y="79"/>
                    </a:cubicBezTo>
                    <a:moveTo>
                      <a:pt x="57" y="67"/>
                    </a:moveTo>
                    <a:cubicBezTo>
                      <a:pt x="71" y="77"/>
                      <a:pt x="83" y="88"/>
                      <a:pt x="95" y="97"/>
                    </a:cubicBezTo>
                    <a:cubicBezTo>
                      <a:pt x="105" y="101"/>
                      <a:pt x="114" y="104"/>
                      <a:pt x="124" y="108"/>
                    </a:cubicBezTo>
                    <a:cubicBezTo>
                      <a:pt x="133" y="112"/>
                      <a:pt x="143" y="116"/>
                      <a:pt x="153" y="120"/>
                    </a:cubicBezTo>
                    <a:cubicBezTo>
                      <a:pt x="167" y="122"/>
                      <a:pt x="181" y="123"/>
                      <a:pt x="197" y="123"/>
                    </a:cubicBezTo>
                    <a:cubicBezTo>
                      <a:pt x="195" y="122"/>
                      <a:pt x="193" y="121"/>
                      <a:pt x="191" y="120"/>
                    </a:cubicBezTo>
                    <a:cubicBezTo>
                      <a:pt x="165" y="110"/>
                      <a:pt x="141" y="95"/>
                      <a:pt x="114" y="85"/>
                    </a:cubicBezTo>
                    <a:cubicBezTo>
                      <a:pt x="96" y="78"/>
                      <a:pt x="77" y="72"/>
                      <a:pt x="57" y="67"/>
                    </a:cubicBezTo>
                    <a:moveTo>
                      <a:pt x="0" y="0"/>
                    </a:moveTo>
                    <a:cubicBezTo>
                      <a:pt x="0" y="46"/>
                      <a:pt x="0" y="46"/>
                      <a:pt x="0" y="46"/>
                    </a:cubicBezTo>
                    <a:cubicBezTo>
                      <a:pt x="2" y="46"/>
                      <a:pt x="3" y="46"/>
                      <a:pt x="5" y="46"/>
                    </a:cubicBezTo>
                    <a:cubicBezTo>
                      <a:pt x="19" y="46"/>
                      <a:pt x="33" y="51"/>
                      <a:pt x="46" y="60"/>
                    </a:cubicBezTo>
                    <a:cubicBezTo>
                      <a:pt x="69" y="63"/>
                      <a:pt x="91" y="70"/>
                      <a:pt x="112" y="77"/>
                    </a:cubicBezTo>
                    <a:cubicBezTo>
                      <a:pt x="139" y="87"/>
                      <a:pt x="163" y="101"/>
                      <a:pt x="189" y="112"/>
                    </a:cubicBezTo>
                    <a:cubicBezTo>
                      <a:pt x="198" y="116"/>
                      <a:pt x="207" y="119"/>
                      <a:pt x="215" y="123"/>
                    </a:cubicBezTo>
                    <a:cubicBezTo>
                      <a:pt x="216" y="123"/>
                      <a:pt x="216" y="123"/>
                      <a:pt x="216" y="123"/>
                    </a:cubicBezTo>
                    <a:cubicBezTo>
                      <a:pt x="268" y="125"/>
                      <a:pt x="301" y="165"/>
                      <a:pt x="346" y="182"/>
                    </a:cubicBezTo>
                    <a:cubicBezTo>
                      <a:pt x="361" y="188"/>
                      <a:pt x="375" y="191"/>
                      <a:pt x="389" y="191"/>
                    </a:cubicBezTo>
                    <a:cubicBezTo>
                      <a:pt x="390" y="191"/>
                      <a:pt x="390" y="191"/>
                      <a:pt x="391" y="191"/>
                    </a:cubicBezTo>
                    <a:cubicBezTo>
                      <a:pt x="391" y="150"/>
                      <a:pt x="391" y="150"/>
                      <a:pt x="391" y="150"/>
                    </a:cubicBezTo>
                    <a:cubicBezTo>
                      <a:pt x="387" y="151"/>
                      <a:pt x="384" y="151"/>
                      <a:pt x="381" y="151"/>
                    </a:cubicBezTo>
                    <a:cubicBezTo>
                      <a:pt x="374" y="151"/>
                      <a:pt x="366" y="150"/>
                      <a:pt x="359" y="148"/>
                    </a:cubicBezTo>
                    <a:cubicBezTo>
                      <a:pt x="363" y="150"/>
                      <a:pt x="366" y="151"/>
                      <a:pt x="370" y="153"/>
                    </a:cubicBezTo>
                    <a:cubicBezTo>
                      <a:pt x="371" y="153"/>
                      <a:pt x="371" y="154"/>
                      <a:pt x="370" y="154"/>
                    </a:cubicBezTo>
                    <a:cubicBezTo>
                      <a:pt x="370" y="154"/>
                      <a:pt x="370" y="154"/>
                      <a:pt x="370" y="154"/>
                    </a:cubicBezTo>
                    <a:cubicBezTo>
                      <a:pt x="346" y="150"/>
                      <a:pt x="324" y="137"/>
                      <a:pt x="302" y="128"/>
                    </a:cubicBezTo>
                    <a:cubicBezTo>
                      <a:pt x="278" y="118"/>
                      <a:pt x="254" y="108"/>
                      <a:pt x="230" y="98"/>
                    </a:cubicBezTo>
                    <a:cubicBezTo>
                      <a:pt x="215" y="92"/>
                      <a:pt x="200" y="86"/>
                      <a:pt x="184" y="80"/>
                    </a:cubicBezTo>
                    <a:cubicBezTo>
                      <a:pt x="183" y="80"/>
                      <a:pt x="181" y="81"/>
                      <a:pt x="179" y="81"/>
                    </a:cubicBezTo>
                    <a:cubicBezTo>
                      <a:pt x="175" y="81"/>
                      <a:pt x="170" y="82"/>
                      <a:pt x="165" y="82"/>
                    </a:cubicBezTo>
                    <a:cubicBezTo>
                      <a:pt x="167" y="83"/>
                      <a:pt x="168" y="83"/>
                      <a:pt x="170" y="84"/>
                    </a:cubicBezTo>
                    <a:cubicBezTo>
                      <a:pt x="220" y="102"/>
                      <a:pt x="269" y="121"/>
                      <a:pt x="318" y="142"/>
                    </a:cubicBezTo>
                    <a:cubicBezTo>
                      <a:pt x="318" y="143"/>
                      <a:pt x="318" y="144"/>
                      <a:pt x="317" y="144"/>
                    </a:cubicBezTo>
                    <a:cubicBezTo>
                      <a:pt x="317" y="144"/>
                      <a:pt x="317" y="143"/>
                      <a:pt x="317" y="143"/>
                    </a:cubicBezTo>
                    <a:cubicBezTo>
                      <a:pt x="266" y="128"/>
                      <a:pt x="217" y="109"/>
                      <a:pt x="167" y="91"/>
                    </a:cubicBezTo>
                    <a:cubicBezTo>
                      <a:pt x="159" y="88"/>
                      <a:pt x="151" y="85"/>
                      <a:pt x="144" y="82"/>
                    </a:cubicBezTo>
                    <a:cubicBezTo>
                      <a:pt x="139" y="82"/>
                      <a:pt x="135" y="81"/>
                      <a:pt x="130" y="80"/>
                    </a:cubicBezTo>
                    <a:cubicBezTo>
                      <a:pt x="115" y="76"/>
                      <a:pt x="101" y="69"/>
                      <a:pt x="88" y="59"/>
                    </a:cubicBezTo>
                    <a:cubicBezTo>
                      <a:pt x="68" y="50"/>
                      <a:pt x="48" y="39"/>
                      <a:pt x="27" y="31"/>
                    </a:cubicBezTo>
                    <a:cubicBezTo>
                      <a:pt x="26" y="31"/>
                      <a:pt x="27" y="29"/>
                      <a:pt x="28" y="29"/>
                    </a:cubicBezTo>
                    <a:cubicBezTo>
                      <a:pt x="28" y="29"/>
                      <a:pt x="28" y="29"/>
                      <a:pt x="28" y="29"/>
                    </a:cubicBezTo>
                    <a:cubicBezTo>
                      <a:pt x="42" y="31"/>
                      <a:pt x="56" y="37"/>
                      <a:pt x="69" y="43"/>
                    </a:cubicBezTo>
                    <a:cubicBezTo>
                      <a:pt x="48" y="24"/>
                      <a:pt x="27" y="5"/>
                      <a:pt x="0" y="0"/>
                    </a:cubicBezTo>
                  </a:path>
                </a:pathLst>
              </a:custGeom>
              <a:solidFill>
                <a:srgbClr val="EFB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9" name="Freeform 30">
                <a:extLst>
                  <a:ext uri="{FF2B5EF4-FFF2-40B4-BE49-F238E27FC236}">
                    <a16:creationId xmlns:a16="http://schemas.microsoft.com/office/drawing/2014/main" id="{0AB69DD6-9408-4C7F-9047-AE9A663B02D4}"/>
                  </a:ext>
                </a:extLst>
              </p:cNvPr>
              <p:cNvSpPr>
                <a:spLocks noEditPoints="1"/>
              </p:cNvSpPr>
              <p:nvPr/>
            </p:nvSpPr>
            <p:spPr bwMode="auto">
              <a:xfrm>
                <a:off x="3850" y="1364"/>
                <a:ext cx="936" cy="455"/>
              </a:xfrm>
              <a:custGeom>
                <a:avLst/>
                <a:gdLst>
                  <a:gd name="T0" fmla="*/ 394 w 394"/>
                  <a:gd name="T1" fmla="*/ 150 h 191"/>
                  <a:gd name="T2" fmla="*/ 394 w 394"/>
                  <a:gd name="T3" fmla="*/ 150 h 191"/>
                  <a:gd name="T4" fmla="*/ 394 w 394"/>
                  <a:gd name="T5" fmla="*/ 191 h 191"/>
                  <a:gd name="T6" fmla="*/ 394 w 394"/>
                  <a:gd name="T7" fmla="*/ 191 h 191"/>
                  <a:gd name="T8" fmla="*/ 394 w 394"/>
                  <a:gd name="T9" fmla="*/ 150 h 191"/>
                  <a:gd name="T10" fmla="*/ 0 w 394"/>
                  <a:gd name="T11" fmla="*/ 0 h 191"/>
                  <a:gd name="T12" fmla="*/ 0 w 394"/>
                  <a:gd name="T13" fmla="*/ 77 h 191"/>
                  <a:gd name="T14" fmla="*/ 0 w 394"/>
                  <a:gd name="T15" fmla="*/ 77 h 191"/>
                  <a:gd name="T16" fmla="*/ 0 w 394"/>
                  <a:gd name="T17" fmla="*/ 46 h 191"/>
                  <a:gd name="T18" fmla="*/ 3 w 394"/>
                  <a:gd name="T19" fmla="*/ 46 h 191"/>
                  <a:gd name="T20" fmla="*/ 3 w 394"/>
                  <a:gd name="T21" fmla="*/ 0 h 191"/>
                  <a:gd name="T22" fmla="*/ 0 w 394"/>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191">
                    <a:moveTo>
                      <a:pt x="394" y="150"/>
                    </a:moveTo>
                    <a:cubicBezTo>
                      <a:pt x="394" y="150"/>
                      <a:pt x="394" y="150"/>
                      <a:pt x="394" y="150"/>
                    </a:cubicBezTo>
                    <a:cubicBezTo>
                      <a:pt x="394" y="191"/>
                      <a:pt x="394" y="191"/>
                      <a:pt x="394" y="191"/>
                    </a:cubicBezTo>
                    <a:cubicBezTo>
                      <a:pt x="394" y="191"/>
                      <a:pt x="394" y="191"/>
                      <a:pt x="394" y="191"/>
                    </a:cubicBezTo>
                    <a:cubicBezTo>
                      <a:pt x="394" y="150"/>
                      <a:pt x="394" y="150"/>
                      <a:pt x="394" y="150"/>
                    </a:cubicBezTo>
                    <a:moveTo>
                      <a:pt x="0" y="0"/>
                    </a:moveTo>
                    <a:cubicBezTo>
                      <a:pt x="0" y="77"/>
                      <a:pt x="0" y="77"/>
                      <a:pt x="0" y="77"/>
                    </a:cubicBezTo>
                    <a:cubicBezTo>
                      <a:pt x="0" y="77"/>
                      <a:pt x="0" y="77"/>
                      <a:pt x="0" y="77"/>
                    </a:cubicBezTo>
                    <a:cubicBezTo>
                      <a:pt x="0" y="46"/>
                      <a:pt x="0" y="46"/>
                      <a:pt x="0" y="46"/>
                    </a:cubicBezTo>
                    <a:cubicBezTo>
                      <a:pt x="1" y="46"/>
                      <a:pt x="2" y="46"/>
                      <a:pt x="3" y="46"/>
                    </a:cubicBezTo>
                    <a:cubicBezTo>
                      <a:pt x="3" y="0"/>
                      <a:pt x="3" y="0"/>
                      <a:pt x="3" y="0"/>
                    </a:cubicBezTo>
                    <a:cubicBezTo>
                      <a:pt x="2" y="0"/>
                      <a:pt x="1" y="0"/>
                      <a:pt x="0" y="0"/>
                    </a:cubicBezTo>
                  </a:path>
                </a:pathLst>
              </a:custGeom>
              <a:solidFill>
                <a:srgbClr val="E38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0" name="Freeform 31">
                <a:extLst>
                  <a:ext uri="{FF2B5EF4-FFF2-40B4-BE49-F238E27FC236}">
                    <a16:creationId xmlns:a16="http://schemas.microsoft.com/office/drawing/2014/main" id="{49D8FD10-4F60-43FC-8271-ADD60B028EAE}"/>
                  </a:ext>
                </a:extLst>
              </p:cNvPr>
              <p:cNvSpPr>
                <a:spLocks/>
              </p:cNvSpPr>
              <p:nvPr/>
            </p:nvSpPr>
            <p:spPr bwMode="auto">
              <a:xfrm>
                <a:off x="3857" y="1474"/>
                <a:ext cx="929" cy="456"/>
              </a:xfrm>
              <a:custGeom>
                <a:avLst/>
                <a:gdLst>
                  <a:gd name="T0" fmla="*/ 5 w 391"/>
                  <a:gd name="T1" fmla="*/ 0 h 192"/>
                  <a:gd name="T2" fmla="*/ 0 w 391"/>
                  <a:gd name="T3" fmla="*/ 0 h 192"/>
                  <a:gd name="T4" fmla="*/ 0 w 391"/>
                  <a:gd name="T5" fmla="*/ 32 h 192"/>
                  <a:gd name="T6" fmla="*/ 4 w 391"/>
                  <a:gd name="T7" fmla="*/ 32 h 192"/>
                  <a:gd name="T8" fmla="*/ 62 w 391"/>
                  <a:gd name="T9" fmla="*/ 62 h 192"/>
                  <a:gd name="T10" fmla="*/ 68 w 391"/>
                  <a:gd name="T11" fmla="*/ 67 h 192"/>
                  <a:gd name="T12" fmla="*/ 150 w 391"/>
                  <a:gd name="T13" fmla="*/ 102 h 192"/>
                  <a:gd name="T14" fmla="*/ 184 w 391"/>
                  <a:gd name="T15" fmla="*/ 105 h 192"/>
                  <a:gd name="T16" fmla="*/ 223 w 391"/>
                  <a:gd name="T17" fmla="*/ 109 h 192"/>
                  <a:gd name="T18" fmla="*/ 261 w 391"/>
                  <a:gd name="T19" fmla="*/ 120 h 192"/>
                  <a:gd name="T20" fmla="*/ 311 w 391"/>
                  <a:gd name="T21" fmla="*/ 150 h 192"/>
                  <a:gd name="T22" fmla="*/ 312 w 391"/>
                  <a:gd name="T23" fmla="*/ 151 h 192"/>
                  <a:gd name="T24" fmla="*/ 367 w 391"/>
                  <a:gd name="T25" fmla="*/ 184 h 192"/>
                  <a:gd name="T26" fmla="*/ 371 w 391"/>
                  <a:gd name="T27" fmla="*/ 185 h 192"/>
                  <a:gd name="T28" fmla="*/ 391 w 391"/>
                  <a:gd name="T29" fmla="*/ 192 h 192"/>
                  <a:gd name="T30" fmla="*/ 391 w 391"/>
                  <a:gd name="T31" fmla="*/ 145 h 192"/>
                  <a:gd name="T32" fmla="*/ 389 w 391"/>
                  <a:gd name="T33" fmla="*/ 145 h 192"/>
                  <a:gd name="T34" fmla="*/ 346 w 391"/>
                  <a:gd name="T35" fmla="*/ 136 h 192"/>
                  <a:gd name="T36" fmla="*/ 216 w 391"/>
                  <a:gd name="T37" fmla="*/ 77 h 192"/>
                  <a:gd name="T38" fmla="*/ 215 w 391"/>
                  <a:gd name="T39" fmla="*/ 77 h 192"/>
                  <a:gd name="T40" fmla="*/ 356 w 391"/>
                  <a:gd name="T41" fmla="*/ 142 h 192"/>
                  <a:gd name="T42" fmla="*/ 355 w 391"/>
                  <a:gd name="T43" fmla="*/ 143 h 192"/>
                  <a:gd name="T44" fmla="*/ 355 w 391"/>
                  <a:gd name="T45" fmla="*/ 143 h 192"/>
                  <a:gd name="T46" fmla="*/ 276 w 391"/>
                  <a:gd name="T47" fmla="*/ 110 h 192"/>
                  <a:gd name="T48" fmla="*/ 197 w 391"/>
                  <a:gd name="T49" fmla="*/ 77 h 192"/>
                  <a:gd name="T50" fmla="*/ 153 w 391"/>
                  <a:gd name="T51" fmla="*/ 74 h 192"/>
                  <a:gd name="T52" fmla="*/ 162 w 391"/>
                  <a:gd name="T53" fmla="*/ 79 h 192"/>
                  <a:gd name="T54" fmla="*/ 206 w 391"/>
                  <a:gd name="T55" fmla="*/ 99 h 192"/>
                  <a:gd name="T56" fmla="*/ 206 w 391"/>
                  <a:gd name="T57" fmla="*/ 100 h 192"/>
                  <a:gd name="T58" fmla="*/ 206 w 391"/>
                  <a:gd name="T59" fmla="*/ 100 h 192"/>
                  <a:gd name="T60" fmla="*/ 126 w 391"/>
                  <a:gd name="T61" fmla="*/ 70 h 192"/>
                  <a:gd name="T62" fmla="*/ 43 w 391"/>
                  <a:gd name="T63" fmla="*/ 34 h 192"/>
                  <a:gd name="T64" fmla="*/ 43 w 391"/>
                  <a:gd name="T65" fmla="*/ 33 h 192"/>
                  <a:gd name="T66" fmla="*/ 44 w 391"/>
                  <a:gd name="T67" fmla="*/ 33 h 192"/>
                  <a:gd name="T68" fmla="*/ 95 w 391"/>
                  <a:gd name="T69" fmla="*/ 51 h 192"/>
                  <a:gd name="T70" fmla="*/ 57 w 391"/>
                  <a:gd name="T71" fmla="*/ 21 h 192"/>
                  <a:gd name="T72" fmla="*/ 32 w 391"/>
                  <a:gd name="T73" fmla="*/ 15 h 192"/>
                  <a:gd name="T74" fmla="*/ 32 w 391"/>
                  <a:gd name="T75" fmla="*/ 12 h 192"/>
                  <a:gd name="T76" fmla="*/ 32 w 391"/>
                  <a:gd name="T77" fmla="*/ 12 h 192"/>
                  <a:gd name="T78" fmla="*/ 46 w 391"/>
                  <a:gd name="T79" fmla="*/ 14 h 192"/>
                  <a:gd name="T80" fmla="*/ 5 w 391"/>
                  <a:gd name="T8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192">
                    <a:moveTo>
                      <a:pt x="5" y="0"/>
                    </a:moveTo>
                    <a:cubicBezTo>
                      <a:pt x="3" y="0"/>
                      <a:pt x="2" y="0"/>
                      <a:pt x="0" y="0"/>
                    </a:cubicBezTo>
                    <a:cubicBezTo>
                      <a:pt x="0" y="32"/>
                      <a:pt x="0" y="32"/>
                      <a:pt x="0" y="32"/>
                    </a:cubicBezTo>
                    <a:cubicBezTo>
                      <a:pt x="2" y="32"/>
                      <a:pt x="3" y="32"/>
                      <a:pt x="4" y="32"/>
                    </a:cubicBezTo>
                    <a:cubicBezTo>
                      <a:pt x="25" y="36"/>
                      <a:pt x="45" y="50"/>
                      <a:pt x="62" y="62"/>
                    </a:cubicBezTo>
                    <a:cubicBezTo>
                      <a:pt x="68" y="67"/>
                      <a:pt x="68" y="67"/>
                      <a:pt x="68" y="67"/>
                    </a:cubicBezTo>
                    <a:cubicBezTo>
                      <a:pt x="93" y="86"/>
                      <a:pt x="122" y="98"/>
                      <a:pt x="150" y="102"/>
                    </a:cubicBezTo>
                    <a:cubicBezTo>
                      <a:pt x="161" y="103"/>
                      <a:pt x="173" y="104"/>
                      <a:pt x="184" y="105"/>
                    </a:cubicBezTo>
                    <a:cubicBezTo>
                      <a:pt x="197" y="106"/>
                      <a:pt x="210" y="107"/>
                      <a:pt x="223" y="109"/>
                    </a:cubicBezTo>
                    <a:cubicBezTo>
                      <a:pt x="236" y="111"/>
                      <a:pt x="249" y="115"/>
                      <a:pt x="261" y="120"/>
                    </a:cubicBezTo>
                    <a:cubicBezTo>
                      <a:pt x="280" y="128"/>
                      <a:pt x="296" y="140"/>
                      <a:pt x="311" y="150"/>
                    </a:cubicBezTo>
                    <a:cubicBezTo>
                      <a:pt x="312" y="151"/>
                      <a:pt x="312" y="151"/>
                      <a:pt x="312" y="151"/>
                    </a:cubicBezTo>
                    <a:cubicBezTo>
                      <a:pt x="329" y="164"/>
                      <a:pt x="347" y="176"/>
                      <a:pt x="367" y="184"/>
                    </a:cubicBezTo>
                    <a:cubicBezTo>
                      <a:pt x="367" y="184"/>
                      <a:pt x="369" y="184"/>
                      <a:pt x="371" y="185"/>
                    </a:cubicBezTo>
                    <a:cubicBezTo>
                      <a:pt x="381" y="188"/>
                      <a:pt x="387" y="190"/>
                      <a:pt x="391" y="192"/>
                    </a:cubicBezTo>
                    <a:cubicBezTo>
                      <a:pt x="391" y="145"/>
                      <a:pt x="391" y="145"/>
                      <a:pt x="391" y="145"/>
                    </a:cubicBezTo>
                    <a:cubicBezTo>
                      <a:pt x="390" y="145"/>
                      <a:pt x="390" y="145"/>
                      <a:pt x="389" y="145"/>
                    </a:cubicBezTo>
                    <a:cubicBezTo>
                      <a:pt x="375" y="145"/>
                      <a:pt x="361" y="142"/>
                      <a:pt x="346" y="136"/>
                    </a:cubicBezTo>
                    <a:cubicBezTo>
                      <a:pt x="301" y="119"/>
                      <a:pt x="268" y="79"/>
                      <a:pt x="216" y="77"/>
                    </a:cubicBezTo>
                    <a:cubicBezTo>
                      <a:pt x="216" y="77"/>
                      <a:pt x="216" y="77"/>
                      <a:pt x="215" y="77"/>
                    </a:cubicBezTo>
                    <a:cubicBezTo>
                      <a:pt x="263" y="97"/>
                      <a:pt x="309" y="119"/>
                      <a:pt x="356" y="142"/>
                    </a:cubicBezTo>
                    <a:cubicBezTo>
                      <a:pt x="357" y="142"/>
                      <a:pt x="356" y="143"/>
                      <a:pt x="355" y="143"/>
                    </a:cubicBezTo>
                    <a:cubicBezTo>
                      <a:pt x="355" y="143"/>
                      <a:pt x="355" y="143"/>
                      <a:pt x="355" y="143"/>
                    </a:cubicBezTo>
                    <a:cubicBezTo>
                      <a:pt x="328" y="136"/>
                      <a:pt x="302" y="121"/>
                      <a:pt x="276" y="110"/>
                    </a:cubicBezTo>
                    <a:cubicBezTo>
                      <a:pt x="250" y="100"/>
                      <a:pt x="223" y="88"/>
                      <a:pt x="197" y="77"/>
                    </a:cubicBezTo>
                    <a:cubicBezTo>
                      <a:pt x="181" y="77"/>
                      <a:pt x="167" y="76"/>
                      <a:pt x="153" y="74"/>
                    </a:cubicBezTo>
                    <a:cubicBezTo>
                      <a:pt x="156" y="76"/>
                      <a:pt x="159" y="77"/>
                      <a:pt x="162" y="79"/>
                    </a:cubicBezTo>
                    <a:cubicBezTo>
                      <a:pt x="177" y="86"/>
                      <a:pt x="191" y="94"/>
                      <a:pt x="206" y="99"/>
                    </a:cubicBezTo>
                    <a:cubicBezTo>
                      <a:pt x="207" y="99"/>
                      <a:pt x="207" y="100"/>
                      <a:pt x="206" y="100"/>
                    </a:cubicBezTo>
                    <a:cubicBezTo>
                      <a:pt x="206" y="100"/>
                      <a:pt x="206" y="100"/>
                      <a:pt x="206" y="100"/>
                    </a:cubicBezTo>
                    <a:cubicBezTo>
                      <a:pt x="178" y="93"/>
                      <a:pt x="153" y="81"/>
                      <a:pt x="126" y="70"/>
                    </a:cubicBezTo>
                    <a:cubicBezTo>
                      <a:pt x="99" y="58"/>
                      <a:pt x="71" y="46"/>
                      <a:pt x="43" y="34"/>
                    </a:cubicBezTo>
                    <a:cubicBezTo>
                      <a:pt x="43" y="34"/>
                      <a:pt x="43" y="33"/>
                      <a:pt x="43" y="33"/>
                    </a:cubicBezTo>
                    <a:cubicBezTo>
                      <a:pt x="44" y="33"/>
                      <a:pt x="44" y="33"/>
                      <a:pt x="44" y="33"/>
                    </a:cubicBezTo>
                    <a:cubicBezTo>
                      <a:pt x="61" y="38"/>
                      <a:pt x="78" y="44"/>
                      <a:pt x="95" y="51"/>
                    </a:cubicBezTo>
                    <a:cubicBezTo>
                      <a:pt x="83" y="42"/>
                      <a:pt x="71" y="31"/>
                      <a:pt x="57" y="21"/>
                    </a:cubicBezTo>
                    <a:cubicBezTo>
                      <a:pt x="49" y="19"/>
                      <a:pt x="40" y="17"/>
                      <a:pt x="32" y="15"/>
                    </a:cubicBezTo>
                    <a:cubicBezTo>
                      <a:pt x="30" y="14"/>
                      <a:pt x="30" y="12"/>
                      <a:pt x="32" y="12"/>
                    </a:cubicBezTo>
                    <a:cubicBezTo>
                      <a:pt x="32" y="12"/>
                      <a:pt x="32" y="12"/>
                      <a:pt x="32" y="12"/>
                    </a:cubicBezTo>
                    <a:cubicBezTo>
                      <a:pt x="37" y="12"/>
                      <a:pt x="42" y="13"/>
                      <a:pt x="46" y="14"/>
                    </a:cubicBezTo>
                    <a:cubicBezTo>
                      <a:pt x="33" y="5"/>
                      <a:pt x="19" y="0"/>
                      <a:pt x="5" y="0"/>
                    </a:cubicBezTo>
                  </a:path>
                </a:pathLst>
              </a:custGeom>
              <a:solidFill>
                <a:srgbClr val="E8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1" name="Freeform 32">
                <a:extLst>
                  <a:ext uri="{FF2B5EF4-FFF2-40B4-BE49-F238E27FC236}">
                    <a16:creationId xmlns:a16="http://schemas.microsoft.com/office/drawing/2014/main" id="{7000B22C-5E6D-4A98-B9C6-0335C8FB8837}"/>
                  </a:ext>
                </a:extLst>
              </p:cNvPr>
              <p:cNvSpPr>
                <a:spLocks noEditPoints="1"/>
              </p:cNvSpPr>
              <p:nvPr/>
            </p:nvSpPr>
            <p:spPr bwMode="auto">
              <a:xfrm>
                <a:off x="3850" y="1474"/>
                <a:ext cx="936" cy="456"/>
              </a:xfrm>
              <a:custGeom>
                <a:avLst/>
                <a:gdLst>
                  <a:gd name="T0" fmla="*/ 394 w 394"/>
                  <a:gd name="T1" fmla="*/ 145 h 192"/>
                  <a:gd name="T2" fmla="*/ 394 w 394"/>
                  <a:gd name="T3" fmla="*/ 145 h 192"/>
                  <a:gd name="T4" fmla="*/ 394 w 394"/>
                  <a:gd name="T5" fmla="*/ 192 h 192"/>
                  <a:gd name="T6" fmla="*/ 394 w 394"/>
                  <a:gd name="T7" fmla="*/ 192 h 192"/>
                  <a:gd name="T8" fmla="*/ 394 w 394"/>
                  <a:gd name="T9" fmla="*/ 145 h 192"/>
                  <a:gd name="T10" fmla="*/ 3 w 394"/>
                  <a:gd name="T11" fmla="*/ 0 h 192"/>
                  <a:gd name="T12" fmla="*/ 0 w 394"/>
                  <a:gd name="T13" fmla="*/ 0 h 192"/>
                  <a:gd name="T14" fmla="*/ 0 w 394"/>
                  <a:gd name="T15" fmla="*/ 31 h 192"/>
                  <a:gd name="T16" fmla="*/ 1 w 394"/>
                  <a:gd name="T17" fmla="*/ 31 h 192"/>
                  <a:gd name="T18" fmla="*/ 2 w 394"/>
                  <a:gd name="T19" fmla="*/ 31 h 192"/>
                  <a:gd name="T20" fmla="*/ 3 w 394"/>
                  <a:gd name="T21" fmla="*/ 32 h 192"/>
                  <a:gd name="T22" fmla="*/ 3 w 394"/>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192">
                    <a:moveTo>
                      <a:pt x="394" y="145"/>
                    </a:moveTo>
                    <a:cubicBezTo>
                      <a:pt x="394" y="145"/>
                      <a:pt x="394" y="145"/>
                      <a:pt x="394" y="145"/>
                    </a:cubicBezTo>
                    <a:cubicBezTo>
                      <a:pt x="394" y="192"/>
                      <a:pt x="394" y="192"/>
                      <a:pt x="394" y="192"/>
                    </a:cubicBezTo>
                    <a:cubicBezTo>
                      <a:pt x="394" y="192"/>
                      <a:pt x="394" y="192"/>
                      <a:pt x="394" y="192"/>
                    </a:cubicBezTo>
                    <a:cubicBezTo>
                      <a:pt x="394" y="145"/>
                      <a:pt x="394" y="145"/>
                      <a:pt x="394" y="145"/>
                    </a:cubicBezTo>
                    <a:moveTo>
                      <a:pt x="3" y="0"/>
                    </a:moveTo>
                    <a:cubicBezTo>
                      <a:pt x="2" y="0"/>
                      <a:pt x="1" y="0"/>
                      <a:pt x="0" y="0"/>
                    </a:cubicBezTo>
                    <a:cubicBezTo>
                      <a:pt x="0" y="31"/>
                      <a:pt x="0" y="31"/>
                      <a:pt x="0" y="31"/>
                    </a:cubicBezTo>
                    <a:cubicBezTo>
                      <a:pt x="1" y="31"/>
                      <a:pt x="1" y="31"/>
                      <a:pt x="1" y="31"/>
                    </a:cubicBezTo>
                    <a:cubicBezTo>
                      <a:pt x="2" y="31"/>
                      <a:pt x="2" y="31"/>
                      <a:pt x="2" y="31"/>
                    </a:cubicBezTo>
                    <a:cubicBezTo>
                      <a:pt x="3" y="32"/>
                      <a:pt x="3" y="32"/>
                      <a:pt x="3" y="32"/>
                    </a:cubicBezTo>
                    <a:cubicBezTo>
                      <a:pt x="3" y="0"/>
                      <a:pt x="3" y="0"/>
                      <a:pt x="3" y="0"/>
                    </a:cubicBezTo>
                  </a:path>
                </a:pathLst>
              </a:custGeom>
              <a:solidFill>
                <a:srgbClr val="DC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2" name="Freeform 33">
                <a:extLst>
                  <a:ext uri="{FF2B5EF4-FFF2-40B4-BE49-F238E27FC236}">
                    <a16:creationId xmlns:a16="http://schemas.microsoft.com/office/drawing/2014/main" id="{CFC3E90C-77C7-4FF5-BCC6-A73B13A0F000}"/>
                  </a:ext>
                </a:extLst>
              </p:cNvPr>
              <p:cNvSpPr>
                <a:spLocks/>
              </p:cNvSpPr>
              <p:nvPr/>
            </p:nvSpPr>
            <p:spPr bwMode="auto">
              <a:xfrm>
                <a:off x="3997" y="1386"/>
                <a:ext cx="618" cy="252"/>
              </a:xfrm>
              <a:custGeom>
                <a:avLst/>
                <a:gdLst>
                  <a:gd name="T0" fmla="*/ 2 w 260"/>
                  <a:gd name="T1" fmla="*/ 0 h 106"/>
                  <a:gd name="T2" fmla="*/ 2 w 260"/>
                  <a:gd name="T3" fmla="*/ 3 h 106"/>
                  <a:gd name="T4" fmla="*/ 122 w 260"/>
                  <a:gd name="T5" fmla="*/ 56 h 106"/>
                  <a:gd name="T6" fmla="*/ 162 w 260"/>
                  <a:gd name="T7" fmla="*/ 71 h 106"/>
                  <a:gd name="T8" fmla="*/ 165 w 260"/>
                  <a:gd name="T9" fmla="*/ 72 h 106"/>
                  <a:gd name="T10" fmla="*/ 193 w 260"/>
                  <a:gd name="T11" fmla="*/ 83 h 106"/>
                  <a:gd name="T12" fmla="*/ 258 w 260"/>
                  <a:gd name="T13" fmla="*/ 106 h 106"/>
                  <a:gd name="T14" fmla="*/ 258 w 260"/>
                  <a:gd name="T15" fmla="*/ 106 h 106"/>
                  <a:gd name="T16" fmla="*/ 259 w 260"/>
                  <a:gd name="T17" fmla="*/ 104 h 106"/>
                  <a:gd name="T18" fmla="*/ 130 w 260"/>
                  <a:gd name="T19" fmla="*/ 51 h 106"/>
                  <a:gd name="T20" fmla="*/ 3 w 260"/>
                  <a:gd name="T21" fmla="*/ 1 h 106"/>
                  <a:gd name="T22" fmla="*/ 2 w 260"/>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106">
                    <a:moveTo>
                      <a:pt x="2" y="0"/>
                    </a:moveTo>
                    <a:cubicBezTo>
                      <a:pt x="1" y="0"/>
                      <a:pt x="0" y="3"/>
                      <a:pt x="2" y="3"/>
                    </a:cubicBezTo>
                    <a:cubicBezTo>
                      <a:pt x="39" y="25"/>
                      <a:pt x="81" y="42"/>
                      <a:pt x="122" y="56"/>
                    </a:cubicBezTo>
                    <a:cubicBezTo>
                      <a:pt x="135" y="61"/>
                      <a:pt x="148" y="66"/>
                      <a:pt x="162" y="71"/>
                    </a:cubicBezTo>
                    <a:cubicBezTo>
                      <a:pt x="163" y="71"/>
                      <a:pt x="164" y="71"/>
                      <a:pt x="165" y="72"/>
                    </a:cubicBezTo>
                    <a:cubicBezTo>
                      <a:pt x="174" y="73"/>
                      <a:pt x="184" y="77"/>
                      <a:pt x="193" y="83"/>
                    </a:cubicBezTo>
                    <a:cubicBezTo>
                      <a:pt x="214" y="91"/>
                      <a:pt x="236" y="99"/>
                      <a:pt x="258" y="106"/>
                    </a:cubicBezTo>
                    <a:cubicBezTo>
                      <a:pt x="258" y="106"/>
                      <a:pt x="258" y="106"/>
                      <a:pt x="258" y="106"/>
                    </a:cubicBezTo>
                    <a:cubicBezTo>
                      <a:pt x="260" y="106"/>
                      <a:pt x="260" y="105"/>
                      <a:pt x="259" y="104"/>
                    </a:cubicBezTo>
                    <a:cubicBezTo>
                      <a:pt x="219" y="82"/>
                      <a:pt x="173" y="66"/>
                      <a:pt x="130" y="51"/>
                    </a:cubicBezTo>
                    <a:cubicBezTo>
                      <a:pt x="88" y="36"/>
                      <a:pt x="44" y="20"/>
                      <a:pt x="3" y="1"/>
                    </a:cubicBezTo>
                    <a:cubicBezTo>
                      <a:pt x="3" y="0"/>
                      <a:pt x="2" y="0"/>
                      <a:pt x="2" y="0"/>
                    </a:cubicBezTo>
                  </a:path>
                </a:pathLst>
              </a:custGeom>
              <a:solidFill>
                <a:srgbClr val="FBEC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3" name="Freeform 34">
                <a:extLst>
                  <a:ext uri="{FF2B5EF4-FFF2-40B4-BE49-F238E27FC236}">
                    <a16:creationId xmlns:a16="http://schemas.microsoft.com/office/drawing/2014/main" id="{4CAA9E9D-E479-4DEF-855F-9F68F0C0EFA4}"/>
                  </a:ext>
                </a:extLst>
              </p:cNvPr>
              <p:cNvSpPr>
                <a:spLocks/>
              </p:cNvSpPr>
              <p:nvPr/>
            </p:nvSpPr>
            <p:spPr bwMode="auto">
              <a:xfrm>
                <a:off x="4382" y="1555"/>
                <a:ext cx="73" cy="28"/>
              </a:xfrm>
              <a:custGeom>
                <a:avLst/>
                <a:gdLst>
                  <a:gd name="T0" fmla="*/ 0 w 31"/>
                  <a:gd name="T1" fmla="*/ 0 h 12"/>
                  <a:gd name="T2" fmla="*/ 31 w 31"/>
                  <a:gd name="T3" fmla="*/ 12 h 12"/>
                  <a:gd name="T4" fmla="*/ 3 w 31"/>
                  <a:gd name="T5" fmla="*/ 1 h 12"/>
                  <a:gd name="T6" fmla="*/ 0 w 31"/>
                  <a:gd name="T7" fmla="*/ 0 h 12"/>
                </a:gdLst>
                <a:ahLst/>
                <a:cxnLst>
                  <a:cxn ang="0">
                    <a:pos x="T0" y="T1"/>
                  </a:cxn>
                  <a:cxn ang="0">
                    <a:pos x="T2" y="T3"/>
                  </a:cxn>
                  <a:cxn ang="0">
                    <a:pos x="T4" y="T5"/>
                  </a:cxn>
                  <a:cxn ang="0">
                    <a:pos x="T6" y="T7"/>
                  </a:cxn>
                </a:cxnLst>
                <a:rect l="0" t="0" r="r" b="b"/>
                <a:pathLst>
                  <a:path w="31" h="12">
                    <a:moveTo>
                      <a:pt x="0" y="0"/>
                    </a:moveTo>
                    <a:cubicBezTo>
                      <a:pt x="10" y="4"/>
                      <a:pt x="20" y="8"/>
                      <a:pt x="31" y="12"/>
                    </a:cubicBezTo>
                    <a:cubicBezTo>
                      <a:pt x="22" y="6"/>
                      <a:pt x="12" y="2"/>
                      <a:pt x="3" y="1"/>
                    </a:cubicBezTo>
                    <a:cubicBezTo>
                      <a:pt x="2" y="0"/>
                      <a:pt x="1" y="0"/>
                      <a:pt x="0" y="0"/>
                    </a:cubicBezTo>
                  </a:path>
                </a:pathLst>
              </a:custGeom>
              <a:solidFill>
                <a:srgbClr val="F7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4" name="Freeform 35">
                <a:extLst>
                  <a:ext uri="{FF2B5EF4-FFF2-40B4-BE49-F238E27FC236}">
                    <a16:creationId xmlns:a16="http://schemas.microsoft.com/office/drawing/2014/main" id="{BDB285C3-146A-47C6-9FB4-4E5107EFBDF9}"/>
                  </a:ext>
                </a:extLst>
              </p:cNvPr>
              <p:cNvSpPr>
                <a:spLocks/>
              </p:cNvSpPr>
              <p:nvPr/>
            </p:nvSpPr>
            <p:spPr bwMode="auto">
              <a:xfrm>
                <a:off x="4021" y="1466"/>
                <a:ext cx="228" cy="93"/>
              </a:xfrm>
              <a:custGeom>
                <a:avLst/>
                <a:gdLst>
                  <a:gd name="T0" fmla="*/ 0 w 96"/>
                  <a:gd name="T1" fmla="*/ 0 h 39"/>
                  <a:gd name="T2" fmla="*/ 17 w 96"/>
                  <a:gd name="T3" fmla="*/ 15 h 39"/>
                  <a:gd name="T4" fmla="*/ 19 w 96"/>
                  <a:gd name="T5" fmla="*/ 16 h 39"/>
                  <a:gd name="T6" fmla="*/ 23 w 96"/>
                  <a:gd name="T7" fmla="*/ 18 h 39"/>
                  <a:gd name="T8" fmla="*/ 75 w 96"/>
                  <a:gd name="T9" fmla="*/ 39 h 39"/>
                  <a:gd name="T10" fmla="*/ 84 w 96"/>
                  <a:gd name="T11" fmla="*/ 39 h 39"/>
                  <a:gd name="T12" fmla="*/ 96 w 96"/>
                  <a:gd name="T13" fmla="*/ 39 h 39"/>
                  <a:gd name="T14" fmla="*/ 26 w 96"/>
                  <a:gd name="T15" fmla="*/ 11 h 39"/>
                  <a:gd name="T16" fmla="*/ 0 w 9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9">
                    <a:moveTo>
                      <a:pt x="0" y="0"/>
                    </a:moveTo>
                    <a:cubicBezTo>
                      <a:pt x="6" y="5"/>
                      <a:pt x="11" y="10"/>
                      <a:pt x="17" y="15"/>
                    </a:cubicBezTo>
                    <a:cubicBezTo>
                      <a:pt x="18" y="15"/>
                      <a:pt x="18" y="15"/>
                      <a:pt x="19" y="16"/>
                    </a:cubicBezTo>
                    <a:cubicBezTo>
                      <a:pt x="20" y="16"/>
                      <a:pt x="21" y="17"/>
                      <a:pt x="23" y="18"/>
                    </a:cubicBezTo>
                    <a:cubicBezTo>
                      <a:pt x="40" y="25"/>
                      <a:pt x="57" y="32"/>
                      <a:pt x="75" y="39"/>
                    </a:cubicBezTo>
                    <a:cubicBezTo>
                      <a:pt x="78" y="39"/>
                      <a:pt x="81" y="39"/>
                      <a:pt x="84" y="39"/>
                    </a:cubicBezTo>
                    <a:cubicBezTo>
                      <a:pt x="88" y="39"/>
                      <a:pt x="92" y="39"/>
                      <a:pt x="96" y="39"/>
                    </a:cubicBezTo>
                    <a:cubicBezTo>
                      <a:pt x="72" y="30"/>
                      <a:pt x="49" y="20"/>
                      <a:pt x="26" y="11"/>
                    </a:cubicBezTo>
                    <a:cubicBezTo>
                      <a:pt x="17" y="8"/>
                      <a:pt x="9" y="4"/>
                      <a:pt x="0" y="0"/>
                    </a:cubicBezTo>
                  </a:path>
                </a:pathLst>
              </a:custGeom>
              <a:solidFill>
                <a:srgbClr val="FBEC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5" name="Freeform 36">
                <a:extLst>
                  <a:ext uri="{FF2B5EF4-FFF2-40B4-BE49-F238E27FC236}">
                    <a16:creationId xmlns:a16="http://schemas.microsoft.com/office/drawing/2014/main" id="{64DC8AE0-FAF0-4BB7-A2ED-4C259983E604}"/>
                  </a:ext>
                </a:extLst>
              </p:cNvPr>
              <p:cNvSpPr>
                <a:spLocks noEditPoints="1"/>
              </p:cNvSpPr>
              <p:nvPr/>
            </p:nvSpPr>
            <p:spPr bwMode="auto">
              <a:xfrm>
                <a:off x="3919" y="1433"/>
                <a:ext cx="693" cy="274"/>
              </a:xfrm>
              <a:custGeom>
                <a:avLst/>
                <a:gdLst>
                  <a:gd name="T0" fmla="*/ 139 w 292"/>
                  <a:gd name="T1" fmla="*/ 53 h 115"/>
                  <a:gd name="T2" fmla="*/ 127 w 292"/>
                  <a:gd name="T3" fmla="*/ 53 h 115"/>
                  <a:gd name="T4" fmla="*/ 118 w 292"/>
                  <a:gd name="T5" fmla="*/ 53 h 115"/>
                  <a:gd name="T6" fmla="*/ 141 w 292"/>
                  <a:gd name="T7" fmla="*/ 62 h 115"/>
                  <a:gd name="T8" fmla="*/ 291 w 292"/>
                  <a:gd name="T9" fmla="*/ 114 h 115"/>
                  <a:gd name="T10" fmla="*/ 291 w 292"/>
                  <a:gd name="T11" fmla="*/ 115 h 115"/>
                  <a:gd name="T12" fmla="*/ 292 w 292"/>
                  <a:gd name="T13" fmla="*/ 113 h 115"/>
                  <a:gd name="T14" fmla="*/ 144 w 292"/>
                  <a:gd name="T15" fmla="*/ 55 h 115"/>
                  <a:gd name="T16" fmla="*/ 139 w 292"/>
                  <a:gd name="T17" fmla="*/ 53 h 115"/>
                  <a:gd name="T18" fmla="*/ 2 w 292"/>
                  <a:gd name="T19" fmla="*/ 0 h 115"/>
                  <a:gd name="T20" fmla="*/ 1 w 292"/>
                  <a:gd name="T21" fmla="*/ 2 h 115"/>
                  <a:gd name="T22" fmla="*/ 62 w 292"/>
                  <a:gd name="T23" fmla="*/ 30 h 115"/>
                  <a:gd name="T24" fmla="*/ 60 w 292"/>
                  <a:gd name="T25" fmla="*/ 29 h 115"/>
                  <a:gd name="T26" fmla="*/ 43 w 292"/>
                  <a:gd name="T27" fmla="*/ 14 h 115"/>
                  <a:gd name="T28" fmla="*/ 2 w 292"/>
                  <a:gd name="T29" fmla="*/ 0 h 115"/>
                  <a:gd name="T30" fmla="*/ 2 w 292"/>
                  <a:gd name="T3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115">
                    <a:moveTo>
                      <a:pt x="139" y="53"/>
                    </a:moveTo>
                    <a:cubicBezTo>
                      <a:pt x="135" y="53"/>
                      <a:pt x="131" y="53"/>
                      <a:pt x="127" y="53"/>
                    </a:cubicBezTo>
                    <a:cubicBezTo>
                      <a:pt x="124" y="53"/>
                      <a:pt x="121" y="53"/>
                      <a:pt x="118" y="53"/>
                    </a:cubicBezTo>
                    <a:cubicBezTo>
                      <a:pt x="125" y="56"/>
                      <a:pt x="133" y="59"/>
                      <a:pt x="141" y="62"/>
                    </a:cubicBezTo>
                    <a:cubicBezTo>
                      <a:pt x="191" y="80"/>
                      <a:pt x="240" y="99"/>
                      <a:pt x="291" y="114"/>
                    </a:cubicBezTo>
                    <a:cubicBezTo>
                      <a:pt x="291" y="114"/>
                      <a:pt x="291" y="115"/>
                      <a:pt x="291" y="115"/>
                    </a:cubicBezTo>
                    <a:cubicBezTo>
                      <a:pt x="292" y="115"/>
                      <a:pt x="292" y="114"/>
                      <a:pt x="292" y="113"/>
                    </a:cubicBezTo>
                    <a:cubicBezTo>
                      <a:pt x="243" y="92"/>
                      <a:pt x="194" y="73"/>
                      <a:pt x="144" y="55"/>
                    </a:cubicBezTo>
                    <a:cubicBezTo>
                      <a:pt x="142" y="54"/>
                      <a:pt x="141" y="54"/>
                      <a:pt x="139" y="53"/>
                    </a:cubicBezTo>
                    <a:moveTo>
                      <a:pt x="2" y="0"/>
                    </a:moveTo>
                    <a:cubicBezTo>
                      <a:pt x="1" y="0"/>
                      <a:pt x="0" y="2"/>
                      <a:pt x="1" y="2"/>
                    </a:cubicBezTo>
                    <a:cubicBezTo>
                      <a:pt x="22" y="10"/>
                      <a:pt x="42" y="21"/>
                      <a:pt x="62" y="30"/>
                    </a:cubicBezTo>
                    <a:cubicBezTo>
                      <a:pt x="61" y="29"/>
                      <a:pt x="61" y="29"/>
                      <a:pt x="60" y="29"/>
                    </a:cubicBezTo>
                    <a:cubicBezTo>
                      <a:pt x="54" y="24"/>
                      <a:pt x="49" y="19"/>
                      <a:pt x="43" y="14"/>
                    </a:cubicBezTo>
                    <a:cubicBezTo>
                      <a:pt x="30" y="8"/>
                      <a:pt x="16" y="2"/>
                      <a:pt x="2" y="0"/>
                    </a:cubicBezTo>
                    <a:cubicBezTo>
                      <a:pt x="2" y="0"/>
                      <a:pt x="2" y="0"/>
                      <a:pt x="2" y="0"/>
                    </a:cubicBezTo>
                  </a:path>
                </a:pathLst>
              </a:custGeom>
              <a:solidFill>
                <a:srgbClr val="F7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6" name="Freeform 37">
                <a:extLst>
                  <a:ext uri="{FF2B5EF4-FFF2-40B4-BE49-F238E27FC236}">
                    <a16:creationId xmlns:a16="http://schemas.microsoft.com/office/drawing/2014/main" id="{DFE8D450-B9AB-4E16-87C6-23ACD03A40B2}"/>
                  </a:ext>
                </a:extLst>
              </p:cNvPr>
              <p:cNvSpPr>
                <a:spLocks/>
              </p:cNvSpPr>
              <p:nvPr/>
            </p:nvSpPr>
            <p:spPr bwMode="auto">
              <a:xfrm>
                <a:off x="3966" y="1507"/>
                <a:ext cx="401" cy="150"/>
              </a:xfrm>
              <a:custGeom>
                <a:avLst/>
                <a:gdLst>
                  <a:gd name="T0" fmla="*/ 0 w 169"/>
                  <a:gd name="T1" fmla="*/ 0 h 63"/>
                  <a:gd name="T2" fmla="*/ 11 w 169"/>
                  <a:gd name="T3" fmla="*/ 7 h 63"/>
                  <a:gd name="T4" fmla="*/ 68 w 169"/>
                  <a:gd name="T5" fmla="*/ 25 h 63"/>
                  <a:gd name="T6" fmla="*/ 145 w 169"/>
                  <a:gd name="T7" fmla="*/ 60 h 63"/>
                  <a:gd name="T8" fmla="*/ 151 w 169"/>
                  <a:gd name="T9" fmla="*/ 63 h 63"/>
                  <a:gd name="T10" fmla="*/ 169 w 169"/>
                  <a:gd name="T11" fmla="*/ 63 h 63"/>
                  <a:gd name="T12" fmla="*/ 143 w 169"/>
                  <a:gd name="T13" fmla="*/ 52 h 63"/>
                  <a:gd name="T14" fmla="*/ 66 w 169"/>
                  <a:gd name="T15" fmla="*/ 17 h 63"/>
                  <a:gd name="T16" fmla="*/ 0 w 16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3">
                    <a:moveTo>
                      <a:pt x="0" y="0"/>
                    </a:moveTo>
                    <a:cubicBezTo>
                      <a:pt x="4" y="2"/>
                      <a:pt x="8" y="4"/>
                      <a:pt x="11" y="7"/>
                    </a:cubicBezTo>
                    <a:cubicBezTo>
                      <a:pt x="31" y="12"/>
                      <a:pt x="50" y="18"/>
                      <a:pt x="68" y="25"/>
                    </a:cubicBezTo>
                    <a:cubicBezTo>
                      <a:pt x="95" y="35"/>
                      <a:pt x="119" y="50"/>
                      <a:pt x="145" y="60"/>
                    </a:cubicBezTo>
                    <a:cubicBezTo>
                      <a:pt x="147" y="61"/>
                      <a:pt x="149" y="62"/>
                      <a:pt x="151" y="63"/>
                    </a:cubicBezTo>
                    <a:cubicBezTo>
                      <a:pt x="157" y="63"/>
                      <a:pt x="163" y="63"/>
                      <a:pt x="169" y="63"/>
                    </a:cubicBezTo>
                    <a:cubicBezTo>
                      <a:pt x="161" y="59"/>
                      <a:pt x="152" y="56"/>
                      <a:pt x="143" y="52"/>
                    </a:cubicBezTo>
                    <a:cubicBezTo>
                      <a:pt x="117" y="41"/>
                      <a:pt x="93" y="27"/>
                      <a:pt x="66" y="17"/>
                    </a:cubicBezTo>
                    <a:cubicBezTo>
                      <a:pt x="45" y="10"/>
                      <a:pt x="23" y="3"/>
                      <a:pt x="0" y="0"/>
                    </a:cubicBezTo>
                  </a:path>
                </a:pathLst>
              </a:custGeom>
              <a:solidFill>
                <a:srgbClr val="F7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7" name="Freeform 38">
                <a:extLst>
                  <a:ext uri="{FF2B5EF4-FFF2-40B4-BE49-F238E27FC236}">
                    <a16:creationId xmlns:a16="http://schemas.microsoft.com/office/drawing/2014/main" id="{40961813-1D8F-44EC-BD5D-EE18A64C95A0}"/>
                  </a:ext>
                </a:extLst>
              </p:cNvPr>
              <p:cNvSpPr>
                <a:spLocks noEditPoints="1"/>
              </p:cNvSpPr>
              <p:nvPr/>
            </p:nvSpPr>
            <p:spPr bwMode="auto">
              <a:xfrm>
                <a:off x="3928" y="1502"/>
                <a:ext cx="777" cy="312"/>
              </a:xfrm>
              <a:custGeom>
                <a:avLst/>
                <a:gdLst>
                  <a:gd name="T0" fmla="*/ 167 w 327"/>
                  <a:gd name="T1" fmla="*/ 65 h 131"/>
                  <a:gd name="T2" fmla="*/ 246 w 327"/>
                  <a:gd name="T3" fmla="*/ 98 h 131"/>
                  <a:gd name="T4" fmla="*/ 325 w 327"/>
                  <a:gd name="T5" fmla="*/ 131 h 131"/>
                  <a:gd name="T6" fmla="*/ 325 w 327"/>
                  <a:gd name="T7" fmla="*/ 131 h 131"/>
                  <a:gd name="T8" fmla="*/ 326 w 327"/>
                  <a:gd name="T9" fmla="*/ 130 h 131"/>
                  <a:gd name="T10" fmla="*/ 185 w 327"/>
                  <a:gd name="T11" fmla="*/ 65 h 131"/>
                  <a:gd name="T12" fmla="*/ 167 w 327"/>
                  <a:gd name="T13" fmla="*/ 65 h 131"/>
                  <a:gd name="T14" fmla="*/ 2 w 327"/>
                  <a:gd name="T15" fmla="*/ 0 h 131"/>
                  <a:gd name="T16" fmla="*/ 2 w 327"/>
                  <a:gd name="T17" fmla="*/ 3 h 131"/>
                  <a:gd name="T18" fmla="*/ 27 w 327"/>
                  <a:gd name="T19" fmla="*/ 9 h 131"/>
                  <a:gd name="T20" fmla="*/ 16 w 327"/>
                  <a:gd name="T21" fmla="*/ 2 h 131"/>
                  <a:gd name="T22" fmla="*/ 2 w 327"/>
                  <a:gd name="T23" fmla="*/ 0 h 131"/>
                  <a:gd name="T24" fmla="*/ 2 w 327"/>
                  <a:gd name="T2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131">
                    <a:moveTo>
                      <a:pt x="167" y="65"/>
                    </a:moveTo>
                    <a:cubicBezTo>
                      <a:pt x="193" y="76"/>
                      <a:pt x="220" y="88"/>
                      <a:pt x="246" y="98"/>
                    </a:cubicBezTo>
                    <a:cubicBezTo>
                      <a:pt x="272" y="109"/>
                      <a:pt x="298" y="124"/>
                      <a:pt x="325" y="131"/>
                    </a:cubicBezTo>
                    <a:cubicBezTo>
                      <a:pt x="325" y="131"/>
                      <a:pt x="325" y="131"/>
                      <a:pt x="325" y="131"/>
                    </a:cubicBezTo>
                    <a:cubicBezTo>
                      <a:pt x="326" y="131"/>
                      <a:pt x="327" y="130"/>
                      <a:pt x="326" y="130"/>
                    </a:cubicBezTo>
                    <a:cubicBezTo>
                      <a:pt x="279" y="107"/>
                      <a:pt x="233" y="85"/>
                      <a:pt x="185" y="65"/>
                    </a:cubicBezTo>
                    <a:cubicBezTo>
                      <a:pt x="179" y="65"/>
                      <a:pt x="173" y="65"/>
                      <a:pt x="167" y="65"/>
                    </a:cubicBezTo>
                    <a:moveTo>
                      <a:pt x="2" y="0"/>
                    </a:moveTo>
                    <a:cubicBezTo>
                      <a:pt x="0" y="0"/>
                      <a:pt x="0" y="2"/>
                      <a:pt x="2" y="3"/>
                    </a:cubicBezTo>
                    <a:cubicBezTo>
                      <a:pt x="10" y="5"/>
                      <a:pt x="19" y="7"/>
                      <a:pt x="27" y="9"/>
                    </a:cubicBezTo>
                    <a:cubicBezTo>
                      <a:pt x="24" y="6"/>
                      <a:pt x="20" y="4"/>
                      <a:pt x="16" y="2"/>
                    </a:cubicBezTo>
                    <a:cubicBezTo>
                      <a:pt x="12" y="1"/>
                      <a:pt x="7" y="0"/>
                      <a:pt x="2" y="0"/>
                    </a:cubicBezTo>
                    <a:cubicBezTo>
                      <a:pt x="2" y="0"/>
                      <a:pt x="2" y="0"/>
                      <a:pt x="2" y="0"/>
                    </a:cubicBezTo>
                  </a:path>
                </a:pathLst>
              </a:custGeom>
              <a:solidFill>
                <a:srgbClr val="F4C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8" name="Freeform 39">
                <a:extLst>
                  <a:ext uri="{FF2B5EF4-FFF2-40B4-BE49-F238E27FC236}">
                    <a16:creationId xmlns:a16="http://schemas.microsoft.com/office/drawing/2014/main" id="{93E84EA3-5E04-43EF-B4AB-9C818D724ECB}"/>
                  </a:ext>
                </a:extLst>
              </p:cNvPr>
              <p:cNvSpPr>
                <a:spLocks/>
              </p:cNvSpPr>
              <p:nvPr/>
            </p:nvSpPr>
            <p:spPr bwMode="auto">
              <a:xfrm>
                <a:off x="4082" y="1595"/>
                <a:ext cx="138" cy="55"/>
              </a:xfrm>
              <a:custGeom>
                <a:avLst/>
                <a:gdLst>
                  <a:gd name="T0" fmla="*/ 0 w 58"/>
                  <a:gd name="T1" fmla="*/ 0 h 23"/>
                  <a:gd name="T2" fmla="*/ 1 w 58"/>
                  <a:gd name="T3" fmla="*/ 0 h 23"/>
                  <a:gd name="T4" fmla="*/ 58 w 58"/>
                  <a:gd name="T5" fmla="*/ 23 h 23"/>
                  <a:gd name="T6" fmla="*/ 29 w 58"/>
                  <a:gd name="T7" fmla="*/ 11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cubicBezTo>
                      <a:pt x="0" y="0"/>
                      <a:pt x="1" y="0"/>
                      <a:pt x="1" y="0"/>
                    </a:cubicBezTo>
                    <a:cubicBezTo>
                      <a:pt x="20" y="15"/>
                      <a:pt x="38" y="21"/>
                      <a:pt x="58" y="23"/>
                    </a:cubicBezTo>
                    <a:cubicBezTo>
                      <a:pt x="48" y="19"/>
                      <a:pt x="38" y="15"/>
                      <a:pt x="29" y="11"/>
                    </a:cubicBezTo>
                    <a:cubicBezTo>
                      <a:pt x="19" y="7"/>
                      <a:pt x="10" y="4"/>
                      <a:pt x="0" y="0"/>
                    </a:cubicBezTo>
                  </a:path>
                </a:pathLst>
              </a:custGeom>
              <a:solidFill>
                <a:srgbClr val="F7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9" name="Freeform 40">
                <a:extLst>
                  <a:ext uri="{FF2B5EF4-FFF2-40B4-BE49-F238E27FC236}">
                    <a16:creationId xmlns:a16="http://schemas.microsoft.com/office/drawing/2014/main" id="{20D0162D-43D1-4338-B16D-B08F0F2B0543}"/>
                  </a:ext>
                </a:extLst>
              </p:cNvPr>
              <p:cNvSpPr>
                <a:spLocks/>
              </p:cNvSpPr>
              <p:nvPr/>
            </p:nvSpPr>
            <p:spPr bwMode="auto">
              <a:xfrm>
                <a:off x="3959" y="1552"/>
                <a:ext cx="389" cy="160"/>
              </a:xfrm>
              <a:custGeom>
                <a:avLst/>
                <a:gdLst>
                  <a:gd name="T0" fmla="*/ 0 w 164"/>
                  <a:gd name="T1" fmla="*/ 0 h 67"/>
                  <a:gd name="T2" fmla="*/ 0 w 164"/>
                  <a:gd name="T3" fmla="*/ 1 h 67"/>
                  <a:gd name="T4" fmla="*/ 83 w 164"/>
                  <a:gd name="T5" fmla="*/ 37 h 67"/>
                  <a:gd name="T6" fmla="*/ 163 w 164"/>
                  <a:gd name="T7" fmla="*/ 67 h 67"/>
                  <a:gd name="T8" fmla="*/ 163 w 164"/>
                  <a:gd name="T9" fmla="*/ 67 h 67"/>
                  <a:gd name="T10" fmla="*/ 163 w 164"/>
                  <a:gd name="T11" fmla="*/ 66 h 67"/>
                  <a:gd name="T12" fmla="*/ 119 w 164"/>
                  <a:gd name="T13" fmla="*/ 46 h 67"/>
                  <a:gd name="T14" fmla="*/ 110 w 164"/>
                  <a:gd name="T15" fmla="*/ 41 h 67"/>
                  <a:gd name="T16" fmla="*/ 53 w 164"/>
                  <a:gd name="T17" fmla="*/ 18 h 67"/>
                  <a:gd name="T18" fmla="*/ 52 w 164"/>
                  <a:gd name="T19" fmla="*/ 18 h 67"/>
                  <a:gd name="T20" fmla="*/ 1 w 164"/>
                  <a:gd name="T21" fmla="*/ 0 h 67"/>
                  <a:gd name="T22" fmla="*/ 0 w 164"/>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67">
                    <a:moveTo>
                      <a:pt x="0" y="0"/>
                    </a:moveTo>
                    <a:cubicBezTo>
                      <a:pt x="0" y="0"/>
                      <a:pt x="0" y="1"/>
                      <a:pt x="0" y="1"/>
                    </a:cubicBezTo>
                    <a:cubicBezTo>
                      <a:pt x="28" y="13"/>
                      <a:pt x="56" y="25"/>
                      <a:pt x="83" y="37"/>
                    </a:cubicBezTo>
                    <a:cubicBezTo>
                      <a:pt x="110" y="48"/>
                      <a:pt x="135" y="60"/>
                      <a:pt x="163" y="67"/>
                    </a:cubicBezTo>
                    <a:cubicBezTo>
                      <a:pt x="163" y="67"/>
                      <a:pt x="163" y="67"/>
                      <a:pt x="163" y="67"/>
                    </a:cubicBezTo>
                    <a:cubicBezTo>
                      <a:pt x="164" y="67"/>
                      <a:pt x="164" y="66"/>
                      <a:pt x="163" y="66"/>
                    </a:cubicBezTo>
                    <a:cubicBezTo>
                      <a:pt x="148" y="61"/>
                      <a:pt x="134" y="53"/>
                      <a:pt x="119" y="46"/>
                    </a:cubicBezTo>
                    <a:cubicBezTo>
                      <a:pt x="116" y="44"/>
                      <a:pt x="113" y="43"/>
                      <a:pt x="110" y="41"/>
                    </a:cubicBezTo>
                    <a:cubicBezTo>
                      <a:pt x="90" y="39"/>
                      <a:pt x="72" y="33"/>
                      <a:pt x="53" y="18"/>
                    </a:cubicBezTo>
                    <a:cubicBezTo>
                      <a:pt x="53" y="18"/>
                      <a:pt x="52" y="18"/>
                      <a:pt x="52" y="18"/>
                    </a:cubicBezTo>
                    <a:cubicBezTo>
                      <a:pt x="35" y="11"/>
                      <a:pt x="18" y="5"/>
                      <a:pt x="1" y="0"/>
                    </a:cubicBezTo>
                    <a:cubicBezTo>
                      <a:pt x="1" y="0"/>
                      <a:pt x="1" y="0"/>
                      <a:pt x="0" y="0"/>
                    </a:cubicBezTo>
                  </a:path>
                </a:pathLst>
              </a:custGeom>
              <a:solidFill>
                <a:srgbClr val="F4C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0" name="Freeform 41">
                <a:extLst>
                  <a:ext uri="{FF2B5EF4-FFF2-40B4-BE49-F238E27FC236}">
                    <a16:creationId xmlns:a16="http://schemas.microsoft.com/office/drawing/2014/main" id="{76C28CBB-75DF-48A1-900B-82C073E452AA}"/>
                  </a:ext>
                </a:extLst>
              </p:cNvPr>
              <p:cNvSpPr>
                <a:spLocks noEditPoints="1"/>
              </p:cNvSpPr>
              <p:nvPr/>
            </p:nvSpPr>
            <p:spPr bwMode="auto">
              <a:xfrm>
                <a:off x="4075" y="1457"/>
                <a:ext cx="635" cy="259"/>
              </a:xfrm>
              <a:custGeom>
                <a:avLst/>
                <a:gdLst>
                  <a:gd name="T0" fmla="*/ 204 w 267"/>
                  <a:gd name="T1" fmla="*/ 81 h 109"/>
                  <a:gd name="T2" fmla="*/ 260 w 267"/>
                  <a:gd name="T3" fmla="*/ 107 h 109"/>
                  <a:gd name="T4" fmla="*/ 267 w 267"/>
                  <a:gd name="T5" fmla="*/ 109 h 109"/>
                  <a:gd name="T6" fmla="*/ 204 w 267"/>
                  <a:gd name="T7" fmla="*/ 81 h 109"/>
                  <a:gd name="T8" fmla="*/ 1 w 267"/>
                  <a:gd name="T9" fmla="*/ 0 h 109"/>
                  <a:gd name="T10" fmla="*/ 1 w 267"/>
                  <a:gd name="T11" fmla="*/ 2 h 109"/>
                  <a:gd name="T12" fmla="*/ 92 w 267"/>
                  <a:gd name="T13" fmla="*/ 41 h 109"/>
                  <a:gd name="T14" fmla="*/ 106 w 267"/>
                  <a:gd name="T15" fmla="*/ 40 h 109"/>
                  <a:gd name="T16" fmla="*/ 2 w 267"/>
                  <a:gd name="T17" fmla="*/ 0 h 109"/>
                  <a:gd name="T18" fmla="*/ 1 w 267"/>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109">
                    <a:moveTo>
                      <a:pt x="204" y="81"/>
                    </a:moveTo>
                    <a:cubicBezTo>
                      <a:pt x="221" y="92"/>
                      <a:pt x="240" y="101"/>
                      <a:pt x="260" y="107"/>
                    </a:cubicBezTo>
                    <a:cubicBezTo>
                      <a:pt x="262" y="108"/>
                      <a:pt x="264" y="109"/>
                      <a:pt x="267" y="109"/>
                    </a:cubicBezTo>
                    <a:cubicBezTo>
                      <a:pt x="246" y="100"/>
                      <a:pt x="225" y="91"/>
                      <a:pt x="204" y="81"/>
                    </a:cubicBezTo>
                    <a:moveTo>
                      <a:pt x="1" y="0"/>
                    </a:moveTo>
                    <a:cubicBezTo>
                      <a:pt x="0" y="0"/>
                      <a:pt x="0" y="2"/>
                      <a:pt x="1" y="2"/>
                    </a:cubicBezTo>
                    <a:cubicBezTo>
                      <a:pt x="30" y="17"/>
                      <a:pt x="61" y="29"/>
                      <a:pt x="92" y="41"/>
                    </a:cubicBezTo>
                    <a:cubicBezTo>
                      <a:pt x="97" y="41"/>
                      <a:pt x="101" y="40"/>
                      <a:pt x="106" y="40"/>
                    </a:cubicBezTo>
                    <a:cubicBezTo>
                      <a:pt x="71" y="27"/>
                      <a:pt x="36" y="14"/>
                      <a:pt x="2" y="0"/>
                    </a:cubicBezTo>
                    <a:cubicBezTo>
                      <a:pt x="1" y="0"/>
                      <a:pt x="1" y="0"/>
                      <a:pt x="1" y="0"/>
                    </a:cubicBezTo>
                  </a:path>
                </a:pathLst>
              </a:custGeom>
              <a:solidFill>
                <a:srgbClr val="FBEC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1" name="Freeform 42">
                <a:extLst>
                  <a:ext uri="{FF2B5EF4-FFF2-40B4-BE49-F238E27FC236}">
                    <a16:creationId xmlns:a16="http://schemas.microsoft.com/office/drawing/2014/main" id="{A9449958-87A8-4FE5-BB1C-75D64BD9EB8A}"/>
                  </a:ext>
                </a:extLst>
              </p:cNvPr>
              <p:cNvSpPr>
                <a:spLocks/>
              </p:cNvSpPr>
              <p:nvPr/>
            </p:nvSpPr>
            <p:spPr bwMode="auto">
              <a:xfrm>
                <a:off x="4294" y="1552"/>
                <a:ext cx="444" cy="179"/>
              </a:xfrm>
              <a:custGeom>
                <a:avLst/>
                <a:gdLst>
                  <a:gd name="T0" fmla="*/ 14 w 187"/>
                  <a:gd name="T1" fmla="*/ 0 h 75"/>
                  <a:gd name="T2" fmla="*/ 0 w 187"/>
                  <a:gd name="T3" fmla="*/ 1 h 75"/>
                  <a:gd name="T4" fmla="*/ 46 w 187"/>
                  <a:gd name="T5" fmla="*/ 19 h 75"/>
                  <a:gd name="T6" fmla="*/ 118 w 187"/>
                  <a:gd name="T7" fmla="*/ 49 h 75"/>
                  <a:gd name="T8" fmla="*/ 186 w 187"/>
                  <a:gd name="T9" fmla="*/ 75 h 75"/>
                  <a:gd name="T10" fmla="*/ 186 w 187"/>
                  <a:gd name="T11" fmla="*/ 75 h 75"/>
                  <a:gd name="T12" fmla="*/ 186 w 187"/>
                  <a:gd name="T13" fmla="*/ 74 h 75"/>
                  <a:gd name="T14" fmla="*/ 175 w 187"/>
                  <a:gd name="T15" fmla="*/ 69 h 75"/>
                  <a:gd name="T16" fmla="*/ 168 w 187"/>
                  <a:gd name="T17" fmla="*/ 67 h 75"/>
                  <a:gd name="T18" fmla="*/ 112 w 187"/>
                  <a:gd name="T19" fmla="*/ 41 h 75"/>
                  <a:gd name="T20" fmla="*/ 49 w 187"/>
                  <a:gd name="T21" fmla="*/ 14 h 75"/>
                  <a:gd name="T22" fmla="*/ 14 w 187"/>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75">
                    <a:moveTo>
                      <a:pt x="14" y="0"/>
                    </a:moveTo>
                    <a:cubicBezTo>
                      <a:pt x="9" y="0"/>
                      <a:pt x="5" y="1"/>
                      <a:pt x="0" y="1"/>
                    </a:cubicBezTo>
                    <a:cubicBezTo>
                      <a:pt x="16" y="7"/>
                      <a:pt x="31" y="13"/>
                      <a:pt x="46" y="19"/>
                    </a:cubicBezTo>
                    <a:cubicBezTo>
                      <a:pt x="70" y="29"/>
                      <a:pt x="94" y="39"/>
                      <a:pt x="118" y="49"/>
                    </a:cubicBezTo>
                    <a:cubicBezTo>
                      <a:pt x="140" y="58"/>
                      <a:pt x="162" y="71"/>
                      <a:pt x="186" y="75"/>
                    </a:cubicBezTo>
                    <a:cubicBezTo>
                      <a:pt x="186" y="75"/>
                      <a:pt x="186" y="75"/>
                      <a:pt x="186" y="75"/>
                    </a:cubicBezTo>
                    <a:cubicBezTo>
                      <a:pt x="187" y="75"/>
                      <a:pt x="187" y="74"/>
                      <a:pt x="186" y="74"/>
                    </a:cubicBezTo>
                    <a:cubicBezTo>
                      <a:pt x="182" y="72"/>
                      <a:pt x="179" y="71"/>
                      <a:pt x="175" y="69"/>
                    </a:cubicBezTo>
                    <a:cubicBezTo>
                      <a:pt x="172" y="69"/>
                      <a:pt x="170" y="68"/>
                      <a:pt x="168" y="67"/>
                    </a:cubicBezTo>
                    <a:cubicBezTo>
                      <a:pt x="148" y="61"/>
                      <a:pt x="129" y="52"/>
                      <a:pt x="112" y="41"/>
                    </a:cubicBezTo>
                    <a:cubicBezTo>
                      <a:pt x="91" y="32"/>
                      <a:pt x="70" y="23"/>
                      <a:pt x="49" y="14"/>
                    </a:cubicBezTo>
                    <a:cubicBezTo>
                      <a:pt x="37" y="9"/>
                      <a:pt x="25" y="5"/>
                      <a:pt x="14" y="0"/>
                    </a:cubicBezTo>
                  </a:path>
                </a:pathLst>
              </a:custGeom>
              <a:solidFill>
                <a:srgbClr val="F7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2" name="Freeform 43">
                <a:extLst>
                  <a:ext uri="{FF2B5EF4-FFF2-40B4-BE49-F238E27FC236}">
                    <a16:creationId xmlns:a16="http://schemas.microsoft.com/office/drawing/2014/main" id="{483943F9-D24C-45F8-B655-08CA2D1F17BE}"/>
                  </a:ext>
                </a:extLst>
              </p:cNvPr>
              <p:cNvSpPr>
                <a:spLocks/>
              </p:cNvSpPr>
              <p:nvPr/>
            </p:nvSpPr>
            <p:spPr bwMode="auto">
              <a:xfrm>
                <a:off x="3850" y="1555"/>
                <a:ext cx="943" cy="1658"/>
              </a:xfrm>
              <a:custGeom>
                <a:avLst/>
                <a:gdLst>
                  <a:gd name="T0" fmla="*/ 312 w 397"/>
                  <a:gd name="T1" fmla="*/ 119 h 697"/>
                  <a:gd name="T2" fmla="*/ 263 w 397"/>
                  <a:gd name="T3" fmla="*/ 89 h 697"/>
                  <a:gd name="T4" fmla="*/ 225 w 397"/>
                  <a:gd name="T5" fmla="*/ 78 h 697"/>
                  <a:gd name="T6" fmla="*/ 152 w 397"/>
                  <a:gd name="T7" fmla="*/ 71 h 697"/>
                  <a:gd name="T8" fmla="*/ 69 w 397"/>
                  <a:gd name="T9" fmla="*/ 35 h 697"/>
                  <a:gd name="T10" fmla="*/ 6 w 397"/>
                  <a:gd name="T11" fmla="*/ 1 h 697"/>
                  <a:gd name="T12" fmla="*/ 0 w 397"/>
                  <a:gd name="T13" fmla="*/ 0 h 697"/>
                  <a:gd name="T14" fmla="*/ 0 w 397"/>
                  <a:gd name="T15" fmla="*/ 527 h 697"/>
                  <a:gd name="T16" fmla="*/ 397 w 397"/>
                  <a:gd name="T17" fmla="*/ 697 h 697"/>
                  <a:gd name="T18" fmla="*/ 397 w 397"/>
                  <a:gd name="T19" fmla="*/ 651 h 697"/>
                  <a:gd name="T20" fmla="*/ 397 w 397"/>
                  <a:gd name="T21" fmla="*/ 538 h 697"/>
                  <a:gd name="T22" fmla="*/ 397 w 397"/>
                  <a:gd name="T23" fmla="*/ 397 h 697"/>
                  <a:gd name="T24" fmla="*/ 397 w 397"/>
                  <a:gd name="T25" fmla="*/ 263 h 697"/>
                  <a:gd name="T26" fmla="*/ 397 w 397"/>
                  <a:gd name="T27" fmla="*/ 163 h 697"/>
                  <a:gd name="T28" fmla="*/ 369 w 397"/>
                  <a:gd name="T29" fmla="*/ 153 h 697"/>
                  <a:gd name="T30" fmla="*/ 312 w 397"/>
                  <a:gd name="T31" fmla="*/ 11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697">
                    <a:moveTo>
                      <a:pt x="312" y="119"/>
                    </a:moveTo>
                    <a:cubicBezTo>
                      <a:pt x="296" y="108"/>
                      <a:pt x="281" y="97"/>
                      <a:pt x="263" y="89"/>
                    </a:cubicBezTo>
                    <a:cubicBezTo>
                      <a:pt x="251" y="84"/>
                      <a:pt x="238" y="80"/>
                      <a:pt x="225" y="78"/>
                    </a:cubicBezTo>
                    <a:cubicBezTo>
                      <a:pt x="201" y="74"/>
                      <a:pt x="177" y="74"/>
                      <a:pt x="152" y="71"/>
                    </a:cubicBezTo>
                    <a:cubicBezTo>
                      <a:pt x="122" y="66"/>
                      <a:pt x="94" y="53"/>
                      <a:pt x="69" y="35"/>
                    </a:cubicBezTo>
                    <a:cubicBezTo>
                      <a:pt x="50" y="22"/>
                      <a:pt x="30" y="5"/>
                      <a:pt x="6" y="1"/>
                    </a:cubicBezTo>
                    <a:cubicBezTo>
                      <a:pt x="4" y="1"/>
                      <a:pt x="2" y="1"/>
                      <a:pt x="0" y="0"/>
                    </a:cubicBezTo>
                    <a:cubicBezTo>
                      <a:pt x="0" y="527"/>
                      <a:pt x="0" y="527"/>
                      <a:pt x="0" y="527"/>
                    </a:cubicBezTo>
                    <a:cubicBezTo>
                      <a:pt x="397" y="697"/>
                      <a:pt x="397" y="697"/>
                      <a:pt x="397" y="697"/>
                    </a:cubicBezTo>
                    <a:cubicBezTo>
                      <a:pt x="397" y="681"/>
                      <a:pt x="397" y="666"/>
                      <a:pt x="397" y="651"/>
                    </a:cubicBezTo>
                    <a:cubicBezTo>
                      <a:pt x="397" y="613"/>
                      <a:pt x="397" y="576"/>
                      <a:pt x="397" y="538"/>
                    </a:cubicBezTo>
                    <a:cubicBezTo>
                      <a:pt x="397" y="491"/>
                      <a:pt x="397" y="444"/>
                      <a:pt x="397" y="397"/>
                    </a:cubicBezTo>
                    <a:cubicBezTo>
                      <a:pt x="397" y="352"/>
                      <a:pt x="397" y="307"/>
                      <a:pt x="397" y="263"/>
                    </a:cubicBezTo>
                    <a:cubicBezTo>
                      <a:pt x="397" y="232"/>
                      <a:pt x="397" y="194"/>
                      <a:pt x="397" y="163"/>
                    </a:cubicBezTo>
                    <a:cubicBezTo>
                      <a:pt x="397" y="161"/>
                      <a:pt x="371" y="153"/>
                      <a:pt x="369" y="153"/>
                    </a:cubicBezTo>
                    <a:cubicBezTo>
                      <a:pt x="348" y="145"/>
                      <a:pt x="330" y="132"/>
                      <a:pt x="312" y="119"/>
                    </a:cubicBezTo>
                  </a:path>
                </a:pathLst>
              </a:custGeom>
              <a:solidFill>
                <a:srgbClr val="FB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3" name="Freeform 44">
                <a:extLst>
                  <a:ext uri="{FF2B5EF4-FFF2-40B4-BE49-F238E27FC236}">
                    <a16:creationId xmlns:a16="http://schemas.microsoft.com/office/drawing/2014/main" id="{01CAEE95-6377-4B09-8609-44DDF03CA029}"/>
                  </a:ext>
                </a:extLst>
              </p:cNvPr>
              <p:cNvSpPr>
                <a:spLocks noEditPoints="1"/>
              </p:cNvSpPr>
              <p:nvPr/>
            </p:nvSpPr>
            <p:spPr bwMode="auto">
              <a:xfrm>
                <a:off x="3843" y="1547"/>
                <a:ext cx="957" cy="1673"/>
              </a:xfrm>
              <a:custGeom>
                <a:avLst/>
                <a:gdLst>
                  <a:gd name="T0" fmla="*/ 400 w 403"/>
                  <a:gd name="T1" fmla="*/ 703 h 703"/>
                  <a:gd name="T2" fmla="*/ 398 w 403"/>
                  <a:gd name="T3" fmla="*/ 703 h 703"/>
                  <a:gd name="T4" fmla="*/ 2 w 403"/>
                  <a:gd name="T5" fmla="*/ 533 h 703"/>
                  <a:gd name="T6" fmla="*/ 0 w 403"/>
                  <a:gd name="T7" fmla="*/ 530 h 703"/>
                  <a:gd name="T8" fmla="*/ 0 w 403"/>
                  <a:gd name="T9" fmla="*/ 3 h 703"/>
                  <a:gd name="T10" fmla="*/ 1 w 403"/>
                  <a:gd name="T11" fmla="*/ 1 h 703"/>
                  <a:gd name="T12" fmla="*/ 4 w 403"/>
                  <a:gd name="T13" fmla="*/ 0 h 703"/>
                  <a:gd name="T14" fmla="*/ 5 w 403"/>
                  <a:gd name="T15" fmla="*/ 0 h 703"/>
                  <a:gd name="T16" fmla="*/ 10 w 403"/>
                  <a:gd name="T17" fmla="*/ 1 h 703"/>
                  <a:gd name="T18" fmla="*/ 68 w 403"/>
                  <a:gd name="T19" fmla="*/ 31 h 703"/>
                  <a:gd name="T20" fmla="*/ 74 w 403"/>
                  <a:gd name="T21" fmla="*/ 36 h 703"/>
                  <a:gd name="T22" fmla="*/ 156 w 403"/>
                  <a:gd name="T23" fmla="*/ 71 h 703"/>
                  <a:gd name="T24" fmla="*/ 190 w 403"/>
                  <a:gd name="T25" fmla="*/ 74 h 703"/>
                  <a:gd name="T26" fmla="*/ 229 w 403"/>
                  <a:gd name="T27" fmla="*/ 78 h 703"/>
                  <a:gd name="T28" fmla="*/ 267 w 403"/>
                  <a:gd name="T29" fmla="*/ 89 h 703"/>
                  <a:gd name="T30" fmla="*/ 317 w 403"/>
                  <a:gd name="T31" fmla="*/ 119 h 703"/>
                  <a:gd name="T32" fmla="*/ 318 w 403"/>
                  <a:gd name="T33" fmla="*/ 120 h 703"/>
                  <a:gd name="T34" fmla="*/ 373 w 403"/>
                  <a:gd name="T35" fmla="*/ 153 h 703"/>
                  <a:gd name="T36" fmla="*/ 377 w 403"/>
                  <a:gd name="T37" fmla="*/ 154 h 703"/>
                  <a:gd name="T38" fmla="*/ 403 w 403"/>
                  <a:gd name="T39" fmla="*/ 166 h 703"/>
                  <a:gd name="T40" fmla="*/ 403 w 403"/>
                  <a:gd name="T41" fmla="*/ 700 h 703"/>
                  <a:gd name="T42" fmla="*/ 401 w 403"/>
                  <a:gd name="T43" fmla="*/ 702 h 703"/>
                  <a:gd name="T44" fmla="*/ 400 w 403"/>
                  <a:gd name="T45" fmla="*/ 703 h 703"/>
                  <a:gd name="T46" fmla="*/ 6 w 403"/>
                  <a:gd name="T47" fmla="*/ 528 h 703"/>
                  <a:gd name="T48" fmla="*/ 397 w 403"/>
                  <a:gd name="T49" fmla="*/ 695 h 703"/>
                  <a:gd name="T50" fmla="*/ 397 w 403"/>
                  <a:gd name="T51" fmla="*/ 168 h 703"/>
                  <a:gd name="T52" fmla="*/ 375 w 403"/>
                  <a:gd name="T53" fmla="*/ 160 h 703"/>
                  <a:gd name="T54" fmla="*/ 371 w 403"/>
                  <a:gd name="T55" fmla="*/ 159 h 703"/>
                  <a:gd name="T56" fmla="*/ 315 w 403"/>
                  <a:gd name="T57" fmla="*/ 125 h 703"/>
                  <a:gd name="T58" fmla="*/ 313 w 403"/>
                  <a:gd name="T59" fmla="*/ 124 h 703"/>
                  <a:gd name="T60" fmla="*/ 265 w 403"/>
                  <a:gd name="T61" fmla="*/ 95 h 703"/>
                  <a:gd name="T62" fmla="*/ 228 w 403"/>
                  <a:gd name="T63" fmla="*/ 84 h 703"/>
                  <a:gd name="T64" fmla="*/ 190 w 403"/>
                  <a:gd name="T65" fmla="*/ 80 h 703"/>
                  <a:gd name="T66" fmla="*/ 155 w 403"/>
                  <a:gd name="T67" fmla="*/ 77 h 703"/>
                  <a:gd name="T68" fmla="*/ 70 w 403"/>
                  <a:gd name="T69" fmla="*/ 41 h 703"/>
                  <a:gd name="T70" fmla="*/ 64 w 403"/>
                  <a:gd name="T71" fmla="*/ 36 h 703"/>
                  <a:gd name="T72" fmla="*/ 9 w 403"/>
                  <a:gd name="T73" fmla="*/ 7 h 703"/>
                  <a:gd name="T74" fmla="*/ 6 w 403"/>
                  <a:gd name="T75" fmla="*/ 7 h 703"/>
                  <a:gd name="T76" fmla="*/ 6 w 403"/>
                  <a:gd name="T77" fmla="*/ 52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3" h="703">
                    <a:moveTo>
                      <a:pt x="400" y="703"/>
                    </a:moveTo>
                    <a:cubicBezTo>
                      <a:pt x="399" y="703"/>
                      <a:pt x="399" y="703"/>
                      <a:pt x="398" y="703"/>
                    </a:cubicBezTo>
                    <a:cubicBezTo>
                      <a:pt x="2" y="533"/>
                      <a:pt x="2" y="533"/>
                      <a:pt x="2" y="533"/>
                    </a:cubicBezTo>
                    <a:cubicBezTo>
                      <a:pt x="1" y="532"/>
                      <a:pt x="0" y="531"/>
                      <a:pt x="0" y="530"/>
                    </a:cubicBezTo>
                    <a:cubicBezTo>
                      <a:pt x="0" y="3"/>
                      <a:pt x="0" y="3"/>
                      <a:pt x="0" y="3"/>
                    </a:cubicBezTo>
                    <a:cubicBezTo>
                      <a:pt x="0" y="2"/>
                      <a:pt x="1" y="2"/>
                      <a:pt x="1" y="1"/>
                    </a:cubicBezTo>
                    <a:cubicBezTo>
                      <a:pt x="2" y="0"/>
                      <a:pt x="3" y="0"/>
                      <a:pt x="4" y="0"/>
                    </a:cubicBezTo>
                    <a:cubicBezTo>
                      <a:pt x="5" y="0"/>
                      <a:pt x="5" y="0"/>
                      <a:pt x="5" y="0"/>
                    </a:cubicBezTo>
                    <a:cubicBezTo>
                      <a:pt x="7" y="1"/>
                      <a:pt x="8" y="1"/>
                      <a:pt x="10" y="1"/>
                    </a:cubicBezTo>
                    <a:cubicBezTo>
                      <a:pt x="31" y="5"/>
                      <a:pt x="51" y="19"/>
                      <a:pt x="68" y="31"/>
                    </a:cubicBezTo>
                    <a:cubicBezTo>
                      <a:pt x="74" y="36"/>
                      <a:pt x="74" y="36"/>
                      <a:pt x="74" y="36"/>
                    </a:cubicBezTo>
                    <a:cubicBezTo>
                      <a:pt x="99" y="55"/>
                      <a:pt x="128" y="67"/>
                      <a:pt x="156" y="71"/>
                    </a:cubicBezTo>
                    <a:cubicBezTo>
                      <a:pt x="167" y="72"/>
                      <a:pt x="179" y="73"/>
                      <a:pt x="190" y="74"/>
                    </a:cubicBezTo>
                    <a:cubicBezTo>
                      <a:pt x="203" y="75"/>
                      <a:pt x="216" y="76"/>
                      <a:pt x="229" y="78"/>
                    </a:cubicBezTo>
                    <a:cubicBezTo>
                      <a:pt x="242" y="80"/>
                      <a:pt x="255" y="84"/>
                      <a:pt x="267" y="89"/>
                    </a:cubicBezTo>
                    <a:cubicBezTo>
                      <a:pt x="286" y="97"/>
                      <a:pt x="302" y="109"/>
                      <a:pt x="317" y="119"/>
                    </a:cubicBezTo>
                    <a:cubicBezTo>
                      <a:pt x="318" y="120"/>
                      <a:pt x="318" y="120"/>
                      <a:pt x="318" y="120"/>
                    </a:cubicBezTo>
                    <a:cubicBezTo>
                      <a:pt x="335" y="133"/>
                      <a:pt x="353" y="145"/>
                      <a:pt x="373" y="153"/>
                    </a:cubicBezTo>
                    <a:cubicBezTo>
                      <a:pt x="373" y="153"/>
                      <a:pt x="375" y="153"/>
                      <a:pt x="377" y="154"/>
                    </a:cubicBezTo>
                    <a:cubicBezTo>
                      <a:pt x="403" y="163"/>
                      <a:pt x="403" y="163"/>
                      <a:pt x="403" y="166"/>
                    </a:cubicBezTo>
                    <a:cubicBezTo>
                      <a:pt x="403" y="700"/>
                      <a:pt x="403" y="700"/>
                      <a:pt x="403" y="700"/>
                    </a:cubicBezTo>
                    <a:cubicBezTo>
                      <a:pt x="403" y="701"/>
                      <a:pt x="402" y="702"/>
                      <a:pt x="401" y="702"/>
                    </a:cubicBezTo>
                    <a:cubicBezTo>
                      <a:pt x="401" y="703"/>
                      <a:pt x="400" y="703"/>
                      <a:pt x="400" y="703"/>
                    </a:cubicBezTo>
                    <a:moveTo>
                      <a:pt x="6" y="528"/>
                    </a:moveTo>
                    <a:cubicBezTo>
                      <a:pt x="397" y="695"/>
                      <a:pt x="397" y="695"/>
                      <a:pt x="397" y="695"/>
                    </a:cubicBezTo>
                    <a:cubicBezTo>
                      <a:pt x="397" y="168"/>
                      <a:pt x="397" y="168"/>
                      <a:pt x="397" y="168"/>
                    </a:cubicBezTo>
                    <a:cubicBezTo>
                      <a:pt x="393" y="166"/>
                      <a:pt x="379" y="161"/>
                      <a:pt x="375" y="160"/>
                    </a:cubicBezTo>
                    <a:cubicBezTo>
                      <a:pt x="373" y="159"/>
                      <a:pt x="371" y="159"/>
                      <a:pt x="371" y="159"/>
                    </a:cubicBezTo>
                    <a:cubicBezTo>
                      <a:pt x="350" y="151"/>
                      <a:pt x="332" y="138"/>
                      <a:pt x="315" y="125"/>
                    </a:cubicBezTo>
                    <a:cubicBezTo>
                      <a:pt x="313" y="124"/>
                      <a:pt x="313" y="124"/>
                      <a:pt x="313" y="124"/>
                    </a:cubicBezTo>
                    <a:cubicBezTo>
                      <a:pt x="299" y="114"/>
                      <a:pt x="283" y="103"/>
                      <a:pt x="265" y="95"/>
                    </a:cubicBezTo>
                    <a:cubicBezTo>
                      <a:pt x="253" y="90"/>
                      <a:pt x="240" y="86"/>
                      <a:pt x="228" y="84"/>
                    </a:cubicBezTo>
                    <a:cubicBezTo>
                      <a:pt x="215" y="82"/>
                      <a:pt x="202" y="81"/>
                      <a:pt x="190" y="80"/>
                    </a:cubicBezTo>
                    <a:cubicBezTo>
                      <a:pt x="178" y="79"/>
                      <a:pt x="167" y="78"/>
                      <a:pt x="155" y="77"/>
                    </a:cubicBezTo>
                    <a:cubicBezTo>
                      <a:pt x="126" y="72"/>
                      <a:pt x="96" y="60"/>
                      <a:pt x="70" y="41"/>
                    </a:cubicBezTo>
                    <a:cubicBezTo>
                      <a:pt x="64" y="36"/>
                      <a:pt x="64" y="36"/>
                      <a:pt x="64" y="36"/>
                    </a:cubicBezTo>
                    <a:cubicBezTo>
                      <a:pt x="47" y="24"/>
                      <a:pt x="29" y="10"/>
                      <a:pt x="9" y="7"/>
                    </a:cubicBezTo>
                    <a:cubicBezTo>
                      <a:pt x="8" y="7"/>
                      <a:pt x="7" y="7"/>
                      <a:pt x="6" y="7"/>
                    </a:cubicBezTo>
                    <a:cubicBezTo>
                      <a:pt x="6" y="528"/>
                      <a:pt x="6" y="528"/>
                      <a:pt x="6" y="528"/>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4" name="Freeform 45">
                <a:extLst>
                  <a:ext uri="{FF2B5EF4-FFF2-40B4-BE49-F238E27FC236}">
                    <a16:creationId xmlns:a16="http://schemas.microsoft.com/office/drawing/2014/main" id="{CF889FAB-1140-4EA8-ACC5-3E2BFBC364F8}"/>
                  </a:ext>
                </a:extLst>
              </p:cNvPr>
              <p:cNvSpPr>
                <a:spLocks/>
              </p:cNvSpPr>
              <p:nvPr/>
            </p:nvSpPr>
            <p:spPr bwMode="auto">
              <a:xfrm>
                <a:off x="4572" y="2059"/>
                <a:ext cx="31" cy="36"/>
              </a:xfrm>
              <a:custGeom>
                <a:avLst/>
                <a:gdLst>
                  <a:gd name="T0" fmla="*/ 13 w 13"/>
                  <a:gd name="T1" fmla="*/ 8 h 15"/>
                  <a:gd name="T2" fmla="*/ 2 w 13"/>
                  <a:gd name="T3" fmla="*/ 8 h 15"/>
                  <a:gd name="T4" fmla="*/ 12 w 13"/>
                  <a:gd name="T5" fmla="*/ 10 h 15"/>
                  <a:gd name="T6" fmla="*/ 13 w 13"/>
                  <a:gd name="T7" fmla="*/ 8 h 15"/>
                </a:gdLst>
                <a:ahLst/>
                <a:cxnLst>
                  <a:cxn ang="0">
                    <a:pos x="T0" y="T1"/>
                  </a:cxn>
                  <a:cxn ang="0">
                    <a:pos x="T2" y="T3"/>
                  </a:cxn>
                  <a:cxn ang="0">
                    <a:pos x="T4" y="T5"/>
                  </a:cxn>
                  <a:cxn ang="0">
                    <a:pos x="T6" y="T7"/>
                  </a:cxn>
                </a:cxnLst>
                <a:rect l="0" t="0" r="r" b="b"/>
                <a:pathLst>
                  <a:path w="13" h="15">
                    <a:moveTo>
                      <a:pt x="13" y="8"/>
                    </a:moveTo>
                    <a:cubicBezTo>
                      <a:pt x="13" y="1"/>
                      <a:pt x="0" y="0"/>
                      <a:pt x="2" y="8"/>
                    </a:cubicBezTo>
                    <a:cubicBezTo>
                      <a:pt x="3" y="13"/>
                      <a:pt x="10" y="15"/>
                      <a:pt x="12" y="10"/>
                    </a:cubicBezTo>
                    <a:cubicBezTo>
                      <a:pt x="13" y="9"/>
                      <a:pt x="13" y="9"/>
                      <a:pt x="13" y="8"/>
                    </a:cubicBezTo>
                    <a:close/>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5" name="Freeform 46">
                <a:extLst>
                  <a:ext uri="{FF2B5EF4-FFF2-40B4-BE49-F238E27FC236}">
                    <a16:creationId xmlns:a16="http://schemas.microsoft.com/office/drawing/2014/main" id="{5389C3F7-DCDD-419C-B03A-54AE1C763A39}"/>
                  </a:ext>
                </a:extLst>
              </p:cNvPr>
              <p:cNvSpPr>
                <a:spLocks/>
              </p:cNvSpPr>
              <p:nvPr/>
            </p:nvSpPr>
            <p:spPr bwMode="auto">
              <a:xfrm>
                <a:off x="4676" y="2154"/>
                <a:ext cx="45" cy="45"/>
              </a:xfrm>
              <a:custGeom>
                <a:avLst/>
                <a:gdLst>
                  <a:gd name="T0" fmla="*/ 14 w 19"/>
                  <a:gd name="T1" fmla="*/ 3 h 19"/>
                  <a:gd name="T2" fmla="*/ 12 w 19"/>
                  <a:gd name="T3" fmla="*/ 2 h 19"/>
                  <a:gd name="T4" fmla="*/ 3 w 19"/>
                  <a:gd name="T5" fmla="*/ 13 h 19"/>
                  <a:gd name="T6" fmla="*/ 16 w 19"/>
                  <a:gd name="T7" fmla="*/ 15 h 19"/>
                  <a:gd name="T8" fmla="*/ 14 w 19"/>
                  <a:gd name="T9" fmla="*/ 3 h 19"/>
                </a:gdLst>
                <a:ahLst/>
                <a:cxnLst>
                  <a:cxn ang="0">
                    <a:pos x="T0" y="T1"/>
                  </a:cxn>
                  <a:cxn ang="0">
                    <a:pos x="T2" y="T3"/>
                  </a:cxn>
                  <a:cxn ang="0">
                    <a:pos x="T4" y="T5"/>
                  </a:cxn>
                  <a:cxn ang="0">
                    <a:pos x="T6" y="T7"/>
                  </a:cxn>
                  <a:cxn ang="0">
                    <a:pos x="T8" y="T9"/>
                  </a:cxn>
                </a:cxnLst>
                <a:rect l="0" t="0" r="r" b="b"/>
                <a:pathLst>
                  <a:path w="19" h="19">
                    <a:moveTo>
                      <a:pt x="14" y="3"/>
                    </a:moveTo>
                    <a:cubicBezTo>
                      <a:pt x="13" y="2"/>
                      <a:pt x="12" y="2"/>
                      <a:pt x="12" y="2"/>
                    </a:cubicBezTo>
                    <a:cubicBezTo>
                      <a:pt x="5" y="0"/>
                      <a:pt x="0" y="7"/>
                      <a:pt x="3" y="13"/>
                    </a:cubicBezTo>
                    <a:cubicBezTo>
                      <a:pt x="6" y="17"/>
                      <a:pt x="13" y="19"/>
                      <a:pt x="16" y="15"/>
                    </a:cubicBezTo>
                    <a:cubicBezTo>
                      <a:pt x="19" y="11"/>
                      <a:pt x="18" y="5"/>
                      <a:pt x="14" y="3"/>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6" name="Freeform 47">
                <a:extLst>
                  <a:ext uri="{FF2B5EF4-FFF2-40B4-BE49-F238E27FC236}">
                    <a16:creationId xmlns:a16="http://schemas.microsoft.com/office/drawing/2014/main" id="{224A871B-5E85-4D8F-A1D9-11E519A855D9}"/>
                  </a:ext>
                </a:extLst>
              </p:cNvPr>
              <p:cNvSpPr>
                <a:spLocks/>
              </p:cNvSpPr>
              <p:nvPr/>
            </p:nvSpPr>
            <p:spPr bwMode="auto">
              <a:xfrm>
                <a:off x="4310" y="1919"/>
                <a:ext cx="53" cy="45"/>
              </a:xfrm>
              <a:custGeom>
                <a:avLst/>
                <a:gdLst>
                  <a:gd name="T0" fmla="*/ 21 w 22"/>
                  <a:gd name="T1" fmla="*/ 9 h 19"/>
                  <a:gd name="T2" fmla="*/ 19 w 22"/>
                  <a:gd name="T3" fmla="*/ 4 h 19"/>
                  <a:gd name="T4" fmla="*/ 16 w 22"/>
                  <a:gd name="T5" fmla="*/ 2 h 19"/>
                  <a:gd name="T6" fmla="*/ 2 w 22"/>
                  <a:gd name="T7" fmla="*/ 8 h 19"/>
                  <a:gd name="T8" fmla="*/ 12 w 22"/>
                  <a:gd name="T9" fmla="*/ 19 h 19"/>
                  <a:gd name="T10" fmla="*/ 21 w 22"/>
                  <a:gd name="T11" fmla="*/ 9 h 19"/>
                </a:gdLst>
                <a:ahLst/>
                <a:cxnLst>
                  <a:cxn ang="0">
                    <a:pos x="T0" y="T1"/>
                  </a:cxn>
                  <a:cxn ang="0">
                    <a:pos x="T2" y="T3"/>
                  </a:cxn>
                  <a:cxn ang="0">
                    <a:pos x="T4" y="T5"/>
                  </a:cxn>
                  <a:cxn ang="0">
                    <a:pos x="T6" y="T7"/>
                  </a:cxn>
                  <a:cxn ang="0">
                    <a:pos x="T8" y="T9"/>
                  </a:cxn>
                  <a:cxn ang="0">
                    <a:pos x="T10" y="T11"/>
                  </a:cxn>
                </a:cxnLst>
                <a:rect l="0" t="0" r="r" b="b"/>
                <a:pathLst>
                  <a:path w="22" h="19">
                    <a:moveTo>
                      <a:pt x="21" y="9"/>
                    </a:moveTo>
                    <a:cubicBezTo>
                      <a:pt x="21" y="7"/>
                      <a:pt x="20" y="6"/>
                      <a:pt x="19" y="4"/>
                    </a:cubicBezTo>
                    <a:cubicBezTo>
                      <a:pt x="18" y="4"/>
                      <a:pt x="17" y="3"/>
                      <a:pt x="16" y="2"/>
                    </a:cubicBezTo>
                    <a:cubicBezTo>
                      <a:pt x="10" y="0"/>
                      <a:pt x="3" y="3"/>
                      <a:pt x="2" y="8"/>
                    </a:cubicBezTo>
                    <a:cubicBezTo>
                      <a:pt x="0" y="15"/>
                      <a:pt x="6" y="19"/>
                      <a:pt x="12" y="19"/>
                    </a:cubicBezTo>
                    <a:cubicBezTo>
                      <a:pt x="17" y="19"/>
                      <a:pt x="22" y="14"/>
                      <a:pt x="21" y="9"/>
                    </a:cubicBezTo>
                    <a:close/>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7" name="Freeform 48">
                <a:extLst>
                  <a:ext uri="{FF2B5EF4-FFF2-40B4-BE49-F238E27FC236}">
                    <a16:creationId xmlns:a16="http://schemas.microsoft.com/office/drawing/2014/main" id="{32702F51-BD82-4200-8D04-36B8BBD9F88F}"/>
                  </a:ext>
                </a:extLst>
              </p:cNvPr>
              <p:cNvSpPr>
                <a:spLocks/>
              </p:cNvSpPr>
              <p:nvPr/>
            </p:nvSpPr>
            <p:spPr bwMode="auto">
              <a:xfrm>
                <a:off x="4116" y="2225"/>
                <a:ext cx="45" cy="41"/>
              </a:xfrm>
              <a:custGeom>
                <a:avLst/>
                <a:gdLst>
                  <a:gd name="T0" fmla="*/ 12 w 19"/>
                  <a:gd name="T1" fmla="*/ 1 h 17"/>
                  <a:gd name="T2" fmla="*/ 2 w 19"/>
                  <a:gd name="T3" fmla="*/ 5 h 17"/>
                  <a:gd name="T4" fmla="*/ 15 w 19"/>
                  <a:gd name="T5" fmla="*/ 12 h 17"/>
                  <a:gd name="T6" fmla="*/ 12 w 19"/>
                  <a:gd name="T7" fmla="*/ 1 h 17"/>
                </a:gdLst>
                <a:ahLst/>
                <a:cxnLst>
                  <a:cxn ang="0">
                    <a:pos x="T0" y="T1"/>
                  </a:cxn>
                  <a:cxn ang="0">
                    <a:pos x="T2" y="T3"/>
                  </a:cxn>
                  <a:cxn ang="0">
                    <a:pos x="T4" y="T5"/>
                  </a:cxn>
                  <a:cxn ang="0">
                    <a:pos x="T6" y="T7"/>
                  </a:cxn>
                </a:cxnLst>
                <a:rect l="0" t="0" r="r" b="b"/>
                <a:pathLst>
                  <a:path w="19" h="17">
                    <a:moveTo>
                      <a:pt x="12" y="1"/>
                    </a:moveTo>
                    <a:cubicBezTo>
                      <a:pt x="9" y="0"/>
                      <a:pt x="4" y="0"/>
                      <a:pt x="2" y="5"/>
                    </a:cubicBezTo>
                    <a:cubicBezTo>
                      <a:pt x="0" y="12"/>
                      <a:pt x="10" y="17"/>
                      <a:pt x="15" y="12"/>
                    </a:cubicBezTo>
                    <a:cubicBezTo>
                      <a:pt x="19" y="7"/>
                      <a:pt x="16" y="2"/>
                      <a:pt x="12" y="1"/>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8" name="Freeform 49">
                <a:extLst>
                  <a:ext uri="{FF2B5EF4-FFF2-40B4-BE49-F238E27FC236}">
                    <a16:creationId xmlns:a16="http://schemas.microsoft.com/office/drawing/2014/main" id="{81239B88-71F5-43C3-978A-88275577F9FD}"/>
                  </a:ext>
                </a:extLst>
              </p:cNvPr>
              <p:cNvSpPr>
                <a:spLocks/>
              </p:cNvSpPr>
              <p:nvPr/>
            </p:nvSpPr>
            <p:spPr bwMode="auto">
              <a:xfrm>
                <a:off x="4591" y="2325"/>
                <a:ext cx="83" cy="67"/>
              </a:xfrm>
              <a:custGeom>
                <a:avLst/>
                <a:gdLst>
                  <a:gd name="T0" fmla="*/ 30 w 35"/>
                  <a:gd name="T1" fmla="*/ 3 h 28"/>
                  <a:gd name="T2" fmla="*/ 22 w 35"/>
                  <a:gd name="T3" fmla="*/ 0 h 28"/>
                  <a:gd name="T4" fmla="*/ 8 w 35"/>
                  <a:gd name="T5" fmla="*/ 4 h 28"/>
                  <a:gd name="T6" fmla="*/ 13 w 35"/>
                  <a:gd name="T7" fmla="*/ 26 h 28"/>
                  <a:gd name="T8" fmla="*/ 25 w 35"/>
                  <a:gd name="T9" fmla="*/ 24 h 28"/>
                  <a:gd name="T10" fmla="*/ 33 w 35"/>
                  <a:gd name="T11" fmla="*/ 9 h 28"/>
                  <a:gd name="T12" fmla="*/ 30 w 35"/>
                  <a:gd name="T13" fmla="*/ 3 h 28"/>
                </a:gdLst>
                <a:ahLst/>
                <a:cxnLst>
                  <a:cxn ang="0">
                    <a:pos x="T0" y="T1"/>
                  </a:cxn>
                  <a:cxn ang="0">
                    <a:pos x="T2" y="T3"/>
                  </a:cxn>
                  <a:cxn ang="0">
                    <a:pos x="T4" y="T5"/>
                  </a:cxn>
                  <a:cxn ang="0">
                    <a:pos x="T6" y="T7"/>
                  </a:cxn>
                  <a:cxn ang="0">
                    <a:pos x="T8" y="T9"/>
                  </a:cxn>
                  <a:cxn ang="0">
                    <a:pos x="T10" y="T11"/>
                  </a:cxn>
                  <a:cxn ang="0">
                    <a:pos x="T12" y="T13"/>
                  </a:cxn>
                </a:cxnLst>
                <a:rect l="0" t="0" r="r" b="b"/>
                <a:pathLst>
                  <a:path w="35" h="28">
                    <a:moveTo>
                      <a:pt x="30" y="3"/>
                    </a:moveTo>
                    <a:cubicBezTo>
                      <a:pt x="28" y="2"/>
                      <a:pt x="25" y="1"/>
                      <a:pt x="22" y="0"/>
                    </a:cubicBezTo>
                    <a:cubicBezTo>
                      <a:pt x="17" y="0"/>
                      <a:pt x="12" y="1"/>
                      <a:pt x="8" y="4"/>
                    </a:cubicBezTo>
                    <a:cubicBezTo>
                      <a:pt x="0" y="10"/>
                      <a:pt x="4" y="23"/>
                      <a:pt x="13" y="26"/>
                    </a:cubicBezTo>
                    <a:cubicBezTo>
                      <a:pt x="17" y="28"/>
                      <a:pt x="22" y="26"/>
                      <a:pt x="25" y="24"/>
                    </a:cubicBezTo>
                    <a:cubicBezTo>
                      <a:pt x="30" y="21"/>
                      <a:pt x="35" y="14"/>
                      <a:pt x="33" y="9"/>
                    </a:cubicBezTo>
                    <a:cubicBezTo>
                      <a:pt x="33" y="7"/>
                      <a:pt x="31" y="5"/>
                      <a:pt x="30" y="3"/>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9" name="Freeform 50">
                <a:extLst>
                  <a:ext uri="{FF2B5EF4-FFF2-40B4-BE49-F238E27FC236}">
                    <a16:creationId xmlns:a16="http://schemas.microsoft.com/office/drawing/2014/main" id="{C470D756-ED48-4E5B-AE54-AABD54519681}"/>
                  </a:ext>
                </a:extLst>
              </p:cNvPr>
              <p:cNvSpPr>
                <a:spLocks/>
              </p:cNvSpPr>
              <p:nvPr/>
            </p:nvSpPr>
            <p:spPr bwMode="auto">
              <a:xfrm>
                <a:off x="4396" y="2175"/>
                <a:ext cx="162" cy="136"/>
              </a:xfrm>
              <a:custGeom>
                <a:avLst/>
                <a:gdLst>
                  <a:gd name="T0" fmla="*/ 15 w 68"/>
                  <a:gd name="T1" fmla="*/ 2 h 57"/>
                  <a:gd name="T2" fmla="*/ 5 w 68"/>
                  <a:gd name="T3" fmla="*/ 30 h 57"/>
                  <a:gd name="T4" fmla="*/ 34 w 68"/>
                  <a:gd name="T5" fmla="*/ 54 h 57"/>
                  <a:gd name="T6" fmla="*/ 68 w 68"/>
                  <a:gd name="T7" fmla="*/ 33 h 57"/>
                  <a:gd name="T8" fmla="*/ 38 w 68"/>
                  <a:gd name="T9" fmla="*/ 4 h 57"/>
                  <a:gd name="T10" fmla="*/ 15 w 68"/>
                  <a:gd name="T11" fmla="*/ 2 h 57"/>
                </a:gdLst>
                <a:ahLst/>
                <a:cxnLst>
                  <a:cxn ang="0">
                    <a:pos x="T0" y="T1"/>
                  </a:cxn>
                  <a:cxn ang="0">
                    <a:pos x="T2" y="T3"/>
                  </a:cxn>
                  <a:cxn ang="0">
                    <a:pos x="T4" y="T5"/>
                  </a:cxn>
                  <a:cxn ang="0">
                    <a:pos x="T6" y="T7"/>
                  </a:cxn>
                  <a:cxn ang="0">
                    <a:pos x="T8" y="T9"/>
                  </a:cxn>
                  <a:cxn ang="0">
                    <a:pos x="T10" y="T11"/>
                  </a:cxn>
                </a:cxnLst>
                <a:rect l="0" t="0" r="r" b="b"/>
                <a:pathLst>
                  <a:path w="68" h="57">
                    <a:moveTo>
                      <a:pt x="15" y="2"/>
                    </a:moveTo>
                    <a:cubicBezTo>
                      <a:pt x="0" y="5"/>
                      <a:pt x="0" y="18"/>
                      <a:pt x="5" y="30"/>
                    </a:cubicBezTo>
                    <a:cubicBezTo>
                      <a:pt x="10" y="42"/>
                      <a:pt x="21" y="51"/>
                      <a:pt x="34" y="54"/>
                    </a:cubicBezTo>
                    <a:cubicBezTo>
                      <a:pt x="49" y="57"/>
                      <a:pt x="68" y="50"/>
                      <a:pt x="68" y="33"/>
                    </a:cubicBezTo>
                    <a:cubicBezTo>
                      <a:pt x="68" y="17"/>
                      <a:pt x="51" y="7"/>
                      <a:pt x="38" y="4"/>
                    </a:cubicBezTo>
                    <a:cubicBezTo>
                      <a:pt x="31" y="2"/>
                      <a:pt x="22" y="0"/>
                      <a:pt x="15" y="2"/>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0" name="Freeform 51">
                <a:extLst>
                  <a:ext uri="{FF2B5EF4-FFF2-40B4-BE49-F238E27FC236}">
                    <a16:creationId xmlns:a16="http://schemas.microsoft.com/office/drawing/2014/main" id="{5F61411E-6743-4EBA-A778-24BFCDC25A1A}"/>
                  </a:ext>
                </a:extLst>
              </p:cNvPr>
              <p:cNvSpPr>
                <a:spLocks/>
              </p:cNvSpPr>
              <p:nvPr/>
            </p:nvSpPr>
            <p:spPr bwMode="auto">
              <a:xfrm>
                <a:off x="3968" y="1819"/>
                <a:ext cx="138" cy="138"/>
              </a:xfrm>
              <a:custGeom>
                <a:avLst/>
                <a:gdLst>
                  <a:gd name="T0" fmla="*/ 48 w 58"/>
                  <a:gd name="T1" fmla="*/ 16 h 58"/>
                  <a:gd name="T2" fmla="*/ 26 w 58"/>
                  <a:gd name="T3" fmla="*/ 0 h 58"/>
                  <a:gd name="T4" fmla="*/ 5 w 58"/>
                  <a:gd name="T5" fmla="*/ 27 h 58"/>
                  <a:gd name="T6" fmla="*/ 35 w 58"/>
                  <a:gd name="T7" fmla="*/ 56 h 58"/>
                  <a:gd name="T8" fmla="*/ 55 w 58"/>
                  <a:gd name="T9" fmla="*/ 44 h 58"/>
                  <a:gd name="T10" fmla="*/ 48 w 58"/>
                  <a:gd name="T11" fmla="*/ 16 h 58"/>
                </a:gdLst>
                <a:ahLst/>
                <a:cxnLst>
                  <a:cxn ang="0">
                    <a:pos x="T0" y="T1"/>
                  </a:cxn>
                  <a:cxn ang="0">
                    <a:pos x="T2" y="T3"/>
                  </a:cxn>
                  <a:cxn ang="0">
                    <a:pos x="T4" y="T5"/>
                  </a:cxn>
                  <a:cxn ang="0">
                    <a:pos x="T6" y="T7"/>
                  </a:cxn>
                  <a:cxn ang="0">
                    <a:pos x="T8" y="T9"/>
                  </a:cxn>
                  <a:cxn ang="0">
                    <a:pos x="T10" y="T11"/>
                  </a:cxn>
                </a:cxnLst>
                <a:rect l="0" t="0" r="r" b="b"/>
                <a:pathLst>
                  <a:path w="58" h="58">
                    <a:moveTo>
                      <a:pt x="48" y="16"/>
                    </a:moveTo>
                    <a:cubicBezTo>
                      <a:pt x="43" y="9"/>
                      <a:pt x="35" y="0"/>
                      <a:pt x="26" y="0"/>
                    </a:cubicBezTo>
                    <a:cubicBezTo>
                      <a:pt x="9" y="0"/>
                      <a:pt x="0" y="12"/>
                      <a:pt x="5" y="27"/>
                    </a:cubicBezTo>
                    <a:cubicBezTo>
                      <a:pt x="9" y="40"/>
                      <a:pt x="22" y="53"/>
                      <a:pt x="35" y="56"/>
                    </a:cubicBezTo>
                    <a:cubicBezTo>
                      <a:pt x="45" y="58"/>
                      <a:pt x="52" y="53"/>
                      <a:pt x="55" y="44"/>
                    </a:cubicBezTo>
                    <a:cubicBezTo>
                      <a:pt x="58" y="34"/>
                      <a:pt x="53" y="24"/>
                      <a:pt x="48" y="16"/>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1" name="Freeform 52">
                <a:extLst>
                  <a:ext uri="{FF2B5EF4-FFF2-40B4-BE49-F238E27FC236}">
                    <a16:creationId xmlns:a16="http://schemas.microsoft.com/office/drawing/2014/main" id="{5D8E06AF-3132-4A4A-8989-F9859B8845D9}"/>
                  </a:ext>
                </a:extLst>
              </p:cNvPr>
              <p:cNvSpPr>
                <a:spLocks/>
              </p:cNvSpPr>
              <p:nvPr/>
            </p:nvSpPr>
            <p:spPr bwMode="auto">
              <a:xfrm>
                <a:off x="4132" y="2009"/>
                <a:ext cx="188" cy="128"/>
              </a:xfrm>
              <a:custGeom>
                <a:avLst/>
                <a:gdLst>
                  <a:gd name="T0" fmla="*/ 33 w 79"/>
                  <a:gd name="T1" fmla="*/ 2 h 54"/>
                  <a:gd name="T2" fmla="*/ 4 w 79"/>
                  <a:gd name="T3" fmla="*/ 26 h 54"/>
                  <a:gd name="T4" fmla="*/ 61 w 79"/>
                  <a:gd name="T5" fmla="*/ 38 h 54"/>
                  <a:gd name="T6" fmla="*/ 33 w 79"/>
                  <a:gd name="T7" fmla="*/ 2 h 54"/>
                </a:gdLst>
                <a:ahLst/>
                <a:cxnLst>
                  <a:cxn ang="0">
                    <a:pos x="T0" y="T1"/>
                  </a:cxn>
                  <a:cxn ang="0">
                    <a:pos x="T2" y="T3"/>
                  </a:cxn>
                  <a:cxn ang="0">
                    <a:pos x="T4" y="T5"/>
                  </a:cxn>
                  <a:cxn ang="0">
                    <a:pos x="T6" y="T7"/>
                  </a:cxn>
                </a:cxnLst>
                <a:rect l="0" t="0" r="r" b="b"/>
                <a:pathLst>
                  <a:path w="79" h="54">
                    <a:moveTo>
                      <a:pt x="33" y="2"/>
                    </a:moveTo>
                    <a:cubicBezTo>
                      <a:pt x="19" y="0"/>
                      <a:pt x="0" y="9"/>
                      <a:pt x="4" y="26"/>
                    </a:cubicBezTo>
                    <a:cubicBezTo>
                      <a:pt x="10" y="50"/>
                      <a:pt x="45" y="54"/>
                      <a:pt x="61" y="38"/>
                    </a:cubicBezTo>
                    <a:cubicBezTo>
                      <a:pt x="79" y="19"/>
                      <a:pt x="48" y="4"/>
                      <a:pt x="33" y="2"/>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2" name="Freeform 53">
                <a:extLst>
                  <a:ext uri="{FF2B5EF4-FFF2-40B4-BE49-F238E27FC236}">
                    <a16:creationId xmlns:a16="http://schemas.microsoft.com/office/drawing/2014/main" id="{66EDBD81-9715-4688-9677-6356E27DFBF3}"/>
                  </a:ext>
                </a:extLst>
              </p:cNvPr>
              <p:cNvSpPr>
                <a:spLocks/>
              </p:cNvSpPr>
              <p:nvPr/>
            </p:nvSpPr>
            <p:spPr bwMode="auto">
              <a:xfrm>
                <a:off x="3945" y="2116"/>
                <a:ext cx="107" cy="114"/>
              </a:xfrm>
              <a:custGeom>
                <a:avLst/>
                <a:gdLst>
                  <a:gd name="T0" fmla="*/ 34 w 45"/>
                  <a:gd name="T1" fmla="*/ 6 h 48"/>
                  <a:gd name="T2" fmla="*/ 9 w 45"/>
                  <a:gd name="T3" fmla="*/ 10 h 48"/>
                  <a:gd name="T4" fmla="*/ 34 w 45"/>
                  <a:gd name="T5" fmla="*/ 37 h 48"/>
                  <a:gd name="T6" fmla="*/ 34 w 45"/>
                  <a:gd name="T7" fmla="*/ 6 h 48"/>
                </a:gdLst>
                <a:ahLst/>
                <a:cxnLst>
                  <a:cxn ang="0">
                    <a:pos x="T0" y="T1"/>
                  </a:cxn>
                  <a:cxn ang="0">
                    <a:pos x="T2" y="T3"/>
                  </a:cxn>
                  <a:cxn ang="0">
                    <a:pos x="T4" y="T5"/>
                  </a:cxn>
                  <a:cxn ang="0">
                    <a:pos x="T6" y="T7"/>
                  </a:cxn>
                </a:cxnLst>
                <a:rect l="0" t="0" r="r" b="b"/>
                <a:pathLst>
                  <a:path w="45" h="48">
                    <a:moveTo>
                      <a:pt x="34" y="6"/>
                    </a:moveTo>
                    <a:cubicBezTo>
                      <a:pt x="27" y="0"/>
                      <a:pt x="13" y="2"/>
                      <a:pt x="9" y="10"/>
                    </a:cubicBezTo>
                    <a:cubicBezTo>
                      <a:pt x="0" y="26"/>
                      <a:pt x="17" y="48"/>
                      <a:pt x="34" y="37"/>
                    </a:cubicBezTo>
                    <a:cubicBezTo>
                      <a:pt x="45" y="30"/>
                      <a:pt x="42" y="14"/>
                      <a:pt x="34" y="6"/>
                    </a:cubicBezTo>
                  </a:path>
                </a:pathLst>
              </a:custGeom>
              <a:solidFill>
                <a:srgbClr val="F9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3" name="Freeform 54">
                <a:extLst>
                  <a:ext uri="{FF2B5EF4-FFF2-40B4-BE49-F238E27FC236}">
                    <a16:creationId xmlns:a16="http://schemas.microsoft.com/office/drawing/2014/main" id="{4D083F99-387D-4AE4-BD3B-AEB2ED640599}"/>
                  </a:ext>
                </a:extLst>
              </p:cNvPr>
              <p:cNvSpPr>
                <a:spLocks noEditPoints="1"/>
              </p:cNvSpPr>
              <p:nvPr/>
            </p:nvSpPr>
            <p:spPr bwMode="auto">
              <a:xfrm>
                <a:off x="3857" y="1909"/>
                <a:ext cx="929" cy="488"/>
              </a:xfrm>
              <a:custGeom>
                <a:avLst/>
                <a:gdLst>
                  <a:gd name="T0" fmla="*/ 268 w 391"/>
                  <a:gd name="T1" fmla="*/ 167 h 205"/>
                  <a:gd name="T2" fmla="*/ 261 w 391"/>
                  <a:gd name="T3" fmla="*/ 166 h 205"/>
                  <a:gd name="T4" fmla="*/ 232 w 391"/>
                  <a:gd name="T5" fmla="*/ 142 h 205"/>
                  <a:gd name="T6" fmla="*/ 242 w 391"/>
                  <a:gd name="T7" fmla="*/ 114 h 205"/>
                  <a:gd name="T8" fmla="*/ 249 w 391"/>
                  <a:gd name="T9" fmla="*/ 113 h 205"/>
                  <a:gd name="T10" fmla="*/ 265 w 391"/>
                  <a:gd name="T11" fmla="*/ 116 h 205"/>
                  <a:gd name="T12" fmla="*/ 295 w 391"/>
                  <a:gd name="T13" fmla="*/ 145 h 205"/>
                  <a:gd name="T14" fmla="*/ 268 w 391"/>
                  <a:gd name="T15" fmla="*/ 167 h 205"/>
                  <a:gd name="T16" fmla="*/ 356 w 391"/>
                  <a:gd name="T17" fmla="*/ 120 h 205"/>
                  <a:gd name="T18" fmla="*/ 348 w 391"/>
                  <a:gd name="T19" fmla="*/ 116 h 205"/>
                  <a:gd name="T20" fmla="*/ 355 w 391"/>
                  <a:gd name="T21" fmla="*/ 104 h 205"/>
                  <a:gd name="T22" fmla="*/ 357 w 391"/>
                  <a:gd name="T23" fmla="*/ 105 h 205"/>
                  <a:gd name="T24" fmla="*/ 359 w 391"/>
                  <a:gd name="T25" fmla="*/ 106 h 205"/>
                  <a:gd name="T26" fmla="*/ 361 w 391"/>
                  <a:gd name="T27" fmla="*/ 118 h 205"/>
                  <a:gd name="T28" fmla="*/ 356 w 391"/>
                  <a:gd name="T29" fmla="*/ 120 h 205"/>
                  <a:gd name="T30" fmla="*/ 152 w 391"/>
                  <a:gd name="T31" fmla="*/ 89 h 205"/>
                  <a:gd name="T32" fmla="*/ 120 w 391"/>
                  <a:gd name="T33" fmla="*/ 68 h 205"/>
                  <a:gd name="T34" fmla="*/ 145 w 391"/>
                  <a:gd name="T35" fmla="*/ 44 h 205"/>
                  <a:gd name="T36" fmla="*/ 149 w 391"/>
                  <a:gd name="T37" fmla="*/ 44 h 205"/>
                  <a:gd name="T38" fmla="*/ 177 w 391"/>
                  <a:gd name="T39" fmla="*/ 80 h 205"/>
                  <a:gd name="T40" fmla="*/ 152 w 391"/>
                  <a:gd name="T41" fmla="*/ 89 h 205"/>
                  <a:gd name="T42" fmla="*/ 0 w 391"/>
                  <a:gd name="T43" fmla="*/ 0 h 205"/>
                  <a:gd name="T44" fmla="*/ 0 w 391"/>
                  <a:gd name="T45" fmla="*/ 56 h 205"/>
                  <a:gd name="T46" fmla="*/ 49 w 391"/>
                  <a:gd name="T47" fmla="*/ 92 h 205"/>
                  <a:gd name="T48" fmla="*/ 50 w 391"/>
                  <a:gd name="T49" fmla="*/ 93 h 205"/>
                  <a:gd name="T50" fmla="*/ 60 w 391"/>
                  <a:gd name="T51" fmla="*/ 90 h 205"/>
                  <a:gd name="T52" fmla="*/ 71 w 391"/>
                  <a:gd name="T53" fmla="*/ 93 h 205"/>
                  <a:gd name="T54" fmla="*/ 74 w 391"/>
                  <a:gd name="T55" fmla="*/ 97 h 205"/>
                  <a:gd name="T56" fmla="*/ 82 w 391"/>
                  <a:gd name="T57" fmla="*/ 97 h 205"/>
                  <a:gd name="T58" fmla="*/ 105 w 391"/>
                  <a:gd name="T59" fmla="*/ 96 h 205"/>
                  <a:gd name="T60" fmla="*/ 129 w 391"/>
                  <a:gd name="T61" fmla="*/ 95 h 205"/>
                  <a:gd name="T62" fmla="*/ 134 w 391"/>
                  <a:gd name="T63" fmla="*/ 95 h 205"/>
                  <a:gd name="T64" fmla="*/ 204 w 391"/>
                  <a:gd name="T65" fmla="*/ 142 h 205"/>
                  <a:gd name="T66" fmla="*/ 243 w 391"/>
                  <a:gd name="T67" fmla="*/ 177 h 205"/>
                  <a:gd name="T68" fmla="*/ 269 w 391"/>
                  <a:gd name="T69" fmla="*/ 184 h 205"/>
                  <a:gd name="T70" fmla="*/ 308 w 391"/>
                  <a:gd name="T71" fmla="*/ 177 h 205"/>
                  <a:gd name="T72" fmla="*/ 329 w 391"/>
                  <a:gd name="T73" fmla="*/ 174 h 205"/>
                  <a:gd name="T74" fmla="*/ 391 w 391"/>
                  <a:gd name="T75" fmla="*/ 205 h 205"/>
                  <a:gd name="T76" fmla="*/ 391 w 391"/>
                  <a:gd name="T77" fmla="*/ 107 h 205"/>
                  <a:gd name="T78" fmla="*/ 383 w 391"/>
                  <a:gd name="T79" fmla="*/ 102 h 205"/>
                  <a:gd name="T80" fmla="*/ 336 w 391"/>
                  <a:gd name="T81" fmla="*/ 89 h 205"/>
                  <a:gd name="T82" fmla="*/ 288 w 391"/>
                  <a:gd name="T83" fmla="*/ 98 h 205"/>
                  <a:gd name="T84" fmla="*/ 259 w 391"/>
                  <a:gd name="T85" fmla="*/ 103 h 205"/>
                  <a:gd name="T86" fmla="*/ 192 w 391"/>
                  <a:gd name="T87" fmla="*/ 63 h 205"/>
                  <a:gd name="T88" fmla="*/ 124 w 391"/>
                  <a:gd name="T89" fmla="*/ 7 h 205"/>
                  <a:gd name="T90" fmla="*/ 110 w 391"/>
                  <a:gd name="T91" fmla="*/ 6 h 205"/>
                  <a:gd name="T92" fmla="*/ 101 w 391"/>
                  <a:gd name="T93" fmla="*/ 7 h 205"/>
                  <a:gd name="T94" fmla="*/ 86 w 391"/>
                  <a:gd name="T95" fmla="*/ 19 h 205"/>
                  <a:gd name="T96" fmla="*/ 82 w 391"/>
                  <a:gd name="T97" fmla="*/ 18 h 205"/>
                  <a:gd name="T98" fmla="*/ 69 w 391"/>
                  <a:gd name="T99" fmla="*/ 11 h 205"/>
                  <a:gd name="T100" fmla="*/ 47 w 391"/>
                  <a:gd name="T101" fmla="*/ 13 h 205"/>
                  <a:gd name="T102" fmla="*/ 41 w 391"/>
                  <a:gd name="T103" fmla="*/ 13 h 205"/>
                  <a:gd name="T104" fmla="*/ 0 w 391"/>
                  <a:gd name="T10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1" h="205">
                    <a:moveTo>
                      <a:pt x="268" y="167"/>
                    </a:moveTo>
                    <a:cubicBezTo>
                      <a:pt x="265" y="167"/>
                      <a:pt x="263" y="166"/>
                      <a:pt x="261" y="166"/>
                    </a:cubicBezTo>
                    <a:cubicBezTo>
                      <a:pt x="248" y="163"/>
                      <a:pt x="237" y="154"/>
                      <a:pt x="232" y="142"/>
                    </a:cubicBezTo>
                    <a:cubicBezTo>
                      <a:pt x="227" y="130"/>
                      <a:pt x="227" y="117"/>
                      <a:pt x="242" y="114"/>
                    </a:cubicBezTo>
                    <a:cubicBezTo>
                      <a:pt x="244" y="113"/>
                      <a:pt x="246" y="113"/>
                      <a:pt x="249" y="113"/>
                    </a:cubicBezTo>
                    <a:cubicBezTo>
                      <a:pt x="254" y="113"/>
                      <a:pt x="260" y="114"/>
                      <a:pt x="265" y="116"/>
                    </a:cubicBezTo>
                    <a:cubicBezTo>
                      <a:pt x="278" y="119"/>
                      <a:pt x="295" y="129"/>
                      <a:pt x="295" y="145"/>
                    </a:cubicBezTo>
                    <a:cubicBezTo>
                      <a:pt x="295" y="160"/>
                      <a:pt x="281" y="167"/>
                      <a:pt x="268" y="167"/>
                    </a:cubicBezTo>
                    <a:moveTo>
                      <a:pt x="356" y="120"/>
                    </a:moveTo>
                    <a:cubicBezTo>
                      <a:pt x="353" y="120"/>
                      <a:pt x="350" y="119"/>
                      <a:pt x="348" y="116"/>
                    </a:cubicBezTo>
                    <a:cubicBezTo>
                      <a:pt x="345" y="110"/>
                      <a:pt x="349" y="104"/>
                      <a:pt x="355" y="104"/>
                    </a:cubicBezTo>
                    <a:cubicBezTo>
                      <a:pt x="355" y="104"/>
                      <a:pt x="356" y="104"/>
                      <a:pt x="357" y="105"/>
                    </a:cubicBezTo>
                    <a:cubicBezTo>
                      <a:pt x="357" y="105"/>
                      <a:pt x="358" y="105"/>
                      <a:pt x="359" y="106"/>
                    </a:cubicBezTo>
                    <a:cubicBezTo>
                      <a:pt x="363" y="108"/>
                      <a:pt x="364" y="114"/>
                      <a:pt x="361" y="118"/>
                    </a:cubicBezTo>
                    <a:cubicBezTo>
                      <a:pt x="360" y="119"/>
                      <a:pt x="358" y="120"/>
                      <a:pt x="356" y="120"/>
                    </a:cubicBezTo>
                    <a:moveTo>
                      <a:pt x="152" y="89"/>
                    </a:moveTo>
                    <a:cubicBezTo>
                      <a:pt x="138" y="89"/>
                      <a:pt x="124" y="82"/>
                      <a:pt x="120" y="68"/>
                    </a:cubicBezTo>
                    <a:cubicBezTo>
                      <a:pt x="117" y="53"/>
                      <a:pt x="132" y="44"/>
                      <a:pt x="145" y="44"/>
                    </a:cubicBezTo>
                    <a:cubicBezTo>
                      <a:pt x="146" y="44"/>
                      <a:pt x="148" y="44"/>
                      <a:pt x="149" y="44"/>
                    </a:cubicBezTo>
                    <a:cubicBezTo>
                      <a:pt x="164" y="46"/>
                      <a:pt x="195" y="61"/>
                      <a:pt x="177" y="80"/>
                    </a:cubicBezTo>
                    <a:cubicBezTo>
                      <a:pt x="170" y="86"/>
                      <a:pt x="161" y="89"/>
                      <a:pt x="152" y="89"/>
                    </a:cubicBezTo>
                    <a:moveTo>
                      <a:pt x="0" y="0"/>
                    </a:moveTo>
                    <a:cubicBezTo>
                      <a:pt x="0" y="56"/>
                      <a:pt x="0" y="56"/>
                      <a:pt x="0" y="56"/>
                    </a:cubicBezTo>
                    <a:cubicBezTo>
                      <a:pt x="13" y="72"/>
                      <a:pt x="29" y="85"/>
                      <a:pt x="49" y="92"/>
                    </a:cubicBezTo>
                    <a:cubicBezTo>
                      <a:pt x="49" y="93"/>
                      <a:pt x="50" y="93"/>
                      <a:pt x="50" y="93"/>
                    </a:cubicBezTo>
                    <a:cubicBezTo>
                      <a:pt x="53" y="91"/>
                      <a:pt x="57" y="90"/>
                      <a:pt x="60" y="90"/>
                    </a:cubicBezTo>
                    <a:cubicBezTo>
                      <a:pt x="64" y="90"/>
                      <a:pt x="68" y="91"/>
                      <a:pt x="71" y="93"/>
                    </a:cubicBezTo>
                    <a:cubicBezTo>
                      <a:pt x="72" y="95"/>
                      <a:pt x="73" y="96"/>
                      <a:pt x="74" y="97"/>
                    </a:cubicBezTo>
                    <a:cubicBezTo>
                      <a:pt x="77" y="97"/>
                      <a:pt x="79" y="97"/>
                      <a:pt x="82" y="97"/>
                    </a:cubicBezTo>
                    <a:cubicBezTo>
                      <a:pt x="89" y="97"/>
                      <a:pt x="97" y="97"/>
                      <a:pt x="105" y="96"/>
                    </a:cubicBezTo>
                    <a:cubicBezTo>
                      <a:pt x="113" y="96"/>
                      <a:pt x="121" y="95"/>
                      <a:pt x="129" y="95"/>
                    </a:cubicBezTo>
                    <a:cubicBezTo>
                      <a:pt x="130" y="95"/>
                      <a:pt x="132" y="95"/>
                      <a:pt x="134" y="95"/>
                    </a:cubicBezTo>
                    <a:cubicBezTo>
                      <a:pt x="166" y="96"/>
                      <a:pt x="186" y="118"/>
                      <a:pt x="204" y="142"/>
                    </a:cubicBezTo>
                    <a:cubicBezTo>
                      <a:pt x="216" y="156"/>
                      <a:pt x="227" y="168"/>
                      <a:pt x="243" y="177"/>
                    </a:cubicBezTo>
                    <a:cubicBezTo>
                      <a:pt x="252" y="182"/>
                      <a:pt x="260" y="184"/>
                      <a:pt x="269" y="184"/>
                    </a:cubicBezTo>
                    <a:cubicBezTo>
                      <a:pt x="282" y="184"/>
                      <a:pt x="295" y="180"/>
                      <a:pt x="308" y="177"/>
                    </a:cubicBezTo>
                    <a:cubicBezTo>
                      <a:pt x="315" y="175"/>
                      <a:pt x="322" y="174"/>
                      <a:pt x="329" y="174"/>
                    </a:cubicBezTo>
                    <a:cubicBezTo>
                      <a:pt x="355" y="174"/>
                      <a:pt x="372" y="189"/>
                      <a:pt x="391" y="205"/>
                    </a:cubicBezTo>
                    <a:cubicBezTo>
                      <a:pt x="391" y="107"/>
                      <a:pt x="391" y="107"/>
                      <a:pt x="391" y="107"/>
                    </a:cubicBezTo>
                    <a:cubicBezTo>
                      <a:pt x="388" y="105"/>
                      <a:pt x="386" y="104"/>
                      <a:pt x="383" y="102"/>
                    </a:cubicBezTo>
                    <a:cubicBezTo>
                      <a:pt x="367" y="92"/>
                      <a:pt x="352" y="89"/>
                      <a:pt x="336" y="89"/>
                    </a:cubicBezTo>
                    <a:cubicBezTo>
                      <a:pt x="321" y="89"/>
                      <a:pt x="306" y="93"/>
                      <a:pt x="288" y="98"/>
                    </a:cubicBezTo>
                    <a:cubicBezTo>
                      <a:pt x="277" y="102"/>
                      <a:pt x="268" y="103"/>
                      <a:pt x="259" y="103"/>
                    </a:cubicBezTo>
                    <a:cubicBezTo>
                      <a:pt x="232" y="103"/>
                      <a:pt x="212" y="89"/>
                      <a:pt x="192" y="63"/>
                    </a:cubicBezTo>
                    <a:cubicBezTo>
                      <a:pt x="175" y="39"/>
                      <a:pt x="155" y="13"/>
                      <a:pt x="124" y="7"/>
                    </a:cubicBezTo>
                    <a:cubicBezTo>
                      <a:pt x="119" y="7"/>
                      <a:pt x="115" y="6"/>
                      <a:pt x="110" y="6"/>
                    </a:cubicBezTo>
                    <a:cubicBezTo>
                      <a:pt x="107" y="6"/>
                      <a:pt x="104" y="6"/>
                      <a:pt x="101" y="7"/>
                    </a:cubicBezTo>
                    <a:cubicBezTo>
                      <a:pt x="99" y="14"/>
                      <a:pt x="93" y="19"/>
                      <a:pt x="86" y="19"/>
                    </a:cubicBezTo>
                    <a:cubicBezTo>
                      <a:pt x="85" y="19"/>
                      <a:pt x="84" y="18"/>
                      <a:pt x="82" y="18"/>
                    </a:cubicBezTo>
                    <a:cubicBezTo>
                      <a:pt x="78" y="17"/>
                      <a:pt x="73" y="15"/>
                      <a:pt x="69" y="11"/>
                    </a:cubicBezTo>
                    <a:cubicBezTo>
                      <a:pt x="62" y="13"/>
                      <a:pt x="54" y="13"/>
                      <a:pt x="47" y="13"/>
                    </a:cubicBezTo>
                    <a:cubicBezTo>
                      <a:pt x="45" y="13"/>
                      <a:pt x="43" y="13"/>
                      <a:pt x="41" y="13"/>
                    </a:cubicBezTo>
                    <a:cubicBezTo>
                      <a:pt x="25" y="12"/>
                      <a:pt x="12" y="7"/>
                      <a:pt x="0" y="0"/>
                    </a:cubicBezTo>
                  </a:path>
                </a:pathLst>
              </a:custGeom>
              <a:solidFill>
                <a:srgbClr val="F9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4" name="Freeform 55">
                <a:extLst>
                  <a:ext uri="{FF2B5EF4-FFF2-40B4-BE49-F238E27FC236}">
                    <a16:creationId xmlns:a16="http://schemas.microsoft.com/office/drawing/2014/main" id="{57270A5E-D74F-4624-B903-DB1CE70F1CAE}"/>
                  </a:ext>
                </a:extLst>
              </p:cNvPr>
              <p:cNvSpPr>
                <a:spLocks noEditPoints="1"/>
              </p:cNvSpPr>
              <p:nvPr/>
            </p:nvSpPr>
            <p:spPr bwMode="auto">
              <a:xfrm>
                <a:off x="3850" y="1904"/>
                <a:ext cx="936" cy="493"/>
              </a:xfrm>
              <a:custGeom>
                <a:avLst/>
                <a:gdLst>
                  <a:gd name="T0" fmla="*/ 394 w 394"/>
                  <a:gd name="T1" fmla="*/ 109 h 207"/>
                  <a:gd name="T2" fmla="*/ 394 w 394"/>
                  <a:gd name="T3" fmla="*/ 207 h 207"/>
                  <a:gd name="T4" fmla="*/ 394 w 394"/>
                  <a:gd name="T5" fmla="*/ 207 h 207"/>
                  <a:gd name="T6" fmla="*/ 394 w 394"/>
                  <a:gd name="T7" fmla="*/ 109 h 207"/>
                  <a:gd name="T8" fmla="*/ 394 w 394"/>
                  <a:gd name="T9" fmla="*/ 109 h 207"/>
                  <a:gd name="T10" fmla="*/ 0 w 394"/>
                  <a:gd name="T11" fmla="*/ 0 h 207"/>
                  <a:gd name="T12" fmla="*/ 0 w 394"/>
                  <a:gd name="T13" fmla="*/ 131 h 207"/>
                  <a:gd name="T14" fmla="*/ 0 w 394"/>
                  <a:gd name="T15" fmla="*/ 131 h 207"/>
                  <a:gd name="T16" fmla="*/ 0 w 394"/>
                  <a:gd name="T17" fmla="*/ 54 h 207"/>
                  <a:gd name="T18" fmla="*/ 3 w 394"/>
                  <a:gd name="T19" fmla="*/ 58 h 207"/>
                  <a:gd name="T20" fmla="*/ 3 w 394"/>
                  <a:gd name="T21" fmla="*/ 2 h 207"/>
                  <a:gd name="T22" fmla="*/ 0 w 394"/>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07">
                    <a:moveTo>
                      <a:pt x="394" y="109"/>
                    </a:moveTo>
                    <a:cubicBezTo>
                      <a:pt x="394" y="207"/>
                      <a:pt x="394" y="207"/>
                      <a:pt x="394" y="207"/>
                    </a:cubicBezTo>
                    <a:cubicBezTo>
                      <a:pt x="394" y="207"/>
                      <a:pt x="394" y="207"/>
                      <a:pt x="394" y="207"/>
                    </a:cubicBezTo>
                    <a:cubicBezTo>
                      <a:pt x="394" y="109"/>
                      <a:pt x="394" y="109"/>
                      <a:pt x="394" y="109"/>
                    </a:cubicBezTo>
                    <a:cubicBezTo>
                      <a:pt x="394" y="109"/>
                      <a:pt x="394" y="109"/>
                      <a:pt x="394" y="109"/>
                    </a:cubicBezTo>
                    <a:moveTo>
                      <a:pt x="0" y="0"/>
                    </a:moveTo>
                    <a:cubicBezTo>
                      <a:pt x="0" y="131"/>
                      <a:pt x="0" y="131"/>
                      <a:pt x="0" y="131"/>
                    </a:cubicBezTo>
                    <a:cubicBezTo>
                      <a:pt x="0" y="131"/>
                      <a:pt x="0" y="131"/>
                      <a:pt x="0" y="131"/>
                    </a:cubicBezTo>
                    <a:cubicBezTo>
                      <a:pt x="0" y="54"/>
                      <a:pt x="0" y="54"/>
                      <a:pt x="0" y="54"/>
                    </a:cubicBezTo>
                    <a:cubicBezTo>
                      <a:pt x="1" y="55"/>
                      <a:pt x="2" y="57"/>
                      <a:pt x="3" y="58"/>
                    </a:cubicBezTo>
                    <a:cubicBezTo>
                      <a:pt x="3" y="2"/>
                      <a:pt x="3" y="2"/>
                      <a:pt x="3" y="2"/>
                    </a:cubicBezTo>
                    <a:cubicBezTo>
                      <a:pt x="2" y="1"/>
                      <a:pt x="1" y="1"/>
                      <a:pt x="0" y="0"/>
                    </a:cubicBezTo>
                  </a:path>
                </a:pathLst>
              </a:custGeom>
              <a:solidFill>
                <a:srgbClr val="E8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5" name="Freeform 56">
                <a:extLst>
                  <a:ext uri="{FF2B5EF4-FFF2-40B4-BE49-F238E27FC236}">
                    <a16:creationId xmlns:a16="http://schemas.microsoft.com/office/drawing/2014/main" id="{BCE0AE4B-54EA-4A10-9029-435A8B1B3E23}"/>
                  </a:ext>
                </a:extLst>
              </p:cNvPr>
              <p:cNvSpPr>
                <a:spLocks/>
              </p:cNvSpPr>
              <p:nvPr/>
            </p:nvSpPr>
            <p:spPr bwMode="auto">
              <a:xfrm>
                <a:off x="4676" y="2156"/>
                <a:ext cx="45" cy="39"/>
              </a:xfrm>
              <a:custGeom>
                <a:avLst/>
                <a:gdLst>
                  <a:gd name="T0" fmla="*/ 10 w 19"/>
                  <a:gd name="T1" fmla="*/ 0 h 16"/>
                  <a:gd name="T2" fmla="*/ 3 w 19"/>
                  <a:gd name="T3" fmla="*/ 12 h 16"/>
                  <a:gd name="T4" fmla="*/ 11 w 19"/>
                  <a:gd name="T5" fmla="*/ 16 h 16"/>
                  <a:gd name="T6" fmla="*/ 16 w 19"/>
                  <a:gd name="T7" fmla="*/ 14 h 16"/>
                  <a:gd name="T8" fmla="*/ 14 w 19"/>
                  <a:gd name="T9" fmla="*/ 2 h 16"/>
                  <a:gd name="T10" fmla="*/ 12 w 19"/>
                  <a:gd name="T11" fmla="*/ 1 h 16"/>
                  <a:gd name="T12" fmla="*/ 1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10" y="0"/>
                    </a:moveTo>
                    <a:cubicBezTo>
                      <a:pt x="4" y="0"/>
                      <a:pt x="0" y="6"/>
                      <a:pt x="3" y="12"/>
                    </a:cubicBezTo>
                    <a:cubicBezTo>
                      <a:pt x="5" y="15"/>
                      <a:pt x="8" y="16"/>
                      <a:pt x="11" y="16"/>
                    </a:cubicBezTo>
                    <a:cubicBezTo>
                      <a:pt x="13" y="16"/>
                      <a:pt x="15" y="15"/>
                      <a:pt x="16" y="14"/>
                    </a:cubicBezTo>
                    <a:cubicBezTo>
                      <a:pt x="19" y="10"/>
                      <a:pt x="18" y="4"/>
                      <a:pt x="14" y="2"/>
                    </a:cubicBezTo>
                    <a:cubicBezTo>
                      <a:pt x="13" y="1"/>
                      <a:pt x="12" y="1"/>
                      <a:pt x="12" y="1"/>
                    </a:cubicBezTo>
                    <a:cubicBezTo>
                      <a:pt x="11" y="0"/>
                      <a:pt x="10" y="0"/>
                      <a:pt x="10" y="0"/>
                    </a:cubicBezTo>
                  </a:path>
                </a:pathLst>
              </a:custGeom>
              <a:solidFill>
                <a:srgbClr val="F7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6" name="Freeform 57">
                <a:extLst>
                  <a:ext uri="{FF2B5EF4-FFF2-40B4-BE49-F238E27FC236}">
                    <a16:creationId xmlns:a16="http://schemas.microsoft.com/office/drawing/2014/main" id="{FE6AD274-CFBD-4FD5-BDAF-44A2AFF9EF53}"/>
                  </a:ext>
                </a:extLst>
              </p:cNvPr>
              <p:cNvSpPr>
                <a:spLocks/>
              </p:cNvSpPr>
              <p:nvPr/>
            </p:nvSpPr>
            <p:spPr bwMode="auto">
              <a:xfrm>
                <a:off x="4396" y="2178"/>
                <a:ext cx="162" cy="128"/>
              </a:xfrm>
              <a:custGeom>
                <a:avLst/>
                <a:gdLst>
                  <a:gd name="T0" fmla="*/ 22 w 68"/>
                  <a:gd name="T1" fmla="*/ 0 h 54"/>
                  <a:gd name="T2" fmla="*/ 15 w 68"/>
                  <a:gd name="T3" fmla="*/ 1 h 54"/>
                  <a:gd name="T4" fmla="*/ 5 w 68"/>
                  <a:gd name="T5" fmla="*/ 29 h 54"/>
                  <a:gd name="T6" fmla="*/ 34 w 68"/>
                  <a:gd name="T7" fmla="*/ 53 h 54"/>
                  <a:gd name="T8" fmla="*/ 41 w 68"/>
                  <a:gd name="T9" fmla="*/ 54 h 54"/>
                  <a:gd name="T10" fmla="*/ 68 w 68"/>
                  <a:gd name="T11" fmla="*/ 32 h 54"/>
                  <a:gd name="T12" fmla="*/ 38 w 68"/>
                  <a:gd name="T13" fmla="*/ 3 h 54"/>
                  <a:gd name="T14" fmla="*/ 22 w 68"/>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4">
                    <a:moveTo>
                      <a:pt x="22" y="0"/>
                    </a:moveTo>
                    <a:cubicBezTo>
                      <a:pt x="19" y="0"/>
                      <a:pt x="17" y="0"/>
                      <a:pt x="15" y="1"/>
                    </a:cubicBezTo>
                    <a:cubicBezTo>
                      <a:pt x="0" y="4"/>
                      <a:pt x="0" y="17"/>
                      <a:pt x="5" y="29"/>
                    </a:cubicBezTo>
                    <a:cubicBezTo>
                      <a:pt x="10" y="41"/>
                      <a:pt x="21" y="50"/>
                      <a:pt x="34" y="53"/>
                    </a:cubicBezTo>
                    <a:cubicBezTo>
                      <a:pt x="36" y="53"/>
                      <a:pt x="38" y="54"/>
                      <a:pt x="41" y="54"/>
                    </a:cubicBezTo>
                    <a:cubicBezTo>
                      <a:pt x="54" y="54"/>
                      <a:pt x="68" y="47"/>
                      <a:pt x="68" y="32"/>
                    </a:cubicBezTo>
                    <a:cubicBezTo>
                      <a:pt x="68" y="16"/>
                      <a:pt x="51" y="6"/>
                      <a:pt x="38" y="3"/>
                    </a:cubicBezTo>
                    <a:cubicBezTo>
                      <a:pt x="33" y="1"/>
                      <a:pt x="27" y="0"/>
                      <a:pt x="22" y="0"/>
                    </a:cubicBezTo>
                  </a:path>
                </a:pathLst>
              </a:custGeom>
              <a:solidFill>
                <a:srgbClr val="F7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7" name="Freeform 58">
                <a:extLst>
                  <a:ext uri="{FF2B5EF4-FFF2-40B4-BE49-F238E27FC236}">
                    <a16:creationId xmlns:a16="http://schemas.microsoft.com/office/drawing/2014/main" id="{63E74014-47FC-4A63-BCAC-825B07EA6A2D}"/>
                  </a:ext>
                </a:extLst>
              </p:cNvPr>
              <p:cNvSpPr>
                <a:spLocks/>
              </p:cNvSpPr>
              <p:nvPr/>
            </p:nvSpPr>
            <p:spPr bwMode="auto">
              <a:xfrm>
                <a:off x="4021" y="1926"/>
                <a:ext cx="76" cy="28"/>
              </a:xfrm>
              <a:custGeom>
                <a:avLst/>
                <a:gdLst>
                  <a:gd name="T0" fmla="*/ 32 w 32"/>
                  <a:gd name="T1" fmla="*/ 0 h 12"/>
                  <a:gd name="T2" fmla="*/ 10 w 32"/>
                  <a:gd name="T3" fmla="*/ 3 h 12"/>
                  <a:gd name="T4" fmla="*/ 0 w 32"/>
                  <a:gd name="T5" fmla="*/ 4 h 12"/>
                  <a:gd name="T6" fmla="*/ 13 w 32"/>
                  <a:gd name="T7" fmla="*/ 11 h 12"/>
                  <a:gd name="T8" fmla="*/ 17 w 32"/>
                  <a:gd name="T9" fmla="*/ 12 h 12"/>
                  <a:gd name="T10" fmla="*/ 32 w 32"/>
                  <a:gd name="T11" fmla="*/ 0 h 12"/>
                </a:gdLst>
                <a:ahLst/>
                <a:cxnLst>
                  <a:cxn ang="0">
                    <a:pos x="T0" y="T1"/>
                  </a:cxn>
                  <a:cxn ang="0">
                    <a:pos x="T2" y="T3"/>
                  </a:cxn>
                  <a:cxn ang="0">
                    <a:pos x="T4" y="T5"/>
                  </a:cxn>
                  <a:cxn ang="0">
                    <a:pos x="T6" y="T7"/>
                  </a:cxn>
                  <a:cxn ang="0">
                    <a:pos x="T8" y="T9"/>
                  </a:cxn>
                  <a:cxn ang="0">
                    <a:pos x="T10" y="T11"/>
                  </a:cxn>
                </a:cxnLst>
                <a:rect l="0" t="0" r="r" b="b"/>
                <a:pathLst>
                  <a:path w="32" h="12">
                    <a:moveTo>
                      <a:pt x="32" y="0"/>
                    </a:moveTo>
                    <a:cubicBezTo>
                      <a:pt x="25" y="0"/>
                      <a:pt x="17" y="2"/>
                      <a:pt x="10" y="3"/>
                    </a:cubicBezTo>
                    <a:cubicBezTo>
                      <a:pt x="6" y="3"/>
                      <a:pt x="3" y="4"/>
                      <a:pt x="0" y="4"/>
                    </a:cubicBezTo>
                    <a:cubicBezTo>
                      <a:pt x="4" y="8"/>
                      <a:pt x="9" y="10"/>
                      <a:pt x="13" y="11"/>
                    </a:cubicBezTo>
                    <a:cubicBezTo>
                      <a:pt x="15" y="11"/>
                      <a:pt x="16" y="12"/>
                      <a:pt x="17" y="12"/>
                    </a:cubicBezTo>
                    <a:cubicBezTo>
                      <a:pt x="24" y="12"/>
                      <a:pt x="30" y="7"/>
                      <a:pt x="32" y="0"/>
                    </a:cubicBezTo>
                  </a:path>
                </a:pathLst>
              </a:custGeom>
              <a:solidFill>
                <a:srgbClr val="F7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8" name="Freeform 59">
                <a:extLst>
                  <a:ext uri="{FF2B5EF4-FFF2-40B4-BE49-F238E27FC236}">
                    <a16:creationId xmlns:a16="http://schemas.microsoft.com/office/drawing/2014/main" id="{CEC1143C-DC2A-4E20-B2A0-DB4898F37534}"/>
                  </a:ext>
                </a:extLst>
              </p:cNvPr>
              <p:cNvSpPr>
                <a:spLocks/>
              </p:cNvSpPr>
              <p:nvPr/>
            </p:nvSpPr>
            <p:spPr bwMode="auto">
              <a:xfrm>
                <a:off x="4135" y="2014"/>
                <a:ext cx="185" cy="107"/>
              </a:xfrm>
              <a:custGeom>
                <a:avLst/>
                <a:gdLst>
                  <a:gd name="T0" fmla="*/ 28 w 78"/>
                  <a:gd name="T1" fmla="*/ 0 h 45"/>
                  <a:gd name="T2" fmla="*/ 3 w 78"/>
                  <a:gd name="T3" fmla="*/ 24 h 45"/>
                  <a:gd name="T4" fmla="*/ 35 w 78"/>
                  <a:gd name="T5" fmla="*/ 45 h 45"/>
                  <a:gd name="T6" fmla="*/ 60 w 78"/>
                  <a:gd name="T7" fmla="*/ 36 h 45"/>
                  <a:gd name="T8" fmla="*/ 32 w 78"/>
                  <a:gd name="T9" fmla="*/ 0 h 45"/>
                  <a:gd name="T10" fmla="*/ 28 w 78"/>
                  <a:gd name="T11" fmla="*/ 0 h 45"/>
                </a:gdLst>
                <a:ahLst/>
                <a:cxnLst>
                  <a:cxn ang="0">
                    <a:pos x="T0" y="T1"/>
                  </a:cxn>
                  <a:cxn ang="0">
                    <a:pos x="T2" y="T3"/>
                  </a:cxn>
                  <a:cxn ang="0">
                    <a:pos x="T4" y="T5"/>
                  </a:cxn>
                  <a:cxn ang="0">
                    <a:pos x="T6" y="T7"/>
                  </a:cxn>
                  <a:cxn ang="0">
                    <a:pos x="T8" y="T9"/>
                  </a:cxn>
                  <a:cxn ang="0">
                    <a:pos x="T10" y="T11"/>
                  </a:cxn>
                </a:cxnLst>
                <a:rect l="0" t="0" r="r" b="b"/>
                <a:pathLst>
                  <a:path w="78" h="45">
                    <a:moveTo>
                      <a:pt x="28" y="0"/>
                    </a:moveTo>
                    <a:cubicBezTo>
                      <a:pt x="15" y="0"/>
                      <a:pt x="0" y="9"/>
                      <a:pt x="3" y="24"/>
                    </a:cubicBezTo>
                    <a:cubicBezTo>
                      <a:pt x="7" y="38"/>
                      <a:pt x="21" y="45"/>
                      <a:pt x="35" y="45"/>
                    </a:cubicBezTo>
                    <a:cubicBezTo>
                      <a:pt x="44" y="45"/>
                      <a:pt x="53" y="42"/>
                      <a:pt x="60" y="36"/>
                    </a:cubicBezTo>
                    <a:cubicBezTo>
                      <a:pt x="78" y="17"/>
                      <a:pt x="47" y="2"/>
                      <a:pt x="32" y="0"/>
                    </a:cubicBezTo>
                    <a:cubicBezTo>
                      <a:pt x="31" y="0"/>
                      <a:pt x="29" y="0"/>
                      <a:pt x="28" y="0"/>
                    </a:cubicBezTo>
                  </a:path>
                </a:pathLst>
              </a:custGeom>
              <a:solidFill>
                <a:srgbClr val="F7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9" name="Freeform 60">
                <a:extLst>
                  <a:ext uri="{FF2B5EF4-FFF2-40B4-BE49-F238E27FC236}">
                    <a16:creationId xmlns:a16="http://schemas.microsoft.com/office/drawing/2014/main" id="{2D2C61FC-F075-49D3-B62F-0593ECFDB674}"/>
                  </a:ext>
                </a:extLst>
              </p:cNvPr>
              <p:cNvSpPr>
                <a:spLocks/>
              </p:cNvSpPr>
              <p:nvPr/>
            </p:nvSpPr>
            <p:spPr bwMode="auto">
              <a:xfrm>
                <a:off x="3976" y="2123"/>
                <a:ext cx="57" cy="17"/>
              </a:xfrm>
              <a:custGeom>
                <a:avLst/>
                <a:gdLst>
                  <a:gd name="T0" fmla="*/ 10 w 24"/>
                  <a:gd name="T1" fmla="*/ 0 h 7"/>
                  <a:gd name="T2" fmla="*/ 0 w 24"/>
                  <a:gd name="T3" fmla="*/ 3 h 7"/>
                  <a:gd name="T4" fmla="*/ 24 w 24"/>
                  <a:gd name="T5" fmla="*/ 7 h 7"/>
                  <a:gd name="T6" fmla="*/ 21 w 24"/>
                  <a:gd name="T7" fmla="*/ 3 h 7"/>
                  <a:gd name="T8" fmla="*/ 10 w 24"/>
                  <a:gd name="T9" fmla="*/ 0 h 7"/>
                </a:gdLst>
                <a:ahLst/>
                <a:cxnLst>
                  <a:cxn ang="0">
                    <a:pos x="T0" y="T1"/>
                  </a:cxn>
                  <a:cxn ang="0">
                    <a:pos x="T2" y="T3"/>
                  </a:cxn>
                  <a:cxn ang="0">
                    <a:pos x="T4" y="T5"/>
                  </a:cxn>
                  <a:cxn ang="0">
                    <a:pos x="T6" y="T7"/>
                  </a:cxn>
                  <a:cxn ang="0">
                    <a:pos x="T8" y="T9"/>
                  </a:cxn>
                </a:cxnLst>
                <a:rect l="0" t="0" r="r" b="b"/>
                <a:pathLst>
                  <a:path w="24" h="7">
                    <a:moveTo>
                      <a:pt x="10" y="0"/>
                    </a:moveTo>
                    <a:cubicBezTo>
                      <a:pt x="7" y="0"/>
                      <a:pt x="3" y="1"/>
                      <a:pt x="0" y="3"/>
                    </a:cubicBezTo>
                    <a:cubicBezTo>
                      <a:pt x="8" y="5"/>
                      <a:pt x="16" y="7"/>
                      <a:pt x="24" y="7"/>
                    </a:cubicBezTo>
                    <a:cubicBezTo>
                      <a:pt x="23" y="6"/>
                      <a:pt x="22" y="5"/>
                      <a:pt x="21" y="3"/>
                    </a:cubicBezTo>
                    <a:cubicBezTo>
                      <a:pt x="18" y="1"/>
                      <a:pt x="14" y="0"/>
                      <a:pt x="10" y="0"/>
                    </a:cubicBezTo>
                  </a:path>
                </a:pathLst>
              </a:custGeom>
              <a:solidFill>
                <a:srgbClr val="F7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0" name="Freeform 61">
                <a:extLst>
                  <a:ext uri="{FF2B5EF4-FFF2-40B4-BE49-F238E27FC236}">
                    <a16:creationId xmlns:a16="http://schemas.microsoft.com/office/drawing/2014/main" id="{2EA806DF-EEA0-4C10-8F8D-120B7E5F6182}"/>
                  </a:ext>
                </a:extLst>
              </p:cNvPr>
              <p:cNvSpPr>
                <a:spLocks noEditPoints="1"/>
              </p:cNvSpPr>
              <p:nvPr/>
            </p:nvSpPr>
            <p:spPr bwMode="auto">
              <a:xfrm>
                <a:off x="3857" y="2042"/>
                <a:ext cx="929" cy="562"/>
              </a:xfrm>
              <a:custGeom>
                <a:avLst/>
                <a:gdLst>
                  <a:gd name="T0" fmla="*/ 326 w 391"/>
                  <a:gd name="T1" fmla="*/ 146 h 236"/>
                  <a:gd name="T2" fmla="*/ 322 w 391"/>
                  <a:gd name="T3" fmla="*/ 145 h 236"/>
                  <a:gd name="T4" fmla="*/ 317 w 391"/>
                  <a:gd name="T5" fmla="*/ 123 h 236"/>
                  <a:gd name="T6" fmla="*/ 328 w 391"/>
                  <a:gd name="T7" fmla="*/ 119 h 236"/>
                  <a:gd name="T8" fmla="*/ 331 w 391"/>
                  <a:gd name="T9" fmla="*/ 119 h 236"/>
                  <a:gd name="T10" fmla="*/ 339 w 391"/>
                  <a:gd name="T11" fmla="*/ 122 h 236"/>
                  <a:gd name="T12" fmla="*/ 342 w 391"/>
                  <a:gd name="T13" fmla="*/ 128 h 236"/>
                  <a:gd name="T14" fmla="*/ 334 w 391"/>
                  <a:gd name="T15" fmla="*/ 143 h 236"/>
                  <a:gd name="T16" fmla="*/ 326 w 391"/>
                  <a:gd name="T17" fmla="*/ 146 h 236"/>
                  <a:gd name="T18" fmla="*/ 118 w 391"/>
                  <a:gd name="T19" fmla="*/ 91 h 236"/>
                  <a:gd name="T20" fmla="*/ 111 w 391"/>
                  <a:gd name="T21" fmla="*/ 82 h 236"/>
                  <a:gd name="T22" fmla="*/ 118 w 391"/>
                  <a:gd name="T23" fmla="*/ 77 h 236"/>
                  <a:gd name="T24" fmla="*/ 121 w 391"/>
                  <a:gd name="T25" fmla="*/ 78 h 236"/>
                  <a:gd name="T26" fmla="*/ 124 w 391"/>
                  <a:gd name="T27" fmla="*/ 89 h 236"/>
                  <a:gd name="T28" fmla="*/ 118 w 391"/>
                  <a:gd name="T29" fmla="*/ 91 h 236"/>
                  <a:gd name="T30" fmla="*/ 0 w 391"/>
                  <a:gd name="T31" fmla="*/ 0 h 236"/>
                  <a:gd name="T32" fmla="*/ 0 w 391"/>
                  <a:gd name="T33" fmla="*/ 74 h 236"/>
                  <a:gd name="T34" fmla="*/ 55 w 391"/>
                  <a:gd name="T35" fmla="*/ 103 h 236"/>
                  <a:gd name="T36" fmla="*/ 98 w 391"/>
                  <a:gd name="T37" fmla="*/ 127 h 236"/>
                  <a:gd name="T38" fmla="*/ 143 w 391"/>
                  <a:gd name="T39" fmla="*/ 137 h 236"/>
                  <a:gd name="T40" fmla="*/ 169 w 391"/>
                  <a:gd name="T41" fmla="*/ 140 h 236"/>
                  <a:gd name="T42" fmla="*/ 217 w 391"/>
                  <a:gd name="T43" fmla="*/ 168 h 236"/>
                  <a:gd name="T44" fmla="*/ 230 w 391"/>
                  <a:gd name="T45" fmla="*/ 179 h 236"/>
                  <a:gd name="T46" fmla="*/ 274 w 391"/>
                  <a:gd name="T47" fmla="*/ 201 h 236"/>
                  <a:gd name="T48" fmla="*/ 303 w 391"/>
                  <a:gd name="T49" fmla="*/ 205 h 236"/>
                  <a:gd name="T50" fmla="*/ 354 w 391"/>
                  <a:gd name="T51" fmla="*/ 219 h 236"/>
                  <a:gd name="T52" fmla="*/ 391 w 391"/>
                  <a:gd name="T53" fmla="*/ 236 h 236"/>
                  <a:gd name="T54" fmla="*/ 391 w 391"/>
                  <a:gd name="T55" fmla="*/ 149 h 236"/>
                  <a:gd name="T56" fmla="*/ 329 w 391"/>
                  <a:gd name="T57" fmla="*/ 118 h 236"/>
                  <a:gd name="T58" fmla="*/ 308 w 391"/>
                  <a:gd name="T59" fmla="*/ 121 h 236"/>
                  <a:gd name="T60" fmla="*/ 269 w 391"/>
                  <a:gd name="T61" fmla="*/ 128 h 236"/>
                  <a:gd name="T62" fmla="*/ 243 w 391"/>
                  <a:gd name="T63" fmla="*/ 121 h 236"/>
                  <a:gd name="T64" fmla="*/ 204 w 391"/>
                  <a:gd name="T65" fmla="*/ 86 h 236"/>
                  <a:gd name="T66" fmla="*/ 134 w 391"/>
                  <a:gd name="T67" fmla="*/ 39 h 236"/>
                  <a:gd name="T68" fmla="*/ 129 w 391"/>
                  <a:gd name="T69" fmla="*/ 39 h 236"/>
                  <a:gd name="T70" fmla="*/ 105 w 391"/>
                  <a:gd name="T71" fmla="*/ 40 h 236"/>
                  <a:gd name="T72" fmla="*/ 82 w 391"/>
                  <a:gd name="T73" fmla="*/ 41 h 236"/>
                  <a:gd name="T74" fmla="*/ 74 w 391"/>
                  <a:gd name="T75" fmla="*/ 41 h 236"/>
                  <a:gd name="T76" fmla="*/ 71 w 391"/>
                  <a:gd name="T77" fmla="*/ 68 h 236"/>
                  <a:gd name="T78" fmla="*/ 62 w 391"/>
                  <a:gd name="T79" fmla="*/ 71 h 236"/>
                  <a:gd name="T80" fmla="*/ 46 w 391"/>
                  <a:gd name="T81" fmla="*/ 41 h 236"/>
                  <a:gd name="T82" fmla="*/ 50 w 391"/>
                  <a:gd name="T83" fmla="*/ 37 h 236"/>
                  <a:gd name="T84" fmla="*/ 49 w 391"/>
                  <a:gd name="T85" fmla="*/ 36 h 236"/>
                  <a:gd name="T86" fmla="*/ 0 w 391"/>
                  <a:gd name="T8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36">
                    <a:moveTo>
                      <a:pt x="326" y="146"/>
                    </a:moveTo>
                    <a:cubicBezTo>
                      <a:pt x="324" y="146"/>
                      <a:pt x="323" y="146"/>
                      <a:pt x="322" y="145"/>
                    </a:cubicBezTo>
                    <a:cubicBezTo>
                      <a:pt x="313" y="142"/>
                      <a:pt x="309" y="129"/>
                      <a:pt x="317" y="123"/>
                    </a:cubicBezTo>
                    <a:cubicBezTo>
                      <a:pt x="320" y="120"/>
                      <a:pt x="324" y="119"/>
                      <a:pt x="328" y="119"/>
                    </a:cubicBezTo>
                    <a:cubicBezTo>
                      <a:pt x="329" y="119"/>
                      <a:pt x="330" y="119"/>
                      <a:pt x="331" y="119"/>
                    </a:cubicBezTo>
                    <a:cubicBezTo>
                      <a:pt x="334" y="120"/>
                      <a:pt x="337" y="121"/>
                      <a:pt x="339" y="122"/>
                    </a:cubicBezTo>
                    <a:cubicBezTo>
                      <a:pt x="340" y="124"/>
                      <a:pt x="342" y="126"/>
                      <a:pt x="342" y="128"/>
                    </a:cubicBezTo>
                    <a:cubicBezTo>
                      <a:pt x="344" y="133"/>
                      <a:pt x="339" y="140"/>
                      <a:pt x="334" y="143"/>
                    </a:cubicBezTo>
                    <a:cubicBezTo>
                      <a:pt x="332" y="145"/>
                      <a:pt x="329" y="146"/>
                      <a:pt x="326" y="146"/>
                    </a:cubicBezTo>
                    <a:moveTo>
                      <a:pt x="118" y="91"/>
                    </a:moveTo>
                    <a:cubicBezTo>
                      <a:pt x="114" y="91"/>
                      <a:pt x="109" y="87"/>
                      <a:pt x="111" y="82"/>
                    </a:cubicBezTo>
                    <a:cubicBezTo>
                      <a:pt x="113" y="79"/>
                      <a:pt x="115" y="77"/>
                      <a:pt x="118" y="77"/>
                    </a:cubicBezTo>
                    <a:cubicBezTo>
                      <a:pt x="119" y="77"/>
                      <a:pt x="120" y="77"/>
                      <a:pt x="121" y="78"/>
                    </a:cubicBezTo>
                    <a:cubicBezTo>
                      <a:pt x="125" y="79"/>
                      <a:pt x="128" y="84"/>
                      <a:pt x="124" y="89"/>
                    </a:cubicBezTo>
                    <a:cubicBezTo>
                      <a:pt x="122" y="90"/>
                      <a:pt x="120" y="91"/>
                      <a:pt x="118" y="91"/>
                    </a:cubicBezTo>
                    <a:moveTo>
                      <a:pt x="0" y="0"/>
                    </a:moveTo>
                    <a:cubicBezTo>
                      <a:pt x="0" y="74"/>
                      <a:pt x="0" y="74"/>
                      <a:pt x="0" y="74"/>
                    </a:cubicBezTo>
                    <a:cubicBezTo>
                      <a:pt x="19" y="82"/>
                      <a:pt x="36" y="92"/>
                      <a:pt x="55" y="103"/>
                    </a:cubicBezTo>
                    <a:cubicBezTo>
                      <a:pt x="69" y="111"/>
                      <a:pt x="83" y="119"/>
                      <a:pt x="98" y="127"/>
                    </a:cubicBezTo>
                    <a:cubicBezTo>
                      <a:pt x="112" y="134"/>
                      <a:pt x="128" y="135"/>
                      <a:pt x="143" y="137"/>
                    </a:cubicBezTo>
                    <a:cubicBezTo>
                      <a:pt x="152" y="137"/>
                      <a:pt x="160" y="138"/>
                      <a:pt x="169" y="140"/>
                    </a:cubicBezTo>
                    <a:cubicBezTo>
                      <a:pt x="187" y="144"/>
                      <a:pt x="202" y="156"/>
                      <a:pt x="217" y="168"/>
                    </a:cubicBezTo>
                    <a:cubicBezTo>
                      <a:pt x="221" y="172"/>
                      <a:pt x="225" y="175"/>
                      <a:pt x="230" y="179"/>
                    </a:cubicBezTo>
                    <a:cubicBezTo>
                      <a:pt x="246" y="191"/>
                      <a:pt x="259" y="198"/>
                      <a:pt x="274" y="201"/>
                    </a:cubicBezTo>
                    <a:cubicBezTo>
                      <a:pt x="284" y="203"/>
                      <a:pt x="294" y="204"/>
                      <a:pt x="303" y="205"/>
                    </a:cubicBezTo>
                    <a:cubicBezTo>
                      <a:pt x="320" y="206"/>
                      <a:pt x="336" y="208"/>
                      <a:pt x="354" y="219"/>
                    </a:cubicBezTo>
                    <a:cubicBezTo>
                      <a:pt x="368" y="228"/>
                      <a:pt x="380" y="233"/>
                      <a:pt x="391" y="236"/>
                    </a:cubicBezTo>
                    <a:cubicBezTo>
                      <a:pt x="391" y="149"/>
                      <a:pt x="391" y="149"/>
                      <a:pt x="391" y="149"/>
                    </a:cubicBezTo>
                    <a:cubicBezTo>
                      <a:pt x="372" y="133"/>
                      <a:pt x="355" y="118"/>
                      <a:pt x="329" y="118"/>
                    </a:cubicBezTo>
                    <a:cubicBezTo>
                      <a:pt x="322" y="118"/>
                      <a:pt x="315" y="119"/>
                      <a:pt x="308" y="121"/>
                    </a:cubicBezTo>
                    <a:cubicBezTo>
                      <a:pt x="295" y="124"/>
                      <a:pt x="282" y="128"/>
                      <a:pt x="269" y="128"/>
                    </a:cubicBezTo>
                    <a:cubicBezTo>
                      <a:pt x="260" y="128"/>
                      <a:pt x="252" y="126"/>
                      <a:pt x="243" y="121"/>
                    </a:cubicBezTo>
                    <a:cubicBezTo>
                      <a:pt x="227" y="112"/>
                      <a:pt x="216" y="100"/>
                      <a:pt x="204" y="86"/>
                    </a:cubicBezTo>
                    <a:cubicBezTo>
                      <a:pt x="186" y="62"/>
                      <a:pt x="166" y="40"/>
                      <a:pt x="134" y="39"/>
                    </a:cubicBezTo>
                    <a:cubicBezTo>
                      <a:pt x="132" y="39"/>
                      <a:pt x="130" y="39"/>
                      <a:pt x="129" y="39"/>
                    </a:cubicBezTo>
                    <a:cubicBezTo>
                      <a:pt x="121" y="39"/>
                      <a:pt x="113" y="40"/>
                      <a:pt x="105" y="40"/>
                    </a:cubicBezTo>
                    <a:cubicBezTo>
                      <a:pt x="97" y="41"/>
                      <a:pt x="89" y="41"/>
                      <a:pt x="82" y="41"/>
                    </a:cubicBezTo>
                    <a:cubicBezTo>
                      <a:pt x="79" y="41"/>
                      <a:pt x="77" y="41"/>
                      <a:pt x="74" y="41"/>
                    </a:cubicBezTo>
                    <a:cubicBezTo>
                      <a:pt x="80" y="49"/>
                      <a:pt x="80" y="62"/>
                      <a:pt x="71" y="68"/>
                    </a:cubicBezTo>
                    <a:cubicBezTo>
                      <a:pt x="68" y="70"/>
                      <a:pt x="65" y="71"/>
                      <a:pt x="62" y="71"/>
                    </a:cubicBezTo>
                    <a:cubicBezTo>
                      <a:pt x="49" y="71"/>
                      <a:pt x="39" y="54"/>
                      <a:pt x="46" y="41"/>
                    </a:cubicBezTo>
                    <a:cubicBezTo>
                      <a:pt x="47" y="39"/>
                      <a:pt x="48" y="38"/>
                      <a:pt x="50" y="37"/>
                    </a:cubicBezTo>
                    <a:cubicBezTo>
                      <a:pt x="50" y="37"/>
                      <a:pt x="49" y="37"/>
                      <a:pt x="49" y="36"/>
                    </a:cubicBezTo>
                    <a:cubicBezTo>
                      <a:pt x="29" y="29"/>
                      <a:pt x="13" y="16"/>
                      <a:pt x="0" y="0"/>
                    </a:cubicBezTo>
                  </a:path>
                </a:pathLst>
              </a:custGeom>
              <a:solidFill>
                <a:srgbClr val="F7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1" name="Freeform 62">
                <a:extLst>
                  <a:ext uri="{FF2B5EF4-FFF2-40B4-BE49-F238E27FC236}">
                    <a16:creationId xmlns:a16="http://schemas.microsoft.com/office/drawing/2014/main" id="{6FDF636C-18AB-4064-A267-C2F0DE38D929}"/>
                  </a:ext>
                </a:extLst>
              </p:cNvPr>
              <p:cNvSpPr>
                <a:spLocks noEditPoints="1"/>
              </p:cNvSpPr>
              <p:nvPr/>
            </p:nvSpPr>
            <p:spPr bwMode="auto">
              <a:xfrm>
                <a:off x="3850" y="2033"/>
                <a:ext cx="936" cy="571"/>
              </a:xfrm>
              <a:custGeom>
                <a:avLst/>
                <a:gdLst>
                  <a:gd name="T0" fmla="*/ 394 w 394"/>
                  <a:gd name="T1" fmla="*/ 153 h 240"/>
                  <a:gd name="T2" fmla="*/ 394 w 394"/>
                  <a:gd name="T3" fmla="*/ 240 h 240"/>
                  <a:gd name="T4" fmla="*/ 394 w 394"/>
                  <a:gd name="T5" fmla="*/ 240 h 240"/>
                  <a:gd name="T6" fmla="*/ 394 w 394"/>
                  <a:gd name="T7" fmla="*/ 153 h 240"/>
                  <a:gd name="T8" fmla="*/ 394 w 394"/>
                  <a:gd name="T9" fmla="*/ 153 h 240"/>
                  <a:gd name="T10" fmla="*/ 0 w 394"/>
                  <a:gd name="T11" fmla="*/ 0 h 240"/>
                  <a:gd name="T12" fmla="*/ 0 w 394"/>
                  <a:gd name="T13" fmla="*/ 77 h 240"/>
                  <a:gd name="T14" fmla="*/ 0 w 394"/>
                  <a:gd name="T15" fmla="*/ 77 h 240"/>
                  <a:gd name="T16" fmla="*/ 2 w 394"/>
                  <a:gd name="T17" fmla="*/ 77 h 240"/>
                  <a:gd name="T18" fmla="*/ 3 w 394"/>
                  <a:gd name="T19" fmla="*/ 78 h 240"/>
                  <a:gd name="T20" fmla="*/ 3 w 394"/>
                  <a:gd name="T21" fmla="*/ 4 h 240"/>
                  <a:gd name="T22" fmla="*/ 0 w 394"/>
                  <a:gd name="T2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40">
                    <a:moveTo>
                      <a:pt x="394" y="153"/>
                    </a:moveTo>
                    <a:cubicBezTo>
                      <a:pt x="394" y="240"/>
                      <a:pt x="394" y="240"/>
                      <a:pt x="394" y="240"/>
                    </a:cubicBezTo>
                    <a:cubicBezTo>
                      <a:pt x="394" y="240"/>
                      <a:pt x="394" y="240"/>
                      <a:pt x="394" y="240"/>
                    </a:cubicBezTo>
                    <a:cubicBezTo>
                      <a:pt x="394" y="153"/>
                      <a:pt x="394" y="153"/>
                      <a:pt x="394" y="153"/>
                    </a:cubicBezTo>
                    <a:cubicBezTo>
                      <a:pt x="394" y="153"/>
                      <a:pt x="394" y="153"/>
                      <a:pt x="394" y="153"/>
                    </a:cubicBezTo>
                    <a:moveTo>
                      <a:pt x="0" y="0"/>
                    </a:moveTo>
                    <a:cubicBezTo>
                      <a:pt x="0" y="77"/>
                      <a:pt x="0" y="77"/>
                      <a:pt x="0" y="77"/>
                    </a:cubicBezTo>
                    <a:cubicBezTo>
                      <a:pt x="0" y="77"/>
                      <a:pt x="0" y="77"/>
                      <a:pt x="0" y="77"/>
                    </a:cubicBezTo>
                    <a:cubicBezTo>
                      <a:pt x="1" y="77"/>
                      <a:pt x="1" y="77"/>
                      <a:pt x="2" y="77"/>
                    </a:cubicBezTo>
                    <a:cubicBezTo>
                      <a:pt x="2" y="77"/>
                      <a:pt x="3" y="78"/>
                      <a:pt x="3" y="78"/>
                    </a:cubicBezTo>
                    <a:cubicBezTo>
                      <a:pt x="3" y="4"/>
                      <a:pt x="3" y="4"/>
                      <a:pt x="3" y="4"/>
                    </a:cubicBezTo>
                    <a:cubicBezTo>
                      <a:pt x="2" y="3"/>
                      <a:pt x="1" y="1"/>
                      <a:pt x="0" y="0"/>
                    </a:cubicBezTo>
                  </a:path>
                </a:pathLst>
              </a:custGeom>
              <a:solidFill>
                <a:srgbClr val="E67E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2" name="Freeform 63">
                <a:extLst>
                  <a:ext uri="{FF2B5EF4-FFF2-40B4-BE49-F238E27FC236}">
                    <a16:creationId xmlns:a16="http://schemas.microsoft.com/office/drawing/2014/main" id="{AD917642-DB7D-43DC-98FF-D4A9C620FD06}"/>
                  </a:ext>
                </a:extLst>
              </p:cNvPr>
              <p:cNvSpPr>
                <a:spLocks/>
              </p:cNvSpPr>
              <p:nvPr/>
            </p:nvSpPr>
            <p:spPr bwMode="auto">
              <a:xfrm>
                <a:off x="4116" y="2225"/>
                <a:ext cx="45" cy="34"/>
              </a:xfrm>
              <a:custGeom>
                <a:avLst/>
                <a:gdLst>
                  <a:gd name="T0" fmla="*/ 9 w 19"/>
                  <a:gd name="T1" fmla="*/ 0 h 14"/>
                  <a:gd name="T2" fmla="*/ 2 w 19"/>
                  <a:gd name="T3" fmla="*/ 5 h 14"/>
                  <a:gd name="T4" fmla="*/ 9 w 19"/>
                  <a:gd name="T5" fmla="*/ 14 h 14"/>
                  <a:gd name="T6" fmla="*/ 15 w 19"/>
                  <a:gd name="T7" fmla="*/ 12 h 14"/>
                  <a:gd name="T8" fmla="*/ 12 w 19"/>
                  <a:gd name="T9" fmla="*/ 1 h 14"/>
                  <a:gd name="T10" fmla="*/ 9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9" y="0"/>
                    </a:moveTo>
                    <a:cubicBezTo>
                      <a:pt x="6" y="0"/>
                      <a:pt x="4" y="2"/>
                      <a:pt x="2" y="5"/>
                    </a:cubicBezTo>
                    <a:cubicBezTo>
                      <a:pt x="0" y="10"/>
                      <a:pt x="5" y="14"/>
                      <a:pt x="9" y="14"/>
                    </a:cubicBezTo>
                    <a:cubicBezTo>
                      <a:pt x="11" y="14"/>
                      <a:pt x="13" y="13"/>
                      <a:pt x="15" y="12"/>
                    </a:cubicBezTo>
                    <a:cubicBezTo>
                      <a:pt x="19" y="7"/>
                      <a:pt x="16" y="2"/>
                      <a:pt x="12" y="1"/>
                    </a:cubicBezTo>
                    <a:cubicBezTo>
                      <a:pt x="11" y="0"/>
                      <a:pt x="10" y="0"/>
                      <a:pt x="9" y="0"/>
                    </a:cubicBezTo>
                  </a:path>
                </a:pathLst>
              </a:custGeom>
              <a:solidFill>
                <a:srgbClr val="F58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3" name="Freeform 64">
                <a:extLst>
                  <a:ext uri="{FF2B5EF4-FFF2-40B4-BE49-F238E27FC236}">
                    <a16:creationId xmlns:a16="http://schemas.microsoft.com/office/drawing/2014/main" id="{ADAA96C7-C64A-48D8-8FEC-601D9C040E21}"/>
                  </a:ext>
                </a:extLst>
              </p:cNvPr>
              <p:cNvSpPr>
                <a:spLocks/>
              </p:cNvSpPr>
              <p:nvPr/>
            </p:nvSpPr>
            <p:spPr bwMode="auto">
              <a:xfrm>
                <a:off x="4591" y="2325"/>
                <a:ext cx="83" cy="65"/>
              </a:xfrm>
              <a:custGeom>
                <a:avLst/>
                <a:gdLst>
                  <a:gd name="T0" fmla="*/ 19 w 35"/>
                  <a:gd name="T1" fmla="*/ 0 h 27"/>
                  <a:gd name="T2" fmla="*/ 8 w 35"/>
                  <a:gd name="T3" fmla="*/ 4 h 27"/>
                  <a:gd name="T4" fmla="*/ 13 w 35"/>
                  <a:gd name="T5" fmla="*/ 26 h 27"/>
                  <a:gd name="T6" fmla="*/ 17 w 35"/>
                  <a:gd name="T7" fmla="*/ 27 h 27"/>
                  <a:gd name="T8" fmla="*/ 25 w 35"/>
                  <a:gd name="T9" fmla="*/ 24 h 27"/>
                  <a:gd name="T10" fmla="*/ 33 w 35"/>
                  <a:gd name="T11" fmla="*/ 9 h 27"/>
                  <a:gd name="T12" fmla="*/ 30 w 35"/>
                  <a:gd name="T13" fmla="*/ 3 h 27"/>
                  <a:gd name="T14" fmla="*/ 22 w 35"/>
                  <a:gd name="T15" fmla="*/ 0 h 27"/>
                  <a:gd name="T16" fmla="*/ 19 w 3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19" y="0"/>
                    </a:moveTo>
                    <a:cubicBezTo>
                      <a:pt x="15" y="0"/>
                      <a:pt x="11" y="1"/>
                      <a:pt x="8" y="4"/>
                    </a:cubicBezTo>
                    <a:cubicBezTo>
                      <a:pt x="0" y="10"/>
                      <a:pt x="4" y="23"/>
                      <a:pt x="13" y="26"/>
                    </a:cubicBezTo>
                    <a:cubicBezTo>
                      <a:pt x="14" y="27"/>
                      <a:pt x="15" y="27"/>
                      <a:pt x="17" y="27"/>
                    </a:cubicBezTo>
                    <a:cubicBezTo>
                      <a:pt x="20" y="27"/>
                      <a:pt x="23" y="26"/>
                      <a:pt x="25" y="24"/>
                    </a:cubicBezTo>
                    <a:cubicBezTo>
                      <a:pt x="30" y="21"/>
                      <a:pt x="35" y="14"/>
                      <a:pt x="33" y="9"/>
                    </a:cubicBezTo>
                    <a:cubicBezTo>
                      <a:pt x="33" y="7"/>
                      <a:pt x="31" y="5"/>
                      <a:pt x="30" y="3"/>
                    </a:cubicBezTo>
                    <a:cubicBezTo>
                      <a:pt x="28" y="2"/>
                      <a:pt x="25" y="1"/>
                      <a:pt x="22" y="0"/>
                    </a:cubicBezTo>
                    <a:cubicBezTo>
                      <a:pt x="21" y="0"/>
                      <a:pt x="20" y="0"/>
                      <a:pt x="19" y="0"/>
                    </a:cubicBezTo>
                  </a:path>
                </a:pathLst>
              </a:custGeom>
              <a:solidFill>
                <a:srgbClr val="F58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4" name="Freeform 65">
                <a:extLst>
                  <a:ext uri="{FF2B5EF4-FFF2-40B4-BE49-F238E27FC236}">
                    <a16:creationId xmlns:a16="http://schemas.microsoft.com/office/drawing/2014/main" id="{9096B4CE-8082-4159-AD0B-9C5BFE80127A}"/>
                  </a:ext>
                </a:extLst>
              </p:cNvPr>
              <p:cNvSpPr>
                <a:spLocks/>
              </p:cNvSpPr>
              <p:nvPr/>
            </p:nvSpPr>
            <p:spPr bwMode="auto">
              <a:xfrm>
                <a:off x="3949" y="2130"/>
                <a:ext cx="98" cy="81"/>
              </a:xfrm>
              <a:custGeom>
                <a:avLst/>
                <a:gdLst>
                  <a:gd name="T0" fmla="*/ 11 w 41"/>
                  <a:gd name="T1" fmla="*/ 0 h 34"/>
                  <a:gd name="T2" fmla="*/ 7 w 41"/>
                  <a:gd name="T3" fmla="*/ 4 h 34"/>
                  <a:gd name="T4" fmla="*/ 23 w 41"/>
                  <a:gd name="T5" fmla="*/ 34 h 34"/>
                  <a:gd name="T6" fmla="*/ 32 w 41"/>
                  <a:gd name="T7" fmla="*/ 31 h 34"/>
                  <a:gd name="T8" fmla="*/ 35 w 41"/>
                  <a:gd name="T9" fmla="*/ 4 h 34"/>
                  <a:gd name="T10" fmla="*/ 11 w 41"/>
                  <a:gd name="T11" fmla="*/ 0 h 34"/>
                </a:gdLst>
                <a:ahLst/>
                <a:cxnLst>
                  <a:cxn ang="0">
                    <a:pos x="T0" y="T1"/>
                  </a:cxn>
                  <a:cxn ang="0">
                    <a:pos x="T2" y="T3"/>
                  </a:cxn>
                  <a:cxn ang="0">
                    <a:pos x="T4" y="T5"/>
                  </a:cxn>
                  <a:cxn ang="0">
                    <a:pos x="T6" y="T7"/>
                  </a:cxn>
                  <a:cxn ang="0">
                    <a:pos x="T8" y="T9"/>
                  </a:cxn>
                  <a:cxn ang="0">
                    <a:pos x="T10" y="T11"/>
                  </a:cxn>
                </a:cxnLst>
                <a:rect l="0" t="0" r="r" b="b"/>
                <a:pathLst>
                  <a:path w="41" h="34">
                    <a:moveTo>
                      <a:pt x="11" y="0"/>
                    </a:moveTo>
                    <a:cubicBezTo>
                      <a:pt x="9" y="1"/>
                      <a:pt x="8" y="2"/>
                      <a:pt x="7" y="4"/>
                    </a:cubicBezTo>
                    <a:cubicBezTo>
                      <a:pt x="0" y="17"/>
                      <a:pt x="10" y="34"/>
                      <a:pt x="23" y="34"/>
                    </a:cubicBezTo>
                    <a:cubicBezTo>
                      <a:pt x="26" y="34"/>
                      <a:pt x="29" y="33"/>
                      <a:pt x="32" y="31"/>
                    </a:cubicBezTo>
                    <a:cubicBezTo>
                      <a:pt x="41" y="25"/>
                      <a:pt x="41" y="12"/>
                      <a:pt x="35" y="4"/>
                    </a:cubicBezTo>
                    <a:cubicBezTo>
                      <a:pt x="27" y="4"/>
                      <a:pt x="19" y="2"/>
                      <a:pt x="11" y="0"/>
                    </a:cubicBezTo>
                  </a:path>
                </a:pathLst>
              </a:custGeom>
              <a:solidFill>
                <a:srgbClr val="F58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5" name="Freeform 66">
                <a:extLst>
                  <a:ext uri="{FF2B5EF4-FFF2-40B4-BE49-F238E27FC236}">
                    <a16:creationId xmlns:a16="http://schemas.microsoft.com/office/drawing/2014/main" id="{4048BB6A-60D3-456B-B68C-BB2E9118EBFC}"/>
                  </a:ext>
                </a:extLst>
              </p:cNvPr>
              <p:cNvSpPr>
                <a:spLocks/>
              </p:cNvSpPr>
              <p:nvPr/>
            </p:nvSpPr>
            <p:spPr bwMode="auto">
              <a:xfrm>
                <a:off x="3850" y="2223"/>
                <a:ext cx="943" cy="990"/>
              </a:xfrm>
              <a:custGeom>
                <a:avLst/>
                <a:gdLst>
                  <a:gd name="T0" fmla="*/ 355 w 397"/>
                  <a:gd name="T1" fmla="*/ 145 h 416"/>
                  <a:gd name="T2" fmla="*/ 277 w 397"/>
                  <a:gd name="T3" fmla="*/ 128 h 416"/>
                  <a:gd name="T4" fmla="*/ 231 w 397"/>
                  <a:gd name="T5" fmla="*/ 105 h 416"/>
                  <a:gd name="T6" fmla="*/ 171 w 397"/>
                  <a:gd name="T7" fmla="*/ 67 h 416"/>
                  <a:gd name="T8" fmla="*/ 100 w 397"/>
                  <a:gd name="T9" fmla="*/ 53 h 416"/>
                  <a:gd name="T10" fmla="*/ 0 w 397"/>
                  <a:gd name="T11" fmla="*/ 0 h 416"/>
                  <a:gd name="T12" fmla="*/ 0 w 397"/>
                  <a:gd name="T13" fmla="*/ 246 h 416"/>
                  <a:gd name="T14" fmla="*/ 397 w 397"/>
                  <a:gd name="T15" fmla="*/ 416 h 416"/>
                  <a:gd name="T16" fmla="*/ 397 w 397"/>
                  <a:gd name="T17" fmla="*/ 164 h 416"/>
                  <a:gd name="T18" fmla="*/ 355 w 397"/>
                  <a:gd name="T19" fmla="*/ 14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16">
                    <a:moveTo>
                      <a:pt x="355" y="145"/>
                    </a:moveTo>
                    <a:cubicBezTo>
                      <a:pt x="329" y="129"/>
                      <a:pt x="305" y="135"/>
                      <a:pt x="277" y="128"/>
                    </a:cubicBezTo>
                    <a:cubicBezTo>
                      <a:pt x="259" y="124"/>
                      <a:pt x="245" y="116"/>
                      <a:pt x="231" y="105"/>
                    </a:cubicBezTo>
                    <a:cubicBezTo>
                      <a:pt x="213" y="91"/>
                      <a:pt x="194" y="71"/>
                      <a:pt x="171" y="67"/>
                    </a:cubicBezTo>
                    <a:cubicBezTo>
                      <a:pt x="147" y="62"/>
                      <a:pt x="122" y="64"/>
                      <a:pt x="100" y="53"/>
                    </a:cubicBezTo>
                    <a:cubicBezTo>
                      <a:pt x="65" y="37"/>
                      <a:pt x="35" y="14"/>
                      <a:pt x="0" y="0"/>
                    </a:cubicBezTo>
                    <a:cubicBezTo>
                      <a:pt x="0" y="246"/>
                      <a:pt x="0" y="246"/>
                      <a:pt x="0" y="246"/>
                    </a:cubicBezTo>
                    <a:cubicBezTo>
                      <a:pt x="397" y="416"/>
                      <a:pt x="397" y="416"/>
                      <a:pt x="397" y="416"/>
                    </a:cubicBezTo>
                    <a:cubicBezTo>
                      <a:pt x="397" y="164"/>
                      <a:pt x="397" y="164"/>
                      <a:pt x="397" y="164"/>
                    </a:cubicBezTo>
                    <a:cubicBezTo>
                      <a:pt x="383" y="161"/>
                      <a:pt x="370" y="155"/>
                      <a:pt x="355" y="1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6" name="Freeform 67">
                <a:extLst>
                  <a:ext uri="{FF2B5EF4-FFF2-40B4-BE49-F238E27FC236}">
                    <a16:creationId xmlns:a16="http://schemas.microsoft.com/office/drawing/2014/main" id="{799FFD1C-3B02-4797-8801-5FA58116124F}"/>
                  </a:ext>
                </a:extLst>
              </p:cNvPr>
              <p:cNvSpPr>
                <a:spLocks noEditPoints="1"/>
              </p:cNvSpPr>
              <p:nvPr/>
            </p:nvSpPr>
            <p:spPr bwMode="auto">
              <a:xfrm>
                <a:off x="3843" y="2216"/>
                <a:ext cx="957" cy="1004"/>
              </a:xfrm>
              <a:custGeom>
                <a:avLst/>
                <a:gdLst>
                  <a:gd name="T0" fmla="*/ 400 w 403"/>
                  <a:gd name="T1" fmla="*/ 422 h 422"/>
                  <a:gd name="T2" fmla="*/ 398 w 403"/>
                  <a:gd name="T3" fmla="*/ 422 h 422"/>
                  <a:gd name="T4" fmla="*/ 2 w 403"/>
                  <a:gd name="T5" fmla="*/ 252 h 422"/>
                  <a:gd name="T6" fmla="*/ 0 w 403"/>
                  <a:gd name="T7" fmla="*/ 249 h 422"/>
                  <a:gd name="T8" fmla="*/ 0 w 403"/>
                  <a:gd name="T9" fmla="*/ 3 h 422"/>
                  <a:gd name="T10" fmla="*/ 2 w 403"/>
                  <a:gd name="T11" fmla="*/ 1 h 422"/>
                  <a:gd name="T12" fmla="*/ 5 w 403"/>
                  <a:gd name="T13" fmla="*/ 0 h 422"/>
                  <a:gd name="T14" fmla="*/ 61 w 403"/>
                  <a:gd name="T15" fmla="*/ 30 h 422"/>
                  <a:gd name="T16" fmla="*/ 104 w 403"/>
                  <a:gd name="T17" fmla="*/ 54 h 422"/>
                  <a:gd name="T18" fmla="*/ 149 w 403"/>
                  <a:gd name="T19" fmla="*/ 64 h 422"/>
                  <a:gd name="T20" fmla="*/ 175 w 403"/>
                  <a:gd name="T21" fmla="*/ 67 h 422"/>
                  <a:gd name="T22" fmla="*/ 223 w 403"/>
                  <a:gd name="T23" fmla="*/ 95 h 422"/>
                  <a:gd name="T24" fmla="*/ 236 w 403"/>
                  <a:gd name="T25" fmla="*/ 106 h 422"/>
                  <a:gd name="T26" fmla="*/ 280 w 403"/>
                  <a:gd name="T27" fmla="*/ 128 h 422"/>
                  <a:gd name="T28" fmla="*/ 309 w 403"/>
                  <a:gd name="T29" fmla="*/ 132 h 422"/>
                  <a:gd name="T30" fmla="*/ 360 w 403"/>
                  <a:gd name="T31" fmla="*/ 146 h 422"/>
                  <a:gd name="T32" fmla="*/ 400 w 403"/>
                  <a:gd name="T33" fmla="*/ 164 h 422"/>
                  <a:gd name="T34" fmla="*/ 403 w 403"/>
                  <a:gd name="T35" fmla="*/ 167 h 422"/>
                  <a:gd name="T36" fmla="*/ 403 w 403"/>
                  <a:gd name="T37" fmla="*/ 419 h 422"/>
                  <a:gd name="T38" fmla="*/ 401 w 403"/>
                  <a:gd name="T39" fmla="*/ 421 h 422"/>
                  <a:gd name="T40" fmla="*/ 400 w 403"/>
                  <a:gd name="T41" fmla="*/ 422 h 422"/>
                  <a:gd name="T42" fmla="*/ 6 w 403"/>
                  <a:gd name="T43" fmla="*/ 247 h 422"/>
                  <a:gd name="T44" fmla="*/ 397 w 403"/>
                  <a:gd name="T45" fmla="*/ 414 h 422"/>
                  <a:gd name="T46" fmla="*/ 397 w 403"/>
                  <a:gd name="T47" fmla="*/ 170 h 422"/>
                  <a:gd name="T48" fmla="*/ 357 w 403"/>
                  <a:gd name="T49" fmla="*/ 151 h 422"/>
                  <a:gd name="T50" fmla="*/ 308 w 403"/>
                  <a:gd name="T51" fmla="*/ 138 h 422"/>
                  <a:gd name="T52" fmla="*/ 279 w 403"/>
                  <a:gd name="T53" fmla="*/ 134 h 422"/>
                  <a:gd name="T54" fmla="*/ 232 w 403"/>
                  <a:gd name="T55" fmla="*/ 110 h 422"/>
                  <a:gd name="T56" fmla="*/ 219 w 403"/>
                  <a:gd name="T57" fmla="*/ 100 h 422"/>
                  <a:gd name="T58" fmla="*/ 174 w 403"/>
                  <a:gd name="T59" fmla="*/ 73 h 422"/>
                  <a:gd name="T60" fmla="*/ 149 w 403"/>
                  <a:gd name="T61" fmla="*/ 70 h 422"/>
                  <a:gd name="T62" fmla="*/ 102 w 403"/>
                  <a:gd name="T63" fmla="*/ 59 h 422"/>
                  <a:gd name="T64" fmla="*/ 58 w 403"/>
                  <a:gd name="T65" fmla="*/ 35 h 422"/>
                  <a:gd name="T66" fmla="*/ 6 w 403"/>
                  <a:gd name="T67" fmla="*/ 8 h 422"/>
                  <a:gd name="T68" fmla="*/ 6 w 403"/>
                  <a:gd name="T69" fmla="*/ 24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422">
                    <a:moveTo>
                      <a:pt x="400" y="422"/>
                    </a:moveTo>
                    <a:cubicBezTo>
                      <a:pt x="399" y="422"/>
                      <a:pt x="399" y="422"/>
                      <a:pt x="398" y="422"/>
                    </a:cubicBezTo>
                    <a:cubicBezTo>
                      <a:pt x="2" y="252"/>
                      <a:pt x="2" y="252"/>
                      <a:pt x="2" y="252"/>
                    </a:cubicBezTo>
                    <a:cubicBezTo>
                      <a:pt x="1" y="251"/>
                      <a:pt x="0" y="250"/>
                      <a:pt x="0" y="249"/>
                    </a:cubicBezTo>
                    <a:cubicBezTo>
                      <a:pt x="0" y="3"/>
                      <a:pt x="0" y="3"/>
                      <a:pt x="0" y="3"/>
                    </a:cubicBezTo>
                    <a:cubicBezTo>
                      <a:pt x="0" y="2"/>
                      <a:pt x="1" y="1"/>
                      <a:pt x="2" y="1"/>
                    </a:cubicBezTo>
                    <a:cubicBezTo>
                      <a:pt x="3" y="0"/>
                      <a:pt x="4" y="0"/>
                      <a:pt x="5" y="0"/>
                    </a:cubicBezTo>
                    <a:cubicBezTo>
                      <a:pt x="24" y="8"/>
                      <a:pt x="42" y="19"/>
                      <a:pt x="61" y="30"/>
                    </a:cubicBezTo>
                    <a:cubicBezTo>
                      <a:pt x="75" y="38"/>
                      <a:pt x="89" y="46"/>
                      <a:pt x="104" y="54"/>
                    </a:cubicBezTo>
                    <a:cubicBezTo>
                      <a:pt x="118" y="61"/>
                      <a:pt x="134" y="62"/>
                      <a:pt x="149" y="64"/>
                    </a:cubicBezTo>
                    <a:cubicBezTo>
                      <a:pt x="158" y="64"/>
                      <a:pt x="166" y="65"/>
                      <a:pt x="175" y="67"/>
                    </a:cubicBezTo>
                    <a:cubicBezTo>
                      <a:pt x="193" y="71"/>
                      <a:pt x="208" y="83"/>
                      <a:pt x="223" y="95"/>
                    </a:cubicBezTo>
                    <a:cubicBezTo>
                      <a:pt x="227" y="99"/>
                      <a:pt x="231" y="102"/>
                      <a:pt x="236" y="106"/>
                    </a:cubicBezTo>
                    <a:cubicBezTo>
                      <a:pt x="252" y="118"/>
                      <a:pt x="265" y="125"/>
                      <a:pt x="280" y="128"/>
                    </a:cubicBezTo>
                    <a:cubicBezTo>
                      <a:pt x="290" y="130"/>
                      <a:pt x="300" y="131"/>
                      <a:pt x="309" y="132"/>
                    </a:cubicBezTo>
                    <a:cubicBezTo>
                      <a:pt x="326" y="133"/>
                      <a:pt x="342" y="135"/>
                      <a:pt x="360" y="146"/>
                    </a:cubicBezTo>
                    <a:cubicBezTo>
                      <a:pt x="375" y="156"/>
                      <a:pt x="388" y="162"/>
                      <a:pt x="400" y="164"/>
                    </a:cubicBezTo>
                    <a:cubicBezTo>
                      <a:pt x="402" y="165"/>
                      <a:pt x="403" y="166"/>
                      <a:pt x="403" y="167"/>
                    </a:cubicBezTo>
                    <a:cubicBezTo>
                      <a:pt x="403" y="419"/>
                      <a:pt x="403" y="419"/>
                      <a:pt x="403" y="419"/>
                    </a:cubicBezTo>
                    <a:cubicBezTo>
                      <a:pt x="403" y="420"/>
                      <a:pt x="402" y="421"/>
                      <a:pt x="401" y="421"/>
                    </a:cubicBezTo>
                    <a:cubicBezTo>
                      <a:pt x="401" y="422"/>
                      <a:pt x="400" y="422"/>
                      <a:pt x="400" y="422"/>
                    </a:cubicBezTo>
                    <a:moveTo>
                      <a:pt x="6" y="247"/>
                    </a:moveTo>
                    <a:cubicBezTo>
                      <a:pt x="397" y="414"/>
                      <a:pt x="397" y="414"/>
                      <a:pt x="397" y="414"/>
                    </a:cubicBezTo>
                    <a:cubicBezTo>
                      <a:pt x="397" y="170"/>
                      <a:pt x="397" y="170"/>
                      <a:pt x="397" y="170"/>
                    </a:cubicBezTo>
                    <a:cubicBezTo>
                      <a:pt x="385" y="167"/>
                      <a:pt x="371" y="161"/>
                      <a:pt x="357" y="151"/>
                    </a:cubicBezTo>
                    <a:cubicBezTo>
                      <a:pt x="340" y="141"/>
                      <a:pt x="325" y="139"/>
                      <a:pt x="308" y="138"/>
                    </a:cubicBezTo>
                    <a:cubicBezTo>
                      <a:pt x="299" y="137"/>
                      <a:pt x="289" y="136"/>
                      <a:pt x="279" y="134"/>
                    </a:cubicBezTo>
                    <a:cubicBezTo>
                      <a:pt x="263" y="130"/>
                      <a:pt x="249" y="123"/>
                      <a:pt x="232" y="110"/>
                    </a:cubicBezTo>
                    <a:cubicBezTo>
                      <a:pt x="227" y="107"/>
                      <a:pt x="223" y="104"/>
                      <a:pt x="219" y="100"/>
                    </a:cubicBezTo>
                    <a:cubicBezTo>
                      <a:pt x="205" y="88"/>
                      <a:pt x="191" y="76"/>
                      <a:pt x="174" y="73"/>
                    </a:cubicBezTo>
                    <a:cubicBezTo>
                      <a:pt x="166" y="71"/>
                      <a:pt x="157" y="70"/>
                      <a:pt x="149" y="70"/>
                    </a:cubicBezTo>
                    <a:cubicBezTo>
                      <a:pt x="133" y="68"/>
                      <a:pt x="117" y="67"/>
                      <a:pt x="102" y="59"/>
                    </a:cubicBezTo>
                    <a:cubicBezTo>
                      <a:pt x="86" y="52"/>
                      <a:pt x="72" y="43"/>
                      <a:pt x="58" y="35"/>
                    </a:cubicBezTo>
                    <a:cubicBezTo>
                      <a:pt x="40" y="25"/>
                      <a:pt x="24" y="15"/>
                      <a:pt x="6" y="8"/>
                    </a:cubicBezTo>
                    <a:cubicBezTo>
                      <a:pt x="6" y="247"/>
                      <a:pt x="6" y="247"/>
                      <a:pt x="6" y="247"/>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7" name="Freeform 68">
                <a:extLst>
                  <a:ext uri="{FF2B5EF4-FFF2-40B4-BE49-F238E27FC236}">
                    <a16:creationId xmlns:a16="http://schemas.microsoft.com/office/drawing/2014/main" id="{64627AA1-8128-4E8A-92ED-EF15CC724148}"/>
                  </a:ext>
                </a:extLst>
              </p:cNvPr>
              <p:cNvSpPr>
                <a:spLocks noEditPoints="1"/>
              </p:cNvSpPr>
              <p:nvPr/>
            </p:nvSpPr>
            <p:spPr bwMode="auto">
              <a:xfrm>
                <a:off x="3857" y="2325"/>
                <a:ext cx="929" cy="481"/>
              </a:xfrm>
              <a:custGeom>
                <a:avLst/>
                <a:gdLst>
                  <a:gd name="T0" fmla="*/ 369 w 391"/>
                  <a:gd name="T1" fmla="*/ 202 h 202"/>
                  <a:gd name="T2" fmla="*/ 248 w 391"/>
                  <a:gd name="T3" fmla="*/ 138 h 202"/>
                  <a:gd name="T4" fmla="*/ 248 w 391"/>
                  <a:gd name="T5" fmla="*/ 138 h 202"/>
                  <a:gd name="T6" fmla="*/ 308 w 391"/>
                  <a:gd name="T7" fmla="*/ 164 h 202"/>
                  <a:gd name="T8" fmla="*/ 338 w 391"/>
                  <a:gd name="T9" fmla="*/ 179 h 202"/>
                  <a:gd name="T10" fmla="*/ 325 w 391"/>
                  <a:gd name="T11" fmla="*/ 133 h 202"/>
                  <a:gd name="T12" fmla="*/ 181 w 391"/>
                  <a:gd name="T13" fmla="*/ 122 h 202"/>
                  <a:gd name="T14" fmla="*/ 208 w 391"/>
                  <a:gd name="T15" fmla="*/ 124 h 202"/>
                  <a:gd name="T16" fmla="*/ 263 w 391"/>
                  <a:gd name="T17" fmla="*/ 117 h 202"/>
                  <a:gd name="T18" fmla="*/ 277 w 391"/>
                  <a:gd name="T19" fmla="*/ 108 h 202"/>
                  <a:gd name="T20" fmla="*/ 226 w 391"/>
                  <a:gd name="T21" fmla="*/ 100 h 202"/>
                  <a:gd name="T22" fmla="*/ 210 w 391"/>
                  <a:gd name="T23" fmla="*/ 111 h 202"/>
                  <a:gd name="T24" fmla="*/ 219 w 391"/>
                  <a:gd name="T25" fmla="*/ 137 h 202"/>
                  <a:gd name="T26" fmla="*/ 248 w 391"/>
                  <a:gd name="T27" fmla="*/ 129 h 202"/>
                  <a:gd name="T28" fmla="*/ 286 w 391"/>
                  <a:gd name="T29" fmla="*/ 154 h 202"/>
                  <a:gd name="T30" fmla="*/ 319 w 391"/>
                  <a:gd name="T31" fmla="*/ 124 h 202"/>
                  <a:gd name="T32" fmla="*/ 355 w 391"/>
                  <a:gd name="T33" fmla="*/ 163 h 202"/>
                  <a:gd name="T34" fmla="*/ 330 w 391"/>
                  <a:gd name="T35" fmla="*/ 187 h 202"/>
                  <a:gd name="T36" fmla="*/ 374 w 391"/>
                  <a:gd name="T37" fmla="*/ 197 h 202"/>
                  <a:gd name="T38" fmla="*/ 391 w 391"/>
                  <a:gd name="T39" fmla="*/ 159 h 202"/>
                  <a:gd name="T40" fmla="*/ 347 w 391"/>
                  <a:gd name="T41" fmla="*/ 136 h 202"/>
                  <a:gd name="T42" fmla="*/ 284 w 391"/>
                  <a:gd name="T43" fmla="*/ 109 h 202"/>
                  <a:gd name="T44" fmla="*/ 243 w 391"/>
                  <a:gd name="T45" fmla="*/ 115 h 202"/>
                  <a:gd name="T46" fmla="*/ 119 w 391"/>
                  <a:gd name="T47" fmla="*/ 79 h 202"/>
                  <a:gd name="T48" fmla="*/ 135 w 391"/>
                  <a:gd name="T49" fmla="*/ 88 h 202"/>
                  <a:gd name="T50" fmla="*/ 186 w 391"/>
                  <a:gd name="T51" fmla="*/ 76 h 202"/>
                  <a:gd name="T52" fmla="*/ 219 w 391"/>
                  <a:gd name="T53" fmla="*/ 97 h 202"/>
                  <a:gd name="T54" fmla="*/ 189 w 391"/>
                  <a:gd name="T55" fmla="*/ 72 h 202"/>
                  <a:gd name="T56" fmla="*/ 136 w 391"/>
                  <a:gd name="T57" fmla="*/ 52 h 202"/>
                  <a:gd name="T58" fmla="*/ 148 w 391"/>
                  <a:gd name="T59" fmla="*/ 57 h 202"/>
                  <a:gd name="T60" fmla="*/ 38 w 391"/>
                  <a:gd name="T61" fmla="*/ 48 h 202"/>
                  <a:gd name="T62" fmla="*/ 43 w 391"/>
                  <a:gd name="T63" fmla="*/ 71 h 202"/>
                  <a:gd name="T64" fmla="*/ 87 w 391"/>
                  <a:gd name="T65" fmla="*/ 41 h 202"/>
                  <a:gd name="T66" fmla="*/ 93 w 391"/>
                  <a:gd name="T67" fmla="*/ 58 h 202"/>
                  <a:gd name="T68" fmla="*/ 87 w 391"/>
                  <a:gd name="T69" fmla="*/ 41 h 202"/>
                  <a:gd name="T70" fmla="*/ 63 w 391"/>
                  <a:gd name="T71" fmla="*/ 35 h 202"/>
                  <a:gd name="T72" fmla="*/ 57 w 391"/>
                  <a:gd name="T73" fmla="*/ 21 h 202"/>
                  <a:gd name="T74" fmla="*/ 25 w 391"/>
                  <a:gd name="T75" fmla="*/ 17 h 202"/>
                  <a:gd name="T76" fmla="*/ 42 w 391"/>
                  <a:gd name="T77" fmla="*/ 12 h 202"/>
                  <a:gd name="T78" fmla="*/ 1 w 391"/>
                  <a:gd name="T79" fmla="*/ 0 h 202"/>
                  <a:gd name="T80" fmla="*/ 10 w 391"/>
                  <a:gd name="T81" fmla="*/ 58 h 202"/>
                  <a:gd name="T82" fmla="*/ 63 w 391"/>
                  <a:gd name="T83" fmla="*/ 56 h 202"/>
                  <a:gd name="T84" fmla="*/ 102 w 391"/>
                  <a:gd name="T85" fmla="*/ 76 h 202"/>
                  <a:gd name="T86" fmla="*/ 144 w 391"/>
                  <a:gd name="T87" fmla="*/ 102 h 202"/>
                  <a:gd name="T88" fmla="*/ 172 w 391"/>
                  <a:gd name="T89" fmla="*/ 121 h 202"/>
                  <a:gd name="T90" fmla="*/ 177 w 391"/>
                  <a:gd name="T91" fmla="*/ 93 h 202"/>
                  <a:gd name="T92" fmla="*/ 143 w 391"/>
                  <a:gd name="T93" fmla="*/ 66 h 202"/>
                  <a:gd name="T94" fmla="*/ 124 w 391"/>
                  <a:gd name="T95" fmla="*/ 53 h 202"/>
                  <a:gd name="T96" fmla="*/ 94 w 391"/>
                  <a:gd name="T97" fmla="*/ 64 h 202"/>
                  <a:gd name="T98" fmla="*/ 81 w 391"/>
                  <a:gd name="T99" fmla="*/ 37 h 202"/>
                  <a:gd name="T100" fmla="*/ 63 w 391"/>
                  <a:gd name="T101" fmla="*/ 40 h 202"/>
                  <a:gd name="T102" fmla="*/ 43 w 391"/>
                  <a:gd name="T103" fmla="*/ 19 h 202"/>
                  <a:gd name="T104" fmla="*/ 21 w 391"/>
                  <a:gd name="T105" fmla="*/ 2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1" h="202">
                    <a:moveTo>
                      <a:pt x="356" y="196"/>
                    </a:moveTo>
                    <a:cubicBezTo>
                      <a:pt x="354" y="196"/>
                      <a:pt x="352" y="197"/>
                      <a:pt x="351" y="198"/>
                    </a:cubicBezTo>
                    <a:cubicBezTo>
                      <a:pt x="357" y="200"/>
                      <a:pt x="363" y="201"/>
                      <a:pt x="369" y="202"/>
                    </a:cubicBezTo>
                    <a:cubicBezTo>
                      <a:pt x="369" y="201"/>
                      <a:pt x="368" y="201"/>
                      <a:pt x="368" y="200"/>
                    </a:cubicBezTo>
                    <a:cubicBezTo>
                      <a:pt x="366" y="198"/>
                      <a:pt x="360" y="196"/>
                      <a:pt x="356" y="196"/>
                    </a:cubicBezTo>
                    <a:moveTo>
                      <a:pt x="248" y="138"/>
                    </a:moveTo>
                    <a:cubicBezTo>
                      <a:pt x="251" y="138"/>
                      <a:pt x="254" y="139"/>
                      <a:pt x="256" y="140"/>
                    </a:cubicBezTo>
                    <a:cubicBezTo>
                      <a:pt x="260" y="141"/>
                      <a:pt x="264" y="142"/>
                      <a:pt x="267" y="144"/>
                    </a:cubicBezTo>
                    <a:cubicBezTo>
                      <a:pt x="262" y="140"/>
                      <a:pt x="255" y="138"/>
                      <a:pt x="248" y="138"/>
                    </a:cubicBezTo>
                    <a:moveTo>
                      <a:pt x="318" y="132"/>
                    </a:moveTo>
                    <a:cubicBezTo>
                      <a:pt x="311" y="132"/>
                      <a:pt x="304" y="135"/>
                      <a:pt x="302" y="143"/>
                    </a:cubicBezTo>
                    <a:cubicBezTo>
                      <a:pt x="301" y="150"/>
                      <a:pt x="304" y="158"/>
                      <a:pt x="308" y="164"/>
                    </a:cubicBezTo>
                    <a:cubicBezTo>
                      <a:pt x="312" y="169"/>
                      <a:pt x="317" y="174"/>
                      <a:pt x="323" y="177"/>
                    </a:cubicBezTo>
                    <a:cubicBezTo>
                      <a:pt x="326" y="178"/>
                      <a:pt x="331" y="179"/>
                      <a:pt x="335" y="179"/>
                    </a:cubicBezTo>
                    <a:cubicBezTo>
                      <a:pt x="336" y="179"/>
                      <a:pt x="337" y="179"/>
                      <a:pt x="338" y="179"/>
                    </a:cubicBezTo>
                    <a:cubicBezTo>
                      <a:pt x="341" y="178"/>
                      <a:pt x="345" y="175"/>
                      <a:pt x="346" y="172"/>
                    </a:cubicBezTo>
                    <a:cubicBezTo>
                      <a:pt x="349" y="165"/>
                      <a:pt x="345" y="155"/>
                      <a:pt x="342" y="149"/>
                    </a:cubicBezTo>
                    <a:cubicBezTo>
                      <a:pt x="339" y="142"/>
                      <a:pt x="333" y="135"/>
                      <a:pt x="325" y="133"/>
                    </a:cubicBezTo>
                    <a:cubicBezTo>
                      <a:pt x="323" y="132"/>
                      <a:pt x="320" y="132"/>
                      <a:pt x="318" y="132"/>
                    </a:cubicBezTo>
                    <a:moveTo>
                      <a:pt x="193" y="114"/>
                    </a:moveTo>
                    <a:cubicBezTo>
                      <a:pt x="188" y="114"/>
                      <a:pt x="183" y="116"/>
                      <a:pt x="181" y="122"/>
                    </a:cubicBezTo>
                    <a:cubicBezTo>
                      <a:pt x="181" y="124"/>
                      <a:pt x="180" y="126"/>
                      <a:pt x="180" y="128"/>
                    </a:cubicBezTo>
                    <a:cubicBezTo>
                      <a:pt x="189" y="132"/>
                      <a:pt x="198" y="135"/>
                      <a:pt x="208" y="136"/>
                    </a:cubicBezTo>
                    <a:cubicBezTo>
                      <a:pt x="210" y="132"/>
                      <a:pt x="210" y="128"/>
                      <a:pt x="208" y="124"/>
                    </a:cubicBezTo>
                    <a:cubicBezTo>
                      <a:pt x="206" y="118"/>
                      <a:pt x="199" y="114"/>
                      <a:pt x="193" y="114"/>
                    </a:cubicBezTo>
                    <a:moveTo>
                      <a:pt x="246" y="105"/>
                    </a:moveTo>
                    <a:cubicBezTo>
                      <a:pt x="247" y="112"/>
                      <a:pt x="255" y="117"/>
                      <a:pt x="263" y="117"/>
                    </a:cubicBezTo>
                    <a:cubicBezTo>
                      <a:pt x="264" y="117"/>
                      <a:pt x="265" y="117"/>
                      <a:pt x="266" y="117"/>
                    </a:cubicBezTo>
                    <a:cubicBezTo>
                      <a:pt x="270" y="116"/>
                      <a:pt x="273" y="114"/>
                      <a:pt x="275" y="112"/>
                    </a:cubicBezTo>
                    <a:cubicBezTo>
                      <a:pt x="276" y="110"/>
                      <a:pt x="276" y="109"/>
                      <a:pt x="277" y="108"/>
                    </a:cubicBezTo>
                    <a:cubicBezTo>
                      <a:pt x="269" y="108"/>
                      <a:pt x="260" y="107"/>
                      <a:pt x="251" y="106"/>
                    </a:cubicBezTo>
                    <a:cubicBezTo>
                      <a:pt x="249" y="106"/>
                      <a:pt x="247" y="106"/>
                      <a:pt x="246" y="105"/>
                    </a:cubicBezTo>
                    <a:moveTo>
                      <a:pt x="226" y="100"/>
                    </a:moveTo>
                    <a:cubicBezTo>
                      <a:pt x="225" y="102"/>
                      <a:pt x="224" y="104"/>
                      <a:pt x="222" y="106"/>
                    </a:cubicBezTo>
                    <a:cubicBezTo>
                      <a:pt x="220" y="106"/>
                      <a:pt x="213" y="112"/>
                      <a:pt x="211" y="112"/>
                    </a:cubicBezTo>
                    <a:cubicBezTo>
                      <a:pt x="211" y="112"/>
                      <a:pt x="210" y="112"/>
                      <a:pt x="210" y="111"/>
                    </a:cubicBezTo>
                    <a:cubicBezTo>
                      <a:pt x="212" y="113"/>
                      <a:pt x="214" y="115"/>
                      <a:pt x="215" y="117"/>
                    </a:cubicBezTo>
                    <a:cubicBezTo>
                      <a:pt x="218" y="123"/>
                      <a:pt x="219" y="130"/>
                      <a:pt x="218" y="137"/>
                    </a:cubicBezTo>
                    <a:cubicBezTo>
                      <a:pt x="218" y="137"/>
                      <a:pt x="219" y="137"/>
                      <a:pt x="219" y="137"/>
                    </a:cubicBezTo>
                    <a:cubicBezTo>
                      <a:pt x="222" y="137"/>
                      <a:pt x="225" y="136"/>
                      <a:pt x="228" y="136"/>
                    </a:cubicBezTo>
                    <a:cubicBezTo>
                      <a:pt x="229" y="136"/>
                      <a:pt x="230" y="136"/>
                      <a:pt x="230" y="136"/>
                    </a:cubicBezTo>
                    <a:cubicBezTo>
                      <a:pt x="234" y="131"/>
                      <a:pt x="241" y="129"/>
                      <a:pt x="248" y="129"/>
                    </a:cubicBezTo>
                    <a:cubicBezTo>
                      <a:pt x="248" y="129"/>
                      <a:pt x="248" y="129"/>
                      <a:pt x="248" y="129"/>
                    </a:cubicBezTo>
                    <a:cubicBezTo>
                      <a:pt x="257" y="129"/>
                      <a:pt x="266" y="132"/>
                      <a:pt x="273" y="138"/>
                    </a:cubicBezTo>
                    <a:cubicBezTo>
                      <a:pt x="279" y="142"/>
                      <a:pt x="284" y="148"/>
                      <a:pt x="286" y="154"/>
                    </a:cubicBezTo>
                    <a:cubicBezTo>
                      <a:pt x="290" y="157"/>
                      <a:pt x="294" y="159"/>
                      <a:pt x="298" y="162"/>
                    </a:cubicBezTo>
                    <a:cubicBezTo>
                      <a:pt x="296" y="160"/>
                      <a:pt x="295" y="157"/>
                      <a:pt x="295" y="154"/>
                    </a:cubicBezTo>
                    <a:cubicBezTo>
                      <a:pt x="289" y="136"/>
                      <a:pt x="303" y="124"/>
                      <a:pt x="319" y="124"/>
                    </a:cubicBezTo>
                    <a:cubicBezTo>
                      <a:pt x="325" y="124"/>
                      <a:pt x="331" y="126"/>
                      <a:pt x="336" y="130"/>
                    </a:cubicBezTo>
                    <a:cubicBezTo>
                      <a:pt x="343" y="134"/>
                      <a:pt x="347" y="141"/>
                      <a:pt x="351" y="148"/>
                    </a:cubicBezTo>
                    <a:cubicBezTo>
                      <a:pt x="353" y="152"/>
                      <a:pt x="354" y="158"/>
                      <a:pt x="355" y="163"/>
                    </a:cubicBezTo>
                    <a:cubicBezTo>
                      <a:pt x="356" y="173"/>
                      <a:pt x="353" y="183"/>
                      <a:pt x="342" y="186"/>
                    </a:cubicBezTo>
                    <a:cubicBezTo>
                      <a:pt x="339" y="186"/>
                      <a:pt x="336" y="187"/>
                      <a:pt x="333" y="187"/>
                    </a:cubicBezTo>
                    <a:cubicBezTo>
                      <a:pt x="332" y="187"/>
                      <a:pt x="331" y="187"/>
                      <a:pt x="330" y="187"/>
                    </a:cubicBezTo>
                    <a:cubicBezTo>
                      <a:pt x="334" y="190"/>
                      <a:pt x="339" y="192"/>
                      <a:pt x="344" y="194"/>
                    </a:cubicBezTo>
                    <a:cubicBezTo>
                      <a:pt x="347" y="191"/>
                      <a:pt x="351" y="189"/>
                      <a:pt x="356" y="189"/>
                    </a:cubicBezTo>
                    <a:cubicBezTo>
                      <a:pt x="363" y="189"/>
                      <a:pt x="370" y="192"/>
                      <a:pt x="374" y="197"/>
                    </a:cubicBezTo>
                    <a:cubicBezTo>
                      <a:pt x="376" y="198"/>
                      <a:pt x="377" y="200"/>
                      <a:pt x="377" y="202"/>
                    </a:cubicBezTo>
                    <a:cubicBezTo>
                      <a:pt x="382" y="202"/>
                      <a:pt x="387" y="202"/>
                      <a:pt x="391" y="201"/>
                    </a:cubicBezTo>
                    <a:cubicBezTo>
                      <a:pt x="391" y="159"/>
                      <a:pt x="391" y="159"/>
                      <a:pt x="391" y="159"/>
                    </a:cubicBezTo>
                    <a:cubicBezTo>
                      <a:pt x="382" y="156"/>
                      <a:pt x="374" y="153"/>
                      <a:pt x="367" y="148"/>
                    </a:cubicBezTo>
                    <a:cubicBezTo>
                      <a:pt x="366" y="148"/>
                      <a:pt x="365" y="148"/>
                      <a:pt x="364" y="148"/>
                    </a:cubicBezTo>
                    <a:cubicBezTo>
                      <a:pt x="357" y="148"/>
                      <a:pt x="351" y="142"/>
                      <a:pt x="347" y="136"/>
                    </a:cubicBezTo>
                    <a:cubicBezTo>
                      <a:pt x="347" y="135"/>
                      <a:pt x="346" y="134"/>
                      <a:pt x="346" y="133"/>
                    </a:cubicBezTo>
                    <a:cubicBezTo>
                      <a:pt x="344" y="132"/>
                      <a:pt x="343" y="131"/>
                      <a:pt x="341" y="130"/>
                    </a:cubicBezTo>
                    <a:cubicBezTo>
                      <a:pt x="323" y="115"/>
                      <a:pt x="304" y="111"/>
                      <a:pt x="284" y="109"/>
                    </a:cubicBezTo>
                    <a:cubicBezTo>
                      <a:pt x="282" y="116"/>
                      <a:pt x="276" y="122"/>
                      <a:pt x="268" y="124"/>
                    </a:cubicBezTo>
                    <a:cubicBezTo>
                      <a:pt x="267" y="125"/>
                      <a:pt x="265" y="125"/>
                      <a:pt x="263" y="125"/>
                    </a:cubicBezTo>
                    <a:cubicBezTo>
                      <a:pt x="255" y="125"/>
                      <a:pt x="248" y="121"/>
                      <a:pt x="243" y="115"/>
                    </a:cubicBezTo>
                    <a:cubicBezTo>
                      <a:pt x="241" y="111"/>
                      <a:pt x="239" y="108"/>
                      <a:pt x="239" y="104"/>
                    </a:cubicBezTo>
                    <a:cubicBezTo>
                      <a:pt x="235" y="103"/>
                      <a:pt x="230" y="101"/>
                      <a:pt x="226" y="100"/>
                    </a:cubicBezTo>
                    <a:moveTo>
                      <a:pt x="119" y="79"/>
                    </a:moveTo>
                    <a:cubicBezTo>
                      <a:pt x="114" y="79"/>
                      <a:pt x="109" y="81"/>
                      <a:pt x="106" y="83"/>
                    </a:cubicBezTo>
                    <a:cubicBezTo>
                      <a:pt x="118" y="86"/>
                      <a:pt x="128" y="91"/>
                      <a:pt x="137" y="97"/>
                    </a:cubicBezTo>
                    <a:cubicBezTo>
                      <a:pt x="137" y="95"/>
                      <a:pt x="136" y="92"/>
                      <a:pt x="135" y="88"/>
                    </a:cubicBezTo>
                    <a:cubicBezTo>
                      <a:pt x="133" y="82"/>
                      <a:pt x="126" y="79"/>
                      <a:pt x="119" y="79"/>
                    </a:cubicBezTo>
                    <a:moveTo>
                      <a:pt x="189" y="72"/>
                    </a:moveTo>
                    <a:cubicBezTo>
                      <a:pt x="188" y="73"/>
                      <a:pt x="186" y="74"/>
                      <a:pt x="186" y="76"/>
                    </a:cubicBezTo>
                    <a:cubicBezTo>
                      <a:pt x="179" y="86"/>
                      <a:pt x="188" y="100"/>
                      <a:pt x="198" y="103"/>
                    </a:cubicBezTo>
                    <a:cubicBezTo>
                      <a:pt x="200" y="104"/>
                      <a:pt x="202" y="104"/>
                      <a:pt x="205" y="104"/>
                    </a:cubicBezTo>
                    <a:cubicBezTo>
                      <a:pt x="210" y="104"/>
                      <a:pt x="215" y="102"/>
                      <a:pt x="219" y="97"/>
                    </a:cubicBezTo>
                    <a:cubicBezTo>
                      <a:pt x="219" y="97"/>
                      <a:pt x="219" y="96"/>
                      <a:pt x="219" y="96"/>
                    </a:cubicBezTo>
                    <a:cubicBezTo>
                      <a:pt x="210" y="91"/>
                      <a:pt x="202" y="85"/>
                      <a:pt x="195" y="78"/>
                    </a:cubicBezTo>
                    <a:cubicBezTo>
                      <a:pt x="193" y="76"/>
                      <a:pt x="191" y="74"/>
                      <a:pt x="189" y="72"/>
                    </a:cubicBezTo>
                    <a:moveTo>
                      <a:pt x="148" y="51"/>
                    </a:moveTo>
                    <a:cubicBezTo>
                      <a:pt x="147" y="51"/>
                      <a:pt x="145" y="51"/>
                      <a:pt x="144" y="51"/>
                    </a:cubicBezTo>
                    <a:cubicBezTo>
                      <a:pt x="141" y="51"/>
                      <a:pt x="139" y="52"/>
                      <a:pt x="136" y="52"/>
                    </a:cubicBezTo>
                    <a:cubicBezTo>
                      <a:pt x="136" y="53"/>
                      <a:pt x="137" y="55"/>
                      <a:pt x="138" y="56"/>
                    </a:cubicBezTo>
                    <a:cubicBezTo>
                      <a:pt x="139" y="58"/>
                      <a:pt x="141" y="59"/>
                      <a:pt x="144" y="59"/>
                    </a:cubicBezTo>
                    <a:cubicBezTo>
                      <a:pt x="145" y="59"/>
                      <a:pt x="147" y="58"/>
                      <a:pt x="148" y="57"/>
                    </a:cubicBezTo>
                    <a:cubicBezTo>
                      <a:pt x="151" y="56"/>
                      <a:pt x="153" y="54"/>
                      <a:pt x="153" y="51"/>
                    </a:cubicBezTo>
                    <a:cubicBezTo>
                      <a:pt x="152" y="51"/>
                      <a:pt x="150" y="51"/>
                      <a:pt x="148" y="51"/>
                    </a:cubicBezTo>
                    <a:moveTo>
                      <a:pt x="38" y="48"/>
                    </a:moveTo>
                    <a:cubicBezTo>
                      <a:pt x="37" y="48"/>
                      <a:pt x="36" y="48"/>
                      <a:pt x="35" y="48"/>
                    </a:cubicBezTo>
                    <a:cubicBezTo>
                      <a:pt x="26" y="50"/>
                      <a:pt x="20" y="55"/>
                      <a:pt x="18" y="62"/>
                    </a:cubicBezTo>
                    <a:cubicBezTo>
                      <a:pt x="26" y="66"/>
                      <a:pt x="34" y="68"/>
                      <a:pt x="43" y="71"/>
                    </a:cubicBezTo>
                    <a:cubicBezTo>
                      <a:pt x="50" y="72"/>
                      <a:pt x="56" y="74"/>
                      <a:pt x="63" y="75"/>
                    </a:cubicBezTo>
                    <a:cubicBezTo>
                      <a:pt x="61" y="62"/>
                      <a:pt x="52" y="48"/>
                      <a:pt x="38" y="48"/>
                    </a:cubicBezTo>
                    <a:moveTo>
                      <a:pt x="87" y="41"/>
                    </a:moveTo>
                    <a:cubicBezTo>
                      <a:pt x="83" y="45"/>
                      <a:pt x="80" y="51"/>
                      <a:pt x="85" y="55"/>
                    </a:cubicBezTo>
                    <a:cubicBezTo>
                      <a:pt x="85" y="55"/>
                      <a:pt x="85" y="56"/>
                      <a:pt x="86" y="56"/>
                    </a:cubicBezTo>
                    <a:cubicBezTo>
                      <a:pt x="88" y="57"/>
                      <a:pt x="91" y="58"/>
                      <a:pt x="93" y="58"/>
                    </a:cubicBezTo>
                    <a:cubicBezTo>
                      <a:pt x="97" y="58"/>
                      <a:pt x="101" y="57"/>
                      <a:pt x="104" y="56"/>
                    </a:cubicBezTo>
                    <a:cubicBezTo>
                      <a:pt x="106" y="55"/>
                      <a:pt x="109" y="53"/>
                      <a:pt x="111" y="51"/>
                    </a:cubicBezTo>
                    <a:cubicBezTo>
                      <a:pt x="102" y="49"/>
                      <a:pt x="94" y="45"/>
                      <a:pt x="87" y="41"/>
                    </a:cubicBezTo>
                    <a:moveTo>
                      <a:pt x="57" y="21"/>
                    </a:moveTo>
                    <a:cubicBezTo>
                      <a:pt x="56" y="23"/>
                      <a:pt x="55" y="25"/>
                      <a:pt x="55" y="27"/>
                    </a:cubicBezTo>
                    <a:cubicBezTo>
                      <a:pt x="55" y="32"/>
                      <a:pt x="59" y="35"/>
                      <a:pt x="63" y="35"/>
                    </a:cubicBezTo>
                    <a:cubicBezTo>
                      <a:pt x="65" y="35"/>
                      <a:pt x="66" y="35"/>
                      <a:pt x="67" y="34"/>
                    </a:cubicBezTo>
                    <a:cubicBezTo>
                      <a:pt x="69" y="33"/>
                      <a:pt x="70" y="32"/>
                      <a:pt x="71" y="31"/>
                    </a:cubicBezTo>
                    <a:cubicBezTo>
                      <a:pt x="66" y="28"/>
                      <a:pt x="62" y="24"/>
                      <a:pt x="57" y="21"/>
                    </a:cubicBezTo>
                    <a:moveTo>
                      <a:pt x="17" y="2"/>
                    </a:moveTo>
                    <a:cubicBezTo>
                      <a:pt x="16" y="3"/>
                      <a:pt x="16" y="5"/>
                      <a:pt x="16" y="7"/>
                    </a:cubicBezTo>
                    <a:cubicBezTo>
                      <a:pt x="17" y="12"/>
                      <a:pt x="21" y="16"/>
                      <a:pt x="25" y="17"/>
                    </a:cubicBezTo>
                    <a:cubicBezTo>
                      <a:pt x="27" y="17"/>
                      <a:pt x="28" y="17"/>
                      <a:pt x="30" y="17"/>
                    </a:cubicBezTo>
                    <a:cubicBezTo>
                      <a:pt x="33" y="17"/>
                      <a:pt x="36" y="17"/>
                      <a:pt x="39" y="15"/>
                    </a:cubicBezTo>
                    <a:cubicBezTo>
                      <a:pt x="40" y="14"/>
                      <a:pt x="41" y="13"/>
                      <a:pt x="42" y="12"/>
                    </a:cubicBezTo>
                    <a:cubicBezTo>
                      <a:pt x="34" y="8"/>
                      <a:pt x="25" y="4"/>
                      <a:pt x="17" y="2"/>
                    </a:cubicBezTo>
                    <a:moveTo>
                      <a:pt x="3" y="0"/>
                    </a:moveTo>
                    <a:cubicBezTo>
                      <a:pt x="2" y="0"/>
                      <a:pt x="2" y="0"/>
                      <a:pt x="1" y="0"/>
                    </a:cubicBezTo>
                    <a:cubicBezTo>
                      <a:pt x="1" y="0"/>
                      <a:pt x="1" y="0"/>
                      <a:pt x="0" y="0"/>
                    </a:cubicBezTo>
                    <a:cubicBezTo>
                      <a:pt x="0" y="52"/>
                      <a:pt x="0" y="52"/>
                      <a:pt x="0" y="52"/>
                    </a:cubicBezTo>
                    <a:cubicBezTo>
                      <a:pt x="4" y="54"/>
                      <a:pt x="7" y="56"/>
                      <a:pt x="10" y="58"/>
                    </a:cubicBezTo>
                    <a:cubicBezTo>
                      <a:pt x="13" y="49"/>
                      <a:pt x="20" y="42"/>
                      <a:pt x="31" y="41"/>
                    </a:cubicBezTo>
                    <a:cubicBezTo>
                      <a:pt x="33" y="40"/>
                      <a:pt x="34" y="40"/>
                      <a:pt x="36" y="40"/>
                    </a:cubicBezTo>
                    <a:cubicBezTo>
                      <a:pt x="47" y="40"/>
                      <a:pt x="57" y="47"/>
                      <a:pt x="63" y="56"/>
                    </a:cubicBezTo>
                    <a:cubicBezTo>
                      <a:pt x="67" y="62"/>
                      <a:pt x="70" y="69"/>
                      <a:pt x="70" y="76"/>
                    </a:cubicBezTo>
                    <a:cubicBezTo>
                      <a:pt x="79" y="78"/>
                      <a:pt x="88" y="79"/>
                      <a:pt x="96" y="81"/>
                    </a:cubicBezTo>
                    <a:cubicBezTo>
                      <a:pt x="98" y="79"/>
                      <a:pt x="100" y="77"/>
                      <a:pt x="102" y="76"/>
                    </a:cubicBezTo>
                    <a:cubicBezTo>
                      <a:pt x="107" y="73"/>
                      <a:pt x="112" y="71"/>
                      <a:pt x="118" y="71"/>
                    </a:cubicBezTo>
                    <a:cubicBezTo>
                      <a:pt x="123" y="71"/>
                      <a:pt x="128" y="73"/>
                      <a:pt x="133" y="75"/>
                    </a:cubicBezTo>
                    <a:cubicBezTo>
                      <a:pt x="144" y="81"/>
                      <a:pt x="147" y="92"/>
                      <a:pt x="144" y="102"/>
                    </a:cubicBezTo>
                    <a:cubicBezTo>
                      <a:pt x="151" y="108"/>
                      <a:pt x="159" y="114"/>
                      <a:pt x="168" y="120"/>
                    </a:cubicBezTo>
                    <a:cubicBezTo>
                      <a:pt x="169" y="121"/>
                      <a:pt x="170" y="122"/>
                      <a:pt x="172" y="122"/>
                    </a:cubicBezTo>
                    <a:cubicBezTo>
                      <a:pt x="172" y="122"/>
                      <a:pt x="172" y="121"/>
                      <a:pt x="172" y="121"/>
                    </a:cubicBezTo>
                    <a:cubicBezTo>
                      <a:pt x="174" y="114"/>
                      <a:pt x="179" y="108"/>
                      <a:pt x="185" y="106"/>
                    </a:cubicBezTo>
                    <a:cubicBezTo>
                      <a:pt x="185" y="106"/>
                      <a:pt x="185" y="106"/>
                      <a:pt x="185" y="106"/>
                    </a:cubicBezTo>
                    <a:cubicBezTo>
                      <a:pt x="183" y="106"/>
                      <a:pt x="177" y="95"/>
                      <a:pt x="177" y="93"/>
                    </a:cubicBezTo>
                    <a:cubicBezTo>
                      <a:pt x="174" y="84"/>
                      <a:pt x="177" y="74"/>
                      <a:pt x="184" y="67"/>
                    </a:cubicBezTo>
                    <a:cubicBezTo>
                      <a:pt x="176" y="61"/>
                      <a:pt x="168" y="55"/>
                      <a:pt x="159" y="52"/>
                    </a:cubicBezTo>
                    <a:cubicBezTo>
                      <a:pt x="157" y="60"/>
                      <a:pt x="150" y="66"/>
                      <a:pt x="143" y="66"/>
                    </a:cubicBezTo>
                    <a:cubicBezTo>
                      <a:pt x="142" y="66"/>
                      <a:pt x="141" y="66"/>
                      <a:pt x="141" y="66"/>
                    </a:cubicBezTo>
                    <a:cubicBezTo>
                      <a:pt x="135" y="65"/>
                      <a:pt x="130" y="59"/>
                      <a:pt x="129" y="53"/>
                    </a:cubicBezTo>
                    <a:cubicBezTo>
                      <a:pt x="128" y="53"/>
                      <a:pt x="126" y="53"/>
                      <a:pt x="124" y="53"/>
                    </a:cubicBezTo>
                    <a:cubicBezTo>
                      <a:pt x="123" y="53"/>
                      <a:pt x="121" y="53"/>
                      <a:pt x="119" y="53"/>
                    </a:cubicBezTo>
                    <a:cubicBezTo>
                      <a:pt x="114" y="60"/>
                      <a:pt x="103" y="64"/>
                      <a:pt x="95" y="64"/>
                    </a:cubicBezTo>
                    <a:cubicBezTo>
                      <a:pt x="94" y="64"/>
                      <a:pt x="94" y="64"/>
                      <a:pt x="94" y="64"/>
                    </a:cubicBezTo>
                    <a:cubicBezTo>
                      <a:pt x="89" y="64"/>
                      <a:pt x="84" y="63"/>
                      <a:pt x="81" y="59"/>
                    </a:cubicBezTo>
                    <a:cubicBezTo>
                      <a:pt x="78" y="56"/>
                      <a:pt x="76" y="52"/>
                      <a:pt x="76" y="47"/>
                    </a:cubicBezTo>
                    <a:cubicBezTo>
                      <a:pt x="77" y="44"/>
                      <a:pt x="78" y="40"/>
                      <a:pt x="81" y="37"/>
                    </a:cubicBezTo>
                    <a:cubicBezTo>
                      <a:pt x="79" y="36"/>
                      <a:pt x="77" y="34"/>
                      <a:pt x="75" y="33"/>
                    </a:cubicBezTo>
                    <a:cubicBezTo>
                      <a:pt x="73" y="36"/>
                      <a:pt x="69" y="39"/>
                      <a:pt x="66" y="40"/>
                    </a:cubicBezTo>
                    <a:cubicBezTo>
                      <a:pt x="65" y="40"/>
                      <a:pt x="64" y="40"/>
                      <a:pt x="63" y="40"/>
                    </a:cubicBezTo>
                    <a:cubicBezTo>
                      <a:pt x="52" y="40"/>
                      <a:pt x="46" y="27"/>
                      <a:pt x="53" y="19"/>
                    </a:cubicBezTo>
                    <a:cubicBezTo>
                      <a:pt x="51" y="18"/>
                      <a:pt x="49" y="16"/>
                      <a:pt x="47" y="15"/>
                    </a:cubicBezTo>
                    <a:cubicBezTo>
                      <a:pt x="46" y="16"/>
                      <a:pt x="45" y="18"/>
                      <a:pt x="43" y="19"/>
                    </a:cubicBezTo>
                    <a:cubicBezTo>
                      <a:pt x="41" y="21"/>
                      <a:pt x="37" y="22"/>
                      <a:pt x="34" y="23"/>
                    </a:cubicBezTo>
                    <a:cubicBezTo>
                      <a:pt x="33" y="23"/>
                      <a:pt x="32" y="23"/>
                      <a:pt x="31" y="23"/>
                    </a:cubicBezTo>
                    <a:cubicBezTo>
                      <a:pt x="28" y="23"/>
                      <a:pt x="24" y="22"/>
                      <a:pt x="21" y="21"/>
                    </a:cubicBezTo>
                    <a:cubicBezTo>
                      <a:pt x="12" y="18"/>
                      <a:pt x="7" y="9"/>
                      <a:pt x="10" y="0"/>
                    </a:cubicBezTo>
                    <a:cubicBezTo>
                      <a:pt x="7" y="0"/>
                      <a:pt x="5" y="0"/>
                      <a:pt x="3" y="0"/>
                    </a:cubicBezTo>
                  </a:path>
                </a:pathLst>
              </a:custGeom>
              <a:solidFill>
                <a:srgbClr val="FDE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8" name="Freeform 69">
                <a:extLst>
                  <a:ext uri="{FF2B5EF4-FFF2-40B4-BE49-F238E27FC236}">
                    <a16:creationId xmlns:a16="http://schemas.microsoft.com/office/drawing/2014/main" id="{3D476F66-8227-4A2C-8B07-4B95F3D12983}"/>
                  </a:ext>
                </a:extLst>
              </p:cNvPr>
              <p:cNvSpPr>
                <a:spLocks noEditPoints="1"/>
              </p:cNvSpPr>
              <p:nvPr/>
            </p:nvSpPr>
            <p:spPr bwMode="auto">
              <a:xfrm>
                <a:off x="3850" y="2325"/>
                <a:ext cx="936" cy="479"/>
              </a:xfrm>
              <a:custGeom>
                <a:avLst/>
                <a:gdLst>
                  <a:gd name="T0" fmla="*/ 394 w 394"/>
                  <a:gd name="T1" fmla="*/ 159 h 201"/>
                  <a:gd name="T2" fmla="*/ 394 w 394"/>
                  <a:gd name="T3" fmla="*/ 201 h 201"/>
                  <a:gd name="T4" fmla="*/ 394 w 394"/>
                  <a:gd name="T5" fmla="*/ 201 h 201"/>
                  <a:gd name="T6" fmla="*/ 394 w 394"/>
                  <a:gd name="T7" fmla="*/ 159 h 201"/>
                  <a:gd name="T8" fmla="*/ 394 w 394"/>
                  <a:gd name="T9" fmla="*/ 159 h 201"/>
                  <a:gd name="T10" fmla="*/ 3 w 394"/>
                  <a:gd name="T11" fmla="*/ 0 h 201"/>
                  <a:gd name="T12" fmla="*/ 0 w 394"/>
                  <a:gd name="T13" fmla="*/ 0 h 201"/>
                  <a:gd name="T14" fmla="*/ 0 w 394"/>
                  <a:gd name="T15" fmla="*/ 86 h 201"/>
                  <a:gd name="T16" fmla="*/ 0 w 394"/>
                  <a:gd name="T17" fmla="*/ 86 h 201"/>
                  <a:gd name="T18" fmla="*/ 0 w 394"/>
                  <a:gd name="T19" fmla="*/ 49 h 201"/>
                  <a:gd name="T20" fmla="*/ 3 w 394"/>
                  <a:gd name="T21" fmla="*/ 52 h 201"/>
                  <a:gd name="T22" fmla="*/ 3 w 394"/>
                  <a:gd name="T2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01">
                    <a:moveTo>
                      <a:pt x="394" y="159"/>
                    </a:moveTo>
                    <a:cubicBezTo>
                      <a:pt x="394" y="201"/>
                      <a:pt x="394" y="201"/>
                      <a:pt x="394" y="201"/>
                    </a:cubicBezTo>
                    <a:cubicBezTo>
                      <a:pt x="394" y="201"/>
                      <a:pt x="394" y="201"/>
                      <a:pt x="394" y="201"/>
                    </a:cubicBezTo>
                    <a:cubicBezTo>
                      <a:pt x="394" y="159"/>
                      <a:pt x="394" y="159"/>
                      <a:pt x="394" y="159"/>
                    </a:cubicBezTo>
                    <a:cubicBezTo>
                      <a:pt x="394" y="159"/>
                      <a:pt x="394" y="159"/>
                      <a:pt x="394" y="159"/>
                    </a:cubicBezTo>
                    <a:moveTo>
                      <a:pt x="3" y="0"/>
                    </a:moveTo>
                    <a:cubicBezTo>
                      <a:pt x="2" y="0"/>
                      <a:pt x="1" y="0"/>
                      <a:pt x="0" y="0"/>
                    </a:cubicBezTo>
                    <a:cubicBezTo>
                      <a:pt x="0" y="86"/>
                      <a:pt x="0" y="86"/>
                      <a:pt x="0" y="86"/>
                    </a:cubicBezTo>
                    <a:cubicBezTo>
                      <a:pt x="0" y="86"/>
                      <a:pt x="0" y="86"/>
                      <a:pt x="0" y="86"/>
                    </a:cubicBezTo>
                    <a:cubicBezTo>
                      <a:pt x="0" y="49"/>
                      <a:pt x="0" y="49"/>
                      <a:pt x="0" y="49"/>
                    </a:cubicBezTo>
                    <a:cubicBezTo>
                      <a:pt x="1" y="50"/>
                      <a:pt x="2" y="51"/>
                      <a:pt x="3" y="52"/>
                    </a:cubicBezTo>
                    <a:cubicBezTo>
                      <a:pt x="3" y="0"/>
                      <a:pt x="3" y="0"/>
                      <a:pt x="3" y="0"/>
                    </a:cubicBezTo>
                  </a:path>
                </a:pathLst>
              </a:custGeom>
              <a:solidFill>
                <a:srgbClr val="E88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9" name="Freeform 70">
                <a:extLst>
                  <a:ext uri="{FF2B5EF4-FFF2-40B4-BE49-F238E27FC236}">
                    <a16:creationId xmlns:a16="http://schemas.microsoft.com/office/drawing/2014/main" id="{995B7EC4-2F62-4493-8AF0-2E36BF3681DD}"/>
                  </a:ext>
                </a:extLst>
              </p:cNvPr>
              <p:cNvSpPr>
                <a:spLocks noEditPoints="1"/>
              </p:cNvSpPr>
              <p:nvPr/>
            </p:nvSpPr>
            <p:spPr bwMode="auto">
              <a:xfrm>
                <a:off x="3857" y="2449"/>
                <a:ext cx="929" cy="474"/>
              </a:xfrm>
              <a:custGeom>
                <a:avLst/>
                <a:gdLst>
                  <a:gd name="T0" fmla="*/ 348 w 391"/>
                  <a:gd name="T1" fmla="*/ 149 h 199"/>
                  <a:gd name="T2" fmla="*/ 362 w 391"/>
                  <a:gd name="T3" fmla="*/ 166 h 199"/>
                  <a:gd name="T4" fmla="*/ 351 w 391"/>
                  <a:gd name="T5" fmla="*/ 146 h 199"/>
                  <a:gd name="T6" fmla="*/ 241 w 391"/>
                  <a:gd name="T7" fmla="*/ 86 h 199"/>
                  <a:gd name="T8" fmla="*/ 244 w 391"/>
                  <a:gd name="T9" fmla="*/ 115 h 199"/>
                  <a:gd name="T10" fmla="*/ 266 w 391"/>
                  <a:gd name="T11" fmla="*/ 125 h 199"/>
                  <a:gd name="T12" fmla="*/ 269 w 391"/>
                  <a:gd name="T13" fmla="*/ 93 h 199"/>
                  <a:gd name="T14" fmla="*/ 256 w 391"/>
                  <a:gd name="T15" fmla="*/ 88 h 199"/>
                  <a:gd name="T16" fmla="*/ 246 w 391"/>
                  <a:gd name="T17" fmla="*/ 85 h 199"/>
                  <a:gd name="T18" fmla="*/ 196 w 391"/>
                  <a:gd name="T19" fmla="*/ 92 h 199"/>
                  <a:gd name="T20" fmla="*/ 205 w 391"/>
                  <a:gd name="T21" fmla="*/ 89 h 199"/>
                  <a:gd name="T22" fmla="*/ 180 w 391"/>
                  <a:gd name="T23" fmla="*/ 76 h 199"/>
                  <a:gd name="T24" fmla="*/ 150 w 391"/>
                  <a:gd name="T25" fmla="*/ 71 h 199"/>
                  <a:gd name="T26" fmla="*/ 150 w 391"/>
                  <a:gd name="T27" fmla="*/ 84 h 199"/>
                  <a:gd name="T28" fmla="*/ 151 w 391"/>
                  <a:gd name="T29" fmla="*/ 71 h 199"/>
                  <a:gd name="T30" fmla="*/ 104 w 391"/>
                  <a:gd name="T31" fmla="*/ 32 h 199"/>
                  <a:gd name="T32" fmla="*/ 103 w 391"/>
                  <a:gd name="T33" fmla="*/ 54 h 199"/>
                  <a:gd name="T34" fmla="*/ 116 w 391"/>
                  <a:gd name="T35" fmla="*/ 60 h 199"/>
                  <a:gd name="T36" fmla="*/ 106 w 391"/>
                  <a:gd name="T37" fmla="*/ 31 h 199"/>
                  <a:gd name="T38" fmla="*/ 22 w 391"/>
                  <a:gd name="T39" fmla="*/ 32 h 199"/>
                  <a:gd name="T40" fmla="*/ 62 w 391"/>
                  <a:gd name="T41" fmla="*/ 32 h 199"/>
                  <a:gd name="T42" fmla="*/ 63 w 391"/>
                  <a:gd name="T43" fmla="*/ 23 h 199"/>
                  <a:gd name="T44" fmla="*/ 18 w 391"/>
                  <a:gd name="T45" fmla="*/ 10 h 199"/>
                  <a:gd name="T46" fmla="*/ 137 w 391"/>
                  <a:gd name="T47" fmla="*/ 85 h 199"/>
                  <a:gd name="T48" fmla="*/ 150 w 391"/>
                  <a:gd name="T49" fmla="*/ 63 h 199"/>
                  <a:gd name="T50" fmla="*/ 163 w 391"/>
                  <a:gd name="T51" fmla="*/ 80 h 199"/>
                  <a:gd name="T52" fmla="*/ 0 w 391"/>
                  <a:gd name="T53" fmla="*/ 0 h 199"/>
                  <a:gd name="T54" fmla="*/ 32 w 391"/>
                  <a:gd name="T55" fmla="*/ 49 h 199"/>
                  <a:gd name="T56" fmla="*/ 143 w 391"/>
                  <a:gd name="T57" fmla="*/ 94 h 199"/>
                  <a:gd name="T58" fmla="*/ 329 w 391"/>
                  <a:gd name="T59" fmla="*/ 171 h 199"/>
                  <a:gd name="T60" fmla="*/ 391 w 391"/>
                  <a:gd name="T61" fmla="*/ 149 h 199"/>
                  <a:gd name="T62" fmla="*/ 363 w 391"/>
                  <a:gd name="T63" fmla="*/ 173 h 199"/>
                  <a:gd name="T64" fmla="*/ 343 w 391"/>
                  <a:gd name="T65" fmla="*/ 144 h 199"/>
                  <a:gd name="T66" fmla="*/ 330 w 391"/>
                  <a:gd name="T67" fmla="*/ 135 h 199"/>
                  <a:gd name="T68" fmla="*/ 286 w 391"/>
                  <a:gd name="T69" fmla="*/ 102 h 199"/>
                  <a:gd name="T70" fmla="*/ 288 w 391"/>
                  <a:gd name="T71" fmla="*/ 107 h 199"/>
                  <a:gd name="T72" fmla="*/ 264 w 391"/>
                  <a:gd name="T73" fmla="*/ 134 h 199"/>
                  <a:gd name="T74" fmla="*/ 230 w 391"/>
                  <a:gd name="T75" fmla="*/ 84 h 199"/>
                  <a:gd name="T76" fmla="*/ 219 w 391"/>
                  <a:gd name="T77" fmla="*/ 85 h 199"/>
                  <a:gd name="T78" fmla="*/ 202 w 391"/>
                  <a:gd name="T79" fmla="*/ 100 h 199"/>
                  <a:gd name="T80" fmla="*/ 172 w 391"/>
                  <a:gd name="T81" fmla="*/ 70 h 199"/>
                  <a:gd name="T82" fmla="*/ 144 w 391"/>
                  <a:gd name="T83" fmla="*/ 50 h 199"/>
                  <a:gd name="T84" fmla="*/ 118 w 391"/>
                  <a:gd name="T85" fmla="*/ 68 h 199"/>
                  <a:gd name="T86" fmla="*/ 92 w 391"/>
                  <a:gd name="T87" fmla="*/ 37 h 199"/>
                  <a:gd name="T88" fmla="*/ 70 w 391"/>
                  <a:gd name="T89" fmla="*/ 24 h 199"/>
                  <a:gd name="T90" fmla="*/ 43 w 391"/>
                  <a:gd name="T91" fmla="*/ 50 h 199"/>
                  <a:gd name="T92" fmla="*/ 10 w 391"/>
                  <a:gd name="T93"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199">
                    <a:moveTo>
                      <a:pt x="351" y="146"/>
                    </a:moveTo>
                    <a:cubicBezTo>
                      <a:pt x="350" y="146"/>
                      <a:pt x="349" y="148"/>
                      <a:pt x="348" y="149"/>
                    </a:cubicBezTo>
                    <a:cubicBezTo>
                      <a:pt x="348" y="155"/>
                      <a:pt x="351" y="162"/>
                      <a:pt x="357" y="165"/>
                    </a:cubicBezTo>
                    <a:cubicBezTo>
                      <a:pt x="359" y="165"/>
                      <a:pt x="360" y="166"/>
                      <a:pt x="362" y="166"/>
                    </a:cubicBezTo>
                    <a:cubicBezTo>
                      <a:pt x="370" y="166"/>
                      <a:pt x="376" y="157"/>
                      <a:pt x="369" y="150"/>
                    </a:cubicBezTo>
                    <a:cubicBezTo>
                      <a:pt x="363" y="149"/>
                      <a:pt x="357" y="148"/>
                      <a:pt x="351" y="146"/>
                    </a:cubicBezTo>
                    <a:moveTo>
                      <a:pt x="246" y="85"/>
                    </a:moveTo>
                    <a:cubicBezTo>
                      <a:pt x="244" y="85"/>
                      <a:pt x="243" y="86"/>
                      <a:pt x="241" y="86"/>
                    </a:cubicBezTo>
                    <a:cubicBezTo>
                      <a:pt x="233" y="87"/>
                      <a:pt x="234" y="97"/>
                      <a:pt x="237" y="104"/>
                    </a:cubicBezTo>
                    <a:cubicBezTo>
                      <a:pt x="238" y="108"/>
                      <a:pt x="241" y="112"/>
                      <a:pt x="244" y="115"/>
                    </a:cubicBezTo>
                    <a:cubicBezTo>
                      <a:pt x="247" y="118"/>
                      <a:pt x="252" y="121"/>
                      <a:pt x="257" y="123"/>
                    </a:cubicBezTo>
                    <a:cubicBezTo>
                      <a:pt x="260" y="124"/>
                      <a:pt x="263" y="125"/>
                      <a:pt x="266" y="125"/>
                    </a:cubicBezTo>
                    <a:cubicBezTo>
                      <a:pt x="270" y="125"/>
                      <a:pt x="275" y="123"/>
                      <a:pt x="277" y="119"/>
                    </a:cubicBezTo>
                    <a:cubicBezTo>
                      <a:pt x="283" y="110"/>
                      <a:pt x="277" y="98"/>
                      <a:pt x="269" y="93"/>
                    </a:cubicBezTo>
                    <a:cubicBezTo>
                      <a:pt x="269" y="93"/>
                      <a:pt x="268" y="92"/>
                      <a:pt x="267" y="92"/>
                    </a:cubicBezTo>
                    <a:cubicBezTo>
                      <a:pt x="264" y="90"/>
                      <a:pt x="260" y="89"/>
                      <a:pt x="256" y="88"/>
                    </a:cubicBezTo>
                    <a:cubicBezTo>
                      <a:pt x="254" y="87"/>
                      <a:pt x="251" y="86"/>
                      <a:pt x="248" y="86"/>
                    </a:cubicBezTo>
                    <a:cubicBezTo>
                      <a:pt x="247" y="86"/>
                      <a:pt x="246" y="85"/>
                      <a:pt x="246" y="85"/>
                    </a:cubicBezTo>
                    <a:moveTo>
                      <a:pt x="180" y="76"/>
                    </a:moveTo>
                    <a:cubicBezTo>
                      <a:pt x="180" y="84"/>
                      <a:pt x="187" y="92"/>
                      <a:pt x="196" y="92"/>
                    </a:cubicBezTo>
                    <a:cubicBezTo>
                      <a:pt x="197" y="92"/>
                      <a:pt x="199" y="91"/>
                      <a:pt x="201" y="91"/>
                    </a:cubicBezTo>
                    <a:cubicBezTo>
                      <a:pt x="203" y="90"/>
                      <a:pt x="204" y="89"/>
                      <a:pt x="205" y="89"/>
                    </a:cubicBezTo>
                    <a:cubicBezTo>
                      <a:pt x="206" y="87"/>
                      <a:pt x="207" y="86"/>
                      <a:pt x="208" y="84"/>
                    </a:cubicBezTo>
                    <a:cubicBezTo>
                      <a:pt x="198" y="83"/>
                      <a:pt x="189" y="80"/>
                      <a:pt x="180" y="76"/>
                    </a:cubicBezTo>
                    <a:moveTo>
                      <a:pt x="151" y="71"/>
                    </a:moveTo>
                    <a:cubicBezTo>
                      <a:pt x="150" y="71"/>
                      <a:pt x="150" y="71"/>
                      <a:pt x="150" y="71"/>
                    </a:cubicBezTo>
                    <a:cubicBezTo>
                      <a:pt x="146" y="71"/>
                      <a:pt x="142" y="76"/>
                      <a:pt x="143" y="80"/>
                    </a:cubicBezTo>
                    <a:cubicBezTo>
                      <a:pt x="144" y="83"/>
                      <a:pt x="147" y="84"/>
                      <a:pt x="150" y="84"/>
                    </a:cubicBezTo>
                    <a:cubicBezTo>
                      <a:pt x="152" y="84"/>
                      <a:pt x="154" y="83"/>
                      <a:pt x="156" y="81"/>
                    </a:cubicBezTo>
                    <a:cubicBezTo>
                      <a:pt x="158" y="78"/>
                      <a:pt x="155" y="71"/>
                      <a:pt x="151" y="71"/>
                    </a:cubicBezTo>
                    <a:moveTo>
                      <a:pt x="106" y="31"/>
                    </a:moveTo>
                    <a:cubicBezTo>
                      <a:pt x="105" y="31"/>
                      <a:pt x="104" y="32"/>
                      <a:pt x="104" y="32"/>
                    </a:cubicBezTo>
                    <a:cubicBezTo>
                      <a:pt x="102" y="35"/>
                      <a:pt x="100" y="37"/>
                      <a:pt x="99" y="41"/>
                    </a:cubicBezTo>
                    <a:cubicBezTo>
                      <a:pt x="98" y="46"/>
                      <a:pt x="99" y="51"/>
                      <a:pt x="103" y="54"/>
                    </a:cubicBezTo>
                    <a:cubicBezTo>
                      <a:pt x="106" y="57"/>
                      <a:pt x="112" y="60"/>
                      <a:pt x="116" y="60"/>
                    </a:cubicBezTo>
                    <a:cubicBezTo>
                      <a:pt x="116" y="60"/>
                      <a:pt x="116" y="60"/>
                      <a:pt x="116" y="60"/>
                    </a:cubicBezTo>
                    <a:cubicBezTo>
                      <a:pt x="125" y="60"/>
                      <a:pt x="136" y="55"/>
                      <a:pt x="137" y="45"/>
                    </a:cubicBezTo>
                    <a:cubicBezTo>
                      <a:pt x="128" y="39"/>
                      <a:pt x="118" y="34"/>
                      <a:pt x="106" y="31"/>
                    </a:cubicBezTo>
                    <a:moveTo>
                      <a:pt x="18" y="10"/>
                    </a:moveTo>
                    <a:cubicBezTo>
                      <a:pt x="15" y="17"/>
                      <a:pt x="16" y="25"/>
                      <a:pt x="22" y="32"/>
                    </a:cubicBezTo>
                    <a:cubicBezTo>
                      <a:pt x="27" y="37"/>
                      <a:pt x="37" y="42"/>
                      <a:pt x="46" y="42"/>
                    </a:cubicBezTo>
                    <a:cubicBezTo>
                      <a:pt x="53" y="42"/>
                      <a:pt x="59" y="39"/>
                      <a:pt x="62" y="32"/>
                    </a:cubicBezTo>
                    <a:cubicBezTo>
                      <a:pt x="62" y="30"/>
                      <a:pt x="63" y="28"/>
                      <a:pt x="63" y="26"/>
                    </a:cubicBezTo>
                    <a:cubicBezTo>
                      <a:pt x="63" y="25"/>
                      <a:pt x="63" y="24"/>
                      <a:pt x="63" y="23"/>
                    </a:cubicBezTo>
                    <a:cubicBezTo>
                      <a:pt x="56" y="22"/>
                      <a:pt x="50" y="20"/>
                      <a:pt x="43" y="19"/>
                    </a:cubicBezTo>
                    <a:cubicBezTo>
                      <a:pt x="34" y="16"/>
                      <a:pt x="26" y="14"/>
                      <a:pt x="18" y="10"/>
                    </a:cubicBezTo>
                    <a:moveTo>
                      <a:pt x="148" y="91"/>
                    </a:moveTo>
                    <a:cubicBezTo>
                      <a:pt x="144" y="91"/>
                      <a:pt x="139" y="89"/>
                      <a:pt x="137" y="85"/>
                    </a:cubicBezTo>
                    <a:cubicBezTo>
                      <a:pt x="132" y="77"/>
                      <a:pt x="138" y="65"/>
                      <a:pt x="147" y="63"/>
                    </a:cubicBezTo>
                    <a:cubicBezTo>
                      <a:pt x="148" y="63"/>
                      <a:pt x="149" y="63"/>
                      <a:pt x="150" y="63"/>
                    </a:cubicBezTo>
                    <a:cubicBezTo>
                      <a:pt x="154" y="63"/>
                      <a:pt x="158" y="65"/>
                      <a:pt x="161" y="68"/>
                    </a:cubicBezTo>
                    <a:cubicBezTo>
                      <a:pt x="162" y="71"/>
                      <a:pt x="164" y="76"/>
                      <a:pt x="163" y="80"/>
                    </a:cubicBezTo>
                    <a:cubicBezTo>
                      <a:pt x="161" y="87"/>
                      <a:pt x="155" y="91"/>
                      <a:pt x="148" y="91"/>
                    </a:cubicBezTo>
                    <a:moveTo>
                      <a:pt x="0" y="0"/>
                    </a:moveTo>
                    <a:cubicBezTo>
                      <a:pt x="0" y="35"/>
                      <a:pt x="0" y="35"/>
                      <a:pt x="0" y="35"/>
                    </a:cubicBezTo>
                    <a:cubicBezTo>
                      <a:pt x="11" y="40"/>
                      <a:pt x="22" y="44"/>
                      <a:pt x="32" y="49"/>
                    </a:cubicBezTo>
                    <a:cubicBezTo>
                      <a:pt x="47" y="56"/>
                      <a:pt x="62" y="63"/>
                      <a:pt x="78" y="69"/>
                    </a:cubicBezTo>
                    <a:cubicBezTo>
                      <a:pt x="99" y="78"/>
                      <a:pt x="121" y="86"/>
                      <a:pt x="143" y="94"/>
                    </a:cubicBezTo>
                    <a:cubicBezTo>
                      <a:pt x="161" y="100"/>
                      <a:pt x="180" y="107"/>
                      <a:pt x="198" y="115"/>
                    </a:cubicBezTo>
                    <a:cubicBezTo>
                      <a:pt x="242" y="132"/>
                      <a:pt x="286" y="152"/>
                      <a:pt x="329" y="171"/>
                    </a:cubicBezTo>
                    <a:cubicBezTo>
                      <a:pt x="349" y="180"/>
                      <a:pt x="370" y="190"/>
                      <a:pt x="391" y="199"/>
                    </a:cubicBezTo>
                    <a:cubicBezTo>
                      <a:pt x="391" y="149"/>
                      <a:pt x="391" y="149"/>
                      <a:pt x="391" y="149"/>
                    </a:cubicBezTo>
                    <a:cubicBezTo>
                      <a:pt x="387" y="150"/>
                      <a:pt x="382" y="150"/>
                      <a:pt x="377" y="150"/>
                    </a:cubicBezTo>
                    <a:cubicBezTo>
                      <a:pt x="383" y="161"/>
                      <a:pt x="375" y="173"/>
                      <a:pt x="363" y="173"/>
                    </a:cubicBezTo>
                    <a:cubicBezTo>
                      <a:pt x="360" y="173"/>
                      <a:pt x="357" y="173"/>
                      <a:pt x="354" y="171"/>
                    </a:cubicBezTo>
                    <a:cubicBezTo>
                      <a:pt x="344" y="167"/>
                      <a:pt x="338" y="154"/>
                      <a:pt x="343" y="144"/>
                    </a:cubicBezTo>
                    <a:cubicBezTo>
                      <a:pt x="343" y="144"/>
                      <a:pt x="343" y="143"/>
                      <a:pt x="344" y="142"/>
                    </a:cubicBezTo>
                    <a:cubicBezTo>
                      <a:pt x="339" y="140"/>
                      <a:pt x="334" y="138"/>
                      <a:pt x="330" y="135"/>
                    </a:cubicBezTo>
                    <a:cubicBezTo>
                      <a:pt x="316" y="133"/>
                      <a:pt x="304" y="123"/>
                      <a:pt x="298" y="110"/>
                    </a:cubicBezTo>
                    <a:cubicBezTo>
                      <a:pt x="294" y="107"/>
                      <a:pt x="290" y="105"/>
                      <a:pt x="286" y="102"/>
                    </a:cubicBezTo>
                    <a:cubicBezTo>
                      <a:pt x="286" y="102"/>
                      <a:pt x="286" y="102"/>
                      <a:pt x="286" y="102"/>
                    </a:cubicBezTo>
                    <a:cubicBezTo>
                      <a:pt x="287" y="104"/>
                      <a:pt x="288" y="106"/>
                      <a:pt x="288" y="107"/>
                    </a:cubicBezTo>
                    <a:cubicBezTo>
                      <a:pt x="290" y="115"/>
                      <a:pt x="287" y="125"/>
                      <a:pt x="279" y="130"/>
                    </a:cubicBezTo>
                    <a:cubicBezTo>
                      <a:pt x="274" y="132"/>
                      <a:pt x="269" y="134"/>
                      <a:pt x="264" y="134"/>
                    </a:cubicBezTo>
                    <a:cubicBezTo>
                      <a:pt x="245" y="134"/>
                      <a:pt x="227" y="116"/>
                      <a:pt x="227" y="97"/>
                    </a:cubicBezTo>
                    <a:cubicBezTo>
                      <a:pt x="226" y="92"/>
                      <a:pt x="228" y="87"/>
                      <a:pt x="230" y="84"/>
                    </a:cubicBezTo>
                    <a:cubicBezTo>
                      <a:pt x="230" y="84"/>
                      <a:pt x="229" y="84"/>
                      <a:pt x="228" y="84"/>
                    </a:cubicBezTo>
                    <a:cubicBezTo>
                      <a:pt x="225" y="84"/>
                      <a:pt x="222" y="85"/>
                      <a:pt x="219" y="85"/>
                    </a:cubicBezTo>
                    <a:cubicBezTo>
                      <a:pt x="219" y="85"/>
                      <a:pt x="218" y="85"/>
                      <a:pt x="218" y="85"/>
                    </a:cubicBezTo>
                    <a:cubicBezTo>
                      <a:pt x="216" y="92"/>
                      <a:pt x="211" y="99"/>
                      <a:pt x="202" y="100"/>
                    </a:cubicBezTo>
                    <a:cubicBezTo>
                      <a:pt x="200" y="101"/>
                      <a:pt x="199" y="101"/>
                      <a:pt x="198" y="101"/>
                    </a:cubicBezTo>
                    <a:cubicBezTo>
                      <a:pt x="182" y="101"/>
                      <a:pt x="168" y="86"/>
                      <a:pt x="172" y="70"/>
                    </a:cubicBezTo>
                    <a:cubicBezTo>
                      <a:pt x="170" y="70"/>
                      <a:pt x="169" y="69"/>
                      <a:pt x="168" y="68"/>
                    </a:cubicBezTo>
                    <a:cubicBezTo>
                      <a:pt x="159" y="62"/>
                      <a:pt x="151" y="56"/>
                      <a:pt x="144" y="50"/>
                    </a:cubicBezTo>
                    <a:cubicBezTo>
                      <a:pt x="142" y="55"/>
                      <a:pt x="139" y="59"/>
                      <a:pt x="135" y="63"/>
                    </a:cubicBezTo>
                    <a:cubicBezTo>
                      <a:pt x="130" y="67"/>
                      <a:pt x="124" y="68"/>
                      <a:pt x="118" y="68"/>
                    </a:cubicBezTo>
                    <a:cubicBezTo>
                      <a:pt x="115" y="68"/>
                      <a:pt x="112" y="68"/>
                      <a:pt x="108" y="67"/>
                    </a:cubicBezTo>
                    <a:cubicBezTo>
                      <a:pt x="95" y="64"/>
                      <a:pt x="89" y="50"/>
                      <a:pt x="92" y="37"/>
                    </a:cubicBezTo>
                    <a:cubicBezTo>
                      <a:pt x="92" y="34"/>
                      <a:pt x="94" y="31"/>
                      <a:pt x="96" y="29"/>
                    </a:cubicBezTo>
                    <a:cubicBezTo>
                      <a:pt x="88" y="27"/>
                      <a:pt x="79" y="26"/>
                      <a:pt x="70" y="24"/>
                    </a:cubicBezTo>
                    <a:cubicBezTo>
                      <a:pt x="70" y="29"/>
                      <a:pt x="69" y="33"/>
                      <a:pt x="67" y="37"/>
                    </a:cubicBezTo>
                    <a:cubicBezTo>
                      <a:pt x="62" y="46"/>
                      <a:pt x="53" y="50"/>
                      <a:pt x="43" y="50"/>
                    </a:cubicBezTo>
                    <a:cubicBezTo>
                      <a:pt x="33" y="50"/>
                      <a:pt x="22" y="45"/>
                      <a:pt x="15" y="37"/>
                    </a:cubicBezTo>
                    <a:cubicBezTo>
                      <a:pt x="9" y="28"/>
                      <a:pt x="7" y="16"/>
                      <a:pt x="10" y="6"/>
                    </a:cubicBezTo>
                    <a:cubicBezTo>
                      <a:pt x="7" y="4"/>
                      <a:pt x="4" y="2"/>
                      <a:pt x="0" y="0"/>
                    </a:cubicBezTo>
                  </a:path>
                </a:pathLst>
              </a:custGeom>
              <a:solidFill>
                <a:srgbClr val="FBC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0" name="Freeform 71">
                <a:extLst>
                  <a:ext uri="{FF2B5EF4-FFF2-40B4-BE49-F238E27FC236}">
                    <a16:creationId xmlns:a16="http://schemas.microsoft.com/office/drawing/2014/main" id="{1F7C1210-5AFE-4DEC-AD09-AE7DF8940046}"/>
                  </a:ext>
                </a:extLst>
              </p:cNvPr>
              <p:cNvSpPr>
                <a:spLocks noEditPoints="1"/>
              </p:cNvSpPr>
              <p:nvPr/>
            </p:nvSpPr>
            <p:spPr bwMode="auto">
              <a:xfrm>
                <a:off x="3850" y="2442"/>
                <a:ext cx="936" cy="481"/>
              </a:xfrm>
              <a:custGeom>
                <a:avLst/>
                <a:gdLst>
                  <a:gd name="T0" fmla="*/ 394 w 394"/>
                  <a:gd name="T1" fmla="*/ 152 h 202"/>
                  <a:gd name="T2" fmla="*/ 394 w 394"/>
                  <a:gd name="T3" fmla="*/ 152 h 202"/>
                  <a:gd name="T4" fmla="*/ 394 w 394"/>
                  <a:gd name="T5" fmla="*/ 202 h 202"/>
                  <a:gd name="T6" fmla="*/ 394 w 394"/>
                  <a:gd name="T7" fmla="*/ 202 h 202"/>
                  <a:gd name="T8" fmla="*/ 394 w 394"/>
                  <a:gd name="T9" fmla="*/ 152 h 202"/>
                  <a:gd name="T10" fmla="*/ 0 w 394"/>
                  <a:gd name="T11" fmla="*/ 0 h 202"/>
                  <a:gd name="T12" fmla="*/ 0 w 394"/>
                  <a:gd name="T13" fmla="*/ 37 h 202"/>
                  <a:gd name="T14" fmla="*/ 2 w 394"/>
                  <a:gd name="T15" fmla="*/ 37 h 202"/>
                  <a:gd name="T16" fmla="*/ 3 w 394"/>
                  <a:gd name="T17" fmla="*/ 38 h 202"/>
                  <a:gd name="T18" fmla="*/ 3 w 394"/>
                  <a:gd name="T19" fmla="*/ 3 h 202"/>
                  <a:gd name="T20" fmla="*/ 0 w 394"/>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02">
                    <a:moveTo>
                      <a:pt x="394" y="152"/>
                    </a:moveTo>
                    <a:cubicBezTo>
                      <a:pt x="394" y="152"/>
                      <a:pt x="394" y="152"/>
                      <a:pt x="394" y="152"/>
                    </a:cubicBezTo>
                    <a:cubicBezTo>
                      <a:pt x="394" y="202"/>
                      <a:pt x="394" y="202"/>
                      <a:pt x="394" y="202"/>
                    </a:cubicBezTo>
                    <a:cubicBezTo>
                      <a:pt x="394" y="202"/>
                      <a:pt x="394" y="202"/>
                      <a:pt x="394" y="202"/>
                    </a:cubicBezTo>
                    <a:cubicBezTo>
                      <a:pt x="394" y="152"/>
                      <a:pt x="394" y="152"/>
                      <a:pt x="394" y="152"/>
                    </a:cubicBezTo>
                    <a:moveTo>
                      <a:pt x="0" y="0"/>
                    </a:moveTo>
                    <a:cubicBezTo>
                      <a:pt x="0" y="37"/>
                      <a:pt x="0" y="37"/>
                      <a:pt x="0" y="37"/>
                    </a:cubicBezTo>
                    <a:cubicBezTo>
                      <a:pt x="1" y="37"/>
                      <a:pt x="1" y="37"/>
                      <a:pt x="2" y="37"/>
                    </a:cubicBezTo>
                    <a:cubicBezTo>
                      <a:pt x="2" y="37"/>
                      <a:pt x="3" y="38"/>
                      <a:pt x="3" y="38"/>
                    </a:cubicBezTo>
                    <a:cubicBezTo>
                      <a:pt x="3" y="3"/>
                      <a:pt x="3" y="3"/>
                      <a:pt x="3" y="3"/>
                    </a:cubicBezTo>
                    <a:cubicBezTo>
                      <a:pt x="2" y="2"/>
                      <a:pt x="1" y="1"/>
                      <a:pt x="0" y="0"/>
                    </a:cubicBezTo>
                  </a:path>
                </a:pathLst>
              </a:custGeom>
              <a:solidFill>
                <a:srgbClr val="E67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1" name="Freeform 72">
                <a:extLst>
                  <a:ext uri="{FF2B5EF4-FFF2-40B4-BE49-F238E27FC236}">
                    <a16:creationId xmlns:a16="http://schemas.microsoft.com/office/drawing/2014/main" id="{B1463EAE-F5B6-43F2-9E50-09F22A56F8FC}"/>
                  </a:ext>
                </a:extLst>
              </p:cNvPr>
              <p:cNvSpPr>
                <a:spLocks/>
              </p:cNvSpPr>
              <p:nvPr/>
            </p:nvSpPr>
            <p:spPr bwMode="auto">
              <a:xfrm>
                <a:off x="3881" y="2299"/>
                <a:ext cx="102" cy="62"/>
              </a:xfrm>
              <a:custGeom>
                <a:avLst/>
                <a:gdLst>
                  <a:gd name="T0" fmla="*/ 20 w 43"/>
                  <a:gd name="T1" fmla="*/ 0 h 26"/>
                  <a:gd name="T2" fmla="*/ 10 w 43"/>
                  <a:gd name="T3" fmla="*/ 2 h 26"/>
                  <a:gd name="T4" fmla="*/ 4 w 43"/>
                  <a:gd name="T5" fmla="*/ 5 h 26"/>
                  <a:gd name="T6" fmla="*/ 0 w 43"/>
                  <a:gd name="T7" fmla="*/ 11 h 26"/>
                  <a:gd name="T8" fmla="*/ 7 w 43"/>
                  <a:gd name="T9" fmla="*/ 13 h 26"/>
                  <a:gd name="T10" fmla="*/ 16 w 43"/>
                  <a:gd name="T11" fmla="*/ 6 h 26"/>
                  <a:gd name="T12" fmla="*/ 21 w 43"/>
                  <a:gd name="T13" fmla="*/ 6 h 26"/>
                  <a:gd name="T14" fmla="*/ 32 w 43"/>
                  <a:gd name="T15" fmla="*/ 9 h 26"/>
                  <a:gd name="T16" fmla="*/ 32 w 43"/>
                  <a:gd name="T17" fmla="*/ 23 h 26"/>
                  <a:gd name="T18" fmla="*/ 37 w 43"/>
                  <a:gd name="T19" fmla="*/ 26 h 26"/>
                  <a:gd name="T20" fmla="*/ 25 w 43"/>
                  <a:gd name="T21" fmla="*/ 0 h 26"/>
                  <a:gd name="T22" fmla="*/ 20 w 43"/>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6">
                    <a:moveTo>
                      <a:pt x="20" y="0"/>
                    </a:moveTo>
                    <a:cubicBezTo>
                      <a:pt x="16" y="0"/>
                      <a:pt x="13" y="0"/>
                      <a:pt x="10" y="2"/>
                    </a:cubicBezTo>
                    <a:cubicBezTo>
                      <a:pt x="8" y="2"/>
                      <a:pt x="6" y="3"/>
                      <a:pt x="4" y="5"/>
                    </a:cubicBezTo>
                    <a:cubicBezTo>
                      <a:pt x="2" y="7"/>
                      <a:pt x="1" y="9"/>
                      <a:pt x="0" y="11"/>
                    </a:cubicBezTo>
                    <a:cubicBezTo>
                      <a:pt x="2" y="12"/>
                      <a:pt x="5" y="12"/>
                      <a:pt x="7" y="13"/>
                    </a:cubicBezTo>
                    <a:cubicBezTo>
                      <a:pt x="8" y="10"/>
                      <a:pt x="12" y="7"/>
                      <a:pt x="16" y="6"/>
                    </a:cubicBezTo>
                    <a:cubicBezTo>
                      <a:pt x="17" y="6"/>
                      <a:pt x="19" y="6"/>
                      <a:pt x="21" y="6"/>
                    </a:cubicBezTo>
                    <a:cubicBezTo>
                      <a:pt x="25" y="6"/>
                      <a:pt x="29" y="7"/>
                      <a:pt x="32" y="9"/>
                    </a:cubicBezTo>
                    <a:cubicBezTo>
                      <a:pt x="36" y="13"/>
                      <a:pt x="35" y="19"/>
                      <a:pt x="32" y="23"/>
                    </a:cubicBezTo>
                    <a:cubicBezTo>
                      <a:pt x="33" y="24"/>
                      <a:pt x="35" y="25"/>
                      <a:pt x="37" y="26"/>
                    </a:cubicBezTo>
                    <a:cubicBezTo>
                      <a:pt x="43" y="16"/>
                      <a:pt x="38" y="2"/>
                      <a:pt x="25" y="0"/>
                    </a:cubicBezTo>
                    <a:cubicBezTo>
                      <a:pt x="24" y="0"/>
                      <a:pt x="22" y="0"/>
                      <a:pt x="20"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2" name="Freeform 73">
                <a:extLst>
                  <a:ext uri="{FF2B5EF4-FFF2-40B4-BE49-F238E27FC236}">
                    <a16:creationId xmlns:a16="http://schemas.microsoft.com/office/drawing/2014/main" id="{1DABD6C4-36B8-4816-A7E8-2C337200963B}"/>
                  </a:ext>
                </a:extLst>
              </p:cNvPr>
              <p:cNvSpPr>
                <a:spLocks/>
              </p:cNvSpPr>
              <p:nvPr/>
            </p:nvSpPr>
            <p:spPr bwMode="auto">
              <a:xfrm>
                <a:off x="3873" y="2325"/>
                <a:ext cx="95" cy="55"/>
              </a:xfrm>
              <a:custGeom>
                <a:avLst/>
                <a:gdLst>
                  <a:gd name="T0" fmla="*/ 3 w 40"/>
                  <a:gd name="T1" fmla="*/ 0 h 23"/>
                  <a:gd name="T2" fmla="*/ 14 w 40"/>
                  <a:gd name="T3" fmla="*/ 21 h 23"/>
                  <a:gd name="T4" fmla="*/ 24 w 40"/>
                  <a:gd name="T5" fmla="*/ 23 h 23"/>
                  <a:gd name="T6" fmla="*/ 27 w 40"/>
                  <a:gd name="T7" fmla="*/ 23 h 23"/>
                  <a:gd name="T8" fmla="*/ 36 w 40"/>
                  <a:gd name="T9" fmla="*/ 19 h 23"/>
                  <a:gd name="T10" fmla="*/ 40 w 40"/>
                  <a:gd name="T11" fmla="*/ 15 h 23"/>
                  <a:gd name="T12" fmla="*/ 35 w 40"/>
                  <a:gd name="T13" fmla="*/ 12 h 23"/>
                  <a:gd name="T14" fmla="*/ 32 w 40"/>
                  <a:gd name="T15" fmla="*/ 15 h 23"/>
                  <a:gd name="T16" fmla="*/ 23 w 40"/>
                  <a:gd name="T17" fmla="*/ 17 h 23"/>
                  <a:gd name="T18" fmla="*/ 18 w 40"/>
                  <a:gd name="T19" fmla="*/ 17 h 23"/>
                  <a:gd name="T20" fmla="*/ 9 w 40"/>
                  <a:gd name="T21" fmla="*/ 7 h 23"/>
                  <a:gd name="T22" fmla="*/ 10 w 40"/>
                  <a:gd name="T23" fmla="*/ 2 h 23"/>
                  <a:gd name="T24" fmla="*/ 3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3" y="0"/>
                    </a:moveTo>
                    <a:cubicBezTo>
                      <a:pt x="0" y="9"/>
                      <a:pt x="5" y="18"/>
                      <a:pt x="14" y="21"/>
                    </a:cubicBezTo>
                    <a:cubicBezTo>
                      <a:pt x="17" y="22"/>
                      <a:pt x="21" y="23"/>
                      <a:pt x="24" y="23"/>
                    </a:cubicBezTo>
                    <a:cubicBezTo>
                      <a:pt x="25" y="23"/>
                      <a:pt x="26" y="23"/>
                      <a:pt x="27" y="23"/>
                    </a:cubicBezTo>
                    <a:cubicBezTo>
                      <a:pt x="30" y="22"/>
                      <a:pt x="34" y="21"/>
                      <a:pt x="36" y="19"/>
                    </a:cubicBezTo>
                    <a:cubicBezTo>
                      <a:pt x="38" y="18"/>
                      <a:pt x="39" y="16"/>
                      <a:pt x="40" y="15"/>
                    </a:cubicBezTo>
                    <a:cubicBezTo>
                      <a:pt x="38" y="14"/>
                      <a:pt x="36" y="13"/>
                      <a:pt x="35" y="12"/>
                    </a:cubicBezTo>
                    <a:cubicBezTo>
                      <a:pt x="34" y="13"/>
                      <a:pt x="33" y="14"/>
                      <a:pt x="32" y="15"/>
                    </a:cubicBezTo>
                    <a:cubicBezTo>
                      <a:pt x="29" y="17"/>
                      <a:pt x="26" y="17"/>
                      <a:pt x="23" y="17"/>
                    </a:cubicBezTo>
                    <a:cubicBezTo>
                      <a:pt x="21" y="17"/>
                      <a:pt x="20" y="17"/>
                      <a:pt x="18" y="17"/>
                    </a:cubicBezTo>
                    <a:cubicBezTo>
                      <a:pt x="14" y="16"/>
                      <a:pt x="10" y="12"/>
                      <a:pt x="9" y="7"/>
                    </a:cubicBezTo>
                    <a:cubicBezTo>
                      <a:pt x="9" y="5"/>
                      <a:pt x="9" y="3"/>
                      <a:pt x="10" y="2"/>
                    </a:cubicBezTo>
                    <a:cubicBezTo>
                      <a:pt x="8" y="1"/>
                      <a:pt x="5" y="1"/>
                      <a:pt x="3"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3" name="Freeform 74">
                <a:extLst>
                  <a:ext uri="{FF2B5EF4-FFF2-40B4-BE49-F238E27FC236}">
                    <a16:creationId xmlns:a16="http://schemas.microsoft.com/office/drawing/2014/main" id="{775E7973-28E7-462F-AA6C-0503CE5769C6}"/>
                  </a:ext>
                </a:extLst>
              </p:cNvPr>
              <p:cNvSpPr>
                <a:spLocks/>
              </p:cNvSpPr>
              <p:nvPr/>
            </p:nvSpPr>
            <p:spPr bwMode="auto">
              <a:xfrm>
                <a:off x="3881" y="2421"/>
                <a:ext cx="142" cy="85"/>
              </a:xfrm>
              <a:custGeom>
                <a:avLst/>
                <a:gdLst>
                  <a:gd name="T0" fmla="*/ 26 w 60"/>
                  <a:gd name="T1" fmla="*/ 0 h 36"/>
                  <a:gd name="T2" fmla="*/ 21 w 60"/>
                  <a:gd name="T3" fmla="*/ 1 h 36"/>
                  <a:gd name="T4" fmla="*/ 0 w 60"/>
                  <a:gd name="T5" fmla="*/ 18 h 36"/>
                  <a:gd name="T6" fmla="*/ 8 w 60"/>
                  <a:gd name="T7" fmla="*/ 22 h 36"/>
                  <a:gd name="T8" fmla="*/ 25 w 60"/>
                  <a:gd name="T9" fmla="*/ 8 h 36"/>
                  <a:gd name="T10" fmla="*/ 28 w 60"/>
                  <a:gd name="T11" fmla="*/ 8 h 36"/>
                  <a:gd name="T12" fmla="*/ 53 w 60"/>
                  <a:gd name="T13" fmla="*/ 35 h 36"/>
                  <a:gd name="T14" fmla="*/ 60 w 60"/>
                  <a:gd name="T15" fmla="*/ 36 h 36"/>
                  <a:gd name="T16" fmla="*/ 53 w 60"/>
                  <a:gd name="T17" fmla="*/ 16 h 36"/>
                  <a:gd name="T18" fmla="*/ 26 w 60"/>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26" y="0"/>
                    </a:moveTo>
                    <a:cubicBezTo>
                      <a:pt x="24" y="0"/>
                      <a:pt x="23" y="0"/>
                      <a:pt x="21" y="1"/>
                    </a:cubicBezTo>
                    <a:cubicBezTo>
                      <a:pt x="10" y="2"/>
                      <a:pt x="3" y="9"/>
                      <a:pt x="0" y="18"/>
                    </a:cubicBezTo>
                    <a:cubicBezTo>
                      <a:pt x="3" y="20"/>
                      <a:pt x="5" y="21"/>
                      <a:pt x="8" y="22"/>
                    </a:cubicBezTo>
                    <a:cubicBezTo>
                      <a:pt x="10" y="15"/>
                      <a:pt x="16" y="10"/>
                      <a:pt x="25" y="8"/>
                    </a:cubicBezTo>
                    <a:cubicBezTo>
                      <a:pt x="26" y="8"/>
                      <a:pt x="27" y="8"/>
                      <a:pt x="28" y="8"/>
                    </a:cubicBezTo>
                    <a:cubicBezTo>
                      <a:pt x="42" y="8"/>
                      <a:pt x="51" y="22"/>
                      <a:pt x="53" y="35"/>
                    </a:cubicBezTo>
                    <a:cubicBezTo>
                      <a:pt x="55" y="35"/>
                      <a:pt x="58" y="36"/>
                      <a:pt x="60" y="36"/>
                    </a:cubicBezTo>
                    <a:cubicBezTo>
                      <a:pt x="60" y="29"/>
                      <a:pt x="57" y="22"/>
                      <a:pt x="53" y="16"/>
                    </a:cubicBezTo>
                    <a:cubicBezTo>
                      <a:pt x="47" y="7"/>
                      <a:pt x="37" y="0"/>
                      <a:pt x="26"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4" name="Freeform 75">
                <a:extLst>
                  <a:ext uri="{FF2B5EF4-FFF2-40B4-BE49-F238E27FC236}">
                    <a16:creationId xmlns:a16="http://schemas.microsoft.com/office/drawing/2014/main" id="{574C7111-908D-45F4-932D-14E069CB2572}"/>
                  </a:ext>
                </a:extLst>
              </p:cNvPr>
              <p:cNvSpPr>
                <a:spLocks/>
              </p:cNvSpPr>
              <p:nvPr/>
            </p:nvSpPr>
            <p:spPr bwMode="auto">
              <a:xfrm>
                <a:off x="3873" y="2463"/>
                <a:ext cx="150" cy="105"/>
              </a:xfrm>
              <a:custGeom>
                <a:avLst/>
                <a:gdLst>
                  <a:gd name="T0" fmla="*/ 3 w 63"/>
                  <a:gd name="T1" fmla="*/ 0 h 44"/>
                  <a:gd name="T2" fmla="*/ 8 w 63"/>
                  <a:gd name="T3" fmla="*/ 31 h 44"/>
                  <a:gd name="T4" fmla="*/ 36 w 63"/>
                  <a:gd name="T5" fmla="*/ 44 h 44"/>
                  <a:gd name="T6" fmla="*/ 60 w 63"/>
                  <a:gd name="T7" fmla="*/ 31 h 44"/>
                  <a:gd name="T8" fmla="*/ 63 w 63"/>
                  <a:gd name="T9" fmla="*/ 18 h 44"/>
                  <a:gd name="T10" fmla="*/ 56 w 63"/>
                  <a:gd name="T11" fmla="*/ 17 h 44"/>
                  <a:gd name="T12" fmla="*/ 56 w 63"/>
                  <a:gd name="T13" fmla="*/ 20 h 44"/>
                  <a:gd name="T14" fmla="*/ 55 w 63"/>
                  <a:gd name="T15" fmla="*/ 26 h 44"/>
                  <a:gd name="T16" fmla="*/ 39 w 63"/>
                  <a:gd name="T17" fmla="*/ 36 h 44"/>
                  <a:gd name="T18" fmla="*/ 15 w 63"/>
                  <a:gd name="T19" fmla="*/ 26 h 44"/>
                  <a:gd name="T20" fmla="*/ 11 w 63"/>
                  <a:gd name="T21" fmla="*/ 4 h 44"/>
                  <a:gd name="T22" fmla="*/ 3 w 63"/>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44">
                    <a:moveTo>
                      <a:pt x="3" y="0"/>
                    </a:moveTo>
                    <a:cubicBezTo>
                      <a:pt x="0" y="10"/>
                      <a:pt x="2" y="22"/>
                      <a:pt x="8" y="31"/>
                    </a:cubicBezTo>
                    <a:cubicBezTo>
                      <a:pt x="15" y="39"/>
                      <a:pt x="26" y="44"/>
                      <a:pt x="36" y="44"/>
                    </a:cubicBezTo>
                    <a:cubicBezTo>
                      <a:pt x="46" y="44"/>
                      <a:pt x="55" y="40"/>
                      <a:pt x="60" y="31"/>
                    </a:cubicBezTo>
                    <a:cubicBezTo>
                      <a:pt x="62" y="27"/>
                      <a:pt x="63" y="23"/>
                      <a:pt x="63" y="18"/>
                    </a:cubicBezTo>
                    <a:cubicBezTo>
                      <a:pt x="61" y="18"/>
                      <a:pt x="58" y="17"/>
                      <a:pt x="56" y="17"/>
                    </a:cubicBezTo>
                    <a:cubicBezTo>
                      <a:pt x="56" y="18"/>
                      <a:pt x="56" y="19"/>
                      <a:pt x="56" y="20"/>
                    </a:cubicBezTo>
                    <a:cubicBezTo>
                      <a:pt x="56" y="22"/>
                      <a:pt x="55" y="24"/>
                      <a:pt x="55" y="26"/>
                    </a:cubicBezTo>
                    <a:cubicBezTo>
                      <a:pt x="52" y="33"/>
                      <a:pt x="46" y="36"/>
                      <a:pt x="39" y="36"/>
                    </a:cubicBezTo>
                    <a:cubicBezTo>
                      <a:pt x="30" y="36"/>
                      <a:pt x="20" y="31"/>
                      <a:pt x="15" y="26"/>
                    </a:cubicBezTo>
                    <a:cubicBezTo>
                      <a:pt x="9" y="19"/>
                      <a:pt x="8" y="11"/>
                      <a:pt x="11" y="4"/>
                    </a:cubicBezTo>
                    <a:cubicBezTo>
                      <a:pt x="8" y="3"/>
                      <a:pt x="6" y="2"/>
                      <a:pt x="3"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5" name="Freeform 76">
                <a:extLst>
                  <a:ext uri="{FF2B5EF4-FFF2-40B4-BE49-F238E27FC236}">
                    <a16:creationId xmlns:a16="http://schemas.microsoft.com/office/drawing/2014/main" id="{6ECC8634-C751-4551-9498-C3DE95B4464A}"/>
                  </a:ext>
                </a:extLst>
              </p:cNvPr>
              <p:cNvSpPr>
                <a:spLocks/>
              </p:cNvSpPr>
              <p:nvPr/>
            </p:nvSpPr>
            <p:spPr bwMode="auto">
              <a:xfrm>
                <a:off x="3983" y="2356"/>
                <a:ext cx="57" cy="48"/>
              </a:xfrm>
              <a:custGeom>
                <a:avLst/>
                <a:gdLst>
                  <a:gd name="T0" fmla="*/ 12 w 24"/>
                  <a:gd name="T1" fmla="*/ 0 h 20"/>
                  <a:gd name="T2" fmla="*/ 2 w 24"/>
                  <a:gd name="T3" fmla="*/ 4 h 20"/>
                  <a:gd name="T4" fmla="*/ 0 w 24"/>
                  <a:gd name="T5" fmla="*/ 6 h 20"/>
                  <a:gd name="T6" fmla="*/ 1 w 24"/>
                  <a:gd name="T7" fmla="*/ 7 h 20"/>
                  <a:gd name="T8" fmla="*/ 4 w 24"/>
                  <a:gd name="T9" fmla="*/ 8 h 20"/>
                  <a:gd name="T10" fmla="*/ 12 w 24"/>
                  <a:gd name="T11" fmla="*/ 5 h 20"/>
                  <a:gd name="T12" fmla="*/ 13 w 24"/>
                  <a:gd name="T13" fmla="*/ 5 h 20"/>
                  <a:gd name="T14" fmla="*/ 18 w 24"/>
                  <a:gd name="T15" fmla="*/ 18 h 20"/>
                  <a:gd name="T16" fmla="*/ 22 w 24"/>
                  <a:gd name="T17" fmla="*/ 20 h 20"/>
                  <a:gd name="T18" fmla="*/ 23 w 24"/>
                  <a:gd name="T19" fmla="*/ 14 h 20"/>
                  <a:gd name="T20" fmla="*/ 22 w 24"/>
                  <a:gd name="T21" fmla="*/ 6 h 20"/>
                  <a:gd name="T22" fmla="*/ 15 w 24"/>
                  <a:gd name="T23" fmla="*/ 1 h 20"/>
                  <a:gd name="T24" fmla="*/ 12 w 24"/>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
                    <a:moveTo>
                      <a:pt x="12" y="0"/>
                    </a:moveTo>
                    <a:cubicBezTo>
                      <a:pt x="8" y="0"/>
                      <a:pt x="4" y="1"/>
                      <a:pt x="2" y="4"/>
                    </a:cubicBezTo>
                    <a:cubicBezTo>
                      <a:pt x="1" y="4"/>
                      <a:pt x="0" y="5"/>
                      <a:pt x="0" y="6"/>
                    </a:cubicBezTo>
                    <a:cubicBezTo>
                      <a:pt x="0" y="6"/>
                      <a:pt x="0" y="6"/>
                      <a:pt x="1" y="7"/>
                    </a:cubicBezTo>
                    <a:cubicBezTo>
                      <a:pt x="2" y="7"/>
                      <a:pt x="3" y="8"/>
                      <a:pt x="4" y="8"/>
                    </a:cubicBezTo>
                    <a:cubicBezTo>
                      <a:pt x="6" y="6"/>
                      <a:pt x="9" y="5"/>
                      <a:pt x="12" y="5"/>
                    </a:cubicBezTo>
                    <a:cubicBezTo>
                      <a:pt x="12" y="5"/>
                      <a:pt x="13" y="5"/>
                      <a:pt x="13" y="5"/>
                    </a:cubicBezTo>
                    <a:cubicBezTo>
                      <a:pt x="20" y="6"/>
                      <a:pt x="21" y="13"/>
                      <a:pt x="18" y="18"/>
                    </a:cubicBezTo>
                    <a:cubicBezTo>
                      <a:pt x="19" y="18"/>
                      <a:pt x="20" y="19"/>
                      <a:pt x="22" y="20"/>
                    </a:cubicBezTo>
                    <a:cubicBezTo>
                      <a:pt x="23" y="18"/>
                      <a:pt x="23" y="16"/>
                      <a:pt x="23" y="14"/>
                    </a:cubicBezTo>
                    <a:cubicBezTo>
                      <a:pt x="24" y="11"/>
                      <a:pt x="23" y="9"/>
                      <a:pt x="22" y="6"/>
                    </a:cubicBezTo>
                    <a:cubicBezTo>
                      <a:pt x="21" y="4"/>
                      <a:pt x="19" y="1"/>
                      <a:pt x="15" y="1"/>
                    </a:cubicBezTo>
                    <a:cubicBezTo>
                      <a:pt x="14" y="0"/>
                      <a:pt x="13" y="0"/>
                      <a:pt x="12"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6" name="Freeform 77">
                <a:extLst>
                  <a:ext uri="{FF2B5EF4-FFF2-40B4-BE49-F238E27FC236}">
                    <a16:creationId xmlns:a16="http://schemas.microsoft.com/office/drawing/2014/main" id="{3AF50DF2-DE66-4135-AFCB-9D6E71B68F46}"/>
                  </a:ext>
                </a:extLst>
              </p:cNvPr>
              <p:cNvSpPr>
                <a:spLocks/>
              </p:cNvSpPr>
              <p:nvPr/>
            </p:nvSpPr>
            <p:spPr bwMode="auto">
              <a:xfrm>
                <a:off x="3966" y="2371"/>
                <a:ext cx="69" cy="50"/>
              </a:xfrm>
              <a:custGeom>
                <a:avLst/>
                <a:gdLst>
                  <a:gd name="T0" fmla="*/ 7 w 29"/>
                  <a:gd name="T1" fmla="*/ 0 h 21"/>
                  <a:gd name="T2" fmla="*/ 17 w 29"/>
                  <a:gd name="T3" fmla="*/ 21 h 21"/>
                  <a:gd name="T4" fmla="*/ 20 w 29"/>
                  <a:gd name="T5" fmla="*/ 21 h 21"/>
                  <a:gd name="T6" fmla="*/ 29 w 29"/>
                  <a:gd name="T7" fmla="*/ 14 h 21"/>
                  <a:gd name="T8" fmla="*/ 25 w 29"/>
                  <a:gd name="T9" fmla="*/ 12 h 21"/>
                  <a:gd name="T10" fmla="*/ 21 w 29"/>
                  <a:gd name="T11" fmla="*/ 15 h 21"/>
                  <a:gd name="T12" fmla="*/ 17 w 29"/>
                  <a:gd name="T13" fmla="*/ 16 h 21"/>
                  <a:gd name="T14" fmla="*/ 9 w 29"/>
                  <a:gd name="T15" fmla="*/ 8 h 21"/>
                  <a:gd name="T16" fmla="*/ 11 w 29"/>
                  <a:gd name="T17" fmla="*/ 2 h 21"/>
                  <a:gd name="T18" fmla="*/ 8 w 29"/>
                  <a:gd name="T19" fmla="*/ 1 h 21"/>
                  <a:gd name="T20" fmla="*/ 7 w 2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7" y="0"/>
                    </a:moveTo>
                    <a:cubicBezTo>
                      <a:pt x="0" y="8"/>
                      <a:pt x="6" y="21"/>
                      <a:pt x="17" y="21"/>
                    </a:cubicBezTo>
                    <a:cubicBezTo>
                      <a:pt x="18" y="21"/>
                      <a:pt x="19" y="21"/>
                      <a:pt x="20" y="21"/>
                    </a:cubicBezTo>
                    <a:cubicBezTo>
                      <a:pt x="23" y="20"/>
                      <a:pt x="27" y="17"/>
                      <a:pt x="29" y="14"/>
                    </a:cubicBezTo>
                    <a:cubicBezTo>
                      <a:pt x="27" y="13"/>
                      <a:pt x="26" y="12"/>
                      <a:pt x="25" y="12"/>
                    </a:cubicBezTo>
                    <a:cubicBezTo>
                      <a:pt x="24" y="13"/>
                      <a:pt x="23" y="14"/>
                      <a:pt x="21" y="15"/>
                    </a:cubicBezTo>
                    <a:cubicBezTo>
                      <a:pt x="20" y="16"/>
                      <a:pt x="19" y="16"/>
                      <a:pt x="17" y="16"/>
                    </a:cubicBezTo>
                    <a:cubicBezTo>
                      <a:pt x="13" y="16"/>
                      <a:pt x="9" y="13"/>
                      <a:pt x="9" y="8"/>
                    </a:cubicBezTo>
                    <a:cubicBezTo>
                      <a:pt x="9" y="6"/>
                      <a:pt x="10" y="4"/>
                      <a:pt x="11" y="2"/>
                    </a:cubicBezTo>
                    <a:cubicBezTo>
                      <a:pt x="10" y="2"/>
                      <a:pt x="9" y="1"/>
                      <a:pt x="8" y="1"/>
                    </a:cubicBezTo>
                    <a:cubicBezTo>
                      <a:pt x="7" y="0"/>
                      <a:pt x="7" y="0"/>
                      <a:pt x="7"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7" name="Freeform 78">
                <a:extLst>
                  <a:ext uri="{FF2B5EF4-FFF2-40B4-BE49-F238E27FC236}">
                    <a16:creationId xmlns:a16="http://schemas.microsoft.com/office/drawing/2014/main" id="{FB6D7C50-CCE9-4527-AFED-6410A63021A5}"/>
                  </a:ext>
                </a:extLst>
              </p:cNvPr>
              <p:cNvSpPr>
                <a:spLocks/>
              </p:cNvSpPr>
              <p:nvPr/>
            </p:nvSpPr>
            <p:spPr bwMode="auto">
              <a:xfrm>
                <a:off x="4049" y="2390"/>
                <a:ext cx="100" cy="61"/>
              </a:xfrm>
              <a:custGeom>
                <a:avLst/>
                <a:gdLst>
                  <a:gd name="T0" fmla="*/ 22 w 42"/>
                  <a:gd name="T1" fmla="*/ 0 h 26"/>
                  <a:gd name="T2" fmla="*/ 5 w 42"/>
                  <a:gd name="T3" fmla="*/ 5 h 26"/>
                  <a:gd name="T4" fmla="*/ 0 w 42"/>
                  <a:gd name="T5" fmla="*/ 10 h 26"/>
                  <a:gd name="T6" fmla="*/ 6 w 42"/>
                  <a:gd name="T7" fmla="*/ 14 h 26"/>
                  <a:gd name="T8" fmla="*/ 15 w 42"/>
                  <a:gd name="T9" fmla="*/ 7 h 26"/>
                  <a:gd name="T10" fmla="*/ 23 w 42"/>
                  <a:gd name="T11" fmla="*/ 5 h 26"/>
                  <a:gd name="T12" fmla="*/ 27 w 42"/>
                  <a:gd name="T13" fmla="*/ 6 h 26"/>
                  <a:gd name="T14" fmla="*/ 35 w 42"/>
                  <a:gd name="T15" fmla="*/ 12 h 26"/>
                  <a:gd name="T16" fmla="*/ 30 w 42"/>
                  <a:gd name="T17" fmla="*/ 24 h 26"/>
                  <a:gd name="T18" fmla="*/ 35 w 42"/>
                  <a:gd name="T19" fmla="*/ 25 h 26"/>
                  <a:gd name="T20" fmla="*/ 38 w 42"/>
                  <a:gd name="T21" fmla="*/ 26 h 26"/>
                  <a:gd name="T22" fmla="*/ 41 w 42"/>
                  <a:gd name="T23" fmla="*/ 13 h 26"/>
                  <a:gd name="T24" fmla="*/ 22 w 4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2" y="0"/>
                    </a:moveTo>
                    <a:cubicBezTo>
                      <a:pt x="16" y="0"/>
                      <a:pt x="10" y="2"/>
                      <a:pt x="5" y="5"/>
                    </a:cubicBezTo>
                    <a:cubicBezTo>
                      <a:pt x="3" y="6"/>
                      <a:pt x="1" y="8"/>
                      <a:pt x="0" y="10"/>
                    </a:cubicBezTo>
                    <a:cubicBezTo>
                      <a:pt x="2" y="11"/>
                      <a:pt x="4" y="12"/>
                      <a:pt x="6" y="14"/>
                    </a:cubicBezTo>
                    <a:cubicBezTo>
                      <a:pt x="8" y="10"/>
                      <a:pt x="12" y="8"/>
                      <a:pt x="15" y="7"/>
                    </a:cubicBezTo>
                    <a:cubicBezTo>
                      <a:pt x="17" y="6"/>
                      <a:pt x="20" y="5"/>
                      <a:pt x="23" y="5"/>
                    </a:cubicBezTo>
                    <a:cubicBezTo>
                      <a:pt x="24" y="5"/>
                      <a:pt x="26" y="5"/>
                      <a:pt x="27" y="6"/>
                    </a:cubicBezTo>
                    <a:cubicBezTo>
                      <a:pt x="30" y="6"/>
                      <a:pt x="34" y="8"/>
                      <a:pt x="35" y="12"/>
                    </a:cubicBezTo>
                    <a:cubicBezTo>
                      <a:pt x="36" y="17"/>
                      <a:pt x="34" y="21"/>
                      <a:pt x="30" y="24"/>
                    </a:cubicBezTo>
                    <a:cubicBezTo>
                      <a:pt x="32" y="25"/>
                      <a:pt x="33" y="25"/>
                      <a:pt x="35" y="25"/>
                    </a:cubicBezTo>
                    <a:cubicBezTo>
                      <a:pt x="36" y="25"/>
                      <a:pt x="37" y="26"/>
                      <a:pt x="38" y="26"/>
                    </a:cubicBezTo>
                    <a:cubicBezTo>
                      <a:pt x="41" y="22"/>
                      <a:pt x="42" y="18"/>
                      <a:pt x="41" y="13"/>
                    </a:cubicBezTo>
                    <a:cubicBezTo>
                      <a:pt x="38" y="4"/>
                      <a:pt x="31" y="0"/>
                      <a:pt x="22"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8" name="Freeform 79">
                <a:extLst>
                  <a:ext uri="{FF2B5EF4-FFF2-40B4-BE49-F238E27FC236}">
                    <a16:creationId xmlns:a16="http://schemas.microsoft.com/office/drawing/2014/main" id="{3154D350-4346-46F0-9836-027233A3C3B7}"/>
                  </a:ext>
                </a:extLst>
              </p:cNvPr>
              <p:cNvSpPr>
                <a:spLocks/>
              </p:cNvSpPr>
              <p:nvPr/>
            </p:nvSpPr>
            <p:spPr bwMode="auto">
              <a:xfrm>
                <a:off x="4037" y="2413"/>
                <a:ext cx="102" cy="65"/>
              </a:xfrm>
              <a:custGeom>
                <a:avLst/>
                <a:gdLst>
                  <a:gd name="T0" fmla="*/ 5 w 43"/>
                  <a:gd name="T1" fmla="*/ 0 h 27"/>
                  <a:gd name="T2" fmla="*/ 0 w 43"/>
                  <a:gd name="T3" fmla="*/ 10 h 27"/>
                  <a:gd name="T4" fmla="*/ 5 w 43"/>
                  <a:gd name="T5" fmla="*/ 22 h 27"/>
                  <a:gd name="T6" fmla="*/ 18 w 43"/>
                  <a:gd name="T7" fmla="*/ 27 h 27"/>
                  <a:gd name="T8" fmla="*/ 19 w 43"/>
                  <a:gd name="T9" fmla="*/ 27 h 27"/>
                  <a:gd name="T10" fmla="*/ 43 w 43"/>
                  <a:gd name="T11" fmla="*/ 16 h 27"/>
                  <a:gd name="T12" fmla="*/ 40 w 43"/>
                  <a:gd name="T13" fmla="*/ 15 h 27"/>
                  <a:gd name="T14" fmla="*/ 35 w 43"/>
                  <a:gd name="T15" fmla="*/ 14 h 27"/>
                  <a:gd name="T16" fmla="*/ 28 w 43"/>
                  <a:gd name="T17" fmla="*/ 19 h 27"/>
                  <a:gd name="T18" fmla="*/ 17 w 43"/>
                  <a:gd name="T19" fmla="*/ 21 h 27"/>
                  <a:gd name="T20" fmla="*/ 10 w 43"/>
                  <a:gd name="T21" fmla="*/ 19 h 27"/>
                  <a:gd name="T22" fmla="*/ 9 w 43"/>
                  <a:gd name="T23" fmla="*/ 18 h 27"/>
                  <a:gd name="T24" fmla="*/ 11 w 43"/>
                  <a:gd name="T25" fmla="*/ 4 h 27"/>
                  <a:gd name="T26" fmla="*/ 5 w 43"/>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7">
                    <a:moveTo>
                      <a:pt x="5" y="0"/>
                    </a:moveTo>
                    <a:cubicBezTo>
                      <a:pt x="2" y="3"/>
                      <a:pt x="1" y="7"/>
                      <a:pt x="0" y="10"/>
                    </a:cubicBezTo>
                    <a:cubicBezTo>
                      <a:pt x="0" y="15"/>
                      <a:pt x="2" y="19"/>
                      <a:pt x="5" y="22"/>
                    </a:cubicBezTo>
                    <a:cubicBezTo>
                      <a:pt x="8" y="26"/>
                      <a:pt x="13" y="27"/>
                      <a:pt x="18" y="27"/>
                    </a:cubicBezTo>
                    <a:cubicBezTo>
                      <a:pt x="18" y="27"/>
                      <a:pt x="18" y="27"/>
                      <a:pt x="19" y="27"/>
                    </a:cubicBezTo>
                    <a:cubicBezTo>
                      <a:pt x="27" y="27"/>
                      <a:pt x="38" y="23"/>
                      <a:pt x="43" y="16"/>
                    </a:cubicBezTo>
                    <a:cubicBezTo>
                      <a:pt x="42" y="16"/>
                      <a:pt x="41" y="15"/>
                      <a:pt x="40" y="15"/>
                    </a:cubicBezTo>
                    <a:cubicBezTo>
                      <a:pt x="38" y="15"/>
                      <a:pt x="37" y="15"/>
                      <a:pt x="35" y="14"/>
                    </a:cubicBezTo>
                    <a:cubicBezTo>
                      <a:pt x="33" y="16"/>
                      <a:pt x="30" y="18"/>
                      <a:pt x="28" y="19"/>
                    </a:cubicBezTo>
                    <a:cubicBezTo>
                      <a:pt x="25" y="20"/>
                      <a:pt x="21" y="21"/>
                      <a:pt x="17" y="21"/>
                    </a:cubicBezTo>
                    <a:cubicBezTo>
                      <a:pt x="15" y="21"/>
                      <a:pt x="12" y="20"/>
                      <a:pt x="10" y="19"/>
                    </a:cubicBezTo>
                    <a:cubicBezTo>
                      <a:pt x="9" y="19"/>
                      <a:pt x="9" y="18"/>
                      <a:pt x="9" y="18"/>
                    </a:cubicBezTo>
                    <a:cubicBezTo>
                      <a:pt x="4" y="14"/>
                      <a:pt x="7" y="8"/>
                      <a:pt x="11" y="4"/>
                    </a:cubicBezTo>
                    <a:cubicBezTo>
                      <a:pt x="9" y="2"/>
                      <a:pt x="7" y="1"/>
                      <a:pt x="5"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9" name="Freeform 80">
                <a:extLst>
                  <a:ext uri="{FF2B5EF4-FFF2-40B4-BE49-F238E27FC236}">
                    <a16:creationId xmlns:a16="http://schemas.microsoft.com/office/drawing/2014/main" id="{5BD956C6-C2DA-4437-BF7E-A5E59B313961}"/>
                  </a:ext>
                </a:extLst>
              </p:cNvPr>
              <p:cNvSpPr>
                <a:spLocks/>
              </p:cNvSpPr>
              <p:nvPr/>
            </p:nvSpPr>
            <p:spPr bwMode="auto">
              <a:xfrm>
                <a:off x="4163" y="2409"/>
                <a:ext cx="71" cy="42"/>
              </a:xfrm>
              <a:custGeom>
                <a:avLst/>
                <a:gdLst>
                  <a:gd name="T0" fmla="*/ 17 w 30"/>
                  <a:gd name="T1" fmla="*/ 0 h 18"/>
                  <a:gd name="T2" fmla="*/ 16 w 30"/>
                  <a:gd name="T3" fmla="*/ 0 h 18"/>
                  <a:gd name="T4" fmla="*/ 1 w 30"/>
                  <a:gd name="T5" fmla="*/ 15 h 18"/>
                  <a:gd name="T6" fmla="*/ 0 w 30"/>
                  <a:gd name="T7" fmla="*/ 18 h 18"/>
                  <a:gd name="T8" fmla="*/ 7 w 30"/>
                  <a:gd name="T9" fmla="*/ 17 h 18"/>
                  <a:gd name="T10" fmla="*/ 10 w 30"/>
                  <a:gd name="T11" fmla="*/ 9 h 18"/>
                  <a:gd name="T12" fmla="*/ 16 w 30"/>
                  <a:gd name="T13" fmla="*/ 7 h 18"/>
                  <a:gd name="T14" fmla="*/ 24 w 30"/>
                  <a:gd name="T15" fmla="*/ 11 h 18"/>
                  <a:gd name="T16" fmla="*/ 24 w 30"/>
                  <a:gd name="T17" fmla="*/ 16 h 18"/>
                  <a:gd name="T18" fmla="*/ 30 w 30"/>
                  <a:gd name="T19" fmla="*/ 17 h 18"/>
                  <a:gd name="T20" fmla="*/ 30 w 30"/>
                  <a:gd name="T21" fmla="*/ 14 h 18"/>
                  <a:gd name="T22" fmla="*/ 25 w 30"/>
                  <a:gd name="T23" fmla="*/ 3 h 18"/>
                  <a:gd name="T24" fmla="*/ 17 w 30"/>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17" y="0"/>
                    </a:moveTo>
                    <a:cubicBezTo>
                      <a:pt x="17" y="0"/>
                      <a:pt x="16" y="0"/>
                      <a:pt x="16" y="0"/>
                    </a:cubicBezTo>
                    <a:cubicBezTo>
                      <a:pt x="8" y="1"/>
                      <a:pt x="3" y="7"/>
                      <a:pt x="1" y="15"/>
                    </a:cubicBezTo>
                    <a:cubicBezTo>
                      <a:pt x="0" y="16"/>
                      <a:pt x="0" y="17"/>
                      <a:pt x="0" y="18"/>
                    </a:cubicBezTo>
                    <a:cubicBezTo>
                      <a:pt x="3" y="18"/>
                      <a:pt x="5" y="17"/>
                      <a:pt x="7" y="17"/>
                    </a:cubicBezTo>
                    <a:cubicBezTo>
                      <a:pt x="6" y="14"/>
                      <a:pt x="8" y="11"/>
                      <a:pt x="10" y="9"/>
                    </a:cubicBezTo>
                    <a:cubicBezTo>
                      <a:pt x="12" y="8"/>
                      <a:pt x="14" y="7"/>
                      <a:pt x="16" y="7"/>
                    </a:cubicBezTo>
                    <a:cubicBezTo>
                      <a:pt x="19" y="7"/>
                      <a:pt x="22" y="8"/>
                      <a:pt x="24" y="11"/>
                    </a:cubicBezTo>
                    <a:cubicBezTo>
                      <a:pt x="25" y="13"/>
                      <a:pt x="25" y="15"/>
                      <a:pt x="24" y="16"/>
                    </a:cubicBezTo>
                    <a:cubicBezTo>
                      <a:pt x="26" y="17"/>
                      <a:pt x="28" y="17"/>
                      <a:pt x="30" y="17"/>
                    </a:cubicBezTo>
                    <a:cubicBezTo>
                      <a:pt x="30" y="16"/>
                      <a:pt x="30" y="15"/>
                      <a:pt x="30" y="14"/>
                    </a:cubicBezTo>
                    <a:cubicBezTo>
                      <a:pt x="30" y="9"/>
                      <a:pt x="28" y="5"/>
                      <a:pt x="25" y="3"/>
                    </a:cubicBezTo>
                    <a:cubicBezTo>
                      <a:pt x="23" y="1"/>
                      <a:pt x="20" y="0"/>
                      <a:pt x="17"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0" name="Freeform 81">
                <a:extLst>
                  <a:ext uri="{FF2B5EF4-FFF2-40B4-BE49-F238E27FC236}">
                    <a16:creationId xmlns:a16="http://schemas.microsoft.com/office/drawing/2014/main" id="{689AB4F3-5612-4A8A-8771-1003CFFF0D4F}"/>
                  </a:ext>
                </a:extLst>
              </p:cNvPr>
              <p:cNvSpPr>
                <a:spLocks/>
              </p:cNvSpPr>
              <p:nvPr/>
            </p:nvSpPr>
            <p:spPr bwMode="auto">
              <a:xfrm>
                <a:off x="4163" y="2447"/>
                <a:ext cx="71" cy="35"/>
              </a:xfrm>
              <a:custGeom>
                <a:avLst/>
                <a:gdLst>
                  <a:gd name="T0" fmla="*/ 24 w 30"/>
                  <a:gd name="T1" fmla="*/ 0 h 15"/>
                  <a:gd name="T2" fmla="*/ 19 w 30"/>
                  <a:gd name="T3" fmla="*/ 6 h 15"/>
                  <a:gd name="T4" fmla="*/ 15 w 30"/>
                  <a:gd name="T5" fmla="*/ 8 h 15"/>
                  <a:gd name="T6" fmla="*/ 9 w 30"/>
                  <a:gd name="T7" fmla="*/ 5 h 15"/>
                  <a:gd name="T8" fmla="*/ 7 w 30"/>
                  <a:gd name="T9" fmla="*/ 1 h 15"/>
                  <a:gd name="T10" fmla="*/ 0 w 30"/>
                  <a:gd name="T11" fmla="*/ 2 h 15"/>
                  <a:gd name="T12" fmla="*/ 12 w 30"/>
                  <a:gd name="T13" fmla="*/ 15 h 15"/>
                  <a:gd name="T14" fmla="*/ 14 w 30"/>
                  <a:gd name="T15" fmla="*/ 15 h 15"/>
                  <a:gd name="T16" fmla="*/ 30 w 30"/>
                  <a:gd name="T17" fmla="*/ 1 h 15"/>
                  <a:gd name="T18" fmla="*/ 24 w 30"/>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24" y="0"/>
                    </a:moveTo>
                    <a:cubicBezTo>
                      <a:pt x="24" y="3"/>
                      <a:pt x="22" y="5"/>
                      <a:pt x="19" y="6"/>
                    </a:cubicBezTo>
                    <a:cubicBezTo>
                      <a:pt x="18" y="7"/>
                      <a:pt x="16" y="8"/>
                      <a:pt x="15" y="8"/>
                    </a:cubicBezTo>
                    <a:cubicBezTo>
                      <a:pt x="12" y="8"/>
                      <a:pt x="10" y="7"/>
                      <a:pt x="9" y="5"/>
                    </a:cubicBezTo>
                    <a:cubicBezTo>
                      <a:pt x="8" y="4"/>
                      <a:pt x="7" y="2"/>
                      <a:pt x="7" y="1"/>
                    </a:cubicBezTo>
                    <a:cubicBezTo>
                      <a:pt x="5" y="1"/>
                      <a:pt x="3" y="2"/>
                      <a:pt x="0" y="2"/>
                    </a:cubicBezTo>
                    <a:cubicBezTo>
                      <a:pt x="1" y="8"/>
                      <a:pt x="6" y="14"/>
                      <a:pt x="12" y="15"/>
                    </a:cubicBezTo>
                    <a:cubicBezTo>
                      <a:pt x="12" y="15"/>
                      <a:pt x="13" y="15"/>
                      <a:pt x="14" y="15"/>
                    </a:cubicBezTo>
                    <a:cubicBezTo>
                      <a:pt x="21" y="15"/>
                      <a:pt x="28" y="9"/>
                      <a:pt x="30" y="1"/>
                    </a:cubicBezTo>
                    <a:cubicBezTo>
                      <a:pt x="28" y="1"/>
                      <a:pt x="26" y="1"/>
                      <a:pt x="24"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1" name="Freeform 82">
                <a:extLst>
                  <a:ext uri="{FF2B5EF4-FFF2-40B4-BE49-F238E27FC236}">
                    <a16:creationId xmlns:a16="http://schemas.microsoft.com/office/drawing/2014/main" id="{E6AFE2C9-8ACC-4692-A019-0919F3582F00}"/>
                  </a:ext>
                </a:extLst>
              </p:cNvPr>
              <p:cNvSpPr>
                <a:spLocks/>
              </p:cNvSpPr>
              <p:nvPr/>
            </p:nvSpPr>
            <p:spPr bwMode="auto">
              <a:xfrm>
                <a:off x="4085" y="2494"/>
                <a:ext cx="121" cy="74"/>
              </a:xfrm>
              <a:custGeom>
                <a:avLst/>
                <a:gdLst>
                  <a:gd name="T0" fmla="*/ 22 w 51"/>
                  <a:gd name="T1" fmla="*/ 0 h 31"/>
                  <a:gd name="T2" fmla="*/ 6 w 51"/>
                  <a:gd name="T3" fmla="*/ 5 h 31"/>
                  <a:gd name="T4" fmla="*/ 0 w 51"/>
                  <a:gd name="T5" fmla="*/ 10 h 31"/>
                  <a:gd name="T6" fmla="*/ 9 w 51"/>
                  <a:gd name="T7" fmla="*/ 12 h 31"/>
                  <a:gd name="T8" fmla="*/ 10 w 51"/>
                  <a:gd name="T9" fmla="*/ 12 h 31"/>
                  <a:gd name="T10" fmla="*/ 23 w 51"/>
                  <a:gd name="T11" fmla="*/ 8 h 31"/>
                  <a:gd name="T12" fmla="*/ 39 w 51"/>
                  <a:gd name="T13" fmla="*/ 17 h 31"/>
                  <a:gd name="T14" fmla="*/ 41 w 51"/>
                  <a:gd name="T15" fmla="*/ 26 h 31"/>
                  <a:gd name="T16" fmla="*/ 48 w 51"/>
                  <a:gd name="T17" fmla="*/ 31 h 31"/>
                  <a:gd name="T18" fmla="*/ 37 w 51"/>
                  <a:gd name="T19" fmla="*/ 4 h 31"/>
                  <a:gd name="T20" fmla="*/ 22 w 51"/>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1">
                    <a:moveTo>
                      <a:pt x="22" y="0"/>
                    </a:moveTo>
                    <a:cubicBezTo>
                      <a:pt x="16" y="0"/>
                      <a:pt x="11" y="2"/>
                      <a:pt x="6" y="5"/>
                    </a:cubicBezTo>
                    <a:cubicBezTo>
                      <a:pt x="4" y="6"/>
                      <a:pt x="2" y="8"/>
                      <a:pt x="0" y="10"/>
                    </a:cubicBezTo>
                    <a:cubicBezTo>
                      <a:pt x="3" y="11"/>
                      <a:pt x="6" y="11"/>
                      <a:pt x="9" y="12"/>
                    </a:cubicBezTo>
                    <a:cubicBezTo>
                      <a:pt x="9" y="12"/>
                      <a:pt x="10" y="12"/>
                      <a:pt x="10" y="12"/>
                    </a:cubicBezTo>
                    <a:cubicBezTo>
                      <a:pt x="13" y="10"/>
                      <a:pt x="18" y="8"/>
                      <a:pt x="23" y="8"/>
                    </a:cubicBezTo>
                    <a:cubicBezTo>
                      <a:pt x="30" y="8"/>
                      <a:pt x="37" y="11"/>
                      <a:pt x="39" y="17"/>
                    </a:cubicBezTo>
                    <a:cubicBezTo>
                      <a:pt x="40" y="21"/>
                      <a:pt x="41" y="24"/>
                      <a:pt x="41" y="26"/>
                    </a:cubicBezTo>
                    <a:cubicBezTo>
                      <a:pt x="43" y="28"/>
                      <a:pt x="45" y="29"/>
                      <a:pt x="48" y="31"/>
                    </a:cubicBezTo>
                    <a:cubicBezTo>
                      <a:pt x="51" y="21"/>
                      <a:pt x="48" y="10"/>
                      <a:pt x="37" y="4"/>
                    </a:cubicBezTo>
                    <a:cubicBezTo>
                      <a:pt x="32" y="2"/>
                      <a:pt x="27" y="0"/>
                      <a:pt x="22"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2" name="Freeform 83">
                <a:extLst>
                  <a:ext uri="{FF2B5EF4-FFF2-40B4-BE49-F238E27FC236}">
                    <a16:creationId xmlns:a16="http://schemas.microsoft.com/office/drawing/2014/main" id="{3A17C49D-1819-4B85-9128-B26A1895151F}"/>
                  </a:ext>
                </a:extLst>
              </p:cNvPr>
              <p:cNvSpPr>
                <a:spLocks/>
              </p:cNvSpPr>
              <p:nvPr/>
            </p:nvSpPr>
            <p:spPr bwMode="auto">
              <a:xfrm>
                <a:off x="4068" y="2518"/>
                <a:ext cx="131" cy="93"/>
              </a:xfrm>
              <a:custGeom>
                <a:avLst/>
                <a:gdLst>
                  <a:gd name="T0" fmla="*/ 7 w 55"/>
                  <a:gd name="T1" fmla="*/ 0 h 39"/>
                  <a:gd name="T2" fmla="*/ 3 w 55"/>
                  <a:gd name="T3" fmla="*/ 8 h 39"/>
                  <a:gd name="T4" fmla="*/ 19 w 55"/>
                  <a:gd name="T5" fmla="*/ 38 h 39"/>
                  <a:gd name="T6" fmla="*/ 29 w 55"/>
                  <a:gd name="T7" fmla="*/ 39 h 39"/>
                  <a:gd name="T8" fmla="*/ 46 w 55"/>
                  <a:gd name="T9" fmla="*/ 34 h 39"/>
                  <a:gd name="T10" fmla="*/ 55 w 55"/>
                  <a:gd name="T11" fmla="*/ 21 h 39"/>
                  <a:gd name="T12" fmla="*/ 48 w 55"/>
                  <a:gd name="T13" fmla="*/ 16 h 39"/>
                  <a:gd name="T14" fmla="*/ 27 w 55"/>
                  <a:gd name="T15" fmla="*/ 31 h 39"/>
                  <a:gd name="T16" fmla="*/ 27 w 55"/>
                  <a:gd name="T17" fmla="*/ 31 h 39"/>
                  <a:gd name="T18" fmla="*/ 14 w 55"/>
                  <a:gd name="T19" fmla="*/ 25 h 39"/>
                  <a:gd name="T20" fmla="*/ 10 w 55"/>
                  <a:gd name="T21" fmla="*/ 12 h 39"/>
                  <a:gd name="T22" fmla="*/ 15 w 55"/>
                  <a:gd name="T23" fmla="*/ 3 h 39"/>
                  <a:gd name="T24" fmla="*/ 17 w 55"/>
                  <a:gd name="T25" fmla="*/ 2 h 39"/>
                  <a:gd name="T26" fmla="*/ 16 w 55"/>
                  <a:gd name="T27" fmla="*/ 2 h 39"/>
                  <a:gd name="T28" fmla="*/ 7 w 55"/>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9">
                    <a:moveTo>
                      <a:pt x="7" y="0"/>
                    </a:moveTo>
                    <a:cubicBezTo>
                      <a:pt x="5" y="2"/>
                      <a:pt x="3" y="5"/>
                      <a:pt x="3" y="8"/>
                    </a:cubicBezTo>
                    <a:cubicBezTo>
                      <a:pt x="0" y="21"/>
                      <a:pt x="6" y="35"/>
                      <a:pt x="19" y="38"/>
                    </a:cubicBezTo>
                    <a:cubicBezTo>
                      <a:pt x="23" y="39"/>
                      <a:pt x="26" y="39"/>
                      <a:pt x="29" y="39"/>
                    </a:cubicBezTo>
                    <a:cubicBezTo>
                      <a:pt x="35" y="39"/>
                      <a:pt x="41" y="38"/>
                      <a:pt x="46" y="34"/>
                    </a:cubicBezTo>
                    <a:cubicBezTo>
                      <a:pt x="50" y="30"/>
                      <a:pt x="53" y="26"/>
                      <a:pt x="55" y="21"/>
                    </a:cubicBezTo>
                    <a:cubicBezTo>
                      <a:pt x="52" y="19"/>
                      <a:pt x="50" y="18"/>
                      <a:pt x="48" y="16"/>
                    </a:cubicBezTo>
                    <a:cubicBezTo>
                      <a:pt x="47" y="26"/>
                      <a:pt x="36" y="31"/>
                      <a:pt x="27" y="31"/>
                    </a:cubicBezTo>
                    <a:cubicBezTo>
                      <a:pt x="27" y="31"/>
                      <a:pt x="27" y="31"/>
                      <a:pt x="27" y="31"/>
                    </a:cubicBezTo>
                    <a:cubicBezTo>
                      <a:pt x="23" y="31"/>
                      <a:pt x="17" y="28"/>
                      <a:pt x="14" y="25"/>
                    </a:cubicBezTo>
                    <a:cubicBezTo>
                      <a:pt x="10" y="22"/>
                      <a:pt x="9" y="17"/>
                      <a:pt x="10" y="12"/>
                    </a:cubicBezTo>
                    <a:cubicBezTo>
                      <a:pt x="11" y="8"/>
                      <a:pt x="13" y="6"/>
                      <a:pt x="15" y="3"/>
                    </a:cubicBezTo>
                    <a:cubicBezTo>
                      <a:pt x="15" y="3"/>
                      <a:pt x="16" y="2"/>
                      <a:pt x="17" y="2"/>
                    </a:cubicBezTo>
                    <a:cubicBezTo>
                      <a:pt x="17" y="2"/>
                      <a:pt x="16" y="2"/>
                      <a:pt x="16" y="2"/>
                    </a:cubicBezTo>
                    <a:cubicBezTo>
                      <a:pt x="13" y="1"/>
                      <a:pt x="10" y="1"/>
                      <a:pt x="7"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3" name="Freeform 84">
                <a:extLst>
                  <a:ext uri="{FF2B5EF4-FFF2-40B4-BE49-F238E27FC236}">
                    <a16:creationId xmlns:a16="http://schemas.microsoft.com/office/drawing/2014/main" id="{3440E0F3-8264-4528-AFCC-979A4AAD3CE0}"/>
                  </a:ext>
                </a:extLst>
              </p:cNvPr>
              <p:cNvSpPr>
                <a:spLocks noEditPoints="1"/>
              </p:cNvSpPr>
              <p:nvPr/>
            </p:nvSpPr>
            <p:spPr bwMode="auto">
              <a:xfrm>
                <a:off x="4170" y="2599"/>
                <a:ext cx="76" cy="67"/>
              </a:xfrm>
              <a:custGeom>
                <a:avLst/>
                <a:gdLst>
                  <a:gd name="T0" fmla="*/ 18 w 32"/>
                  <a:gd name="T1" fmla="*/ 21 h 28"/>
                  <a:gd name="T2" fmla="*/ 11 w 32"/>
                  <a:gd name="T3" fmla="*/ 17 h 28"/>
                  <a:gd name="T4" fmla="*/ 18 w 32"/>
                  <a:gd name="T5" fmla="*/ 8 h 28"/>
                  <a:gd name="T6" fmla="*/ 19 w 32"/>
                  <a:gd name="T7" fmla="*/ 8 h 28"/>
                  <a:gd name="T8" fmla="*/ 24 w 32"/>
                  <a:gd name="T9" fmla="*/ 18 h 28"/>
                  <a:gd name="T10" fmla="*/ 18 w 32"/>
                  <a:gd name="T11" fmla="*/ 21 h 28"/>
                  <a:gd name="T12" fmla="*/ 18 w 32"/>
                  <a:gd name="T13" fmla="*/ 0 h 28"/>
                  <a:gd name="T14" fmla="*/ 15 w 32"/>
                  <a:gd name="T15" fmla="*/ 0 h 28"/>
                  <a:gd name="T16" fmla="*/ 5 w 32"/>
                  <a:gd name="T17" fmla="*/ 22 h 28"/>
                  <a:gd name="T18" fmla="*/ 16 w 32"/>
                  <a:gd name="T19" fmla="*/ 28 h 28"/>
                  <a:gd name="T20" fmla="*/ 31 w 32"/>
                  <a:gd name="T21" fmla="*/ 17 h 28"/>
                  <a:gd name="T22" fmla="*/ 29 w 32"/>
                  <a:gd name="T23" fmla="*/ 5 h 28"/>
                  <a:gd name="T24" fmla="*/ 18 w 32"/>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18" y="21"/>
                    </a:moveTo>
                    <a:cubicBezTo>
                      <a:pt x="15" y="21"/>
                      <a:pt x="12" y="20"/>
                      <a:pt x="11" y="17"/>
                    </a:cubicBezTo>
                    <a:cubicBezTo>
                      <a:pt x="10" y="13"/>
                      <a:pt x="14" y="8"/>
                      <a:pt x="18" y="8"/>
                    </a:cubicBezTo>
                    <a:cubicBezTo>
                      <a:pt x="18" y="8"/>
                      <a:pt x="18" y="8"/>
                      <a:pt x="19" y="8"/>
                    </a:cubicBezTo>
                    <a:cubicBezTo>
                      <a:pt x="23" y="8"/>
                      <a:pt x="26" y="15"/>
                      <a:pt x="24" y="18"/>
                    </a:cubicBezTo>
                    <a:cubicBezTo>
                      <a:pt x="22" y="20"/>
                      <a:pt x="20" y="21"/>
                      <a:pt x="18" y="21"/>
                    </a:cubicBezTo>
                    <a:moveTo>
                      <a:pt x="18" y="0"/>
                    </a:moveTo>
                    <a:cubicBezTo>
                      <a:pt x="17" y="0"/>
                      <a:pt x="16" y="0"/>
                      <a:pt x="15" y="0"/>
                    </a:cubicBezTo>
                    <a:cubicBezTo>
                      <a:pt x="6" y="2"/>
                      <a:pt x="0" y="14"/>
                      <a:pt x="5" y="22"/>
                    </a:cubicBezTo>
                    <a:cubicBezTo>
                      <a:pt x="7" y="26"/>
                      <a:pt x="12" y="28"/>
                      <a:pt x="16" y="28"/>
                    </a:cubicBezTo>
                    <a:cubicBezTo>
                      <a:pt x="23" y="28"/>
                      <a:pt x="29" y="24"/>
                      <a:pt x="31" y="17"/>
                    </a:cubicBezTo>
                    <a:cubicBezTo>
                      <a:pt x="32" y="13"/>
                      <a:pt x="30" y="8"/>
                      <a:pt x="29" y="5"/>
                    </a:cubicBezTo>
                    <a:cubicBezTo>
                      <a:pt x="26" y="2"/>
                      <a:pt x="22" y="0"/>
                      <a:pt x="18"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4" name="Freeform 85">
                <a:extLst>
                  <a:ext uri="{FF2B5EF4-FFF2-40B4-BE49-F238E27FC236}">
                    <a16:creationId xmlns:a16="http://schemas.microsoft.com/office/drawing/2014/main" id="{FD03700C-A96F-42A5-AA08-59DD923A7747}"/>
                  </a:ext>
                </a:extLst>
              </p:cNvPr>
              <p:cNvSpPr>
                <a:spLocks/>
              </p:cNvSpPr>
              <p:nvPr/>
            </p:nvSpPr>
            <p:spPr bwMode="auto">
              <a:xfrm>
                <a:off x="4294" y="2473"/>
                <a:ext cx="104" cy="90"/>
              </a:xfrm>
              <a:custGeom>
                <a:avLst/>
                <a:gdLst>
                  <a:gd name="T0" fmla="*/ 15 w 44"/>
                  <a:gd name="T1" fmla="*/ 0 h 38"/>
                  <a:gd name="T2" fmla="*/ 7 w 44"/>
                  <a:gd name="T3" fmla="*/ 1 h 38"/>
                  <a:gd name="T4" fmla="*/ 0 w 44"/>
                  <a:gd name="T5" fmla="*/ 5 h 38"/>
                  <a:gd name="T6" fmla="*/ 5 w 44"/>
                  <a:gd name="T7" fmla="*/ 10 h 38"/>
                  <a:gd name="T8" fmla="*/ 13 w 44"/>
                  <a:gd name="T9" fmla="*/ 6 h 38"/>
                  <a:gd name="T10" fmla="*/ 14 w 44"/>
                  <a:gd name="T11" fmla="*/ 6 h 38"/>
                  <a:gd name="T12" fmla="*/ 32 w 44"/>
                  <a:gd name="T13" fmla="*/ 14 h 38"/>
                  <a:gd name="T14" fmla="*/ 35 w 44"/>
                  <a:gd name="T15" fmla="*/ 34 h 38"/>
                  <a:gd name="T16" fmla="*/ 42 w 44"/>
                  <a:gd name="T17" fmla="*/ 38 h 38"/>
                  <a:gd name="T18" fmla="*/ 44 w 44"/>
                  <a:gd name="T19" fmla="*/ 26 h 38"/>
                  <a:gd name="T20" fmla="*/ 42 w 44"/>
                  <a:gd name="T21" fmla="*/ 18 h 38"/>
                  <a:gd name="T22" fmla="*/ 22 w 44"/>
                  <a:gd name="T23" fmla="*/ 1 h 38"/>
                  <a:gd name="T24" fmla="*/ 15 w 4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8">
                    <a:moveTo>
                      <a:pt x="15" y="0"/>
                    </a:moveTo>
                    <a:cubicBezTo>
                      <a:pt x="12" y="0"/>
                      <a:pt x="9" y="0"/>
                      <a:pt x="7" y="1"/>
                    </a:cubicBezTo>
                    <a:cubicBezTo>
                      <a:pt x="4" y="2"/>
                      <a:pt x="2" y="4"/>
                      <a:pt x="0" y="5"/>
                    </a:cubicBezTo>
                    <a:cubicBezTo>
                      <a:pt x="2" y="7"/>
                      <a:pt x="3" y="8"/>
                      <a:pt x="5" y="10"/>
                    </a:cubicBezTo>
                    <a:cubicBezTo>
                      <a:pt x="8" y="8"/>
                      <a:pt x="11" y="6"/>
                      <a:pt x="13" y="6"/>
                    </a:cubicBezTo>
                    <a:cubicBezTo>
                      <a:pt x="14" y="6"/>
                      <a:pt x="14" y="6"/>
                      <a:pt x="14" y="6"/>
                    </a:cubicBezTo>
                    <a:cubicBezTo>
                      <a:pt x="21" y="6"/>
                      <a:pt x="27" y="9"/>
                      <a:pt x="32" y="14"/>
                    </a:cubicBezTo>
                    <a:cubicBezTo>
                      <a:pt x="37" y="19"/>
                      <a:pt x="39" y="28"/>
                      <a:pt x="35" y="34"/>
                    </a:cubicBezTo>
                    <a:cubicBezTo>
                      <a:pt x="37" y="35"/>
                      <a:pt x="40" y="36"/>
                      <a:pt x="42" y="38"/>
                    </a:cubicBezTo>
                    <a:cubicBezTo>
                      <a:pt x="44" y="34"/>
                      <a:pt x="44" y="30"/>
                      <a:pt x="44" y="26"/>
                    </a:cubicBezTo>
                    <a:cubicBezTo>
                      <a:pt x="44" y="23"/>
                      <a:pt x="43" y="20"/>
                      <a:pt x="42" y="18"/>
                    </a:cubicBezTo>
                    <a:cubicBezTo>
                      <a:pt x="38" y="10"/>
                      <a:pt x="30" y="3"/>
                      <a:pt x="22" y="1"/>
                    </a:cubicBezTo>
                    <a:cubicBezTo>
                      <a:pt x="19" y="0"/>
                      <a:pt x="17" y="0"/>
                      <a:pt x="15"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5" name="Freeform 86">
                <a:extLst>
                  <a:ext uri="{FF2B5EF4-FFF2-40B4-BE49-F238E27FC236}">
                    <a16:creationId xmlns:a16="http://schemas.microsoft.com/office/drawing/2014/main" id="{46382495-DB4E-4333-A826-0E1B71B8C4BE}"/>
                  </a:ext>
                </a:extLst>
              </p:cNvPr>
              <p:cNvSpPr>
                <a:spLocks/>
              </p:cNvSpPr>
              <p:nvPr/>
            </p:nvSpPr>
            <p:spPr bwMode="auto">
              <a:xfrm>
                <a:off x="4265" y="2485"/>
                <a:ext cx="129" cy="166"/>
              </a:xfrm>
              <a:custGeom>
                <a:avLst/>
                <a:gdLst>
                  <a:gd name="T0" fmla="*/ 12 w 54"/>
                  <a:gd name="T1" fmla="*/ 0 h 70"/>
                  <a:gd name="T2" fmla="*/ 5 w 54"/>
                  <a:gd name="T3" fmla="*/ 26 h 70"/>
                  <a:gd name="T4" fmla="*/ 13 w 54"/>
                  <a:gd name="T5" fmla="*/ 39 h 70"/>
                  <a:gd name="T6" fmla="*/ 13 w 54"/>
                  <a:gd name="T7" fmla="*/ 39 h 70"/>
                  <a:gd name="T8" fmla="*/ 0 w 54"/>
                  <a:gd name="T9" fmla="*/ 54 h 70"/>
                  <a:gd name="T10" fmla="*/ 0 w 54"/>
                  <a:gd name="T11" fmla="*/ 55 h 70"/>
                  <a:gd name="T12" fmla="*/ 8 w 54"/>
                  <a:gd name="T13" fmla="*/ 61 h 70"/>
                  <a:gd name="T14" fmla="*/ 9 w 54"/>
                  <a:gd name="T15" fmla="*/ 55 h 70"/>
                  <a:gd name="T16" fmla="*/ 21 w 54"/>
                  <a:gd name="T17" fmla="*/ 47 h 70"/>
                  <a:gd name="T18" fmla="*/ 36 w 54"/>
                  <a:gd name="T19" fmla="*/ 57 h 70"/>
                  <a:gd name="T20" fmla="*/ 36 w 54"/>
                  <a:gd name="T21" fmla="*/ 69 h 70"/>
                  <a:gd name="T22" fmla="*/ 46 w 54"/>
                  <a:gd name="T23" fmla="*/ 70 h 70"/>
                  <a:gd name="T24" fmla="*/ 43 w 54"/>
                  <a:gd name="T25" fmla="*/ 50 h 70"/>
                  <a:gd name="T26" fmla="*/ 38 w 54"/>
                  <a:gd name="T27" fmla="*/ 44 h 70"/>
                  <a:gd name="T28" fmla="*/ 39 w 54"/>
                  <a:gd name="T29" fmla="*/ 45 h 70"/>
                  <a:gd name="T30" fmla="*/ 50 w 54"/>
                  <a:gd name="T31" fmla="*/ 39 h 70"/>
                  <a:gd name="T32" fmla="*/ 54 w 54"/>
                  <a:gd name="T33" fmla="*/ 33 h 70"/>
                  <a:gd name="T34" fmla="*/ 47 w 54"/>
                  <a:gd name="T35" fmla="*/ 29 h 70"/>
                  <a:gd name="T36" fmla="*/ 47 w 54"/>
                  <a:gd name="T37" fmla="*/ 30 h 70"/>
                  <a:gd name="T38" fmla="*/ 33 w 54"/>
                  <a:gd name="T39" fmla="*/ 37 h 70"/>
                  <a:gd name="T40" fmla="*/ 26 w 54"/>
                  <a:gd name="T41" fmla="*/ 36 h 70"/>
                  <a:gd name="T42" fmla="*/ 14 w 54"/>
                  <a:gd name="T43" fmla="*/ 9 h 70"/>
                  <a:gd name="T44" fmla="*/ 17 w 54"/>
                  <a:gd name="T45" fmla="*/ 5 h 70"/>
                  <a:gd name="T46" fmla="*/ 12 w 54"/>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0">
                    <a:moveTo>
                      <a:pt x="12" y="0"/>
                    </a:moveTo>
                    <a:cubicBezTo>
                      <a:pt x="5" y="7"/>
                      <a:pt x="2" y="17"/>
                      <a:pt x="5" y="26"/>
                    </a:cubicBezTo>
                    <a:cubicBezTo>
                      <a:pt x="5" y="28"/>
                      <a:pt x="11" y="39"/>
                      <a:pt x="13" y="39"/>
                    </a:cubicBezTo>
                    <a:cubicBezTo>
                      <a:pt x="13" y="39"/>
                      <a:pt x="13" y="39"/>
                      <a:pt x="13" y="39"/>
                    </a:cubicBezTo>
                    <a:cubicBezTo>
                      <a:pt x="7" y="41"/>
                      <a:pt x="2" y="47"/>
                      <a:pt x="0" y="54"/>
                    </a:cubicBezTo>
                    <a:cubicBezTo>
                      <a:pt x="0" y="54"/>
                      <a:pt x="0" y="55"/>
                      <a:pt x="0" y="55"/>
                    </a:cubicBezTo>
                    <a:cubicBezTo>
                      <a:pt x="3" y="57"/>
                      <a:pt x="5" y="59"/>
                      <a:pt x="8" y="61"/>
                    </a:cubicBezTo>
                    <a:cubicBezTo>
                      <a:pt x="8" y="59"/>
                      <a:pt x="9" y="57"/>
                      <a:pt x="9" y="55"/>
                    </a:cubicBezTo>
                    <a:cubicBezTo>
                      <a:pt x="11" y="49"/>
                      <a:pt x="16" y="47"/>
                      <a:pt x="21" y="47"/>
                    </a:cubicBezTo>
                    <a:cubicBezTo>
                      <a:pt x="27" y="47"/>
                      <a:pt x="34" y="51"/>
                      <a:pt x="36" y="57"/>
                    </a:cubicBezTo>
                    <a:cubicBezTo>
                      <a:pt x="38" y="61"/>
                      <a:pt x="38" y="65"/>
                      <a:pt x="36" y="69"/>
                    </a:cubicBezTo>
                    <a:cubicBezTo>
                      <a:pt x="39" y="69"/>
                      <a:pt x="42" y="70"/>
                      <a:pt x="46" y="70"/>
                    </a:cubicBezTo>
                    <a:cubicBezTo>
                      <a:pt x="47" y="63"/>
                      <a:pt x="46" y="56"/>
                      <a:pt x="43" y="50"/>
                    </a:cubicBezTo>
                    <a:cubicBezTo>
                      <a:pt x="42" y="48"/>
                      <a:pt x="40" y="46"/>
                      <a:pt x="38" y="44"/>
                    </a:cubicBezTo>
                    <a:cubicBezTo>
                      <a:pt x="38" y="45"/>
                      <a:pt x="39" y="45"/>
                      <a:pt x="39" y="45"/>
                    </a:cubicBezTo>
                    <a:cubicBezTo>
                      <a:pt x="41" y="45"/>
                      <a:pt x="48" y="39"/>
                      <a:pt x="50" y="39"/>
                    </a:cubicBezTo>
                    <a:cubicBezTo>
                      <a:pt x="52" y="37"/>
                      <a:pt x="53" y="35"/>
                      <a:pt x="54" y="33"/>
                    </a:cubicBezTo>
                    <a:cubicBezTo>
                      <a:pt x="52" y="31"/>
                      <a:pt x="49" y="30"/>
                      <a:pt x="47" y="29"/>
                    </a:cubicBezTo>
                    <a:cubicBezTo>
                      <a:pt x="47" y="29"/>
                      <a:pt x="47" y="30"/>
                      <a:pt x="47" y="30"/>
                    </a:cubicBezTo>
                    <a:cubicBezTo>
                      <a:pt x="43" y="35"/>
                      <a:pt x="38" y="37"/>
                      <a:pt x="33" y="37"/>
                    </a:cubicBezTo>
                    <a:cubicBezTo>
                      <a:pt x="30" y="37"/>
                      <a:pt x="28" y="37"/>
                      <a:pt x="26" y="36"/>
                    </a:cubicBezTo>
                    <a:cubicBezTo>
                      <a:pt x="16" y="33"/>
                      <a:pt x="7" y="19"/>
                      <a:pt x="14" y="9"/>
                    </a:cubicBezTo>
                    <a:cubicBezTo>
                      <a:pt x="14" y="7"/>
                      <a:pt x="16" y="6"/>
                      <a:pt x="17" y="5"/>
                    </a:cubicBezTo>
                    <a:cubicBezTo>
                      <a:pt x="15" y="3"/>
                      <a:pt x="14" y="2"/>
                      <a:pt x="12"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6" name="Freeform 87">
                <a:extLst>
                  <a:ext uri="{FF2B5EF4-FFF2-40B4-BE49-F238E27FC236}">
                    <a16:creationId xmlns:a16="http://schemas.microsoft.com/office/drawing/2014/main" id="{B9198F84-D27D-4659-A1B6-9FBCBB47EFF4}"/>
                  </a:ext>
                </a:extLst>
              </p:cNvPr>
              <p:cNvSpPr>
                <a:spLocks/>
              </p:cNvSpPr>
              <p:nvPr/>
            </p:nvSpPr>
            <p:spPr bwMode="auto">
              <a:xfrm>
                <a:off x="4256" y="2616"/>
                <a:ext cx="119" cy="73"/>
              </a:xfrm>
              <a:custGeom>
                <a:avLst/>
                <a:gdLst>
                  <a:gd name="T0" fmla="*/ 4 w 50"/>
                  <a:gd name="T1" fmla="*/ 0 h 31"/>
                  <a:gd name="T2" fmla="*/ 30 w 50"/>
                  <a:gd name="T3" fmla="*/ 31 h 31"/>
                  <a:gd name="T4" fmla="*/ 34 w 50"/>
                  <a:gd name="T5" fmla="*/ 30 h 31"/>
                  <a:gd name="T6" fmla="*/ 50 w 50"/>
                  <a:gd name="T7" fmla="*/ 15 h 31"/>
                  <a:gd name="T8" fmla="*/ 40 w 50"/>
                  <a:gd name="T9" fmla="*/ 14 h 31"/>
                  <a:gd name="T10" fmla="*/ 37 w 50"/>
                  <a:gd name="T11" fmla="*/ 19 h 31"/>
                  <a:gd name="T12" fmla="*/ 33 w 50"/>
                  <a:gd name="T13" fmla="*/ 21 h 31"/>
                  <a:gd name="T14" fmla="*/ 28 w 50"/>
                  <a:gd name="T15" fmla="*/ 22 h 31"/>
                  <a:gd name="T16" fmla="*/ 12 w 50"/>
                  <a:gd name="T17" fmla="*/ 6 h 31"/>
                  <a:gd name="T18" fmla="*/ 4 w 5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1">
                    <a:moveTo>
                      <a:pt x="4" y="0"/>
                    </a:moveTo>
                    <a:cubicBezTo>
                      <a:pt x="0" y="16"/>
                      <a:pt x="14" y="31"/>
                      <a:pt x="30" y="31"/>
                    </a:cubicBezTo>
                    <a:cubicBezTo>
                      <a:pt x="31" y="31"/>
                      <a:pt x="32" y="31"/>
                      <a:pt x="34" y="30"/>
                    </a:cubicBezTo>
                    <a:cubicBezTo>
                      <a:pt x="43" y="29"/>
                      <a:pt x="48" y="22"/>
                      <a:pt x="50" y="15"/>
                    </a:cubicBezTo>
                    <a:cubicBezTo>
                      <a:pt x="46" y="15"/>
                      <a:pt x="43" y="14"/>
                      <a:pt x="40" y="14"/>
                    </a:cubicBezTo>
                    <a:cubicBezTo>
                      <a:pt x="39" y="16"/>
                      <a:pt x="38" y="17"/>
                      <a:pt x="37" y="19"/>
                    </a:cubicBezTo>
                    <a:cubicBezTo>
                      <a:pt x="36" y="19"/>
                      <a:pt x="35" y="20"/>
                      <a:pt x="33" y="21"/>
                    </a:cubicBezTo>
                    <a:cubicBezTo>
                      <a:pt x="31" y="21"/>
                      <a:pt x="29" y="22"/>
                      <a:pt x="28" y="22"/>
                    </a:cubicBezTo>
                    <a:cubicBezTo>
                      <a:pt x="19" y="22"/>
                      <a:pt x="12" y="14"/>
                      <a:pt x="12" y="6"/>
                    </a:cubicBezTo>
                    <a:cubicBezTo>
                      <a:pt x="9" y="4"/>
                      <a:pt x="7" y="2"/>
                      <a:pt x="4"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7" name="Freeform 88">
                <a:extLst>
                  <a:ext uri="{FF2B5EF4-FFF2-40B4-BE49-F238E27FC236}">
                    <a16:creationId xmlns:a16="http://schemas.microsoft.com/office/drawing/2014/main" id="{FE479A0F-3B65-49BE-80EF-12C0D3929408}"/>
                  </a:ext>
                </a:extLst>
              </p:cNvPr>
              <p:cNvSpPr>
                <a:spLocks/>
              </p:cNvSpPr>
              <p:nvPr/>
            </p:nvSpPr>
            <p:spPr bwMode="auto">
              <a:xfrm>
                <a:off x="4425" y="2528"/>
                <a:ext cx="111" cy="57"/>
              </a:xfrm>
              <a:custGeom>
                <a:avLst/>
                <a:gdLst>
                  <a:gd name="T0" fmla="*/ 22 w 47"/>
                  <a:gd name="T1" fmla="*/ 0 h 24"/>
                  <a:gd name="T2" fmla="*/ 4 w 47"/>
                  <a:gd name="T3" fmla="*/ 7 h 24"/>
                  <a:gd name="T4" fmla="*/ 0 w 47"/>
                  <a:gd name="T5" fmla="*/ 19 h 24"/>
                  <a:gd name="T6" fmla="*/ 7 w 47"/>
                  <a:gd name="T7" fmla="*/ 20 h 24"/>
                  <a:gd name="T8" fmla="*/ 10 w 47"/>
                  <a:gd name="T9" fmla="*/ 11 h 24"/>
                  <a:gd name="T10" fmla="*/ 21 w 47"/>
                  <a:gd name="T11" fmla="*/ 7 h 24"/>
                  <a:gd name="T12" fmla="*/ 38 w 47"/>
                  <a:gd name="T13" fmla="*/ 23 h 24"/>
                  <a:gd name="T14" fmla="*/ 45 w 47"/>
                  <a:gd name="T15" fmla="*/ 24 h 24"/>
                  <a:gd name="T16" fmla="*/ 40 w 47"/>
                  <a:gd name="T17" fmla="*/ 7 h 24"/>
                  <a:gd name="T18" fmla="*/ 35 w 47"/>
                  <a:gd name="T19" fmla="*/ 3 h 24"/>
                  <a:gd name="T20" fmla="*/ 34 w 47"/>
                  <a:gd name="T21" fmla="*/ 3 h 24"/>
                  <a:gd name="T22" fmla="*/ 24 w 47"/>
                  <a:gd name="T23" fmla="*/ 0 h 24"/>
                  <a:gd name="T24" fmla="*/ 22 w 4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4">
                    <a:moveTo>
                      <a:pt x="22" y="0"/>
                    </a:moveTo>
                    <a:cubicBezTo>
                      <a:pt x="15" y="0"/>
                      <a:pt x="9" y="2"/>
                      <a:pt x="4" y="7"/>
                    </a:cubicBezTo>
                    <a:cubicBezTo>
                      <a:pt x="1" y="10"/>
                      <a:pt x="0" y="15"/>
                      <a:pt x="0" y="19"/>
                    </a:cubicBezTo>
                    <a:cubicBezTo>
                      <a:pt x="2" y="19"/>
                      <a:pt x="4" y="20"/>
                      <a:pt x="7" y="20"/>
                    </a:cubicBezTo>
                    <a:cubicBezTo>
                      <a:pt x="6" y="17"/>
                      <a:pt x="7" y="14"/>
                      <a:pt x="10" y="11"/>
                    </a:cubicBezTo>
                    <a:cubicBezTo>
                      <a:pt x="13" y="8"/>
                      <a:pt x="17" y="7"/>
                      <a:pt x="21" y="7"/>
                    </a:cubicBezTo>
                    <a:cubicBezTo>
                      <a:pt x="31" y="7"/>
                      <a:pt x="42" y="14"/>
                      <a:pt x="38" y="23"/>
                    </a:cubicBezTo>
                    <a:cubicBezTo>
                      <a:pt x="40" y="23"/>
                      <a:pt x="43" y="24"/>
                      <a:pt x="45" y="24"/>
                    </a:cubicBezTo>
                    <a:cubicBezTo>
                      <a:pt x="47" y="18"/>
                      <a:pt x="46" y="12"/>
                      <a:pt x="40" y="7"/>
                    </a:cubicBezTo>
                    <a:cubicBezTo>
                      <a:pt x="39" y="6"/>
                      <a:pt x="37" y="4"/>
                      <a:pt x="35" y="3"/>
                    </a:cubicBezTo>
                    <a:cubicBezTo>
                      <a:pt x="34" y="3"/>
                      <a:pt x="34" y="3"/>
                      <a:pt x="34" y="3"/>
                    </a:cubicBezTo>
                    <a:cubicBezTo>
                      <a:pt x="31" y="2"/>
                      <a:pt x="28" y="1"/>
                      <a:pt x="24" y="0"/>
                    </a:cubicBezTo>
                    <a:cubicBezTo>
                      <a:pt x="24" y="0"/>
                      <a:pt x="23" y="0"/>
                      <a:pt x="22"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8" name="Freeform 89">
                <a:extLst>
                  <a:ext uri="{FF2B5EF4-FFF2-40B4-BE49-F238E27FC236}">
                    <a16:creationId xmlns:a16="http://schemas.microsoft.com/office/drawing/2014/main" id="{B4B16EF4-CB97-42E5-A386-6FC1ACD7BFF2}"/>
                  </a:ext>
                </a:extLst>
              </p:cNvPr>
              <p:cNvSpPr>
                <a:spLocks/>
              </p:cNvSpPr>
              <p:nvPr/>
            </p:nvSpPr>
            <p:spPr bwMode="auto">
              <a:xfrm>
                <a:off x="4482" y="2528"/>
                <a:ext cx="26" cy="7"/>
              </a:xfrm>
              <a:custGeom>
                <a:avLst/>
                <a:gdLst>
                  <a:gd name="T0" fmla="*/ 0 w 11"/>
                  <a:gd name="T1" fmla="*/ 0 h 3"/>
                  <a:gd name="T2" fmla="*/ 10 w 11"/>
                  <a:gd name="T3" fmla="*/ 3 h 3"/>
                  <a:gd name="T4" fmla="*/ 11 w 11"/>
                  <a:gd name="T5" fmla="*/ 3 h 3"/>
                  <a:gd name="T6" fmla="*/ 0 w 11"/>
                  <a:gd name="T7" fmla="*/ 0 h 3"/>
                </a:gdLst>
                <a:ahLst/>
                <a:cxnLst>
                  <a:cxn ang="0">
                    <a:pos x="T0" y="T1"/>
                  </a:cxn>
                  <a:cxn ang="0">
                    <a:pos x="T2" y="T3"/>
                  </a:cxn>
                  <a:cxn ang="0">
                    <a:pos x="T4" y="T5"/>
                  </a:cxn>
                  <a:cxn ang="0">
                    <a:pos x="T6" y="T7"/>
                  </a:cxn>
                </a:cxnLst>
                <a:rect l="0" t="0" r="r" b="b"/>
                <a:pathLst>
                  <a:path w="11" h="3">
                    <a:moveTo>
                      <a:pt x="0" y="0"/>
                    </a:moveTo>
                    <a:cubicBezTo>
                      <a:pt x="4" y="1"/>
                      <a:pt x="7" y="2"/>
                      <a:pt x="10" y="3"/>
                    </a:cubicBezTo>
                    <a:cubicBezTo>
                      <a:pt x="10" y="3"/>
                      <a:pt x="10" y="3"/>
                      <a:pt x="11" y="3"/>
                    </a:cubicBezTo>
                    <a:cubicBezTo>
                      <a:pt x="7" y="2"/>
                      <a:pt x="4" y="1"/>
                      <a:pt x="0" y="0"/>
                    </a:cubicBezTo>
                  </a:path>
                </a:pathLst>
              </a:custGeom>
              <a:solidFill>
                <a:srgbClr val="D07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9" name="Freeform 90">
                <a:extLst>
                  <a:ext uri="{FF2B5EF4-FFF2-40B4-BE49-F238E27FC236}">
                    <a16:creationId xmlns:a16="http://schemas.microsoft.com/office/drawing/2014/main" id="{F1E38278-3222-42C5-9656-3428383A7B95}"/>
                  </a:ext>
                </a:extLst>
              </p:cNvPr>
              <p:cNvSpPr>
                <a:spLocks/>
              </p:cNvSpPr>
              <p:nvPr/>
            </p:nvSpPr>
            <p:spPr bwMode="auto">
              <a:xfrm>
                <a:off x="4425" y="2573"/>
                <a:ext cx="106" cy="50"/>
              </a:xfrm>
              <a:custGeom>
                <a:avLst/>
                <a:gdLst>
                  <a:gd name="T0" fmla="*/ 0 w 45"/>
                  <a:gd name="T1" fmla="*/ 0 h 21"/>
                  <a:gd name="T2" fmla="*/ 4 w 45"/>
                  <a:gd name="T3" fmla="*/ 11 h 21"/>
                  <a:gd name="T4" fmla="*/ 24 w 45"/>
                  <a:gd name="T5" fmla="*/ 21 h 21"/>
                  <a:gd name="T6" fmla="*/ 29 w 45"/>
                  <a:gd name="T7" fmla="*/ 20 h 21"/>
                  <a:gd name="T8" fmla="*/ 45 w 45"/>
                  <a:gd name="T9" fmla="*/ 5 h 21"/>
                  <a:gd name="T10" fmla="*/ 38 w 45"/>
                  <a:gd name="T11" fmla="*/ 4 h 21"/>
                  <a:gd name="T12" fmla="*/ 36 w 45"/>
                  <a:gd name="T13" fmla="*/ 8 h 21"/>
                  <a:gd name="T14" fmla="*/ 27 w 45"/>
                  <a:gd name="T15" fmla="*/ 13 h 21"/>
                  <a:gd name="T16" fmla="*/ 24 w 45"/>
                  <a:gd name="T17" fmla="*/ 13 h 21"/>
                  <a:gd name="T18" fmla="*/ 7 w 45"/>
                  <a:gd name="T19" fmla="*/ 1 h 21"/>
                  <a:gd name="T20" fmla="*/ 0 w 4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1">
                    <a:moveTo>
                      <a:pt x="0" y="0"/>
                    </a:moveTo>
                    <a:cubicBezTo>
                      <a:pt x="0" y="4"/>
                      <a:pt x="2" y="7"/>
                      <a:pt x="4" y="11"/>
                    </a:cubicBezTo>
                    <a:cubicBezTo>
                      <a:pt x="9" y="17"/>
                      <a:pt x="16" y="21"/>
                      <a:pt x="24" y="21"/>
                    </a:cubicBezTo>
                    <a:cubicBezTo>
                      <a:pt x="26" y="21"/>
                      <a:pt x="28" y="21"/>
                      <a:pt x="29" y="20"/>
                    </a:cubicBezTo>
                    <a:cubicBezTo>
                      <a:pt x="37" y="18"/>
                      <a:pt x="43" y="12"/>
                      <a:pt x="45" y="5"/>
                    </a:cubicBezTo>
                    <a:cubicBezTo>
                      <a:pt x="43" y="5"/>
                      <a:pt x="40" y="4"/>
                      <a:pt x="38" y="4"/>
                    </a:cubicBezTo>
                    <a:cubicBezTo>
                      <a:pt x="37" y="5"/>
                      <a:pt x="37" y="6"/>
                      <a:pt x="36" y="8"/>
                    </a:cubicBezTo>
                    <a:cubicBezTo>
                      <a:pt x="34" y="10"/>
                      <a:pt x="31" y="12"/>
                      <a:pt x="27" y="13"/>
                    </a:cubicBezTo>
                    <a:cubicBezTo>
                      <a:pt x="26" y="13"/>
                      <a:pt x="25" y="13"/>
                      <a:pt x="24" y="13"/>
                    </a:cubicBezTo>
                    <a:cubicBezTo>
                      <a:pt x="16" y="13"/>
                      <a:pt x="8" y="8"/>
                      <a:pt x="7" y="1"/>
                    </a:cubicBezTo>
                    <a:cubicBezTo>
                      <a:pt x="4" y="1"/>
                      <a:pt x="2" y="0"/>
                      <a:pt x="0"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0" name="Freeform 91">
                <a:extLst>
                  <a:ext uri="{FF2B5EF4-FFF2-40B4-BE49-F238E27FC236}">
                    <a16:creationId xmlns:a16="http://schemas.microsoft.com/office/drawing/2014/main" id="{FB8E3063-A272-49BF-AA5D-2717B04F3D81}"/>
                  </a:ext>
                </a:extLst>
              </p:cNvPr>
              <p:cNvSpPr>
                <a:spLocks/>
              </p:cNvSpPr>
              <p:nvPr/>
            </p:nvSpPr>
            <p:spPr bwMode="auto">
              <a:xfrm>
                <a:off x="4403" y="2632"/>
                <a:ext cx="133" cy="60"/>
              </a:xfrm>
              <a:custGeom>
                <a:avLst/>
                <a:gdLst>
                  <a:gd name="T0" fmla="*/ 18 w 56"/>
                  <a:gd name="T1" fmla="*/ 0 h 25"/>
                  <a:gd name="T2" fmla="*/ 18 w 56"/>
                  <a:gd name="T3" fmla="*/ 0 h 25"/>
                  <a:gd name="T4" fmla="*/ 0 w 56"/>
                  <a:gd name="T5" fmla="*/ 7 h 25"/>
                  <a:gd name="T6" fmla="*/ 3 w 56"/>
                  <a:gd name="T7" fmla="*/ 7 h 25"/>
                  <a:gd name="T8" fmla="*/ 18 w 56"/>
                  <a:gd name="T9" fmla="*/ 9 h 25"/>
                  <a:gd name="T10" fmla="*/ 37 w 56"/>
                  <a:gd name="T11" fmla="*/ 15 h 25"/>
                  <a:gd name="T12" fmla="*/ 52 w 56"/>
                  <a:gd name="T13" fmla="*/ 23 h 25"/>
                  <a:gd name="T14" fmla="*/ 56 w 56"/>
                  <a:gd name="T15" fmla="*/ 25 h 25"/>
                  <a:gd name="T16" fmla="*/ 43 w 56"/>
                  <a:gd name="T17" fmla="*/ 9 h 25"/>
                  <a:gd name="T18" fmla="*/ 18 w 56"/>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5">
                    <a:moveTo>
                      <a:pt x="18" y="0"/>
                    </a:moveTo>
                    <a:cubicBezTo>
                      <a:pt x="18" y="0"/>
                      <a:pt x="18" y="0"/>
                      <a:pt x="18" y="0"/>
                    </a:cubicBezTo>
                    <a:cubicBezTo>
                      <a:pt x="11" y="0"/>
                      <a:pt x="4" y="2"/>
                      <a:pt x="0" y="7"/>
                    </a:cubicBezTo>
                    <a:cubicBezTo>
                      <a:pt x="1" y="7"/>
                      <a:pt x="2" y="7"/>
                      <a:pt x="3" y="7"/>
                    </a:cubicBezTo>
                    <a:cubicBezTo>
                      <a:pt x="8" y="7"/>
                      <a:pt x="13" y="8"/>
                      <a:pt x="18" y="9"/>
                    </a:cubicBezTo>
                    <a:cubicBezTo>
                      <a:pt x="25" y="9"/>
                      <a:pt x="32" y="11"/>
                      <a:pt x="37" y="15"/>
                    </a:cubicBezTo>
                    <a:cubicBezTo>
                      <a:pt x="42" y="17"/>
                      <a:pt x="47" y="20"/>
                      <a:pt x="52" y="23"/>
                    </a:cubicBezTo>
                    <a:cubicBezTo>
                      <a:pt x="54" y="23"/>
                      <a:pt x="55" y="24"/>
                      <a:pt x="56" y="25"/>
                    </a:cubicBezTo>
                    <a:cubicBezTo>
                      <a:pt x="54" y="19"/>
                      <a:pt x="49" y="13"/>
                      <a:pt x="43" y="9"/>
                    </a:cubicBezTo>
                    <a:cubicBezTo>
                      <a:pt x="36" y="3"/>
                      <a:pt x="27" y="0"/>
                      <a:pt x="18"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1" name="Freeform 92">
                <a:extLst>
                  <a:ext uri="{FF2B5EF4-FFF2-40B4-BE49-F238E27FC236}">
                    <a16:creationId xmlns:a16="http://schemas.microsoft.com/office/drawing/2014/main" id="{7BEE2E39-AD97-46E6-B3B5-8C6891F36A64}"/>
                  </a:ext>
                </a:extLst>
              </p:cNvPr>
              <p:cNvSpPr>
                <a:spLocks/>
              </p:cNvSpPr>
              <p:nvPr/>
            </p:nvSpPr>
            <p:spPr bwMode="auto">
              <a:xfrm>
                <a:off x="4394" y="2649"/>
                <a:ext cx="152" cy="119"/>
              </a:xfrm>
              <a:custGeom>
                <a:avLst/>
                <a:gdLst>
                  <a:gd name="T0" fmla="*/ 7 w 64"/>
                  <a:gd name="T1" fmla="*/ 0 h 50"/>
                  <a:gd name="T2" fmla="*/ 4 w 64"/>
                  <a:gd name="T3" fmla="*/ 0 h 50"/>
                  <a:gd name="T4" fmla="*/ 1 w 64"/>
                  <a:gd name="T5" fmla="*/ 13 h 50"/>
                  <a:gd name="T6" fmla="*/ 38 w 64"/>
                  <a:gd name="T7" fmla="*/ 50 h 50"/>
                  <a:gd name="T8" fmla="*/ 53 w 64"/>
                  <a:gd name="T9" fmla="*/ 46 h 50"/>
                  <a:gd name="T10" fmla="*/ 62 w 64"/>
                  <a:gd name="T11" fmla="*/ 23 h 50"/>
                  <a:gd name="T12" fmla="*/ 60 w 64"/>
                  <a:gd name="T13" fmla="*/ 18 h 50"/>
                  <a:gd name="T14" fmla="*/ 60 w 64"/>
                  <a:gd name="T15" fmla="*/ 18 h 50"/>
                  <a:gd name="T16" fmla="*/ 56 w 64"/>
                  <a:gd name="T17" fmla="*/ 16 h 50"/>
                  <a:gd name="T18" fmla="*/ 41 w 64"/>
                  <a:gd name="T19" fmla="*/ 8 h 50"/>
                  <a:gd name="T20" fmla="*/ 43 w 64"/>
                  <a:gd name="T21" fmla="*/ 9 h 50"/>
                  <a:gd name="T22" fmla="*/ 51 w 64"/>
                  <a:gd name="T23" fmla="*/ 35 h 50"/>
                  <a:gd name="T24" fmla="*/ 40 w 64"/>
                  <a:gd name="T25" fmla="*/ 41 h 50"/>
                  <a:gd name="T26" fmla="*/ 31 w 64"/>
                  <a:gd name="T27" fmla="*/ 39 h 50"/>
                  <a:gd name="T28" fmla="*/ 18 w 64"/>
                  <a:gd name="T29" fmla="*/ 31 h 50"/>
                  <a:gd name="T30" fmla="*/ 11 w 64"/>
                  <a:gd name="T31" fmla="*/ 20 h 50"/>
                  <a:gd name="T32" fmla="*/ 15 w 64"/>
                  <a:gd name="T33" fmla="*/ 2 h 50"/>
                  <a:gd name="T34" fmla="*/ 20 w 64"/>
                  <a:gd name="T35" fmla="*/ 1 h 50"/>
                  <a:gd name="T36" fmla="*/ 22 w 64"/>
                  <a:gd name="T37" fmla="*/ 2 h 50"/>
                  <a:gd name="T38" fmla="*/ 7 w 64"/>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50">
                    <a:moveTo>
                      <a:pt x="7" y="0"/>
                    </a:moveTo>
                    <a:cubicBezTo>
                      <a:pt x="6" y="0"/>
                      <a:pt x="5" y="0"/>
                      <a:pt x="4" y="0"/>
                    </a:cubicBezTo>
                    <a:cubicBezTo>
                      <a:pt x="2" y="3"/>
                      <a:pt x="0" y="8"/>
                      <a:pt x="1" y="13"/>
                    </a:cubicBezTo>
                    <a:cubicBezTo>
                      <a:pt x="1" y="32"/>
                      <a:pt x="19" y="50"/>
                      <a:pt x="38" y="50"/>
                    </a:cubicBezTo>
                    <a:cubicBezTo>
                      <a:pt x="43" y="50"/>
                      <a:pt x="48" y="48"/>
                      <a:pt x="53" y="46"/>
                    </a:cubicBezTo>
                    <a:cubicBezTo>
                      <a:pt x="61" y="41"/>
                      <a:pt x="64" y="31"/>
                      <a:pt x="62" y="23"/>
                    </a:cubicBezTo>
                    <a:cubicBezTo>
                      <a:pt x="62" y="22"/>
                      <a:pt x="61" y="20"/>
                      <a:pt x="60" y="18"/>
                    </a:cubicBezTo>
                    <a:cubicBezTo>
                      <a:pt x="60" y="18"/>
                      <a:pt x="60" y="18"/>
                      <a:pt x="60" y="18"/>
                    </a:cubicBezTo>
                    <a:cubicBezTo>
                      <a:pt x="59" y="17"/>
                      <a:pt x="58" y="16"/>
                      <a:pt x="56" y="16"/>
                    </a:cubicBezTo>
                    <a:cubicBezTo>
                      <a:pt x="51" y="13"/>
                      <a:pt x="46" y="10"/>
                      <a:pt x="41" y="8"/>
                    </a:cubicBezTo>
                    <a:cubicBezTo>
                      <a:pt x="42" y="8"/>
                      <a:pt x="43" y="9"/>
                      <a:pt x="43" y="9"/>
                    </a:cubicBezTo>
                    <a:cubicBezTo>
                      <a:pt x="51" y="14"/>
                      <a:pt x="57" y="26"/>
                      <a:pt x="51" y="35"/>
                    </a:cubicBezTo>
                    <a:cubicBezTo>
                      <a:pt x="49" y="39"/>
                      <a:pt x="44" y="41"/>
                      <a:pt x="40" y="41"/>
                    </a:cubicBezTo>
                    <a:cubicBezTo>
                      <a:pt x="37" y="41"/>
                      <a:pt x="34" y="40"/>
                      <a:pt x="31" y="39"/>
                    </a:cubicBezTo>
                    <a:cubicBezTo>
                      <a:pt x="26" y="37"/>
                      <a:pt x="21" y="34"/>
                      <a:pt x="18" y="31"/>
                    </a:cubicBezTo>
                    <a:cubicBezTo>
                      <a:pt x="15" y="28"/>
                      <a:pt x="12" y="24"/>
                      <a:pt x="11" y="20"/>
                    </a:cubicBezTo>
                    <a:cubicBezTo>
                      <a:pt x="8" y="13"/>
                      <a:pt x="7" y="3"/>
                      <a:pt x="15" y="2"/>
                    </a:cubicBezTo>
                    <a:cubicBezTo>
                      <a:pt x="17" y="2"/>
                      <a:pt x="18" y="1"/>
                      <a:pt x="20" y="1"/>
                    </a:cubicBezTo>
                    <a:cubicBezTo>
                      <a:pt x="20" y="1"/>
                      <a:pt x="21" y="2"/>
                      <a:pt x="22" y="2"/>
                    </a:cubicBezTo>
                    <a:cubicBezTo>
                      <a:pt x="17" y="1"/>
                      <a:pt x="12" y="0"/>
                      <a:pt x="7"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2" name="Freeform 93">
                <a:extLst>
                  <a:ext uri="{FF2B5EF4-FFF2-40B4-BE49-F238E27FC236}">
                    <a16:creationId xmlns:a16="http://schemas.microsoft.com/office/drawing/2014/main" id="{13B36C5D-7EB4-4586-8467-26CEECCF7A10}"/>
                  </a:ext>
                </a:extLst>
              </p:cNvPr>
              <p:cNvSpPr>
                <a:spLocks noEditPoints="1"/>
              </p:cNvSpPr>
              <p:nvPr/>
            </p:nvSpPr>
            <p:spPr bwMode="auto">
              <a:xfrm>
                <a:off x="4543" y="2620"/>
                <a:ext cx="159" cy="150"/>
              </a:xfrm>
              <a:custGeom>
                <a:avLst/>
                <a:gdLst>
                  <a:gd name="T0" fmla="*/ 46 w 67"/>
                  <a:gd name="T1" fmla="*/ 55 h 63"/>
                  <a:gd name="T2" fmla="*/ 34 w 67"/>
                  <a:gd name="T3" fmla="*/ 53 h 63"/>
                  <a:gd name="T4" fmla="*/ 19 w 67"/>
                  <a:gd name="T5" fmla="*/ 40 h 63"/>
                  <a:gd name="T6" fmla="*/ 13 w 67"/>
                  <a:gd name="T7" fmla="*/ 19 h 63"/>
                  <a:gd name="T8" fmla="*/ 29 w 67"/>
                  <a:gd name="T9" fmla="*/ 8 h 63"/>
                  <a:gd name="T10" fmla="*/ 36 w 67"/>
                  <a:gd name="T11" fmla="*/ 9 h 63"/>
                  <a:gd name="T12" fmla="*/ 53 w 67"/>
                  <a:gd name="T13" fmla="*/ 25 h 63"/>
                  <a:gd name="T14" fmla="*/ 57 w 67"/>
                  <a:gd name="T15" fmla="*/ 48 h 63"/>
                  <a:gd name="T16" fmla="*/ 49 w 67"/>
                  <a:gd name="T17" fmla="*/ 55 h 63"/>
                  <a:gd name="T18" fmla="*/ 46 w 67"/>
                  <a:gd name="T19" fmla="*/ 55 h 63"/>
                  <a:gd name="T20" fmla="*/ 30 w 67"/>
                  <a:gd name="T21" fmla="*/ 0 h 63"/>
                  <a:gd name="T22" fmla="*/ 6 w 67"/>
                  <a:gd name="T23" fmla="*/ 30 h 63"/>
                  <a:gd name="T24" fmla="*/ 9 w 67"/>
                  <a:gd name="T25" fmla="*/ 38 h 63"/>
                  <a:gd name="T26" fmla="*/ 41 w 67"/>
                  <a:gd name="T27" fmla="*/ 63 h 63"/>
                  <a:gd name="T28" fmla="*/ 44 w 67"/>
                  <a:gd name="T29" fmla="*/ 63 h 63"/>
                  <a:gd name="T30" fmla="*/ 53 w 67"/>
                  <a:gd name="T31" fmla="*/ 62 h 63"/>
                  <a:gd name="T32" fmla="*/ 66 w 67"/>
                  <a:gd name="T33" fmla="*/ 39 h 63"/>
                  <a:gd name="T34" fmla="*/ 62 w 67"/>
                  <a:gd name="T35" fmla="*/ 24 h 63"/>
                  <a:gd name="T36" fmla="*/ 47 w 67"/>
                  <a:gd name="T37" fmla="*/ 6 h 63"/>
                  <a:gd name="T38" fmla="*/ 30 w 67"/>
                  <a:gd name="T3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3">
                    <a:moveTo>
                      <a:pt x="46" y="55"/>
                    </a:moveTo>
                    <a:cubicBezTo>
                      <a:pt x="42" y="55"/>
                      <a:pt x="37" y="54"/>
                      <a:pt x="34" y="53"/>
                    </a:cubicBezTo>
                    <a:cubicBezTo>
                      <a:pt x="28" y="50"/>
                      <a:pt x="23" y="45"/>
                      <a:pt x="19" y="40"/>
                    </a:cubicBezTo>
                    <a:cubicBezTo>
                      <a:pt x="15" y="34"/>
                      <a:pt x="12" y="26"/>
                      <a:pt x="13" y="19"/>
                    </a:cubicBezTo>
                    <a:cubicBezTo>
                      <a:pt x="15" y="11"/>
                      <a:pt x="22" y="8"/>
                      <a:pt x="29" y="8"/>
                    </a:cubicBezTo>
                    <a:cubicBezTo>
                      <a:pt x="31" y="8"/>
                      <a:pt x="34" y="8"/>
                      <a:pt x="36" y="9"/>
                    </a:cubicBezTo>
                    <a:cubicBezTo>
                      <a:pt x="44" y="11"/>
                      <a:pt x="50" y="18"/>
                      <a:pt x="53" y="25"/>
                    </a:cubicBezTo>
                    <a:cubicBezTo>
                      <a:pt x="56" y="31"/>
                      <a:pt x="60" y="41"/>
                      <a:pt x="57" y="48"/>
                    </a:cubicBezTo>
                    <a:cubicBezTo>
                      <a:pt x="56" y="51"/>
                      <a:pt x="52" y="54"/>
                      <a:pt x="49" y="55"/>
                    </a:cubicBezTo>
                    <a:cubicBezTo>
                      <a:pt x="48" y="55"/>
                      <a:pt x="47" y="55"/>
                      <a:pt x="46" y="55"/>
                    </a:cubicBezTo>
                    <a:moveTo>
                      <a:pt x="30" y="0"/>
                    </a:moveTo>
                    <a:cubicBezTo>
                      <a:pt x="14" y="0"/>
                      <a:pt x="0" y="12"/>
                      <a:pt x="6" y="30"/>
                    </a:cubicBezTo>
                    <a:cubicBezTo>
                      <a:pt x="6" y="33"/>
                      <a:pt x="7" y="36"/>
                      <a:pt x="9" y="38"/>
                    </a:cubicBezTo>
                    <a:cubicBezTo>
                      <a:pt x="19" y="46"/>
                      <a:pt x="30" y="55"/>
                      <a:pt x="41" y="63"/>
                    </a:cubicBezTo>
                    <a:cubicBezTo>
                      <a:pt x="42" y="63"/>
                      <a:pt x="43" y="63"/>
                      <a:pt x="44" y="63"/>
                    </a:cubicBezTo>
                    <a:cubicBezTo>
                      <a:pt x="47" y="63"/>
                      <a:pt x="50" y="62"/>
                      <a:pt x="53" y="62"/>
                    </a:cubicBezTo>
                    <a:cubicBezTo>
                      <a:pt x="64" y="59"/>
                      <a:pt x="67" y="49"/>
                      <a:pt x="66" y="39"/>
                    </a:cubicBezTo>
                    <a:cubicBezTo>
                      <a:pt x="65" y="34"/>
                      <a:pt x="64" y="28"/>
                      <a:pt x="62" y="24"/>
                    </a:cubicBezTo>
                    <a:cubicBezTo>
                      <a:pt x="58" y="17"/>
                      <a:pt x="54" y="10"/>
                      <a:pt x="47" y="6"/>
                    </a:cubicBezTo>
                    <a:cubicBezTo>
                      <a:pt x="42" y="2"/>
                      <a:pt x="36" y="0"/>
                      <a:pt x="30"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3" name="Freeform 94">
                <a:extLst>
                  <a:ext uri="{FF2B5EF4-FFF2-40B4-BE49-F238E27FC236}">
                    <a16:creationId xmlns:a16="http://schemas.microsoft.com/office/drawing/2014/main" id="{C0507CCE-485C-48A1-AC17-EE820F52B14F}"/>
                  </a:ext>
                </a:extLst>
              </p:cNvPr>
              <p:cNvSpPr>
                <a:spLocks/>
              </p:cNvSpPr>
              <p:nvPr/>
            </p:nvSpPr>
            <p:spPr bwMode="auto">
              <a:xfrm>
                <a:off x="4565" y="2711"/>
                <a:ext cx="76" cy="59"/>
              </a:xfrm>
              <a:custGeom>
                <a:avLst/>
                <a:gdLst>
                  <a:gd name="T0" fmla="*/ 0 w 32"/>
                  <a:gd name="T1" fmla="*/ 0 h 25"/>
                  <a:gd name="T2" fmla="*/ 32 w 32"/>
                  <a:gd name="T3" fmla="*/ 25 h 25"/>
                  <a:gd name="T4" fmla="*/ 0 w 32"/>
                  <a:gd name="T5" fmla="*/ 0 h 25"/>
                </a:gdLst>
                <a:ahLst/>
                <a:cxnLst>
                  <a:cxn ang="0">
                    <a:pos x="T0" y="T1"/>
                  </a:cxn>
                  <a:cxn ang="0">
                    <a:pos x="T2" y="T3"/>
                  </a:cxn>
                  <a:cxn ang="0">
                    <a:pos x="T4" y="T5"/>
                  </a:cxn>
                </a:cxnLst>
                <a:rect l="0" t="0" r="r" b="b"/>
                <a:pathLst>
                  <a:path w="32" h="25">
                    <a:moveTo>
                      <a:pt x="0" y="0"/>
                    </a:moveTo>
                    <a:cubicBezTo>
                      <a:pt x="6" y="13"/>
                      <a:pt x="18" y="23"/>
                      <a:pt x="32" y="25"/>
                    </a:cubicBezTo>
                    <a:cubicBezTo>
                      <a:pt x="21" y="17"/>
                      <a:pt x="10" y="8"/>
                      <a:pt x="0"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4" name="Freeform 95">
                <a:extLst>
                  <a:ext uri="{FF2B5EF4-FFF2-40B4-BE49-F238E27FC236}">
                    <a16:creationId xmlns:a16="http://schemas.microsoft.com/office/drawing/2014/main" id="{B8B48074-C929-44A8-B248-73925F61039B}"/>
                  </a:ext>
                </a:extLst>
              </p:cNvPr>
              <p:cNvSpPr>
                <a:spLocks/>
              </p:cNvSpPr>
              <p:nvPr/>
            </p:nvSpPr>
            <p:spPr bwMode="auto">
              <a:xfrm>
                <a:off x="4674" y="2775"/>
                <a:ext cx="78" cy="31"/>
              </a:xfrm>
              <a:custGeom>
                <a:avLst/>
                <a:gdLst>
                  <a:gd name="T0" fmla="*/ 12 w 33"/>
                  <a:gd name="T1" fmla="*/ 0 h 13"/>
                  <a:gd name="T2" fmla="*/ 0 w 33"/>
                  <a:gd name="T3" fmla="*/ 5 h 13"/>
                  <a:gd name="T4" fmla="*/ 3 w 33"/>
                  <a:gd name="T5" fmla="*/ 7 h 13"/>
                  <a:gd name="T6" fmla="*/ 7 w 33"/>
                  <a:gd name="T7" fmla="*/ 9 h 13"/>
                  <a:gd name="T8" fmla="*/ 12 w 33"/>
                  <a:gd name="T9" fmla="*/ 7 h 13"/>
                  <a:gd name="T10" fmla="*/ 24 w 33"/>
                  <a:gd name="T11" fmla="*/ 11 h 13"/>
                  <a:gd name="T12" fmla="*/ 25 w 33"/>
                  <a:gd name="T13" fmla="*/ 13 h 13"/>
                  <a:gd name="T14" fmla="*/ 26 w 33"/>
                  <a:gd name="T15" fmla="*/ 13 h 13"/>
                  <a:gd name="T16" fmla="*/ 29 w 33"/>
                  <a:gd name="T17" fmla="*/ 13 h 13"/>
                  <a:gd name="T18" fmla="*/ 33 w 33"/>
                  <a:gd name="T19" fmla="*/ 13 h 13"/>
                  <a:gd name="T20" fmla="*/ 30 w 33"/>
                  <a:gd name="T21" fmla="*/ 8 h 13"/>
                  <a:gd name="T22" fmla="*/ 12 w 3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3">
                    <a:moveTo>
                      <a:pt x="12" y="0"/>
                    </a:moveTo>
                    <a:cubicBezTo>
                      <a:pt x="7" y="0"/>
                      <a:pt x="3" y="2"/>
                      <a:pt x="0" y="5"/>
                    </a:cubicBezTo>
                    <a:cubicBezTo>
                      <a:pt x="1" y="6"/>
                      <a:pt x="2" y="7"/>
                      <a:pt x="3" y="7"/>
                    </a:cubicBezTo>
                    <a:cubicBezTo>
                      <a:pt x="4" y="8"/>
                      <a:pt x="6" y="8"/>
                      <a:pt x="7" y="9"/>
                    </a:cubicBezTo>
                    <a:cubicBezTo>
                      <a:pt x="8" y="8"/>
                      <a:pt x="10" y="7"/>
                      <a:pt x="12" y="7"/>
                    </a:cubicBezTo>
                    <a:cubicBezTo>
                      <a:pt x="16" y="7"/>
                      <a:pt x="22" y="9"/>
                      <a:pt x="24" y="11"/>
                    </a:cubicBezTo>
                    <a:cubicBezTo>
                      <a:pt x="24" y="12"/>
                      <a:pt x="25" y="12"/>
                      <a:pt x="25" y="13"/>
                    </a:cubicBezTo>
                    <a:cubicBezTo>
                      <a:pt x="25" y="13"/>
                      <a:pt x="26" y="13"/>
                      <a:pt x="26" y="13"/>
                    </a:cubicBezTo>
                    <a:cubicBezTo>
                      <a:pt x="26" y="13"/>
                      <a:pt x="27" y="13"/>
                      <a:pt x="29" y="13"/>
                    </a:cubicBezTo>
                    <a:cubicBezTo>
                      <a:pt x="30" y="13"/>
                      <a:pt x="32" y="13"/>
                      <a:pt x="33" y="13"/>
                    </a:cubicBezTo>
                    <a:cubicBezTo>
                      <a:pt x="33" y="11"/>
                      <a:pt x="32" y="9"/>
                      <a:pt x="30" y="8"/>
                    </a:cubicBezTo>
                    <a:cubicBezTo>
                      <a:pt x="26" y="3"/>
                      <a:pt x="19" y="0"/>
                      <a:pt x="12"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5" name="Freeform 96">
                <a:extLst>
                  <a:ext uri="{FF2B5EF4-FFF2-40B4-BE49-F238E27FC236}">
                    <a16:creationId xmlns:a16="http://schemas.microsoft.com/office/drawing/2014/main" id="{4C0A40A2-299E-436B-B5AC-E988216ECE7A}"/>
                  </a:ext>
                </a:extLst>
              </p:cNvPr>
              <p:cNvSpPr>
                <a:spLocks/>
              </p:cNvSpPr>
              <p:nvPr/>
            </p:nvSpPr>
            <p:spPr bwMode="auto">
              <a:xfrm>
                <a:off x="4660" y="2787"/>
                <a:ext cx="107" cy="74"/>
              </a:xfrm>
              <a:custGeom>
                <a:avLst/>
                <a:gdLst>
                  <a:gd name="T0" fmla="*/ 6 w 45"/>
                  <a:gd name="T1" fmla="*/ 0 h 31"/>
                  <a:gd name="T2" fmla="*/ 5 w 45"/>
                  <a:gd name="T3" fmla="*/ 2 h 31"/>
                  <a:gd name="T4" fmla="*/ 16 w 45"/>
                  <a:gd name="T5" fmla="*/ 29 h 31"/>
                  <a:gd name="T6" fmla="*/ 25 w 45"/>
                  <a:gd name="T7" fmla="*/ 31 h 31"/>
                  <a:gd name="T8" fmla="*/ 39 w 45"/>
                  <a:gd name="T9" fmla="*/ 8 h 31"/>
                  <a:gd name="T10" fmla="*/ 35 w 45"/>
                  <a:gd name="T11" fmla="*/ 8 h 31"/>
                  <a:gd name="T12" fmla="*/ 32 w 45"/>
                  <a:gd name="T13" fmla="*/ 8 h 31"/>
                  <a:gd name="T14" fmla="*/ 31 w 45"/>
                  <a:gd name="T15" fmla="*/ 8 h 31"/>
                  <a:gd name="T16" fmla="*/ 24 w 45"/>
                  <a:gd name="T17" fmla="*/ 24 h 31"/>
                  <a:gd name="T18" fmla="*/ 19 w 45"/>
                  <a:gd name="T19" fmla="*/ 23 h 31"/>
                  <a:gd name="T20" fmla="*/ 10 w 45"/>
                  <a:gd name="T21" fmla="*/ 7 h 31"/>
                  <a:gd name="T22" fmla="*/ 13 w 45"/>
                  <a:gd name="T23" fmla="*/ 4 h 31"/>
                  <a:gd name="T24" fmla="*/ 9 w 45"/>
                  <a:gd name="T25" fmla="*/ 2 h 31"/>
                  <a:gd name="T26" fmla="*/ 6 w 45"/>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1">
                    <a:moveTo>
                      <a:pt x="6" y="0"/>
                    </a:moveTo>
                    <a:cubicBezTo>
                      <a:pt x="5" y="1"/>
                      <a:pt x="5" y="2"/>
                      <a:pt x="5" y="2"/>
                    </a:cubicBezTo>
                    <a:cubicBezTo>
                      <a:pt x="0" y="12"/>
                      <a:pt x="6" y="25"/>
                      <a:pt x="16" y="29"/>
                    </a:cubicBezTo>
                    <a:cubicBezTo>
                      <a:pt x="19" y="31"/>
                      <a:pt x="22" y="31"/>
                      <a:pt x="25" y="31"/>
                    </a:cubicBezTo>
                    <a:cubicBezTo>
                      <a:pt x="37" y="31"/>
                      <a:pt x="45" y="19"/>
                      <a:pt x="39" y="8"/>
                    </a:cubicBezTo>
                    <a:cubicBezTo>
                      <a:pt x="38" y="8"/>
                      <a:pt x="36" y="8"/>
                      <a:pt x="35" y="8"/>
                    </a:cubicBezTo>
                    <a:cubicBezTo>
                      <a:pt x="33" y="8"/>
                      <a:pt x="32" y="8"/>
                      <a:pt x="32" y="8"/>
                    </a:cubicBezTo>
                    <a:cubicBezTo>
                      <a:pt x="32" y="8"/>
                      <a:pt x="31" y="8"/>
                      <a:pt x="31" y="8"/>
                    </a:cubicBezTo>
                    <a:cubicBezTo>
                      <a:pt x="38" y="15"/>
                      <a:pt x="32" y="24"/>
                      <a:pt x="24" y="24"/>
                    </a:cubicBezTo>
                    <a:cubicBezTo>
                      <a:pt x="22" y="24"/>
                      <a:pt x="21" y="23"/>
                      <a:pt x="19" y="23"/>
                    </a:cubicBezTo>
                    <a:cubicBezTo>
                      <a:pt x="13" y="20"/>
                      <a:pt x="10" y="13"/>
                      <a:pt x="10" y="7"/>
                    </a:cubicBezTo>
                    <a:cubicBezTo>
                      <a:pt x="11" y="6"/>
                      <a:pt x="12" y="4"/>
                      <a:pt x="13" y="4"/>
                    </a:cubicBezTo>
                    <a:cubicBezTo>
                      <a:pt x="12" y="3"/>
                      <a:pt x="10" y="3"/>
                      <a:pt x="9" y="2"/>
                    </a:cubicBezTo>
                    <a:cubicBezTo>
                      <a:pt x="8" y="2"/>
                      <a:pt x="7" y="1"/>
                      <a:pt x="6" y="0"/>
                    </a:cubicBezTo>
                  </a:path>
                </a:pathLst>
              </a:custGeom>
              <a:solidFill>
                <a:srgbClr val="DF9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6" name="Freeform 97">
                <a:extLst>
                  <a:ext uri="{FF2B5EF4-FFF2-40B4-BE49-F238E27FC236}">
                    <a16:creationId xmlns:a16="http://schemas.microsoft.com/office/drawing/2014/main" id="{2281398B-5FBD-4655-B520-DF3FB48E6BA6}"/>
                  </a:ext>
                </a:extLst>
              </p:cNvPr>
              <p:cNvSpPr>
                <a:spLocks noEditPoints="1"/>
              </p:cNvSpPr>
              <p:nvPr/>
            </p:nvSpPr>
            <p:spPr bwMode="auto">
              <a:xfrm>
                <a:off x="4674" y="2594"/>
                <a:ext cx="104" cy="83"/>
              </a:xfrm>
              <a:custGeom>
                <a:avLst/>
                <a:gdLst>
                  <a:gd name="T0" fmla="*/ 21 w 44"/>
                  <a:gd name="T1" fmla="*/ 29 h 35"/>
                  <a:gd name="T2" fmla="*/ 15 w 44"/>
                  <a:gd name="T3" fmla="*/ 27 h 35"/>
                  <a:gd name="T4" fmla="*/ 10 w 44"/>
                  <a:gd name="T5" fmla="*/ 22 h 35"/>
                  <a:gd name="T6" fmla="*/ 8 w 44"/>
                  <a:gd name="T7" fmla="*/ 17 h 35"/>
                  <a:gd name="T8" fmla="*/ 13 w 44"/>
                  <a:gd name="T9" fmla="*/ 6 h 35"/>
                  <a:gd name="T10" fmla="*/ 14 w 44"/>
                  <a:gd name="T11" fmla="*/ 6 h 35"/>
                  <a:gd name="T12" fmla="*/ 27 w 44"/>
                  <a:gd name="T13" fmla="*/ 20 h 35"/>
                  <a:gd name="T14" fmla="*/ 25 w 44"/>
                  <a:gd name="T15" fmla="*/ 28 h 35"/>
                  <a:gd name="T16" fmla="*/ 21 w 44"/>
                  <a:gd name="T17" fmla="*/ 29 h 35"/>
                  <a:gd name="T18" fmla="*/ 14 w 44"/>
                  <a:gd name="T19" fmla="*/ 0 h 35"/>
                  <a:gd name="T20" fmla="*/ 3 w 44"/>
                  <a:gd name="T21" fmla="*/ 6 h 35"/>
                  <a:gd name="T22" fmla="*/ 2 w 44"/>
                  <a:gd name="T23" fmla="*/ 20 h 35"/>
                  <a:gd name="T24" fmla="*/ 9 w 44"/>
                  <a:gd name="T25" fmla="*/ 26 h 35"/>
                  <a:gd name="T26" fmla="*/ 23 w 44"/>
                  <a:gd name="T27" fmla="*/ 35 h 35"/>
                  <a:gd name="T28" fmla="*/ 24 w 44"/>
                  <a:gd name="T29" fmla="*/ 34 h 35"/>
                  <a:gd name="T30" fmla="*/ 17 w 44"/>
                  <a:gd name="T31" fmla="*/ 0 h 35"/>
                  <a:gd name="T32" fmla="*/ 14 w 44"/>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5">
                    <a:moveTo>
                      <a:pt x="21" y="29"/>
                    </a:moveTo>
                    <a:cubicBezTo>
                      <a:pt x="19" y="29"/>
                      <a:pt x="16" y="28"/>
                      <a:pt x="15" y="27"/>
                    </a:cubicBezTo>
                    <a:cubicBezTo>
                      <a:pt x="13" y="25"/>
                      <a:pt x="11" y="23"/>
                      <a:pt x="10" y="22"/>
                    </a:cubicBezTo>
                    <a:cubicBezTo>
                      <a:pt x="9" y="20"/>
                      <a:pt x="8" y="18"/>
                      <a:pt x="8" y="17"/>
                    </a:cubicBezTo>
                    <a:cubicBezTo>
                      <a:pt x="7" y="12"/>
                      <a:pt x="8" y="6"/>
                      <a:pt x="13" y="6"/>
                    </a:cubicBezTo>
                    <a:cubicBezTo>
                      <a:pt x="14" y="6"/>
                      <a:pt x="14" y="6"/>
                      <a:pt x="14" y="6"/>
                    </a:cubicBezTo>
                    <a:cubicBezTo>
                      <a:pt x="20" y="7"/>
                      <a:pt x="27" y="13"/>
                      <a:pt x="27" y="20"/>
                    </a:cubicBezTo>
                    <a:cubicBezTo>
                      <a:pt x="28" y="23"/>
                      <a:pt x="28" y="26"/>
                      <a:pt x="25" y="28"/>
                    </a:cubicBezTo>
                    <a:cubicBezTo>
                      <a:pt x="24" y="29"/>
                      <a:pt x="22" y="29"/>
                      <a:pt x="21" y="29"/>
                    </a:cubicBezTo>
                    <a:moveTo>
                      <a:pt x="14" y="0"/>
                    </a:moveTo>
                    <a:cubicBezTo>
                      <a:pt x="9" y="0"/>
                      <a:pt x="5" y="2"/>
                      <a:pt x="3" y="6"/>
                    </a:cubicBezTo>
                    <a:cubicBezTo>
                      <a:pt x="0" y="10"/>
                      <a:pt x="0" y="16"/>
                      <a:pt x="2" y="20"/>
                    </a:cubicBezTo>
                    <a:cubicBezTo>
                      <a:pt x="4" y="22"/>
                      <a:pt x="7" y="24"/>
                      <a:pt x="9" y="26"/>
                    </a:cubicBezTo>
                    <a:cubicBezTo>
                      <a:pt x="13" y="29"/>
                      <a:pt x="18" y="32"/>
                      <a:pt x="23" y="35"/>
                    </a:cubicBezTo>
                    <a:cubicBezTo>
                      <a:pt x="23" y="35"/>
                      <a:pt x="24" y="35"/>
                      <a:pt x="24" y="34"/>
                    </a:cubicBezTo>
                    <a:cubicBezTo>
                      <a:pt x="44" y="27"/>
                      <a:pt x="30" y="4"/>
                      <a:pt x="17" y="0"/>
                    </a:cubicBezTo>
                    <a:cubicBezTo>
                      <a:pt x="16" y="0"/>
                      <a:pt x="15" y="0"/>
                      <a:pt x="14" y="0"/>
                    </a:cubicBezTo>
                  </a:path>
                </a:pathLst>
              </a:custGeom>
              <a:solidFill>
                <a:srgbClr val="E3B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7" name="Freeform 98">
                <a:extLst>
                  <a:ext uri="{FF2B5EF4-FFF2-40B4-BE49-F238E27FC236}">
                    <a16:creationId xmlns:a16="http://schemas.microsoft.com/office/drawing/2014/main" id="{E5E543B2-7282-460F-BC7D-1B2A18B848EA}"/>
                  </a:ext>
                </a:extLst>
              </p:cNvPr>
              <p:cNvSpPr>
                <a:spLocks/>
              </p:cNvSpPr>
              <p:nvPr/>
            </p:nvSpPr>
            <p:spPr bwMode="auto">
              <a:xfrm>
                <a:off x="4679" y="2642"/>
                <a:ext cx="50" cy="35"/>
              </a:xfrm>
              <a:custGeom>
                <a:avLst/>
                <a:gdLst>
                  <a:gd name="T0" fmla="*/ 0 w 21"/>
                  <a:gd name="T1" fmla="*/ 0 h 15"/>
                  <a:gd name="T2" fmla="*/ 1 w 21"/>
                  <a:gd name="T3" fmla="*/ 3 h 15"/>
                  <a:gd name="T4" fmla="*/ 18 w 21"/>
                  <a:gd name="T5" fmla="*/ 15 h 15"/>
                  <a:gd name="T6" fmla="*/ 21 w 21"/>
                  <a:gd name="T7" fmla="*/ 15 h 15"/>
                  <a:gd name="T8" fmla="*/ 7 w 21"/>
                  <a:gd name="T9" fmla="*/ 6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cubicBezTo>
                      <a:pt x="0" y="1"/>
                      <a:pt x="1" y="2"/>
                      <a:pt x="1" y="3"/>
                    </a:cubicBezTo>
                    <a:cubicBezTo>
                      <a:pt x="5" y="9"/>
                      <a:pt x="11" y="15"/>
                      <a:pt x="18" y="15"/>
                    </a:cubicBezTo>
                    <a:cubicBezTo>
                      <a:pt x="19" y="15"/>
                      <a:pt x="20" y="15"/>
                      <a:pt x="21" y="15"/>
                    </a:cubicBezTo>
                    <a:cubicBezTo>
                      <a:pt x="16" y="12"/>
                      <a:pt x="11" y="9"/>
                      <a:pt x="7" y="6"/>
                    </a:cubicBezTo>
                    <a:cubicBezTo>
                      <a:pt x="5" y="4"/>
                      <a:pt x="2" y="2"/>
                      <a:pt x="0" y="0"/>
                    </a:cubicBezTo>
                  </a:path>
                </a:pathLst>
              </a:custGeom>
              <a:solidFill>
                <a:srgbClr val="E1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8" name="Freeform 99">
                <a:extLst>
                  <a:ext uri="{FF2B5EF4-FFF2-40B4-BE49-F238E27FC236}">
                    <a16:creationId xmlns:a16="http://schemas.microsoft.com/office/drawing/2014/main" id="{721BAB47-C711-4B43-9D7F-09FA8E3A580A}"/>
                  </a:ext>
                </a:extLst>
              </p:cNvPr>
              <p:cNvSpPr>
                <a:spLocks noEditPoints="1"/>
              </p:cNvSpPr>
              <p:nvPr/>
            </p:nvSpPr>
            <p:spPr bwMode="auto">
              <a:xfrm>
                <a:off x="3881" y="2299"/>
                <a:ext cx="118" cy="83"/>
              </a:xfrm>
              <a:custGeom>
                <a:avLst/>
                <a:gdLst>
                  <a:gd name="T0" fmla="*/ 16 w 50"/>
                  <a:gd name="T1" fmla="*/ 2 h 35"/>
                  <a:gd name="T2" fmla="*/ 10 w 50"/>
                  <a:gd name="T3" fmla="*/ 5 h 35"/>
                  <a:gd name="T4" fmla="*/ 17 w 50"/>
                  <a:gd name="T5" fmla="*/ 32 h 35"/>
                  <a:gd name="T6" fmla="*/ 29 w 50"/>
                  <a:gd name="T7" fmla="*/ 34 h 35"/>
                  <a:gd name="T8" fmla="*/ 39 w 50"/>
                  <a:gd name="T9" fmla="*/ 30 h 35"/>
                  <a:gd name="T10" fmla="*/ 31 w 50"/>
                  <a:gd name="T11" fmla="*/ 1 h 35"/>
                  <a:gd name="T12" fmla="*/ 16 w 50"/>
                  <a:gd name="T13" fmla="*/ 2 h 35"/>
                  <a:gd name="T14" fmla="*/ 21 w 50"/>
                  <a:gd name="T15" fmla="*/ 28 h 35"/>
                  <a:gd name="T16" fmla="*/ 12 w 50"/>
                  <a:gd name="T17" fmla="*/ 18 h 35"/>
                  <a:gd name="T18" fmla="*/ 21 w 50"/>
                  <a:gd name="T19" fmla="*/ 7 h 35"/>
                  <a:gd name="T20" fmla="*/ 37 w 50"/>
                  <a:gd name="T21" fmla="*/ 9 h 35"/>
                  <a:gd name="T22" fmla="*/ 34 w 50"/>
                  <a:gd name="T23" fmla="*/ 26 h 35"/>
                  <a:gd name="T24" fmla="*/ 21 w 50"/>
                  <a:gd name="T2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5">
                    <a:moveTo>
                      <a:pt x="16" y="2"/>
                    </a:moveTo>
                    <a:cubicBezTo>
                      <a:pt x="14" y="2"/>
                      <a:pt x="12" y="4"/>
                      <a:pt x="10" y="5"/>
                    </a:cubicBezTo>
                    <a:cubicBezTo>
                      <a:pt x="0" y="14"/>
                      <a:pt x="5" y="28"/>
                      <a:pt x="17" y="32"/>
                    </a:cubicBezTo>
                    <a:cubicBezTo>
                      <a:pt x="20" y="34"/>
                      <a:pt x="25" y="35"/>
                      <a:pt x="29" y="34"/>
                    </a:cubicBezTo>
                    <a:cubicBezTo>
                      <a:pt x="32" y="33"/>
                      <a:pt x="36" y="32"/>
                      <a:pt x="39" y="30"/>
                    </a:cubicBezTo>
                    <a:cubicBezTo>
                      <a:pt x="50" y="21"/>
                      <a:pt x="45" y="2"/>
                      <a:pt x="31" y="1"/>
                    </a:cubicBezTo>
                    <a:cubicBezTo>
                      <a:pt x="26" y="0"/>
                      <a:pt x="20" y="0"/>
                      <a:pt x="16" y="2"/>
                    </a:cubicBezTo>
                    <a:close/>
                    <a:moveTo>
                      <a:pt x="21" y="28"/>
                    </a:moveTo>
                    <a:cubicBezTo>
                      <a:pt x="17" y="27"/>
                      <a:pt x="13" y="23"/>
                      <a:pt x="12" y="18"/>
                    </a:cubicBezTo>
                    <a:cubicBezTo>
                      <a:pt x="11" y="12"/>
                      <a:pt x="16" y="8"/>
                      <a:pt x="21" y="7"/>
                    </a:cubicBezTo>
                    <a:cubicBezTo>
                      <a:pt x="27" y="5"/>
                      <a:pt x="33" y="5"/>
                      <a:pt x="37" y="9"/>
                    </a:cubicBezTo>
                    <a:cubicBezTo>
                      <a:pt x="43" y="14"/>
                      <a:pt x="40" y="23"/>
                      <a:pt x="34" y="26"/>
                    </a:cubicBezTo>
                    <a:cubicBezTo>
                      <a:pt x="30" y="28"/>
                      <a:pt x="25" y="29"/>
                      <a:pt x="21" y="2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9" name="Freeform 100">
                <a:extLst>
                  <a:ext uri="{FF2B5EF4-FFF2-40B4-BE49-F238E27FC236}">
                    <a16:creationId xmlns:a16="http://schemas.microsoft.com/office/drawing/2014/main" id="{D375B95B-D6E3-472E-81C1-596BB81640CA}"/>
                  </a:ext>
                </a:extLst>
              </p:cNvPr>
              <p:cNvSpPr>
                <a:spLocks noEditPoints="1"/>
              </p:cNvSpPr>
              <p:nvPr/>
            </p:nvSpPr>
            <p:spPr bwMode="auto">
              <a:xfrm>
                <a:off x="3878" y="2418"/>
                <a:ext cx="166" cy="164"/>
              </a:xfrm>
              <a:custGeom>
                <a:avLst/>
                <a:gdLst>
                  <a:gd name="T0" fmla="*/ 60 w 70"/>
                  <a:gd name="T1" fmla="*/ 17 h 69"/>
                  <a:gd name="T2" fmla="*/ 28 w 70"/>
                  <a:gd name="T3" fmla="*/ 2 h 69"/>
                  <a:gd name="T4" fmla="*/ 12 w 70"/>
                  <a:gd name="T5" fmla="*/ 50 h 69"/>
                  <a:gd name="T6" fmla="*/ 64 w 70"/>
                  <a:gd name="T7" fmla="*/ 50 h 69"/>
                  <a:gd name="T8" fmla="*/ 60 w 70"/>
                  <a:gd name="T9" fmla="*/ 17 h 69"/>
                  <a:gd name="T10" fmla="*/ 58 w 70"/>
                  <a:gd name="T11" fmla="*/ 45 h 69"/>
                  <a:gd name="T12" fmla="*/ 19 w 70"/>
                  <a:gd name="T13" fmla="*/ 45 h 69"/>
                  <a:gd name="T14" fmla="*/ 31 w 70"/>
                  <a:gd name="T15" fmla="*/ 10 h 69"/>
                  <a:gd name="T16" fmla="*/ 60 w 70"/>
                  <a:gd name="T17" fmla="*/ 39 h 69"/>
                  <a:gd name="T18" fmla="*/ 58 w 70"/>
                  <a:gd name="T19"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60" y="17"/>
                    </a:moveTo>
                    <a:cubicBezTo>
                      <a:pt x="53" y="6"/>
                      <a:pt x="41" y="0"/>
                      <a:pt x="28" y="2"/>
                    </a:cubicBezTo>
                    <a:cubicBezTo>
                      <a:pt x="5" y="5"/>
                      <a:pt x="0" y="33"/>
                      <a:pt x="12" y="50"/>
                    </a:cubicBezTo>
                    <a:cubicBezTo>
                      <a:pt x="24" y="66"/>
                      <a:pt x="53" y="69"/>
                      <a:pt x="64" y="50"/>
                    </a:cubicBezTo>
                    <a:cubicBezTo>
                      <a:pt x="70" y="39"/>
                      <a:pt x="67" y="26"/>
                      <a:pt x="60" y="17"/>
                    </a:cubicBezTo>
                    <a:close/>
                    <a:moveTo>
                      <a:pt x="58" y="45"/>
                    </a:moveTo>
                    <a:cubicBezTo>
                      <a:pt x="52" y="62"/>
                      <a:pt x="28" y="55"/>
                      <a:pt x="19" y="45"/>
                    </a:cubicBezTo>
                    <a:cubicBezTo>
                      <a:pt x="7" y="32"/>
                      <a:pt x="14" y="12"/>
                      <a:pt x="31" y="10"/>
                    </a:cubicBezTo>
                    <a:cubicBezTo>
                      <a:pt x="48" y="7"/>
                      <a:pt x="59" y="24"/>
                      <a:pt x="60" y="39"/>
                    </a:cubicBezTo>
                    <a:cubicBezTo>
                      <a:pt x="60" y="41"/>
                      <a:pt x="59" y="43"/>
                      <a:pt x="58" y="45"/>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0" name="Freeform 101">
                <a:extLst>
                  <a:ext uri="{FF2B5EF4-FFF2-40B4-BE49-F238E27FC236}">
                    <a16:creationId xmlns:a16="http://schemas.microsoft.com/office/drawing/2014/main" id="{4A718BFC-B0E4-469D-8767-1A0DE8C03760}"/>
                  </a:ext>
                </a:extLst>
              </p:cNvPr>
              <p:cNvSpPr>
                <a:spLocks noEditPoints="1"/>
              </p:cNvSpPr>
              <p:nvPr/>
            </p:nvSpPr>
            <p:spPr bwMode="auto">
              <a:xfrm>
                <a:off x="3976" y="2356"/>
                <a:ext cx="76" cy="69"/>
              </a:xfrm>
              <a:custGeom>
                <a:avLst/>
                <a:gdLst>
                  <a:gd name="T0" fmla="*/ 31 w 32"/>
                  <a:gd name="T1" fmla="*/ 7 h 29"/>
                  <a:gd name="T2" fmla="*/ 24 w 32"/>
                  <a:gd name="T3" fmla="*/ 1 h 29"/>
                  <a:gd name="T4" fmla="*/ 10 w 32"/>
                  <a:gd name="T5" fmla="*/ 4 h 29"/>
                  <a:gd name="T6" fmla="*/ 21 w 32"/>
                  <a:gd name="T7" fmla="*/ 27 h 29"/>
                  <a:gd name="T8" fmla="*/ 32 w 32"/>
                  <a:gd name="T9" fmla="*/ 14 h 29"/>
                  <a:gd name="T10" fmla="*/ 31 w 32"/>
                  <a:gd name="T11" fmla="*/ 7 h 29"/>
                  <a:gd name="T12" fmla="*/ 23 w 32"/>
                  <a:gd name="T13" fmla="*/ 21 h 29"/>
                  <a:gd name="T14" fmla="*/ 11 w 32"/>
                  <a:gd name="T15" fmla="*/ 15 h 29"/>
                  <a:gd name="T16" fmla="*/ 22 w 32"/>
                  <a:gd name="T17" fmla="*/ 5 h 29"/>
                  <a:gd name="T18" fmla="*/ 23 w 32"/>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9">
                    <a:moveTo>
                      <a:pt x="31" y="7"/>
                    </a:moveTo>
                    <a:cubicBezTo>
                      <a:pt x="29" y="4"/>
                      <a:pt x="27" y="1"/>
                      <a:pt x="24" y="1"/>
                    </a:cubicBezTo>
                    <a:cubicBezTo>
                      <a:pt x="19" y="0"/>
                      <a:pt x="14" y="1"/>
                      <a:pt x="10" y="4"/>
                    </a:cubicBezTo>
                    <a:cubicBezTo>
                      <a:pt x="0" y="13"/>
                      <a:pt x="8" y="29"/>
                      <a:pt x="21" y="27"/>
                    </a:cubicBezTo>
                    <a:cubicBezTo>
                      <a:pt x="27" y="26"/>
                      <a:pt x="32" y="19"/>
                      <a:pt x="32" y="14"/>
                    </a:cubicBezTo>
                    <a:cubicBezTo>
                      <a:pt x="32" y="12"/>
                      <a:pt x="32" y="9"/>
                      <a:pt x="31" y="7"/>
                    </a:cubicBezTo>
                    <a:close/>
                    <a:moveTo>
                      <a:pt x="23" y="21"/>
                    </a:moveTo>
                    <a:cubicBezTo>
                      <a:pt x="18" y="24"/>
                      <a:pt x="11" y="20"/>
                      <a:pt x="11" y="15"/>
                    </a:cubicBezTo>
                    <a:cubicBezTo>
                      <a:pt x="10" y="8"/>
                      <a:pt x="16" y="4"/>
                      <a:pt x="22" y="5"/>
                    </a:cubicBezTo>
                    <a:cubicBezTo>
                      <a:pt x="31" y="7"/>
                      <a:pt x="30" y="17"/>
                      <a:pt x="23" y="21"/>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1" name="Freeform 102">
                <a:extLst>
                  <a:ext uri="{FF2B5EF4-FFF2-40B4-BE49-F238E27FC236}">
                    <a16:creationId xmlns:a16="http://schemas.microsoft.com/office/drawing/2014/main" id="{F0095B5C-1CAA-4497-9F69-87D825E18FB6}"/>
                  </a:ext>
                </a:extLst>
              </p:cNvPr>
              <p:cNvSpPr>
                <a:spLocks noEditPoints="1"/>
              </p:cNvSpPr>
              <p:nvPr/>
            </p:nvSpPr>
            <p:spPr bwMode="auto">
              <a:xfrm>
                <a:off x="4052" y="2382"/>
                <a:ext cx="116" cy="96"/>
              </a:xfrm>
              <a:custGeom>
                <a:avLst/>
                <a:gdLst>
                  <a:gd name="T0" fmla="*/ 45 w 49"/>
                  <a:gd name="T1" fmla="*/ 16 h 40"/>
                  <a:gd name="T2" fmla="*/ 10 w 49"/>
                  <a:gd name="T3" fmla="*/ 8 h 40"/>
                  <a:gd name="T4" fmla="*/ 0 w 49"/>
                  <a:gd name="T5" fmla="*/ 24 h 40"/>
                  <a:gd name="T6" fmla="*/ 4 w 49"/>
                  <a:gd name="T7" fmla="*/ 35 h 40"/>
                  <a:gd name="T8" fmla="*/ 18 w 49"/>
                  <a:gd name="T9" fmla="*/ 40 h 40"/>
                  <a:gd name="T10" fmla="*/ 45 w 49"/>
                  <a:gd name="T11" fmla="*/ 16 h 40"/>
                  <a:gd name="T12" fmla="*/ 8 w 49"/>
                  <a:gd name="T13" fmla="*/ 31 h 40"/>
                  <a:gd name="T14" fmla="*/ 20 w 49"/>
                  <a:gd name="T15" fmla="*/ 10 h 40"/>
                  <a:gd name="T16" fmla="*/ 31 w 49"/>
                  <a:gd name="T17" fmla="*/ 9 h 40"/>
                  <a:gd name="T18" fmla="*/ 39 w 49"/>
                  <a:gd name="T19" fmla="*/ 15 h 40"/>
                  <a:gd name="T20" fmla="*/ 27 w 49"/>
                  <a:gd name="T21" fmla="*/ 32 h 40"/>
                  <a:gd name="T22" fmla="*/ 10 w 49"/>
                  <a:gd name="T23" fmla="*/ 32 h 40"/>
                  <a:gd name="T24" fmla="*/ 8 w 49"/>
                  <a:gd name="T25"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0">
                    <a:moveTo>
                      <a:pt x="45" y="16"/>
                    </a:moveTo>
                    <a:cubicBezTo>
                      <a:pt x="41" y="0"/>
                      <a:pt x="21" y="0"/>
                      <a:pt x="10" y="8"/>
                    </a:cubicBezTo>
                    <a:cubicBezTo>
                      <a:pt x="5" y="12"/>
                      <a:pt x="1" y="17"/>
                      <a:pt x="0" y="24"/>
                    </a:cubicBezTo>
                    <a:cubicBezTo>
                      <a:pt x="0" y="28"/>
                      <a:pt x="1" y="32"/>
                      <a:pt x="4" y="35"/>
                    </a:cubicBezTo>
                    <a:cubicBezTo>
                      <a:pt x="8" y="39"/>
                      <a:pt x="13" y="40"/>
                      <a:pt x="18" y="40"/>
                    </a:cubicBezTo>
                    <a:cubicBezTo>
                      <a:pt x="30" y="40"/>
                      <a:pt x="49" y="31"/>
                      <a:pt x="45" y="16"/>
                    </a:cubicBezTo>
                    <a:close/>
                    <a:moveTo>
                      <a:pt x="8" y="31"/>
                    </a:moveTo>
                    <a:cubicBezTo>
                      <a:pt x="1" y="24"/>
                      <a:pt x="13" y="12"/>
                      <a:pt x="20" y="10"/>
                    </a:cubicBezTo>
                    <a:cubicBezTo>
                      <a:pt x="23" y="9"/>
                      <a:pt x="28" y="8"/>
                      <a:pt x="31" y="9"/>
                    </a:cubicBezTo>
                    <a:cubicBezTo>
                      <a:pt x="35" y="10"/>
                      <a:pt x="38" y="11"/>
                      <a:pt x="39" y="15"/>
                    </a:cubicBezTo>
                    <a:cubicBezTo>
                      <a:pt x="42" y="23"/>
                      <a:pt x="34" y="29"/>
                      <a:pt x="27" y="32"/>
                    </a:cubicBezTo>
                    <a:cubicBezTo>
                      <a:pt x="22" y="34"/>
                      <a:pt x="15" y="36"/>
                      <a:pt x="10" y="32"/>
                    </a:cubicBezTo>
                    <a:cubicBezTo>
                      <a:pt x="9" y="32"/>
                      <a:pt x="9" y="32"/>
                      <a:pt x="8" y="31"/>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2" name="Freeform 103">
                <a:extLst>
                  <a:ext uri="{FF2B5EF4-FFF2-40B4-BE49-F238E27FC236}">
                    <a16:creationId xmlns:a16="http://schemas.microsoft.com/office/drawing/2014/main" id="{922E2391-7A3D-4B8B-B0C8-76DD2A74BFD6}"/>
                  </a:ext>
                </a:extLst>
              </p:cNvPr>
              <p:cNvSpPr>
                <a:spLocks noEditPoints="1"/>
              </p:cNvSpPr>
              <p:nvPr/>
            </p:nvSpPr>
            <p:spPr bwMode="auto">
              <a:xfrm>
                <a:off x="4175" y="2409"/>
                <a:ext cx="74" cy="76"/>
              </a:xfrm>
              <a:custGeom>
                <a:avLst/>
                <a:gdLst>
                  <a:gd name="T0" fmla="*/ 25 w 31"/>
                  <a:gd name="T1" fmla="*/ 3 h 32"/>
                  <a:gd name="T2" fmla="*/ 17 w 31"/>
                  <a:gd name="T3" fmla="*/ 0 h 32"/>
                  <a:gd name="T4" fmla="*/ 1 w 31"/>
                  <a:gd name="T5" fmla="*/ 15 h 32"/>
                  <a:gd name="T6" fmla="*/ 12 w 31"/>
                  <a:gd name="T7" fmla="*/ 31 h 32"/>
                  <a:gd name="T8" fmla="*/ 31 w 31"/>
                  <a:gd name="T9" fmla="*/ 14 h 32"/>
                  <a:gd name="T10" fmla="*/ 25 w 31"/>
                  <a:gd name="T11" fmla="*/ 3 h 32"/>
                  <a:gd name="T12" fmla="*/ 20 w 31"/>
                  <a:gd name="T13" fmla="*/ 23 h 32"/>
                  <a:gd name="T14" fmla="*/ 9 w 31"/>
                  <a:gd name="T15" fmla="*/ 21 h 32"/>
                  <a:gd name="T16" fmla="*/ 11 w 31"/>
                  <a:gd name="T17" fmla="*/ 9 h 32"/>
                  <a:gd name="T18" fmla="*/ 24 w 31"/>
                  <a:gd name="T19" fmla="*/ 11 h 32"/>
                  <a:gd name="T20" fmla="*/ 20 w 3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2">
                    <a:moveTo>
                      <a:pt x="25" y="3"/>
                    </a:moveTo>
                    <a:cubicBezTo>
                      <a:pt x="23" y="1"/>
                      <a:pt x="20" y="0"/>
                      <a:pt x="17" y="0"/>
                    </a:cubicBezTo>
                    <a:cubicBezTo>
                      <a:pt x="9" y="1"/>
                      <a:pt x="3" y="8"/>
                      <a:pt x="1" y="15"/>
                    </a:cubicBezTo>
                    <a:cubicBezTo>
                      <a:pt x="0" y="22"/>
                      <a:pt x="5" y="30"/>
                      <a:pt x="12" y="31"/>
                    </a:cubicBezTo>
                    <a:cubicBezTo>
                      <a:pt x="22" y="32"/>
                      <a:pt x="31" y="23"/>
                      <a:pt x="31" y="14"/>
                    </a:cubicBezTo>
                    <a:cubicBezTo>
                      <a:pt x="31" y="9"/>
                      <a:pt x="29" y="5"/>
                      <a:pt x="25" y="3"/>
                    </a:cubicBezTo>
                    <a:close/>
                    <a:moveTo>
                      <a:pt x="20" y="23"/>
                    </a:moveTo>
                    <a:cubicBezTo>
                      <a:pt x="16" y="25"/>
                      <a:pt x="11" y="24"/>
                      <a:pt x="9" y="21"/>
                    </a:cubicBezTo>
                    <a:cubicBezTo>
                      <a:pt x="6" y="16"/>
                      <a:pt x="8" y="12"/>
                      <a:pt x="11" y="9"/>
                    </a:cubicBezTo>
                    <a:cubicBezTo>
                      <a:pt x="15" y="6"/>
                      <a:pt x="22" y="6"/>
                      <a:pt x="24" y="11"/>
                    </a:cubicBezTo>
                    <a:cubicBezTo>
                      <a:pt x="27" y="16"/>
                      <a:pt x="24" y="20"/>
                      <a:pt x="20" y="23"/>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3" name="Freeform 104">
                <a:extLst>
                  <a:ext uri="{FF2B5EF4-FFF2-40B4-BE49-F238E27FC236}">
                    <a16:creationId xmlns:a16="http://schemas.microsoft.com/office/drawing/2014/main" id="{300AB55E-2EB2-4DFF-94DF-364F26E4BF34}"/>
                  </a:ext>
                </a:extLst>
              </p:cNvPr>
              <p:cNvSpPr>
                <a:spLocks noEditPoints="1"/>
              </p:cNvSpPr>
              <p:nvPr/>
            </p:nvSpPr>
            <p:spPr bwMode="auto">
              <a:xfrm>
                <a:off x="4082" y="2492"/>
                <a:ext cx="141" cy="121"/>
              </a:xfrm>
              <a:custGeom>
                <a:avLst/>
                <a:gdLst>
                  <a:gd name="T0" fmla="*/ 13 w 59"/>
                  <a:gd name="T1" fmla="*/ 6 h 51"/>
                  <a:gd name="T2" fmla="*/ 2 w 59"/>
                  <a:gd name="T3" fmla="*/ 19 h 51"/>
                  <a:gd name="T4" fmla="*/ 19 w 59"/>
                  <a:gd name="T5" fmla="*/ 49 h 51"/>
                  <a:gd name="T6" fmla="*/ 46 w 59"/>
                  <a:gd name="T7" fmla="*/ 45 h 51"/>
                  <a:gd name="T8" fmla="*/ 44 w 59"/>
                  <a:gd name="T9" fmla="*/ 6 h 51"/>
                  <a:gd name="T10" fmla="*/ 13 w 59"/>
                  <a:gd name="T11" fmla="*/ 6 h 51"/>
                  <a:gd name="T12" fmla="*/ 15 w 59"/>
                  <a:gd name="T13" fmla="*/ 14 h 51"/>
                  <a:gd name="T14" fmla="*/ 46 w 59"/>
                  <a:gd name="T15" fmla="*/ 19 h 51"/>
                  <a:gd name="T16" fmla="*/ 27 w 59"/>
                  <a:gd name="T17" fmla="*/ 42 h 51"/>
                  <a:gd name="T18" fmla="*/ 14 w 59"/>
                  <a:gd name="T19" fmla="*/ 36 h 51"/>
                  <a:gd name="T20" fmla="*/ 10 w 59"/>
                  <a:gd name="T21" fmla="*/ 23 h 51"/>
                  <a:gd name="T22" fmla="*/ 15 w 59"/>
                  <a:gd name="T2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13" y="6"/>
                    </a:moveTo>
                    <a:cubicBezTo>
                      <a:pt x="8" y="9"/>
                      <a:pt x="4" y="14"/>
                      <a:pt x="2" y="19"/>
                    </a:cubicBezTo>
                    <a:cubicBezTo>
                      <a:pt x="0" y="32"/>
                      <a:pt x="6" y="46"/>
                      <a:pt x="19" y="49"/>
                    </a:cubicBezTo>
                    <a:cubicBezTo>
                      <a:pt x="28" y="51"/>
                      <a:pt x="38" y="51"/>
                      <a:pt x="46" y="45"/>
                    </a:cubicBezTo>
                    <a:cubicBezTo>
                      <a:pt x="59" y="35"/>
                      <a:pt x="59" y="14"/>
                      <a:pt x="44" y="6"/>
                    </a:cubicBezTo>
                    <a:cubicBezTo>
                      <a:pt x="34" y="0"/>
                      <a:pt x="22" y="0"/>
                      <a:pt x="13" y="6"/>
                    </a:cubicBezTo>
                    <a:close/>
                    <a:moveTo>
                      <a:pt x="15" y="14"/>
                    </a:moveTo>
                    <a:cubicBezTo>
                      <a:pt x="23" y="7"/>
                      <a:pt x="42" y="7"/>
                      <a:pt x="46" y="19"/>
                    </a:cubicBezTo>
                    <a:cubicBezTo>
                      <a:pt x="52" y="35"/>
                      <a:pt x="38" y="42"/>
                      <a:pt x="27" y="42"/>
                    </a:cubicBezTo>
                    <a:cubicBezTo>
                      <a:pt x="23" y="42"/>
                      <a:pt x="16" y="39"/>
                      <a:pt x="14" y="36"/>
                    </a:cubicBezTo>
                    <a:cubicBezTo>
                      <a:pt x="10" y="33"/>
                      <a:pt x="9" y="28"/>
                      <a:pt x="10" y="23"/>
                    </a:cubicBezTo>
                    <a:cubicBezTo>
                      <a:pt x="11" y="19"/>
                      <a:pt x="12" y="17"/>
                      <a:pt x="15" y="14"/>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4" name="Freeform 105">
                <a:extLst>
                  <a:ext uri="{FF2B5EF4-FFF2-40B4-BE49-F238E27FC236}">
                    <a16:creationId xmlns:a16="http://schemas.microsoft.com/office/drawing/2014/main" id="{E52FD190-6698-470A-B704-CFC3DD7D598A}"/>
                  </a:ext>
                </a:extLst>
              </p:cNvPr>
              <p:cNvSpPr>
                <a:spLocks noEditPoints="1"/>
              </p:cNvSpPr>
              <p:nvPr/>
            </p:nvSpPr>
            <p:spPr bwMode="auto">
              <a:xfrm>
                <a:off x="4182" y="2597"/>
                <a:ext cx="76" cy="80"/>
              </a:xfrm>
              <a:custGeom>
                <a:avLst/>
                <a:gdLst>
                  <a:gd name="T0" fmla="*/ 29 w 32"/>
                  <a:gd name="T1" fmla="*/ 7 h 34"/>
                  <a:gd name="T2" fmla="*/ 16 w 32"/>
                  <a:gd name="T3" fmla="*/ 1 h 34"/>
                  <a:gd name="T4" fmla="*/ 6 w 32"/>
                  <a:gd name="T5" fmla="*/ 23 h 34"/>
                  <a:gd name="T6" fmla="*/ 32 w 32"/>
                  <a:gd name="T7" fmla="*/ 18 h 34"/>
                  <a:gd name="T8" fmla="*/ 29 w 32"/>
                  <a:gd name="T9" fmla="*/ 7 h 34"/>
                  <a:gd name="T10" fmla="*/ 12 w 32"/>
                  <a:gd name="T11" fmla="*/ 18 h 34"/>
                  <a:gd name="T12" fmla="*/ 19 w 32"/>
                  <a:gd name="T13" fmla="*/ 9 h 34"/>
                  <a:gd name="T14" fmla="*/ 24 w 32"/>
                  <a:gd name="T15" fmla="*/ 19 h 34"/>
                  <a:gd name="T16" fmla="*/ 12 w 32"/>
                  <a:gd name="T1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9" y="7"/>
                    </a:moveTo>
                    <a:cubicBezTo>
                      <a:pt x="27" y="2"/>
                      <a:pt x="21" y="0"/>
                      <a:pt x="16" y="1"/>
                    </a:cubicBezTo>
                    <a:cubicBezTo>
                      <a:pt x="7" y="3"/>
                      <a:pt x="0" y="15"/>
                      <a:pt x="6" y="23"/>
                    </a:cubicBezTo>
                    <a:cubicBezTo>
                      <a:pt x="12" y="34"/>
                      <a:pt x="29" y="29"/>
                      <a:pt x="32" y="18"/>
                    </a:cubicBezTo>
                    <a:cubicBezTo>
                      <a:pt x="32" y="14"/>
                      <a:pt x="31" y="10"/>
                      <a:pt x="29" y="7"/>
                    </a:cubicBezTo>
                    <a:close/>
                    <a:moveTo>
                      <a:pt x="12" y="18"/>
                    </a:moveTo>
                    <a:cubicBezTo>
                      <a:pt x="10" y="14"/>
                      <a:pt x="14" y="9"/>
                      <a:pt x="19" y="9"/>
                    </a:cubicBezTo>
                    <a:cubicBezTo>
                      <a:pt x="24" y="8"/>
                      <a:pt x="27" y="16"/>
                      <a:pt x="24" y="19"/>
                    </a:cubicBezTo>
                    <a:cubicBezTo>
                      <a:pt x="22" y="23"/>
                      <a:pt x="14" y="23"/>
                      <a:pt x="12" y="1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5" name="Freeform 106">
                <a:extLst>
                  <a:ext uri="{FF2B5EF4-FFF2-40B4-BE49-F238E27FC236}">
                    <a16:creationId xmlns:a16="http://schemas.microsoft.com/office/drawing/2014/main" id="{D83B5250-89BD-4791-91CD-4659EE7A2C6A}"/>
                  </a:ext>
                </a:extLst>
              </p:cNvPr>
              <p:cNvSpPr>
                <a:spLocks noEditPoints="1"/>
              </p:cNvSpPr>
              <p:nvPr/>
            </p:nvSpPr>
            <p:spPr bwMode="auto">
              <a:xfrm>
                <a:off x="4265" y="2473"/>
                <a:ext cx="148" cy="221"/>
              </a:xfrm>
              <a:custGeom>
                <a:avLst/>
                <a:gdLst>
                  <a:gd name="T0" fmla="*/ 62 w 62"/>
                  <a:gd name="T1" fmla="*/ 26 h 93"/>
                  <a:gd name="T2" fmla="*/ 59 w 62"/>
                  <a:gd name="T3" fmla="*/ 18 h 93"/>
                  <a:gd name="T4" fmla="*/ 39 w 62"/>
                  <a:gd name="T5" fmla="*/ 1 h 93"/>
                  <a:gd name="T6" fmla="*/ 24 w 62"/>
                  <a:gd name="T7" fmla="*/ 1 h 93"/>
                  <a:gd name="T8" fmla="*/ 10 w 62"/>
                  <a:gd name="T9" fmla="*/ 31 h 93"/>
                  <a:gd name="T10" fmla="*/ 19 w 62"/>
                  <a:gd name="T11" fmla="*/ 44 h 93"/>
                  <a:gd name="T12" fmla="*/ 6 w 62"/>
                  <a:gd name="T13" fmla="*/ 59 h 93"/>
                  <a:gd name="T14" fmla="*/ 35 w 62"/>
                  <a:gd name="T15" fmla="*/ 90 h 93"/>
                  <a:gd name="T16" fmla="*/ 49 w 62"/>
                  <a:gd name="T17" fmla="*/ 55 h 93"/>
                  <a:gd name="T18" fmla="*/ 44 w 62"/>
                  <a:gd name="T19" fmla="*/ 50 h 93"/>
                  <a:gd name="T20" fmla="*/ 55 w 62"/>
                  <a:gd name="T21" fmla="*/ 44 h 93"/>
                  <a:gd name="T22" fmla="*/ 62 w 62"/>
                  <a:gd name="T23" fmla="*/ 26 h 93"/>
                  <a:gd name="T24" fmla="*/ 15 w 62"/>
                  <a:gd name="T25" fmla="*/ 60 h 93"/>
                  <a:gd name="T26" fmla="*/ 42 w 62"/>
                  <a:gd name="T27" fmla="*/ 62 h 93"/>
                  <a:gd name="T28" fmla="*/ 39 w 62"/>
                  <a:gd name="T29" fmla="*/ 79 h 93"/>
                  <a:gd name="T30" fmla="*/ 35 w 62"/>
                  <a:gd name="T31" fmla="*/ 81 h 93"/>
                  <a:gd name="T32" fmla="*/ 15 w 62"/>
                  <a:gd name="T33" fmla="*/ 60 h 93"/>
                  <a:gd name="T34" fmla="*/ 32 w 62"/>
                  <a:gd name="T35" fmla="*/ 41 h 93"/>
                  <a:gd name="T36" fmla="*/ 19 w 62"/>
                  <a:gd name="T37" fmla="*/ 14 h 93"/>
                  <a:gd name="T38" fmla="*/ 31 w 62"/>
                  <a:gd name="T39" fmla="*/ 7 h 93"/>
                  <a:gd name="T40" fmla="*/ 50 w 62"/>
                  <a:gd name="T41" fmla="*/ 14 h 93"/>
                  <a:gd name="T42" fmla="*/ 52 w 62"/>
                  <a:gd name="T43" fmla="*/ 35 h 93"/>
                  <a:gd name="T44" fmla="*/ 32 w 62"/>
                  <a:gd name="T45" fmla="*/ 4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93">
                    <a:moveTo>
                      <a:pt x="62" y="26"/>
                    </a:moveTo>
                    <a:cubicBezTo>
                      <a:pt x="61" y="23"/>
                      <a:pt x="61" y="20"/>
                      <a:pt x="59" y="18"/>
                    </a:cubicBezTo>
                    <a:cubicBezTo>
                      <a:pt x="55" y="10"/>
                      <a:pt x="48" y="3"/>
                      <a:pt x="39" y="1"/>
                    </a:cubicBezTo>
                    <a:cubicBezTo>
                      <a:pt x="35" y="0"/>
                      <a:pt x="29" y="0"/>
                      <a:pt x="24" y="1"/>
                    </a:cubicBezTo>
                    <a:cubicBezTo>
                      <a:pt x="13" y="6"/>
                      <a:pt x="7" y="20"/>
                      <a:pt x="10" y="31"/>
                    </a:cubicBezTo>
                    <a:cubicBezTo>
                      <a:pt x="11" y="33"/>
                      <a:pt x="17" y="45"/>
                      <a:pt x="19" y="44"/>
                    </a:cubicBezTo>
                    <a:cubicBezTo>
                      <a:pt x="12" y="46"/>
                      <a:pt x="8" y="52"/>
                      <a:pt x="6" y="59"/>
                    </a:cubicBezTo>
                    <a:cubicBezTo>
                      <a:pt x="0" y="77"/>
                      <a:pt x="18" y="93"/>
                      <a:pt x="35" y="90"/>
                    </a:cubicBezTo>
                    <a:cubicBezTo>
                      <a:pt x="52" y="88"/>
                      <a:pt x="56" y="68"/>
                      <a:pt x="49" y="55"/>
                    </a:cubicBezTo>
                    <a:cubicBezTo>
                      <a:pt x="47" y="53"/>
                      <a:pt x="46" y="51"/>
                      <a:pt x="44" y="50"/>
                    </a:cubicBezTo>
                    <a:cubicBezTo>
                      <a:pt x="45" y="51"/>
                      <a:pt x="54" y="45"/>
                      <a:pt x="55" y="44"/>
                    </a:cubicBezTo>
                    <a:cubicBezTo>
                      <a:pt x="60" y="39"/>
                      <a:pt x="62" y="32"/>
                      <a:pt x="62" y="26"/>
                    </a:cubicBezTo>
                    <a:close/>
                    <a:moveTo>
                      <a:pt x="15" y="60"/>
                    </a:moveTo>
                    <a:cubicBezTo>
                      <a:pt x="20" y="47"/>
                      <a:pt x="37" y="51"/>
                      <a:pt x="42" y="62"/>
                    </a:cubicBezTo>
                    <a:cubicBezTo>
                      <a:pt x="45" y="68"/>
                      <a:pt x="43" y="74"/>
                      <a:pt x="39" y="79"/>
                    </a:cubicBezTo>
                    <a:cubicBezTo>
                      <a:pt x="38" y="80"/>
                      <a:pt x="36" y="80"/>
                      <a:pt x="35" y="81"/>
                    </a:cubicBezTo>
                    <a:cubicBezTo>
                      <a:pt x="21" y="86"/>
                      <a:pt x="10" y="72"/>
                      <a:pt x="15" y="60"/>
                    </a:cubicBezTo>
                    <a:close/>
                    <a:moveTo>
                      <a:pt x="32" y="41"/>
                    </a:moveTo>
                    <a:cubicBezTo>
                      <a:pt x="22" y="38"/>
                      <a:pt x="13" y="24"/>
                      <a:pt x="19" y="14"/>
                    </a:cubicBezTo>
                    <a:cubicBezTo>
                      <a:pt x="21" y="11"/>
                      <a:pt x="27" y="7"/>
                      <a:pt x="31" y="7"/>
                    </a:cubicBezTo>
                    <a:cubicBezTo>
                      <a:pt x="38" y="6"/>
                      <a:pt x="45" y="10"/>
                      <a:pt x="50" y="14"/>
                    </a:cubicBezTo>
                    <a:cubicBezTo>
                      <a:pt x="54" y="19"/>
                      <a:pt x="57" y="29"/>
                      <a:pt x="52" y="35"/>
                    </a:cubicBezTo>
                    <a:cubicBezTo>
                      <a:pt x="47" y="42"/>
                      <a:pt x="39" y="44"/>
                      <a:pt x="32" y="41"/>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6" name="Freeform 107">
                <a:extLst>
                  <a:ext uri="{FF2B5EF4-FFF2-40B4-BE49-F238E27FC236}">
                    <a16:creationId xmlns:a16="http://schemas.microsoft.com/office/drawing/2014/main" id="{61CF7B3A-09A8-433C-8A55-2A524A270C40}"/>
                  </a:ext>
                </a:extLst>
              </p:cNvPr>
              <p:cNvSpPr>
                <a:spLocks noEditPoints="1"/>
              </p:cNvSpPr>
              <p:nvPr/>
            </p:nvSpPr>
            <p:spPr bwMode="auto">
              <a:xfrm>
                <a:off x="4432" y="2523"/>
                <a:ext cx="130" cy="102"/>
              </a:xfrm>
              <a:custGeom>
                <a:avLst/>
                <a:gdLst>
                  <a:gd name="T0" fmla="*/ 43 w 55"/>
                  <a:gd name="T1" fmla="*/ 9 h 43"/>
                  <a:gd name="T2" fmla="*/ 7 w 55"/>
                  <a:gd name="T3" fmla="*/ 9 h 43"/>
                  <a:gd name="T4" fmla="*/ 7 w 55"/>
                  <a:gd name="T5" fmla="*/ 32 h 43"/>
                  <a:gd name="T6" fmla="*/ 32 w 55"/>
                  <a:gd name="T7" fmla="*/ 41 h 43"/>
                  <a:gd name="T8" fmla="*/ 43 w 55"/>
                  <a:gd name="T9" fmla="*/ 9 h 43"/>
                  <a:gd name="T10" fmla="*/ 30 w 55"/>
                  <a:gd name="T11" fmla="*/ 34 h 43"/>
                  <a:gd name="T12" fmla="*/ 13 w 55"/>
                  <a:gd name="T13" fmla="*/ 13 h 43"/>
                  <a:gd name="T14" fmla="*/ 38 w 55"/>
                  <a:gd name="T15" fmla="*/ 29 h 43"/>
                  <a:gd name="T16" fmla="*/ 30 w 55"/>
                  <a:gd name="T17"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3">
                    <a:moveTo>
                      <a:pt x="43" y="9"/>
                    </a:moveTo>
                    <a:cubicBezTo>
                      <a:pt x="33" y="0"/>
                      <a:pt x="17" y="0"/>
                      <a:pt x="7" y="9"/>
                    </a:cubicBezTo>
                    <a:cubicBezTo>
                      <a:pt x="0" y="15"/>
                      <a:pt x="2" y="25"/>
                      <a:pt x="7" y="32"/>
                    </a:cubicBezTo>
                    <a:cubicBezTo>
                      <a:pt x="12" y="40"/>
                      <a:pt x="23" y="43"/>
                      <a:pt x="32" y="41"/>
                    </a:cubicBezTo>
                    <a:cubicBezTo>
                      <a:pt x="46" y="38"/>
                      <a:pt x="55" y="20"/>
                      <a:pt x="43" y="9"/>
                    </a:cubicBezTo>
                    <a:close/>
                    <a:moveTo>
                      <a:pt x="30" y="34"/>
                    </a:moveTo>
                    <a:cubicBezTo>
                      <a:pt x="18" y="36"/>
                      <a:pt x="2" y="24"/>
                      <a:pt x="13" y="13"/>
                    </a:cubicBezTo>
                    <a:cubicBezTo>
                      <a:pt x="23" y="3"/>
                      <a:pt x="51" y="13"/>
                      <a:pt x="38" y="29"/>
                    </a:cubicBezTo>
                    <a:cubicBezTo>
                      <a:pt x="36" y="31"/>
                      <a:pt x="33" y="33"/>
                      <a:pt x="30" y="34"/>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7" name="Freeform 108">
                <a:extLst>
                  <a:ext uri="{FF2B5EF4-FFF2-40B4-BE49-F238E27FC236}">
                    <a16:creationId xmlns:a16="http://schemas.microsoft.com/office/drawing/2014/main" id="{BB13BC1D-8EED-4E10-9DFF-224D887EC6B2}"/>
                  </a:ext>
                </a:extLst>
              </p:cNvPr>
              <p:cNvSpPr>
                <a:spLocks noEditPoints="1"/>
              </p:cNvSpPr>
              <p:nvPr/>
            </p:nvSpPr>
            <p:spPr bwMode="auto">
              <a:xfrm>
                <a:off x="4408" y="2632"/>
                <a:ext cx="150" cy="157"/>
              </a:xfrm>
              <a:custGeom>
                <a:avLst/>
                <a:gdLst>
                  <a:gd name="T0" fmla="*/ 60 w 63"/>
                  <a:gd name="T1" fmla="*/ 25 h 66"/>
                  <a:gd name="T2" fmla="*/ 47 w 63"/>
                  <a:gd name="T3" fmla="*/ 9 h 66"/>
                  <a:gd name="T4" fmla="*/ 22 w 63"/>
                  <a:gd name="T5" fmla="*/ 0 h 66"/>
                  <a:gd name="T6" fmla="*/ 0 w 63"/>
                  <a:gd name="T7" fmla="*/ 20 h 66"/>
                  <a:gd name="T8" fmla="*/ 53 w 63"/>
                  <a:gd name="T9" fmla="*/ 53 h 66"/>
                  <a:gd name="T10" fmla="*/ 62 w 63"/>
                  <a:gd name="T11" fmla="*/ 30 h 66"/>
                  <a:gd name="T12" fmla="*/ 60 w 63"/>
                  <a:gd name="T13" fmla="*/ 25 h 66"/>
                  <a:gd name="T14" fmla="*/ 30 w 63"/>
                  <a:gd name="T15" fmla="*/ 46 h 66"/>
                  <a:gd name="T16" fmla="*/ 18 w 63"/>
                  <a:gd name="T17" fmla="*/ 38 h 66"/>
                  <a:gd name="T18" fmla="*/ 10 w 63"/>
                  <a:gd name="T19" fmla="*/ 27 h 66"/>
                  <a:gd name="T20" fmla="*/ 15 w 63"/>
                  <a:gd name="T21" fmla="*/ 9 h 66"/>
                  <a:gd name="T22" fmla="*/ 43 w 63"/>
                  <a:gd name="T23" fmla="*/ 16 h 66"/>
                  <a:gd name="T24" fmla="*/ 51 w 63"/>
                  <a:gd name="T25" fmla="*/ 42 h 66"/>
                  <a:gd name="T26" fmla="*/ 30 w 63"/>
                  <a:gd name="T27"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6">
                    <a:moveTo>
                      <a:pt x="60" y="25"/>
                    </a:moveTo>
                    <a:cubicBezTo>
                      <a:pt x="57" y="19"/>
                      <a:pt x="53" y="13"/>
                      <a:pt x="47" y="9"/>
                    </a:cubicBezTo>
                    <a:cubicBezTo>
                      <a:pt x="39" y="3"/>
                      <a:pt x="31" y="0"/>
                      <a:pt x="22" y="0"/>
                    </a:cubicBezTo>
                    <a:cubicBezTo>
                      <a:pt x="10" y="0"/>
                      <a:pt x="0" y="7"/>
                      <a:pt x="0" y="20"/>
                    </a:cubicBezTo>
                    <a:cubicBezTo>
                      <a:pt x="1" y="44"/>
                      <a:pt x="30" y="66"/>
                      <a:pt x="53" y="53"/>
                    </a:cubicBezTo>
                    <a:cubicBezTo>
                      <a:pt x="60" y="49"/>
                      <a:pt x="63" y="38"/>
                      <a:pt x="62" y="30"/>
                    </a:cubicBezTo>
                    <a:cubicBezTo>
                      <a:pt x="61" y="29"/>
                      <a:pt x="61" y="27"/>
                      <a:pt x="60" y="25"/>
                    </a:cubicBezTo>
                    <a:close/>
                    <a:moveTo>
                      <a:pt x="30" y="46"/>
                    </a:moveTo>
                    <a:cubicBezTo>
                      <a:pt x="26" y="44"/>
                      <a:pt x="21" y="41"/>
                      <a:pt x="18" y="38"/>
                    </a:cubicBezTo>
                    <a:cubicBezTo>
                      <a:pt x="15" y="35"/>
                      <a:pt x="12" y="31"/>
                      <a:pt x="10" y="27"/>
                    </a:cubicBezTo>
                    <a:cubicBezTo>
                      <a:pt x="8" y="21"/>
                      <a:pt x="7" y="10"/>
                      <a:pt x="15" y="9"/>
                    </a:cubicBezTo>
                    <a:cubicBezTo>
                      <a:pt x="25" y="8"/>
                      <a:pt x="35" y="11"/>
                      <a:pt x="43" y="16"/>
                    </a:cubicBezTo>
                    <a:cubicBezTo>
                      <a:pt x="51" y="21"/>
                      <a:pt x="57" y="33"/>
                      <a:pt x="51" y="42"/>
                    </a:cubicBezTo>
                    <a:cubicBezTo>
                      <a:pt x="46" y="50"/>
                      <a:pt x="38" y="49"/>
                      <a:pt x="30" y="46"/>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8" name="Freeform 109">
                <a:extLst>
                  <a:ext uri="{FF2B5EF4-FFF2-40B4-BE49-F238E27FC236}">
                    <a16:creationId xmlns:a16="http://schemas.microsoft.com/office/drawing/2014/main" id="{9F50A32A-2499-4C01-A69C-8DFB6554EB38}"/>
                  </a:ext>
                </a:extLst>
              </p:cNvPr>
              <p:cNvSpPr>
                <a:spLocks noEditPoints="1"/>
              </p:cNvSpPr>
              <p:nvPr/>
            </p:nvSpPr>
            <p:spPr bwMode="auto">
              <a:xfrm>
                <a:off x="4553" y="2601"/>
                <a:ext cx="161" cy="179"/>
              </a:xfrm>
              <a:custGeom>
                <a:avLst/>
                <a:gdLst>
                  <a:gd name="T0" fmla="*/ 67 w 68"/>
                  <a:gd name="T1" fmla="*/ 47 h 75"/>
                  <a:gd name="T2" fmla="*/ 63 w 68"/>
                  <a:gd name="T3" fmla="*/ 32 h 75"/>
                  <a:gd name="T4" fmla="*/ 49 w 68"/>
                  <a:gd name="T5" fmla="*/ 14 h 75"/>
                  <a:gd name="T6" fmla="*/ 7 w 68"/>
                  <a:gd name="T7" fmla="*/ 39 h 75"/>
                  <a:gd name="T8" fmla="*/ 55 w 68"/>
                  <a:gd name="T9" fmla="*/ 70 h 75"/>
                  <a:gd name="T10" fmla="*/ 67 w 68"/>
                  <a:gd name="T11" fmla="*/ 47 h 75"/>
                  <a:gd name="T12" fmla="*/ 21 w 68"/>
                  <a:gd name="T13" fmla="*/ 48 h 75"/>
                  <a:gd name="T14" fmla="*/ 15 w 68"/>
                  <a:gd name="T15" fmla="*/ 27 h 75"/>
                  <a:gd name="T16" fmla="*/ 38 w 68"/>
                  <a:gd name="T17" fmla="*/ 17 h 75"/>
                  <a:gd name="T18" fmla="*/ 55 w 68"/>
                  <a:gd name="T19" fmla="*/ 33 h 75"/>
                  <a:gd name="T20" fmla="*/ 59 w 68"/>
                  <a:gd name="T21" fmla="*/ 56 h 75"/>
                  <a:gd name="T22" fmla="*/ 50 w 68"/>
                  <a:gd name="T23" fmla="*/ 63 h 75"/>
                  <a:gd name="T24" fmla="*/ 36 w 68"/>
                  <a:gd name="T25" fmla="*/ 61 h 75"/>
                  <a:gd name="T26" fmla="*/ 21 w 68"/>
                  <a:gd name="T27"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75">
                    <a:moveTo>
                      <a:pt x="67" y="47"/>
                    </a:moveTo>
                    <a:cubicBezTo>
                      <a:pt x="67" y="42"/>
                      <a:pt x="65" y="37"/>
                      <a:pt x="63" y="32"/>
                    </a:cubicBezTo>
                    <a:cubicBezTo>
                      <a:pt x="60" y="25"/>
                      <a:pt x="56" y="18"/>
                      <a:pt x="49" y="14"/>
                    </a:cubicBezTo>
                    <a:cubicBezTo>
                      <a:pt x="29" y="0"/>
                      <a:pt x="0" y="13"/>
                      <a:pt x="7" y="39"/>
                    </a:cubicBezTo>
                    <a:cubicBezTo>
                      <a:pt x="13" y="59"/>
                      <a:pt x="33" y="75"/>
                      <a:pt x="55" y="70"/>
                    </a:cubicBezTo>
                    <a:cubicBezTo>
                      <a:pt x="66" y="67"/>
                      <a:pt x="68" y="57"/>
                      <a:pt x="67" y="47"/>
                    </a:cubicBezTo>
                    <a:close/>
                    <a:moveTo>
                      <a:pt x="21" y="48"/>
                    </a:moveTo>
                    <a:cubicBezTo>
                      <a:pt x="16" y="42"/>
                      <a:pt x="14" y="34"/>
                      <a:pt x="15" y="27"/>
                    </a:cubicBezTo>
                    <a:cubicBezTo>
                      <a:pt x="17" y="16"/>
                      <a:pt x="30" y="15"/>
                      <a:pt x="38" y="17"/>
                    </a:cubicBezTo>
                    <a:cubicBezTo>
                      <a:pt x="45" y="20"/>
                      <a:pt x="51" y="26"/>
                      <a:pt x="55" y="33"/>
                    </a:cubicBezTo>
                    <a:cubicBezTo>
                      <a:pt x="58" y="39"/>
                      <a:pt x="61" y="49"/>
                      <a:pt x="59" y="56"/>
                    </a:cubicBezTo>
                    <a:cubicBezTo>
                      <a:pt x="58" y="59"/>
                      <a:pt x="54" y="62"/>
                      <a:pt x="50" y="63"/>
                    </a:cubicBezTo>
                    <a:cubicBezTo>
                      <a:pt x="46" y="63"/>
                      <a:pt x="39" y="62"/>
                      <a:pt x="36" y="61"/>
                    </a:cubicBezTo>
                    <a:cubicBezTo>
                      <a:pt x="30" y="58"/>
                      <a:pt x="24" y="53"/>
                      <a:pt x="21" y="4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9" name="Freeform 110">
                <a:extLst>
                  <a:ext uri="{FF2B5EF4-FFF2-40B4-BE49-F238E27FC236}">
                    <a16:creationId xmlns:a16="http://schemas.microsoft.com/office/drawing/2014/main" id="{9E579668-4050-4D04-BFA8-D14DF64E89B3}"/>
                  </a:ext>
                </a:extLst>
              </p:cNvPr>
              <p:cNvSpPr>
                <a:spLocks noEditPoints="1"/>
              </p:cNvSpPr>
              <p:nvPr/>
            </p:nvSpPr>
            <p:spPr bwMode="auto">
              <a:xfrm>
                <a:off x="4672" y="2766"/>
                <a:ext cx="118" cy="111"/>
              </a:xfrm>
              <a:custGeom>
                <a:avLst/>
                <a:gdLst>
                  <a:gd name="T0" fmla="*/ 37 w 50"/>
                  <a:gd name="T1" fmla="*/ 12 h 47"/>
                  <a:gd name="T2" fmla="*/ 5 w 50"/>
                  <a:gd name="T3" fmla="*/ 11 h 47"/>
                  <a:gd name="T4" fmla="*/ 16 w 50"/>
                  <a:gd name="T5" fmla="*/ 38 h 47"/>
                  <a:gd name="T6" fmla="*/ 37 w 50"/>
                  <a:gd name="T7" fmla="*/ 12 h 47"/>
                  <a:gd name="T8" fmla="*/ 20 w 50"/>
                  <a:gd name="T9" fmla="*/ 32 h 47"/>
                  <a:gd name="T10" fmla="*/ 11 w 50"/>
                  <a:gd name="T11" fmla="*/ 17 h 47"/>
                  <a:gd name="T12" fmla="*/ 31 w 50"/>
                  <a:gd name="T13" fmla="*/ 15 h 47"/>
                  <a:gd name="T14" fmla="*/ 20 w 50"/>
                  <a:gd name="T15" fmla="*/ 3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7">
                    <a:moveTo>
                      <a:pt x="37" y="12"/>
                    </a:moveTo>
                    <a:cubicBezTo>
                      <a:pt x="30" y="3"/>
                      <a:pt x="11" y="0"/>
                      <a:pt x="5" y="11"/>
                    </a:cubicBezTo>
                    <a:cubicBezTo>
                      <a:pt x="0" y="21"/>
                      <a:pt x="7" y="34"/>
                      <a:pt x="16" y="38"/>
                    </a:cubicBezTo>
                    <a:cubicBezTo>
                      <a:pt x="35" y="47"/>
                      <a:pt x="50" y="27"/>
                      <a:pt x="37" y="12"/>
                    </a:cubicBezTo>
                    <a:close/>
                    <a:moveTo>
                      <a:pt x="20" y="32"/>
                    </a:moveTo>
                    <a:cubicBezTo>
                      <a:pt x="14" y="29"/>
                      <a:pt x="10" y="22"/>
                      <a:pt x="11" y="17"/>
                    </a:cubicBezTo>
                    <a:cubicBezTo>
                      <a:pt x="12" y="8"/>
                      <a:pt x="26" y="12"/>
                      <a:pt x="31" y="15"/>
                    </a:cubicBezTo>
                    <a:cubicBezTo>
                      <a:pt x="41" y="24"/>
                      <a:pt x="31" y="37"/>
                      <a:pt x="20" y="32"/>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0" name="Freeform 111">
                <a:extLst>
                  <a:ext uri="{FF2B5EF4-FFF2-40B4-BE49-F238E27FC236}">
                    <a16:creationId xmlns:a16="http://schemas.microsoft.com/office/drawing/2014/main" id="{F4B443C8-334C-491C-949B-F09103A676A5}"/>
                  </a:ext>
                </a:extLst>
              </p:cNvPr>
              <p:cNvSpPr>
                <a:spLocks noEditPoints="1"/>
              </p:cNvSpPr>
              <p:nvPr/>
            </p:nvSpPr>
            <p:spPr bwMode="auto">
              <a:xfrm>
                <a:off x="4686" y="2592"/>
                <a:ext cx="100" cy="93"/>
              </a:xfrm>
              <a:custGeom>
                <a:avLst/>
                <a:gdLst>
                  <a:gd name="T0" fmla="*/ 18 w 42"/>
                  <a:gd name="T1" fmla="*/ 1 h 39"/>
                  <a:gd name="T2" fmla="*/ 3 w 42"/>
                  <a:gd name="T3" fmla="*/ 7 h 39"/>
                  <a:gd name="T4" fmla="*/ 4 w 42"/>
                  <a:gd name="T5" fmla="*/ 24 h 39"/>
                  <a:gd name="T6" fmla="*/ 25 w 42"/>
                  <a:gd name="T7" fmla="*/ 36 h 39"/>
                  <a:gd name="T8" fmla="*/ 18 w 42"/>
                  <a:gd name="T9" fmla="*/ 1 h 39"/>
                  <a:gd name="T10" fmla="*/ 10 w 42"/>
                  <a:gd name="T11" fmla="*/ 23 h 39"/>
                  <a:gd name="T12" fmla="*/ 8 w 42"/>
                  <a:gd name="T13" fmla="*/ 18 h 39"/>
                  <a:gd name="T14" fmla="*/ 15 w 42"/>
                  <a:gd name="T15" fmla="*/ 7 h 39"/>
                  <a:gd name="T16" fmla="*/ 28 w 42"/>
                  <a:gd name="T17" fmla="*/ 21 h 39"/>
                  <a:gd name="T18" fmla="*/ 25 w 42"/>
                  <a:gd name="T19" fmla="*/ 29 h 39"/>
                  <a:gd name="T20" fmla="*/ 15 w 42"/>
                  <a:gd name="T21" fmla="*/ 28 h 39"/>
                  <a:gd name="T22" fmla="*/ 10 w 42"/>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9">
                    <a:moveTo>
                      <a:pt x="18" y="1"/>
                    </a:moveTo>
                    <a:cubicBezTo>
                      <a:pt x="12" y="0"/>
                      <a:pt x="7" y="2"/>
                      <a:pt x="3" y="7"/>
                    </a:cubicBezTo>
                    <a:cubicBezTo>
                      <a:pt x="0" y="12"/>
                      <a:pt x="1" y="19"/>
                      <a:pt x="4" y="24"/>
                    </a:cubicBezTo>
                    <a:cubicBezTo>
                      <a:pt x="8" y="31"/>
                      <a:pt x="16" y="39"/>
                      <a:pt x="25" y="36"/>
                    </a:cubicBezTo>
                    <a:cubicBezTo>
                      <a:pt x="42" y="30"/>
                      <a:pt x="31" y="5"/>
                      <a:pt x="18" y="1"/>
                    </a:cubicBezTo>
                    <a:close/>
                    <a:moveTo>
                      <a:pt x="10" y="23"/>
                    </a:moveTo>
                    <a:cubicBezTo>
                      <a:pt x="9" y="21"/>
                      <a:pt x="9" y="19"/>
                      <a:pt x="8" y="18"/>
                    </a:cubicBezTo>
                    <a:cubicBezTo>
                      <a:pt x="8" y="13"/>
                      <a:pt x="9" y="7"/>
                      <a:pt x="15" y="7"/>
                    </a:cubicBezTo>
                    <a:cubicBezTo>
                      <a:pt x="21" y="8"/>
                      <a:pt x="27" y="14"/>
                      <a:pt x="28" y="21"/>
                    </a:cubicBezTo>
                    <a:cubicBezTo>
                      <a:pt x="28" y="24"/>
                      <a:pt x="28" y="27"/>
                      <a:pt x="25" y="29"/>
                    </a:cubicBezTo>
                    <a:cubicBezTo>
                      <a:pt x="22" y="31"/>
                      <a:pt x="18" y="30"/>
                      <a:pt x="15" y="28"/>
                    </a:cubicBezTo>
                    <a:cubicBezTo>
                      <a:pt x="14" y="26"/>
                      <a:pt x="11" y="25"/>
                      <a:pt x="10" y="23"/>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1" name="Freeform 112">
                <a:extLst>
                  <a:ext uri="{FF2B5EF4-FFF2-40B4-BE49-F238E27FC236}">
                    <a16:creationId xmlns:a16="http://schemas.microsoft.com/office/drawing/2014/main" id="{9FA2238F-E814-4F9D-B5F7-9EC887829831}"/>
                  </a:ext>
                </a:extLst>
              </p:cNvPr>
              <p:cNvSpPr>
                <a:spLocks/>
              </p:cNvSpPr>
              <p:nvPr/>
            </p:nvSpPr>
            <p:spPr bwMode="auto">
              <a:xfrm>
                <a:off x="3850" y="2537"/>
                <a:ext cx="943" cy="676"/>
              </a:xfrm>
              <a:custGeom>
                <a:avLst/>
                <a:gdLst>
                  <a:gd name="T0" fmla="*/ 200 w 397"/>
                  <a:gd name="T1" fmla="*/ 80 h 284"/>
                  <a:gd name="T2" fmla="*/ 80 w 397"/>
                  <a:gd name="T3" fmla="*/ 35 h 284"/>
                  <a:gd name="T4" fmla="*/ 0 w 397"/>
                  <a:gd name="T5" fmla="*/ 0 h 284"/>
                  <a:gd name="T6" fmla="*/ 0 w 397"/>
                  <a:gd name="T7" fmla="*/ 116 h 284"/>
                  <a:gd name="T8" fmla="*/ 397 w 397"/>
                  <a:gd name="T9" fmla="*/ 284 h 284"/>
                  <a:gd name="T10" fmla="*/ 397 w 397"/>
                  <a:gd name="T11" fmla="*/ 167 h 284"/>
                  <a:gd name="T12" fmla="*/ 200 w 397"/>
                  <a:gd name="T13" fmla="*/ 80 h 284"/>
                </a:gdLst>
                <a:ahLst/>
                <a:cxnLst>
                  <a:cxn ang="0">
                    <a:pos x="T0" y="T1"/>
                  </a:cxn>
                  <a:cxn ang="0">
                    <a:pos x="T2" y="T3"/>
                  </a:cxn>
                  <a:cxn ang="0">
                    <a:pos x="T4" y="T5"/>
                  </a:cxn>
                  <a:cxn ang="0">
                    <a:pos x="T6" y="T7"/>
                  </a:cxn>
                  <a:cxn ang="0">
                    <a:pos x="T8" y="T9"/>
                  </a:cxn>
                  <a:cxn ang="0">
                    <a:pos x="T10" y="T11"/>
                  </a:cxn>
                  <a:cxn ang="0">
                    <a:pos x="T12" y="T13"/>
                  </a:cxn>
                </a:cxnLst>
                <a:rect l="0" t="0" r="r" b="b"/>
                <a:pathLst>
                  <a:path w="397" h="284">
                    <a:moveTo>
                      <a:pt x="200" y="80"/>
                    </a:moveTo>
                    <a:cubicBezTo>
                      <a:pt x="160" y="65"/>
                      <a:pt x="119" y="51"/>
                      <a:pt x="80" y="35"/>
                    </a:cubicBezTo>
                    <a:cubicBezTo>
                      <a:pt x="53" y="24"/>
                      <a:pt x="27" y="11"/>
                      <a:pt x="0" y="0"/>
                    </a:cubicBezTo>
                    <a:cubicBezTo>
                      <a:pt x="0" y="116"/>
                      <a:pt x="0" y="116"/>
                      <a:pt x="0" y="116"/>
                    </a:cubicBezTo>
                    <a:cubicBezTo>
                      <a:pt x="397" y="284"/>
                      <a:pt x="397" y="284"/>
                      <a:pt x="397" y="284"/>
                    </a:cubicBezTo>
                    <a:cubicBezTo>
                      <a:pt x="397" y="167"/>
                      <a:pt x="397" y="167"/>
                      <a:pt x="397" y="167"/>
                    </a:cubicBezTo>
                    <a:cubicBezTo>
                      <a:pt x="331" y="138"/>
                      <a:pt x="267" y="106"/>
                      <a:pt x="200" y="80"/>
                    </a:cubicBezTo>
                  </a:path>
                </a:pathLst>
              </a:custGeom>
              <a:solidFill>
                <a:srgbClr val="FDE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2" name="Freeform 113">
                <a:extLst>
                  <a:ext uri="{FF2B5EF4-FFF2-40B4-BE49-F238E27FC236}">
                    <a16:creationId xmlns:a16="http://schemas.microsoft.com/office/drawing/2014/main" id="{EAA8F97D-48A5-4853-9ADA-01AABAA84252}"/>
                  </a:ext>
                </a:extLst>
              </p:cNvPr>
              <p:cNvSpPr>
                <a:spLocks noEditPoints="1"/>
              </p:cNvSpPr>
              <p:nvPr/>
            </p:nvSpPr>
            <p:spPr bwMode="auto">
              <a:xfrm>
                <a:off x="3843" y="2530"/>
                <a:ext cx="957" cy="690"/>
              </a:xfrm>
              <a:custGeom>
                <a:avLst/>
                <a:gdLst>
                  <a:gd name="T0" fmla="*/ 400 w 403"/>
                  <a:gd name="T1" fmla="*/ 290 h 290"/>
                  <a:gd name="T2" fmla="*/ 398 w 403"/>
                  <a:gd name="T3" fmla="*/ 290 h 290"/>
                  <a:gd name="T4" fmla="*/ 2 w 403"/>
                  <a:gd name="T5" fmla="*/ 122 h 290"/>
                  <a:gd name="T6" fmla="*/ 0 w 403"/>
                  <a:gd name="T7" fmla="*/ 119 h 290"/>
                  <a:gd name="T8" fmla="*/ 0 w 403"/>
                  <a:gd name="T9" fmla="*/ 3 h 290"/>
                  <a:gd name="T10" fmla="*/ 2 w 403"/>
                  <a:gd name="T11" fmla="*/ 0 h 290"/>
                  <a:gd name="T12" fmla="*/ 5 w 403"/>
                  <a:gd name="T13" fmla="*/ 0 h 290"/>
                  <a:gd name="T14" fmla="*/ 38 w 403"/>
                  <a:gd name="T15" fmla="*/ 15 h 290"/>
                  <a:gd name="T16" fmla="*/ 84 w 403"/>
                  <a:gd name="T17" fmla="*/ 35 h 290"/>
                  <a:gd name="T18" fmla="*/ 149 w 403"/>
                  <a:gd name="T19" fmla="*/ 60 h 290"/>
                  <a:gd name="T20" fmla="*/ 204 w 403"/>
                  <a:gd name="T21" fmla="*/ 81 h 290"/>
                  <a:gd name="T22" fmla="*/ 335 w 403"/>
                  <a:gd name="T23" fmla="*/ 137 h 290"/>
                  <a:gd name="T24" fmla="*/ 401 w 403"/>
                  <a:gd name="T25" fmla="*/ 167 h 290"/>
                  <a:gd name="T26" fmla="*/ 403 w 403"/>
                  <a:gd name="T27" fmla="*/ 170 h 290"/>
                  <a:gd name="T28" fmla="*/ 403 w 403"/>
                  <a:gd name="T29" fmla="*/ 287 h 290"/>
                  <a:gd name="T30" fmla="*/ 401 w 403"/>
                  <a:gd name="T31" fmla="*/ 289 h 290"/>
                  <a:gd name="T32" fmla="*/ 400 w 403"/>
                  <a:gd name="T33" fmla="*/ 290 h 290"/>
                  <a:gd name="T34" fmla="*/ 6 w 403"/>
                  <a:gd name="T35" fmla="*/ 117 h 290"/>
                  <a:gd name="T36" fmla="*/ 397 w 403"/>
                  <a:gd name="T37" fmla="*/ 282 h 290"/>
                  <a:gd name="T38" fmla="*/ 397 w 403"/>
                  <a:gd name="T39" fmla="*/ 172 h 290"/>
                  <a:gd name="T40" fmla="*/ 332 w 403"/>
                  <a:gd name="T41" fmla="*/ 143 h 290"/>
                  <a:gd name="T42" fmla="*/ 202 w 403"/>
                  <a:gd name="T43" fmla="*/ 86 h 290"/>
                  <a:gd name="T44" fmla="*/ 146 w 403"/>
                  <a:gd name="T45" fmla="*/ 65 h 290"/>
                  <a:gd name="T46" fmla="*/ 81 w 403"/>
                  <a:gd name="T47" fmla="*/ 41 h 290"/>
                  <a:gd name="T48" fmla="*/ 35 w 403"/>
                  <a:gd name="T49" fmla="*/ 21 h 290"/>
                  <a:gd name="T50" fmla="*/ 6 w 403"/>
                  <a:gd name="T51" fmla="*/ 8 h 290"/>
                  <a:gd name="T52" fmla="*/ 6 w 403"/>
                  <a:gd name="T53" fmla="*/ 11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90">
                    <a:moveTo>
                      <a:pt x="400" y="290"/>
                    </a:moveTo>
                    <a:cubicBezTo>
                      <a:pt x="399" y="290"/>
                      <a:pt x="399" y="290"/>
                      <a:pt x="398" y="290"/>
                    </a:cubicBezTo>
                    <a:cubicBezTo>
                      <a:pt x="2" y="122"/>
                      <a:pt x="2" y="122"/>
                      <a:pt x="2" y="122"/>
                    </a:cubicBezTo>
                    <a:cubicBezTo>
                      <a:pt x="1" y="121"/>
                      <a:pt x="0" y="120"/>
                      <a:pt x="0" y="119"/>
                    </a:cubicBezTo>
                    <a:cubicBezTo>
                      <a:pt x="0" y="3"/>
                      <a:pt x="0" y="3"/>
                      <a:pt x="0" y="3"/>
                    </a:cubicBezTo>
                    <a:cubicBezTo>
                      <a:pt x="0" y="2"/>
                      <a:pt x="1" y="1"/>
                      <a:pt x="2" y="0"/>
                    </a:cubicBezTo>
                    <a:cubicBezTo>
                      <a:pt x="3" y="0"/>
                      <a:pt x="4" y="0"/>
                      <a:pt x="5" y="0"/>
                    </a:cubicBezTo>
                    <a:cubicBezTo>
                      <a:pt x="16" y="5"/>
                      <a:pt x="27" y="10"/>
                      <a:pt x="38" y="15"/>
                    </a:cubicBezTo>
                    <a:cubicBezTo>
                      <a:pt x="53" y="22"/>
                      <a:pt x="68" y="29"/>
                      <a:pt x="84" y="35"/>
                    </a:cubicBezTo>
                    <a:cubicBezTo>
                      <a:pt x="105" y="44"/>
                      <a:pt x="127" y="52"/>
                      <a:pt x="149" y="60"/>
                    </a:cubicBezTo>
                    <a:cubicBezTo>
                      <a:pt x="167" y="66"/>
                      <a:pt x="186" y="73"/>
                      <a:pt x="204" y="81"/>
                    </a:cubicBezTo>
                    <a:cubicBezTo>
                      <a:pt x="248" y="98"/>
                      <a:pt x="292" y="118"/>
                      <a:pt x="335" y="137"/>
                    </a:cubicBezTo>
                    <a:cubicBezTo>
                      <a:pt x="357" y="147"/>
                      <a:pt x="379" y="157"/>
                      <a:pt x="401" y="167"/>
                    </a:cubicBezTo>
                    <a:cubicBezTo>
                      <a:pt x="402" y="167"/>
                      <a:pt x="403" y="168"/>
                      <a:pt x="403" y="170"/>
                    </a:cubicBezTo>
                    <a:cubicBezTo>
                      <a:pt x="403" y="287"/>
                      <a:pt x="403" y="287"/>
                      <a:pt x="403" y="287"/>
                    </a:cubicBezTo>
                    <a:cubicBezTo>
                      <a:pt x="403" y="288"/>
                      <a:pt x="402" y="289"/>
                      <a:pt x="401" y="289"/>
                    </a:cubicBezTo>
                    <a:cubicBezTo>
                      <a:pt x="401" y="290"/>
                      <a:pt x="400" y="290"/>
                      <a:pt x="400" y="290"/>
                    </a:cubicBezTo>
                    <a:moveTo>
                      <a:pt x="6" y="117"/>
                    </a:moveTo>
                    <a:cubicBezTo>
                      <a:pt x="397" y="282"/>
                      <a:pt x="397" y="282"/>
                      <a:pt x="397" y="282"/>
                    </a:cubicBezTo>
                    <a:cubicBezTo>
                      <a:pt x="397" y="172"/>
                      <a:pt x="397" y="172"/>
                      <a:pt x="397" y="172"/>
                    </a:cubicBezTo>
                    <a:cubicBezTo>
                      <a:pt x="375" y="162"/>
                      <a:pt x="353" y="152"/>
                      <a:pt x="332" y="143"/>
                    </a:cubicBezTo>
                    <a:cubicBezTo>
                      <a:pt x="290" y="123"/>
                      <a:pt x="246" y="103"/>
                      <a:pt x="202" y="86"/>
                    </a:cubicBezTo>
                    <a:cubicBezTo>
                      <a:pt x="184" y="79"/>
                      <a:pt x="165" y="72"/>
                      <a:pt x="146" y="65"/>
                    </a:cubicBezTo>
                    <a:cubicBezTo>
                      <a:pt x="125" y="58"/>
                      <a:pt x="103" y="49"/>
                      <a:pt x="81" y="41"/>
                    </a:cubicBezTo>
                    <a:cubicBezTo>
                      <a:pt x="66" y="35"/>
                      <a:pt x="50" y="28"/>
                      <a:pt x="35" y="21"/>
                    </a:cubicBezTo>
                    <a:cubicBezTo>
                      <a:pt x="26" y="16"/>
                      <a:pt x="16" y="12"/>
                      <a:pt x="6" y="8"/>
                    </a:cubicBezTo>
                    <a:cubicBezTo>
                      <a:pt x="6" y="117"/>
                      <a:pt x="6" y="117"/>
                      <a:pt x="6" y="117"/>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3" name="Freeform 114">
                <a:extLst>
                  <a:ext uri="{FF2B5EF4-FFF2-40B4-BE49-F238E27FC236}">
                    <a16:creationId xmlns:a16="http://schemas.microsoft.com/office/drawing/2014/main" id="{CE8F4E8F-E636-43CF-90AF-0D2EFB92B8CB}"/>
                  </a:ext>
                </a:extLst>
              </p:cNvPr>
              <p:cNvSpPr>
                <a:spLocks noEditPoints="1"/>
              </p:cNvSpPr>
              <p:nvPr/>
            </p:nvSpPr>
            <p:spPr bwMode="auto">
              <a:xfrm>
                <a:off x="3850" y="2551"/>
                <a:ext cx="936" cy="657"/>
              </a:xfrm>
              <a:custGeom>
                <a:avLst/>
                <a:gdLst>
                  <a:gd name="T0" fmla="*/ 315 w 394"/>
                  <a:gd name="T1" fmla="*/ 168 h 276"/>
                  <a:gd name="T2" fmla="*/ 394 w 394"/>
                  <a:gd name="T3" fmla="*/ 196 h 276"/>
                  <a:gd name="T4" fmla="*/ 382 w 394"/>
                  <a:gd name="T5" fmla="*/ 184 h 276"/>
                  <a:gd name="T6" fmla="*/ 309 w 394"/>
                  <a:gd name="T7" fmla="*/ 157 h 276"/>
                  <a:gd name="T8" fmla="*/ 356 w 394"/>
                  <a:gd name="T9" fmla="*/ 158 h 276"/>
                  <a:gd name="T10" fmla="*/ 368 w 394"/>
                  <a:gd name="T11" fmla="*/ 148 h 276"/>
                  <a:gd name="T12" fmla="*/ 264 w 394"/>
                  <a:gd name="T13" fmla="*/ 135 h 276"/>
                  <a:gd name="T14" fmla="*/ 244 w 394"/>
                  <a:gd name="T15" fmla="*/ 120 h 276"/>
                  <a:gd name="T16" fmla="*/ 316 w 394"/>
                  <a:gd name="T17" fmla="*/ 124 h 276"/>
                  <a:gd name="T18" fmla="*/ 186 w 394"/>
                  <a:gd name="T19" fmla="*/ 103 h 276"/>
                  <a:gd name="T20" fmla="*/ 95 w 394"/>
                  <a:gd name="T21" fmla="*/ 35 h 276"/>
                  <a:gd name="T22" fmla="*/ 147 w 394"/>
                  <a:gd name="T23" fmla="*/ 82 h 276"/>
                  <a:gd name="T24" fmla="*/ 50 w 394"/>
                  <a:gd name="T25" fmla="*/ 51 h 276"/>
                  <a:gd name="T26" fmla="*/ 0 w 394"/>
                  <a:gd name="T27" fmla="*/ 0 h 276"/>
                  <a:gd name="T28" fmla="*/ 31 w 394"/>
                  <a:gd name="T29" fmla="*/ 43 h 276"/>
                  <a:gd name="T30" fmla="*/ 0 w 394"/>
                  <a:gd name="T31" fmla="*/ 39 h 276"/>
                  <a:gd name="T32" fmla="*/ 25 w 394"/>
                  <a:gd name="T33" fmla="*/ 48 h 276"/>
                  <a:gd name="T34" fmla="*/ 56 w 394"/>
                  <a:gd name="T35" fmla="*/ 63 h 276"/>
                  <a:gd name="T36" fmla="*/ 129 w 394"/>
                  <a:gd name="T37" fmla="*/ 106 h 276"/>
                  <a:gd name="T38" fmla="*/ 55 w 394"/>
                  <a:gd name="T39" fmla="*/ 97 h 276"/>
                  <a:gd name="T40" fmla="*/ 0 w 394"/>
                  <a:gd name="T41" fmla="*/ 50 h 276"/>
                  <a:gd name="T42" fmla="*/ 9 w 394"/>
                  <a:gd name="T43" fmla="*/ 68 h 276"/>
                  <a:gd name="T44" fmla="*/ 0 w 394"/>
                  <a:gd name="T45" fmla="*/ 87 h 276"/>
                  <a:gd name="T46" fmla="*/ 31 w 394"/>
                  <a:gd name="T47" fmla="*/ 99 h 276"/>
                  <a:gd name="T48" fmla="*/ 103 w 394"/>
                  <a:gd name="T49" fmla="*/ 142 h 276"/>
                  <a:gd name="T50" fmla="*/ 161 w 394"/>
                  <a:gd name="T51" fmla="*/ 178 h 276"/>
                  <a:gd name="T52" fmla="*/ 151 w 394"/>
                  <a:gd name="T53" fmla="*/ 145 h 276"/>
                  <a:gd name="T54" fmla="*/ 216 w 394"/>
                  <a:gd name="T55" fmla="*/ 157 h 276"/>
                  <a:gd name="T56" fmla="*/ 248 w 394"/>
                  <a:gd name="T57" fmla="*/ 191 h 276"/>
                  <a:gd name="T58" fmla="*/ 203 w 394"/>
                  <a:gd name="T59" fmla="*/ 196 h 276"/>
                  <a:gd name="T60" fmla="*/ 209 w 394"/>
                  <a:gd name="T61" fmla="*/ 198 h 276"/>
                  <a:gd name="T62" fmla="*/ 238 w 394"/>
                  <a:gd name="T63" fmla="*/ 198 h 276"/>
                  <a:gd name="T64" fmla="*/ 278 w 394"/>
                  <a:gd name="T65" fmla="*/ 203 h 276"/>
                  <a:gd name="T66" fmla="*/ 394 w 394"/>
                  <a:gd name="T67" fmla="*/ 276 h 276"/>
                  <a:gd name="T68" fmla="*/ 363 w 394"/>
                  <a:gd name="T69" fmla="*/ 241 h 276"/>
                  <a:gd name="T70" fmla="*/ 364 w 394"/>
                  <a:gd name="T71" fmla="*/ 211 h 276"/>
                  <a:gd name="T72" fmla="*/ 394 w 394"/>
                  <a:gd name="T73" fmla="*/ 203 h 276"/>
                  <a:gd name="T74" fmla="*/ 320 w 394"/>
                  <a:gd name="T75" fmla="*/ 201 h 276"/>
                  <a:gd name="T76" fmla="*/ 225 w 394"/>
                  <a:gd name="T77" fmla="*/ 160 h 276"/>
                  <a:gd name="T78" fmla="*/ 314 w 394"/>
                  <a:gd name="T79" fmla="*/ 168 h 276"/>
                  <a:gd name="T80" fmla="*/ 108 w 394"/>
                  <a:gd name="T81" fmla="*/ 80 h 276"/>
                  <a:gd name="T82" fmla="*/ 184 w 394"/>
                  <a:gd name="T83" fmla="*/ 109 h 276"/>
                  <a:gd name="T84" fmla="*/ 154 w 394"/>
                  <a:gd name="T85" fmla="*/ 109 h 276"/>
                  <a:gd name="T86" fmla="*/ 168 w 394"/>
                  <a:gd name="T87" fmla="*/ 137 h 276"/>
                  <a:gd name="T88" fmla="*/ 114 w 394"/>
                  <a:gd name="T89" fmla="*/ 137 h 276"/>
                  <a:gd name="T90" fmla="*/ 58 w 394"/>
                  <a:gd name="T91" fmla="*/ 107 h 276"/>
                  <a:gd name="T92" fmla="*/ 98 w 394"/>
                  <a:gd name="T93" fmla="*/ 108 h 276"/>
                  <a:gd name="T94" fmla="*/ 179 w 394"/>
                  <a:gd name="T95" fmla="*/ 138 h 276"/>
                  <a:gd name="T96" fmla="*/ 163 w 394"/>
                  <a:gd name="T97" fmla="*/ 119 h 276"/>
                  <a:gd name="T98" fmla="*/ 297 w 394"/>
                  <a:gd name="T99" fmla="*/ 155 h 276"/>
                  <a:gd name="T100" fmla="*/ 289 w 394"/>
                  <a:gd name="T101" fmla="*/ 155 h 276"/>
                  <a:gd name="T102" fmla="*/ 163 w 394"/>
                  <a:gd name="T103" fmla="*/ 11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4" h="276">
                    <a:moveTo>
                      <a:pt x="314" y="168"/>
                    </a:moveTo>
                    <a:cubicBezTo>
                      <a:pt x="314" y="168"/>
                      <a:pt x="315" y="168"/>
                      <a:pt x="315" y="168"/>
                    </a:cubicBezTo>
                    <a:cubicBezTo>
                      <a:pt x="326" y="176"/>
                      <a:pt x="338" y="183"/>
                      <a:pt x="354" y="187"/>
                    </a:cubicBezTo>
                    <a:cubicBezTo>
                      <a:pt x="368" y="190"/>
                      <a:pt x="381" y="192"/>
                      <a:pt x="394" y="196"/>
                    </a:cubicBezTo>
                    <a:cubicBezTo>
                      <a:pt x="394" y="188"/>
                      <a:pt x="394" y="188"/>
                      <a:pt x="394" y="188"/>
                    </a:cubicBezTo>
                    <a:cubicBezTo>
                      <a:pt x="390" y="186"/>
                      <a:pt x="386" y="185"/>
                      <a:pt x="382" y="184"/>
                    </a:cubicBezTo>
                    <a:cubicBezTo>
                      <a:pt x="363" y="179"/>
                      <a:pt x="344" y="177"/>
                      <a:pt x="326" y="169"/>
                    </a:cubicBezTo>
                    <a:cubicBezTo>
                      <a:pt x="320" y="166"/>
                      <a:pt x="315" y="161"/>
                      <a:pt x="309" y="157"/>
                    </a:cubicBezTo>
                    <a:cubicBezTo>
                      <a:pt x="309" y="157"/>
                      <a:pt x="310" y="157"/>
                      <a:pt x="310" y="157"/>
                    </a:cubicBezTo>
                    <a:cubicBezTo>
                      <a:pt x="326" y="159"/>
                      <a:pt x="341" y="158"/>
                      <a:pt x="356" y="158"/>
                    </a:cubicBezTo>
                    <a:cubicBezTo>
                      <a:pt x="367" y="157"/>
                      <a:pt x="378" y="157"/>
                      <a:pt x="390" y="157"/>
                    </a:cubicBezTo>
                    <a:cubicBezTo>
                      <a:pt x="386" y="156"/>
                      <a:pt x="373" y="150"/>
                      <a:pt x="368" y="148"/>
                    </a:cubicBezTo>
                    <a:cubicBezTo>
                      <a:pt x="354" y="148"/>
                      <a:pt x="341" y="150"/>
                      <a:pt x="328" y="150"/>
                    </a:cubicBezTo>
                    <a:cubicBezTo>
                      <a:pt x="305" y="150"/>
                      <a:pt x="284" y="146"/>
                      <a:pt x="264" y="135"/>
                    </a:cubicBezTo>
                    <a:cubicBezTo>
                      <a:pt x="254" y="130"/>
                      <a:pt x="245" y="124"/>
                      <a:pt x="235" y="119"/>
                    </a:cubicBezTo>
                    <a:cubicBezTo>
                      <a:pt x="238" y="119"/>
                      <a:pt x="241" y="119"/>
                      <a:pt x="244" y="120"/>
                    </a:cubicBezTo>
                    <a:cubicBezTo>
                      <a:pt x="270" y="120"/>
                      <a:pt x="295" y="122"/>
                      <a:pt x="321" y="126"/>
                    </a:cubicBezTo>
                    <a:cubicBezTo>
                      <a:pt x="321" y="126"/>
                      <a:pt x="317" y="125"/>
                      <a:pt x="316" y="124"/>
                    </a:cubicBezTo>
                    <a:cubicBezTo>
                      <a:pt x="305" y="119"/>
                      <a:pt x="284" y="115"/>
                      <a:pt x="266" y="114"/>
                    </a:cubicBezTo>
                    <a:cubicBezTo>
                      <a:pt x="239" y="113"/>
                      <a:pt x="212" y="114"/>
                      <a:pt x="186" y="103"/>
                    </a:cubicBezTo>
                    <a:cubicBezTo>
                      <a:pt x="150" y="88"/>
                      <a:pt x="137" y="49"/>
                      <a:pt x="102" y="37"/>
                    </a:cubicBezTo>
                    <a:cubicBezTo>
                      <a:pt x="101" y="37"/>
                      <a:pt x="95" y="35"/>
                      <a:pt x="95" y="35"/>
                    </a:cubicBezTo>
                    <a:cubicBezTo>
                      <a:pt x="115" y="44"/>
                      <a:pt x="129" y="61"/>
                      <a:pt x="142" y="77"/>
                    </a:cubicBezTo>
                    <a:cubicBezTo>
                      <a:pt x="143" y="78"/>
                      <a:pt x="145" y="80"/>
                      <a:pt x="147" y="82"/>
                    </a:cubicBezTo>
                    <a:cubicBezTo>
                      <a:pt x="122" y="72"/>
                      <a:pt x="92" y="74"/>
                      <a:pt x="69" y="62"/>
                    </a:cubicBezTo>
                    <a:cubicBezTo>
                      <a:pt x="62" y="59"/>
                      <a:pt x="56" y="55"/>
                      <a:pt x="50" y="51"/>
                    </a:cubicBezTo>
                    <a:cubicBezTo>
                      <a:pt x="50" y="51"/>
                      <a:pt x="50" y="50"/>
                      <a:pt x="49" y="50"/>
                    </a:cubicBezTo>
                    <a:cubicBezTo>
                      <a:pt x="31" y="36"/>
                      <a:pt x="16" y="18"/>
                      <a:pt x="0" y="0"/>
                    </a:cubicBezTo>
                    <a:cubicBezTo>
                      <a:pt x="0" y="6"/>
                      <a:pt x="0" y="6"/>
                      <a:pt x="0" y="6"/>
                    </a:cubicBezTo>
                    <a:cubicBezTo>
                      <a:pt x="10" y="19"/>
                      <a:pt x="20" y="31"/>
                      <a:pt x="31" y="43"/>
                    </a:cubicBezTo>
                    <a:cubicBezTo>
                      <a:pt x="25" y="41"/>
                      <a:pt x="18" y="40"/>
                      <a:pt x="11" y="40"/>
                    </a:cubicBezTo>
                    <a:cubicBezTo>
                      <a:pt x="7" y="40"/>
                      <a:pt x="4" y="39"/>
                      <a:pt x="0" y="39"/>
                    </a:cubicBezTo>
                    <a:cubicBezTo>
                      <a:pt x="0" y="46"/>
                      <a:pt x="0" y="46"/>
                      <a:pt x="0" y="46"/>
                    </a:cubicBezTo>
                    <a:cubicBezTo>
                      <a:pt x="8" y="46"/>
                      <a:pt x="17" y="47"/>
                      <a:pt x="25" y="48"/>
                    </a:cubicBezTo>
                    <a:cubicBezTo>
                      <a:pt x="33" y="49"/>
                      <a:pt x="39" y="52"/>
                      <a:pt x="45" y="55"/>
                    </a:cubicBezTo>
                    <a:cubicBezTo>
                      <a:pt x="49" y="58"/>
                      <a:pt x="53" y="60"/>
                      <a:pt x="56" y="63"/>
                    </a:cubicBezTo>
                    <a:cubicBezTo>
                      <a:pt x="68" y="70"/>
                      <a:pt x="80" y="75"/>
                      <a:pt x="92" y="77"/>
                    </a:cubicBezTo>
                    <a:cubicBezTo>
                      <a:pt x="105" y="86"/>
                      <a:pt x="116" y="97"/>
                      <a:pt x="129" y="106"/>
                    </a:cubicBezTo>
                    <a:cubicBezTo>
                      <a:pt x="124" y="105"/>
                      <a:pt x="119" y="104"/>
                      <a:pt x="115" y="103"/>
                    </a:cubicBezTo>
                    <a:cubicBezTo>
                      <a:pt x="95" y="100"/>
                      <a:pt x="75" y="101"/>
                      <a:pt x="55" y="97"/>
                    </a:cubicBezTo>
                    <a:cubicBezTo>
                      <a:pt x="34" y="92"/>
                      <a:pt x="22" y="72"/>
                      <a:pt x="7" y="57"/>
                    </a:cubicBezTo>
                    <a:cubicBezTo>
                      <a:pt x="5" y="55"/>
                      <a:pt x="2" y="52"/>
                      <a:pt x="0" y="50"/>
                    </a:cubicBezTo>
                    <a:cubicBezTo>
                      <a:pt x="0" y="59"/>
                      <a:pt x="0" y="59"/>
                      <a:pt x="0" y="59"/>
                    </a:cubicBezTo>
                    <a:cubicBezTo>
                      <a:pt x="3" y="62"/>
                      <a:pt x="6" y="65"/>
                      <a:pt x="9" y="68"/>
                    </a:cubicBezTo>
                    <a:cubicBezTo>
                      <a:pt x="16" y="77"/>
                      <a:pt x="23" y="86"/>
                      <a:pt x="32" y="92"/>
                    </a:cubicBezTo>
                    <a:cubicBezTo>
                      <a:pt x="22" y="89"/>
                      <a:pt x="11" y="87"/>
                      <a:pt x="0" y="87"/>
                    </a:cubicBezTo>
                    <a:cubicBezTo>
                      <a:pt x="0" y="93"/>
                      <a:pt x="0" y="93"/>
                      <a:pt x="0" y="93"/>
                    </a:cubicBezTo>
                    <a:cubicBezTo>
                      <a:pt x="10" y="94"/>
                      <a:pt x="20" y="95"/>
                      <a:pt x="31" y="99"/>
                    </a:cubicBezTo>
                    <a:cubicBezTo>
                      <a:pt x="39" y="101"/>
                      <a:pt x="47" y="106"/>
                      <a:pt x="54" y="111"/>
                    </a:cubicBezTo>
                    <a:cubicBezTo>
                      <a:pt x="68" y="125"/>
                      <a:pt x="84" y="137"/>
                      <a:pt x="103" y="142"/>
                    </a:cubicBezTo>
                    <a:cubicBezTo>
                      <a:pt x="114" y="149"/>
                      <a:pt x="125" y="158"/>
                      <a:pt x="134" y="167"/>
                    </a:cubicBezTo>
                    <a:cubicBezTo>
                      <a:pt x="143" y="170"/>
                      <a:pt x="160" y="178"/>
                      <a:pt x="161" y="178"/>
                    </a:cubicBezTo>
                    <a:cubicBezTo>
                      <a:pt x="157" y="175"/>
                      <a:pt x="128" y="153"/>
                      <a:pt x="118" y="145"/>
                    </a:cubicBezTo>
                    <a:cubicBezTo>
                      <a:pt x="129" y="146"/>
                      <a:pt x="140" y="145"/>
                      <a:pt x="151" y="145"/>
                    </a:cubicBezTo>
                    <a:cubicBezTo>
                      <a:pt x="169" y="143"/>
                      <a:pt x="184" y="147"/>
                      <a:pt x="200" y="151"/>
                    </a:cubicBezTo>
                    <a:cubicBezTo>
                      <a:pt x="205" y="153"/>
                      <a:pt x="210" y="156"/>
                      <a:pt x="216" y="157"/>
                    </a:cubicBezTo>
                    <a:cubicBezTo>
                      <a:pt x="225" y="169"/>
                      <a:pt x="234" y="181"/>
                      <a:pt x="247" y="190"/>
                    </a:cubicBezTo>
                    <a:cubicBezTo>
                      <a:pt x="248" y="191"/>
                      <a:pt x="248" y="191"/>
                      <a:pt x="248" y="191"/>
                    </a:cubicBezTo>
                    <a:cubicBezTo>
                      <a:pt x="247" y="191"/>
                      <a:pt x="247" y="191"/>
                      <a:pt x="247" y="191"/>
                    </a:cubicBezTo>
                    <a:cubicBezTo>
                      <a:pt x="232" y="190"/>
                      <a:pt x="218" y="193"/>
                      <a:pt x="203" y="196"/>
                    </a:cubicBezTo>
                    <a:cubicBezTo>
                      <a:pt x="203" y="196"/>
                      <a:pt x="203" y="196"/>
                      <a:pt x="203" y="196"/>
                    </a:cubicBezTo>
                    <a:cubicBezTo>
                      <a:pt x="205" y="197"/>
                      <a:pt x="207" y="198"/>
                      <a:pt x="209" y="198"/>
                    </a:cubicBezTo>
                    <a:cubicBezTo>
                      <a:pt x="211" y="199"/>
                      <a:pt x="212" y="200"/>
                      <a:pt x="213" y="200"/>
                    </a:cubicBezTo>
                    <a:cubicBezTo>
                      <a:pt x="221" y="199"/>
                      <a:pt x="229" y="198"/>
                      <a:pt x="238" y="198"/>
                    </a:cubicBezTo>
                    <a:cubicBezTo>
                      <a:pt x="249" y="197"/>
                      <a:pt x="261" y="199"/>
                      <a:pt x="271" y="201"/>
                    </a:cubicBezTo>
                    <a:cubicBezTo>
                      <a:pt x="273" y="202"/>
                      <a:pt x="276" y="203"/>
                      <a:pt x="278" y="203"/>
                    </a:cubicBezTo>
                    <a:cubicBezTo>
                      <a:pt x="287" y="206"/>
                      <a:pt x="295" y="210"/>
                      <a:pt x="304" y="214"/>
                    </a:cubicBezTo>
                    <a:cubicBezTo>
                      <a:pt x="337" y="230"/>
                      <a:pt x="365" y="254"/>
                      <a:pt x="394" y="276"/>
                    </a:cubicBezTo>
                    <a:cubicBezTo>
                      <a:pt x="394" y="265"/>
                      <a:pt x="394" y="265"/>
                      <a:pt x="394" y="265"/>
                    </a:cubicBezTo>
                    <a:cubicBezTo>
                      <a:pt x="384" y="256"/>
                      <a:pt x="373" y="248"/>
                      <a:pt x="363" y="241"/>
                    </a:cubicBezTo>
                    <a:cubicBezTo>
                      <a:pt x="347" y="229"/>
                      <a:pt x="329" y="218"/>
                      <a:pt x="311" y="209"/>
                    </a:cubicBezTo>
                    <a:cubicBezTo>
                      <a:pt x="329" y="210"/>
                      <a:pt x="346" y="210"/>
                      <a:pt x="364" y="211"/>
                    </a:cubicBezTo>
                    <a:cubicBezTo>
                      <a:pt x="374" y="211"/>
                      <a:pt x="384" y="212"/>
                      <a:pt x="394" y="213"/>
                    </a:cubicBezTo>
                    <a:cubicBezTo>
                      <a:pt x="394" y="203"/>
                      <a:pt x="394" y="203"/>
                      <a:pt x="394" y="203"/>
                    </a:cubicBezTo>
                    <a:cubicBezTo>
                      <a:pt x="379" y="201"/>
                      <a:pt x="364" y="202"/>
                      <a:pt x="349" y="202"/>
                    </a:cubicBezTo>
                    <a:cubicBezTo>
                      <a:pt x="339" y="202"/>
                      <a:pt x="329" y="202"/>
                      <a:pt x="320" y="201"/>
                    </a:cubicBezTo>
                    <a:cubicBezTo>
                      <a:pt x="297" y="200"/>
                      <a:pt x="276" y="196"/>
                      <a:pt x="255" y="186"/>
                    </a:cubicBezTo>
                    <a:cubicBezTo>
                      <a:pt x="243" y="180"/>
                      <a:pt x="235" y="169"/>
                      <a:pt x="225" y="160"/>
                    </a:cubicBezTo>
                    <a:cubicBezTo>
                      <a:pt x="238" y="162"/>
                      <a:pt x="250" y="162"/>
                      <a:pt x="263" y="162"/>
                    </a:cubicBezTo>
                    <a:cubicBezTo>
                      <a:pt x="280" y="162"/>
                      <a:pt x="298" y="162"/>
                      <a:pt x="314" y="168"/>
                    </a:cubicBezTo>
                    <a:moveTo>
                      <a:pt x="114" y="84"/>
                    </a:moveTo>
                    <a:cubicBezTo>
                      <a:pt x="112" y="83"/>
                      <a:pt x="110" y="82"/>
                      <a:pt x="108" y="80"/>
                    </a:cubicBezTo>
                    <a:cubicBezTo>
                      <a:pt x="126" y="83"/>
                      <a:pt x="143" y="87"/>
                      <a:pt x="160" y="94"/>
                    </a:cubicBezTo>
                    <a:cubicBezTo>
                      <a:pt x="167" y="100"/>
                      <a:pt x="175" y="105"/>
                      <a:pt x="184" y="109"/>
                    </a:cubicBezTo>
                    <a:cubicBezTo>
                      <a:pt x="186" y="110"/>
                      <a:pt x="188" y="111"/>
                      <a:pt x="190" y="112"/>
                    </a:cubicBezTo>
                    <a:cubicBezTo>
                      <a:pt x="178" y="111"/>
                      <a:pt x="166" y="111"/>
                      <a:pt x="154" y="109"/>
                    </a:cubicBezTo>
                    <a:cubicBezTo>
                      <a:pt x="137" y="105"/>
                      <a:pt x="126" y="94"/>
                      <a:pt x="114" y="84"/>
                    </a:cubicBezTo>
                    <a:moveTo>
                      <a:pt x="168" y="137"/>
                    </a:moveTo>
                    <a:cubicBezTo>
                      <a:pt x="160" y="136"/>
                      <a:pt x="153" y="137"/>
                      <a:pt x="145" y="137"/>
                    </a:cubicBezTo>
                    <a:cubicBezTo>
                      <a:pt x="135" y="138"/>
                      <a:pt x="125" y="138"/>
                      <a:pt x="114" y="137"/>
                    </a:cubicBezTo>
                    <a:cubicBezTo>
                      <a:pt x="97" y="135"/>
                      <a:pt x="82" y="127"/>
                      <a:pt x="69" y="116"/>
                    </a:cubicBezTo>
                    <a:cubicBezTo>
                      <a:pt x="66" y="113"/>
                      <a:pt x="62" y="110"/>
                      <a:pt x="58" y="107"/>
                    </a:cubicBezTo>
                    <a:cubicBezTo>
                      <a:pt x="57" y="106"/>
                      <a:pt x="56" y="104"/>
                      <a:pt x="55" y="103"/>
                    </a:cubicBezTo>
                    <a:cubicBezTo>
                      <a:pt x="69" y="107"/>
                      <a:pt x="84" y="106"/>
                      <a:pt x="98" y="108"/>
                    </a:cubicBezTo>
                    <a:cubicBezTo>
                      <a:pt x="118" y="109"/>
                      <a:pt x="136" y="116"/>
                      <a:pt x="155" y="119"/>
                    </a:cubicBezTo>
                    <a:cubicBezTo>
                      <a:pt x="163" y="126"/>
                      <a:pt x="171" y="132"/>
                      <a:pt x="179" y="138"/>
                    </a:cubicBezTo>
                    <a:cubicBezTo>
                      <a:pt x="176" y="137"/>
                      <a:pt x="172" y="137"/>
                      <a:pt x="168" y="137"/>
                    </a:cubicBezTo>
                    <a:moveTo>
                      <a:pt x="163" y="119"/>
                    </a:moveTo>
                    <a:cubicBezTo>
                      <a:pt x="184" y="122"/>
                      <a:pt x="207" y="120"/>
                      <a:pt x="228" y="122"/>
                    </a:cubicBezTo>
                    <a:cubicBezTo>
                      <a:pt x="250" y="136"/>
                      <a:pt x="272" y="150"/>
                      <a:pt x="297" y="155"/>
                    </a:cubicBezTo>
                    <a:cubicBezTo>
                      <a:pt x="298" y="156"/>
                      <a:pt x="298" y="156"/>
                      <a:pt x="298" y="156"/>
                    </a:cubicBezTo>
                    <a:cubicBezTo>
                      <a:pt x="295" y="155"/>
                      <a:pt x="292" y="155"/>
                      <a:pt x="289" y="155"/>
                    </a:cubicBezTo>
                    <a:cubicBezTo>
                      <a:pt x="271" y="154"/>
                      <a:pt x="253" y="154"/>
                      <a:pt x="235" y="153"/>
                    </a:cubicBezTo>
                    <a:cubicBezTo>
                      <a:pt x="207" y="150"/>
                      <a:pt x="186" y="133"/>
                      <a:pt x="163" y="119"/>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4" name="Freeform 115">
                <a:extLst>
                  <a:ext uri="{FF2B5EF4-FFF2-40B4-BE49-F238E27FC236}">
                    <a16:creationId xmlns:a16="http://schemas.microsoft.com/office/drawing/2014/main" id="{FEA9A31C-F121-4AD9-9426-32D36734F056}"/>
                  </a:ext>
                </a:extLst>
              </p:cNvPr>
              <p:cNvSpPr>
                <a:spLocks/>
              </p:cNvSpPr>
              <p:nvPr/>
            </p:nvSpPr>
            <p:spPr bwMode="auto">
              <a:xfrm>
                <a:off x="3973" y="2625"/>
                <a:ext cx="102" cy="69"/>
              </a:xfrm>
              <a:custGeom>
                <a:avLst/>
                <a:gdLst>
                  <a:gd name="T0" fmla="*/ 34 w 43"/>
                  <a:gd name="T1" fmla="*/ 10 h 29"/>
                  <a:gd name="T2" fmla="*/ 33 w 43"/>
                  <a:gd name="T3" fmla="*/ 10 h 29"/>
                  <a:gd name="T4" fmla="*/ 21 w 43"/>
                  <a:gd name="T5" fmla="*/ 3 h 29"/>
                  <a:gd name="T6" fmla="*/ 5 w 43"/>
                  <a:gd name="T7" fmla="*/ 4 h 29"/>
                  <a:gd name="T8" fmla="*/ 13 w 43"/>
                  <a:gd name="T9" fmla="*/ 21 h 29"/>
                  <a:gd name="T10" fmla="*/ 37 w 43"/>
                  <a:gd name="T11" fmla="*/ 24 h 29"/>
                  <a:gd name="T12" fmla="*/ 34 w 43"/>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43" h="29">
                    <a:moveTo>
                      <a:pt x="34" y="10"/>
                    </a:moveTo>
                    <a:cubicBezTo>
                      <a:pt x="33" y="10"/>
                      <a:pt x="33" y="10"/>
                      <a:pt x="33" y="10"/>
                    </a:cubicBezTo>
                    <a:cubicBezTo>
                      <a:pt x="30" y="7"/>
                      <a:pt x="25" y="5"/>
                      <a:pt x="21" y="3"/>
                    </a:cubicBezTo>
                    <a:cubicBezTo>
                      <a:pt x="16" y="1"/>
                      <a:pt x="9" y="0"/>
                      <a:pt x="5" y="4"/>
                    </a:cubicBezTo>
                    <a:cubicBezTo>
                      <a:pt x="0" y="11"/>
                      <a:pt x="8" y="18"/>
                      <a:pt x="13" y="21"/>
                    </a:cubicBezTo>
                    <a:cubicBezTo>
                      <a:pt x="18" y="24"/>
                      <a:pt x="32" y="29"/>
                      <a:pt x="37" y="24"/>
                    </a:cubicBezTo>
                    <a:cubicBezTo>
                      <a:pt x="43" y="20"/>
                      <a:pt x="38" y="14"/>
                      <a:pt x="34" y="10"/>
                    </a:cubicBezTo>
                    <a:close/>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5" name="Freeform 116">
                <a:extLst>
                  <a:ext uri="{FF2B5EF4-FFF2-40B4-BE49-F238E27FC236}">
                    <a16:creationId xmlns:a16="http://schemas.microsoft.com/office/drawing/2014/main" id="{42EE387D-CD95-4946-A321-E49BE00DDBE8}"/>
                  </a:ext>
                </a:extLst>
              </p:cNvPr>
              <p:cNvSpPr>
                <a:spLocks/>
              </p:cNvSpPr>
              <p:nvPr/>
            </p:nvSpPr>
            <p:spPr bwMode="auto">
              <a:xfrm>
                <a:off x="3938" y="2711"/>
                <a:ext cx="99" cy="64"/>
              </a:xfrm>
              <a:custGeom>
                <a:avLst/>
                <a:gdLst>
                  <a:gd name="T0" fmla="*/ 40 w 42"/>
                  <a:gd name="T1" fmla="*/ 18 h 27"/>
                  <a:gd name="T2" fmla="*/ 25 w 42"/>
                  <a:gd name="T3" fmla="*/ 6 h 27"/>
                  <a:gd name="T4" fmla="*/ 4 w 42"/>
                  <a:gd name="T5" fmla="*/ 2 h 27"/>
                  <a:gd name="T6" fmla="*/ 2 w 42"/>
                  <a:gd name="T7" fmla="*/ 12 h 27"/>
                  <a:gd name="T8" fmla="*/ 26 w 42"/>
                  <a:gd name="T9" fmla="*/ 25 h 27"/>
                  <a:gd name="T10" fmla="*/ 38 w 42"/>
                  <a:gd name="T11" fmla="*/ 26 h 27"/>
                  <a:gd name="T12" fmla="*/ 40 w 42"/>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40" y="18"/>
                    </a:moveTo>
                    <a:cubicBezTo>
                      <a:pt x="37" y="13"/>
                      <a:pt x="30" y="9"/>
                      <a:pt x="25" y="6"/>
                    </a:cubicBezTo>
                    <a:cubicBezTo>
                      <a:pt x="19" y="3"/>
                      <a:pt x="10" y="0"/>
                      <a:pt x="4" y="2"/>
                    </a:cubicBezTo>
                    <a:cubicBezTo>
                      <a:pt x="0" y="3"/>
                      <a:pt x="0" y="8"/>
                      <a:pt x="2" y="12"/>
                    </a:cubicBezTo>
                    <a:cubicBezTo>
                      <a:pt x="7" y="18"/>
                      <a:pt x="17" y="23"/>
                      <a:pt x="26" y="25"/>
                    </a:cubicBezTo>
                    <a:cubicBezTo>
                      <a:pt x="30" y="26"/>
                      <a:pt x="34" y="27"/>
                      <a:pt x="38" y="26"/>
                    </a:cubicBezTo>
                    <a:cubicBezTo>
                      <a:pt x="41" y="25"/>
                      <a:pt x="42" y="21"/>
                      <a:pt x="40" y="18"/>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6" name="Freeform 117">
                <a:extLst>
                  <a:ext uri="{FF2B5EF4-FFF2-40B4-BE49-F238E27FC236}">
                    <a16:creationId xmlns:a16="http://schemas.microsoft.com/office/drawing/2014/main" id="{113F6509-AC54-4693-8F6B-D59462D07BFD}"/>
                  </a:ext>
                </a:extLst>
              </p:cNvPr>
              <p:cNvSpPr>
                <a:spLocks/>
              </p:cNvSpPr>
              <p:nvPr/>
            </p:nvSpPr>
            <p:spPr bwMode="auto">
              <a:xfrm>
                <a:off x="3909" y="2804"/>
                <a:ext cx="76" cy="50"/>
              </a:xfrm>
              <a:custGeom>
                <a:avLst/>
                <a:gdLst>
                  <a:gd name="T0" fmla="*/ 27 w 32"/>
                  <a:gd name="T1" fmla="*/ 10 h 21"/>
                  <a:gd name="T2" fmla="*/ 5 w 32"/>
                  <a:gd name="T3" fmla="*/ 2 h 21"/>
                  <a:gd name="T4" fmla="*/ 3 w 32"/>
                  <a:gd name="T5" fmla="*/ 11 h 21"/>
                  <a:gd name="T6" fmla="*/ 24 w 32"/>
                  <a:gd name="T7" fmla="*/ 21 h 21"/>
                  <a:gd name="T8" fmla="*/ 31 w 32"/>
                  <a:gd name="T9" fmla="*/ 18 h 21"/>
                  <a:gd name="T10" fmla="*/ 27 w 32"/>
                  <a:gd name="T11" fmla="*/ 10 h 21"/>
                </a:gdLst>
                <a:ahLst/>
                <a:cxnLst>
                  <a:cxn ang="0">
                    <a:pos x="T0" y="T1"/>
                  </a:cxn>
                  <a:cxn ang="0">
                    <a:pos x="T2" y="T3"/>
                  </a:cxn>
                  <a:cxn ang="0">
                    <a:pos x="T4" y="T5"/>
                  </a:cxn>
                  <a:cxn ang="0">
                    <a:pos x="T6" y="T7"/>
                  </a:cxn>
                  <a:cxn ang="0">
                    <a:pos x="T8" y="T9"/>
                  </a:cxn>
                  <a:cxn ang="0">
                    <a:pos x="T10" y="T11"/>
                  </a:cxn>
                </a:cxnLst>
                <a:rect l="0" t="0" r="r" b="b"/>
                <a:pathLst>
                  <a:path w="32" h="21">
                    <a:moveTo>
                      <a:pt x="27" y="10"/>
                    </a:moveTo>
                    <a:cubicBezTo>
                      <a:pt x="21" y="4"/>
                      <a:pt x="13" y="0"/>
                      <a:pt x="5" y="2"/>
                    </a:cubicBezTo>
                    <a:cubicBezTo>
                      <a:pt x="0" y="4"/>
                      <a:pt x="0" y="8"/>
                      <a:pt x="3" y="11"/>
                    </a:cubicBezTo>
                    <a:cubicBezTo>
                      <a:pt x="6" y="18"/>
                      <a:pt x="17" y="20"/>
                      <a:pt x="24" y="21"/>
                    </a:cubicBezTo>
                    <a:cubicBezTo>
                      <a:pt x="26" y="21"/>
                      <a:pt x="30" y="21"/>
                      <a:pt x="31" y="18"/>
                    </a:cubicBezTo>
                    <a:cubicBezTo>
                      <a:pt x="32" y="15"/>
                      <a:pt x="29" y="12"/>
                      <a:pt x="27" y="10"/>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7" name="Freeform 118">
                <a:extLst>
                  <a:ext uri="{FF2B5EF4-FFF2-40B4-BE49-F238E27FC236}">
                    <a16:creationId xmlns:a16="http://schemas.microsoft.com/office/drawing/2014/main" id="{39336431-145B-47CF-B360-21E4E11A7E28}"/>
                  </a:ext>
                </a:extLst>
              </p:cNvPr>
              <p:cNvSpPr>
                <a:spLocks/>
              </p:cNvSpPr>
              <p:nvPr/>
            </p:nvSpPr>
            <p:spPr bwMode="auto">
              <a:xfrm>
                <a:off x="4068" y="2808"/>
                <a:ext cx="109" cy="62"/>
              </a:xfrm>
              <a:custGeom>
                <a:avLst/>
                <a:gdLst>
                  <a:gd name="T0" fmla="*/ 42 w 46"/>
                  <a:gd name="T1" fmla="*/ 13 h 26"/>
                  <a:gd name="T2" fmla="*/ 23 w 46"/>
                  <a:gd name="T3" fmla="*/ 5 h 26"/>
                  <a:gd name="T4" fmla="*/ 1 w 46"/>
                  <a:gd name="T5" fmla="*/ 8 h 26"/>
                  <a:gd name="T6" fmla="*/ 13 w 46"/>
                  <a:gd name="T7" fmla="*/ 22 h 26"/>
                  <a:gd name="T8" fmla="*/ 27 w 46"/>
                  <a:gd name="T9" fmla="*/ 25 h 26"/>
                  <a:gd name="T10" fmla="*/ 38 w 46"/>
                  <a:gd name="T11" fmla="*/ 25 h 26"/>
                  <a:gd name="T12" fmla="*/ 42 w 46"/>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46" h="26">
                    <a:moveTo>
                      <a:pt x="42" y="13"/>
                    </a:moveTo>
                    <a:cubicBezTo>
                      <a:pt x="38" y="8"/>
                      <a:pt x="29" y="6"/>
                      <a:pt x="23" y="5"/>
                    </a:cubicBezTo>
                    <a:cubicBezTo>
                      <a:pt x="18" y="4"/>
                      <a:pt x="3" y="0"/>
                      <a:pt x="1" y="8"/>
                    </a:cubicBezTo>
                    <a:cubicBezTo>
                      <a:pt x="0" y="15"/>
                      <a:pt x="9" y="20"/>
                      <a:pt x="13" y="22"/>
                    </a:cubicBezTo>
                    <a:cubicBezTo>
                      <a:pt x="17" y="24"/>
                      <a:pt x="22" y="25"/>
                      <a:pt x="27" y="25"/>
                    </a:cubicBezTo>
                    <a:cubicBezTo>
                      <a:pt x="30" y="26"/>
                      <a:pt x="34" y="26"/>
                      <a:pt x="38" y="25"/>
                    </a:cubicBezTo>
                    <a:cubicBezTo>
                      <a:pt x="44" y="24"/>
                      <a:pt x="46" y="18"/>
                      <a:pt x="42" y="13"/>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8" name="Freeform 119">
                <a:extLst>
                  <a:ext uri="{FF2B5EF4-FFF2-40B4-BE49-F238E27FC236}">
                    <a16:creationId xmlns:a16="http://schemas.microsoft.com/office/drawing/2014/main" id="{DDFBCAB7-4538-4C04-A986-E4CCFED7AD63}"/>
                  </a:ext>
                </a:extLst>
              </p:cNvPr>
              <p:cNvSpPr>
                <a:spLocks/>
              </p:cNvSpPr>
              <p:nvPr/>
            </p:nvSpPr>
            <p:spPr bwMode="auto">
              <a:xfrm>
                <a:off x="4177" y="2768"/>
                <a:ext cx="48" cy="36"/>
              </a:xfrm>
              <a:custGeom>
                <a:avLst/>
                <a:gdLst>
                  <a:gd name="T0" fmla="*/ 19 w 20"/>
                  <a:gd name="T1" fmla="*/ 7 h 15"/>
                  <a:gd name="T2" fmla="*/ 13 w 20"/>
                  <a:gd name="T3" fmla="*/ 2 h 15"/>
                  <a:gd name="T4" fmla="*/ 6 w 20"/>
                  <a:gd name="T5" fmla="*/ 0 h 15"/>
                  <a:gd name="T6" fmla="*/ 3 w 20"/>
                  <a:gd name="T7" fmla="*/ 1 h 15"/>
                  <a:gd name="T8" fmla="*/ 1 w 20"/>
                  <a:gd name="T9" fmla="*/ 6 h 15"/>
                  <a:gd name="T10" fmla="*/ 15 w 20"/>
                  <a:gd name="T11" fmla="*/ 14 h 15"/>
                  <a:gd name="T12" fmla="*/ 19 w 20"/>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19" y="7"/>
                    </a:moveTo>
                    <a:cubicBezTo>
                      <a:pt x="18" y="5"/>
                      <a:pt x="15" y="3"/>
                      <a:pt x="13" y="2"/>
                    </a:cubicBezTo>
                    <a:cubicBezTo>
                      <a:pt x="11" y="1"/>
                      <a:pt x="8" y="0"/>
                      <a:pt x="6" y="0"/>
                    </a:cubicBezTo>
                    <a:cubicBezTo>
                      <a:pt x="5" y="0"/>
                      <a:pt x="4" y="0"/>
                      <a:pt x="3" y="1"/>
                    </a:cubicBezTo>
                    <a:cubicBezTo>
                      <a:pt x="1" y="1"/>
                      <a:pt x="0" y="4"/>
                      <a:pt x="1" y="6"/>
                    </a:cubicBezTo>
                    <a:cubicBezTo>
                      <a:pt x="2" y="11"/>
                      <a:pt x="9" y="15"/>
                      <a:pt x="15" y="14"/>
                    </a:cubicBezTo>
                    <a:cubicBezTo>
                      <a:pt x="18" y="13"/>
                      <a:pt x="20" y="11"/>
                      <a:pt x="19" y="7"/>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9" name="Freeform 120">
                <a:extLst>
                  <a:ext uri="{FF2B5EF4-FFF2-40B4-BE49-F238E27FC236}">
                    <a16:creationId xmlns:a16="http://schemas.microsoft.com/office/drawing/2014/main" id="{97AF2855-B72F-459E-AE1A-B650D4622A2F}"/>
                  </a:ext>
                </a:extLst>
              </p:cNvPr>
              <p:cNvSpPr>
                <a:spLocks/>
              </p:cNvSpPr>
              <p:nvPr/>
            </p:nvSpPr>
            <p:spPr bwMode="auto">
              <a:xfrm>
                <a:off x="4249" y="2732"/>
                <a:ext cx="92" cy="55"/>
              </a:xfrm>
              <a:custGeom>
                <a:avLst/>
                <a:gdLst>
                  <a:gd name="T0" fmla="*/ 28 w 39"/>
                  <a:gd name="T1" fmla="*/ 6 h 23"/>
                  <a:gd name="T2" fmla="*/ 10 w 39"/>
                  <a:gd name="T3" fmla="*/ 0 h 23"/>
                  <a:gd name="T4" fmla="*/ 3 w 39"/>
                  <a:gd name="T5" fmla="*/ 10 h 23"/>
                  <a:gd name="T6" fmla="*/ 13 w 39"/>
                  <a:gd name="T7" fmla="*/ 18 h 23"/>
                  <a:gd name="T8" fmla="*/ 34 w 39"/>
                  <a:gd name="T9" fmla="*/ 19 h 23"/>
                  <a:gd name="T10" fmla="*/ 28 w 39"/>
                  <a:gd name="T11" fmla="*/ 6 h 23"/>
                </a:gdLst>
                <a:ahLst/>
                <a:cxnLst>
                  <a:cxn ang="0">
                    <a:pos x="T0" y="T1"/>
                  </a:cxn>
                  <a:cxn ang="0">
                    <a:pos x="T2" y="T3"/>
                  </a:cxn>
                  <a:cxn ang="0">
                    <a:pos x="T4" y="T5"/>
                  </a:cxn>
                  <a:cxn ang="0">
                    <a:pos x="T6" y="T7"/>
                  </a:cxn>
                  <a:cxn ang="0">
                    <a:pos x="T8" y="T9"/>
                  </a:cxn>
                  <a:cxn ang="0">
                    <a:pos x="T10" y="T11"/>
                  </a:cxn>
                </a:cxnLst>
                <a:rect l="0" t="0" r="r" b="b"/>
                <a:pathLst>
                  <a:path w="39" h="23">
                    <a:moveTo>
                      <a:pt x="28" y="6"/>
                    </a:moveTo>
                    <a:cubicBezTo>
                      <a:pt x="23" y="2"/>
                      <a:pt x="16" y="0"/>
                      <a:pt x="10" y="0"/>
                    </a:cubicBezTo>
                    <a:cubicBezTo>
                      <a:pt x="5" y="0"/>
                      <a:pt x="0" y="5"/>
                      <a:pt x="3" y="10"/>
                    </a:cubicBezTo>
                    <a:cubicBezTo>
                      <a:pt x="5" y="13"/>
                      <a:pt x="9" y="16"/>
                      <a:pt x="13" y="18"/>
                    </a:cubicBezTo>
                    <a:cubicBezTo>
                      <a:pt x="20" y="22"/>
                      <a:pt x="29" y="23"/>
                      <a:pt x="34" y="19"/>
                    </a:cubicBezTo>
                    <a:cubicBezTo>
                      <a:pt x="39" y="14"/>
                      <a:pt x="32" y="8"/>
                      <a:pt x="28" y="6"/>
                    </a:cubicBezTo>
                    <a:close/>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0" name="Freeform 121">
                <a:extLst>
                  <a:ext uri="{FF2B5EF4-FFF2-40B4-BE49-F238E27FC236}">
                    <a16:creationId xmlns:a16="http://schemas.microsoft.com/office/drawing/2014/main" id="{BB45BA2D-0D10-4124-A7AD-14AE558F6FFB}"/>
                  </a:ext>
                </a:extLst>
              </p:cNvPr>
              <p:cNvSpPr>
                <a:spLocks/>
              </p:cNvSpPr>
              <p:nvPr/>
            </p:nvSpPr>
            <p:spPr bwMode="auto">
              <a:xfrm>
                <a:off x="4242" y="2920"/>
                <a:ext cx="99" cy="67"/>
              </a:xfrm>
              <a:custGeom>
                <a:avLst/>
                <a:gdLst>
                  <a:gd name="T0" fmla="*/ 27 w 42"/>
                  <a:gd name="T1" fmla="*/ 2 h 28"/>
                  <a:gd name="T2" fmla="*/ 7 w 42"/>
                  <a:gd name="T3" fmla="*/ 0 h 28"/>
                  <a:gd name="T4" fmla="*/ 3 w 42"/>
                  <a:gd name="T5" fmla="*/ 9 h 28"/>
                  <a:gd name="T6" fmla="*/ 40 w 42"/>
                  <a:gd name="T7" fmla="*/ 15 h 28"/>
                  <a:gd name="T8" fmla="*/ 27 w 42"/>
                  <a:gd name="T9" fmla="*/ 2 h 28"/>
                </a:gdLst>
                <a:ahLst/>
                <a:cxnLst>
                  <a:cxn ang="0">
                    <a:pos x="T0" y="T1"/>
                  </a:cxn>
                  <a:cxn ang="0">
                    <a:pos x="T2" y="T3"/>
                  </a:cxn>
                  <a:cxn ang="0">
                    <a:pos x="T4" y="T5"/>
                  </a:cxn>
                  <a:cxn ang="0">
                    <a:pos x="T6" y="T7"/>
                  </a:cxn>
                  <a:cxn ang="0">
                    <a:pos x="T8" y="T9"/>
                  </a:cxn>
                </a:cxnLst>
                <a:rect l="0" t="0" r="r" b="b"/>
                <a:pathLst>
                  <a:path w="42" h="28">
                    <a:moveTo>
                      <a:pt x="27" y="2"/>
                    </a:moveTo>
                    <a:cubicBezTo>
                      <a:pt x="20" y="0"/>
                      <a:pt x="12" y="0"/>
                      <a:pt x="7" y="0"/>
                    </a:cubicBezTo>
                    <a:cubicBezTo>
                      <a:pt x="2" y="1"/>
                      <a:pt x="0" y="5"/>
                      <a:pt x="3" y="9"/>
                    </a:cubicBezTo>
                    <a:cubicBezTo>
                      <a:pt x="7" y="14"/>
                      <a:pt x="42" y="28"/>
                      <a:pt x="40" y="15"/>
                    </a:cubicBezTo>
                    <a:cubicBezTo>
                      <a:pt x="40" y="8"/>
                      <a:pt x="34" y="4"/>
                      <a:pt x="27" y="2"/>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1" name="Freeform 122">
                <a:extLst>
                  <a:ext uri="{FF2B5EF4-FFF2-40B4-BE49-F238E27FC236}">
                    <a16:creationId xmlns:a16="http://schemas.microsoft.com/office/drawing/2014/main" id="{F8EE2066-1188-481C-B266-90C8381A80B3}"/>
                  </a:ext>
                </a:extLst>
              </p:cNvPr>
              <p:cNvSpPr>
                <a:spLocks/>
              </p:cNvSpPr>
              <p:nvPr/>
            </p:nvSpPr>
            <p:spPr bwMode="auto">
              <a:xfrm>
                <a:off x="4318" y="2837"/>
                <a:ext cx="114" cy="74"/>
              </a:xfrm>
              <a:custGeom>
                <a:avLst/>
                <a:gdLst>
                  <a:gd name="T0" fmla="*/ 30 w 48"/>
                  <a:gd name="T1" fmla="*/ 6 h 31"/>
                  <a:gd name="T2" fmla="*/ 6 w 48"/>
                  <a:gd name="T3" fmla="*/ 7 h 31"/>
                  <a:gd name="T4" fmla="*/ 21 w 48"/>
                  <a:gd name="T5" fmla="*/ 24 h 31"/>
                  <a:gd name="T6" fmla="*/ 47 w 48"/>
                  <a:gd name="T7" fmla="*/ 20 h 31"/>
                  <a:gd name="T8" fmla="*/ 30 w 48"/>
                  <a:gd name="T9" fmla="*/ 6 h 31"/>
                </a:gdLst>
                <a:ahLst/>
                <a:cxnLst>
                  <a:cxn ang="0">
                    <a:pos x="T0" y="T1"/>
                  </a:cxn>
                  <a:cxn ang="0">
                    <a:pos x="T2" y="T3"/>
                  </a:cxn>
                  <a:cxn ang="0">
                    <a:pos x="T4" y="T5"/>
                  </a:cxn>
                  <a:cxn ang="0">
                    <a:pos x="T6" y="T7"/>
                  </a:cxn>
                  <a:cxn ang="0">
                    <a:pos x="T8" y="T9"/>
                  </a:cxn>
                </a:cxnLst>
                <a:rect l="0" t="0" r="r" b="b"/>
                <a:pathLst>
                  <a:path w="48" h="31">
                    <a:moveTo>
                      <a:pt x="30" y="6"/>
                    </a:moveTo>
                    <a:cubicBezTo>
                      <a:pt x="24" y="3"/>
                      <a:pt x="11" y="0"/>
                      <a:pt x="6" y="7"/>
                    </a:cubicBezTo>
                    <a:cubicBezTo>
                      <a:pt x="0" y="15"/>
                      <a:pt x="12" y="24"/>
                      <a:pt x="21" y="24"/>
                    </a:cubicBezTo>
                    <a:cubicBezTo>
                      <a:pt x="30" y="28"/>
                      <a:pt x="48" y="31"/>
                      <a:pt x="47" y="20"/>
                    </a:cubicBezTo>
                    <a:cubicBezTo>
                      <a:pt x="46" y="13"/>
                      <a:pt x="36" y="8"/>
                      <a:pt x="30" y="6"/>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2" name="Freeform 123">
                <a:extLst>
                  <a:ext uri="{FF2B5EF4-FFF2-40B4-BE49-F238E27FC236}">
                    <a16:creationId xmlns:a16="http://schemas.microsoft.com/office/drawing/2014/main" id="{F3558F7B-B059-471E-BAF0-E0CCB7942803}"/>
                  </a:ext>
                </a:extLst>
              </p:cNvPr>
              <p:cNvSpPr>
                <a:spLocks/>
              </p:cNvSpPr>
              <p:nvPr/>
            </p:nvSpPr>
            <p:spPr bwMode="auto">
              <a:xfrm>
                <a:off x="4522" y="2851"/>
                <a:ext cx="114" cy="48"/>
              </a:xfrm>
              <a:custGeom>
                <a:avLst/>
                <a:gdLst>
                  <a:gd name="T0" fmla="*/ 14 w 48"/>
                  <a:gd name="T1" fmla="*/ 1 h 20"/>
                  <a:gd name="T2" fmla="*/ 0 w 48"/>
                  <a:gd name="T3" fmla="*/ 7 h 20"/>
                  <a:gd name="T4" fmla="*/ 6 w 48"/>
                  <a:gd name="T5" fmla="*/ 14 h 20"/>
                  <a:gd name="T6" fmla="*/ 6 w 48"/>
                  <a:gd name="T7" fmla="*/ 14 h 20"/>
                  <a:gd name="T8" fmla="*/ 27 w 48"/>
                  <a:gd name="T9" fmla="*/ 20 h 20"/>
                  <a:gd name="T10" fmla="*/ 40 w 48"/>
                  <a:gd name="T11" fmla="*/ 16 h 20"/>
                  <a:gd name="T12" fmla="*/ 14 w 48"/>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8" h="20">
                    <a:moveTo>
                      <a:pt x="14" y="1"/>
                    </a:moveTo>
                    <a:cubicBezTo>
                      <a:pt x="9" y="1"/>
                      <a:pt x="0" y="0"/>
                      <a:pt x="0" y="7"/>
                    </a:cubicBezTo>
                    <a:cubicBezTo>
                      <a:pt x="1" y="10"/>
                      <a:pt x="3" y="12"/>
                      <a:pt x="6" y="14"/>
                    </a:cubicBezTo>
                    <a:cubicBezTo>
                      <a:pt x="6" y="14"/>
                      <a:pt x="6" y="14"/>
                      <a:pt x="6" y="14"/>
                    </a:cubicBezTo>
                    <a:cubicBezTo>
                      <a:pt x="11" y="18"/>
                      <a:pt x="20" y="19"/>
                      <a:pt x="27" y="20"/>
                    </a:cubicBezTo>
                    <a:cubicBezTo>
                      <a:pt x="31" y="20"/>
                      <a:pt x="38" y="20"/>
                      <a:pt x="40" y="16"/>
                    </a:cubicBezTo>
                    <a:cubicBezTo>
                      <a:pt x="48" y="3"/>
                      <a:pt x="19" y="1"/>
                      <a:pt x="14" y="1"/>
                    </a:cubicBezTo>
                    <a:close/>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3" name="Freeform 124">
                <a:extLst>
                  <a:ext uri="{FF2B5EF4-FFF2-40B4-BE49-F238E27FC236}">
                    <a16:creationId xmlns:a16="http://schemas.microsoft.com/office/drawing/2014/main" id="{71C0620F-3602-4B1F-8B99-F46BE14920D1}"/>
                  </a:ext>
                </a:extLst>
              </p:cNvPr>
              <p:cNvSpPr>
                <a:spLocks/>
              </p:cNvSpPr>
              <p:nvPr/>
            </p:nvSpPr>
            <p:spPr bwMode="auto">
              <a:xfrm>
                <a:off x="4491" y="2956"/>
                <a:ext cx="126" cy="64"/>
              </a:xfrm>
              <a:custGeom>
                <a:avLst/>
                <a:gdLst>
                  <a:gd name="T0" fmla="*/ 51 w 53"/>
                  <a:gd name="T1" fmla="*/ 12 h 27"/>
                  <a:gd name="T2" fmla="*/ 25 w 53"/>
                  <a:gd name="T3" fmla="*/ 3 h 27"/>
                  <a:gd name="T4" fmla="*/ 6 w 53"/>
                  <a:gd name="T5" fmla="*/ 4 h 27"/>
                  <a:gd name="T6" fmla="*/ 9 w 53"/>
                  <a:gd name="T7" fmla="*/ 20 h 27"/>
                  <a:gd name="T8" fmla="*/ 39 w 53"/>
                  <a:gd name="T9" fmla="*/ 27 h 27"/>
                  <a:gd name="T10" fmla="*/ 52 w 53"/>
                  <a:gd name="T11" fmla="*/ 18 h 27"/>
                  <a:gd name="T12" fmla="*/ 51 w 53"/>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51" y="12"/>
                    </a:moveTo>
                    <a:cubicBezTo>
                      <a:pt x="46" y="5"/>
                      <a:pt x="32" y="4"/>
                      <a:pt x="25" y="3"/>
                    </a:cubicBezTo>
                    <a:cubicBezTo>
                      <a:pt x="19" y="2"/>
                      <a:pt x="11" y="0"/>
                      <a:pt x="6" y="4"/>
                    </a:cubicBezTo>
                    <a:cubicBezTo>
                      <a:pt x="0" y="9"/>
                      <a:pt x="4" y="16"/>
                      <a:pt x="9" y="20"/>
                    </a:cubicBezTo>
                    <a:cubicBezTo>
                      <a:pt x="17" y="26"/>
                      <a:pt x="30" y="27"/>
                      <a:pt x="39" y="27"/>
                    </a:cubicBezTo>
                    <a:cubicBezTo>
                      <a:pt x="45" y="27"/>
                      <a:pt x="53" y="24"/>
                      <a:pt x="52" y="18"/>
                    </a:cubicBezTo>
                    <a:cubicBezTo>
                      <a:pt x="53" y="16"/>
                      <a:pt x="52" y="14"/>
                      <a:pt x="51" y="12"/>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4" name="Freeform 125">
                <a:extLst>
                  <a:ext uri="{FF2B5EF4-FFF2-40B4-BE49-F238E27FC236}">
                    <a16:creationId xmlns:a16="http://schemas.microsoft.com/office/drawing/2014/main" id="{96CCD9BE-3BAC-4931-841C-905E00074D36}"/>
                  </a:ext>
                </a:extLst>
              </p:cNvPr>
              <p:cNvSpPr>
                <a:spLocks/>
              </p:cNvSpPr>
              <p:nvPr/>
            </p:nvSpPr>
            <p:spPr bwMode="auto">
              <a:xfrm>
                <a:off x="4688" y="2934"/>
                <a:ext cx="95" cy="50"/>
              </a:xfrm>
              <a:custGeom>
                <a:avLst/>
                <a:gdLst>
                  <a:gd name="T0" fmla="*/ 40 w 40"/>
                  <a:gd name="T1" fmla="*/ 8 h 21"/>
                  <a:gd name="T2" fmla="*/ 8 w 40"/>
                  <a:gd name="T3" fmla="*/ 1 h 21"/>
                  <a:gd name="T4" fmla="*/ 3 w 40"/>
                  <a:gd name="T5" fmla="*/ 9 h 21"/>
                  <a:gd name="T6" fmla="*/ 6 w 40"/>
                  <a:gd name="T7" fmla="*/ 12 h 21"/>
                  <a:gd name="T8" fmla="*/ 18 w 40"/>
                  <a:gd name="T9" fmla="*/ 17 h 21"/>
                  <a:gd name="T10" fmla="*/ 40 w 40"/>
                  <a:gd name="T11" fmla="*/ 16 h 21"/>
                  <a:gd name="T12" fmla="*/ 40 w 4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40" h="21">
                    <a:moveTo>
                      <a:pt x="40" y="8"/>
                    </a:moveTo>
                    <a:cubicBezTo>
                      <a:pt x="35" y="0"/>
                      <a:pt x="15" y="0"/>
                      <a:pt x="8" y="1"/>
                    </a:cubicBezTo>
                    <a:cubicBezTo>
                      <a:pt x="4" y="2"/>
                      <a:pt x="0" y="5"/>
                      <a:pt x="3" y="9"/>
                    </a:cubicBezTo>
                    <a:cubicBezTo>
                      <a:pt x="3" y="10"/>
                      <a:pt x="5" y="11"/>
                      <a:pt x="6" y="12"/>
                    </a:cubicBezTo>
                    <a:cubicBezTo>
                      <a:pt x="9" y="15"/>
                      <a:pt x="14" y="16"/>
                      <a:pt x="18" y="17"/>
                    </a:cubicBezTo>
                    <a:cubicBezTo>
                      <a:pt x="22" y="18"/>
                      <a:pt x="36" y="21"/>
                      <a:pt x="40" y="16"/>
                    </a:cubicBezTo>
                    <a:cubicBezTo>
                      <a:pt x="40" y="8"/>
                      <a:pt x="40" y="8"/>
                      <a:pt x="40" y="8"/>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5" name="Freeform 126">
                <a:extLst>
                  <a:ext uri="{FF2B5EF4-FFF2-40B4-BE49-F238E27FC236}">
                    <a16:creationId xmlns:a16="http://schemas.microsoft.com/office/drawing/2014/main" id="{1AA47CAA-DF75-4792-87C3-E40FE3CFC299}"/>
                  </a:ext>
                </a:extLst>
              </p:cNvPr>
              <p:cNvSpPr>
                <a:spLocks/>
              </p:cNvSpPr>
              <p:nvPr/>
            </p:nvSpPr>
            <p:spPr bwMode="auto">
              <a:xfrm>
                <a:off x="4688" y="3061"/>
                <a:ext cx="95" cy="71"/>
              </a:xfrm>
              <a:custGeom>
                <a:avLst/>
                <a:gdLst>
                  <a:gd name="T0" fmla="*/ 40 w 40"/>
                  <a:gd name="T1" fmla="*/ 13 h 30"/>
                  <a:gd name="T2" fmla="*/ 27 w 40"/>
                  <a:gd name="T3" fmla="*/ 7 h 30"/>
                  <a:gd name="T4" fmla="*/ 3 w 40"/>
                  <a:gd name="T5" fmla="*/ 13 h 30"/>
                  <a:gd name="T6" fmla="*/ 39 w 40"/>
                  <a:gd name="T7" fmla="*/ 28 h 30"/>
                  <a:gd name="T8" fmla="*/ 40 w 40"/>
                  <a:gd name="T9" fmla="*/ 28 h 30"/>
                  <a:gd name="T10" fmla="*/ 40 w 40"/>
                  <a:gd name="T11" fmla="*/ 13 h 30"/>
                </a:gdLst>
                <a:ahLst/>
                <a:cxnLst>
                  <a:cxn ang="0">
                    <a:pos x="T0" y="T1"/>
                  </a:cxn>
                  <a:cxn ang="0">
                    <a:pos x="T2" y="T3"/>
                  </a:cxn>
                  <a:cxn ang="0">
                    <a:pos x="T4" y="T5"/>
                  </a:cxn>
                  <a:cxn ang="0">
                    <a:pos x="T6" y="T7"/>
                  </a:cxn>
                  <a:cxn ang="0">
                    <a:pos x="T8" y="T9"/>
                  </a:cxn>
                  <a:cxn ang="0">
                    <a:pos x="T10" y="T11"/>
                  </a:cxn>
                </a:cxnLst>
                <a:rect l="0" t="0" r="r" b="b"/>
                <a:pathLst>
                  <a:path w="40" h="30">
                    <a:moveTo>
                      <a:pt x="40" y="13"/>
                    </a:moveTo>
                    <a:cubicBezTo>
                      <a:pt x="36" y="11"/>
                      <a:pt x="31" y="8"/>
                      <a:pt x="27" y="7"/>
                    </a:cubicBezTo>
                    <a:cubicBezTo>
                      <a:pt x="21" y="4"/>
                      <a:pt x="0" y="0"/>
                      <a:pt x="3" y="13"/>
                    </a:cubicBezTo>
                    <a:cubicBezTo>
                      <a:pt x="7" y="25"/>
                      <a:pt x="28" y="30"/>
                      <a:pt x="39" y="28"/>
                    </a:cubicBezTo>
                    <a:cubicBezTo>
                      <a:pt x="39" y="28"/>
                      <a:pt x="40" y="28"/>
                      <a:pt x="40" y="28"/>
                    </a:cubicBezTo>
                    <a:cubicBezTo>
                      <a:pt x="40" y="13"/>
                      <a:pt x="40" y="13"/>
                      <a:pt x="40" y="13"/>
                    </a:cubicBezTo>
                  </a:path>
                </a:pathLst>
              </a:custGeom>
              <a:solidFill>
                <a:srgbClr val="F6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6" name="Freeform 127">
                <a:extLst>
                  <a:ext uri="{FF2B5EF4-FFF2-40B4-BE49-F238E27FC236}">
                    <a16:creationId xmlns:a16="http://schemas.microsoft.com/office/drawing/2014/main" id="{E72FFEDE-338A-4455-B64C-3B0C829A2BED}"/>
                  </a:ext>
                </a:extLst>
              </p:cNvPr>
              <p:cNvSpPr>
                <a:spLocks/>
              </p:cNvSpPr>
              <p:nvPr/>
            </p:nvSpPr>
            <p:spPr bwMode="auto">
              <a:xfrm>
                <a:off x="4883" y="1562"/>
                <a:ext cx="477" cy="21"/>
              </a:xfrm>
              <a:custGeom>
                <a:avLst/>
                <a:gdLst>
                  <a:gd name="T0" fmla="*/ 95 w 201"/>
                  <a:gd name="T1" fmla="*/ 1 h 9"/>
                  <a:gd name="T2" fmla="*/ 43 w 201"/>
                  <a:gd name="T3" fmla="*/ 2 h 9"/>
                  <a:gd name="T4" fmla="*/ 1 w 201"/>
                  <a:gd name="T5" fmla="*/ 7 h 9"/>
                  <a:gd name="T6" fmla="*/ 1 w 201"/>
                  <a:gd name="T7" fmla="*/ 8 h 9"/>
                  <a:gd name="T8" fmla="*/ 96 w 201"/>
                  <a:gd name="T9" fmla="*/ 8 h 9"/>
                  <a:gd name="T10" fmla="*/ 200 w 201"/>
                  <a:gd name="T11" fmla="*/ 7 h 9"/>
                  <a:gd name="T12" fmla="*/ 200 w 201"/>
                  <a:gd name="T13" fmla="*/ 6 h 9"/>
                  <a:gd name="T14" fmla="*/ 95 w 20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9">
                    <a:moveTo>
                      <a:pt x="95" y="1"/>
                    </a:moveTo>
                    <a:cubicBezTo>
                      <a:pt x="78" y="1"/>
                      <a:pt x="60" y="1"/>
                      <a:pt x="43" y="2"/>
                    </a:cubicBezTo>
                    <a:cubicBezTo>
                      <a:pt x="29" y="3"/>
                      <a:pt x="15" y="3"/>
                      <a:pt x="1" y="7"/>
                    </a:cubicBezTo>
                    <a:cubicBezTo>
                      <a:pt x="0" y="7"/>
                      <a:pt x="0" y="8"/>
                      <a:pt x="1" y="8"/>
                    </a:cubicBezTo>
                    <a:cubicBezTo>
                      <a:pt x="32" y="4"/>
                      <a:pt x="65" y="7"/>
                      <a:pt x="96" y="8"/>
                    </a:cubicBezTo>
                    <a:cubicBezTo>
                      <a:pt x="130" y="8"/>
                      <a:pt x="165" y="9"/>
                      <a:pt x="200" y="7"/>
                    </a:cubicBezTo>
                    <a:cubicBezTo>
                      <a:pt x="201" y="7"/>
                      <a:pt x="201" y="6"/>
                      <a:pt x="200" y="6"/>
                    </a:cubicBezTo>
                    <a:cubicBezTo>
                      <a:pt x="165" y="4"/>
                      <a:pt x="130" y="0"/>
                      <a:pt x="95" y="1"/>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7" name="Freeform 128">
                <a:extLst>
                  <a:ext uri="{FF2B5EF4-FFF2-40B4-BE49-F238E27FC236}">
                    <a16:creationId xmlns:a16="http://schemas.microsoft.com/office/drawing/2014/main" id="{2DEEBE87-40E5-424E-A720-B5C260D0AAA2}"/>
                  </a:ext>
                </a:extLst>
              </p:cNvPr>
              <p:cNvSpPr>
                <a:spLocks/>
              </p:cNvSpPr>
              <p:nvPr/>
            </p:nvSpPr>
            <p:spPr bwMode="auto">
              <a:xfrm>
                <a:off x="4907" y="1612"/>
                <a:ext cx="418" cy="16"/>
              </a:xfrm>
              <a:custGeom>
                <a:avLst/>
                <a:gdLst>
                  <a:gd name="T0" fmla="*/ 45 w 176"/>
                  <a:gd name="T1" fmla="*/ 1 h 7"/>
                  <a:gd name="T2" fmla="*/ 1 w 176"/>
                  <a:gd name="T3" fmla="*/ 4 h 7"/>
                  <a:gd name="T4" fmla="*/ 1 w 176"/>
                  <a:gd name="T5" fmla="*/ 6 h 7"/>
                  <a:gd name="T6" fmla="*/ 75 w 176"/>
                  <a:gd name="T7" fmla="*/ 6 h 7"/>
                  <a:gd name="T8" fmla="*/ 175 w 176"/>
                  <a:gd name="T9" fmla="*/ 4 h 7"/>
                  <a:gd name="T10" fmla="*/ 175 w 176"/>
                  <a:gd name="T11" fmla="*/ 2 h 7"/>
                  <a:gd name="T12" fmla="*/ 91 w 176"/>
                  <a:gd name="T13" fmla="*/ 0 h 7"/>
                  <a:gd name="T14" fmla="*/ 45 w 176"/>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
                    <a:moveTo>
                      <a:pt x="45" y="1"/>
                    </a:moveTo>
                    <a:cubicBezTo>
                      <a:pt x="30" y="2"/>
                      <a:pt x="15" y="1"/>
                      <a:pt x="1" y="4"/>
                    </a:cubicBezTo>
                    <a:cubicBezTo>
                      <a:pt x="0" y="4"/>
                      <a:pt x="0" y="6"/>
                      <a:pt x="1" y="6"/>
                    </a:cubicBezTo>
                    <a:cubicBezTo>
                      <a:pt x="26" y="5"/>
                      <a:pt x="51" y="5"/>
                      <a:pt x="75" y="6"/>
                    </a:cubicBezTo>
                    <a:cubicBezTo>
                      <a:pt x="108" y="6"/>
                      <a:pt x="142" y="7"/>
                      <a:pt x="175" y="4"/>
                    </a:cubicBezTo>
                    <a:cubicBezTo>
                      <a:pt x="176" y="4"/>
                      <a:pt x="176" y="2"/>
                      <a:pt x="175" y="2"/>
                    </a:cubicBezTo>
                    <a:cubicBezTo>
                      <a:pt x="147" y="0"/>
                      <a:pt x="119" y="0"/>
                      <a:pt x="91" y="0"/>
                    </a:cubicBezTo>
                    <a:cubicBezTo>
                      <a:pt x="75" y="0"/>
                      <a:pt x="60" y="1"/>
                      <a:pt x="45" y="1"/>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8" name="Freeform 129">
                <a:extLst>
                  <a:ext uri="{FF2B5EF4-FFF2-40B4-BE49-F238E27FC236}">
                    <a16:creationId xmlns:a16="http://schemas.microsoft.com/office/drawing/2014/main" id="{E43DBFBA-55EE-4CAF-92DE-5AEE3FD7E19C}"/>
                  </a:ext>
                </a:extLst>
              </p:cNvPr>
              <p:cNvSpPr>
                <a:spLocks/>
              </p:cNvSpPr>
              <p:nvPr/>
            </p:nvSpPr>
            <p:spPr bwMode="auto">
              <a:xfrm>
                <a:off x="5482" y="1628"/>
                <a:ext cx="1194" cy="34"/>
              </a:xfrm>
              <a:custGeom>
                <a:avLst/>
                <a:gdLst>
                  <a:gd name="T0" fmla="*/ 122 w 503"/>
                  <a:gd name="T1" fmla="*/ 1 h 14"/>
                  <a:gd name="T2" fmla="*/ 61 w 503"/>
                  <a:gd name="T3" fmla="*/ 3 h 14"/>
                  <a:gd name="T4" fmla="*/ 47 w 503"/>
                  <a:gd name="T5" fmla="*/ 3 h 14"/>
                  <a:gd name="T6" fmla="*/ 2 w 503"/>
                  <a:gd name="T7" fmla="*/ 6 h 14"/>
                  <a:gd name="T8" fmla="*/ 2 w 503"/>
                  <a:gd name="T9" fmla="*/ 9 h 14"/>
                  <a:gd name="T10" fmla="*/ 56 w 503"/>
                  <a:gd name="T11" fmla="*/ 9 h 14"/>
                  <a:gd name="T12" fmla="*/ 117 w 503"/>
                  <a:gd name="T13" fmla="*/ 9 h 14"/>
                  <a:gd name="T14" fmla="*/ 247 w 503"/>
                  <a:gd name="T15" fmla="*/ 9 h 14"/>
                  <a:gd name="T16" fmla="*/ 501 w 503"/>
                  <a:gd name="T17" fmla="*/ 11 h 14"/>
                  <a:gd name="T18" fmla="*/ 501 w 503"/>
                  <a:gd name="T19" fmla="*/ 9 h 14"/>
                  <a:gd name="T20" fmla="*/ 252 w 503"/>
                  <a:gd name="T21" fmla="*/ 1 h 14"/>
                  <a:gd name="T22" fmla="*/ 122 w 503"/>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14">
                    <a:moveTo>
                      <a:pt x="122" y="1"/>
                    </a:moveTo>
                    <a:cubicBezTo>
                      <a:pt x="102" y="2"/>
                      <a:pt x="82" y="3"/>
                      <a:pt x="61" y="3"/>
                    </a:cubicBezTo>
                    <a:cubicBezTo>
                      <a:pt x="57" y="3"/>
                      <a:pt x="52" y="3"/>
                      <a:pt x="47" y="3"/>
                    </a:cubicBezTo>
                    <a:cubicBezTo>
                      <a:pt x="32" y="3"/>
                      <a:pt x="17" y="3"/>
                      <a:pt x="2" y="6"/>
                    </a:cubicBezTo>
                    <a:cubicBezTo>
                      <a:pt x="0" y="6"/>
                      <a:pt x="0" y="9"/>
                      <a:pt x="2" y="9"/>
                    </a:cubicBezTo>
                    <a:cubicBezTo>
                      <a:pt x="20" y="6"/>
                      <a:pt x="38" y="9"/>
                      <a:pt x="56" y="9"/>
                    </a:cubicBezTo>
                    <a:cubicBezTo>
                      <a:pt x="77" y="10"/>
                      <a:pt x="97" y="10"/>
                      <a:pt x="117" y="9"/>
                    </a:cubicBezTo>
                    <a:cubicBezTo>
                      <a:pt x="160" y="9"/>
                      <a:pt x="203" y="9"/>
                      <a:pt x="247" y="9"/>
                    </a:cubicBezTo>
                    <a:cubicBezTo>
                      <a:pt x="331" y="10"/>
                      <a:pt x="416" y="14"/>
                      <a:pt x="501" y="11"/>
                    </a:cubicBezTo>
                    <a:cubicBezTo>
                      <a:pt x="502" y="11"/>
                      <a:pt x="503" y="9"/>
                      <a:pt x="501" y="9"/>
                    </a:cubicBezTo>
                    <a:cubicBezTo>
                      <a:pt x="418" y="5"/>
                      <a:pt x="335" y="2"/>
                      <a:pt x="252" y="1"/>
                    </a:cubicBezTo>
                    <a:cubicBezTo>
                      <a:pt x="209" y="1"/>
                      <a:pt x="165" y="0"/>
                      <a:pt x="122" y="1"/>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9" name="Freeform 130">
                <a:extLst>
                  <a:ext uri="{FF2B5EF4-FFF2-40B4-BE49-F238E27FC236}">
                    <a16:creationId xmlns:a16="http://schemas.microsoft.com/office/drawing/2014/main" id="{3C3637E5-66C4-4B26-B9EF-BF40FC04AE50}"/>
                  </a:ext>
                </a:extLst>
              </p:cNvPr>
              <p:cNvSpPr>
                <a:spLocks/>
              </p:cNvSpPr>
              <p:nvPr/>
            </p:nvSpPr>
            <p:spPr bwMode="auto">
              <a:xfrm>
                <a:off x="5574" y="1574"/>
                <a:ext cx="1276" cy="26"/>
              </a:xfrm>
              <a:custGeom>
                <a:avLst/>
                <a:gdLst>
                  <a:gd name="T0" fmla="*/ 271 w 537"/>
                  <a:gd name="T1" fmla="*/ 1 h 11"/>
                  <a:gd name="T2" fmla="*/ 2 w 537"/>
                  <a:gd name="T3" fmla="*/ 5 h 11"/>
                  <a:gd name="T4" fmla="*/ 3 w 537"/>
                  <a:gd name="T5" fmla="*/ 8 h 11"/>
                  <a:gd name="T6" fmla="*/ 271 w 537"/>
                  <a:gd name="T7" fmla="*/ 9 h 11"/>
                  <a:gd name="T8" fmla="*/ 402 w 537"/>
                  <a:gd name="T9" fmla="*/ 10 h 11"/>
                  <a:gd name="T10" fmla="*/ 468 w 537"/>
                  <a:gd name="T11" fmla="*/ 11 h 11"/>
                  <a:gd name="T12" fmla="*/ 536 w 537"/>
                  <a:gd name="T13" fmla="*/ 6 h 11"/>
                  <a:gd name="T14" fmla="*/ 536 w 537"/>
                  <a:gd name="T15" fmla="*/ 5 h 11"/>
                  <a:gd name="T16" fmla="*/ 407 w 537"/>
                  <a:gd name="T17" fmla="*/ 2 h 11"/>
                  <a:gd name="T18" fmla="*/ 271 w 537"/>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7" h="11">
                    <a:moveTo>
                      <a:pt x="271" y="1"/>
                    </a:moveTo>
                    <a:cubicBezTo>
                      <a:pt x="181" y="2"/>
                      <a:pt x="92" y="2"/>
                      <a:pt x="2" y="5"/>
                    </a:cubicBezTo>
                    <a:cubicBezTo>
                      <a:pt x="0" y="5"/>
                      <a:pt x="0" y="8"/>
                      <a:pt x="3" y="8"/>
                    </a:cubicBezTo>
                    <a:cubicBezTo>
                      <a:pt x="92" y="11"/>
                      <a:pt x="182" y="11"/>
                      <a:pt x="271" y="9"/>
                    </a:cubicBezTo>
                    <a:cubicBezTo>
                      <a:pt x="315" y="8"/>
                      <a:pt x="359" y="10"/>
                      <a:pt x="402" y="10"/>
                    </a:cubicBezTo>
                    <a:cubicBezTo>
                      <a:pt x="424" y="11"/>
                      <a:pt x="446" y="11"/>
                      <a:pt x="468" y="11"/>
                    </a:cubicBezTo>
                    <a:cubicBezTo>
                      <a:pt x="491" y="11"/>
                      <a:pt x="513" y="8"/>
                      <a:pt x="536" y="6"/>
                    </a:cubicBezTo>
                    <a:cubicBezTo>
                      <a:pt x="537" y="6"/>
                      <a:pt x="537" y="5"/>
                      <a:pt x="536" y="5"/>
                    </a:cubicBezTo>
                    <a:cubicBezTo>
                      <a:pt x="493" y="3"/>
                      <a:pt x="450" y="4"/>
                      <a:pt x="407" y="2"/>
                    </a:cubicBezTo>
                    <a:cubicBezTo>
                      <a:pt x="362" y="1"/>
                      <a:pt x="316" y="0"/>
                      <a:pt x="271" y="1"/>
                    </a:cubicBezTo>
                  </a:path>
                </a:pathLst>
              </a:custGeom>
              <a:solidFill>
                <a:srgbClr val="CF9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0" name="Freeform 131">
                <a:extLst>
                  <a:ext uri="{FF2B5EF4-FFF2-40B4-BE49-F238E27FC236}">
                    <a16:creationId xmlns:a16="http://schemas.microsoft.com/office/drawing/2014/main" id="{E8A4E194-C0FF-4645-9F78-A601EEBE8BE2}"/>
                  </a:ext>
                </a:extLst>
              </p:cNvPr>
              <p:cNvSpPr>
                <a:spLocks/>
              </p:cNvSpPr>
              <p:nvPr/>
            </p:nvSpPr>
            <p:spPr bwMode="auto">
              <a:xfrm>
                <a:off x="3850" y="1107"/>
                <a:ext cx="3076" cy="405"/>
              </a:xfrm>
              <a:custGeom>
                <a:avLst/>
                <a:gdLst>
                  <a:gd name="T0" fmla="*/ 2135 w 3076"/>
                  <a:gd name="T1" fmla="*/ 0 h 405"/>
                  <a:gd name="T2" fmla="*/ 0 w 3076"/>
                  <a:gd name="T3" fmla="*/ 0 h 405"/>
                  <a:gd name="T4" fmla="*/ 943 w 3076"/>
                  <a:gd name="T5" fmla="*/ 405 h 405"/>
                  <a:gd name="T6" fmla="*/ 3076 w 3076"/>
                  <a:gd name="T7" fmla="*/ 405 h 405"/>
                  <a:gd name="T8" fmla="*/ 2135 w 3076"/>
                  <a:gd name="T9" fmla="*/ 0 h 405"/>
                </a:gdLst>
                <a:ahLst/>
                <a:cxnLst>
                  <a:cxn ang="0">
                    <a:pos x="T0" y="T1"/>
                  </a:cxn>
                  <a:cxn ang="0">
                    <a:pos x="T2" y="T3"/>
                  </a:cxn>
                  <a:cxn ang="0">
                    <a:pos x="T4" y="T5"/>
                  </a:cxn>
                  <a:cxn ang="0">
                    <a:pos x="T6" y="T7"/>
                  </a:cxn>
                  <a:cxn ang="0">
                    <a:pos x="T8" y="T9"/>
                  </a:cxn>
                </a:cxnLst>
                <a:rect l="0" t="0" r="r" b="b"/>
                <a:pathLst>
                  <a:path w="3076" h="405">
                    <a:moveTo>
                      <a:pt x="2135" y="0"/>
                    </a:moveTo>
                    <a:lnTo>
                      <a:pt x="0" y="0"/>
                    </a:lnTo>
                    <a:lnTo>
                      <a:pt x="943" y="405"/>
                    </a:lnTo>
                    <a:lnTo>
                      <a:pt x="3076" y="405"/>
                    </a:lnTo>
                    <a:lnTo>
                      <a:pt x="2135" y="0"/>
                    </a:lnTo>
                    <a:close/>
                  </a:path>
                </a:pathLst>
              </a:custGeom>
              <a:solidFill>
                <a:srgbClr val="E28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1" name="Freeform 132">
                <a:extLst>
                  <a:ext uri="{FF2B5EF4-FFF2-40B4-BE49-F238E27FC236}">
                    <a16:creationId xmlns:a16="http://schemas.microsoft.com/office/drawing/2014/main" id="{D95F745E-CB15-45B0-B0BE-09A5E8E68F14}"/>
                  </a:ext>
                </a:extLst>
              </p:cNvPr>
              <p:cNvSpPr>
                <a:spLocks/>
              </p:cNvSpPr>
              <p:nvPr/>
            </p:nvSpPr>
            <p:spPr bwMode="auto">
              <a:xfrm>
                <a:off x="3850" y="1107"/>
                <a:ext cx="3076" cy="405"/>
              </a:xfrm>
              <a:custGeom>
                <a:avLst/>
                <a:gdLst>
                  <a:gd name="T0" fmla="*/ 2135 w 3076"/>
                  <a:gd name="T1" fmla="*/ 0 h 405"/>
                  <a:gd name="T2" fmla="*/ 0 w 3076"/>
                  <a:gd name="T3" fmla="*/ 0 h 405"/>
                  <a:gd name="T4" fmla="*/ 943 w 3076"/>
                  <a:gd name="T5" fmla="*/ 405 h 405"/>
                  <a:gd name="T6" fmla="*/ 3076 w 3076"/>
                  <a:gd name="T7" fmla="*/ 405 h 405"/>
                  <a:gd name="T8" fmla="*/ 2135 w 3076"/>
                  <a:gd name="T9" fmla="*/ 0 h 405"/>
                </a:gdLst>
                <a:ahLst/>
                <a:cxnLst>
                  <a:cxn ang="0">
                    <a:pos x="T0" y="T1"/>
                  </a:cxn>
                  <a:cxn ang="0">
                    <a:pos x="T2" y="T3"/>
                  </a:cxn>
                  <a:cxn ang="0">
                    <a:pos x="T4" y="T5"/>
                  </a:cxn>
                  <a:cxn ang="0">
                    <a:pos x="T6" y="T7"/>
                  </a:cxn>
                  <a:cxn ang="0">
                    <a:pos x="T8" y="T9"/>
                  </a:cxn>
                </a:cxnLst>
                <a:rect l="0" t="0" r="r" b="b"/>
                <a:pathLst>
                  <a:path w="3076" h="405">
                    <a:moveTo>
                      <a:pt x="2135" y="0"/>
                    </a:moveTo>
                    <a:lnTo>
                      <a:pt x="0" y="0"/>
                    </a:lnTo>
                    <a:lnTo>
                      <a:pt x="943" y="405"/>
                    </a:lnTo>
                    <a:lnTo>
                      <a:pt x="3076" y="405"/>
                    </a:lnTo>
                    <a:lnTo>
                      <a:pt x="21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2" name="Freeform 133">
                <a:extLst>
                  <a:ext uri="{FF2B5EF4-FFF2-40B4-BE49-F238E27FC236}">
                    <a16:creationId xmlns:a16="http://schemas.microsoft.com/office/drawing/2014/main" id="{CA8F29F4-3324-4239-B920-865D6FD86F49}"/>
                  </a:ext>
                </a:extLst>
              </p:cNvPr>
              <p:cNvSpPr>
                <a:spLocks noEditPoints="1"/>
              </p:cNvSpPr>
              <p:nvPr/>
            </p:nvSpPr>
            <p:spPr bwMode="auto">
              <a:xfrm>
                <a:off x="3843" y="1100"/>
                <a:ext cx="3092" cy="419"/>
              </a:xfrm>
              <a:custGeom>
                <a:avLst/>
                <a:gdLst>
                  <a:gd name="T0" fmla="*/ 1298 w 1302"/>
                  <a:gd name="T1" fmla="*/ 176 h 176"/>
                  <a:gd name="T2" fmla="*/ 400 w 1302"/>
                  <a:gd name="T3" fmla="*/ 176 h 176"/>
                  <a:gd name="T4" fmla="*/ 398 w 1302"/>
                  <a:gd name="T5" fmla="*/ 176 h 176"/>
                  <a:gd name="T6" fmla="*/ 2 w 1302"/>
                  <a:gd name="T7" fmla="*/ 6 h 176"/>
                  <a:gd name="T8" fmla="*/ 0 w 1302"/>
                  <a:gd name="T9" fmla="*/ 3 h 176"/>
                  <a:gd name="T10" fmla="*/ 3 w 1302"/>
                  <a:gd name="T11" fmla="*/ 0 h 176"/>
                  <a:gd name="T12" fmla="*/ 902 w 1302"/>
                  <a:gd name="T13" fmla="*/ 0 h 176"/>
                  <a:gd name="T14" fmla="*/ 904 w 1302"/>
                  <a:gd name="T15" fmla="*/ 1 h 176"/>
                  <a:gd name="T16" fmla="*/ 1300 w 1302"/>
                  <a:gd name="T17" fmla="*/ 171 h 176"/>
                  <a:gd name="T18" fmla="*/ 1301 w 1302"/>
                  <a:gd name="T19" fmla="*/ 174 h 176"/>
                  <a:gd name="T20" fmla="*/ 1298 w 1302"/>
                  <a:gd name="T21" fmla="*/ 176 h 176"/>
                  <a:gd name="T22" fmla="*/ 400 w 1302"/>
                  <a:gd name="T23" fmla="*/ 170 h 176"/>
                  <a:gd name="T24" fmla="*/ 1284 w 1302"/>
                  <a:gd name="T25" fmla="*/ 170 h 176"/>
                  <a:gd name="T26" fmla="*/ 902 w 1302"/>
                  <a:gd name="T27" fmla="*/ 6 h 176"/>
                  <a:gd name="T28" fmla="*/ 18 w 1302"/>
                  <a:gd name="T29" fmla="*/ 6 h 176"/>
                  <a:gd name="T30" fmla="*/ 400 w 1302"/>
                  <a:gd name="T31"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2" h="176">
                    <a:moveTo>
                      <a:pt x="1298" y="176"/>
                    </a:moveTo>
                    <a:cubicBezTo>
                      <a:pt x="400" y="176"/>
                      <a:pt x="400" y="176"/>
                      <a:pt x="400" y="176"/>
                    </a:cubicBezTo>
                    <a:cubicBezTo>
                      <a:pt x="399" y="176"/>
                      <a:pt x="399" y="176"/>
                      <a:pt x="398" y="176"/>
                    </a:cubicBezTo>
                    <a:cubicBezTo>
                      <a:pt x="2" y="6"/>
                      <a:pt x="2" y="6"/>
                      <a:pt x="2" y="6"/>
                    </a:cubicBezTo>
                    <a:cubicBezTo>
                      <a:pt x="1" y="6"/>
                      <a:pt x="0" y="4"/>
                      <a:pt x="0" y="3"/>
                    </a:cubicBezTo>
                    <a:cubicBezTo>
                      <a:pt x="1" y="1"/>
                      <a:pt x="2" y="0"/>
                      <a:pt x="3" y="0"/>
                    </a:cubicBezTo>
                    <a:cubicBezTo>
                      <a:pt x="902" y="0"/>
                      <a:pt x="902" y="0"/>
                      <a:pt x="902" y="0"/>
                    </a:cubicBezTo>
                    <a:cubicBezTo>
                      <a:pt x="903" y="0"/>
                      <a:pt x="903" y="0"/>
                      <a:pt x="904" y="1"/>
                    </a:cubicBezTo>
                    <a:cubicBezTo>
                      <a:pt x="1300" y="171"/>
                      <a:pt x="1300" y="171"/>
                      <a:pt x="1300" y="171"/>
                    </a:cubicBezTo>
                    <a:cubicBezTo>
                      <a:pt x="1301" y="171"/>
                      <a:pt x="1302" y="173"/>
                      <a:pt x="1301" y="174"/>
                    </a:cubicBezTo>
                    <a:cubicBezTo>
                      <a:pt x="1301" y="175"/>
                      <a:pt x="1300" y="176"/>
                      <a:pt x="1298" y="176"/>
                    </a:cubicBezTo>
                    <a:moveTo>
                      <a:pt x="400" y="170"/>
                    </a:moveTo>
                    <a:cubicBezTo>
                      <a:pt x="1284" y="170"/>
                      <a:pt x="1284" y="170"/>
                      <a:pt x="1284" y="170"/>
                    </a:cubicBezTo>
                    <a:cubicBezTo>
                      <a:pt x="902" y="6"/>
                      <a:pt x="902" y="6"/>
                      <a:pt x="902" y="6"/>
                    </a:cubicBezTo>
                    <a:cubicBezTo>
                      <a:pt x="18" y="6"/>
                      <a:pt x="18" y="6"/>
                      <a:pt x="18" y="6"/>
                    </a:cubicBezTo>
                    <a:cubicBezTo>
                      <a:pt x="400" y="170"/>
                      <a:pt x="400" y="170"/>
                      <a:pt x="400" y="170"/>
                    </a:cubicBezTo>
                  </a:path>
                </a:pathLst>
              </a:custGeom>
              <a:solidFill>
                <a:srgbClr val="BE5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3" name="Freeform 134">
                <a:extLst>
                  <a:ext uri="{FF2B5EF4-FFF2-40B4-BE49-F238E27FC236}">
                    <a16:creationId xmlns:a16="http://schemas.microsoft.com/office/drawing/2014/main" id="{54FAA683-5C7B-4873-B5BD-BC4DDB381981}"/>
                  </a:ext>
                </a:extLst>
              </p:cNvPr>
              <p:cNvSpPr>
                <a:spLocks noEditPoints="1"/>
              </p:cNvSpPr>
              <p:nvPr/>
            </p:nvSpPr>
            <p:spPr bwMode="auto">
              <a:xfrm>
                <a:off x="4337" y="1114"/>
                <a:ext cx="2449" cy="391"/>
              </a:xfrm>
              <a:custGeom>
                <a:avLst/>
                <a:gdLst>
                  <a:gd name="T0" fmla="*/ 522 w 1031"/>
                  <a:gd name="T1" fmla="*/ 103 h 164"/>
                  <a:gd name="T2" fmla="*/ 453 w 1031"/>
                  <a:gd name="T3" fmla="*/ 142 h 164"/>
                  <a:gd name="T4" fmla="*/ 358 w 1031"/>
                  <a:gd name="T5" fmla="*/ 128 h 164"/>
                  <a:gd name="T6" fmla="*/ 229 w 1031"/>
                  <a:gd name="T7" fmla="*/ 143 h 164"/>
                  <a:gd name="T8" fmla="*/ 134 w 1031"/>
                  <a:gd name="T9" fmla="*/ 126 h 164"/>
                  <a:gd name="T10" fmla="*/ 107 w 1031"/>
                  <a:gd name="T11" fmla="*/ 128 h 164"/>
                  <a:gd name="T12" fmla="*/ 238 w 1031"/>
                  <a:gd name="T13" fmla="*/ 154 h 164"/>
                  <a:gd name="T14" fmla="*/ 435 w 1031"/>
                  <a:gd name="T15" fmla="*/ 153 h 164"/>
                  <a:gd name="T16" fmla="*/ 537 w 1031"/>
                  <a:gd name="T17" fmla="*/ 115 h 164"/>
                  <a:gd name="T18" fmla="*/ 536 w 1031"/>
                  <a:gd name="T19" fmla="*/ 113 h 164"/>
                  <a:gd name="T20" fmla="*/ 81 w 1031"/>
                  <a:gd name="T21" fmla="*/ 91 h 164"/>
                  <a:gd name="T22" fmla="*/ 46 w 1031"/>
                  <a:gd name="T23" fmla="*/ 102 h 164"/>
                  <a:gd name="T24" fmla="*/ 81 w 1031"/>
                  <a:gd name="T25" fmla="*/ 91 h 164"/>
                  <a:gd name="T26" fmla="*/ 517 w 1031"/>
                  <a:gd name="T27" fmla="*/ 89 h 164"/>
                  <a:gd name="T28" fmla="*/ 557 w 1031"/>
                  <a:gd name="T29" fmla="*/ 25 h 164"/>
                  <a:gd name="T30" fmla="*/ 541 w 1031"/>
                  <a:gd name="T31" fmla="*/ 31 h 164"/>
                  <a:gd name="T32" fmla="*/ 533 w 1031"/>
                  <a:gd name="T33" fmla="*/ 101 h 164"/>
                  <a:gd name="T34" fmla="*/ 596 w 1031"/>
                  <a:gd name="T35" fmla="*/ 142 h 164"/>
                  <a:gd name="T36" fmla="*/ 1031 w 1031"/>
                  <a:gd name="T37" fmla="*/ 164 h 164"/>
                  <a:gd name="T38" fmla="*/ 546 w 1031"/>
                  <a:gd name="T39" fmla="*/ 39 h 164"/>
                  <a:gd name="T40" fmla="*/ 350 w 1031"/>
                  <a:gd name="T41" fmla="*/ 6 h 164"/>
                  <a:gd name="T42" fmla="*/ 340 w 1031"/>
                  <a:gd name="T43" fmla="*/ 26 h 164"/>
                  <a:gd name="T44" fmla="*/ 192 w 1031"/>
                  <a:gd name="T45" fmla="*/ 41 h 164"/>
                  <a:gd name="T46" fmla="*/ 0 w 1031"/>
                  <a:gd name="T47" fmla="*/ 82 h 164"/>
                  <a:gd name="T48" fmla="*/ 46 w 1031"/>
                  <a:gd name="T49" fmla="*/ 94 h 164"/>
                  <a:gd name="T50" fmla="*/ 364 w 1031"/>
                  <a:gd name="T51" fmla="*/ 39 h 164"/>
                  <a:gd name="T52" fmla="*/ 391 w 1031"/>
                  <a:gd name="T53" fmla="*/ 39 h 164"/>
                  <a:gd name="T54" fmla="*/ 412 w 1031"/>
                  <a:gd name="T55" fmla="*/ 20 h 164"/>
                  <a:gd name="T56" fmla="*/ 350 w 1031"/>
                  <a:gd name="T57" fmla="*/ 6 h 164"/>
                  <a:gd name="T58" fmla="*/ 370 w 1031"/>
                  <a:gd name="T59" fmla="*/ 2 h 164"/>
                  <a:gd name="T60" fmla="*/ 459 w 1031"/>
                  <a:gd name="T61" fmla="*/ 28 h 164"/>
                  <a:gd name="T62" fmla="*/ 526 w 1031"/>
                  <a:gd name="T63" fmla="*/ 28 h 164"/>
                  <a:gd name="T64" fmla="*/ 593 w 1031"/>
                  <a:gd name="T65" fmla="*/ 7 h 164"/>
                  <a:gd name="T66" fmla="*/ 488 w 1031"/>
                  <a:gd name="T67" fmla="*/ 22 h 164"/>
                  <a:gd name="T68" fmla="*/ 400 w 1031"/>
                  <a:gd name="T6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64">
                    <a:moveTo>
                      <a:pt x="521" y="101"/>
                    </a:moveTo>
                    <a:cubicBezTo>
                      <a:pt x="521" y="102"/>
                      <a:pt x="522" y="103"/>
                      <a:pt x="522" y="103"/>
                    </a:cubicBezTo>
                    <a:cubicBezTo>
                      <a:pt x="545" y="137"/>
                      <a:pt x="508" y="144"/>
                      <a:pt x="478" y="144"/>
                    </a:cubicBezTo>
                    <a:cubicBezTo>
                      <a:pt x="468" y="144"/>
                      <a:pt x="459" y="143"/>
                      <a:pt x="453" y="142"/>
                    </a:cubicBezTo>
                    <a:cubicBezTo>
                      <a:pt x="428" y="139"/>
                      <a:pt x="404" y="131"/>
                      <a:pt x="380" y="129"/>
                    </a:cubicBezTo>
                    <a:cubicBezTo>
                      <a:pt x="372" y="128"/>
                      <a:pt x="365" y="128"/>
                      <a:pt x="358" y="128"/>
                    </a:cubicBezTo>
                    <a:cubicBezTo>
                      <a:pt x="341" y="128"/>
                      <a:pt x="325" y="129"/>
                      <a:pt x="309" y="132"/>
                    </a:cubicBezTo>
                    <a:cubicBezTo>
                      <a:pt x="283" y="136"/>
                      <a:pt x="256" y="143"/>
                      <a:pt x="229" y="143"/>
                    </a:cubicBezTo>
                    <a:cubicBezTo>
                      <a:pt x="216" y="143"/>
                      <a:pt x="203" y="141"/>
                      <a:pt x="190" y="137"/>
                    </a:cubicBezTo>
                    <a:cubicBezTo>
                      <a:pt x="172" y="130"/>
                      <a:pt x="153" y="126"/>
                      <a:pt x="134" y="126"/>
                    </a:cubicBezTo>
                    <a:cubicBezTo>
                      <a:pt x="129" y="126"/>
                      <a:pt x="124" y="126"/>
                      <a:pt x="119" y="127"/>
                    </a:cubicBezTo>
                    <a:cubicBezTo>
                      <a:pt x="115" y="127"/>
                      <a:pt x="111" y="127"/>
                      <a:pt x="107" y="128"/>
                    </a:cubicBezTo>
                    <a:cubicBezTo>
                      <a:pt x="175" y="157"/>
                      <a:pt x="175" y="157"/>
                      <a:pt x="175" y="157"/>
                    </a:cubicBezTo>
                    <a:cubicBezTo>
                      <a:pt x="196" y="156"/>
                      <a:pt x="217" y="155"/>
                      <a:pt x="238" y="154"/>
                    </a:cubicBezTo>
                    <a:cubicBezTo>
                      <a:pt x="279" y="152"/>
                      <a:pt x="320" y="149"/>
                      <a:pt x="361" y="149"/>
                    </a:cubicBezTo>
                    <a:cubicBezTo>
                      <a:pt x="386" y="149"/>
                      <a:pt x="410" y="150"/>
                      <a:pt x="435" y="153"/>
                    </a:cubicBezTo>
                    <a:cubicBezTo>
                      <a:pt x="446" y="154"/>
                      <a:pt x="471" y="158"/>
                      <a:pt x="494" y="158"/>
                    </a:cubicBezTo>
                    <a:cubicBezTo>
                      <a:pt x="527" y="158"/>
                      <a:pt x="556" y="150"/>
                      <a:pt x="537" y="115"/>
                    </a:cubicBezTo>
                    <a:cubicBezTo>
                      <a:pt x="537" y="115"/>
                      <a:pt x="537" y="114"/>
                      <a:pt x="537" y="114"/>
                    </a:cubicBezTo>
                    <a:cubicBezTo>
                      <a:pt x="536" y="114"/>
                      <a:pt x="536" y="114"/>
                      <a:pt x="536" y="113"/>
                    </a:cubicBezTo>
                    <a:cubicBezTo>
                      <a:pt x="531" y="109"/>
                      <a:pt x="526" y="105"/>
                      <a:pt x="521" y="101"/>
                    </a:cubicBezTo>
                    <a:moveTo>
                      <a:pt x="81" y="91"/>
                    </a:moveTo>
                    <a:cubicBezTo>
                      <a:pt x="70" y="94"/>
                      <a:pt x="59" y="98"/>
                      <a:pt x="48" y="101"/>
                    </a:cubicBezTo>
                    <a:cubicBezTo>
                      <a:pt x="48" y="101"/>
                      <a:pt x="47" y="101"/>
                      <a:pt x="46" y="102"/>
                    </a:cubicBezTo>
                    <a:cubicBezTo>
                      <a:pt x="62" y="109"/>
                      <a:pt x="62" y="109"/>
                      <a:pt x="62" y="109"/>
                    </a:cubicBezTo>
                    <a:cubicBezTo>
                      <a:pt x="67" y="101"/>
                      <a:pt x="73" y="96"/>
                      <a:pt x="81" y="91"/>
                    </a:cubicBezTo>
                    <a:moveTo>
                      <a:pt x="483" y="65"/>
                    </a:moveTo>
                    <a:cubicBezTo>
                      <a:pt x="495" y="73"/>
                      <a:pt x="506" y="81"/>
                      <a:pt x="517" y="89"/>
                    </a:cubicBezTo>
                    <a:cubicBezTo>
                      <a:pt x="507" y="79"/>
                      <a:pt x="496" y="72"/>
                      <a:pt x="483" y="65"/>
                    </a:cubicBezTo>
                    <a:moveTo>
                      <a:pt x="557" y="25"/>
                    </a:moveTo>
                    <a:cubicBezTo>
                      <a:pt x="553" y="27"/>
                      <a:pt x="548" y="28"/>
                      <a:pt x="543" y="30"/>
                    </a:cubicBezTo>
                    <a:cubicBezTo>
                      <a:pt x="542" y="30"/>
                      <a:pt x="542" y="31"/>
                      <a:pt x="541" y="31"/>
                    </a:cubicBezTo>
                    <a:cubicBezTo>
                      <a:pt x="506" y="53"/>
                      <a:pt x="511" y="78"/>
                      <a:pt x="530" y="99"/>
                    </a:cubicBezTo>
                    <a:cubicBezTo>
                      <a:pt x="531" y="100"/>
                      <a:pt x="532" y="101"/>
                      <a:pt x="533" y="101"/>
                    </a:cubicBezTo>
                    <a:cubicBezTo>
                      <a:pt x="539" y="107"/>
                      <a:pt x="545" y="112"/>
                      <a:pt x="552" y="118"/>
                    </a:cubicBezTo>
                    <a:cubicBezTo>
                      <a:pt x="566" y="129"/>
                      <a:pt x="583" y="137"/>
                      <a:pt x="596" y="142"/>
                    </a:cubicBezTo>
                    <a:cubicBezTo>
                      <a:pt x="633" y="155"/>
                      <a:pt x="784" y="161"/>
                      <a:pt x="909" y="164"/>
                    </a:cubicBezTo>
                    <a:cubicBezTo>
                      <a:pt x="1031" y="164"/>
                      <a:pt x="1031" y="164"/>
                      <a:pt x="1031" y="164"/>
                    </a:cubicBezTo>
                    <a:cubicBezTo>
                      <a:pt x="908" y="157"/>
                      <a:pt x="641" y="140"/>
                      <a:pt x="598" y="123"/>
                    </a:cubicBezTo>
                    <a:cubicBezTo>
                      <a:pt x="568" y="112"/>
                      <a:pt x="526" y="76"/>
                      <a:pt x="546" y="39"/>
                    </a:cubicBezTo>
                    <a:cubicBezTo>
                      <a:pt x="549" y="34"/>
                      <a:pt x="553" y="29"/>
                      <a:pt x="557" y="25"/>
                    </a:cubicBezTo>
                    <a:moveTo>
                      <a:pt x="350" y="6"/>
                    </a:moveTo>
                    <a:cubicBezTo>
                      <a:pt x="350" y="6"/>
                      <a:pt x="351" y="6"/>
                      <a:pt x="351" y="7"/>
                    </a:cubicBezTo>
                    <a:cubicBezTo>
                      <a:pt x="360" y="16"/>
                      <a:pt x="349" y="22"/>
                      <a:pt x="340" y="26"/>
                    </a:cubicBezTo>
                    <a:cubicBezTo>
                      <a:pt x="319" y="34"/>
                      <a:pt x="294" y="33"/>
                      <a:pt x="271" y="34"/>
                    </a:cubicBezTo>
                    <a:cubicBezTo>
                      <a:pt x="245" y="35"/>
                      <a:pt x="218" y="36"/>
                      <a:pt x="192" y="41"/>
                    </a:cubicBezTo>
                    <a:cubicBezTo>
                      <a:pt x="142" y="52"/>
                      <a:pt x="97" y="70"/>
                      <a:pt x="46" y="75"/>
                    </a:cubicBezTo>
                    <a:cubicBezTo>
                      <a:pt x="30" y="77"/>
                      <a:pt x="15" y="79"/>
                      <a:pt x="0" y="82"/>
                    </a:cubicBezTo>
                    <a:cubicBezTo>
                      <a:pt x="36" y="97"/>
                      <a:pt x="36" y="97"/>
                      <a:pt x="36" y="97"/>
                    </a:cubicBezTo>
                    <a:cubicBezTo>
                      <a:pt x="39" y="96"/>
                      <a:pt x="42" y="95"/>
                      <a:pt x="46" y="94"/>
                    </a:cubicBezTo>
                    <a:cubicBezTo>
                      <a:pt x="115" y="73"/>
                      <a:pt x="186" y="58"/>
                      <a:pt x="257" y="48"/>
                    </a:cubicBezTo>
                    <a:cubicBezTo>
                      <a:pt x="293" y="44"/>
                      <a:pt x="328" y="40"/>
                      <a:pt x="364" y="39"/>
                    </a:cubicBezTo>
                    <a:cubicBezTo>
                      <a:pt x="369" y="39"/>
                      <a:pt x="375" y="39"/>
                      <a:pt x="381" y="39"/>
                    </a:cubicBezTo>
                    <a:cubicBezTo>
                      <a:pt x="385" y="39"/>
                      <a:pt x="388" y="39"/>
                      <a:pt x="391" y="39"/>
                    </a:cubicBezTo>
                    <a:cubicBezTo>
                      <a:pt x="404" y="36"/>
                      <a:pt x="416" y="31"/>
                      <a:pt x="414" y="23"/>
                    </a:cubicBezTo>
                    <a:cubicBezTo>
                      <a:pt x="413" y="22"/>
                      <a:pt x="413" y="21"/>
                      <a:pt x="412" y="20"/>
                    </a:cubicBezTo>
                    <a:cubicBezTo>
                      <a:pt x="396" y="13"/>
                      <a:pt x="378" y="9"/>
                      <a:pt x="361" y="7"/>
                    </a:cubicBezTo>
                    <a:cubicBezTo>
                      <a:pt x="357" y="6"/>
                      <a:pt x="354" y="6"/>
                      <a:pt x="350" y="6"/>
                    </a:cubicBezTo>
                    <a:moveTo>
                      <a:pt x="360" y="0"/>
                    </a:moveTo>
                    <a:cubicBezTo>
                      <a:pt x="363" y="1"/>
                      <a:pt x="367" y="1"/>
                      <a:pt x="370" y="2"/>
                    </a:cubicBezTo>
                    <a:cubicBezTo>
                      <a:pt x="388" y="5"/>
                      <a:pt x="405" y="9"/>
                      <a:pt x="421" y="16"/>
                    </a:cubicBezTo>
                    <a:cubicBezTo>
                      <a:pt x="433" y="20"/>
                      <a:pt x="446" y="24"/>
                      <a:pt x="459" y="28"/>
                    </a:cubicBezTo>
                    <a:cubicBezTo>
                      <a:pt x="469" y="32"/>
                      <a:pt x="479" y="33"/>
                      <a:pt x="489" y="33"/>
                    </a:cubicBezTo>
                    <a:cubicBezTo>
                      <a:pt x="501" y="33"/>
                      <a:pt x="513" y="31"/>
                      <a:pt x="526" y="28"/>
                    </a:cubicBezTo>
                    <a:cubicBezTo>
                      <a:pt x="543" y="22"/>
                      <a:pt x="560" y="17"/>
                      <a:pt x="577" y="13"/>
                    </a:cubicBezTo>
                    <a:cubicBezTo>
                      <a:pt x="582" y="10"/>
                      <a:pt x="587" y="8"/>
                      <a:pt x="593" y="7"/>
                    </a:cubicBezTo>
                    <a:cubicBezTo>
                      <a:pt x="578" y="9"/>
                      <a:pt x="563" y="11"/>
                      <a:pt x="548" y="14"/>
                    </a:cubicBezTo>
                    <a:cubicBezTo>
                      <a:pt x="527" y="17"/>
                      <a:pt x="508" y="22"/>
                      <a:pt x="488" y="22"/>
                    </a:cubicBezTo>
                    <a:cubicBezTo>
                      <a:pt x="475" y="22"/>
                      <a:pt x="462" y="20"/>
                      <a:pt x="447" y="14"/>
                    </a:cubicBezTo>
                    <a:cubicBezTo>
                      <a:pt x="433" y="7"/>
                      <a:pt x="416" y="3"/>
                      <a:pt x="400" y="0"/>
                    </a:cubicBezTo>
                    <a:cubicBezTo>
                      <a:pt x="360" y="0"/>
                      <a:pt x="360" y="0"/>
                      <a:pt x="360" y="0"/>
                    </a:cubicBezTo>
                  </a:path>
                </a:pathLst>
              </a:custGeom>
              <a:solidFill>
                <a:srgbClr val="DA7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4" name="Freeform 135">
                <a:extLst>
                  <a:ext uri="{FF2B5EF4-FFF2-40B4-BE49-F238E27FC236}">
                    <a16:creationId xmlns:a16="http://schemas.microsoft.com/office/drawing/2014/main" id="{B9B0D2E0-F07A-490A-A4FD-793457A366F0}"/>
                  </a:ext>
                </a:extLst>
              </p:cNvPr>
              <p:cNvSpPr>
                <a:spLocks noEditPoints="1"/>
              </p:cNvSpPr>
              <p:nvPr/>
            </p:nvSpPr>
            <p:spPr bwMode="auto">
              <a:xfrm>
                <a:off x="4322" y="1107"/>
                <a:ext cx="2602" cy="407"/>
              </a:xfrm>
              <a:custGeom>
                <a:avLst/>
                <a:gdLst>
                  <a:gd name="T0" fmla="*/ 1037 w 1095"/>
                  <a:gd name="T1" fmla="*/ 167 h 171"/>
                  <a:gd name="T2" fmla="*/ 915 w 1095"/>
                  <a:gd name="T3" fmla="*/ 167 h 171"/>
                  <a:gd name="T4" fmla="*/ 1095 w 1095"/>
                  <a:gd name="T5" fmla="*/ 170 h 171"/>
                  <a:gd name="T6" fmla="*/ 1037 w 1095"/>
                  <a:gd name="T7" fmla="*/ 167 h 171"/>
                  <a:gd name="T8" fmla="*/ 188 w 1095"/>
                  <a:gd name="T9" fmla="*/ 167 h 171"/>
                  <a:gd name="T10" fmla="*/ 195 w 1095"/>
                  <a:gd name="T11" fmla="*/ 171 h 171"/>
                  <a:gd name="T12" fmla="*/ 195 w 1095"/>
                  <a:gd name="T13" fmla="*/ 171 h 171"/>
                  <a:gd name="T14" fmla="*/ 188 w 1095"/>
                  <a:gd name="T15" fmla="*/ 167 h 171"/>
                  <a:gd name="T16" fmla="*/ 113 w 1095"/>
                  <a:gd name="T17" fmla="*/ 131 h 171"/>
                  <a:gd name="T18" fmla="*/ 105 w 1095"/>
                  <a:gd name="T19" fmla="*/ 131 h 171"/>
                  <a:gd name="T20" fmla="*/ 173 w 1095"/>
                  <a:gd name="T21" fmla="*/ 160 h 171"/>
                  <a:gd name="T22" fmla="*/ 181 w 1095"/>
                  <a:gd name="T23" fmla="*/ 160 h 171"/>
                  <a:gd name="T24" fmla="*/ 113 w 1095"/>
                  <a:gd name="T25" fmla="*/ 131 h 171"/>
                  <a:gd name="T26" fmla="*/ 6 w 1095"/>
                  <a:gd name="T27" fmla="*/ 85 h 171"/>
                  <a:gd name="T28" fmla="*/ 0 w 1095"/>
                  <a:gd name="T29" fmla="*/ 86 h 171"/>
                  <a:gd name="T30" fmla="*/ 8 w 1095"/>
                  <a:gd name="T31" fmla="*/ 90 h 171"/>
                  <a:gd name="T32" fmla="*/ 21 w 1095"/>
                  <a:gd name="T33" fmla="*/ 95 h 171"/>
                  <a:gd name="T34" fmla="*/ 66 w 1095"/>
                  <a:gd name="T35" fmla="*/ 115 h 171"/>
                  <a:gd name="T36" fmla="*/ 66 w 1095"/>
                  <a:gd name="T37" fmla="*/ 115 h 171"/>
                  <a:gd name="T38" fmla="*/ 68 w 1095"/>
                  <a:gd name="T39" fmla="*/ 112 h 171"/>
                  <a:gd name="T40" fmla="*/ 52 w 1095"/>
                  <a:gd name="T41" fmla="*/ 105 h 171"/>
                  <a:gd name="T42" fmla="*/ 48 w 1095"/>
                  <a:gd name="T43" fmla="*/ 106 h 171"/>
                  <a:gd name="T44" fmla="*/ 37 w 1095"/>
                  <a:gd name="T45" fmla="*/ 102 h 171"/>
                  <a:gd name="T46" fmla="*/ 42 w 1095"/>
                  <a:gd name="T47" fmla="*/ 100 h 171"/>
                  <a:gd name="T48" fmla="*/ 6 w 1095"/>
                  <a:gd name="T49" fmla="*/ 85 h 171"/>
                  <a:gd name="T50" fmla="*/ 354 w 1095"/>
                  <a:gd name="T51" fmla="*/ 0 h 171"/>
                  <a:gd name="T52" fmla="*/ 318 w 1095"/>
                  <a:gd name="T53" fmla="*/ 0 h 171"/>
                  <a:gd name="T54" fmla="*/ 324 w 1095"/>
                  <a:gd name="T55" fmla="*/ 1 h 171"/>
                  <a:gd name="T56" fmla="*/ 366 w 1095"/>
                  <a:gd name="T57" fmla="*/ 3 h 171"/>
                  <a:gd name="T58" fmla="*/ 406 w 1095"/>
                  <a:gd name="T59" fmla="*/ 3 h 171"/>
                  <a:gd name="T60" fmla="*/ 371 w 1095"/>
                  <a:gd name="T61" fmla="*/ 0 h 171"/>
                  <a:gd name="T62" fmla="*/ 354 w 1095"/>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5" h="171">
                    <a:moveTo>
                      <a:pt x="1037" y="167"/>
                    </a:moveTo>
                    <a:cubicBezTo>
                      <a:pt x="915" y="167"/>
                      <a:pt x="915" y="167"/>
                      <a:pt x="915" y="167"/>
                    </a:cubicBezTo>
                    <a:cubicBezTo>
                      <a:pt x="1003" y="169"/>
                      <a:pt x="1078" y="170"/>
                      <a:pt x="1095" y="170"/>
                    </a:cubicBezTo>
                    <a:cubicBezTo>
                      <a:pt x="1087" y="170"/>
                      <a:pt x="1066" y="169"/>
                      <a:pt x="1037" y="167"/>
                    </a:cubicBezTo>
                    <a:moveTo>
                      <a:pt x="188" y="167"/>
                    </a:moveTo>
                    <a:cubicBezTo>
                      <a:pt x="190" y="169"/>
                      <a:pt x="193" y="170"/>
                      <a:pt x="195" y="171"/>
                    </a:cubicBezTo>
                    <a:cubicBezTo>
                      <a:pt x="195" y="171"/>
                      <a:pt x="195" y="171"/>
                      <a:pt x="195" y="171"/>
                    </a:cubicBezTo>
                    <a:cubicBezTo>
                      <a:pt x="193" y="170"/>
                      <a:pt x="190" y="169"/>
                      <a:pt x="188" y="167"/>
                    </a:cubicBezTo>
                    <a:moveTo>
                      <a:pt x="113" y="131"/>
                    </a:moveTo>
                    <a:cubicBezTo>
                      <a:pt x="110" y="131"/>
                      <a:pt x="108" y="131"/>
                      <a:pt x="105" y="131"/>
                    </a:cubicBezTo>
                    <a:cubicBezTo>
                      <a:pt x="128" y="140"/>
                      <a:pt x="151" y="150"/>
                      <a:pt x="173" y="160"/>
                    </a:cubicBezTo>
                    <a:cubicBezTo>
                      <a:pt x="176" y="160"/>
                      <a:pt x="179" y="160"/>
                      <a:pt x="181" y="160"/>
                    </a:cubicBezTo>
                    <a:cubicBezTo>
                      <a:pt x="113" y="131"/>
                      <a:pt x="113" y="131"/>
                      <a:pt x="113" y="131"/>
                    </a:cubicBezTo>
                    <a:moveTo>
                      <a:pt x="6" y="85"/>
                    </a:moveTo>
                    <a:cubicBezTo>
                      <a:pt x="4" y="85"/>
                      <a:pt x="2" y="86"/>
                      <a:pt x="0" y="86"/>
                    </a:cubicBezTo>
                    <a:cubicBezTo>
                      <a:pt x="3" y="87"/>
                      <a:pt x="5" y="88"/>
                      <a:pt x="8" y="90"/>
                    </a:cubicBezTo>
                    <a:cubicBezTo>
                      <a:pt x="12" y="91"/>
                      <a:pt x="17" y="93"/>
                      <a:pt x="21" y="95"/>
                    </a:cubicBezTo>
                    <a:cubicBezTo>
                      <a:pt x="36" y="101"/>
                      <a:pt x="52" y="108"/>
                      <a:pt x="66" y="115"/>
                    </a:cubicBezTo>
                    <a:cubicBezTo>
                      <a:pt x="66" y="115"/>
                      <a:pt x="66" y="115"/>
                      <a:pt x="66" y="115"/>
                    </a:cubicBezTo>
                    <a:cubicBezTo>
                      <a:pt x="67" y="114"/>
                      <a:pt x="68" y="113"/>
                      <a:pt x="68" y="112"/>
                    </a:cubicBezTo>
                    <a:cubicBezTo>
                      <a:pt x="52" y="105"/>
                      <a:pt x="52" y="105"/>
                      <a:pt x="52" y="105"/>
                    </a:cubicBezTo>
                    <a:cubicBezTo>
                      <a:pt x="51" y="105"/>
                      <a:pt x="49" y="106"/>
                      <a:pt x="48" y="106"/>
                    </a:cubicBezTo>
                    <a:cubicBezTo>
                      <a:pt x="44" y="105"/>
                      <a:pt x="41" y="103"/>
                      <a:pt x="37" y="102"/>
                    </a:cubicBezTo>
                    <a:cubicBezTo>
                      <a:pt x="39" y="101"/>
                      <a:pt x="40" y="101"/>
                      <a:pt x="42" y="100"/>
                    </a:cubicBezTo>
                    <a:cubicBezTo>
                      <a:pt x="6" y="85"/>
                      <a:pt x="6" y="85"/>
                      <a:pt x="6" y="85"/>
                    </a:cubicBezTo>
                    <a:moveTo>
                      <a:pt x="354" y="0"/>
                    </a:moveTo>
                    <a:cubicBezTo>
                      <a:pt x="342" y="0"/>
                      <a:pt x="330" y="0"/>
                      <a:pt x="318" y="0"/>
                    </a:cubicBezTo>
                    <a:cubicBezTo>
                      <a:pt x="320" y="0"/>
                      <a:pt x="322" y="1"/>
                      <a:pt x="324" y="1"/>
                    </a:cubicBezTo>
                    <a:cubicBezTo>
                      <a:pt x="338" y="1"/>
                      <a:pt x="352" y="2"/>
                      <a:pt x="366" y="3"/>
                    </a:cubicBezTo>
                    <a:cubicBezTo>
                      <a:pt x="406" y="3"/>
                      <a:pt x="406" y="3"/>
                      <a:pt x="406" y="3"/>
                    </a:cubicBezTo>
                    <a:cubicBezTo>
                      <a:pt x="394" y="1"/>
                      <a:pt x="382" y="0"/>
                      <a:pt x="371" y="0"/>
                    </a:cubicBezTo>
                    <a:cubicBezTo>
                      <a:pt x="365" y="0"/>
                      <a:pt x="359" y="0"/>
                      <a:pt x="354" y="0"/>
                    </a:cubicBezTo>
                  </a:path>
                </a:pathLst>
              </a:custGeom>
              <a:solidFill>
                <a:srgbClr val="B74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5" name="Freeform 136">
                <a:extLst>
                  <a:ext uri="{FF2B5EF4-FFF2-40B4-BE49-F238E27FC236}">
                    <a16:creationId xmlns:a16="http://schemas.microsoft.com/office/drawing/2014/main" id="{ED6C4528-326D-4607-B7B2-D3C550630F76}"/>
                  </a:ext>
                </a:extLst>
              </p:cNvPr>
              <p:cNvSpPr>
                <a:spLocks noEditPoints="1"/>
              </p:cNvSpPr>
              <p:nvPr/>
            </p:nvSpPr>
            <p:spPr bwMode="auto">
              <a:xfrm>
                <a:off x="4800" y="1552"/>
                <a:ext cx="2119" cy="60"/>
              </a:xfrm>
              <a:custGeom>
                <a:avLst/>
                <a:gdLst>
                  <a:gd name="T0" fmla="*/ 474 w 892"/>
                  <a:gd name="T1" fmla="*/ 20 h 25"/>
                  <a:gd name="T2" fmla="*/ 329 w 892"/>
                  <a:gd name="T3" fmla="*/ 17 h 25"/>
                  <a:gd name="T4" fmla="*/ 328 w 892"/>
                  <a:gd name="T5" fmla="*/ 14 h 25"/>
                  <a:gd name="T6" fmla="*/ 597 w 892"/>
                  <a:gd name="T7" fmla="*/ 10 h 25"/>
                  <a:gd name="T8" fmla="*/ 629 w 892"/>
                  <a:gd name="T9" fmla="*/ 9 h 25"/>
                  <a:gd name="T10" fmla="*/ 733 w 892"/>
                  <a:gd name="T11" fmla="*/ 11 h 25"/>
                  <a:gd name="T12" fmla="*/ 862 w 892"/>
                  <a:gd name="T13" fmla="*/ 14 h 25"/>
                  <a:gd name="T14" fmla="*/ 862 w 892"/>
                  <a:gd name="T15" fmla="*/ 15 h 25"/>
                  <a:gd name="T16" fmla="*/ 794 w 892"/>
                  <a:gd name="T17" fmla="*/ 20 h 25"/>
                  <a:gd name="T18" fmla="*/ 786 w 892"/>
                  <a:gd name="T19" fmla="*/ 20 h 25"/>
                  <a:gd name="T20" fmla="*/ 728 w 892"/>
                  <a:gd name="T21" fmla="*/ 19 h 25"/>
                  <a:gd name="T22" fmla="*/ 630 w 892"/>
                  <a:gd name="T23" fmla="*/ 18 h 25"/>
                  <a:gd name="T24" fmla="*/ 597 w 892"/>
                  <a:gd name="T25" fmla="*/ 18 h 25"/>
                  <a:gd name="T26" fmla="*/ 474 w 892"/>
                  <a:gd name="T27" fmla="*/ 20 h 25"/>
                  <a:gd name="T28" fmla="*/ 36 w 892"/>
                  <a:gd name="T29" fmla="*/ 12 h 25"/>
                  <a:gd name="T30" fmla="*/ 36 w 892"/>
                  <a:gd name="T31" fmla="*/ 11 h 25"/>
                  <a:gd name="T32" fmla="*/ 78 w 892"/>
                  <a:gd name="T33" fmla="*/ 6 h 25"/>
                  <a:gd name="T34" fmla="*/ 130 w 892"/>
                  <a:gd name="T35" fmla="*/ 5 h 25"/>
                  <a:gd name="T36" fmla="*/ 137 w 892"/>
                  <a:gd name="T37" fmla="*/ 5 h 25"/>
                  <a:gd name="T38" fmla="*/ 235 w 892"/>
                  <a:gd name="T39" fmla="*/ 10 h 25"/>
                  <a:gd name="T40" fmla="*/ 235 w 892"/>
                  <a:gd name="T41" fmla="*/ 11 h 25"/>
                  <a:gd name="T42" fmla="*/ 188 w 892"/>
                  <a:gd name="T43" fmla="*/ 13 h 25"/>
                  <a:gd name="T44" fmla="*/ 131 w 892"/>
                  <a:gd name="T45" fmla="*/ 12 h 25"/>
                  <a:gd name="T46" fmla="*/ 72 w 892"/>
                  <a:gd name="T47" fmla="*/ 10 h 25"/>
                  <a:gd name="T48" fmla="*/ 36 w 892"/>
                  <a:gd name="T49" fmla="*/ 12 h 25"/>
                  <a:gd name="T50" fmla="*/ 36 w 892"/>
                  <a:gd name="T51" fmla="*/ 12 h 25"/>
                  <a:gd name="T52" fmla="*/ 892 w 892"/>
                  <a:gd name="T53" fmla="*/ 0 h 25"/>
                  <a:gd name="T54" fmla="*/ 0 w 892"/>
                  <a:gd name="T55" fmla="*/ 0 h 25"/>
                  <a:gd name="T56" fmla="*/ 0 w 892"/>
                  <a:gd name="T57" fmla="*/ 25 h 25"/>
                  <a:gd name="T58" fmla="*/ 892 w 892"/>
                  <a:gd name="T59" fmla="*/ 24 h 25"/>
                  <a:gd name="T60" fmla="*/ 892 w 892"/>
                  <a:gd name="T6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2" h="25">
                    <a:moveTo>
                      <a:pt x="474" y="20"/>
                    </a:moveTo>
                    <a:cubicBezTo>
                      <a:pt x="426" y="20"/>
                      <a:pt x="377" y="19"/>
                      <a:pt x="329" y="17"/>
                    </a:cubicBezTo>
                    <a:cubicBezTo>
                      <a:pt x="326" y="17"/>
                      <a:pt x="326" y="14"/>
                      <a:pt x="328" y="14"/>
                    </a:cubicBezTo>
                    <a:cubicBezTo>
                      <a:pt x="418" y="11"/>
                      <a:pt x="507" y="11"/>
                      <a:pt x="597" y="10"/>
                    </a:cubicBezTo>
                    <a:cubicBezTo>
                      <a:pt x="607" y="10"/>
                      <a:pt x="618" y="9"/>
                      <a:pt x="629" y="9"/>
                    </a:cubicBezTo>
                    <a:cubicBezTo>
                      <a:pt x="664" y="9"/>
                      <a:pt x="698" y="10"/>
                      <a:pt x="733" y="11"/>
                    </a:cubicBezTo>
                    <a:cubicBezTo>
                      <a:pt x="776" y="13"/>
                      <a:pt x="819" y="12"/>
                      <a:pt x="862" y="14"/>
                    </a:cubicBezTo>
                    <a:cubicBezTo>
                      <a:pt x="863" y="14"/>
                      <a:pt x="863" y="15"/>
                      <a:pt x="862" y="15"/>
                    </a:cubicBezTo>
                    <a:cubicBezTo>
                      <a:pt x="839" y="17"/>
                      <a:pt x="817" y="20"/>
                      <a:pt x="794" y="20"/>
                    </a:cubicBezTo>
                    <a:cubicBezTo>
                      <a:pt x="791" y="20"/>
                      <a:pt x="788" y="20"/>
                      <a:pt x="786" y="20"/>
                    </a:cubicBezTo>
                    <a:cubicBezTo>
                      <a:pt x="766" y="20"/>
                      <a:pt x="747" y="20"/>
                      <a:pt x="728" y="19"/>
                    </a:cubicBezTo>
                    <a:cubicBezTo>
                      <a:pt x="695" y="19"/>
                      <a:pt x="662" y="18"/>
                      <a:pt x="630" y="18"/>
                    </a:cubicBezTo>
                    <a:cubicBezTo>
                      <a:pt x="619" y="18"/>
                      <a:pt x="608" y="18"/>
                      <a:pt x="597" y="18"/>
                    </a:cubicBezTo>
                    <a:cubicBezTo>
                      <a:pt x="556" y="19"/>
                      <a:pt x="515" y="20"/>
                      <a:pt x="474" y="20"/>
                    </a:cubicBezTo>
                    <a:moveTo>
                      <a:pt x="36" y="12"/>
                    </a:moveTo>
                    <a:cubicBezTo>
                      <a:pt x="35" y="12"/>
                      <a:pt x="35" y="11"/>
                      <a:pt x="36" y="11"/>
                    </a:cubicBezTo>
                    <a:cubicBezTo>
                      <a:pt x="50" y="7"/>
                      <a:pt x="64" y="7"/>
                      <a:pt x="78" y="6"/>
                    </a:cubicBezTo>
                    <a:cubicBezTo>
                      <a:pt x="95" y="5"/>
                      <a:pt x="113" y="5"/>
                      <a:pt x="130" y="5"/>
                    </a:cubicBezTo>
                    <a:cubicBezTo>
                      <a:pt x="132" y="5"/>
                      <a:pt x="135" y="5"/>
                      <a:pt x="137" y="5"/>
                    </a:cubicBezTo>
                    <a:cubicBezTo>
                      <a:pt x="170" y="5"/>
                      <a:pt x="202" y="8"/>
                      <a:pt x="235" y="10"/>
                    </a:cubicBezTo>
                    <a:cubicBezTo>
                      <a:pt x="236" y="10"/>
                      <a:pt x="236" y="11"/>
                      <a:pt x="235" y="11"/>
                    </a:cubicBezTo>
                    <a:cubicBezTo>
                      <a:pt x="219" y="12"/>
                      <a:pt x="203" y="13"/>
                      <a:pt x="188" y="13"/>
                    </a:cubicBezTo>
                    <a:cubicBezTo>
                      <a:pt x="169" y="13"/>
                      <a:pt x="150" y="12"/>
                      <a:pt x="131" y="12"/>
                    </a:cubicBezTo>
                    <a:cubicBezTo>
                      <a:pt x="111" y="12"/>
                      <a:pt x="91" y="10"/>
                      <a:pt x="72" y="10"/>
                    </a:cubicBezTo>
                    <a:cubicBezTo>
                      <a:pt x="60" y="10"/>
                      <a:pt x="48" y="11"/>
                      <a:pt x="36" y="12"/>
                    </a:cubicBezTo>
                    <a:cubicBezTo>
                      <a:pt x="36" y="12"/>
                      <a:pt x="36" y="12"/>
                      <a:pt x="36" y="12"/>
                    </a:cubicBezTo>
                    <a:moveTo>
                      <a:pt x="892" y="0"/>
                    </a:moveTo>
                    <a:cubicBezTo>
                      <a:pt x="0" y="0"/>
                      <a:pt x="0" y="0"/>
                      <a:pt x="0" y="0"/>
                    </a:cubicBezTo>
                    <a:cubicBezTo>
                      <a:pt x="0" y="25"/>
                      <a:pt x="0" y="25"/>
                      <a:pt x="0" y="25"/>
                    </a:cubicBezTo>
                    <a:cubicBezTo>
                      <a:pt x="892" y="24"/>
                      <a:pt x="892" y="24"/>
                      <a:pt x="892" y="24"/>
                    </a:cubicBezTo>
                    <a:cubicBezTo>
                      <a:pt x="892" y="0"/>
                      <a:pt x="892" y="0"/>
                      <a:pt x="892" y="0"/>
                    </a:cubicBezTo>
                  </a:path>
                </a:pathLst>
              </a:custGeom>
              <a:solidFill>
                <a:srgbClr val="D79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6" name="Freeform 137">
                <a:extLst>
                  <a:ext uri="{FF2B5EF4-FFF2-40B4-BE49-F238E27FC236}">
                    <a16:creationId xmlns:a16="http://schemas.microsoft.com/office/drawing/2014/main" id="{5AC9274F-6ABC-4E5A-B24D-D342EF07EEDE}"/>
                  </a:ext>
                </a:extLst>
              </p:cNvPr>
              <p:cNvSpPr>
                <a:spLocks noEditPoints="1"/>
              </p:cNvSpPr>
              <p:nvPr/>
            </p:nvSpPr>
            <p:spPr bwMode="auto">
              <a:xfrm>
                <a:off x="4800" y="1552"/>
                <a:ext cx="2126" cy="60"/>
              </a:xfrm>
              <a:custGeom>
                <a:avLst/>
                <a:gdLst>
                  <a:gd name="T0" fmla="*/ 0 w 2126"/>
                  <a:gd name="T1" fmla="*/ 0 h 60"/>
                  <a:gd name="T2" fmla="*/ 0 w 2126"/>
                  <a:gd name="T3" fmla="*/ 0 h 60"/>
                  <a:gd name="T4" fmla="*/ 0 w 2126"/>
                  <a:gd name="T5" fmla="*/ 60 h 60"/>
                  <a:gd name="T6" fmla="*/ 0 w 2126"/>
                  <a:gd name="T7" fmla="*/ 60 h 60"/>
                  <a:gd name="T8" fmla="*/ 0 w 2126"/>
                  <a:gd name="T9" fmla="*/ 0 h 60"/>
                  <a:gd name="T10" fmla="*/ 2126 w 2126"/>
                  <a:gd name="T11" fmla="*/ 0 h 60"/>
                  <a:gd name="T12" fmla="*/ 2119 w 2126"/>
                  <a:gd name="T13" fmla="*/ 0 h 60"/>
                  <a:gd name="T14" fmla="*/ 2119 w 2126"/>
                  <a:gd name="T15" fmla="*/ 57 h 60"/>
                  <a:gd name="T16" fmla="*/ 2126 w 2126"/>
                  <a:gd name="T17" fmla="*/ 57 h 60"/>
                  <a:gd name="T18" fmla="*/ 2126 w 2126"/>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60">
                    <a:moveTo>
                      <a:pt x="0" y="0"/>
                    </a:moveTo>
                    <a:lnTo>
                      <a:pt x="0" y="0"/>
                    </a:lnTo>
                    <a:lnTo>
                      <a:pt x="0" y="60"/>
                    </a:lnTo>
                    <a:lnTo>
                      <a:pt x="0" y="60"/>
                    </a:lnTo>
                    <a:lnTo>
                      <a:pt x="0" y="0"/>
                    </a:lnTo>
                    <a:close/>
                    <a:moveTo>
                      <a:pt x="2126" y="0"/>
                    </a:moveTo>
                    <a:lnTo>
                      <a:pt x="2119" y="0"/>
                    </a:lnTo>
                    <a:lnTo>
                      <a:pt x="2119" y="57"/>
                    </a:lnTo>
                    <a:lnTo>
                      <a:pt x="2126" y="57"/>
                    </a:lnTo>
                    <a:lnTo>
                      <a:pt x="2126" y="0"/>
                    </a:lnTo>
                    <a:close/>
                  </a:path>
                </a:pathLst>
              </a:custGeom>
              <a:solidFill>
                <a:srgbClr val="DD8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7" name="Freeform 138">
                <a:extLst>
                  <a:ext uri="{FF2B5EF4-FFF2-40B4-BE49-F238E27FC236}">
                    <a16:creationId xmlns:a16="http://schemas.microsoft.com/office/drawing/2014/main" id="{B6D5E9AA-FA97-4C72-9728-CFE9CB1C8476}"/>
                  </a:ext>
                </a:extLst>
              </p:cNvPr>
              <p:cNvSpPr>
                <a:spLocks noEditPoints="1"/>
              </p:cNvSpPr>
              <p:nvPr/>
            </p:nvSpPr>
            <p:spPr bwMode="auto">
              <a:xfrm>
                <a:off x="4800" y="1552"/>
                <a:ext cx="2126" cy="60"/>
              </a:xfrm>
              <a:custGeom>
                <a:avLst/>
                <a:gdLst>
                  <a:gd name="T0" fmla="*/ 0 w 2126"/>
                  <a:gd name="T1" fmla="*/ 0 h 60"/>
                  <a:gd name="T2" fmla="*/ 0 w 2126"/>
                  <a:gd name="T3" fmla="*/ 0 h 60"/>
                  <a:gd name="T4" fmla="*/ 0 w 2126"/>
                  <a:gd name="T5" fmla="*/ 60 h 60"/>
                  <a:gd name="T6" fmla="*/ 0 w 2126"/>
                  <a:gd name="T7" fmla="*/ 60 h 60"/>
                  <a:gd name="T8" fmla="*/ 0 w 2126"/>
                  <a:gd name="T9" fmla="*/ 0 h 60"/>
                  <a:gd name="T10" fmla="*/ 2126 w 2126"/>
                  <a:gd name="T11" fmla="*/ 0 h 60"/>
                  <a:gd name="T12" fmla="*/ 2119 w 2126"/>
                  <a:gd name="T13" fmla="*/ 0 h 60"/>
                  <a:gd name="T14" fmla="*/ 2119 w 2126"/>
                  <a:gd name="T15" fmla="*/ 57 h 60"/>
                  <a:gd name="T16" fmla="*/ 2126 w 2126"/>
                  <a:gd name="T17" fmla="*/ 57 h 60"/>
                  <a:gd name="T18" fmla="*/ 2126 w 2126"/>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60">
                    <a:moveTo>
                      <a:pt x="0" y="0"/>
                    </a:moveTo>
                    <a:lnTo>
                      <a:pt x="0" y="0"/>
                    </a:lnTo>
                    <a:lnTo>
                      <a:pt x="0" y="60"/>
                    </a:lnTo>
                    <a:lnTo>
                      <a:pt x="0" y="60"/>
                    </a:lnTo>
                    <a:lnTo>
                      <a:pt x="0" y="0"/>
                    </a:lnTo>
                    <a:moveTo>
                      <a:pt x="2126" y="0"/>
                    </a:moveTo>
                    <a:lnTo>
                      <a:pt x="2119" y="0"/>
                    </a:lnTo>
                    <a:lnTo>
                      <a:pt x="2119" y="57"/>
                    </a:lnTo>
                    <a:lnTo>
                      <a:pt x="2126" y="57"/>
                    </a:lnTo>
                    <a:lnTo>
                      <a:pt x="2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8" name="Freeform 139">
                <a:extLst>
                  <a:ext uri="{FF2B5EF4-FFF2-40B4-BE49-F238E27FC236}">
                    <a16:creationId xmlns:a16="http://schemas.microsoft.com/office/drawing/2014/main" id="{80D4A0AA-FEC8-4ACA-9D5A-5F218B27A2C9}"/>
                  </a:ext>
                </a:extLst>
              </p:cNvPr>
              <p:cNvSpPr>
                <a:spLocks/>
              </p:cNvSpPr>
              <p:nvPr/>
            </p:nvSpPr>
            <p:spPr bwMode="auto">
              <a:xfrm>
                <a:off x="4793" y="1552"/>
                <a:ext cx="7" cy="112"/>
              </a:xfrm>
              <a:custGeom>
                <a:avLst/>
                <a:gdLst>
                  <a:gd name="T0" fmla="*/ 7 w 7"/>
                  <a:gd name="T1" fmla="*/ 0 h 112"/>
                  <a:gd name="T2" fmla="*/ 0 w 7"/>
                  <a:gd name="T3" fmla="*/ 0 h 112"/>
                  <a:gd name="T4" fmla="*/ 0 w 7"/>
                  <a:gd name="T5" fmla="*/ 112 h 112"/>
                  <a:gd name="T6" fmla="*/ 0 w 7"/>
                  <a:gd name="T7" fmla="*/ 112 h 112"/>
                  <a:gd name="T8" fmla="*/ 0 w 7"/>
                  <a:gd name="T9" fmla="*/ 60 h 112"/>
                  <a:gd name="T10" fmla="*/ 7 w 7"/>
                  <a:gd name="T11" fmla="*/ 60 h 112"/>
                  <a:gd name="T12" fmla="*/ 7 w 7"/>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 h="112">
                    <a:moveTo>
                      <a:pt x="7" y="0"/>
                    </a:moveTo>
                    <a:lnTo>
                      <a:pt x="0" y="0"/>
                    </a:lnTo>
                    <a:lnTo>
                      <a:pt x="0" y="112"/>
                    </a:lnTo>
                    <a:lnTo>
                      <a:pt x="0" y="112"/>
                    </a:lnTo>
                    <a:lnTo>
                      <a:pt x="0" y="60"/>
                    </a:lnTo>
                    <a:lnTo>
                      <a:pt x="7" y="60"/>
                    </a:lnTo>
                    <a:lnTo>
                      <a:pt x="7" y="0"/>
                    </a:lnTo>
                    <a:close/>
                  </a:path>
                </a:pathLst>
              </a:custGeom>
              <a:solidFill>
                <a:srgbClr val="DD8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9" name="Freeform 140">
                <a:extLst>
                  <a:ext uri="{FF2B5EF4-FFF2-40B4-BE49-F238E27FC236}">
                    <a16:creationId xmlns:a16="http://schemas.microsoft.com/office/drawing/2014/main" id="{8F409278-927B-4FAE-9FE8-3EFEA48E2624}"/>
                  </a:ext>
                </a:extLst>
              </p:cNvPr>
              <p:cNvSpPr>
                <a:spLocks/>
              </p:cNvSpPr>
              <p:nvPr/>
            </p:nvSpPr>
            <p:spPr bwMode="auto">
              <a:xfrm>
                <a:off x="4793" y="1552"/>
                <a:ext cx="7" cy="112"/>
              </a:xfrm>
              <a:custGeom>
                <a:avLst/>
                <a:gdLst>
                  <a:gd name="T0" fmla="*/ 7 w 7"/>
                  <a:gd name="T1" fmla="*/ 0 h 112"/>
                  <a:gd name="T2" fmla="*/ 0 w 7"/>
                  <a:gd name="T3" fmla="*/ 0 h 112"/>
                  <a:gd name="T4" fmla="*/ 0 w 7"/>
                  <a:gd name="T5" fmla="*/ 112 h 112"/>
                  <a:gd name="T6" fmla="*/ 0 w 7"/>
                  <a:gd name="T7" fmla="*/ 112 h 112"/>
                  <a:gd name="T8" fmla="*/ 0 w 7"/>
                  <a:gd name="T9" fmla="*/ 60 h 112"/>
                  <a:gd name="T10" fmla="*/ 7 w 7"/>
                  <a:gd name="T11" fmla="*/ 60 h 112"/>
                  <a:gd name="T12" fmla="*/ 7 w 7"/>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 h="112">
                    <a:moveTo>
                      <a:pt x="7" y="0"/>
                    </a:moveTo>
                    <a:lnTo>
                      <a:pt x="0" y="0"/>
                    </a:lnTo>
                    <a:lnTo>
                      <a:pt x="0" y="112"/>
                    </a:lnTo>
                    <a:lnTo>
                      <a:pt x="0" y="112"/>
                    </a:lnTo>
                    <a:lnTo>
                      <a:pt x="0" y="60"/>
                    </a:lnTo>
                    <a:lnTo>
                      <a:pt x="7" y="6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0" name="Freeform 141">
                <a:extLst>
                  <a:ext uri="{FF2B5EF4-FFF2-40B4-BE49-F238E27FC236}">
                    <a16:creationId xmlns:a16="http://schemas.microsoft.com/office/drawing/2014/main" id="{E1A14CAA-4C6B-4997-9CD7-2152944EFB2B}"/>
                  </a:ext>
                </a:extLst>
              </p:cNvPr>
              <p:cNvSpPr>
                <a:spLocks/>
              </p:cNvSpPr>
              <p:nvPr/>
            </p:nvSpPr>
            <p:spPr bwMode="auto">
              <a:xfrm>
                <a:off x="4883" y="1564"/>
                <a:ext cx="477" cy="19"/>
              </a:xfrm>
              <a:custGeom>
                <a:avLst/>
                <a:gdLst>
                  <a:gd name="T0" fmla="*/ 102 w 201"/>
                  <a:gd name="T1" fmla="*/ 0 h 8"/>
                  <a:gd name="T2" fmla="*/ 95 w 201"/>
                  <a:gd name="T3" fmla="*/ 0 h 8"/>
                  <a:gd name="T4" fmla="*/ 43 w 201"/>
                  <a:gd name="T5" fmla="*/ 1 h 8"/>
                  <a:gd name="T6" fmla="*/ 1 w 201"/>
                  <a:gd name="T7" fmla="*/ 6 h 8"/>
                  <a:gd name="T8" fmla="*/ 1 w 201"/>
                  <a:gd name="T9" fmla="*/ 7 h 8"/>
                  <a:gd name="T10" fmla="*/ 1 w 201"/>
                  <a:gd name="T11" fmla="*/ 7 h 8"/>
                  <a:gd name="T12" fmla="*/ 37 w 201"/>
                  <a:gd name="T13" fmla="*/ 5 h 8"/>
                  <a:gd name="T14" fmla="*/ 96 w 201"/>
                  <a:gd name="T15" fmla="*/ 7 h 8"/>
                  <a:gd name="T16" fmla="*/ 153 w 201"/>
                  <a:gd name="T17" fmla="*/ 8 h 8"/>
                  <a:gd name="T18" fmla="*/ 200 w 201"/>
                  <a:gd name="T19" fmla="*/ 6 h 8"/>
                  <a:gd name="T20" fmla="*/ 200 w 201"/>
                  <a:gd name="T21" fmla="*/ 5 h 8"/>
                  <a:gd name="T22" fmla="*/ 102 w 201"/>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
                    <a:moveTo>
                      <a:pt x="102" y="0"/>
                    </a:moveTo>
                    <a:cubicBezTo>
                      <a:pt x="100" y="0"/>
                      <a:pt x="97" y="0"/>
                      <a:pt x="95" y="0"/>
                    </a:cubicBezTo>
                    <a:cubicBezTo>
                      <a:pt x="78" y="0"/>
                      <a:pt x="60" y="0"/>
                      <a:pt x="43" y="1"/>
                    </a:cubicBezTo>
                    <a:cubicBezTo>
                      <a:pt x="29" y="2"/>
                      <a:pt x="15" y="2"/>
                      <a:pt x="1" y="6"/>
                    </a:cubicBezTo>
                    <a:cubicBezTo>
                      <a:pt x="0" y="6"/>
                      <a:pt x="0" y="7"/>
                      <a:pt x="1" y="7"/>
                    </a:cubicBezTo>
                    <a:cubicBezTo>
                      <a:pt x="1" y="7"/>
                      <a:pt x="1" y="7"/>
                      <a:pt x="1" y="7"/>
                    </a:cubicBezTo>
                    <a:cubicBezTo>
                      <a:pt x="13" y="6"/>
                      <a:pt x="25" y="5"/>
                      <a:pt x="37" y="5"/>
                    </a:cubicBezTo>
                    <a:cubicBezTo>
                      <a:pt x="56" y="5"/>
                      <a:pt x="76" y="7"/>
                      <a:pt x="96" y="7"/>
                    </a:cubicBezTo>
                    <a:cubicBezTo>
                      <a:pt x="115" y="7"/>
                      <a:pt x="134" y="8"/>
                      <a:pt x="153" y="8"/>
                    </a:cubicBezTo>
                    <a:cubicBezTo>
                      <a:pt x="168" y="8"/>
                      <a:pt x="184" y="7"/>
                      <a:pt x="200" y="6"/>
                    </a:cubicBezTo>
                    <a:cubicBezTo>
                      <a:pt x="201" y="6"/>
                      <a:pt x="201" y="5"/>
                      <a:pt x="200" y="5"/>
                    </a:cubicBezTo>
                    <a:cubicBezTo>
                      <a:pt x="167" y="3"/>
                      <a:pt x="135" y="0"/>
                      <a:pt x="102" y="0"/>
                    </a:cubicBezTo>
                  </a:path>
                </a:pathLst>
              </a:custGeom>
              <a:solidFill>
                <a:srgbClr val="C37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1" name="Freeform 142">
                <a:extLst>
                  <a:ext uri="{FF2B5EF4-FFF2-40B4-BE49-F238E27FC236}">
                    <a16:creationId xmlns:a16="http://schemas.microsoft.com/office/drawing/2014/main" id="{D3C4BE40-72E6-4000-AEC0-1E656C3ADF7D}"/>
                  </a:ext>
                </a:extLst>
              </p:cNvPr>
              <p:cNvSpPr>
                <a:spLocks/>
              </p:cNvSpPr>
              <p:nvPr/>
            </p:nvSpPr>
            <p:spPr bwMode="auto">
              <a:xfrm>
                <a:off x="5574" y="1574"/>
                <a:ext cx="1276" cy="26"/>
              </a:xfrm>
              <a:custGeom>
                <a:avLst/>
                <a:gdLst>
                  <a:gd name="T0" fmla="*/ 303 w 537"/>
                  <a:gd name="T1" fmla="*/ 0 h 11"/>
                  <a:gd name="T2" fmla="*/ 271 w 537"/>
                  <a:gd name="T3" fmla="*/ 1 h 11"/>
                  <a:gd name="T4" fmla="*/ 2 w 537"/>
                  <a:gd name="T5" fmla="*/ 5 h 11"/>
                  <a:gd name="T6" fmla="*/ 3 w 537"/>
                  <a:gd name="T7" fmla="*/ 8 h 11"/>
                  <a:gd name="T8" fmla="*/ 148 w 537"/>
                  <a:gd name="T9" fmla="*/ 11 h 11"/>
                  <a:gd name="T10" fmla="*/ 271 w 537"/>
                  <a:gd name="T11" fmla="*/ 9 h 11"/>
                  <a:gd name="T12" fmla="*/ 304 w 537"/>
                  <a:gd name="T13" fmla="*/ 9 h 11"/>
                  <a:gd name="T14" fmla="*/ 402 w 537"/>
                  <a:gd name="T15" fmla="*/ 10 h 11"/>
                  <a:gd name="T16" fmla="*/ 460 w 537"/>
                  <a:gd name="T17" fmla="*/ 11 h 11"/>
                  <a:gd name="T18" fmla="*/ 468 w 537"/>
                  <a:gd name="T19" fmla="*/ 11 h 11"/>
                  <a:gd name="T20" fmla="*/ 536 w 537"/>
                  <a:gd name="T21" fmla="*/ 6 h 11"/>
                  <a:gd name="T22" fmla="*/ 536 w 537"/>
                  <a:gd name="T23" fmla="*/ 5 h 11"/>
                  <a:gd name="T24" fmla="*/ 407 w 537"/>
                  <a:gd name="T25" fmla="*/ 2 h 11"/>
                  <a:gd name="T26" fmla="*/ 303 w 53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11">
                    <a:moveTo>
                      <a:pt x="303" y="0"/>
                    </a:moveTo>
                    <a:cubicBezTo>
                      <a:pt x="292" y="0"/>
                      <a:pt x="281" y="1"/>
                      <a:pt x="271" y="1"/>
                    </a:cubicBezTo>
                    <a:cubicBezTo>
                      <a:pt x="181" y="2"/>
                      <a:pt x="92" y="2"/>
                      <a:pt x="2" y="5"/>
                    </a:cubicBezTo>
                    <a:cubicBezTo>
                      <a:pt x="0" y="5"/>
                      <a:pt x="0" y="8"/>
                      <a:pt x="3" y="8"/>
                    </a:cubicBezTo>
                    <a:cubicBezTo>
                      <a:pt x="51" y="10"/>
                      <a:pt x="100" y="11"/>
                      <a:pt x="148" y="11"/>
                    </a:cubicBezTo>
                    <a:cubicBezTo>
                      <a:pt x="189" y="11"/>
                      <a:pt x="230" y="10"/>
                      <a:pt x="271" y="9"/>
                    </a:cubicBezTo>
                    <a:cubicBezTo>
                      <a:pt x="282" y="9"/>
                      <a:pt x="293" y="9"/>
                      <a:pt x="304" y="9"/>
                    </a:cubicBezTo>
                    <a:cubicBezTo>
                      <a:pt x="336" y="9"/>
                      <a:pt x="369" y="10"/>
                      <a:pt x="402" y="10"/>
                    </a:cubicBezTo>
                    <a:cubicBezTo>
                      <a:pt x="421" y="11"/>
                      <a:pt x="440" y="11"/>
                      <a:pt x="460" y="11"/>
                    </a:cubicBezTo>
                    <a:cubicBezTo>
                      <a:pt x="462" y="11"/>
                      <a:pt x="465" y="11"/>
                      <a:pt x="468" y="11"/>
                    </a:cubicBezTo>
                    <a:cubicBezTo>
                      <a:pt x="491" y="11"/>
                      <a:pt x="513" y="8"/>
                      <a:pt x="536" y="6"/>
                    </a:cubicBezTo>
                    <a:cubicBezTo>
                      <a:pt x="537" y="6"/>
                      <a:pt x="537" y="5"/>
                      <a:pt x="536" y="5"/>
                    </a:cubicBezTo>
                    <a:cubicBezTo>
                      <a:pt x="493" y="3"/>
                      <a:pt x="450" y="4"/>
                      <a:pt x="407" y="2"/>
                    </a:cubicBezTo>
                    <a:cubicBezTo>
                      <a:pt x="372" y="1"/>
                      <a:pt x="338" y="0"/>
                      <a:pt x="303" y="0"/>
                    </a:cubicBezTo>
                  </a:path>
                </a:pathLst>
              </a:custGeom>
              <a:solidFill>
                <a:srgbClr val="C37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2" name="Freeform 143">
                <a:extLst>
                  <a:ext uri="{FF2B5EF4-FFF2-40B4-BE49-F238E27FC236}">
                    <a16:creationId xmlns:a16="http://schemas.microsoft.com/office/drawing/2014/main" id="{F4B232DD-736B-41A0-8983-C22904F0D8A3}"/>
                  </a:ext>
                </a:extLst>
              </p:cNvPr>
              <p:cNvSpPr>
                <a:spLocks noEditPoints="1"/>
              </p:cNvSpPr>
              <p:nvPr/>
            </p:nvSpPr>
            <p:spPr bwMode="auto">
              <a:xfrm>
                <a:off x="4800" y="1609"/>
                <a:ext cx="2119" cy="57"/>
              </a:xfrm>
              <a:custGeom>
                <a:avLst/>
                <a:gdLst>
                  <a:gd name="T0" fmla="*/ 338 w 892"/>
                  <a:gd name="T1" fmla="*/ 11 h 24"/>
                  <a:gd name="T2" fmla="*/ 348 w 892"/>
                  <a:gd name="T3" fmla="*/ 11 h 24"/>
                  <a:gd name="T4" fmla="*/ 409 w 892"/>
                  <a:gd name="T5" fmla="*/ 9 h 24"/>
                  <a:gd name="T6" fmla="*/ 469 w 892"/>
                  <a:gd name="T7" fmla="*/ 8 h 24"/>
                  <a:gd name="T8" fmla="*/ 539 w 892"/>
                  <a:gd name="T9" fmla="*/ 9 h 24"/>
                  <a:gd name="T10" fmla="*/ 788 w 892"/>
                  <a:gd name="T11" fmla="*/ 17 h 24"/>
                  <a:gd name="T12" fmla="*/ 788 w 892"/>
                  <a:gd name="T13" fmla="*/ 19 h 24"/>
                  <a:gd name="T14" fmla="*/ 729 w 892"/>
                  <a:gd name="T15" fmla="*/ 20 h 24"/>
                  <a:gd name="T16" fmla="*/ 534 w 892"/>
                  <a:gd name="T17" fmla="*/ 17 h 24"/>
                  <a:gd name="T18" fmla="*/ 466 w 892"/>
                  <a:gd name="T19" fmla="*/ 17 h 24"/>
                  <a:gd name="T20" fmla="*/ 404 w 892"/>
                  <a:gd name="T21" fmla="*/ 17 h 24"/>
                  <a:gd name="T22" fmla="*/ 379 w 892"/>
                  <a:gd name="T23" fmla="*/ 18 h 24"/>
                  <a:gd name="T24" fmla="*/ 343 w 892"/>
                  <a:gd name="T25" fmla="*/ 17 h 24"/>
                  <a:gd name="T26" fmla="*/ 305 w 892"/>
                  <a:gd name="T27" fmla="*/ 16 h 24"/>
                  <a:gd name="T28" fmla="*/ 289 w 892"/>
                  <a:gd name="T29" fmla="*/ 17 h 24"/>
                  <a:gd name="T30" fmla="*/ 289 w 892"/>
                  <a:gd name="T31" fmla="*/ 17 h 24"/>
                  <a:gd name="T32" fmla="*/ 289 w 892"/>
                  <a:gd name="T33" fmla="*/ 14 h 24"/>
                  <a:gd name="T34" fmla="*/ 331 w 892"/>
                  <a:gd name="T35" fmla="*/ 11 h 24"/>
                  <a:gd name="T36" fmla="*/ 334 w 892"/>
                  <a:gd name="T37" fmla="*/ 11 h 24"/>
                  <a:gd name="T38" fmla="*/ 338 w 892"/>
                  <a:gd name="T39" fmla="*/ 11 h 24"/>
                  <a:gd name="T40" fmla="*/ 46 w 892"/>
                  <a:gd name="T41" fmla="*/ 7 h 24"/>
                  <a:gd name="T42" fmla="*/ 46 w 892"/>
                  <a:gd name="T43" fmla="*/ 5 h 24"/>
                  <a:gd name="T44" fmla="*/ 90 w 892"/>
                  <a:gd name="T45" fmla="*/ 2 h 24"/>
                  <a:gd name="T46" fmla="*/ 136 w 892"/>
                  <a:gd name="T47" fmla="*/ 1 h 24"/>
                  <a:gd name="T48" fmla="*/ 144 w 892"/>
                  <a:gd name="T49" fmla="*/ 1 h 24"/>
                  <a:gd name="T50" fmla="*/ 220 w 892"/>
                  <a:gd name="T51" fmla="*/ 3 h 24"/>
                  <a:gd name="T52" fmla="*/ 220 w 892"/>
                  <a:gd name="T53" fmla="*/ 5 h 24"/>
                  <a:gd name="T54" fmla="*/ 164 w 892"/>
                  <a:gd name="T55" fmla="*/ 7 h 24"/>
                  <a:gd name="T56" fmla="*/ 120 w 892"/>
                  <a:gd name="T57" fmla="*/ 7 h 24"/>
                  <a:gd name="T58" fmla="*/ 76 w 892"/>
                  <a:gd name="T59" fmla="*/ 6 h 24"/>
                  <a:gd name="T60" fmla="*/ 46 w 892"/>
                  <a:gd name="T61" fmla="*/ 7 h 24"/>
                  <a:gd name="T62" fmla="*/ 46 w 892"/>
                  <a:gd name="T63" fmla="*/ 7 h 24"/>
                  <a:gd name="T64" fmla="*/ 892 w 892"/>
                  <a:gd name="T65" fmla="*/ 0 h 24"/>
                  <a:gd name="T66" fmla="*/ 0 w 892"/>
                  <a:gd name="T67" fmla="*/ 1 h 24"/>
                  <a:gd name="T68" fmla="*/ 0 w 892"/>
                  <a:gd name="T69" fmla="*/ 24 h 24"/>
                  <a:gd name="T70" fmla="*/ 892 w 892"/>
                  <a:gd name="T71" fmla="*/ 24 h 24"/>
                  <a:gd name="T72" fmla="*/ 892 w 892"/>
                  <a:gd name="T7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2" h="24">
                    <a:moveTo>
                      <a:pt x="338" y="11"/>
                    </a:moveTo>
                    <a:cubicBezTo>
                      <a:pt x="341" y="11"/>
                      <a:pt x="345" y="11"/>
                      <a:pt x="348" y="11"/>
                    </a:cubicBezTo>
                    <a:cubicBezTo>
                      <a:pt x="369" y="11"/>
                      <a:pt x="389" y="10"/>
                      <a:pt x="409" y="9"/>
                    </a:cubicBezTo>
                    <a:cubicBezTo>
                      <a:pt x="429" y="9"/>
                      <a:pt x="449" y="8"/>
                      <a:pt x="469" y="8"/>
                    </a:cubicBezTo>
                    <a:cubicBezTo>
                      <a:pt x="492" y="8"/>
                      <a:pt x="516" y="9"/>
                      <a:pt x="539" y="9"/>
                    </a:cubicBezTo>
                    <a:cubicBezTo>
                      <a:pt x="622" y="10"/>
                      <a:pt x="705" y="13"/>
                      <a:pt x="788" y="17"/>
                    </a:cubicBezTo>
                    <a:cubicBezTo>
                      <a:pt x="790" y="17"/>
                      <a:pt x="789" y="19"/>
                      <a:pt x="788" y="19"/>
                    </a:cubicBezTo>
                    <a:cubicBezTo>
                      <a:pt x="768" y="20"/>
                      <a:pt x="749" y="20"/>
                      <a:pt x="729" y="20"/>
                    </a:cubicBezTo>
                    <a:cubicBezTo>
                      <a:pt x="664" y="20"/>
                      <a:pt x="599" y="18"/>
                      <a:pt x="534" y="17"/>
                    </a:cubicBezTo>
                    <a:cubicBezTo>
                      <a:pt x="511" y="17"/>
                      <a:pt x="489" y="17"/>
                      <a:pt x="466" y="17"/>
                    </a:cubicBezTo>
                    <a:cubicBezTo>
                      <a:pt x="446" y="17"/>
                      <a:pt x="425" y="17"/>
                      <a:pt x="404" y="17"/>
                    </a:cubicBezTo>
                    <a:cubicBezTo>
                      <a:pt x="396" y="18"/>
                      <a:pt x="387" y="18"/>
                      <a:pt x="379" y="18"/>
                    </a:cubicBezTo>
                    <a:cubicBezTo>
                      <a:pt x="367" y="18"/>
                      <a:pt x="355" y="17"/>
                      <a:pt x="343" y="17"/>
                    </a:cubicBezTo>
                    <a:cubicBezTo>
                      <a:pt x="331" y="17"/>
                      <a:pt x="318" y="16"/>
                      <a:pt x="305" y="16"/>
                    </a:cubicBezTo>
                    <a:cubicBezTo>
                      <a:pt x="300" y="16"/>
                      <a:pt x="294" y="16"/>
                      <a:pt x="289" y="17"/>
                    </a:cubicBezTo>
                    <a:cubicBezTo>
                      <a:pt x="289" y="17"/>
                      <a:pt x="289" y="17"/>
                      <a:pt x="289" y="17"/>
                    </a:cubicBezTo>
                    <a:cubicBezTo>
                      <a:pt x="287" y="17"/>
                      <a:pt x="287" y="14"/>
                      <a:pt x="289" y="14"/>
                    </a:cubicBezTo>
                    <a:cubicBezTo>
                      <a:pt x="303" y="11"/>
                      <a:pt x="317" y="11"/>
                      <a:pt x="331" y="11"/>
                    </a:cubicBezTo>
                    <a:cubicBezTo>
                      <a:pt x="332" y="11"/>
                      <a:pt x="333" y="11"/>
                      <a:pt x="334" y="11"/>
                    </a:cubicBezTo>
                    <a:cubicBezTo>
                      <a:pt x="336" y="11"/>
                      <a:pt x="337" y="11"/>
                      <a:pt x="338" y="11"/>
                    </a:cubicBezTo>
                    <a:moveTo>
                      <a:pt x="46" y="7"/>
                    </a:moveTo>
                    <a:cubicBezTo>
                      <a:pt x="45" y="7"/>
                      <a:pt x="45" y="5"/>
                      <a:pt x="46" y="5"/>
                    </a:cubicBezTo>
                    <a:cubicBezTo>
                      <a:pt x="60" y="2"/>
                      <a:pt x="75" y="3"/>
                      <a:pt x="90" y="2"/>
                    </a:cubicBezTo>
                    <a:cubicBezTo>
                      <a:pt x="105" y="2"/>
                      <a:pt x="120" y="1"/>
                      <a:pt x="136" y="1"/>
                    </a:cubicBezTo>
                    <a:cubicBezTo>
                      <a:pt x="139" y="1"/>
                      <a:pt x="141" y="1"/>
                      <a:pt x="144" y="1"/>
                    </a:cubicBezTo>
                    <a:cubicBezTo>
                      <a:pt x="170" y="1"/>
                      <a:pt x="195" y="1"/>
                      <a:pt x="220" y="3"/>
                    </a:cubicBezTo>
                    <a:cubicBezTo>
                      <a:pt x="221" y="3"/>
                      <a:pt x="221" y="5"/>
                      <a:pt x="220" y="5"/>
                    </a:cubicBezTo>
                    <a:cubicBezTo>
                      <a:pt x="201" y="7"/>
                      <a:pt x="183" y="7"/>
                      <a:pt x="164" y="7"/>
                    </a:cubicBezTo>
                    <a:cubicBezTo>
                      <a:pt x="150" y="7"/>
                      <a:pt x="135" y="7"/>
                      <a:pt x="120" y="7"/>
                    </a:cubicBezTo>
                    <a:cubicBezTo>
                      <a:pt x="106" y="6"/>
                      <a:pt x="91" y="6"/>
                      <a:pt x="76" y="6"/>
                    </a:cubicBezTo>
                    <a:cubicBezTo>
                      <a:pt x="66" y="6"/>
                      <a:pt x="56" y="6"/>
                      <a:pt x="46" y="7"/>
                    </a:cubicBezTo>
                    <a:cubicBezTo>
                      <a:pt x="46" y="7"/>
                      <a:pt x="46" y="7"/>
                      <a:pt x="46" y="7"/>
                    </a:cubicBezTo>
                    <a:moveTo>
                      <a:pt x="892" y="0"/>
                    </a:moveTo>
                    <a:cubicBezTo>
                      <a:pt x="0" y="1"/>
                      <a:pt x="0" y="1"/>
                      <a:pt x="0" y="1"/>
                    </a:cubicBezTo>
                    <a:cubicBezTo>
                      <a:pt x="0" y="24"/>
                      <a:pt x="0" y="24"/>
                      <a:pt x="0" y="24"/>
                    </a:cubicBezTo>
                    <a:cubicBezTo>
                      <a:pt x="892" y="24"/>
                      <a:pt x="892" y="24"/>
                      <a:pt x="892" y="24"/>
                    </a:cubicBezTo>
                    <a:cubicBezTo>
                      <a:pt x="892" y="0"/>
                      <a:pt x="892" y="0"/>
                      <a:pt x="892" y="0"/>
                    </a:cubicBezTo>
                  </a:path>
                </a:pathLst>
              </a:custGeom>
              <a:solidFill>
                <a:srgbClr val="CB8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3" name="Freeform 144">
                <a:extLst>
                  <a:ext uri="{FF2B5EF4-FFF2-40B4-BE49-F238E27FC236}">
                    <a16:creationId xmlns:a16="http://schemas.microsoft.com/office/drawing/2014/main" id="{513CFCE1-1FEA-4A75-9779-028573FAC593}"/>
                  </a:ext>
                </a:extLst>
              </p:cNvPr>
              <p:cNvSpPr>
                <a:spLocks noEditPoints="1"/>
              </p:cNvSpPr>
              <p:nvPr/>
            </p:nvSpPr>
            <p:spPr bwMode="auto">
              <a:xfrm>
                <a:off x="4800" y="1609"/>
                <a:ext cx="2126" cy="57"/>
              </a:xfrm>
              <a:custGeom>
                <a:avLst/>
                <a:gdLst>
                  <a:gd name="T0" fmla="*/ 0 w 2126"/>
                  <a:gd name="T1" fmla="*/ 3 h 57"/>
                  <a:gd name="T2" fmla="*/ 0 w 2126"/>
                  <a:gd name="T3" fmla="*/ 3 h 57"/>
                  <a:gd name="T4" fmla="*/ 0 w 2126"/>
                  <a:gd name="T5" fmla="*/ 57 h 57"/>
                  <a:gd name="T6" fmla="*/ 0 w 2126"/>
                  <a:gd name="T7" fmla="*/ 57 h 57"/>
                  <a:gd name="T8" fmla="*/ 0 w 2126"/>
                  <a:gd name="T9" fmla="*/ 3 h 57"/>
                  <a:gd name="T10" fmla="*/ 2126 w 2126"/>
                  <a:gd name="T11" fmla="*/ 0 h 57"/>
                  <a:gd name="T12" fmla="*/ 2119 w 2126"/>
                  <a:gd name="T13" fmla="*/ 0 h 57"/>
                  <a:gd name="T14" fmla="*/ 2119 w 2126"/>
                  <a:gd name="T15" fmla="*/ 57 h 57"/>
                  <a:gd name="T16" fmla="*/ 2126 w 2126"/>
                  <a:gd name="T17" fmla="*/ 57 h 57"/>
                  <a:gd name="T18" fmla="*/ 2126 w 212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57">
                    <a:moveTo>
                      <a:pt x="0" y="3"/>
                    </a:moveTo>
                    <a:lnTo>
                      <a:pt x="0" y="3"/>
                    </a:lnTo>
                    <a:lnTo>
                      <a:pt x="0" y="57"/>
                    </a:lnTo>
                    <a:lnTo>
                      <a:pt x="0" y="57"/>
                    </a:lnTo>
                    <a:lnTo>
                      <a:pt x="0" y="3"/>
                    </a:lnTo>
                    <a:close/>
                    <a:moveTo>
                      <a:pt x="2126" y="0"/>
                    </a:moveTo>
                    <a:lnTo>
                      <a:pt x="2119" y="0"/>
                    </a:lnTo>
                    <a:lnTo>
                      <a:pt x="2119" y="57"/>
                    </a:lnTo>
                    <a:lnTo>
                      <a:pt x="2126" y="57"/>
                    </a:lnTo>
                    <a:lnTo>
                      <a:pt x="2126" y="0"/>
                    </a:lnTo>
                    <a:close/>
                  </a:path>
                </a:pathLst>
              </a:custGeom>
              <a:solidFill>
                <a:srgbClr val="D1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4" name="Freeform 145">
                <a:extLst>
                  <a:ext uri="{FF2B5EF4-FFF2-40B4-BE49-F238E27FC236}">
                    <a16:creationId xmlns:a16="http://schemas.microsoft.com/office/drawing/2014/main" id="{235259D9-FA9F-44B4-BFB3-69900618A2E6}"/>
                  </a:ext>
                </a:extLst>
              </p:cNvPr>
              <p:cNvSpPr>
                <a:spLocks noEditPoints="1"/>
              </p:cNvSpPr>
              <p:nvPr/>
            </p:nvSpPr>
            <p:spPr bwMode="auto">
              <a:xfrm>
                <a:off x="4800" y="1609"/>
                <a:ext cx="2126" cy="57"/>
              </a:xfrm>
              <a:custGeom>
                <a:avLst/>
                <a:gdLst>
                  <a:gd name="T0" fmla="*/ 0 w 2126"/>
                  <a:gd name="T1" fmla="*/ 3 h 57"/>
                  <a:gd name="T2" fmla="*/ 0 w 2126"/>
                  <a:gd name="T3" fmla="*/ 3 h 57"/>
                  <a:gd name="T4" fmla="*/ 0 w 2126"/>
                  <a:gd name="T5" fmla="*/ 57 h 57"/>
                  <a:gd name="T6" fmla="*/ 0 w 2126"/>
                  <a:gd name="T7" fmla="*/ 57 h 57"/>
                  <a:gd name="T8" fmla="*/ 0 w 2126"/>
                  <a:gd name="T9" fmla="*/ 3 h 57"/>
                  <a:gd name="T10" fmla="*/ 2126 w 2126"/>
                  <a:gd name="T11" fmla="*/ 0 h 57"/>
                  <a:gd name="T12" fmla="*/ 2119 w 2126"/>
                  <a:gd name="T13" fmla="*/ 0 h 57"/>
                  <a:gd name="T14" fmla="*/ 2119 w 2126"/>
                  <a:gd name="T15" fmla="*/ 57 h 57"/>
                  <a:gd name="T16" fmla="*/ 2126 w 2126"/>
                  <a:gd name="T17" fmla="*/ 57 h 57"/>
                  <a:gd name="T18" fmla="*/ 2126 w 212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57">
                    <a:moveTo>
                      <a:pt x="0" y="3"/>
                    </a:moveTo>
                    <a:lnTo>
                      <a:pt x="0" y="3"/>
                    </a:lnTo>
                    <a:lnTo>
                      <a:pt x="0" y="57"/>
                    </a:lnTo>
                    <a:lnTo>
                      <a:pt x="0" y="57"/>
                    </a:lnTo>
                    <a:lnTo>
                      <a:pt x="0" y="3"/>
                    </a:lnTo>
                    <a:moveTo>
                      <a:pt x="2126" y="0"/>
                    </a:moveTo>
                    <a:lnTo>
                      <a:pt x="2119" y="0"/>
                    </a:lnTo>
                    <a:lnTo>
                      <a:pt x="2119" y="57"/>
                    </a:lnTo>
                    <a:lnTo>
                      <a:pt x="2126" y="57"/>
                    </a:lnTo>
                    <a:lnTo>
                      <a:pt x="2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5" name="Freeform 146">
                <a:extLst>
                  <a:ext uri="{FF2B5EF4-FFF2-40B4-BE49-F238E27FC236}">
                    <a16:creationId xmlns:a16="http://schemas.microsoft.com/office/drawing/2014/main" id="{CB9F5507-251F-49AB-9DB8-0563A4BFE787}"/>
                  </a:ext>
                </a:extLst>
              </p:cNvPr>
              <p:cNvSpPr>
                <a:spLocks/>
              </p:cNvSpPr>
              <p:nvPr/>
            </p:nvSpPr>
            <p:spPr bwMode="auto">
              <a:xfrm>
                <a:off x="4793" y="1612"/>
                <a:ext cx="7" cy="54"/>
              </a:xfrm>
              <a:custGeom>
                <a:avLst/>
                <a:gdLst>
                  <a:gd name="T0" fmla="*/ 3 w 3"/>
                  <a:gd name="T1" fmla="*/ 0 h 23"/>
                  <a:gd name="T2" fmla="*/ 0 w 3"/>
                  <a:gd name="T3" fmla="*/ 0 h 23"/>
                  <a:gd name="T4" fmla="*/ 0 w 3"/>
                  <a:gd name="T5" fmla="*/ 22 h 23"/>
                  <a:gd name="T6" fmla="*/ 0 w 3"/>
                  <a:gd name="T7" fmla="*/ 23 h 23"/>
                  <a:gd name="T8" fmla="*/ 3 w 3"/>
                  <a:gd name="T9" fmla="*/ 23 h 23"/>
                  <a:gd name="T10" fmla="*/ 3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3" y="0"/>
                    </a:moveTo>
                    <a:cubicBezTo>
                      <a:pt x="0" y="0"/>
                      <a:pt x="0" y="0"/>
                      <a:pt x="0" y="0"/>
                    </a:cubicBezTo>
                    <a:cubicBezTo>
                      <a:pt x="0" y="22"/>
                      <a:pt x="0" y="22"/>
                      <a:pt x="0" y="22"/>
                    </a:cubicBezTo>
                    <a:cubicBezTo>
                      <a:pt x="0" y="22"/>
                      <a:pt x="0" y="23"/>
                      <a:pt x="0" y="23"/>
                    </a:cubicBezTo>
                    <a:cubicBezTo>
                      <a:pt x="3" y="23"/>
                      <a:pt x="3" y="23"/>
                      <a:pt x="3" y="23"/>
                    </a:cubicBezTo>
                    <a:cubicBezTo>
                      <a:pt x="3" y="0"/>
                      <a:pt x="3" y="0"/>
                      <a:pt x="3" y="0"/>
                    </a:cubicBezTo>
                  </a:path>
                </a:pathLst>
              </a:custGeom>
              <a:solidFill>
                <a:srgbClr val="D1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6" name="Freeform 147">
                <a:extLst>
                  <a:ext uri="{FF2B5EF4-FFF2-40B4-BE49-F238E27FC236}">
                    <a16:creationId xmlns:a16="http://schemas.microsoft.com/office/drawing/2014/main" id="{229805D8-2395-4FFD-BFFA-3400CA9C7305}"/>
                  </a:ext>
                </a:extLst>
              </p:cNvPr>
              <p:cNvSpPr>
                <a:spLocks/>
              </p:cNvSpPr>
              <p:nvPr/>
            </p:nvSpPr>
            <p:spPr bwMode="auto">
              <a:xfrm>
                <a:off x="4793" y="1664"/>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cubicBezTo>
                      <a:pt x="0" y="1"/>
                      <a:pt x="0" y="0"/>
                      <a:pt x="0" y="0"/>
                    </a:cubicBezTo>
                  </a:path>
                </a:pathLst>
              </a:custGeom>
              <a:solidFill>
                <a:srgbClr val="D1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7" name="Freeform 148">
                <a:extLst>
                  <a:ext uri="{FF2B5EF4-FFF2-40B4-BE49-F238E27FC236}">
                    <a16:creationId xmlns:a16="http://schemas.microsoft.com/office/drawing/2014/main" id="{67DB6CC4-F77D-4AAA-9C87-7F033899955A}"/>
                  </a:ext>
                </a:extLst>
              </p:cNvPr>
              <p:cNvSpPr>
                <a:spLocks/>
              </p:cNvSpPr>
              <p:nvPr/>
            </p:nvSpPr>
            <p:spPr bwMode="auto">
              <a:xfrm>
                <a:off x="4907" y="1612"/>
                <a:ext cx="418" cy="14"/>
              </a:xfrm>
              <a:custGeom>
                <a:avLst/>
                <a:gdLst>
                  <a:gd name="T0" fmla="*/ 99 w 176"/>
                  <a:gd name="T1" fmla="*/ 0 h 6"/>
                  <a:gd name="T2" fmla="*/ 91 w 176"/>
                  <a:gd name="T3" fmla="*/ 0 h 6"/>
                  <a:gd name="T4" fmla="*/ 45 w 176"/>
                  <a:gd name="T5" fmla="*/ 1 h 6"/>
                  <a:gd name="T6" fmla="*/ 1 w 176"/>
                  <a:gd name="T7" fmla="*/ 4 h 6"/>
                  <a:gd name="T8" fmla="*/ 1 w 176"/>
                  <a:gd name="T9" fmla="*/ 6 h 6"/>
                  <a:gd name="T10" fmla="*/ 1 w 176"/>
                  <a:gd name="T11" fmla="*/ 6 h 6"/>
                  <a:gd name="T12" fmla="*/ 31 w 176"/>
                  <a:gd name="T13" fmla="*/ 5 h 6"/>
                  <a:gd name="T14" fmla="*/ 75 w 176"/>
                  <a:gd name="T15" fmla="*/ 6 h 6"/>
                  <a:gd name="T16" fmla="*/ 119 w 176"/>
                  <a:gd name="T17" fmla="*/ 6 h 6"/>
                  <a:gd name="T18" fmla="*/ 175 w 176"/>
                  <a:gd name="T19" fmla="*/ 4 h 6"/>
                  <a:gd name="T20" fmla="*/ 175 w 176"/>
                  <a:gd name="T21" fmla="*/ 2 h 6"/>
                  <a:gd name="T22" fmla="*/ 99 w 17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6">
                    <a:moveTo>
                      <a:pt x="99" y="0"/>
                    </a:moveTo>
                    <a:cubicBezTo>
                      <a:pt x="96" y="0"/>
                      <a:pt x="94" y="0"/>
                      <a:pt x="91" y="0"/>
                    </a:cubicBezTo>
                    <a:cubicBezTo>
                      <a:pt x="75" y="0"/>
                      <a:pt x="60" y="1"/>
                      <a:pt x="45" y="1"/>
                    </a:cubicBezTo>
                    <a:cubicBezTo>
                      <a:pt x="30" y="2"/>
                      <a:pt x="15" y="1"/>
                      <a:pt x="1" y="4"/>
                    </a:cubicBezTo>
                    <a:cubicBezTo>
                      <a:pt x="0" y="4"/>
                      <a:pt x="0" y="6"/>
                      <a:pt x="1" y="6"/>
                    </a:cubicBezTo>
                    <a:cubicBezTo>
                      <a:pt x="1" y="6"/>
                      <a:pt x="1" y="6"/>
                      <a:pt x="1" y="6"/>
                    </a:cubicBezTo>
                    <a:cubicBezTo>
                      <a:pt x="11" y="5"/>
                      <a:pt x="21" y="5"/>
                      <a:pt x="31" y="5"/>
                    </a:cubicBezTo>
                    <a:cubicBezTo>
                      <a:pt x="46" y="5"/>
                      <a:pt x="61" y="5"/>
                      <a:pt x="75" y="6"/>
                    </a:cubicBezTo>
                    <a:cubicBezTo>
                      <a:pt x="90" y="6"/>
                      <a:pt x="105" y="6"/>
                      <a:pt x="119" y="6"/>
                    </a:cubicBezTo>
                    <a:cubicBezTo>
                      <a:pt x="138" y="6"/>
                      <a:pt x="156" y="6"/>
                      <a:pt x="175" y="4"/>
                    </a:cubicBezTo>
                    <a:cubicBezTo>
                      <a:pt x="176" y="4"/>
                      <a:pt x="176" y="2"/>
                      <a:pt x="175" y="2"/>
                    </a:cubicBezTo>
                    <a:cubicBezTo>
                      <a:pt x="150" y="0"/>
                      <a:pt x="125" y="0"/>
                      <a:pt x="99" y="0"/>
                    </a:cubicBezTo>
                  </a:path>
                </a:pathLst>
              </a:custGeom>
              <a:solidFill>
                <a:srgbClr val="B86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8" name="Freeform 149">
                <a:extLst>
                  <a:ext uri="{FF2B5EF4-FFF2-40B4-BE49-F238E27FC236}">
                    <a16:creationId xmlns:a16="http://schemas.microsoft.com/office/drawing/2014/main" id="{AB6F9B3D-7EB6-4109-A8DE-3BB973BFE0B7}"/>
                  </a:ext>
                </a:extLst>
              </p:cNvPr>
              <p:cNvSpPr>
                <a:spLocks/>
              </p:cNvSpPr>
              <p:nvPr/>
            </p:nvSpPr>
            <p:spPr bwMode="auto">
              <a:xfrm>
                <a:off x="5482" y="1628"/>
                <a:ext cx="1194" cy="29"/>
              </a:xfrm>
              <a:custGeom>
                <a:avLst/>
                <a:gdLst>
                  <a:gd name="T0" fmla="*/ 182 w 503"/>
                  <a:gd name="T1" fmla="*/ 0 h 12"/>
                  <a:gd name="T2" fmla="*/ 122 w 503"/>
                  <a:gd name="T3" fmla="*/ 1 h 12"/>
                  <a:gd name="T4" fmla="*/ 61 w 503"/>
                  <a:gd name="T5" fmla="*/ 3 h 12"/>
                  <a:gd name="T6" fmla="*/ 51 w 503"/>
                  <a:gd name="T7" fmla="*/ 3 h 12"/>
                  <a:gd name="T8" fmla="*/ 47 w 503"/>
                  <a:gd name="T9" fmla="*/ 3 h 12"/>
                  <a:gd name="T10" fmla="*/ 44 w 503"/>
                  <a:gd name="T11" fmla="*/ 3 h 12"/>
                  <a:gd name="T12" fmla="*/ 2 w 503"/>
                  <a:gd name="T13" fmla="*/ 6 h 12"/>
                  <a:gd name="T14" fmla="*/ 2 w 503"/>
                  <a:gd name="T15" fmla="*/ 9 h 12"/>
                  <a:gd name="T16" fmla="*/ 2 w 503"/>
                  <a:gd name="T17" fmla="*/ 9 h 12"/>
                  <a:gd name="T18" fmla="*/ 18 w 503"/>
                  <a:gd name="T19" fmla="*/ 8 h 12"/>
                  <a:gd name="T20" fmla="*/ 56 w 503"/>
                  <a:gd name="T21" fmla="*/ 9 h 12"/>
                  <a:gd name="T22" fmla="*/ 92 w 503"/>
                  <a:gd name="T23" fmla="*/ 10 h 12"/>
                  <a:gd name="T24" fmla="*/ 117 w 503"/>
                  <a:gd name="T25" fmla="*/ 9 h 12"/>
                  <a:gd name="T26" fmla="*/ 179 w 503"/>
                  <a:gd name="T27" fmla="*/ 9 h 12"/>
                  <a:gd name="T28" fmla="*/ 247 w 503"/>
                  <a:gd name="T29" fmla="*/ 9 h 12"/>
                  <a:gd name="T30" fmla="*/ 442 w 503"/>
                  <a:gd name="T31" fmla="*/ 12 h 12"/>
                  <a:gd name="T32" fmla="*/ 501 w 503"/>
                  <a:gd name="T33" fmla="*/ 11 h 12"/>
                  <a:gd name="T34" fmla="*/ 501 w 503"/>
                  <a:gd name="T35" fmla="*/ 9 h 12"/>
                  <a:gd name="T36" fmla="*/ 252 w 503"/>
                  <a:gd name="T37" fmla="*/ 1 h 12"/>
                  <a:gd name="T38" fmla="*/ 182 w 503"/>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3" h="12">
                    <a:moveTo>
                      <a:pt x="182" y="0"/>
                    </a:moveTo>
                    <a:cubicBezTo>
                      <a:pt x="162" y="0"/>
                      <a:pt x="142" y="1"/>
                      <a:pt x="122" y="1"/>
                    </a:cubicBezTo>
                    <a:cubicBezTo>
                      <a:pt x="102" y="2"/>
                      <a:pt x="82" y="3"/>
                      <a:pt x="61" y="3"/>
                    </a:cubicBezTo>
                    <a:cubicBezTo>
                      <a:pt x="58" y="3"/>
                      <a:pt x="54" y="3"/>
                      <a:pt x="51" y="3"/>
                    </a:cubicBezTo>
                    <a:cubicBezTo>
                      <a:pt x="50" y="3"/>
                      <a:pt x="49" y="3"/>
                      <a:pt x="47" y="3"/>
                    </a:cubicBezTo>
                    <a:cubicBezTo>
                      <a:pt x="46" y="3"/>
                      <a:pt x="45" y="3"/>
                      <a:pt x="44" y="3"/>
                    </a:cubicBezTo>
                    <a:cubicBezTo>
                      <a:pt x="30" y="3"/>
                      <a:pt x="16" y="3"/>
                      <a:pt x="2" y="6"/>
                    </a:cubicBezTo>
                    <a:cubicBezTo>
                      <a:pt x="0" y="6"/>
                      <a:pt x="0" y="9"/>
                      <a:pt x="2" y="9"/>
                    </a:cubicBezTo>
                    <a:cubicBezTo>
                      <a:pt x="2" y="9"/>
                      <a:pt x="2" y="9"/>
                      <a:pt x="2" y="9"/>
                    </a:cubicBezTo>
                    <a:cubicBezTo>
                      <a:pt x="7" y="8"/>
                      <a:pt x="13" y="8"/>
                      <a:pt x="18" y="8"/>
                    </a:cubicBezTo>
                    <a:cubicBezTo>
                      <a:pt x="31" y="8"/>
                      <a:pt x="44" y="9"/>
                      <a:pt x="56" y="9"/>
                    </a:cubicBezTo>
                    <a:cubicBezTo>
                      <a:pt x="68" y="9"/>
                      <a:pt x="80" y="10"/>
                      <a:pt x="92" y="10"/>
                    </a:cubicBezTo>
                    <a:cubicBezTo>
                      <a:pt x="100" y="10"/>
                      <a:pt x="109" y="10"/>
                      <a:pt x="117" y="9"/>
                    </a:cubicBezTo>
                    <a:cubicBezTo>
                      <a:pt x="138" y="9"/>
                      <a:pt x="159" y="9"/>
                      <a:pt x="179" y="9"/>
                    </a:cubicBezTo>
                    <a:cubicBezTo>
                      <a:pt x="202" y="9"/>
                      <a:pt x="224" y="9"/>
                      <a:pt x="247" y="9"/>
                    </a:cubicBezTo>
                    <a:cubicBezTo>
                      <a:pt x="312" y="10"/>
                      <a:pt x="377" y="12"/>
                      <a:pt x="442" y="12"/>
                    </a:cubicBezTo>
                    <a:cubicBezTo>
                      <a:pt x="462" y="12"/>
                      <a:pt x="481" y="12"/>
                      <a:pt x="501" y="11"/>
                    </a:cubicBezTo>
                    <a:cubicBezTo>
                      <a:pt x="502" y="11"/>
                      <a:pt x="503" y="9"/>
                      <a:pt x="501" y="9"/>
                    </a:cubicBezTo>
                    <a:cubicBezTo>
                      <a:pt x="418" y="5"/>
                      <a:pt x="335" y="2"/>
                      <a:pt x="252" y="1"/>
                    </a:cubicBezTo>
                    <a:cubicBezTo>
                      <a:pt x="229" y="1"/>
                      <a:pt x="205" y="0"/>
                      <a:pt x="182" y="0"/>
                    </a:cubicBezTo>
                  </a:path>
                </a:pathLst>
              </a:custGeom>
              <a:solidFill>
                <a:srgbClr val="B86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9" name="Rectangle 150">
                <a:extLst>
                  <a:ext uri="{FF2B5EF4-FFF2-40B4-BE49-F238E27FC236}">
                    <a16:creationId xmlns:a16="http://schemas.microsoft.com/office/drawing/2014/main" id="{40345303-B2A2-4C7E-A568-9D0E5DBFE35E}"/>
                  </a:ext>
                </a:extLst>
              </p:cNvPr>
              <p:cNvSpPr>
                <a:spLocks noChangeArrowheads="1"/>
              </p:cNvSpPr>
              <p:nvPr/>
            </p:nvSpPr>
            <p:spPr bwMode="auto">
              <a:xfrm>
                <a:off x="4793" y="1673"/>
                <a:ext cx="2133" cy="1540"/>
              </a:xfrm>
              <a:prstGeom prst="rect">
                <a:avLst/>
              </a:prstGeom>
              <a:solidFill>
                <a:srgbClr val="F6BC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0" name="Rectangle 151">
                <a:extLst>
                  <a:ext uri="{FF2B5EF4-FFF2-40B4-BE49-F238E27FC236}">
                    <a16:creationId xmlns:a16="http://schemas.microsoft.com/office/drawing/2014/main" id="{EA92FA43-7E52-4E67-8E01-9B40DD05B90A}"/>
                  </a:ext>
                </a:extLst>
              </p:cNvPr>
              <p:cNvSpPr>
                <a:spLocks noChangeArrowheads="1"/>
              </p:cNvSpPr>
              <p:nvPr/>
            </p:nvSpPr>
            <p:spPr bwMode="auto">
              <a:xfrm>
                <a:off x="4793" y="1673"/>
                <a:ext cx="2133" cy="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1" name="Freeform 152">
                <a:extLst>
                  <a:ext uri="{FF2B5EF4-FFF2-40B4-BE49-F238E27FC236}">
                    <a16:creationId xmlns:a16="http://schemas.microsoft.com/office/drawing/2014/main" id="{074FF25B-9445-4E2A-B8DC-BCFE68CA9CA0}"/>
                  </a:ext>
                </a:extLst>
              </p:cNvPr>
              <p:cNvSpPr>
                <a:spLocks noEditPoints="1"/>
              </p:cNvSpPr>
              <p:nvPr/>
            </p:nvSpPr>
            <p:spPr bwMode="auto">
              <a:xfrm>
                <a:off x="4786" y="1666"/>
                <a:ext cx="2147" cy="1554"/>
              </a:xfrm>
              <a:custGeom>
                <a:avLst/>
                <a:gdLst>
                  <a:gd name="T0" fmla="*/ 901 w 904"/>
                  <a:gd name="T1" fmla="*/ 653 h 653"/>
                  <a:gd name="T2" fmla="*/ 3 w 904"/>
                  <a:gd name="T3" fmla="*/ 653 h 653"/>
                  <a:gd name="T4" fmla="*/ 0 w 904"/>
                  <a:gd name="T5" fmla="*/ 650 h 653"/>
                  <a:gd name="T6" fmla="*/ 0 w 904"/>
                  <a:gd name="T7" fmla="*/ 3 h 653"/>
                  <a:gd name="T8" fmla="*/ 3 w 904"/>
                  <a:gd name="T9" fmla="*/ 0 h 653"/>
                  <a:gd name="T10" fmla="*/ 901 w 904"/>
                  <a:gd name="T11" fmla="*/ 0 h 653"/>
                  <a:gd name="T12" fmla="*/ 904 w 904"/>
                  <a:gd name="T13" fmla="*/ 3 h 653"/>
                  <a:gd name="T14" fmla="*/ 904 w 904"/>
                  <a:gd name="T15" fmla="*/ 650 h 653"/>
                  <a:gd name="T16" fmla="*/ 901 w 904"/>
                  <a:gd name="T17" fmla="*/ 653 h 653"/>
                  <a:gd name="T18" fmla="*/ 6 w 904"/>
                  <a:gd name="T19" fmla="*/ 647 h 653"/>
                  <a:gd name="T20" fmla="*/ 898 w 904"/>
                  <a:gd name="T21" fmla="*/ 647 h 653"/>
                  <a:gd name="T22" fmla="*/ 898 w 904"/>
                  <a:gd name="T23" fmla="*/ 6 h 653"/>
                  <a:gd name="T24" fmla="*/ 6 w 904"/>
                  <a:gd name="T25" fmla="*/ 6 h 653"/>
                  <a:gd name="T26" fmla="*/ 6 w 904"/>
                  <a:gd name="T27" fmla="*/ 64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4" h="653">
                    <a:moveTo>
                      <a:pt x="901" y="653"/>
                    </a:moveTo>
                    <a:cubicBezTo>
                      <a:pt x="3" y="653"/>
                      <a:pt x="3" y="653"/>
                      <a:pt x="3" y="653"/>
                    </a:cubicBezTo>
                    <a:cubicBezTo>
                      <a:pt x="1" y="653"/>
                      <a:pt x="0" y="651"/>
                      <a:pt x="0" y="650"/>
                    </a:cubicBezTo>
                    <a:cubicBezTo>
                      <a:pt x="0" y="3"/>
                      <a:pt x="0" y="3"/>
                      <a:pt x="0" y="3"/>
                    </a:cubicBezTo>
                    <a:cubicBezTo>
                      <a:pt x="0" y="1"/>
                      <a:pt x="1" y="0"/>
                      <a:pt x="3" y="0"/>
                    </a:cubicBezTo>
                    <a:cubicBezTo>
                      <a:pt x="901" y="0"/>
                      <a:pt x="901" y="0"/>
                      <a:pt x="901" y="0"/>
                    </a:cubicBezTo>
                    <a:cubicBezTo>
                      <a:pt x="903" y="0"/>
                      <a:pt x="904" y="1"/>
                      <a:pt x="904" y="3"/>
                    </a:cubicBezTo>
                    <a:cubicBezTo>
                      <a:pt x="904" y="650"/>
                      <a:pt x="904" y="650"/>
                      <a:pt x="904" y="650"/>
                    </a:cubicBezTo>
                    <a:cubicBezTo>
                      <a:pt x="904" y="651"/>
                      <a:pt x="903" y="653"/>
                      <a:pt x="901" y="653"/>
                    </a:cubicBezTo>
                    <a:moveTo>
                      <a:pt x="6" y="647"/>
                    </a:moveTo>
                    <a:cubicBezTo>
                      <a:pt x="898" y="647"/>
                      <a:pt x="898" y="647"/>
                      <a:pt x="898" y="647"/>
                    </a:cubicBezTo>
                    <a:cubicBezTo>
                      <a:pt x="898" y="6"/>
                      <a:pt x="898" y="6"/>
                      <a:pt x="898" y="6"/>
                    </a:cubicBezTo>
                    <a:cubicBezTo>
                      <a:pt x="6" y="6"/>
                      <a:pt x="6" y="6"/>
                      <a:pt x="6" y="6"/>
                    </a:cubicBezTo>
                    <a:cubicBezTo>
                      <a:pt x="6" y="647"/>
                      <a:pt x="6" y="647"/>
                      <a:pt x="6" y="647"/>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2" name="Freeform 153">
                <a:extLst>
                  <a:ext uri="{FF2B5EF4-FFF2-40B4-BE49-F238E27FC236}">
                    <a16:creationId xmlns:a16="http://schemas.microsoft.com/office/drawing/2014/main" id="{3A48C748-9989-4C82-8558-9EAC494BB59A}"/>
                  </a:ext>
                </a:extLst>
              </p:cNvPr>
              <p:cNvSpPr>
                <a:spLocks noEditPoints="1"/>
              </p:cNvSpPr>
              <p:nvPr/>
            </p:nvSpPr>
            <p:spPr bwMode="auto">
              <a:xfrm>
                <a:off x="4800" y="1726"/>
                <a:ext cx="2119" cy="116"/>
              </a:xfrm>
              <a:custGeom>
                <a:avLst/>
                <a:gdLst>
                  <a:gd name="T0" fmla="*/ 284 w 892"/>
                  <a:gd name="T1" fmla="*/ 20 h 49"/>
                  <a:gd name="T2" fmla="*/ 301 w 892"/>
                  <a:gd name="T3" fmla="*/ 16 h 49"/>
                  <a:gd name="T4" fmla="*/ 402 w 892"/>
                  <a:gd name="T5" fmla="*/ 21 h 49"/>
                  <a:gd name="T6" fmla="*/ 442 w 892"/>
                  <a:gd name="T7" fmla="*/ 21 h 49"/>
                  <a:gd name="T8" fmla="*/ 511 w 892"/>
                  <a:gd name="T9" fmla="*/ 22 h 49"/>
                  <a:gd name="T10" fmla="*/ 391 w 892"/>
                  <a:gd name="T11" fmla="*/ 26 h 49"/>
                  <a:gd name="T12" fmla="*/ 713 w 892"/>
                  <a:gd name="T13" fmla="*/ 16 h 49"/>
                  <a:gd name="T14" fmla="*/ 567 w 892"/>
                  <a:gd name="T15" fmla="*/ 13 h 49"/>
                  <a:gd name="T16" fmla="*/ 666 w 892"/>
                  <a:gd name="T17" fmla="*/ 9 h 49"/>
                  <a:gd name="T18" fmla="*/ 762 w 892"/>
                  <a:gd name="T19" fmla="*/ 11 h 49"/>
                  <a:gd name="T20" fmla="*/ 780 w 892"/>
                  <a:gd name="T21" fmla="*/ 11 h 49"/>
                  <a:gd name="T22" fmla="*/ 821 w 892"/>
                  <a:gd name="T23" fmla="*/ 15 h 49"/>
                  <a:gd name="T24" fmla="*/ 820 w 892"/>
                  <a:gd name="T25" fmla="*/ 16 h 49"/>
                  <a:gd name="T26" fmla="*/ 778 w 892"/>
                  <a:gd name="T27" fmla="*/ 15 h 49"/>
                  <a:gd name="T28" fmla="*/ 756 w 892"/>
                  <a:gd name="T29" fmla="*/ 16 h 49"/>
                  <a:gd name="T30" fmla="*/ 732 w 892"/>
                  <a:gd name="T31" fmla="*/ 16 h 49"/>
                  <a:gd name="T32" fmla="*/ 0 w 892"/>
                  <a:gd name="T33" fmla="*/ 0 h 49"/>
                  <a:gd name="T34" fmla="*/ 123 w 892"/>
                  <a:gd name="T35" fmla="*/ 49 h 49"/>
                  <a:gd name="T36" fmla="*/ 51 w 892"/>
                  <a:gd name="T37" fmla="*/ 45 h 49"/>
                  <a:gd name="T38" fmla="*/ 223 w 892"/>
                  <a:gd name="T39" fmla="*/ 47 h 49"/>
                  <a:gd name="T40" fmla="*/ 213 w 892"/>
                  <a:gd name="T41" fmla="*/ 49 h 49"/>
                  <a:gd name="T42" fmla="*/ 294 w 892"/>
                  <a:gd name="T43" fmla="*/ 49 h 49"/>
                  <a:gd name="T44" fmla="*/ 325 w 892"/>
                  <a:gd name="T45" fmla="*/ 46 h 49"/>
                  <a:gd name="T46" fmla="*/ 366 w 892"/>
                  <a:gd name="T47" fmla="*/ 47 h 49"/>
                  <a:gd name="T48" fmla="*/ 552 w 892"/>
                  <a:gd name="T49" fmla="*/ 39 h 49"/>
                  <a:gd name="T50" fmla="*/ 578 w 892"/>
                  <a:gd name="T51" fmla="*/ 36 h 49"/>
                  <a:gd name="T52" fmla="*/ 761 w 892"/>
                  <a:gd name="T53" fmla="*/ 35 h 49"/>
                  <a:gd name="T54" fmla="*/ 892 w 892"/>
                  <a:gd name="T55" fmla="*/ 37 h 49"/>
                  <a:gd name="T56" fmla="*/ 821 w 892"/>
                  <a:gd name="T57" fmla="*/ 5 h 49"/>
                  <a:gd name="T58" fmla="*/ 242 w 892"/>
                  <a:gd name="T59" fmla="*/ 8 h 49"/>
                  <a:gd name="T60" fmla="*/ 106 w 892"/>
                  <a:gd name="T61" fmla="*/ 6 h 49"/>
                  <a:gd name="T62" fmla="*/ 59 w 892"/>
                  <a:gd name="T63"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2" h="49">
                    <a:moveTo>
                      <a:pt x="383" y="26"/>
                    </a:moveTo>
                    <a:cubicBezTo>
                      <a:pt x="350" y="26"/>
                      <a:pt x="316" y="25"/>
                      <a:pt x="284" y="20"/>
                    </a:cubicBezTo>
                    <a:cubicBezTo>
                      <a:pt x="282" y="19"/>
                      <a:pt x="283" y="18"/>
                      <a:pt x="284" y="18"/>
                    </a:cubicBezTo>
                    <a:cubicBezTo>
                      <a:pt x="289" y="17"/>
                      <a:pt x="295" y="16"/>
                      <a:pt x="301" y="16"/>
                    </a:cubicBezTo>
                    <a:cubicBezTo>
                      <a:pt x="314" y="16"/>
                      <a:pt x="327" y="18"/>
                      <a:pt x="341" y="19"/>
                    </a:cubicBezTo>
                    <a:cubicBezTo>
                      <a:pt x="361" y="20"/>
                      <a:pt x="381" y="21"/>
                      <a:pt x="402" y="21"/>
                    </a:cubicBezTo>
                    <a:cubicBezTo>
                      <a:pt x="406" y="21"/>
                      <a:pt x="410" y="21"/>
                      <a:pt x="414" y="21"/>
                    </a:cubicBezTo>
                    <a:cubicBezTo>
                      <a:pt x="424" y="21"/>
                      <a:pt x="433" y="21"/>
                      <a:pt x="442" y="21"/>
                    </a:cubicBezTo>
                    <a:cubicBezTo>
                      <a:pt x="452" y="21"/>
                      <a:pt x="461" y="21"/>
                      <a:pt x="471" y="21"/>
                    </a:cubicBezTo>
                    <a:cubicBezTo>
                      <a:pt x="484" y="21"/>
                      <a:pt x="497" y="21"/>
                      <a:pt x="511" y="22"/>
                    </a:cubicBezTo>
                    <a:cubicBezTo>
                      <a:pt x="511" y="22"/>
                      <a:pt x="511" y="23"/>
                      <a:pt x="511" y="23"/>
                    </a:cubicBezTo>
                    <a:cubicBezTo>
                      <a:pt x="471" y="26"/>
                      <a:pt x="431" y="26"/>
                      <a:pt x="391" y="26"/>
                    </a:cubicBezTo>
                    <a:cubicBezTo>
                      <a:pt x="388" y="26"/>
                      <a:pt x="386" y="26"/>
                      <a:pt x="383" y="26"/>
                    </a:cubicBezTo>
                    <a:moveTo>
                      <a:pt x="713" y="16"/>
                    </a:moveTo>
                    <a:cubicBezTo>
                      <a:pt x="707" y="16"/>
                      <a:pt x="701" y="16"/>
                      <a:pt x="695" y="16"/>
                    </a:cubicBezTo>
                    <a:cubicBezTo>
                      <a:pt x="653" y="15"/>
                      <a:pt x="610" y="15"/>
                      <a:pt x="567" y="13"/>
                    </a:cubicBezTo>
                    <a:cubicBezTo>
                      <a:pt x="566" y="13"/>
                      <a:pt x="566" y="12"/>
                      <a:pt x="567" y="12"/>
                    </a:cubicBezTo>
                    <a:cubicBezTo>
                      <a:pt x="600" y="10"/>
                      <a:pt x="633" y="9"/>
                      <a:pt x="666" y="9"/>
                    </a:cubicBezTo>
                    <a:cubicBezTo>
                      <a:pt x="677" y="9"/>
                      <a:pt x="689" y="10"/>
                      <a:pt x="700" y="10"/>
                    </a:cubicBezTo>
                    <a:cubicBezTo>
                      <a:pt x="721" y="10"/>
                      <a:pt x="742" y="10"/>
                      <a:pt x="762" y="11"/>
                    </a:cubicBezTo>
                    <a:cubicBezTo>
                      <a:pt x="766" y="11"/>
                      <a:pt x="770" y="11"/>
                      <a:pt x="774" y="11"/>
                    </a:cubicBezTo>
                    <a:cubicBezTo>
                      <a:pt x="776" y="11"/>
                      <a:pt x="778" y="11"/>
                      <a:pt x="780" y="11"/>
                    </a:cubicBezTo>
                    <a:cubicBezTo>
                      <a:pt x="783" y="11"/>
                      <a:pt x="785" y="11"/>
                      <a:pt x="787" y="11"/>
                    </a:cubicBezTo>
                    <a:cubicBezTo>
                      <a:pt x="798" y="11"/>
                      <a:pt x="810" y="12"/>
                      <a:pt x="821" y="15"/>
                    </a:cubicBezTo>
                    <a:cubicBezTo>
                      <a:pt x="821" y="15"/>
                      <a:pt x="821" y="16"/>
                      <a:pt x="820" y="16"/>
                    </a:cubicBezTo>
                    <a:cubicBezTo>
                      <a:pt x="820" y="16"/>
                      <a:pt x="820" y="16"/>
                      <a:pt x="820" y="16"/>
                    </a:cubicBezTo>
                    <a:cubicBezTo>
                      <a:pt x="813" y="15"/>
                      <a:pt x="806" y="15"/>
                      <a:pt x="799" y="15"/>
                    </a:cubicBezTo>
                    <a:cubicBezTo>
                      <a:pt x="792" y="15"/>
                      <a:pt x="785" y="15"/>
                      <a:pt x="778" y="15"/>
                    </a:cubicBezTo>
                    <a:cubicBezTo>
                      <a:pt x="771" y="16"/>
                      <a:pt x="764" y="16"/>
                      <a:pt x="758" y="16"/>
                    </a:cubicBezTo>
                    <a:cubicBezTo>
                      <a:pt x="757" y="16"/>
                      <a:pt x="757" y="16"/>
                      <a:pt x="756" y="16"/>
                    </a:cubicBezTo>
                    <a:cubicBezTo>
                      <a:pt x="754" y="16"/>
                      <a:pt x="752" y="16"/>
                      <a:pt x="750" y="16"/>
                    </a:cubicBezTo>
                    <a:cubicBezTo>
                      <a:pt x="744" y="16"/>
                      <a:pt x="738" y="16"/>
                      <a:pt x="732" y="16"/>
                    </a:cubicBezTo>
                    <a:cubicBezTo>
                      <a:pt x="725" y="16"/>
                      <a:pt x="719" y="16"/>
                      <a:pt x="713" y="16"/>
                    </a:cubicBezTo>
                    <a:moveTo>
                      <a:pt x="0" y="0"/>
                    </a:moveTo>
                    <a:cubicBezTo>
                      <a:pt x="0" y="40"/>
                      <a:pt x="0" y="40"/>
                      <a:pt x="0" y="40"/>
                    </a:cubicBezTo>
                    <a:cubicBezTo>
                      <a:pt x="39" y="48"/>
                      <a:pt x="81" y="49"/>
                      <a:pt x="123" y="49"/>
                    </a:cubicBezTo>
                    <a:cubicBezTo>
                      <a:pt x="99" y="48"/>
                      <a:pt x="75" y="47"/>
                      <a:pt x="51" y="47"/>
                    </a:cubicBezTo>
                    <a:cubicBezTo>
                      <a:pt x="50" y="47"/>
                      <a:pt x="50" y="45"/>
                      <a:pt x="51" y="45"/>
                    </a:cubicBezTo>
                    <a:cubicBezTo>
                      <a:pt x="74" y="45"/>
                      <a:pt x="97" y="44"/>
                      <a:pt x="120" y="44"/>
                    </a:cubicBezTo>
                    <a:cubicBezTo>
                      <a:pt x="154" y="44"/>
                      <a:pt x="189" y="45"/>
                      <a:pt x="223" y="47"/>
                    </a:cubicBezTo>
                    <a:cubicBezTo>
                      <a:pt x="224" y="47"/>
                      <a:pt x="224" y="49"/>
                      <a:pt x="223" y="49"/>
                    </a:cubicBezTo>
                    <a:cubicBezTo>
                      <a:pt x="220" y="49"/>
                      <a:pt x="216" y="49"/>
                      <a:pt x="213" y="49"/>
                    </a:cubicBezTo>
                    <a:cubicBezTo>
                      <a:pt x="219" y="49"/>
                      <a:pt x="225" y="49"/>
                      <a:pt x="232" y="49"/>
                    </a:cubicBezTo>
                    <a:cubicBezTo>
                      <a:pt x="253" y="49"/>
                      <a:pt x="273" y="49"/>
                      <a:pt x="294" y="49"/>
                    </a:cubicBezTo>
                    <a:cubicBezTo>
                      <a:pt x="294" y="48"/>
                      <a:pt x="294" y="47"/>
                      <a:pt x="295" y="47"/>
                    </a:cubicBezTo>
                    <a:cubicBezTo>
                      <a:pt x="305" y="46"/>
                      <a:pt x="315" y="46"/>
                      <a:pt x="325" y="46"/>
                    </a:cubicBezTo>
                    <a:cubicBezTo>
                      <a:pt x="336" y="46"/>
                      <a:pt x="347" y="46"/>
                      <a:pt x="358" y="46"/>
                    </a:cubicBezTo>
                    <a:cubicBezTo>
                      <a:pt x="360" y="46"/>
                      <a:pt x="363" y="47"/>
                      <a:pt x="366" y="47"/>
                    </a:cubicBezTo>
                    <a:cubicBezTo>
                      <a:pt x="430" y="44"/>
                      <a:pt x="494" y="42"/>
                      <a:pt x="558" y="39"/>
                    </a:cubicBezTo>
                    <a:cubicBezTo>
                      <a:pt x="556" y="39"/>
                      <a:pt x="554" y="39"/>
                      <a:pt x="552" y="39"/>
                    </a:cubicBezTo>
                    <a:cubicBezTo>
                      <a:pt x="551" y="39"/>
                      <a:pt x="551" y="37"/>
                      <a:pt x="552" y="37"/>
                    </a:cubicBezTo>
                    <a:cubicBezTo>
                      <a:pt x="561" y="36"/>
                      <a:pt x="569" y="36"/>
                      <a:pt x="578" y="36"/>
                    </a:cubicBezTo>
                    <a:cubicBezTo>
                      <a:pt x="592" y="36"/>
                      <a:pt x="607" y="37"/>
                      <a:pt x="621" y="37"/>
                    </a:cubicBezTo>
                    <a:cubicBezTo>
                      <a:pt x="668" y="36"/>
                      <a:pt x="715" y="35"/>
                      <a:pt x="761" y="35"/>
                    </a:cubicBezTo>
                    <a:cubicBezTo>
                      <a:pt x="779" y="35"/>
                      <a:pt x="797" y="36"/>
                      <a:pt x="815" y="36"/>
                    </a:cubicBezTo>
                    <a:cubicBezTo>
                      <a:pt x="841" y="36"/>
                      <a:pt x="866" y="37"/>
                      <a:pt x="892" y="37"/>
                    </a:cubicBezTo>
                    <a:cubicBezTo>
                      <a:pt x="892" y="3"/>
                      <a:pt x="892" y="3"/>
                      <a:pt x="892" y="3"/>
                    </a:cubicBezTo>
                    <a:cubicBezTo>
                      <a:pt x="868" y="4"/>
                      <a:pt x="845" y="4"/>
                      <a:pt x="821" y="5"/>
                    </a:cubicBezTo>
                    <a:cubicBezTo>
                      <a:pt x="692" y="8"/>
                      <a:pt x="564" y="10"/>
                      <a:pt x="435" y="10"/>
                    </a:cubicBezTo>
                    <a:cubicBezTo>
                      <a:pt x="371" y="10"/>
                      <a:pt x="306" y="9"/>
                      <a:pt x="242" y="8"/>
                    </a:cubicBezTo>
                    <a:cubicBezTo>
                      <a:pt x="199" y="7"/>
                      <a:pt x="156" y="6"/>
                      <a:pt x="114" y="6"/>
                    </a:cubicBezTo>
                    <a:cubicBezTo>
                      <a:pt x="111" y="6"/>
                      <a:pt x="108" y="6"/>
                      <a:pt x="106" y="6"/>
                    </a:cubicBezTo>
                    <a:cubicBezTo>
                      <a:pt x="93" y="6"/>
                      <a:pt x="79" y="6"/>
                      <a:pt x="66" y="7"/>
                    </a:cubicBezTo>
                    <a:cubicBezTo>
                      <a:pt x="64" y="7"/>
                      <a:pt x="61" y="7"/>
                      <a:pt x="59" y="7"/>
                    </a:cubicBezTo>
                    <a:cubicBezTo>
                      <a:pt x="39" y="7"/>
                      <a:pt x="19" y="5"/>
                      <a:pt x="0" y="0"/>
                    </a:cubicBezTo>
                  </a:path>
                </a:pathLst>
              </a:custGeom>
              <a:solidFill>
                <a:srgbClr val="EEA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3" name="Freeform 154">
                <a:extLst>
                  <a:ext uri="{FF2B5EF4-FFF2-40B4-BE49-F238E27FC236}">
                    <a16:creationId xmlns:a16="http://schemas.microsoft.com/office/drawing/2014/main" id="{B203638E-FDFD-43B0-9DB0-37DD8DA062FD}"/>
                  </a:ext>
                </a:extLst>
              </p:cNvPr>
              <p:cNvSpPr>
                <a:spLocks noEditPoints="1"/>
              </p:cNvSpPr>
              <p:nvPr/>
            </p:nvSpPr>
            <p:spPr bwMode="auto">
              <a:xfrm>
                <a:off x="4793" y="1723"/>
                <a:ext cx="2133" cy="212"/>
              </a:xfrm>
              <a:custGeom>
                <a:avLst/>
                <a:gdLst>
                  <a:gd name="T0" fmla="*/ 898 w 898"/>
                  <a:gd name="T1" fmla="*/ 4 h 89"/>
                  <a:gd name="T2" fmla="*/ 895 w 898"/>
                  <a:gd name="T3" fmla="*/ 4 h 89"/>
                  <a:gd name="T4" fmla="*/ 895 w 898"/>
                  <a:gd name="T5" fmla="*/ 38 h 89"/>
                  <a:gd name="T6" fmla="*/ 898 w 898"/>
                  <a:gd name="T7" fmla="*/ 38 h 89"/>
                  <a:gd name="T8" fmla="*/ 898 w 898"/>
                  <a:gd name="T9" fmla="*/ 4 h 89"/>
                  <a:gd name="T10" fmla="*/ 0 w 898"/>
                  <a:gd name="T11" fmla="*/ 0 h 89"/>
                  <a:gd name="T12" fmla="*/ 0 w 898"/>
                  <a:gd name="T13" fmla="*/ 89 h 89"/>
                  <a:gd name="T14" fmla="*/ 0 w 898"/>
                  <a:gd name="T15" fmla="*/ 89 h 89"/>
                  <a:gd name="T16" fmla="*/ 0 w 898"/>
                  <a:gd name="T17" fmla="*/ 40 h 89"/>
                  <a:gd name="T18" fmla="*/ 3 w 898"/>
                  <a:gd name="T19" fmla="*/ 41 h 89"/>
                  <a:gd name="T20" fmla="*/ 3 w 898"/>
                  <a:gd name="T21" fmla="*/ 1 h 89"/>
                  <a:gd name="T22" fmla="*/ 0 w 898"/>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8" h="89">
                    <a:moveTo>
                      <a:pt x="898" y="4"/>
                    </a:moveTo>
                    <a:cubicBezTo>
                      <a:pt x="897" y="4"/>
                      <a:pt x="896" y="4"/>
                      <a:pt x="895" y="4"/>
                    </a:cubicBezTo>
                    <a:cubicBezTo>
                      <a:pt x="895" y="38"/>
                      <a:pt x="895" y="38"/>
                      <a:pt x="895" y="38"/>
                    </a:cubicBezTo>
                    <a:cubicBezTo>
                      <a:pt x="896" y="38"/>
                      <a:pt x="897" y="38"/>
                      <a:pt x="898" y="38"/>
                    </a:cubicBezTo>
                    <a:cubicBezTo>
                      <a:pt x="898" y="4"/>
                      <a:pt x="898" y="4"/>
                      <a:pt x="898" y="4"/>
                    </a:cubicBezTo>
                    <a:moveTo>
                      <a:pt x="0" y="0"/>
                    </a:moveTo>
                    <a:cubicBezTo>
                      <a:pt x="0" y="89"/>
                      <a:pt x="0" y="89"/>
                      <a:pt x="0" y="89"/>
                    </a:cubicBezTo>
                    <a:cubicBezTo>
                      <a:pt x="0" y="89"/>
                      <a:pt x="0" y="89"/>
                      <a:pt x="0" y="89"/>
                    </a:cubicBezTo>
                    <a:cubicBezTo>
                      <a:pt x="0" y="40"/>
                      <a:pt x="0" y="40"/>
                      <a:pt x="0" y="40"/>
                    </a:cubicBezTo>
                    <a:cubicBezTo>
                      <a:pt x="1" y="40"/>
                      <a:pt x="2" y="40"/>
                      <a:pt x="3" y="41"/>
                    </a:cubicBezTo>
                    <a:cubicBezTo>
                      <a:pt x="3" y="1"/>
                      <a:pt x="3" y="1"/>
                      <a:pt x="3" y="1"/>
                    </a:cubicBezTo>
                    <a:cubicBezTo>
                      <a:pt x="2" y="0"/>
                      <a:pt x="1" y="0"/>
                      <a:pt x="0" y="0"/>
                    </a:cubicBezTo>
                  </a:path>
                </a:pathLst>
              </a:custGeom>
              <a:solidFill>
                <a:srgbClr val="E38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4" name="Freeform 155">
                <a:extLst>
                  <a:ext uri="{FF2B5EF4-FFF2-40B4-BE49-F238E27FC236}">
                    <a16:creationId xmlns:a16="http://schemas.microsoft.com/office/drawing/2014/main" id="{072D6303-251D-4651-9CB7-A112067D0458}"/>
                  </a:ext>
                </a:extLst>
              </p:cNvPr>
              <p:cNvSpPr>
                <a:spLocks noEditPoints="1"/>
              </p:cNvSpPr>
              <p:nvPr/>
            </p:nvSpPr>
            <p:spPr bwMode="auto">
              <a:xfrm>
                <a:off x="4800" y="1809"/>
                <a:ext cx="2119" cy="152"/>
              </a:xfrm>
              <a:custGeom>
                <a:avLst/>
                <a:gdLst>
                  <a:gd name="T0" fmla="*/ 147 w 892"/>
                  <a:gd name="T1" fmla="*/ 38 h 64"/>
                  <a:gd name="T2" fmla="*/ 132 w 892"/>
                  <a:gd name="T3" fmla="*/ 38 h 64"/>
                  <a:gd name="T4" fmla="*/ 33 w 892"/>
                  <a:gd name="T5" fmla="*/ 29 h 64"/>
                  <a:gd name="T6" fmla="*/ 33 w 892"/>
                  <a:gd name="T7" fmla="*/ 27 h 64"/>
                  <a:gd name="T8" fmla="*/ 52 w 892"/>
                  <a:gd name="T9" fmla="*/ 26 h 64"/>
                  <a:gd name="T10" fmla="*/ 138 w 892"/>
                  <a:gd name="T11" fmla="*/ 32 h 64"/>
                  <a:gd name="T12" fmla="*/ 236 w 892"/>
                  <a:gd name="T13" fmla="*/ 37 h 64"/>
                  <a:gd name="T14" fmla="*/ 236 w 892"/>
                  <a:gd name="T15" fmla="*/ 39 h 64"/>
                  <a:gd name="T16" fmla="*/ 236 w 892"/>
                  <a:gd name="T17" fmla="*/ 39 h 64"/>
                  <a:gd name="T18" fmla="*/ 195 w 892"/>
                  <a:gd name="T19" fmla="*/ 37 h 64"/>
                  <a:gd name="T20" fmla="*/ 171 w 892"/>
                  <a:gd name="T21" fmla="*/ 37 h 64"/>
                  <a:gd name="T22" fmla="*/ 147 w 892"/>
                  <a:gd name="T23" fmla="*/ 38 h 64"/>
                  <a:gd name="T24" fmla="*/ 761 w 892"/>
                  <a:gd name="T25" fmla="*/ 0 h 64"/>
                  <a:gd name="T26" fmla="*/ 621 w 892"/>
                  <a:gd name="T27" fmla="*/ 2 h 64"/>
                  <a:gd name="T28" fmla="*/ 654 w 892"/>
                  <a:gd name="T29" fmla="*/ 4 h 64"/>
                  <a:gd name="T30" fmla="*/ 759 w 892"/>
                  <a:gd name="T31" fmla="*/ 9 h 64"/>
                  <a:gd name="T32" fmla="*/ 759 w 892"/>
                  <a:gd name="T33" fmla="*/ 9 h 64"/>
                  <a:gd name="T34" fmla="*/ 690 w 892"/>
                  <a:gd name="T35" fmla="*/ 11 h 64"/>
                  <a:gd name="T36" fmla="*/ 558 w 892"/>
                  <a:gd name="T37" fmla="*/ 4 h 64"/>
                  <a:gd name="T38" fmla="*/ 366 w 892"/>
                  <a:gd name="T39" fmla="*/ 12 h 64"/>
                  <a:gd name="T40" fmla="*/ 390 w 892"/>
                  <a:gd name="T41" fmla="*/ 12 h 64"/>
                  <a:gd name="T42" fmla="*/ 391 w 892"/>
                  <a:gd name="T43" fmla="*/ 12 h 64"/>
                  <a:gd name="T44" fmla="*/ 454 w 892"/>
                  <a:gd name="T45" fmla="*/ 10 h 64"/>
                  <a:gd name="T46" fmla="*/ 474 w 892"/>
                  <a:gd name="T47" fmla="*/ 11 h 64"/>
                  <a:gd name="T48" fmla="*/ 474 w 892"/>
                  <a:gd name="T49" fmla="*/ 11 h 64"/>
                  <a:gd name="T50" fmla="*/ 429 w 892"/>
                  <a:gd name="T51" fmla="*/ 16 h 64"/>
                  <a:gd name="T52" fmla="*/ 386 w 892"/>
                  <a:gd name="T53" fmla="*/ 18 h 64"/>
                  <a:gd name="T54" fmla="*/ 373 w 892"/>
                  <a:gd name="T55" fmla="*/ 18 h 64"/>
                  <a:gd name="T56" fmla="*/ 295 w 892"/>
                  <a:gd name="T57" fmla="*/ 14 h 64"/>
                  <a:gd name="T58" fmla="*/ 294 w 892"/>
                  <a:gd name="T59" fmla="*/ 14 h 64"/>
                  <a:gd name="T60" fmla="*/ 232 w 892"/>
                  <a:gd name="T61" fmla="*/ 14 h 64"/>
                  <a:gd name="T62" fmla="*/ 213 w 892"/>
                  <a:gd name="T63" fmla="*/ 14 h 64"/>
                  <a:gd name="T64" fmla="*/ 173 w 892"/>
                  <a:gd name="T65" fmla="*/ 15 h 64"/>
                  <a:gd name="T66" fmla="*/ 123 w 892"/>
                  <a:gd name="T67" fmla="*/ 14 h 64"/>
                  <a:gd name="T68" fmla="*/ 0 w 892"/>
                  <a:gd name="T69" fmla="*/ 5 h 64"/>
                  <a:gd name="T70" fmla="*/ 0 w 892"/>
                  <a:gd name="T71" fmla="*/ 53 h 64"/>
                  <a:gd name="T72" fmla="*/ 198 w 892"/>
                  <a:gd name="T73" fmla="*/ 64 h 64"/>
                  <a:gd name="T74" fmla="*/ 286 w 892"/>
                  <a:gd name="T75" fmla="*/ 62 h 64"/>
                  <a:gd name="T76" fmla="*/ 487 w 892"/>
                  <a:gd name="T77" fmla="*/ 52 h 64"/>
                  <a:gd name="T78" fmla="*/ 779 w 892"/>
                  <a:gd name="T79" fmla="*/ 40 h 64"/>
                  <a:gd name="T80" fmla="*/ 797 w 892"/>
                  <a:gd name="T81" fmla="*/ 40 h 64"/>
                  <a:gd name="T82" fmla="*/ 892 w 892"/>
                  <a:gd name="T83" fmla="*/ 42 h 64"/>
                  <a:gd name="T84" fmla="*/ 892 w 892"/>
                  <a:gd name="T85" fmla="*/ 25 h 64"/>
                  <a:gd name="T86" fmla="*/ 872 w 892"/>
                  <a:gd name="T87" fmla="*/ 22 h 64"/>
                  <a:gd name="T88" fmla="*/ 872 w 892"/>
                  <a:gd name="T89" fmla="*/ 20 h 64"/>
                  <a:gd name="T90" fmla="*/ 872 w 892"/>
                  <a:gd name="T91" fmla="*/ 20 h 64"/>
                  <a:gd name="T92" fmla="*/ 892 w 892"/>
                  <a:gd name="T93" fmla="*/ 20 h 64"/>
                  <a:gd name="T94" fmla="*/ 892 w 892"/>
                  <a:gd name="T95" fmla="*/ 2 h 64"/>
                  <a:gd name="T96" fmla="*/ 815 w 892"/>
                  <a:gd name="T97" fmla="*/ 1 h 64"/>
                  <a:gd name="T98" fmla="*/ 761 w 892"/>
                  <a:gd name="T9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2" h="64">
                    <a:moveTo>
                      <a:pt x="147" y="38"/>
                    </a:moveTo>
                    <a:cubicBezTo>
                      <a:pt x="142" y="38"/>
                      <a:pt x="137" y="38"/>
                      <a:pt x="132" y="38"/>
                    </a:cubicBezTo>
                    <a:cubicBezTo>
                      <a:pt x="99" y="37"/>
                      <a:pt x="66" y="32"/>
                      <a:pt x="33" y="29"/>
                    </a:cubicBezTo>
                    <a:cubicBezTo>
                      <a:pt x="31" y="29"/>
                      <a:pt x="31" y="27"/>
                      <a:pt x="33" y="27"/>
                    </a:cubicBezTo>
                    <a:cubicBezTo>
                      <a:pt x="39" y="27"/>
                      <a:pt x="45" y="26"/>
                      <a:pt x="52" y="26"/>
                    </a:cubicBezTo>
                    <a:cubicBezTo>
                      <a:pt x="81" y="26"/>
                      <a:pt x="109" y="30"/>
                      <a:pt x="138" y="32"/>
                    </a:cubicBezTo>
                    <a:cubicBezTo>
                      <a:pt x="171" y="34"/>
                      <a:pt x="204" y="31"/>
                      <a:pt x="236" y="37"/>
                    </a:cubicBezTo>
                    <a:cubicBezTo>
                      <a:pt x="237" y="38"/>
                      <a:pt x="237" y="39"/>
                      <a:pt x="236" y="39"/>
                    </a:cubicBezTo>
                    <a:cubicBezTo>
                      <a:pt x="236" y="39"/>
                      <a:pt x="236" y="39"/>
                      <a:pt x="236" y="39"/>
                    </a:cubicBezTo>
                    <a:cubicBezTo>
                      <a:pt x="223" y="38"/>
                      <a:pt x="209" y="37"/>
                      <a:pt x="195" y="37"/>
                    </a:cubicBezTo>
                    <a:cubicBezTo>
                      <a:pt x="187" y="37"/>
                      <a:pt x="179" y="37"/>
                      <a:pt x="171" y="37"/>
                    </a:cubicBezTo>
                    <a:cubicBezTo>
                      <a:pt x="163" y="38"/>
                      <a:pt x="155" y="38"/>
                      <a:pt x="147" y="38"/>
                    </a:cubicBezTo>
                    <a:moveTo>
                      <a:pt x="761" y="0"/>
                    </a:moveTo>
                    <a:cubicBezTo>
                      <a:pt x="715" y="0"/>
                      <a:pt x="668" y="1"/>
                      <a:pt x="621" y="2"/>
                    </a:cubicBezTo>
                    <a:cubicBezTo>
                      <a:pt x="632" y="3"/>
                      <a:pt x="643" y="4"/>
                      <a:pt x="654" y="4"/>
                    </a:cubicBezTo>
                    <a:cubicBezTo>
                      <a:pt x="689" y="6"/>
                      <a:pt x="724" y="7"/>
                      <a:pt x="759" y="9"/>
                    </a:cubicBezTo>
                    <a:cubicBezTo>
                      <a:pt x="759" y="9"/>
                      <a:pt x="759" y="9"/>
                      <a:pt x="759" y="9"/>
                    </a:cubicBezTo>
                    <a:cubicBezTo>
                      <a:pt x="736" y="10"/>
                      <a:pt x="713" y="11"/>
                      <a:pt x="690" y="11"/>
                    </a:cubicBezTo>
                    <a:cubicBezTo>
                      <a:pt x="646" y="11"/>
                      <a:pt x="602" y="9"/>
                      <a:pt x="558" y="4"/>
                    </a:cubicBezTo>
                    <a:cubicBezTo>
                      <a:pt x="494" y="7"/>
                      <a:pt x="430" y="9"/>
                      <a:pt x="366" y="12"/>
                    </a:cubicBezTo>
                    <a:cubicBezTo>
                      <a:pt x="374" y="12"/>
                      <a:pt x="382" y="12"/>
                      <a:pt x="390" y="12"/>
                    </a:cubicBezTo>
                    <a:cubicBezTo>
                      <a:pt x="390" y="12"/>
                      <a:pt x="391" y="12"/>
                      <a:pt x="391" y="12"/>
                    </a:cubicBezTo>
                    <a:cubicBezTo>
                      <a:pt x="412" y="12"/>
                      <a:pt x="433" y="10"/>
                      <a:pt x="454" y="10"/>
                    </a:cubicBezTo>
                    <a:cubicBezTo>
                      <a:pt x="461" y="10"/>
                      <a:pt x="467" y="10"/>
                      <a:pt x="474" y="11"/>
                    </a:cubicBezTo>
                    <a:cubicBezTo>
                      <a:pt x="475" y="11"/>
                      <a:pt x="475" y="11"/>
                      <a:pt x="474" y="11"/>
                    </a:cubicBezTo>
                    <a:cubicBezTo>
                      <a:pt x="459" y="12"/>
                      <a:pt x="444" y="15"/>
                      <a:pt x="429" y="16"/>
                    </a:cubicBezTo>
                    <a:cubicBezTo>
                      <a:pt x="415" y="17"/>
                      <a:pt x="400" y="18"/>
                      <a:pt x="386" y="18"/>
                    </a:cubicBezTo>
                    <a:cubicBezTo>
                      <a:pt x="382" y="18"/>
                      <a:pt x="377" y="18"/>
                      <a:pt x="373" y="18"/>
                    </a:cubicBezTo>
                    <a:cubicBezTo>
                      <a:pt x="347" y="18"/>
                      <a:pt x="321" y="17"/>
                      <a:pt x="295" y="14"/>
                    </a:cubicBezTo>
                    <a:cubicBezTo>
                      <a:pt x="295" y="14"/>
                      <a:pt x="294" y="14"/>
                      <a:pt x="294" y="14"/>
                    </a:cubicBezTo>
                    <a:cubicBezTo>
                      <a:pt x="273" y="14"/>
                      <a:pt x="253" y="14"/>
                      <a:pt x="232" y="14"/>
                    </a:cubicBezTo>
                    <a:cubicBezTo>
                      <a:pt x="225" y="14"/>
                      <a:pt x="219" y="14"/>
                      <a:pt x="213" y="14"/>
                    </a:cubicBezTo>
                    <a:cubicBezTo>
                      <a:pt x="200" y="15"/>
                      <a:pt x="186" y="15"/>
                      <a:pt x="173" y="15"/>
                    </a:cubicBezTo>
                    <a:cubicBezTo>
                      <a:pt x="156" y="15"/>
                      <a:pt x="140" y="15"/>
                      <a:pt x="123" y="14"/>
                    </a:cubicBezTo>
                    <a:cubicBezTo>
                      <a:pt x="81" y="14"/>
                      <a:pt x="39" y="13"/>
                      <a:pt x="0" y="5"/>
                    </a:cubicBezTo>
                    <a:cubicBezTo>
                      <a:pt x="0" y="53"/>
                      <a:pt x="0" y="53"/>
                      <a:pt x="0" y="53"/>
                    </a:cubicBezTo>
                    <a:cubicBezTo>
                      <a:pt x="61" y="60"/>
                      <a:pt x="126" y="64"/>
                      <a:pt x="198" y="64"/>
                    </a:cubicBezTo>
                    <a:cubicBezTo>
                      <a:pt x="226" y="64"/>
                      <a:pt x="255" y="63"/>
                      <a:pt x="286" y="62"/>
                    </a:cubicBezTo>
                    <a:cubicBezTo>
                      <a:pt x="353" y="60"/>
                      <a:pt x="421" y="56"/>
                      <a:pt x="487" y="52"/>
                    </a:cubicBezTo>
                    <a:cubicBezTo>
                      <a:pt x="582" y="46"/>
                      <a:pt x="681" y="40"/>
                      <a:pt x="779" y="40"/>
                    </a:cubicBezTo>
                    <a:cubicBezTo>
                      <a:pt x="785" y="40"/>
                      <a:pt x="791" y="40"/>
                      <a:pt x="797" y="40"/>
                    </a:cubicBezTo>
                    <a:cubicBezTo>
                      <a:pt x="826" y="40"/>
                      <a:pt x="858" y="41"/>
                      <a:pt x="892" y="42"/>
                    </a:cubicBezTo>
                    <a:cubicBezTo>
                      <a:pt x="892" y="25"/>
                      <a:pt x="892" y="25"/>
                      <a:pt x="892" y="25"/>
                    </a:cubicBezTo>
                    <a:cubicBezTo>
                      <a:pt x="885" y="24"/>
                      <a:pt x="879" y="23"/>
                      <a:pt x="872" y="22"/>
                    </a:cubicBezTo>
                    <a:cubicBezTo>
                      <a:pt x="871" y="22"/>
                      <a:pt x="871" y="20"/>
                      <a:pt x="872" y="20"/>
                    </a:cubicBezTo>
                    <a:cubicBezTo>
                      <a:pt x="872" y="20"/>
                      <a:pt x="872" y="20"/>
                      <a:pt x="872" y="20"/>
                    </a:cubicBezTo>
                    <a:cubicBezTo>
                      <a:pt x="879" y="20"/>
                      <a:pt x="886" y="20"/>
                      <a:pt x="892" y="20"/>
                    </a:cubicBezTo>
                    <a:cubicBezTo>
                      <a:pt x="892" y="2"/>
                      <a:pt x="892" y="2"/>
                      <a:pt x="892" y="2"/>
                    </a:cubicBezTo>
                    <a:cubicBezTo>
                      <a:pt x="866" y="2"/>
                      <a:pt x="841" y="1"/>
                      <a:pt x="815" y="1"/>
                    </a:cubicBezTo>
                    <a:cubicBezTo>
                      <a:pt x="797" y="1"/>
                      <a:pt x="779" y="0"/>
                      <a:pt x="761" y="0"/>
                    </a:cubicBezTo>
                  </a:path>
                </a:pathLst>
              </a:custGeom>
              <a:solidFill>
                <a:srgbClr val="E7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5" name="Freeform 156">
                <a:extLst>
                  <a:ext uri="{FF2B5EF4-FFF2-40B4-BE49-F238E27FC236}">
                    <a16:creationId xmlns:a16="http://schemas.microsoft.com/office/drawing/2014/main" id="{050712B7-7D6E-4D22-9005-771F051656B6}"/>
                  </a:ext>
                </a:extLst>
              </p:cNvPr>
              <p:cNvSpPr>
                <a:spLocks noEditPoints="1"/>
              </p:cNvSpPr>
              <p:nvPr/>
            </p:nvSpPr>
            <p:spPr bwMode="auto">
              <a:xfrm>
                <a:off x="4793" y="1814"/>
                <a:ext cx="2133" cy="121"/>
              </a:xfrm>
              <a:custGeom>
                <a:avLst/>
                <a:gdLst>
                  <a:gd name="T0" fmla="*/ 895 w 898"/>
                  <a:gd name="T1" fmla="*/ 23 h 51"/>
                  <a:gd name="T2" fmla="*/ 895 w 898"/>
                  <a:gd name="T3" fmla="*/ 40 h 51"/>
                  <a:gd name="T4" fmla="*/ 898 w 898"/>
                  <a:gd name="T5" fmla="*/ 40 h 51"/>
                  <a:gd name="T6" fmla="*/ 898 w 898"/>
                  <a:gd name="T7" fmla="*/ 23 h 51"/>
                  <a:gd name="T8" fmla="*/ 895 w 898"/>
                  <a:gd name="T9" fmla="*/ 23 h 51"/>
                  <a:gd name="T10" fmla="*/ 0 w 898"/>
                  <a:gd name="T11" fmla="*/ 2 h 51"/>
                  <a:gd name="T12" fmla="*/ 0 w 898"/>
                  <a:gd name="T13" fmla="*/ 51 h 51"/>
                  <a:gd name="T14" fmla="*/ 0 w 898"/>
                  <a:gd name="T15" fmla="*/ 51 h 51"/>
                  <a:gd name="T16" fmla="*/ 3 w 898"/>
                  <a:gd name="T17" fmla="*/ 51 h 51"/>
                  <a:gd name="T18" fmla="*/ 3 w 898"/>
                  <a:gd name="T19" fmla="*/ 3 h 51"/>
                  <a:gd name="T20" fmla="*/ 0 w 898"/>
                  <a:gd name="T21" fmla="*/ 2 h 51"/>
                  <a:gd name="T22" fmla="*/ 895 w 898"/>
                  <a:gd name="T23" fmla="*/ 0 h 51"/>
                  <a:gd name="T24" fmla="*/ 895 w 898"/>
                  <a:gd name="T25" fmla="*/ 18 h 51"/>
                  <a:gd name="T26" fmla="*/ 898 w 898"/>
                  <a:gd name="T27" fmla="*/ 18 h 51"/>
                  <a:gd name="T28" fmla="*/ 898 w 898"/>
                  <a:gd name="T29" fmla="*/ 0 h 51"/>
                  <a:gd name="T30" fmla="*/ 895 w 898"/>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8" h="51">
                    <a:moveTo>
                      <a:pt x="895" y="23"/>
                    </a:moveTo>
                    <a:cubicBezTo>
                      <a:pt x="895" y="40"/>
                      <a:pt x="895" y="40"/>
                      <a:pt x="895" y="40"/>
                    </a:cubicBezTo>
                    <a:cubicBezTo>
                      <a:pt x="896" y="40"/>
                      <a:pt x="897" y="40"/>
                      <a:pt x="898" y="40"/>
                    </a:cubicBezTo>
                    <a:cubicBezTo>
                      <a:pt x="898" y="23"/>
                      <a:pt x="898" y="23"/>
                      <a:pt x="898" y="23"/>
                    </a:cubicBezTo>
                    <a:cubicBezTo>
                      <a:pt x="897" y="23"/>
                      <a:pt x="896" y="23"/>
                      <a:pt x="895" y="23"/>
                    </a:cubicBezTo>
                    <a:moveTo>
                      <a:pt x="0" y="2"/>
                    </a:moveTo>
                    <a:cubicBezTo>
                      <a:pt x="0" y="51"/>
                      <a:pt x="0" y="51"/>
                      <a:pt x="0" y="51"/>
                    </a:cubicBezTo>
                    <a:cubicBezTo>
                      <a:pt x="0" y="51"/>
                      <a:pt x="0" y="51"/>
                      <a:pt x="0" y="51"/>
                    </a:cubicBezTo>
                    <a:cubicBezTo>
                      <a:pt x="1" y="51"/>
                      <a:pt x="2" y="51"/>
                      <a:pt x="3" y="51"/>
                    </a:cubicBezTo>
                    <a:cubicBezTo>
                      <a:pt x="3" y="3"/>
                      <a:pt x="3" y="3"/>
                      <a:pt x="3" y="3"/>
                    </a:cubicBezTo>
                    <a:cubicBezTo>
                      <a:pt x="2" y="2"/>
                      <a:pt x="1" y="2"/>
                      <a:pt x="0" y="2"/>
                    </a:cubicBezTo>
                    <a:moveTo>
                      <a:pt x="895" y="0"/>
                    </a:moveTo>
                    <a:cubicBezTo>
                      <a:pt x="895" y="18"/>
                      <a:pt x="895" y="18"/>
                      <a:pt x="895" y="18"/>
                    </a:cubicBezTo>
                    <a:cubicBezTo>
                      <a:pt x="896" y="18"/>
                      <a:pt x="897" y="18"/>
                      <a:pt x="898" y="18"/>
                    </a:cubicBezTo>
                    <a:cubicBezTo>
                      <a:pt x="898" y="0"/>
                      <a:pt x="898" y="0"/>
                      <a:pt x="898" y="0"/>
                    </a:cubicBezTo>
                    <a:cubicBezTo>
                      <a:pt x="897" y="0"/>
                      <a:pt x="896" y="0"/>
                      <a:pt x="895" y="0"/>
                    </a:cubicBezTo>
                  </a:path>
                </a:pathLst>
              </a:custGeom>
              <a:solidFill>
                <a:srgbClr val="DC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6" name="Freeform 157">
                <a:extLst>
                  <a:ext uri="{FF2B5EF4-FFF2-40B4-BE49-F238E27FC236}">
                    <a16:creationId xmlns:a16="http://schemas.microsoft.com/office/drawing/2014/main" id="{9507613D-BCF2-4FED-893C-493B64BFEDB9}"/>
                  </a:ext>
                </a:extLst>
              </p:cNvPr>
              <p:cNvSpPr>
                <a:spLocks/>
              </p:cNvSpPr>
              <p:nvPr/>
            </p:nvSpPr>
            <p:spPr bwMode="auto">
              <a:xfrm>
                <a:off x="4793" y="1909"/>
                <a:ext cx="2133" cy="1304"/>
              </a:xfrm>
              <a:custGeom>
                <a:avLst/>
                <a:gdLst>
                  <a:gd name="T0" fmla="*/ 898 w 898"/>
                  <a:gd name="T1" fmla="*/ 3 h 548"/>
                  <a:gd name="T2" fmla="*/ 800 w 898"/>
                  <a:gd name="T3" fmla="*/ 1 h 548"/>
                  <a:gd name="T4" fmla="*/ 289 w 898"/>
                  <a:gd name="T5" fmla="*/ 23 h 548"/>
                  <a:gd name="T6" fmla="*/ 0 w 898"/>
                  <a:gd name="T7" fmla="*/ 14 h 548"/>
                  <a:gd name="T8" fmla="*/ 0 w 898"/>
                  <a:gd name="T9" fmla="*/ 548 h 548"/>
                  <a:gd name="T10" fmla="*/ 898 w 898"/>
                  <a:gd name="T11" fmla="*/ 548 h 548"/>
                  <a:gd name="T12" fmla="*/ 898 w 898"/>
                  <a:gd name="T13" fmla="*/ 3 h 548"/>
                </a:gdLst>
                <a:ahLst/>
                <a:cxnLst>
                  <a:cxn ang="0">
                    <a:pos x="T0" y="T1"/>
                  </a:cxn>
                  <a:cxn ang="0">
                    <a:pos x="T2" y="T3"/>
                  </a:cxn>
                  <a:cxn ang="0">
                    <a:pos x="T4" y="T5"/>
                  </a:cxn>
                  <a:cxn ang="0">
                    <a:pos x="T6" y="T7"/>
                  </a:cxn>
                  <a:cxn ang="0">
                    <a:pos x="T8" y="T9"/>
                  </a:cxn>
                  <a:cxn ang="0">
                    <a:pos x="T10" y="T11"/>
                  </a:cxn>
                  <a:cxn ang="0">
                    <a:pos x="T12" y="T13"/>
                  </a:cxn>
                </a:cxnLst>
                <a:rect l="0" t="0" r="r" b="b"/>
                <a:pathLst>
                  <a:path w="898" h="548">
                    <a:moveTo>
                      <a:pt x="898" y="3"/>
                    </a:moveTo>
                    <a:cubicBezTo>
                      <a:pt x="865" y="2"/>
                      <a:pt x="833" y="1"/>
                      <a:pt x="800" y="1"/>
                    </a:cubicBezTo>
                    <a:cubicBezTo>
                      <a:pt x="629" y="0"/>
                      <a:pt x="459" y="18"/>
                      <a:pt x="289" y="23"/>
                    </a:cubicBezTo>
                    <a:cubicBezTo>
                      <a:pt x="192" y="26"/>
                      <a:pt x="95" y="25"/>
                      <a:pt x="0" y="14"/>
                    </a:cubicBezTo>
                    <a:cubicBezTo>
                      <a:pt x="0" y="548"/>
                      <a:pt x="0" y="548"/>
                      <a:pt x="0" y="548"/>
                    </a:cubicBezTo>
                    <a:cubicBezTo>
                      <a:pt x="898" y="548"/>
                      <a:pt x="898" y="548"/>
                      <a:pt x="898" y="548"/>
                    </a:cubicBezTo>
                    <a:cubicBezTo>
                      <a:pt x="898" y="3"/>
                      <a:pt x="898" y="3"/>
                      <a:pt x="898" y="3"/>
                    </a:cubicBezTo>
                  </a:path>
                </a:pathLst>
              </a:custGeom>
              <a:solidFill>
                <a:srgbClr val="FAB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7" name="Freeform 158">
                <a:extLst>
                  <a:ext uri="{FF2B5EF4-FFF2-40B4-BE49-F238E27FC236}">
                    <a16:creationId xmlns:a16="http://schemas.microsoft.com/office/drawing/2014/main" id="{CB0D7F30-D0DE-4482-9CB6-413F0365D48E}"/>
                  </a:ext>
                </a:extLst>
              </p:cNvPr>
              <p:cNvSpPr>
                <a:spLocks noEditPoints="1"/>
              </p:cNvSpPr>
              <p:nvPr/>
            </p:nvSpPr>
            <p:spPr bwMode="auto">
              <a:xfrm>
                <a:off x="4786" y="1902"/>
                <a:ext cx="2147" cy="1318"/>
              </a:xfrm>
              <a:custGeom>
                <a:avLst/>
                <a:gdLst>
                  <a:gd name="T0" fmla="*/ 901 w 904"/>
                  <a:gd name="T1" fmla="*/ 554 h 554"/>
                  <a:gd name="T2" fmla="*/ 3 w 904"/>
                  <a:gd name="T3" fmla="*/ 554 h 554"/>
                  <a:gd name="T4" fmla="*/ 0 w 904"/>
                  <a:gd name="T5" fmla="*/ 551 h 554"/>
                  <a:gd name="T6" fmla="*/ 0 w 904"/>
                  <a:gd name="T7" fmla="*/ 17 h 554"/>
                  <a:gd name="T8" fmla="*/ 1 w 904"/>
                  <a:gd name="T9" fmla="*/ 15 h 554"/>
                  <a:gd name="T10" fmla="*/ 3 w 904"/>
                  <a:gd name="T11" fmla="*/ 14 h 554"/>
                  <a:gd name="T12" fmla="*/ 204 w 904"/>
                  <a:gd name="T13" fmla="*/ 25 h 554"/>
                  <a:gd name="T14" fmla="*/ 292 w 904"/>
                  <a:gd name="T15" fmla="*/ 23 h 554"/>
                  <a:gd name="T16" fmla="*/ 493 w 904"/>
                  <a:gd name="T17" fmla="*/ 13 h 554"/>
                  <a:gd name="T18" fmla="*/ 803 w 904"/>
                  <a:gd name="T19" fmla="*/ 1 h 554"/>
                  <a:gd name="T20" fmla="*/ 901 w 904"/>
                  <a:gd name="T21" fmla="*/ 3 h 554"/>
                  <a:gd name="T22" fmla="*/ 904 w 904"/>
                  <a:gd name="T23" fmla="*/ 6 h 554"/>
                  <a:gd name="T24" fmla="*/ 904 w 904"/>
                  <a:gd name="T25" fmla="*/ 551 h 554"/>
                  <a:gd name="T26" fmla="*/ 901 w 904"/>
                  <a:gd name="T27" fmla="*/ 554 h 554"/>
                  <a:gd name="T28" fmla="*/ 6 w 904"/>
                  <a:gd name="T29" fmla="*/ 548 h 554"/>
                  <a:gd name="T30" fmla="*/ 898 w 904"/>
                  <a:gd name="T31" fmla="*/ 548 h 554"/>
                  <a:gd name="T32" fmla="*/ 898 w 904"/>
                  <a:gd name="T33" fmla="*/ 9 h 554"/>
                  <a:gd name="T34" fmla="*/ 803 w 904"/>
                  <a:gd name="T35" fmla="*/ 7 h 554"/>
                  <a:gd name="T36" fmla="*/ 493 w 904"/>
                  <a:gd name="T37" fmla="*/ 19 h 554"/>
                  <a:gd name="T38" fmla="*/ 292 w 904"/>
                  <a:gd name="T39" fmla="*/ 29 h 554"/>
                  <a:gd name="T40" fmla="*/ 204 w 904"/>
                  <a:gd name="T41" fmla="*/ 31 h 554"/>
                  <a:gd name="T42" fmla="*/ 6 w 904"/>
                  <a:gd name="T43" fmla="*/ 20 h 554"/>
                  <a:gd name="T44" fmla="*/ 6 w 904"/>
                  <a:gd name="T45" fmla="*/ 54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4" h="554">
                    <a:moveTo>
                      <a:pt x="901" y="554"/>
                    </a:moveTo>
                    <a:cubicBezTo>
                      <a:pt x="3" y="554"/>
                      <a:pt x="3" y="554"/>
                      <a:pt x="3" y="554"/>
                    </a:cubicBezTo>
                    <a:cubicBezTo>
                      <a:pt x="1" y="554"/>
                      <a:pt x="0" y="552"/>
                      <a:pt x="0" y="551"/>
                    </a:cubicBezTo>
                    <a:cubicBezTo>
                      <a:pt x="0" y="17"/>
                      <a:pt x="0" y="17"/>
                      <a:pt x="0" y="17"/>
                    </a:cubicBezTo>
                    <a:cubicBezTo>
                      <a:pt x="0" y="16"/>
                      <a:pt x="0" y="15"/>
                      <a:pt x="1" y="15"/>
                    </a:cubicBezTo>
                    <a:cubicBezTo>
                      <a:pt x="1" y="14"/>
                      <a:pt x="2" y="14"/>
                      <a:pt x="3" y="14"/>
                    </a:cubicBezTo>
                    <a:cubicBezTo>
                      <a:pt x="65" y="21"/>
                      <a:pt x="131" y="25"/>
                      <a:pt x="204" y="25"/>
                    </a:cubicBezTo>
                    <a:cubicBezTo>
                      <a:pt x="232" y="25"/>
                      <a:pt x="261" y="24"/>
                      <a:pt x="292" y="23"/>
                    </a:cubicBezTo>
                    <a:cubicBezTo>
                      <a:pt x="359" y="21"/>
                      <a:pt x="427" y="17"/>
                      <a:pt x="493" y="13"/>
                    </a:cubicBezTo>
                    <a:cubicBezTo>
                      <a:pt x="594" y="6"/>
                      <a:pt x="699" y="0"/>
                      <a:pt x="803" y="1"/>
                    </a:cubicBezTo>
                    <a:cubicBezTo>
                      <a:pt x="833" y="1"/>
                      <a:pt x="865" y="2"/>
                      <a:pt x="901" y="3"/>
                    </a:cubicBezTo>
                    <a:cubicBezTo>
                      <a:pt x="903" y="3"/>
                      <a:pt x="904" y="4"/>
                      <a:pt x="904" y="6"/>
                    </a:cubicBezTo>
                    <a:cubicBezTo>
                      <a:pt x="904" y="551"/>
                      <a:pt x="904" y="551"/>
                      <a:pt x="904" y="551"/>
                    </a:cubicBezTo>
                    <a:cubicBezTo>
                      <a:pt x="904" y="552"/>
                      <a:pt x="903" y="554"/>
                      <a:pt x="901" y="554"/>
                    </a:cubicBezTo>
                    <a:moveTo>
                      <a:pt x="6" y="548"/>
                    </a:moveTo>
                    <a:cubicBezTo>
                      <a:pt x="898" y="548"/>
                      <a:pt x="898" y="548"/>
                      <a:pt x="898" y="548"/>
                    </a:cubicBezTo>
                    <a:cubicBezTo>
                      <a:pt x="898" y="9"/>
                      <a:pt x="898" y="9"/>
                      <a:pt x="898" y="9"/>
                    </a:cubicBezTo>
                    <a:cubicBezTo>
                      <a:pt x="863" y="8"/>
                      <a:pt x="832" y="7"/>
                      <a:pt x="803" y="7"/>
                    </a:cubicBezTo>
                    <a:cubicBezTo>
                      <a:pt x="699" y="6"/>
                      <a:pt x="595" y="13"/>
                      <a:pt x="493" y="19"/>
                    </a:cubicBezTo>
                    <a:cubicBezTo>
                      <a:pt x="427" y="23"/>
                      <a:pt x="359" y="27"/>
                      <a:pt x="292" y="29"/>
                    </a:cubicBezTo>
                    <a:cubicBezTo>
                      <a:pt x="261" y="30"/>
                      <a:pt x="232" y="31"/>
                      <a:pt x="204" y="31"/>
                    </a:cubicBezTo>
                    <a:cubicBezTo>
                      <a:pt x="132" y="31"/>
                      <a:pt x="67" y="27"/>
                      <a:pt x="6" y="20"/>
                    </a:cubicBezTo>
                    <a:cubicBezTo>
                      <a:pt x="6" y="548"/>
                      <a:pt x="6" y="548"/>
                      <a:pt x="6" y="548"/>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8" name="Freeform 159">
                <a:extLst>
                  <a:ext uri="{FF2B5EF4-FFF2-40B4-BE49-F238E27FC236}">
                    <a16:creationId xmlns:a16="http://schemas.microsoft.com/office/drawing/2014/main" id="{854CFDDA-8E28-462F-8DAB-F07A1D8070A0}"/>
                  </a:ext>
                </a:extLst>
              </p:cNvPr>
              <p:cNvSpPr>
                <a:spLocks/>
              </p:cNvSpPr>
              <p:nvPr/>
            </p:nvSpPr>
            <p:spPr bwMode="auto">
              <a:xfrm>
                <a:off x="4873" y="1871"/>
                <a:ext cx="490" cy="31"/>
              </a:xfrm>
              <a:custGeom>
                <a:avLst/>
                <a:gdLst>
                  <a:gd name="T0" fmla="*/ 21 w 206"/>
                  <a:gd name="T1" fmla="*/ 0 h 13"/>
                  <a:gd name="T2" fmla="*/ 2 w 206"/>
                  <a:gd name="T3" fmla="*/ 1 h 13"/>
                  <a:gd name="T4" fmla="*/ 2 w 206"/>
                  <a:gd name="T5" fmla="*/ 3 h 13"/>
                  <a:gd name="T6" fmla="*/ 101 w 206"/>
                  <a:gd name="T7" fmla="*/ 12 h 13"/>
                  <a:gd name="T8" fmla="*/ 116 w 206"/>
                  <a:gd name="T9" fmla="*/ 12 h 13"/>
                  <a:gd name="T10" fmla="*/ 140 w 206"/>
                  <a:gd name="T11" fmla="*/ 11 h 13"/>
                  <a:gd name="T12" fmla="*/ 164 w 206"/>
                  <a:gd name="T13" fmla="*/ 11 h 13"/>
                  <a:gd name="T14" fmla="*/ 205 w 206"/>
                  <a:gd name="T15" fmla="*/ 13 h 13"/>
                  <a:gd name="T16" fmla="*/ 205 w 206"/>
                  <a:gd name="T17" fmla="*/ 13 h 13"/>
                  <a:gd name="T18" fmla="*/ 205 w 206"/>
                  <a:gd name="T19" fmla="*/ 11 h 13"/>
                  <a:gd name="T20" fmla="*/ 107 w 206"/>
                  <a:gd name="T21" fmla="*/ 6 h 13"/>
                  <a:gd name="T22" fmla="*/ 21 w 206"/>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13">
                    <a:moveTo>
                      <a:pt x="21" y="0"/>
                    </a:moveTo>
                    <a:cubicBezTo>
                      <a:pt x="14" y="0"/>
                      <a:pt x="8" y="1"/>
                      <a:pt x="2" y="1"/>
                    </a:cubicBezTo>
                    <a:cubicBezTo>
                      <a:pt x="0" y="1"/>
                      <a:pt x="0" y="3"/>
                      <a:pt x="2" y="3"/>
                    </a:cubicBezTo>
                    <a:cubicBezTo>
                      <a:pt x="35" y="6"/>
                      <a:pt x="68" y="11"/>
                      <a:pt x="101" y="12"/>
                    </a:cubicBezTo>
                    <a:cubicBezTo>
                      <a:pt x="106" y="12"/>
                      <a:pt x="111" y="12"/>
                      <a:pt x="116" y="12"/>
                    </a:cubicBezTo>
                    <a:cubicBezTo>
                      <a:pt x="124" y="12"/>
                      <a:pt x="132" y="12"/>
                      <a:pt x="140" y="11"/>
                    </a:cubicBezTo>
                    <a:cubicBezTo>
                      <a:pt x="148" y="11"/>
                      <a:pt x="156" y="11"/>
                      <a:pt x="164" y="11"/>
                    </a:cubicBezTo>
                    <a:cubicBezTo>
                      <a:pt x="178" y="11"/>
                      <a:pt x="192" y="12"/>
                      <a:pt x="205" y="13"/>
                    </a:cubicBezTo>
                    <a:cubicBezTo>
                      <a:pt x="205" y="13"/>
                      <a:pt x="205" y="13"/>
                      <a:pt x="205" y="13"/>
                    </a:cubicBezTo>
                    <a:cubicBezTo>
                      <a:pt x="206" y="13"/>
                      <a:pt x="206" y="12"/>
                      <a:pt x="205" y="11"/>
                    </a:cubicBezTo>
                    <a:cubicBezTo>
                      <a:pt x="173" y="5"/>
                      <a:pt x="140" y="8"/>
                      <a:pt x="107" y="6"/>
                    </a:cubicBezTo>
                    <a:cubicBezTo>
                      <a:pt x="78" y="4"/>
                      <a:pt x="50" y="0"/>
                      <a:pt x="21" y="0"/>
                    </a:cubicBezTo>
                  </a:path>
                </a:pathLst>
              </a:custGeom>
              <a:solidFill>
                <a:srgbClr val="F3C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9" name="Freeform 160">
                <a:extLst>
                  <a:ext uri="{FF2B5EF4-FFF2-40B4-BE49-F238E27FC236}">
                    <a16:creationId xmlns:a16="http://schemas.microsoft.com/office/drawing/2014/main" id="{40125859-BD92-4DB9-B7C1-DA71D7083512}"/>
                  </a:ext>
                </a:extLst>
              </p:cNvPr>
              <p:cNvSpPr>
                <a:spLocks/>
              </p:cNvSpPr>
              <p:nvPr/>
            </p:nvSpPr>
            <p:spPr bwMode="auto">
              <a:xfrm>
                <a:off x="4919" y="1830"/>
                <a:ext cx="413" cy="12"/>
              </a:xfrm>
              <a:custGeom>
                <a:avLst/>
                <a:gdLst>
                  <a:gd name="T0" fmla="*/ 70 w 174"/>
                  <a:gd name="T1" fmla="*/ 0 h 5"/>
                  <a:gd name="T2" fmla="*/ 1 w 174"/>
                  <a:gd name="T3" fmla="*/ 1 h 5"/>
                  <a:gd name="T4" fmla="*/ 1 w 174"/>
                  <a:gd name="T5" fmla="*/ 3 h 5"/>
                  <a:gd name="T6" fmla="*/ 73 w 174"/>
                  <a:gd name="T7" fmla="*/ 5 h 5"/>
                  <a:gd name="T8" fmla="*/ 78 w 174"/>
                  <a:gd name="T9" fmla="*/ 5 h 5"/>
                  <a:gd name="T10" fmla="*/ 103 w 174"/>
                  <a:gd name="T11" fmla="*/ 5 h 5"/>
                  <a:gd name="T12" fmla="*/ 128 w 174"/>
                  <a:gd name="T13" fmla="*/ 5 h 5"/>
                  <a:gd name="T14" fmla="*/ 149 w 174"/>
                  <a:gd name="T15" fmla="*/ 5 h 5"/>
                  <a:gd name="T16" fmla="*/ 163 w 174"/>
                  <a:gd name="T17" fmla="*/ 5 h 5"/>
                  <a:gd name="T18" fmla="*/ 173 w 174"/>
                  <a:gd name="T19" fmla="*/ 5 h 5"/>
                  <a:gd name="T20" fmla="*/ 173 w 174"/>
                  <a:gd name="T21" fmla="*/ 3 h 5"/>
                  <a:gd name="T22" fmla="*/ 70 w 17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5">
                    <a:moveTo>
                      <a:pt x="70" y="0"/>
                    </a:moveTo>
                    <a:cubicBezTo>
                      <a:pt x="47" y="0"/>
                      <a:pt x="24" y="1"/>
                      <a:pt x="1" y="1"/>
                    </a:cubicBezTo>
                    <a:cubicBezTo>
                      <a:pt x="0" y="1"/>
                      <a:pt x="0" y="3"/>
                      <a:pt x="1" y="3"/>
                    </a:cubicBezTo>
                    <a:cubicBezTo>
                      <a:pt x="25" y="3"/>
                      <a:pt x="49" y="4"/>
                      <a:pt x="73" y="5"/>
                    </a:cubicBezTo>
                    <a:cubicBezTo>
                      <a:pt x="75" y="5"/>
                      <a:pt x="76" y="5"/>
                      <a:pt x="78" y="5"/>
                    </a:cubicBezTo>
                    <a:cubicBezTo>
                      <a:pt x="86" y="5"/>
                      <a:pt x="95" y="5"/>
                      <a:pt x="103" y="5"/>
                    </a:cubicBezTo>
                    <a:cubicBezTo>
                      <a:pt x="112" y="5"/>
                      <a:pt x="120" y="5"/>
                      <a:pt x="128" y="5"/>
                    </a:cubicBezTo>
                    <a:cubicBezTo>
                      <a:pt x="135" y="5"/>
                      <a:pt x="142" y="5"/>
                      <a:pt x="149" y="5"/>
                    </a:cubicBezTo>
                    <a:cubicBezTo>
                      <a:pt x="153" y="5"/>
                      <a:pt x="158" y="5"/>
                      <a:pt x="163" y="5"/>
                    </a:cubicBezTo>
                    <a:cubicBezTo>
                      <a:pt x="166" y="5"/>
                      <a:pt x="170" y="5"/>
                      <a:pt x="173" y="5"/>
                    </a:cubicBezTo>
                    <a:cubicBezTo>
                      <a:pt x="174" y="5"/>
                      <a:pt x="174" y="3"/>
                      <a:pt x="173" y="3"/>
                    </a:cubicBezTo>
                    <a:cubicBezTo>
                      <a:pt x="139" y="1"/>
                      <a:pt x="104" y="0"/>
                      <a:pt x="70" y="0"/>
                    </a:cubicBezTo>
                  </a:path>
                </a:pathLst>
              </a:custGeom>
              <a:solidFill>
                <a:srgbClr val="F7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0" name="Freeform 161">
                <a:extLst>
                  <a:ext uri="{FF2B5EF4-FFF2-40B4-BE49-F238E27FC236}">
                    <a16:creationId xmlns:a16="http://schemas.microsoft.com/office/drawing/2014/main" id="{CDC91F67-ADCB-4398-8F57-BD3CE54FAD05}"/>
                  </a:ext>
                </a:extLst>
              </p:cNvPr>
              <p:cNvSpPr>
                <a:spLocks/>
              </p:cNvSpPr>
              <p:nvPr/>
            </p:nvSpPr>
            <p:spPr bwMode="auto">
              <a:xfrm>
                <a:off x="5092" y="1842"/>
                <a:ext cx="214" cy="3"/>
              </a:xfrm>
              <a:custGeom>
                <a:avLst/>
                <a:gdLst>
                  <a:gd name="T0" fmla="*/ 55 w 90"/>
                  <a:gd name="T1" fmla="*/ 0 h 1"/>
                  <a:gd name="T2" fmla="*/ 30 w 90"/>
                  <a:gd name="T3" fmla="*/ 0 h 1"/>
                  <a:gd name="T4" fmla="*/ 5 w 90"/>
                  <a:gd name="T5" fmla="*/ 0 h 1"/>
                  <a:gd name="T6" fmla="*/ 0 w 90"/>
                  <a:gd name="T7" fmla="*/ 0 h 1"/>
                  <a:gd name="T8" fmla="*/ 50 w 90"/>
                  <a:gd name="T9" fmla="*/ 1 h 1"/>
                  <a:gd name="T10" fmla="*/ 90 w 90"/>
                  <a:gd name="T11" fmla="*/ 0 h 1"/>
                  <a:gd name="T12" fmla="*/ 76 w 90"/>
                  <a:gd name="T13" fmla="*/ 0 h 1"/>
                  <a:gd name="T14" fmla="*/ 55 w 9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
                    <a:moveTo>
                      <a:pt x="55" y="0"/>
                    </a:moveTo>
                    <a:cubicBezTo>
                      <a:pt x="47" y="0"/>
                      <a:pt x="39" y="0"/>
                      <a:pt x="30" y="0"/>
                    </a:cubicBezTo>
                    <a:cubicBezTo>
                      <a:pt x="22" y="0"/>
                      <a:pt x="13" y="0"/>
                      <a:pt x="5" y="0"/>
                    </a:cubicBezTo>
                    <a:cubicBezTo>
                      <a:pt x="3" y="0"/>
                      <a:pt x="2" y="0"/>
                      <a:pt x="0" y="0"/>
                    </a:cubicBezTo>
                    <a:cubicBezTo>
                      <a:pt x="17" y="1"/>
                      <a:pt x="33" y="1"/>
                      <a:pt x="50" y="1"/>
                    </a:cubicBezTo>
                    <a:cubicBezTo>
                      <a:pt x="63" y="1"/>
                      <a:pt x="77" y="1"/>
                      <a:pt x="90" y="0"/>
                    </a:cubicBezTo>
                    <a:cubicBezTo>
                      <a:pt x="85" y="0"/>
                      <a:pt x="80" y="0"/>
                      <a:pt x="76" y="0"/>
                    </a:cubicBezTo>
                    <a:cubicBezTo>
                      <a:pt x="69" y="0"/>
                      <a:pt x="62" y="0"/>
                      <a:pt x="55" y="0"/>
                    </a:cubicBezTo>
                  </a:path>
                </a:pathLst>
              </a:custGeom>
              <a:solidFill>
                <a:srgbClr val="F3C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1" name="Freeform 162">
                <a:extLst>
                  <a:ext uri="{FF2B5EF4-FFF2-40B4-BE49-F238E27FC236}">
                    <a16:creationId xmlns:a16="http://schemas.microsoft.com/office/drawing/2014/main" id="{443904ED-93E5-49A5-A32E-0503B502308A}"/>
                  </a:ext>
                </a:extLst>
              </p:cNvPr>
              <p:cNvSpPr>
                <a:spLocks/>
              </p:cNvSpPr>
              <p:nvPr/>
            </p:nvSpPr>
            <p:spPr bwMode="auto">
              <a:xfrm>
                <a:off x="5470" y="1764"/>
                <a:ext cx="544" cy="24"/>
              </a:xfrm>
              <a:custGeom>
                <a:avLst/>
                <a:gdLst>
                  <a:gd name="T0" fmla="*/ 19 w 229"/>
                  <a:gd name="T1" fmla="*/ 0 h 10"/>
                  <a:gd name="T2" fmla="*/ 2 w 229"/>
                  <a:gd name="T3" fmla="*/ 2 h 10"/>
                  <a:gd name="T4" fmla="*/ 2 w 229"/>
                  <a:gd name="T5" fmla="*/ 4 h 10"/>
                  <a:gd name="T6" fmla="*/ 101 w 229"/>
                  <a:gd name="T7" fmla="*/ 10 h 10"/>
                  <a:gd name="T8" fmla="*/ 109 w 229"/>
                  <a:gd name="T9" fmla="*/ 10 h 10"/>
                  <a:gd name="T10" fmla="*/ 229 w 229"/>
                  <a:gd name="T11" fmla="*/ 7 h 10"/>
                  <a:gd name="T12" fmla="*/ 229 w 229"/>
                  <a:gd name="T13" fmla="*/ 6 h 10"/>
                  <a:gd name="T14" fmla="*/ 189 w 229"/>
                  <a:gd name="T15" fmla="*/ 5 h 10"/>
                  <a:gd name="T16" fmla="*/ 160 w 229"/>
                  <a:gd name="T17" fmla="*/ 5 h 10"/>
                  <a:gd name="T18" fmla="*/ 132 w 229"/>
                  <a:gd name="T19" fmla="*/ 5 h 10"/>
                  <a:gd name="T20" fmla="*/ 120 w 229"/>
                  <a:gd name="T21" fmla="*/ 5 h 10"/>
                  <a:gd name="T22" fmla="*/ 59 w 229"/>
                  <a:gd name="T23" fmla="*/ 3 h 10"/>
                  <a:gd name="T24" fmla="*/ 19 w 229"/>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10">
                    <a:moveTo>
                      <a:pt x="19" y="0"/>
                    </a:moveTo>
                    <a:cubicBezTo>
                      <a:pt x="13" y="0"/>
                      <a:pt x="7" y="1"/>
                      <a:pt x="2" y="2"/>
                    </a:cubicBezTo>
                    <a:cubicBezTo>
                      <a:pt x="1" y="2"/>
                      <a:pt x="0" y="3"/>
                      <a:pt x="2" y="4"/>
                    </a:cubicBezTo>
                    <a:cubicBezTo>
                      <a:pt x="34" y="9"/>
                      <a:pt x="68" y="10"/>
                      <a:pt x="101" y="10"/>
                    </a:cubicBezTo>
                    <a:cubicBezTo>
                      <a:pt x="104" y="10"/>
                      <a:pt x="106" y="10"/>
                      <a:pt x="109" y="10"/>
                    </a:cubicBezTo>
                    <a:cubicBezTo>
                      <a:pt x="149" y="10"/>
                      <a:pt x="189" y="10"/>
                      <a:pt x="229" y="7"/>
                    </a:cubicBezTo>
                    <a:cubicBezTo>
                      <a:pt x="229" y="7"/>
                      <a:pt x="229" y="6"/>
                      <a:pt x="229" y="6"/>
                    </a:cubicBezTo>
                    <a:cubicBezTo>
                      <a:pt x="215" y="5"/>
                      <a:pt x="202" y="5"/>
                      <a:pt x="189" y="5"/>
                    </a:cubicBezTo>
                    <a:cubicBezTo>
                      <a:pt x="179" y="5"/>
                      <a:pt x="170" y="5"/>
                      <a:pt x="160" y="5"/>
                    </a:cubicBezTo>
                    <a:cubicBezTo>
                      <a:pt x="151" y="5"/>
                      <a:pt x="142" y="5"/>
                      <a:pt x="132" y="5"/>
                    </a:cubicBezTo>
                    <a:cubicBezTo>
                      <a:pt x="128" y="5"/>
                      <a:pt x="124" y="5"/>
                      <a:pt x="120" y="5"/>
                    </a:cubicBezTo>
                    <a:cubicBezTo>
                      <a:pt x="99" y="5"/>
                      <a:pt x="79" y="4"/>
                      <a:pt x="59" y="3"/>
                    </a:cubicBezTo>
                    <a:cubicBezTo>
                      <a:pt x="45" y="2"/>
                      <a:pt x="32" y="0"/>
                      <a:pt x="19" y="0"/>
                    </a:cubicBezTo>
                  </a:path>
                </a:pathLst>
              </a:custGeom>
              <a:solidFill>
                <a:srgbClr val="F7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2" name="Freeform 163">
                <a:extLst>
                  <a:ext uri="{FF2B5EF4-FFF2-40B4-BE49-F238E27FC236}">
                    <a16:creationId xmlns:a16="http://schemas.microsoft.com/office/drawing/2014/main" id="{0A065CEF-9A52-4F82-9616-5229C263DCF5}"/>
                  </a:ext>
                </a:extLst>
              </p:cNvPr>
              <p:cNvSpPr>
                <a:spLocks/>
              </p:cNvSpPr>
              <p:nvPr/>
            </p:nvSpPr>
            <p:spPr bwMode="auto">
              <a:xfrm>
                <a:off x="5498" y="1835"/>
                <a:ext cx="171" cy="7"/>
              </a:xfrm>
              <a:custGeom>
                <a:avLst/>
                <a:gdLst>
                  <a:gd name="T0" fmla="*/ 31 w 72"/>
                  <a:gd name="T1" fmla="*/ 0 h 3"/>
                  <a:gd name="T2" fmla="*/ 1 w 72"/>
                  <a:gd name="T3" fmla="*/ 1 h 3"/>
                  <a:gd name="T4" fmla="*/ 0 w 72"/>
                  <a:gd name="T5" fmla="*/ 3 h 3"/>
                  <a:gd name="T6" fmla="*/ 68 w 72"/>
                  <a:gd name="T7" fmla="*/ 1 h 3"/>
                  <a:gd name="T8" fmla="*/ 72 w 72"/>
                  <a:gd name="T9" fmla="*/ 1 h 3"/>
                  <a:gd name="T10" fmla="*/ 64 w 72"/>
                  <a:gd name="T11" fmla="*/ 0 h 3"/>
                  <a:gd name="T12" fmla="*/ 31 w 7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2" h="3">
                    <a:moveTo>
                      <a:pt x="31" y="0"/>
                    </a:moveTo>
                    <a:cubicBezTo>
                      <a:pt x="21" y="0"/>
                      <a:pt x="11" y="0"/>
                      <a:pt x="1" y="1"/>
                    </a:cubicBezTo>
                    <a:cubicBezTo>
                      <a:pt x="0" y="1"/>
                      <a:pt x="0" y="2"/>
                      <a:pt x="0" y="3"/>
                    </a:cubicBezTo>
                    <a:cubicBezTo>
                      <a:pt x="23" y="2"/>
                      <a:pt x="46" y="2"/>
                      <a:pt x="68" y="1"/>
                    </a:cubicBezTo>
                    <a:cubicBezTo>
                      <a:pt x="70" y="1"/>
                      <a:pt x="71" y="1"/>
                      <a:pt x="72" y="1"/>
                    </a:cubicBezTo>
                    <a:cubicBezTo>
                      <a:pt x="69" y="1"/>
                      <a:pt x="66" y="0"/>
                      <a:pt x="64" y="0"/>
                    </a:cubicBezTo>
                    <a:cubicBezTo>
                      <a:pt x="53" y="0"/>
                      <a:pt x="42" y="0"/>
                      <a:pt x="31" y="0"/>
                    </a:cubicBezTo>
                  </a:path>
                </a:pathLst>
              </a:custGeom>
              <a:solidFill>
                <a:srgbClr val="F7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3" name="Freeform 164">
                <a:extLst>
                  <a:ext uri="{FF2B5EF4-FFF2-40B4-BE49-F238E27FC236}">
                    <a16:creationId xmlns:a16="http://schemas.microsoft.com/office/drawing/2014/main" id="{6EE18ABC-C61B-420A-AEAB-3C76B84DAEBC}"/>
                  </a:ext>
                </a:extLst>
              </p:cNvPr>
              <p:cNvSpPr>
                <a:spLocks/>
              </p:cNvSpPr>
              <p:nvPr/>
            </p:nvSpPr>
            <p:spPr bwMode="auto">
              <a:xfrm>
                <a:off x="5498" y="1833"/>
                <a:ext cx="430" cy="19"/>
              </a:xfrm>
              <a:custGeom>
                <a:avLst/>
                <a:gdLst>
                  <a:gd name="T0" fmla="*/ 160 w 181"/>
                  <a:gd name="T1" fmla="*/ 0 h 8"/>
                  <a:gd name="T2" fmla="*/ 97 w 181"/>
                  <a:gd name="T3" fmla="*/ 2 h 8"/>
                  <a:gd name="T4" fmla="*/ 96 w 181"/>
                  <a:gd name="T5" fmla="*/ 2 h 8"/>
                  <a:gd name="T6" fmla="*/ 72 w 181"/>
                  <a:gd name="T7" fmla="*/ 2 h 8"/>
                  <a:gd name="T8" fmla="*/ 68 w 181"/>
                  <a:gd name="T9" fmla="*/ 2 h 8"/>
                  <a:gd name="T10" fmla="*/ 0 w 181"/>
                  <a:gd name="T11" fmla="*/ 4 h 8"/>
                  <a:gd name="T12" fmla="*/ 1 w 181"/>
                  <a:gd name="T13" fmla="*/ 4 h 8"/>
                  <a:gd name="T14" fmla="*/ 79 w 181"/>
                  <a:gd name="T15" fmla="*/ 8 h 8"/>
                  <a:gd name="T16" fmla="*/ 92 w 181"/>
                  <a:gd name="T17" fmla="*/ 8 h 8"/>
                  <a:gd name="T18" fmla="*/ 135 w 181"/>
                  <a:gd name="T19" fmla="*/ 6 h 8"/>
                  <a:gd name="T20" fmla="*/ 180 w 181"/>
                  <a:gd name="T21" fmla="*/ 1 h 8"/>
                  <a:gd name="T22" fmla="*/ 180 w 181"/>
                  <a:gd name="T23" fmla="*/ 1 h 8"/>
                  <a:gd name="T24" fmla="*/ 160 w 18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8">
                    <a:moveTo>
                      <a:pt x="160" y="0"/>
                    </a:moveTo>
                    <a:cubicBezTo>
                      <a:pt x="139" y="0"/>
                      <a:pt x="118" y="2"/>
                      <a:pt x="97" y="2"/>
                    </a:cubicBezTo>
                    <a:cubicBezTo>
                      <a:pt x="97" y="2"/>
                      <a:pt x="96" y="2"/>
                      <a:pt x="96" y="2"/>
                    </a:cubicBezTo>
                    <a:cubicBezTo>
                      <a:pt x="88" y="2"/>
                      <a:pt x="80" y="2"/>
                      <a:pt x="72" y="2"/>
                    </a:cubicBezTo>
                    <a:cubicBezTo>
                      <a:pt x="71" y="2"/>
                      <a:pt x="70" y="2"/>
                      <a:pt x="68" y="2"/>
                    </a:cubicBezTo>
                    <a:cubicBezTo>
                      <a:pt x="46" y="3"/>
                      <a:pt x="23" y="3"/>
                      <a:pt x="0" y="4"/>
                    </a:cubicBezTo>
                    <a:cubicBezTo>
                      <a:pt x="0" y="4"/>
                      <a:pt x="1" y="4"/>
                      <a:pt x="1" y="4"/>
                    </a:cubicBezTo>
                    <a:cubicBezTo>
                      <a:pt x="27" y="7"/>
                      <a:pt x="53" y="8"/>
                      <a:pt x="79" y="8"/>
                    </a:cubicBezTo>
                    <a:cubicBezTo>
                      <a:pt x="83" y="8"/>
                      <a:pt x="88" y="8"/>
                      <a:pt x="92" y="8"/>
                    </a:cubicBezTo>
                    <a:cubicBezTo>
                      <a:pt x="106" y="8"/>
                      <a:pt x="121" y="7"/>
                      <a:pt x="135" y="6"/>
                    </a:cubicBezTo>
                    <a:cubicBezTo>
                      <a:pt x="150" y="5"/>
                      <a:pt x="165" y="2"/>
                      <a:pt x="180" y="1"/>
                    </a:cubicBezTo>
                    <a:cubicBezTo>
                      <a:pt x="181" y="1"/>
                      <a:pt x="181" y="1"/>
                      <a:pt x="180" y="1"/>
                    </a:cubicBezTo>
                    <a:cubicBezTo>
                      <a:pt x="173" y="0"/>
                      <a:pt x="167" y="0"/>
                      <a:pt x="160" y="0"/>
                    </a:cubicBezTo>
                  </a:path>
                </a:pathLst>
              </a:custGeom>
              <a:solidFill>
                <a:srgbClr val="F3C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4" name="Freeform 165">
                <a:extLst>
                  <a:ext uri="{FF2B5EF4-FFF2-40B4-BE49-F238E27FC236}">
                    <a16:creationId xmlns:a16="http://schemas.microsoft.com/office/drawing/2014/main" id="{504EA813-E244-4167-93D4-FDC3DA367D8D}"/>
                  </a:ext>
                </a:extLst>
              </p:cNvPr>
              <p:cNvSpPr>
                <a:spLocks/>
              </p:cNvSpPr>
              <p:nvPr/>
            </p:nvSpPr>
            <p:spPr bwMode="auto">
              <a:xfrm>
                <a:off x="6144" y="1747"/>
                <a:ext cx="606" cy="17"/>
              </a:xfrm>
              <a:custGeom>
                <a:avLst/>
                <a:gdLst>
                  <a:gd name="T0" fmla="*/ 100 w 255"/>
                  <a:gd name="T1" fmla="*/ 0 h 7"/>
                  <a:gd name="T2" fmla="*/ 1 w 255"/>
                  <a:gd name="T3" fmla="*/ 3 h 7"/>
                  <a:gd name="T4" fmla="*/ 1 w 255"/>
                  <a:gd name="T5" fmla="*/ 4 h 7"/>
                  <a:gd name="T6" fmla="*/ 129 w 255"/>
                  <a:gd name="T7" fmla="*/ 7 h 7"/>
                  <a:gd name="T8" fmla="*/ 147 w 255"/>
                  <a:gd name="T9" fmla="*/ 7 h 7"/>
                  <a:gd name="T10" fmla="*/ 166 w 255"/>
                  <a:gd name="T11" fmla="*/ 7 h 7"/>
                  <a:gd name="T12" fmla="*/ 184 w 255"/>
                  <a:gd name="T13" fmla="*/ 7 h 7"/>
                  <a:gd name="T14" fmla="*/ 190 w 255"/>
                  <a:gd name="T15" fmla="*/ 7 h 7"/>
                  <a:gd name="T16" fmla="*/ 192 w 255"/>
                  <a:gd name="T17" fmla="*/ 7 h 7"/>
                  <a:gd name="T18" fmla="*/ 212 w 255"/>
                  <a:gd name="T19" fmla="*/ 6 h 7"/>
                  <a:gd name="T20" fmla="*/ 233 w 255"/>
                  <a:gd name="T21" fmla="*/ 6 h 7"/>
                  <a:gd name="T22" fmla="*/ 254 w 255"/>
                  <a:gd name="T23" fmla="*/ 7 h 7"/>
                  <a:gd name="T24" fmla="*/ 254 w 255"/>
                  <a:gd name="T25" fmla="*/ 7 h 7"/>
                  <a:gd name="T26" fmla="*/ 255 w 255"/>
                  <a:gd name="T27" fmla="*/ 6 h 7"/>
                  <a:gd name="T28" fmla="*/ 221 w 255"/>
                  <a:gd name="T29" fmla="*/ 2 h 7"/>
                  <a:gd name="T30" fmla="*/ 214 w 255"/>
                  <a:gd name="T31" fmla="*/ 2 h 7"/>
                  <a:gd name="T32" fmla="*/ 208 w 255"/>
                  <a:gd name="T33" fmla="*/ 2 h 7"/>
                  <a:gd name="T34" fmla="*/ 196 w 255"/>
                  <a:gd name="T35" fmla="*/ 2 h 7"/>
                  <a:gd name="T36" fmla="*/ 134 w 255"/>
                  <a:gd name="T37" fmla="*/ 1 h 7"/>
                  <a:gd name="T38" fmla="*/ 100 w 255"/>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7">
                    <a:moveTo>
                      <a:pt x="100" y="0"/>
                    </a:moveTo>
                    <a:cubicBezTo>
                      <a:pt x="67" y="0"/>
                      <a:pt x="34" y="1"/>
                      <a:pt x="1" y="3"/>
                    </a:cubicBezTo>
                    <a:cubicBezTo>
                      <a:pt x="0" y="3"/>
                      <a:pt x="0" y="4"/>
                      <a:pt x="1" y="4"/>
                    </a:cubicBezTo>
                    <a:cubicBezTo>
                      <a:pt x="44" y="6"/>
                      <a:pt x="87" y="6"/>
                      <a:pt x="129" y="7"/>
                    </a:cubicBezTo>
                    <a:cubicBezTo>
                      <a:pt x="135" y="7"/>
                      <a:pt x="141" y="7"/>
                      <a:pt x="147" y="7"/>
                    </a:cubicBezTo>
                    <a:cubicBezTo>
                      <a:pt x="153" y="7"/>
                      <a:pt x="159" y="7"/>
                      <a:pt x="166" y="7"/>
                    </a:cubicBezTo>
                    <a:cubicBezTo>
                      <a:pt x="172" y="7"/>
                      <a:pt x="178" y="7"/>
                      <a:pt x="184" y="7"/>
                    </a:cubicBezTo>
                    <a:cubicBezTo>
                      <a:pt x="186" y="7"/>
                      <a:pt x="188" y="7"/>
                      <a:pt x="190" y="7"/>
                    </a:cubicBezTo>
                    <a:cubicBezTo>
                      <a:pt x="191" y="7"/>
                      <a:pt x="191" y="7"/>
                      <a:pt x="192" y="7"/>
                    </a:cubicBezTo>
                    <a:cubicBezTo>
                      <a:pt x="198" y="7"/>
                      <a:pt x="205" y="7"/>
                      <a:pt x="212" y="6"/>
                    </a:cubicBezTo>
                    <a:cubicBezTo>
                      <a:pt x="219" y="6"/>
                      <a:pt x="226" y="6"/>
                      <a:pt x="233" y="6"/>
                    </a:cubicBezTo>
                    <a:cubicBezTo>
                      <a:pt x="240" y="6"/>
                      <a:pt x="247" y="6"/>
                      <a:pt x="254" y="7"/>
                    </a:cubicBezTo>
                    <a:cubicBezTo>
                      <a:pt x="254" y="7"/>
                      <a:pt x="254" y="7"/>
                      <a:pt x="254" y="7"/>
                    </a:cubicBezTo>
                    <a:cubicBezTo>
                      <a:pt x="255" y="7"/>
                      <a:pt x="255" y="6"/>
                      <a:pt x="255" y="6"/>
                    </a:cubicBezTo>
                    <a:cubicBezTo>
                      <a:pt x="244" y="3"/>
                      <a:pt x="232" y="2"/>
                      <a:pt x="221" y="2"/>
                    </a:cubicBezTo>
                    <a:cubicBezTo>
                      <a:pt x="219" y="2"/>
                      <a:pt x="217" y="2"/>
                      <a:pt x="214" y="2"/>
                    </a:cubicBezTo>
                    <a:cubicBezTo>
                      <a:pt x="212" y="2"/>
                      <a:pt x="210" y="2"/>
                      <a:pt x="208" y="2"/>
                    </a:cubicBezTo>
                    <a:cubicBezTo>
                      <a:pt x="204" y="2"/>
                      <a:pt x="200" y="2"/>
                      <a:pt x="196" y="2"/>
                    </a:cubicBezTo>
                    <a:cubicBezTo>
                      <a:pt x="176" y="1"/>
                      <a:pt x="155" y="1"/>
                      <a:pt x="134" y="1"/>
                    </a:cubicBezTo>
                    <a:cubicBezTo>
                      <a:pt x="123" y="1"/>
                      <a:pt x="111" y="0"/>
                      <a:pt x="100" y="0"/>
                    </a:cubicBezTo>
                  </a:path>
                </a:pathLst>
              </a:custGeom>
              <a:solidFill>
                <a:srgbClr val="F7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5" name="Freeform 166">
                <a:extLst>
                  <a:ext uri="{FF2B5EF4-FFF2-40B4-BE49-F238E27FC236}">
                    <a16:creationId xmlns:a16="http://schemas.microsoft.com/office/drawing/2014/main" id="{135F6290-7231-4FD7-AA70-A2FB2770F6C8}"/>
                  </a:ext>
                </a:extLst>
              </p:cNvPr>
              <p:cNvSpPr>
                <a:spLocks/>
              </p:cNvSpPr>
              <p:nvPr/>
            </p:nvSpPr>
            <p:spPr bwMode="auto">
              <a:xfrm>
                <a:off x="6109" y="1811"/>
                <a:ext cx="166" cy="8"/>
              </a:xfrm>
              <a:custGeom>
                <a:avLst/>
                <a:gdLst>
                  <a:gd name="T0" fmla="*/ 27 w 70"/>
                  <a:gd name="T1" fmla="*/ 0 h 3"/>
                  <a:gd name="T2" fmla="*/ 1 w 70"/>
                  <a:gd name="T3" fmla="*/ 1 h 3"/>
                  <a:gd name="T4" fmla="*/ 1 w 70"/>
                  <a:gd name="T5" fmla="*/ 3 h 3"/>
                  <a:gd name="T6" fmla="*/ 7 w 70"/>
                  <a:gd name="T7" fmla="*/ 3 h 3"/>
                  <a:gd name="T8" fmla="*/ 70 w 70"/>
                  <a:gd name="T9" fmla="*/ 1 h 3"/>
                  <a:gd name="T10" fmla="*/ 27 w 70"/>
                  <a:gd name="T11" fmla="*/ 0 h 3"/>
                </a:gdLst>
                <a:ahLst/>
                <a:cxnLst>
                  <a:cxn ang="0">
                    <a:pos x="T0" y="T1"/>
                  </a:cxn>
                  <a:cxn ang="0">
                    <a:pos x="T2" y="T3"/>
                  </a:cxn>
                  <a:cxn ang="0">
                    <a:pos x="T4" y="T5"/>
                  </a:cxn>
                  <a:cxn ang="0">
                    <a:pos x="T6" y="T7"/>
                  </a:cxn>
                  <a:cxn ang="0">
                    <a:pos x="T8" y="T9"/>
                  </a:cxn>
                  <a:cxn ang="0">
                    <a:pos x="T10" y="T11"/>
                  </a:cxn>
                </a:cxnLst>
                <a:rect l="0" t="0" r="r" b="b"/>
                <a:pathLst>
                  <a:path w="70" h="3">
                    <a:moveTo>
                      <a:pt x="27" y="0"/>
                    </a:moveTo>
                    <a:cubicBezTo>
                      <a:pt x="18" y="0"/>
                      <a:pt x="10" y="0"/>
                      <a:pt x="1" y="1"/>
                    </a:cubicBezTo>
                    <a:cubicBezTo>
                      <a:pt x="0" y="1"/>
                      <a:pt x="0" y="3"/>
                      <a:pt x="1" y="3"/>
                    </a:cubicBezTo>
                    <a:cubicBezTo>
                      <a:pt x="3" y="3"/>
                      <a:pt x="5" y="3"/>
                      <a:pt x="7" y="3"/>
                    </a:cubicBezTo>
                    <a:cubicBezTo>
                      <a:pt x="28" y="3"/>
                      <a:pt x="49" y="2"/>
                      <a:pt x="70" y="1"/>
                    </a:cubicBezTo>
                    <a:cubicBezTo>
                      <a:pt x="56" y="1"/>
                      <a:pt x="41" y="0"/>
                      <a:pt x="27" y="0"/>
                    </a:cubicBezTo>
                  </a:path>
                </a:pathLst>
              </a:custGeom>
              <a:solidFill>
                <a:srgbClr val="F7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6" name="Freeform 167">
                <a:extLst>
                  <a:ext uri="{FF2B5EF4-FFF2-40B4-BE49-F238E27FC236}">
                    <a16:creationId xmlns:a16="http://schemas.microsoft.com/office/drawing/2014/main" id="{9C256DC3-FAF7-4492-8E72-A9802E3E2E31}"/>
                  </a:ext>
                </a:extLst>
              </p:cNvPr>
              <p:cNvSpPr>
                <a:spLocks/>
              </p:cNvSpPr>
              <p:nvPr/>
            </p:nvSpPr>
            <p:spPr bwMode="auto">
              <a:xfrm>
                <a:off x="6125" y="1814"/>
                <a:ext cx="478" cy="21"/>
              </a:xfrm>
              <a:custGeom>
                <a:avLst/>
                <a:gdLst>
                  <a:gd name="T0" fmla="*/ 63 w 201"/>
                  <a:gd name="T1" fmla="*/ 0 h 9"/>
                  <a:gd name="T2" fmla="*/ 0 w 201"/>
                  <a:gd name="T3" fmla="*/ 2 h 9"/>
                  <a:gd name="T4" fmla="*/ 132 w 201"/>
                  <a:gd name="T5" fmla="*/ 9 h 9"/>
                  <a:gd name="T6" fmla="*/ 201 w 201"/>
                  <a:gd name="T7" fmla="*/ 7 h 9"/>
                  <a:gd name="T8" fmla="*/ 201 w 201"/>
                  <a:gd name="T9" fmla="*/ 7 h 9"/>
                  <a:gd name="T10" fmla="*/ 96 w 201"/>
                  <a:gd name="T11" fmla="*/ 2 h 9"/>
                  <a:gd name="T12" fmla="*/ 63 w 20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01" h="9">
                    <a:moveTo>
                      <a:pt x="63" y="0"/>
                    </a:moveTo>
                    <a:cubicBezTo>
                      <a:pt x="42" y="1"/>
                      <a:pt x="21" y="2"/>
                      <a:pt x="0" y="2"/>
                    </a:cubicBezTo>
                    <a:cubicBezTo>
                      <a:pt x="44" y="7"/>
                      <a:pt x="88" y="9"/>
                      <a:pt x="132" y="9"/>
                    </a:cubicBezTo>
                    <a:cubicBezTo>
                      <a:pt x="155" y="9"/>
                      <a:pt x="178" y="8"/>
                      <a:pt x="201" y="7"/>
                    </a:cubicBezTo>
                    <a:cubicBezTo>
                      <a:pt x="201" y="7"/>
                      <a:pt x="201" y="7"/>
                      <a:pt x="201" y="7"/>
                    </a:cubicBezTo>
                    <a:cubicBezTo>
                      <a:pt x="166" y="5"/>
                      <a:pt x="131" y="4"/>
                      <a:pt x="96" y="2"/>
                    </a:cubicBezTo>
                    <a:cubicBezTo>
                      <a:pt x="85" y="2"/>
                      <a:pt x="74" y="1"/>
                      <a:pt x="63" y="0"/>
                    </a:cubicBezTo>
                  </a:path>
                </a:pathLst>
              </a:custGeom>
              <a:solidFill>
                <a:srgbClr val="F3C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7" name="Freeform 168">
                <a:extLst>
                  <a:ext uri="{FF2B5EF4-FFF2-40B4-BE49-F238E27FC236}">
                    <a16:creationId xmlns:a16="http://schemas.microsoft.com/office/drawing/2014/main" id="{486B7005-6430-4571-A754-751C4A504E95}"/>
                  </a:ext>
                </a:extLst>
              </p:cNvPr>
              <p:cNvSpPr>
                <a:spLocks/>
              </p:cNvSpPr>
              <p:nvPr/>
            </p:nvSpPr>
            <p:spPr bwMode="auto">
              <a:xfrm>
                <a:off x="6869" y="1857"/>
                <a:ext cx="50" cy="12"/>
              </a:xfrm>
              <a:custGeom>
                <a:avLst/>
                <a:gdLst>
                  <a:gd name="T0" fmla="*/ 1 w 21"/>
                  <a:gd name="T1" fmla="*/ 0 h 5"/>
                  <a:gd name="T2" fmla="*/ 1 w 21"/>
                  <a:gd name="T3" fmla="*/ 2 h 5"/>
                  <a:gd name="T4" fmla="*/ 21 w 21"/>
                  <a:gd name="T5" fmla="*/ 5 h 5"/>
                  <a:gd name="T6" fmla="*/ 21 w 21"/>
                  <a:gd name="T7" fmla="*/ 0 h 5"/>
                  <a:gd name="T8" fmla="*/ 1 w 21"/>
                  <a:gd name="T9" fmla="*/ 0 h 5"/>
                  <a:gd name="T10" fmla="*/ 1 w 21"/>
                  <a:gd name="T11" fmla="*/ 0 h 5"/>
                </a:gdLst>
                <a:ahLst/>
                <a:cxnLst>
                  <a:cxn ang="0">
                    <a:pos x="T0" y="T1"/>
                  </a:cxn>
                  <a:cxn ang="0">
                    <a:pos x="T2" y="T3"/>
                  </a:cxn>
                  <a:cxn ang="0">
                    <a:pos x="T4" y="T5"/>
                  </a:cxn>
                  <a:cxn ang="0">
                    <a:pos x="T6" y="T7"/>
                  </a:cxn>
                  <a:cxn ang="0">
                    <a:pos x="T8" y="T9"/>
                  </a:cxn>
                  <a:cxn ang="0">
                    <a:pos x="T10" y="T11"/>
                  </a:cxn>
                </a:cxnLst>
                <a:rect l="0" t="0" r="r" b="b"/>
                <a:pathLst>
                  <a:path w="21" h="5">
                    <a:moveTo>
                      <a:pt x="1" y="0"/>
                    </a:moveTo>
                    <a:cubicBezTo>
                      <a:pt x="0" y="0"/>
                      <a:pt x="0" y="2"/>
                      <a:pt x="1" y="2"/>
                    </a:cubicBezTo>
                    <a:cubicBezTo>
                      <a:pt x="8" y="3"/>
                      <a:pt x="14" y="4"/>
                      <a:pt x="21" y="5"/>
                    </a:cubicBezTo>
                    <a:cubicBezTo>
                      <a:pt x="21" y="0"/>
                      <a:pt x="21" y="0"/>
                      <a:pt x="21" y="0"/>
                    </a:cubicBezTo>
                    <a:cubicBezTo>
                      <a:pt x="15" y="0"/>
                      <a:pt x="8" y="0"/>
                      <a:pt x="1" y="0"/>
                    </a:cubicBezTo>
                    <a:cubicBezTo>
                      <a:pt x="1" y="0"/>
                      <a:pt x="1" y="0"/>
                      <a:pt x="1" y="0"/>
                    </a:cubicBezTo>
                  </a:path>
                </a:pathLst>
              </a:custGeom>
              <a:solidFill>
                <a:srgbClr val="F3C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8" name="Freeform 169">
                <a:extLst>
                  <a:ext uri="{FF2B5EF4-FFF2-40B4-BE49-F238E27FC236}">
                    <a16:creationId xmlns:a16="http://schemas.microsoft.com/office/drawing/2014/main" id="{2ED66BCE-D19E-4275-A239-052C4A59F79C}"/>
                  </a:ext>
                </a:extLst>
              </p:cNvPr>
              <p:cNvSpPr>
                <a:spLocks/>
              </p:cNvSpPr>
              <p:nvPr/>
            </p:nvSpPr>
            <p:spPr bwMode="auto">
              <a:xfrm>
                <a:off x="6919" y="1857"/>
                <a:ext cx="7" cy="12"/>
              </a:xfrm>
              <a:custGeom>
                <a:avLst/>
                <a:gdLst>
                  <a:gd name="T0" fmla="*/ 0 w 3"/>
                  <a:gd name="T1" fmla="*/ 0 h 5"/>
                  <a:gd name="T2" fmla="*/ 0 w 3"/>
                  <a:gd name="T3" fmla="*/ 5 h 5"/>
                  <a:gd name="T4" fmla="*/ 3 w 3"/>
                  <a:gd name="T5" fmla="*/ 5 h 5"/>
                  <a:gd name="T6" fmla="*/ 3 w 3"/>
                  <a:gd name="T7" fmla="*/ 0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5"/>
                      <a:pt x="0" y="5"/>
                      <a:pt x="0" y="5"/>
                    </a:cubicBezTo>
                    <a:cubicBezTo>
                      <a:pt x="1" y="5"/>
                      <a:pt x="2" y="5"/>
                      <a:pt x="3" y="5"/>
                    </a:cubicBezTo>
                    <a:cubicBezTo>
                      <a:pt x="3" y="0"/>
                      <a:pt x="3" y="0"/>
                      <a:pt x="3" y="0"/>
                    </a:cubicBezTo>
                    <a:cubicBezTo>
                      <a:pt x="2" y="0"/>
                      <a:pt x="1" y="0"/>
                      <a:pt x="0" y="0"/>
                    </a:cubicBezTo>
                  </a:path>
                </a:pathLst>
              </a:custGeom>
              <a:solidFill>
                <a:srgbClr val="EEB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9" name="Freeform 170">
                <a:extLst>
                  <a:ext uri="{FF2B5EF4-FFF2-40B4-BE49-F238E27FC236}">
                    <a16:creationId xmlns:a16="http://schemas.microsoft.com/office/drawing/2014/main" id="{8E1C8080-A426-43B6-A297-35BD974DD533}"/>
                  </a:ext>
                </a:extLst>
              </p:cNvPr>
              <p:cNvSpPr>
                <a:spLocks/>
              </p:cNvSpPr>
              <p:nvPr/>
            </p:nvSpPr>
            <p:spPr bwMode="auto">
              <a:xfrm>
                <a:off x="5208" y="2451"/>
                <a:ext cx="34" cy="39"/>
              </a:xfrm>
              <a:custGeom>
                <a:avLst/>
                <a:gdLst>
                  <a:gd name="T0" fmla="*/ 2 w 14"/>
                  <a:gd name="T1" fmla="*/ 4 h 16"/>
                  <a:gd name="T2" fmla="*/ 1 w 14"/>
                  <a:gd name="T3" fmla="*/ 13 h 16"/>
                  <a:gd name="T4" fmla="*/ 8 w 14"/>
                  <a:gd name="T5" fmla="*/ 15 h 16"/>
                  <a:gd name="T6" fmla="*/ 9 w 14"/>
                  <a:gd name="T7" fmla="*/ 15 h 16"/>
                  <a:gd name="T8" fmla="*/ 9 w 14"/>
                  <a:gd name="T9" fmla="*/ 15 h 16"/>
                  <a:gd name="T10" fmla="*/ 10 w 14"/>
                  <a:gd name="T11" fmla="*/ 15 h 16"/>
                  <a:gd name="T12" fmla="*/ 9 w 14"/>
                  <a:gd name="T13" fmla="*/ 15 h 16"/>
                  <a:gd name="T14" fmla="*/ 14 w 14"/>
                  <a:gd name="T15" fmla="*/ 9 h 16"/>
                  <a:gd name="T16" fmla="*/ 2 w 14"/>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6">
                    <a:moveTo>
                      <a:pt x="2" y="4"/>
                    </a:moveTo>
                    <a:cubicBezTo>
                      <a:pt x="0" y="7"/>
                      <a:pt x="0" y="10"/>
                      <a:pt x="1" y="13"/>
                    </a:cubicBezTo>
                    <a:cubicBezTo>
                      <a:pt x="3" y="15"/>
                      <a:pt x="5" y="16"/>
                      <a:pt x="8" y="15"/>
                    </a:cubicBezTo>
                    <a:cubicBezTo>
                      <a:pt x="8" y="15"/>
                      <a:pt x="9" y="15"/>
                      <a:pt x="9" y="15"/>
                    </a:cubicBezTo>
                    <a:cubicBezTo>
                      <a:pt x="9" y="15"/>
                      <a:pt x="9" y="15"/>
                      <a:pt x="9" y="15"/>
                    </a:cubicBezTo>
                    <a:cubicBezTo>
                      <a:pt x="10" y="15"/>
                      <a:pt x="10" y="15"/>
                      <a:pt x="10" y="15"/>
                    </a:cubicBezTo>
                    <a:cubicBezTo>
                      <a:pt x="9" y="15"/>
                      <a:pt x="9" y="15"/>
                      <a:pt x="9" y="15"/>
                    </a:cubicBezTo>
                    <a:cubicBezTo>
                      <a:pt x="12" y="14"/>
                      <a:pt x="14" y="12"/>
                      <a:pt x="14" y="9"/>
                    </a:cubicBezTo>
                    <a:cubicBezTo>
                      <a:pt x="14" y="3"/>
                      <a:pt x="6" y="0"/>
                      <a:pt x="2" y="4"/>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0" name="Freeform 171">
                <a:extLst>
                  <a:ext uri="{FF2B5EF4-FFF2-40B4-BE49-F238E27FC236}">
                    <a16:creationId xmlns:a16="http://schemas.microsoft.com/office/drawing/2014/main" id="{C9673F52-8F0B-42C4-8CC9-100C72E85F4F}"/>
                  </a:ext>
                </a:extLst>
              </p:cNvPr>
              <p:cNvSpPr>
                <a:spLocks/>
              </p:cNvSpPr>
              <p:nvPr/>
            </p:nvSpPr>
            <p:spPr bwMode="auto">
              <a:xfrm>
                <a:off x="5185" y="2221"/>
                <a:ext cx="57" cy="52"/>
              </a:xfrm>
              <a:custGeom>
                <a:avLst/>
                <a:gdLst>
                  <a:gd name="T0" fmla="*/ 7 w 24"/>
                  <a:gd name="T1" fmla="*/ 3 h 22"/>
                  <a:gd name="T2" fmla="*/ 9 w 24"/>
                  <a:gd name="T3" fmla="*/ 21 h 22"/>
                  <a:gd name="T4" fmla="*/ 17 w 24"/>
                  <a:gd name="T5" fmla="*/ 20 h 22"/>
                  <a:gd name="T6" fmla="*/ 19 w 24"/>
                  <a:gd name="T7" fmla="*/ 19 h 22"/>
                  <a:gd name="T8" fmla="*/ 20 w 24"/>
                  <a:gd name="T9" fmla="*/ 6 h 22"/>
                  <a:gd name="T10" fmla="*/ 7 w 24"/>
                  <a:gd name="T11" fmla="*/ 3 h 22"/>
                </a:gdLst>
                <a:ahLst/>
                <a:cxnLst>
                  <a:cxn ang="0">
                    <a:pos x="T0" y="T1"/>
                  </a:cxn>
                  <a:cxn ang="0">
                    <a:pos x="T2" y="T3"/>
                  </a:cxn>
                  <a:cxn ang="0">
                    <a:pos x="T4" y="T5"/>
                  </a:cxn>
                  <a:cxn ang="0">
                    <a:pos x="T6" y="T7"/>
                  </a:cxn>
                  <a:cxn ang="0">
                    <a:pos x="T8" y="T9"/>
                  </a:cxn>
                  <a:cxn ang="0">
                    <a:pos x="T10" y="T11"/>
                  </a:cxn>
                </a:cxnLst>
                <a:rect l="0" t="0" r="r" b="b"/>
                <a:pathLst>
                  <a:path w="24" h="22">
                    <a:moveTo>
                      <a:pt x="7" y="3"/>
                    </a:moveTo>
                    <a:cubicBezTo>
                      <a:pt x="0" y="8"/>
                      <a:pt x="2" y="18"/>
                      <a:pt x="9" y="21"/>
                    </a:cubicBezTo>
                    <a:cubicBezTo>
                      <a:pt x="12" y="22"/>
                      <a:pt x="15" y="21"/>
                      <a:pt x="17" y="20"/>
                    </a:cubicBezTo>
                    <a:cubicBezTo>
                      <a:pt x="17" y="19"/>
                      <a:pt x="18" y="19"/>
                      <a:pt x="19" y="19"/>
                    </a:cubicBezTo>
                    <a:cubicBezTo>
                      <a:pt x="24" y="16"/>
                      <a:pt x="23" y="9"/>
                      <a:pt x="20" y="6"/>
                    </a:cubicBezTo>
                    <a:cubicBezTo>
                      <a:pt x="17" y="2"/>
                      <a:pt x="12" y="0"/>
                      <a:pt x="7" y="3"/>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1" name="Freeform 172">
                <a:extLst>
                  <a:ext uri="{FF2B5EF4-FFF2-40B4-BE49-F238E27FC236}">
                    <a16:creationId xmlns:a16="http://schemas.microsoft.com/office/drawing/2014/main" id="{62E9431C-7206-4F3F-8BB6-EE1D3AC21F7F}"/>
                  </a:ext>
                </a:extLst>
              </p:cNvPr>
              <p:cNvSpPr>
                <a:spLocks/>
              </p:cNvSpPr>
              <p:nvPr/>
            </p:nvSpPr>
            <p:spPr bwMode="auto">
              <a:xfrm>
                <a:off x="4961" y="2099"/>
                <a:ext cx="148" cy="86"/>
              </a:xfrm>
              <a:custGeom>
                <a:avLst/>
                <a:gdLst>
                  <a:gd name="T0" fmla="*/ 35 w 62"/>
                  <a:gd name="T1" fmla="*/ 1 h 36"/>
                  <a:gd name="T2" fmla="*/ 9 w 62"/>
                  <a:gd name="T3" fmla="*/ 9 h 36"/>
                  <a:gd name="T4" fmla="*/ 8 w 62"/>
                  <a:gd name="T5" fmla="*/ 32 h 36"/>
                  <a:gd name="T6" fmla="*/ 22 w 62"/>
                  <a:gd name="T7" fmla="*/ 36 h 36"/>
                  <a:gd name="T8" fmla="*/ 56 w 62"/>
                  <a:gd name="T9" fmla="*/ 21 h 36"/>
                  <a:gd name="T10" fmla="*/ 35 w 62"/>
                  <a:gd name="T11" fmla="*/ 1 h 36"/>
                </a:gdLst>
                <a:ahLst/>
                <a:cxnLst>
                  <a:cxn ang="0">
                    <a:pos x="T0" y="T1"/>
                  </a:cxn>
                  <a:cxn ang="0">
                    <a:pos x="T2" y="T3"/>
                  </a:cxn>
                  <a:cxn ang="0">
                    <a:pos x="T4" y="T5"/>
                  </a:cxn>
                  <a:cxn ang="0">
                    <a:pos x="T6" y="T7"/>
                  </a:cxn>
                  <a:cxn ang="0">
                    <a:pos x="T8" y="T9"/>
                  </a:cxn>
                  <a:cxn ang="0">
                    <a:pos x="T10" y="T11"/>
                  </a:cxn>
                </a:cxnLst>
                <a:rect l="0" t="0" r="r" b="b"/>
                <a:pathLst>
                  <a:path w="62" h="36">
                    <a:moveTo>
                      <a:pt x="35" y="1"/>
                    </a:moveTo>
                    <a:cubicBezTo>
                      <a:pt x="26" y="2"/>
                      <a:pt x="16" y="4"/>
                      <a:pt x="9" y="9"/>
                    </a:cubicBezTo>
                    <a:cubicBezTo>
                      <a:pt x="0" y="15"/>
                      <a:pt x="0" y="27"/>
                      <a:pt x="8" y="32"/>
                    </a:cubicBezTo>
                    <a:cubicBezTo>
                      <a:pt x="12" y="35"/>
                      <a:pt x="18" y="36"/>
                      <a:pt x="22" y="36"/>
                    </a:cubicBezTo>
                    <a:cubicBezTo>
                      <a:pt x="35" y="36"/>
                      <a:pt x="50" y="33"/>
                      <a:pt x="56" y="21"/>
                    </a:cubicBezTo>
                    <a:cubicBezTo>
                      <a:pt x="62" y="7"/>
                      <a:pt x="46" y="0"/>
                      <a:pt x="35" y="1"/>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2" name="Freeform 173">
                <a:extLst>
                  <a:ext uri="{FF2B5EF4-FFF2-40B4-BE49-F238E27FC236}">
                    <a16:creationId xmlns:a16="http://schemas.microsoft.com/office/drawing/2014/main" id="{DF2E3897-B862-42C9-932C-354B360AFEE2}"/>
                  </a:ext>
                </a:extLst>
              </p:cNvPr>
              <p:cNvSpPr>
                <a:spLocks/>
              </p:cNvSpPr>
              <p:nvPr/>
            </p:nvSpPr>
            <p:spPr bwMode="auto">
              <a:xfrm>
                <a:off x="4897" y="2356"/>
                <a:ext cx="174" cy="105"/>
              </a:xfrm>
              <a:custGeom>
                <a:avLst/>
                <a:gdLst>
                  <a:gd name="T0" fmla="*/ 31 w 73"/>
                  <a:gd name="T1" fmla="*/ 5 h 44"/>
                  <a:gd name="T2" fmla="*/ 5 w 73"/>
                  <a:gd name="T3" fmla="*/ 22 h 44"/>
                  <a:gd name="T4" fmla="*/ 21 w 73"/>
                  <a:gd name="T5" fmla="*/ 44 h 44"/>
                  <a:gd name="T6" fmla="*/ 28 w 73"/>
                  <a:gd name="T7" fmla="*/ 43 h 44"/>
                  <a:gd name="T8" fmla="*/ 47 w 73"/>
                  <a:gd name="T9" fmla="*/ 39 h 44"/>
                  <a:gd name="T10" fmla="*/ 61 w 73"/>
                  <a:gd name="T11" fmla="*/ 8 h 44"/>
                  <a:gd name="T12" fmla="*/ 31 w 73"/>
                  <a:gd name="T13" fmla="*/ 5 h 44"/>
                </a:gdLst>
                <a:ahLst/>
                <a:cxnLst>
                  <a:cxn ang="0">
                    <a:pos x="T0" y="T1"/>
                  </a:cxn>
                  <a:cxn ang="0">
                    <a:pos x="T2" y="T3"/>
                  </a:cxn>
                  <a:cxn ang="0">
                    <a:pos x="T4" y="T5"/>
                  </a:cxn>
                  <a:cxn ang="0">
                    <a:pos x="T6" y="T7"/>
                  </a:cxn>
                  <a:cxn ang="0">
                    <a:pos x="T8" y="T9"/>
                  </a:cxn>
                  <a:cxn ang="0">
                    <a:pos x="T10" y="T11"/>
                  </a:cxn>
                  <a:cxn ang="0">
                    <a:pos x="T12" y="T13"/>
                  </a:cxn>
                </a:cxnLst>
                <a:rect l="0" t="0" r="r" b="b"/>
                <a:pathLst>
                  <a:path w="73" h="44">
                    <a:moveTo>
                      <a:pt x="31" y="5"/>
                    </a:moveTo>
                    <a:cubicBezTo>
                      <a:pt x="22" y="8"/>
                      <a:pt x="10" y="13"/>
                      <a:pt x="5" y="22"/>
                    </a:cubicBezTo>
                    <a:cubicBezTo>
                      <a:pt x="0" y="33"/>
                      <a:pt x="10" y="44"/>
                      <a:pt x="21" y="44"/>
                    </a:cubicBezTo>
                    <a:cubicBezTo>
                      <a:pt x="23" y="44"/>
                      <a:pt x="25" y="43"/>
                      <a:pt x="28" y="43"/>
                    </a:cubicBezTo>
                    <a:cubicBezTo>
                      <a:pt x="35" y="43"/>
                      <a:pt x="42" y="41"/>
                      <a:pt x="47" y="39"/>
                    </a:cubicBezTo>
                    <a:cubicBezTo>
                      <a:pt x="59" y="35"/>
                      <a:pt x="73" y="21"/>
                      <a:pt x="61" y="8"/>
                    </a:cubicBezTo>
                    <a:cubicBezTo>
                      <a:pt x="53" y="0"/>
                      <a:pt x="41" y="2"/>
                      <a:pt x="31" y="5"/>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3" name="Freeform 174">
                <a:extLst>
                  <a:ext uri="{FF2B5EF4-FFF2-40B4-BE49-F238E27FC236}">
                    <a16:creationId xmlns:a16="http://schemas.microsoft.com/office/drawing/2014/main" id="{69193E5A-3B6D-4502-A061-D2DC3E566569}"/>
                  </a:ext>
                </a:extLst>
              </p:cNvPr>
              <p:cNvSpPr>
                <a:spLocks/>
              </p:cNvSpPr>
              <p:nvPr/>
            </p:nvSpPr>
            <p:spPr bwMode="auto">
              <a:xfrm>
                <a:off x="5624" y="2292"/>
                <a:ext cx="45" cy="38"/>
              </a:xfrm>
              <a:custGeom>
                <a:avLst/>
                <a:gdLst>
                  <a:gd name="T0" fmla="*/ 3 w 19"/>
                  <a:gd name="T1" fmla="*/ 3 h 16"/>
                  <a:gd name="T2" fmla="*/ 2 w 19"/>
                  <a:gd name="T3" fmla="*/ 11 h 16"/>
                  <a:gd name="T4" fmla="*/ 8 w 19"/>
                  <a:gd name="T5" fmla="*/ 14 h 16"/>
                  <a:gd name="T6" fmla="*/ 8 w 19"/>
                  <a:gd name="T7" fmla="*/ 14 h 16"/>
                  <a:gd name="T8" fmla="*/ 11 w 19"/>
                  <a:gd name="T9" fmla="*/ 2 h 16"/>
                  <a:gd name="T10" fmla="*/ 10 w 19"/>
                  <a:gd name="T11" fmla="*/ 1 h 16"/>
                  <a:gd name="T12" fmla="*/ 3 w 19"/>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3" y="3"/>
                    </a:moveTo>
                    <a:cubicBezTo>
                      <a:pt x="0" y="5"/>
                      <a:pt x="1" y="9"/>
                      <a:pt x="2" y="11"/>
                    </a:cubicBezTo>
                    <a:cubicBezTo>
                      <a:pt x="3" y="13"/>
                      <a:pt x="6" y="14"/>
                      <a:pt x="8" y="14"/>
                    </a:cubicBezTo>
                    <a:cubicBezTo>
                      <a:pt x="8" y="14"/>
                      <a:pt x="8" y="14"/>
                      <a:pt x="8" y="14"/>
                    </a:cubicBezTo>
                    <a:cubicBezTo>
                      <a:pt x="16" y="16"/>
                      <a:pt x="19" y="3"/>
                      <a:pt x="11" y="2"/>
                    </a:cubicBezTo>
                    <a:cubicBezTo>
                      <a:pt x="10" y="1"/>
                      <a:pt x="10" y="1"/>
                      <a:pt x="10" y="1"/>
                    </a:cubicBezTo>
                    <a:cubicBezTo>
                      <a:pt x="8" y="0"/>
                      <a:pt x="5" y="1"/>
                      <a:pt x="3" y="3"/>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4" name="Freeform 175">
                <a:extLst>
                  <a:ext uri="{FF2B5EF4-FFF2-40B4-BE49-F238E27FC236}">
                    <a16:creationId xmlns:a16="http://schemas.microsoft.com/office/drawing/2014/main" id="{B46A82CE-AE41-4F0E-8F19-4371EB735941}"/>
                  </a:ext>
                </a:extLst>
              </p:cNvPr>
              <p:cNvSpPr>
                <a:spLocks/>
              </p:cNvSpPr>
              <p:nvPr/>
            </p:nvSpPr>
            <p:spPr bwMode="auto">
              <a:xfrm>
                <a:off x="5534" y="2518"/>
                <a:ext cx="71" cy="50"/>
              </a:xfrm>
              <a:custGeom>
                <a:avLst/>
                <a:gdLst>
                  <a:gd name="T0" fmla="*/ 12 w 30"/>
                  <a:gd name="T1" fmla="*/ 0 h 21"/>
                  <a:gd name="T2" fmla="*/ 5 w 30"/>
                  <a:gd name="T3" fmla="*/ 3 h 21"/>
                  <a:gd name="T4" fmla="*/ 2 w 30"/>
                  <a:gd name="T5" fmla="*/ 6 h 21"/>
                  <a:gd name="T6" fmla="*/ 1 w 30"/>
                  <a:gd name="T7" fmla="*/ 13 h 21"/>
                  <a:gd name="T8" fmla="*/ 11 w 30"/>
                  <a:gd name="T9" fmla="*/ 21 h 21"/>
                  <a:gd name="T10" fmla="*/ 23 w 30"/>
                  <a:gd name="T11" fmla="*/ 19 h 21"/>
                  <a:gd name="T12" fmla="*/ 27 w 30"/>
                  <a:gd name="T13" fmla="*/ 7 h 21"/>
                  <a:gd name="T14" fmla="*/ 26 w 30"/>
                  <a:gd name="T15" fmla="*/ 6 h 21"/>
                  <a:gd name="T16" fmla="*/ 22 w 30"/>
                  <a:gd name="T17" fmla="*/ 2 h 21"/>
                  <a:gd name="T18" fmla="*/ 12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12" y="0"/>
                    </a:moveTo>
                    <a:cubicBezTo>
                      <a:pt x="9" y="1"/>
                      <a:pt x="7" y="2"/>
                      <a:pt x="5" y="3"/>
                    </a:cubicBezTo>
                    <a:cubicBezTo>
                      <a:pt x="3" y="4"/>
                      <a:pt x="3" y="5"/>
                      <a:pt x="2" y="6"/>
                    </a:cubicBezTo>
                    <a:cubicBezTo>
                      <a:pt x="1" y="8"/>
                      <a:pt x="0" y="11"/>
                      <a:pt x="1" y="13"/>
                    </a:cubicBezTo>
                    <a:cubicBezTo>
                      <a:pt x="3" y="17"/>
                      <a:pt x="7" y="21"/>
                      <a:pt x="11" y="21"/>
                    </a:cubicBezTo>
                    <a:cubicBezTo>
                      <a:pt x="15" y="21"/>
                      <a:pt x="19" y="21"/>
                      <a:pt x="23" y="19"/>
                    </a:cubicBezTo>
                    <a:cubicBezTo>
                      <a:pt x="27" y="17"/>
                      <a:pt x="30" y="11"/>
                      <a:pt x="27" y="7"/>
                    </a:cubicBezTo>
                    <a:cubicBezTo>
                      <a:pt x="26" y="6"/>
                      <a:pt x="26" y="6"/>
                      <a:pt x="26" y="6"/>
                    </a:cubicBezTo>
                    <a:cubicBezTo>
                      <a:pt x="25" y="4"/>
                      <a:pt x="24" y="2"/>
                      <a:pt x="22" y="2"/>
                    </a:cubicBezTo>
                    <a:cubicBezTo>
                      <a:pt x="18" y="0"/>
                      <a:pt x="15" y="0"/>
                      <a:pt x="12" y="0"/>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5" name="Freeform 176">
                <a:extLst>
                  <a:ext uri="{FF2B5EF4-FFF2-40B4-BE49-F238E27FC236}">
                    <a16:creationId xmlns:a16="http://schemas.microsoft.com/office/drawing/2014/main" id="{9E26F535-601D-4395-BD0B-075E27D8791C}"/>
                  </a:ext>
                </a:extLst>
              </p:cNvPr>
              <p:cNvSpPr>
                <a:spLocks/>
              </p:cNvSpPr>
              <p:nvPr/>
            </p:nvSpPr>
            <p:spPr bwMode="auto">
              <a:xfrm>
                <a:off x="5890" y="2485"/>
                <a:ext cx="74" cy="64"/>
              </a:xfrm>
              <a:custGeom>
                <a:avLst/>
                <a:gdLst>
                  <a:gd name="T0" fmla="*/ 1 w 31"/>
                  <a:gd name="T1" fmla="*/ 9 h 27"/>
                  <a:gd name="T2" fmla="*/ 2 w 31"/>
                  <a:gd name="T3" fmla="*/ 20 h 27"/>
                  <a:gd name="T4" fmla="*/ 11 w 31"/>
                  <a:gd name="T5" fmla="*/ 27 h 27"/>
                  <a:gd name="T6" fmla="*/ 29 w 31"/>
                  <a:gd name="T7" fmla="*/ 20 h 27"/>
                  <a:gd name="T8" fmla="*/ 31 w 31"/>
                  <a:gd name="T9" fmla="*/ 13 h 27"/>
                  <a:gd name="T10" fmla="*/ 19 w 31"/>
                  <a:gd name="T11" fmla="*/ 1 h 27"/>
                  <a:gd name="T12" fmla="*/ 1 w 31"/>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31" h="27">
                    <a:moveTo>
                      <a:pt x="1" y="9"/>
                    </a:moveTo>
                    <a:cubicBezTo>
                      <a:pt x="0" y="13"/>
                      <a:pt x="0" y="17"/>
                      <a:pt x="2" y="20"/>
                    </a:cubicBezTo>
                    <a:cubicBezTo>
                      <a:pt x="3" y="24"/>
                      <a:pt x="7" y="27"/>
                      <a:pt x="11" y="27"/>
                    </a:cubicBezTo>
                    <a:cubicBezTo>
                      <a:pt x="18" y="27"/>
                      <a:pt x="25" y="25"/>
                      <a:pt x="29" y="20"/>
                    </a:cubicBezTo>
                    <a:cubicBezTo>
                      <a:pt x="30" y="18"/>
                      <a:pt x="31" y="16"/>
                      <a:pt x="31" y="13"/>
                    </a:cubicBezTo>
                    <a:cubicBezTo>
                      <a:pt x="30" y="6"/>
                      <a:pt x="25" y="2"/>
                      <a:pt x="19" y="1"/>
                    </a:cubicBezTo>
                    <a:cubicBezTo>
                      <a:pt x="12" y="0"/>
                      <a:pt x="4" y="2"/>
                      <a:pt x="1" y="9"/>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6" name="Freeform 177">
                <a:extLst>
                  <a:ext uri="{FF2B5EF4-FFF2-40B4-BE49-F238E27FC236}">
                    <a16:creationId xmlns:a16="http://schemas.microsoft.com/office/drawing/2014/main" id="{D8CF5FAE-3DF1-4C05-868C-6BDB48A03DAA}"/>
                  </a:ext>
                </a:extLst>
              </p:cNvPr>
              <p:cNvSpPr>
                <a:spLocks/>
              </p:cNvSpPr>
              <p:nvPr/>
            </p:nvSpPr>
            <p:spPr bwMode="auto">
              <a:xfrm>
                <a:off x="5610" y="2033"/>
                <a:ext cx="199" cy="140"/>
              </a:xfrm>
              <a:custGeom>
                <a:avLst/>
                <a:gdLst>
                  <a:gd name="T0" fmla="*/ 17 w 84"/>
                  <a:gd name="T1" fmla="*/ 16 h 59"/>
                  <a:gd name="T2" fmla="*/ 0 w 84"/>
                  <a:gd name="T3" fmla="*/ 38 h 59"/>
                  <a:gd name="T4" fmla="*/ 18 w 84"/>
                  <a:gd name="T5" fmla="*/ 58 h 59"/>
                  <a:gd name="T6" fmla="*/ 49 w 84"/>
                  <a:gd name="T7" fmla="*/ 52 h 59"/>
                  <a:gd name="T8" fmla="*/ 50 w 84"/>
                  <a:gd name="T9" fmla="*/ 51 h 59"/>
                  <a:gd name="T10" fmla="*/ 75 w 84"/>
                  <a:gd name="T11" fmla="*/ 20 h 59"/>
                  <a:gd name="T12" fmla="*/ 17 w 84"/>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84" h="59">
                    <a:moveTo>
                      <a:pt x="17" y="16"/>
                    </a:moveTo>
                    <a:cubicBezTo>
                      <a:pt x="8" y="20"/>
                      <a:pt x="0" y="28"/>
                      <a:pt x="0" y="38"/>
                    </a:cubicBezTo>
                    <a:cubicBezTo>
                      <a:pt x="0" y="49"/>
                      <a:pt x="7" y="56"/>
                      <a:pt x="18" y="58"/>
                    </a:cubicBezTo>
                    <a:cubicBezTo>
                      <a:pt x="28" y="59"/>
                      <a:pt x="40" y="55"/>
                      <a:pt x="49" y="52"/>
                    </a:cubicBezTo>
                    <a:cubicBezTo>
                      <a:pt x="49" y="52"/>
                      <a:pt x="50" y="51"/>
                      <a:pt x="50" y="51"/>
                    </a:cubicBezTo>
                    <a:cubicBezTo>
                      <a:pt x="65" y="47"/>
                      <a:pt x="84" y="37"/>
                      <a:pt x="75" y="20"/>
                    </a:cubicBezTo>
                    <a:cubicBezTo>
                      <a:pt x="65" y="0"/>
                      <a:pt x="32" y="9"/>
                      <a:pt x="17" y="16"/>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7" name="Freeform 178">
                <a:extLst>
                  <a:ext uri="{FF2B5EF4-FFF2-40B4-BE49-F238E27FC236}">
                    <a16:creationId xmlns:a16="http://schemas.microsoft.com/office/drawing/2014/main" id="{DAFEBEBF-8A95-44FB-BD84-5774C146ADDB}"/>
                  </a:ext>
                </a:extLst>
              </p:cNvPr>
              <p:cNvSpPr>
                <a:spLocks/>
              </p:cNvSpPr>
              <p:nvPr/>
            </p:nvSpPr>
            <p:spPr bwMode="auto">
              <a:xfrm>
                <a:off x="6144" y="2033"/>
                <a:ext cx="110" cy="85"/>
              </a:xfrm>
              <a:custGeom>
                <a:avLst/>
                <a:gdLst>
                  <a:gd name="T0" fmla="*/ 5 w 46"/>
                  <a:gd name="T1" fmla="*/ 26 h 36"/>
                  <a:gd name="T2" fmla="*/ 12 w 46"/>
                  <a:gd name="T3" fmla="*/ 33 h 36"/>
                  <a:gd name="T4" fmla="*/ 20 w 46"/>
                  <a:gd name="T5" fmla="*/ 35 h 36"/>
                  <a:gd name="T6" fmla="*/ 40 w 46"/>
                  <a:gd name="T7" fmla="*/ 25 h 36"/>
                  <a:gd name="T8" fmla="*/ 36 w 46"/>
                  <a:gd name="T9" fmla="*/ 4 h 36"/>
                  <a:gd name="T10" fmla="*/ 5 w 46"/>
                  <a:gd name="T11" fmla="*/ 26 h 36"/>
                </a:gdLst>
                <a:ahLst/>
                <a:cxnLst>
                  <a:cxn ang="0">
                    <a:pos x="T0" y="T1"/>
                  </a:cxn>
                  <a:cxn ang="0">
                    <a:pos x="T2" y="T3"/>
                  </a:cxn>
                  <a:cxn ang="0">
                    <a:pos x="T4" y="T5"/>
                  </a:cxn>
                  <a:cxn ang="0">
                    <a:pos x="T6" y="T7"/>
                  </a:cxn>
                  <a:cxn ang="0">
                    <a:pos x="T8" y="T9"/>
                  </a:cxn>
                  <a:cxn ang="0">
                    <a:pos x="T10" y="T11"/>
                  </a:cxn>
                </a:cxnLst>
                <a:rect l="0" t="0" r="r" b="b"/>
                <a:pathLst>
                  <a:path w="46" h="36">
                    <a:moveTo>
                      <a:pt x="5" y="26"/>
                    </a:moveTo>
                    <a:cubicBezTo>
                      <a:pt x="6" y="30"/>
                      <a:pt x="9" y="32"/>
                      <a:pt x="12" y="33"/>
                    </a:cubicBezTo>
                    <a:cubicBezTo>
                      <a:pt x="15" y="34"/>
                      <a:pt x="17" y="35"/>
                      <a:pt x="20" y="35"/>
                    </a:cubicBezTo>
                    <a:cubicBezTo>
                      <a:pt x="27" y="36"/>
                      <a:pt x="36" y="30"/>
                      <a:pt x="40" y="25"/>
                    </a:cubicBezTo>
                    <a:cubicBezTo>
                      <a:pt x="46" y="18"/>
                      <a:pt x="45" y="7"/>
                      <a:pt x="36" y="4"/>
                    </a:cubicBezTo>
                    <a:cubicBezTo>
                      <a:pt x="23" y="0"/>
                      <a:pt x="0" y="10"/>
                      <a:pt x="5" y="26"/>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8" name="Freeform 179">
                <a:extLst>
                  <a:ext uri="{FF2B5EF4-FFF2-40B4-BE49-F238E27FC236}">
                    <a16:creationId xmlns:a16="http://schemas.microsoft.com/office/drawing/2014/main" id="{B1B9E0DA-E321-4452-ADDE-9AF41FA98212}"/>
                  </a:ext>
                </a:extLst>
              </p:cNvPr>
              <p:cNvSpPr>
                <a:spLocks/>
              </p:cNvSpPr>
              <p:nvPr/>
            </p:nvSpPr>
            <p:spPr bwMode="auto">
              <a:xfrm>
                <a:off x="6244" y="2290"/>
                <a:ext cx="95" cy="73"/>
              </a:xfrm>
              <a:custGeom>
                <a:avLst/>
                <a:gdLst>
                  <a:gd name="T0" fmla="*/ 33 w 40"/>
                  <a:gd name="T1" fmla="*/ 2 h 31"/>
                  <a:gd name="T2" fmla="*/ 32 w 40"/>
                  <a:gd name="T3" fmla="*/ 1 h 31"/>
                  <a:gd name="T4" fmla="*/ 26 w 40"/>
                  <a:gd name="T5" fmla="*/ 0 h 31"/>
                  <a:gd name="T6" fmla="*/ 25 w 40"/>
                  <a:gd name="T7" fmla="*/ 0 h 31"/>
                  <a:gd name="T8" fmla="*/ 13 w 40"/>
                  <a:gd name="T9" fmla="*/ 4 h 31"/>
                  <a:gd name="T10" fmla="*/ 4 w 40"/>
                  <a:gd name="T11" fmla="*/ 13 h 31"/>
                  <a:gd name="T12" fmla="*/ 18 w 40"/>
                  <a:gd name="T13" fmla="*/ 30 h 31"/>
                  <a:gd name="T14" fmla="*/ 37 w 40"/>
                  <a:gd name="T15" fmla="*/ 20 h 31"/>
                  <a:gd name="T16" fmla="*/ 38 w 40"/>
                  <a:gd name="T17" fmla="*/ 7 h 31"/>
                  <a:gd name="T18" fmla="*/ 34 w 40"/>
                  <a:gd name="T19" fmla="*/ 3 h 31"/>
                  <a:gd name="T20" fmla="*/ 34 w 40"/>
                  <a:gd name="T21" fmla="*/ 2 h 31"/>
                  <a:gd name="T22" fmla="*/ 33 w 40"/>
                  <a:gd name="T2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1">
                    <a:moveTo>
                      <a:pt x="33" y="2"/>
                    </a:moveTo>
                    <a:cubicBezTo>
                      <a:pt x="33" y="2"/>
                      <a:pt x="33" y="1"/>
                      <a:pt x="32" y="1"/>
                    </a:cubicBezTo>
                    <a:cubicBezTo>
                      <a:pt x="30" y="0"/>
                      <a:pt x="28" y="0"/>
                      <a:pt x="26" y="0"/>
                    </a:cubicBezTo>
                    <a:cubicBezTo>
                      <a:pt x="25" y="0"/>
                      <a:pt x="25" y="0"/>
                      <a:pt x="25" y="0"/>
                    </a:cubicBezTo>
                    <a:cubicBezTo>
                      <a:pt x="21" y="0"/>
                      <a:pt x="17" y="1"/>
                      <a:pt x="13" y="4"/>
                    </a:cubicBezTo>
                    <a:cubicBezTo>
                      <a:pt x="9" y="6"/>
                      <a:pt x="6" y="9"/>
                      <a:pt x="4" y="13"/>
                    </a:cubicBezTo>
                    <a:cubicBezTo>
                      <a:pt x="0" y="23"/>
                      <a:pt x="9" y="31"/>
                      <a:pt x="18" y="30"/>
                    </a:cubicBezTo>
                    <a:cubicBezTo>
                      <a:pt x="24" y="30"/>
                      <a:pt x="33" y="26"/>
                      <a:pt x="37" y="20"/>
                    </a:cubicBezTo>
                    <a:cubicBezTo>
                      <a:pt x="39" y="16"/>
                      <a:pt x="40" y="12"/>
                      <a:pt x="38" y="7"/>
                    </a:cubicBezTo>
                    <a:cubicBezTo>
                      <a:pt x="37" y="5"/>
                      <a:pt x="36" y="4"/>
                      <a:pt x="34" y="3"/>
                    </a:cubicBezTo>
                    <a:cubicBezTo>
                      <a:pt x="34" y="2"/>
                      <a:pt x="34" y="2"/>
                      <a:pt x="34" y="2"/>
                    </a:cubicBezTo>
                    <a:cubicBezTo>
                      <a:pt x="33" y="2"/>
                      <a:pt x="33" y="2"/>
                      <a:pt x="33" y="2"/>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9" name="Freeform 180">
                <a:extLst>
                  <a:ext uri="{FF2B5EF4-FFF2-40B4-BE49-F238E27FC236}">
                    <a16:creationId xmlns:a16="http://schemas.microsoft.com/office/drawing/2014/main" id="{530D5E90-C28A-4883-B162-C6E7F8449105}"/>
                  </a:ext>
                </a:extLst>
              </p:cNvPr>
              <p:cNvSpPr>
                <a:spLocks/>
              </p:cNvSpPr>
              <p:nvPr/>
            </p:nvSpPr>
            <p:spPr bwMode="auto">
              <a:xfrm>
                <a:off x="6446" y="2054"/>
                <a:ext cx="36" cy="50"/>
              </a:xfrm>
              <a:custGeom>
                <a:avLst/>
                <a:gdLst>
                  <a:gd name="T0" fmla="*/ 0 w 15"/>
                  <a:gd name="T1" fmla="*/ 11 h 21"/>
                  <a:gd name="T2" fmla="*/ 15 w 15"/>
                  <a:gd name="T3" fmla="*/ 10 h 21"/>
                  <a:gd name="T4" fmla="*/ 0 w 15"/>
                  <a:gd name="T5" fmla="*/ 11 h 21"/>
                </a:gdLst>
                <a:ahLst/>
                <a:cxnLst>
                  <a:cxn ang="0">
                    <a:pos x="T0" y="T1"/>
                  </a:cxn>
                  <a:cxn ang="0">
                    <a:pos x="T2" y="T3"/>
                  </a:cxn>
                  <a:cxn ang="0">
                    <a:pos x="T4" y="T5"/>
                  </a:cxn>
                </a:cxnLst>
                <a:rect l="0" t="0" r="r" b="b"/>
                <a:pathLst>
                  <a:path w="15" h="21">
                    <a:moveTo>
                      <a:pt x="0" y="11"/>
                    </a:moveTo>
                    <a:cubicBezTo>
                      <a:pt x="0" y="21"/>
                      <a:pt x="15" y="19"/>
                      <a:pt x="15" y="10"/>
                    </a:cubicBezTo>
                    <a:cubicBezTo>
                      <a:pt x="15" y="0"/>
                      <a:pt x="0" y="1"/>
                      <a:pt x="0" y="11"/>
                    </a:cubicBezTo>
                    <a:close/>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0" name="Freeform 181">
                <a:extLst>
                  <a:ext uri="{FF2B5EF4-FFF2-40B4-BE49-F238E27FC236}">
                    <a16:creationId xmlns:a16="http://schemas.microsoft.com/office/drawing/2014/main" id="{1F8021F4-1F3A-45BC-8E4B-6AF7BD302F83}"/>
                  </a:ext>
                </a:extLst>
              </p:cNvPr>
              <p:cNvSpPr>
                <a:spLocks/>
              </p:cNvSpPr>
              <p:nvPr/>
            </p:nvSpPr>
            <p:spPr bwMode="auto">
              <a:xfrm>
                <a:off x="6672" y="2223"/>
                <a:ext cx="33" cy="38"/>
              </a:xfrm>
              <a:custGeom>
                <a:avLst/>
                <a:gdLst>
                  <a:gd name="T0" fmla="*/ 7 w 14"/>
                  <a:gd name="T1" fmla="*/ 1 h 16"/>
                  <a:gd name="T2" fmla="*/ 1 w 14"/>
                  <a:gd name="T3" fmla="*/ 5 h 16"/>
                  <a:gd name="T4" fmla="*/ 5 w 14"/>
                  <a:gd name="T5" fmla="*/ 14 h 16"/>
                  <a:gd name="T6" fmla="*/ 14 w 14"/>
                  <a:gd name="T7" fmla="*/ 9 h 16"/>
                  <a:gd name="T8" fmla="*/ 14 w 14"/>
                  <a:gd name="T9" fmla="*/ 8 h 16"/>
                  <a:gd name="T10" fmla="*/ 7 w 14"/>
                  <a:gd name="T11" fmla="*/ 1 h 16"/>
                </a:gdLst>
                <a:ahLst/>
                <a:cxnLst>
                  <a:cxn ang="0">
                    <a:pos x="T0" y="T1"/>
                  </a:cxn>
                  <a:cxn ang="0">
                    <a:pos x="T2" y="T3"/>
                  </a:cxn>
                  <a:cxn ang="0">
                    <a:pos x="T4" y="T5"/>
                  </a:cxn>
                  <a:cxn ang="0">
                    <a:pos x="T6" y="T7"/>
                  </a:cxn>
                  <a:cxn ang="0">
                    <a:pos x="T8" y="T9"/>
                  </a:cxn>
                  <a:cxn ang="0">
                    <a:pos x="T10" y="T11"/>
                  </a:cxn>
                </a:cxnLst>
                <a:rect l="0" t="0" r="r" b="b"/>
                <a:pathLst>
                  <a:path w="14" h="16">
                    <a:moveTo>
                      <a:pt x="7" y="1"/>
                    </a:moveTo>
                    <a:cubicBezTo>
                      <a:pt x="4" y="1"/>
                      <a:pt x="3" y="3"/>
                      <a:pt x="1" y="5"/>
                    </a:cubicBezTo>
                    <a:cubicBezTo>
                      <a:pt x="0" y="8"/>
                      <a:pt x="2" y="13"/>
                      <a:pt x="5" y="14"/>
                    </a:cubicBezTo>
                    <a:cubicBezTo>
                      <a:pt x="8" y="16"/>
                      <a:pt x="13" y="13"/>
                      <a:pt x="14" y="9"/>
                    </a:cubicBezTo>
                    <a:cubicBezTo>
                      <a:pt x="14" y="8"/>
                      <a:pt x="14" y="8"/>
                      <a:pt x="14" y="8"/>
                    </a:cubicBezTo>
                    <a:cubicBezTo>
                      <a:pt x="14" y="5"/>
                      <a:pt x="12" y="0"/>
                      <a:pt x="7" y="1"/>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1" name="Freeform 182">
                <a:extLst>
                  <a:ext uri="{FF2B5EF4-FFF2-40B4-BE49-F238E27FC236}">
                    <a16:creationId xmlns:a16="http://schemas.microsoft.com/office/drawing/2014/main" id="{49439E7A-D77B-4117-A3E4-417920E376BD}"/>
                  </a:ext>
                </a:extLst>
              </p:cNvPr>
              <p:cNvSpPr>
                <a:spLocks/>
              </p:cNvSpPr>
              <p:nvPr/>
            </p:nvSpPr>
            <p:spPr bwMode="auto">
              <a:xfrm>
                <a:off x="6883" y="2168"/>
                <a:ext cx="43" cy="55"/>
              </a:xfrm>
              <a:custGeom>
                <a:avLst/>
                <a:gdLst>
                  <a:gd name="T0" fmla="*/ 18 w 18"/>
                  <a:gd name="T1" fmla="*/ 0 h 23"/>
                  <a:gd name="T2" fmla="*/ 18 w 18"/>
                  <a:gd name="T3" fmla="*/ 0 h 23"/>
                  <a:gd name="T4" fmla="*/ 17 w 18"/>
                  <a:gd name="T5" fmla="*/ 0 h 23"/>
                  <a:gd name="T6" fmla="*/ 16 w 18"/>
                  <a:gd name="T7" fmla="*/ 0 h 23"/>
                  <a:gd name="T8" fmla="*/ 14 w 18"/>
                  <a:gd name="T9" fmla="*/ 0 h 23"/>
                  <a:gd name="T10" fmla="*/ 14 w 18"/>
                  <a:gd name="T11" fmla="*/ 0 h 23"/>
                  <a:gd name="T12" fmla="*/ 5 w 18"/>
                  <a:gd name="T13" fmla="*/ 5 h 23"/>
                  <a:gd name="T14" fmla="*/ 4 w 18"/>
                  <a:gd name="T15" fmla="*/ 6 h 23"/>
                  <a:gd name="T16" fmla="*/ 4 w 18"/>
                  <a:gd name="T17" fmla="*/ 18 h 23"/>
                  <a:gd name="T18" fmla="*/ 18 w 18"/>
                  <a:gd name="T19" fmla="*/ 22 h 23"/>
                  <a:gd name="T20" fmla="*/ 18 w 18"/>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8" y="0"/>
                    </a:moveTo>
                    <a:cubicBezTo>
                      <a:pt x="18" y="0"/>
                      <a:pt x="18" y="0"/>
                      <a:pt x="18" y="0"/>
                    </a:cubicBezTo>
                    <a:cubicBezTo>
                      <a:pt x="17" y="0"/>
                      <a:pt x="17" y="0"/>
                      <a:pt x="17" y="0"/>
                    </a:cubicBezTo>
                    <a:cubicBezTo>
                      <a:pt x="17" y="0"/>
                      <a:pt x="16" y="0"/>
                      <a:pt x="16" y="0"/>
                    </a:cubicBezTo>
                    <a:cubicBezTo>
                      <a:pt x="15" y="0"/>
                      <a:pt x="15" y="0"/>
                      <a:pt x="14" y="0"/>
                    </a:cubicBezTo>
                    <a:cubicBezTo>
                      <a:pt x="14" y="0"/>
                      <a:pt x="14" y="0"/>
                      <a:pt x="14" y="0"/>
                    </a:cubicBezTo>
                    <a:cubicBezTo>
                      <a:pt x="10" y="1"/>
                      <a:pt x="7" y="2"/>
                      <a:pt x="5" y="5"/>
                    </a:cubicBezTo>
                    <a:cubicBezTo>
                      <a:pt x="4" y="5"/>
                      <a:pt x="4" y="6"/>
                      <a:pt x="4" y="6"/>
                    </a:cubicBezTo>
                    <a:cubicBezTo>
                      <a:pt x="0" y="9"/>
                      <a:pt x="1" y="15"/>
                      <a:pt x="4" y="18"/>
                    </a:cubicBezTo>
                    <a:cubicBezTo>
                      <a:pt x="7" y="22"/>
                      <a:pt x="13" y="23"/>
                      <a:pt x="18" y="22"/>
                    </a:cubicBezTo>
                    <a:cubicBezTo>
                      <a:pt x="18" y="0"/>
                      <a:pt x="18" y="0"/>
                      <a:pt x="18" y="0"/>
                    </a:cubicBezTo>
                  </a:path>
                </a:pathLst>
              </a:custGeom>
              <a:solidFill>
                <a:srgbClr val="F89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2" name="Freeform 183">
                <a:extLst>
                  <a:ext uri="{FF2B5EF4-FFF2-40B4-BE49-F238E27FC236}">
                    <a16:creationId xmlns:a16="http://schemas.microsoft.com/office/drawing/2014/main" id="{5A84C9E2-D934-415B-92EF-FE32702264B6}"/>
                  </a:ext>
                </a:extLst>
              </p:cNvPr>
              <p:cNvSpPr>
                <a:spLocks noEditPoints="1"/>
              </p:cNvSpPr>
              <p:nvPr/>
            </p:nvSpPr>
            <p:spPr bwMode="auto">
              <a:xfrm>
                <a:off x="4800" y="2040"/>
                <a:ext cx="2119" cy="435"/>
              </a:xfrm>
              <a:custGeom>
                <a:avLst/>
                <a:gdLst>
                  <a:gd name="T0" fmla="*/ 355 w 892"/>
                  <a:gd name="T1" fmla="*/ 120 h 183"/>
                  <a:gd name="T2" fmla="*/ 349 w 892"/>
                  <a:gd name="T3" fmla="*/ 117 h 183"/>
                  <a:gd name="T4" fmla="*/ 355 w 892"/>
                  <a:gd name="T5" fmla="*/ 107 h 183"/>
                  <a:gd name="T6" fmla="*/ 358 w 892"/>
                  <a:gd name="T7" fmla="*/ 108 h 183"/>
                  <a:gd name="T8" fmla="*/ 625 w 892"/>
                  <a:gd name="T9" fmla="*/ 135 h 183"/>
                  <a:gd name="T10" fmla="*/ 621 w 892"/>
                  <a:gd name="T11" fmla="*/ 109 h 183"/>
                  <a:gd name="T12" fmla="*/ 633 w 892"/>
                  <a:gd name="T13" fmla="*/ 105 h 183"/>
                  <a:gd name="T14" fmla="*/ 634 w 892"/>
                  <a:gd name="T15" fmla="*/ 105 h 183"/>
                  <a:gd name="T16" fmla="*/ 641 w 892"/>
                  <a:gd name="T17" fmla="*/ 107 h 183"/>
                  <a:gd name="T18" fmla="*/ 642 w 892"/>
                  <a:gd name="T19" fmla="*/ 108 h 183"/>
                  <a:gd name="T20" fmla="*/ 645 w 892"/>
                  <a:gd name="T21" fmla="*/ 125 h 183"/>
                  <a:gd name="T22" fmla="*/ 625 w 892"/>
                  <a:gd name="T23" fmla="*/ 135 h 183"/>
                  <a:gd name="T24" fmla="*/ 793 w 892"/>
                  <a:gd name="T25" fmla="*/ 91 h 183"/>
                  <a:gd name="T26" fmla="*/ 795 w 892"/>
                  <a:gd name="T27" fmla="*/ 78 h 183"/>
                  <a:gd name="T28" fmla="*/ 802 w 892"/>
                  <a:gd name="T29" fmla="*/ 85 h 183"/>
                  <a:gd name="T30" fmla="*/ 795 w 892"/>
                  <a:gd name="T31" fmla="*/ 92 h 183"/>
                  <a:gd name="T32" fmla="*/ 171 w 892"/>
                  <a:gd name="T33" fmla="*/ 97 h 183"/>
                  <a:gd name="T34" fmla="*/ 174 w 892"/>
                  <a:gd name="T35" fmla="*/ 78 h 183"/>
                  <a:gd name="T36" fmla="*/ 181 w 892"/>
                  <a:gd name="T37" fmla="*/ 95 h 183"/>
                  <a:gd name="T38" fmla="*/ 174 w 892"/>
                  <a:gd name="T39" fmla="*/ 97 h 183"/>
                  <a:gd name="T40" fmla="*/ 819 w 892"/>
                  <a:gd name="T41" fmla="*/ 3 h 183"/>
                  <a:gd name="T42" fmla="*/ 663 w 892"/>
                  <a:gd name="T43" fmla="*/ 38 h 183"/>
                  <a:gd name="T44" fmla="*/ 587 w 892"/>
                  <a:gd name="T45" fmla="*/ 32 h 183"/>
                  <a:gd name="T46" fmla="*/ 578 w 892"/>
                  <a:gd name="T47" fmla="*/ 30 h 183"/>
                  <a:gd name="T48" fmla="*/ 571 w 892"/>
                  <a:gd name="T49" fmla="*/ 22 h 183"/>
                  <a:gd name="T50" fmla="*/ 506 w 892"/>
                  <a:gd name="T51" fmla="*/ 15 h 183"/>
                  <a:gd name="T52" fmla="*/ 415 w 892"/>
                  <a:gd name="T53" fmla="*/ 34 h 183"/>
                  <a:gd name="T54" fmla="*/ 390 w 892"/>
                  <a:gd name="T55" fmla="*/ 49 h 183"/>
                  <a:gd name="T56" fmla="*/ 359 w 892"/>
                  <a:gd name="T57" fmla="*/ 55 h 183"/>
                  <a:gd name="T58" fmla="*/ 350 w 892"/>
                  <a:gd name="T59" fmla="*/ 55 h 183"/>
                  <a:gd name="T60" fmla="*/ 281 w 892"/>
                  <a:gd name="T61" fmla="*/ 54 h 183"/>
                  <a:gd name="T62" fmla="*/ 180 w 892"/>
                  <a:gd name="T63" fmla="*/ 30 h 183"/>
                  <a:gd name="T64" fmla="*/ 124 w 892"/>
                  <a:gd name="T65" fmla="*/ 46 h 183"/>
                  <a:gd name="T66" fmla="*/ 90 w 892"/>
                  <a:gd name="T67" fmla="*/ 61 h 183"/>
                  <a:gd name="T68" fmla="*/ 49 w 892"/>
                  <a:gd name="T69" fmla="*/ 73 h 183"/>
                  <a:gd name="T70" fmla="*/ 0 w 892"/>
                  <a:gd name="T71" fmla="*/ 78 h 183"/>
                  <a:gd name="T72" fmla="*/ 6 w 892"/>
                  <a:gd name="T73" fmla="*/ 183 h 183"/>
                  <a:gd name="T74" fmla="*/ 46 w 892"/>
                  <a:gd name="T75" fmla="*/ 155 h 183"/>
                  <a:gd name="T76" fmla="*/ 87 w 892"/>
                  <a:gd name="T77" fmla="*/ 136 h 183"/>
                  <a:gd name="T78" fmla="*/ 106 w 892"/>
                  <a:gd name="T79" fmla="*/ 150 h 183"/>
                  <a:gd name="T80" fmla="*/ 233 w 892"/>
                  <a:gd name="T81" fmla="*/ 179 h 183"/>
                  <a:gd name="T82" fmla="*/ 395 w 892"/>
                  <a:gd name="T83" fmla="*/ 143 h 183"/>
                  <a:gd name="T84" fmla="*/ 523 w 892"/>
                  <a:gd name="T85" fmla="*/ 163 h 183"/>
                  <a:gd name="T86" fmla="*/ 611 w 892"/>
                  <a:gd name="T87" fmla="*/ 141 h 183"/>
                  <a:gd name="T88" fmla="*/ 744 w 892"/>
                  <a:gd name="T89" fmla="*/ 151 h 183"/>
                  <a:gd name="T90" fmla="*/ 835 w 892"/>
                  <a:gd name="T91" fmla="*/ 165 h 183"/>
                  <a:gd name="T92" fmla="*/ 892 w 892"/>
                  <a:gd name="T93" fmla="*/ 76 h 183"/>
                  <a:gd name="T94" fmla="*/ 881 w 892"/>
                  <a:gd name="T95" fmla="*/ 72 h 183"/>
                  <a:gd name="T96" fmla="*/ 882 w 892"/>
                  <a:gd name="T97" fmla="*/ 59 h 183"/>
                  <a:gd name="T98" fmla="*/ 891 w 892"/>
                  <a:gd name="T99" fmla="*/ 54 h 183"/>
                  <a:gd name="T100" fmla="*/ 892 w 892"/>
                  <a:gd name="T101" fmla="*/ 54 h 183"/>
                  <a:gd name="T102" fmla="*/ 852 w 892"/>
                  <a:gd name="T10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2" h="183">
                    <a:moveTo>
                      <a:pt x="357" y="120"/>
                    </a:moveTo>
                    <a:cubicBezTo>
                      <a:pt x="356" y="120"/>
                      <a:pt x="356" y="120"/>
                      <a:pt x="355" y="120"/>
                    </a:cubicBezTo>
                    <a:cubicBezTo>
                      <a:pt x="355" y="120"/>
                      <a:pt x="355" y="120"/>
                      <a:pt x="355" y="120"/>
                    </a:cubicBezTo>
                    <a:cubicBezTo>
                      <a:pt x="353" y="120"/>
                      <a:pt x="350" y="119"/>
                      <a:pt x="349" y="117"/>
                    </a:cubicBezTo>
                    <a:cubicBezTo>
                      <a:pt x="348" y="115"/>
                      <a:pt x="347" y="111"/>
                      <a:pt x="350" y="109"/>
                    </a:cubicBezTo>
                    <a:cubicBezTo>
                      <a:pt x="351" y="108"/>
                      <a:pt x="353" y="107"/>
                      <a:pt x="355" y="107"/>
                    </a:cubicBezTo>
                    <a:cubicBezTo>
                      <a:pt x="356" y="107"/>
                      <a:pt x="357" y="107"/>
                      <a:pt x="357" y="107"/>
                    </a:cubicBezTo>
                    <a:cubicBezTo>
                      <a:pt x="358" y="108"/>
                      <a:pt x="358" y="108"/>
                      <a:pt x="358" y="108"/>
                    </a:cubicBezTo>
                    <a:cubicBezTo>
                      <a:pt x="365" y="109"/>
                      <a:pt x="363" y="120"/>
                      <a:pt x="357" y="120"/>
                    </a:cubicBezTo>
                    <a:moveTo>
                      <a:pt x="625" y="135"/>
                    </a:moveTo>
                    <a:cubicBezTo>
                      <a:pt x="616" y="135"/>
                      <a:pt x="608" y="127"/>
                      <a:pt x="612" y="118"/>
                    </a:cubicBezTo>
                    <a:cubicBezTo>
                      <a:pt x="614" y="114"/>
                      <a:pt x="617" y="111"/>
                      <a:pt x="621" y="109"/>
                    </a:cubicBezTo>
                    <a:cubicBezTo>
                      <a:pt x="625" y="106"/>
                      <a:pt x="629" y="105"/>
                      <a:pt x="633" y="105"/>
                    </a:cubicBezTo>
                    <a:cubicBezTo>
                      <a:pt x="633" y="105"/>
                      <a:pt x="633" y="105"/>
                      <a:pt x="633" y="105"/>
                    </a:cubicBezTo>
                    <a:cubicBezTo>
                      <a:pt x="634" y="105"/>
                      <a:pt x="634" y="105"/>
                      <a:pt x="634" y="105"/>
                    </a:cubicBezTo>
                    <a:cubicBezTo>
                      <a:pt x="634" y="105"/>
                      <a:pt x="634" y="105"/>
                      <a:pt x="634" y="105"/>
                    </a:cubicBezTo>
                    <a:cubicBezTo>
                      <a:pt x="636" y="105"/>
                      <a:pt x="638" y="105"/>
                      <a:pt x="640" y="106"/>
                    </a:cubicBezTo>
                    <a:cubicBezTo>
                      <a:pt x="641" y="106"/>
                      <a:pt x="641" y="107"/>
                      <a:pt x="641" y="107"/>
                    </a:cubicBezTo>
                    <a:cubicBezTo>
                      <a:pt x="642" y="107"/>
                      <a:pt x="642" y="107"/>
                      <a:pt x="642" y="107"/>
                    </a:cubicBezTo>
                    <a:cubicBezTo>
                      <a:pt x="642" y="108"/>
                      <a:pt x="642" y="108"/>
                      <a:pt x="642" y="108"/>
                    </a:cubicBezTo>
                    <a:cubicBezTo>
                      <a:pt x="644" y="109"/>
                      <a:pt x="645" y="110"/>
                      <a:pt x="646" y="112"/>
                    </a:cubicBezTo>
                    <a:cubicBezTo>
                      <a:pt x="648" y="117"/>
                      <a:pt x="647" y="121"/>
                      <a:pt x="645" y="125"/>
                    </a:cubicBezTo>
                    <a:cubicBezTo>
                      <a:pt x="641" y="131"/>
                      <a:pt x="632" y="135"/>
                      <a:pt x="626" y="135"/>
                    </a:cubicBezTo>
                    <a:cubicBezTo>
                      <a:pt x="626" y="135"/>
                      <a:pt x="625" y="135"/>
                      <a:pt x="625" y="135"/>
                    </a:cubicBezTo>
                    <a:moveTo>
                      <a:pt x="795" y="92"/>
                    </a:moveTo>
                    <a:cubicBezTo>
                      <a:pt x="794" y="92"/>
                      <a:pt x="793" y="91"/>
                      <a:pt x="793" y="91"/>
                    </a:cubicBezTo>
                    <a:cubicBezTo>
                      <a:pt x="790" y="90"/>
                      <a:pt x="788" y="85"/>
                      <a:pt x="789" y="82"/>
                    </a:cubicBezTo>
                    <a:cubicBezTo>
                      <a:pt x="791" y="80"/>
                      <a:pt x="792" y="78"/>
                      <a:pt x="795" y="78"/>
                    </a:cubicBezTo>
                    <a:cubicBezTo>
                      <a:pt x="796" y="78"/>
                      <a:pt x="796" y="78"/>
                      <a:pt x="796" y="78"/>
                    </a:cubicBezTo>
                    <a:cubicBezTo>
                      <a:pt x="800" y="78"/>
                      <a:pt x="802" y="82"/>
                      <a:pt x="802" y="85"/>
                    </a:cubicBezTo>
                    <a:cubicBezTo>
                      <a:pt x="802" y="86"/>
                      <a:pt x="802" y="86"/>
                      <a:pt x="802" y="86"/>
                    </a:cubicBezTo>
                    <a:cubicBezTo>
                      <a:pt x="801" y="89"/>
                      <a:pt x="798" y="92"/>
                      <a:pt x="795" y="92"/>
                    </a:cubicBezTo>
                    <a:moveTo>
                      <a:pt x="174" y="97"/>
                    </a:moveTo>
                    <a:cubicBezTo>
                      <a:pt x="173" y="97"/>
                      <a:pt x="172" y="97"/>
                      <a:pt x="171" y="97"/>
                    </a:cubicBezTo>
                    <a:cubicBezTo>
                      <a:pt x="164" y="94"/>
                      <a:pt x="162" y="84"/>
                      <a:pt x="169" y="79"/>
                    </a:cubicBezTo>
                    <a:cubicBezTo>
                      <a:pt x="171" y="78"/>
                      <a:pt x="172" y="78"/>
                      <a:pt x="174" y="78"/>
                    </a:cubicBezTo>
                    <a:cubicBezTo>
                      <a:pt x="177" y="78"/>
                      <a:pt x="180" y="79"/>
                      <a:pt x="182" y="82"/>
                    </a:cubicBezTo>
                    <a:cubicBezTo>
                      <a:pt x="185" y="85"/>
                      <a:pt x="186" y="92"/>
                      <a:pt x="181" y="95"/>
                    </a:cubicBezTo>
                    <a:cubicBezTo>
                      <a:pt x="180" y="95"/>
                      <a:pt x="179" y="95"/>
                      <a:pt x="179" y="96"/>
                    </a:cubicBezTo>
                    <a:cubicBezTo>
                      <a:pt x="177" y="97"/>
                      <a:pt x="176" y="97"/>
                      <a:pt x="174" y="97"/>
                    </a:cubicBezTo>
                    <a:moveTo>
                      <a:pt x="852" y="0"/>
                    </a:moveTo>
                    <a:cubicBezTo>
                      <a:pt x="841" y="0"/>
                      <a:pt x="830" y="1"/>
                      <a:pt x="819" y="3"/>
                    </a:cubicBezTo>
                    <a:cubicBezTo>
                      <a:pt x="773" y="12"/>
                      <a:pt x="729" y="31"/>
                      <a:pt x="681" y="37"/>
                    </a:cubicBezTo>
                    <a:cubicBezTo>
                      <a:pt x="675" y="37"/>
                      <a:pt x="669" y="38"/>
                      <a:pt x="663" y="38"/>
                    </a:cubicBezTo>
                    <a:cubicBezTo>
                      <a:pt x="640" y="38"/>
                      <a:pt x="619" y="33"/>
                      <a:pt x="598" y="29"/>
                    </a:cubicBezTo>
                    <a:cubicBezTo>
                      <a:pt x="595" y="31"/>
                      <a:pt x="591" y="32"/>
                      <a:pt x="587" y="32"/>
                    </a:cubicBezTo>
                    <a:cubicBezTo>
                      <a:pt x="587" y="32"/>
                      <a:pt x="586" y="32"/>
                      <a:pt x="586" y="32"/>
                    </a:cubicBezTo>
                    <a:cubicBezTo>
                      <a:pt x="583" y="32"/>
                      <a:pt x="581" y="31"/>
                      <a:pt x="578" y="30"/>
                    </a:cubicBezTo>
                    <a:cubicBezTo>
                      <a:pt x="575" y="29"/>
                      <a:pt x="572" y="27"/>
                      <a:pt x="571" y="23"/>
                    </a:cubicBezTo>
                    <a:cubicBezTo>
                      <a:pt x="571" y="23"/>
                      <a:pt x="571" y="23"/>
                      <a:pt x="571" y="22"/>
                    </a:cubicBezTo>
                    <a:cubicBezTo>
                      <a:pt x="556" y="19"/>
                      <a:pt x="541" y="16"/>
                      <a:pt x="525" y="15"/>
                    </a:cubicBezTo>
                    <a:cubicBezTo>
                      <a:pt x="519" y="15"/>
                      <a:pt x="513" y="15"/>
                      <a:pt x="506" y="15"/>
                    </a:cubicBezTo>
                    <a:cubicBezTo>
                      <a:pt x="480" y="15"/>
                      <a:pt x="455" y="19"/>
                      <a:pt x="431" y="28"/>
                    </a:cubicBezTo>
                    <a:cubicBezTo>
                      <a:pt x="425" y="30"/>
                      <a:pt x="420" y="32"/>
                      <a:pt x="415" y="34"/>
                    </a:cubicBezTo>
                    <a:cubicBezTo>
                      <a:pt x="410" y="41"/>
                      <a:pt x="400" y="46"/>
                      <a:pt x="391" y="48"/>
                    </a:cubicBezTo>
                    <a:cubicBezTo>
                      <a:pt x="391" y="48"/>
                      <a:pt x="390" y="49"/>
                      <a:pt x="390" y="49"/>
                    </a:cubicBezTo>
                    <a:cubicBezTo>
                      <a:pt x="382" y="52"/>
                      <a:pt x="372" y="55"/>
                      <a:pt x="363" y="55"/>
                    </a:cubicBezTo>
                    <a:cubicBezTo>
                      <a:pt x="362" y="55"/>
                      <a:pt x="360" y="55"/>
                      <a:pt x="359" y="55"/>
                    </a:cubicBezTo>
                    <a:cubicBezTo>
                      <a:pt x="357" y="55"/>
                      <a:pt x="356" y="54"/>
                      <a:pt x="354" y="54"/>
                    </a:cubicBezTo>
                    <a:cubicBezTo>
                      <a:pt x="353" y="54"/>
                      <a:pt x="352" y="54"/>
                      <a:pt x="350" y="55"/>
                    </a:cubicBezTo>
                    <a:cubicBezTo>
                      <a:pt x="338" y="57"/>
                      <a:pt x="326" y="58"/>
                      <a:pt x="314" y="58"/>
                    </a:cubicBezTo>
                    <a:cubicBezTo>
                      <a:pt x="303" y="58"/>
                      <a:pt x="292" y="57"/>
                      <a:pt x="281" y="54"/>
                    </a:cubicBezTo>
                    <a:cubicBezTo>
                      <a:pt x="258" y="49"/>
                      <a:pt x="236" y="38"/>
                      <a:pt x="213" y="33"/>
                    </a:cubicBezTo>
                    <a:cubicBezTo>
                      <a:pt x="202" y="31"/>
                      <a:pt x="191" y="30"/>
                      <a:pt x="180" y="30"/>
                    </a:cubicBezTo>
                    <a:cubicBezTo>
                      <a:pt x="161" y="30"/>
                      <a:pt x="143" y="33"/>
                      <a:pt x="125" y="39"/>
                    </a:cubicBezTo>
                    <a:cubicBezTo>
                      <a:pt x="125" y="41"/>
                      <a:pt x="125" y="43"/>
                      <a:pt x="124" y="46"/>
                    </a:cubicBezTo>
                    <a:cubicBezTo>
                      <a:pt x="118" y="58"/>
                      <a:pt x="104" y="61"/>
                      <a:pt x="92" y="61"/>
                    </a:cubicBezTo>
                    <a:cubicBezTo>
                      <a:pt x="92" y="61"/>
                      <a:pt x="91" y="61"/>
                      <a:pt x="90" y="61"/>
                    </a:cubicBezTo>
                    <a:cubicBezTo>
                      <a:pt x="87" y="61"/>
                      <a:pt x="84" y="60"/>
                      <a:pt x="80" y="59"/>
                    </a:cubicBezTo>
                    <a:cubicBezTo>
                      <a:pt x="70" y="64"/>
                      <a:pt x="60" y="69"/>
                      <a:pt x="49" y="73"/>
                    </a:cubicBezTo>
                    <a:cubicBezTo>
                      <a:pt x="36" y="76"/>
                      <a:pt x="24" y="79"/>
                      <a:pt x="12" y="79"/>
                    </a:cubicBezTo>
                    <a:cubicBezTo>
                      <a:pt x="8" y="79"/>
                      <a:pt x="4" y="78"/>
                      <a:pt x="0" y="78"/>
                    </a:cubicBezTo>
                    <a:cubicBezTo>
                      <a:pt x="0" y="183"/>
                      <a:pt x="0" y="183"/>
                      <a:pt x="0" y="183"/>
                    </a:cubicBezTo>
                    <a:cubicBezTo>
                      <a:pt x="2" y="183"/>
                      <a:pt x="4" y="183"/>
                      <a:pt x="6" y="183"/>
                    </a:cubicBezTo>
                    <a:cubicBezTo>
                      <a:pt x="20" y="183"/>
                      <a:pt x="34" y="176"/>
                      <a:pt x="47" y="168"/>
                    </a:cubicBezTo>
                    <a:cubicBezTo>
                      <a:pt x="45" y="164"/>
                      <a:pt x="44" y="160"/>
                      <a:pt x="46" y="155"/>
                    </a:cubicBezTo>
                    <a:cubicBezTo>
                      <a:pt x="51" y="146"/>
                      <a:pt x="63" y="141"/>
                      <a:pt x="72" y="138"/>
                    </a:cubicBezTo>
                    <a:cubicBezTo>
                      <a:pt x="77" y="137"/>
                      <a:pt x="82" y="136"/>
                      <a:pt x="87" y="136"/>
                    </a:cubicBezTo>
                    <a:cubicBezTo>
                      <a:pt x="92" y="136"/>
                      <a:pt x="97" y="137"/>
                      <a:pt x="102" y="141"/>
                    </a:cubicBezTo>
                    <a:cubicBezTo>
                      <a:pt x="104" y="144"/>
                      <a:pt x="106" y="147"/>
                      <a:pt x="106" y="150"/>
                    </a:cubicBezTo>
                    <a:cubicBezTo>
                      <a:pt x="134" y="150"/>
                      <a:pt x="163" y="162"/>
                      <a:pt x="189" y="171"/>
                    </a:cubicBezTo>
                    <a:cubicBezTo>
                      <a:pt x="204" y="177"/>
                      <a:pt x="219" y="179"/>
                      <a:pt x="233" y="179"/>
                    </a:cubicBezTo>
                    <a:cubicBezTo>
                      <a:pt x="251" y="179"/>
                      <a:pt x="270" y="175"/>
                      <a:pt x="290" y="168"/>
                    </a:cubicBezTo>
                    <a:cubicBezTo>
                      <a:pt x="326" y="155"/>
                      <a:pt x="357" y="143"/>
                      <a:pt x="395" y="143"/>
                    </a:cubicBezTo>
                    <a:cubicBezTo>
                      <a:pt x="399" y="143"/>
                      <a:pt x="403" y="144"/>
                      <a:pt x="407" y="144"/>
                    </a:cubicBezTo>
                    <a:cubicBezTo>
                      <a:pt x="447" y="146"/>
                      <a:pt x="483" y="163"/>
                      <a:pt x="523" y="163"/>
                    </a:cubicBezTo>
                    <a:cubicBezTo>
                      <a:pt x="523" y="163"/>
                      <a:pt x="524" y="163"/>
                      <a:pt x="524" y="163"/>
                    </a:cubicBezTo>
                    <a:cubicBezTo>
                      <a:pt x="554" y="163"/>
                      <a:pt x="583" y="150"/>
                      <a:pt x="611" y="141"/>
                    </a:cubicBezTo>
                    <a:cubicBezTo>
                      <a:pt x="630" y="135"/>
                      <a:pt x="647" y="133"/>
                      <a:pt x="663" y="133"/>
                    </a:cubicBezTo>
                    <a:cubicBezTo>
                      <a:pt x="690" y="133"/>
                      <a:pt x="716" y="140"/>
                      <a:pt x="744" y="151"/>
                    </a:cubicBezTo>
                    <a:cubicBezTo>
                      <a:pt x="767" y="160"/>
                      <a:pt x="791" y="166"/>
                      <a:pt x="816" y="166"/>
                    </a:cubicBezTo>
                    <a:cubicBezTo>
                      <a:pt x="822" y="166"/>
                      <a:pt x="829" y="166"/>
                      <a:pt x="835" y="165"/>
                    </a:cubicBezTo>
                    <a:cubicBezTo>
                      <a:pt x="855" y="162"/>
                      <a:pt x="874" y="157"/>
                      <a:pt x="892" y="151"/>
                    </a:cubicBezTo>
                    <a:cubicBezTo>
                      <a:pt x="892" y="76"/>
                      <a:pt x="892" y="76"/>
                      <a:pt x="892" y="76"/>
                    </a:cubicBezTo>
                    <a:cubicBezTo>
                      <a:pt x="892" y="76"/>
                      <a:pt x="891" y="76"/>
                      <a:pt x="891" y="76"/>
                    </a:cubicBezTo>
                    <a:cubicBezTo>
                      <a:pt x="887" y="76"/>
                      <a:pt x="883" y="75"/>
                      <a:pt x="881" y="72"/>
                    </a:cubicBezTo>
                    <a:cubicBezTo>
                      <a:pt x="878" y="69"/>
                      <a:pt x="877" y="63"/>
                      <a:pt x="881" y="60"/>
                    </a:cubicBezTo>
                    <a:cubicBezTo>
                      <a:pt x="881" y="60"/>
                      <a:pt x="881" y="59"/>
                      <a:pt x="882" y="59"/>
                    </a:cubicBezTo>
                    <a:cubicBezTo>
                      <a:pt x="884" y="56"/>
                      <a:pt x="887" y="55"/>
                      <a:pt x="891" y="54"/>
                    </a:cubicBezTo>
                    <a:cubicBezTo>
                      <a:pt x="891" y="54"/>
                      <a:pt x="891" y="54"/>
                      <a:pt x="891" y="54"/>
                    </a:cubicBezTo>
                    <a:cubicBezTo>
                      <a:pt x="891" y="54"/>
                      <a:pt x="892" y="54"/>
                      <a:pt x="892" y="54"/>
                    </a:cubicBezTo>
                    <a:cubicBezTo>
                      <a:pt x="892" y="54"/>
                      <a:pt x="892" y="54"/>
                      <a:pt x="892" y="54"/>
                    </a:cubicBezTo>
                    <a:cubicBezTo>
                      <a:pt x="892" y="5"/>
                      <a:pt x="892" y="5"/>
                      <a:pt x="892" y="5"/>
                    </a:cubicBezTo>
                    <a:cubicBezTo>
                      <a:pt x="879" y="1"/>
                      <a:pt x="866" y="0"/>
                      <a:pt x="852" y="0"/>
                    </a:cubicBezTo>
                  </a:path>
                </a:pathLst>
              </a:custGeom>
              <a:solidFill>
                <a:srgbClr val="F7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3" name="Freeform 184">
                <a:extLst>
                  <a:ext uri="{FF2B5EF4-FFF2-40B4-BE49-F238E27FC236}">
                    <a16:creationId xmlns:a16="http://schemas.microsoft.com/office/drawing/2014/main" id="{4BAE41A4-4705-4A78-A5F8-9F8D7F0F7F92}"/>
                  </a:ext>
                </a:extLst>
              </p:cNvPr>
              <p:cNvSpPr>
                <a:spLocks noEditPoints="1"/>
              </p:cNvSpPr>
              <p:nvPr/>
            </p:nvSpPr>
            <p:spPr bwMode="auto">
              <a:xfrm>
                <a:off x="4793" y="2052"/>
                <a:ext cx="2133" cy="554"/>
              </a:xfrm>
              <a:custGeom>
                <a:avLst/>
                <a:gdLst>
                  <a:gd name="T0" fmla="*/ 0 w 898"/>
                  <a:gd name="T1" fmla="*/ 72 h 233"/>
                  <a:gd name="T2" fmla="*/ 0 w 898"/>
                  <a:gd name="T3" fmla="*/ 233 h 233"/>
                  <a:gd name="T4" fmla="*/ 0 w 898"/>
                  <a:gd name="T5" fmla="*/ 233 h 233"/>
                  <a:gd name="T6" fmla="*/ 0 w 898"/>
                  <a:gd name="T7" fmla="*/ 177 h 233"/>
                  <a:gd name="T8" fmla="*/ 3 w 898"/>
                  <a:gd name="T9" fmla="*/ 178 h 233"/>
                  <a:gd name="T10" fmla="*/ 3 w 898"/>
                  <a:gd name="T11" fmla="*/ 73 h 233"/>
                  <a:gd name="T12" fmla="*/ 0 w 898"/>
                  <a:gd name="T13" fmla="*/ 72 h 233"/>
                  <a:gd name="T14" fmla="*/ 895 w 898"/>
                  <a:gd name="T15" fmla="*/ 0 h 233"/>
                  <a:gd name="T16" fmla="*/ 895 w 898"/>
                  <a:gd name="T17" fmla="*/ 49 h 233"/>
                  <a:gd name="T18" fmla="*/ 896 w 898"/>
                  <a:gd name="T19" fmla="*/ 49 h 233"/>
                  <a:gd name="T20" fmla="*/ 897 w 898"/>
                  <a:gd name="T21" fmla="*/ 49 h 233"/>
                  <a:gd name="T22" fmla="*/ 898 w 898"/>
                  <a:gd name="T23" fmla="*/ 49 h 233"/>
                  <a:gd name="T24" fmla="*/ 898 w 898"/>
                  <a:gd name="T25" fmla="*/ 49 h 233"/>
                  <a:gd name="T26" fmla="*/ 898 w 898"/>
                  <a:gd name="T27" fmla="*/ 71 h 233"/>
                  <a:gd name="T28" fmla="*/ 895 w 898"/>
                  <a:gd name="T29" fmla="*/ 71 h 233"/>
                  <a:gd name="T30" fmla="*/ 895 w 898"/>
                  <a:gd name="T31" fmla="*/ 146 h 233"/>
                  <a:gd name="T32" fmla="*/ 898 w 898"/>
                  <a:gd name="T33" fmla="*/ 145 h 233"/>
                  <a:gd name="T34" fmla="*/ 898 w 898"/>
                  <a:gd name="T35" fmla="*/ 1 h 233"/>
                  <a:gd name="T36" fmla="*/ 895 w 898"/>
                  <a:gd name="T3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8" h="233">
                    <a:moveTo>
                      <a:pt x="0" y="72"/>
                    </a:moveTo>
                    <a:cubicBezTo>
                      <a:pt x="0" y="233"/>
                      <a:pt x="0" y="233"/>
                      <a:pt x="0" y="233"/>
                    </a:cubicBezTo>
                    <a:cubicBezTo>
                      <a:pt x="0" y="233"/>
                      <a:pt x="0" y="233"/>
                      <a:pt x="0" y="233"/>
                    </a:cubicBezTo>
                    <a:cubicBezTo>
                      <a:pt x="0" y="177"/>
                      <a:pt x="0" y="177"/>
                      <a:pt x="0" y="177"/>
                    </a:cubicBezTo>
                    <a:cubicBezTo>
                      <a:pt x="1" y="177"/>
                      <a:pt x="2" y="177"/>
                      <a:pt x="3" y="178"/>
                    </a:cubicBezTo>
                    <a:cubicBezTo>
                      <a:pt x="3" y="73"/>
                      <a:pt x="3" y="73"/>
                      <a:pt x="3" y="73"/>
                    </a:cubicBezTo>
                    <a:cubicBezTo>
                      <a:pt x="2" y="73"/>
                      <a:pt x="1" y="72"/>
                      <a:pt x="0" y="72"/>
                    </a:cubicBezTo>
                    <a:moveTo>
                      <a:pt x="895" y="0"/>
                    </a:moveTo>
                    <a:cubicBezTo>
                      <a:pt x="895" y="49"/>
                      <a:pt x="895" y="49"/>
                      <a:pt x="895" y="49"/>
                    </a:cubicBezTo>
                    <a:cubicBezTo>
                      <a:pt x="895" y="49"/>
                      <a:pt x="896" y="49"/>
                      <a:pt x="896" y="49"/>
                    </a:cubicBezTo>
                    <a:cubicBezTo>
                      <a:pt x="896" y="49"/>
                      <a:pt x="897" y="49"/>
                      <a:pt x="897" y="49"/>
                    </a:cubicBezTo>
                    <a:cubicBezTo>
                      <a:pt x="898" y="49"/>
                      <a:pt x="898" y="49"/>
                      <a:pt x="898" y="49"/>
                    </a:cubicBezTo>
                    <a:cubicBezTo>
                      <a:pt x="898" y="49"/>
                      <a:pt x="898" y="49"/>
                      <a:pt x="898" y="49"/>
                    </a:cubicBezTo>
                    <a:cubicBezTo>
                      <a:pt x="898" y="71"/>
                      <a:pt x="898" y="71"/>
                      <a:pt x="898" y="71"/>
                    </a:cubicBezTo>
                    <a:cubicBezTo>
                      <a:pt x="897" y="71"/>
                      <a:pt x="896" y="71"/>
                      <a:pt x="895" y="71"/>
                    </a:cubicBezTo>
                    <a:cubicBezTo>
                      <a:pt x="895" y="146"/>
                      <a:pt x="895" y="146"/>
                      <a:pt x="895" y="146"/>
                    </a:cubicBezTo>
                    <a:cubicBezTo>
                      <a:pt x="896" y="146"/>
                      <a:pt x="897" y="146"/>
                      <a:pt x="898" y="145"/>
                    </a:cubicBezTo>
                    <a:cubicBezTo>
                      <a:pt x="898" y="1"/>
                      <a:pt x="898" y="1"/>
                      <a:pt x="898" y="1"/>
                    </a:cubicBezTo>
                    <a:cubicBezTo>
                      <a:pt x="897" y="1"/>
                      <a:pt x="896" y="1"/>
                      <a:pt x="895" y="0"/>
                    </a:cubicBezTo>
                  </a:path>
                </a:pathLst>
              </a:custGeom>
              <a:solidFill>
                <a:srgbClr val="E78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4" name="Freeform 185">
                <a:extLst>
                  <a:ext uri="{FF2B5EF4-FFF2-40B4-BE49-F238E27FC236}">
                    <a16:creationId xmlns:a16="http://schemas.microsoft.com/office/drawing/2014/main" id="{EB796885-2AE8-48FC-A078-7FEECD1CA620}"/>
                  </a:ext>
                </a:extLst>
              </p:cNvPr>
              <p:cNvSpPr>
                <a:spLocks/>
              </p:cNvSpPr>
              <p:nvPr/>
            </p:nvSpPr>
            <p:spPr bwMode="auto">
              <a:xfrm>
                <a:off x="5185" y="2225"/>
                <a:ext cx="57" cy="46"/>
              </a:xfrm>
              <a:custGeom>
                <a:avLst/>
                <a:gdLst>
                  <a:gd name="T0" fmla="*/ 12 w 24"/>
                  <a:gd name="T1" fmla="*/ 0 h 19"/>
                  <a:gd name="T2" fmla="*/ 7 w 24"/>
                  <a:gd name="T3" fmla="*/ 1 h 19"/>
                  <a:gd name="T4" fmla="*/ 9 w 24"/>
                  <a:gd name="T5" fmla="*/ 19 h 19"/>
                  <a:gd name="T6" fmla="*/ 12 w 24"/>
                  <a:gd name="T7" fmla="*/ 19 h 19"/>
                  <a:gd name="T8" fmla="*/ 17 w 24"/>
                  <a:gd name="T9" fmla="*/ 18 h 19"/>
                  <a:gd name="T10" fmla="*/ 19 w 24"/>
                  <a:gd name="T11" fmla="*/ 17 h 19"/>
                  <a:gd name="T12" fmla="*/ 20 w 24"/>
                  <a:gd name="T13" fmla="*/ 4 h 19"/>
                  <a:gd name="T14" fmla="*/ 12 w 2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9">
                    <a:moveTo>
                      <a:pt x="12" y="0"/>
                    </a:moveTo>
                    <a:cubicBezTo>
                      <a:pt x="10" y="0"/>
                      <a:pt x="9" y="0"/>
                      <a:pt x="7" y="1"/>
                    </a:cubicBezTo>
                    <a:cubicBezTo>
                      <a:pt x="0" y="6"/>
                      <a:pt x="2" y="16"/>
                      <a:pt x="9" y="19"/>
                    </a:cubicBezTo>
                    <a:cubicBezTo>
                      <a:pt x="10" y="19"/>
                      <a:pt x="11" y="19"/>
                      <a:pt x="12" y="19"/>
                    </a:cubicBezTo>
                    <a:cubicBezTo>
                      <a:pt x="14" y="19"/>
                      <a:pt x="15" y="19"/>
                      <a:pt x="17" y="18"/>
                    </a:cubicBezTo>
                    <a:cubicBezTo>
                      <a:pt x="17" y="17"/>
                      <a:pt x="18" y="17"/>
                      <a:pt x="19" y="17"/>
                    </a:cubicBezTo>
                    <a:cubicBezTo>
                      <a:pt x="24" y="14"/>
                      <a:pt x="23" y="7"/>
                      <a:pt x="20" y="4"/>
                    </a:cubicBezTo>
                    <a:cubicBezTo>
                      <a:pt x="18" y="1"/>
                      <a:pt x="15" y="0"/>
                      <a:pt x="12"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5" name="Freeform 186">
                <a:extLst>
                  <a:ext uri="{FF2B5EF4-FFF2-40B4-BE49-F238E27FC236}">
                    <a16:creationId xmlns:a16="http://schemas.microsoft.com/office/drawing/2014/main" id="{1C8201D7-236A-4812-8059-95D869E61E7B}"/>
                  </a:ext>
                </a:extLst>
              </p:cNvPr>
              <p:cNvSpPr>
                <a:spLocks/>
              </p:cNvSpPr>
              <p:nvPr/>
            </p:nvSpPr>
            <p:spPr bwMode="auto">
              <a:xfrm>
                <a:off x="4990" y="2133"/>
                <a:ext cx="107" cy="52"/>
              </a:xfrm>
              <a:custGeom>
                <a:avLst/>
                <a:gdLst>
                  <a:gd name="T0" fmla="*/ 45 w 45"/>
                  <a:gd name="T1" fmla="*/ 0 h 22"/>
                  <a:gd name="T2" fmla="*/ 26 w 45"/>
                  <a:gd name="T3" fmla="*/ 8 h 22"/>
                  <a:gd name="T4" fmla="*/ 0 w 45"/>
                  <a:gd name="T5" fmla="*/ 20 h 22"/>
                  <a:gd name="T6" fmla="*/ 10 w 45"/>
                  <a:gd name="T7" fmla="*/ 22 h 22"/>
                  <a:gd name="T8" fmla="*/ 12 w 45"/>
                  <a:gd name="T9" fmla="*/ 22 h 22"/>
                  <a:gd name="T10" fmla="*/ 44 w 45"/>
                  <a:gd name="T11" fmla="*/ 7 h 22"/>
                  <a:gd name="T12" fmla="*/ 45 w 4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5" h="22">
                    <a:moveTo>
                      <a:pt x="45" y="0"/>
                    </a:moveTo>
                    <a:cubicBezTo>
                      <a:pt x="39" y="2"/>
                      <a:pt x="32" y="5"/>
                      <a:pt x="26" y="8"/>
                    </a:cubicBezTo>
                    <a:cubicBezTo>
                      <a:pt x="17" y="12"/>
                      <a:pt x="9" y="16"/>
                      <a:pt x="0" y="20"/>
                    </a:cubicBezTo>
                    <a:cubicBezTo>
                      <a:pt x="4" y="21"/>
                      <a:pt x="7" y="22"/>
                      <a:pt x="10" y="22"/>
                    </a:cubicBezTo>
                    <a:cubicBezTo>
                      <a:pt x="11" y="22"/>
                      <a:pt x="12" y="22"/>
                      <a:pt x="12" y="22"/>
                    </a:cubicBezTo>
                    <a:cubicBezTo>
                      <a:pt x="24" y="22"/>
                      <a:pt x="38" y="19"/>
                      <a:pt x="44" y="7"/>
                    </a:cubicBezTo>
                    <a:cubicBezTo>
                      <a:pt x="45" y="4"/>
                      <a:pt x="45" y="2"/>
                      <a:pt x="45"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6" name="Freeform 187">
                <a:extLst>
                  <a:ext uri="{FF2B5EF4-FFF2-40B4-BE49-F238E27FC236}">
                    <a16:creationId xmlns:a16="http://schemas.microsoft.com/office/drawing/2014/main" id="{D08FE824-DD4D-4536-BFEF-B3989235A3AC}"/>
                  </a:ext>
                </a:extLst>
              </p:cNvPr>
              <p:cNvSpPr>
                <a:spLocks/>
              </p:cNvSpPr>
              <p:nvPr/>
            </p:nvSpPr>
            <p:spPr bwMode="auto">
              <a:xfrm>
                <a:off x="4904" y="2363"/>
                <a:ext cx="148" cy="77"/>
              </a:xfrm>
              <a:custGeom>
                <a:avLst/>
                <a:gdLst>
                  <a:gd name="T0" fmla="*/ 43 w 62"/>
                  <a:gd name="T1" fmla="*/ 0 h 32"/>
                  <a:gd name="T2" fmla="*/ 28 w 62"/>
                  <a:gd name="T3" fmla="*/ 2 h 32"/>
                  <a:gd name="T4" fmla="*/ 2 w 62"/>
                  <a:gd name="T5" fmla="*/ 19 h 32"/>
                  <a:gd name="T6" fmla="*/ 3 w 62"/>
                  <a:gd name="T7" fmla="*/ 32 h 32"/>
                  <a:gd name="T8" fmla="*/ 19 w 62"/>
                  <a:gd name="T9" fmla="*/ 23 h 32"/>
                  <a:gd name="T10" fmla="*/ 59 w 62"/>
                  <a:gd name="T11" fmla="*/ 14 h 32"/>
                  <a:gd name="T12" fmla="*/ 62 w 62"/>
                  <a:gd name="T13" fmla="*/ 14 h 32"/>
                  <a:gd name="T14" fmla="*/ 58 w 62"/>
                  <a:gd name="T15" fmla="*/ 5 h 32"/>
                  <a:gd name="T16" fmla="*/ 43 w 6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2">
                    <a:moveTo>
                      <a:pt x="43" y="0"/>
                    </a:moveTo>
                    <a:cubicBezTo>
                      <a:pt x="38" y="0"/>
                      <a:pt x="33" y="1"/>
                      <a:pt x="28" y="2"/>
                    </a:cubicBezTo>
                    <a:cubicBezTo>
                      <a:pt x="19" y="5"/>
                      <a:pt x="7" y="10"/>
                      <a:pt x="2" y="19"/>
                    </a:cubicBezTo>
                    <a:cubicBezTo>
                      <a:pt x="0" y="24"/>
                      <a:pt x="1" y="28"/>
                      <a:pt x="3" y="32"/>
                    </a:cubicBezTo>
                    <a:cubicBezTo>
                      <a:pt x="8" y="29"/>
                      <a:pt x="14" y="26"/>
                      <a:pt x="19" y="23"/>
                    </a:cubicBezTo>
                    <a:cubicBezTo>
                      <a:pt x="32" y="16"/>
                      <a:pt x="45" y="14"/>
                      <a:pt x="59" y="14"/>
                    </a:cubicBezTo>
                    <a:cubicBezTo>
                      <a:pt x="60" y="14"/>
                      <a:pt x="61" y="14"/>
                      <a:pt x="62" y="14"/>
                    </a:cubicBezTo>
                    <a:cubicBezTo>
                      <a:pt x="62" y="11"/>
                      <a:pt x="60" y="8"/>
                      <a:pt x="58" y="5"/>
                    </a:cubicBezTo>
                    <a:cubicBezTo>
                      <a:pt x="53" y="1"/>
                      <a:pt x="48" y="0"/>
                      <a:pt x="43"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7" name="Freeform 188">
                <a:extLst>
                  <a:ext uri="{FF2B5EF4-FFF2-40B4-BE49-F238E27FC236}">
                    <a16:creationId xmlns:a16="http://schemas.microsoft.com/office/drawing/2014/main" id="{BF22525F-9B9C-4961-8029-5A2C0CC90EA5}"/>
                  </a:ext>
                </a:extLst>
              </p:cNvPr>
              <p:cNvSpPr>
                <a:spLocks/>
              </p:cNvSpPr>
              <p:nvPr/>
            </p:nvSpPr>
            <p:spPr bwMode="auto">
              <a:xfrm>
                <a:off x="5624" y="2294"/>
                <a:ext cx="43" cy="31"/>
              </a:xfrm>
              <a:custGeom>
                <a:avLst/>
                <a:gdLst>
                  <a:gd name="T0" fmla="*/ 8 w 18"/>
                  <a:gd name="T1" fmla="*/ 0 h 13"/>
                  <a:gd name="T2" fmla="*/ 3 w 18"/>
                  <a:gd name="T3" fmla="*/ 2 h 13"/>
                  <a:gd name="T4" fmla="*/ 2 w 18"/>
                  <a:gd name="T5" fmla="*/ 10 h 13"/>
                  <a:gd name="T6" fmla="*/ 8 w 18"/>
                  <a:gd name="T7" fmla="*/ 13 h 13"/>
                  <a:gd name="T8" fmla="*/ 8 w 18"/>
                  <a:gd name="T9" fmla="*/ 13 h 13"/>
                  <a:gd name="T10" fmla="*/ 10 w 18"/>
                  <a:gd name="T11" fmla="*/ 13 h 13"/>
                  <a:gd name="T12" fmla="*/ 11 w 18"/>
                  <a:gd name="T13" fmla="*/ 1 h 13"/>
                  <a:gd name="T14" fmla="*/ 10 w 18"/>
                  <a:gd name="T15" fmla="*/ 0 h 13"/>
                  <a:gd name="T16" fmla="*/ 8 w 18"/>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8" y="0"/>
                    </a:moveTo>
                    <a:cubicBezTo>
                      <a:pt x="6" y="0"/>
                      <a:pt x="4" y="1"/>
                      <a:pt x="3" y="2"/>
                    </a:cubicBezTo>
                    <a:cubicBezTo>
                      <a:pt x="0" y="4"/>
                      <a:pt x="1" y="8"/>
                      <a:pt x="2" y="10"/>
                    </a:cubicBezTo>
                    <a:cubicBezTo>
                      <a:pt x="3" y="12"/>
                      <a:pt x="6" y="13"/>
                      <a:pt x="8" y="13"/>
                    </a:cubicBezTo>
                    <a:cubicBezTo>
                      <a:pt x="8" y="13"/>
                      <a:pt x="8" y="13"/>
                      <a:pt x="8" y="13"/>
                    </a:cubicBezTo>
                    <a:cubicBezTo>
                      <a:pt x="9" y="13"/>
                      <a:pt x="9" y="13"/>
                      <a:pt x="10" y="13"/>
                    </a:cubicBezTo>
                    <a:cubicBezTo>
                      <a:pt x="16" y="13"/>
                      <a:pt x="18" y="2"/>
                      <a:pt x="11" y="1"/>
                    </a:cubicBezTo>
                    <a:cubicBezTo>
                      <a:pt x="10" y="0"/>
                      <a:pt x="10" y="0"/>
                      <a:pt x="10" y="0"/>
                    </a:cubicBezTo>
                    <a:cubicBezTo>
                      <a:pt x="10" y="0"/>
                      <a:pt x="9" y="0"/>
                      <a:pt x="8"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8" name="Freeform 189">
                <a:extLst>
                  <a:ext uri="{FF2B5EF4-FFF2-40B4-BE49-F238E27FC236}">
                    <a16:creationId xmlns:a16="http://schemas.microsoft.com/office/drawing/2014/main" id="{312EAFFA-5B21-42BA-A05A-8B2CC352A175}"/>
                  </a:ext>
                </a:extLst>
              </p:cNvPr>
              <p:cNvSpPr>
                <a:spLocks/>
              </p:cNvSpPr>
              <p:nvPr/>
            </p:nvSpPr>
            <p:spPr bwMode="auto">
              <a:xfrm>
                <a:off x="5641" y="2121"/>
                <a:ext cx="145" cy="50"/>
              </a:xfrm>
              <a:custGeom>
                <a:avLst/>
                <a:gdLst>
                  <a:gd name="T0" fmla="*/ 61 w 61"/>
                  <a:gd name="T1" fmla="*/ 0 h 21"/>
                  <a:gd name="T2" fmla="*/ 0 w 61"/>
                  <a:gd name="T3" fmla="*/ 20 h 21"/>
                  <a:gd name="T4" fmla="*/ 5 w 61"/>
                  <a:gd name="T5" fmla="*/ 21 h 21"/>
                  <a:gd name="T6" fmla="*/ 9 w 61"/>
                  <a:gd name="T7" fmla="*/ 21 h 21"/>
                  <a:gd name="T8" fmla="*/ 36 w 61"/>
                  <a:gd name="T9" fmla="*/ 15 h 21"/>
                  <a:gd name="T10" fmla="*/ 37 w 61"/>
                  <a:gd name="T11" fmla="*/ 14 h 21"/>
                  <a:gd name="T12" fmla="*/ 61 w 6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1" h="21">
                    <a:moveTo>
                      <a:pt x="61" y="0"/>
                    </a:moveTo>
                    <a:cubicBezTo>
                      <a:pt x="41" y="8"/>
                      <a:pt x="21" y="16"/>
                      <a:pt x="0" y="20"/>
                    </a:cubicBezTo>
                    <a:cubicBezTo>
                      <a:pt x="2" y="20"/>
                      <a:pt x="3" y="21"/>
                      <a:pt x="5" y="21"/>
                    </a:cubicBezTo>
                    <a:cubicBezTo>
                      <a:pt x="6" y="21"/>
                      <a:pt x="8" y="21"/>
                      <a:pt x="9" y="21"/>
                    </a:cubicBezTo>
                    <a:cubicBezTo>
                      <a:pt x="18" y="21"/>
                      <a:pt x="28" y="18"/>
                      <a:pt x="36" y="15"/>
                    </a:cubicBezTo>
                    <a:cubicBezTo>
                      <a:pt x="36" y="15"/>
                      <a:pt x="37" y="14"/>
                      <a:pt x="37" y="14"/>
                    </a:cubicBezTo>
                    <a:cubicBezTo>
                      <a:pt x="46" y="12"/>
                      <a:pt x="56" y="7"/>
                      <a:pt x="61"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9" name="Freeform 190">
                <a:extLst>
                  <a:ext uri="{FF2B5EF4-FFF2-40B4-BE49-F238E27FC236}">
                    <a16:creationId xmlns:a16="http://schemas.microsoft.com/office/drawing/2014/main" id="{703D4455-DB17-41CF-9AF0-6B7EB35E9716}"/>
                  </a:ext>
                </a:extLst>
              </p:cNvPr>
              <p:cNvSpPr>
                <a:spLocks/>
              </p:cNvSpPr>
              <p:nvPr/>
            </p:nvSpPr>
            <p:spPr bwMode="auto">
              <a:xfrm>
                <a:off x="6156" y="2092"/>
                <a:ext cx="64" cy="24"/>
              </a:xfrm>
              <a:custGeom>
                <a:avLst/>
                <a:gdLst>
                  <a:gd name="T0" fmla="*/ 0 w 27"/>
                  <a:gd name="T1" fmla="*/ 0 h 10"/>
                  <a:gd name="T2" fmla="*/ 0 w 27"/>
                  <a:gd name="T3" fmla="*/ 1 h 10"/>
                  <a:gd name="T4" fmla="*/ 7 w 27"/>
                  <a:gd name="T5" fmla="*/ 8 h 10"/>
                  <a:gd name="T6" fmla="*/ 15 w 27"/>
                  <a:gd name="T7" fmla="*/ 10 h 10"/>
                  <a:gd name="T8" fmla="*/ 16 w 27"/>
                  <a:gd name="T9" fmla="*/ 10 h 10"/>
                  <a:gd name="T10" fmla="*/ 27 w 27"/>
                  <a:gd name="T11" fmla="*/ 7 h 10"/>
                  <a:gd name="T12" fmla="*/ 0 w 2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0" y="0"/>
                    </a:moveTo>
                    <a:cubicBezTo>
                      <a:pt x="0" y="1"/>
                      <a:pt x="0" y="1"/>
                      <a:pt x="0" y="1"/>
                    </a:cubicBezTo>
                    <a:cubicBezTo>
                      <a:pt x="1" y="5"/>
                      <a:pt x="4" y="7"/>
                      <a:pt x="7" y="8"/>
                    </a:cubicBezTo>
                    <a:cubicBezTo>
                      <a:pt x="10" y="9"/>
                      <a:pt x="12" y="10"/>
                      <a:pt x="15" y="10"/>
                    </a:cubicBezTo>
                    <a:cubicBezTo>
                      <a:pt x="15" y="10"/>
                      <a:pt x="16" y="10"/>
                      <a:pt x="16" y="10"/>
                    </a:cubicBezTo>
                    <a:cubicBezTo>
                      <a:pt x="20" y="10"/>
                      <a:pt x="24" y="9"/>
                      <a:pt x="27" y="7"/>
                    </a:cubicBezTo>
                    <a:cubicBezTo>
                      <a:pt x="18" y="5"/>
                      <a:pt x="9" y="2"/>
                      <a:pt x="0"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0" name="Freeform 191">
                <a:extLst>
                  <a:ext uri="{FF2B5EF4-FFF2-40B4-BE49-F238E27FC236}">
                    <a16:creationId xmlns:a16="http://schemas.microsoft.com/office/drawing/2014/main" id="{C53B9600-A5FE-405D-AFBF-9591634AC067}"/>
                  </a:ext>
                </a:extLst>
              </p:cNvPr>
              <p:cNvSpPr>
                <a:spLocks/>
              </p:cNvSpPr>
              <p:nvPr/>
            </p:nvSpPr>
            <p:spPr bwMode="auto">
              <a:xfrm>
                <a:off x="6244" y="2290"/>
                <a:ext cx="95" cy="71"/>
              </a:xfrm>
              <a:custGeom>
                <a:avLst/>
                <a:gdLst>
                  <a:gd name="T0" fmla="*/ 25 w 40"/>
                  <a:gd name="T1" fmla="*/ 0 h 30"/>
                  <a:gd name="T2" fmla="*/ 13 w 40"/>
                  <a:gd name="T3" fmla="*/ 4 h 30"/>
                  <a:gd name="T4" fmla="*/ 4 w 40"/>
                  <a:gd name="T5" fmla="*/ 13 h 30"/>
                  <a:gd name="T6" fmla="*/ 17 w 40"/>
                  <a:gd name="T7" fmla="*/ 30 h 30"/>
                  <a:gd name="T8" fmla="*/ 18 w 40"/>
                  <a:gd name="T9" fmla="*/ 30 h 30"/>
                  <a:gd name="T10" fmla="*/ 37 w 40"/>
                  <a:gd name="T11" fmla="*/ 20 h 30"/>
                  <a:gd name="T12" fmla="*/ 38 w 40"/>
                  <a:gd name="T13" fmla="*/ 7 h 30"/>
                  <a:gd name="T14" fmla="*/ 34 w 40"/>
                  <a:gd name="T15" fmla="*/ 3 h 30"/>
                  <a:gd name="T16" fmla="*/ 34 w 40"/>
                  <a:gd name="T17" fmla="*/ 2 h 30"/>
                  <a:gd name="T18" fmla="*/ 33 w 40"/>
                  <a:gd name="T19" fmla="*/ 2 h 30"/>
                  <a:gd name="T20" fmla="*/ 32 w 40"/>
                  <a:gd name="T21" fmla="*/ 1 h 30"/>
                  <a:gd name="T22" fmla="*/ 26 w 40"/>
                  <a:gd name="T23" fmla="*/ 0 h 30"/>
                  <a:gd name="T24" fmla="*/ 26 w 40"/>
                  <a:gd name="T25" fmla="*/ 0 h 30"/>
                  <a:gd name="T26" fmla="*/ 25 w 40"/>
                  <a:gd name="T27" fmla="*/ 0 h 30"/>
                  <a:gd name="T28" fmla="*/ 25 w 40"/>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0">
                    <a:moveTo>
                      <a:pt x="25" y="0"/>
                    </a:moveTo>
                    <a:cubicBezTo>
                      <a:pt x="21" y="0"/>
                      <a:pt x="17" y="1"/>
                      <a:pt x="13" y="4"/>
                    </a:cubicBezTo>
                    <a:cubicBezTo>
                      <a:pt x="9" y="6"/>
                      <a:pt x="6" y="9"/>
                      <a:pt x="4" y="13"/>
                    </a:cubicBezTo>
                    <a:cubicBezTo>
                      <a:pt x="0" y="22"/>
                      <a:pt x="8" y="30"/>
                      <a:pt x="17" y="30"/>
                    </a:cubicBezTo>
                    <a:cubicBezTo>
                      <a:pt x="17" y="30"/>
                      <a:pt x="18" y="30"/>
                      <a:pt x="18" y="30"/>
                    </a:cubicBezTo>
                    <a:cubicBezTo>
                      <a:pt x="24" y="30"/>
                      <a:pt x="33" y="26"/>
                      <a:pt x="37" y="20"/>
                    </a:cubicBezTo>
                    <a:cubicBezTo>
                      <a:pt x="39" y="16"/>
                      <a:pt x="40" y="12"/>
                      <a:pt x="38" y="7"/>
                    </a:cubicBezTo>
                    <a:cubicBezTo>
                      <a:pt x="37" y="5"/>
                      <a:pt x="36" y="4"/>
                      <a:pt x="34" y="3"/>
                    </a:cubicBezTo>
                    <a:cubicBezTo>
                      <a:pt x="34" y="2"/>
                      <a:pt x="34" y="2"/>
                      <a:pt x="34" y="2"/>
                    </a:cubicBezTo>
                    <a:cubicBezTo>
                      <a:pt x="33" y="2"/>
                      <a:pt x="33" y="2"/>
                      <a:pt x="33" y="2"/>
                    </a:cubicBezTo>
                    <a:cubicBezTo>
                      <a:pt x="33" y="2"/>
                      <a:pt x="33" y="1"/>
                      <a:pt x="32" y="1"/>
                    </a:cubicBezTo>
                    <a:cubicBezTo>
                      <a:pt x="30" y="0"/>
                      <a:pt x="28" y="0"/>
                      <a:pt x="26" y="0"/>
                    </a:cubicBezTo>
                    <a:cubicBezTo>
                      <a:pt x="26" y="0"/>
                      <a:pt x="26" y="0"/>
                      <a:pt x="26" y="0"/>
                    </a:cubicBezTo>
                    <a:cubicBezTo>
                      <a:pt x="25" y="0"/>
                      <a:pt x="25" y="0"/>
                      <a:pt x="25" y="0"/>
                    </a:cubicBezTo>
                    <a:cubicBezTo>
                      <a:pt x="25" y="0"/>
                      <a:pt x="25" y="0"/>
                      <a:pt x="25"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1" name="Freeform 192">
                <a:extLst>
                  <a:ext uri="{FF2B5EF4-FFF2-40B4-BE49-F238E27FC236}">
                    <a16:creationId xmlns:a16="http://schemas.microsoft.com/office/drawing/2014/main" id="{0FF9AD42-E3F0-40E8-9AEB-A183A91B1B3F}"/>
                  </a:ext>
                </a:extLst>
              </p:cNvPr>
              <p:cNvSpPr>
                <a:spLocks/>
              </p:cNvSpPr>
              <p:nvPr/>
            </p:nvSpPr>
            <p:spPr bwMode="auto">
              <a:xfrm>
                <a:off x="6672" y="2225"/>
                <a:ext cx="33" cy="34"/>
              </a:xfrm>
              <a:custGeom>
                <a:avLst/>
                <a:gdLst>
                  <a:gd name="T0" fmla="*/ 8 w 14"/>
                  <a:gd name="T1" fmla="*/ 0 h 14"/>
                  <a:gd name="T2" fmla="*/ 7 w 14"/>
                  <a:gd name="T3" fmla="*/ 0 h 14"/>
                  <a:gd name="T4" fmla="*/ 1 w 14"/>
                  <a:gd name="T5" fmla="*/ 4 h 14"/>
                  <a:gd name="T6" fmla="*/ 5 w 14"/>
                  <a:gd name="T7" fmla="*/ 13 h 14"/>
                  <a:gd name="T8" fmla="*/ 7 w 14"/>
                  <a:gd name="T9" fmla="*/ 14 h 14"/>
                  <a:gd name="T10" fmla="*/ 14 w 14"/>
                  <a:gd name="T11" fmla="*/ 8 h 14"/>
                  <a:gd name="T12" fmla="*/ 14 w 14"/>
                  <a:gd name="T13" fmla="*/ 7 h 14"/>
                  <a:gd name="T14" fmla="*/ 8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8" y="0"/>
                    </a:moveTo>
                    <a:cubicBezTo>
                      <a:pt x="8" y="0"/>
                      <a:pt x="8" y="0"/>
                      <a:pt x="7" y="0"/>
                    </a:cubicBezTo>
                    <a:cubicBezTo>
                      <a:pt x="4" y="0"/>
                      <a:pt x="3" y="2"/>
                      <a:pt x="1" y="4"/>
                    </a:cubicBezTo>
                    <a:cubicBezTo>
                      <a:pt x="0" y="7"/>
                      <a:pt x="2" y="12"/>
                      <a:pt x="5" y="13"/>
                    </a:cubicBezTo>
                    <a:cubicBezTo>
                      <a:pt x="5" y="13"/>
                      <a:pt x="6" y="14"/>
                      <a:pt x="7" y="14"/>
                    </a:cubicBezTo>
                    <a:cubicBezTo>
                      <a:pt x="10" y="14"/>
                      <a:pt x="13" y="11"/>
                      <a:pt x="14" y="8"/>
                    </a:cubicBezTo>
                    <a:cubicBezTo>
                      <a:pt x="14" y="7"/>
                      <a:pt x="14" y="7"/>
                      <a:pt x="14" y="7"/>
                    </a:cubicBezTo>
                    <a:cubicBezTo>
                      <a:pt x="14" y="4"/>
                      <a:pt x="12" y="0"/>
                      <a:pt x="8"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2" name="Freeform 193">
                <a:extLst>
                  <a:ext uri="{FF2B5EF4-FFF2-40B4-BE49-F238E27FC236}">
                    <a16:creationId xmlns:a16="http://schemas.microsoft.com/office/drawing/2014/main" id="{7882B198-322A-4132-A3D5-677522333E1F}"/>
                  </a:ext>
                </a:extLst>
              </p:cNvPr>
              <p:cNvSpPr>
                <a:spLocks/>
              </p:cNvSpPr>
              <p:nvPr/>
            </p:nvSpPr>
            <p:spPr bwMode="auto">
              <a:xfrm>
                <a:off x="6883" y="2168"/>
                <a:ext cx="43" cy="53"/>
              </a:xfrm>
              <a:custGeom>
                <a:avLst/>
                <a:gdLst>
                  <a:gd name="T0" fmla="*/ 15 w 18"/>
                  <a:gd name="T1" fmla="*/ 0 h 22"/>
                  <a:gd name="T2" fmla="*/ 14 w 18"/>
                  <a:gd name="T3" fmla="*/ 0 h 22"/>
                  <a:gd name="T4" fmla="*/ 14 w 18"/>
                  <a:gd name="T5" fmla="*/ 0 h 22"/>
                  <a:gd name="T6" fmla="*/ 5 w 18"/>
                  <a:gd name="T7" fmla="*/ 5 h 22"/>
                  <a:gd name="T8" fmla="*/ 4 w 18"/>
                  <a:gd name="T9" fmla="*/ 6 h 22"/>
                  <a:gd name="T10" fmla="*/ 4 w 18"/>
                  <a:gd name="T11" fmla="*/ 18 h 22"/>
                  <a:gd name="T12" fmla="*/ 14 w 18"/>
                  <a:gd name="T13" fmla="*/ 22 h 22"/>
                  <a:gd name="T14" fmla="*/ 15 w 18"/>
                  <a:gd name="T15" fmla="*/ 22 h 22"/>
                  <a:gd name="T16" fmla="*/ 18 w 18"/>
                  <a:gd name="T17" fmla="*/ 22 h 22"/>
                  <a:gd name="T18" fmla="*/ 18 w 18"/>
                  <a:gd name="T19" fmla="*/ 0 h 22"/>
                  <a:gd name="T20" fmla="*/ 18 w 18"/>
                  <a:gd name="T21" fmla="*/ 0 h 22"/>
                  <a:gd name="T22" fmla="*/ 17 w 18"/>
                  <a:gd name="T23" fmla="*/ 0 h 22"/>
                  <a:gd name="T24" fmla="*/ 16 w 18"/>
                  <a:gd name="T25" fmla="*/ 0 h 22"/>
                  <a:gd name="T26" fmla="*/ 15 w 18"/>
                  <a:gd name="T27" fmla="*/ 0 h 22"/>
                  <a:gd name="T28" fmla="*/ 15 w 18"/>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2">
                    <a:moveTo>
                      <a:pt x="15" y="0"/>
                    </a:moveTo>
                    <a:cubicBezTo>
                      <a:pt x="15" y="0"/>
                      <a:pt x="14" y="0"/>
                      <a:pt x="14" y="0"/>
                    </a:cubicBezTo>
                    <a:cubicBezTo>
                      <a:pt x="14" y="0"/>
                      <a:pt x="14" y="0"/>
                      <a:pt x="14" y="0"/>
                    </a:cubicBezTo>
                    <a:cubicBezTo>
                      <a:pt x="10" y="1"/>
                      <a:pt x="7" y="2"/>
                      <a:pt x="5" y="5"/>
                    </a:cubicBezTo>
                    <a:cubicBezTo>
                      <a:pt x="4" y="5"/>
                      <a:pt x="4" y="6"/>
                      <a:pt x="4" y="6"/>
                    </a:cubicBezTo>
                    <a:cubicBezTo>
                      <a:pt x="0" y="9"/>
                      <a:pt x="1" y="15"/>
                      <a:pt x="4" y="18"/>
                    </a:cubicBezTo>
                    <a:cubicBezTo>
                      <a:pt x="6" y="21"/>
                      <a:pt x="10" y="22"/>
                      <a:pt x="14" y="22"/>
                    </a:cubicBezTo>
                    <a:cubicBezTo>
                      <a:pt x="14" y="22"/>
                      <a:pt x="15" y="22"/>
                      <a:pt x="15" y="22"/>
                    </a:cubicBezTo>
                    <a:cubicBezTo>
                      <a:pt x="16" y="22"/>
                      <a:pt x="17" y="22"/>
                      <a:pt x="18" y="22"/>
                    </a:cubicBezTo>
                    <a:cubicBezTo>
                      <a:pt x="18" y="0"/>
                      <a:pt x="18" y="0"/>
                      <a:pt x="18" y="0"/>
                    </a:cubicBezTo>
                    <a:cubicBezTo>
                      <a:pt x="18" y="0"/>
                      <a:pt x="18" y="0"/>
                      <a:pt x="18" y="0"/>
                    </a:cubicBezTo>
                    <a:cubicBezTo>
                      <a:pt x="17" y="0"/>
                      <a:pt x="17" y="0"/>
                      <a:pt x="17" y="0"/>
                    </a:cubicBezTo>
                    <a:cubicBezTo>
                      <a:pt x="17" y="0"/>
                      <a:pt x="16" y="0"/>
                      <a:pt x="16" y="0"/>
                    </a:cubicBezTo>
                    <a:cubicBezTo>
                      <a:pt x="16" y="0"/>
                      <a:pt x="15" y="0"/>
                      <a:pt x="15" y="0"/>
                    </a:cubicBezTo>
                    <a:cubicBezTo>
                      <a:pt x="15" y="0"/>
                      <a:pt x="15" y="0"/>
                      <a:pt x="15" y="0"/>
                    </a:cubicBezTo>
                  </a:path>
                </a:pathLst>
              </a:custGeom>
              <a:solidFill>
                <a:srgbClr val="F5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3" name="Freeform 194">
                <a:extLst>
                  <a:ext uri="{FF2B5EF4-FFF2-40B4-BE49-F238E27FC236}">
                    <a16:creationId xmlns:a16="http://schemas.microsoft.com/office/drawing/2014/main" id="{521D0BA2-AE09-4EB6-BA55-69A4F2AA765D}"/>
                  </a:ext>
                </a:extLst>
              </p:cNvPr>
              <p:cNvSpPr>
                <a:spLocks noEditPoints="1"/>
              </p:cNvSpPr>
              <p:nvPr/>
            </p:nvSpPr>
            <p:spPr bwMode="auto">
              <a:xfrm>
                <a:off x="4800" y="2356"/>
                <a:ext cx="2119" cy="269"/>
              </a:xfrm>
              <a:custGeom>
                <a:avLst/>
                <a:gdLst>
                  <a:gd name="T0" fmla="*/ 320 w 892"/>
                  <a:gd name="T1" fmla="*/ 89 h 113"/>
                  <a:gd name="T2" fmla="*/ 311 w 892"/>
                  <a:gd name="T3" fmla="*/ 74 h 113"/>
                  <a:gd name="T4" fmla="*/ 321 w 892"/>
                  <a:gd name="T5" fmla="*/ 68 h 113"/>
                  <a:gd name="T6" fmla="*/ 331 w 892"/>
                  <a:gd name="T7" fmla="*/ 70 h 113"/>
                  <a:gd name="T8" fmla="*/ 336 w 892"/>
                  <a:gd name="T9" fmla="*/ 75 h 113"/>
                  <a:gd name="T10" fmla="*/ 322 w 892"/>
                  <a:gd name="T11" fmla="*/ 89 h 113"/>
                  <a:gd name="T12" fmla="*/ 461 w 892"/>
                  <a:gd name="T13" fmla="*/ 74 h 113"/>
                  <a:gd name="T14" fmla="*/ 475 w 892"/>
                  <a:gd name="T15" fmla="*/ 55 h 113"/>
                  <a:gd name="T16" fmla="*/ 490 w 892"/>
                  <a:gd name="T17" fmla="*/ 67 h 113"/>
                  <a:gd name="T18" fmla="*/ 470 w 892"/>
                  <a:gd name="T19" fmla="*/ 81 h 113"/>
                  <a:gd name="T20" fmla="*/ 179 w 892"/>
                  <a:gd name="T21" fmla="*/ 55 h 113"/>
                  <a:gd name="T22" fmla="*/ 174 w 892"/>
                  <a:gd name="T23" fmla="*/ 44 h 113"/>
                  <a:gd name="T24" fmla="*/ 186 w 892"/>
                  <a:gd name="T25" fmla="*/ 49 h 113"/>
                  <a:gd name="T26" fmla="*/ 182 w 892"/>
                  <a:gd name="T27" fmla="*/ 55 h 113"/>
                  <a:gd name="T28" fmla="*/ 181 w 892"/>
                  <a:gd name="T29" fmla="*/ 55 h 113"/>
                  <a:gd name="T30" fmla="*/ 179 w 892"/>
                  <a:gd name="T31" fmla="*/ 55 h 113"/>
                  <a:gd name="T32" fmla="*/ 611 w 892"/>
                  <a:gd name="T33" fmla="*/ 8 h 113"/>
                  <a:gd name="T34" fmla="*/ 523 w 892"/>
                  <a:gd name="T35" fmla="*/ 30 h 113"/>
                  <a:gd name="T36" fmla="*/ 395 w 892"/>
                  <a:gd name="T37" fmla="*/ 10 h 113"/>
                  <a:gd name="T38" fmla="*/ 233 w 892"/>
                  <a:gd name="T39" fmla="*/ 46 h 113"/>
                  <a:gd name="T40" fmla="*/ 106 w 892"/>
                  <a:gd name="T41" fmla="*/ 17 h 113"/>
                  <a:gd name="T42" fmla="*/ 69 w 892"/>
                  <a:gd name="T43" fmla="*/ 43 h 113"/>
                  <a:gd name="T44" fmla="*/ 61 w 892"/>
                  <a:gd name="T45" fmla="*/ 44 h 113"/>
                  <a:gd name="T46" fmla="*/ 6 w 892"/>
                  <a:gd name="T47" fmla="*/ 50 h 113"/>
                  <a:gd name="T48" fmla="*/ 0 w 892"/>
                  <a:gd name="T49" fmla="*/ 106 h 113"/>
                  <a:gd name="T50" fmla="*/ 61 w 892"/>
                  <a:gd name="T51" fmla="*/ 113 h 113"/>
                  <a:gd name="T52" fmla="*/ 171 w 892"/>
                  <a:gd name="T53" fmla="*/ 104 h 113"/>
                  <a:gd name="T54" fmla="*/ 359 w 892"/>
                  <a:gd name="T55" fmla="*/ 92 h 113"/>
                  <a:gd name="T56" fmla="*/ 478 w 892"/>
                  <a:gd name="T57" fmla="*/ 101 h 113"/>
                  <a:gd name="T58" fmla="*/ 571 w 892"/>
                  <a:gd name="T59" fmla="*/ 92 h 113"/>
                  <a:gd name="T60" fmla="*/ 696 w 892"/>
                  <a:gd name="T61" fmla="*/ 81 h 113"/>
                  <a:gd name="T62" fmla="*/ 892 w 892"/>
                  <a:gd name="T63" fmla="*/ 98 h 113"/>
                  <a:gd name="T64" fmla="*/ 835 w 892"/>
                  <a:gd name="T65" fmla="*/ 32 h 113"/>
                  <a:gd name="T66" fmla="*/ 744 w 892"/>
                  <a:gd name="T67" fmla="*/ 1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2" h="113">
                    <a:moveTo>
                      <a:pt x="322" y="89"/>
                    </a:moveTo>
                    <a:cubicBezTo>
                      <a:pt x="322" y="89"/>
                      <a:pt x="321" y="89"/>
                      <a:pt x="320" y="89"/>
                    </a:cubicBezTo>
                    <a:cubicBezTo>
                      <a:pt x="316" y="89"/>
                      <a:pt x="312" y="85"/>
                      <a:pt x="310" y="81"/>
                    </a:cubicBezTo>
                    <a:cubicBezTo>
                      <a:pt x="309" y="79"/>
                      <a:pt x="310" y="76"/>
                      <a:pt x="311" y="74"/>
                    </a:cubicBezTo>
                    <a:cubicBezTo>
                      <a:pt x="312" y="73"/>
                      <a:pt x="312" y="72"/>
                      <a:pt x="314" y="71"/>
                    </a:cubicBezTo>
                    <a:cubicBezTo>
                      <a:pt x="316" y="70"/>
                      <a:pt x="318" y="69"/>
                      <a:pt x="321" y="68"/>
                    </a:cubicBezTo>
                    <a:cubicBezTo>
                      <a:pt x="322" y="68"/>
                      <a:pt x="323" y="68"/>
                      <a:pt x="324" y="68"/>
                    </a:cubicBezTo>
                    <a:cubicBezTo>
                      <a:pt x="326" y="68"/>
                      <a:pt x="329" y="69"/>
                      <a:pt x="331" y="70"/>
                    </a:cubicBezTo>
                    <a:cubicBezTo>
                      <a:pt x="333" y="70"/>
                      <a:pt x="334" y="72"/>
                      <a:pt x="335" y="74"/>
                    </a:cubicBezTo>
                    <a:cubicBezTo>
                      <a:pt x="336" y="75"/>
                      <a:pt x="336" y="75"/>
                      <a:pt x="336" y="75"/>
                    </a:cubicBezTo>
                    <a:cubicBezTo>
                      <a:pt x="339" y="79"/>
                      <a:pt x="336" y="85"/>
                      <a:pt x="332" y="87"/>
                    </a:cubicBezTo>
                    <a:cubicBezTo>
                      <a:pt x="329" y="88"/>
                      <a:pt x="326" y="89"/>
                      <a:pt x="322" y="89"/>
                    </a:cubicBezTo>
                    <a:moveTo>
                      <a:pt x="470" y="81"/>
                    </a:moveTo>
                    <a:cubicBezTo>
                      <a:pt x="466" y="81"/>
                      <a:pt x="462" y="78"/>
                      <a:pt x="461" y="74"/>
                    </a:cubicBezTo>
                    <a:cubicBezTo>
                      <a:pt x="459" y="71"/>
                      <a:pt x="459" y="67"/>
                      <a:pt x="460" y="63"/>
                    </a:cubicBezTo>
                    <a:cubicBezTo>
                      <a:pt x="463" y="57"/>
                      <a:pt x="469" y="55"/>
                      <a:pt x="475" y="55"/>
                    </a:cubicBezTo>
                    <a:cubicBezTo>
                      <a:pt x="476" y="55"/>
                      <a:pt x="477" y="55"/>
                      <a:pt x="478" y="55"/>
                    </a:cubicBezTo>
                    <a:cubicBezTo>
                      <a:pt x="484" y="56"/>
                      <a:pt x="489" y="60"/>
                      <a:pt x="490" y="67"/>
                    </a:cubicBezTo>
                    <a:cubicBezTo>
                      <a:pt x="490" y="70"/>
                      <a:pt x="489" y="72"/>
                      <a:pt x="488" y="74"/>
                    </a:cubicBezTo>
                    <a:cubicBezTo>
                      <a:pt x="484" y="79"/>
                      <a:pt x="477" y="81"/>
                      <a:pt x="470" y="81"/>
                    </a:cubicBezTo>
                    <a:cubicBezTo>
                      <a:pt x="470" y="81"/>
                      <a:pt x="470" y="81"/>
                      <a:pt x="470" y="81"/>
                    </a:cubicBezTo>
                    <a:moveTo>
                      <a:pt x="179" y="55"/>
                    </a:moveTo>
                    <a:cubicBezTo>
                      <a:pt x="177" y="55"/>
                      <a:pt x="175" y="55"/>
                      <a:pt x="173" y="53"/>
                    </a:cubicBezTo>
                    <a:cubicBezTo>
                      <a:pt x="172" y="50"/>
                      <a:pt x="172" y="47"/>
                      <a:pt x="174" y="44"/>
                    </a:cubicBezTo>
                    <a:cubicBezTo>
                      <a:pt x="175" y="43"/>
                      <a:pt x="177" y="42"/>
                      <a:pt x="179" y="42"/>
                    </a:cubicBezTo>
                    <a:cubicBezTo>
                      <a:pt x="182" y="42"/>
                      <a:pt x="186" y="45"/>
                      <a:pt x="186" y="49"/>
                    </a:cubicBezTo>
                    <a:cubicBezTo>
                      <a:pt x="186" y="52"/>
                      <a:pt x="184" y="54"/>
                      <a:pt x="181" y="55"/>
                    </a:cubicBezTo>
                    <a:cubicBezTo>
                      <a:pt x="182" y="55"/>
                      <a:pt x="182" y="55"/>
                      <a:pt x="182" y="55"/>
                    </a:cubicBezTo>
                    <a:cubicBezTo>
                      <a:pt x="181" y="55"/>
                      <a:pt x="181" y="55"/>
                      <a:pt x="181" y="55"/>
                    </a:cubicBezTo>
                    <a:cubicBezTo>
                      <a:pt x="181" y="55"/>
                      <a:pt x="181" y="55"/>
                      <a:pt x="181" y="55"/>
                    </a:cubicBezTo>
                    <a:cubicBezTo>
                      <a:pt x="181" y="55"/>
                      <a:pt x="180" y="55"/>
                      <a:pt x="180" y="55"/>
                    </a:cubicBezTo>
                    <a:cubicBezTo>
                      <a:pt x="179" y="55"/>
                      <a:pt x="179" y="55"/>
                      <a:pt x="179" y="55"/>
                    </a:cubicBezTo>
                    <a:moveTo>
                      <a:pt x="663" y="0"/>
                    </a:moveTo>
                    <a:cubicBezTo>
                      <a:pt x="647" y="0"/>
                      <a:pt x="630" y="2"/>
                      <a:pt x="611" y="8"/>
                    </a:cubicBezTo>
                    <a:cubicBezTo>
                      <a:pt x="583" y="17"/>
                      <a:pt x="554" y="30"/>
                      <a:pt x="524" y="30"/>
                    </a:cubicBezTo>
                    <a:cubicBezTo>
                      <a:pt x="524" y="30"/>
                      <a:pt x="523" y="30"/>
                      <a:pt x="523" y="30"/>
                    </a:cubicBezTo>
                    <a:cubicBezTo>
                      <a:pt x="483" y="30"/>
                      <a:pt x="447" y="13"/>
                      <a:pt x="407" y="11"/>
                    </a:cubicBezTo>
                    <a:cubicBezTo>
                      <a:pt x="403" y="11"/>
                      <a:pt x="399" y="10"/>
                      <a:pt x="395" y="10"/>
                    </a:cubicBezTo>
                    <a:cubicBezTo>
                      <a:pt x="357" y="10"/>
                      <a:pt x="326" y="22"/>
                      <a:pt x="290" y="35"/>
                    </a:cubicBezTo>
                    <a:cubicBezTo>
                      <a:pt x="270" y="42"/>
                      <a:pt x="251" y="46"/>
                      <a:pt x="233" y="46"/>
                    </a:cubicBezTo>
                    <a:cubicBezTo>
                      <a:pt x="219" y="46"/>
                      <a:pt x="204" y="44"/>
                      <a:pt x="189" y="38"/>
                    </a:cubicBezTo>
                    <a:cubicBezTo>
                      <a:pt x="163" y="29"/>
                      <a:pt x="134" y="17"/>
                      <a:pt x="106" y="17"/>
                    </a:cubicBezTo>
                    <a:cubicBezTo>
                      <a:pt x="108" y="26"/>
                      <a:pt x="97" y="36"/>
                      <a:pt x="88" y="39"/>
                    </a:cubicBezTo>
                    <a:cubicBezTo>
                      <a:pt x="83" y="41"/>
                      <a:pt x="76" y="43"/>
                      <a:pt x="69" y="43"/>
                    </a:cubicBezTo>
                    <a:cubicBezTo>
                      <a:pt x="66" y="43"/>
                      <a:pt x="64" y="44"/>
                      <a:pt x="62" y="44"/>
                    </a:cubicBezTo>
                    <a:cubicBezTo>
                      <a:pt x="62" y="44"/>
                      <a:pt x="61" y="44"/>
                      <a:pt x="61" y="44"/>
                    </a:cubicBezTo>
                    <a:cubicBezTo>
                      <a:pt x="55" y="44"/>
                      <a:pt x="50" y="40"/>
                      <a:pt x="47" y="35"/>
                    </a:cubicBezTo>
                    <a:cubicBezTo>
                      <a:pt x="34" y="43"/>
                      <a:pt x="20" y="50"/>
                      <a:pt x="6" y="50"/>
                    </a:cubicBezTo>
                    <a:cubicBezTo>
                      <a:pt x="4" y="50"/>
                      <a:pt x="2" y="50"/>
                      <a:pt x="0" y="50"/>
                    </a:cubicBezTo>
                    <a:cubicBezTo>
                      <a:pt x="0" y="106"/>
                      <a:pt x="0" y="106"/>
                      <a:pt x="0" y="106"/>
                    </a:cubicBezTo>
                    <a:cubicBezTo>
                      <a:pt x="18" y="112"/>
                      <a:pt x="36" y="112"/>
                      <a:pt x="56" y="112"/>
                    </a:cubicBezTo>
                    <a:cubicBezTo>
                      <a:pt x="61" y="113"/>
                      <a:pt x="61" y="113"/>
                      <a:pt x="61" y="113"/>
                    </a:cubicBezTo>
                    <a:cubicBezTo>
                      <a:pt x="64" y="113"/>
                      <a:pt x="67" y="113"/>
                      <a:pt x="70" y="113"/>
                    </a:cubicBezTo>
                    <a:cubicBezTo>
                      <a:pt x="105" y="113"/>
                      <a:pt x="139" y="108"/>
                      <a:pt x="171" y="104"/>
                    </a:cubicBezTo>
                    <a:cubicBezTo>
                      <a:pt x="215" y="97"/>
                      <a:pt x="265" y="91"/>
                      <a:pt x="316" y="91"/>
                    </a:cubicBezTo>
                    <a:cubicBezTo>
                      <a:pt x="331" y="91"/>
                      <a:pt x="345" y="91"/>
                      <a:pt x="359" y="92"/>
                    </a:cubicBezTo>
                    <a:cubicBezTo>
                      <a:pt x="372" y="93"/>
                      <a:pt x="385" y="95"/>
                      <a:pt x="397" y="96"/>
                    </a:cubicBezTo>
                    <a:cubicBezTo>
                      <a:pt x="423" y="99"/>
                      <a:pt x="451" y="101"/>
                      <a:pt x="478" y="101"/>
                    </a:cubicBezTo>
                    <a:cubicBezTo>
                      <a:pt x="482" y="101"/>
                      <a:pt x="486" y="101"/>
                      <a:pt x="490" y="101"/>
                    </a:cubicBezTo>
                    <a:cubicBezTo>
                      <a:pt x="517" y="100"/>
                      <a:pt x="545" y="96"/>
                      <a:pt x="571" y="92"/>
                    </a:cubicBezTo>
                    <a:cubicBezTo>
                      <a:pt x="587" y="89"/>
                      <a:pt x="604" y="87"/>
                      <a:pt x="620" y="85"/>
                    </a:cubicBezTo>
                    <a:cubicBezTo>
                      <a:pt x="644" y="82"/>
                      <a:pt x="669" y="81"/>
                      <a:pt x="696" y="81"/>
                    </a:cubicBezTo>
                    <a:cubicBezTo>
                      <a:pt x="753" y="81"/>
                      <a:pt x="811" y="87"/>
                      <a:pt x="855" y="93"/>
                    </a:cubicBezTo>
                    <a:cubicBezTo>
                      <a:pt x="868" y="94"/>
                      <a:pt x="880" y="96"/>
                      <a:pt x="892" y="98"/>
                    </a:cubicBezTo>
                    <a:cubicBezTo>
                      <a:pt x="892" y="18"/>
                      <a:pt x="892" y="18"/>
                      <a:pt x="892" y="18"/>
                    </a:cubicBezTo>
                    <a:cubicBezTo>
                      <a:pt x="874" y="24"/>
                      <a:pt x="855" y="29"/>
                      <a:pt x="835" y="32"/>
                    </a:cubicBezTo>
                    <a:cubicBezTo>
                      <a:pt x="829" y="33"/>
                      <a:pt x="822" y="33"/>
                      <a:pt x="816" y="33"/>
                    </a:cubicBezTo>
                    <a:cubicBezTo>
                      <a:pt x="791" y="33"/>
                      <a:pt x="767" y="27"/>
                      <a:pt x="744" y="18"/>
                    </a:cubicBezTo>
                    <a:cubicBezTo>
                      <a:pt x="716" y="7"/>
                      <a:pt x="690" y="0"/>
                      <a:pt x="663" y="0"/>
                    </a:cubicBezTo>
                  </a:path>
                </a:pathLst>
              </a:custGeom>
              <a:solidFill>
                <a:srgbClr val="F59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4" name="Freeform 195">
                <a:extLst>
                  <a:ext uri="{FF2B5EF4-FFF2-40B4-BE49-F238E27FC236}">
                    <a16:creationId xmlns:a16="http://schemas.microsoft.com/office/drawing/2014/main" id="{FED71D57-E409-420D-A3F9-BD1CC04FDE1C}"/>
                  </a:ext>
                </a:extLst>
              </p:cNvPr>
              <p:cNvSpPr>
                <a:spLocks noEditPoints="1"/>
              </p:cNvSpPr>
              <p:nvPr/>
            </p:nvSpPr>
            <p:spPr bwMode="auto">
              <a:xfrm>
                <a:off x="4793" y="2397"/>
                <a:ext cx="2133" cy="211"/>
              </a:xfrm>
              <a:custGeom>
                <a:avLst/>
                <a:gdLst>
                  <a:gd name="T0" fmla="*/ 0 w 898"/>
                  <a:gd name="T1" fmla="*/ 32 h 89"/>
                  <a:gd name="T2" fmla="*/ 0 w 898"/>
                  <a:gd name="T3" fmla="*/ 88 h 89"/>
                  <a:gd name="T4" fmla="*/ 1 w 898"/>
                  <a:gd name="T5" fmla="*/ 88 h 89"/>
                  <a:gd name="T6" fmla="*/ 3 w 898"/>
                  <a:gd name="T7" fmla="*/ 89 h 89"/>
                  <a:gd name="T8" fmla="*/ 3 w 898"/>
                  <a:gd name="T9" fmla="*/ 33 h 89"/>
                  <a:gd name="T10" fmla="*/ 0 w 898"/>
                  <a:gd name="T11" fmla="*/ 32 h 89"/>
                  <a:gd name="T12" fmla="*/ 898 w 898"/>
                  <a:gd name="T13" fmla="*/ 0 h 89"/>
                  <a:gd name="T14" fmla="*/ 895 w 898"/>
                  <a:gd name="T15" fmla="*/ 1 h 89"/>
                  <a:gd name="T16" fmla="*/ 895 w 898"/>
                  <a:gd name="T17" fmla="*/ 81 h 89"/>
                  <a:gd name="T18" fmla="*/ 896 w 898"/>
                  <a:gd name="T19" fmla="*/ 81 h 89"/>
                  <a:gd name="T20" fmla="*/ 898 w 898"/>
                  <a:gd name="T21" fmla="*/ 81 h 89"/>
                  <a:gd name="T22" fmla="*/ 898 w 898"/>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8" h="89">
                    <a:moveTo>
                      <a:pt x="0" y="32"/>
                    </a:moveTo>
                    <a:cubicBezTo>
                      <a:pt x="0" y="88"/>
                      <a:pt x="0" y="88"/>
                      <a:pt x="0" y="88"/>
                    </a:cubicBezTo>
                    <a:cubicBezTo>
                      <a:pt x="0" y="88"/>
                      <a:pt x="0" y="88"/>
                      <a:pt x="1" y="88"/>
                    </a:cubicBezTo>
                    <a:cubicBezTo>
                      <a:pt x="1" y="89"/>
                      <a:pt x="2" y="89"/>
                      <a:pt x="3" y="89"/>
                    </a:cubicBezTo>
                    <a:cubicBezTo>
                      <a:pt x="3" y="33"/>
                      <a:pt x="3" y="33"/>
                      <a:pt x="3" y="33"/>
                    </a:cubicBezTo>
                    <a:cubicBezTo>
                      <a:pt x="2" y="32"/>
                      <a:pt x="1" y="32"/>
                      <a:pt x="0" y="32"/>
                    </a:cubicBezTo>
                    <a:moveTo>
                      <a:pt x="898" y="0"/>
                    </a:moveTo>
                    <a:cubicBezTo>
                      <a:pt x="897" y="1"/>
                      <a:pt x="896" y="1"/>
                      <a:pt x="895" y="1"/>
                    </a:cubicBezTo>
                    <a:cubicBezTo>
                      <a:pt x="895" y="81"/>
                      <a:pt x="895" y="81"/>
                      <a:pt x="895" y="81"/>
                    </a:cubicBezTo>
                    <a:cubicBezTo>
                      <a:pt x="896" y="81"/>
                      <a:pt x="896" y="81"/>
                      <a:pt x="896" y="81"/>
                    </a:cubicBezTo>
                    <a:cubicBezTo>
                      <a:pt x="898" y="81"/>
                      <a:pt x="898" y="81"/>
                      <a:pt x="898" y="81"/>
                    </a:cubicBezTo>
                    <a:cubicBezTo>
                      <a:pt x="898" y="0"/>
                      <a:pt x="898" y="0"/>
                      <a:pt x="898" y="0"/>
                    </a:cubicBezTo>
                  </a:path>
                </a:pathLst>
              </a:custGeom>
              <a:solidFill>
                <a:srgbClr val="E578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5" name="Freeform 196">
                <a:extLst>
                  <a:ext uri="{FF2B5EF4-FFF2-40B4-BE49-F238E27FC236}">
                    <a16:creationId xmlns:a16="http://schemas.microsoft.com/office/drawing/2014/main" id="{C41D71DC-8CA2-4527-A237-9F387933BFC9}"/>
                  </a:ext>
                </a:extLst>
              </p:cNvPr>
              <p:cNvSpPr>
                <a:spLocks/>
              </p:cNvSpPr>
              <p:nvPr/>
            </p:nvSpPr>
            <p:spPr bwMode="auto">
              <a:xfrm>
                <a:off x="5208" y="2456"/>
                <a:ext cx="34" cy="31"/>
              </a:xfrm>
              <a:custGeom>
                <a:avLst/>
                <a:gdLst>
                  <a:gd name="T0" fmla="*/ 7 w 14"/>
                  <a:gd name="T1" fmla="*/ 0 h 13"/>
                  <a:gd name="T2" fmla="*/ 2 w 14"/>
                  <a:gd name="T3" fmla="*/ 2 h 13"/>
                  <a:gd name="T4" fmla="*/ 1 w 14"/>
                  <a:gd name="T5" fmla="*/ 11 h 13"/>
                  <a:gd name="T6" fmla="*/ 7 w 14"/>
                  <a:gd name="T7" fmla="*/ 13 h 13"/>
                  <a:gd name="T8" fmla="*/ 8 w 14"/>
                  <a:gd name="T9" fmla="*/ 13 h 13"/>
                  <a:gd name="T10" fmla="*/ 9 w 14"/>
                  <a:gd name="T11" fmla="*/ 13 h 13"/>
                  <a:gd name="T12" fmla="*/ 9 w 14"/>
                  <a:gd name="T13" fmla="*/ 13 h 13"/>
                  <a:gd name="T14" fmla="*/ 10 w 14"/>
                  <a:gd name="T15" fmla="*/ 13 h 13"/>
                  <a:gd name="T16" fmla="*/ 9 w 14"/>
                  <a:gd name="T17" fmla="*/ 13 h 13"/>
                  <a:gd name="T18" fmla="*/ 14 w 14"/>
                  <a:gd name="T19" fmla="*/ 7 h 13"/>
                  <a:gd name="T20" fmla="*/ 7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7" y="0"/>
                    </a:moveTo>
                    <a:cubicBezTo>
                      <a:pt x="5" y="0"/>
                      <a:pt x="3" y="1"/>
                      <a:pt x="2" y="2"/>
                    </a:cubicBezTo>
                    <a:cubicBezTo>
                      <a:pt x="0" y="5"/>
                      <a:pt x="0" y="8"/>
                      <a:pt x="1" y="11"/>
                    </a:cubicBezTo>
                    <a:cubicBezTo>
                      <a:pt x="3" y="13"/>
                      <a:pt x="5" y="13"/>
                      <a:pt x="7" y="13"/>
                    </a:cubicBezTo>
                    <a:cubicBezTo>
                      <a:pt x="7" y="13"/>
                      <a:pt x="7" y="13"/>
                      <a:pt x="8" y="13"/>
                    </a:cubicBezTo>
                    <a:cubicBezTo>
                      <a:pt x="8" y="13"/>
                      <a:pt x="9" y="13"/>
                      <a:pt x="9" y="13"/>
                    </a:cubicBezTo>
                    <a:cubicBezTo>
                      <a:pt x="9" y="13"/>
                      <a:pt x="9" y="13"/>
                      <a:pt x="9" y="13"/>
                    </a:cubicBezTo>
                    <a:cubicBezTo>
                      <a:pt x="10" y="13"/>
                      <a:pt x="10" y="13"/>
                      <a:pt x="10" y="13"/>
                    </a:cubicBezTo>
                    <a:cubicBezTo>
                      <a:pt x="9" y="13"/>
                      <a:pt x="9" y="13"/>
                      <a:pt x="9" y="13"/>
                    </a:cubicBezTo>
                    <a:cubicBezTo>
                      <a:pt x="12" y="12"/>
                      <a:pt x="14" y="10"/>
                      <a:pt x="14" y="7"/>
                    </a:cubicBezTo>
                    <a:cubicBezTo>
                      <a:pt x="14" y="3"/>
                      <a:pt x="10" y="0"/>
                      <a:pt x="7" y="0"/>
                    </a:cubicBezTo>
                  </a:path>
                </a:pathLst>
              </a:custGeom>
              <a:solidFill>
                <a:srgbClr val="F3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6" name="Freeform 197">
                <a:extLst>
                  <a:ext uri="{FF2B5EF4-FFF2-40B4-BE49-F238E27FC236}">
                    <a16:creationId xmlns:a16="http://schemas.microsoft.com/office/drawing/2014/main" id="{5931A054-A3A7-421A-97ED-9DBD5D3F0E8D}"/>
                  </a:ext>
                </a:extLst>
              </p:cNvPr>
              <p:cNvSpPr>
                <a:spLocks/>
              </p:cNvSpPr>
              <p:nvPr/>
            </p:nvSpPr>
            <p:spPr bwMode="auto">
              <a:xfrm>
                <a:off x="4911" y="2397"/>
                <a:ext cx="145" cy="64"/>
              </a:xfrm>
              <a:custGeom>
                <a:avLst/>
                <a:gdLst>
                  <a:gd name="T0" fmla="*/ 56 w 61"/>
                  <a:gd name="T1" fmla="*/ 0 h 27"/>
                  <a:gd name="T2" fmla="*/ 16 w 61"/>
                  <a:gd name="T3" fmla="*/ 9 h 27"/>
                  <a:gd name="T4" fmla="*/ 0 w 61"/>
                  <a:gd name="T5" fmla="*/ 18 h 27"/>
                  <a:gd name="T6" fmla="*/ 14 w 61"/>
                  <a:gd name="T7" fmla="*/ 27 h 27"/>
                  <a:gd name="T8" fmla="*/ 15 w 61"/>
                  <a:gd name="T9" fmla="*/ 27 h 27"/>
                  <a:gd name="T10" fmla="*/ 22 w 61"/>
                  <a:gd name="T11" fmla="*/ 26 h 27"/>
                  <a:gd name="T12" fmla="*/ 41 w 61"/>
                  <a:gd name="T13" fmla="*/ 22 h 27"/>
                  <a:gd name="T14" fmla="*/ 59 w 61"/>
                  <a:gd name="T15" fmla="*/ 0 h 27"/>
                  <a:gd name="T16" fmla="*/ 56 w 6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56" y="0"/>
                    </a:moveTo>
                    <a:cubicBezTo>
                      <a:pt x="42" y="0"/>
                      <a:pt x="29" y="2"/>
                      <a:pt x="16" y="9"/>
                    </a:cubicBezTo>
                    <a:cubicBezTo>
                      <a:pt x="11" y="12"/>
                      <a:pt x="5" y="15"/>
                      <a:pt x="0" y="18"/>
                    </a:cubicBezTo>
                    <a:cubicBezTo>
                      <a:pt x="3" y="23"/>
                      <a:pt x="8" y="27"/>
                      <a:pt x="14" y="27"/>
                    </a:cubicBezTo>
                    <a:cubicBezTo>
                      <a:pt x="14" y="27"/>
                      <a:pt x="15" y="27"/>
                      <a:pt x="15" y="27"/>
                    </a:cubicBezTo>
                    <a:cubicBezTo>
                      <a:pt x="17" y="27"/>
                      <a:pt x="19" y="26"/>
                      <a:pt x="22" y="26"/>
                    </a:cubicBezTo>
                    <a:cubicBezTo>
                      <a:pt x="29" y="26"/>
                      <a:pt x="36" y="24"/>
                      <a:pt x="41" y="22"/>
                    </a:cubicBezTo>
                    <a:cubicBezTo>
                      <a:pt x="50" y="19"/>
                      <a:pt x="61" y="9"/>
                      <a:pt x="59" y="0"/>
                    </a:cubicBezTo>
                    <a:cubicBezTo>
                      <a:pt x="58" y="0"/>
                      <a:pt x="57" y="0"/>
                      <a:pt x="56" y="0"/>
                    </a:cubicBezTo>
                  </a:path>
                </a:pathLst>
              </a:custGeom>
              <a:solidFill>
                <a:srgbClr val="F3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7" name="Freeform 198">
                <a:extLst>
                  <a:ext uri="{FF2B5EF4-FFF2-40B4-BE49-F238E27FC236}">
                    <a16:creationId xmlns:a16="http://schemas.microsoft.com/office/drawing/2014/main" id="{C96424D9-AB55-4DBD-BB55-B79A6BFC10A0}"/>
                  </a:ext>
                </a:extLst>
              </p:cNvPr>
              <p:cNvSpPr>
                <a:spLocks/>
              </p:cNvSpPr>
              <p:nvPr/>
            </p:nvSpPr>
            <p:spPr bwMode="auto">
              <a:xfrm>
                <a:off x="5534" y="2518"/>
                <a:ext cx="71" cy="50"/>
              </a:xfrm>
              <a:custGeom>
                <a:avLst/>
                <a:gdLst>
                  <a:gd name="T0" fmla="*/ 15 w 30"/>
                  <a:gd name="T1" fmla="*/ 0 h 21"/>
                  <a:gd name="T2" fmla="*/ 12 w 30"/>
                  <a:gd name="T3" fmla="*/ 0 h 21"/>
                  <a:gd name="T4" fmla="*/ 5 w 30"/>
                  <a:gd name="T5" fmla="*/ 3 h 21"/>
                  <a:gd name="T6" fmla="*/ 2 w 30"/>
                  <a:gd name="T7" fmla="*/ 6 h 21"/>
                  <a:gd name="T8" fmla="*/ 1 w 30"/>
                  <a:gd name="T9" fmla="*/ 13 h 21"/>
                  <a:gd name="T10" fmla="*/ 11 w 30"/>
                  <a:gd name="T11" fmla="*/ 21 h 21"/>
                  <a:gd name="T12" fmla="*/ 13 w 30"/>
                  <a:gd name="T13" fmla="*/ 21 h 21"/>
                  <a:gd name="T14" fmla="*/ 23 w 30"/>
                  <a:gd name="T15" fmla="*/ 19 h 21"/>
                  <a:gd name="T16" fmla="*/ 27 w 30"/>
                  <a:gd name="T17" fmla="*/ 7 h 21"/>
                  <a:gd name="T18" fmla="*/ 26 w 30"/>
                  <a:gd name="T19" fmla="*/ 6 h 21"/>
                  <a:gd name="T20" fmla="*/ 22 w 30"/>
                  <a:gd name="T21" fmla="*/ 2 h 21"/>
                  <a:gd name="T22" fmla="*/ 15 w 30"/>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1">
                    <a:moveTo>
                      <a:pt x="15" y="0"/>
                    </a:moveTo>
                    <a:cubicBezTo>
                      <a:pt x="14" y="0"/>
                      <a:pt x="13" y="0"/>
                      <a:pt x="12" y="0"/>
                    </a:cubicBezTo>
                    <a:cubicBezTo>
                      <a:pt x="9" y="1"/>
                      <a:pt x="7" y="2"/>
                      <a:pt x="5" y="3"/>
                    </a:cubicBezTo>
                    <a:cubicBezTo>
                      <a:pt x="3" y="4"/>
                      <a:pt x="3" y="5"/>
                      <a:pt x="2" y="6"/>
                    </a:cubicBezTo>
                    <a:cubicBezTo>
                      <a:pt x="1" y="8"/>
                      <a:pt x="0" y="11"/>
                      <a:pt x="1" y="13"/>
                    </a:cubicBezTo>
                    <a:cubicBezTo>
                      <a:pt x="3" y="17"/>
                      <a:pt x="7" y="21"/>
                      <a:pt x="11" y="21"/>
                    </a:cubicBezTo>
                    <a:cubicBezTo>
                      <a:pt x="12" y="21"/>
                      <a:pt x="13" y="21"/>
                      <a:pt x="13" y="21"/>
                    </a:cubicBezTo>
                    <a:cubicBezTo>
                      <a:pt x="17" y="21"/>
                      <a:pt x="20" y="20"/>
                      <a:pt x="23" y="19"/>
                    </a:cubicBezTo>
                    <a:cubicBezTo>
                      <a:pt x="27" y="17"/>
                      <a:pt x="30" y="11"/>
                      <a:pt x="27" y="7"/>
                    </a:cubicBezTo>
                    <a:cubicBezTo>
                      <a:pt x="26" y="6"/>
                      <a:pt x="26" y="6"/>
                      <a:pt x="26" y="6"/>
                    </a:cubicBezTo>
                    <a:cubicBezTo>
                      <a:pt x="25" y="4"/>
                      <a:pt x="24" y="2"/>
                      <a:pt x="22" y="2"/>
                    </a:cubicBezTo>
                    <a:cubicBezTo>
                      <a:pt x="20" y="1"/>
                      <a:pt x="17" y="0"/>
                      <a:pt x="15" y="0"/>
                    </a:cubicBezTo>
                  </a:path>
                </a:pathLst>
              </a:custGeom>
              <a:solidFill>
                <a:srgbClr val="F3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8" name="Freeform 199">
                <a:extLst>
                  <a:ext uri="{FF2B5EF4-FFF2-40B4-BE49-F238E27FC236}">
                    <a16:creationId xmlns:a16="http://schemas.microsoft.com/office/drawing/2014/main" id="{6F708067-186E-4551-9A2D-9A9527ACA181}"/>
                  </a:ext>
                </a:extLst>
              </p:cNvPr>
              <p:cNvSpPr>
                <a:spLocks/>
              </p:cNvSpPr>
              <p:nvPr/>
            </p:nvSpPr>
            <p:spPr bwMode="auto">
              <a:xfrm>
                <a:off x="5890" y="2487"/>
                <a:ext cx="74" cy="62"/>
              </a:xfrm>
              <a:custGeom>
                <a:avLst/>
                <a:gdLst>
                  <a:gd name="T0" fmla="*/ 16 w 31"/>
                  <a:gd name="T1" fmla="*/ 0 h 26"/>
                  <a:gd name="T2" fmla="*/ 1 w 31"/>
                  <a:gd name="T3" fmla="*/ 8 h 26"/>
                  <a:gd name="T4" fmla="*/ 2 w 31"/>
                  <a:gd name="T5" fmla="*/ 19 h 26"/>
                  <a:gd name="T6" fmla="*/ 11 w 31"/>
                  <a:gd name="T7" fmla="*/ 26 h 26"/>
                  <a:gd name="T8" fmla="*/ 11 w 31"/>
                  <a:gd name="T9" fmla="*/ 26 h 26"/>
                  <a:gd name="T10" fmla="*/ 29 w 31"/>
                  <a:gd name="T11" fmla="*/ 19 h 26"/>
                  <a:gd name="T12" fmla="*/ 31 w 31"/>
                  <a:gd name="T13" fmla="*/ 12 h 26"/>
                  <a:gd name="T14" fmla="*/ 19 w 31"/>
                  <a:gd name="T15" fmla="*/ 0 h 26"/>
                  <a:gd name="T16" fmla="*/ 16 w 3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6">
                    <a:moveTo>
                      <a:pt x="16" y="0"/>
                    </a:moveTo>
                    <a:cubicBezTo>
                      <a:pt x="10" y="0"/>
                      <a:pt x="4" y="2"/>
                      <a:pt x="1" y="8"/>
                    </a:cubicBezTo>
                    <a:cubicBezTo>
                      <a:pt x="0" y="12"/>
                      <a:pt x="0" y="16"/>
                      <a:pt x="2" y="19"/>
                    </a:cubicBezTo>
                    <a:cubicBezTo>
                      <a:pt x="3" y="23"/>
                      <a:pt x="7" y="26"/>
                      <a:pt x="11" y="26"/>
                    </a:cubicBezTo>
                    <a:cubicBezTo>
                      <a:pt x="11" y="26"/>
                      <a:pt x="11" y="26"/>
                      <a:pt x="11" y="26"/>
                    </a:cubicBezTo>
                    <a:cubicBezTo>
                      <a:pt x="18" y="26"/>
                      <a:pt x="25" y="24"/>
                      <a:pt x="29" y="19"/>
                    </a:cubicBezTo>
                    <a:cubicBezTo>
                      <a:pt x="30" y="17"/>
                      <a:pt x="31" y="15"/>
                      <a:pt x="31" y="12"/>
                    </a:cubicBezTo>
                    <a:cubicBezTo>
                      <a:pt x="30" y="5"/>
                      <a:pt x="25" y="1"/>
                      <a:pt x="19" y="0"/>
                    </a:cubicBezTo>
                    <a:cubicBezTo>
                      <a:pt x="18" y="0"/>
                      <a:pt x="17" y="0"/>
                      <a:pt x="16" y="0"/>
                    </a:cubicBezTo>
                  </a:path>
                </a:pathLst>
              </a:custGeom>
              <a:solidFill>
                <a:srgbClr val="F3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9" name="Freeform 200">
                <a:extLst>
                  <a:ext uri="{FF2B5EF4-FFF2-40B4-BE49-F238E27FC236}">
                    <a16:creationId xmlns:a16="http://schemas.microsoft.com/office/drawing/2014/main" id="{A06339E5-1FB9-46D3-8CE6-1F1B5931FCE8}"/>
                  </a:ext>
                </a:extLst>
              </p:cNvPr>
              <p:cNvSpPr>
                <a:spLocks/>
              </p:cNvSpPr>
              <p:nvPr/>
            </p:nvSpPr>
            <p:spPr bwMode="auto">
              <a:xfrm>
                <a:off x="4793" y="2544"/>
                <a:ext cx="2133" cy="669"/>
              </a:xfrm>
              <a:custGeom>
                <a:avLst/>
                <a:gdLst>
                  <a:gd name="T0" fmla="*/ 898 w 898"/>
                  <a:gd name="T1" fmla="*/ 22 h 281"/>
                  <a:gd name="T2" fmla="*/ 858 w 898"/>
                  <a:gd name="T3" fmla="*/ 17 h 281"/>
                  <a:gd name="T4" fmla="*/ 624 w 898"/>
                  <a:gd name="T5" fmla="*/ 9 h 281"/>
                  <a:gd name="T6" fmla="*/ 493 w 898"/>
                  <a:gd name="T7" fmla="*/ 25 h 281"/>
                  <a:gd name="T8" fmla="*/ 362 w 898"/>
                  <a:gd name="T9" fmla="*/ 16 h 281"/>
                  <a:gd name="T10" fmla="*/ 175 w 898"/>
                  <a:gd name="T11" fmla="*/ 28 h 281"/>
                  <a:gd name="T12" fmla="*/ 64 w 898"/>
                  <a:gd name="T13" fmla="*/ 37 h 281"/>
                  <a:gd name="T14" fmla="*/ 0 w 898"/>
                  <a:gd name="T15" fmla="*/ 29 h 281"/>
                  <a:gd name="T16" fmla="*/ 0 w 898"/>
                  <a:gd name="T17" fmla="*/ 281 h 281"/>
                  <a:gd name="T18" fmla="*/ 898 w 898"/>
                  <a:gd name="T19" fmla="*/ 281 h 281"/>
                  <a:gd name="T20" fmla="*/ 898 w 898"/>
                  <a:gd name="T21" fmla="*/ 2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281">
                    <a:moveTo>
                      <a:pt x="898" y="22"/>
                    </a:moveTo>
                    <a:cubicBezTo>
                      <a:pt x="885" y="20"/>
                      <a:pt x="871" y="19"/>
                      <a:pt x="858" y="17"/>
                    </a:cubicBezTo>
                    <a:cubicBezTo>
                      <a:pt x="780" y="7"/>
                      <a:pt x="701" y="0"/>
                      <a:pt x="624" y="9"/>
                    </a:cubicBezTo>
                    <a:cubicBezTo>
                      <a:pt x="581" y="14"/>
                      <a:pt x="537" y="24"/>
                      <a:pt x="493" y="25"/>
                    </a:cubicBezTo>
                    <a:cubicBezTo>
                      <a:pt x="450" y="27"/>
                      <a:pt x="406" y="20"/>
                      <a:pt x="362" y="16"/>
                    </a:cubicBezTo>
                    <a:cubicBezTo>
                      <a:pt x="298" y="12"/>
                      <a:pt x="238" y="19"/>
                      <a:pt x="175" y="28"/>
                    </a:cubicBezTo>
                    <a:cubicBezTo>
                      <a:pt x="138" y="33"/>
                      <a:pt x="101" y="38"/>
                      <a:pt x="64" y="37"/>
                    </a:cubicBezTo>
                    <a:cubicBezTo>
                      <a:pt x="41" y="36"/>
                      <a:pt x="20" y="36"/>
                      <a:pt x="0" y="29"/>
                    </a:cubicBezTo>
                    <a:cubicBezTo>
                      <a:pt x="0" y="281"/>
                      <a:pt x="0" y="281"/>
                      <a:pt x="0" y="281"/>
                    </a:cubicBezTo>
                    <a:cubicBezTo>
                      <a:pt x="898" y="281"/>
                      <a:pt x="898" y="281"/>
                      <a:pt x="898" y="281"/>
                    </a:cubicBezTo>
                    <a:cubicBezTo>
                      <a:pt x="898" y="22"/>
                      <a:pt x="898" y="22"/>
                      <a:pt x="898" y="22"/>
                    </a:cubicBezTo>
                  </a:path>
                </a:pathLst>
              </a:custGeom>
              <a:solidFill>
                <a:srgbClr val="FDE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0" name="Freeform 201">
                <a:extLst>
                  <a:ext uri="{FF2B5EF4-FFF2-40B4-BE49-F238E27FC236}">
                    <a16:creationId xmlns:a16="http://schemas.microsoft.com/office/drawing/2014/main" id="{A4638BCC-CC52-426E-BEE6-71FE829394F0}"/>
                  </a:ext>
                </a:extLst>
              </p:cNvPr>
              <p:cNvSpPr>
                <a:spLocks noEditPoints="1"/>
              </p:cNvSpPr>
              <p:nvPr/>
            </p:nvSpPr>
            <p:spPr bwMode="auto">
              <a:xfrm>
                <a:off x="4786" y="2549"/>
                <a:ext cx="2147" cy="671"/>
              </a:xfrm>
              <a:custGeom>
                <a:avLst/>
                <a:gdLst>
                  <a:gd name="T0" fmla="*/ 901 w 904"/>
                  <a:gd name="T1" fmla="*/ 282 h 282"/>
                  <a:gd name="T2" fmla="*/ 3 w 904"/>
                  <a:gd name="T3" fmla="*/ 282 h 282"/>
                  <a:gd name="T4" fmla="*/ 0 w 904"/>
                  <a:gd name="T5" fmla="*/ 279 h 282"/>
                  <a:gd name="T6" fmla="*/ 0 w 904"/>
                  <a:gd name="T7" fmla="*/ 27 h 282"/>
                  <a:gd name="T8" fmla="*/ 1 w 904"/>
                  <a:gd name="T9" fmla="*/ 25 h 282"/>
                  <a:gd name="T10" fmla="*/ 4 w 904"/>
                  <a:gd name="T11" fmla="*/ 24 h 282"/>
                  <a:gd name="T12" fmla="*/ 62 w 904"/>
                  <a:gd name="T13" fmla="*/ 31 h 282"/>
                  <a:gd name="T14" fmla="*/ 67 w 904"/>
                  <a:gd name="T15" fmla="*/ 32 h 282"/>
                  <a:gd name="T16" fmla="*/ 177 w 904"/>
                  <a:gd name="T17" fmla="*/ 23 h 282"/>
                  <a:gd name="T18" fmla="*/ 322 w 904"/>
                  <a:gd name="T19" fmla="*/ 10 h 282"/>
                  <a:gd name="T20" fmla="*/ 365 w 904"/>
                  <a:gd name="T21" fmla="*/ 11 h 282"/>
                  <a:gd name="T22" fmla="*/ 403 w 904"/>
                  <a:gd name="T23" fmla="*/ 15 h 282"/>
                  <a:gd name="T24" fmla="*/ 496 w 904"/>
                  <a:gd name="T25" fmla="*/ 20 h 282"/>
                  <a:gd name="T26" fmla="*/ 577 w 904"/>
                  <a:gd name="T27" fmla="*/ 11 h 282"/>
                  <a:gd name="T28" fmla="*/ 626 w 904"/>
                  <a:gd name="T29" fmla="*/ 4 h 282"/>
                  <a:gd name="T30" fmla="*/ 702 w 904"/>
                  <a:gd name="T31" fmla="*/ 0 h 282"/>
                  <a:gd name="T32" fmla="*/ 861 w 904"/>
                  <a:gd name="T33" fmla="*/ 12 h 282"/>
                  <a:gd name="T34" fmla="*/ 899 w 904"/>
                  <a:gd name="T35" fmla="*/ 17 h 282"/>
                  <a:gd name="T36" fmla="*/ 902 w 904"/>
                  <a:gd name="T37" fmla="*/ 17 h 282"/>
                  <a:gd name="T38" fmla="*/ 904 w 904"/>
                  <a:gd name="T39" fmla="*/ 20 h 282"/>
                  <a:gd name="T40" fmla="*/ 904 w 904"/>
                  <a:gd name="T41" fmla="*/ 279 h 282"/>
                  <a:gd name="T42" fmla="*/ 901 w 904"/>
                  <a:gd name="T43" fmla="*/ 282 h 282"/>
                  <a:gd name="T44" fmla="*/ 6 w 904"/>
                  <a:gd name="T45" fmla="*/ 276 h 282"/>
                  <a:gd name="T46" fmla="*/ 898 w 904"/>
                  <a:gd name="T47" fmla="*/ 276 h 282"/>
                  <a:gd name="T48" fmla="*/ 898 w 904"/>
                  <a:gd name="T49" fmla="*/ 23 h 282"/>
                  <a:gd name="T50" fmla="*/ 860 w 904"/>
                  <a:gd name="T51" fmla="*/ 18 h 282"/>
                  <a:gd name="T52" fmla="*/ 702 w 904"/>
                  <a:gd name="T53" fmla="*/ 6 h 282"/>
                  <a:gd name="T54" fmla="*/ 627 w 904"/>
                  <a:gd name="T55" fmla="*/ 10 h 282"/>
                  <a:gd name="T56" fmla="*/ 578 w 904"/>
                  <a:gd name="T57" fmla="*/ 17 h 282"/>
                  <a:gd name="T58" fmla="*/ 497 w 904"/>
                  <a:gd name="T59" fmla="*/ 26 h 282"/>
                  <a:gd name="T60" fmla="*/ 402 w 904"/>
                  <a:gd name="T61" fmla="*/ 21 h 282"/>
                  <a:gd name="T62" fmla="*/ 365 w 904"/>
                  <a:gd name="T63" fmla="*/ 18 h 282"/>
                  <a:gd name="T64" fmla="*/ 322 w 904"/>
                  <a:gd name="T65" fmla="*/ 16 h 282"/>
                  <a:gd name="T66" fmla="*/ 178 w 904"/>
                  <a:gd name="T67" fmla="*/ 29 h 282"/>
                  <a:gd name="T68" fmla="*/ 67 w 904"/>
                  <a:gd name="T69" fmla="*/ 38 h 282"/>
                  <a:gd name="T70" fmla="*/ 62 w 904"/>
                  <a:gd name="T71" fmla="*/ 38 h 282"/>
                  <a:gd name="T72" fmla="*/ 6 w 904"/>
                  <a:gd name="T73" fmla="*/ 31 h 282"/>
                  <a:gd name="T74" fmla="*/ 6 w 904"/>
                  <a:gd name="T75"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4" h="282">
                    <a:moveTo>
                      <a:pt x="901" y="282"/>
                    </a:moveTo>
                    <a:cubicBezTo>
                      <a:pt x="3" y="282"/>
                      <a:pt x="3" y="282"/>
                      <a:pt x="3" y="282"/>
                    </a:cubicBezTo>
                    <a:cubicBezTo>
                      <a:pt x="1" y="282"/>
                      <a:pt x="0" y="280"/>
                      <a:pt x="0" y="279"/>
                    </a:cubicBezTo>
                    <a:cubicBezTo>
                      <a:pt x="0" y="27"/>
                      <a:pt x="0" y="27"/>
                      <a:pt x="0" y="27"/>
                    </a:cubicBezTo>
                    <a:cubicBezTo>
                      <a:pt x="0" y="26"/>
                      <a:pt x="0" y="25"/>
                      <a:pt x="1" y="25"/>
                    </a:cubicBezTo>
                    <a:cubicBezTo>
                      <a:pt x="2" y="24"/>
                      <a:pt x="3" y="24"/>
                      <a:pt x="4" y="24"/>
                    </a:cubicBezTo>
                    <a:cubicBezTo>
                      <a:pt x="22" y="31"/>
                      <a:pt x="42" y="31"/>
                      <a:pt x="62" y="31"/>
                    </a:cubicBezTo>
                    <a:cubicBezTo>
                      <a:pt x="67" y="32"/>
                      <a:pt x="67" y="32"/>
                      <a:pt x="67" y="32"/>
                    </a:cubicBezTo>
                    <a:cubicBezTo>
                      <a:pt x="104" y="33"/>
                      <a:pt x="142" y="28"/>
                      <a:pt x="177" y="23"/>
                    </a:cubicBezTo>
                    <a:cubicBezTo>
                      <a:pt x="221" y="16"/>
                      <a:pt x="271" y="10"/>
                      <a:pt x="322" y="10"/>
                    </a:cubicBezTo>
                    <a:cubicBezTo>
                      <a:pt x="337" y="10"/>
                      <a:pt x="351" y="10"/>
                      <a:pt x="365" y="11"/>
                    </a:cubicBezTo>
                    <a:cubicBezTo>
                      <a:pt x="378" y="12"/>
                      <a:pt x="391" y="14"/>
                      <a:pt x="403" y="15"/>
                    </a:cubicBezTo>
                    <a:cubicBezTo>
                      <a:pt x="434" y="18"/>
                      <a:pt x="465" y="21"/>
                      <a:pt x="496" y="20"/>
                    </a:cubicBezTo>
                    <a:cubicBezTo>
                      <a:pt x="523" y="19"/>
                      <a:pt x="551" y="15"/>
                      <a:pt x="577" y="11"/>
                    </a:cubicBezTo>
                    <a:cubicBezTo>
                      <a:pt x="593" y="8"/>
                      <a:pt x="610" y="6"/>
                      <a:pt x="626" y="4"/>
                    </a:cubicBezTo>
                    <a:cubicBezTo>
                      <a:pt x="650" y="1"/>
                      <a:pt x="675" y="0"/>
                      <a:pt x="702" y="0"/>
                    </a:cubicBezTo>
                    <a:cubicBezTo>
                      <a:pt x="759" y="0"/>
                      <a:pt x="817" y="6"/>
                      <a:pt x="861" y="12"/>
                    </a:cubicBezTo>
                    <a:cubicBezTo>
                      <a:pt x="874" y="14"/>
                      <a:pt x="887" y="15"/>
                      <a:pt x="899" y="17"/>
                    </a:cubicBezTo>
                    <a:cubicBezTo>
                      <a:pt x="902" y="17"/>
                      <a:pt x="902" y="17"/>
                      <a:pt x="902" y="17"/>
                    </a:cubicBezTo>
                    <a:cubicBezTo>
                      <a:pt x="903" y="17"/>
                      <a:pt x="904" y="19"/>
                      <a:pt x="904" y="20"/>
                    </a:cubicBezTo>
                    <a:cubicBezTo>
                      <a:pt x="904" y="279"/>
                      <a:pt x="904" y="279"/>
                      <a:pt x="904" y="279"/>
                    </a:cubicBezTo>
                    <a:cubicBezTo>
                      <a:pt x="904" y="280"/>
                      <a:pt x="903" y="282"/>
                      <a:pt x="901" y="282"/>
                    </a:cubicBezTo>
                    <a:moveTo>
                      <a:pt x="6" y="276"/>
                    </a:moveTo>
                    <a:cubicBezTo>
                      <a:pt x="898" y="276"/>
                      <a:pt x="898" y="276"/>
                      <a:pt x="898" y="276"/>
                    </a:cubicBezTo>
                    <a:cubicBezTo>
                      <a:pt x="898" y="23"/>
                      <a:pt x="898" y="23"/>
                      <a:pt x="898" y="23"/>
                    </a:cubicBezTo>
                    <a:cubicBezTo>
                      <a:pt x="886" y="21"/>
                      <a:pt x="873" y="20"/>
                      <a:pt x="860" y="18"/>
                    </a:cubicBezTo>
                    <a:cubicBezTo>
                      <a:pt x="816" y="12"/>
                      <a:pt x="759" y="6"/>
                      <a:pt x="702" y="6"/>
                    </a:cubicBezTo>
                    <a:cubicBezTo>
                      <a:pt x="675" y="6"/>
                      <a:pt x="651" y="7"/>
                      <a:pt x="627" y="10"/>
                    </a:cubicBezTo>
                    <a:cubicBezTo>
                      <a:pt x="611" y="12"/>
                      <a:pt x="594" y="14"/>
                      <a:pt x="578" y="17"/>
                    </a:cubicBezTo>
                    <a:cubicBezTo>
                      <a:pt x="551" y="21"/>
                      <a:pt x="524" y="25"/>
                      <a:pt x="497" y="26"/>
                    </a:cubicBezTo>
                    <a:cubicBezTo>
                      <a:pt x="465" y="27"/>
                      <a:pt x="433" y="24"/>
                      <a:pt x="402" y="21"/>
                    </a:cubicBezTo>
                    <a:cubicBezTo>
                      <a:pt x="390" y="20"/>
                      <a:pt x="377" y="18"/>
                      <a:pt x="365" y="18"/>
                    </a:cubicBezTo>
                    <a:cubicBezTo>
                      <a:pt x="351" y="16"/>
                      <a:pt x="337" y="16"/>
                      <a:pt x="322" y="16"/>
                    </a:cubicBezTo>
                    <a:cubicBezTo>
                      <a:pt x="272" y="16"/>
                      <a:pt x="221" y="22"/>
                      <a:pt x="178" y="29"/>
                    </a:cubicBezTo>
                    <a:cubicBezTo>
                      <a:pt x="143" y="34"/>
                      <a:pt x="105" y="39"/>
                      <a:pt x="67" y="38"/>
                    </a:cubicBezTo>
                    <a:cubicBezTo>
                      <a:pt x="62" y="38"/>
                      <a:pt x="62" y="38"/>
                      <a:pt x="62" y="38"/>
                    </a:cubicBezTo>
                    <a:cubicBezTo>
                      <a:pt x="42" y="37"/>
                      <a:pt x="24" y="37"/>
                      <a:pt x="6" y="31"/>
                    </a:cubicBezTo>
                    <a:cubicBezTo>
                      <a:pt x="6" y="276"/>
                      <a:pt x="6" y="276"/>
                      <a:pt x="6" y="276"/>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1" name="Freeform 202">
                <a:extLst>
                  <a:ext uri="{FF2B5EF4-FFF2-40B4-BE49-F238E27FC236}">
                    <a16:creationId xmlns:a16="http://schemas.microsoft.com/office/drawing/2014/main" id="{E6DBA79B-8C31-4B26-8CE9-30749BC05566}"/>
                  </a:ext>
                </a:extLst>
              </p:cNvPr>
              <p:cNvSpPr>
                <a:spLocks noEditPoints="1"/>
              </p:cNvSpPr>
              <p:nvPr/>
            </p:nvSpPr>
            <p:spPr bwMode="auto">
              <a:xfrm>
                <a:off x="4800" y="2649"/>
                <a:ext cx="2097" cy="202"/>
              </a:xfrm>
              <a:custGeom>
                <a:avLst/>
                <a:gdLst>
                  <a:gd name="T0" fmla="*/ 152 w 883"/>
                  <a:gd name="T1" fmla="*/ 78 h 85"/>
                  <a:gd name="T2" fmla="*/ 135 w 883"/>
                  <a:gd name="T3" fmla="*/ 30 h 85"/>
                  <a:gd name="T4" fmla="*/ 136 w 883"/>
                  <a:gd name="T5" fmla="*/ 55 h 85"/>
                  <a:gd name="T6" fmla="*/ 34 w 883"/>
                  <a:gd name="T7" fmla="*/ 44 h 85"/>
                  <a:gd name="T8" fmla="*/ 57 w 883"/>
                  <a:gd name="T9" fmla="*/ 30 h 85"/>
                  <a:gd name="T10" fmla="*/ 523 w 883"/>
                  <a:gd name="T11" fmla="*/ 32 h 85"/>
                  <a:gd name="T12" fmla="*/ 561 w 883"/>
                  <a:gd name="T13" fmla="*/ 46 h 85"/>
                  <a:gd name="T14" fmla="*/ 231 w 883"/>
                  <a:gd name="T15" fmla="*/ 28 h 85"/>
                  <a:gd name="T16" fmla="*/ 235 w 883"/>
                  <a:gd name="T17" fmla="*/ 28 h 85"/>
                  <a:gd name="T18" fmla="*/ 471 w 883"/>
                  <a:gd name="T19" fmla="*/ 48 h 85"/>
                  <a:gd name="T20" fmla="*/ 457 w 883"/>
                  <a:gd name="T21" fmla="*/ 23 h 85"/>
                  <a:gd name="T22" fmla="*/ 493 w 883"/>
                  <a:gd name="T23" fmla="*/ 24 h 85"/>
                  <a:gd name="T24" fmla="*/ 519 w 883"/>
                  <a:gd name="T25" fmla="*/ 19 h 85"/>
                  <a:gd name="T26" fmla="*/ 365 w 883"/>
                  <a:gd name="T27" fmla="*/ 30 h 85"/>
                  <a:gd name="T28" fmla="*/ 409 w 883"/>
                  <a:gd name="T29" fmla="*/ 18 h 85"/>
                  <a:gd name="T30" fmla="*/ 286 w 883"/>
                  <a:gd name="T31" fmla="*/ 13 h 85"/>
                  <a:gd name="T32" fmla="*/ 319 w 883"/>
                  <a:gd name="T33" fmla="*/ 24 h 85"/>
                  <a:gd name="T34" fmla="*/ 221 w 883"/>
                  <a:gd name="T35" fmla="*/ 61 h 85"/>
                  <a:gd name="T36" fmla="*/ 238 w 883"/>
                  <a:gd name="T37" fmla="*/ 19 h 85"/>
                  <a:gd name="T38" fmla="*/ 138 w 883"/>
                  <a:gd name="T39" fmla="*/ 22 h 85"/>
                  <a:gd name="T40" fmla="*/ 136 w 883"/>
                  <a:gd name="T41" fmla="*/ 62 h 85"/>
                  <a:gd name="T42" fmla="*/ 114 w 883"/>
                  <a:gd name="T43" fmla="*/ 25 h 85"/>
                  <a:gd name="T44" fmla="*/ 81 w 883"/>
                  <a:gd name="T45" fmla="*/ 48 h 85"/>
                  <a:gd name="T46" fmla="*/ 20 w 883"/>
                  <a:gd name="T47" fmla="*/ 29 h 85"/>
                  <a:gd name="T48" fmla="*/ 40 w 883"/>
                  <a:gd name="T49" fmla="*/ 59 h 85"/>
                  <a:gd name="T50" fmla="*/ 101 w 883"/>
                  <a:gd name="T51" fmla="*/ 68 h 85"/>
                  <a:gd name="T52" fmla="*/ 144 w 883"/>
                  <a:gd name="T53" fmla="*/ 77 h 85"/>
                  <a:gd name="T54" fmla="*/ 187 w 883"/>
                  <a:gd name="T55" fmla="*/ 81 h 85"/>
                  <a:gd name="T56" fmla="*/ 310 w 883"/>
                  <a:gd name="T57" fmla="*/ 45 h 85"/>
                  <a:gd name="T58" fmla="*/ 479 w 883"/>
                  <a:gd name="T59" fmla="*/ 79 h 85"/>
                  <a:gd name="T60" fmla="*/ 513 w 883"/>
                  <a:gd name="T61" fmla="*/ 66 h 85"/>
                  <a:gd name="T62" fmla="*/ 534 w 883"/>
                  <a:gd name="T63" fmla="*/ 62 h 85"/>
                  <a:gd name="T64" fmla="*/ 507 w 883"/>
                  <a:gd name="T65" fmla="*/ 33 h 85"/>
                  <a:gd name="T66" fmla="*/ 434 w 883"/>
                  <a:gd name="T67" fmla="*/ 46 h 85"/>
                  <a:gd name="T68" fmla="*/ 418 w 883"/>
                  <a:gd name="T69" fmla="*/ 23 h 85"/>
                  <a:gd name="T70" fmla="*/ 349 w 883"/>
                  <a:gd name="T71" fmla="*/ 9 h 85"/>
                  <a:gd name="T72" fmla="*/ 298 w 883"/>
                  <a:gd name="T73" fmla="*/ 34 h 85"/>
                  <a:gd name="T74" fmla="*/ 292 w 883"/>
                  <a:gd name="T75" fmla="*/ 3 h 85"/>
                  <a:gd name="T76" fmla="*/ 700 w 883"/>
                  <a:gd name="T77" fmla="*/ 32 h 85"/>
                  <a:gd name="T78" fmla="*/ 730 w 883"/>
                  <a:gd name="T79" fmla="*/ 22 h 85"/>
                  <a:gd name="T80" fmla="*/ 528 w 883"/>
                  <a:gd name="T81" fmla="*/ 17 h 85"/>
                  <a:gd name="T82" fmla="*/ 567 w 883"/>
                  <a:gd name="T83" fmla="*/ 52 h 85"/>
                  <a:gd name="T84" fmla="*/ 614 w 883"/>
                  <a:gd name="T85" fmla="*/ 25 h 85"/>
                  <a:gd name="T86" fmla="*/ 679 w 883"/>
                  <a:gd name="T87" fmla="*/ 64 h 85"/>
                  <a:gd name="T88" fmla="*/ 745 w 883"/>
                  <a:gd name="T89" fmla="*/ 73 h 85"/>
                  <a:gd name="T90" fmla="*/ 864 w 883"/>
                  <a:gd name="T91" fmla="*/ 53 h 85"/>
                  <a:gd name="T92" fmla="*/ 845 w 883"/>
                  <a:gd name="T93" fmla="*/ 34 h 85"/>
                  <a:gd name="T94" fmla="*/ 810 w 883"/>
                  <a:gd name="T95" fmla="*/ 34 h 85"/>
                  <a:gd name="T96" fmla="*/ 751 w 883"/>
                  <a:gd name="T97"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3" h="85">
                    <a:moveTo>
                      <a:pt x="166" y="71"/>
                    </a:moveTo>
                    <a:cubicBezTo>
                      <a:pt x="163" y="71"/>
                      <a:pt x="159" y="71"/>
                      <a:pt x="157" y="72"/>
                    </a:cubicBezTo>
                    <a:cubicBezTo>
                      <a:pt x="154" y="73"/>
                      <a:pt x="150" y="75"/>
                      <a:pt x="149" y="78"/>
                    </a:cubicBezTo>
                    <a:cubicBezTo>
                      <a:pt x="150" y="78"/>
                      <a:pt x="151" y="78"/>
                      <a:pt x="152" y="78"/>
                    </a:cubicBezTo>
                    <a:cubicBezTo>
                      <a:pt x="160" y="79"/>
                      <a:pt x="169" y="81"/>
                      <a:pt x="177" y="81"/>
                    </a:cubicBezTo>
                    <a:cubicBezTo>
                      <a:pt x="178" y="81"/>
                      <a:pt x="178" y="81"/>
                      <a:pt x="179" y="81"/>
                    </a:cubicBezTo>
                    <a:cubicBezTo>
                      <a:pt x="180" y="73"/>
                      <a:pt x="173" y="71"/>
                      <a:pt x="166" y="71"/>
                    </a:cubicBezTo>
                    <a:moveTo>
                      <a:pt x="135" y="30"/>
                    </a:moveTo>
                    <a:cubicBezTo>
                      <a:pt x="131" y="30"/>
                      <a:pt x="128" y="31"/>
                      <a:pt x="125" y="31"/>
                    </a:cubicBezTo>
                    <a:cubicBezTo>
                      <a:pt x="119" y="33"/>
                      <a:pt x="110" y="35"/>
                      <a:pt x="111" y="44"/>
                    </a:cubicBezTo>
                    <a:cubicBezTo>
                      <a:pt x="111" y="47"/>
                      <a:pt x="113" y="50"/>
                      <a:pt x="115" y="52"/>
                    </a:cubicBezTo>
                    <a:cubicBezTo>
                      <a:pt x="121" y="53"/>
                      <a:pt x="129" y="55"/>
                      <a:pt x="136" y="55"/>
                    </a:cubicBezTo>
                    <a:cubicBezTo>
                      <a:pt x="143" y="55"/>
                      <a:pt x="149" y="53"/>
                      <a:pt x="153" y="47"/>
                    </a:cubicBezTo>
                    <a:cubicBezTo>
                      <a:pt x="162" y="35"/>
                      <a:pt x="147" y="30"/>
                      <a:pt x="135" y="30"/>
                    </a:cubicBezTo>
                    <a:moveTo>
                      <a:pt x="29" y="29"/>
                    </a:moveTo>
                    <a:cubicBezTo>
                      <a:pt x="24" y="34"/>
                      <a:pt x="29" y="40"/>
                      <a:pt x="34" y="44"/>
                    </a:cubicBezTo>
                    <a:cubicBezTo>
                      <a:pt x="41" y="46"/>
                      <a:pt x="48" y="48"/>
                      <a:pt x="54" y="48"/>
                    </a:cubicBezTo>
                    <a:cubicBezTo>
                      <a:pt x="59" y="48"/>
                      <a:pt x="63" y="47"/>
                      <a:pt x="67" y="45"/>
                    </a:cubicBezTo>
                    <a:cubicBezTo>
                      <a:pt x="73" y="43"/>
                      <a:pt x="81" y="35"/>
                      <a:pt x="74" y="29"/>
                    </a:cubicBezTo>
                    <a:cubicBezTo>
                      <a:pt x="69" y="30"/>
                      <a:pt x="63" y="30"/>
                      <a:pt x="57" y="30"/>
                    </a:cubicBezTo>
                    <a:cubicBezTo>
                      <a:pt x="51" y="30"/>
                      <a:pt x="44" y="30"/>
                      <a:pt x="37" y="29"/>
                    </a:cubicBezTo>
                    <a:cubicBezTo>
                      <a:pt x="35" y="29"/>
                      <a:pt x="32" y="29"/>
                      <a:pt x="29" y="29"/>
                    </a:cubicBezTo>
                    <a:moveTo>
                      <a:pt x="540" y="28"/>
                    </a:moveTo>
                    <a:cubicBezTo>
                      <a:pt x="534" y="28"/>
                      <a:pt x="528" y="29"/>
                      <a:pt x="523" y="32"/>
                    </a:cubicBezTo>
                    <a:cubicBezTo>
                      <a:pt x="513" y="36"/>
                      <a:pt x="509" y="49"/>
                      <a:pt x="521" y="54"/>
                    </a:cubicBezTo>
                    <a:cubicBezTo>
                      <a:pt x="523" y="55"/>
                      <a:pt x="526" y="56"/>
                      <a:pt x="528" y="56"/>
                    </a:cubicBezTo>
                    <a:cubicBezTo>
                      <a:pt x="535" y="56"/>
                      <a:pt x="543" y="55"/>
                      <a:pt x="550" y="53"/>
                    </a:cubicBezTo>
                    <a:cubicBezTo>
                      <a:pt x="554" y="52"/>
                      <a:pt x="558" y="50"/>
                      <a:pt x="561" y="46"/>
                    </a:cubicBezTo>
                    <a:cubicBezTo>
                      <a:pt x="568" y="36"/>
                      <a:pt x="553" y="29"/>
                      <a:pt x="547" y="29"/>
                    </a:cubicBezTo>
                    <a:cubicBezTo>
                      <a:pt x="545" y="29"/>
                      <a:pt x="542" y="28"/>
                      <a:pt x="540" y="28"/>
                    </a:cubicBezTo>
                    <a:moveTo>
                      <a:pt x="235" y="28"/>
                    </a:moveTo>
                    <a:cubicBezTo>
                      <a:pt x="233" y="28"/>
                      <a:pt x="232" y="28"/>
                      <a:pt x="231" y="28"/>
                    </a:cubicBezTo>
                    <a:cubicBezTo>
                      <a:pt x="220" y="30"/>
                      <a:pt x="196" y="43"/>
                      <a:pt x="218" y="53"/>
                    </a:cubicBezTo>
                    <a:cubicBezTo>
                      <a:pt x="221" y="54"/>
                      <a:pt x="225" y="55"/>
                      <a:pt x="228" y="56"/>
                    </a:cubicBezTo>
                    <a:cubicBezTo>
                      <a:pt x="239" y="56"/>
                      <a:pt x="250" y="57"/>
                      <a:pt x="258" y="50"/>
                    </a:cubicBezTo>
                    <a:cubicBezTo>
                      <a:pt x="275" y="34"/>
                      <a:pt x="248" y="28"/>
                      <a:pt x="235" y="28"/>
                    </a:cubicBezTo>
                    <a:moveTo>
                      <a:pt x="442" y="22"/>
                    </a:moveTo>
                    <a:cubicBezTo>
                      <a:pt x="431" y="27"/>
                      <a:pt x="434" y="40"/>
                      <a:pt x="443" y="46"/>
                    </a:cubicBezTo>
                    <a:cubicBezTo>
                      <a:pt x="449" y="48"/>
                      <a:pt x="455" y="50"/>
                      <a:pt x="461" y="50"/>
                    </a:cubicBezTo>
                    <a:cubicBezTo>
                      <a:pt x="464" y="50"/>
                      <a:pt x="468" y="49"/>
                      <a:pt x="471" y="48"/>
                    </a:cubicBezTo>
                    <a:cubicBezTo>
                      <a:pt x="478" y="46"/>
                      <a:pt x="491" y="40"/>
                      <a:pt x="483" y="30"/>
                    </a:cubicBezTo>
                    <a:cubicBezTo>
                      <a:pt x="481" y="27"/>
                      <a:pt x="479" y="25"/>
                      <a:pt x="476" y="23"/>
                    </a:cubicBezTo>
                    <a:cubicBezTo>
                      <a:pt x="473" y="23"/>
                      <a:pt x="469" y="23"/>
                      <a:pt x="466" y="23"/>
                    </a:cubicBezTo>
                    <a:cubicBezTo>
                      <a:pt x="463" y="23"/>
                      <a:pt x="460" y="23"/>
                      <a:pt x="457" y="23"/>
                    </a:cubicBezTo>
                    <a:cubicBezTo>
                      <a:pt x="452" y="23"/>
                      <a:pt x="447" y="23"/>
                      <a:pt x="442" y="22"/>
                    </a:cubicBezTo>
                    <a:moveTo>
                      <a:pt x="519" y="19"/>
                    </a:moveTo>
                    <a:cubicBezTo>
                      <a:pt x="509" y="20"/>
                      <a:pt x="500" y="21"/>
                      <a:pt x="490" y="22"/>
                    </a:cubicBezTo>
                    <a:cubicBezTo>
                      <a:pt x="491" y="23"/>
                      <a:pt x="492" y="23"/>
                      <a:pt x="493" y="24"/>
                    </a:cubicBezTo>
                    <a:cubicBezTo>
                      <a:pt x="495" y="24"/>
                      <a:pt x="497" y="25"/>
                      <a:pt x="498" y="25"/>
                    </a:cubicBezTo>
                    <a:cubicBezTo>
                      <a:pt x="500" y="25"/>
                      <a:pt x="502" y="25"/>
                      <a:pt x="504" y="25"/>
                    </a:cubicBezTo>
                    <a:cubicBezTo>
                      <a:pt x="508" y="25"/>
                      <a:pt x="512" y="25"/>
                      <a:pt x="515" y="23"/>
                    </a:cubicBezTo>
                    <a:cubicBezTo>
                      <a:pt x="517" y="22"/>
                      <a:pt x="518" y="21"/>
                      <a:pt x="519" y="19"/>
                    </a:cubicBezTo>
                    <a:moveTo>
                      <a:pt x="355" y="10"/>
                    </a:moveTo>
                    <a:cubicBezTo>
                      <a:pt x="353" y="12"/>
                      <a:pt x="352" y="15"/>
                      <a:pt x="352" y="19"/>
                    </a:cubicBezTo>
                    <a:cubicBezTo>
                      <a:pt x="353" y="25"/>
                      <a:pt x="358" y="28"/>
                      <a:pt x="363" y="30"/>
                    </a:cubicBezTo>
                    <a:cubicBezTo>
                      <a:pt x="364" y="30"/>
                      <a:pt x="364" y="30"/>
                      <a:pt x="365" y="30"/>
                    </a:cubicBezTo>
                    <a:cubicBezTo>
                      <a:pt x="368" y="30"/>
                      <a:pt x="371" y="30"/>
                      <a:pt x="373" y="30"/>
                    </a:cubicBezTo>
                    <a:cubicBezTo>
                      <a:pt x="376" y="30"/>
                      <a:pt x="379" y="31"/>
                      <a:pt x="382" y="31"/>
                    </a:cubicBezTo>
                    <a:cubicBezTo>
                      <a:pt x="389" y="31"/>
                      <a:pt x="396" y="30"/>
                      <a:pt x="402" y="27"/>
                    </a:cubicBezTo>
                    <a:cubicBezTo>
                      <a:pt x="406" y="25"/>
                      <a:pt x="409" y="22"/>
                      <a:pt x="409" y="18"/>
                    </a:cubicBezTo>
                    <a:cubicBezTo>
                      <a:pt x="391" y="16"/>
                      <a:pt x="373" y="12"/>
                      <a:pt x="355" y="10"/>
                    </a:cubicBezTo>
                    <a:moveTo>
                      <a:pt x="305" y="8"/>
                    </a:moveTo>
                    <a:cubicBezTo>
                      <a:pt x="302" y="8"/>
                      <a:pt x="299" y="8"/>
                      <a:pt x="296" y="9"/>
                    </a:cubicBezTo>
                    <a:cubicBezTo>
                      <a:pt x="293" y="10"/>
                      <a:pt x="289" y="11"/>
                      <a:pt x="286" y="13"/>
                    </a:cubicBezTo>
                    <a:cubicBezTo>
                      <a:pt x="282" y="16"/>
                      <a:pt x="281" y="20"/>
                      <a:pt x="285" y="26"/>
                    </a:cubicBezTo>
                    <a:cubicBezTo>
                      <a:pt x="289" y="29"/>
                      <a:pt x="294" y="30"/>
                      <a:pt x="299" y="30"/>
                    </a:cubicBezTo>
                    <a:cubicBezTo>
                      <a:pt x="299" y="30"/>
                      <a:pt x="300" y="30"/>
                      <a:pt x="300" y="30"/>
                    </a:cubicBezTo>
                    <a:cubicBezTo>
                      <a:pt x="307" y="29"/>
                      <a:pt x="313" y="28"/>
                      <a:pt x="319" y="24"/>
                    </a:cubicBezTo>
                    <a:cubicBezTo>
                      <a:pt x="328" y="17"/>
                      <a:pt x="317" y="9"/>
                      <a:pt x="309" y="8"/>
                    </a:cubicBezTo>
                    <a:cubicBezTo>
                      <a:pt x="308" y="8"/>
                      <a:pt x="306" y="8"/>
                      <a:pt x="305" y="8"/>
                    </a:cubicBezTo>
                    <a:moveTo>
                      <a:pt x="238" y="64"/>
                    </a:moveTo>
                    <a:cubicBezTo>
                      <a:pt x="232" y="64"/>
                      <a:pt x="225" y="63"/>
                      <a:pt x="221" y="61"/>
                    </a:cubicBezTo>
                    <a:cubicBezTo>
                      <a:pt x="221" y="61"/>
                      <a:pt x="221" y="61"/>
                      <a:pt x="221" y="61"/>
                    </a:cubicBezTo>
                    <a:cubicBezTo>
                      <a:pt x="210" y="59"/>
                      <a:pt x="202" y="53"/>
                      <a:pt x="202" y="43"/>
                    </a:cubicBezTo>
                    <a:cubicBezTo>
                      <a:pt x="202" y="25"/>
                      <a:pt x="223" y="19"/>
                      <a:pt x="238" y="19"/>
                    </a:cubicBezTo>
                    <a:cubicBezTo>
                      <a:pt x="238" y="19"/>
                      <a:pt x="238" y="19"/>
                      <a:pt x="238" y="19"/>
                    </a:cubicBezTo>
                    <a:cubicBezTo>
                      <a:pt x="253" y="19"/>
                      <a:pt x="276" y="27"/>
                      <a:pt x="271" y="46"/>
                    </a:cubicBezTo>
                    <a:cubicBezTo>
                      <a:pt x="268" y="59"/>
                      <a:pt x="252" y="64"/>
                      <a:pt x="238" y="64"/>
                    </a:cubicBezTo>
                    <a:moveTo>
                      <a:pt x="286" y="3"/>
                    </a:moveTo>
                    <a:cubicBezTo>
                      <a:pt x="236" y="3"/>
                      <a:pt x="188" y="14"/>
                      <a:pt x="138" y="22"/>
                    </a:cubicBezTo>
                    <a:cubicBezTo>
                      <a:pt x="138" y="22"/>
                      <a:pt x="139" y="22"/>
                      <a:pt x="139" y="22"/>
                    </a:cubicBezTo>
                    <a:cubicBezTo>
                      <a:pt x="146" y="22"/>
                      <a:pt x="154" y="24"/>
                      <a:pt x="159" y="29"/>
                    </a:cubicBezTo>
                    <a:cubicBezTo>
                      <a:pt x="164" y="34"/>
                      <a:pt x="165" y="43"/>
                      <a:pt x="162" y="49"/>
                    </a:cubicBezTo>
                    <a:cubicBezTo>
                      <a:pt x="157" y="58"/>
                      <a:pt x="147" y="62"/>
                      <a:pt x="136" y="62"/>
                    </a:cubicBezTo>
                    <a:cubicBezTo>
                      <a:pt x="131" y="62"/>
                      <a:pt x="127" y="62"/>
                      <a:pt x="123" y="60"/>
                    </a:cubicBezTo>
                    <a:cubicBezTo>
                      <a:pt x="116" y="59"/>
                      <a:pt x="110" y="56"/>
                      <a:pt x="106" y="50"/>
                    </a:cubicBezTo>
                    <a:cubicBezTo>
                      <a:pt x="98" y="36"/>
                      <a:pt x="112" y="27"/>
                      <a:pt x="124" y="24"/>
                    </a:cubicBezTo>
                    <a:cubicBezTo>
                      <a:pt x="121" y="24"/>
                      <a:pt x="118" y="25"/>
                      <a:pt x="114" y="25"/>
                    </a:cubicBezTo>
                    <a:cubicBezTo>
                      <a:pt x="111" y="28"/>
                      <a:pt x="107" y="29"/>
                      <a:pt x="102" y="29"/>
                    </a:cubicBezTo>
                    <a:cubicBezTo>
                      <a:pt x="100" y="29"/>
                      <a:pt x="97" y="28"/>
                      <a:pt x="94" y="28"/>
                    </a:cubicBezTo>
                    <a:cubicBezTo>
                      <a:pt x="91" y="28"/>
                      <a:pt x="87" y="28"/>
                      <a:pt x="84" y="29"/>
                    </a:cubicBezTo>
                    <a:cubicBezTo>
                      <a:pt x="87" y="34"/>
                      <a:pt x="87" y="41"/>
                      <a:pt x="81" y="48"/>
                    </a:cubicBezTo>
                    <a:cubicBezTo>
                      <a:pt x="75" y="54"/>
                      <a:pt x="66" y="57"/>
                      <a:pt x="56" y="57"/>
                    </a:cubicBezTo>
                    <a:cubicBezTo>
                      <a:pt x="49" y="57"/>
                      <a:pt x="42" y="56"/>
                      <a:pt x="36" y="53"/>
                    </a:cubicBezTo>
                    <a:cubicBezTo>
                      <a:pt x="34" y="52"/>
                      <a:pt x="32" y="51"/>
                      <a:pt x="30" y="50"/>
                    </a:cubicBezTo>
                    <a:cubicBezTo>
                      <a:pt x="24" y="46"/>
                      <a:pt x="17" y="38"/>
                      <a:pt x="20" y="29"/>
                    </a:cubicBezTo>
                    <a:cubicBezTo>
                      <a:pt x="20" y="29"/>
                      <a:pt x="20" y="28"/>
                      <a:pt x="20" y="28"/>
                    </a:cubicBezTo>
                    <a:cubicBezTo>
                      <a:pt x="13" y="27"/>
                      <a:pt x="6" y="26"/>
                      <a:pt x="0" y="24"/>
                    </a:cubicBezTo>
                    <a:cubicBezTo>
                      <a:pt x="0" y="64"/>
                      <a:pt x="0" y="64"/>
                      <a:pt x="0" y="64"/>
                    </a:cubicBezTo>
                    <a:cubicBezTo>
                      <a:pt x="14" y="62"/>
                      <a:pt x="28" y="59"/>
                      <a:pt x="40" y="59"/>
                    </a:cubicBezTo>
                    <a:cubicBezTo>
                      <a:pt x="40" y="59"/>
                      <a:pt x="40" y="59"/>
                      <a:pt x="41" y="59"/>
                    </a:cubicBezTo>
                    <a:cubicBezTo>
                      <a:pt x="47" y="59"/>
                      <a:pt x="54" y="60"/>
                      <a:pt x="60" y="61"/>
                    </a:cubicBezTo>
                    <a:cubicBezTo>
                      <a:pt x="62" y="61"/>
                      <a:pt x="65" y="61"/>
                      <a:pt x="67" y="61"/>
                    </a:cubicBezTo>
                    <a:cubicBezTo>
                      <a:pt x="78" y="63"/>
                      <a:pt x="89" y="65"/>
                      <a:pt x="101" y="68"/>
                    </a:cubicBezTo>
                    <a:cubicBezTo>
                      <a:pt x="104" y="66"/>
                      <a:pt x="109" y="65"/>
                      <a:pt x="114" y="65"/>
                    </a:cubicBezTo>
                    <a:cubicBezTo>
                      <a:pt x="118" y="65"/>
                      <a:pt x="123" y="66"/>
                      <a:pt x="126" y="70"/>
                    </a:cubicBezTo>
                    <a:cubicBezTo>
                      <a:pt x="127" y="71"/>
                      <a:pt x="128" y="73"/>
                      <a:pt x="128" y="74"/>
                    </a:cubicBezTo>
                    <a:cubicBezTo>
                      <a:pt x="134" y="75"/>
                      <a:pt x="139" y="76"/>
                      <a:pt x="144" y="77"/>
                    </a:cubicBezTo>
                    <a:cubicBezTo>
                      <a:pt x="146" y="71"/>
                      <a:pt x="153" y="67"/>
                      <a:pt x="160" y="66"/>
                    </a:cubicBezTo>
                    <a:cubicBezTo>
                      <a:pt x="163" y="65"/>
                      <a:pt x="166" y="65"/>
                      <a:pt x="170" y="65"/>
                    </a:cubicBezTo>
                    <a:cubicBezTo>
                      <a:pt x="173" y="65"/>
                      <a:pt x="177" y="66"/>
                      <a:pt x="180" y="68"/>
                    </a:cubicBezTo>
                    <a:cubicBezTo>
                      <a:pt x="184" y="71"/>
                      <a:pt x="187" y="76"/>
                      <a:pt x="187" y="81"/>
                    </a:cubicBezTo>
                    <a:cubicBezTo>
                      <a:pt x="188" y="81"/>
                      <a:pt x="188" y="81"/>
                      <a:pt x="189" y="81"/>
                    </a:cubicBezTo>
                    <a:cubicBezTo>
                      <a:pt x="219" y="80"/>
                      <a:pt x="248" y="69"/>
                      <a:pt x="277" y="60"/>
                    </a:cubicBezTo>
                    <a:cubicBezTo>
                      <a:pt x="281" y="51"/>
                      <a:pt x="300" y="46"/>
                      <a:pt x="308" y="45"/>
                    </a:cubicBezTo>
                    <a:cubicBezTo>
                      <a:pt x="309" y="45"/>
                      <a:pt x="309" y="45"/>
                      <a:pt x="310" y="45"/>
                    </a:cubicBezTo>
                    <a:cubicBezTo>
                      <a:pt x="315" y="45"/>
                      <a:pt x="320" y="46"/>
                      <a:pt x="325" y="47"/>
                    </a:cubicBezTo>
                    <a:cubicBezTo>
                      <a:pt x="334" y="46"/>
                      <a:pt x="343" y="45"/>
                      <a:pt x="351" y="45"/>
                    </a:cubicBezTo>
                    <a:cubicBezTo>
                      <a:pt x="370" y="45"/>
                      <a:pt x="388" y="49"/>
                      <a:pt x="407" y="57"/>
                    </a:cubicBezTo>
                    <a:cubicBezTo>
                      <a:pt x="431" y="67"/>
                      <a:pt x="453" y="79"/>
                      <a:pt x="479" y="79"/>
                    </a:cubicBezTo>
                    <a:cubicBezTo>
                      <a:pt x="484" y="79"/>
                      <a:pt x="489" y="78"/>
                      <a:pt x="494" y="77"/>
                    </a:cubicBezTo>
                    <a:cubicBezTo>
                      <a:pt x="495" y="77"/>
                      <a:pt x="496" y="77"/>
                      <a:pt x="496" y="77"/>
                    </a:cubicBezTo>
                    <a:cubicBezTo>
                      <a:pt x="496" y="76"/>
                      <a:pt x="497" y="75"/>
                      <a:pt x="497" y="75"/>
                    </a:cubicBezTo>
                    <a:cubicBezTo>
                      <a:pt x="499" y="69"/>
                      <a:pt x="506" y="66"/>
                      <a:pt x="513" y="66"/>
                    </a:cubicBezTo>
                    <a:cubicBezTo>
                      <a:pt x="515" y="66"/>
                      <a:pt x="517" y="66"/>
                      <a:pt x="520" y="67"/>
                    </a:cubicBezTo>
                    <a:cubicBezTo>
                      <a:pt x="521" y="67"/>
                      <a:pt x="522" y="68"/>
                      <a:pt x="524" y="69"/>
                    </a:cubicBezTo>
                    <a:cubicBezTo>
                      <a:pt x="529" y="67"/>
                      <a:pt x="534" y="65"/>
                      <a:pt x="539" y="63"/>
                    </a:cubicBezTo>
                    <a:cubicBezTo>
                      <a:pt x="537" y="63"/>
                      <a:pt x="536" y="63"/>
                      <a:pt x="534" y="62"/>
                    </a:cubicBezTo>
                    <a:cubicBezTo>
                      <a:pt x="534" y="62"/>
                      <a:pt x="534" y="62"/>
                      <a:pt x="534" y="62"/>
                    </a:cubicBezTo>
                    <a:cubicBezTo>
                      <a:pt x="522" y="62"/>
                      <a:pt x="509" y="59"/>
                      <a:pt x="507" y="48"/>
                    </a:cubicBezTo>
                    <a:cubicBezTo>
                      <a:pt x="506" y="41"/>
                      <a:pt x="508" y="36"/>
                      <a:pt x="511" y="32"/>
                    </a:cubicBezTo>
                    <a:cubicBezTo>
                      <a:pt x="510" y="32"/>
                      <a:pt x="508" y="33"/>
                      <a:pt x="507" y="33"/>
                    </a:cubicBezTo>
                    <a:cubicBezTo>
                      <a:pt x="501" y="33"/>
                      <a:pt x="495" y="31"/>
                      <a:pt x="491" y="28"/>
                    </a:cubicBezTo>
                    <a:cubicBezTo>
                      <a:pt x="495" y="36"/>
                      <a:pt x="496" y="45"/>
                      <a:pt x="485" y="51"/>
                    </a:cubicBezTo>
                    <a:cubicBezTo>
                      <a:pt x="478" y="55"/>
                      <a:pt x="469" y="57"/>
                      <a:pt x="461" y="57"/>
                    </a:cubicBezTo>
                    <a:cubicBezTo>
                      <a:pt x="450" y="57"/>
                      <a:pt x="440" y="54"/>
                      <a:pt x="434" y="46"/>
                    </a:cubicBezTo>
                    <a:cubicBezTo>
                      <a:pt x="428" y="41"/>
                      <a:pt x="425" y="34"/>
                      <a:pt x="429" y="24"/>
                    </a:cubicBezTo>
                    <a:cubicBezTo>
                      <a:pt x="429" y="23"/>
                      <a:pt x="430" y="22"/>
                      <a:pt x="431" y="21"/>
                    </a:cubicBezTo>
                    <a:cubicBezTo>
                      <a:pt x="427" y="21"/>
                      <a:pt x="423" y="20"/>
                      <a:pt x="419" y="20"/>
                    </a:cubicBezTo>
                    <a:cubicBezTo>
                      <a:pt x="419" y="21"/>
                      <a:pt x="419" y="22"/>
                      <a:pt x="418" y="23"/>
                    </a:cubicBezTo>
                    <a:cubicBezTo>
                      <a:pt x="414" y="34"/>
                      <a:pt x="400" y="38"/>
                      <a:pt x="386" y="38"/>
                    </a:cubicBezTo>
                    <a:cubicBezTo>
                      <a:pt x="381" y="38"/>
                      <a:pt x="376" y="38"/>
                      <a:pt x="371" y="36"/>
                    </a:cubicBezTo>
                    <a:cubicBezTo>
                      <a:pt x="358" y="36"/>
                      <a:pt x="344" y="31"/>
                      <a:pt x="347" y="16"/>
                    </a:cubicBezTo>
                    <a:cubicBezTo>
                      <a:pt x="347" y="13"/>
                      <a:pt x="348" y="11"/>
                      <a:pt x="349" y="9"/>
                    </a:cubicBezTo>
                    <a:cubicBezTo>
                      <a:pt x="340" y="7"/>
                      <a:pt x="330" y="6"/>
                      <a:pt x="321" y="5"/>
                    </a:cubicBezTo>
                    <a:cubicBezTo>
                      <a:pt x="327" y="8"/>
                      <a:pt x="331" y="14"/>
                      <a:pt x="329" y="22"/>
                    </a:cubicBezTo>
                    <a:cubicBezTo>
                      <a:pt x="327" y="32"/>
                      <a:pt x="316" y="35"/>
                      <a:pt x="306" y="35"/>
                    </a:cubicBezTo>
                    <a:cubicBezTo>
                      <a:pt x="303" y="35"/>
                      <a:pt x="301" y="35"/>
                      <a:pt x="298" y="34"/>
                    </a:cubicBezTo>
                    <a:cubicBezTo>
                      <a:pt x="298" y="34"/>
                      <a:pt x="298" y="34"/>
                      <a:pt x="298" y="34"/>
                    </a:cubicBezTo>
                    <a:cubicBezTo>
                      <a:pt x="298" y="34"/>
                      <a:pt x="297" y="34"/>
                      <a:pt x="296" y="34"/>
                    </a:cubicBezTo>
                    <a:cubicBezTo>
                      <a:pt x="287" y="34"/>
                      <a:pt x="278" y="31"/>
                      <a:pt x="277" y="23"/>
                    </a:cubicBezTo>
                    <a:cubicBezTo>
                      <a:pt x="275" y="13"/>
                      <a:pt x="283" y="6"/>
                      <a:pt x="292" y="3"/>
                    </a:cubicBezTo>
                    <a:cubicBezTo>
                      <a:pt x="290" y="3"/>
                      <a:pt x="288" y="3"/>
                      <a:pt x="286" y="3"/>
                    </a:cubicBezTo>
                    <a:moveTo>
                      <a:pt x="712" y="33"/>
                    </a:moveTo>
                    <a:cubicBezTo>
                      <a:pt x="712" y="33"/>
                      <a:pt x="711" y="33"/>
                      <a:pt x="711" y="33"/>
                    </a:cubicBezTo>
                    <a:cubicBezTo>
                      <a:pt x="708" y="33"/>
                      <a:pt x="704" y="33"/>
                      <a:pt x="700" y="32"/>
                    </a:cubicBezTo>
                    <a:cubicBezTo>
                      <a:pt x="691" y="32"/>
                      <a:pt x="681" y="27"/>
                      <a:pt x="683" y="17"/>
                    </a:cubicBezTo>
                    <a:cubicBezTo>
                      <a:pt x="684" y="7"/>
                      <a:pt x="698" y="3"/>
                      <a:pt x="710" y="3"/>
                    </a:cubicBezTo>
                    <a:cubicBezTo>
                      <a:pt x="715" y="3"/>
                      <a:pt x="720" y="4"/>
                      <a:pt x="723" y="6"/>
                    </a:cubicBezTo>
                    <a:cubicBezTo>
                      <a:pt x="729" y="9"/>
                      <a:pt x="733" y="15"/>
                      <a:pt x="730" y="22"/>
                    </a:cubicBezTo>
                    <a:cubicBezTo>
                      <a:pt x="728" y="29"/>
                      <a:pt x="719" y="33"/>
                      <a:pt x="712" y="33"/>
                    </a:cubicBezTo>
                    <a:moveTo>
                      <a:pt x="676" y="0"/>
                    </a:moveTo>
                    <a:cubicBezTo>
                      <a:pt x="656" y="0"/>
                      <a:pt x="635" y="1"/>
                      <a:pt x="615" y="3"/>
                    </a:cubicBezTo>
                    <a:cubicBezTo>
                      <a:pt x="586" y="6"/>
                      <a:pt x="557" y="13"/>
                      <a:pt x="528" y="17"/>
                    </a:cubicBezTo>
                    <a:cubicBezTo>
                      <a:pt x="528" y="19"/>
                      <a:pt x="527" y="21"/>
                      <a:pt x="526" y="23"/>
                    </a:cubicBezTo>
                    <a:cubicBezTo>
                      <a:pt x="531" y="21"/>
                      <a:pt x="537" y="21"/>
                      <a:pt x="542" y="21"/>
                    </a:cubicBezTo>
                    <a:cubicBezTo>
                      <a:pt x="543" y="21"/>
                      <a:pt x="543" y="21"/>
                      <a:pt x="544" y="21"/>
                    </a:cubicBezTo>
                    <a:cubicBezTo>
                      <a:pt x="558" y="22"/>
                      <a:pt x="582" y="35"/>
                      <a:pt x="567" y="52"/>
                    </a:cubicBezTo>
                    <a:cubicBezTo>
                      <a:pt x="567" y="52"/>
                      <a:pt x="567" y="52"/>
                      <a:pt x="567" y="52"/>
                    </a:cubicBezTo>
                    <a:cubicBezTo>
                      <a:pt x="579" y="48"/>
                      <a:pt x="590" y="45"/>
                      <a:pt x="602" y="43"/>
                    </a:cubicBezTo>
                    <a:cubicBezTo>
                      <a:pt x="604" y="43"/>
                      <a:pt x="606" y="43"/>
                      <a:pt x="608" y="43"/>
                    </a:cubicBezTo>
                    <a:cubicBezTo>
                      <a:pt x="607" y="36"/>
                      <a:pt x="609" y="29"/>
                      <a:pt x="614" y="25"/>
                    </a:cubicBezTo>
                    <a:cubicBezTo>
                      <a:pt x="622" y="19"/>
                      <a:pt x="635" y="15"/>
                      <a:pt x="646" y="15"/>
                    </a:cubicBezTo>
                    <a:cubicBezTo>
                      <a:pt x="661" y="15"/>
                      <a:pt x="675" y="21"/>
                      <a:pt x="680" y="35"/>
                    </a:cubicBezTo>
                    <a:cubicBezTo>
                      <a:pt x="684" y="44"/>
                      <a:pt x="677" y="55"/>
                      <a:pt x="669" y="60"/>
                    </a:cubicBezTo>
                    <a:cubicBezTo>
                      <a:pt x="672" y="62"/>
                      <a:pt x="676" y="63"/>
                      <a:pt x="679" y="64"/>
                    </a:cubicBezTo>
                    <a:cubicBezTo>
                      <a:pt x="679" y="60"/>
                      <a:pt x="679" y="57"/>
                      <a:pt x="682" y="54"/>
                    </a:cubicBezTo>
                    <a:cubicBezTo>
                      <a:pt x="689" y="46"/>
                      <a:pt x="700" y="43"/>
                      <a:pt x="711" y="43"/>
                    </a:cubicBezTo>
                    <a:cubicBezTo>
                      <a:pt x="721" y="43"/>
                      <a:pt x="731" y="46"/>
                      <a:pt x="738" y="50"/>
                    </a:cubicBezTo>
                    <a:cubicBezTo>
                      <a:pt x="746" y="55"/>
                      <a:pt x="750" y="65"/>
                      <a:pt x="745" y="73"/>
                    </a:cubicBezTo>
                    <a:cubicBezTo>
                      <a:pt x="742" y="77"/>
                      <a:pt x="738" y="80"/>
                      <a:pt x="734" y="82"/>
                    </a:cubicBezTo>
                    <a:cubicBezTo>
                      <a:pt x="743" y="84"/>
                      <a:pt x="752" y="85"/>
                      <a:pt x="761" y="85"/>
                    </a:cubicBezTo>
                    <a:cubicBezTo>
                      <a:pt x="793" y="85"/>
                      <a:pt x="823" y="72"/>
                      <a:pt x="852" y="58"/>
                    </a:cubicBezTo>
                    <a:cubicBezTo>
                      <a:pt x="856" y="57"/>
                      <a:pt x="860" y="55"/>
                      <a:pt x="864" y="53"/>
                    </a:cubicBezTo>
                    <a:cubicBezTo>
                      <a:pt x="866" y="52"/>
                      <a:pt x="868" y="52"/>
                      <a:pt x="870" y="51"/>
                    </a:cubicBezTo>
                    <a:cubicBezTo>
                      <a:pt x="874" y="50"/>
                      <a:pt x="879" y="49"/>
                      <a:pt x="883" y="48"/>
                    </a:cubicBezTo>
                    <a:cubicBezTo>
                      <a:pt x="881" y="48"/>
                      <a:pt x="879" y="48"/>
                      <a:pt x="877" y="48"/>
                    </a:cubicBezTo>
                    <a:cubicBezTo>
                      <a:pt x="865" y="48"/>
                      <a:pt x="850" y="44"/>
                      <a:pt x="845" y="34"/>
                    </a:cubicBezTo>
                    <a:cubicBezTo>
                      <a:pt x="841" y="30"/>
                      <a:pt x="840" y="24"/>
                      <a:pt x="843" y="18"/>
                    </a:cubicBezTo>
                    <a:cubicBezTo>
                      <a:pt x="844" y="17"/>
                      <a:pt x="845" y="15"/>
                      <a:pt x="846" y="14"/>
                    </a:cubicBezTo>
                    <a:cubicBezTo>
                      <a:pt x="839" y="13"/>
                      <a:pt x="832" y="12"/>
                      <a:pt x="824" y="11"/>
                    </a:cubicBezTo>
                    <a:cubicBezTo>
                      <a:pt x="827" y="20"/>
                      <a:pt x="821" y="31"/>
                      <a:pt x="810" y="34"/>
                    </a:cubicBezTo>
                    <a:cubicBezTo>
                      <a:pt x="803" y="37"/>
                      <a:pt x="795" y="38"/>
                      <a:pt x="786" y="38"/>
                    </a:cubicBezTo>
                    <a:cubicBezTo>
                      <a:pt x="780" y="38"/>
                      <a:pt x="773" y="37"/>
                      <a:pt x="767" y="35"/>
                    </a:cubicBezTo>
                    <a:cubicBezTo>
                      <a:pt x="764" y="34"/>
                      <a:pt x="760" y="33"/>
                      <a:pt x="757" y="30"/>
                    </a:cubicBezTo>
                    <a:cubicBezTo>
                      <a:pt x="752" y="26"/>
                      <a:pt x="747" y="18"/>
                      <a:pt x="751" y="11"/>
                    </a:cubicBezTo>
                    <a:cubicBezTo>
                      <a:pt x="752" y="8"/>
                      <a:pt x="754" y="6"/>
                      <a:pt x="757" y="4"/>
                    </a:cubicBezTo>
                    <a:cubicBezTo>
                      <a:pt x="730" y="2"/>
                      <a:pt x="703" y="0"/>
                      <a:pt x="676" y="0"/>
                    </a:cubicBezTo>
                  </a:path>
                </a:pathLst>
              </a:custGeom>
              <a:solidFill>
                <a:srgbClr val="FBD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2" name="Freeform 203">
                <a:extLst>
                  <a:ext uri="{FF2B5EF4-FFF2-40B4-BE49-F238E27FC236}">
                    <a16:creationId xmlns:a16="http://schemas.microsoft.com/office/drawing/2014/main" id="{13D4019D-51B2-40F1-AB47-3CB862ED7B2A}"/>
                  </a:ext>
                </a:extLst>
              </p:cNvPr>
              <p:cNvSpPr>
                <a:spLocks/>
              </p:cNvSpPr>
              <p:nvPr/>
            </p:nvSpPr>
            <p:spPr bwMode="auto">
              <a:xfrm>
                <a:off x="4793" y="2704"/>
                <a:ext cx="7" cy="221"/>
              </a:xfrm>
              <a:custGeom>
                <a:avLst/>
                <a:gdLst>
                  <a:gd name="T0" fmla="*/ 0 w 3"/>
                  <a:gd name="T1" fmla="*/ 0 h 93"/>
                  <a:gd name="T2" fmla="*/ 0 w 3"/>
                  <a:gd name="T3" fmla="*/ 93 h 93"/>
                  <a:gd name="T4" fmla="*/ 0 w 3"/>
                  <a:gd name="T5" fmla="*/ 93 h 93"/>
                  <a:gd name="T6" fmla="*/ 0 w 3"/>
                  <a:gd name="T7" fmla="*/ 41 h 93"/>
                  <a:gd name="T8" fmla="*/ 3 w 3"/>
                  <a:gd name="T9" fmla="*/ 41 h 93"/>
                  <a:gd name="T10" fmla="*/ 3 w 3"/>
                  <a:gd name="T11" fmla="*/ 1 h 93"/>
                  <a:gd name="T12" fmla="*/ 0 w 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 h="93">
                    <a:moveTo>
                      <a:pt x="0" y="0"/>
                    </a:moveTo>
                    <a:cubicBezTo>
                      <a:pt x="0" y="93"/>
                      <a:pt x="0" y="93"/>
                      <a:pt x="0" y="93"/>
                    </a:cubicBezTo>
                    <a:cubicBezTo>
                      <a:pt x="0" y="93"/>
                      <a:pt x="0" y="93"/>
                      <a:pt x="0" y="93"/>
                    </a:cubicBezTo>
                    <a:cubicBezTo>
                      <a:pt x="0" y="41"/>
                      <a:pt x="0" y="41"/>
                      <a:pt x="0" y="41"/>
                    </a:cubicBezTo>
                    <a:cubicBezTo>
                      <a:pt x="1" y="41"/>
                      <a:pt x="2" y="41"/>
                      <a:pt x="3" y="41"/>
                    </a:cubicBezTo>
                    <a:cubicBezTo>
                      <a:pt x="3" y="1"/>
                      <a:pt x="3" y="1"/>
                      <a:pt x="3" y="1"/>
                    </a:cubicBezTo>
                    <a:cubicBezTo>
                      <a:pt x="2" y="1"/>
                      <a:pt x="1" y="1"/>
                      <a:pt x="0" y="0"/>
                    </a:cubicBezTo>
                  </a:path>
                </a:pathLst>
              </a:custGeom>
              <a:solidFill>
                <a:srgbClr val="E88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3" name="Freeform 204">
                <a:extLst>
                  <a:ext uri="{FF2B5EF4-FFF2-40B4-BE49-F238E27FC236}">
                    <a16:creationId xmlns:a16="http://schemas.microsoft.com/office/drawing/2014/main" id="{38AF1C38-9B72-4980-BD32-DEAF7E4AB026}"/>
                  </a:ext>
                </a:extLst>
              </p:cNvPr>
              <p:cNvSpPr>
                <a:spLocks/>
              </p:cNvSpPr>
              <p:nvPr/>
            </p:nvSpPr>
            <p:spPr bwMode="auto">
              <a:xfrm>
                <a:off x="6812" y="2685"/>
                <a:ext cx="107" cy="59"/>
              </a:xfrm>
              <a:custGeom>
                <a:avLst/>
                <a:gdLst>
                  <a:gd name="T0" fmla="*/ 9 w 45"/>
                  <a:gd name="T1" fmla="*/ 0 h 25"/>
                  <a:gd name="T2" fmla="*/ 3 w 45"/>
                  <a:gd name="T3" fmla="*/ 5 h 25"/>
                  <a:gd name="T4" fmla="*/ 3 w 45"/>
                  <a:gd name="T5" fmla="*/ 16 h 25"/>
                  <a:gd name="T6" fmla="*/ 29 w 45"/>
                  <a:gd name="T7" fmla="*/ 25 h 25"/>
                  <a:gd name="T8" fmla="*/ 42 w 45"/>
                  <a:gd name="T9" fmla="*/ 23 h 25"/>
                  <a:gd name="T10" fmla="*/ 45 w 45"/>
                  <a:gd name="T11" fmla="*/ 22 h 25"/>
                  <a:gd name="T12" fmla="*/ 45 w 45"/>
                  <a:gd name="T13" fmla="*/ 5 h 25"/>
                  <a:gd name="T14" fmla="*/ 10 w 45"/>
                  <a:gd name="T15" fmla="*/ 1 h 25"/>
                  <a:gd name="T16" fmla="*/ 9 w 4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5">
                    <a:moveTo>
                      <a:pt x="9" y="0"/>
                    </a:moveTo>
                    <a:cubicBezTo>
                      <a:pt x="6" y="1"/>
                      <a:pt x="5" y="3"/>
                      <a:pt x="3" y="5"/>
                    </a:cubicBezTo>
                    <a:cubicBezTo>
                      <a:pt x="0" y="9"/>
                      <a:pt x="1" y="13"/>
                      <a:pt x="3" y="16"/>
                    </a:cubicBezTo>
                    <a:cubicBezTo>
                      <a:pt x="9" y="23"/>
                      <a:pt x="20" y="25"/>
                      <a:pt x="29" y="25"/>
                    </a:cubicBezTo>
                    <a:cubicBezTo>
                      <a:pt x="34" y="25"/>
                      <a:pt x="38" y="24"/>
                      <a:pt x="42" y="23"/>
                    </a:cubicBezTo>
                    <a:cubicBezTo>
                      <a:pt x="43" y="23"/>
                      <a:pt x="44" y="23"/>
                      <a:pt x="45" y="22"/>
                    </a:cubicBezTo>
                    <a:cubicBezTo>
                      <a:pt x="45" y="5"/>
                      <a:pt x="45" y="5"/>
                      <a:pt x="45" y="5"/>
                    </a:cubicBezTo>
                    <a:cubicBezTo>
                      <a:pt x="33" y="4"/>
                      <a:pt x="22" y="2"/>
                      <a:pt x="10" y="1"/>
                    </a:cubicBezTo>
                    <a:cubicBezTo>
                      <a:pt x="9" y="1"/>
                      <a:pt x="9" y="1"/>
                      <a:pt x="9" y="0"/>
                    </a:cubicBezTo>
                  </a:path>
                </a:pathLst>
              </a:custGeom>
              <a:solidFill>
                <a:srgbClr val="FBD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Freeform 206">
              <a:extLst>
                <a:ext uri="{FF2B5EF4-FFF2-40B4-BE49-F238E27FC236}">
                  <a16:creationId xmlns:a16="http://schemas.microsoft.com/office/drawing/2014/main" id="{FA67645C-03A1-4A2F-84F2-51BBF8F687FE}"/>
                </a:ext>
              </a:extLst>
            </p:cNvPr>
            <p:cNvSpPr>
              <a:spLocks/>
            </p:cNvSpPr>
            <p:nvPr/>
          </p:nvSpPr>
          <p:spPr bwMode="auto">
            <a:xfrm>
              <a:off x="6919" y="2697"/>
              <a:ext cx="7" cy="40"/>
            </a:xfrm>
            <a:custGeom>
              <a:avLst/>
              <a:gdLst>
                <a:gd name="T0" fmla="*/ 0 w 3"/>
                <a:gd name="T1" fmla="*/ 0 h 17"/>
                <a:gd name="T2" fmla="*/ 0 w 3"/>
                <a:gd name="T3" fmla="*/ 17 h 17"/>
                <a:gd name="T4" fmla="*/ 3 w 3"/>
                <a:gd name="T5" fmla="*/ 17 h 17"/>
                <a:gd name="T6" fmla="*/ 3 w 3"/>
                <a:gd name="T7" fmla="*/ 0 h 17"/>
                <a:gd name="T8" fmla="*/ 0 w 3"/>
                <a:gd name="T9" fmla="*/ 0 h 17"/>
              </a:gdLst>
              <a:ahLst/>
              <a:cxnLst>
                <a:cxn ang="0">
                  <a:pos x="T0" y="T1"/>
                </a:cxn>
                <a:cxn ang="0">
                  <a:pos x="T2" y="T3"/>
                </a:cxn>
                <a:cxn ang="0">
                  <a:pos x="T4" y="T5"/>
                </a:cxn>
                <a:cxn ang="0">
                  <a:pos x="T6" y="T7"/>
                </a:cxn>
                <a:cxn ang="0">
                  <a:pos x="T8" y="T9"/>
                </a:cxn>
              </a:cxnLst>
              <a:rect l="0" t="0" r="r" b="b"/>
              <a:pathLst>
                <a:path w="3" h="17">
                  <a:moveTo>
                    <a:pt x="0" y="0"/>
                  </a:moveTo>
                  <a:cubicBezTo>
                    <a:pt x="0" y="17"/>
                    <a:pt x="0" y="17"/>
                    <a:pt x="0" y="17"/>
                  </a:cubicBezTo>
                  <a:cubicBezTo>
                    <a:pt x="1" y="17"/>
                    <a:pt x="2" y="17"/>
                    <a:pt x="3" y="17"/>
                  </a:cubicBezTo>
                  <a:cubicBezTo>
                    <a:pt x="3" y="0"/>
                    <a:pt x="3" y="0"/>
                    <a:pt x="3" y="0"/>
                  </a:cubicBezTo>
                  <a:cubicBezTo>
                    <a:pt x="2" y="0"/>
                    <a:pt x="1" y="0"/>
                    <a:pt x="0" y="0"/>
                  </a:cubicBezTo>
                </a:path>
              </a:pathLst>
            </a:custGeom>
            <a:solidFill>
              <a:srgbClr val="E88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7">
              <a:extLst>
                <a:ext uri="{FF2B5EF4-FFF2-40B4-BE49-F238E27FC236}">
                  <a16:creationId xmlns:a16="http://schemas.microsoft.com/office/drawing/2014/main" id="{21119E97-080F-4BB2-A283-B1C8F381C7FC}"/>
                </a:ext>
              </a:extLst>
            </p:cNvPr>
            <p:cNvSpPr>
              <a:spLocks/>
            </p:cNvSpPr>
            <p:nvPr/>
          </p:nvSpPr>
          <p:spPr bwMode="auto">
            <a:xfrm>
              <a:off x="6909" y="2756"/>
              <a:ext cx="10" cy="5"/>
            </a:xfrm>
            <a:custGeom>
              <a:avLst/>
              <a:gdLst>
                <a:gd name="T0" fmla="*/ 4 w 4"/>
                <a:gd name="T1" fmla="*/ 0 h 2"/>
                <a:gd name="T2" fmla="*/ 0 w 4"/>
                <a:gd name="T3" fmla="*/ 2 h 2"/>
                <a:gd name="T4" fmla="*/ 4 w 4"/>
                <a:gd name="T5" fmla="*/ 1 h 2"/>
                <a:gd name="T6" fmla="*/ 4 w 4"/>
                <a:gd name="T7" fmla="*/ 0 h 2"/>
              </a:gdLst>
              <a:ahLst/>
              <a:cxnLst>
                <a:cxn ang="0">
                  <a:pos x="T0" y="T1"/>
                </a:cxn>
                <a:cxn ang="0">
                  <a:pos x="T2" y="T3"/>
                </a:cxn>
                <a:cxn ang="0">
                  <a:pos x="T4" y="T5"/>
                </a:cxn>
                <a:cxn ang="0">
                  <a:pos x="T6" y="T7"/>
                </a:cxn>
              </a:cxnLst>
              <a:rect l="0" t="0" r="r" b="b"/>
              <a:pathLst>
                <a:path w="4" h="2">
                  <a:moveTo>
                    <a:pt x="4" y="0"/>
                  </a:moveTo>
                  <a:cubicBezTo>
                    <a:pt x="3" y="1"/>
                    <a:pt x="2" y="1"/>
                    <a:pt x="0" y="2"/>
                  </a:cubicBezTo>
                  <a:cubicBezTo>
                    <a:pt x="2" y="1"/>
                    <a:pt x="3" y="1"/>
                    <a:pt x="4" y="1"/>
                  </a:cubicBezTo>
                  <a:cubicBezTo>
                    <a:pt x="4" y="0"/>
                    <a:pt x="4" y="0"/>
                    <a:pt x="4" y="0"/>
                  </a:cubicBezTo>
                </a:path>
              </a:pathLst>
            </a:custGeom>
            <a:solidFill>
              <a:srgbClr val="FBD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8">
              <a:extLst>
                <a:ext uri="{FF2B5EF4-FFF2-40B4-BE49-F238E27FC236}">
                  <a16:creationId xmlns:a16="http://schemas.microsoft.com/office/drawing/2014/main" id="{05735DD2-2B72-427D-8C53-C09061711FA4}"/>
                </a:ext>
              </a:extLst>
            </p:cNvPr>
            <p:cNvSpPr>
              <a:spLocks/>
            </p:cNvSpPr>
            <p:nvPr/>
          </p:nvSpPr>
          <p:spPr bwMode="auto">
            <a:xfrm>
              <a:off x="6919" y="2756"/>
              <a:ext cx="7" cy="2"/>
            </a:xfrm>
            <a:custGeom>
              <a:avLst/>
              <a:gdLst>
                <a:gd name="T0" fmla="*/ 3 w 3"/>
                <a:gd name="T1" fmla="*/ 0 h 1"/>
                <a:gd name="T2" fmla="*/ 0 w 3"/>
                <a:gd name="T3" fmla="*/ 0 h 1"/>
                <a:gd name="T4" fmla="*/ 0 w 3"/>
                <a:gd name="T5" fmla="*/ 1 h 1"/>
                <a:gd name="T6" fmla="*/ 3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1" y="0"/>
                    <a:pt x="0" y="0"/>
                  </a:cubicBezTo>
                  <a:cubicBezTo>
                    <a:pt x="0" y="1"/>
                    <a:pt x="0" y="1"/>
                    <a:pt x="0" y="1"/>
                  </a:cubicBezTo>
                  <a:cubicBezTo>
                    <a:pt x="1" y="1"/>
                    <a:pt x="2" y="1"/>
                    <a:pt x="3" y="0"/>
                  </a:cubicBezTo>
                  <a:cubicBezTo>
                    <a:pt x="3" y="0"/>
                    <a:pt x="3" y="0"/>
                    <a:pt x="3" y="0"/>
                  </a:cubicBezTo>
                </a:path>
              </a:pathLst>
            </a:custGeom>
            <a:solidFill>
              <a:srgbClr val="E88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9">
              <a:extLst>
                <a:ext uri="{FF2B5EF4-FFF2-40B4-BE49-F238E27FC236}">
                  <a16:creationId xmlns:a16="http://schemas.microsoft.com/office/drawing/2014/main" id="{151CB9AF-8D22-4F43-BB88-139DC114E521}"/>
                </a:ext>
              </a:extLst>
            </p:cNvPr>
            <p:cNvSpPr>
              <a:spLocks noEditPoints="1"/>
            </p:cNvSpPr>
            <p:nvPr/>
          </p:nvSpPr>
          <p:spPr bwMode="auto">
            <a:xfrm>
              <a:off x="5992" y="2661"/>
              <a:ext cx="756" cy="176"/>
            </a:xfrm>
            <a:custGeom>
              <a:avLst/>
              <a:gdLst>
                <a:gd name="T0" fmla="*/ 10 w 318"/>
                <a:gd name="T1" fmla="*/ 66 h 74"/>
                <a:gd name="T2" fmla="*/ 1 w 318"/>
                <a:gd name="T3" fmla="*/ 69 h 74"/>
                <a:gd name="T4" fmla="*/ 0 w 318"/>
                <a:gd name="T5" fmla="*/ 71 h 74"/>
                <a:gd name="T6" fmla="*/ 14 w 318"/>
                <a:gd name="T7" fmla="*/ 66 h 74"/>
                <a:gd name="T8" fmla="*/ 10 w 318"/>
                <a:gd name="T9" fmla="*/ 66 h 74"/>
                <a:gd name="T10" fmla="*/ 205 w 318"/>
                <a:gd name="T11" fmla="*/ 46 h 74"/>
                <a:gd name="T12" fmla="*/ 189 w 318"/>
                <a:gd name="T13" fmla="*/ 50 h 74"/>
                <a:gd name="T14" fmla="*/ 184 w 318"/>
                <a:gd name="T15" fmla="*/ 58 h 74"/>
                <a:gd name="T16" fmla="*/ 184 w 318"/>
                <a:gd name="T17" fmla="*/ 62 h 74"/>
                <a:gd name="T18" fmla="*/ 219 w 318"/>
                <a:gd name="T19" fmla="*/ 74 h 74"/>
                <a:gd name="T20" fmla="*/ 231 w 318"/>
                <a:gd name="T21" fmla="*/ 69 h 74"/>
                <a:gd name="T22" fmla="*/ 222 w 318"/>
                <a:gd name="T23" fmla="*/ 48 h 74"/>
                <a:gd name="T24" fmla="*/ 205 w 318"/>
                <a:gd name="T25" fmla="*/ 46 h 74"/>
                <a:gd name="T26" fmla="*/ 144 w 318"/>
                <a:gd name="T27" fmla="*/ 17 h 74"/>
                <a:gd name="T28" fmla="*/ 125 w 318"/>
                <a:gd name="T29" fmla="*/ 21 h 74"/>
                <a:gd name="T30" fmla="*/ 122 w 318"/>
                <a:gd name="T31" fmla="*/ 22 h 74"/>
                <a:gd name="T32" fmla="*/ 119 w 318"/>
                <a:gd name="T33" fmla="*/ 24 h 74"/>
                <a:gd name="T34" fmla="*/ 118 w 318"/>
                <a:gd name="T35" fmla="*/ 25 h 74"/>
                <a:gd name="T36" fmla="*/ 117 w 318"/>
                <a:gd name="T37" fmla="*/ 26 h 74"/>
                <a:gd name="T38" fmla="*/ 114 w 318"/>
                <a:gd name="T39" fmla="*/ 30 h 74"/>
                <a:gd name="T40" fmla="*/ 113 w 318"/>
                <a:gd name="T41" fmla="*/ 38 h 74"/>
                <a:gd name="T42" fmla="*/ 118 w 318"/>
                <a:gd name="T43" fmla="*/ 39 h 74"/>
                <a:gd name="T44" fmla="*/ 156 w 318"/>
                <a:gd name="T45" fmla="*/ 52 h 74"/>
                <a:gd name="T46" fmla="*/ 156 w 318"/>
                <a:gd name="T47" fmla="*/ 52 h 74"/>
                <a:gd name="T48" fmla="*/ 164 w 318"/>
                <a:gd name="T49" fmla="*/ 22 h 74"/>
                <a:gd name="T50" fmla="*/ 144 w 318"/>
                <a:gd name="T51" fmla="*/ 17 h 74"/>
                <a:gd name="T52" fmla="*/ 208 w 318"/>
                <a:gd name="T53" fmla="*/ 6 h 74"/>
                <a:gd name="T54" fmla="*/ 205 w 318"/>
                <a:gd name="T55" fmla="*/ 6 h 74"/>
                <a:gd name="T56" fmla="*/ 187 w 318"/>
                <a:gd name="T57" fmla="*/ 11 h 74"/>
                <a:gd name="T58" fmla="*/ 201 w 318"/>
                <a:gd name="T59" fmla="*/ 22 h 74"/>
                <a:gd name="T60" fmla="*/ 214 w 318"/>
                <a:gd name="T61" fmla="*/ 20 h 74"/>
                <a:gd name="T62" fmla="*/ 219 w 318"/>
                <a:gd name="T63" fmla="*/ 8 h 74"/>
                <a:gd name="T64" fmla="*/ 208 w 318"/>
                <a:gd name="T65" fmla="*/ 6 h 74"/>
                <a:gd name="T66" fmla="*/ 269 w 318"/>
                <a:gd name="T67" fmla="*/ 0 h 74"/>
                <a:gd name="T68" fmla="*/ 264 w 318"/>
                <a:gd name="T69" fmla="*/ 2 h 74"/>
                <a:gd name="T70" fmla="*/ 260 w 318"/>
                <a:gd name="T71" fmla="*/ 22 h 74"/>
                <a:gd name="T72" fmla="*/ 281 w 318"/>
                <a:gd name="T73" fmla="*/ 25 h 74"/>
                <a:gd name="T74" fmla="*/ 291 w 318"/>
                <a:gd name="T75" fmla="*/ 25 h 74"/>
                <a:gd name="T76" fmla="*/ 301 w 318"/>
                <a:gd name="T77" fmla="*/ 23 h 74"/>
                <a:gd name="T78" fmla="*/ 312 w 318"/>
                <a:gd name="T79" fmla="*/ 5 h 74"/>
                <a:gd name="T80" fmla="*/ 278 w 318"/>
                <a:gd name="T81" fmla="*/ 1 h 74"/>
                <a:gd name="T82" fmla="*/ 269 w 318"/>
                <a:gd name="T8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8" h="74">
                  <a:moveTo>
                    <a:pt x="10" y="66"/>
                  </a:moveTo>
                  <a:cubicBezTo>
                    <a:pt x="7" y="66"/>
                    <a:pt x="4" y="67"/>
                    <a:pt x="1" y="69"/>
                  </a:cubicBezTo>
                  <a:cubicBezTo>
                    <a:pt x="0" y="69"/>
                    <a:pt x="0" y="70"/>
                    <a:pt x="0" y="71"/>
                  </a:cubicBezTo>
                  <a:cubicBezTo>
                    <a:pt x="5" y="69"/>
                    <a:pt x="9" y="68"/>
                    <a:pt x="14" y="66"/>
                  </a:cubicBezTo>
                  <a:cubicBezTo>
                    <a:pt x="13" y="66"/>
                    <a:pt x="11" y="66"/>
                    <a:pt x="10" y="66"/>
                  </a:cubicBezTo>
                  <a:moveTo>
                    <a:pt x="205" y="46"/>
                  </a:moveTo>
                  <a:cubicBezTo>
                    <a:pt x="199" y="46"/>
                    <a:pt x="193" y="47"/>
                    <a:pt x="189" y="50"/>
                  </a:cubicBezTo>
                  <a:cubicBezTo>
                    <a:pt x="186" y="53"/>
                    <a:pt x="184" y="55"/>
                    <a:pt x="184" y="58"/>
                  </a:cubicBezTo>
                  <a:cubicBezTo>
                    <a:pt x="184" y="59"/>
                    <a:pt x="184" y="61"/>
                    <a:pt x="184" y="62"/>
                  </a:cubicBezTo>
                  <a:cubicBezTo>
                    <a:pt x="196" y="66"/>
                    <a:pt x="207" y="70"/>
                    <a:pt x="219" y="74"/>
                  </a:cubicBezTo>
                  <a:cubicBezTo>
                    <a:pt x="223" y="73"/>
                    <a:pt x="227" y="71"/>
                    <a:pt x="231" y="69"/>
                  </a:cubicBezTo>
                  <a:cubicBezTo>
                    <a:pt x="242" y="60"/>
                    <a:pt x="232" y="50"/>
                    <a:pt x="222" y="48"/>
                  </a:cubicBezTo>
                  <a:cubicBezTo>
                    <a:pt x="217" y="47"/>
                    <a:pt x="211" y="46"/>
                    <a:pt x="205" y="46"/>
                  </a:cubicBezTo>
                  <a:moveTo>
                    <a:pt x="144" y="17"/>
                  </a:moveTo>
                  <a:cubicBezTo>
                    <a:pt x="137" y="17"/>
                    <a:pt x="130" y="19"/>
                    <a:pt x="125" y="21"/>
                  </a:cubicBezTo>
                  <a:cubicBezTo>
                    <a:pt x="124" y="21"/>
                    <a:pt x="123" y="22"/>
                    <a:pt x="122" y="22"/>
                  </a:cubicBezTo>
                  <a:cubicBezTo>
                    <a:pt x="121" y="23"/>
                    <a:pt x="120" y="23"/>
                    <a:pt x="119" y="24"/>
                  </a:cubicBezTo>
                  <a:cubicBezTo>
                    <a:pt x="119" y="24"/>
                    <a:pt x="118" y="25"/>
                    <a:pt x="118" y="25"/>
                  </a:cubicBezTo>
                  <a:cubicBezTo>
                    <a:pt x="117" y="26"/>
                    <a:pt x="117" y="26"/>
                    <a:pt x="117" y="26"/>
                  </a:cubicBezTo>
                  <a:cubicBezTo>
                    <a:pt x="116" y="27"/>
                    <a:pt x="115" y="28"/>
                    <a:pt x="114" y="30"/>
                  </a:cubicBezTo>
                  <a:cubicBezTo>
                    <a:pt x="113" y="33"/>
                    <a:pt x="113" y="36"/>
                    <a:pt x="113" y="38"/>
                  </a:cubicBezTo>
                  <a:cubicBezTo>
                    <a:pt x="115" y="39"/>
                    <a:pt x="117" y="39"/>
                    <a:pt x="118" y="39"/>
                  </a:cubicBezTo>
                  <a:cubicBezTo>
                    <a:pt x="131" y="42"/>
                    <a:pt x="144" y="48"/>
                    <a:pt x="156" y="52"/>
                  </a:cubicBezTo>
                  <a:cubicBezTo>
                    <a:pt x="156" y="52"/>
                    <a:pt x="156" y="52"/>
                    <a:pt x="156" y="52"/>
                  </a:cubicBezTo>
                  <a:cubicBezTo>
                    <a:pt x="167" y="47"/>
                    <a:pt x="178" y="32"/>
                    <a:pt x="164" y="22"/>
                  </a:cubicBezTo>
                  <a:cubicBezTo>
                    <a:pt x="159" y="19"/>
                    <a:pt x="152" y="17"/>
                    <a:pt x="144" y="17"/>
                  </a:cubicBezTo>
                  <a:moveTo>
                    <a:pt x="208" y="6"/>
                  </a:moveTo>
                  <a:cubicBezTo>
                    <a:pt x="207" y="6"/>
                    <a:pt x="206" y="6"/>
                    <a:pt x="205" y="6"/>
                  </a:cubicBezTo>
                  <a:cubicBezTo>
                    <a:pt x="202" y="6"/>
                    <a:pt x="191" y="7"/>
                    <a:pt x="187" y="11"/>
                  </a:cubicBezTo>
                  <a:cubicBezTo>
                    <a:pt x="182" y="19"/>
                    <a:pt x="192" y="22"/>
                    <a:pt x="201" y="22"/>
                  </a:cubicBezTo>
                  <a:cubicBezTo>
                    <a:pt x="207" y="22"/>
                    <a:pt x="212" y="21"/>
                    <a:pt x="214" y="20"/>
                  </a:cubicBezTo>
                  <a:cubicBezTo>
                    <a:pt x="219" y="18"/>
                    <a:pt x="225" y="12"/>
                    <a:pt x="219" y="8"/>
                  </a:cubicBezTo>
                  <a:cubicBezTo>
                    <a:pt x="216" y="6"/>
                    <a:pt x="211" y="6"/>
                    <a:pt x="208" y="6"/>
                  </a:cubicBezTo>
                  <a:moveTo>
                    <a:pt x="269" y="0"/>
                  </a:moveTo>
                  <a:cubicBezTo>
                    <a:pt x="267" y="1"/>
                    <a:pt x="265" y="1"/>
                    <a:pt x="264" y="2"/>
                  </a:cubicBezTo>
                  <a:cubicBezTo>
                    <a:pt x="249" y="10"/>
                    <a:pt x="255" y="18"/>
                    <a:pt x="260" y="22"/>
                  </a:cubicBezTo>
                  <a:cubicBezTo>
                    <a:pt x="267" y="24"/>
                    <a:pt x="274" y="25"/>
                    <a:pt x="281" y="25"/>
                  </a:cubicBezTo>
                  <a:cubicBezTo>
                    <a:pt x="284" y="25"/>
                    <a:pt x="287" y="25"/>
                    <a:pt x="291" y="25"/>
                  </a:cubicBezTo>
                  <a:cubicBezTo>
                    <a:pt x="294" y="25"/>
                    <a:pt x="298" y="24"/>
                    <a:pt x="301" y="23"/>
                  </a:cubicBezTo>
                  <a:cubicBezTo>
                    <a:pt x="309" y="21"/>
                    <a:pt x="318" y="15"/>
                    <a:pt x="312" y="5"/>
                  </a:cubicBezTo>
                  <a:cubicBezTo>
                    <a:pt x="301" y="4"/>
                    <a:pt x="289" y="2"/>
                    <a:pt x="278" y="1"/>
                  </a:cubicBezTo>
                  <a:cubicBezTo>
                    <a:pt x="275" y="1"/>
                    <a:pt x="272" y="0"/>
                    <a:pt x="269" y="0"/>
                  </a:cubicBezTo>
                </a:path>
              </a:pathLst>
            </a:custGeom>
            <a:solidFill>
              <a:srgbClr val="FBD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0">
              <a:extLst>
                <a:ext uri="{FF2B5EF4-FFF2-40B4-BE49-F238E27FC236}">
                  <a16:creationId xmlns:a16="http://schemas.microsoft.com/office/drawing/2014/main" id="{EFB60EF6-32FC-4C34-80A9-D0D116BA2F89}"/>
                </a:ext>
              </a:extLst>
            </p:cNvPr>
            <p:cNvSpPr>
              <a:spLocks noEditPoints="1"/>
            </p:cNvSpPr>
            <p:nvPr/>
          </p:nvSpPr>
          <p:spPr bwMode="auto">
            <a:xfrm>
              <a:off x="4800" y="2751"/>
              <a:ext cx="2119" cy="174"/>
            </a:xfrm>
            <a:custGeom>
              <a:avLst/>
              <a:gdLst>
                <a:gd name="T0" fmla="*/ 28 w 892"/>
                <a:gd name="T1" fmla="*/ 39 h 73"/>
                <a:gd name="T2" fmla="*/ 43 w 892"/>
                <a:gd name="T3" fmla="*/ 62 h 73"/>
                <a:gd name="T4" fmla="*/ 55 w 892"/>
                <a:gd name="T5" fmla="*/ 42 h 73"/>
                <a:gd name="T6" fmla="*/ 149 w 892"/>
                <a:gd name="T7" fmla="*/ 35 h 73"/>
                <a:gd name="T8" fmla="*/ 156 w 892"/>
                <a:gd name="T9" fmla="*/ 47 h 73"/>
                <a:gd name="T10" fmla="*/ 179 w 892"/>
                <a:gd name="T11" fmla="*/ 39 h 73"/>
                <a:gd name="T12" fmla="*/ 177 w 892"/>
                <a:gd name="T13" fmla="*/ 38 h 73"/>
                <a:gd name="T14" fmla="*/ 149 w 892"/>
                <a:gd name="T15" fmla="*/ 35 h 73"/>
                <a:gd name="T16" fmla="*/ 890 w 892"/>
                <a:gd name="T17" fmla="*/ 32 h 73"/>
                <a:gd name="T18" fmla="*/ 892 w 892"/>
                <a:gd name="T19" fmla="*/ 32 h 73"/>
                <a:gd name="T20" fmla="*/ 101 w 892"/>
                <a:gd name="T21" fmla="*/ 31 h 73"/>
                <a:gd name="T22" fmla="*/ 110 w 892"/>
                <a:gd name="T23" fmla="*/ 38 h 73"/>
                <a:gd name="T24" fmla="*/ 121 w 892"/>
                <a:gd name="T25" fmla="*/ 33 h 73"/>
                <a:gd name="T26" fmla="*/ 58 w 892"/>
                <a:gd name="T27" fmla="*/ 24 h 73"/>
                <a:gd name="T28" fmla="*/ 42 w 892"/>
                <a:gd name="T29" fmla="*/ 32 h 73"/>
                <a:gd name="T30" fmla="*/ 57 w 892"/>
                <a:gd name="T31" fmla="*/ 36 h 73"/>
                <a:gd name="T32" fmla="*/ 68 w 892"/>
                <a:gd name="T33" fmla="*/ 26 h 73"/>
                <a:gd name="T34" fmla="*/ 311 w 892"/>
                <a:gd name="T35" fmla="*/ 10 h 73"/>
                <a:gd name="T36" fmla="*/ 288 w 892"/>
                <a:gd name="T37" fmla="*/ 15 h 73"/>
                <a:gd name="T38" fmla="*/ 303 w 892"/>
                <a:gd name="T39" fmla="*/ 37 h 73"/>
                <a:gd name="T40" fmla="*/ 321 w 892"/>
                <a:gd name="T41" fmla="*/ 35 h 73"/>
                <a:gd name="T42" fmla="*/ 311 w 892"/>
                <a:gd name="T43" fmla="*/ 10 h 73"/>
                <a:gd name="T44" fmla="*/ 565 w 892"/>
                <a:gd name="T45" fmla="*/ 52 h 73"/>
                <a:gd name="T46" fmla="*/ 572 w 892"/>
                <a:gd name="T47" fmla="*/ 20 h 73"/>
                <a:gd name="T48" fmla="*/ 589 w 892"/>
                <a:gd name="T49" fmla="*/ 47 h 73"/>
                <a:gd name="T50" fmla="*/ 608 w 892"/>
                <a:gd name="T51" fmla="*/ 0 h 73"/>
                <a:gd name="T52" fmla="*/ 567 w 892"/>
                <a:gd name="T53" fmla="*/ 9 h 73"/>
                <a:gd name="T54" fmla="*/ 539 w 892"/>
                <a:gd name="T55" fmla="*/ 20 h 73"/>
                <a:gd name="T56" fmla="*/ 529 w 892"/>
                <a:gd name="T57" fmla="*/ 33 h 73"/>
                <a:gd name="T58" fmla="*/ 511 w 892"/>
                <a:gd name="T59" fmla="*/ 45 h 73"/>
                <a:gd name="T60" fmla="*/ 496 w 892"/>
                <a:gd name="T61" fmla="*/ 34 h 73"/>
                <a:gd name="T62" fmla="*/ 479 w 892"/>
                <a:gd name="T63" fmla="*/ 36 h 73"/>
                <a:gd name="T64" fmla="*/ 351 w 892"/>
                <a:gd name="T65" fmla="*/ 2 h 73"/>
                <a:gd name="T66" fmla="*/ 342 w 892"/>
                <a:gd name="T67" fmla="*/ 28 h 73"/>
                <a:gd name="T68" fmla="*/ 304 w 892"/>
                <a:gd name="T69" fmla="*/ 42 h 73"/>
                <a:gd name="T70" fmla="*/ 277 w 892"/>
                <a:gd name="T71" fmla="*/ 17 h 73"/>
                <a:gd name="T72" fmla="*/ 187 w 892"/>
                <a:gd name="T73" fmla="*/ 38 h 73"/>
                <a:gd name="T74" fmla="*/ 166 w 892"/>
                <a:gd name="T75" fmla="*/ 54 h 73"/>
                <a:gd name="T76" fmla="*/ 156 w 892"/>
                <a:gd name="T77" fmla="*/ 52 h 73"/>
                <a:gd name="T78" fmla="*/ 144 w 892"/>
                <a:gd name="T79" fmla="*/ 34 h 73"/>
                <a:gd name="T80" fmla="*/ 115 w 892"/>
                <a:gd name="T81" fmla="*/ 46 h 73"/>
                <a:gd name="T82" fmla="*/ 95 w 892"/>
                <a:gd name="T83" fmla="*/ 38 h 73"/>
                <a:gd name="T84" fmla="*/ 101 w 892"/>
                <a:gd name="T85" fmla="*/ 25 h 73"/>
                <a:gd name="T86" fmla="*/ 70 w 892"/>
                <a:gd name="T87" fmla="*/ 19 h 73"/>
                <a:gd name="T88" fmla="*/ 64 w 892"/>
                <a:gd name="T89" fmla="*/ 42 h 73"/>
                <a:gd name="T90" fmla="*/ 42 w 892"/>
                <a:gd name="T91" fmla="*/ 69 h 73"/>
                <a:gd name="T92" fmla="*/ 28 w 892"/>
                <a:gd name="T93" fmla="*/ 33 h 73"/>
                <a:gd name="T94" fmla="*/ 38 w 892"/>
                <a:gd name="T95" fmla="*/ 32 h 73"/>
                <a:gd name="T96" fmla="*/ 59 w 892"/>
                <a:gd name="T97" fmla="*/ 18 h 73"/>
                <a:gd name="T98" fmla="*/ 41 w 892"/>
                <a:gd name="T99" fmla="*/ 16 h 73"/>
                <a:gd name="T100" fmla="*/ 0 w 892"/>
                <a:gd name="T101" fmla="*/ 21 h 73"/>
                <a:gd name="T102" fmla="*/ 892 w 892"/>
                <a:gd name="T103" fmla="*/ 73 h 73"/>
                <a:gd name="T104" fmla="*/ 890 w 892"/>
                <a:gd name="T105" fmla="*/ 49 h 73"/>
                <a:gd name="T106" fmla="*/ 867 w 892"/>
                <a:gd name="T107" fmla="*/ 60 h 73"/>
                <a:gd name="T108" fmla="*/ 861 w 892"/>
                <a:gd name="T109" fmla="*/ 25 h 73"/>
                <a:gd name="T110" fmla="*/ 864 w 892"/>
                <a:gd name="T111" fmla="*/ 10 h 73"/>
                <a:gd name="T112" fmla="*/ 761 w 892"/>
                <a:gd name="T113" fmla="*/ 42 h 73"/>
                <a:gd name="T114" fmla="*/ 717 w 892"/>
                <a:gd name="T115" fmla="*/ 43 h 73"/>
                <a:gd name="T116" fmla="*/ 706 w 892"/>
                <a:gd name="T117" fmla="*/ 42 h 73"/>
                <a:gd name="T118" fmla="*/ 679 w 892"/>
                <a:gd name="T119" fmla="*/ 21 h 73"/>
                <a:gd name="T120" fmla="*/ 664 w 892"/>
                <a:gd name="T121" fmla="*/ 20 h 73"/>
                <a:gd name="T122" fmla="*/ 631 w 892"/>
                <a:gd name="T123" fmla="*/ 21 h 73"/>
                <a:gd name="T124" fmla="*/ 608 w 892"/>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73">
                  <a:moveTo>
                    <a:pt x="38" y="37"/>
                  </a:moveTo>
                  <a:cubicBezTo>
                    <a:pt x="34" y="37"/>
                    <a:pt x="31" y="38"/>
                    <a:pt x="28" y="39"/>
                  </a:cubicBezTo>
                  <a:cubicBezTo>
                    <a:pt x="14" y="45"/>
                    <a:pt x="21" y="59"/>
                    <a:pt x="33" y="61"/>
                  </a:cubicBezTo>
                  <a:cubicBezTo>
                    <a:pt x="35" y="62"/>
                    <a:pt x="39" y="62"/>
                    <a:pt x="43" y="62"/>
                  </a:cubicBezTo>
                  <a:cubicBezTo>
                    <a:pt x="51" y="62"/>
                    <a:pt x="59" y="60"/>
                    <a:pt x="60" y="53"/>
                  </a:cubicBezTo>
                  <a:cubicBezTo>
                    <a:pt x="61" y="48"/>
                    <a:pt x="59" y="45"/>
                    <a:pt x="55" y="42"/>
                  </a:cubicBezTo>
                  <a:cubicBezTo>
                    <a:pt x="51" y="39"/>
                    <a:pt x="44" y="37"/>
                    <a:pt x="38" y="37"/>
                  </a:cubicBezTo>
                  <a:moveTo>
                    <a:pt x="149" y="35"/>
                  </a:moveTo>
                  <a:cubicBezTo>
                    <a:pt x="148" y="36"/>
                    <a:pt x="148" y="37"/>
                    <a:pt x="149" y="39"/>
                  </a:cubicBezTo>
                  <a:cubicBezTo>
                    <a:pt x="149" y="43"/>
                    <a:pt x="152" y="45"/>
                    <a:pt x="156" y="47"/>
                  </a:cubicBezTo>
                  <a:cubicBezTo>
                    <a:pt x="158" y="47"/>
                    <a:pt x="160" y="48"/>
                    <a:pt x="163" y="48"/>
                  </a:cubicBezTo>
                  <a:cubicBezTo>
                    <a:pt x="170" y="47"/>
                    <a:pt x="179" y="46"/>
                    <a:pt x="179" y="39"/>
                  </a:cubicBezTo>
                  <a:cubicBezTo>
                    <a:pt x="179" y="38"/>
                    <a:pt x="179" y="38"/>
                    <a:pt x="179" y="38"/>
                  </a:cubicBezTo>
                  <a:cubicBezTo>
                    <a:pt x="178" y="38"/>
                    <a:pt x="178" y="38"/>
                    <a:pt x="177" y="38"/>
                  </a:cubicBezTo>
                  <a:cubicBezTo>
                    <a:pt x="169" y="38"/>
                    <a:pt x="160" y="36"/>
                    <a:pt x="152" y="35"/>
                  </a:cubicBezTo>
                  <a:cubicBezTo>
                    <a:pt x="151" y="35"/>
                    <a:pt x="150" y="35"/>
                    <a:pt x="149" y="35"/>
                  </a:cubicBezTo>
                  <a:moveTo>
                    <a:pt x="892" y="32"/>
                  </a:moveTo>
                  <a:cubicBezTo>
                    <a:pt x="892" y="32"/>
                    <a:pt x="891" y="32"/>
                    <a:pt x="890" y="32"/>
                  </a:cubicBezTo>
                  <a:cubicBezTo>
                    <a:pt x="891" y="33"/>
                    <a:pt x="892" y="34"/>
                    <a:pt x="892" y="35"/>
                  </a:cubicBezTo>
                  <a:cubicBezTo>
                    <a:pt x="892" y="32"/>
                    <a:pt x="892" y="32"/>
                    <a:pt x="892" y="32"/>
                  </a:cubicBezTo>
                  <a:moveTo>
                    <a:pt x="112" y="28"/>
                  </a:moveTo>
                  <a:cubicBezTo>
                    <a:pt x="108" y="28"/>
                    <a:pt x="104" y="30"/>
                    <a:pt x="101" y="31"/>
                  </a:cubicBezTo>
                  <a:cubicBezTo>
                    <a:pt x="99" y="33"/>
                    <a:pt x="98" y="34"/>
                    <a:pt x="99" y="35"/>
                  </a:cubicBezTo>
                  <a:cubicBezTo>
                    <a:pt x="102" y="38"/>
                    <a:pt x="106" y="38"/>
                    <a:pt x="110" y="38"/>
                  </a:cubicBezTo>
                  <a:cubicBezTo>
                    <a:pt x="110" y="38"/>
                    <a:pt x="111" y="38"/>
                    <a:pt x="112" y="38"/>
                  </a:cubicBezTo>
                  <a:cubicBezTo>
                    <a:pt x="114" y="38"/>
                    <a:pt x="123" y="37"/>
                    <a:pt x="121" y="33"/>
                  </a:cubicBezTo>
                  <a:cubicBezTo>
                    <a:pt x="120" y="29"/>
                    <a:pt x="116" y="28"/>
                    <a:pt x="112" y="28"/>
                  </a:cubicBezTo>
                  <a:moveTo>
                    <a:pt x="58" y="24"/>
                  </a:moveTo>
                  <a:cubicBezTo>
                    <a:pt x="57" y="24"/>
                    <a:pt x="56" y="24"/>
                    <a:pt x="55" y="24"/>
                  </a:cubicBezTo>
                  <a:cubicBezTo>
                    <a:pt x="52" y="25"/>
                    <a:pt x="38" y="26"/>
                    <a:pt x="42" y="32"/>
                  </a:cubicBezTo>
                  <a:cubicBezTo>
                    <a:pt x="43" y="32"/>
                    <a:pt x="43" y="32"/>
                    <a:pt x="44" y="32"/>
                  </a:cubicBezTo>
                  <a:cubicBezTo>
                    <a:pt x="48" y="32"/>
                    <a:pt x="53" y="34"/>
                    <a:pt x="57" y="36"/>
                  </a:cubicBezTo>
                  <a:cubicBezTo>
                    <a:pt x="60" y="35"/>
                    <a:pt x="62" y="35"/>
                    <a:pt x="65" y="34"/>
                  </a:cubicBezTo>
                  <a:cubicBezTo>
                    <a:pt x="70" y="33"/>
                    <a:pt x="74" y="29"/>
                    <a:pt x="68" y="26"/>
                  </a:cubicBezTo>
                  <a:cubicBezTo>
                    <a:pt x="65" y="25"/>
                    <a:pt x="61" y="24"/>
                    <a:pt x="58" y="24"/>
                  </a:cubicBezTo>
                  <a:moveTo>
                    <a:pt x="311" y="10"/>
                  </a:moveTo>
                  <a:cubicBezTo>
                    <a:pt x="309" y="10"/>
                    <a:pt x="307" y="10"/>
                    <a:pt x="306" y="10"/>
                  </a:cubicBezTo>
                  <a:cubicBezTo>
                    <a:pt x="300" y="11"/>
                    <a:pt x="293" y="11"/>
                    <a:pt x="288" y="15"/>
                  </a:cubicBezTo>
                  <a:cubicBezTo>
                    <a:pt x="279" y="21"/>
                    <a:pt x="284" y="30"/>
                    <a:pt x="292" y="34"/>
                  </a:cubicBezTo>
                  <a:cubicBezTo>
                    <a:pt x="295" y="35"/>
                    <a:pt x="299" y="36"/>
                    <a:pt x="303" y="37"/>
                  </a:cubicBezTo>
                  <a:cubicBezTo>
                    <a:pt x="304" y="37"/>
                    <a:pt x="305" y="37"/>
                    <a:pt x="306" y="37"/>
                  </a:cubicBezTo>
                  <a:cubicBezTo>
                    <a:pt x="311" y="37"/>
                    <a:pt x="316" y="36"/>
                    <a:pt x="321" y="35"/>
                  </a:cubicBezTo>
                  <a:cubicBezTo>
                    <a:pt x="325" y="33"/>
                    <a:pt x="340" y="27"/>
                    <a:pt x="333" y="19"/>
                  </a:cubicBezTo>
                  <a:cubicBezTo>
                    <a:pt x="328" y="12"/>
                    <a:pt x="319" y="10"/>
                    <a:pt x="311" y="10"/>
                  </a:cubicBezTo>
                  <a:moveTo>
                    <a:pt x="572" y="53"/>
                  </a:moveTo>
                  <a:cubicBezTo>
                    <a:pt x="570" y="53"/>
                    <a:pt x="567" y="52"/>
                    <a:pt x="565" y="52"/>
                  </a:cubicBezTo>
                  <a:cubicBezTo>
                    <a:pt x="557" y="50"/>
                    <a:pt x="549" y="45"/>
                    <a:pt x="550" y="37"/>
                  </a:cubicBezTo>
                  <a:cubicBezTo>
                    <a:pt x="550" y="26"/>
                    <a:pt x="562" y="20"/>
                    <a:pt x="572" y="20"/>
                  </a:cubicBezTo>
                  <a:cubicBezTo>
                    <a:pt x="574" y="20"/>
                    <a:pt x="576" y="21"/>
                    <a:pt x="578" y="21"/>
                  </a:cubicBezTo>
                  <a:cubicBezTo>
                    <a:pt x="590" y="24"/>
                    <a:pt x="601" y="37"/>
                    <a:pt x="589" y="47"/>
                  </a:cubicBezTo>
                  <a:cubicBezTo>
                    <a:pt x="584" y="50"/>
                    <a:pt x="578" y="53"/>
                    <a:pt x="572" y="53"/>
                  </a:cubicBezTo>
                  <a:moveTo>
                    <a:pt x="608" y="0"/>
                  </a:moveTo>
                  <a:cubicBezTo>
                    <a:pt x="606" y="0"/>
                    <a:pt x="604" y="0"/>
                    <a:pt x="602" y="0"/>
                  </a:cubicBezTo>
                  <a:cubicBezTo>
                    <a:pt x="590" y="2"/>
                    <a:pt x="579" y="5"/>
                    <a:pt x="567" y="9"/>
                  </a:cubicBezTo>
                  <a:cubicBezTo>
                    <a:pt x="561" y="16"/>
                    <a:pt x="551" y="20"/>
                    <a:pt x="541" y="20"/>
                  </a:cubicBezTo>
                  <a:cubicBezTo>
                    <a:pt x="540" y="20"/>
                    <a:pt x="540" y="20"/>
                    <a:pt x="539" y="20"/>
                  </a:cubicBezTo>
                  <a:cubicBezTo>
                    <a:pt x="534" y="22"/>
                    <a:pt x="529" y="24"/>
                    <a:pt x="524" y="26"/>
                  </a:cubicBezTo>
                  <a:cubicBezTo>
                    <a:pt x="526" y="27"/>
                    <a:pt x="528" y="30"/>
                    <a:pt x="529" y="33"/>
                  </a:cubicBezTo>
                  <a:cubicBezTo>
                    <a:pt x="529" y="38"/>
                    <a:pt x="525" y="41"/>
                    <a:pt x="520" y="43"/>
                  </a:cubicBezTo>
                  <a:cubicBezTo>
                    <a:pt x="518" y="44"/>
                    <a:pt x="515" y="45"/>
                    <a:pt x="511" y="45"/>
                  </a:cubicBezTo>
                  <a:cubicBezTo>
                    <a:pt x="505" y="45"/>
                    <a:pt x="499" y="43"/>
                    <a:pt x="497" y="37"/>
                  </a:cubicBezTo>
                  <a:cubicBezTo>
                    <a:pt x="497" y="36"/>
                    <a:pt x="496" y="35"/>
                    <a:pt x="496" y="34"/>
                  </a:cubicBezTo>
                  <a:cubicBezTo>
                    <a:pt x="496" y="34"/>
                    <a:pt x="495" y="34"/>
                    <a:pt x="494" y="34"/>
                  </a:cubicBezTo>
                  <a:cubicBezTo>
                    <a:pt x="489" y="35"/>
                    <a:pt x="484" y="36"/>
                    <a:pt x="479" y="36"/>
                  </a:cubicBezTo>
                  <a:cubicBezTo>
                    <a:pt x="453" y="36"/>
                    <a:pt x="431" y="24"/>
                    <a:pt x="407" y="14"/>
                  </a:cubicBezTo>
                  <a:cubicBezTo>
                    <a:pt x="388" y="6"/>
                    <a:pt x="370" y="2"/>
                    <a:pt x="351" y="2"/>
                  </a:cubicBezTo>
                  <a:cubicBezTo>
                    <a:pt x="343" y="2"/>
                    <a:pt x="334" y="3"/>
                    <a:pt x="325" y="4"/>
                  </a:cubicBezTo>
                  <a:cubicBezTo>
                    <a:pt x="336" y="8"/>
                    <a:pt x="346" y="15"/>
                    <a:pt x="342" y="28"/>
                  </a:cubicBezTo>
                  <a:cubicBezTo>
                    <a:pt x="339" y="39"/>
                    <a:pt x="326" y="43"/>
                    <a:pt x="314" y="43"/>
                  </a:cubicBezTo>
                  <a:cubicBezTo>
                    <a:pt x="311" y="43"/>
                    <a:pt x="307" y="43"/>
                    <a:pt x="304" y="42"/>
                  </a:cubicBezTo>
                  <a:cubicBezTo>
                    <a:pt x="294" y="41"/>
                    <a:pt x="284" y="36"/>
                    <a:pt x="278" y="28"/>
                  </a:cubicBezTo>
                  <a:cubicBezTo>
                    <a:pt x="275" y="24"/>
                    <a:pt x="275" y="20"/>
                    <a:pt x="277" y="17"/>
                  </a:cubicBezTo>
                  <a:cubicBezTo>
                    <a:pt x="248" y="26"/>
                    <a:pt x="219" y="37"/>
                    <a:pt x="189" y="38"/>
                  </a:cubicBezTo>
                  <a:cubicBezTo>
                    <a:pt x="188" y="38"/>
                    <a:pt x="188" y="38"/>
                    <a:pt x="187" y="38"/>
                  </a:cubicBezTo>
                  <a:cubicBezTo>
                    <a:pt x="187" y="39"/>
                    <a:pt x="187" y="39"/>
                    <a:pt x="186" y="40"/>
                  </a:cubicBezTo>
                  <a:cubicBezTo>
                    <a:pt x="184" y="49"/>
                    <a:pt x="175" y="54"/>
                    <a:pt x="166" y="54"/>
                  </a:cubicBezTo>
                  <a:cubicBezTo>
                    <a:pt x="162" y="54"/>
                    <a:pt x="159" y="53"/>
                    <a:pt x="156" y="52"/>
                  </a:cubicBezTo>
                  <a:cubicBezTo>
                    <a:pt x="156" y="52"/>
                    <a:pt x="156" y="52"/>
                    <a:pt x="156" y="52"/>
                  </a:cubicBezTo>
                  <a:cubicBezTo>
                    <a:pt x="151" y="50"/>
                    <a:pt x="147" y="48"/>
                    <a:pt x="145" y="44"/>
                  </a:cubicBezTo>
                  <a:cubicBezTo>
                    <a:pt x="143" y="41"/>
                    <a:pt x="143" y="37"/>
                    <a:pt x="144" y="34"/>
                  </a:cubicBezTo>
                  <a:cubicBezTo>
                    <a:pt x="139" y="33"/>
                    <a:pt x="134" y="32"/>
                    <a:pt x="128" y="31"/>
                  </a:cubicBezTo>
                  <a:cubicBezTo>
                    <a:pt x="131" y="39"/>
                    <a:pt x="123" y="45"/>
                    <a:pt x="115" y="46"/>
                  </a:cubicBezTo>
                  <a:cubicBezTo>
                    <a:pt x="114" y="46"/>
                    <a:pt x="113" y="46"/>
                    <a:pt x="112" y="46"/>
                  </a:cubicBezTo>
                  <a:cubicBezTo>
                    <a:pt x="106" y="46"/>
                    <a:pt x="97" y="44"/>
                    <a:pt x="95" y="38"/>
                  </a:cubicBezTo>
                  <a:cubicBezTo>
                    <a:pt x="93" y="36"/>
                    <a:pt x="92" y="33"/>
                    <a:pt x="95" y="29"/>
                  </a:cubicBezTo>
                  <a:cubicBezTo>
                    <a:pt x="97" y="27"/>
                    <a:pt x="99" y="26"/>
                    <a:pt x="101" y="25"/>
                  </a:cubicBezTo>
                  <a:cubicBezTo>
                    <a:pt x="89" y="22"/>
                    <a:pt x="78" y="20"/>
                    <a:pt x="67" y="18"/>
                  </a:cubicBezTo>
                  <a:cubicBezTo>
                    <a:pt x="68" y="19"/>
                    <a:pt x="69" y="19"/>
                    <a:pt x="70" y="19"/>
                  </a:cubicBezTo>
                  <a:cubicBezTo>
                    <a:pt x="76" y="22"/>
                    <a:pt x="83" y="29"/>
                    <a:pt x="78" y="36"/>
                  </a:cubicBezTo>
                  <a:cubicBezTo>
                    <a:pt x="75" y="40"/>
                    <a:pt x="70" y="42"/>
                    <a:pt x="64" y="42"/>
                  </a:cubicBezTo>
                  <a:cubicBezTo>
                    <a:pt x="68" y="47"/>
                    <a:pt x="69" y="53"/>
                    <a:pt x="65" y="60"/>
                  </a:cubicBezTo>
                  <a:cubicBezTo>
                    <a:pt x="59" y="66"/>
                    <a:pt x="51" y="69"/>
                    <a:pt x="42" y="69"/>
                  </a:cubicBezTo>
                  <a:cubicBezTo>
                    <a:pt x="35" y="69"/>
                    <a:pt x="28" y="67"/>
                    <a:pt x="22" y="64"/>
                  </a:cubicBezTo>
                  <a:cubicBezTo>
                    <a:pt x="7" y="56"/>
                    <a:pt x="14" y="37"/>
                    <a:pt x="28" y="33"/>
                  </a:cubicBezTo>
                  <a:cubicBezTo>
                    <a:pt x="30" y="33"/>
                    <a:pt x="33" y="32"/>
                    <a:pt x="36" y="32"/>
                  </a:cubicBezTo>
                  <a:cubicBezTo>
                    <a:pt x="37" y="32"/>
                    <a:pt x="37" y="32"/>
                    <a:pt x="38" y="32"/>
                  </a:cubicBezTo>
                  <a:cubicBezTo>
                    <a:pt x="35" y="29"/>
                    <a:pt x="37" y="23"/>
                    <a:pt x="43" y="21"/>
                  </a:cubicBezTo>
                  <a:cubicBezTo>
                    <a:pt x="48" y="19"/>
                    <a:pt x="54" y="18"/>
                    <a:pt x="59" y="18"/>
                  </a:cubicBezTo>
                  <a:cubicBezTo>
                    <a:pt x="60" y="18"/>
                    <a:pt x="60" y="18"/>
                    <a:pt x="60" y="18"/>
                  </a:cubicBezTo>
                  <a:cubicBezTo>
                    <a:pt x="54" y="17"/>
                    <a:pt x="47" y="16"/>
                    <a:pt x="41" y="16"/>
                  </a:cubicBezTo>
                  <a:cubicBezTo>
                    <a:pt x="40" y="16"/>
                    <a:pt x="40" y="16"/>
                    <a:pt x="40" y="16"/>
                  </a:cubicBezTo>
                  <a:cubicBezTo>
                    <a:pt x="28" y="16"/>
                    <a:pt x="14" y="19"/>
                    <a:pt x="0" y="21"/>
                  </a:cubicBezTo>
                  <a:cubicBezTo>
                    <a:pt x="0" y="73"/>
                    <a:pt x="0" y="73"/>
                    <a:pt x="0" y="73"/>
                  </a:cubicBezTo>
                  <a:cubicBezTo>
                    <a:pt x="892" y="73"/>
                    <a:pt x="892" y="73"/>
                    <a:pt x="892" y="73"/>
                  </a:cubicBezTo>
                  <a:cubicBezTo>
                    <a:pt x="892" y="46"/>
                    <a:pt x="892" y="46"/>
                    <a:pt x="892" y="46"/>
                  </a:cubicBezTo>
                  <a:cubicBezTo>
                    <a:pt x="892" y="47"/>
                    <a:pt x="891" y="48"/>
                    <a:pt x="890" y="49"/>
                  </a:cubicBezTo>
                  <a:cubicBezTo>
                    <a:pt x="887" y="54"/>
                    <a:pt x="880" y="58"/>
                    <a:pt x="874" y="59"/>
                  </a:cubicBezTo>
                  <a:cubicBezTo>
                    <a:pt x="872" y="60"/>
                    <a:pt x="869" y="60"/>
                    <a:pt x="867" y="60"/>
                  </a:cubicBezTo>
                  <a:cubicBezTo>
                    <a:pt x="855" y="60"/>
                    <a:pt x="840" y="55"/>
                    <a:pt x="839" y="41"/>
                  </a:cubicBezTo>
                  <a:cubicBezTo>
                    <a:pt x="838" y="31"/>
                    <a:pt x="850" y="26"/>
                    <a:pt x="861" y="25"/>
                  </a:cubicBezTo>
                  <a:cubicBezTo>
                    <a:pt x="859" y="23"/>
                    <a:pt x="858" y="19"/>
                    <a:pt x="859" y="16"/>
                  </a:cubicBezTo>
                  <a:cubicBezTo>
                    <a:pt x="860" y="13"/>
                    <a:pt x="862" y="12"/>
                    <a:pt x="864" y="10"/>
                  </a:cubicBezTo>
                  <a:cubicBezTo>
                    <a:pt x="860" y="12"/>
                    <a:pt x="856" y="14"/>
                    <a:pt x="852" y="15"/>
                  </a:cubicBezTo>
                  <a:cubicBezTo>
                    <a:pt x="823" y="29"/>
                    <a:pt x="793" y="42"/>
                    <a:pt x="761" y="42"/>
                  </a:cubicBezTo>
                  <a:cubicBezTo>
                    <a:pt x="752" y="42"/>
                    <a:pt x="743" y="41"/>
                    <a:pt x="734" y="39"/>
                  </a:cubicBezTo>
                  <a:cubicBezTo>
                    <a:pt x="729" y="42"/>
                    <a:pt x="723" y="43"/>
                    <a:pt x="717" y="43"/>
                  </a:cubicBezTo>
                  <a:cubicBezTo>
                    <a:pt x="716" y="43"/>
                    <a:pt x="715" y="43"/>
                    <a:pt x="714" y="43"/>
                  </a:cubicBezTo>
                  <a:cubicBezTo>
                    <a:pt x="712" y="43"/>
                    <a:pt x="709" y="43"/>
                    <a:pt x="706" y="42"/>
                  </a:cubicBezTo>
                  <a:cubicBezTo>
                    <a:pt x="699" y="42"/>
                    <a:pt x="693" y="40"/>
                    <a:pt x="688" y="36"/>
                  </a:cubicBezTo>
                  <a:cubicBezTo>
                    <a:pt x="684" y="33"/>
                    <a:pt x="680" y="27"/>
                    <a:pt x="679" y="21"/>
                  </a:cubicBezTo>
                  <a:cubicBezTo>
                    <a:pt x="676" y="20"/>
                    <a:pt x="672" y="19"/>
                    <a:pt x="669" y="17"/>
                  </a:cubicBezTo>
                  <a:cubicBezTo>
                    <a:pt x="667" y="18"/>
                    <a:pt x="666" y="19"/>
                    <a:pt x="664" y="20"/>
                  </a:cubicBezTo>
                  <a:cubicBezTo>
                    <a:pt x="659" y="22"/>
                    <a:pt x="652" y="23"/>
                    <a:pt x="646" y="23"/>
                  </a:cubicBezTo>
                  <a:cubicBezTo>
                    <a:pt x="641" y="23"/>
                    <a:pt x="635" y="22"/>
                    <a:pt x="631" y="21"/>
                  </a:cubicBezTo>
                  <a:cubicBezTo>
                    <a:pt x="624" y="20"/>
                    <a:pt x="617" y="18"/>
                    <a:pt x="613" y="13"/>
                  </a:cubicBezTo>
                  <a:cubicBezTo>
                    <a:pt x="610" y="10"/>
                    <a:pt x="608" y="5"/>
                    <a:pt x="608" y="0"/>
                  </a:cubicBezTo>
                </a:path>
              </a:pathLst>
            </a:custGeom>
            <a:solidFill>
              <a:srgbClr val="F9C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1">
              <a:extLst>
                <a:ext uri="{FF2B5EF4-FFF2-40B4-BE49-F238E27FC236}">
                  <a16:creationId xmlns:a16="http://schemas.microsoft.com/office/drawing/2014/main" id="{BA386F6B-5598-4450-8B97-912C9CC034D1}"/>
                </a:ext>
              </a:extLst>
            </p:cNvPr>
            <p:cNvSpPr>
              <a:spLocks noEditPoints="1"/>
            </p:cNvSpPr>
            <p:nvPr/>
          </p:nvSpPr>
          <p:spPr bwMode="auto">
            <a:xfrm>
              <a:off x="4793" y="2801"/>
              <a:ext cx="2133" cy="124"/>
            </a:xfrm>
            <a:custGeom>
              <a:avLst/>
              <a:gdLst>
                <a:gd name="T0" fmla="*/ 898 w 898"/>
                <a:gd name="T1" fmla="*/ 10 h 52"/>
                <a:gd name="T2" fmla="*/ 895 w 898"/>
                <a:gd name="T3" fmla="*/ 11 h 52"/>
                <a:gd name="T4" fmla="*/ 895 w 898"/>
                <a:gd name="T5" fmla="*/ 14 h 52"/>
                <a:gd name="T6" fmla="*/ 896 w 898"/>
                <a:gd name="T7" fmla="*/ 15 h 52"/>
                <a:gd name="T8" fmla="*/ 895 w 898"/>
                <a:gd name="T9" fmla="*/ 25 h 52"/>
                <a:gd name="T10" fmla="*/ 895 w 898"/>
                <a:gd name="T11" fmla="*/ 52 h 52"/>
                <a:gd name="T12" fmla="*/ 898 w 898"/>
                <a:gd name="T13" fmla="*/ 52 h 52"/>
                <a:gd name="T14" fmla="*/ 898 w 898"/>
                <a:gd name="T15" fmla="*/ 10 h 52"/>
                <a:gd name="T16" fmla="*/ 3 w 898"/>
                <a:gd name="T17" fmla="*/ 0 h 52"/>
                <a:gd name="T18" fmla="*/ 0 w 898"/>
                <a:gd name="T19" fmla="*/ 0 h 52"/>
                <a:gd name="T20" fmla="*/ 0 w 898"/>
                <a:gd name="T21" fmla="*/ 52 h 52"/>
                <a:gd name="T22" fmla="*/ 0 w 898"/>
                <a:gd name="T23" fmla="*/ 52 h 52"/>
                <a:gd name="T24" fmla="*/ 3 w 898"/>
                <a:gd name="T25" fmla="*/ 52 h 52"/>
                <a:gd name="T26" fmla="*/ 3 w 898"/>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8" h="52">
                  <a:moveTo>
                    <a:pt x="898" y="10"/>
                  </a:moveTo>
                  <a:cubicBezTo>
                    <a:pt x="897" y="11"/>
                    <a:pt x="896" y="11"/>
                    <a:pt x="895" y="11"/>
                  </a:cubicBezTo>
                  <a:cubicBezTo>
                    <a:pt x="895" y="14"/>
                    <a:pt x="895" y="14"/>
                    <a:pt x="895" y="14"/>
                  </a:cubicBezTo>
                  <a:cubicBezTo>
                    <a:pt x="895" y="14"/>
                    <a:pt x="896" y="15"/>
                    <a:pt x="896" y="15"/>
                  </a:cubicBezTo>
                  <a:cubicBezTo>
                    <a:pt x="897" y="19"/>
                    <a:pt x="897" y="22"/>
                    <a:pt x="895" y="25"/>
                  </a:cubicBezTo>
                  <a:cubicBezTo>
                    <a:pt x="895" y="52"/>
                    <a:pt x="895" y="52"/>
                    <a:pt x="895" y="52"/>
                  </a:cubicBezTo>
                  <a:cubicBezTo>
                    <a:pt x="898" y="52"/>
                    <a:pt x="898" y="52"/>
                    <a:pt x="898" y="52"/>
                  </a:cubicBezTo>
                  <a:cubicBezTo>
                    <a:pt x="898" y="10"/>
                    <a:pt x="898" y="10"/>
                    <a:pt x="898" y="10"/>
                  </a:cubicBezTo>
                  <a:moveTo>
                    <a:pt x="3" y="0"/>
                  </a:moveTo>
                  <a:cubicBezTo>
                    <a:pt x="2" y="0"/>
                    <a:pt x="1" y="0"/>
                    <a:pt x="0" y="0"/>
                  </a:cubicBezTo>
                  <a:cubicBezTo>
                    <a:pt x="0" y="52"/>
                    <a:pt x="0" y="52"/>
                    <a:pt x="0" y="52"/>
                  </a:cubicBezTo>
                  <a:cubicBezTo>
                    <a:pt x="0" y="52"/>
                    <a:pt x="0" y="52"/>
                    <a:pt x="0" y="52"/>
                  </a:cubicBezTo>
                  <a:cubicBezTo>
                    <a:pt x="3" y="52"/>
                    <a:pt x="3" y="52"/>
                    <a:pt x="3" y="52"/>
                  </a:cubicBezTo>
                  <a:cubicBezTo>
                    <a:pt x="3" y="0"/>
                    <a:pt x="3" y="0"/>
                    <a:pt x="3" y="0"/>
                  </a:cubicBezTo>
                </a:path>
              </a:pathLst>
            </a:custGeom>
            <a:solidFill>
              <a:srgbClr val="E67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2">
              <a:extLst>
                <a:ext uri="{FF2B5EF4-FFF2-40B4-BE49-F238E27FC236}">
                  <a16:creationId xmlns:a16="http://schemas.microsoft.com/office/drawing/2014/main" id="{39705428-0255-4C15-98F6-F200C786D306}"/>
                </a:ext>
              </a:extLst>
            </p:cNvPr>
            <p:cNvSpPr>
              <a:spLocks/>
            </p:cNvSpPr>
            <p:nvPr/>
          </p:nvSpPr>
          <p:spPr bwMode="auto">
            <a:xfrm>
              <a:off x="6867" y="2758"/>
              <a:ext cx="52" cy="19"/>
            </a:xfrm>
            <a:custGeom>
              <a:avLst/>
              <a:gdLst>
                <a:gd name="T0" fmla="*/ 22 w 22"/>
                <a:gd name="T1" fmla="*/ 0 h 8"/>
                <a:gd name="T2" fmla="*/ 18 w 22"/>
                <a:gd name="T3" fmla="*/ 1 h 8"/>
                <a:gd name="T4" fmla="*/ 18 w 22"/>
                <a:gd name="T5" fmla="*/ 1 h 8"/>
                <a:gd name="T6" fmla="*/ 13 w 22"/>
                <a:gd name="T7" fmla="*/ 2 h 8"/>
                <a:gd name="T8" fmla="*/ 0 w 22"/>
                <a:gd name="T9" fmla="*/ 5 h 8"/>
                <a:gd name="T10" fmla="*/ 8 w 22"/>
                <a:gd name="T11" fmla="*/ 5 h 8"/>
                <a:gd name="T12" fmla="*/ 14 w 22"/>
                <a:gd name="T13" fmla="*/ 5 h 8"/>
                <a:gd name="T14" fmla="*/ 22 w 22"/>
                <a:gd name="T15" fmla="*/ 8 h 8"/>
                <a:gd name="T16" fmla="*/ 22 w 2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8">
                  <a:moveTo>
                    <a:pt x="22" y="0"/>
                  </a:moveTo>
                  <a:cubicBezTo>
                    <a:pt x="21" y="0"/>
                    <a:pt x="20" y="0"/>
                    <a:pt x="18" y="1"/>
                  </a:cubicBezTo>
                  <a:cubicBezTo>
                    <a:pt x="18" y="1"/>
                    <a:pt x="18" y="1"/>
                    <a:pt x="18" y="1"/>
                  </a:cubicBezTo>
                  <a:cubicBezTo>
                    <a:pt x="16" y="1"/>
                    <a:pt x="15" y="2"/>
                    <a:pt x="13" y="2"/>
                  </a:cubicBezTo>
                  <a:cubicBezTo>
                    <a:pt x="9" y="3"/>
                    <a:pt x="4" y="4"/>
                    <a:pt x="0" y="5"/>
                  </a:cubicBezTo>
                  <a:cubicBezTo>
                    <a:pt x="2" y="5"/>
                    <a:pt x="5" y="5"/>
                    <a:pt x="8" y="5"/>
                  </a:cubicBezTo>
                  <a:cubicBezTo>
                    <a:pt x="10" y="5"/>
                    <a:pt x="12" y="5"/>
                    <a:pt x="14" y="5"/>
                  </a:cubicBezTo>
                  <a:cubicBezTo>
                    <a:pt x="16" y="6"/>
                    <a:pt x="19" y="6"/>
                    <a:pt x="22" y="8"/>
                  </a:cubicBezTo>
                  <a:cubicBezTo>
                    <a:pt x="22" y="0"/>
                    <a:pt x="22" y="0"/>
                    <a:pt x="22" y="0"/>
                  </a:cubicBezTo>
                </a:path>
              </a:pathLst>
            </a:custGeom>
            <a:solidFill>
              <a:srgbClr val="F9C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3">
              <a:extLst>
                <a:ext uri="{FF2B5EF4-FFF2-40B4-BE49-F238E27FC236}">
                  <a16:creationId xmlns:a16="http://schemas.microsoft.com/office/drawing/2014/main" id="{6F5B2170-4EFB-4D97-8304-8465AFAE6CC8}"/>
                </a:ext>
              </a:extLst>
            </p:cNvPr>
            <p:cNvSpPr>
              <a:spLocks/>
            </p:cNvSpPr>
            <p:nvPr/>
          </p:nvSpPr>
          <p:spPr bwMode="auto">
            <a:xfrm>
              <a:off x="6919" y="2756"/>
              <a:ext cx="7" cy="24"/>
            </a:xfrm>
            <a:custGeom>
              <a:avLst/>
              <a:gdLst>
                <a:gd name="T0" fmla="*/ 3 w 3"/>
                <a:gd name="T1" fmla="*/ 0 h 10"/>
                <a:gd name="T2" fmla="*/ 0 w 3"/>
                <a:gd name="T3" fmla="*/ 1 h 10"/>
                <a:gd name="T4" fmla="*/ 0 w 3"/>
                <a:gd name="T5" fmla="*/ 9 h 10"/>
                <a:gd name="T6" fmla="*/ 3 w 3"/>
                <a:gd name="T7" fmla="*/ 10 h 10"/>
                <a:gd name="T8" fmla="*/ 3 w 3"/>
                <a:gd name="T9" fmla="*/ 0 h 10"/>
              </a:gdLst>
              <a:ahLst/>
              <a:cxnLst>
                <a:cxn ang="0">
                  <a:pos x="T0" y="T1"/>
                </a:cxn>
                <a:cxn ang="0">
                  <a:pos x="T2" y="T3"/>
                </a:cxn>
                <a:cxn ang="0">
                  <a:pos x="T4" y="T5"/>
                </a:cxn>
                <a:cxn ang="0">
                  <a:pos x="T6" y="T7"/>
                </a:cxn>
                <a:cxn ang="0">
                  <a:pos x="T8" y="T9"/>
                </a:cxn>
              </a:cxnLst>
              <a:rect l="0" t="0" r="r" b="b"/>
              <a:pathLst>
                <a:path w="3" h="10">
                  <a:moveTo>
                    <a:pt x="3" y="0"/>
                  </a:moveTo>
                  <a:cubicBezTo>
                    <a:pt x="2" y="1"/>
                    <a:pt x="1" y="1"/>
                    <a:pt x="0" y="1"/>
                  </a:cubicBezTo>
                  <a:cubicBezTo>
                    <a:pt x="0" y="9"/>
                    <a:pt x="0" y="9"/>
                    <a:pt x="0" y="9"/>
                  </a:cubicBezTo>
                  <a:cubicBezTo>
                    <a:pt x="1" y="9"/>
                    <a:pt x="2" y="10"/>
                    <a:pt x="3" y="10"/>
                  </a:cubicBezTo>
                  <a:cubicBezTo>
                    <a:pt x="3" y="0"/>
                    <a:pt x="3" y="0"/>
                    <a:pt x="3" y="0"/>
                  </a:cubicBezTo>
                </a:path>
              </a:pathLst>
            </a:custGeom>
            <a:solidFill>
              <a:srgbClr val="E67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4">
              <a:extLst>
                <a:ext uri="{FF2B5EF4-FFF2-40B4-BE49-F238E27FC236}">
                  <a16:creationId xmlns:a16="http://schemas.microsoft.com/office/drawing/2014/main" id="{A8FFE959-9547-4DAF-994F-2CB80302A8F0}"/>
                </a:ext>
              </a:extLst>
            </p:cNvPr>
            <p:cNvSpPr>
              <a:spLocks/>
            </p:cNvSpPr>
            <p:nvPr/>
          </p:nvSpPr>
          <p:spPr bwMode="auto">
            <a:xfrm>
              <a:off x="6840" y="2780"/>
              <a:ext cx="79" cy="40"/>
            </a:xfrm>
            <a:custGeom>
              <a:avLst/>
              <a:gdLst>
                <a:gd name="T0" fmla="*/ 19 w 33"/>
                <a:gd name="T1" fmla="*/ 0 h 17"/>
                <a:gd name="T2" fmla="*/ 7 w 33"/>
                <a:gd name="T3" fmla="*/ 3 h 17"/>
                <a:gd name="T4" fmla="*/ 17 w 33"/>
                <a:gd name="T5" fmla="*/ 13 h 17"/>
                <a:gd name="T6" fmla="*/ 18 w 33"/>
                <a:gd name="T7" fmla="*/ 14 h 17"/>
                <a:gd name="T8" fmla="*/ 27 w 33"/>
                <a:gd name="T9" fmla="*/ 17 h 17"/>
                <a:gd name="T10" fmla="*/ 29 w 33"/>
                <a:gd name="T11" fmla="*/ 17 h 17"/>
                <a:gd name="T12" fmla="*/ 33 w 33"/>
                <a:gd name="T13" fmla="*/ 17 h 17"/>
                <a:gd name="T14" fmla="*/ 33 w 33"/>
                <a:gd name="T15" fmla="*/ 3 h 17"/>
                <a:gd name="T16" fmla="*/ 24 w 33"/>
                <a:gd name="T17" fmla="*/ 0 h 17"/>
                <a:gd name="T18" fmla="*/ 19 w 33"/>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7">
                  <a:moveTo>
                    <a:pt x="19" y="0"/>
                  </a:moveTo>
                  <a:cubicBezTo>
                    <a:pt x="14" y="0"/>
                    <a:pt x="9" y="1"/>
                    <a:pt x="7" y="3"/>
                  </a:cubicBezTo>
                  <a:cubicBezTo>
                    <a:pt x="0" y="9"/>
                    <a:pt x="15" y="12"/>
                    <a:pt x="17" y="13"/>
                  </a:cubicBezTo>
                  <a:cubicBezTo>
                    <a:pt x="18" y="13"/>
                    <a:pt x="18" y="14"/>
                    <a:pt x="18" y="14"/>
                  </a:cubicBezTo>
                  <a:cubicBezTo>
                    <a:pt x="21" y="15"/>
                    <a:pt x="24" y="16"/>
                    <a:pt x="27" y="17"/>
                  </a:cubicBezTo>
                  <a:cubicBezTo>
                    <a:pt x="28" y="17"/>
                    <a:pt x="29" y="17"/>
                    <a:pt x="29" y="17"/>
                  </a:cubicBezTo>
                  <a:cubicBezTo>
                    <a:pt x="30" y="17"/>
                    <a:pt x="32" y="17"/>
                    <a:pt x="33" y="17"/>
                  </a:cubicBezTo>
                  <a:cubicBezTo>
                    <a:pt x="33" y="3"/>
                    <a:pt x="33" y="3"/>
                    <a:pt x="33" y="3"/>
                  </a:cubicBezTo>
                  <a:cubicBezTo>
                    <a:pt x="31" y="1"/>
                    <a:pt x="27" y="1"/>
                    <a:pt x="24" y="0"/>
                  </a:cubicBezTo>
                  <a:cubicBezTo>
                    <a:pt x="22" y="0"/>
                    <a:pt x="21" y="0"/>
                    <a:pt x="19" y="0"/>
                  </a:cubicBezTo>
                </a:path>
              </a:pathLst>
            </a:custGeom>
            <a:solidFill>
              <a:srgbClr val="F9C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5">
              <a:extLst>
                <a:ext uri="{FF2B5EF4-FFF2-40B4-BE49-F238E27FC236}">
                  <a16:creationId xmlns:a16="http://schemas.microsoft.com/office/drawing/2014/main" id="{AD4F18BA-6D12-4E40-BE2B-CF408B0A6901}"/>
                </a:ext>
              </a:extLst>
            </p:cNvPr>
            <p:cNvSpPr>
              <a:spLocks/>
            </p:cNvSpPr>
            <p:nvPr/>
          </p:nvSpPr>
          <p:spPr bwMode="auto">
            <a:xfrm>
              <a:off x="6919" y="2787"/>
              <a:ext cx="7" cy="33"/>
            </a:xfrm>
            <a:custGeom>
              <a:avLst/>
              <a:gdLst>
                <a:gd name="T0" fmla="*/ 0 w 3"/>
                <a:gd name="T1" fmla="*/ 0 h 14"/>
                <a:gd name="T2" fmla="*/ 0 w 3"/>
                <a:gd name="T3" fmla="*/ 14 h 14"/>
                <a:gd name="T4" fmla="*/ 3 w 3"/>
                <a:gd name="T5" fmla="*/ 12 h 14"/>
                <a:gd name="T6" fmla="*/ 3 w 3"/>
                <a:gd name="T7" fmla="*/ 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cubicBezTo>
                    <a:pt x="0" y="14"/>
                    <a:pt x="0" y="14"/>
                    <a:pt x="0" y="14"/>
                  </a:cubicBezTo>
                  <a:cubicBezTo>
                    <a:pt x="1" y="13"/>
                    <a:pt x="2" y="13"/>
                    <a:pt x="3" y="12"/>
                  </a:cubicBezTo>
                  <a:cubicBezTo>
                    <a:pt x="3" y="2"/>
                    <a:pt x="3" y="2"/>
                    <a:pt x="3" y="2"/>
                  </a:cubicBezTo>
                  <a:cubicBezTo>
                    <a:pt x="2" y="1"/>
                    <a:pt x="1" y="1"/>
                    <a:pt x="0" y="0"/>
                  </a:cubicBezTo>
                </a:path>
              </a:pathLst>
            </a:custGeom>
            <a:solidFill>
              <a:srgbClr val="E67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6">
              <a:extLst>
                <a:ext uri="{FF2B5EF4-FFF2-40B4-BE49-F238E27FC236}">
                  <a16:creationId xmlns:a16="http://schemas.microsoft.com/office/drawing/2014/main" id="{3892A614-2D0A-40FA-BBCE-EFAE9D26FB7B}"/>
                </a:ext>
              </a:extLst>
            </p:cNvPr>
            <p:cNvSpPr>
              <a:spLocks noEditPoints="1"/>
            </p:cNvSpPr>
            <p:nvPr/>
          </p:nvSpPr>
          <p:spPr bwMode="auto">
            <a:xfrm>
              <a:off x="5990" y="2751"/>
              <a:ext cx="917" cy="126"/>
            </a:xfrm>
            <a:custGeom>
              <a:avLst/>
              <a:gdLst>
                <a:gd name="T0" fmla="*/ 366 w 386"/>
                <a:gd name="T1" fmla="*/ 32 h 53"/>
                <a:gd name="T2" fmla="*/ 364 w 386"/>
                <a:gd name="T3" fmla="*/ 32 h 53"/>
                <a:gd name="T4" fmla="*/ 346 w 386"/>
                <a:gd name="T5" fmla="*/ 45 h 53"/>
                <a:gd name="T6" fmla="*/ 366 w 386"/>
                <a:gd name="T7" fmla="*/ 53 h 53"/>
                <a:gd name="T8" fmla="*/ 373 w 386"/>
                <a:gd name="T9" fmla="*/ 52 h 53"/>
                <a:gd name="T10" fmla="*/ 383 w 386"/>
                <a:gd name="T11" fmla="*/ 48 h 53"/>
                <a:gd name="T12" fmla="*/ 383 w 386"/>
                <a:gd name="T13" fmla="*/ 47 h 53"/>
                <a:gd name="T14" fmla="*/ 380 w 386"/>
                <a:gd name="T15" fmla="*/ 35 h 53"/>
                <a:gd name="T16" fmla="*/ 366 w 386"/>
                <a:gd name="T17" fmla="*/ 32 h 53"/>
                <a:gd name="T18" fmla="*/ 15 w 386"/>
                <a:gd name="T19" fmla="*/ 28 h 53"/>
                <a:gd name="T20" fmla="*/ 1 w 386"/>
                <a:gd name="T21" fmla="*/ 33 h 53"/>
                <a:gd name="T22" fmla="*/ 1 w 386"/>
                <a:gd name="T23" fmla="*/ 36 h 53"/>
                <a:gd name="T24" fmla="*/ 10 w 386"/>
                <a:gd name="T25" fmla="*/ 38 h 53"/>
                <a:gd name="T26" fmla="*/ 11 w 386"/>
                <a:gd name="T27" fmla="*/ 38 h 53"/>
                <a:gd name="T28" fmla="*/ 19 w 386"/>
                <a:gd name="T29" fmla="*/ 36 h 53"/>
                <a:gd name="T30" fmla="*/ 16 w 386"/>
                <a:gd name="T31" fmla="*/ 29 h 53"/>
                <a:gd name="T32" fmla="*/ 15 w 386"/>
                <a:gd name="T33" fmla="*/ 28 h 53"/>
                <a:gd name="T34" fmla="*/ 71 w 386"/>
                <a:gd name="T35" fmla="*/ 26 h 53"/>
                <a:gd name="T36" fmla="*/ 54 w 386"/>
                <a:gd name="T37" fmla="*/ 36 h 53"/>
                <a:gd name="T38" fmla="*/ 57 w 386"/>
                <a:gd name="T39" fmla="*/ 44 h 53"/>
                <a:gd name="T40" fmla="*/ 57 w 386"/>
                <a:gd name="T41" fmla="*/ 44 h 53"/>
                <a:gd name="T42" fmla="*/ 71 w 386"/>
                <a:gd name="T43" fmla="*/ 47 h 53"/>
                <a:gd name="T44" fmla="*/ 77 w 386"/>
                <a:gd name="T45" fmla="*/ 46 h 53"/>
                <a:gd name="T46" fmla="*/ 87 w 386"/>
                <a:gd name="T47" fmla="*/ 39 h 53"/>
                <a:gd name="T48" fmla="*/ 76 w 386"/>
                <a:gd name="T49" fmla="*/ 27 h 53"/>
                <a:gd name="T50" fmla="*/ 71 w 386"/>
                <a:gd name="T51" fmla="*/ 26 h 53"/>
                <a:gd name="T52" fmla="*/ 185 w 386"/>
                <a:gd name="T53" fmla="*/ 24 h 53"/>
                <a:gd name="T54" fmla="*/ 193 w 386"/>
                <a:gd name="T55" fmla="*/ 33 h 53"/>
                <a:gd name="T56" fmla="*/ 208 w 386"/>
                <a:gd name="T57" fmla="*/ 37 h 53"/>
                <a:gd name="T58" fmla="*/ 209 w 386"/>
                <a:gd name="T59" fmla="*/ 36 h 53"/>
                <a:gd name="T60" fmla="*/ 220 w 386"/>
                <a:gd name="T61" fmla="*/ 36 h 53"/>
                <a:gd name="T62" fmla="*/ 185 w 386"/>
                <a:gd name="T63" fmla="*/ 24 h 53"/>
                <a:gd name="T64" fmla="*/ 114 w 386"/>
                <a:gd name="T65" fmla="*/ 0 h 53"/>
                <a:gd name="T66" fmla="*/ 134 w 386"/>
                <a:gd name="T67" fmla="*/ 14 h 53"/>
                <a:gd name="T68" fmla="*/ 146 w 386"/>
                <a:gd name="T69" fmla="*/ 15 h 53"/>
                <a:gd name="T70" fmla="*/ 157 w 386"/>
                <a:gd name="T71" fmla="*/ 14 h 53"/>
                <a:gd name="T72" fmla="*/ 119 w 386"/>
                <a:gd name="T73" fmla="*/ 1 h 53"/>
                <a:gd name="T74" fmla="*/ 114 w 386"/>
                <a:gd name="T7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53">
                  <a:moveTo>
                    <a:pt x="366" y="32"/>
                  </a:moveTo>
                  <a:cubicBezTo>
                    <a:pt x="366" y="32"/>
                    <a:pt x="365" y="32"/>
                    <a:pt x="364" y="32"/>
                  </a:cubicBezTo>
                  <a:cubicBezTo>
                    <a:pt x="360" y="32"/>
                    <a:pt x="338" y="35"/>
                    <a:pt x="346" y="45"/>
                  </a:cubicBezTo>
                  <a:cubicBezTo>
                    <a:pt x="351" y="50"/>
                    <a:pt x="359" y="53"/>
                    <a:pt x="366" y="53"/>
                  </a:cubicBezTo>
                  <a:cubicBezTo>
                    <a:pt x="368" y="53"/>
                    <a:pt x="371" y="53"/>
                    <a:pt x="373" y="52"/>
                  </a:cubicBezTo>
                  <a:cubicBezTo>
                    <a:pt x="376" y="51"/>
                    <a:pt x="380" y="50"/>
                    <a:pt x="383" y="48"/>
                  </a:cubicBezTo>
                  <a:cubicBezTo>
                    <a:pt x="383" y="47"/>
                    <a:pt x="383" y="47"/>
                    <a:pt x="383" y="47"/>
                  </a:cubicBezTo>
                  <a:cubicBezTo>
                    <a:pt x="385" y="42"/>
                    <a:pt x="386" y="37"/>
                    <a:pt x="380" y="35"/>
                  </a:cubicBezTo>
                  <a:cubicBezTo>
                    <a:pt x="375" y="33"/>
                    <a:pt x="371" y="32"/>
                    <a:pt x="366" y="32"/>
                  </a:cubicBezTo>
                  <a:moveTo>
                    <a:pt x="15" y="28"/>
                  </a:moveTo>
                  <a:cubicBezTo>
                    <a:pt x="10" y="30"/>
                    <a:pt x="6" y="31"/>
                    <a:pt x="1" y="33"/>
                  </a:cubicBezTo>
                  <a:cubicBezTo>
                    <a:pt x="0" y="34"/>
                    <a:pt x="0" y="35"/>
                    <a:pt x="1" y="36"/>
                  </a:cubicBezTo>
                  <a:cubicBezTo>
                    <a:pt x="4" y="37"/>
                    <a:pt x="6" y="38"/>
                    <a:pt x="10" y="38"/>
                  </a:cubicBezTo>
                  <a:cubicBezTo>
                    <a:pt x="10" y="38"/>
                    <a:pt x="11" y="38"/>
                    <a:pt x="11" y="38"/>
                  </a:cubicBezTo>
                  <a:cubicBezTo>
                    <a:pt x="14" y="38"/>
                    <a:pt x="17" y="37"/>
                    <a:pt x="19" y="36"/>
                  </a:cubicBezTo>
                  <a:cubicBezTo>
                    <a:pt x="23" y="33"/>
                    <a:pt x="19" y="29"/>
                    <a:pt x="16" y="29"/>
                  </a:cubicBezTo>
                  <a:cubicBezTo>
                    <a:pt x="16" y="29"/>
                    <a:pt x="15" y="28"/>
                    <a:pt x="15" y="28"/>
                  </a:cubicBezTo>
                  <a:moveTo>
                    <a:pt x="71" y="26"/>
                  </a:moveTo>
                  <a:cubicBezTo>
                    <a:pt x="64" y="26"/>
                    <a:pt x="55" y="28"/>
                    <a:pt x="54" y="36"/>
                  </a:cubicBezTo>
                  <a:cubicBezTo>
                    <a:pt x="54" y="40"/>
                    <a:pt x="55" y="42"/>
                    <a:pt x="57" y="44"/>
                  </a:cubicBezTo>
                  <a:cubicBezTo>
                    <a:pt x="57" y="44"/>
                    <a:pt x="57" y="44"/>
                    <a:pt x="57" y="44"/>
                  </a:cubicBezTo>
                  <a:cubicBezTo>
                    <a:pt x="61" y="45"/>
                    <a:pt x="66" y="47"/>
                    <a:pt x="71" y="47"/>
                  </a:cubicBezTo>
                  <a:cubicBezTo>
                    <a:pt x="73" y="47"/>
                    <a:pt x="75" y="47"/>
                    <a:pt x="77" y="46"/>
                  </a:cubicBezTo>
                  <a:cubicBezTo>
                    <a:pt x="80" y="45"/>
                    <a:pt x="85" y="42"/>
                    <a:pt x="87" y="39"/>
                  </a:cubicBezTo>
                  <a:cubicBezTo>
                    <a:pt x="89" y="32"/>
                    <a:pt x="81" y="27"/>
                    <a:pt x="76" y="27"/>
                  </a:cubicBezTo>
                  <a:cubicBezTo>
                    <a:pt x="75" y="27"/>
                    <a:pt x="73" y="26"/>
                    <a:pt x="71" y="26"/>
                  </a:cubicBezTo>
                  <a:moveTo>
                    <a:pt x="185" y="24"/>
                  </a:moveTo>
                  <a:cubicBezTo>
                    <a:pt x="186" y="28"/>
                    <a:pt x="188" y="31"/>
                    <a:pt x="193" y="33"/>
                  </a:cubicBezTo>
                  <a:cubicBezTo>
                    <a:pt x="198" y="35"/>
                    <a:pt x="203" y="37"/>
                    <a:pt x="208" y="37"/>
                  </a:cubicBezTo>
                  <a:cubicBezTo>
                    <a:pt x="208" y="37"/>
                    <a:pt x="209" y="36"/>
                    <a:pt x="209" y="36"/>
                  </a:cubicBezTo>
                  <a:cubicBezTo>
                    <a:pt x="212" y="36"/>
                    <a:pt x="216" y="36"/>
                    <a:pt x="220" y="36"/>
                  </a:cubicBezTo>
                  <a:cubicBezTo>
                    <a:pt x="208" y="32"/>
                    <a:pt x="197" y="28"/>
                    <a:pt x="185" y="24"/>
                  </a:cubicBezTo>
                  <a:moveTo>
                    <a:pt x="114" y="0"/>
                  </a:moveTo>
                  <a:cubicBezTo>
                    <a:pt x="116" y="9"/>
                    <a:pt x="125" y="13"/>
                    <a:pt x="134" y="14"/>
                  </a:cubicBezTo>
                  <a:cubicBezTo>
                    <a:pt x="138" y="15"/>
                    <a:pt x="142" y="15"/>
                    <a:pt x="146" y="15"/>
                  </a:cubicBezTo>
                  <a:cubicBezTo>
                    <a:pt x="150" y="15"/>
                    <a:pt x="153" y="15"/>
                    <a:pt x="157" y="14"/>
                  </a:cubicBezTo>
                  <a:cubicBezTo>
                    <a:pt x="145" y="10"/>
                    <a:pt x="132" y="4"/>
                    <a:pt x="119" y="1"/>
                  </a:cubicBezTo>
                  <a:cubicBezTo>
                    <a:pt x="118" y="1"/>
                    <a:pt x="116" y="1"/>
                    <a:pt x="114" y="0"/>
                  </a:cubicBezTo>
                </a:path>
              </a:pathLst>
            </a:custGeom>
            <a:solidFill>
              <a:srgbClr val="F9C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7">
              <a:extLst>
                <a:ext uri="{FF2B5EF4-FFF2-40B4-BE49-F238E27FC236}">
                  <a16:creationId xmlns:a16="http://schemas.microsoft.com/office/drawing/2014/main" id="{9EB94796-BCCE-49E7-BACF-DC52AED5CBAE}"/>
                </a:ext>
              </a:extLst>
            </p:cNvPr>
            <p:cNvSpPr>
              <a:spLocks/>
            </p:cNvSpPr>
            <p:nvPr/>
          </p:nvSpPr>
          <p:spPr bwMode="auto">
            <a:xfrm>
              <a:off x="4847" y="2682"/>
              <a:ext cx="152" cy="36"/>
            </a:xfrm>
            <a:custGeom>
              <a:avLst/>
              <a:gdLst>
                <a:gd name="T0" fmla="*/ 31 w 64"/>
                <a:gd name="T1" fmla="*/ 0 h 15"/>
                <a:gd name="T2" fmla="*/ 0 w 64"/>
                <a:gd name="T3" fmla="*/ 14 h 15"/>
                <a:gd name="T4" fmla="*/ 9 w 64"/>
                <a:gd name="T5" fmla="*/ 15 h 15"/>
                <a:gd name="T6" fmla="*/ 10 w 64"/>
                <a:gd name="T7" fmla="*/ 14 h 15"/>
                <a:gd name="T8" fmla="*/ 30 w 64"/>
                <a:gd name="T9" fmla="*/ 9 h 15"/>
                <a:gd name="T10" fmla="*/ 38 w 64"/>
                <a:gd name="T11" fmla="*/ 9 h 15"/>
                <a:gd name="T12" fmla="*/ 53 w 64"/>
                <a:gd name="T13" fmla="*/ 14 h 15"/>
                <a:gd name="T14" fmla="*/ 54 w 64"/>
                <a:gd name="T15" fmla="*/ 15 h 15"/>
                <a:gd name="T16" fmla="*/ 64 w 64"/>
                <a:gd name="T17" fmla="*/ 15 h 15"/>
                <a:gd name="T18" fmla="*/ 42 w 64"/>
                <a:gd name="T19" fmla="*/ 1 h 15"/>
                <a:gd name="T20" fmla="*/ 31 w 6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5">
                  <a:moveTo>
                    <a:pt x="31" y="0"/>
                  </a:moveTo>
                  <a:cubicBezTo>
                    <a:pt x="19" y="0"/>
                    <a:pt x="5" y="3"/>
                    <a:pt x="0" y="14"/>
                  </a:cubicBezTo>
                  <a:cubicBezTo>
                    <a:pt x="3" y="14"/>
                    <a:pt x="6" y="15"/>
                    <a:pt x="9" y="15"/>
                  </a:cubicBezTo>
                  <a:cubicBezTo>
                    <a:pt x="9" y="14"/>
                    <a:pt x="10" y="14"/>
                    <a:pt x="10" y="14"/>
                  </a:cubicBezTo>
                  <a:cubicBezTo>
                    <a:pt x="15" y="10"/>
                    <a:pt x="23" y="9"/>
                    <a:pt x="30" y="9"/>
                  </a:cubicBezTo>
                  <a:cubicBezTo>
                    <a:pt x="33" y="9"/>
                    <a:pt x="35" y="9"/>
                    <a:pt x="38" y="9"/>
                  </a:cubicBezTo>
                  <a:cubicBezTo>
                    <a:pt x="43" y="10"/>
                    <a:pt x="49" y="11"/>
                    <a:pt x="53" y="14"/>
                  </a:cubicBezTo>
                  <a:cubicBezTo>
                    <a:pt x="54" y="15"/>
                    <a:pt x="54" y="15"/>
                    <a:pt x="54" y="15"/>
                  </a:cubicBezTo>
                  <a:cubicBezTo>
                    <a:pt x="58" y="15"/>
                    <a:pt x="61" y="15"/>
                    <a:pt x="64" y="15"/>
                  </a:cubicBezTo>
                  <a:cubicBezTo>
                    <a:pt x="60" y="7"/>
                    <a:pt x="51" y="2"/>
                    <a:pt x="42" y="1"/>
                  </a:cubicBezTo>
                  <a:cubicBezTo>
                    <a:pt x="39" y="0"/>
                    <a:pt x="35" y="0"/>
                    <a:pt x="31"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8">
              <a:extLst>
                <a:ext uri="{FF2B5EF4-FFF2-40B4-BE49-F238E27FC236}">
                  <a16:creationId xmlns:a16="http://schemas.microsoft.com/office/drawing/2014/main" id="{A2FCAE30-A1C2-4B8D-B7E3-1EB70E73BF2C}"/>
                </a:ext>
              </a:extLst>
            </p:cNvPr>
            <p:cNvSpPr>
              <a:spLocks/>
            </p:cNvSpPr>
            <p:nvPr/>
          </p:nvSpPr>
          <p:spPr bwMode="auto">
            <a:xfrm>
              <a:off x="4840" y="2716"/>
              <a:ext cx="166" cy="69"/>
            </a:xfrm>
            <a:custGeom>
              <a:avLst/>
              <a:gdLst>
                <a:gd name="T0" fmla="*/ 3 w 70"/>
                <a:gd name="T1" fmla="*/ 0 h 29"/>
                <a:gd name="T2" fmla="*/ 3 w 70"/>
                <a:gd name="T3" fmla="*/ 1 h 29"/>
                <a:gd name="T4" fmla="*/ 13 w 70"/>
                <a:gd name="T5" fmla="*/ 22 h 29"/>
                <a:gd name="T6" fmla="*/ 19 w 70"/>
                <a:gd name="T7" fmla="*/ 25 h 29"/>
                <a:gd name="T8" fmla="*/ 39 w 70"/>
                <a:gd name="T9" fmla="*/ 29 h 29"/>
                <a:gd name="T10" fmla="*/ 64 w 70"/>
                <a:gd name="T11" fmla="*/ 20 h 29"/>
                <a:gd name="T12" fmla="*/ 67 w 70"/>
                <a:gd name="T13" fmla="*/ 1 h 29"/>
                <a:gd name="T14" fmla="*/ 57 w 70"/>
                <a:gd name="T15" fmla="*/ 1 h 29"/>
                <a:gd name="T16" fmla="*/ 50 w 70"/>
                <a:gd name="T17" fmla="*/ 17 h 29"/>
                <a:gd name="T18" fmla="*/ 37 w 70"/>
                <a:gd name="T19" fmla="*/ 20 h 29"/>
                <a:gd name="T20" fmla="*/ 17 w 70"/>
                <a:gd name="T21" fmla="*/ 16 h 29"/>
                <a:gd name="T22" fmla="*/ 12 w 70"/>
                <a:gd name="T23" fmla="*/ 1 h 29"/>
                <a:gd name="T24" fmla="*/ 3 w 70"/>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9">
                  <a:moveTo>
                    <a:pt x="3" y="0"/>
                  </a:moveTo>
                  <a:cubicBezTo>
                    <a:pt x="3" y="0"/>
                    <a:pt x="3" y="1"/>
                    <a:pt x="3" y="1"/>
                  </a:cubicBezTo>
                  <a:cubicBezTo>
                    <a:pt x="0" y="10"/>
                    <a:pt x="7" y="18"/>
                    <a:pt x="13" y="22"/>
                  </a:cubicBezTo>
                  <a:cubicBezTo>
                    <a:pt x="15" y="23"/>
                    <a:pt x="17" y="24"/>
                    <a:pt x="19" y="25"/>
                  </a:cubicBezTo>
                  <a:cubicBezTo>
                    <a:pt x="25" y="28"/>
                    <a:pt x="32" y="29"/>
                    <a:pt x="39" y="29"/>
                  </a:cubicBezTo>
                  <a:cubicBezTo>
                    <a:pt x="49" y="29"/>
                    <a:pt x="58" y="26"/>
                    <a:pt x="64" y="20"/>
                  </a:cubicBezTo>
                  <a:cubicBezTo>
                    <a:pt x="70" y="13"/>
                    <a:pt x="70" y="6"/>
                    <a:pt x="67" y="1"/>
                  </a:cubicBezTo>
                  <a:cubicBezTo>
                    <a:pt x="64" y="1"/>
                    <a:pt x="61" y="1"/>
                    <a:pt x="57" y="1"/>
                  </a:cubicBezTo>
                  <a:cubicBezTo>
                    <a:pt x="64" y="7"/>
                    <a:pt x="56" y="15"/>
                    <a:pt x="50" y="17"/>
                  </a:cubicBezTo>
                  <a:cubicBezTo>
                    <a:pt x="46" y="19"/>
                    <a:pt x="42" y="20"/>
                    <a:pt x="37" y="20"/>
                  </a:cubicBezTo>
                  <a:cubicBezTo>
                    <a:pt x="31" y="20"/>
                    <a:pt x="24" y="18"/>
                    <a:pt x="17" y="16"/>
                  </a:cubicBezTo>
                  <a:cubicBezTo>
                    <a:pt x="12" y="12"/>
                    <a:pt x="7" y="6"/>
                    <a:pt x="12" y="1"/>
                  </a:cubicBezTo>
                  <a:cubicBezTo>
                    <a:pt x="9" y="1"/>
                    <a:pt x="6" y="0"/>
                    <a:pt x="3"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9">
              <a:extLst>
                <a:ext uri="{FF2B5EF4-FFF2-40B4-BE49-F238E27FC236}">
                  <a16:creationId xmlns:a16="http://schemas.microsoft.com/office/drawing/2014/main" id="{27E2CC40-8D01-4D8C-B428-6859109088A0}"/>
                </a:ext>
              </a:extLst>
            </p:cNvPr>
            <p:cNvSpPr>
              <a:spLocks noEditPoints="1"/>
            </p:cNvSpPr>
            <p:nvPr/>
          </p:nvSpPr>
          <p:spPr bwMode="auto">
            <a:xfrm>
              <a:off x="4983" y="2658"/>
              <a:ext cx="107" cy="58"/>
            </a:xfrm>
            <a:custGeom>
              <a:avLst/>
              <a:gdLst>
                <a:gd name="T0" fmla="*/ 23 w 45"/>
                <a:gd name="T1" fmla="*/ 17 h 24"/>
                <a:gd name="T2" fmla="*/ 18 w 45"/>
                <a:gd name="T3" fmla="*/ 17 h 24"/>
                <a:gd name="T4" fmla="*/ 9 w 45"/>
                <a:gd name="T5" fmla="*/ 13 h 24"/>
                <a:gd name="T6" fmla="*/ 20 w 45"/>
                <a:gd name="T7" fmla="*/ 6 h 24"/>
                <a:gd name="T8" fmla="*/ 24 w 45"/>
                <a:gd name="T9" fmla="*/ 6 h 24"/>
                <a:gd name="T10" fmla="*/ 34 w 45"/>
                <a:gd name="T11" fmla="*/ 8 h 24"/>
                <a:gd name="T12" fmla="*/ 35 w 45"/>
                <a:gd name="T13" fmla="*/ 15 h 24"/>
                <a:gd name="T14" fmla="*/ 23 w 45"/>
                <a:gd name="T15" fmla="*/ 17 h 24"/>
                <a:gd name="T16" fmla="*/ 24 w 45"/>
                <a:gd name="T17" fmla="*/ 0 h 24"/>
                <a:gd name="T18" fmla="*/ 17 w 45"/>
                <a:gd name="T19" fmla="*/ 0 h 24"/>
                <a:gd name="T20" fmla="*/ 2 w 45"/>
                <a:gd name="T21" fmla="*/ 7 h 24"/>
                <a:gd name="T22" fmla="*/ 7 w 45"/>
                <a:gd name="T23" fmla="*/ 20 h 24"/>
                <a:gd name="T24" fmla="*/ 17 w 45"/>
                <a:gd name="T25" fmla="*/ 24 h 24"/>
                <a:gd name="T26" fmla="*/ 37 w 45"/>
                <a:gd name="T27" fmla="*/ 21 h 24"/>
                <a:gd name="T28" fmla="*/ 39 w 45"/>
                <a:gd name="T29" fmla="*/ 19 h 24"/>
                <a:gd name="T30" fmla="*/ 43 w 45"/>
                <a:gd name="T31" fmla="*/ 15 h 24"/>
                <a:gd name="T32" fmla="*/ 39 w 45"/>
                <a:gd name="T33" fmla="*/ 4 h 24"/>
                <a:gd name="T34" fmla="*/ 24 w 45"/>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4">
                  <a:moveTo>
                    <a:pt x="23" y="17"/>
                  </a:moveTo>
                  <a:cubicBezTo>
                    <a:pt x="21" y="17"/>
                    <a:pt x="20" y="17"/>
                    <a:pt x="18" y="17"/>
                  </a:cubicBezTo>
                  <a:cubicBezTo>
                    <a:pt x="15" y="16"/>
                    <a:pt x="12" y="15"/>
                    <a:pt x="9" y="13"/>
                  </a:cubicBezTo>
                  <a:cubicBezTo>
                    <a:pt x="4" y="9"/>
                    <a:pt x="20" y="6"/>
                    <a:pt x="20" y="6"/>
                  </a:cubicBezTo>
                  <a:cubicBezTo>
                    <a:pt x="22" y="6"/>
                    <a:pt x="23" y="6"/>
                    <a:pt x="24" y="6"/>
                  </a:cubicBezTo>
                  <a:cubicBezTo>
                    <a:pt x="27" y="6"/>
                    <a:pt x="31" y="6"/>
                    <a:pt x="34" y="8"/>
                  </a:cubicBezTo>
                  <a:cubicBezTo>
                    <a:pt x="38" y="10"/>
                    <a:pt x="38" y="13"/>
                    <a:pt x="35" y="15"/>
                  </a:cubicBezTo>
                  <a:cubicBezTo>
                    <a:pt x="31" y="16"/>
                    <a:pt x="27" y="17"/>
                    <a:pt x="23" y="17"/>
                  </a:cubicBezTo>
                  <a:moveTo>
                    <a:pt x="24" y="0"/>
                  </a:moveTo>
                  <a:cubicBezTo>
                    <a:pt x="22" y="0"/>
                    <a:pt x="19" y="0"/>
                    <a:pt x="17" y="0"/>
                  </a:cubicBezTo>
                  <a:cubicBezTo>
                    <a:pt x="12" y="1"/>
                    <a:pt x="5" y="2"/>
                    <a:pt x="2" y="7"/>
                  </a:cubicBezTo>
                  <a:cubicBezTo>
                    <a:pt x="0" y="12"/>
                    <a:pt x="2" y="17"/>
                    <a:pt x="7" y="20"/>
                  </a:cubicBezTo>
                  <a:cubicBezTo>
                    <a:pt x="10" y="21"/>
                    <a:pt x="13" y="23"/>
                    <a:pt x="17" y="24"/>
                  </a:cubicBezTo>
                  <a:cubicBezTo>
                    <a:pt x="24" y="23"/>
                    <a:pt x="31" y="22"/>
                    <a:pt x="37" y="21"/>
                  </a:cubicBezTo>
                  <a:cubicBezTo>
                    <a:pt x="38" y="21"/>
                    <a:pt x="39" y="20"/>
                    <a:pt x="39" y="19"/>
                  </a:cubicBezTo>
                  <a:cubicBezTo>
                    <a:pt x="41" y="18"/>
                    <a:pt x="42" y="17"/>
                    <a:pt x="43" y="15"/>
                  </a:cubicBezTo>
                  <a:cubicBezTo>
                    <a:pt x="45" y="11"/>
                    <a:pt x="42" y="6"/>
                    <a:pt x="39" y="4"/>
                  </a:cubicBezTo>
                  <a:cubicBezTo>
                    <a:pt x="34" y="1"/>
                    <a:pt x="29" y="0"/>
                    <a:pt x="24"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20">
              <a:extLst>
                <a:ext uri="{FF2B5EF4-FFF2-40B4-BE49-F238E27FC236}">
                  <a16:creationId xmlns:a16="http://schemas.microsoft.com/office/drawing/2014/main" id="{67AE8143-5CDC-4CCE-8163-AF6381DF45D5}"/>
                </a:ext>
              </a:extLst>
            </p:cNvPr>
            <p:cNvSpPr>
              <a:spLocks/>
            </p:cNvSpPr>
            <p:nvPr/>
          </p:nvSpPr>
          <p:spPr bwMode="auto">
            <a:xfrm>
              <a:off x="5023" y="2708"/>
              <a:ext cx="48" cy="10"/>
            </a:xfrm>
            <a:custGeom>
              <a:avLst/>
              <a:gdLst>
                <a:gd name="T0" fmla="*/ 20 w 20"/>
                <a:gd name="T1" fmla="*/ 0 h 4"/>
                <a:gd name="T2" fmla="*/ 0 w 20"/>
                <a:gd name="T3" fmla="*/ 3 h 4"/>
                <a:gd name="T4" fmla="*/ 8 w 20"/>
                <a:gd name="T5" fmla="*/ 4 h 4"/>
                <a:gd name="T6" fmla="*/ 20 w 20"/>
                <a:gd name="T7" fmla="*/ 0 h 4"/>
              </a:gdLst>
              <a:ahLst/>
              <a:cxnLst>
                <a:cxn ang="0">
                  <a:pos x="T0" y="T1"/>
                </a:cxn>
                <a:cxn ang="0">
                  <a:pos x="T2" y="T3"/>
                </a:cxn>
                <a:cxn ang="0">
                  <a:pos x="T4" y="T5"/>
                </a:cxn>
                <a:cxn ang="0">
                  <a:pos x="T6" y="T7"/>
                </a:cxn>
              </a:cxnLst>
              <a:rect l="0" t="0" r="r" b="b"/>
              <a:pathLst>
                <a:path w="20" h="4">
                  <a:moveTo>
                    <a:pt x="20" y="0"/>
                  </a:moveTo>
                  <a:cubicBezTo>
                    <a:pt x="14" y="1"/>
                    <a:pt x="7" y="2"/>
                    <a:pt x="0" y="3"/>
                  </a:cubicBezTo>
                  <a:cubicBezTo>
                    <a:pt x="3" y="3"/>
                    <a:pt x="6" y="4"/>
                    <a:pt x="8" y="4"/>
                  </a:cubicBezTo>
                  <a:cubicBezTo>
                    <a:pt x="13" y="4"/>
                    <a:pt x="17" y="3"/>
                    <a:pt x="20"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1">
              <a:extLst>
                <a:ext uri="{FF2B5EF4-FFF2-40B4-BE49-F238E27FC236}">
                  <a16:creationId xmlns:a16="http://schemas.microsoft.com/office/drawing/2014/main" id="{7F3FE8DA-A88E-468B-BEB8-08AF58F9F7F5}"/>
                </a:ext>
              </a:extLst>
            </p:cNvPr>
            <p:cNvSpPr>
              <a:spLocks/>
            </p:cNvSpPr>
            <p:nvPr/>
          </p:nvSpPr>
          <p:spPr bwMode="auto">
            <a:xfrm>
              <a:off x="5094" y="2701"/>
              <a:ext cx="34" cy="5"/>
            </a:xfrm>
            <a:custGeom>
              <a:avLst/>
              <a:gdLst>
                <a:gd name="T0" fmla="*/ 14 w 14"/>
                <a:gd name="T1" fmla="*/ 0 h 2"/>
                <a:gd name="T2" fmla="*/ 8 w 14"/>
                <a:gd name="T3" fmla="*/ 0 h 2"/>
                <a:gd name="T4" fmla="*/ 0 w 14"/>
                <a:gd name="T5" fmla="*/ 2 h 2"/>
                <a:gd name="T6" fmla="*/ 1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cubicBezTo>
                    <a:pt x="12" y="0"/>
                    <a:pt x="10" y="0"/>
                    <a:pt x="8" y="0"/>
                  </a:cubicBezTo>
                  <a:cubicBezTo>
                    <a:pt x="6" y="0"/>
                    <a:pt x="3" y="1"/>
                    <a:pt x="0" y="2"/>
                  </a:cubicBezTo>
                  <a:cubicBezTo>
                    <a:pt x="3" y="1"/>
                    <a:pt x="7" y="1"/>
                    <a:pt x="10" y="0"/>
                  </a:cubicBezTo>
                  <a:cubicBezTo>
                    <a:pt x="11" y="0"/>
                    <a:pt x="13" y="0"/>
                    <a:pt x="14"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2">
              <a:extLst>
                <a:ext uri="{FF2B5EF4-FFF2-40B4-BE49-F238E27FC236}">
                  <a16:creationId xmlns:a16="http://schemas.microsoft.com/office/drawing/2014/main" id="{70E45300-9872-4F65-AD87-13568A25C767}"/>
                </a:ext>
              </a:extLst>
            </p:cNvPr>
            <p:cNvSpPr>
              <a:spLocks noEditPoints="1"/>
            </p:cNvSpPr>
            <p:nvPr/>
          </p:nvSpPr>
          <p:spPr bwMode="auto">
            <a:xfrm>
              <a:off x="5033" y="2701"/>
              <a:ext cx="159" cy="95"/>
            </a:xfrm>
            <a:custGeom>
              <a:avLst/>
              <a:gdLst>
                <a:gd name="T0" fmla="*/ 38 w 67"/>
                <a:gd name="T1" fmla="*/ 33 h 40"/>
                <a:gd name="T2" fmla="*/ 17 w 67"/>
                <a:gd name="T3" fmla="*/ 30 h 40"/>
                <a:gd name="T4" fmla="*/ 13 w 67"/>
                <a:gd name="T5" fmla="*/ 22 h 40"/>
                <a:gd name="T6" fmla="*/ 27 w 67"/>
                <a:gd name="T7" fmla="*/ 9 h 40"/>
                <a:gd name="T8" fmla="*/ 37 w 67"/>
                <a:gd name="T9" fmla="*/ 8 h 40"/>
                <a:gd name="T10" fmla="*/ 55 w 67"/>
                <a:gd name="T11" fmla="*/ 25 h 40"/>
                <a:gd name="T12" fmla="*/ 38 w 67"/>
                <a:gd name="T13" fmla="*/ 33 h 40"/>
                <a:gd name="T14" fmla="*/ 41 w 67"/>
                <a:gd name="T15" fmla="*/ 0 h 40"/>
                <a:gd name="T16" fmla="*/ 40 w 67"/>
                <a:gd name="T17" fmla="*/ 0 h 40"/>
                <a:gd name="T18" fmla="*/ 36 w 67"/>
                <a:gd name="T19" fmla="*/ 0 h 40"/>
                <a:gd name="T20" fmla="*/ 26 w 67"/>
                <a:gd name="T21" fmla="*/ 2 h 40"/>
                <a:gd name="T22" fmla="*/ 8 w 67"/>
                <a:gd name="T23" fmla="*/ 28 h 40"/>
                <a:gd name="T24" fmla="*/ 25 w 67"/>
                <a:gd name="T25" fmla="*/ 38 h 40"/>
                <a:gd name="T26" fmla="*/ 38 w 67"/>
                <a:gd name="T27" fmla="*/ 40 h 40"/>
                <a:gd name="T28" fmla="*/ 64 w 67"/>
                <a:gd name="T29" fmla="*/ 27 h 40"/>
                <a:gd name="T30" fmla="*/ 61 w 67"/>
                <a:gd name="T31" fmla="*/ 7 h 40"/>
                <a:gd name="T32" fmla="*/ 41 w 67"/>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0">
                  <a:moveTo>
                    <a:pt x="38" y="33"/>
                  </a:moveTo>
                  <a:cubicBezTo>
                    <a:pt x="31" y="33"/>
                    <a:pt x="23" y="31"/>
                    <a:pt x="17" y="30"/>
                  </a:cubicBezTo>
                  <a:cubicBezTo>
                    <a:pt x="15" y="28"/>
                    <a:pt x="13" y="25"/>
                    <a:pt x="13" y="22"/>
                  </a:cubicBezTo>
                  <a:cubicBezTo>
                    <a:pt x="12" y="13"/>
                    <a:pt x="21" y="11"/>
                    <a:pt x="27" y="9"/>
                  </a:cubicBezTo>
                  <a:cubicBezTo>
                    <a:pt x="30" y="9"/>
                    <a:pt x="33" y="8"/>
                    <a:pt x="37" y="8"/>
                  </a:cubicBezTo>
                  <a:cubicBezTo>
                    <a:pt x="49" y="8"/>
                    <a:pt x="64" y="13"/>
                    <a:pt x="55" y="25"/>
                  </a:cubicBezTo>
                  <a:cubicBezTo>
                    <a:pt x="51" y="31"/>
                    <a:pt x="45" y="33"/>
                    <a:pt x="38" y="33"/>
                  </a:cubicBezTo>
                  <a:moveTo>
                    <a:pt x="41" y="0"/>
                  </a:moveTo>
                  <a:cubicBezTo>
                    <a:pt x="41" y="0"/>
                    <a:pt x="40" y="0"/>
                    <a:pt x="40" y="0"/>
                  </a:cubicBezTo>
                  <a:cubicBezTo>
                    <a:pt x="39" y="0"/>
                    <a:pt x="37" y="0"/>
                    <a:pt x="36" y="0"/>
                  </a:cubicBezTo>
                  <a:cubicBezTo>
                    <a:pt x="33" y="1"/>
                    <a:pt x="29" y="1"/>
                    <a:pt x="26" y="2"/>
                  </a:cubicBezTo>
                  <a:cubicBezTo>
                    <a:pt x="14" y="5"/>
                    <a:pt x="0" y="14"/>
                    <a:pt x="8" y="28"/>
                  </a:cubicBezTo>
                  <a:cubicBezTo>
                    <a:pt x="12" y="34"/>
                    <a:pt x="18" y="37"/>
                    <a:pt x="25" y="38"/>
                  </a:cubicBezTo>
                  <a:cubicBezTo>
                    <a:pt x="29" y="40"/>
                    <a:pt x="33" y="40"/>
                    <a:pt x="38" y="40"/>
                  </a:cubicBezTo>
                  <a:cubicBezTo>
                    <a:pt x="49" y="40"/>
                    <a:pt x="59" y="36"/>
                    <a:pt x="64" y="27"/>
                  </a:cubicBezTo>
                  <a:cubicBezTo>
                    <a:pt x="67" y="21"/>
                    <a:pt x="66" y="12"/>
                    <a:pt x="61" y="7"/>
                  </a:cubicBezTo>
                  <a:cubicBezTo>
                    <a:pt x="56" y="2"/>
                    <a:pt x="48" y="0"/>
                    <a:pt x="41"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23">
              <a:extLst>
                <a:ext uri="{FF2B5EF4-FFF2-40B4-BE49-F238E27FC236}">
                  <a16:creationId xmlns:a16="http://schemas.microsoft.com/office/drawing/2014/main" id="{0367A54B-1294-4EBB-BD92-0A0199A0691F}"/>
                </a:ext>
              </a:extLst>
            </p:cNvPr>
            <p:cNvSpPr>
              <a:spLocks/>
            </p:cNvSpPr>
            <p:nvPr/>
          </p:nvSpPr>
          <p:spPr bwMode="auto">
            <a:xfrm>
              <a:off x="5040" y="2804"/>
              <a:ext cx="64" cy="21"/>
            </a:xfrm>
            <a:custGeom>
              <a:avLst/>
              <a:gdLst>
                <a:gd name="T0" fmla="*/ 13 w 27"/>
                <a:gd name="T1" fmla="*/ 0 h 9"/>
                <a:gd name="T2" fmla="*/ 0 w 27"/>
                <a:gd name="T3" fmla="*/ 3 h 9"/>
                <a:gd name="T4" fmla="*/ 27 w 27"/>
                <a:gd name="T5" fmla="*/ 9 h 9"/>
                <a:gd name="T6" fmla="*/ 25 w 27"/>
                <a:gd name="T7" fmla="*/ 5 h 9"/>
                <a:gd name="T8" fmla="*/ 13 w 27"/>
                <a:gd name="T9" fmla="*/ 0 h 9"/>
              </a:gdLst>
              <a:ahLst/>
              <a:cxnLst>
                <a:cxn ang="0">
                  <a:pos x="T0" y="T1"/>
                </a:cxn>
                <a:cxn ang="0">
                  <a:pos x="T2" y="T3"/>
                </a:cxn>
                <a:cxn ang="0">
                  <a:pos x="T4" y="T5"/>
                </a:cxn>
                <a:cxn ang="0">
                  <a:pos x="T6" y="T7"/>
                </a:cxn>
                <a:cxn ang="0">
                  <a:pos x="T8" y="T9"/>
                </a:cxn>
              </a:cxnLst>
              <a:rect l="0" t="0" r="r" b="b"/>
              <a:pathLst>
                <a:path w="27" h="9">
                  <a:moveTo>
                    <a:pt x="13" y="0"/>
                  </a:moveTo>
                  <a:cubicBezTo>
                    <a:pt x="8" y="0"/>
                    <a:pt x="3" y="1"/>
                    <a:pt x="0" y="3"/>
                  </a:cubicBezTo>
                  <a:cubicBezTo>
                    <a:pt x="9" y="5"/>
                    <a:pt x="18" y="7"/>
                    <a:pt x="27" y="9"/>
                  </a:cubicBezTo>
                  <a:cubicBezTo>
                    <a:pt x="27" y="8"/>
                    <a:pt x="26" y="6"/>
                    <a:pt x="25" y="5"/>
                  </a:cubicBezTo>
                  <a:cubicBezTo>
                    <a:pt x="22" y="1"/>
                    <a:pt x="17" y="0"/>
                    <a:pt x="13"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4">
              <a:extLst>
                <a:ext uri="{FF2B5EF4-FFF2-40B4-BE49-F238E27FC236}">
                  <a16:creationId xmlns:a16="http://schemas.microsoft.com/office/drawing/2014/main" id="{1FC1BB17-54FD-42AE-801A-48D791E3E86D}"/>
                </a:ext>
              </a:extLst>
            </p:cNvPr>
            <p:cNvSpPr>
              <a:spLocks noEditPoints="1"/>
            </p:cNvSpPr>
            <p:nvPr/>
          </p:nvSpPr>
          <p:spPr bwMode="auto">
            <a:xfrm>
              <a:off x="5018" y="2811"/>
              <a:ext cx="93" cy="50"/>
            </a:xfrm>
            <a:custGeom>
              <a:avLst/>
              <a:gdLst>
                <a:gd name="T0" fmla="*/ 18 w 39"/>
                <a:gd name="T1" fmla="*/ 13 h 21"/>
                <a:gd name="T2" fmla="*/ 7 w 39"/>
                <a:gd name="T3" fmla="*/ 10 h 21"/>
                <a:gd name="T4" fmla="*/ 9 w 39"/>
                <a:gd name="T5" fmla="*/ 6 h 21"/>
                <a:gd name="T6" fmla="*/ 20 w 39"/>
                <a:gd name="T7" fmla="*/ 3 h 21"/>
                <a:gd name="T8" fmla="*/ 29 w 39"/>
                <a:gd name="T9" fmla="*/ 8 h 21"/>
                <a:gd name="T10" fmla="*/ 20 w 39"/>
                <a:gd name="T11" fmla="*/ 13 h 21"/>
                <a:gd name="T12" fmla="*/ 18 w 39"/>
                <a:gd name="T13" fmla="*/ 13 h 21"/>
                <a:gd name="T14" fmla="*/ 9 w 39"/>
                <a:gd name="T15" fmla="*/ 0 h 21"/>
                <a:gd name="T16" fmla="*/ 3 w 39"/>
                <a:gd name="T17" fmla="*/ 4 h 21"/>
                <a:gd name="T18" fmla="*/ 3 w 39"/>
                <a:gd name="T19" fmla="*/ 13 h 21"/>
                <a:gd name="T20" fmla="*/ 20 w 39"/>
                <a:gd name="T21" fmla="*/ 21 h 21"/>
                <a:gd name="T22" fmla="*/ 23 w 39"/>
                <a:gd name="T23" fmla="*/ 21 h 21"/>
                <a:gd name="T24" fmla="*/ 36 w 39"/>
                <a:gd name="T25" fmla="*/ 6 h 21"/>
                <a:gd name="T26" fmla="*/ 9 w 39"/>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18" y="13"/>
                  </a:moveTo>
                  <a:cubicBezTo>
                    <a:pt x="14" y="13"/>
                    <a:pt x="10" y="13"/>
                    <a:pt x="7" y="10"/>
                  </a:cubicBezTo>
                  <a:cubicBezTo>
                    <a:pt x="6" y="9"/>
                    <a:pt x="7" y="8"/>
                    <a:pt x="9" y="6"/>
                  </a:cubicBezTo>
                  <a:cubicBezTo>
                    <a:pt x="12" y="5"/>
                    <a:pt x="16" y="3"/>
                    <a:pt x="20" y="3"/>
                  </a:cubicBezTo>
                  <a:cubicBezTo>
                    <a:pt x="24" y="3"/>
                    <a:pt x="28" y="4"/>
                    <a:pt x="29" y="8"/>
                  </a:cubicBezTo>
                  <a:cubicBezTo>
                    <a:pt x="31" y="12"/>
                    <a:pt x="22" y="13"/>
                    <a:pt x="20" y="13"/>
                  </a:cubicBezTo>
                  <a:cubicBezTo>
                    <a:pt x="19" y="13"/>
                    <a:pt x="18" y="13"/>
                    <a:pt x="18" y="13"/>
                  </a:cubicBezTo>
                  <a:moveTo>
                    <a:pt x="9" y="0"/>
                  </a:moveTo>
                  <a:cubicBezTo>
                    <a:pt x="7" y="1"/>
                    <a:pt x="5" y="2"/>
                    <a:pt x="3" y="4"/>
                  </a:cubicBezTo>
                  <a:cubicBezTo>
                    <a:pt x="0" y="8"/>
                    <a:pt x="1" y="11"/>
                    <a:pt x="3" y="13"/>
                  </a:cubicBezTo>
                  <a:cubicBezTo>
                    <a:pt x="5" y="19"/>
                    <a:pt x="14" y="21"/>
                    <a:pt x="20" y="21"/>
                  </a:cubicBezTo>
                  <a:cubicBezTo>
                    <a:pt x="21" y="21"/>
                    <a:pt x="22" y="21"/>
                    <a:pt x="23" y="21"/>
                  </a:cubicBezTo>
                  <a:cubicBezTo>
                    <a:pt x="31" y="20"/>
                    <a:pt x="39" y="14"/>
                    <a:pt x="36" y="6"/>
                  </a:cubicBezTo>
                  <a:cubicBezTo>
                    <a:pt x="27" y="4"/>
                    <a:pt x="18" y="2"/>
                    <a:pt x="9"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25">
              <a:extLst>
                <a:ext uri="{FF2B5EF4-FFF2-40B4-BE49-F238E27FC236}">
                  <a16:creationId xmlns:a16="http://schemas.microsoft.com/office/drawing/2014/main" id="{5CC3BC63-1349-49E9-B0B4-29BB8017A2F7}"/>
                </a:ext>
              </a:extLst>
            </p:cNvPr>
            <p:cNvSpPr>
              <a:spLocks/>
            </p:cNvSpPr>
            <p:nvPr/>
          </p:nvSpPr>
          <p:spPr bwMode="auto">
            <a:xfrm>
              <a:off x="4942" y="2794"/>
              <a:ext cx="17"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2" y="0"/>
                    <a:pt x="0"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26">
              <a:extLst>
                <a:ext uri="{FF2B5EF4-FFF2-40B4-BE49-F238E27FC236}">
                  <a16:creationId xmlns:a16="http://schemas.microsoft.com/office/drawing/2014/main" id="{10F8CAEB-9A70-4CF5-9A20-62008F648FB9}"/>
                </a:ext>
              </a:extLst>
            </p:cNvPr>
            <p:cNvSpPr>
              <a:spLocks noEditPoints="1"/>
            </p:cNvSpPr>
            <p:nvPr/>
          </p:nvSpPr>
          <p:spPr bwMode="auto">
            <a:xfrm>
              <a:off x="4816" y="2794"/>
              <a:ext cx="181" cy="121"/>
            </a:xfrm>
            <a:custGeom>
              <a:avLst/>
              <a:gdLst>
                <a:gd name="T0" fmla="*/ 36 w 76"/>
                <a:gd name="T1" fmla="*/ 44 h 51"/>
                <a:gd name="T2" fmla="*/ 26 w 76"/>
                <a:gd name="T3" fmla="*/ 43 h 51"/>
                <a:gd name="T4" fmla="*/ 21 w 76"/>
                <a:gd name="T5" fmla="*/ 21 h 51"/>
                <a:gd name="T6" fmla="*/ 31 w 76"/>
                <a:gd name="T7" fmla="*/ 19 h 51"/>
                <a:gd name="T8" fmla="*/ 48 w 76"/>
                <a:gd name="T9" fmla="*/ 24 h 51"/>
                <a:gd name="T10" fmla="*/ 53 w 76"/>
                <a:gd name="T11" fmla="*/ 35 h 51"/>
                <a:gd name="T12" fmla="*/ 36 w 76"/>
                <a:gd name="T13" fmla="*/ 44 h 51"/>
                <a:gd name="T14" fmla="*/ 35 w 76"/>
                <a:gd name="T15" fmla="*/ 14 h 51"/>
                <a:gd name="T16" fmla="*/ 48 w 76"/>
                <a:gd name="T17" fmla="*/ 6 h 51"/>
                <a:gd name="T18" fmla="*/ 51 w 76"/>
                <a:gd name="T19" fmla="*/ 6 h 51"/>
                <a:gd name="T20" fmla="*/ 61 w 76"/>
                <a:gd name="T21" fmla="*/ 8 h 51"/>
                <a:gd name="T22" fmla="*/ 58 w 76"/>
                <a:gd name="T23" fmla="*/ 16 h 51"/>
                <a:gd name="T24" fmla="*/ 50 w 76"/>
                <a:gd name="T25" fmla="*/ 18 h 51"/>
                <a:gd name="T26" fmla="*/ 37 w 76"/>
                <a:gd name="T27" fmla="*/ 14 h 51"/>
                <a:gd name="T28" fmla="*/ 35 w 76"/>
                <a:gd name="T29" fmla="*/ 14 h 51"/>
                <a:gd name="T30" fmla="*/ 52 w 76"/>
                <a:gd name="T31" fmla="*/ 0 h 51"/>
                <a:gd name="T32" fmla="*/ 36 w 76"/>
                <a:gd name="T33" fmla="*/ 3 h 51"/>
                <a:gd name="T34" fmla="*/ 31 w 76"/>
                <a:gd name="T35" fmla="*/ 14 h 51"/>
                <a:gd name="T36" fmla="*/ 29 w 76"/>
                <a:gd name="T37" fmla="*/ 14 h 51"/>
                <a:gd name="T38" fmla="*/ 21 w 76"/>
                <a:gd name="T39" fmla="*/ 15 h 51"/>
                <a:gd name="T40" fmla="*/ 15 w 76"/>
                <a:gd name="T41" fmla="*/ 46 h 51"/>
                <a:gd name="T42" fmla="*/ 35 w 76"/>
                <a:gd name="T43" fmla="*/ 51 h 51"/>
                <a:gd name="T44" fmla="*/ 58 w 76"/>
                <a:gd name="T45" fmla="*/ 42 h 51"/>
                <a:gd name="T46" fmla="*/ 57 w 76"/>
                <a:gd name="T47" fmla="*/ 24 h 51"/>
                <a:gd name="T48" fmla="*/ 71 w 76"/>
                <a:gd name="T49" fmla="*/ 18 h 51"/>
                <a:gd name="T50" fmla="*/ 63 w 76"/>
                <a:gd name="T51" fmla="*/ 1 h 51"/>
                <a:gd name="T52" fmla="*/ 60 w 76"/>
                <a:gd name="T53" fmla="*/ 0 h 51"/>
                <a:gd name="T54" fmla="*/ 53 w 76"/>
                <a:gd name="T55" fmla="*/ 0 h 51"/>
                <a:gd name="T56" fmla="*/ 52 w 76"/>
                <a:gd name="T5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51">
                  <a:moveTo>
                    <a:pt x="36" y="44"/>
                  </a:moveTo>
                  <a:cubicBezTo>
                    <a:pt x="32" y="44"/>
                    <a:pt x="28" y="44"/>
                    <a:pt x="26" y="43"/>
                  </a:cubicBezTo>
                  <a:cubicBezTo>
                    <a:pt x="14" y="41"/>
                    <a:pt x="7" y="27"/>
                    <a:pt x="21" y="21"/>
                  </a:cubicBezTo>
                  <a:cubicBezTo>
                    <a:pt x="24" y="20"/>
                    <a:pt x="27" y="19"/>
                    <a:pt x="31" y="19"/>
                  </a:cubicBezTo>
                  <a:cubicBezTo>
                    <a:pt x="37" y="19"/>
                    <a:pt x="44" y="21"/>
                    <a:pt x="48" y="24"/>
                  </a:cubicBezTo>
                  <a:cubicBezTo>
                    <a:pt x="52" y="27"/>
                    <a:pt x="54" y="30"/>
                    <a:pt x="53" y="35"/>
                  </a:cubicBezTo>
                  <a:cubicBezTo>
                    <a:pt x="52" y="42"/>
                    <a:pt x="44" y="44"/>
                    <a:pt x="36" y="44"/>
                  </a:cubicBezTo>
                  <a:moveTo>
                    <a:pt x="35" y="14"/>
                  </a:moveTo>
                  <a:cubicBezTo>
                    <a:pt x="31" y="8"/>
                    <a:pt x="45" y="7"/>
                    <a:pt x="48" y="6"/>
                  </a:cubicBezTo>
                  <a:cubicBezTo>
                    <a:pt x="49" y="6"/>
                    <a:pt x="50" y="6"/>
                    <a:pt x="51" y="6"/>
                  </a:cubicBezTo>
                  <a:cubicBezTo>
                    <a:pt x="54" y="6"/>
                    <a:pt x="58" y="7"/>
                    <a:pt x="61" y="8"/>
                  </a:cubicBezTo>
                  <a:cubicBezTo>
                    <a:pt x="67" y="11"/>
                    <a:pt x="63" y="15"/>
                    <a:pt x="58" y="16"/>
                  </a:cubicBezTo>
                  <a:cubicBezTo>
                    <a:pt x="55" y="17"/>
                    <a:pt x="53" y="17"/>
                    <a:pt x="50" y="18"/>
                  </a:cubicBezTo>
                  <a:cubicBezTo>
                    <a:pt x="46" y="16"/>
                    <a:pt x="41" y="14"/>
                    <a:pt x="37" y="14"/>
                  </a:cubicBezTo>
                  <a:cubicBezTo>
                    <a:pt x="36" y="14"/>
                    <a:pt x="36" y="14"/>
                    <a:pt x="35" y="14"/>
                  </a:cubicBezTo>
                  <a:moveTo>
                    <a:pt x="52" y="0"/>
                  </a:moveTo>
                  <a:cubicBezTo>
                    <a:pt x="47" y="0"/>
                    <a:pt x="41" y="1"/>
                    <a:pt x="36" y="3"/>
                  </a:cubicBezTo>
                  <a:cubicBezTo>
                    <a:pt x="30" y="5"/>
                    <a:pt x="28" y="11"/>
                    <a:pt x="31" y="14"/>
                  </a:cubicBezTo>
                  <a:cubicBezTo>
                    <a:pt x="30" y="14"/>
                    <a:pt x="30" y="14"/>
                    <a:pt x="29" y="14"/>
                  </a:cubicBezTo>
                  <a:cubicBezTo>
                    <a:pt x="26" y="14"/>
                    <a:pt x="23" y="15"/>
                    <a:pt x="21" y="15"/>
                  </a:cubicBezTo>
                  <a:cubicBezTo>
                    <a:pt x="7" y="19"/>
                    <a:pt x="0" y="38"/>
                    <a:pt x="15" y="46"/>
                  </a:cubicBezTo>
                  <a:cubicBezTo>
                    <a:pt x="21" y="49"/>
                    <a:pt x="28" y="51"/>
                    <a:pt x="35" y="51"/>
                  </a:cubicBezTo>
                  <a:cubicBezTo>
                    <a:pt x="44" y="51"/>
                    <a:pt x="52" y="48"/>
                    <a:pt x="58" y="42"/>
                  </a:cubicBezTo>
                  <a:cubicBezTo>
                    <a:pt x="62" y="35"/>
                    <a:pt x="61" y="29"/>
                    <a:pt x="57" y="24"/>
                  </a:cubicBezTo>
                  <a:cubicBezTo>
                    <a:pt x="63" y="24"/>
                    <a:pt x="68" y="22"/>
                    <a:pt x="71" y="18"/>
                  </a:cubicBezTo>
                  <a:cubicBezTo>
                    <a:pt x="76" y="11"/>
                    <a:pt x="69" y="4"/>
                    <a:pt x="63" y="1"/>
                  </a:cubicBezTo>
                  <a:cubicBezTo>
                    <a:pt x="62" y="1"/>
                    <a:pt x="61" y="1"/>
                    <a:pt x="60" y="0"/>
                  </a:cubicBezTo>
                  <a:cubicBezTo>
                    <a:pt x="58" y="0"/>
                    <a:pt x="55" y="0"/>
                    <a:pt x="53" y="0"/>
                  </a:cubicBezTo>
                  <a:cubicBezTo>
                    <a:pt x="53" y="0"/>
                    <a:pt x="53" y="0"/>
                    <a:pt x="52"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7">
              <a:extLst>
                <a:ext uri="{FF2B5EF4-FFF2-40B4-BE49-F238E27FC236}">
                  <a16:creationId xmlns:a16="http://schemas.microsoft.com/office/drawing/2014/main" id="{308FE331-8778-4769-ABC0-6F097F53B727}"/>
                </a:ext>
              </a:extLst>
            </p:cNvPr>
            <p:cNvSpPr>
              <a:spLocks/>
            </p:cNvSpPr>
            <p:nvPr/>
          </p:nvSpPr>
          <p:spPr bwMode="auto">
            <a:xfrm>
              <a:off x="5142" y="2804"/>
              <a:ext cx="102" cy="38"/>
            </a:xfrm>
            <a:custGeom>
              <a:avLst/>
              <a:gdLst>
                <a:gd name="T0" fmla="*/ 26 w 43"/>
                <a:gd name="T1" fmla="*/ 0 h 16"/>
                <a:gd name="T2" fmla="*/ 16 w 43"/>
                <a:gd name="T3" fmla="*/ 1 h 16"/>
                <a:gd name="T4" fmla="*/ 0 w 43"/>
                <a:gd name="T5" fmla="*/ 12 h 16"/>
                <a:gd name="T6" fmla="*/ 5 w 43"/>
                <a:gd name="T7" fmla="*/ 13 h 16"/>
                <a:gd name="T8" fmla="*/ 13 w 43"/>
                <a:gd name="T9" fmla="*/ 7 h 16"/>
                <a:gd name="T10" fmla="*/ 22 w 43"/>
                <a:gd name="T11" fmla="*/ 6 h 16"/>
                <a:gd name="T12" fmla="*/ 35 w 43"/>
                <a:gd name="T13" fmla="*/ 16 h 16"/>
                <a:gd name="T14" fmla="*/ 41 w 43"/>
                <a:gd name="T15" fmla="*/ 16 h 16"/>
                <a:gd name="T16" fmla="*/ 43 w 43"/>
                <a:gd name="T17" fmla="*/ 16 h 16"/>
                <a:gd name="T18" fmla="*/ 36 w 43"/>
                <a:gd name="T19" fmla="*/ 3 h 16"/>
                <a:gd name="T20" fmla="*/ 26 w 43"/>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6">
                  <a:moveTo>
                    <a:pt x="26" y="0"/>
                  </a:moveTo>
                  <a:cubicBezTo>
                    <a:pt x="22" y="0"/>
                    <a:pt x="19" y="0"/>
                    <a:pt x="16" y="1"/>
                  </a:cubicBezTo>
                  <a:cubicBezTo>
                    <a:pt x="9" y="2"/>
                    <a:pt x="2" y="6"/>
                    <a:pt x="0" y="12"/>
                  </a:cubicBezTo>
                  <a:cubicBezTo>
                    <a:pt x="2" y="12"/>
                    <a:pt x="3" y="13"/>
                    <a:pt x="5" y="13"/>
                  </a:cubicBezTo>
                  <a:cubicBezTo>
                    <a:pt x="6" y="10"/>
                    <a:pt x="10" y="8"/>
                    <a:pt x="13" y="7"/>
                  </a:cubicBezTo>
                  <a:cubicBezTo>
                    <a:pt x="15" y="6"/>
                    <a:pt x="19" y="6"/>
                    <a:pt x="22" y="6"/>
                  </a:cubicBezTo>
                  <a:cubicBezTo>
                    <a:pt x="29" y="6"/>
                    <a:pt x="36" y="8"/>
                    <a:pt x="35" y="16"/>
                  </a:cubicBezTo>
                  <a:cubicBezTo>
                    <a:pt x="37" y="16"/>
                    <a:pt x="39" y="16"/>
                    <a:pt x="41" y="16"/>
                  </a:cubicBezTo>
                  <a:cubicBezTo>
                    <a:pt x="42" y="16"/>
                    <a:pt x="42" y="16"/>
                    <a:pt x="43" y="16"/>
                  </a:cubicBezTo>
                  <a:cubicBezTo>
                    <a:pt x="43" y="11"/>
                    <a:pt x="40" y="6"/>
                    <a:pt x="36" y="3"/>
                  </a:cubicBezTo>
                  <a:cubicBezTo>
                    <a:pt x="33" y="1"/>
                    <a:pt x="29" y="0"/>
                    <a:pt x="26"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8">
              <a:extLst>
                <a:ext uri="{FF2B5EF4-FFF2-40B4-BE49-F238E27FC236}">
                  <a16:creationId xmlns:a16="http://schemas.microsoft.com/office/drawing/2014/main" id="{E82DD4FE-ECD5-4C05-B611-213694DF1FCB}"/>
                </a:ext>
              </a:extLst>
            </p:cNvPr>
            <p:cNvSpPr>
              <a:spLocks/>
            </p:cNvSpPr>
            <p:nvPr/>
          </p:nvSpPr>
          <p:spPr bwMode="auto">
            <a:xfrm>
              <a:off x="5140" y="2832"/>
              <a:ext cx="104" cy="48"/>
            </a:xfrm>
            <a:custGeom>
              <a:avLst/>
              <a:gdLst>
                <a:gd name="T0" fmla="*/ 1 w 44"/>
                <a:gd name="T1" fmla="*/ 0 h 20"/>
                <a:gd name="T2" fmla="*/ 2 w 44"/>
                <a:gd name="T3" fmla="*/ 10 h 20"/>
                <a:gd name="T4" fmla="*/ 13 w 44"/>
                <a:gd name="T5" fmla="*/ 18 h 20"/>
                <a:gd name="T6" fmla="*/ 13 w 44"/>
                <a:gd name="T7" fmla="*/ 18 h 20"/>
                <a:gd name="T8" fmla="*/ 23 w 44"/>
                <a:gd name="T9" fmla="*/ 20 h 20"/>
                <a:gd name="T10" fmla="*/ 43 w 44"/>
                <a:gd name="T11" fmla="*/ 6 h 20"/>
                <a:gd name="T12" fmla="*/ 44 w 44"/>
                <a:gd name="T13" fmla="*/ 4 h 20"/>
                <a:gd name="T14" fmla="*/ 42 w 44"/>
                <a:gd name="T15" fmla="*/ 4 h 20"/>
                <a:gd name="T16" fmla="*/ 36 w 44"/>
                <a:gd name="T17" fmla="*/ 4 h 20"/>
                <a:gd name="T18" fmla="*/ 36 w 44"/>
                <a:gd name="T19" fmla="*/ 5 h 20"/>
                <a:gd name="T20" fmla="*/ 20 w 44"/>
                <a:gd name="T21" fmla="*/ 14 h 20"/>
                <a:gd name="T22" fmla="*/ 13 w 44"/>
                <a:gd name="T23" fmla="*/ 13 h 20"/>
                <a:gd name="T24" fmla="*/ 6 w 44"/>
                <a:gd name="T25" fmla="*/ 5 h 20"/>
                <a:gd name="T26" fmla="*/ 6 w 44"/>
                <a:gd name="T27" fmla="*/ 1 h 20"/>
                <a:gd name="T28" fmla="*/ 1 w 4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20">
                  <a:moveTo>
                    <a:pt x="1" y="0"/>
                  </a:moveTo>
                  <a:cubicBezTo>
                    <a:pt x="0" y="3"/>
                    <a:pt x="0" y="7"/>
                    <a:pt x="2" y="10"/>
                  </a:cubicBezTo>
                  <a:cubicBezTo>
                    <a:pt x="4" y="14"/>
                    <a:pt x="8" y="16"/>
                    <a:pt x="13" y="18"/>
                  </a:cubicBezTo>
                  <a:cubicBezTo>
                    <a:pt x="13" y="18"/>
                    <a:pt x="13" y="18"/>
                    <a:pt x="13" y="18"/>
                  </a:cubicBezTo>
                  <a:cubicBezTo>
                    <a:pt x="16" y="19"/>
                    <a:pt x="19" y="20"/>
                    <a:pt x="23" y="20"/>
                  </a:cubicBezTo>
                  <a:cubicBezTo>
                    <a:pt x="32" y="20"/>
                    <a:pt x="41" y="15"/>
                    <a:pt x="43" y="6"/>
                  </a:cubicBezTo>
                  <a:cubicBezTo>
                    <a:pt x="44" y="5"/>
                    <a:pt x="44" y="5"/>
                    <a:pt x="44" y="4"/>
                  </a:cubicBezTo>
                  <a:cubicBezTo>
                    <a:pt x="43" y="4"/>
                    <a:pt x="43" y="4"/>
                    <a:pt x="42" y="4"/>
                  </a:cubicBezTo>
                  <a:cubicBezTo>
                    <a:pt x="40" y="4"/>
                    <a:pt x="38" y="4"/>
                    <a:pt x="36" y="4"/>
                  </a:cubicBezTo>
                  <a:cubicBezTo>
                    <a:pt x="36" y="4"/>
                    <a:pt x="36" y="4"/>
                    <a:pt x="36" y="5"/>
                  </a:cubicBezTo>
                  <a:cubicBezTo>
                    <a:pt x="36" y="12"/>
                    <a:pt x="27" y="13"/>
                    <a:pt x="20" y="14"/>
                  </a:cubicBezTo>
                  <a:cubicBezTo>
                    <a:pt x="17" y="14"/>
                    <a:pt x="15" y="13"/>
                    <a:pt x="13" y="13"/>
                  </a:cubicBezTo>
                  <a:cubicBezTo>
                    <a:pt x="9" y="11"/>
                    <a:pt x="6" y="9"/>
                    <a:pt x="6" y="5"/>
                  </a:cubicBezTo>
                  <a:cubicBezTo>
                    <a:pt x="5" y="3"/>
                    <a:pt x="5" y="2"/>
                    <a:pt x="6" y="1"/>
                  </a:cubicBezTo>
                  <a:cubicBezTo>
                    <a:pt x="4" y="1"/>
                    <a:pt x="3" y="0"/>
                    <a:pt x="1"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9">
              <a:extLst>
                <a:ext uri="{FF2B5EF4-FFF2-40B4-BE49-F238E27FC236}">
                  <a16:creationId xmlns:a16="http://schemas.microsoft.com/office/drawing/2014/main" id="{DB1BD859-70F7-4E81-9C0F-3FA5089AF3DE}"/>
                </a:ext>
              </a:extLst>
            </p:cNvPr>
            <p:cNvSpPr>
              <a:spLocks noEditPoints="1"/>
            </p:cNvSpPr>
            <p:nvPr/>
          </p:nvSpPr>
          <p:spPr bwMode="auto">
            <a:xfrm>
              <a:off x="5265" y="2694"/>
              <a:ext cx="190" cy="107"/>
            </a:xfrm>
            <a:custGeom>
              <a:avLst/>
              <a:gdLst>
                <a:gd name="T0" fmla="*/ 32 w 80"/>
                <a:gd name="T1" fmla="*/ 37 h 45"/>
                <a:gd name="T2" fmla="*/ 22 w 80"/>
                <a:gd name="T3" fmla="*/ 34 h 45"/>
                <a:gd name="T4" fmla="*/ 35 w 80"/>
                <a:gd name="T5" fmla="*/ 9 h 45"/>
                <a:gd name="T6" fmla="*/ 39 w 80"/>
                <a:gd name="T7" fmla="*/ 9 h 45"/>
                <a:gd name="T8" fmla="*/ 62 w 80"/>
                <a:gd name="T9" fmla="*/ 31 h 45"/>
                <a:gd name="T10" fmla="*/ 32 w 80"/>
                <a:gd name="T11" fmla="*/ 37 h 45"/>
                <a:gd name="T12" fmla="*/ 42 w 80"/>
                <a:gd name="T13" fmla="*/ 0 h 45"/>
                <a:gd name="T14" fmla="*/ 6 w 80"/>
                <a:gd name="T15" fmla="*/ 24 h 45"/>
                <a:gd name="T16" fmla="*/ 25 w 80"/>
                <a:gd name="T17" fmla="*/ 42 h 45"/>
                <a:gd name="T18" fmla="*/ 25 w 80"/>
                <a:gd name="T19" fmla="*/ 42 h 45"/>
                <a:gd name="T20" fmla="*/ 42 w 80"/>
                <a:gd name="T21" fmla="*/ 45 h 45"/>
                <a:gd name="T22" fmla="*/ 75 w 80"/>
                <a:gd name="T23" fmla="*/ 27 h 45"/>
                <a:gd name="T24" fmla="*/ 42 w 80"/>
                <a:gd name="T25" fmla="*/ 0 h 45"/>
                <a:gd name="T26" fmla="*/ 42 w 80"/>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5">
                  <a:moveTo>
                    <a:pt x="32" y="37"/>
                  </a:moveTo>
                  <a:cubicBezTo>
                    <a:pt x="29" y="36"/>
                    <a:pt x="25" y="35"/>
                    <a:pt x="22" y="34"/>
                  </a:cubicBezTo>
                  <a:cubicBezTo>
                    <a:pt x="0" y="24"/>
                    <a:pt x="24" y="11"/>
                    <a:pt x="35" y="9"/>
                  </a:cubicBezTo>
                  <a:cubicBezTo>
                    <a:pt x="36" y="9"/>
                    <a:pt x="37" y="9"/>
                    <a:pt x="39" y="9"/>
                  </a:cubicBezTo>
                  <a:cubicBezTo>
                    <a:pt x="52" y="9"/>
                    <a:pt x="79" y="15"/>
                    <a:pt x="62" y="31"/>
                  </a:cubicBezTo>
                  <a:cubicBezTo>
                    <a:pt x="54" y="38"/>
                    <a:pt x="43" y="37"/>
                    <a:pt x="32" y="37"/>
                  </a:cubicBezTo>
                  <a:moveTo>
                    <a:pt x="42" y="0"/>
                  </a:moveTo>
                  <a:cubicBezTo>
                    <a:pt x="27" y="0"/>
                    <a:pt x="6" y="6"/>
                    <a:pt x="6" y="24"/>
                  </a:cubicBezTo>
                  <a:cubicBezTo>
                    <a:pt x="6" y="34"/>
                    <a:pt x="14" y="40"/>
                    <a:pt x="25" y="42"/>
                  </a:cubicBezTo>
                  <a:cubicBezTo>
                    <a:pt x="25" y="42"/>
                    <a:pt x="25" y="42"/>
                    <a:pt x="25" y="42"/>
                  </a:cubicBezTo>
                  <a:cubicBezTo>
                    <a:pt x="29" y="44"/>
                    <a:pt x="36" y="45"/>
                    <a:pt x="42" y="45"/>
                  </a:cubicBezTo>
                  <a:cubicBezTo>
                    <a:pt x="56" y="45"/>
                    <a:pt x="72" y="40"/>
                    <a:pt x="75" y="27"/>
                  </a:cubicBezTo>
                  <a:cubicBezTo>
                    <a:pt x="80" y="8"/>
                    <a:pt x="57" y="0"/>
                    <a:pt x="42" y="0"/>
                  </a:cubicBezTo>
                  <a:cubicBezTo>
                    <a:pt x="42" y="0"/>
                    <a:pt x="42" y="0"/>
                    <a:pt x="42"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30">
              <a:extLst>
                <a:ext uri="{FF2B5EF4-FFF2-40B4-BE49-F238E27FC236}">
                  <a16:creationId xmlns:a16="http://schemas.microsoft.com/office/drawing/2014/main" id="{10DE66FA-EE11-43E1-B39A-2FCCE444957E}"/>
                </a:ext>
              </a:extLst>
            </p:cNvPr>
            <p:cNvSpPr>
              <a:spLocks/>
            </p:cNvSpPr>
            <p:nvPr/>
          </p:nvSpPr>
          <p:spPr bwMode="auto">
            <a:xfrm>
              <a:off x="5458" y="2756"/>
              <a:ext cx="114" cy="36"/>
            </a:xfrm>
            <a:custGeom>
              <a:avLst/>
              <a:gdLst>
                <a:gd name="T0" fmla="*/ 33 w 48"/>
                <a:gd name="T1" fmla="*/ 0 h 15"/>
                <a:gd name="T2" fmla="*/ 31 w 48"/>
                <a:gd name="T3" fmla="*/ 0 h 15"/>
                <a:gd name="T4" fmla="*/ 0 w 48"/>
                <a:gd name="T5" fmla="*/ 15 h 15"/>
                <a:gd name="T6" fmla="*/ 12 w 48"/>
                <a:gd name="T7" fmla="*/ 11 h 15"/>
                <a:gd name="T8" fmla="*/ 48 w 48"/>
                <a:gd name="T9" fmla="*/ 2 h 15"/>
                <a:gd name="T10" fmla="*/ 33 w 48"/>
                <a:gd name="T11" fmla="*/ 0 h 15"/>
              </a:gdLst>
              <a:ahLst/>
              <a:cxnLst>
                <a:cxn ang="0">
                  <a:pos x="T0" y="T1"/>
                </a:cxn>
                <a:cxn ang="0">
                  <a:pos x="T2" y="T3"/>
                </a:cxn>
                <a:cxn ang="0">
                  <a:pos x="T4" y="T5"/>
                </a:cxn>
                <a:cxn ang="0">
                  <a:pos x="T6" y="T7"/>
                </a:cxn>
                <a:cxn ang="0">
                  <a:pos x="T8" y="T9"/>
                </a:cxn>
                <a:cxn ang="0">
                  <a:pos x="T10" y="T11"/>
                </a:cxn>
              </a:cxnLst>
              <a:rect l="0" t="0" r="r" b="b"/>
              <a:pathLst>
                <a:path w="48" h="15">
                  <a:moveTo>
                    <a:pt x="33" y="0"/>
                  </a:moveTo>
                  <a:cubicBezTo>
                    <a:pt x="32" y="0"/>
                    <a:pt x="32" y="0"/>
                    <a:pt x="31" y="0"/>
                  </a:cubicBezTo>
                  <a:cubicBezTo>
                    <a:pt x="23" y="1"/>
                    <a:pt x="4" y="6"/>
                    <a:pt x="0" y="15"/>
                  </a:cubicBezTo>
                  <a:cubicBezTo>
                    <a:pt x="4" y="14"/>
                    <a:pt x="8" y="12"/>
                    <a:pt x="12" y="11"/>
                  </a:cubicBezTo>
                  <a:cubicBezTo>
                    <a:pt x="24" y="7"/>
                    <a:pt x="36" y="4"/>
                    <a:pt x="48" y="2"/>
                  </a:cubicBezTo>
                  <a:cubicBezTo>
                    <a:pt x="43" y="1"/>
                    <a:pt x="38" y="0"/>
                    <a:pt x="33"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1">
              <a:extLst>
                <a:ext uri="{FF2B5EF4-FFF2-40B4-BE49-F238E27FC236}">
                  <a16:creationId xmlns:a16="http://schemas.microsoft.com/office/drawing/2014/main" id="{F93343AA-2EA5-4EDC-A27B-F94F6C3D2A45}"/>
                </a:ext>
              </a:extLst>
            </p:cNvPr>
            <p:cNvSpPr>
              <a:spLocks noEditPoints="1"/>
            </p:cNvSpPr>
            <p:nvPr/>
          </p:nvSpPr>
          <p:spPr bwMode="auto">
            <a:xfrm>
              <a:off x="5453" y="2761"/>
              <a:ext cx="169" cy="93"/>
            </a:xfrm>
            <a:custGeom>
              <a:avLst/>
              <a:gdLst>
                <a:gd name="T0" fmla="*/ 31 w 71"/>
                <a:gd name="T1" fmla="*/ 33 h 39"/>
                <a:gd name="T2" fmla="*/ 28 w 71"/>
                <a:gd name="T3" fmla="*/ 33 h 39"/>
                <a:gd name="T4" fmla="*/ 17 w 71"/>
                <a:gd name="T5" fmla="*/ 30 h 39"/>
                <a:gd name="T6" fmla="*/ 13 w 71"/>
                <a:gd name="T7" fmla="*/ 11 h 39"/>
                <a:gd name="T8" fmla="*/ 31 w 71"/>
                <a:gd name="T9" fmla="*/ 6 h 39"/>
                <a:gd name="T10" fmla="*/ 36 w 71"/>
                <a:gd name="T11" fmla="*/ 6 h 39"/>
                <a:gd name="T12" fmla="*/ 58 w 71"/>
                <a:gd name="T13" fmla="*/ 15 h 39"/>
                <a:gd name="T14" fmla="*/ 46 w 71"/>
                <a:gd name="T15" fmla="*/ 31 h 39"/>
                <a:gd name="T16" fmla="*/ 31 w 71"/>
                <a:gd name="T17" fmla="*/ 33 h 39"/>
                <a:gd name="T18" fmla="*/ 50 w 71"/>
                <a:gd name="T19" fmla="*/ 0 h 39"/>
                <a:gd name="T20" fmla="*/ 14 w 71"/>
                <a:gd name="T21" fmla="*/ 9 h 39"/>
                <a:gd name="T22" fmla="*/ 2 w 71"/>
                <a:gd name="T23" fmla="*/ 13 h 39"/>
                <a:gd name="T24" fmla="*/ 3 w 71"/>
                <a:gd name="T25" fmla="*/ 24 h 39"/>
                <a:gd name="T26" fmla="*/ 29 w 71"/>
                <a:gd name="T27" fmla="*/ 38 h 39"/>
                <a:gd name="T28" fmla="*/ 39 w 71"/>
                <a:gd name="T29" fmla="*/ 39 h 39"/>
                <a:gd name="T30" fmla="*/ 67 w 71"/>
                <a:gd name="T31" fmla="*/ 24 h 39"/>
                <a:gd name="T32" fmla="*/ 50 w 71"/>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9">
                  <a:moveTo>
                    <a:pt x="31" y="33"/>
                  </a:moveTo>
                  <a:cubicBezTo>
                    <a:pt x="30" y="33"/>
                    <a:pt x="29" y="33"/>
                    <a:pt x="28" y="33"/>
                  </a:cubicBezTo>
                  <a:cubicBezTo>
                    <a:pt x="24" y="32"/>
                    <a:pt x="20" y="31"/>
                    <a:pt x="17" y="30"/>
                  </a:cubicBezTo>
                  <a:cubicBezTo>
                    <a:pt x="9" y="26"/>
                    <a:pt x="4" y="17"/>
                    <a:pt x="13" y="11"/>
                  </a:cubicBezTo>
                  <a:cubicBezTo>
                    <a:pt x="18" y="7"/>
                    <a:pt x="25" y="7"/>
                    <a:pt x="31" y="6"/>
                  </a:cubicBezTo>
                  <a:cubicBezTo>
                    <a:pt x="32" y="6"/>
                    <a:pt x="34" y="6"/>
                    <a:pt x="36" y="6"/>
                  </a:cubicBezTo>
                  <a:cubicBezTo>
                    <a:pt x="44" y="6"/>
                    <a:pt x="53" y="8"/>
                    <a:pt x="58" y="15"/>
                  </a:cubicBezTo>
                  <a:cubicBezTo>
                    <a:pt x="65" y="23"/>
                    <a:pt x="50" y="29"/>
                    <a:pt x="46" y="31"/>
                  </a:cubicBezTo>
                  <a:cubicBezTo>
                    <a:pt x="41" y="32"/>
                    <a:pt x="36" y="33"/>
                    <a:pt x="31" y="33"/>
                  </a:cubicBezTo>
                  <a:moveTo>
                    <a:pt x="50" y="0"/>
                  </a:moveTo>
                  <a:cubicBezTo>
                    <a:pt x="38" y="2"/>
                    <a:pt x="26" y="5"/>
                    <a:pt x="14" y="9"/>
                  </a:cubicBezTo>
                  <a:cubicBezTo>
                    <a:pt x="10" y="10"/>
                    <a:pt x="6" y="12"/>
                    <a:pt x="2" y="13"/>
                  </a:cubicBezTo>
                  <a:cubicBezTo>
                    <a:pt x="0" y="16"/>
                    <a:pt x="0" y="20"/>
                    <a:pt x="3" y="24"/>
                  </a:cubicBezTo>
                  <a:cubicBezTo>
                    <a:pt x="9" y="32"/>
                    <a:pt x="19" y="37"/>
                    <a:pt x="29" y="38"/>
                  </a:cubicBezTo>
                  <a:cubicBezTo>
                    <a:pt x="32" y="39"/>
                    <a:pt x="36" y="39"/>
                    <a:pt x="39" y="39"/>
                  </a:cubicBezTo>
                  <a:cubicBezTo>
                    <a:pt x="51" y="39"/>
                    <a:pt x="64" y="35"/>
                    <a:pt x="67" y="24"/>
                  </a:cubicBezTo>
                  <a:cubicBezTo>
                    <a:pt x="71" y="11"/>
                    <a:pt x="61" y="4"/>
                    <a:pt x="50"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2">
              <a:extLst>
                <a:ext uri="{FF2B5EF4-FFF2-40B4-BE49-F238E27FC236}">
                  <a16:creationId xmlns:a16="http://schemas.microsoft.com/office/drawing/2014/main" id="{25022D2B-646B-44B3-9045-9CA317B5FD14}"/>
                </a:ext>
              </a:extLst>
            </p:cNvPr>
            <p:cNvSpPr>
              <a:spLocks/>
            </p:cNvSpPr>
            <p:nvPr/>
          </p:nvSpPr>
          <p:spPr bwMode="auto">
            <a:xfrm>
              <a:off x="5493" y="2651"/>
              <a:ext cx="69" cy="10"/>
            </a:xfrm>
            <a:custGeom>
              <a:avLst/>
              <a:gdLst>
                <a:gd name="T0" fmla="*/ 13 w 29"/>
                <a:gd name="T1" fmla="*/ 0 h 4"/>
                <a:gd name="T2" fmla="*/ 0 w 29"/>
                <a:gd name="T3" fmla="*/ 2 h 4"/>
                <a:gd name="T4" fmla="*/ 11 w 29"/>
                <a:gd name="T5" fmla="*/ 3 h 4"/>
                <a:gd name="T6" fmla="*/ 29 w 29"/>
                <a:gd name="T7" fmla="*/ 4 h 4"/>
                <a:gd name="T8" fmla="*/ 15 w 29"/>
                <a:gd name="T9" fmla="*/ 0 h 4"/>
                <a:gd name="T10" fmla="*/ 13 w 29"/>
                <a:gd name="T11" fmla="*/ 0 h 4"/>
              </a:gdLst>
              <a:ahLst/>
              <a:cxnLst>
                <a:cxn ang="0">
                  <a:pos x="T0" y="T1"/>
                </a:cxn>
                <a:cxn ang="0">
                  <a:pos x="T2" y="T3"/>
                </a:cxn>
                <a:cxn ang="0">
                  <a:pos x="T4" y="T5"/>
                </a:cxn>
                <a:cxn ang="0">
                  <a:pos x="T6" y="T7"/>
                </a:cxn>
                <a:cxn ang="0">
                  <a:pos x="T8" y="T9"/>
                </a:cxn>
                <a:cxn ang="0">
                  <a:pos x="T10" y="T11"/>
                </a:cxn>
              </a:cxnLst>
              <a:rect l="0" t="0" r="r" b="b"/>
              <a:pathLst>
                <a:path w="29" h="4">
                  <a:moveTo>
                    <a:pt x="13" y="0"/>
                  </a:moveTo>
                  <a:cubicBezTo>
                    <a:pt x="9" y="0"/>
                    <a:pt x="5" y="1"/>
                    <a:pt x="0" y="2"/>
                  </a:cubicBezTo>
                  <a:cubicBezTo>
                    <a:pt x="4" y="2"/>
                    <a:pt x="7" y="2"/>
                    <a:pt x="11" y="3"/>
                  </a:cubicBezTo>
                  <a:cubicBezTo>
                    <a:pt x="17" y="3"/>
                    <a:pt x="23" y="3"/>
                    <a:pt x="29" y="4"/>
                  </a:cubicBezTo>
                  <a:cubicBezTo>
                    <a:pt x="24" y="2"/>
                    <a:pt x="19" y="0"/>
                    <a:pt x="15" y="0"/>
                  </a:cubicBezTo>
                  <a:cubicBezTo>
                    <a:pt x="14" y="0"/>
                    <a:pt x="14" y="0"/>
                    <a:pt x="13"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3">
              <a:extLst>
                <a:ext uri="{FF2B5EF4-FFF2-40B4-BE49-F238E27FC236}">
                  <a16:creationId xmlns:a16="http://schemas.microsoft.com/office/drawing/2014/main" id="{44F3B6DD-9557-4ED9-A625-A501AB624F53}"/>
                </a:ext>
              </a:extLst>
            </p:cNvPr>
            <p:cNvSpPr>
              <a:spLocks noEditPoints="1"/>
            </p:cNvSpPr>
            <p:nvPr/>
          </p:nvSpPr>
          <p:spPr bwMode="auto">
            <a:xfrm>
              <a:off x="5453" y="2656"/>
              <a:ext cx="133" cy="76"/>
            </a:xfrm>
            <a:custGeom>
              <a:avLst/>
              <a:gdLst>
                <a:gd name="T0" fmla="*/ 24 w 56"/>
                <a:gd name="T1" fmla="*/ 27 h 32"/>
                <a:gd name="T2" fmla="*/ 10 w 56"/>
                <a:gd name="T3" fmla="*/ 23 h 32"/>
                <a:gd name="T4" fmla="*/ 11 w 56"/>
                <a:gd name="T5" fmla="*/ 10 h 32"/>
                <a:gd name="T6" fmla="*/ 21 w 56"/>
                <a:gd name="T7" fmla="*/ 6 h 32"/>
                <a:gd name="T8" fmla="*/ 30 w 56"/>
                <a:gd name="T9" fmla="*/ 5 h 32"/>
                <a:gd name="T10" fmla="*/ 34 w 56"/>
                <a:gd name="T11" fmla="*/ 5 h 32"/>
                <a:gd name="T12" fmla="*/ 44 w 56"/>
                <a:gd name="T13" fmla="*/ 21 h 32"/>
                <a:gd name="T14" fmla="*/ 25 w 56"/>
                <a:gd name="T15" fmla="*/ 27 h 32"/>
                <a:gd name="T16" fmla="*/ 24 w 56"/>
                <a:gd name="T17" fmla="*/ 27 h 32"/>
                <a:gd name="T18" fmla="*/ 17 w 56"/>
                <a:gd name="T19" fmla="*/ 0 h 32"/>
                <a:gd name="T20" fmla="*/ 2 w 56"/>
                <a:gd name="T21" fmla="*/ 20 h 32"/>
                <a:gd name="T22" fmla="*/ 21 w 56"/>
                <a:gd name="T23" fmla="*/ 31 h 32"/>
                <a:gd name="T24" fmla="*/ 23 w 56"/>
                <a:gd name="T25" fmla="*/ 31 h 32"/>
                <a:gd name="T26" fmla="*/ 23 w 56"/>
                <a:gd name="T27" fmla="*/ 31 h 32"/>
                <a:gd name="T28" fmla="*/ 31 w 56"/>
                <a:gd name="T29" fmla="*/ 32 h 32"/>
                <a:gd name="T30" fmla="*/ 54 w 56"/>
                <a:gd name="T31" fmla="*/ 19 h 32"/>
                <a:gd name="T32" fmla="*/ 46 w 56"/>
                <a:gd name="T33" fmla="*/ 2 h 32"/>
                <a:gd name="T34" fmla="*/ 28 w 56"/>
                <a:gd name="T35" fmla="*/ 1 h 32"/>
                <a:gd name="T36" fmla="*/ 17 w 56"/>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32">
                  <a:moveTo>
                    <a:pt x="24" y="27"/>
                  </a:moveTo>
                  <a:cubicBezTo>
                    <a:pt x="19" y="27"/>
                    <a:pt x="14" y="26"/>
                    <a:pt x="10" y="23"/>
                  </a:cubicBezTo>
                  <a:cubicBezTo>
                    <a:pt x="6" y="17"/>
                    <a:pt x="7" y="13"/>
                    <a:pt x="11" y="10"/>
                  </a:cubicBezTo>
                  <a:cubicBezTo>
                    <a:pt x="14" y="8"/>
                    <a:pt x="18" y="7"/>
                    <a:pt x="21" y="6"/>
                  </a:cubicBezTo>
                  <a:cubicBezTo>
                    <a:pt x="24" y="5"/>
                    <a:pt x="27" y="5"/>
                    <a:pt x="30" y="5"/>
                  </a:cubicBezTo>
                  <a:cubicBezTo>
                    <a:pt x="31" y="5"/>
                    <a:pt x="33" y="5"/>
                    <a:pt x="34" y="5"/>
                  </a:cubicBezTo>
                  <a:cubicBezTo>
                    <a:pt x="42" y="6"/>
                    <a:pt x="53" y="14"/>
                    <a:pt x="44" y="21"/>
                  </a:cubicBezTo>
                  <a:cubicBezTo>
                    <a:pt x="38" y="25"/>
                    <a:pt x="32" y="26"/>
                    <a:pt x="25" y="27"/>
                  </a:cubicBezTo>
                  <a:cubicBezTo>
                    <a:pt x="25" y="27"/>
                    <a:pt x="24" y="27"/>
                    <a:pt x="24" y="27"/>
                  </a:cubicBezTo>
                  <a:moveTo>
                    <a:pt x="17" y="0"/>
                  </a:moveTo>
                  <a:cubicBezTo>
                    <a:pt x="8" y="3"/>
                    <a:pt x="0" y="10"/>
                    <a:pt x="2" y="20"/>
                  </a:cubicBezTo>
                  <a:cubicBezTo>
                    <a:pt x="3" y="28"/>
                    <a:pt x="12" y="31"/>
                    <a:pt x="21" y="31"/>
                  </a:cubicBezTo>
                  <a:cubicBezTo>
                    <a:pt x="22" y="31"/>
                    <a:pt x="23" y="31"/>
                    <a:pt x="23" y="31"/>
                  </a:cubicBezTo>
                  <a:cubicBezTo>
                    <a:pt x="23" y="31"/>
                    <a:pt x="23" y="31"/>
                    <a:pt x="23" y="31"/>
                  </a:cubicBezTo>
                  <a:cubicBezTo>
                    <a:pt x="26" y="32"/>
                    <a:pt x="28" y="32"/>
                    <a:pt x="31" y="32"/>
                  </a:cubicBezTo>
                  <a:cubicBezTo>
                    <a:pt x="41" y="32"/>
                    <a:pt x="52" y="29"/>
                    <a:pt x="54" y="19"/>
                  </a:cubicBezTo>
                  <a:cubicBezTo>
                    <a:pt x="56" y="11"/>
                    <a:pt x="52" y="5"/>
                    <a:pt x="46" y="2"/>
                  </a:cubicBezTo>
                  <a:cubicBezTo>
                    <a:pt x="40" y="1"/>
                    <a:pt x="34" y="1"/>
                    <a:pt x="28" y="1"/>
                  </a:cubicBezTo>
                  <a:cubicBezTo>
                    <a:pt x="24" y="0"/>
                    <a:pt x="21" y="0"/>
                    <a:pt x="17"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4">
              <a:extLst>
                <a:ext uri="{FF2B5EF4-FFF2-40B4-BE49-F238E27FC236}">
                  <a16:creationId xmlns:a16="http://schemas.microsoft.com/office/drawing/2014/main" id="{72F97B00-2ABA-4E99-9DF3-FB264727342D}"/>
                </a:ext>
              </a:extLst>
            </p:cNvPr>
            <p:cNvSpPr>
              <a:spLocks/>
            </p:cNvSpPr>
            <p:nvPr/>
          </p:nvSpPr>
          <p:spPr bwMode="auto">
            <a:xfrm>
              <a:off x="5629" y="2635"/>
              <a:ext cx="180" cy="62"/>
            </a:xfrm>
            <a:custGeom>
              <a:avLst/>
              <a:gdLst>
                <a:gd name="T0" fmla="*/ 37 w 76"/>
                <a:gd name="T1" fmla="*/ 0 h 26"/>
                <a:gd name="T2" fmla="*/ 36 w 76"/>
                <a:gd name="T3" fmla="*/ 0 h 26"/>
                <a:gd name="T4" fmla="*/ 0 w 76"/>
                <a:gd name="T5" fmla="*/ 15 h 26"/>
                <a:gd name="T6" fmla="*/ 6 w 76"/>
                <a:gd name="T7" fmla="*/ 16 h 26"/>
                <a:gd name="T8" fmla="*/ 28 w 76"/>
                <a:gd name="T9" fmla="*/ 8 h 26"/>
                <a:gd name="T10" fmla="*/ 36 w 76"/>
                <a:gd name="T11" fmla="*/ 7 h 26"/>
                <a:gd name="T12" fmla="*/ 47 w 76"/>
                <a:gd name="T13" fmla="*/ 8 h 26"/>
                <a:gd name="T14" fmla="*/ 60 w 76"/>
                <a:gd name="T15" fmla="*/ 24 h 26"/>
                <a:gd name="T16" fmla="*/ 70 w 76"/>
                <a:gd name="T17" fmla="*/ 26 h 26"/>
                <a:gd name="T18" fmla="*/ 37 w 7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6">
                  <a:moveTo>
                    <a:pt x="37" y="0"/>
                  </a:moveTo>
                  <a:cubicBezTo>
                    <a:pt x="36" y="0"/>
                    <a:pt x="36" y="0"/>
                    <a:pt x="36" y="0"/>
                  </a:cubicBezTo>
                  <a:cubicBezTo>
                    <a:pt x="23" y="0"/>
                    <a:pt x="7" y="3"/>
                    <a:pt x="0" y="15"/>
                  </a:cubicBezTo>
                  <a:cubicBezTo>
                    <a:pt x="2" y="15"/>
                    <a:pt x="4" y="15"/>
                    <a:pt x="6" y="16"/>
                  </a:cubicBezTo>
                  <a:cubicBezTo>
                    <a:pt x="11" y="10"/>
                    <a:pt x="22" y="8"/>
                    <a:pt x="28" y="8"/>
                  </a:cubicBezTo>
                  <a:cubicBezTo>
                    <a:pt x="31" y="7"/>
                    <a:pt x="33" y="7"/>
                    <a:pt x="36" y="7"/>
                  </a:cubicBezTo>
                  <a:cubicBezTo>
                    <a:pt x="39" y="7"/>
                    <a:pt x="43" y="8"/>
                    <a:pt x="47" y="8"/>
                  </a:cubicBezTo>
                  <a:cubicBezTo>
                    <a:pt x="56" y="9"/>
                    <a:pt x="62" y="17"/>
                    <a:pt x="60" y="24"/>
                  </a:cubicBezTo>
                  <a:cubicBezTo>
                    <a:pt x="64" y="25"/>
                    <a:pt x="67" y="25"/>
                    <a:pt x="70" y="26"/>
                  </a:cubicBezTo>
                  <a:cubicBezTo>
                    <a:pt x="76" y="6"/>
                    <a:pt x="53" y="0"/>
                    <a:pt x="37"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5">
              <a:extLst>
                <a:ext uri="{FF2B5EF4-FFF2-40B4-BE49-F238E27FC236}">
                  <a16:creationId xmlns:a16="http://schemas.microsoft.com/office/drawing/2014/main" id="{76FC55BA-D7AA-42B3-8043-57BC89A88B30}"/>
                </a:ext>
              </a:extLst>
            </p:cNvPr>
            <p:cNvSpPr>
              <a:spLocks/>
            </p:cNvSpPr>
            <p:nvPr/>
          </p:nvSpPr>
          <p:spPr bwMode="auto">
            <a:xfrm>
              <a:off x="5617" y="2670"/>
              <a:ext cx="178" cy="69"/>
            </a:xfrm>
            <a:custGeom>
              <a:avLst/>
              <a:gdLst>
                <a:gd name="T0" fmla="*/ 5 w 75"/>
                <a:gd name="T1" fmla="*/ 0 h 29"/>
                <a:gd name="T2" fmla="*/ 3 w 75"/>
                <a:gd name="T3" fmla="*/ 7 h 29"/>
                <a:gd name="T4" fmla="*/ 27 w 75"/>
                <a:gd name="T5" fmla="*/ 27 h 29"/>
                <a:gd name="T6" fmla="*/ 42 w 75"/>
                <a:gd name="T7" fmla="*/ 29 h 29"/>
                <a:gd name="T8" fmla="*/ 74 w 75"/>
                <a:gd name="T9" fmla="*/ 14 h 29"/>
                <a:gd name="T10" fmla="*/ 75 w 75"/>
                <a:gd name="T11" fmla="*/ 11 h 29"/>
                <a:gd name="T12" fmla="*/ 65 w 75"/>
                <a:gd name="T13" fmla="*/ 9 h 29"/>
                <a:gd name="T14" fmla="*/ 58 w 75"/>
                <a:gd name="T15" fmla="*/ 18 h 29"/>
                <a:gd name="T16" fmla="*/ 38 w 75"/>
                <a:gd name="T17" fmla="*/ 22 h 29"/>
                <a:gd name="T18" fmla="*/ 29 w 75"/>
                <a:gd name="T19" fmla="*/ 21 h 29"/>
                <a:gd name="T20" fmla="*/ 21 w 75"/>
                <a:gd name="T21" fmla="*/ 21 h 29"/>
                <a:gd name="T22" fmla="*/ 19 w 75"/>
                <a:gd name="T23" fmla="*/ 21 h 29"/>
                <a:gd name="T24" fmla="*/ 8 w 75"/>
                <a:gd name="T25" fmla="*/ 10 h 29"/>
                <a:gd name="T26" fmla="*/ 11 w 75"/>
                <a:gd name="T27" fmla="*/ 1 h 29"/>
                <a:gd name="T28" fmla="*/ 5 w 75"/>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29">
                  <a:moveTo>
                    <a:pt x="5" y="0"/>
                  </a:moveTo>
                  <a:cubicBezTo>
                    <a:pt x="4" y="2"/>
                    <a:pt x="3" y="4"/>
                    <a:pt x="3" y="7"/>
                  </a:cubicBezTo>
                  <a:cubicBezTo>
                    <a:pt x="0" y="22"/>
                    <a:pt x="14" y="27"/>
                    <a:pt x="27" y="27"/>
                  </a:cubicBezTo>
                  <a:cubicBezTo>
                    <a:pt x="32" y="29"/>
                    <a:pt x="37" y="29"/>
                    <a:pt x="42" y="29"/>
                  </a:cubicBezTo>
                  <a:cubicBezTo>
                    <a:pt x="56" y="29"/>
                    <a:pt x="70" y="25"/>
                    <a:pt x="74" y="14"/>
                  </a:cubicBezTo>
                  <a:cubicBezTo>
                    <a:pt x="75" y="13"/>
                    <a:pt x="75" y="12"/>
                    <a:pt x="75" y="11"/>
                  </a:cubicBezTo>
                  <a:cubicBezTo>
                    <a:pt x="72" y="10"/>
                    <a:pt x="69" y="10"/>
                    <a:pt x="65" y="9"/>
                  </a:cubicBezTo>
                  <a:cubicBezTo>
                    <a:pt x="65" y="13"/>
                    <a:pt x="62" y="16"/>
                    <a:pt x="58" y="18"/>
                  </a:cubicBezTo>
                  <a:cubicBezTo>
                    <a:pt x="52" y="21"/>
                    <a:pt x="45" y="22"/>
                    <a:pt x="38" y="22"/>
                  </a:cubicBezTo>
                  <a:cubicBezTo>
                    <a:pt x="35" y="22"/>
                    <a:pt x="32" y="21"/>
                    <a:pt x="29" y="21"/>
                  </a:cubicBezTo>
                  <a:cubicBezTo>
                    <a:pt x="27" y="21"/>
                    <a:pt x="24" y="21"/>
                    <a:pt x="21" y="21"/>
                  </a:cubicBezTo>
                  <a:cubicBezTo>
                    <a:pt x="20" y="21"/>
                    <a:pt x="20" y="21"/>
                    <a:pt x="19" y="21"/>
                  </a:cubicBezTo>
                  <a:cubicBezTo>
                    <a:pt x="14" y="19"/>
                    <a:pt x="9" y="16"/>
                    <a:pt x="8" y="10"/>
                  </a:cubicBezTo>
                  <a:cubicBezTo>
                    <a:pt x="8" y="6"/>
                    <a:pt x="9" y="3"/>
                    <a:pt x="11" y="1"/>
                  </a:cubicBezTo>
                  <a:cubicBezTo>
                    <a:pt x="9" y="0"/>
                    <a:pt x="7" y="0"/>
                    <a:pt x="5"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6">
              <a:extLst>
                <a:ext uri="{FF2B5EF4-FFF2-40B4-BE49-F238E27FC236}">
                  <a16:creationId xmlns:a16="http://schemas.microsoft.com/office/drawing/2014/main" id="{047B3D8C-2D05-4989-9924-A6BDC1FD841A}"/>
                </a:ext>
              </a:extLst>
            </p:cNvPr>
            <p:cNvSpPr>
              <a:spLocks/>
            </p:cNvSpPr>
            <p:nvPr/>
          </p:nvSpPr>
          <p:spPr bwMode="auto">
            <a:xfrm>
              <a:off x="5824" y="2654"/>
              <a:ext cx="232" cy="50"/>
            </a:xfrm>
            <a:custGeom>
              <a:avLst/>
              <a:gdLst>
                <a:gd name="T0" fmla="*/ 76 w 98"/>
                <a:gd name="T1" fmla="*/ 0 h 21"/>
                <a:gd name="T2" fmla="*/ 75 w 98"/>
                <a:gd name="T3" fmla="*/ 0 h 21"/>
                <a:gd name="T4" fmla="*/ 51 w 98"/>
                <a:gd name="T5" fmla="*/ 16 h 21"/>
                <a:gd name="T6" fmla="*/ 45 w 98"/>
                <a:gd name="T7" fmla="*/ 13 h 21"/>
                <a:gd name="T8" fmla="*/ 26 w 98"/>
                <a:gd name="T9" fmla="*/ 10 h 21"/>
                <a:gd name="T10" fmla="*/ 0 w 98"/>
                <a:gd name="T11" fmla="*/ 19 h 21"/>
                <a:gd name="T12" fmla="*/ 11 w 98"/>
                <a:gd name="T13" fmla="*/ 20 h 21"/>
                <a:gd name="T14" fmla="*/ 11 w 98"/>
                <a:gd name="T15" fmla="*/ 20 h 21"/>
                <a:gd name="T16" fmla="*/ 25 w 98"/>
                <a:gd name="T17" fmla="*/ 17 h 21"/>
                <a:gd name="T18" fmla="*/ 39 w 98"/>
                <a:gd name="T19" fmla="*/ 19 h 21"/>
                <a:gd name="T20" fmla="*/ 45 w 98"/>
                <a:gd name="T21" fmla="*/ 21 h 21"/>
                <a:gd name="T22" fmla="*/ 59 w 98"/>
                <a:gd name="T23" fmla="*/ 20 h 21"/>
                <a:gd name="T24" fmla="*/ 57 w 98"/>
                <a:gd name="T25" fmla="*/ 13 h 21"/>
                <a:gd name="T26" fmla="*/ 70 w 98"/>
                <a:gd name="T27" fmla="*/ 6 h 21"/>
                <a:gd name="T28" fmla="*/ 75 w 98"/>
                <a:gd name="T29" fmla="*/ 6 h 21"/>
                <a:gd name="T30" fmla="*/ 82 w 98"/>
                <a:gd name="T31" fmla="*/ 7 h 21"/>
                <a:gd name="T32" fmla="*/ 88 w 98"/>
                <a:gd name="T33" fmla="*/ 17 h 21"/>
                <a:gd name="T34" fmla="*/ 97 w 98"/>
                <a:gd name="T35" fmla="*/ 15 h 21"/>
                <a:gd name="T36" fmla="*/ 76 w 98"/>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21">
                  <a:moveTo>
                    <a:pt x="76" y="0"/>
                  </a:moveTo>
                  <a:cubicBezTo>
                    <a:pt x="76" y="0"/>
                    <a:pt x="76" y="0"/>
                    <a:pt x="75" y="0"/>
                  </a:cubicBezTo>
                  <a:cubicBezTo>
                    <a:pt x="67" y="0"/>
                    <a:pt x="49" y="5"/>
                    <a:pt x="51" y="16"/>
                  </a:cubicBezTo>
                  <a:cubicBezTo>
                    <a:pt x="49" y="15"/>
                    <a:pt x="47" y="14"/>
                    <a:pt x="45" y="13"/>
                  </a:cubicBezTo>
                  <a:cubicBezTo>
                    <a:pt x="40" y="11"/>
                    <a:pt x="34" y="10"/>
                    <a:pt x="26" y="10"/>
                  </a:cubicBezTo>
                  <a:cubicBezTo>
                    <a:pt x="16" y="10"/>
                    <a:pt x="5" y="12"/>
                    <a:pt x="0" y="19"/>
                  </a:cubicBezTo>
                  <a:cubicBezTo>
                    <a:pt x="3" y="19"/>
                    <a:pt x="7" y="20"/>
                    <a:pt x="11" y="20"/>
                  </a:cubicBezTo>
                  <a:cubicBezTo>
                    <a:pt x="11" y="20"/>
                    <a:pt x="11" y="20"/>
                    <a:pt x="11" y="20"/>
                  </a:cubicBezTo>
                  <a:cubicBezTo>
                    <a:pt x="15" y="18"/>
                    <a:pt x="20" y="17"/>
                    <a:pt x="25" y="17"/>
                  </a:cubicBezTo>
                  <a:cubicBezTo>
                    <a:pt x="30" y="17"/>
                    <a:pt x="35" y="18"/>
                    <a:pt x="39" y="19"/>
                  </a:cubicBezTo>
                  <a:cubicBezTo>
                    <a:pt x="41" y="19"/>
                    <a:pt x="43" y="20"/>
                    <a:pt x="45" y="21"/>
                  </a:cubicBezTo>
                  <a:cubicBezTo>
                    <a:pt x="50" y="21"/>
                    <a:pt x="54" y="21"/>
                    <a:pt x="59" y="20"/>
                  </a:cubicBezTo>
                  <a:cubicBezTo>
                    <a:pt x="57" y="19"/>
                    <a:pt x="56" y="16"/>
                    <a:pt x="57" y="13"/>
                  </a:cubicBezTo>
                  <a:cubicBezTo>
                    <a:pt x="59" y="8"/>
                    <a:pt x="66" y="7"/>
                    <a:pt x="70" y="6"/>
                  </a:cubicBezTo>
                  <a:cubicBezTo>
                    <a:pt x="72" y="6"/>
                    <a:pt x="74" y="6"/>
                    <a:pt x="75" y="6"/>
                  </a:cubicBezTo>
                  <a:cubicBezTo>
                    <a:pt x="78" y="6"/>
                    <a:pt x="80" y="6"/>
                    <a:pt x="82" y="7"/>
                  </a:cubicBezTo>
                  <a:cubicBezTo>
                    <a:pt x="87" y="9"/>
                    <a:pt x="89" y="13"/>
                    <a:pt x="88" y="17"/>
                  </a:cubicBezTo>
                  <a:cubicBezTo>
                    <a:pt x="91" y="16"/>
                    <a:pt x="94" y="16"/>
                    <a:pt x="97" y="15"/>
                  </a:cubicBezTo>
                  <a:cubicBezTo>
                    <a:pt x="98" y="6"/>
                    <a:pt x="85" y="0"/>
                    <a:pt x="76"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37">
              <a:extLst>
                <a:ext uri="{FF2B5EF4-FFF2-40B4-BE49-F238E27FC236}">
                  <a16:creationId xmlns:a16="http://schemas.microsoft.com/office/drawing/2014/main" id="{AB126152-E3A1-42FB-99E1-62460AB84D90}"/>
                </a:ext>
              </a:extLst>
            </p:cNvPr>
            <p:cNvSpPr>
              <a:spLocks noEditPoints="1"/>
            </p:cNvSpPr>
            <p:nvPr/>
          </p:nvSpPr>
          <p:spPr bwMode="auto">
            <a:xfrm>
              <a:off x="5809" y="2689"/>
              <a:ext cx="373" cy="110"/>
            </a:xfrm>
            <a:custGeom>
              <a:avLst/>
              <a:gdLst>
                <a:gd name="T0" fmla="*/ 103 w 157"/>
                <a:gd name="T1" fmla="*/ 39 h 46"/>
                <a:gd name="T2" fmla="*/ 96 w 157"/>
                <a:gd name="T3" fmla="*/ 37 h 46"/>
                <a:gd name="T4" fmla="*/ 98 w 157"/>
                <a:gd name="T5" fmla="*/ 15 h 46"/>
                <a:gd name="T6" fmla="*/ 115 w 157"/>
                <a:gd name="T7" fmla="*/ 11 h 46"/>
                <a:gd name="T8" fmla="*/ 122 w 157"/>
                <a:gd name="T9" fmla="*/ 12 h 46"/>
                <a:gd name="T10" fmla="*/ 136 w 157"/>
                <a:gd name="T11" fmla="*/ 29 h 46"/>
                <a:gd name="T12" fmla="*/ 125 w 157"/>
                <a:gd name="T13" fmla="*/ 36 h 46"/>
                <a:gd name="T14" fmla="*/ 103 w 157"/>
                <a:gd name="T15" fmla="*/ 39 h 46"/>
                <a:gd name="T16" fmla="*/ 103 w 157"/>
                <a:gd name="T17" fmla="*/ 0 h 46"/>
                <a:gd name="T18" fmla="*/ 94 w 157"/>
                <a:gd name="T19" fmla="*/ 2 h 46"/>
                <a:gd name="T20" fmla="*/ 90 w 157"/>
                <a:gd name="T21" fmla="*/ 6 h 46"/>
                <a:gd name="T22" fmla="*/ 79 w 157"/>
                <a:gd name="T23" fmla="*/ 8 h 46"/>
                <a:gd name="T24" fmla="*/ 73 w 157"/>
                <a:gd name="T25" fmla="*/ 8 h 46"/>
                <a:gd name="T26" fmla="*/ 68 w 157"/>
                <a:gd name="T27" fmla="*/ 7 h 46"/>
                <a:gd name="T28" fmla="*/ 65 w 157"/>
                <a:gd name="T29" fmla="*/ 5 h 46"/>
                <a:gd name="T30" fmla="*/ 51 w 157"/>
                <a:gd name="T31" fmla="*/ 6 h 46"/>
                <a:gd name="T32" fmla="*/ 58 w 157"/>
                <a:gd name="T33" fmla="*/ 13 h 46"/>
                <a:gd name="T34" fmla="*/ 46 w 157"/>
                <a:gd name="T35" fmla="*/ 31 h 46"/>
                <a:gd name="T36" fmla="*/ 36 w 157"/>
                <a:gd name="T37" fmla="*/ 33 h 46"/>
                <a:gd name="T38" fmla="*/ 18 w 157"/>
                <a:gd name="T39" fmla="*/ 29 h 46"/>
                <a:gd name="T40" fmla="*/ 17 w 157"/>
                <a:gd name="T41" fmla="*/ 5 h 46"/>
                <a:gd name="T42" fmla="*/ 6 w 157"/>
                <a:gd name="T43" fmla="*/ 4 h 46"/>
                <a:gd name="T44" fmla="*/ 4 w 157"/>
                <a:gd name="T45" fmla="*/ 7 h 46"/>
                <a:gd name="T46" fmla="*/ 9 w 157"/>
                <a:gd name="T47" fmla="*/ 29 h 46"/>
                <a:gd name="T48" fmla="*/ 36 w 157"/>
                <a:gd name="T49" fmla="*/ 40 h 46"/>
                <a:gd name="T50" fmla="*/ 60 w 157"/>
                <a:gd name="T51" fmla="*/ 34 h 46"/>
                <a:gd name="T52" fmla="*/ 66 w 157"/>
                <a:gd name="T53" fmla="*/ 11 h 46"/>
                <a:gd name="T54" fmla="*/ 82 w 157"/>
                <a:gd name="T55" fmla="*/ 16 h 46"/>
                <a:gd name="T56" fmla="*/ 86 w 157"/>
                <a:gd name="T57" fmla="*/ 15 h 46"/>
                <a:gd name="T58" fmla="*/ 82 w 157"/>
                <a:gd name="T59" fmla="*/ 31 h 46"/>
                <a:gd name="T60" fmla="*/ 109 w 157"/>
                <a:gd name="T61" fmla="*/ 45 h 46"/>
                <a:gd name="T62" fmla="*/ 109 w 157"/>
                <a:gd name="T63" fmla="*/ 45 h 46"/>
                <a:gd name="T64" fmla="*/ 114 w 157"/>
                <a:gd name="T65" fmla="*/ 46 h 46"/>
                <a:gd name="T66" fmla="*/ 142 w 157"/>
                <a:gd name="T67" fmla="*/ 35 h 46"/>
                <a:gd name="T68" fmla="*/ 142 w 157"/>
                <a:gd name="T69" fmla="*/ 35 h 46"/>
                <a:gd name="T70" fmla="*/ 119 w 157"/>
                <a:gd name="T71" fmla="*/ 4 h 46"/>
                <a:gd name="T72" fmla="*/ 117 w 157"/>
                <a:gd name="T73" fmla="*/ 4 h 46"/>
                <a:gd name="T74" fmla="*/ 101 w 157"/>
                <a:gd name="T75" fmla="*/ 6 h 46"/>
                <a:gd name="T76" fmla="*/ 103 w 157"/>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46">
                  <a:moveTo>
                    <a:pt x="103" y="39"/>
                  </a:moveTo>
                  <a:cubicBezTo>
                    <a:pt x="101" y="39"/>
                    <a:pt x="98" y="38"/>
                    <a:pt x="96" y="37"/>
                  </a:cubicBezTo>
                  <a:cubicBezTo>
                    <a:pt x="84" y="32"/>
                    <a:pt x="88" y="19"/>
                    <a:pt x="98" y="15"/>
                  </a:cubicBezTo>
                  <a:cubicBezTo>
                    <a:pt x="103" y="12"/>
                    <a:pt x="109" y="11"/>
                    <a:pt x="115" y="11"/>
                  </a:cubicBezTo>
                  <a:cubicBezTo>
                    <a:pt x="117" y="11"/>
                    <a:pt x="120" y="12"/>
                    <a:pt x="122" y="12"/>
                  </a:cubicBezTo>
                  <a:cubicBezTo>
                    <a:pt x="128" y="12"/>
                    <a:pt x="143" y="19"/>
                    <a:pt x="136" y="29"/>
                  </a:cubicBezTo>
                  <a:cubicBezTo>
                    <a:pt x="133" y="33"/>
                    <a:pt x="129" y="35"/>
                    <a:pt x="125" y="36"/>
                  </a:cubicBezTo>
                  <a:cubicBezTo>
                    <a:pt x="118" y="38"/>
                    <a:pt x="110" y="39"/>
                    <a:pt x="103" y="39"/>
                  </a:cubicBezTo>
                  <a:moveTo>
                    <a:pt x="103" y="0"/>
                  </a:moveTo>
                  <a:cubicBezTo>
                    <a:pt x="100" y="1"/>
                    <a:pt x="97" y="1"/>
                    <a:pt x="94" y="2"/>
                  </a:cubicBezTo>
                  <a:cubicBezTo>
                    <a:pt x="93" y="4"/>
                    <a:pt x="92" y="5"/>
                    <a:pt x="90" y="6"/>
                  </a:cubicBezTo>
                  <a:cubicBezTo>
                    <a:pt x="87" y="8"/>
                    <a:pt x="83" y="8"/>
                    <a:pt x="79" y="8"/>
                  </a:cubicBezTo>
                  <a:cubicBezTo>
                    <a:pt x="77" y="8"/>
                    <a:pt x="75" y="8"/>
                    <a:pt x="73" y="8"/>
                  </a:cubicBezTo>
                  <a:cubicBezTo>
                    <a:pt x="72" y="8"/>
                    <a:pt x="70" y="7"/>
                    <a:pt x="68" y="7"/>
                  </a:cubicBezTo>
                  <a:cubicBezTo>
                    <a:pt x="67" y="6"/>
                    <a:pt x="66" y="6"/>
                    <a:pt x="65" y="5"/>
                  </a:cubicBezTo>
                  <a:cubicBezTo>
                    <a:pt x="60" y="6"/>
                    <a:pt x="56" y="6"/>
                    <a:pt x="51" y="6"/>
                  </a:cubicBezTo>
                  <a:cubicBezTo>
                    <a:pt x="54" y="8"/>
                    <a:pt x="56" y="10"/>
                    <a:pt x="58" y="13"/>
                  </a:cubicBezTo>
                  <a:cubicBezTo>
                    <a:pt x="66" y="23"/>
                    <a:pt x="53" y="29"/>
                    <a:pt x="46" y="31"/>
                  </a:cubicBezTo>
                  <a:cubicBezTo>
                    <a:pt x="43" y="32"/>
                    <a:pt x="39" y="33"/>
                    <a:pt x="36" y="33"/>
                  </a:cubicBezTo>
                  <a:cubicBezTo>
                    <a:pt x="30" y="33"/>
                    <a:pt x="24" y="31"/>
                    <a:pt x="18" y="29"/>
                  </a:cubicBezTo>
                  <a:cubicBezTo>
                    <a:pt x="9" y="23"/>
                    <a:pt x="6" y="10"/>
                    <a:pt x="17" y="5"/>
                  </a:cubicBezTo>
                  <a:cubicBezTo>
                    <a:pt x="13" y="5"/>
                    <a:pt x="9" y="4"/>
                    <a:pt x="6" y="4"/>
                  </a:cubicBezTo>
                  <a:cubicBezTo>
                    <a:pt x="5" y="5"/>
                    <a:pt x="4" y="6"/>
                    <a:pt x="4" y="7"/>
                  </a:cubicBezTo>
                  <a:cubicBezTo>
                    <a:pt x="0" y="17"/>
                    <a:pt x="3" y="24"/>
                    <a:pt x="9" y="29"/>
                  </a:cubicBezTo>
                  <a:cubicBezTo>
                    <a:pt x="15" y="37"/>
                    <a:pt x="25" y="40"/>
                    <a:pt x="36" y="40"/>
                  </a:cubicBezTo>
                  <a:cubicBezTo>
                    <a:pt x="44" y="40"/>
                    <a:pt x="53" y="38"/>
                    <a:pt x="60" y="34"/>
                  </a:cubicBezTo>
                  <a:cubicBezTo>
                    <a:pt x="71" y="28"/>
                    <a:pt x="70" y="19"/>
                    <a:pt x="66" y="11"/>
                  </a:cubicBezTo>
                  <a:cubicBezTo>
                    <a:pt x="70" y="14"/>
                    <a:pt x="76" y="16"/>
                    <a:pt x="82" y="16"/>
                  </a:cubicBezTo>
                  <a:cubicBezTo>
                    <a:pt x="83" y="16"/>
                    <a:pt x="85" y="15"/>
                    <a:pt x="86" y="15"/>
                  </a:cubicBezTo>
                  <a:cubicBezTo>
                    <a:pt x="83" y="19"/>
                    <a:pt x="81" y="24"/>
                    <a:pt x="82" y="31"/>
                  </a:cubicBezTo>
                  <a:cubicBezTo>
                    <a:pt x="84" y="42"/>
                    <a:pt x="97" y="45"/>
                    <a:pt x="109" y="45"/>
                  </a:cubicBezTo>
                  <a:cubicBezTo>
                    <a:pt x="109" y="45"/>
                    <a:pt x="109" y="45"/>
                    <a:pt x="109" y="45"/>
                  </a:cubicBezTo>
                  <a:cubicBezTo>
                    <a:pt x="111" y="46"/>
                    <a:pt x="112" y="46"/>
                    <a:pt x="114" y="46"/>
                  </a:cubicBezTo>
                  <a:cubicBezTo>
                    <a:pt x="123" y="42"/>
                    <a:pt x="133" y="38"/>
                    <a:pt x="142" y="35"/>
                  </a:cubicBezTo>
                  <a:cubicBezTo>
                    <a:pt x="142" y="35"/>
                    <a:pt x="142" y="35"/>
                    <a:pt x="142" y="35"/>
                  </a:cubicBezTo>
                  <a:cubicBezTo>
                    <a:pt x="157" y="18"/>
                    <a:pt x="133" y="5"/>
                    <a:pt x="119" y="4"/>
                  </a:cubicBezTo>
                  <a:cubicBezTo>
                    <a:pt x="118" y="4"/>
                    <a:pt x="118" y="4"/>
                    <a:pt x="117" y="4"/>
                  </a:cubicBezTo>
                  <a:cubicBezTo>
                    <a:pt x="112" y="4"/>
                    <a:pt x="106" y="4"/>
                    <a:pt x="101" y="6"/>
                  </a:cubicBezTo>
                  <a:cubicBezTo>
                    <a:pt x="102" y="4"/>
                    <a:pt x="103" y="2"/>
                    <a:pt x="103"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8">
              <a:extLst>
                <a:ext uri="{FF2B5EF4-FFF2-40B4-BE49-F238E27FC236}">
                  <a16:creationId xmlns:a16="http://schemas.microsoft.com/office/drawing/2014/main" id="{CAB4E50D-D811-46C9-BF28-1D442ABF4081}"/>
                </a:ext>
              </a:extLst>
            </p:cNvPr>
            <p:cNvSpPr>
              <a:spLocks/>
            </p:cNvSpPr>
            <p:nvPr/>
          </p:nvSpPr>
          <p:spPr bwMode="auto">
            <a:xfrm>
              <a:off x="6080" y="2773"/>
              <a:ext cx="67" cy="26"/>
            </a:xfrm>
            <a:custGeom>
              <a:avLst/>
              <a:gdLst>
                <a:gd name="T0" fmla="*/ 28 w 28"/>
                <a:gd name="T1" fmla="*/ 0 h 11"/>
                <a:gd name="T2" fmla="*/ 0 w 28"/>
                <a:gd name="T3" fmla="*/ 11 h 11"/>
                <a:gd name="T4" fmla="*/ 2 w 28"/>
                <a:gd name="T5" fmla="*/ 11 h 11"/>
                <a:gd name="T6" fmla="*/ 28 w 28"/>
                <a:gd name="T7" fmla="*/ 0 h 11"/>
              </a:gdLst>
              <a:ahLst/>
              <a:cxnLst>
                <a:cxn ang="0">
                  <a:pos x="T0" y="T1"/>
                </a:cxn>
                <a:cxn ang="0">
                  <a:pos x="T2" y="T3"/>
                </a:cxn>
                <a:cxn ang="0">
                  <a:pos x="T4" y="T5"/>
                </a:cxn>
                <a:cxn ang="0">
                  <a:pos x="T6" y="T7"/>
                </a:cxn>
              </a:cxnLst>
              <a:rect l="0" t="0" r="r" b="b"/>
              <a:pathLst>
                <a:path w="28" h="11">
                  <a:moveTo>
                    <a:pt x="28" y="0"/>
                  </a:moveTo>
                  <a:cubicBezTo>
                    <a:pt x="19" y="3"/>
                    <a:pt x="9" y="7"/>
                    <a:pt x="0" y="11"/>
                  </a:cubicBezTo>
                  <a:cubicBezTo>
                    <a:pt x="1" y="11"/>
                    <a:pt x="1" y="11"/>
                    <a:pt x="2" y="11"/>
                  </a:cubicBezTo>
                  <a:cubicBezTo>
                    <a:pt x="12" y="11"/>
                    <a:pt x="22" y="7"/>
                    <a:pt x="28"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39">
              <a:extLst>
                <a:ext uri="{FF2B5EF4-FFF2-40B4-BE49-F238E27FC236}">
                  <a16:creationId xmlns:a16="http://schemas.microsoft.com/office/drawing/2014/main" id="{F37AC56B-B5BF-4F20-8F8B-CB58072AF08D}"/>
                </a:ext>
              </a:extLst>
            </p:cNvPr>
            <p:cNvSpPr>
              <a:spLocks/>
            </p:cNvSpPr>
            <p:nvPr/>
          </p:nvSpPr>
          <p:spPr bwMode="auto">
            <a:xfrm>
              <a:off x="5978" y="2806"/>
              <a:ext cx="67" cy="26"/>
            </a:xfrm>
            <a:custGeom>
              <a:avLst/>
              <a:gdLst>
                <a:gd name="T0" fmla="*/ 17 w 28"/>
                <a:gd name="T1" fmla="*/ 0 h 11"/>
                <a:gd name="T2" fmla="*/ 1 w 28"/>
                <a:gd name="T3" fmla="*/ 9 h 11"/>
                <a:gd name="T4" fmla="*/ 0 w 28"/>
                <a:gd name="T5" fmla="*/ 11 h 11"/>
                <a:gd name="T6" fmla="*/ 6 w 28"/>
                <a:gd name="T7" fmla="*/ 10 h 11"/>
                <a:gd name="T8" fmla="*/ 7 w 28"/>
                <a:gd name="T9" fmla="*/ 8 h 11"/>
                <a:gd name="T10" fmla="*/ 16 w 28"/>
                <a:gd name="T11" fmla="*/ 5 h 11"/>
                <a:gd name="T12" fmla="*/ 20 w 28"/>
                <a:gd name="T13" fmla="*/ 5 h 11"/>
                <a:gd name="T14" fmla="*/ 28 w 28"/>
                <a:gd name="T15" fmla="*/ 3 h 11"/>
                <a:gd name="T16" fmla="*/ 24 w 28"/>
                <a:gd name="T17" fmla="*/ 1 h 11"/>
                <a:gd name="T18" fmla="*/ 17 w 2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1">
                  <a:moveTo>
                    <a:pt x="17" y="0"/>
                  </a:moveTo>
                  <a:cubicBezTo>
                    <a:pt x="10" y="0"/>
                    <a:pt x="3" y="3"/>
                    <a:pt x="1" y="9"/>
                  </a:cubicBezTo>
                  <a:cubicBezTo>
                    <a:pt x="1" y="9"/>
                    <a:pt x="0" y="10"/>
                    <a:pt x="0" y="11"/>
                  </a:cubicBezTo>
                  <a:cubicBezTo>
                    <a:pt x="2" y="10"/>
                    <a:pt x="4" y="10"/>
                    <a:pt x="6" y="10"/>
                  </a:cubicBezTo>
                  <a:cubicBezTo>
                    <a:pt x="6" y="9"/>
                    <a:pt x="6" y="8"/>
                    <a:pt x="7" y="8"/>
                  </a:cubicBezTo>
                  <a:cubicBezTo>
                    <a:pt x="10" y="6"/>
                    <a:pt x="13" y="5"/>
                    <a:pt x="16" y="5"/>
                  </a:cubicBezTo>
                  <a:cubicBezTo>
                    <a:pt x="17" y="5"/>
                    <a:pt x="19" y="5"/>
                    <a:pt x="20" y="5"/>
                  </a:cubicBezTo>
                  <a:cubicBezTo>
                    <a:pt x="23" y="5"/>
                    <a:pt x="25" y="4"/>
                    <a:pt x="28" y="3"/>
                  </a:cubicBezTo>
                  <a:cubicBezTo>
                    <a:pt x="26" y="2"/>
                    <a:pt x="25" y="1"/>
                    <a:pt x="24" y="1"/>
                  </a:cubicBezTo>
                  <a:cubicBezTo>
                    <a:pt x="21" y="0"/>
                    <a:pt x="19" y="0"/>
                    <a:pt x="17"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0">
              <a:extLst>
                <a:ext uri="{FF2B5EF4-FFF2-40B4-BE49-F238E27FC236}">
                  <a16:creationId xmlns:a16="http://schemas.microsoft.com/office/drawing/2014/main" id="{E67D74A9-206A-4D8E-AE0F-2B9D5E9A876C}"/>
                </a:ext>
              </a:extLst>
            </p:cNvPr>
            <p:cNvSpPr>
              <a:spLocks/>
            </p:cNvSpPr>
            <p:nvPr/>
          </p:nvSpPr>
          <p:spPr bwMode="auto">
            <a:xfrm>
              <a:off x="5978" y="2813"/>
              <a:ext cx="78" cy="45"/>
            </a:xfrm>
            <a:custGeom>
              <a:avLst/>
              <a:gdLst>
                <a:gd name="T0" fmla="*/ 28 w 33"/>
                <a:gd name="T1" fmla="*/ 0 h 19"/>
                <a:gd name="T2" fmla="*/ 20 w 33"/>
                <a:gd name="T3" fmla="*/ 2 h 19"/>
                <a:gd name="T4" fmla="*/ 21 w 33"/>
                <a:gd name="T5" fmla="*/ 3 h 19"/>
                <a:gd name="T6" fmla="*/ 24 w 33"/>
                <a:gd name="T7" fmla="*/ 10 h 19"/>
                <a:gd name="T8" fmla="*/ 16 w 33"/>
                <a:gd name="T9" fmla="*/ 12 h 19"/>
                <a:gd name="T10" fmla="*/ 15 w 33"/>
                <a:gd name="T11" fmla="*/ 12 h 19"/>
                <a:gd name="T12" fmla="*/ 6 w 33"/>
                <a:gd name="T13" fmla="*/ 10 h 19"/>
                <a:gd name="T14" fmla="*/ 6 w 33"/>
                <a:gd name="T15" fmla="*/ 7 h 19"/>
                <a:gd name="T16" fmla="*/ 0 w 33"/>
                <a:gd name="T17" fmla="*/ 8 h 19"/>
                <a:gd name="T18" fmla="*/ 1 w 33"/>
                <a:gd name="T19" fmla="*/ 11 h 19"/>
                <a:gd name="T20" fmla="*/ 15 w 33"/>
                <a:gd name="T21" fmla="*/ 19 h 19"/>
                <a:gd name="T22" fmla="*/ 24 w 33"/>
                <a:gd name="T23" fmla="*/ 17 h 19"/>
                <a:gd name="T24" fmla="*/ 33 w 33"/>
                <a:gd name="T25" fmla="*/ 7 h 19"/>
                <a:gd name="T26" fmla="*/ 28 w 33"/>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9">
                  <a:moveTo>
                    <a:pt x="28" y="0"/>
                  </a:moveTo>
                  <a:cubicBezTo>
                    <a:pt x="25" y="1"/>
                    <a:pt x="23" y="2"/>
                    <a:pt x="20" y="2"/>
                  </a:cubicBezTo>
                  <a:cubicBezTo>
                    <a:pt x="20" y="2"/>
                    <a:pt x="21" y="3"/>
                    <a:pt x="21" y="3"/>
                  </a:cubicBezTo>
                  <a:cubicBezTo>
                    <a:pt x="24" y="3"/>
                    <a:pt x="28" y="7"/>
                    <a:pt x="24" y="10"/>
                  </a:cubicBezTo>
                  <a:cubicBezTo>
                    <a:pt x="22" y="11"/>
                    <a:pt x="19" y="12"/>
                    <a:pt x="16" y="12"/>
                  </a:cubicBezTo>
                  <a:cubicBezTo>
                    <a:pt x="16" y="12"/>
                    <a:pt x="15" y="12"/>
                    <a:pt x="15" y="12"/>
                  </a:cubicBezTo>
                  <a:cubicBezTo>
                    <a:pt x="11" y="12"/>
                    <a:pt x="9" y="11"/>
                    <a:pt x="6" y="10"/>
                  </a:cubicBezTo>
                  <a:cubicBezTo>
                    <a:pt x="5" y="9"/>
                    <a:pt x="5" y="8"/>
                    <a:pt x="6" y="7"/>
                  </a:cubicBezTo>
                  <a:cubicBezTo>
                    <a:pt x="4" y="7"/>
                    <a:pt x="2" y="7"/>
                    <a:pt x="0" y="8"/>
                  </a:cubicBezTo>
                  <a:cubicBezTo>
                    <a:pt x="0" y="9"/>
                    <a:pt x="1" y="10"/>
                    <a:pt x="1" y="11"/>
                  </a:cubicBezTo>
                  <a:cubicBezTo>
                    <a:pt x="3" y="17"/>
                    <a:pt x="9" y="19"/>
                    <a:pt x="15" y="19"/>
                  </a:cubicBezTo>
                  <a:cubicBezTo>
                    <a:pt x="19" y="19"/>
                    <a:pt x="22" y="18"/>
                    <a:pt x="24" y="17"/>
                  </a:cubicBezTo>
                  <a:cubicBezTo>
                    <a:pt x="29" y="15"/>
                    <a:pt x="33" y="12"/>
                    <a:pt x="33" y="7"/>
                  </a:cubicBezTo>
                  <a:cubicBezTo>
                    <a:pt x="32" y="4"/>
                    <a:pt x="30" y="1"/>
                    <a:pt x="28"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1">
              <a:extLst>
                <a:ext uri="{FF2B5EF4-FFF2-40B4-BE49-F238E27FC236}">
                  <a16:creationId xmlns:a16="http://schemas.microsoft.com/office/drawing/2014/main" id="{656B900C-3930-44B1-921E-244235833D58}"/>
                </a:ext>
              </a:extLst>
            </p:cNvPr>
            <p:cNvSpPr>
              <a:spLocks noEditPoints="1"/>
            </p:cNvSpPr>
            <p:nvPr/>
          </p:nvSpPr>
          <p:spPr bwMode="auto">
            <a:xfrm>
              <a:off x="6104" y="2799"/>
              <a:ext cx="123" cy="78"/>
            </a:xfrm>
            <a:custGeom>
              <a:avLst/>
              <a:gdLst>
                <a:gd name="T0" fmla="*/ 9 w 52"/>
                <a:gd name="T1" fmla="*/ 24 h 33"/>
                <a:gd name="T2" fmla="*/ 6 w 52"/>
                <a:gd name="T3" fmla="*/ 16 h 33"/>
                <a:gd name="T4" fmla="*/ 23 w 52"/>
                <a:gd name="T5" fmla="*/ 6 h 33"/>
                <a:gd name="T6" fmla="*/ 28 w 52"/>
                <a:gd name="T7" fmla="*/ 7 h 33"/>
                <a:gd name="T8" fmla="*/ 39 w 52"/>
                <a:gd name="T9" fmla="*/ 19 h 33"/>
                <a:gd name="T10" fmla="*/ 29 w 52"/>
                <a:gd name="T11" fmla="*/ 26 h 33"/>
                <a:gd name="T12" fmla="*/ 23 w 52"/>
                <a:gd name="T13" fmla="*/ 27 h 33"/>
                <a:gd name="T14" fmla="*/ 9 w 52"/>
                <a:gd name="T15" fmla="*/ 24 h 33"/>
                <a:gd name="T16" fmla="*/ 9 w 52"/>
                <a:gd name="T17" fmla="*/ 24 h 33"/>
                <a:gd name="T18" fmla="*/ 23 w 52"/>
                <a:gd name="T19" fmla="*/ 0 h 33"/>
                <a:gd name="T20" fmla="*/ 1 w 52"/>
                <a:gd name="T21" fmla="*/ 17 h 33"/>
                <a:gd name="T22" fmla="*/ 16 w 52"/>
                <a:gd name="T23" fmla="*/ 32 h 33"/>
                <a:gd name="T24" fmla="*/ 23 w 52"/>
                <a:gd name="T25" fmla="*/ 33 h 33"/>
                <a:gd name="T26" fmla="*/ 40 w 52"/>
                <a:gd name="T27" fmla="*/ 27 h 33"/>
                <a:gd name="T28" fmla="*/ 29 w 52"/>
                <a:gd name="T29" fmla="*/ 1 h 33"/>
                <a:gd name="T30" fmla="*/ 23 w 52"/>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3">
                  <a:moveTo>
                    <a:pt x="9" y="24"/>
                  </a:moveTo>
                  <a:cubicBezTo>
                    <a:pt x="7" y="22"/>
                    <a:pt x="6" y="20"/>
                    <a:pt x="6" y="16"/>
                  </a:cubicBezTo>
                  <a:cubicBezTo>
                    <a:pt x="7" y="8"/>
                    <a:pt x="16" y="6"/>
                    <a:pt x="23" y="6"/>
                  </a:cubicBezTo>
                  <a:cubicBezTo>
                    <a:pt x="25" y="6"/>
                    <a:pt x="27" y="7"/>
                    <a:pt x="28" y="7"/>
                  </a:cubicBezTo>
                  <a:cubicBezTo>
                    <a:pt x="33" y="7"/>
                    <a:pt x="41" y="12"/>
                    <a:pt x="39" y="19"/>
                  </a:cubicBezTo>
                  <a:cubicBezTo>
                    <a:pt x="37" y="22"/>
                    <a:pt x="32" y="25"/>
                    <a:pt x="29" y="26"/>
                  </a:cubicBezTo>
                  <a:cubicBezTo>
                    <a:pt x="27" y="27"/>
                    <a:pt x="25" y="27"/>
                    <a:pt x="23" y="27"/>
                  </a:cubicBezTo>
                  <a:cubicBezTo>
                    <a:pt x="18" y="27"/>
                    <a:pt x="13" y="25"/>
                    <a:pt x="9" y="24"/>
                  </a:cubicBezTo>
                  <a:cubicBezTo>
                    <a:pt x="9" y="24"/>
                    <a:pt x="9" y="24"/>
                    <a:pt x="9" y="24"/>
                  </a:cubicBezTo>
                  <a:moveTo>
                    <a:pt x="23" y="0"/>
                  </a:moveTo>
                  <a:cubicBezTo>
                    <a:pt x="13" y="0"/>
                    <a:pt x="1" y="6"/>
                    <a:pt x="1" y="17"/>
                  </a:cubicBezTo>
                  <a:cubicBezTo>
                    <a:pt x="0" y="25"/>
                    <a:pt x="8" y="30"/>
                    <a:pt x="16" y="32"/>
                  </a:cubicBezTo>
                  <a:cubicBezTo>
                    <a:pt x="18" y="32"/>
                    <a:pt x="21" y="33"/>
                    <a:pt x="23" y="33"/>
                  </a:cubicBezTo>
                  <a:cubicBezTo>
                    <a:pt x="29" y="33"/>
                    <a:pt x="35" y="30"/>
                    <a:pt x="40" y="27"/>
                  </a:cubicBezTo>
                  <a:cubicBezTo>
                    <a:pt x="52" y="17"/>
                    <a:pt x="41" y="4"/>
                    <a:pt x="29" y="1"/>
                  </a:cubicBezTo>
                  <a:cubicBezTo>
                    <a:pt x="27" y="1"/>
                    <a:pt x="25" y="0"/>
                    <a:pt x="23"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2">
              <a:extLst>
                <a:ext uri="{FF2B5EF4-FFF2-40B4-BE49-F238E27FC236}">
                  <a16:creationId xmlns:a16="http://schemas.microsoft.com/office/drawing/2014/main" id="{4EE67B73-CEE8-4A61-B739-0DC6AFF9BE31}"/>
                </a:ext>
              </a:extLst>
            </p:cNvPr>
            <p:cNvSpPr>
              <a:spLocks/>
            </p:cNvSpPr>
            <p:nvPr/>
          </p:nvSpPr>
          <p:spPr bwMode="auto">
            <a:xfrm>
              <a:off x="6242" y="2685"/>
              <a:ext cx="183" cy="107"/>
            </a:xfrm>
            <a:custGeom>
              <a:avLst/>
              <a:gdLst>
                <a:gd name="T0" fmla="*/ 39 w 77"/>
                <a:gd name="T1" fmla="*/ 0 h 45"/>
                <a:gd name="T2" fmla="*/ 7 w 77"/>
                <a:gd name="T3" fmla="*/ 10 h 45"/>
                <a:gd name="T4" fmla="*/ 1 w 77"/>
                <a:gd name="T5" fmla="*/ 28 h 45"/>
                <a:gd name="T6" fmla="*/ 1 w 77"/>
                <a:gd name="T7" fmla="*/ 28 h 45"/>
                <a:gd name="T8" fmla="*/ 8 w 77"/>
                <a:gd name="T9" fmla="*/ 28 h 45"/>
                <a:gd name="T10" fmla="*/ 9 w 77"/>
                <a:gd name="T11" fmla="*/ 20 h 45"/>
                <a:gd name="T12" fmla="*/ 12 w 77"/>
                <a:gd name="T13" fmla="*/ 16 h 45"/>
                <a:gd name="T14" fmla="*/ 13 w 77"/>
                <a:gd name="T15" fmla="*/ 15 h 45"/>
                <a:gd name="T16" fmla="*/ 14 w 77"/>
                <a:gd name="T17" fmla="*/ 14 h 45"/>
                <a:gd name="T18" fmla="*/ 17 w 77"/>
                <a:gd name="T19" fmla="*/ 12 h 45"/>
                <a:gd name="T20" fmla="*/ 20 w 77"/>
                <a:gd name="T21" fmla="*/ 11 h 45"/>
                <a:gd name="T22" fmla="*/ 39 w 77"/>
                <a:gd name="T23" fmla="*/ 7 h 45"/>
                <a:gd name="T24" fmla="*/ 59 w 77"/>
                <a:gd name="T25" fmla="*/ 12 h 45"/>
                <a:gd name="T26" fmla="*/ 51 w 77"/>
                <a:gd name="T27" fmla="*/ 42 h 45"/>
                <a:gd name="T28" fmla="*/ 51 w 77"/>
                <a:gd name="T29" fmla="*/ 42 h 45"/>
                <a:gd name="T30" fmla="*/ 51 w 77"/>
                <a:gd name="T31" fmla="*/ 42 h 45"/>
                <a:gd name="T32" fmla="*/ 62 w 77"/>
                <a:gd name="T33" fmla="*/ 45 h 45"/>
                <a:gd name="T34" fmla="*/ 73 w 77"/>
                <a:gd name="T35" fmla="*/ 20 h 45"/>
                <a:gd name="T36" fmla="*/ 39 w 77"/>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45">
                  <a:moveTo>
                    <a:pt x="39" y="0"/>
                  </a:moveTo>
                  <a:cubicBezTo>
                    <a:pt x="28" y="0"/>
                    <a:pt x="15" y="4"/>
                    <a:pt x="7" y="10"/>
                  </a:cubicBezTo>
                  <a:cubicBezTo>
                    <a:pt x="2" y="14"/>
                    <a:pt x="0" y="21"/>
                    <a:pt x="1" y="28"/>
                  </a:cubicBezTo>
                  <a:cubicBezTo>
                    <a:pt x="1" y="28"/>
                    <a:pt x="1" y="28"/>
                    <a:pt x="1" y="28"/>
                  </a:cubicBezTo>
                  <a:cubicBezTo>
                    <a:pt x="4" y="28"/>
                    <a:pt x="6" y="28"/>
                    <a:pt x="8" y="28"/>
                  </a:cubicBezTo>
                  <a:cubicBezTo>
                    <a:pt x="8" y="26"/>
                    <a:pt x="8" y="23"/>
                    <a:pt x="9" y="20"/>
                  </a:cubicBezTo>
                  <a:cubicBezTo>
                    <a:pt x="10" y="18"/>
                    <a:pt x="11" y="17"/>
                    <a:pt x="12" y="16"/>
                  </a:cubicBezTo>
                  <a:cubicBezTo>
                    <a:pt x="13" y="15"/>
                    <a:pt x="13" y="15"/>
                    <a:pt x="13" y="15"/>
                  </a:cubicBezTo>
                  <a:cubicBezTo>
                    <a:pt x="13" y="15"/>
                    <a:pt x="14" y="14"/>
                    <a:pt x="14" y="14"/>
                  </a:cubicBezTo>
                  <a:cubicBezTo>
                    <a:pt x="15" y="13"/>
                    <a:pt x="16" y="13"/>
                    <a:pt x="17" y="12"/>
                  </a:cubicBezTo>
                  <a:cubicBezTo>
                    <a:pt x="18" y="12"/>
                    <a:pt x="19" y="11"/>
                    <a:pt x="20" y="11"/>
                  </a:cubicBezTo>
                  <a:cubicBezTo>
                    <a:pt x="25" y="9"/>
                    <a:pt x="32" y="7"/>
                    <a:pt x="39" y="7"/>
                  </a:cubicBezTo>
                  <a:cubicBezTo>
                    <a:pt x="47" y="7"/>
                    <a:pt x="54" y="9"/>
                    <a:pt x="59" y="12"/>
                  </a:cubicBezTo>
                  <a:cubicBezTo>
                    <a:pt x="73" y="22"/>
                    <a:pt x="62" y="37"/>
                    <a:pt x="51" y="42"/>
                  </a:cubicBezTo>
                  <a:cubicBezTo>
                    <a:pt x="51" y="42"/>
                    <a:pt x="51" y="42"/>
                    <a:pt x="51" y="42"/>
                  </a:cubicBezTo>
                  <a:cubicBezTo>
                    <a:pt x="51" y="42"/>
                    <a:pt x="51" y="42"/>
                    <a:pt x="51" y="42"/>
                  </a:cubicBezTo>
                  <a:cubicBezTo>
                    <a:pt x="55" y="43"/>
                    <a:pt x="58" y="44"/>
                    <a:pt x="62" y="45"/>
                  </a:cubicBezTo>
                  <a:cubicBezTo>
                    <a:pt x="70" y="40"/>
                    <a:pt x="77" y="29"/>
                    <a:pt x="73" y="20"/>
                  </a:cubicBezTo>
                  <a:cubicBezTo>
                    <a:pt x="68" y="6"/>
                    <a:pt x="54" y="0"/>
                    <a:pt x="39"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3">
              <a:extLst>
                <a:ext uri="{FF2B5EF4-FFF2-40B4-BE49-F238E27FC236}">
                  <a16:creationId xmlns:a16="http://schemas.microsoft.com/office/drawing/2014/main" id="{06AE5667-C554-41B2-B5ED-9A02CB4A5A69}"/>
                </a:ext>
              </a:extLst>
            </p:cNvPr>
            <p:cNvSpPr>
              <a:spLocks/>
            </p:cNvSpPr>
            <p:nvPr/>
          </p:nvSpPr>
          <p:spPr bwMode="auto">
            <a:xfrm>
              <a:off x="6244" y="2751"/>
              <a:ext cx="145" cy="55"/>
            </a:xfrm>
            <a:custGeom>
              <a:avLst/>
              <a:gdLst>
                <a:gd name="T0" fmla="*/ 0 w 61"/>
                <a:gd name="T1" fmla="*/ 0 h 23"/>
                <a:gd name="T2" fmla="*/ 0 w 61"/>
                <a:gd name="T3" fmla="*/ 0 h 23"/>
                <a:gd name="T4" fmla="*/ 5 w 61"/>
                <a:gd name="T5" fmla="*/ 13 h 23"/>
                <a:gd name="T6" fmla="*/ 23 w 61"/>
                <a:gd name="T7" fmla="*/ 21 h 23"/>
                <a:gd name="T8" fmla="*/ 38 w 61"/>
                <a:gd name="T9" fmla="*/ 23 h 23"/>
                <a:gd name="T10" fmla="*/ 56 w 61"/>
                <a:gd name="T11" fmla="*/ 20 h 23"/>
                <a:gd name="T12" fmla="*/ 61 w 61"/>
                <a:gd name="T13" fmla="*/ 17 h 23"/>
                <a:gd name="T14" fmla="*/ 50 w 61"/>
                <a:gd name="T15" fmla="*/ 14 h 23"/>
                <a:gd name="T16" fmla="*/ 50 w 61"/>
                <a:gd name="T17" fmla="*/ 14 h 23"/>
                <a:gd name="T18" fmla="*/ 39 w 61"/>
                <a:gd name="T19" fmla="*/ 15 h 23"/>
                <a:gd name="T20" fmla="*/ 27 w 61"/>
                <a:gd name="T21" fmla="*/ 14 h 23"/>
                <a:gd name="T22" fmla="*/ 7 w 61"/>
                <a:gd name="T23" fmla="*/ 0 h 23"/>
                <a:gd name="T24" fmla="*/ 0 w 6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3">
                  <a:moveTo>
                    <a:pt x="0" y="0"/>
                  </a:moveTo>
                  <a:cubicBezTo>
                    <a:pt x="0" y="0"/>
                    <a:pt x="0" y="0"/>
                    <a:pt x="0" y="0"/>
                  </a:cubicBezTo>
                  <a:cubicBezTo>
                    <a:pt x="0" y="5"/>
                    <a:pt x="2" y="10"/>
                    <a:pt x="5" y="13"/>
                  </a:cubicBezTo>
                  <a:cubicBezTo>
                    <a:pt x="9" y="18"/>
                    <a:pt x="16" y="20"/>
                    <a:pt x="23" y="21"/>
                  </a:cubicBezTo>
                  <a:cubicBezTo>
                    <a:pt x="27" y="22"/>
                    <a:pt x="33" y="23"/>
                    <a:pt x="38" y="23"/>
                  </a:cubicBezTo>
                  <a:cubicBezTo>
                    <a:pt x="44" y="23"/>
                    <a:pt x="51" y="22"/>
                    <a:pt x="56" y="20"/>
                  </a:cubicBezTo>
                  <a:cubicBezTo>
                    <a:pt x="58" y="19"/>
                    <a:pt x="59" y="18"/>
                    <a:pt x="61" y="17"/>
                  </a:cubicBezTo>
                  <a:cubicBezTo>
                    <a:pt x="57" y="16"/>
                    <a:pt x="54" y="15"/>
                    <a:pt x="50" y="14"/>
                  </a:cubicBezTo>
                  <a:cubicBezTo>
                    <a:pt x="50" y="14"/>
                    <a:pt x="50" y="14"/>
                    <a:pt x="50" y="14"/>
                  </a:cubicBezTo>
                  <a:cubicBezTo>
                    <a:pt x="46" y="15"/>
                    <a:pt x="43" y="15"/>
                    <a:pt x="39" y="15"/>
                  </a:cubicBezTo>
                  <a:cubicBezTo>
                    <a:pt x="35" y="15"/>
                    <a:pt x="31" y="15"/>
                    <a:pt x="27" y="14"/>
                  </a:cubicBezTo>
                  <a:cubicBezTo>
                    <a:pt x="18" y="13"/>
                    <a:pt x="9" y="9"/>
                    <a:pt x="7" y="0"/>
                  </a:cubicBezTo>
                  <a:cubicBezTo>
                    <a:pt x="5" y="0"/>
                    <a:pt x="3" y="0"/>
                    <a:pt x="0"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44">
              <a:extLst>
                <a:ext uri="{FF2B5EF4-FFF2-40B4-BE49-F238E27FC236}">
                  <a16:creationId xmlns:a16="http://schemas.microsoft.com/office/drawing/2014/main" id="{E2ED3753-3342-47D7-8AB0-0EA5F69AEDB2}"/>
                </a:ext>
              </a:extLst>
            </p:cNvPr>
            <p:cNvSpPr>
              <a:spLocks noEditPoints="1"/>
            </p:cNvSpPr>
            <p:nvPr/>
          </p:nvSpPr>
          <p:spPr bwMode="auto">
            <a:xfrm>
              <a:off x="6418" y="2656"/>
              <a:ext cx="123" cy="71"/>
            </a:xfrm>
            <a:custGeom>
              <a:avLst/>
              <a:gdLst>
                <a:gd name="T0" fmla="*/ 22 w 52"/>
                <a:gd name="T1" fmla="*/ 24 h 30"/>
                <a:gd name="T2" fmla="*/ 8 w 52"/>
                <a:gd name="T3" fmla="*/ 13 h 30"/>
                <a:gd name="T4" fmla="*/ 26 w 52"/>
                <a:gd name="T5" fmla="*/ 8 h 30"/>
                <a:gd name="T6" fmla="*/ 29 w 52"/>
                <a:gd name="T7" fmla="*/ 8 h 30"/>
                <a:gd name="T8" fmla="*/ 40 w 52"/>
                <a:gd name="T9" fmla="*/ 10 h 30"/>
                <a:gd name="T10" fmla="*/ 35 w 52"/>
                <a:gd name="T11" fmla="*/ 22 h 30"/>
                <a:gd name="T12" fmla="*/ 22 w 52"/>
                <a:gd name="T13" fmla="*/ 24 h 30"/>
                <a:gd name="T14" fmla="*/ 29 w 52"/>
                <a:gd name="T15" fmla="*/ 0 h 30"/>
                <a:gd name="T16" fmla="*/ 2 w 52"/>
                <a:gd name="T17" fmla="*/ 14 h 30"/>
                <a:gd name="T18" fmla="*/ 19 w 52"/>
                <a:gd name="T19" fmla="*/ 29 h 30"/>
                <a:gd name="T20" fmla="*/ 30 w 52"/>
                <a:gd name="T21" fmla="*/ 30 h 30"/>
                <a:gd name="T22" fmla="*/ 31 w 52"/>
                <a:gd name="T23" fmla="*/ 30 h 30"/>
                <a:gd name="T24" fmla="*/ 49 w 52"/>
                <a:gd name="T25" fmla="*/ 19 h 30"/>
                <a:gd name="T26" fmla="*/ 42 w 52"/>
                <a:gd name="T27" fmla="*/ 3 h 30"/>
                <a:gd name="T28" fmla="*/ 29 w 52"/>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0">
                  <a:moveTo>
                    <a:pt x="22" y="24"/>
                  </a:moveTo>
                  <a:cubicBezTo>
                    <a:pt x="13" y="24"/>
                    <a:pt x="3" y="21"/>
                    <a:pt x="8" y="13"/>
                  </a:cubicBezTo>
                  <a:cubicBezTo>
                    <a:pt x="12" y="9"/>
                    <a:pt x="23" y="8"/>
                    <a:pt x="26" y="8"/>
                  </a:cubicBezTo>
                  <a:cubicBezTo>
                    <a:pt x="27" y="8"/>
                    <a:pt x="28" y="8"/>
                    <a:pt x="29" y="8"/>
                  </a:cubicBezTo>
                  <a:cubicBezTo>
                    <a:pt x="32" y="8"/>
                    <a:pt x="37" y="8"/>
                    <a:pt x="40" y="10"/>
                  </a:cubicBezTo>
                  <a:cubicBezTo>
                    <a:pt x="46" y="14"/>
                    <a:pt x="40" y="20"/>
                    <a:pt x="35" y="22"/>
                  </a:cubicBezTo>
                  <a:cubicBezTo>
                    <a:pt x="33" y="23"/>
                    <a:pt x="28" y="24"/>
                    <a:pt x="22" y="24"/>
                  </a:cubicBezTo>
                  <a:moveTo>
                    <a:pt x="29" y="0"/>
                  </a:moveTo>
                  <a:cubicBezTo>
                    <a:pt x="17" y="0"/>
                    <a:pt x="3" y="4"/>
                    <a:pt x="2" y="14"/>
                  </a:cubicBezTo>
                  <a:cubicBezTo>
                    <a:pt x="0" y="24"/>
                    <a:pt x="10" y="29"/>
                    <a:pt x="19" y="29"/>
                  </a:cubicBezTo>
                  <a:cubicBezTo>
                    <a:pt x="23" y="30"/>
                    <a:pt x="27" y="30"/>
                    <a:pt x="30" y="30"/>
                  </a:cubicBezTo>
                  <a:cubicBezTo>
                    <a:pt x="30" y="30"/>
                    <a:pt x="31" y="30"/>
                    <a:pt x="31" y="30"/>
                  </a:cubicBezTo>
                  <a:cubicBezTo>
                    <a:pt x="38" y="30"/>
                    <a:pt x="47" y="26"/>
                    <a:pt x="49" y="19"/>
                  </a:cubicBezTo>
                  <a:cubicBezTo>
                    <a:pt x="52" y="12"/>
                    <a:pt x="48" y="6"/>
                    <a:pt x="42" y="3"/>
                  </a:cubicBezTo>
                  <a:cubicBezTo>
                    <a:pt x="39" y="1"/>
                    <a:pt x="34" y="0"/>
                    <a:pt x="29"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45">
              <a:extLst>
                <a:ext uri="{FF2B5EF4-FFF2-40B4-BE49-F238E27FC236}">
                  <a16:creationId xmlns:a16="http://schemas.microsoft.com/office/drawing/2014/main" id="{D00C17FD-65DB-4A5E-B0E0-686B5421F2D6}"/>
                </a:ext>
              </a:extLst>
            </p:cNvPr>
            <p:cNvSpPr>
              <a:spLocks/>
            </p:cNvSpPr>
            <p:nvPr/>
          </p:nvSpPr>
          <p:spPr bwMode="auto">
            <a:xfrm>
              <a:off x="6413" y="2751"/>
              <a:ext cx="168" cy="93"/>
            </a:xfrm>
            <a:custGeom>
              <a:avLst/>
              <a:gdLst>
                <a:gd name="T0" fmla="*/ 32 w 71"/>
                <a:gd name="T1" fmla="*/ 0 h 39"/>
                <a:gd name="T2" fmla="*/ 3 w 71"/>
                <a:gd name="T3" fmla="*/ 11 h 39"/>
                <a:gd name="T4" fmla="*/ 0 w 71"/>
                <a:gd name="T5" fmla="*/ 21 h 39"/>
                <a:gd name="T6" fmla="*/ 7 w 71"/>
                <a:gd name="T7" fmla="*/ 24 h 39"/>
                <a:gd name="T8" fmla="*/ 7 w 71"/>
                <a:gd name="T9" fmla="*/ 20 h 39"/>
                <a:gd name="T10" fmla="*/ 12 w 71"/>
                <a:gd name="T11" fmla="*/ 12 h 39"/>
                <a:gd name="T12" fmla="*/ 28 w 71"/>
                <a:gd name="T13" fmla="*/ 8 h 39"/>
                <a:gd name="T14" fmla="*/ 45 w 71"/>
                <a:gd name="T15" fmla="*/ 10 h 39"/>
                <a:gd name="T16" fmla="*/ 54 w 71"/>
                <a:gd name="T17" fmla="*/ 31 h 39"/>
                <a:gd name="T18" fmla="*/ 42 w 71"/>
                <a:gd name="T19" fmla="*/ 36 h 39"/>
                <a:gd name="T20" fmla="*/ 55 w 71"/>
                <a:gd name="T21" fmla="*/ 39 h 39"/>
                <a:gd name="T22" fmla="*/ 55 w 71"/>
                <a:gd name="T23" fmla="*/ 39 h 39"/>
                <a:gd name="T24" fmla="*/ 66 w 71"/>
                <a:gd name="T25" fmla="*/ 30 h 39"/>
                <a:gd name="T26" fmla="*/ 59 w 71"/>
                <a:gd name="T27" fmla="*/ 7 h 39"/>
                <a:gd name="T28" fmla="*/ 32 w 71"/>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39">
                  <a:moveTo>
                    <a:pt x="32" y="0"/>
                  </a:moveTo>
                  <a:cubicBezTo>
                    <a:pt x="21" y="0"/>
                    <a:pt x="10" y="3"/>
                    <a:pt x="3" y="11"/>
                  </a:cubicBezTo>
                  <a:cubicBezTo>
                    <a:pt x="0" y="14"/>
                    <a:pt x="0" y="17"/>
                    <a:pt x="0" y="21"/>
                  </a:cubicBezTo>
                  <a:cubicBezTo>
                    <a:pt x="3" y="22"/>
                    <a:pt x="5" y="23"/>
                    <a:pt x="7" y="24"/>
                  </a:cubicBezTo>
                  <a:cubicBezTo>
                    <a:pt x="7" y="23"/>
                    <a:pt x="7" y="21"/>
                    <a:pt x="7" y="20"/>
                  </a:cubicBezTo>
                  <a:cubicBezTo>
                    <a:pt x="7" y="17"/>
                    <a:pt x="9" y="15"/>
                    <a:pt x="12" y="12"/>
                  </a:cubicBezTo>
                  <a:cubicBezTo>
                    <a:pt x="16" y="9"/>
                    <a:pt x="22" y="8"/>
                    <a:pt x="28" y="8"/>
                  </a:cubicBezTo>
                  <a:cubicBezTo>
                    <a:pt x="34" y="8"/>
                    <a:pt x="40" y="9"/>
                    <a:pt x="45" y="10"/>
                  </a:cubicBezTo>
                  <a:cubicBezTo>
                    <a:pt x="55" y="12"/>
                    <a:pt x="65" y="22"/>
                    <a:pt x="54" y="31"/>
                  </a:cubicBezTo>
                  <a:cubicBezTo>
                    <a:pt x="50" y="33"/>
                    <a:pt x="46" y="35"/>
                    <a:pt x="42" y="36"/>
                  </a:cubicBezTo>
                  <a:cubicBezTo>
                    <a:pt x="46" y="37"/>
                    <a:pt x="51" y="38"/>
                    <a:pt x="55" y="39"/>
                  </a:cubicBezTo>
                  <a:cubicBezTo>
                    <a:pt x="55" y="39"/>
                    <a:pt x="55" y="39"/>
                    <a:pt x="55" y="39"/>
                  </a:cubicBezTo>
                  <a:cubicBezTo>
                    <a:pt x="59" y="37"/>
                    <a:pt x="63" y="34"/>
                    <a:pt x="66" y="30"/>
                  </a:cubicBezTo>
                  <a:cubicBezTo>
                    <a:pt x="71" y="22"/>
                    <a:pt x="67" y="12"/>
                    <a:pt x="59" y="7"/>
                  </a:cubicBezTo>
                  <a:cubicBezTo>
                    <a:pt x="52" y="3"/>
                    <a:pt x="42" y="0"/>
                    <a:pt x="32"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46">
              <a:extLst>
                <a:ext uri="{FF2B5EF4-FFF2-40B4-BE49-F238E27FC236}">
                  <a16:creationId xmlns:a16="http://schemas.microsoft.com/office/drawing/2014/main" id="{36821C14-D5D1-45F6-A03C-555245EB3367}"/>
                </a:ext>
              </a:extLst>
            </p:cNvPr>
            <p:cNvSpPr>
              <a:spLocks/>
            </p:cNvSpPr>
            <p:nvPr/>
          </p:nvSpPr>
          <p:spPr bwMode="auto">
            <a:xfrm>
              <a:off x="6413" y="2801"/>
              <a:ext cx="130" cy="53"/>
            </a:xfrm>
            <a:custGeom>
              <a:avLst/>
              <a:gdLst>
                <a:gd name="T0" fmla="*/ 0 w 55"/>
                <a:gd name="T1" fmla="*/ 0 h 22"/>
                <a:gd name="T2" fmla="*/ 9 w 55"/>
                <a:gd name="T3" fmla="*/ 15 h 22"/>
                <a:gd name="T4" fmla="*/ 27 w 55"/>
                <a:gd name="T5" fmla="*/ 21 h 22"/>
                <a:gd name="T6" fmla="*/ 35 w 55"/>
                <a:gd name="T7" fmla="*/ 22 h 22"/>
                <a:gd name="T8" fmla="*/ 38 w 55"/>
                <a:gd name="T9" fmla="*/ 22 h 22"/>
                <a:gd name="T10" fmla="*/ 55 w 55"/>
                <a:gd name="T11" fmla="*/ 18 h 22"/>
                <a:gd name="T12" fmla="*/ 55 w 55"/>
                <a:gd name="T13" fmla="*/ 18 h 22"/>
                <a:gd name="T14" fmla="*/ 42 w 55"/>
                <a:gd name="T15" fmla="*/ 15 h 22"/>
                <a:gd name="T16" fmla="*/ 31 w 55"/>
                <a:gd name="T17" fmla="*/ 15 h 22"/>
                <a:gd name="T18" fmla="*/ 30 w 55"/>
                <a:gd name="T19" fmla="*/ 16 h 22"/>
                <a:gd name="T20" fmla="*/ 15 w 55"/>
                <a:gd name="T21" fmla="*/ 12 h 22"/>
                <a:gd name="T22" fmla="*/ 7 w 55"/>
                <a:gd name="T23" fmla="*/ 3 h 22"/>
                <a:gd name="T24" fmla="*/ 0 w 55"/>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2">
                  <a:moveTo>
                    <a:pt x="0" y="0"/>
                  </a:moveTo>
                  <a:cubicBezTo>
                    <a:pt x="1" y="6"/>
                    <a:pt x="5" y="12"/>
                    <a:pt x="9" y="15"/>
                  </a:cubicBezTo>
                  <a:cubicBezTo>
                    <a:pt x="14" y="19"/>
                    <a:pt x="20" y="21"/>
                    <a:pt x="27" y="21"/>
                  </a:cubicBezTo>
                  <a:cubicBezTo>
                    <a:pt x="30" y="22"/>
                    <a:pt x="33" y="22"/>
                    <a:pt x="35" y="22"/>
                  </a:cubicBezTo>
                  <a:cubicBezTo>
                    <a:pt x="36" y="22"/>
                    <a:pt x="37" y="22"/>
                    <a:pt x="38" y="22"/>
                  </a:cubicBezTo>
                  <a:cubicBezTo>
                    <a:pt x="44" y="22"/>
                    <a:pt x="50" y="21"/>
                    <a:pt x="55" y="18"/>
                  </a:cubicBezTo>
                  <a:cubicBezTo>
                    <a:pt x="55" y="18"/>
                    <a:pt x="55" y="18"/>
                    <a:pt x="55" y="18"/>
                  </a:cubicBezTo>
                  <a:cubicBezTo>
                    <a:pt x="51" y="17"/>
                    <a:pt x="46" y="16"/>
                    <a:pt x="42" y="15"/>
                  </a:cubicBezTo>
                  <a:cubicBezTo>
                    <a:pt x="38" y="15"/>
                    <a:pt x="34" y="15"/>
                    <a:pt x="31" y="15"/>
                  </a:cubicBezTo>
                  <a:cubicBezTo>
                    <a:pt x="31" y="15"/>
                    <a:pt x="30" y="16"/>
                    <a:pt x="30" y="16"/>
                  </a:cubicBezTo>
                  <a:cubicBezTo>
                    <a:pt x="25" y="16"/>
                    <a:pt x="20" y="14"/>
                    <a:pt x="15" y="12"/>
                  </a:cubicBezTo>
                  <a:cubicBezTo>
                    <a:pt x="10" y="10"/>
                    <a:pt x="8" y="7"/>
                    <a:pt x="7" y="3"/>
                  </a:cubicBezTo>
                  <a:cubicBezTo>
                    <a:pt x="5" y="2"/>
                    <a:pt x="3" y="1"/>
                    <a:pt x="0"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47">
              <a:extLst>
                <a:ext uri="{FF2B5EF4-FFF2-40B4-BE49-F238E27FC236}">
                  <a16:creationId xmlns:a16="http://schemas.microsoft.com/office/drawing/2014/main" id="{AB464538-9F5B-45F5-A641-8EE92868D816}"/>
                </a:ext>
              </a:extLst>
            </p:cNvPr>
            <p:cNvSpPr>
              <a:spLocks/>
            </p:cNvSpPr>
            <p:nvPr/>
          </p:nvSpPr>
          <p:spPr bwMode="auto">
            <a:xfrm>
              <a:off x="6598" y="2637"/>
              <a:ext cx="159" cy="38"/>
            </a:xfrm>
            <a:custGeom>
              <a:avLst/>
              <a:gdLst>
                <a:gd name="T0" fmla="*/ 30 w 67"/>
                <a:gd name="T1" fmla="*/ 0 h 16"/>
                <a:gd name="T2" fmla="*/ 0 w 67"/>
                <a:gd name="T3" fmla="*/ 9 h 16"/>
                <a:gd name="T4" fmla="*/ 14 w 67"/>
                <a:gd name="T5" fmla="*/ 10 h 16"/>
                <a:gd name="T6" fmla="*/ 30 w 67"/>
                <a:gd name="T7" fmla="*/ 8 h 16"/>
                <a:gd name="T8" fmla="*/ 43 w 67"/>
                <a:gd name="T9" fmla="*/ 9 h 16"/>
                <a:gd name="T10" fmla="*/ 57 w 67"/>
                <a:gd name="T11" fmla="*/ 13 h 16"/>
                <a:gd name="T12" fmla="*/ 57 w 67"/>
                <a:gd name="T13" fmla="*/ 15 h 16"/>
                <a:gd name="T14" fmla="*/ 67 w 67"/>
                <a:gd name="T15" fmla="*/ 16 h 16"/>
                <a:gd name="T16" fmla="*/ 54 w 67"/>
                <a:gd name="T17" fmla="*/ 4 h 16"/>
                <a:gd name="T18" fmla="*/ 30 w 67"/>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6">
                  <a:moveTo>
                    <a:pt x="30" y="0"/>
                  </a:moveTo>
                  <a:cubicBezTo>
                    <a:pt x="19" y="0"/>
                    <a:pt x="7" y="2"/>
                    <a:pt x="0" y="9"/>
                  </a:cubicBezTo>
                  <a:cubicBezTo>
                    <a:pt x="4" y="9"/>
                    <a:pt x="9" y="10"/>
                    <a:pt x="14" y="10"/>
                  </a:cubicBezTo>
                  <a:cubicBezTo>
                    <a:pt x="19" y="9"/>
                    <a:pt x="24" y="8"/>
                    <a:pt x="30" y="8"/>
                  </a:cubicBezTo>
                  <a:cubicBezTo>
                    <a:pt x="34" y="8"/>
                    <a:pt x="39" y="9"/>
                    <a:pt x="43" y="9"/>
                  </a:cubicBezTo>
                  <a:cubicBezTo>
                    <a:pt x="48" y="10"/>
                    <a:pt x="52" y="11"/>
                    <a:pt x="57" y="13"/>
                  </a:cubicBezTo>
                  <a:cubicBezTo>
                    <a:pt x="57" y="14"/>
                    <a:pt x="57" y="14"/>
                    <a:pt x="57" y="15"/>
                  </a:cubicBezTo>
                  <a:cubicBezTo>
                    <a:pt x="61" y="15"/>
                    <a:pt x="64" y="16"/>
                    <a:pt x="67" y="16"/>
                  </a:cubicBezTo>
                  <a:cubicBezTo>
                    <a:pt x="66" y="11"/>
                    <a:pt x="62" y="6"/>
                    <a:pt x="54" y="4"/>
                  </a:cubicBezTo>
                  <a:cubicBezTo>
                    <a:pt x="48" y="2"/>
                    <a:pt x="39" y="0"/>
                    <a:pt x="30"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08" name="Freeform 248">
              <a:extLst>
                <a:ext uri="{FF2B5EF4-FFF2-40B4-BE49-F238E27FC236}">
                  <a16:creationId xmlns:a16="http://schemas.microsoft.com/office/drawing/2014/main" id="{4ED09D2E-DAB4-44B7-83ED-52CF50480D10}"/>
                </a:ext>
              </a:extLst>
            </p:cNvPr>
            <p:cNvSpPr>
              <a:spLocks/>
            </p:cNvSpPr>
            <p:nvPr/>
          </p:nvSpPr>
          <p:spPr bwMode="auto">
            <a:xfrm>
              <a:off x="6574" y="2658"/>
              <a:ext cx="190" cy="81"/>
            </a:xfrm>
            <a:custGeom>
              <a:avLst/>
              <a:gdLst>
                <a:gd name="T0" fmla="*/ 10 w 80"/>
                <a:gd name="T1" fmla="*/ 0 h 34"/>
                <a:gd name="T2" fmla="*/ 4 w 80"/>
                <a:gd name="T3" fmla="*/ 7 h 34"/>
                <a:gd name="T4" fmla="*/ 10 w 80"/>
                <a:gd name="T5" fmla="*/ 26 h 34"/>
                <a:gd name="T6" fmla="*/ 20 w 80"/>
                <a:gd name="T7" fmla="*/ 31 h 34"/>
                <a:gd name="T8" fmla="*/ 39 w 80"/>
                <a:gd name="T9" fmla="*/ 34 h 34"/>
                <a:gd name="T10" fmla="*/ 63 w 80"/>
                <a:gd name="T11" fmla="*/ 30 h 34"/>
                <a:gd name="T12" fmla="*/ 77 w 80"/>
                <a:gd name="T13" fmla="*/ 7 h 34"/>
                <a:gd name="T14" fmla="*/ 67 w 80"/>
                <a:gd name="T15" fmla="*/ 6 h 34"/>
                <a:gd name="T16" fmla="*/ 56 w 80"/>
                <a:gd name="T17" fmla="*/ 24 h 34"/>
                <a:gd name="T18" fmla="*/ 46 w 80"/>
                <a:gd name="T19" fmla="*/ 26 h 34"/>
                <a:gd name="T20" fmla="*/ 36 w 80"/>
                <a:gd name="T21" fmla="*/ 26 h 34"/>
                <a:gd name="T22" fmla="*/ 15 w 80"/>
                <a:gd name="T23" fmla="*/ 23 h 34"/>
                <a:gd name="T24" fmla="*/ 19 w 80"/>
                <a:gd name="T25" fmla="*/ 3 h 34"/>
                <a:gd name="T26" fmla="*/ 24 w 80"/>
                <a:gd name="T27" fmla="*/ 1 h 34"/>
                <a:gd name="T28" fmla="*/ 10 w 80"/>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34">
                  <a:moveTo>
                    <a:pt x="10" y="0"/>
                  </a:moveTo>
                  <a:cubicBezTo>
                    <a:pt x="7" y="2"/>
                    <a:pt x="5" y="4"/>
                    <a:pt x="4" y="7"/>
                  </a:cubicBezTo>
                  <a:cubicBezTo>
                    <a:pt x="0" y="14"/>
                    <a:pt x="5" y="22"/>
                    <a:pt x="10" y="26"/>
                  </a:cubicBezTo>
                  <a:cubicBezTo>
                    <a:pt x="13" y="29"/>
                    <a:pt x="17" y="30"/>
                    <a:pt x="20" y="31"/>
                  </a:cubicBezTo>
                  <a:cubicBezTo>
                    <a:pt x="26" y="33"/>
                    <a:pt x="33" y="34"/>
                    <a:pt x="39" y="34"/>
                  </a:cubicBezTo>
                  <a:cubicBezTo>
                    <a:pt x="48" y="34"/>
                    <a:pt x="56" y="33"/>
                    <a:pt x="63" y="30"/>
                  </a:cubicBezTo>
                  <a:cubicBezTo>
                    <a:pt x="74" y="27"/>
                    <a:pt x="80" y="16"/>
                    <a:pt x="77" y="7"/>
                  </a:cubicBezTo>
                  <a:cubicBezTo>
                    <a:pt x="74" y="7"/>
                    <a:pt x="71" y="6"/>
                    <a:pt x="67" y="6"/>
                  </a:cubicBezTo>
                  <a:cubicBezTo>
                    <a:pt x="73" y="16"/>
                    <a:pt x="64" y="22"/>
                    <a:pt x="56" y="24"/>
                  </a:cubicBezTo>
                  <a:cubicBezTo>
                    <a:pt x="53" y="25"/>
                    <a:pt x="49" y="26"/>
                    <a:pt x="46" y="26"/>
                  </a:cubicBezTo>
                  <a:cubicBezTo>
                    <a:pt x="42" y="26"/>
                    <a:pt x="39" y="26"/>
                    <a:pt x="36" y="26"/>
                  </a:cubicBezTo>
                  <a:cubicBezTo>
                    <a:pt x="29" y="26"/>
                    <a:pt x="22" y="25"/>
                    <a:pt x="15" y="23"/>
                  </a:cubicBezTo>
                  <a:cubicBezTo>
                    <a:pt x="10" y="19"/>
                    <a:pt x="4" y="11"/>
                    <a:pt x="19" y="3"/>
                  </a:cubicBezTo>
                  <a:cubicBezTo>
                    <a:pt x="20" y="2"/>
                    <a:pt x="22" y="2"/>
                    <a:pt x="24" y="1"/>
                  </a:cubicBezTo>
                  <a:cubicBezTo>
                    <a:pt x="19" y="1"/>
                    <a:pt x="14" y="0"/>
                    <a:pt x="10"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09" name="Freeform 249">
              <a:extLst>
                <a:ext uri="{FF2B5EF4-FFF2-40B4-BE49-F238E27FC236}">
                  <a16:creationId xmlns:a16="http://schemas.microsoft.com/office/drawing/2014/main" id="{9E8E4B59-72B7-469E-B0BB-9A35A84D902E}"/>
                </a:ext>
              </a:extLst>
            </p:cNvPr>
            <p:cNvSpPr>
              <a:spLocks/>
            </p:cNvSpPr>
            <p:nvPr/>
          </p:nvSpPr>
          <p:spPr bwMode="auto">
            <a:xfrm>
              <a:off x="6809" y="2661"/>
              <a:ext cx="110" cy="26"/>
            </a:xfrm>
            <a:custGeom>
              <a:avLst/>
              <a:gdLst>
                <a:gd name="T0" fmla="*/ 26 w 46"/>
                <a:gd name="T1" fmla="*/ 0 h 11"/>
                <a:gd name="T2" fmla="*/ 0 w 46"/>
                <a:gd name="T3" fmla="*/ 9 h 11"/>
                <a:gd name="T4" fmla="*/ 10 w 46"/>
                <a:gd name="T5" fmla="*/ 10 h 11"/>
                <a:gd name="T6" fmla="*/ 24 w 46"/>
                <a:gd name="T7" fmla="*/ 8 h 11"/>
                <a:gd name="T8" fmla="*/ 38 w 46"/>
                <a:gd name="T9" fmla="*/ 9 h 11"/>
                <a:gd name="T10" fmla="*/ 46 w 46"/>
                <a:gd name="T11" fmla="*/ 11 h 11"/>
                <a:gd name="T12" fmla="*/ 46 w 46"/>
                <a:gd name="T13" fmla="*/ 4 h 11"/>
                <a:gd name="T14" fmla="*/ 26 w 4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1">
                  <a:moveTo>
                    <a:pt x="26" y="0"/>
                  </a:moveTo>
                  <a:cubicBezTo>
                    <a:pt x="16" y="0"/>
                    <a:pt x="6" y="3"/>
                    <a:pt x="0" y="9"/>
                  </a:cubicBezTo>
                  <a:cubicBezTo>
                    <a:pt x="3" y="10"/>
                    <a:pt x="6" y="10"/>
                    <a:pt x="10" y="10"/>
                  </a:cubicBezTo>
                  <a:cubicBezTo>
                    <a:pt x="14" y="9"/>
                    <a:pt x="19" y="8"/>
                    <a:pt x="24" y="8"/>
                  </a:cubicBezTo>
                  <a:cubicBezTo>
                    <a:pt x="30" y="8"/>
                    <a:pt x="35" y="9"/>
                    <a:pt x="38" y="9"/>
                  </a:cubicBezTo>
                  <a:cubicBezTo>
                    <a:pt x="41" y="10"/>
                    <a:pt x="44" y="10"/>
                    <a:pt x="46" y="11"/>
                  </a:cubicBezTo>
                  <a:cubicBezTo>
                    <a:pt x="46" y="4"/>
                    <a:pt x="46" y="4"/>
                    <a:pt x="46" y="4"/>
                  </a:cubicBezTo>
                  <a:cubicBezTo>
                    <a:pt x="40" y="2"/>
                    <a:pt x="33" y="0"/>
                    <a:pt x="26" y="0"/>
                  </a:cubicBezTo>
                </a:path>
              </a:pathLst>
            </a:custGeom>
            <a:solidFill>
              <a:srgbClr val="E1A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0" name="Freeform 250">
              <a:extLst>
                <a:ext uri="{FF2B5EF4-FFF2-40B4-BE49-F238E27FC236}">
                  <a16:creationId xmlns:a16="http://schemas.microsoft.com/office/drawing/2014/main" id="{7375F7C0-C6B0-4F78-853E-7E446490F8BE}"/>
                </a:ext>
              </a:extLst>
            </p:cNvPr>
            <p:cNvSpPr>
              <a:spLocks/>
            </p:cNvSpPr>
            <p:nvPr/>
          </p:nvSpPr>
          <p:spPr bwMode="auto">
            <a:xfrm>
              <a:off x="6919" y="2670"/>
              <a:ext cx="7" cy="22"/>
            </a:xfrm>
            <a:custGeom>
              <a:avLst/>
              <a:gdLst>
                <a:gd name="T0" fmla="*/ 0 w 3"/>
                <a:gd name="T1" fmla="*/ 0 h 9"/>
                <a:gd name="T2" fmla="*/ 0 w 3"/>
                <a:gd name="T3" fmla="*/ 7 h 9"/>
                <a:gd name="T4" fmla="*/ 3 w 3"/>
                <a:gd name="T5" fmla="*/ 9 h 9"/>
                <a:gd name="T6" fmla="*/ 3 w 3"/>
                <a:gd name="T7" fmla="*/ 1 h 9"/>
                <a:gd name="T8" fmla="*/ 0 w 3"/>
                <a:gd name="T9" fmla="*/ 0 h 9"/>
              </a:gdLst>
              <a:ahLst/>
              <a:cxnLst>
                <a:cxn ang="0">
                  <a:pos x="T0" y="T1"/>
                </a:cxn>
                <a:cxn ang="0">
                  <a:pos x="T2" y="T3"/>
                </a:cxn>
                <a:cxn ang="0">
                  <a:pos x="T4" y="T5"/>
                </a:cxn>
                <a:cxn ang="0">
                  <a:pos x="T6" y="T7"/>
                </a:cxn>
                <a:cxn ang="0">
                  <a:pos x="T8" y="T9"/>
                </a:cxn>
              </a:cxnLst>
              <a:rect l="0" t="0" r="r" b="b"/>
              <a:pathLst>
                <a:path w="3" h="9">
                  <a:moveTo>
                    <a:pt x="0" y="0"/>
                  </a:moveTo>
                  <a:cubicBezTo>
                    <a:pt x="0" y="7"/>
                    <a:pt x="0" y="7"/>
                    <a:pt x="0" y="7"/>
                  </a:cubicBezTo>
                  <a:cubicBezTo>
                    <a:pt x="1" y="8"/>
                    <a:pt x="2" y="8"/>
                    <a:pt x="3" y="9"/>
                  </a:cubicBezTo>
                  <a:cubicBezTo>
                    <a:pt x="3" y="1"/>
                    <a:pt x="3" y="1"/>
                    <a:pt x="3" y="1"/>
                  </a:cubicBezTo>
                  <a:cubicBezTo>
                    <a:pt x="2" y="0"/>
                    <a:pt x="1" y="0"/>
                    <a:pt x="0" y="0"/>
                  </a:cubicBezTo>
                </a:path>
              </a:pathLst>
            </a:custGeom>
            <a:solidFill>
              <a:srgbClr val="D07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1" name="Freeform 251">
              <a:extLst>
                <a:ext uri="{FF2B5EF4-FFF2-40B4-BE49-F238E27FC236}">
                  <a16:creationId xmlns:a16="http://schemas.microsoft.com/office/drawing/2014/main" id="{1D4FD8BB-E503-4A36-8232-949A94B22F92}"/>
                </a:ext>
              </a:extLst>
            </p:cNvPr>
            <p:cNvSpPr>
              <a:spLocks/>
            </p:cNvSpPr>
            <p:nvPr/>
          </p:nvSpPr>
          <p:spPr bwMode="auto">
            <a:xfrm>
              <a:off x="6795" y="2682"/>
              <a:ext cx="124" cy="81"/>
            </a:xfrm>
            <a:custGeom>
              <a:avLst/>
              <a:gdLst>
                <a:gd name="T0" fmla="*/ 6 w 52"/>
                <a:gd name="T1" fmla="*/ 0 h 34"/>
                <a:gd name="T2" fmla="*/ 3 w 52"/>
                <a:gd name="T3" fmla="*/ 4 h 34"/>
                <a:gd name="T4" fmla="*/ 5 w 52"/>
                <a:gd name="T5" fmla="*/ 20 h 34"/>
                <a:gd name="T6" fmla="*/ 37 w 52"/>
                <a:gd name="T7" fmla="*/ 34 h 34"/>
                <a:gd name="T8" fmla="*/ 43 w 52"/>
                <a:gd name="T9" fmla="*/ 34 h 34"/>
                <a:gd name="T10" fmla="*/ 48 w 52"/>
                <a:gd name="T11" fmla="*/ 33 h 34"/>
                <a:gd name="T12" fmla="*/ 52 w 52"/>
                <a:gd name="T13" fmla="*/ 31 h 34"/>
                <a:gd name="T14" fmla="*/ 52 w 52"/>
                <a:gd name="T15" fmla="*/ 23 h 34"/>
                <a:gd name="T16" fmla="*/ 49 w 52"/>
                <a:gd name="T17" fmla="*/ 24 h 34"/>
                <a:gd name="T18" fmla="*/ 36 w 52"/>
                <a:gd name="T19" fmla="*/ 26 h 34"/>
                <a:gd name="T20" fmla="*/ 10 w 52"/>
                <a:gd name="T21" fmla="*/ 17 h 34"/>
                <a:gd name="T22" fmla="*/ 10 w 52"/>
                <a:gd name="T23" fmla="*/ 6 h 34"/>
                <a:gd name="T24" fmla="*/ 16 w 52"/>
                <a:gd name="T25" fmla="*/ 1 h 34"/>
                <a:gd name="T26" fmla="*/ 6 w 5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4">
                  <a:moveTo>
                    <a:pt x="6" y="0"/>
                  </a:moveTo>
                  <a:cubicBezTo>
                    <a:pt x="5" y="1"/>
                    <a:pt x="4" y="3"/>
                    <a:pt x="3" y="4"/>
                  </a:cubicBezTo>
                  <a:cubicBezTo>
                    <a:pt x="0" y="10"/>
                    <a:pt x="1" y="16"/>
                    <a:pt x="5" y="20"/>
                  </a:cubicBezTo>
                  <a:cubicBezTo>
                    <a:pt x="10" y="30"/>
                    <a:pt x="25" y="34"/>
                    <a:pt x="37" y="34"/>
                  </a:cubicBezTo>
                  <a:cubicBezTo>
                    <a:pt x="39" y="34"/>
                    <a:pt x="41" y="34"/>
                    <a:pt x="43" y="34"/>
                  </a:cubicBezTo>
                  <a:cubicBezTo>
                    <a:pt x="45" y="33"/>
                    <a:pt x="46" y="33"/>
                    <a:pt x="48" y="33"/>
                  </a:cubicBezTo>
                  <a:cubicBezTo>
                    <a:pt x="50" y="32"/>
                    <a:pt x="51" y="32"/>
                    <a:pt x="52" y="31"/>
                  </a:cubicBezTo>
                  <a:cubicBezTo>
                    <a:pt x="52" y="23"/>
                    <a:pt x="52" y="23"/>
                    <a:pt x="52" y="23"/>
                  </a:cubicBezTo>
                  <a:cubicBezTo>
                    <a:pt x="51" y="24"/>
                    <a:pt x="50" y="24"/>
                    <a:pt x="49" y="24"/>
                  </a:cubicBezTo>
                  <a:cubicBezTo>
                    <a:pt x="45" y="25"/>
                    <a:pt x="41" y="26"/>
                    <a:pt x="36" y="26"/>
                  </a:cubicBezTo>
                  <a:cubicBezTo>
                    <a:pt x="27" y="26"/>
                    <a:pt x="16" y="24"/>
                    <a:pt x="10" y="17"/>
                  </a:cubicBezTo>
                  <a:cubicBezTo>
                    <a:pt x="8" y="14"/>
                    <a:pt x="7" y="10"/>
                    <a:pt x="10" y="6"/>
                  </a:cubicBezTo>
                  <a:cubicBezTo>
                    <a:pt x="12" y="4"/>
                    <a:pt x="13" y="2"/>
                    <a:pt x="16" y="1"/>
                  </a:cubicBezTo>
                  <a:cubicBezTo>
                    <a:pt x="12" y="1"/>
                    <a:pt x="9" y="1"/>
                    <a:pt x="6"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3" name="Freeform 252">
              <a:extLst>
                <a:ext uri="{FF2B5EF4-FFF2-40B4-BE49-F238E27FC236}">
                  <a16:creationId xmlns:a16="http://schemas.microsoft.com/office/drawing/2014/main" id="{8E6250D5-AC39-4BA1-A017-61AB6F408852}"/>
                </a:ext>
              </a:extLst>
            </p:cNvPr>
            <p:cNvSpPr>
              <a:spLocks/>
            </p:cNvSpPr>
            <p:nvPr/>
          </p:nvSpPr>
          <p:spPr bwMode="auto">
            <a:xfrm>
              <a:off x="6919" y="2737"/>
              <a:ext cx="7" cy="19"/>
            </a:xfrm>
            <a:custGeom>
              <a:avLst/>
              <a:gdLst>
                <a:gd name="T0" fmla="*/ 3 w 3"/>
                <a:gd name="T1" fmla="*/ 0 h 8"/>
                <a:gd name="T2" fmla="*/ 0 w 3"/>
                <a:gd name="T3" fmla="*/ 0 h 8"/>
                <a:gd name="T4" fmla="*/ 0 w 3"/>
                <a:gd name="T5" fmla="*/ 8 h 8"/>
                <a:gd name="T6" fmla="*/ 3 w 3"/>
                <a:gd name="T7" fmla="*/ 8 h 8"/>
                <a:gd name="T8" fmla="*/ 3 w 3"/>
                <a:gd name="T9" fmla="*/ 0 h 8"/>
              </a:gdLst>
              <a:ahLst/>
              <a:cxnLst>
                <a:cxn ang="0">
                  <a:pos x="T0" y="T1"/>
                </a:cxn>
                <a:cxn ang="0">
                  <a:pos x="T2" y="T3"/>
                </a:cxn>
                <a:cxn ang="0">
                  <a:pos x="T4" y="T5"/>
                </a:cxn>
                <a:cxn ang="0">
                  <a:pos x="T6" y="T7"/>
                </a:cxn>
                <a:cxn ang="0">
                  <a:pos x="T8" y="T9"/>
                </a:cxn>
              </a:cxnLst>
              <a:rect l="0" t="0" r="r" b="b"/>
              <a:pathLst>
                <a:path w="3" h="8">
                  <a:moveTo>
                    <a:pt x="3" y="0"/>
                  </a:moveTo>
                  <a:cubicBezTo>
                    <a:pt x="2" y="0"/>
                    <a:pt x="1" y="0"/>
                    <a:pt x="0" y="0"/>
                  </a:cubicBezTo>
                  <a:cubicBezTo>
                    <a:pt x="0" y="8"/>
                    <a:pt x="0" y="8"/>
                    <a:pt x="0" y="8"/>
                  </a:cubicBezTo>
                  <a:cubicBezTo>
                    <a:pt x="1" y="8"/>
                    <a:pt x="2" y="8"/>
                    <a:pt x="3" y="8"/>
                  </a:cubicBezTo>
                  <a:cubicBezTo>
                    <a:pt x="3" y="0"/>
                    <a:pt x="3" y="0"/>
                    <a:pt x="3" y="0"/>
                  </a:cubicBezTo>
                </a:path>
              </a:pathLst>
            </a:custGeom>
            <a:solidFill>
              <a:srgbClr val="CF6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9" name="Freeform 253">
              <a:extLst>
                <a:ext uri="{FF2B5EF4-FFF2-40B4-BE49-F238E27FC236}">
                  <a16:creationId xmlns:a16="http://schemas.microsoft.com/office/drawing/2014/main" id="{82D8C5C7-5D3C-48A7-9CAE-2EC3968E9B51}"/>
                </a:ext>
              </a:extLst>
            </p:cNvPr>
            <p:cNvSpPr>
              <a:spLocks/>
            </p:cNvSpPr>
            <p:nvPr/>
          </p:nvSpPr>
          <p:spPr bwMode="auto">
            <a:xfrm>
              <a:off x="6897" y="2761"/>
              <a:ext cx="12" cy="2"/>
            </a:xfrm>
            <a:custGeom>
              <a:avLst/>
              <a:gdLst>
                <a:gd name="T0" fmla="*/ 5 w 5"/>
                <a:gd name="T1" fmla="*/ 0 h 1"/>
                <a:gd name="T2" fmla="*/ 0 w 5"/>
                <a:gd name="T3" fmla="*/ 1 h 1"/>
                <a:gd name="T4" fmla="*/ 5 w 5"/>
                <a:gd name="T5" fmla="*/ 0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2" y="1"/>
                    <a:pt x="3" y="0"/>
                    <a:pt x="5" y="0"/>
                  </a:cubicBezTo>
                  <a:cubicBezTo>
                    <a:pt x="5" y="0"/>
                    <a:pt x="5" y="0"/>
                    <a:pt x="5"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2" name="Freeform 254">
              <a:extLst>
                <a:ext uri="{FF2B5EF4-FFF2-40B4-BE49-F238E27FC236}">
                  <a16:creationId xmlns:a16="http://schemas.microsoft.com/office/drawing/2014/main" id="{6A3327C5-0DC1-4A54-BEA9-B2AEC1E1A767}"/>
                </a:ext>
              </a:extLst>
            </p:cNvPr>
            <p:cNvSpPr>
              <a:spLocks/>
            </p:cNvSpPr>
            <p:nvPr/>
          </p:nvSpPr>
          <p:spPr bwMode="auto">
            <a:xfrm>
              <a:off x="6852" y="2770"/>
              <a:ext cx="15" cy="5"/>
            </a:xfrm>
            <a:custGeom>
              <a:avLst/>
              <a:gdLst>
                <a:gd name="T0" fmla="*/ 6 w 6"/>
                <a:gd name="T1" fmla="*/ 0 h 2"/>
                <a:gd name="T2" fmla="*/ 0 w 6"/>
                <a:gd name="T3" fmla="*/ 2 h 2"/>
                <a:gd name="T4" fmla="*/ 6 w 6"/>
                <a:gd name="T5" fmla="*/ 0 h 2"/>
              </a:gdLst>
              <a:ahLst/>
              <a:cxnLst>
                <a:cxn ang="0">
                  <a:pos x="T0" y="T1"/>
                </a:cxn>
                <a:cxn ang="0">
                  <a:pos x="T2" y="T3"/>
                </a:cxn>
                <a:cxn ang="0">
                  <a:pos x="T4" y="T5"/>
                </a:cxn>
              </a:cxnLst>
              <a:rect l="0" t="0" r="r" b="b"/>
              <a:pathLst>
                <a:path w="6" h="2">
                  <a:moveTo>
                    <a:pt x="6" y="0"/>
                  </a:moveTo>
                  <a:cubicBezTo>
                    <a:pt x="4" y="1"/>
                    <a:pt x="2" y="1"/>
                    <a:pt x="0" y="2"/>
                  </a:cubicBezTo>
                  <a:cubicBezTo>
                    <a:pt x="2" y="2"/>
                    <a:pt x="4" y="1"/>
                    <a:pt x="6" y="0"/>
                  </a:cubicBezTo>
                </a:path>
              </a:pathLst>
            </a:custGeom>
            <a:solidFill>
              <a:srgbClr val="DF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5" name="Freeform 255">
              <a:extLst>
                <a:ext uri="{FF2B5EF4-FFF2-40B4-BE49-F238E27FC236}">
                  <a16:creationId xmlns:a16="http://schemas.microsoft.com/office/drawing/2014/main" id="{91C177EF-399D-4283-BB4D-61AE45285305}"/>
                </a:ext>
              </a:extLst>
            </p:cNvPr>
            <p:cNvSpPr>
              <a:spLocks noEditPoints="1"/>
            </p:cNvSpPr>
            <p:nvPr/>
          </p:nvSpPr>
          <p:spPr bwMode="auto">
            <a:xfrm>
              <a:off x="6790" y="2770"/>
              <a:ext cx="129" cy="124"/>
            </a:xfrm>
            <a:custGeom>
              <a:avLst/>
              <a:gdLst>
                <a:gd name="T0" fmla="*/ 29 w 54"/>
                <a:gd name="T1" fmla="*/ 45 h 52"/>
                <a:gd name="T2" fmla="*/ 9 w 54"/>
                <a:gd name="T3" fmla="*/ 37 h 52"/>
                <a:gd name="T4" fmla="*/ 27 w 54"/>
                <a:gd name="T5" fmla="*/ 24 h 52"/>
                <a:gd name="T6" fmla="*/ 29 w 54"/>
                <a:gd name="T7" fmla="*/ 24 h 52"/>
                <a:gd name="T8" fmla="*/ 43 w 54"/>
                <a:gd name="T9" fmla="*/ 27 h 52"/>
                <a:gd name="T10" fmla="*/ 46 w 54"/>
                <a:gd name="T11" fmla="*/ 39 h 52"/>
                <a:gd name="T12" fmla="*/ 46 w 54"/>
                <a:gd name="T13" fmla="*/ 40 h 52"/>
                <a:gd name="T14" fmla="*/ 36 w 54"/>
                <a:gd name="T15" fmla="*/ 44 h 52"/>
                <a:gd name="T16" fmla="*/ 29 w 54"/>
                <a:gd name="T17" fmla="*/ 45 h 52"/>
                <a:gd name="T18" fmla="*/ 40 w 54"/>
                <a:gd name="T19" fmla="*/ 0 h 52"/>
                <a:gd name="T20" fmla="*/ 32 w 54"/>
                <a:gd name="T21" fmla="*/ 0 h 52"/>
                <a:gd name="T22" fmla="*/ 26 w 54"/>
                <a:gd name="T23" fmla="*/ 2 h 52"/>
                <a:gd name="T24" fmla="*/ 21 w 54"/>
                <a:gd name="T25" fmla="*/ 8 h 52"/>
                <a:gd name="T26" fmla="*/ 23 w 54"/>
                <a:gd name="T27" fmla="*/ 17 h 52"/>
                <a:gd name="T28" fmla="*/ 1 w 54"/>
                <a:gd name="T29" fmla="*/ 33 h 52"/>
                <a:gd name="T30" fmla="*/ 29 w 54"/>
                <a:gd name="T31" fmla="*/ 52 h 52"/>
                <a:gd name="T32" fmla="*/ 36 w 54"/>
                <a:gd name="T33" fmla="*/ 51 h 52"/>
                <a:gd name="T34" fmla="*/ 52 w 54"/>
                <a:gd name="T35" fmla="*/ 41 h 52"/>
                <a:gd name="T36" fmla="*/ 54 w 54"/>
                <a:gd name="T37" fmla="*/ 38 h 52"/>
                <a:gd name="T38" fmla="*/ 54 w 54"/>
                <a:gd name="T39" fmla="*/ 27 h 52"/>
                <a:gd name="T40" fmla="*/ 52 w 54"/>
                <a:gd name="T41" fmla="*/ 24 h 52"/>
                <a:gd name="T42" fmla="*/ 54 w 54"/>
                <a:gd name="T43" fmla="*/ 24 h 52"/>
                <a:gd name="T44" fmla="*/ 54 w 54"/>
                <a:gd name="T45" fmla="*/ 21 h 52"/>
                <a:gd name="T46" fmla="*/ 50 w 54"/>
                <a:gd name="T47" fmla="*/ 21 h 52"/>
                <a:gd name="T48" fmla="*/ 48 w 54"/>
                <a:gd name="T49" fmla="*/ 21 h 52"/>
                <a:gd name="T50" fmla="*/ 39 w 54"/>
                <a:gd name="T51" fmla="*/ 18 h 52"/>
                <a:gd name="T52" fmla="*/ 38 w 54"/>
                <a:gd name="T53" fmla="*/ 17 h 52"/>
                <a:gd name="T54" fmla="*/ 28 w 54"/>
                <a:gd name="T55" fmla="*/ 7 h 52"/>
                <a:gd name="T56" fmla="*/ 40 w 54"/>
                <a:gd name="T57" fmla="*/ 4 h 52"/>
                <a:gd name="T58" fmla="*/ 45 w 54"/>
                <a:gd name="T59" fmla="*/ 4 h 52"/>
                <a:gd name="T60" fmla="*/ 54 w 54"/>
                <a:gd name="T61" fmla="*/ 7 h 52"/>
                <a:gd name="T62" fmla="*/ 54 w 54"/>
                <a:gd name="T63" fmla="*/ 3 h 52"/>
                <a:gd name="T64" fmla="*/ 46 w 54"/>
                <a:gd name="T65" fmla="*/ 0 h 52"/>
                <a:gd name="T66" fmla="*/ 40 w 54"/>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2">
                  <a:moveTo>
                    <a:pt x="29" y="45"/>
                  </a:moveTo>
                  <a:cubicBezTo>
                    <a:pt x="22" y="45"/>
                    <a:pt x="14" y="42"/>
                    <a:pt x="9" y="37"/>
                  </a:cubicBezTo>
                  <a:cubicBezTo>
                    <a:pt x="1" y="27"/>
                    <a:pt x="23" y="24"/>
                    <a:pt x="27" y="24"/>
                  </a:cubicBezTo>
                  <a:cubicBezTo>
                    <a:pt x="28" y="24"/>
                    <a:pt x="29" y="24"/>
                    <a:pt x="29" y="24"/>
                  </a:cubicBezTo>
                  <a:cubicBezTo>
                    <a:pt x="34" y="24"/>
                    <a:pt x="38" y="25"/>
                    <a:pt x="43" y="27"/>
                  </a:cubicBezTo>
                  <a:cubicBezTo>
                    <a:pt x="49" y="29"/>
                    <a:pt x="48" y="34"/>
                    <a:pt x="46" y="39"/>
                  </a:cubicBezTo>
                  <a:cubicBezTo>
                    <a:pt x="46" y="40"/>
                    <a:pt x="46" y="40"/>
                    <a:pt x="46" y="40"/>
                  </a:cubicBezTo>
                  <a:cubicBezTo>
                    <a:pt x="43" y="42"/>
                    <a:pt x="39" y="43"/>
                    <a:pt x="36" y="44"/>
                  </a:cubicBezTo>
                  <a:cubicBezTo>
                    <a:pt x="34" y="45"/>
                    <a:pt x="31" y="45"/>
                    <a:pt x="29" y="45"/>
                  </a:cubicBezTo>
                  <a:moveTo>
                    <a:pt x="40" y="0"/>
                  </a:moveTo>
                  <a:cubicBezTo>
                    <a:pt x="37" y="0"/>
                    <a:pt x="34" y="0"/>
                    <a:pt x="32" y="0"/>
                  </a:cubicBezTo>
                  <a:cubicBezTo>
                    <a:pt x="30" y="1"/>
                    <a:pt x="28" y="2"/>
                    <a:pt x="26" y="2"/>
                  </a:cubicBezTo>
                  <a:cubicBezTo>
                    <a:pt x="24" y="4"/>
                    <a:pt x="22" y="5"/>
                    <a:pt x="21" y="8"/>
                  </a:cubicBezTo>
                  <a:cubicBezTo>
                    <a:pt x="20" y="11"/>
                    <a:pt x="21" y="15"/>
                    <a:pt x="23" y="17"/>
                  </a:cubicBezTo>
                  <a:cubicBezTo>
                    <a:pt x="12" y="18"/>
                    <a:pt x="0" y="23"/>
                    <a:pt x="1" y="33"/>
                  </a:cubicBezTo>
                  <a:cubicBezTo>
                    <a:pt x="2" y="47"/>
                    <a:pt x="17" y="52"/>
                    <a:pt x="29" y="52"/>
                  </a:cubicBezTo>
                  <a:cubicBezTo>
                    <a:pt x="31" y="52"/>
                    <a:pt x="34" y="52"/>
                    <a:pt x="36" y="51"/>
                  </a:cubicBezTo>
                  <a:cubicBezTo>
                    <a:pt x="42" y="50"/>
                    <a:pt x="49" y="46"/>
                    <a:pt x="52" y="41"/>
                  </a:cubicBezTo>
                  <a:cubicBezTo>
                    <a:pt x="53" y="40"/>
                    <a:pt x="54" y="39"/>
                    <a:pt x="54" y="38"/>
                  </a:cubicBezTo>
                  <a:cubicBezTo>
                    <a:pt x="54" y="27"/>
                    <a:pt x="54" y="27"/>
                    <a:pt x="54" y="27"/>
                  </a:cubicBezTo>
                  <a:cubicBezTo>
                    <a:pt x="54" y="26"/>
                    <a:pt x="53" y="25"/>
                    <a:pt x="52" y="24"/>
                  </a:cubicBezTo>
                  <a:cubicBezTo>
                    <a:pt x="53" y="24"/>
                    <a:pt x="54" y="24"/>
                    <a:pt x="54" y="24"/>
                  </a:cubicBezTo>
                  <a:cubicBezTo>
                    <a:pt x="54" y="21"/>
                    <a:pt x="54" y="21"/>
                    <a:pt x="54" y="21"/>
                  </a:cubicBezTo>
                  <a:cubicBezTo>
                    <a:pt x="53" y="21"/>
                    <a:pt x="51" y="21"/>
                    <a:pt x="50" y="21"/>
                  </a:cubicBezTo>
                  <a:cubicBezTo>
                    <a:pt x="50" y="21"/>
                    <a:pt x="49" y="21"/>
                    <a:pt x="48" y="21"/>
                  </a:cubicBezTo>
                  <a:cubicBezTo>
                    <a:pt x="45" y="20"/>
                    <a:pt x="42" y="19"/>
                    <a:pt x="39" y="18"/>
                  </a:cubicBezTo>
                  <a:cubicBezTo>
                    <a:pt x="39" y="18"/>
                    <a:pt x="39" y="17"/>
                    <a:pt x="38" y="17"/>
                  </a:cubicBezTo>
                  <a:cubicBezTo>
                    <a:pt x="36" y="16"/>
                    <a:pt x="21" y="13"/>
                    <a:pt x="28" y="7"/>
                  </a:cubicBezTo>
                  <a:cubicBezTo>
                    <a:pt x="30" y="5"/>
                    <a:pt x="35" y="4"/>
                    <a:pt x="40" y="4"/>
                  </a:cubicBezTo>
                  <a:cubicBezTo>
                    <a:pt x="42" y="4"/>
                    <a:pt x="43" y="4"/>
                    <a:pt x="45" y="4"/>
                  </a:cubicBezTo>
                  <a:cubicBezTo>
                    <a:pt x="48" y="5"/>
                    <a:pt x="52" y="5"/>
                    <a:pt x="54" y="7"/>
                  </a:cubicBezTo>
                  <a:cubicBezTo>
                    <a:pt x="54" y="3"/>
                    <a:pt x="54" y="3"/>
                    <a:pt x="54" y="3"/>
                  </a:cubicBezTo>
                  <a:cubicBezTo>
                    <a:pt x="51" y="1"/>
                    <a:pt x="48" y="1"/>
                    <a:pt x="46" y="0"/>
                  </a:cubicBezTo>
                  <a:cubicBezTo>
                    <a:pt x="44" y="0"/>
                    <a:pt x="42" y="0"/>
                    <a:pt x="40" y="0"/>
                  </a:cubicBezTo>
                </a:path>
              </a:pathLst>
            </a:custGeom>
            <a:solidFill>
              <a:srgbClr val="DE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6" name="Freeform 256">
              <a:extLst>
                <a:ext uri="{FF2B5EF4-FFF2-40B4-BE49-F238E27FC236}">
                  <a16:creationId xmlns:a16="http://schemas.microsoft.com/office/drawing/2014/main" id="{5790482D-0F3D-4473-AE52-0DD96E5991CC}"/>
                </a:ext>
              </a:extLst>
            </p:cNvPr>
            <p:cNvSpPr>
              <a:spLocks noEditPoints="1"/>
            </p:cNvSpPr>
            <p:nvPr/>
          </p:nvSpPr>
          <p:spPr bwMode="auto">
            <a:xfrm>
              <a:off x="6919" y="2777"/>
              <a:ext cx="7" cy="84"/>
            </a:xfrm>
            <a:custGeom>
              <a:avLst/>
              <a:gdLst>
                <a:gd name="T0" fmla="*/ 0 w 3"/>
                <a:gd name="T1" fmla="*/ 24 h 35"/>
                <a:gd name="T2" fmla="*/ 0 w 3"/>
                <a:gd name="T3" fmla="*/ 35 h 35"/>
                <a:gd name="T4" fmla="*/ 1 w 3"/>
                <a:gd name="T5" fmla="*/ 25 h 35"/>
                <a:gd name="T6" fmla="*/ 0 w 3"/>
                <a:gd name="T7" fmla="*/ 24 h 35"/>
                <a:gd name="T8" fmla="*/ 3 w 3"/>
                <a:gd name="T9" fmla="*/ 16 h 35"/>
                <a:gd name="T10" fmla="*/ 0 w 3"/>
                <a:gd name="T11" fmla="*/ 18 h 35"/>
                <a:gd name="T12" fmla="*/ 0 w 3"/>
                <a:gd name="T13" fmla="*/ 21 h 35"/>
                <a:gd name="T14" fmla="*/ 3 w 3"/>
                <a:gd name="T15" fmla="*/ 20 h 35"/>
                <a:gd name="T16" fmla="*/ 3 w 3"/>
                <a:gd name="T17" fmla="*/ 16 h 35"/>
                <a:gd name="T18" fmla="*/ 0 w 3"/>
                <a:gd name="T19" fmla="*/ 0 h 35"/>
                <a:gd name="T20" fmla="*/ 0 w 3"/>
                <a:gd name="T21" fmla="*/ 4 h 35"/>
                <a:gd name="T22" fmla="*/ 3 w 3"/>
                <a:gd name="T23" fmla="*/ 6 h 35"/>
                <a:gd name="T24" fmla="*/ 3 w 3"/>
                <a:gd name="T25" fmla="*/ 1 h 35"/>
                <a:gd name="T26" fmla="*/ 0 w 3"/>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5">
                  <a:moveTo>
                    <a:pt x="0" y="24"/>
                  </a:moveTo>
                  <a:cubicBezTo>
                    <a:pt x="0" y="35"/>
                    <a:pt x="0" y="35"/>
                    <a:pt x="0" y="35"/>
                  </a:cubicBezTo>
                  <a:cubicBezTo>
                    <a:pt x="2" y="32"/>
                    <a:pt x="2" y="29"/>
                    <a:pt x="1" y="25"/>
                  </a:cubicBezTo>
                  <a:cubicBezTo>
                    <a:pt x="1" y="25"/>
                    <a:pt x="0" y="24"/>
                    <a:pt x="0" y="24"/>
                  </a:cubicBezTo>
                  <a:moveTo>
                    <a:pt x="3" y="16"/>
                  </a:moveTo>
                  <a:cubicBezTo>
                    <a:pt x="2" y="17"/>
                    <a:pt x="1" y="17"/>
                    <a:pt x="0" y="18"/>
                  </a:cubicBezTo>
                  <a:cubicBezTo>
                    <a:pt x="0" y="21"/>
                    <a:pt x="0" y="21"/>
                    <a:pt x="0" y="21"/>
                  </a:cubicBezTo>
                  <a:cubicBezTo>
                    <a:pt x="1" y="21"/>
                    <a:pt x="2" y="21"/>
                    <a:pt x="3" y="20"/>
                  </a:cubicBezTo>
                  <a:cubicBezTo>
                    <a:pt x="3" y="16"/>
                    <a:pt x="3" y="16"/>
                    <a:pt x="3" y="16"/>
                  </a:cubicBezTo>
                  <a:moveTo>
                    <a:pt x="0" y="0"/>
                  </a:moveTo>
                  <a:cubicBezTo>
                    <a:pt x="0" y="4"/>
                    <a:pt x="0" y="4"/>
                    <a:pt x="0" y="4"/>
                  </a:cubicBezTo>
                  <a:cubicBezTo>
                    <a:pt x="1" y="5"/>
                    <a:pt x="2" y="5"/>
                    <a:pt x="3" y="6"/>
                  </a:cubicBezTo>
                  <a:cubicBezTo>
                    <a:pt x="3" y="1"/>
                    <a:pt x="3" y="1"/>
                    <a:pt x="3" y="1"/>
                  </a:cubicBezTo>
                  <a:cubicBezTo>
                    <a:pt x="2" y="1"/>
                    <a:pt x="1" y="0"/>
                    <a:pt x="0" y="0"/>
                  </a:cubicBezTo>
                </a:path>
              </a:pathLst>
            </a:custGeom>
            <a:solidFill>
              <a:srgbClr val="CD5C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9" name="Freeform 257">
              <a:extLst>
                <a:ext uri="{FF2B5EF4-FFF2-40B4-BE49-F238E27FC236}">
                  <a16:creationId xmlns:a16="http://schemas.microsoft.com/office/drawing/2014/main" id="{ACB4E015-2E72-4224-92A7-0BD25D29A6D3}"/>
                </a:ext>
              </a:extLst>
            </p:cNvPr>
            <p:cNvSpPr>
              <a:spLocks noEditPoints="1"/>
            </p:cNvSpPr>
            <p:nvPr/>
          </p:nvSpPr>
          <p:spPr bwMode="auto">
            <a:xfrm>
              <a:off x="4850" y="2675"/>
              <a:ext cx="185" cy="110"/>
            </a:xfrm>
            <a:custGeom>
              <a:avLst/>
              <a:gdLst>
                <a:gd name="T0" fmla="*/ 3 w 78"/>
                <a:gd name="T1" fmla="*/ 16 h 46"/>
                <a:gd name="T2" fmla="*/ 13 w 78"/>
                <a:gd name="T3" fmla="*/ 37 h 46"/>
                <a:gd name="T4" fmla="*/ 19 w 78"/>
                <a:gd name="T5" fmla="*/ 40 h 46"/>
                <a:gd name="T6" fmla="*/ 64 w 78"/>
                <a:gd name="T7" fmla="*/ 35 h 46"/>
                <a:gd name="T8" fmla="*/ 45 w 78"/>
                <a:gd name="T9" fmla="*/ 2 h 46"/>
                <a:gd name="T10" fmla="*/ 3 w 78"/>
                <a:gd name="T11" fmla="*/ 16 h 46"/>
                <a:gd name="T12" fmla="*/ 41 w 78"/>
                <a:gd name="T13" fmla="*/ 10 h 46"/>
                <a:gd name="T14" fmla="*/ 56 w 78"/>
                <a:gd name="T15" fmla="*/ 15 h 46"/>
                <a:gd name="T16" fmla="*/ 50 w 78"/>
                <a:gd name="T17" fmla="*/ 32 h 46"/>
                <a:gd name="T18" fmla="*/ 17 w 78"/>
                <a:gd name="T19" fmla="*/ 31 h 46"/>
                <a:gd name="T20" fmla="*/ 13 w 78"/>
                <a:gd name="T21" fmla="*/ 15 h 46"/>
                <a:gd name="T22" fmla="*/ 41 w 78"/>
                <a:gd name="T2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6">
                  <a:moveTo>
                    <a:pt x="3" y="16"/>
                  </a:moveTo>
                  <a:cubicBezTo>
                    <a:pt x="0" y="25"/>
                    <a:pt x="7" y="33"/>
                    <a:pt x="13" y="37"/>
                  </a:cubicBezTo>
                  <a:cubicBezTo>
                    <a:pt x="15" y="39"/>
                    <a:pt x="17" y="39"/>
                    <a:pt x="19" y="40"/>
                  </a:cubicBezTo>
                  <a:cubicBezTo>
                    <a:pt x="33" y="46"/>
                    <a:pt x="54" y="46"/>
                    <a:pt x="64" y="35"/>
                  </a:cubicBezTo>
                  <a:cubicBezTo>
                    <a:pt x="78" y="19"/>
                    <a:pt x="61" y="4"/>
                    <a:pt x="45" y="2"/>
                  </a:cubicBezTo>
                  <a:cubicBezTo>
                    <a:pt x="32" y="0"/>
                    <a:pt x="8" y="1"/>
                    <a:pt x="3" y="16"/>
                  </a:cubicBezTo>
                  <a:close/>
                  <a:moveTo>
                    <a:pt x="41" y="10"/>
                  </a:moveTo>
                  <a:cubicBezTo>
                    <a:pt x="46" y="11"/>
                    <a:pt x="52" y="12"/>
                    <a:pt x="56" y="15"/>
                  </a:cubicBezTo>
                  <a:cubicBezTo>
                    <a:pt x="64" y="22"/>
                    <a:pt x="56" y="30"/>
                    <a:pt x="50" y="32"/>
                  </a:cubicBezTo>
                  <a:cubicBezTo>
                    <a:pt x="40" y="37"/>
                    <a:pt x="28" y="34"/>
                    <a:pt x="17" y="31"/>
                  </a:cubicBezTo>
                  <a:cubicBezTo>
                    <a:pt x="12" y="27"/>
                    <a:pt x="7" y="20"/>
                    <a:pt x="13" y="15"/>
                  </a:cubicBezTo>
                  <a:cubicBezTo>
                    <a:pt x="20" y="9"/>
                    <a:pt x="33" y="9"/>
                    <a:pt x="41" y="10"/>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2" name="Freeform 258">
              <a:extLst>
                <a:ext uri="{FF2B5EF4-FFF2-40B4-BE49-F238E27FC236}">
                  <a16:creationId xmlns:a16="http://schemas.microsoft.com/office/drawing/2014/main" id="{D12C85BC-EDEE-46A3-A012-C26BE5C919CA}"/>
                </a:ext>
              </a:extLst>
            </p:cNvPr>
            <p:cNvSpPr>
              <a:spLocks noEditPoints="1"/>
            </p:cNvSpPr>
            <p:nvPr/>
          </p:nvSpPr>
          <p:spPr bwMode="auto">
            <a:xfrm>
              <a:off x="4992" y="2651"/>
              <a:ext cx="107" cy="69"/>
            </a:xfrm>
            <a:custGeom>
              <a:avLst/>
              <a:gdLst>
                <a:gd name="T0" fmla="*/ 17 w 45"/>
                <a:gd name="T1" fmla="*/ 1 h 29"/>
                <a:gd name="T2" fmla="*/ 2 w 45"/>
                <a:gd name="T3" fmla="*/ 8 h 29"/>
                <a:gd name="T4" fmla="*/ 7 w 45"/>
                <a:gd name="T5" fmla="*/ 21 h 29"/>
                <a:gd name="T6" fmla="*/ 39 w 45"/>
                <a:gd name="T7" fmla="*/ 20 h 29"/>
                <a:gd name="T8" fmla="*/ 43 w 45"/>
                <a:gd name="T9" fmla="*/ 16 h 29"/>
                <a:gd name="T10" fmla="*/ 39 w 45"/>
                <a:gd name="T11" fmla="*/ 5 h 29"/>
                <a:gd name="T12" fmla="*/ 17 w 45"/>
                <a:gd name="T13" fmla="*/ 1 h 29"/>
                <a:gd name="T14" fmla="*/ 34 w 45"/>
                <a:gd name="T15" fmla="*/ 9 h 29"/>
                <a:gd name="T16" fmla="*/ 35 w 45"/>
                <a:gd name="T17" fmla="*/ 16 h 29"/>
                <a:gd name="T18" fmla="*/ 18 w 45"/>
                <a:gd name="T19" fmla="*/ 18 h 29"/>
                <a:gd name="T20" fmla="*/ 9 w 45"/>
                <a:gd name="T21" fmla="*/ 14 h 29"/>
                <a:gd name="T22" fmla="*/ 20 w 45"/>
                <a:gd name="T23" fmla="*/ 7 h 29"/>
                <a:gd name="T24" fmla="*/ 34 w 45"/>
                <a:gd name="T2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9">
                  <a:moveTo>
                    <a:pt x="17" y="1"/>
                  </a:moveTo>
                  <a:cubicBezTo>
                    <a:pt x="12" y="2"/>
                    <a:pt x="5" y="3"/>
                    <a:pt x="2" y="8"/>
                  </a:cubicBezTo>
                  <a:cubicBezTo>
                    <a:pt x="0" y="13"/>
                    <a:pt x="2" y="18"/>
                    <a:pt x="7" y="21"/>
                  </a:cubicBezTo>
                  <a:cubicBezTo>
                    <a:pt x="15" y="26"/>
                    <a:pt x="32" y="29"/>
                    <a:pt x="39" y="20"/>
                  </a:cubicBezTo>
                  <a:cubicBezTo>
                    <a:pt x="41" y="19"/>
                    <a:pt x="42" y="18"/>
                    <a:pt x="43" y="16"/>
                  </a:cubicBezTo>
                  <a:cubicBezTo>
                    <a:pt x="45" y="12"/>
                    <a:pt x="42" y="7"/>
                    <a:pt x="39" y="5"/>
                  </a:cubicBezTo>
                  <a:cubicBezTo>
                    <a:pt x="32" y="0"/>
                    <a:pt x="24" y="0"/>
                    <a:pt x="17" y="1"/>
                  </a:cubicBezTo>
                  <a:close/>
                  <a:moveTo>
                    <a:pt x="34" y="9"/>
                  </a:moveTo>
                  <a:cubicBezTo>
                    <a:pt x="38" y="11"/>
                    <a:pt x="38" y="14"/>
                    <a:pt x="35" y="16"/>
                  </a:cubicBezTo>
                  <a:cubicBezTo>
                    <a:pt x="29" y="18"/>
                    <a:pt x="24" y="18"/>
                    <a:pt x="18" y="18"/>
                  </a:cubicBezTo>
                  <a:cubicBezTo>
                    <a:pt x="15" y="17"/>
                    <a:pt x="12" y="16"/>
                    <a:pt x="9" y="14"/>
                  </a:cubicBezTo>
                  <a:cubicBezTo>
                    <a:pt x="4" y="10"/>
                    <a:pt x="20" y="7"/>
                    <a:pt x="20" y="7"/>
                  </a:cubicBezTo>
                  <a:cubicBezTo>
                    <a:pt x="25" y="6"/>
                    <a:pt x="29" y="7"/>
                    <a:pt x="34" y="9"/>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3" name="Freeform 259">
              <a:extLst>
                <a:ext uri="{FF2B5EF4-FFF2-40B4-BE49-F238E27FC236}">
                  <a16:creationId xmlns:a16="http://schemas.microsoft.com/office/drawing/2014/main" id="{769B0554-918D-489C-AE32-723E4CBABF59}"/>
                </a:ext>
              </a:extLst>
            </p:cNvPr>
            <p:cNvSpPr>
              <a:spLocks noEditPoints="1"/>
            </p:cNvSpPr>
            <p:nvPr/>
          </p:nvSpPr>
          <p:spPr bwMode="auto">
            <a:xfrm>
              <a:off x="5037" y="2694"/>
              <a:ext cx="164" cy="105"/>
            </a:xfrm>
            <a:custGeom>
              <a:avLst/>
              <a:gdLst>
                <a:gd name="T0" fmla="*/ 36 w 69"/>
                <a:gd name="T1" fmla="*/ 1 h 44"/>
                <a:gd name="T2" fmla="*/ 10 w 69"/>
                <a:gd name="T3" fmla="*/ 29 h 44"/>
                <a:gd name="T4" fmla="*/ 27 w 69"/>
                <a:gd name="T5" fmla="*/ 39 h 44"/>
                <a:gd name="T6" fmla="*/ 66 w 69"/>
                <a:gd name="T7" fmla="*/ 28 h 44"/>
                <a:gd name="T8" fmla="*/ 63 w 69"/>
                <a:gd name="T9" fmla="*/ 8 h 44"/>
                <a:gd name="T10" fmla="*/ 36 w 69"/>
                <a:gd name="T11" fmla="*/ 1 h 44"/>
                <a:gd name="T12" fmla="*/ 57 w 69"/>
                <a:gd name="T13" fmla="*/ 26 h 44"/>
                <a:gd name="T14" fmla="*/ 19 w 69"/>
                <a:gd name="T15" fmla="*/ 31 h 44"/>
                <a:gd name="T16" fmla="*/ 15 w 69"/>
                <a:gd name="T17" fmla="*/ 23 h 44"/>
                <a:gd name="T18" fmla="*/ 29 w 69"/>
                <a:gd name="T19" fmla="*/ 10 h 44"/>
                <a:gd name="T20" fmla="*/ 57 w 69"/>
                <a:gd name="T21"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4">
                  <a:moveTo>
                    <a:pt x="36" y="1"/>
                  </a:moveTo>
                  <a:cubicBezTo>
                    <a:pt x="23" y="3"/>
                    <a:pt x="0" y="12"/>
                    <a:pt x="10" y="29"/>
                  </a:cubicBezTo>
                  <a:cubicBezTo>
                    <a:pt x="14" y="35"/>
                    <a:pt x="20" y="38"/>
                    <a:pt x="27" y="39"/>
                  </a:cubicBezTo>
                  <a:cubicBezTo>
                    <a:pt x="41" y="44"/>
                    <a:pt x="59" y="41"/>
                    <a:pt x="66" y="28"/>
                  </a:cubicBezTo>
                  <a:cubicBezTo>
                    <a:pt x="69" y="22"/>
                    <a:pt x="68" y="13"/>
                    <a:pt x="63" y="8"/>
                  </a:cubicBezTo>
                  <a:cubicBezTo>
                    <a:pt x="56" y="1"/>
                    <a:pt x="46" y="0"/>
                    <a:pt x="36" y="1"/>
                  </a:cubicBezTo>
                  <a:close/>
                  <a:moveTo>
                    <a:pt x="57" y="26"/>
                  </a:moveTo>
                  <a:cubicBezTo>
                    <a:pt x="49" y="39"/>
                    <a:pt x="31" y="33"/>
                    <a:pt x="19" y="31"/>
                  </a:cubicBezTo>
                  <a:cubicBezTo>
                    <a:pt x="17" y="29"/>
                    <a:pt x="15" y="26"/>
                    <a:pt x="15" y="23"/>
                  </a:cubicBezTo>
                  <a:cubicBezTo>
                    <a:pt x="14" y="14"/>
                    <a:pt x="23" y="12"/>
                    <a:pt x="29" y="10"/>
                  </a:cubicBezTo>
                  <a:cubicBezTo>
                    <a:pt x="39" y="7"/>
                    <a:pt x="68" y="9"/>
                    <a:pt x="57" y="26"/>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4" name="Freeform 260">
              <a:extLst>
                <a:ext uri="{FF2B5EF4-FFF2-40B4-BE49-F238E27FC236}">
                  <a16:creationId xmlns:a16="http://schemas.microsoft.com/office/drawing/2014/main" id="{7C0DAA38-C225-4F16-B43F-2C86A2641C5E}"/>
                </a:ext>
              </a:extLst>
            </p:cNvPr>
            <p:cNvSpPr>
              <a:spLocks noEditPoints="1"/>
            </p:cNvSpPr>
            <p:nvPr/>
          </p:nvSpPr>
          <p:spPr bwMode="auto">
            <a:xfrm>
              <a:off x="5028" y="2789"/>
              <a:ext cx="97" cy="69"/>
            </a:xfrm>
            <a:custGeom>
              <a:avLst/>
              <a:gdLst>
                <a:gd name="T0" fmla="*/ 3 w 41"/>
                <a:gd name="T1" fmla="*/ 11 h 29"/>
                <a:gd name="T2" fmla="*/ 3 w 41"/>
                <a:gd name="T3" fmla="*/ 20 h 29"/>
                <a:gd name="T4" fmla="*/ 23 w 41"/>
                <a:gd name="T5" fmla="*/ 28 h 29"/>
                <a:gd name="T6" fmla="*/ 34 w 41"/>
                <a:gd name="T7" fmla="*/ 9 h 29"/>
                <a:gd name="T8" fmla="*/ 3 w 41"/>
                <a:gd name="T9" fmla="*/ 11 h 29"/>
                <a:gd name="T10" fmla="*/ 29 w 41"/>
                <a:gd name="T11" fmla="*/ 15 h 29"/>
                <a:gd name="T12" fmla="*/ 20 w 41"/>
                <a:gd name="T13" fmla="*/ 20 h 29"/>
                <a:gd name="T14" fmla="*/ 7 w 41"/>
                <a:gd name="T15" fmla="*/ 17 h 29"/>
                <a:gd name="T16" fmla="*/ 9 w 41"/>
                <a:gd name="T17" fmla="*/ 13 h 29"/>
                <a:gd name="T18" fmla="*/ 29 w 41"/>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9">
                  <a:moveTo>
                    <a:pt x="3" y="11"/>
                  </a:moveTo>
                  <a:cubicBezTo>
                    <a:pt x="0" y="15"/>
                    <a:pt x="1" y="18"/>
                    <a:pt x="3" y="20"/>
                  </a:cubicBezTo>
                  <a:cubicBezTo>
                    <a:pt x="5" y="27"/>
                    <a:pt x="18" y="29"/>
                    <a:pt x="23" y="28"/>
                  </a:cubicBezTo>
                  <a:cubicBezTo>
                    <a:pt x="33" y="27"/>
                    <a:pt x="41" y="18"/>
                    <a:pt x="34" y="9"/>
                  </a:cubicBezTo>
                  <a:cubicBezTo>
                    <a:pt x="27" y="0"/>
                    <a:pt x="10" y="4"/>
                    <a:pt x="3" y="11"/>
                  </a:cubicBezTo>
                  <a:close/>
                  <a:moveTo>
                    <a:pt x="29" y="15"/>
                  </a:moveTo>
                  <a:cubicBezTo>
                    <a:pt x="31" y="19"/>
                    <a:pt x="22" y="20"/>
                    <a:pt x="20" y="20"/>
                  </a:cubicBezTo>
                  <a:cubicBezTo>
                    <a:pt x="15" y="21"/>
                    <a:pt x="11" y="20"/>
                    <a:pt x="7" y="17"/>
                  </a:cubicBezTo>
                  <a:cubicBezTo>
                    <a:pt x="6" y="16"/>
                    <a:pt x="7" y="15"/>
                    <a:pt x="9" y="13"/>
                  </a:cubicBezTo>
                  <a:cubicBezTo>
                    <a:pt x="14" y="10"/>
                    <a:pt x="26" y="8"/>
                    <a:pt x="29" y="15"/>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5" name="Freeform 261">
              <a:extLst>
                <a:ext uri="{FF2B5EF4-FFF2-40B4-BE49-F238E27FC236}">
                  <a16:creationId xmlns:a16="http://schemas.microsoft.com/office/drawing/2014/main" id="{01E668D8-C6FB-4731-AA8D-1ACB1C162277}"/>
                </a:ext>
              </a:extLst>
            </p:cNvPr>
            <p:cNvSpPr>
              <a:spLocks noEditPoints="1"/>
            </p:cNvSpPr>
            <p:nvPr/>
          </p:nvSpPr>
          <p:spPr bwMode="auto">
            <a:xfrm>
              <a:off x="4826" y="2785"/>
              <a:ext cx="180" cy="133"/>
            </a:xfrm>
            <a:custGeom>
              <a:avLst/>
              <a:gdLst>
                <a:gd name="T0" fmla="*/ 36 w 76"/>
                <a:gd name="T1" fmla="*/ 5 h 56"/>
                <a:gd name="T2" fmla="*/ 31 w 76"/>
                <a:gd name="T3" fmla="*/ 16 h 56"/>
                <a:gd name="T4" fmla="*/ 21 w 76"/>
                <a:gd name="T5" fmla="*/ 17 h 56"/>
                <a:gd name="T6" fmla="*/ 15 w 76"/>
                <a:gd name="T7" fmla="*/ 48 h 56"/>
                <a:gd name="T8" fmla="*/ 58 w 76"/>
                <a:gd name="T9" fmla="*/ 44 h 56"/>
                <a:gd name="T10" fmla="*/ 57 w 76"/>
                <a:gd name="T11" fmla="*/ 26 h 56"/>
                <a:gd name="T12" fmla="*/ 71 w 76"/>
                <a:gd name="T13" fmla="*/ 20 h 56"/>
                <a:gd name="T14" fmla="*/ 63 w 76"/>
                <a:gd name="T15" fmla="*/ 3 h 56"/>
                <a:gd name="T16" fmla="*/ 36 w 76"/>
                <a:gd name="T17" fmla="*/ 5 h 56"/>
                <a:gd name="T18" fmla="*/ 53 w 76"/>
                <a:gd name="T19" fmla="*/ 37 h 56"/>
                <a:gd name="T20" fmla="*/ 26 w 76"/>
                <a:gd name="T21" fmla="*/ 45 h 56"/>
                <a:gd name="T22" fmla="*/ 21 w 76"/>
                <a:gd name="T23" fmla="*/ 23 h 56"/>
                <a:gd name="T24" fmla="*/ 48 w 76"/>
                <a:gd name="T25" fmla="*/ 26 h 56"/>
                <a:gd name="T26" fmla="*/ 53 w 76"/>
                <a:gd name="T27" fmla="*/ 37 h 56"/>
                <a:gd name="T28" fmla="*/ 61 w 76"/>
                <a:gd name="T29" fmla="*/ 10 h 56"/>
                <a:gd name="T30" fmla="*/ 58 w 76"/>
                <a:gd name="T31" fmla="*/ 18 h 56"/>
                <a:gd name="T32" fmla="*/ 50 w 76"/>
                <a:gd name="T33" fmla="*/ 20 h 56"/>
                <a:gd name="T34" fmla="*/ 35 w 76"/>
                <a:gd name="T35" fmla="*/ 17 h 56"/>
                <a:gd name="T36" fmla="*/ 48 w 76"/>
                <a:gd name="T37" fmla="*/ 8 h 56"/>
                <a:gd name="T38" fmla="*/ 61 w 76"/>
                <a:gd name="T3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56">
                  <a:moveTo>
                    <a:pt x="36" y="5"/>
                  </a:moveTo>
                  <a:cubicBezTo>
                    <a:pt x="30" y="8"/>
                    <a:pt x="28" y="13"/>
                    <a:pt x="31" y="16"/>
                  </a:cubicBezTo>
                  <a:cubicBezTo>
                    <a:pt x="27" y="16"/>
                    <a:pt x="24" y="16"/>
                    <a:pt x="21" y="17"/>
                  </a:cubicBezTo>
                  <a:cubicBezTo>
                    <a:pt x="7" y="21"/>
                    <a:pt x="0" y="40"/>
                    <a:pt x="15" y="48"/>
                  </a:cubicBezTo>
                  <a:cubicBezTo>
                    <a:pt x="27" y="55"/>
                    <a:pt x="48" y="56"/>
                    <a:pt x="58" y="44"/>
                  </a:cubicBezTo>
                  <a:cubicBezTo>
                    <a:pt x="62" y="37"/>
                    <a:pt x="61" y="31"/>
                    <a:pt x="57" y="26"/>
                  </a:cubicBezTo>
                  <a:cubicBezTo>
                    <a:pt x="62" y="26"/>
                    <a:pt x="68" y="24"/>
                    <a:pt x="71" y="20"/>
                  </a:cubicBezTo>
                  <a:cubicBezTo>
                    <a:pt x="76" y="13"/>
                    <a:pt x="69" y="6"/>
                    <a:pt x="63" y="3"/>
                  </a:cubicBezTo>
                  <a:cubicBezTo>
                    <a:pt x="55" y="0"/>
                    <a:pt x="44" y="2"/>
                    <a:pt x="36" y="5"/>
                  </a:cubicBezTo>
                  <a:close/>
                  <a:moveTo>
                    <a:pt x="53" y="37"/>
                  </a:moveTo>
                  <a:cubicBezTo>
                    <a:pt x="52" y="48"/>
                    <a:pt x="33" y="47"/>
                    <a:pt x="26" y="45"/>
                  </a:cubicBezTo>
                  <a:cubicBezTo>
                    <a:pt x="14" y="43"/>
                    <a:pt x="7" y="29"/>
                    <a:pt x="21" y="23"/>
                  </a:cubicBezTo>
                  <a:cubicBezTo>
                    <a:pt x="29" y="20"/>
                    <a:pt x="41" y="21"/>
                    <a:pt x="48" y="26"/>
                  </a:cubicBezTo>
                  <a:cubicBezTo>
                    <a:pt x="52" y="29"/>
                    <a:pt x="54" y="32"/>
                    <a:pt x="53" y="37"/>
                  </a:cubicBezTo>
                  <a:close/>
                  <a:moveTo>
                    <a:pt x="61" y="10"/>
                  </a:moveTo>
                  <a:cubicBezTo>
                    <a:pt x="67" y="13"/>
                    <a:pt x="63" y="17"/>
                    <a:pt x="58" y="18"/>
                  </a:cubicBezTo>
                  <a:cubicBezTo>
                    <a:pt x="55" y="19"/>
                    <a:pt x="53" y="19"/>
                    <a:pt x="50" y="20"/>
                  </a:cubicBezTo>
                  <a:cubicBezTo>
                    <a:pt x="46" y="18"/>
                    <a:pt x="40" y="16"/>
                    <a:pt x="35" y="17"/>
                  </a:cubicBezTo>
                  <a:cubicBezTo>
                    <a:pt x="30" y="10"/>
                    <a:pt x="45" y="9"/>
                    <a:pt x="48" y="8"/>
                  </a:cubicBezTo>
                  <a:cubicBezTo>
                    <a:pt x="53" y="8"/>
                    <a:pt x="57" y="9"/>
                    <a:pt x="61" y="10"/>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6" name="Freeform 262">
              <a:extLst>
                <a:ext uri="{FF2B5EF4-FFF2-40B4-BE49-F238E27FC236}">
                  <a16:creationId xmlns:a16="http://schemas.microsoft.com/office/drawing/2014/main" id="{AC010D04-BDDB-4E6E-8C85-4C8D86A9B9F8}"/>
                </a:ext>
              </a:extLst>
            </p:cNvPr>
            <p:cNvSpPr>
              <a:spLocks noEditPoints="1"/>
            </p:cNvSpPr>
            <p:nvPr/>
          </p:nvSpPr>
          <p:spPr bwMode="auto">
            <a:xfrm>
              <a:off x="5140" y="2794"/>
              <a:ext cx="116" cy="88"/>
            </a:xfrm>
            <a:custGeom>
              <a:avLst/>
              <a:gdLst>
                <a:gd name="T0" fmla="*/ 21 w 49"/>
                <a:gd name="T1" fmla="*/ 3 h 37"/>
                <a:gd name="T2" fmla="*/ 6 w 49"/>
                <a:gd name="T3" fmla="*/ 24 h 37"/>
                <a:gd name="T4" fmla="*/ 17 w 49"/>
                <a:gd name="T5" fmla="*/ 32 h 37"/>
                <a:gd name="T6" fmla="*/ 17 w 49"/>
                <a:gd name="T7" fmla="*/ 32 h 37"/>
                <a:gd name="T8" fmla="*/ 47 w 49"/>
                <a:gd name="T9" fmla="*/ 20 h 37"/>
                <a:gd name="T10" fmla="*/ 41 w 49"/>
                <a:gd name="T11" fmla="*/ 5 h 37"/>
                <a:gd name="T12" fmla="*/ 21 w 49"/>
                <a:gd name="T13" fmla="*/ 3 h 37"/>
                <a:gd name="T14" fmla="*/ 40 w 49"/>
                <a:gd name="T15" fmla="*/ 19 h 37"/>
                <a:gd name="T16" fmla="*/ 24 w 49"/>
                <a:gd name="T17" fmla="*/ 28 h 37"/>
                <a:gd name="T18" fmla="*/ 17 w 49"/>
                <a:gd name="T19" fmla="*/ 27 h 37"/>
                <a:gd name="T20" fmla="*/ 10 w 49"/>
                <a:gd name="T21" fmla="*/ 19 h 37"/>
                <a:gd name="T22" fmla="*/ 18 w 49"/>
                <a:gd name="T23" fmla="*/ 9 h 37"/>
                <a:gd name="T24" fmla="*/ 40 w 4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7">
                  <a:moveTo>
                    <a:pt x="21" y="3"/>
                  </a:moveTo>
                  <a:cubicBezTo>
                    <a:pt x="10" y="5"/>
                    <a:pt x="0" y="13"/>
                    <a:pt x="6" y="24"/>
                  </a:cubicBezTo>
                  <a:cubicBezTo>
                    <a:pt x="8" y="28"/>
                    <a:pt x="12" y="31"/>
                    <a:pt x="17" y="32"/>
                  </a:cubicBezTo>
                  <a:cubicBezTo>
                    <a:pt x="17" y="32"/>
                    <a:pt x="17" y="32"/>
                    <a:pt x="17" y="32"/>
                  </a:cubicBezTo>
                  <a:cubicBezTo>
                    <a:pt x="28" y="37"/>
                    <a:pt x="44" y="32"/>
                    <a:pt x="47" y="20"/>
                  </a:cubicBezTo>
                  <a:cubicBezTo>
                    <a:pt x="49" y="14"/>
                    <a:pt x="45" y="8"/>
                    <a:pt x="41" y="5"/>
                  </a:cubicBezTo>
                  <a:cubicBezTo>
                    <a:pt x="36" y="0"/>
                    <a:pt x="27" y="2"/>
                    <a:pt x="21" y="3"/>
                  </a:cubicBezTo>
                  <a:close/>
                  <a:moveTo>
                    <a:pt x="40" y="19"/>
                  </a:moveTo>
                  <a:cubicBezTo>
                    <a:pt x="40" y="26"/>
                    <a:pt x="31" y="27"/>
                    <a:pt x="24" y="28"/>
                  </a:cubicBezTo>
                  <a:cubicBezTo>
                    <a:pt x="21" y="28"/>
                    <a:pt x="19" y="27"/>
                    <a:pt x="17" y="27"/>
                  </a:cubicBezTo>
                  <a:cubicBezTo>
                    <a:pt x="13" y="25"/>
                    <a:pt x="10" y="23"/>
                    <a:pt x="10" y="19"/>
                  </a:cubicBezTo>
                  <a:cubicBezTo>
                    <a:pt x="8" y="13"/>
                    <a:pt x="14" y="11"/>
                    <a:pt x="18" y="9"/>
                  </a:cubicBezTo>
                  <a:cubicBezTo>
                    <a:pt x="26" y="6"/>
                    <a:pt x="42" y="7"/>
                    <a:pt x="40" y="19"/>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7" name="Freeform 263">
              <a:extLst>
                <a:ext uri="{FF2B5EF4-FFF2-40B4-BE49-F238E27FC236}">
                  <a16:creationId xmlns:a16="http://schemas.microsoft.com/office/drawing/2014/main" id="{2C6D7A23-4EFC-4F66-B8C0-9E6D6F076986}"/>
                </a:ext>
              </a:extLst>
            </p:cNvPr>
            <p:cNvSpPr>
              <a:spLocks noEditPoints="1"/>
            </p:cNvSpPr>
            <p:nvPr/>
          </p:nvSpPr>
          <p:spPr bwMode="auto">
            <a:xfrm>
              <a:off x="5275" y="2689"/>
              <a:ext cx="192" cy="117"/>
            </a:xfrm>
            <a:custGeom>
              <a:avLst/>
              <a:gdLst>
                <a:gd name="T0" fmla="*/ 6 w 81"/>
                <a:gd name="T1" fmla="*/ 24 h 49"/>
                <a:gd name="T2" fmla="*/ 25 w 81"/>
                <a:gd name="T3" fmla="*/ 42 h 49"/>
                <a:gd name="T4" fmla="*/ 25 w 81"/>
                <a:gd name="T5" fmla="*/ 42 h 49"/>
                <a:gd name="T6" fmla="*/ 75 w 81"/>
                <a:gd name="T7" fmla="*/ 27 h 49"/>
                <a:gd name="T8" fmla="*/ 42 w 81"/>
                <a:gd name="T9" fmla="*/ 0 h 49"/>
                <a:gd name="T10" fmla="*/ 6 w 81"/>
                <a:gd name="T11" fmla="*/ 24 h 49"/>
                <a:gd name="T12" fmla="*/ 62 w 81"/>
                <a:gd name="T13" fmla="*/ 31 h 49"/>
                <a:gd name="T14" fmla="*/ 32 w 81"/>
                <a:gd name="T15" fmla="*/ 37 h 49"/>
                <a:gd name="T16" fmla="*/ 21 w 81"/>
                <a:gd name="T17" fmla="*/ 34 h 49"/>
                <a:gd name="T18" fmla="*/ 35 w 81"/>
                <a:gd name="T19" fmla="*/ 9 h 49"/>
                <a:gd name="T20" fmla="*/ 62 w 81"/>
                <a:gd name="T2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49">
                  <a:moveTo>
                    <a:pt x="6" y="24"/>
                  </a:moveTo>
                  <a:cubicBezTo>
                    <a:pt x="6" y="34"/>
                    <a:pt x="14" y="40"/>
                    <a:pt x="25" y="42"/>
                  </a:cubicBezTo>
                  <a:cubicBezTo>
                    <a:pt x="25" y="42"/>
                    <a:pt x="25" y="42"/>
                    <a:pt x="25" y="42"/>
                  </a:cubicBezTo>
                  <a:cubicBezTo>
                    <a:pt x="39" y="49"/>
                    <a:pt x="70" y="46"/>
                    <a:pt x="75" y="27"/>
                  </a:cubicBezTo>
                  <a:cubicBezTo>
                    <a:pt x="80" y="8"/>
                    <a:pt x="57" y="0"/>
                    <a:pt x="42" y="0"/>
                  </a:cubicBezTo>
                  <a:cubicBezTo>
                    <a:pt x="27" y="0"/>
                    <a:pt x="6" y="6"/>
                    <a:pt x="6" y="24"/>
                  </a:cubicBezTo>
                  <a:close/>
                  <a:moveTo>
                    <a:pt x="62" y="31"/>
                  </a:moveTo>
                  <a:cubicBezTo>
                    <a:pt x="54" y="38"/>
                    <a:pt x="43" y="37"/>
                    <a:pt x="32" y="37"/>
                  </a:cubicBezTo>
                  <a:cubicBezTo>
                    <a:pt x="29" y="36"/>
                    <a:pt x="25" y="35"/>
                    <a:pt x="21" y="34"/>
                  </a:cubicBezTo>
                  <a:cubicBezTo>
                    <a:pt x="0" y="24"/>
                    <a:pt x="24" y="11"/>
                    <a:pt x="35" y="9"/>
                  </a:cubicBezTo>
                  <a:cubicBezTo>
                    <a:pt x="44" y="7"/>
                    <a:pt x="81" y="13"/>
                    <a:pt x="62" y="31"/>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8" name="Freeform 264">
              <a:extLst>
                <a:ext uri="{FF2B5EF4-FFF2-40B4-BE49-F238E27FC236}">
                  <a16:creationId xmlns:a16="http://schemas.microsoft.com/office/drawing/2014/main" id="{9DCF318A-5963-4630-ACB9-3FC263F39E4E}"/>
                </a:ext>
              </a:extLst>
            </p:cNvPr>
            <p:cNvSpPr>
              <a:spLocks noEditPoints="1"/>
            </p:cNvSpPr>
            <p:nvPr/>
          </p:nvSpPr>
          <p:spPr bwMode="auto">
            <a:xfrm>
              <a:off x="5444" y="2751"/>
              <a:ext cx="192" cy="103"/>
            </a:xfrm>
            <a:custGeom>
              <a:avLst/>
              <a:gdLst>
                <a:gd name="T0" fmla="*/ 41 w 81"/>
                <a:gd name="T1" fmla="*/ 0 h 43"/>
                <a:gd name="T2" fmla="*/ 11 w 81"/>
                <a:gd name="T3" fmla="*/ 26 h 43"/>
                <a:gd name="T4" fmla="*/ 37 w 81"/>
                <a:gd name="T5" fmla="*/ 40 h 43"/>
                <a:gd name="T6" fmla="*/ 75 w 81"/>
                <a:gd name="T7" fmla="*/ 26 h 43"/>
                <a:gd name="T8" fmla="*/ 41 w 81"/>
                <a:gd name="T9" fmla="*/ 0 h 43"/>
                <a:gd name="T10" fmla="*/ 66 w 81"/>
                <a:gd name="T11" fmla="*/ 17 h 43"/>
                <a:gd name="T12" fmla="*/ 54 w 81"/>
                <a:gd name="T13" fmla="*/ 33 h 43"/>
                <a:gd name="T14" fmla="*/ 36 w 81"/>
                <a:gd name="T15" fmla="*/ 35 h 43"/>
                <a:gd name="T16" fmla="*/ 25 w 81"/>
                <a:gd name="T17" fmla="*/ 32 h 43"/>
                <a:gd name="T18" fmla="*/ 20 w 81"/>
                <a:gd name="T19" fmla="*/ 13 h 43"/>
                <a:gd name="T20" fmla="*/ 39 w 81"/>
                <a:gd name="T21" fmla="*/ 8 h 43"/>
                <a:gd name="T22" fmla="*/ 66 w 81"/>
                <a:gd name="T23"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43">
                  <a:moveTo>
                    <a:pt x="41" y="0"/>
                  </a:moveTo>
                  <a:cubicBezTo>
                    <a:pt x="31" y="1"/>
                    <a:pt x="0" y="9"/>
                    <a:pt x="11" y="26"/>
                  </a:cubicBezTo>
                  <a:cubicBezTo>
                    <a:pt x="17" y="34"/>
                    <a:pt x="27" y="39"/>
                    <a:pt x="37" y="40"/>
                  </a:cubicBezTo>
                  <a:cubicBezTo>
                    <a:pt x="51" y="43"/>
                    <a:pt x="71" y="40"/>
                    <a:pt x="75" y="26"/>
                  </a:cubicBezTo>
                  <a:cubicBezTo>
                    <a:pt x="81" y="6"/>
                    <a:pt x="55" y="0"/>
                    <a:pt x="41" y="0"/>
                  </a:cubicBezTo>
                  <a:close/>
                  <a:moveTo>
                    <a:pt x="66" y="17"/>
                  </a:moveTo>
                  <a:cubicBezTo>
                    <a:pt x="73" y="25"/>
                    <a:pt x="58" y="31"/>
                    <a:pt x="54" y="33"/>
                  </a:cubicBezTo>
                  <a:cubicBezTo>
                    <a:pt x="48" y="35"/>
                    <a:pt x="42" y="35"/>
                    <a:pt x="36" y="35"/>
                  </a:cubicBezTo>
                  <a:cubicBezTo>
                    <a:pt x="32" y="34"/>
                    <a:pt x="28" y="33"/>
                    <a:pt x="25" y="32"/>
                  </a:cubicBezTo>
                  <a:cubicBezTo>
                    <a:pt x="17" y="28"/>
                    <a:pt x="12" y="19"/>
                    <a:pt x="20" y="13"/>
                  </a:cubicBezTo>
                  <a:cubicBezTo>
                    <a:pt x="26" y="9"/>
                    <a:pt x="33" y="9"/>
                    <a:pt x="39" y="8"/>
                  </a:cubicBezTo>
                  <a:cubicBezTo>
                    <a:pt x="48" y="7"/>
                    <a:pt x="60" y="9"/>
                    <a:pt x="66" y="17"/>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9" name="Freeform 265">
              <a:extLst>
                <a:ext uri="{FF2B5EF4-FFF2-40B4-BE49-F238E27FC236}">
                  <a16:creationId xmlns:a16="http://schemas.microsoft.com/office/drawing/2014/main" id="{51F336E4-D962-4955-BC98-23E27014CD7A}"/>
                </a:ext>
              </a:extLst>
            </p:cNvPr>
            <p:cNvSpPr>
              <a:spLocks noEditPoints="1"/>
            </p:cNvSpPr>
            <p:nvPr/>
          </p:nvSpPr>
          <p:spPr bwMode="auto">
            <a:xfrm>
              <a:off x="5460" y="2647"/>
              <a:ext cx="138" cy="85"/>
            </a:xfrm>
            <a:custGeom>
              <a:avLst/>
              <a:gdLst>
                <a:gd name="T0" fmla="*/ 3 w 58"/>
                <a:gd name="T1" fmla="*/ 22 h 36"/>
                <a:gd name="T2" fmla="*/ 24 w 58"/>
                <a:gd name="T3" fmla="*/ 33 h 36"/>
                <a:gd name="T4" fmla="*/ 24 w 58"/>
                <a:gd name="T5" fmla="*/ 33 h 36"/>
                <a:gd name="T6" fmla="*/ 55 w 58"/>
                <a:gd name="T7" fmla="*/ 21 h 36"/>
                <a:gd name="T8" fmla="*/ 33 w 58"/>
                <a:gd name="T9" fmla="*/ 0 h 36"/>
                <a:gd name="T10" fmla="*/ 3 w 58"/>
                <a:gd name="T11" fmla="*/ 22 h 36"/>
                <a:gd name="T12" fmla="*/ 35 w 58"/>
                <a:gd name="T13" fmla="*/ 7 h 36"/>
                <a:gd name="T14" fmla="*/ 45 w 58"/>
                <a:gd name="T15" fmla="*/ 23 h 36"/>
                <a:gd name="T16" fmla="*/ 26 w 58"/>
                <a:gd name="T17" fmla="*/ 29 h 36"/>
                <a:gd name="T18" fmla="*/ 10 w 58"/>
                <a:gd name="T19" fmla="*/ 25 h 36"/>
                <a:gd name="T20" fmla="*/ 12 w 58"/>
                <a:gd name="T21" fmla="*/ 12 h 36"/>
                <a:gd name="T22" fmla="*/ 22 w 58"/>
                <a:gd name="T23" fmla="*/ 8 h 36"/>
                <a:gd name="T24" fmla="*/ 35 w 58"/>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6">
                  <a:moveTo>
                    <a:pt x="3" y="22"/>
                  </a:moveTo>
                  <a:cubicBezTo>
                    <a:pt x="4" y="31"/>
                    <a:pt x="15" y="34"/>
                    <a:pt x="24" y="33"/>
                  </a:cubicBezTo>
                  <a:cubicBezTo>
                    <a:pt x="24" y="33"/>
                    <a:pt x="24" y="33"/>
                    <a:pt x="24" y="33"/>
                  </a:cubicBezTo>
                  <a:cubicBezTo>
                    <a:pt x="34" y="36"/>
                    <a:pt x="52" y="33"/>
                    <a:pt x="55" y="21"/>
                  </a:cubicBezTo>
                  <a:cubicBezTo>
                    <a:pt x="58" y="8"/>
                    <a:pt x="44" y="1"/>
                    <a:pt x="33" y="0"/>
                  </a:cubicBezTo>
                  <a:cubicBezTo>
                    <a:pt x="20" y="0"/>
                    <a:pt x="0" y="6"/>
                    <a:pt x="3" y="22"/>
                  </a:cubicBezTo>
                  <a:close/>
                  <a:moveTo>
                    <a:pt x="35" y="7"/>
                  </a:moveTo>
                  <a:cubicBezTo>
                    <a:pt x="43" y="8"/>
                    <a:pt x="54" y="16"/>
                    <a:pt x="45" y="23"/>
                  </a:cubicBezTo>
                  <a:cubicBezTo>
                    <a:pt x="39" y="27"/>
                    <a:pt x="33" y="28"/>
                    <a:pt x="26" y="29"/>
                  </a:cubicBezTo>
                  <a:cubicBezTo>
                    <a:pt x="21" y="30"/>
                    <a:pt x="15" y="29"/>
                    <a:pt x="10" y="25"/>
                  </a:cubicBezTo>
                  <a:cubicBezTo>
                    <a:pt x="7" y="19"/>
                    <a:pt x="8" y="15"/>
                    <a:pt x="12" y="12"/>
                  </a:cubicBezTo>
                  <a:cubicBezTo>
                    <a:pt x="15" y="10"/>
                    <a:pt x="19" y="9"/>
                    <a:pt x="22" y="8"/>
                  </a:cubicBezTo>
                  <a:cubicBezTo>
                    <a:pt x="26" y="7"/>
                    <a:pt x="31" y="7"/>
                    <a:pt x="35" y="7"/>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0" name="Freeform 266">
              <a:extLst>
                <a:ext uri="{FF2B5EF4-FFF2-40B4-BE49-F238E27FC236}">
                  <a16:creationId xmlns:a16="http://schemas.microsoft.com/office/drawing/2014/main" id="{0C76777B-B07B-4DC9-9BA0-BED87CE45CDC}"/>
                </a:ext>
              </a:extLst>
            </p:cNvPr>
            <p:cNvSpPr>
              <a:spLocks noEditPoints="1"/>
            </p:cNvSpPr>
            <p:nvPr/>
          </p:nvSpPr>
          <p:spPr bwMode="auto">
            <a:xfrm>
              <a:off x="5627" y="2630"/>
              <a:ext cx="197" cy="109"/>
            </a:xfrm>
            <a:custGeom>
              <a:avLst/>
              <a:gdLst>
                <a:gd name="T0" fmla="*/ 2 w 83"/>
                <a:gd name="T1" fmla="*/ 22 h 46"/>
                <a:gd name="T2" fmla="*/ 27 w 83"/>
                <a:gd name="T3" fmla="*/ 42 h 46"/>
                <a:gd name="T4" fmla="*/ 74 w 83"/>
                <a:gd name="T5" fmla="*/ 29 h 46"/>
                <a:gd name="T6" fmla="*/ 41 w 83"/>
                <a:gd name="T7" fmla="*/ 0 h 46"/>
                <a:gd name="T8" fmla="*/ 2 w 83"/>
                <a:gd name="T9" fmla="*/ 22 h 46"/>
                <a:gd name="T10" fmla="*/ 58 w 83"/>
                <a:gd name="T11" fmla="*/ 33 h 46"/>
                <a:gd name="T12" fmla="*/ 19 w 83"/>
                <a:gd name="T13" fmla="*/ 36 h 46"/>
                <a:gd name="T14" fmla="*/ 8 w 83"/>
                <a:gd name="T15" fmla="*/ 25 h 46"/>
                <a:gd name="T16" fmla="*/ 33 w 83"/>
                <a:gd name="T17" fmla="*/ 8 h 46"/>
                <a:gd name="T18" fmla="*/ 52 w 83"/>
                <a:gd name="T19" fmla="*/ 8 h 46"/>
                <a:gd name="T20" fmla="*/ 58 w 83"/>
                <a:gd name="T21"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46">
                  <a:moveTo>
                    <a:pt x="2" y="22"/>
                  </a:moveTo>
                  <a:cubicBezTo>
                    <a:pt x="0" y="37"/>
                    <a:pt x="14" y="42"/>
                    <a:pt x="27" y="42"/>
                  </a:cubicBezTo>
                  <a:cubicBezTo>
                    <a:pt x="44" y="46"/>
                    <a:pt x="68" y="44"/>
                    <a:pt x="74" y="29"/>
                  </a:cubicBezTo>
                  <a:cubicBezTo>
                    <a:pt x="83" y="6"/>
                    <a:pt x="58" y="0"/>
                    <a:pt x="41" y="0"/>
                  </a:cubicBezTo>
                  <a:cubicBezTo>
                    <a:pt x="26" y="0"/>
                    <a:pt x="5" y="5"/>
                    <a:pt x="2" y="22"/>
                  </a:cubicBezTo>
                  <a:close/>
                  <a:moveTo>
                    <a:pt x="58" y="33"/>
                  </a:moveTo>
                  <a:cubicBezTo>
                    <a:pt x="46" y="39"/>
                    <a:pt x="31" y="36"/>
                    <a:pt x="19" y="36"/>
                  </a:cubicBezTo>
                  <a:cubicBezTo>
                    <a:pt x="14" y="34"/>
                    <a:pt x="9" y="31"/>
                    <a:pt x="8" y="25"/>
                  </a:cubicBezTo>
                  <a:cubicBezTo>
                    <a:pt x="6" y="12"/>
                    <a:pt x="24" y="8"/>
                    <a:pt x="33" y="8"/>
                  </a:cubicBezTo>
                  <a:cubicBezTo>
                    <a:pt x="40" y="7"/>
                    <a:pt x="46" y="7"/>
                    <a:pt x="52" y="8"/>
                  </a:cubicBezTo>
                  <a:cubicBezTo>
                    <a:pt x="65" y="10"/>
                    <a:pt x="72" y="26"/>
                    <a:pt x="58" y="33"/>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1" name="Freeform 267">
              <a:extLst>
                <a:ext uri="{FF2B5EF4-FFF2-40B4-BE49-F238E27FC236}">
                  <a16:creationId xmlns:a16="http://schemas.microsoft.com/office/drawing/2014/main" id="{C6FDC600-983B-4506-A6DE-80B67A8D67D4}"/>
                </a:ext>
              </a:extLst>
            </p:cNvPr>
            <p:cNvSpPr>
              <a:spLocks noEditPoints="1"/>
            </p:cNvSpPr>
            <p:nvPr/>
          </p:nvSpPr>
          <p:spPr bwMode="auto">
            <a:xfrm>
              <a:off x="5819" y="2647"/>
              <a:ext cx="373" cy="152"/>
            </a:xfrm>
            <a:custGeom>
              <a:avLst/>
              <a:gdLst>
                <a:gd name="T0" fmla="*/ 57 w 157"/>
                <a:gd name="T1" fmla="*/ 17 h 64"/>
                <a:gd name="T2" fmla="*/ 51 w 157"/>
                <a:gd name="T3" fmla="*/ 14 h 64"/>
                <a:gd name="T4" fmla="*/ 4 w 157"/>
                <a:gd name="T5" fmla="*/ 23 h 64"/>
                <a:gd name="T6" fmla="*/ 9 w 157"/>
                <a:gd name="T7" fmla="*/ 45 h 64"/>
                <a:gd name="T8" fmla="*/ 60 w 157"/>
                <a:gd name="T9" fmla="*/ 50 h 64"/>
                <a:gd name="T10" fmla="*/ 66 w 157"/>
                <a:gd name="T11" fmla="*/ 27 h 64"/>
                <a:gd name="T12" fmla="*/ 86 w 157"/>
                <a:gd name="T13" fmla="*/ 31 h 64"/>
                <a:gd name="T14" fmla="*/ 82 w 157"/>
                <a:gd name="T15" fmla="*/ 47 h 64"/>
                <a:gd name="T16" fmla="*/ 109 w 157"/>
                <a:gd name="T17" fmla="*/ 61 h 64"/>
                <a:gd name="T18" fmla="*/ 142 w 157"/>
                <a:gd name="T19" fmla="*/ 51 h 64"/>
                <a:gd name="T20" fmla="*/ 119 w 157"/>
                <a:gd name="T21" fmla="*/ 20 h 64"/>
                <a:gd name="T22" fmla="*/ 101 w 157"/>
                <a:gd name="T23" fmla="*/ 22 h 64"/>
                <a:gd name="T24" fmla="*/ 81 w 157"/>
                <a:gd name="T25" fmla="*/ 1 h 64"/>
                <a:gd name="T26" fmla="*/ 57 w 157"/>
                <a:gd name="T27" fmla="*/ 17 h 64"/>
                <a:gd name="T28" fmla="*/ 58 w 157"/>
                <a:gd name="T29" fmla="*/ 29 h 64"/>
                <a:gd name="T30" fmla="*/ 46 w 157"/>
                <a:gd name="T31" fmla="*/ 47 h 64"/>
                <a:gd name="T32" fmla="*/ 18 w 157"/>
                <a:gd name="T33" fmla="*/ 45 h 64"/>
                <a:gd name="T34" fmla="*/ 17 w 157"/>
                <a:gd name="T35" fmla="*/ 21 h 64"/>
                <a:gd name="T36" fmla="*/ 45 w 157"/>
                <a:gd name="T37" fmla="*/ 20 h 64"/>
                <a:gd name="T38" fmla="*/ 58 w 157"/>
                <a:gd name="T39" fmla="*/ 29 h 64"/>
                <a:gd name="T40" fmla="*/ 122 w 157"/>
                <a:gd name="T41" fmla="*/ 28 h 64"/>
                <a:gd name="T42" fmla="*/ 136 w 157"/>
                <a:gd name="T43" fmla="*/ 45 h 64"/>
                <a:gd name="T44" fmla="*/ 125 w 157"/>
                <a:gd name="T45" fmla="*/ 52 h 64"/>
                <a:gd name="T46" fmla="*/ 103 w 157"/>
                <a:gd name="T47" fmla="*/ 55 h 64"/>
                <a:gd name="T48" fmla="*/ 96 w 157"/>
                <a:gd name="T49" fmla="*/ 53 h 64"/>
                <a:gd name="T50" fmla="*/ 98 w 157"/>
                <a:gd name="T51" fmla="*/ 31 h 64"/>
                <a:gd name="T52" fmla="*/ 122 w 157"/>
                <a:gd name="T53" fmla="*/ 28 h 64"/>
                <a:gd name="T54" fmla="*/ 88 w 157"/>
                <a:gd name="T55" fmla="*/ 8 h 64"/>
                <a:gd name="T56" fmla="*/ 90 w 157"/>
                <a:gd name="T57" fmla="*/ 22 h 64"/>
                <a:gd name="T58" fmla="*/ 73 w 157"/>
                <a:gd name="T59" fmla="*/ 24 h 64"/>
                <a:gd name="T60" fmla="*/ 68 w 157"/>
                <a:gd name="T61" fmla="*/ 23 h 64"/>
                <a:gd name="T62" fmla="*/ 63 w 157"/>
                <a:gd name="T63" fmla="*/ 14 h 64"/>
                <a:gd name="T64" fmla="*/ 76 w 157"/>
                <a:gd name="T65" fmla="*/ 7 h 64"/>
                <a:gd name="T66" fmla="*/ 88 w 157"/>
                <a:gd name="T6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64">
                  <a:moveTo>
                    <a:pt x="57" y="17"/>
                  </a:moveTo>
                  <a:cubicBezTo>
                    <a:pt x="55" y="16"/>
                    <a:pt x="53" y="15"/>
                    <a:pt x="51" y="14"/>
                  </a:cubicBezTo>
                  <a:cubicBezTo>
                    <a:pt x="39" y="9"/>
                    <a:pt x="10" y="9"/>
                    <a:pt x="4" y="23"/>
                  </a:cubicBezTo>
                  <a:cubicBezTo>
                    <a:pt x="0" y="33"/>
                    <a:pt x="3" y="40"/>
                    <a:pt x="9" y="45"/>
                  </a:cubicBezTo>
                  <a:cubicBezTo>
                    <a:pt x="21" y="60"/>
                    <a:pt x="45" y="59"/>
                    <a:pt x="60" y="50"/>
                  </a:cubicBezTo>
                  <a:cubicBezTo>
                    <a:pt x="71" y="44"/>
                    <a:pt x="70" y="35"/>
                    <a:pt x="66" y="27"/>
                  </a:cubicBezTo>
                  <a:cubicBezTo>
                    <a:pt x="71" y="30"/>
                    <a:pt x="79" y="32"/>
                    <a:pt x="86" y="31"/>
                  </a:cubicBezTo>
                  <a:cubicBezTo>
                    <a:pt x="83" y="35"/>
                    <a:pt x="81" y="40"/>
                    <a:pt x="82" y="47"/>
                  </a:cubicBezTo>
                  <a:cubicBezTo>
                    <a:pt x="84" y="58"/>
                    <a:pt x="97" y="62"/>
                    <a:pt x="109" y="61"/>
                  </a:cubicBezTo>
                  <a:cubicBezTo>
                    <a:pt x="121" y="64"/>
                    <a:pt x="134" y="60"/>
                    <a:pt x="142" y="51"/>
                  </a:cubicBezTo>
                  <a:cubicBezTo>
                    <a:pt x="157" y="34"/>
                    <a:pt x="133" y="21"/>
                    <a:pt x="119" y="20"/>
                  </a:cubicBezTo>
                  <a:cubicBezTo>
                    <a:pt x="114" y="20"/>
                    <a:pt x="107" y="20"/>
                    <a:pt x="101" y="22"/>
                  </a:cubicBezTo>
                  <a:cubicBezTo>
                    <a:pt x="108" y="10"/>
                    <a:pt x="92" y="0"/>
                    <a:pt x="81" y="1"/>
                  </a:cubicBezTo>
                  <a:cubicBezTo>
                    <a:pt x="73" y="1"/>
                    <a:pt x="55" y="6"/>
                    <a:pt x="57" y="17"/>
                  </a:cubicBezTo>
                  <a:close/>
                  <a:moveTo>
                    <a:pt x="58" y="29"/>
                  </a:moveTo>
                  <a:cubicBezTo>
                    <a:pt x="66" y="39"/>
                    <a:pt x="53" y="45"/>
                    <a:pt x="46" y="47"/>
                  </a:cubicBezTo>
                  <a:cubicBezTo>
                    <a:pt x="36" y="50"/>
                    <a:pt x="27" y="48"/>
                    <a:pt x="18" y="45"/>
                  </a:cubicBezTo>
                  <a:cubicBezTo>
                    <a:pt x="9" y="39"/>
                    <a:pt x="5" y="26"/>
                    <a:pt x="17" y="21"/>
                  </a:cubicBezTo>
                  <a:cubicBezTo>
                    <a:pt x="26" y="17"/>
                    <a:pt x="36" y="18"/>
                    <a:pt x="45" y="20"/>
                  </a:cubicBezTo>
                  <a:cubicBezTo>
                    <a:pt x="50" y="21"/>
                    <a:pt x="55" y="24"/>
                    <a:pt x="58" y="29"/>
                  </a:cubicBezTo>
                  <a:close/>
                  <a:moveTo>
                    <a:pt x="122" y="28"/>
                  </a:moveTo>
                  <a:cubicBezTo>
                    <a:pt x="128" y="28"/>
                    <a:pt x="143" y="35"/>
                    <a:pt x="136" y="45"/>
                  </a:cubicBezTo>
                  <a:cubicBezTo>
                    <a:pt x="133" y="49"/>
                    <a:pt x="129" y="51"/>
                    <a:pt x="125" y="52"/>
                  </a:cubicBezTo>
                  <a:cubicBezTo>
                    <a:pt x="118" y="54"/>
                    <a:pt x="110" y="55"/>
                    <a:pt x="103" y="55"/>
                  </a:cubicBezTo>
                  <a:cubicBezTo>
                    <a:pt x="101" y="55"/>
                    <a:pt x="98" y="54"/>
                    <a:pt x="96" y="53"/>
                  </a:cubicBezTo>
                  <a:cubicBezTo>
                    <a:pt x="84" y="48"/>
                    <a:pt x="88" y="35"/>
                    <a:pt x="98" y="31"/>
                  </a:cubicBezTo>
                  <a:cubicBezTo>
                    <a:pt x="105" y="27"/>
                    <a:pt x="114" y="27"/>
                    <a:pt x="122" y="28"/>
                  </a:cubicBezTo>
                  <a:close/>
                  <a:moveTo>
                    <a:pt x="88" y="8"/>
                  </a:moveTo>
                  <a:cubicBezTo>
                    <a:pt x="95" y="10"/>
                    <a:pt x="97" y="19"/>
                    <a:pt x="90" y="22"/>
                  </a:cubicBezTo>
                  <a:cubicBezTo>
                    <a:pt x="85" y="25"/>
                    <a:pt x="79" y="24"/>
                    <a:pt x="73" y="24"/>
                  </a:cubicBezTo>
                  <a:cubicBezTo>
                    <a:pt x="72" y="24"/>
                    <a:pt x="70" y="23"/>
                    <a:pt x="68" y="23"/>
                  </a:cubicBezTo>
                  <a:cubicBezTo>
                    <a:pt x="64" y="21"/>
                    <a:pt x="61" y="19"/>
                    <a:pt x="63" y="14"/>
                  </a:cubicBezTo>
                  <a:cubicBezTo>
                    <a:pt x="65" y="9"/>
                    <a:pt x="72" y="8"/>
                    <a:pt x="76" y="7"/>
                  </a:cubicBezTo>
                  <a:cubicBezTo>
                    <a:pt x="80" y="7"/>
                    <a:pt x="84" y="7"/>
                    <a:pt x="88" y="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2" name="Freeform 268">
              <a:extLst>
                <a:ext uri="{FF2B5EF4-FFF2-40B4-BE49-F238E27FC236}">
                  <a16:creationId xmlns:a16="http://schemas.microsoft.com/office/drawing/2014/main" id="{6C311BAB-360B-4093-9AE3-7F705D2C9924}"/>
                </a:ext>
              </a:extLst>
            </p:cNvPr>
            <p:cNvSpPr>
              <a:spLocks noEditPoints="1"/>
            </p:cNvSpPr>
            <p:nvPr/>
          </p:nvSpPr>
          <p:spPr bwMode="auto">
            <a:xfrm>
              <a:off x="5988" y="2796"/>
              <a:ext cx="78" cy="60"/>
            </a:xfrm>
            <a:custGeom>
              <a:avLst/>
              <a:gdLst>
                <a:gd name="T0" fmla="*/ 1 w 33"/>
                <a:gd name="T1" fmla="*/ 11 h 25"/>
                <a:gd name="T2" fmla="*/ 1 w 33"/>
                <a:gd name="T3" fmla="*/ 16 h 25"/>
                <a:gd name="T4" fmla="*/ 24 w 33"/>
                <a:gd name="T5" fmla="*/ 22 h 25"/>
                <a:gd name="T6" fmla="*/ 33 w 33"/>
                <a:gd name="T7" fmla="*/ 12 h 25"/>
                <a:gd name="T8" fmla="*/ 24 w 33"/>
                <a:gd name="T9" fmla="*/ 3 h 25"/>
                <a:gd name="T10" fmla="*/ 1 w 33"/>
                <a:gd name="T11" fmla="*/ 11 h 25"/>
                <a:gd name="T12" fmla="*/ 21 w 33"/>
                <a:gd name="T13" fmla="*/ 8 h 25"/>
                <a:gd name="T14" fmla="*/ 24 w 33"/>
                <a:gd name="T15" fmla="*/ 15 h 25"/>
                <a:gd name="T16" fmla="*/ 16 w 33"/>
                <a:gd name="T17" fmla="*/ 17 h 25"/>
                <a:gd name="T18" fmla="*/ 6 w 33"/>
                <a:gd name="T19" fmla="*/ 15 h 25"/>
                <a:gd name="T20" fmla="*/ 7 w 33"/>
                <a:gd name="T21" fmla="*/ 10 h 25"/>
                <a:gd name="T22" fmla="*/ 21 w 33"/>
                <a:gd name="T23"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5">
                  <a:moveTo>
                    <a:pt x="1" y="11"/>
                  </a:moveTo>
                  <a:cubicBezTo>
                    <a:pt x="0" y="13"/>
                    <a:pt x="0" y="14"/>
                    <a:pt x="1" y="16"/>
                  </a:cubicBezTo>
                  <a:cubicBezTo>
                    <a:pt x="3" y="25"/>
                    <a:pt x="18" y="25"/>
                    <a:pt x="24" y="22"/>
                  </a:cubicBezTo>
                  <a:cubicBezTo>
                    <a:pt x="29" y="20"/>
                    <a:pt x="33" y="17"/>
                    <a:pt x="33" y="12"/>
                  </a:cubicBezTo>
                  <a:cubicBezTo>
                    <a:pt x="32" y="7"/>
                    <a:pt x="27" y="4"/>
                    <a:pt x="24" y="3"/>
                  </a:cubicBezTo>
                  <a:cubicBezTo>
                    <a:pt x="16" y="0"/>
                    <a:pt x="4" y="2"/>
                    <a:pt x="1" y="11"/>
                  </a:cubicBezTo>
                  <a:close/>
                  <a:moveTo>
                    <a:pt x="21" y="8"/>
                  </a:moveTo>
                  <a:cubicBezTo>
                    <a:pt x="24" y="8"/>
                    <a:pt x="28" y="12"/>
                    <a:pt x="24" y="15"/>
                  </a:cubicBezTo>
                  <a:cubicBezTo>
                    <a:pt x="22" y="16"/>
                    <a:pt x="19" y="17"/>
                    <a:pt x="16" y="17"/>
                  </a:cubicBezTo>
                  <a:cubicBezTo>
                    <a:pt x="12" y="18"/>
                    <a:pt x="9" y="16"/>
                    <a:pt x="6" y="15"/>
                  </a:cubicBezTo>
                  <a:cubicBezTo>
                    <a:pt x="5" y="13"/>
                    <a:pt x="5" y="12"/>
                    <a:pt x="7" y="10"/>
                  </a:cubicBezTo>
                  <a:cubicBezTo>
                    <a:pt x="11" y="7"/>
                    <a:pt x="17" y="7"/>
                    <a:pt x="21" y="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3" name="Freeform 269">
              <a:extLst>
                <a:ext uri="{FF2B5EF4-FFF2-40B4-BE49-F238E27FC236}">
                  <a16:creationId xmlns:a16="http://schemas.microsoft.com/office/drawing/2014/main" id="{220DEA6F-10E2-49EF-8932-24B47BE9DDFD}"/>
                </a:ext>
              </a:extLst>
            </p:cNvPr>
            <p:cNvSpPr>
              <a:spLocks noEditPoints="1"/>
            </p:cNvSpPr>
            <p:nvPr/>
          </p:nvSpPr>
          <p:spPr bwMode="auto">
            <a:xfrm>
              <a:off x="6113" y="2792"/>
              <a:ext cx="124" cy="83"/>
            </a:xfrm>
            <a:custGeom>
              <a:avLst/>
              <a:gdLst>
                <a:gd name="T0" fmla="*/ 1 w 52"/>
                <a:gd name="T1" fmla="*/ 18 h 35"/>
                <a:gd name="T2" fmla="*/ 16 w 52"/>
                <a:gd name="T3" fmla="*/ 33 h 35"/>
                <a:gd name="T4" fmla="*/ 40 w 52"/>
                <a:gd name="T5" fmla="*/ 28 h 35"/>
                <a:gd name="T6" fmla="*/ 29 w 52"/>
                <a:gd name="T7" fmla="*/ 2 h 35"/>
                <a:gd name="T8" fmla="*/ 1 w 52"/>
                <a:gd name="T9" fmla="*/ 18 h 35"/>
                <a:gd name="T10" fmla="*/ 28 w 52"/>
                <a:gd name="T11" fmla="*/ 8 h 35"/>
                <a:gd name="T12" fmla="*/ 39 w 52"/>
                <a:gd name="T13" fmla="*/ 20 h 35"/>
                <a:gd name="T14" fmla="*/ 29 w 52"/>
                <a:gd name="T15" fmla="*/ 27 h 35"/>
                <a:gd name="T16" fmla="*/ 9 w 52"/>
                <a:gd name="T17" fmla="*/ 25 h 35"/>
                <a:gd name="T18" fmla="*/ 9 w 52"/>
                <a:gd name="T19" fmla="*/ 25 h 35"/>
                <a:gd name="T20" fmla="*/ 6 w 52"/>
                <a:gd name="T21" fmla="*/ 17 h 35"/>
                <a:gd name="T22" fmla="*/ 28 w 52"/>
                <a:gd name="T23"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5">
                  <a:moveTo>
                    <a:pt x="1" y="18"/>
                  </a:moveTo>
                  <a:cubicBezTo>
                    <a:pt x="0" y="26"/>
                    <a:pt x="8" y="31"/>
                    <a:pt x="16" y="33"/>
                  </a:cubicBezTo>
                  <a:cubicBezTo>
                    <a:pt x="24" y="35"/>
                    <a:pt x="34" y="33"/>
                    <a:pt x="40" y="28"/>
                  </a:cubicBezTo>
                  <a:cubicBezTo>
                    <a:pt x="52" y="18"/>
                    <a:pt x="41" y="5"/>
                    <a:pt x="29" y="2"/>
                  </a:cubicBezTo>
                  <a:cubicBezTo>
                    <a:pt x="18" y="0"/>
                    <a:pt x="1" y="5"/>
                    <a:pt x="1" y="18"/>
                  </a:cubicBezTo>
                  <a:close/>
                  <a:moveTo>
                    <a:pt x="28" y="8"/>
                  </a:moveTo>
                  <a:cubicBezTo>
                    <a:pt x="33" y="8"/>
                    <a:pt x="41" y="13"/>
                    <a:pt x="39" y="20"/>
                  </a:cubicBezTo>
                  <a:cubicBezTo>
                    <a:pt x="37" y="24"/>
                    <a:pt x="32" y="26"/>
                    <a:pt x="29" y="27"/>
                  </a:cubicBezTo>
                  <a:cubicBezTo>
                    <a:pt x="22" y="29"/>
                    <a:pt x="15" y="27"/>
                    <a:pt x="9" y="25"/>
                  </a:cubicBezTo>
                  <a:cubicBezTo>
                    <a:pt x="9" y="25"/>
                    <a:pt x="9" y="25"/>
                    <a:pt x="9" y="25"/>
                  </a:cubicBezTo>
                  <a:cubicBezTo>
                    <a:pt x="7" y="23"/>
                    <a:pt x="6" y="21"/>
                    <a:pt x="6" y="17"/>
                  </a:cubicBezTo>
                  <a:cubicBezTo>
                    <a:pt x="7" y="8"/>
                    <a:pt x="21" y="7"/>
                    <a:pt x="28" y="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4" name="Freeform 270">
              <a:extLst>
                <a:ext uri="{FF2B5EF4-FFF2-40B4-BE49-F238E27FC236}">
                  <a16:creationId xmlns:a16="http://schemas.microsoft.com/office/drawing/2014/main" id="{A792493C-2A0B-498C-ADF1-2B9F3E485D63}"/>
                </a:ext>
              </a:extLst>
            </p:cNvPr>
            <p:cNvSpPr>
              <a:spLocks noEditPoints="1"/>
            </p:cNvSpPr>
            <p:nvPr/>
          </p:nvSpPr>
          <p:spPr bwMode="auto">
            <a:xfrm>
              <a:off x="6247" y="2666"/>
              <a:ext cx="187" cy="138"/>
            </a:xfrm>
            <a:custGeom>
              <a:avLst/>
              <a:gdLst>
                <a:gd name="T0" fmla="*/ 9 w 79"/>
                <a:gd name="T1" fmla="*/ 16 h 58"/>
                <a:gd name="T2" fmla="*/ 8 w 79"/>
                <a:gd name="T3" fmla="*/ 47 h 58"/>
                <a:gd name="T4" fmla="*/ 26 w 79"/>
                <a:gd name="T5" fmla="*/ 55 h 58"/>
                <a:gd name="T6" fmla="*/ 59 w 79"/>
                <a:gd name="T7" fmla="*/ 54 h 58"/>
                <a:gd name="T8" fmla="*/ 75 w 79"/>
                <a:gd name="T9" fmla="*/ 26 h 58"/>
                <a:gd name="T10" fmla="*/ 9 w 79"/>
                <a:gd name="T11" fmla="*/ 16 h 58"/>
                <a:gd name="T12" fmla="*/ 61 w 79"/>
                <a:gd name="T13" fmla="*/ 18 h 58"/>
                <a:gd name="T14" fmla="*/ 53 w 79"/>
                <a:gd name="T15" fmla="*/ 48 h 58"/>
                <a:gd name="T16" fmla="*/ 30 w 79"/>
                <a:gd name="T17" fmla="*/ 48 h 58"/>
                <a:gd name="T18" fmla="*/ 11 w 79"/>
                <a:gd name="T19" fmla="*/ 26 h 58"/>
                <a:gd name="T20" fmla="*/ 14 w 79"/>
                <a:gd name="T21" fmla="*/ 22 h 58"/>
                <a:gd name="T22" fmla="*/ 15 w 79"/>
                <a:gd name="T23" fmla="*/ 21 h 58"/>
                <a:gd name="T24" fmla="*/ 16 w 79"/>
                <a:gd name="T25" fmla="*/ 20 h 58"/>
                <a:gd name="T26" fmla="*/ 19 w 79"/>
                <a:gd name="T27" fmla="*/ 18 h 58"/>
                <a:gd name="T28" fmla="*/ 22 w 79"/>
                <a:gd name="T29" fmla="*/ 17 h 58"/>
                <a:gd name="T30" fmla="*/ 61 w 79"/>
                <a:gd name="T3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58">
                  <a:moveTo>
                    <a:pt x="9" y="16"/>
                  </a:moveTo>
                  <a:cubicBezTo>
                    <a:pt x="0" y="24"/>
                    <a:pt x="1" y="39"/>
                    <a:pt x="8" y="47"/>
                  </a:cubicBezTo>
                  <a:cubicBezTo>
                    <a:pt x="12" y="52"/>
                    <a:pt x="19" y="54"/>
                    <a:pt x="26" y="55"/>
                  </a:cubicBezTo>
                  <a:cubicBezTo>
                    <a:pt x="36" y="58"/>
                    <a:pt x="49" y="58"/>
                    <a:pt x="59" y="54"/>
                  </a:cubicBezTo>
                  <a:cubicBezTo>
                    <a:pt x="69" y="50"/>
                    <a:pt x="79" y="37"/>
                    <a:pt x="75" y="26"/>
                  </a:cubicBezTo>
                  <a:cubicBezTo>
                    <a:pt x="66" y="0"/>
                    <a:pt x="28" y="1"/>
                    <a:pt x="9" y="16"/>
                  </a:cubicBezTo>
                  <a:close/>
                  <a:moveTo>
                    <a:pt x="61" y="18"/>
                  </a:moveTo>
                  <a:cubicBezTo>
                    <a:pt x="75" y="28"/>
                    <a:pt x="64" y="43"/>
                    <a:pt x="53" y="48"/>
                  </a:cubicBezTo>
                  <a:cubicBezTo>
                    <a:pt x="46" y="50"/>
                    <a:pt x="37" y="49"/>
                    <a:pt x="30" y="48"/>
                  </a:cubicBezTo>
                  <a:cubicBezTo>
                    <a:pt x="18" y="46"/>
                    <a:pt x="7" y="40"/>
                    <a:pt x="11" y="26"/>
                  </a:cubicBezTo>
                  <a:cubicBezTo>
                    <a:pt x="12" y="24"/>
                    <a:pt x="13" y="23"/>
                    <a:pt x="14" y="22"/>
                  </a:cubicBezTo>
                  <a:cubicBezTo>
                    <a:pt x="15" y="21"/>
                    <a:pt x="15" y="21"/>
                    <a:pt x="15" y="21"/>
                  </a:cubicBezTo>
                  <a:cubicBezTo>
                    <a:pt x="15" y="21"/>
                    <a:pt x="16" y="20"/>
                    <a:pt x="16" y="20"/>
                  </a:cubicBezTo>
                  <a:cubicBezTo>
                    <a:pt x="17" y="19"/>
                    <a:pt x="18" y="19"/>
                    <a:pt x="19" y="18"/>
                  </a:cubicBezTo>
                  <a:cubicBezTo>
                    <a:pt x="20" y="18"/>
                    <a:pt x="21" y="18"/>
                    <a:pt x="22" y="17"/>
                  </a:cubicBezTo>
                  <a:cubicBezTo>
                    <a:pt x="34" y="12"/>
                    <a:pt x="51" y="12"/>
                    <a:pt x="61" y="18"/>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5" name="Freeform 271">
              <a:extLst>
                <a:ext uri="{FF2B5EF4-FFF2-40B4-BE49-F238E27FC236}">
                  <a16:creationId xmlns:a16="http://schemas.microsoft.com/office/drawing/2014/main" id="{70A9B1FF-E5E5-4D15-8EC5-200EA1767727}"/>
                </a:ext>
              </a:extLst>
            </p:cNvPr>
            <p:cNvSpPr>
              <a:spLocks noEditPoints="1"/>
            </p:cNvSpPr>
            <p:nvPr/>
          </p:nvSpPr>
          <p:spPr bwMode="auto">
            <a:xfrm>
              <a:off x="6427" y="2644"/>
              <a:ext cx="124" cy="79"/>
            </a:xfrm>
            <a:custGeom>
              <a:avLst/>
              <a:gdLst>
                <a:gd name="T0" fmla="*/ 2 w 52"/>
                <a:gd name="T1" fmla="*/ 17 h 33"/>
                <a:gd name="T2" fmla="*/ 19 w 52"/>
                <a:gd name="T3" fmla="*/ 32 h 33"/>
                <a:gd name="T4" fmla="*/ 30 w 52"/>
                <a:gd name="T5" fmla="*/ 33 h 33"/>
                <a:gd name="T6" fmla="*/ 49 w 52"/>
                <a:gd name="T7" fmla="*/ 22 h 33"/>
                <a:gd name="T8" fmla="*/ 42 w 52"/>
                <a:gd name="T9" fmla="*/ 6 h 33"/>
                <a:gd name="T10" fmla="*/ 2 w 52"/>
                <a:gd name="T11" fmla="*/ 17 h 33"/>
                <a:gd name="T12" fmla="*/ 40 w 52"/>
                <a:gd name="T13" fmla="*/ 13 h 33"/>
                <a:gd name="T14" fmla="*/ 35 w 52"/>
                <a:gd name="T15" fmla="*/ 25 h 33"/>
                <a:gd name="T16" fmla="*/ 8 w 52"/>
                <a:gd name="T17" fmla="*/ 16 h 33"/>
                <a:gd name="T18" fmla="*/ 26 w 52"/>
                <a:gd name="T19" fmla="*/ 11 h 33"/>
                <a:gd name="T20" fmla="*/ 40 w 52"/>
                <a:gd name="T2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2" y="17"/>
                  </a:moveTo>
                  <a:cubicBezTo>
                    <a:pt x="0" y="27"/>
                    <a:pt x="10" y="32"/>
                    <a:pt x="19" y="32"/>
                  </a:cubicBezTo>
                  <a:cubicBezTo>
                    <a:pt x="23" y="33"/>
                    <a:pt x="27" y="33"/>
                    <a:pt x="30" y="33"/>
                  </a:cubicBezTo>
                  <a:cubicBezTo>
                    <a:pt x="38" y="33"/>
                    <a:pt x="47" y="30"/>
                    <a:pt x="49" y="22"/>
                  </a:cubicBezTo>
                  <a:cubicBezTo>
                    <a:pt x="52" y="15"/>
                    <a:pt x="48" y="9"/>
                    <a:pt x="42" y="6"/>
                  </a:cubicBezTo>
                  <a:cubicBezTo>
                    <a:pt x="33" y="0"/>
                    <a:pt x="4" y="3"/>
                    <a:pt x="2" y="17"/>
                  </a:cubicBezTo>
                  <a:close/>
                  <a:moveTo>
                    <a:pt x="40" y="13"/>
                  </a:moveTo>
                  <a:cubicBezTo>
                    <a:pt x="46" y="17"/>
                    <a:pt x="40" y="23"/>
                    <a:pt x="35" y="25"/>
                  </a:cubicBezTo>
                  <a:cubicBezTo>
                    <a:pt x="28" y="28"/>
                    <a:pt x="1" y="29"/>
                    <a:pt x="8" y="16"/>
                  </a:cubicBezTo>
                  <a:cubicBezTo>
                    <a:pt x="12" y="12"/>
                    <a:pt x="23" y="11"/>
                    <a:pt x="26" y="11"/>
                  </a:cubicBezTo>
                  <a:cubicBezTo>
                    <a:pt x="30" y="10"/>
                    <a:pt x="36" y="11"/>
                    <a:pt x="40" y="13"/>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6" name="Freeform 272">
              <a:extLst>
                <a:ext uri="{FF2B5EF4-FFF2-40B4-BE49-F238E27FC236}">
                  <a16:creationId xmlns:a16="http://schemas.microsoft.com/office/drawing/2014/main" id="{0439CBBA-2D79-4B27-8562-CFDE71216A8E}"/>
                </a:ext>
              </a:extLst>
            </p:cNvPr>
            <p:cNvSpPr>
              <a:spLocks noEditPoints="1"/>
            </p:cNvSpPr>
            <p:nvPr/>
          </p:nvSpPr>
          <p:spPr bwMode="auto">
            <a:xfrm>
              <a:off x="6413" y="2739"/>
              <a:ext cx="178" cy="112"/>
            </a:xfrm>
            <a:custGeom>
              <a:avLst/>
              <a:gdLst>
                <a:gd name="T0" fmla="*/ 7 w 75"/>
                <a:gd name="T1" fmla="*/ 14 h 47"/>
                <a:gd name="T2" fmla="*/ 13 w 75"/>
                <a:gd name="T3" fmla="*/ 39 h 47"/>
                <a:gd name="T4" fmla="*/ 31 w 75"/>
                <a:gd name="T5" fmla="*/ 45 h 47"/>
                <a:gd name="T6" fmla="*/ 39 w 75"/>
                <a:gd name="T7" fmla="*/ 46 h 47"/>
                <a:gd name="T8" fmla="*/ 70 w 75"/>
                <a:gd name="T9" fmla="*/ 33 h 47"/>
                <a:gd name="T10" fmla="*/ 63 w 75"/>
                <a:gd name="T11" fmla="*/ 10 h 47"/>
                <a:gd name="T12" fmla="*/ 7 w 75"/>
                <a:gd name="T13" fmla="*/ 14 h 47"/>
                <a:gd name="T14" fmla="*/ 49 w 75"/>
                <a:gd name="T15" fmla="*/ 13 h 47"/>
                <a:gd name="T16" fmla="*/ 58 w 75"/>
                <a:gd name="T17" fmla="*/ 34 h 47"/>
                <a:gd name="T18" fmla="*/ 35 w 75"/>
                <a:gd name="T19" fmla="*/ 40 h 47"/>
                <a:gd name="T20" fmla="*/ 19 w 75"/>
                <a:gd name="T21" fmla="*/ 36 h 47"/>
                <a:gd name="T22" fmla="*/ 11 w 75"/>
                <a:gd name="T23" fmla="*/ 23 h 47"/>
                <a:gd name="T24" fmla="*/ 16 w 75"/>
                <a:gd name="T25" fmla="*/ 15 h 47"/>
                <a:gd name="T26" fmla="*/ 49 w 75"/>
                <a:gd name="T27"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47">
                  <a:moveTo>
                    <a:pt x="7" y="14"/>
                  </a:moveTo>
                  <a:cubicBezTo>
                    <a:pt x="0" y="22"/>
                    <a:pt x="7" y="34"/>
                    <a:pt x="13" y="39"/>
                  </a:cubicBezTo>
                  <a:cubicBezTo>
                    <a:pt x="18" y="43"/>
                    <a:pt x="24" y="45"/>
                    <a:pt x="31" y="45"/>
                  </a:cubicBezTo>
                  <a:cubicBezTo>
                    <a:pt x="34" y="46"/>
                    <a:pt x="37" y="46"/>
                    <a:pt x="39" y="46"/>
                  </a:cubicBezTo>
                  <a:cubicBezTo>
                    <a:pt x="51" y="47"/>
                    <a:pt x="62" y="43"/>
                    <a:pt x="70" y="33"/>
                  </a:cubicBezTo>
                  <a:cubicBezTo>
                    <a:pt x="75" y="25"/>
                    <a:pt x="71" y="15"/>
                    <a:pt x="63" y="10"/>
                  </a:cubicBezTo>
                  <a:cubicBezTo>
                    <a:pt x="48" y="1"/>
                    <a:pt x="19" y="0"/>
                    <a:pt x="7" y="14"/>
                  </a:cubicBezTo>
                  <a:close/>
                  <a:moveTo>
                    <a:pt x="49" y="13"/>
                  </a:moveTo>
                  <a:cubicBezTo>
                    <a:pt x="59" y="15"/>
                    <a:pt x="69" y="25"/>
                    <a:pt x="58" y="34"/>
                  </a:cubicBezTo>
                  <a:cubicBezTo>
                    <a:pt x="51" y="39"/>
                    <a:pt x="43" y="39"/>
                    <a:pt x="35" y="40"/>
                  </a:cubicBezTo>
                  <a:cubicBezTo>
                    <a:pt x="30" y="40"/>
                    <a:pt x="24" y="38"/>
                    <a:pt x="19" y="36"/>
                  </a:cubicBezTo>
                  <a:cubicBezTo>
                    <a:pt x="13" y="33"/>
                    <a:pt x="11" y="29"/>
                    <a:pt x="11" y="23"/>
                  </a:cubicBezTo>
                  <a:cubicBezTo>
                    <a:pt x="11" y="20"/>
                    <a:pt x="13" y="18"/>
                    <a:pt x="16" y="15"/>
                  </a:cubicBezTo>
                  <a:cubicBezTo>
                    <a:pt x="24" y="9"/>
                    <a:pt x="40" y="11"/>
                    <a:pt x="49" y="13"/>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7" name="Freeform 273">
              <a:extLst>
                <a:ext uri="{FF2B5EF4-FFF2-40B4-BE49-F238E27FC236}">
                  <a16:creationId xmlns:a16="http://schemas.microsoft.com/office/drawing/2014/main" id="{436C0F7B-95D5-4366-9021-F98CD962FBE3}"/>
                </a:ext>
              </a:extLst>
            </p:cNvPr>
            <p:cNvSpPr>
              <a:spLocks noEditPoints="1"/>
            </p:cNvSpPr>
            <p:nvPr/>
          </p:nvSpPr>
          <p:spPr bwMode="auto">
            <a:xfrm>
              <a:off x="6584" y="2625"/>
              <a:ext cx="199" cy="114"/>
            </a:xfrm>
            <a:custGeom>
              <a:avLst/>
              <a:gdLst>
                <a:gd name="T0" fmla="*/ 4 w 84"/>
                <a:gd name="T1" fmla="*/ 19 h 48"/>
                <a:gd name="T2" fmla="*/ 10 w 84"/>
                <a:gd name="T3" fmla="*/ 38 h 48"/>
                <a:gd name="T4" fmla="*/ 20 w 84"/>
                <a:gd name="T5" fmla="*/ 43 h 48"/>
                <a:gd name="T6" fmla="*/ 63 w 84"/>
                <a:gd name="T7" fmla="*/ 42 h 48"/>
                <a:gd name="T8" fmla="*/ 64 w 84"/>
                <a:gd name="T9" fmla="*/ 7 h 48"/>
                <a:gd name="T10" fmla="*/ 4 w 84"/>
                <a:gd name="T11" fmla="*/ 19 h 48"/>
                <a:gd name="T12" fmla="*/ 53 w 84"/>
                <a:gd name="T13" fmla="*/ 12 h 48"/>
                <a:gd name="T14" fmla="*/ 67 w 84"/>
                <a:gd name="T15" fmla="*/ 16 h 48"/>
                <a:gd name="T16" fmla="*/ 56 w 84"/>
                <a:gd name="T17" fmla="*/ 36 h 48"/>
                <a:gd name="T18" fmla="*/ 45 w 84"/>
                <a:gd name="T19" fmla="*/ 38 h 48"/>
                <a:gd name="T20" fmla="*/ 15 w 84"/>
                <a:gd name="T21" fmla="*/ 35 h 48"/>
                <a:gd name="T22" fmla="*/ 19 w 84"/>
                <a:gd name="T23" fmla="*/ 15 h 48"/>
                <a:gd name="T24" fmla="*/ 53 w 84"/>
                <a:gd name="T2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8">
                  <a:moveTo>
                    <a:pt x="4" y="19"/>
                  </a:moveTo>
                  <a:cubicBezTo>
                    <a:pt x="0" y="26"/>
                    <a:pt x="5" y="34"/>
                    <a:pt x="10" y="38"/>
                  </a:cubicBezTo>
                  <a:cubicBezTo>
                    <a:pt x="13" y="41"/>
                    <a:pt x="17" y="42"/>
                    <a:pt x="20" y="43"/>
                  </a:cubicBezTo>
                  <a:cubicBezTo>
                    <a:pt x="34" y="48"/>
                    <a:pt x="51" y="46"/>
                    <a:pt x="63" y="42"/>
                  </a:cubicBezTo>
                  <a:cubicBezTo>
                    <a:pt x="81" y="36"/>
                    <a:pt x="84" y="13"/>
                    <a:pt x="64" y="7"/>
                  </a:cubicBezTo>
                  <a:cubicBezTo>
                    <a:pt x="46" y="1"/>
                    <a:pt x="14" y="0"/>
                    <a:pt x="4" y="19"/>
                  </a:cubicBezTo>
                  <a:close/>
                  <a:moveTo>
                    <a:pt x="53" y="12"/>
                  </a:moveTo>
                  <a:cubicBezTo>
                    <a:pt x="58" y="13"/>
                    <a:pt x="62" y="14"/>
                    <a:pt x="67" y="16"/>
                  </a:cubicBezTo>
                  <a:cubicBezTo>
                    <a:pt x="74" y="28"/>
                    <a:pt x="64" y="34"/>
                    <a:pt x="56" y="36"/>
                  </a:cubicBezTo>
                  <a:cubicBezTo>
                    <a:pt x="53" y="37"/>
                    <a:pt x="49" y="38"/>
                    <a:pt x="45" y="38"/>
                  </a:cubicBezTo>
                  <a:cubicBezTo>
                    <a:pt x="36" y="39"/>
                    <a:pt x="25" y="39"/>
                    <a:pt x="15" y="35"/>
                  </a:cubicBezTo>
                  <a:cubicBezTo>
                    <a:pt x="10" y="31"/>
                    <a:pt x="4" y="23"/>
                    <a:pt x="19" y="15"/>
                  </a:cubicBezTo>
                  <a:cubicBezTo>
                    <a:pt x="29" y="11"/>
                    <a:pt x="42" y="11"/>
                    <a:pt x="53" y="12"/>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8" name="Freeform 274">
              <a:extLst>
                <a:ext uri="{FF2B5EF4-FFF2-40B4-BE49-F238E27FC236}">
                  <a16:creationId xmlns:a16="http://schemas.microsoft.com/office/drawing/2014/main" id="{129EB524-F67C-4CAF-9D9A-13F5C0F9A93F}"/>
                </a:ext>
              </a:extLst>
            </p:cNvPr>
            <p:cNvSpPr>
              <a:spLocks/>
            </p:cNvSpPr>
            <p:nvPr/>
          </p:nvSpPr>
          <p:spPr bwMode="auto">
            <a:xfrm>
              <a:off x="6805" y="2651"/>
              <a:ext cx="121" cy="112"/>
            </a:xfrm>
            <a:custGeom>
              <a:avLst/>
              <a:gdLst>
                <a:gd name="T0" fmla="*/ 51 w 51"/>
                <a:gd name="T1" fmla="*/ 35 h 47"/>
                <a:gd name="T2" fmla="*/ 49 w 51"/>
                <a:gd name="T3" fmla="*/ 35 h 47"/>
                <a:gd name="T4" fmla="*/ 10 w 51"/>
                <a:gd name="T5" fmla="*/ 28 h 47"/>
                <a:gd name="T6" fmla="*/ 10 w 51"/>
                <a:gd name="T7" fmla="*/ 17 h 47"/>
                <a:gd name="T8" fmla="*/ 44 w 51"/>
                <a:gd name="T9" fmla="*/ 11 h 47"/>
                <a:gd name="T10" fmla="*/ 51 w 51"/>
                <a:gd name="T11" fmla="*/ 13 h 47"/>
                <a:gd name="T12" fmla="*/ 51 w 51"/>
                <a:gd name="T13" fmla="*/ 5 h 47"/>
                <a:gd name="T14" fmla="*/ 3 w 51"/>
                <a:gd name="T15" fmla="*/ 15 h 47"/>
                <a:gd name="T16" fmla="*/ 5 w 51"/>
                <a:gd name="T17" fmla="*/ 31 h 47"/>
                <a:gd name="T18" fmla="*/ 47 w 51"/>
                <a:gd name="T19" fmla="*/ 44 h 47"/>
                <a:gd name="T20" fmla="*/ 51 w 51"/>
                <a:gd name="T21" fmla="*/ 43 h 47"/>
                <a:gd name="T22" fmla="*/ 51 w 51"/>
                <a:gd name="T23"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7">
                  <a:moveTo>
                    <a:pt x="51" y="35"/>
                  </a:moveTo>
                  <a:cubicBezTo>
                    <a:pt x="50" y="35"/>
                    <a:pt x="50" y="35"/>
                    <a:pt x="49" y="35"/>
                  </a:cubicBezTo>
                  <a:cubicBezTo>
                    <a:pt x="38" y="38"/>
                    <a:pt x="19" y="38"/>
                    <a:pt x="10" y="28"/>
                  </a:cubicBezTo>
                  <a:cubicBezTo>
                    <a:pt x="8" y="25"/>
                    <a:pt x="7" y="21"/>
                    <a:pt x="10" y="17"/>
                  </a:cubicBezTo>
                  <a:cubicBezTo>
                    <a:pt x="16" y="8"/>
                    <a:pt x="36" y="10"/>
                    <a:pt x="44" y="11"/>
                  </a:cubicBezTo>
                  <a:cubicBezTo>
                    <a:pt x="47" y="12"/>
                    <a:pt x="49" y="12"/>
                    <a:pt x="51" y="13"/>
                  </a:cubicBezTo>
                  <a:cubicBezTo>
                    <a:pt x="51" y="5"/>
                    <a:pt x="51" y="5"/>
                    <a:pt x="51" y="5"/>
                  </a:cubicBezTo>
                  <a:cubicBezTo>
                    <a:pt x="36" y="1"/>
                    <a:pt x="12" y="0"/>
                    <a:pt x="3" y="15"/>
                  </a:cubicBezTo>
                  <a:cubicBezTo>
                    <a:pt x="0" y="21"/>
                    <a:pt x="1" y="27"/>
                    <a:pt x="5" y="31"/>
                  </a:cubicBezTo>
                  <a:cubicBezTo>
                    <a:pt x="12" y="44"/>
                    <a:pt x="36" y="47"/>
                    <a:pt x="47" y="44"/>
                  </a:cubicBezTo>
                  <a:cubicBezTo>
                    <a:pt x="49" y="43"/>
                    <a:pt x="50" y="43"/>
                    <a:pt x="51" y="43"/>
                  </a:cubicBezTo>
                  <a:lnTo>
                    <a:pt x="51" y="35"/>
                  </a:ln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9" name="Freeform 275">
              <a:extLst>
                <a:ext uri="{FF2B5EF4-FFF2-40B4-BE49-F238E27FC236}">
                  <a16:creationId xmlns:a16="http://schemas.microsoft.com/office/drawing/2014/main" id="{725E811C-8C71-435F-87DF-2BA0A5A72EB4}"/>
                </a:ext>
              </a:extLst>
            </p:cNvPr>
            <p:cNvSpPr>
              <a:spLocks noEditPoints="1"/>
            </p:cNvSpPr>
            <p:nvPr/>
          </p:nvSpPr>
          <p:spPr bwMode="auto">
            <a:xfrm>
              <a:off x="6800" y="2763"/>
              <a:ext cx="126" cy="129"/>
            </a:xfrm>
            <a:custGeom>
              <a:avLst/>
              <a:gdLst>
                <a:gd name="T0" fmla="*/ 53 w 53"/>
                <a:gd name="T1" fmla="*/ 27 h 54"/>
                <a:gd name="T2" fmla="*/ 52 w 53"/>
                <a:gd name="T3" fmla="*/ 25 h 54"/>
                <a:gd name="T4" fmla="*/ 53 w 53"/>
                <a:gd name="T5" fmla="*/ 25 h 54"/>
                <a:gd name="T6" fmla="*/ 53 w 53"/>
                <a:gd name="T7" fmla="*/ 22 h 54"/>
                <a:gd name="T8" fmla="*/ 50 w 53"/>
                <a:gd name="T9" fmla="*/ 22 h 54"/>
                <a:gd name="T10" fmla="*/ 48 w 53"/>
                <a:gd name="T11" fmla="*/ 22 h 54"/>
                <a:gd name="T12" fmla="*/ 39 w 53"/>
                <a:gd name="T13" fmla="*/ 19 h 54"/>
                <a:gd name="T14" fmla="*/ 38 w 53"/>
                <a:gd name="T15" fmla="*/ 18 h 54"/>
                <a:gd name="T16" fmla="*/ 28 w 53"/>
                <a:gd name="T17" fmla="*/ 8 h 54"/>
                <a:gd name="T18" fmla="*/ 45 w 53"/>
                <a:gd name="T19" fmla="*/ 5 h 54"/>
                <a:gd name="T20" fmla="*/ 53 w 53"/>
                <a:gd name="T21" fmla="*/ 7 h 54"/>
                <a:gd name="T22" fmla="*/ 53 w 53"/>
                <a:gd name="T23" fmla="*/ 3 h 54"/>
                <a:gd name="T24" fmla="*/ 46 w 53"/>
                <a:gd name="T25" fmla="*/ 1 h 54"/>
                <a:gd name="T26" fmla="*/ 21 w 53"/>
                <a:gd name="T27" fmla="*/ 9 h 54"/>
                <a:gd name="T28" fmla="*/ 23 w 53"/>
                <a:gd name="T29" fmla="*/ 18 h 54"/>
                <a:gd name="T30" fmla="*/ 1 w 53"/>
                <a:gd name="T31" fmla="*/ 34 h 54"/>
                <a:gd name="T32" fmla="*/ 36 w 53"/>
                <a:gd name="T33" fmla="*/ 52 h 54"/>
                <a:gd name="T34" fmla="*/ 52 w 53"/>
                <a:gd name="T35" fmla="*/ 42 h 54"/>
                <a:gd name="T36" fmla="*/ 53 w 53"/>
                <a:gd name="T37" fmla="*/ 40 h 54"/>
                <a:gd name="T38" fmla="*/ 53 w 53"/>
                <a:gd name="T39" fmla="*/ 27 h 54"/>
                <a:gd name="T40" fmla="*/ 46 w 53"/>
                <a:gd name="T41" fmla="*/ 40 h 54"/>
                <a:gd name="T42" fmla="*/ 46 w 53"/>
                <a:gd name="T43" fmla="*/ 41 h 54"/>
                <a:gd name="T44" fmla="*/ 36 w 53"/>
                <a:gd name="T45" fmla="*/ 45 h 54"/>
                <a:gd name="T46" fmla="*/ 9 w 53"/>
                <a:gd name="T47" fmla="*/ 38 h 54"/>
                <a:gd name="T48" fmla="*/ 27 w 53"/>
                <a:gd name="T49" fmla="*/ 25 h 54"/>
                <a:gd name="T50" fmla="*/ 43 w 53"/>
                <a:gd name="T51" fmla="*/ 28 h 54"/>
                <a:gd name="T52" fmla="*/ 46 w 53"/>
                <a:gd name="T53"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54">
                  <a:moveTo>
                    <a:pt x="53" y="27"/>
                  </a:moveTo>
                  <a:cubicBezTo>
                    <a:pt x="53" y="26"/>
                    <a:pt x="53" y="26"/>
                    <a:pt x="52" y="25"/>
                  </a:cubicBezTo>
                  <a:cubicBezTo>
                    <a:pt x="53" y="25"/>
                    <a:pt x="53" y="25"/>
                    <a:pt x="53" y="25"/>
                  </a:cubicBezTo>
                  <a:cubicBezTo>
                    <a:pt x="53" y="22"/>
                    <a:pt x="53" y="22"/>
                    <a:pt x="53" y="22"/>
                  </a:cubicBezTo>
                  <a:cubicBezTo>
                    <a:pt x="52" y="22"/>
                    <a:pt x="51" y="22"/>
                    <a:pt x="50" y="22"/>
                  </a:cubicBezTo>
                  <a:cubicBezTo>
                    <a:pt x="49" y="22"/>
                    <a:pt x="49" y="22"/>
                    <a:pt x="48" y="22"/>
                  </a:cubicBezTo>
                  <a:cubicBezTo>
                    <a:pt x="45" y="21"/>
                    <a:pt x="42" y="20"/>
                    <a:pt x="39" y="19"/>
                  </a:cubicBezTo>
                  <a:cubicBezTo>
                    <a:pt x="39" y="19"/>
                    <a:pt x="39" y="18"/>
                    <a:pt x="38" y="18"/>
                  </a:cubicBezTo>
                  <a:cubicBezTo>
                    <a:pt x="36" y="17"/>
                    <a:pt x="21" y="14"/>
                    <a:pt x="28" y="8"/>
                  </a:cubicBezTo>
                  <a:cubicBezTo>
                    <a:pt x="32" y="5"/>
                    <a:pt x="40" y="5"/>
                    <a:pt x="45" y="5"/>
                  </a:cubicBezTo>
                  <a:cubicBezTo>
                    <a:pt x="48" y="6"/>
                    <a:pt x="51" y="6"/>
                    <a:pt x="53" y="7"/>
                  </a:cubicBezTo>
                  <a:cubicBezTo>
                    <a:pt x="53" y="3"/>
                    <a:pt x="53" y="3"/>
                    <a:pt x="53" y="3"/>
                  </a:cubicBezTo>
                  <a:cubicBezTo>
                    <a:pt x="51" y="2"/>
                    <a:pt x="48" y="1"/>
                    <a:pt x="46" y="1"/>
                  </a:cubicBezTo>
                  <a:cubicBezTo>
                    <a:pt x="39" y="0"/>
                    <a:pt x="23" y="0"/>
                    <a:pt x="21" y="9"/>
                  </a:cubicBezTo>
                  <a:cubicBezTo>
                    <a:pt x="20" y="12"/>
                    <a:pt x="21" y="16"/>
                    <a:pt x="23" y="18"/>
                  </a:cubicBezTo>
                  <a:cubicBezTo>
                    <a:pt x="12" y="19"/>
                    <a:pt x="0" y="24"/>
                    <a:pt x="1" y="34"/>
                  </a:cubicBezTo>
                  <a:cubicBezTo>
                    <a:pt x="2" y="50"/>
                    <a:pt x="23" y="54"/>
                    <a:pt x="36" y="52"/>
                  </a:cubicBezTo>
                  <a:cubicBezTo>
                    <a:pt x="42" y="51"/>
                    <a:pt x="49" y="47"/>
                    <a:pt x="52" y="42"/>
                  </a:cubicBezTo>
                  <a:cubicBezTo>
                    <a:pt x="52" y="42"/>
                    <a:pt x="53" y="41"/>
                    <a:pt x="53" y="40"/>
                  </a:cubicBezTo>
                  <a:lnTo>
                    <a:pt x="53" y="27"/>
                  </a:lnTo>
                  <a:close/>
                  <a:moveTo>
                    <a:pt x="46" y="40"/>
                  </a:moveTo>
                  <a:cubicBezTo>
                    <a:pt x="46" y="41"/>
                    <a:pt x="46" y="41"/>
                    <a:pt x="46" y="41"/>
                  </a:cubicBezTo>
                  <a:cubicBezTo>
                    <a:pt x="43" y="43"/>
                    <a:pt x="39" y="44"/>
                    <a:pt x="36" y="45"/>
                  </a:cubicBezTo>
                  <a:cubicBezTo>
                    <a:pt x="27" y="48"/>
                    <a:pt x="16" y="45"/>
                    <a:pt x="9" y="38"/>
                  </a:cubicBezTo>
                  <a:cubicBezTo>
                    <a:pt x="1" y="28"/>
                    <a:pt x="23" y="25"/>
                    <a:pt x="27" y="25"/>
                  </a:cubicBezTo>
                  <a:cubicBezTo>
                    <a:pt x="32" y="24"/>
                    <a:pt x="38" y="25"/>
                    <a:pt x="43" y="28"/>
                  </a:cubicBezTo>
                  <a:cubicBezTo>
                    <a:pt x="49" y="30"/>
                    <a:pt x="48" y="35"/>
                    <a:pt x="46" y="40"/>
                  </a:cubicBezTo>
                  <a:close/>
                </a:path>
              </a:pathLst>
            </a:custGeom>
            <a:solidFill>
              <a:srgbClr val="E4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0" name="Rectangle 276">
              <a:extLst>
                <a:ext uri="{FF2B5EF4-FFF2-40B4-BE49-F238E27FC236}">
                  <a16:creationId xmlns:a16="http://schemas.microsoft.com/office/drawing/2014/main" id="{C09C6BA4-1D5E-4CC5-A7FB-BD6E621BFEB2}"/>
                </a:ext>
              </a:extLst>
            </p:cNvPr>
            <p:cNvSpPr>
              <a:spLocks noChangeArrowheads="1"/>
            </p:cNvSpPr>
            <p:nvPr/>
          </p:nvSpPr>
          <p:spPr bwMode="auto">
            <a:xfrm>
              <a:off x="4793" y="2932"/>
              <a:ext cx="2133" cy="281"/>
            </a:xfrm>
            <a:prstGeom prst="rect">
              <a:avLst/>
            </a:prstGeom>
            <a:solidFill>
              <a:srgbClr val="FCD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1" name="Rectangle 277">
              <a:extLst>
                <a:ext uri="{FF2B5EF4-FFF2-40B4-BE49-F238E27FC236}">
                  <a16:creationId xmlns:a16="http://schemas.microsoft.com/office/drawing/2014/main" id="{90ACC279-3F01-4EC2-8001-98C7C28A663A}"/>
                </a:ext>
              </a:extLst>
            </p:cNvPr>
            <p:cNvSpPr>
              <a:spLocks noChangeArrowheads="1"/>
            </p:cNvSpPr>
            <p:nvPr/>
          </p:nvSpPr>
          <p:spPr bwMode="auto">
            <a:xfrm>
              <a:off x="4793" y="2932"/>
              <a:ext cx="213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2" name="Freeform 278">
              <a:extLst>
                <a:ext uri="{FF2B5EF4-FFF2-40B4-BE49-F238E27FC236}">
                  <a16:creationId xmlns:a16="http://schemas.microsoft.com/office/drawing/2014/main" id="{CEFA095D-C40D-49E7-83EB-28430FBE12AF}"/>
                </a:ext>
              </a:extLst>
            </p:cNvPr>
            <p:cNvSpPr>
              <a:spLocks noEditPoints="1"/>
            </p:cNvSpPr>
            <p:nvPr/>
          </p:nvSpPr>
          <p:spPr bwMode="auto">
            <a:xfrm>
              <a:off x="4786" y="2925"/>
              <a:ext cx="2147" cy="295"/>
            </a:xfrm>
            <a:custGeom>
              <a:avLst/>
              <a:gdLst>
                <a:gd name="T0" fmla="*/ 901 w 904"/>
                <a:gd name="T1" fmla="*/ 124 h 124"/>
                <a:gd name="T2" fmla="*/ 3 w 904"/>
                <a:gd name="T3" fmla="*/ 124 h 124"/>
                <a:gd name="T4" fmla="*/ 0 w 904"/>
                <a:gd name="T5" fmla="*/ 121 h 124"/>
                <a:gd name="T6" fmla="*/ 0 w 904"/>
                <a:gd name="T7" fmla="*/ 3 h 124"/>
                <a:gd name="T8" fmla="*/ 3 w 904"/>
                <a:gd name="T9" fmla="*/ 0 h 124"/>
                <a:gd name="T10" fmla="*/ 901 w 904"/>
                <a:gd name="T11" fmla="*/ 0 h 124"/>
                <a:gd name="T12" fmla="*/ 904 w 904"/>
                <a:gd name="T13" fmla="*/ 3 h 124"/>
                <a:gd name="T14" fmla="*/ 904 w 904"/>
                <a:gd name="T15" fmla="*/ 121 h 124"/>
                <a:gd name="T16" fmla="*/ 901 w 904"/>
                <a:gd name="T17" fmla="*/ 124 h 124"/>
                <a:gd name="T18" fmla="*/ 6 w 904"/>
                <a:gd name="T19" fmla="*/ 118 h 124"/>
                <a:gd name="T20" fmla="*/ 898 w 904"/>
                <a:gd name="T21" fmla="*/ 118 h 124"/>
                <a:gd name="T22" fmla="*/ 898 w 904"/>
                <a:gd name="T23" fmla="*/ 6 h 124"/>
                <a:gd name="T24" fmla="*/ 6 w 904"/>
                <a:gd name="T25" fmla="*/ 6 h 124"/>
                <a:gd name="T26" fmla="*/ 6 w 904"/>
                <a:gd name="T27"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4" h="124">
                  <a:moveTo>
                    <a:pt x="901" y="124"/>
                  </a:moveTo>
                  <a:cubicBezTo>
                    <a:pt x="3" y="124"/>
                    <a:pt x="3" y="124"/>
                    <a:pt x="3" y="124"/>
                  </a:cubicBezTo>
                  <a:cubicBezTo>
                    <a:pt x="1" y="124"/>
                    <a:pt x="0" y="122"/>
                    <a:pt x="0" y="121"/>
                  </a:cubicBezTo>
                  <a:cubicBezTo>
                    <a:pt x="0" y="3"/>
                    <a:pt x="0" y="3"/>
                    <a:pt x="0" y="3"/>
                  </a:cubicBezTo>
                  <a:cubicBezTo>
                    <a:pt x="0" y="2"/>
                    <a:pt x="1" y="0"/>
                    <a:pt x="3" y="0"/>
                  </a:cubicBezTo>
                  <a:cubicBezTo>
                    <a:pt x="901" y="0"/>
                    <a:pt x="901" y="0"/>
                    <a:pt x="901" y="0"/>
                  </a:cubicBezTo>
                  <a:cubicBezTo>
                    <a:pt x="903" y="0"/>
                    <a:pt x="904" y="2"/>
                    <a:pt x="904" y="3"/>
                  </a:cubicBezTo>
                  <a:cubicBezTo>
                    <a:pt x="904" y="121"/>
                    <a:pt x="904" y="121"/>
                    <a:pt x="904" y="121"/>
                  </a:cubicBezTo>
                  <a:cubicBezTo>
                    <a:pt x="904" y="122"/>
                    <a:pt x="903" y="124"/>
                    <a:pt x="901" y="124"/>
                  </a:cubicBezTo>
                  <a:moveTo>
                    <a:pt x="6" y="118"/>
                  </a:moveTo>
                  <a:cubicBezTo>
                    <a:pt x="898" y="118"/>
                    <a:pt x="898" y="118"/>
                    <a:pt x="898" y="118"/>
                  </a:cubicBezTo>
                  <a:cubicBezTo>
                    <a:pt x="898" y="6"/>
                    <a:pt x="898" y="6"/>
                    <a:pt x="898" y="6"/>
                  </a:cubicBezTo>
                  <a:cubicBezTo>
                    <a:pt x="6" y="6"/>
                    <a:pt x="6" y="6"/>
                    <a:pt x="6" y="6"/>
                  </a:cubicBezTo>
                  <a:cubicBezTo>
                    <a:pt x="6" y="118"/>
                    <a:pt x="6" y="118"/>
                    <a:pt x="6" y="118"/>
                  </a:cubicBezTo>
                </a:path>
              </a:pathLst>
            </a:custGeom>
            <a:solidFill>
              <a:srgbClr val="E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3" name="Rectangle 279">
              <a:extLst>
                <a:ext uri="{FF2B5EF4-FFF2-40B4-BE49-F238E27FC236}">
                  <a16:creationId xmlns:a16="http://schemas.microsoft.com/office/drawing/2014/main" id="{BA64879D-C501-49B6-B995-E72E4261F2E1}"/>
                </a:ext>
              </a:extLst>
            </p:cNvPr>
            <p:cNvSpPr>
              <a:spLocks noChangeArrowheads="1"/>
            </p:cNvSpPr>
            <p:nvPr/>
          </p:nvSpPr>
          <p:spPr bwMode="auto">
            <a:xfrm>
              <a:off x="4797" y="2932"/>
              <a:ext cx="2129" cy="24"/>
            </a:xfrm>
            <a:prstGeom prst="rect">
              <a:avLst/>
            </a:prstGeom>
            <a:solidFill>
              <a:srgbClr val="F53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4" name="Rectangle 280">
              <a:extLst>
                <a:ext uri="{FF2B5EF4-FFF2-40B4-BE49-F238E27FC236}">
                  <a16:creationId xmlns:a16="http://schemas.microsoft.com/office/drawing/2014/main" id="{79953999-C66E-41D1-8383-232D99F234AE}"/>
                </a:ext>
              </a:extLst>
            </p:cNvPr>
            <p:cNvSpPr>
              <a:spLocks noChangeArrowheads="1"/>
            </p:cNvSpPr>
            <p:nvPr/>
          </p:nvSpPr>
          <p:spPr bwMode="auto">
            <a:xfrm>
              <a:off x="4797" y="2932"/>
              <a:ext cx="2129"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5" name="Rectangle 281">
              <a:extLst>
                <a:ext uri="{FF2B5EF4-FFF2-40B4-BE49-F238E27FC236}">
                  <a16:creationId xmlns:a16="http://schemas.microsoft.com/office/drawing/2014/main" id="{3356F5DE-65A8-4770-849D-895D2DD93666}"/>
                </a:ext>
              </a:extLst>
            </p:cNvPr>
            <p:cNvSpPr>
              <a:spLocks noChangeArrowheads="1"/>
            </p:cNvSpPr>
            <p:nvPr/>
          </p:nvSpPr>
          <p:spPr bwMode="auto">
            <a:xfrm>
              <a:off x="4797" y="3191"/>
              <a:ext cx="2129" cy="24"/>
            </a:xfrm>
            <a:prstGeom prst="rect">
              <a:avLst/>
            </a:prstGeom>
            <a:solidFill>
              <a:srgbClr val="F53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6" name="Rectangle 282">
              <a:extLst>
                <a:ext uri="{FF2B5EF4-FFF2-40B4-BE49-F238E27FC236}">
                  <a16:creationId xmlns:a16="http://schemas.microsoft.com/office/drawing/2014/main" id="{49297C9A-EF7F-45EA-80AA-CA8D76174C86}"/>
                </a:ext>
              </a:extLst>
            </p:cNvPr>
            <p:cNvSpPr>
              <a:spLocks noChangeArrowheads="1"/>
            </p:cNvSpPr>
            <p:nvPr/>
          </p:nvSpPr>
          <p:spPr bwMode="auto">
            <a:xfrm>
              <a:off x="4797" y="3191"/>
              <a:ext cx="2129"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7" name="Rectangle 283">
              <a:extLst>
                <a:ext uri="{FF2B5EF4-FFF2-40B4-BE49-F238E27FC236}">
                  <a16:creationId xmlns:a16="http://schemas.microsoft.com/office/drawing/2014/main" id="{3C7A167D-C72A-485F-94EC-81BB19BB1BE8}"/>
                </a:ext>
              </a:extLst>
            </p:cNvPr>
            <p:cNvSpPr>
              <a:spLocks noChangeArrowheads="1"/>
            </p:cNvSpPr>
            <p:nvPr/>
          </p:nvSpPr>
          <p:spPr bwMode="auto">
            <a:xfrm>
              <a:off x="4797" y="3139"/>
              <a:ext cx="2129" cy="24"/>
            </a:xfrm>
            <a:prstGeom prst="rect">
              <a:avLst/>
            </a:prstGeom>
            <a:solidFill>
              <a:srgbClr val="F53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8" name="Rectangle 284">
              <a:extLst>
                <a:ext uri="{FF2B5EF4-FFF2-40B4-BE49-F238E27FC236}">
                  <a16:creationId xmlns:a16="http://schemas.microsoft.com/office/drawing/2014/main" id="{E52AE899-F401-4EAA-A72E-6AB013FA15CD}"/>
                </a:ext>
              </a:extLst>
            </p:cNvPr>
            <p:cNvSpPr>
              <a:spLocks noChangeArrowheads="1"/>
            </p:cNvSpPr>
            <p:nvPr/>
          </p:nvSpPr>
          <p:spPr bwMode="auto">
            <a:xfrm>
              <a:off x="4797" y="3139"/>
              <a:ext cx="2129"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9" name="Rectangle 285">
              <a:extLst>
                <a:ext uri="{FF2B5EF4-FFF2-40B4-BE49-F238E27FC236}">
                  <a16:creationId xmlns:a16="http://schemas.microsoft.com/office/drawing/2014/main" id="{AC240EAB-66DF-47D0-BD1B-B5BBE0956C83}"/>
                </a:ext>
              </a:extLst>
            </p:cNvPr>
            <p:cNvSpPr>
              <a:spLocks noChangeArrowheads="1"/>
            </p:cNvSpPr>
            <p:nvPr/>
          </p:nvSpPr>
          <p:spPr bwMode="auto">
            <a:xfrm>
              <a:off x="4797" y="3087"/>
              <a:ext cx="2129" cy="23"/>
            </a:xfrm>
            <a:prstGeom prst="rect">
              <a:avLst/>
            </a:prstGeom>
            <a:solidFill>
              <a:srgbClr val="F53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0" name="Rectangle 286">
              <a:extLst>
                <a:ext uri="{FF2B5EF4-FFF2-40B4-BE49-F238E27FC236}">
                  <a16:creationId xmlns:a16="http://schemas.microsoft.com/office/drawing/2014/main" id="{5435B9E5-82BF-4CAE-BF31-6E52379637E1}"/>
                </a:ext>
              </a:extLst>
            </p:cNvPr>
            <p:cNvSpPr>
              <a:spLocks noChangeArrowheads="1"/>
            </p:cNvSpPr>
            <p:nvPr/>
          </p:nvSpPr>
          <p:spPr bwMode="auto">
            <a:xfrm>
              <a:off x="4797" y="3087"/>
              <a:ext cx="2129"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1" name="Rectangle 287">
              <a:extLst>
                <a:ext uri="{FF2B5EF4-FFF2-40B4-BE49-F238E27FC236}">
                  <a16:creationId xmlns:a16="http://schemas.microsoft.com/office/drawing/2014/main" id="{80C2616C-3D20-4534-BDC7-73CDD6387300}"/>
                </a:ext>
              </a:extLst>
            </p:cNvPr>
            <p:cNvSpPr>
              <a:spLocks noChangeArrowheads="1"/>
            </p:cNvSpPr>
            <p:nvPr/>
          </p:nvSpPr>
          <p:spPr bwMode="auto">
            <a:xfrm>
              <a:off x="4797" y="3037"/>
              <a:ext cx="2129" cy="21"/>
            </a:xfrm>
            <a:prstGeom prst="rect">
              <a:avLst/>
            </a:prstGeom>
            <a:solidFill>
              <a:srgbClr val="F53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2" name="Rectangle 288">
              <a:extLst>
                <a:ext uri="{FF2B5EF4-FFF2-40B4-BE49-F238E27FC236}">
                  <a16:creationId xmlns:a16="http://schemas.microsoft.com/office/drawing/2014/main" id="{2BDA1861-6C69-4DF4-BB3F-741206EEC13E}"/>
                </a:ext>
              </a:extLst>
            </p:cNvPr>
            <p:cNvSpPr>
              <a:spLocks noChangeArrowheads="1"/>
            </p:cNvSpPr>
            <p:nvPr/>
          </p:nvSpPr>
          <p:spPr bwMode="auto">
            <a:xfrm>
              <a:off x="4797" y="3037"/>
              <a:ext cx="2129"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3" name="Rectangle 289">
              <a:extLst>
                <a:ext uri="{FF2B5EF4-FFF2-40B4-BE49-F238E27FC236}">
                  <a16:creationId xmlns:a16="http://schemas.microsoft.com/office/drawing/2014/main" id="{B133EBA7-6500-498E-94CE-47F5D692599D}"/>
                </a:ext>
              </a:extLst>
            </p:cNvPr>
            <p:cNvSpPr>
              <a:spLocks noChangeArrowheads="1"/>
            </p:cNvSpPr>
            <p:nvPr/>
          </p:nvSpPr>
          <p:spPr bwMode="auto">
            <a:xfrm>
              <a:off x="4797" y="2984"/>
              <a:ext cx="2129" cy="24"/>
            </a:xfrm>
            <a:prstGeom prst="rect">
              <a:avLst/>
            </a:prstGeom>
            <a:solidFill>
              <a:srgbClr val="F53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4" name="Rectangle 290">
              <a:extLst>
                <a:ext uri="{FF2B5EF4-FFF2-40B4-BE49-F238E27FC236}">
                  <a16:creationId xmlns:a16="http://schemas.microsoft.com/office/drawing/2014/main" id="{0846A4AE-FD5E-4F5D-A914-1F7E7582B86B}"/>
                </a:ext>
              </a:extLst>
            </p:cNvPr>
            <p:cNvSpPr>
              <a:spLocks noChangeArrowheads="1"/>
            </p:cNvSpPr>
            <p:nvPr/>
          </p:nvSpPr>
          <p:spPr bwMode="auto">
            <a:xfrm>
              <a:off x="4797" y="2984"/>
              <a:ext cx="2129"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5" name="Freeform 291">
              <a:extLst>
                <a:ext uri="{FF2B5EF4-FFF2-40B4-BE49-F238E27FC236}">
                  <a16:creationId xmlns:a16="http://schemas.microsoft.com/office/drawing/2014/main" id="{D8F1CD1F-D5B8-4D30-AD71-D409DC52B657}"/>
                </a:ext>
              </a:extLst>
            </p:cNvPr>
            <p:cNvSpPr>
              <a:spLocks noEditPoints="1"/>
            </p:cNvSpPr>
            <p:nvPr/>
          </p:nvSpPr>
          <p:spPr bwMode="auto">
            <a:xfrm>
              <a:off x="4800" y="3022"/>
              <a:ext cx="2119" cy="103"/>
            </a:xfrm>
            <a:custGeom>
              <a:avLst/>
              <a:gdLst>
                <a:gd name="T0" fmla="*/ 2119 w 2119"/>
                <a:gd name="T1" fmla="*/ 88 h 103"/>
                <a:gd name="T2" fmla="*/ 0 w 2119"/>
                <a:gd name="T3" fmla="*/ 88 h 103"/>
                <a:gd name="T4" fmla="*/ 0 w 2119"/>
                <a:gd name="T5" fmla="*/ 103 h 103"/>
                <a:gd name="T6" fmla="*/ 2119 w 2119"/>
                <a:gd name="T7" fmla="*/ 103 h 103"/>
                <a:gd name="T8" fmla="*/ 2119 w 2119"/>
                <a:gd name="T9" fmla="*/ 88 h 103"/>
                <a:gd name="T10" fmla="*/ 2119 w 2119"/>
                <a:gd name="T11" fmla="*/ 36 h 103"/>
                <a:gd name="T12" fmla="*/ 0 w 2119"/>
                <a:gd name="T13" fmla="*/ 36 h 103"/>
                <a:gd name="T14" fmla="*/ 0 w 2119"/>
                <a:gd name="T15" fmla="*/ 65 h 103"/>
                <a:gd name="T16" fmla="*/ 2119 w 2119"/>
                <a:gd name="T17" fmla="*/ 65 h 103"/>
                <a:gd name="T18" fmla="*/ 2119 w 2119"/>
                <a:gd name="T19" fmla="*/ 36 h 103"/>
                <a:gd name="T20" fmla="*/ 2119 w 2119"/>
                <a:gd name="T21" fmla="*/ 0 h 103"/>
                <a:gd name="T22" fmla="*/ 0 w 2119"/>
                <a:gd name="T23" fmla="*/ 0 h 103"/>
                <a:gd name="T24" fmla="*/ 0 w 2119"/>
                <a:gd name="T25" fmla="*/ 15 h 103"/>
                <a:gd name="T26" fmla="*/ 2119 w 2119"/>
                <a:gd name="T27" fmla="*/ 15 h 103"/>
                <a:gd name="T28" fmla="*/ 2119 w 2119"/>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9" h="103">
                  <a:moveTo>
                    <a:pt x="2119" y="88"/>
                  </a:moveTo>
                  <a:lnTo>
                    <a:pt x="0" y="88"/>
                  </a:lnTo>
                  <a:lnTo>
                    <a:pt x="0" y="103"/>
                  </a:lnTo>
                  <a:lnTo>
                    <a:pt x="2119" y="103"/>
                  </a:lnTo>
                  <a:lnTo>
                    <a:pt x="2119" y="88"/>
                  </a:lnTo>
                  <a:close/>
                  <a:moveTo>
                    <a:pt x="2119" y="36"/>
                  </a:moveTo>
                  <a:lnTo>
                    <a:pt x="0" y="36"/>
                  </a:lnTo>
                  <a:lnTo>
                    <a:pt x="0" y="65"/>
                  </a:lnTo>
                  <a:lnTo>
                    <a:pt x="2119" y="65"/>
                  </a:lnTo>
                  <a:lnTo>
                    <a:pt x="2119" y="36"/>
                  </a:lnTo>
                  <a:close/>
                  <a:moveTo>
                    <a:pt x="2119" y="0"/>
                  </a:moveTo>
                  <a:lnTo>
                    <a:pt x="0" y="0"/>
                  </a:lnTo>
                  <a:lnTo>
                    <a:pt x="0" y="15"/>
                  </a:lnTo>
                  <a:lnTo>
                    <a:pt x="2119" y="15"/>
                  </a:lnTo>
                  <a:lnTo>
                    <a:pt x="2119" y="0"/>
                  </a:lnTo>
                  <a:close/>
                </a:path>
              </a:pathLst>
            </a:custGeom>
            <a:solidFill>
              <a:srgbClr val="F9B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6" name="Freeform 292">
              <a:extLst>
                <a:ext uri="{FF2B5EF4-FFF2-40B4-BE49-F238E27FC236}">
                  <a16:creationId xmlns:a16="http://schemas.microsoft.com/office/drawing/2014/main" id="{6CEC9CE0-5AE6-4259-9A1E-EB6FAD9D5B69}"/>
                </a:ext>
              </a:extLst>
            </p:cNvPr>
            <p:cNvSpPr>
              <a:spLocks noEditPoints="1"/>
            </p:cNvSpPr>
            <p:nvPr/>
          </p:nvSpPr>
          <p:spPr bwMode="auto">
            <a:xfrm>
              <a:off x="4800" y="3022"/>
              <a:ext cx="2119" cy="103"/>
            </a:xfrm>
            <a:custGeom>
              <a:avLst/>
              <a:gdLst>
                <a:gd name="T0" fmla="*/ 2119 w 2119"/>
                <a:gd name="T1" fmla="*/ 88 h 103"/>
                <a:gd name="T2" fmla="*/ 0 w 2119"/>
                <a:gd name="T3" fmla="*/ 88 h 103"/>
                <a:gd name="T4" fmla="*/ 0 w 2119"/>
                <a:gd name="T5" fmla="*/ 103 h 103"/>
                <a:gd name="T6" fmla="*/ 2119 w 2119"/>
                <a:gd name="T7" fmla="*/ 103 h 103"/>
                <a:gd name="T8" fmla="*/ 2119 w 2119"/>
                <a:gd name="T9" fmla="*/ 88 h 103"/>
                <a:gd name="T10" fmla="*/ 2119 w 2119"/>
                <a:gd name="T11" fmla="*/ 36 h 103"/>
                <a:gd name="T12" fmla="*/ 0 w 2119"/>
                <a:gd name="T13" fmla="*/ 36 h 103"/>
                <a:gd name="T14" fmla="*/ 0 w 2119"/>
                <a:gd name="T15" fmla="*/ 65 h 103"/>
                <a:gd name="T16" fmla="*/ 2119 w 2119"/>
                <a:gd name="T17" fmla="*/ 65 h 103"/>
                <a:gd name="T18" fmla="*/ 2119 w 2119"/>
                <a:gd name="T19" fmla="*/ 36 h 103"/>
                <a:gd name="T20" fmla="*/ 2119 w 2119"/>
                <a:gd name="T21" fmla="*/ 0 h 103"/>
                <a:gd name="T22" fmla="*/ 0 w 2119"/>
                <a:gd name="T23" fmla="*/ 0 h 103"/>
                <a:gd name="T24" fmla="*/ 0 w 2119"/>
                <a:gd name="T25" fmla="*/ 15 h 103"/>
                <a:gd name="T26" fmla="*/ 2119 w 2119"/>
                <a:gd name="T27" fmla="*/ 15 h 103"/>
                <a:gd name="T28" fmla="*/ 2119 w 2119"/>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9" h="103">
                  <a:moveTo>
                    <a:pt x="2119" y="88"/>
                  </a:moveTo>
                  <a:lnTo>
                    <a:pt x="0" y="88"/>
                  </a:lnTo>
                  <a:lnTo>
                    <a:pt x="0" y="103"/>
                  </a:lnTo>
                  <a:lnTo>
                    <a:pt x="2119" y="103"/>
                  </a:lnTo>
                  <a:lnTo>
                    <a:pt x="2119" y="88"/>
                  </a:lnTo>
                  <a:moveTo>
                    <a:pt x="2119" y="36"/>
                  </a:moveTo>
                  <a:lnTo>
                    <a:pt x="0" y="36"/>
                  </a:lnTo>
                  <a:lnTo>
                    <a:pt x="0" y="65"/>
                  </a:lnTo>
                  <a:lnTo>
                    <a:pt x="2119" y="65"/>
                  </a:lnTo>
                  <a:lnTo>
                    <a:pt x="2119" y="36"/>
                  </a:lnTo>
                  <a:moveTo>
                    <a:pt x="2119" y="0"/>
                  </a:moveTo>
                  <a:lnTo>
                    <a:pt x="0" y="0"/>
                  </a:lnTo>
                  <a:lnTo>
                    <a:pt x="0" y="15"/>
                  </a:lnTo>
                  <a:lnTo>
                    <a:pt x="2119" y="15"/>
                  </a:lnTo>
                  <a:lnTo>
                    <a:pt x="2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7" name="Freeform 293">
              <a:extLst>
                <a:ext uri="{FF2B5EF4-FFF2-40B4-BE49-F238E27FC236}">
                  <a16:creationId xmlns:a16="http://schemas.microsoft.com/office/drawing/2014/main" id="{C0D6525A-B985-43A4-A2A5-144BE97A7C1B}"/>
                </a:ext>
              </a:extLst>
            </p:cNvPr>
            <p:cNvSpPr>
              <a:spLocks noEditPoints="1"/>
            </p:cNvSpPr>
            <p:nvPr/>
          </p:nvSpPr>
          <p:spPr bwMode="auto">
            <a:xfrm>
              <a:off x="4793" y="3022"/>
              <a:ext cx="2133" cy="191"/>
            </a:xfrm>
            <a:custGeom>
              <a:avLst/>
              <a:gdLst>
                <a:gd name="T0" fmla="*/ 7 w 2133"/>
                <a:gd name="T1" fmla="*/ 0 h 191"/>
                <a:gd name="T2" fmla="*/ 0 w 2133"/>
                <a:gd name="T3" fmla="*/ 0 h 191"/>
                <a:gd name="T4" fmla="*/ 0 w 2133"/>
                <a:gd name="T5" fmla="*/ 191 h 191"/>
                <a:gd name="T6" fmla="*/ 4 w 2133"/>
                <a:gd name="T7" fmla="*/ 191 h 191"/>
                <a:gd name="T8" fmla="*/ 0 w 2133"/>
                <a:gd name="T9" fmla="*/ 191 h 191"/>
                <a:gd name="T10" fmla="*/ 0 w 2133"/>
                <a:gd name="T11" fmla="*/ 103 h 191"/>
                <a:gd name="T12" fmla="*/ 7 w 2133"/>
                <a:gd name="T13" fmla="*/ 103 h 191"/>
                <a:gd name="T14" fmla="*/ 7 w 2133"/>
                <a:gd name="T15" fmla="*/ 88 h 191"/>
                <a:gd name="T16" fmla="*/ 4 w 2133"/>
                <a:gd name="T17" fmla="*/ 88 h 191"/>
                <a:gd name="T18" fmla="*/ 4 w 2133"/>
                <a:gd name="T19" fmla="*/ 65 h 191"/>
                <a:gd name="T20" fmla="*/ 7 w 2133"/>
                <a:gd name="T21" fmla="*/ 65 h 191"/>
                <a:gd name="T22" fmla="*/ 7 w 2133"/>
                <a:gd name="T23" fmla="*/ 36 h 191"/>
                <a:gd name="T24" fmla="*/ 4 w 2133"/>
                <a:gd name="T25" fmla="*/ 36 h 191"/>
                <a:gd name="T26" fmla="*/ 4 w 2133"/>
                <a:gd name="T27" fmla="*/ 15 h 191"/>
                <a:gd name="T28" fmla="*/ 7 w 2133"/>
                <a:gd name="T29" fmla="*/ 15 h 191"/>
                <a:gd name="T30" fmla="*/ 7 w 2133"/>
                <a:gd name="T31" fmla="*/ 0 h 191"/>
                <a:gd name="T32" fmla="*/ 2133 w 2133"/>
                <a:gd name="T33" fmla="*/ 0 h 191"/>
                <a:gd name="T34" fmla="*/ 2126 w 2133"/>
                <a:gd name="T35" fmla="*/ 0 h 191"/>
                <a:gd name="T36" fmla="*/ 2126 w 2133"/>
                <a:gd name="T37" fmla="*/ 15 h 191"/>
                <a:gd name="T38" fmla="*/ 2133 w 2133"/>
                <a:gd name="T39" fmla="*/ 15 h 191"/>
                <a:gd name="T40" fmla="*/ 2133 w 2133"/>
                <a:gd name="T41" fmla="*/ 36 h 191"/>
                <a:gd name="T42" fmla="*/ 2126 w 2133"/>
                <a:gd name="T43" fmla="*/ 36 h 191"/>
                <a:gd name="T44" fmla="*/ 2126 w 2133"/>
                <a:gd name="T45" fmla="*/ 65 h 191"/>
                <a:gd name="T46" fmla="*/ 2133 w 2133"/>
                <a:gd name="T47" fmla="*/ 65 h 191"/>
                <a:gd name="T48" fmla="*/ 2133 w 2133"/>
                <a:gd name="T49" fmla="*/ 88 h 191"/>
                <a:gd name="T50" fmla="*/ 2126 w 2133"/>
                <a:gd name="T51" fmla="*/ 88 h 191"/>
                <a:gd name="T52" fmla="*/ 2126 w 2133"/>
                <a:gd name="T53" fmla="*/ 103 h 191"/>
                <a:gd name="T54" fmla="*/ 2133 w 2133"/>
                <a:gd name="T55" fmla="*/ 103 h 191"/>
                <a:gd name="T56" fmla="*/ 2133 w 2133"/>
                <a:gd name="T5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33" h="191">
                  <a:moveTo>
                    <a:pt x="7" y="0"/>
                  </a:moveTo>
                  <a:lnTo>
                    <a:pt x="0" y="0"/>
                  </a:lnTo>
                  <a:lnTo>
                    <a:pt x="0" y="191"/>
                  </a:lnTo>
                  <a:lnTo>
                    <a:pt x="4" y="191"/>
                  </a:lnTo>
                  <a:lnTo>
                    <a:pt x="0" y="191"/>
                  </a:lnTo>
                  <a:lnTo>
                    <a:pt x="0" y="103"/>
                  </a:lnTo>
                  <a:lnTo>
                    <a:pt x="7" y="103"/>
                  </a:lnTo>
                  <a:lnTo>
                    <a:pt x="7" y="88"/>
                  </a:lnTo>
                  <a:lnTo>
                    <a:pt x="4" y="88"/>
                  </a:lnTo>
                  <a:lnTo>
                    <a:pt x="4" y="65"/>
                  </a:lnTo>
                  <a:lnTo>
                    <a:pt x="7" y="65"/>
                  </a:lnTo>
                  <a:lnTo>
                    <a:pt x="7" y="36"/>
                  </a:lnTo>
                  <a:lnTo>
                    <a:pt x="4" y="36"/>
                  </a:lnTo>
                  <a:lnTo>
                    <a:pt x="4" y="15"/>
                  </a:lnTo>
                  <a:lnTo>
                    <a:pt x="7" y="15"/>
                  </a:lnTo>
                  <a:lnTo>
                    <a:pt x="7" y="0"/>
                  </a:lnTo>
                  <a:close/>
                  <a:moveTo>
                    <a:pt x="2133" y="0"/>
                  </a:moveTo>
                  <a:lnTo>
                    <a:pt x="2126" y="0"/>
                  </a:lnTo>
                  <a:lnTo>
                    <a:pt x="2126" y="15"/>
                  </a:lnTo>
                  <a:lnTo>
                    <a:pt x="2133" y="15"/>
                  </a:lnTo>
                  <a:lnTo>
                    <a:pt x="2133" y="36"/>
                  </a:lnTo>
                  <a:lnTo>
                    <a:pt x="2126" y="36"/>
                  </a:lnTo>
                  <a:lnTo>
                    <a:pt x="2126" y="65"/>
                  </a:lnTo>
                  <a:lnTo>
                    <a:pt x="2133" y="65"/>
                  </a:lnTo>
                  <a:lnTo>
                    <a:pt x="2133" y="88"/>
                  </a:lnTo>
                  <a:lnTo>
                    <a:pt x="2126" y="88"/>
                  </a:lnTo>
                  <a:lnTo>
                    <a:pt x="2126" y="103"/>
                  </a:lnTo>
                  <a:lnTo>
                    <a:pt x="2133" y="103"/>
                  </a:lnTo>
                  <a:lnTo>
                    <a:pt x="2133" y="0"/>
                  </a:lnTo>
                  <a:close/>
                </a:path>
              </a:pathLst>
            </a:custGeom>
            <a:solidFill>
              <a:srgbClr val="E78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8" name="Freeform 294">
              <a:extLst>
                <a:ext uri="{FF2B5EF4-FFF2-40B4-BE49-F238E27FC236}">
                  <a16:creationId xmlns:a16="http://schemas.microsoft.com/office/drawing/2014/main" id="{50FC4A92-8ACA-4C00-A207-BA04C351FC64}"/>
                </a:ext>
              </a:extLst>
            </p:cNvPr>
            <p:cNvSpPr>
              <a:spLocks noEditPoints="1"/>
            </p:cNvSpPr>
            <p:nvPr/>
          </p:nvSpPr>
          <p:spPr bwMode="auto">
            <a:xfrm>
              <a:off x="4793" y="3022"/>
              <a:ext cx="2133" cy="191"/>
            </a:xfrm>
            <a:custGeom>
              <a:avLst/>
              <a:gdLst>
                <a:gd name="T0" fmla="*/ 7 w 2133"/>
                <a:gd name="T1" fmla="*/ 0 h 191"/>
                <a:gd name="T2" fmla="*/ 0 w 2133"/>
                <a:gd name="T3" fmla="*/ 0 h 191"/>
                <a:gd name="T4" fmla="*/ 0 w 2133"/>
                <a:gd name="T5" fmla="*/ 191 h 191"/>
                <a:gd name="T6" fmla="*/ 4 w 2133"/>
                <a:gd name="T7" fmla="*/ 191 h 191"/>
                <a:gd name="T8" fmla="*/ 0 w 2133"/>
                <a:gd name="T9" fmla="*/ 191 h 191"/>
                <a:gd name="T10" fmla="*/ 0 w 2133"/>
                <a:gd name="T11" fmla="*/ 103 h 191"/>
                <a:gd name="T12" fmla="*/ 7 w 2133"/>
                <a:gd name="T13" fmla="*/ 103 h 191"/>
                <a:gd name="T14" fmla="*/ 7 w 2133"/>
                <a:gd name="T15" fmla="*/ 88 h 191"/>
                <a:gd name="T16" fmla="*/ 4 w 2133"/>
                <a:gd name="T17" fmla="*/ 88 h 191"/>
                <a:gd name="T18" fmla="*/ 4 w 2133"/>
                <a:gd name="T19" fmla="*/ 65 h 191"/>
                <a:gd name="T20" fmla="*/ 7 w 2133"/>
                <a:gd name="T21" fmla="*/ 65 h 191"/>
                <a:gd name="T22" fmla="*/ 7 w 2133"/>
                <a:gd name="T23" fmla="*/ 36 h 191"/>
                <a:gd name="T24" fmla="*/ 4 w 2133"/>
                <a:gd name="T25" fmla="*/ 36 h 191"/>
                <a:gd name="T26" fmla="*/ 4 w 2133"/>
                <a:gd name="T27" fmla="*/ 15 h 191"/>
                <a:gd name="T28" fmla="*/ 7 w 2133"/>
                <a:gd name="T29" fmla="*/ 15 h 191"/>
                <a:gd name="T30" fmla="*/ 7 w 2133"/>
                <a:gd name="T31" fmla="*/ 0 h 191"/>
                <a:gd name="T32" fmla="*/ 2133 w 2133"/>
                <a:gd name="T33" fmla="*/ 0 h 191"/>
                <a:gd name="T34" fmla="*/ 2126 w 2133"/>
                <a:gd name="T35" fmla="*/ 0 h 191"/>
                <a:gd name="T36" fmla="*/ 2126 w 2133"/>
                <a:gd name="T37" fmla="*/ 15 h 191"/>
                <a:gd name="T38" fmla="*/ 2133 w 2133"/>
                <a:gd name="T39" fmla="*/ 15 h 191"/>
                <a:gd name="T40" fmla="*/ 2133 w 2133"/>
                <a:gd name="T41" fmla="*/ 36 h 191"/>
                <a:gd name="T42" fmla="*/ 2126 w 2133"/>
                <a:gd name="T43" fmla="*/ 36 h 191"/>
                <a:gd name="T44" fmla="*/ 2126 w 2133"/>
                <a:gd name="T45" fmla="*/ 65 h 191"/>
                <a:gd name="T46" fmla="*/ 2133 w 2133"/>
                <a:gd name="T47" fmla="*/ 65 h 191"/>
                <a:gd name="T48" fmla="*/ 2133 w 2133"/>
                <a:gd name="T49" fmla="*/ 88 h 191"/>
                <a:gd name="T50" fmla="*/ 2126 w 2133"/>
                <a:gd name="T51" fmla="*/ 88 h 191"/>
                <a:gd name="T52" fmla="*/ 2126 w 2133"/>
                <a:gd name="T53" fmla="*/ 103 h 191"/>
                <a:gd name="T54" fmla="*/ 2133 w 2133"/>
                <a:gd name="T55" fmla="*/ 103 h 191"/>
                <a:gd name="T56" fmla="*/ 2133 w 2133"/>
                <a:gd name="T5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33" h="191">
                  <a:moveTo>
                    <a:pt x="7" y="0"/>
                  </a:moveTo>
                  <a:lnTo>
                    <a:pt x="0" y="0"/>
                  </a:lnTo>
                  <a:lnTo>
                    <a:pt x="0" y="191"/>
                  </a:lnTo>
                  <a:lnTo>
                    <a:pt x="4" y="191"/>
                  </a:lnTo>
                  <a:lnTo>
                    <a:pt x="0" y="191"/>
                  </a:lnTo>
                  <a:lnTo>
                    <a:pt x="0" y="103"/>
                  </a:lnTo>
                  <a:lnTo>
                    <a:pt x="7" y="103"/>
                  </a:lnTo>
                  <a:lnTo>
                    <a:pt x="7" y="88"/>
                  </a:lnTo>
                  <a:lnTo>
                    <a:pt x="4" y="88"/>
                  </a:lnTo>
                  <a:lnTo>
                    <a:pt x="4" y="65"/>
                  </a:lnTo>
                  <a:lnTo>
                    <a:pt x="7" y="65"/>
                  </a:lnTo>
                  <a:lnTo>
                    <a:pt x="7" y="36"/>
                  </a:lnTo>
                  <a:lnTo>
                    <a:pt x="4" y="36"/>
                  </a:lnTo>
                  <a:lnTo>
                    <a:pt x="4" y="15"/>
                  </a:lnTo>
                  <a:lnTo>
                    <a:pt x="7" y="15"/>
                  </a:lnTo>
                  <a:lnTo>
                    <a:pt x="7" y="0"/>
                  </a:lnTo>
                  <a:moveTo>
                    <a:pt x="2133" y="0"/>
                  </a:moveTo>
                  <a:lnTo>
                    <a:pt x="2126" y="0"/>
                  </a:lnTo>
                  <a:lnTo>
                    <a:pt x="2126" y="15"/>
                  </a:lnTo>
                  <a:lnTo>
                    <a:pt x="2133" y="15"/>
                  </a:lnTo>
                  <a:lnTo>
                    <a:pt x="2133" y="36"/>
                  </a:lnTo>
                  <a:lnTo>
                    <a:pt x="2126" y="36"/>
                  </a:lnTo>
                  <a:lnTo>
                    <a:pt x="2126" y="65"/>
                  </a:lnTo>
                  <a:lnTo>
                    <a:pt x="2133" y="65"/>
                  </a:lnTo>
                  <a:lnTo>
                    <a:pt x="2133" y="88"/>
                  </a:lnTo>
                  <a:lnTo>
                    <a:pt x="2126" y="88"/>
                  </a:lnTo>
                  <a:lnTo>
                    <a:pt x="2126" y="103"/>
                  </a:lnTo>
                  <a:lnTo>
                    <a:pt x="2133" y="103"/>
                  </a:lnTo>
                  <a:lnTo>
                    <a:pt x="2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9" name="Freeform 295">
              <a:extLst>
                <a:ext uri="{FF2B5EF4-FFF2-40B4-BE49-F238E27FC236}">
                  <a16:creationId xmlns:a16="http://schemas.microsoft.com/office/drawing/2014/main" id="{47567071-B642-4168-8E54-A35CCF70148D}"/>
                </a:ext>
              </a:extLst>
            </p:cNvPr>
            <p:cNvSpPr>
              <a:spLocks/>
            </p:cNvSpPr>
            <p:nvPr/>
          </p:nvSpPr>
          <p:spPr bwMode="auto">
            <a:xfrm>
              <a:off x="4797" y="3087"/>
              <a:ext cx="2129" cy="23"/>
            </a:xfrm>
            <a:custGeom>
              <a:avLst/>
              <a:gdLst>
                <a:gd name="T0" fmla="*/ 2129 w 2129"/>
                <a:gd name="T1" fmla="*/ 0 h 23"/>
                <a:gd name="T2" fmla="*/ 2122 w 2129"/>
                <a:gd name="T3" fmla="*/ 0 h 23"/>
                <a:gd name="T4" fmla="*/ 3 w 2129"/>
                <a:gd name="T5" fmla="*/ 0 h 23"/>
                <a:gd name="T6" fmla="*/ 0 w 2129"/>
                <a:gd name="T7" fmla="*/ 0 h 23"/>
                <a:gd name="T8" fmla="*/ 0 w 2129"/>
                <a:gd name="T9" fmla="*/ 23 h 23"/>
                <a:gd name="T10" fmla="*/ 3 w 2129"/>
                <a:gd name="T11" fmla="*/ 23 h 23"/>
                <a:gd name="T12" fmla="*/ 2122 w 2129"/>
                <a:gd name="T13" fmla="*/ 23 h 23"/>
                <a:gd name="T14" fmla="*/ 2129 w 2129"/>
                <a:gd name="T15" fmla="*/ 23 h 23"/>
                <a:gd name="T16" fmla="*/ 2129 w 212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23">
                  <a:moveTo>
                    <a:pt x="2129" y="0"/>
                  </a:moveTo>
                  <a:lnTo>
                    <a:pt x="2122" y="0"/>
                  </a:lnTo>
                  <a:lnTo>
                    <a:pt x="3" y="0"/>
                  </a:lnTo>
                  <a:lnTo>
                    <a:pt x="0" y="0"/>
                  </a:lnTo>
                  <a:lnTo>
                    <a:pt x="0" y="23"/>
                  </a:lnTo>
                  <a:lnTo>
                    <a:pt x="3" y="23"/>
                  </a:lnTo>
                  <a:lnTo>
                    <a:pt x="2122" y="23"/>
                  </a:lnTo>
                  <a:lnTo>
                    <a:pt x="2129" y="23"/>
                  </a:lnTo>
                  <a:lnTo>
                    <a:pt x="2129" y="0"/>
                  </a:lnTo>
                  <a:close/>
                </a:path>
              </a:pathLst>
            </a:custGeom>
            <a:solidFill>
              <a:srgbClr val="F23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0" name="Freeform 296">
              <a:extLst>
                <a:ext uri="{FF2B5EF4-FFF2-40B4-BE49-F238E27FC236}">
                  <a16:creationId xmlns:a16="http://schemas.microsoft.com/office/drawing/2014/main" id="{7CE7CB0D-1F47-45CD-B1A8-B6BB6D66F972}"/>
                </a:ext>
              </a:extLst>
            </p:cNvPr>
            <p:cNvSpPr>
              <a:spLocks/>
            </p:cNvSpPr>
            <p:nvPr/>
          </p:nvSpPr>
          <p:spPr bwMode="auto">
            <a:xfrm>
              <a:off x="4797" y="3087"/>
              <a:ext cx="2129" cy="23"/>
            </a:xfrm>
            <a:custGeom>
              <a:avLst/>
              <a:gdLst>
                <a:gd name="T0" fmla="*/ 2129 w 2129"/>
                <a:gd name="T1" fmla="*/ 0 h 23"/>
                <a:gd name="T2" fmla="*/ 2122 w 2129"/>
                <a:gd name="T3" fmla="*/ 0 h 23"/>
                <a:gd name="T4" fmla="*/ 3 w 2129"/>
                <a:gd name="T5" fmla="*/ 0 h 23"/>
                <a:gd name="T6" fmla="*/ 0 w 2129"/>
                <a:gd name="T7" fmla="*/ 0 h 23"/>
                <a:gd name="T8" fmla="*/ 0 w 2129"/>
                <a:gd name="T9" fmla="*/ 23 h 23"/>
                <a:gd name="T10" fmla="*/ 3 w 2129"/>
                <a:gd name="T11" fmla="*/ 23 h 23"/>
                <a:gd name="T12" fmla="*/ 2122 w 2129"/>
                <a:gd name="T13" fmla="*/ 23 h 23"/>
                <a:gd name="T14" fmla="*/ 2129 w 2129"/>
                <a:gd name="T15" fmla="*/ 23 h 23"/>
                <a:gd name="T16" fmla="*/ 2129 w 212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23">
                  <a:moveTo>
                    <a:pt x="2129" y="0"/>
                  </a:moveTo>
                  <a:lnTo>
                    <a:pt x="2122" y="0"/>
                  </a:lnTo>
                  <a:lnTo>
                    <a:pt x="3" y="0"/>
                  </a:lnTo>
                  <a:lnTo>
                    <a:pt x="0" y="0"/>
                  </a:lnTo>
                  <a:lnTo>
                    <a:pt x="0" y="23"/>
                  </a:lnTo>
                  <a:lnTo>
                    <a:pt x="3" y="23"/>
                  </a:lnTo>
                  <a:lnTo>
                    <a:pt x="2122" y="23"/>
                  </a:lnTo>
                  <a:lnTo>
                    <a:pt x="2129" y="23"/>
                  </a:lnTo>
                  <a:lnTo>
                    <a:pt x="2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1" name="Freeform 297">
              <a:extLst>
                <a:ext uri="{FF2B5EF4-FFF2-40B4-BE49-F238E27FC236}">
                  <a16:creationId xmlns:a16="http://schemas.microsoft.com/office/drawing/2014/main" id="{0EA99A32-6EFE-40BE-8B84-1B98FDE26084}"/>
                </a:ext>
              </a:extLst>
            </p:cNvPr>
            <p:cNvSpPr>
              <a:spLocks/>
            </p:cNvSpPr>
            <p:nvPr/>
          </p:nvSpPr>
          <p:spPr bwMode="auto">
            <a:xfrm>
              <a:off x="4797" y="3037"/>
              <a:ext cx="2129" cy="21"/>
            </a:xfrm>
            <a:custGeom>
              <a:avLst/>
              <a:gdLst>
                <a:gd name="T0" fmla="*/ 2129 w 2129"/>
                <a:gd name="T1" fmla="*/ 0 h 21"/>
                <a:gd name="T2" fmla="*/ 2122 w 2129"/>
                <a:gd name="T3" fmla="*/ 0 h 21"/>
                <a:gd name="T4" fmla="*/ 3 w 2129"/>
                <a:gd name="T5" fmla="*/ 0 h 21"/>
                <a:gd name="T6" fmla="*/ 0 w 2129"/>
                <a:gd name="T7" fmla="*/ 0 h 21"/>
                <a:gd name="T8" fmla="*/ 0 w 2129"/>
                <a:gd name="T9" fmla="*/ 21 h 21"/>
                <a:gd name="T10" fmla="*/ 3 w 2129"/>
                <a:gd name="T11" fmla="*/ 21 h 21"/>
                <a:gd name="T12" fmla="*/ 2122 w 2129"/>
                <a:gd name="T13" fmla="*/ 21 h 21"/>
                <a:gd name="T14" fmla="*/ 2129 w 2129"/>
                <a:gd name="T15" fmla="*/ 21 h 21"/>
                <a:gd name="T16" fmla="*/ 2129 w 212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21">
                  <a:moveTo>
                    <a:pt x="2129" y="0"/>
                  </a:moveTo>
                  <a:lnTo>
                    <a:pt x="2122" y="0"/>
                  </a:lnTo>
                  <a:lnTo>
                    <a:pt x="3" y="0"/>
                  </a:lnTo>
                  <a:lnTo>
                    <a:pt x="0" y="0"/>
                  </a:lnTo>
                  <a:lnTo>
                    <a:pt x="0" y="21"/>
                  </a:lnTo>
                  <a:lnTo>
                    <a:pt x="3" y="21"/>
                  </a:lnTo>
                  <a:lnTo>
                    <a:pt x="2122" y="21"/>
                  </a:lnTo>
                  <a:lnTo>
                    <a:pt x="2129" y="21"/>
                  </a:lnTo>
                  <a:lnTo>
                    <a:pt x="2129" y="0"/>
                  </a:lnTo>
                  <a:close/>
                </a:path>
              </a:pathLst>
            </a:custGeom>
            <a:solidFill>
              <a:srgbClr val="F23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98">
              <a:extLst>
                <a:ext uri="{FF2B5EF4-FFF2-40B4-BE49-F238E27FC236}">
                  <a16:creationId xmlns:a16="http://schemas.microsoft.com/office/drawing/2014/main" id="{9CE3BF9A-6F11-40FF-927A-CAB97D15E1B1}"/>
                </a:ext>
              </a:extLst>
            </p:cNvPr>
            <p:cNvSpPr>
              <a:spLocks/>
            </p:cNvSpPr>
            <p:nvPr/>
          </p:nvSpPr>
          <p:spPr bwMode="auto">
            <a:xfrm>
              <a:off x="4797" y="3037"/>
              <a:ext cx="2129" cy="21"/>
            </a:xfrm>
            <a:custGeom>
              <a:avLst/>
              <a:gdLst>
                <a:gd name="T0" fmla="*/ 2129 w 2129"/>
                <a:gd name="T1" fmla="*/ 0 h 21"/>
                <a:gd name="T2" fmla="*/ 2122 w 2129"/>
                <a:gd name="T3" fmla="*/ 0 h 21"/>
                <a:gd name="T4" fmla="*/ 3 w 2129"/>
                <a:gd name="T5" fmla="*/ 0 h 21"/>
                <a:gd name="T6" fmla="*/ 0 w 2129"/>
                <a:gd name="T7" fmla="*/ 0 h 21"/>
                <a:gd name="T8" fmla="*/ 0 w 2129"/>
                <a:gd name="T9" fmla="*/ 21 h 21"/>
                <a:gd name="T10" fmla="*/ 3 w 2129"/>
                <a:gd name="T11" fmla="*/ 21 h 21"/>
                <a:gd name="T12" fmla="*/ 2122 w 2129"/>
                <a:gd name="T13" fmla="*/ 21 h 21"/>
                <a:gd name="T14" fmla="*/ 2129 w 2129"/>
                <a:gd name="T15" fmla="*/ 21 h 21"/>
                <a:gd name="T16" fmla="*/ 2129 w 212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21">
                  <a:moveTo>
                    <a:pt x="2129" y="0"/>
                  </a:moveTo>
                  <a:lnTo>
                    <a:pt x="2122" y="0"/>
                  </a:lnTo>
                  <a:lnTo>
                    <a:pt x="3" y="0"/>
                  </a:lnTo>
                  <a:lnTo>
                    <a:pt x="0" y="0"/>
                  </a:lnTo>
                  <a:lnTo>
                    <a:pt x="0" y="21"/>
                  </a:lnTo>
                  <a:lnTo>
                    <a:pt x="3" y="21"/>
                  </a:lnTo>
                  <a:lnTo>
                    <a:pt x="2122" y="21"/>
                  </a:lnTo>
                  <a:lnTo>
                    <a:pt x="2129" y="21"/>
                  </a:lnTo>
                  <a:lnTo>
                    <a:pt x="2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9">
              <a:extLst>
                <a:ext uri="{FF2B5EF4-FFF2-40B4-BE49-F238E27FC236}">
                  <a16:creationId xmlns:a16="http://schemas.microsoft.com/office/drawing/2014/main" id="{1AEB8D75-8408-4B07-A8CF-73E5ED0E6F43}"/>
                </a:ext>
              </a:extLst>
            </p:cNvPr>
            <p:cNvSpPr>
              <a:spLocks noEditPoints="1"/>
            </p:cNvSpPr>
            <p:nvPr/>
          </p:nvSpPr>
          <p:spPr bwMode="auto">
            <a:xfrm>
              <a:off x="4800" y="3125"/>
              <a:ext cx="2119" cy="66"/>
            </a:xfrm>
            <a:custGeom>
              <a:avLst/>
              <a:gdLst>
                <a:gd name="T0" fmla="*/ 2119 w 2119"/>
                <a:gd name="T1" fmla="*/ 38 h 66"/>
                <a:gd name="T2" fmla="*/ 0 w 2119"/>
                <a:gd name="T3" fmla="*/ 38 h 66"/>
                <a:gd name="T4" fmla="*/ 0 w 2119"/>
                <a:gd name="T5" fmla="*/ 66 h 66"/>
                <a:gd name="T6" fmla="*/ 2119 w 2119"/>
                <a:gd name="T7" fmla="*/ 66 h 66"/>
                <a:gd name="T8" fmla="*/ 2119 w 2119"/>
                <a:gd name="T9" fmla="*/ 38 h 66"/>
                <a:gd name="T10" fmla="*/ 2119 w 2119"/>
                <a:gd name="T11" fmla="*/ 0 h 66"/>
                <a:gd name="T12" fmla="*/ 0 w 2119"/>
                <a:gd name="T13" fmla="*/ 0 h 66"/>
                <a:gd name="T14" fmla="*/ 0 w 2119"/>
                <a:gd name="T15" fmla="*/ 14 h 66"/>
                <a:gd name="T16" fmla="*/ 2119 w 2119"/>
                <a:gd name="T17" fmla="*/ 14 h 66"/>
                <a:gd name="T18" fmla="*/ 2119 w 2119"/>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66">
                  <a:moveTo>
                    <a:pt x="2119" y="38"/>
                  </a:moveTo>
                  <a:lnTo>
                    <a:pt x="0" y="38"/>
                  </a:lnTo>
                  <a:lnTo>
                    <a:pt x="0" y="66"/>
                  </a:lnTo>
                  <a:lnTo>
                    <a:pt x="2119" y="66"/>
                  </a:lnTo>
                  <a:lnTo>
                    <a:pt x="2119" y="38"/>
                  </a:lnTo>
                  <a:close/>
                  <a:moveTo>
                    <a:pt x="2119" y="0"/>
                  </a:moveTo>
                  <a:lnTo>
                    <a:pt x="0" y="0"/>
                  </a:lnTo>
                  <a:lnTo>
                    <a:pt x="0" y="14"/>
                  </a:lnTo>
                  <a:lnTo>
                    <a:pt x="2119" y="14"/>
                  </a:lnTo>
                  <a:lnTo>
                    <a:pt x="2119" y="0"/>
                  </a:lnTo>
                  <a:close/>
                </a:path>
              </a:pathLst>
            </a:custGeom>
            <a:solidFill>
              <a:srgbClr val="F6A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00">
              <a:extLst>
                <a:ext uri="{FF2B5EF4-FFF2-40B4-BE49-F238E27FC236}">
                  <a16:creationId xmlns:a16="http://schemas.microsoft.com/office/drawing/2014/main" id="{98A0984F-751F-4EBC-BA24-9B9462CBFA49}"/>
                </a:ext>
              </a:extLst>
            </p:cNvPr>
            <p:cNvSpPr>
              <a:spLocks noEditPoints="1"/>
            </p:cNvSpPr>
            <p:nvPr/>
          </p:nvSpPr>
          <p:spPr bwMode="auto">
            <a:xfrm>
              <a:off x="4800" y="3125"/>
              <a:ext cx="2119" cy="66"/>
            </a:xfrm>
            <a:custGeom>
              <a:avLst/>
              <a:gdLst>
                <a:gd name="T0" fmla="*/ 2119 w 2119"/>
                <a:gd name="T1" fmla="*/ 38 h 66"/>
                <a:gd name="T2" fmla="*/ 0 w 2119"/>
                <a:gd name="T3" fmla="*/ 38 h 66"/>
                <a:gd name="T4" fmla="*/ 0 w 2119"/>
                <a:gd name="T5" fmla="*/ 66 h 66"/>
                <a:gd name="T6" fmla="*/ 2119 w 2119"/>
                <a:gd name="T7" fmla="*/ 66 h 66"/>
                <a:gd name="T8" fmla="*/ 2119 w 2119"/>
                <a:gd name="T9" fmla="*/ 38 h 66"/>
                <a:gd name="T10" fmla="*/ 2119 w 2119"/>
                <a:gd name="T11" fmla="*/ 0 h 66"/>
                <a:gd name="T12" fmla="*/ 0 w 2119"/>
                <a:gd name="T13" fmla="*/ 0 h 66"/>
                <a:gd name="T14" fmla="*/ 0 w 2119"/>
                <a:gd name="T15" fmla="*/ 14 h 66"/>
                <a:gd name="T16" fmla="*/ 2119 w 2119"/>
                <a:gd name="T17" fmla="*/ 14 h 66"/>
                <a:gd name="T18" fmla="*/ 2119 w 2119"/>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66">
                  <a:moveTo>
                    <a:pt x="2119" y="38"/>
                  </a:moveTo>
                  <a:lnTo>
                    <a:pt x="0" y="38"/>
                  </a:lnTo>
                  <a:lnTo>
                    <a:pt x="0" y="66"/>
                  </a:lnTo>
                  <a:lnTo>
                    <a:pt x="2119" y="66"/>
                  </a:lnTo>
                  <a:lnTo>
                    <a:pt x="2119" y="38"/>
                  </a:lnTo>
                  <a:moveTo>
                    <a:pt x="2119" y="0"/>
                  </a:moveTo>
                  <a:lnTo>
                    <a:pt x="0" y="0"/>
                  </a:lnTo>
                  <a:lnTo>
                    <a:pt x="0" y="14"/>
                  </a:lnTo>
                  <a:lnTo>
                    <a:pt x="2119" y="14"/>
                  </a:lnTo>
                  <a:lnTo>
                    <a:pt x="2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01">
              <a:extLst>
                <a:ext uri="{FF2B5EF4-FFF2-40B4-BE49-F238E27FC236}">
                  <a16:creationId xmlns:a16="http://schemas.microsoft.com/office/drawing/2014/main" id="{A36463B8-799E-4EB9-A201-989F98D2242D}"/>
                </a:ext>
              </a:extLst>
            </p:cNvPr>
            <p:cNvSpPr>
              <a:spLocks noEditPoints="1"/>
            </p:cNvSpPr>
            <p:nvPr/>
          </p:nvSpPr>
          <p:spPr bwMode="auto">
            <a:xfrm>
              <a:off x="4793" y="3125"/>
              <a:ext cx="2133" cy="88"/>
            </a:xfrm>
            <a:custGeom>
              <a:avLst/>
              <a:gdLst>
                <a:gd name="T0" fmla="*/ 7 w 2133"/>
                <a:gd name="T1" fmla="*/ 0 h 88"/>
                <a:gd name="T2" fmla="*/ 0 w 2133"/>
                <a:gd name="T3" fmla="*/ 0 h 88"/>
                <a:gd name="T4" fmla="*/ 0 w 2133"/>
                <a:gd name="T5" fmla="*/ 88 h 88"/>
                <a:gd name="T6" fmla="*/ 4 w 2133"/>
                <a:gd name="T7" fmla="*/ 88 h 88"/>
                <a:gd name="T8" fmla="*/ 4 w 2133"/>
                <a:gd name="T9" fmla="*/ 66 h 88"/>
                <a:gd name="T10" fmla="*/ 7 w 2133"/>
                <a:gd name="T11" fmla="*/ 66 h 88"/>
                <a:gd name="T12" fmla="*/ 7 w 2133"/>
                <a:gd name="T13" fmla="*/ 38 h 88"/>
                <a:gd name="T14" fmla="*/ 4 w 2133"/>
                <a:gd name="T15" fmla="*/ 38 h 88"/>
                <a:gd name="T16" fmla="*/ 4 w 2133"/>
                <a:gd name="T17" fmla="*/ 14 h 88"/>
                <a:gd name="T18" fmla="*/ 7 w 2133"/>
                <a:gd name="T19" fmla="*/ 14 h 88"/>
                <a:gd name="T20" fmla="*/ 7 w 2133"/>
                <a:gd name="T21" fmla="*/ 0 h 88"/>
                <a:gd name="T22" fmla="*/ 2133 w 2133"/>
                <a:gd name="T23" fmla="*/ 0 h 88"/>
                <a:gd name="T24" fmla="*/ 2126 w 2133"/>
                <a:gd name="T25" fmla="*/ 0 h 88"/>
                <a:gd name="T26" fmla="*/ 2126 w 2133"/>
                <a:gd name="T27" fmla="*/ 14 h 88"/>
                <a:gd name="T28" fmla="*/ 2133 w 2133"/>
                <a:gd name="T29" fmla="*/ 14 h 88"/>
                <a:gd name="T30" fmla="*/ 2133 w 2133"/>
                <a:gd name="T31" fmla="*/ 38 h 88"/>
                <a:gd name="T32" fmla="*/ 2126 w 2133"/>
                <a:gd name="T33" fmla="*/ 38 h 88"/>
                <a:gd name="T34" fmla="*/ 2126 w 2133"/>
                <a:gd name="T35" fmla="*/ 66 h 88"/>
                <a:gd name="T36" fmla="*/ 2133 w 2133"/>
                <a:gd name="T37" fmla="*/ 66 h 88"/>
                <a:gd name="T38" fmla="*/ 2133 w 2133"/>
                <a:gd name="T39" fmla="*/ 88 h 88"/>
                <a:gd name="T40" fmla="*/ 2133 w 2133"/>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3" h="88">
                  <a:moveTo>
                    <a:pt x="7" y="0"/>
                  </a:moveTo>
                  <a:lnTo>
                    <a:pt x="0" y="0"/>
                  </a:lnTo>
                  <a:lnTo>
                    <a:pt x="0" y="88"/>
                  </a:lnTo>
                  <a:lnTo>
                    <a:pt x="4" y="88"/>
                  </a:lnTo>
                  <a:lnTo>
                    <a:pt x="4" y="66"/>
                  </a:lnTo>
                  <a:lnTo>
                    <a:pt x="7" y="66"/>
                  </a:lnTo>
                  <a:lnTo>
                    <a:pt x="7" y="38"/>
                  </a:lnTo>
                  <a:lnTo>
                    <a:pt x="4" y="38"/>
                  </a:lnTo>
                  <a:lnTo>
                    <a:pt x="4" y="14"/>
                  </a:lnTo>
                  <a:lnTo>
                    <a:pt x="7" y="14"/>
                  </a:lnTo>
                  <a:lnTo>
                    <a:pt x="7" y="0"/>
                  </a:lnTo>
                  <a:close/>
                  <a:moveTo>
                    <a:pt x="2133" y="0"/>
                  </a:moveTo>
                  <a:lnTo>
                    <a:pt x="2126" y="0"/>
                  </a:lnTo>
                  <a:lnTo>
                    <a:pt x="2126" y="14"/>
                  </a:lnTo>
                  <a:lnTo>
                    <a:pt x="2133" y="14"/>
                  </a:lnTo>
                  <a:lnTo>
                    <a:pt x="2133" y="38"/>
                  </a:lnTo>
                  <a:lnTo>
                    <a:pt x="2126" y="38"/>
                  </a:lnTo>
                  <a:lnTo>
                    <a:pt x="2126" y="66"/>
                  </a:lnTo>
                  <a:lnTo>
                    <a:pt x="2133" y="66"/>
                  </a:lnTo>
                  <a:lnTo>
                    <a:pt x="2133" y="88"/>
                  </a:lnTo>
                  <a:lnTo>
                    <a:pt x="2133" y="0"/>
                  </a:lnTo>
                  <a:close/>
                </a:path>
              </a:pathLst>
            </a:custGeom>
            <a:solidFill>
              <a:srgbClr val="E47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02">
              <a:extLst>
                <a:ext uri="{FF2B5EF4-FFF2-40B4-BE49-F238E27FC236}">
                  <a16:creationId xmlns:a16="http://schemas.microsoft.com/office/drawing/2014/main" id="{A4E7C20D-EFA1-46CF-9AE0-B1389A9781F7}"/>
                </a:ext>
              </a:extLst>
            </p:cNvPr>
            <p:cNvSpPr>
              <a:spLocks noEditPoints="1"/>
            </p:cNvSpPr>
            <p:nvPr/>
          </p:nvSpPr>
          <p:spPr bwMode="auto">
            <a:xfrm>
              <a:off x="4793" y="3125"/>
              <a:ext cx="2133" cy="88"/>
            </a:xfrm>
            <a:custGeom>
              <a:avLst/>
              <a:gdLst>
                <a:gd name="T0" fmla="*/ 7 w 2133"/>
                <a:gd name="T1" fmla="*/ 0 h 88"/>
                <a:gd name="T2" fmla="*/ 0 w 2133"/>
                <a:gd name="T3" fmla="*/ 0 h 88"/>
                <a:gd name="T4" fmla="*/ 0 w 2133"/>
                <a:gd name="T5" fmla="*/ 88 h 88"/>
                <a:gd name="T6" fmla="*/ 4 w 2133"/>
                <a:gd name="T7" fmla="*/ 88 h 88"/>
                <a:gd name="T8" fmla="*/ 4 w 2133"/>
                <a:gd name="T9" fmla="*/ 66 h 88"/>
                <a:gd name="T10" fmla="*/ 7 w 2133"/>
                <a:gd name="T11" fmla="*/ 66 h 88"/>
                <a:gd name="T12" fmla="*/ 7 w 2133"/>
                <a:gd name="T13" fmla="*/ 38 h 88"/>
                <a:gd name="T14" fmla="*/ 4 w 2133"/>
                <a:gd name="T15" fmla="*/ 38 h 88"/>
                <a:gd name="T16" fmla="*/ 4 w 2133"/>
                <a:gd name="T17" fmla="*/ 14 h 88"/>
                <a:gd name="T18" fmla="*/ 7 w 2133"/>
                <a:gd name="T19" fmla="*/ 14 h 88"/>
                <a:gd name="T20" fmla="*/ 7 w 2133"/>
                <a:gd name="T21" fmla="*/ 0 h 88"/>
                <a:gd name="T22" fmla="*/ 2133 w 2133"/>
                <a:gd name="T23" fmla="*/ 0 h 88"/>
                <a:gd name="T24" fmla="*/ 2126 w 2133"/>
                <a:gd name="T25" fmla="*/ 0 h 88"/>
                <a:gd name="T26" fmla="*/ 2126 w 2133"/>
                <a:gd name="T27" fmla="*/ 14 h 88"/>
                <a:gd name="T28" fmla="*/ 2133 w 2133"/>
                <a:gd name="T29" fmla="*/ 14 h 88"/>
                <a:gd name="T30" fmla="*/ 2133 w 2133"/>
                <a:gd name="T31" fmla="*/ 38 h 88"/>
                <a:gd name="T32" fmla="*/ 2126 w 2133"/>
                <a:gd name="T33" fmla="*/ 38 h 88"/>
                <a:gd name="T34" fmla="*/ 2126 w 2133"/>
                <a:gd name="T35" fmla="*/ 66 h 88"/>
                <a:gd name="T36" fmla="*/ 2133 w 2133"/>
                <a:gd name="T37" fmla="*/ 66 h 88"/>
                <a:gd name="T38" fmla="*/ 2133 w 2133"/>
                <a:gd name="T39" fmla="*/ 88 h 88"/>
                <a:gd name="T40" fmla="*/ 2133 w 2133"/>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3" h="88">
                  <a:moveTo>
                    <a:pt x="7" y="0"/>
                  </a:moveTo>
                  <a:lnTo>
                    <a:pt x="0" y="0"/>
                  </a:lnTo>
                  <a:lnTo>
                    <a:pt x="0" y="88"/>
                  </a:lnTo>
                  <a:lnTo>
                    <a:pt x="4" y="88"/>
                  </a:lnTo>
                  <a:lnTo>
                    <a:pt x="4" y="66"/>
                  </a:lnTo>
                  <a:lnTo>
                    <a:pt x="7" y="66"/>
                  </a:lnTo>
                  <a:lnTo>
                    <a:pt x="7" y="38"/>
                  </a:lnTo>
                  <a:lnTo>
                    <a:pt x="4" y="38"/>
                  </a:lnTo>
                  <a:lnTo>
                    <a:pt x="4" y="14"/>
                  </a:lnTo>
                  <a:lnTo>
                    <a:pt x="7" y="14"/>
                  </a:lnTo>
                  <a:lnTo>
                    <a:pt x="7" y="0"/>
                  </a:lnTo>
                  <a:moveTo>
                    <a:pt x="2133" y="0"/>
                  </a:moveTo>
                  <a:lnTo>
                    <a:pt x="2126" y="0"/>
                  </a:lnTo>
                  <a:lnTo>
                    <a:pt x="2126" y="14"/>
                  </a:lnTo>
                  <a:lnTo>
                    <a:pt x="2133" y="14"/>
                  </a:lnTo>
                  <a:lnTo>
                    <a:pt x="2133" y="38"/>
                  </a:lnTo>
                  <a:lnTo>
                    <a:pt x="2126" y="38"/>
                  </a:lnTo>
                  <a:lnTo>
                    <a:pt x="2126" y="66"/>
                  </a:lnTo>
                  <a:lnTo>
                    <a:pt x="2133" y="66"/>
                  </a:lnTo>
                  <a:lnTo>
                    <a:pt x="2133" y="88"/>
                  </a:lnTo>
                  <a:lnTo>
                    <a:pt x="2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03">
              <a:extLst>
                <a:ext uri="{FF2B5EF4-FFF2-40B4-BE49-F238E27FC236}">
                  <a16:creationId xmlns:a16="http://schemas.microsoft.com/office/drawing/2014/main" id="{3E662587-C2B5-420F-BA69-E9EFA6B27BA6}"/>
                </a:ext>
              </a:extLst>
            </p:cNvPr>
            <p:cNvSpPr>
              <a:spLocks/>
            </p:cNvSpPr>
            <p:nvPr/>
          </p:nvSpPr>
          <p:spPr bwMode="auto">
            <a:xfrm>
              <a:off x="4797" y="3191"/>
              <a:ext cx="2129" cy="22"/>
            </a:xfrm>
            <a:custGeom>
              <a:avLst/>
              <a:gdLst>
                <a:gd name="T0" fmla="*/ 2129 w 2129"/>
                <a:gd name="T1" fmla="*/ 0 h 22"/>
                <a:gd name="T2" fmla="*/ 2122 w 2129"/>
                <a:gd name="T3" fmla="*/ 0 h 22"/>
                <a:gd name="T4" fmla="*/ 3 w 2129"/>
                <a:gd name="T5" fmla="*/ 0 h 22"/>
                <a:gd name="T6" fmla="*/ 0 w 2129"/>
                <a:gd name="T7" fmla="*/ 0 h 22"/>
                <a:gd name="T8" fmla="*/ 0 w 2129"/>
                <a:gd name="T9" fmla="*/ 22 h 22"/>
                <a:gd name="T10" fmla="*/ 2129 w 2129"/>
                <a:gd name="T11" fmla="*/ 22 h 22"/>
                <a:gd name="T12" fmla="*/ 2129 w 212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9" h="22">
                  <a:moveTo>
                    <a:pt x="2129" y="0"/>
                  </a:moveTo>
                  <a:lnTo>
                    <a:pt x="2122" y="0"/>
                  </a:lnTo>
                  <a:lnTo>
                    <a:pt x="3" y="0"/>
                  </a:lnTo>
                  <a:lnTo>
                    <a:pt x="0" y="0"/>
                  </a:lnTo>
                  <a:lnTo>
                    <a:pt x="0" y="22"/>
                  </a:lnTo>
                  <a:lnTo>
                    <a:pt x="2129" y="22"/>
                  </a:lnTo>
                  <a:lnTo>
                    <a:pt x="2129" y="0"/>
                  </a:lnTo>
                  <a:close/>
                </a:path>
              </a:pathLst>
            </a:custGeom>
            <a:solidFill>
              <a:srgbClr val="EF2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04">
              <a:extLst>
                <a:ext uri="{FF2B5EF4-FFF2-40B4-BE49-F238E27FC236}">
                  <a16:creationId xmlns:a16="http://schemas.microsoft.com/office/drawing/2014/main" id="{01B2AA58-EB49-4E64-A6C2-05FF300A60D0}"/>
                </a:ext>
              </a:extLst>
            </p:cNvPr>
            <p:cNvSpPr>
              <a:spLocks/>
            </p:cNvSpPr>
            <p:nvPr/>
          </p:nvSpPr>
          <p:spPr bwMode="auto">
            <a:xfrm>
              <a:off x="4797" y="3191"/>
              <a:ext cx="2129" cy="22"/>
            </a:xfrm>
            <a:custGeom>
              <a:avLst/>
              <a:gdLst>
                <a:gd name="T0" fmla="*/ 2129 w 2129"/>
                <a:gd name="T1" fmla="*/ 0 h 22"/>
                <a:gd name="T2" fmla="*/ 2122 w 2129"/>
                <a:gd name="T3" fmla="*/ 0 h 22"/>
                <a:gd name="T4" fmla="*/ 3 w 2129"/>
                <a:gd name="T5" fmla="*/ 0 h 22"/>
                <a:gd name="T6" fmla="*/ 0 w 2129"/>
                <a:gd name="T7" fmla="*/ 0 h 22"/>
                <a:gd name="T8" fmla="*/ 0 w 2129"/>
                <a:gd name="T9" fmla="*/ 22 h 22"/>
                <a:gd name="T10" fmla="*/ 2129 w 2129"/>
                <a:gd name="T11" fmla="*/ 22 h 22"/>
                <a:gd name="T12" fmla="*/ 2129 w 212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9" h="22">
                  <a:moveTo>
                    <a:pt x="2129" y="0"/>
                  </a:moveTo>
                  <a:lnTo>
                    <a:pt x="2122" y="0"/>
                  </a:lnTo>
                  <a:lnTo>
                    <a:pt x="3" y="0"/>
                  </a:lnTo>
                  <a:lnTo>
                    <a:pt x="0" y="0"/>
                  </a:lnTo>
                  <a:lnTo>
                    <a:pt x="0" y="22"/>
                  </a:lnTo>
                  <a:lnTo>
                    <a:pt x="2129" y="22"/>
                  </a:lnTo>
                  <a:lnTo>
                    <a:pt x="2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05">
              <a:extLst>
                <a:ext uri="{FF2B5EF4-FFF2-40B4-BE49-F238E27FC236}">
                  <a16:creationId xmlns:a16="http://schemas.microsoft.com/office/drawing/2014/main" id="{8EA8471E-896B-4D3D-88B8-4EE541B5C818}"/>
                </a:ext>
              </a:extLst>
            </p:cNvPr>
            <p:cNvSpPr>
              <a:spLocks/>
            </p:cNvSpPr>
            <p:nvPr/>
          </p:nvSpPr>
          <p:spPr bwMode="auto">
            <a:xfrm>
              <a:off x="4797" y="3139"/>
              <a:ext cx="2129" cy="24"/>
            </a:xfrm>
            <a:custGeom>
              <a:avLst/>
              <a:gdLst>
                <a:gd name="T0" fmla="*/ 2129 w 2129"/>
                <a:gd name="T1" fmla="*/ 0 h 24"/>
                <a:gd name="T2" fmla="*/ 2122 w 2129"/>
                <a:gd name="T3" fmla="*/ 0 h 24"/>
                <a:gd name="T4" fmla="*/ 3 w 2129"/>
                <a:gd name="T5" fmla="*/ 0 h 24"/>
                <a:gd name="T6" fmla="*/ 0 w 2129"/>
                <a:gd name="T7" fmla="*/ 0 h 24"/>
                <a:gd name="T8" fmla="*/ 0 w 2129"/>
                <a:gd name="T9" fmla="*/ 24 h 24"/>
                <a:gd name="T10" fmla="*/ 3 w 2129"/>
                <a:gd name="T11" fmla="*/ 24 h 24"/>
                <a:gd name="T12" fmla="*/ 2122 w 2129"/>
                <a:gd name="T13" fmla="*/ 24 h 24"/>
                <a:gd name="T14" fmla="*/ 2129 w 2129"/>
                <a:gd name="T15" fmla="*/ 24 h 24"/>
                <a:gd name="T16" fmla="*/ 2129 w 212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24">
                  <a:moveTo>
                    <a:pt x="2129" y="0"/>
                  </a:moveTo>
                  <a:lnTo>
                    <a:pt x="2122" y="0"/>
                  </a:lnTo>
                  <a:lnTo>
                    <a:pt x="3" y="0"/>
                  </a:lnTo>
                  <a:lnTo>
                    <a:pt x="0" y="0"/>
                  </a:lnTo>
                  <a:lnTo>
                    <a:pt x="0" y="24"/>
                  </a:lnTo>
                  <a:lnTo>
                    <a:pt x="3" y="24"/>
                  </a:lnTo>
                  <a:lnTo>
                    <a:pt x="2122" y="24"/>
                  </a:lnTo>
                  <a:lnTo>
                    <a:pt x="2129" y="24"/>
                  </a:lnTo>
                  <a:lnTo>
                    <a:pt x="2129" y="0"/>
                  </a:lnTo>
                  <a:close/>
                </a:path>
              </a:pathLst>
            </a:custGeom>
            <a:solidFill>
              <a:srgbClr val="EF2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06">
              <a:extLst>
                <a:ext uri="{FF2B5EF4-FFF2-40B4-BE49-F238E27FC236}">
                  <a16:creationId xmlns:a16="http://schemas.microsoft.com/office/drawing/2014/main" id="{8EE11DA3-1AF4-4C27-9C8D-22CC911C76C1}"/>
                </a:ext>
              </a:extLst>
            </p:cNvPr>
            <p:cNvSpPr>
              <a:spLocks/>
            </p:cNvSpPr>
            <p:nvPr/>
          </p:nvSpPr>
          <p:spPr bwMode="auto">
            <a:xfrm>
              <a:off x="4797" y="3139"/>
              <a:ext cx="2129" cy="24"/>
            </a:xfrm>
            <a:custGeom>
              <a:avLst/>
              <a:gdLst>
                <a:gd name="T0" fmla="*/ 2129 w 2129"/>
                <a:gd name="T1" fmla="*/ 0 h 24"/>
                <a:gd name="T2" fmla="*/ 2122 w 2129"/>
                <a:gd name="T3" fmla="*/ 0 h 24"/>
                <a:gd name="T4" fmla="*/ 3 w 2129"/>
                <a:gd name="T5" fmla="*/ 0 h 24"/>
                <a:gd name="T6" fmla="*/ 0 w 2129"/>
                <a:gd name="T7" fmla="*/ 0 h 24"/>
                <a:gd name="T8" fmla="*/ 0 w 2129"/>
                <a:gd name="T9" fmla="*/ 24 h 24"/>
                <a:gd name="T10" fmla="*/ 3 w 2129"/>
                <a:gd name="T11" fmla="*/ 24 h 24"/>
                <a:gd name="T12" fmla="*/ 2122 w 2129"/>
                <a:gd name="T13" fmla="*/ 24 h 24"/>
                <a:gd name="T14" fmla="*/ 2129 w 2129"/>
                <a:gd name="T15" fmla="*/ 24 h 24"/>
                <a:gd name="T16" fmla="*/ 2129 w 212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24">
                  <a:moveTo>
                    <a:pt x="2129" y="0"/>
                  </a:moveTo>
                  <a:lnTo>
                    <a:pt x="2122" y="0"/>
                  </a:lnTo>
                  <a:lnTo>
                    <a:pt x="3" y="0"/>
                  </a:lnTo>
                  <a:lnTo>
                    <a:pt x="0" y="0"/>
                  </a:lnTo>
                  <a:lnTo>
                    <a:pt x="0" y="24"/>
                  </a:lnTo>
                  <a:lnTo>
                    <a:pt x="3" y="24"/>
                  </a:lnTo>
                  <a:lnTo>
                    <a:pt x="2122" y="24"/>
                  </a:lnTo>
                  <a:lnTo>
                    <a:pt x="2129" y="24"/>
                  </a:lnTo>
                  <a:lnTo>
                    <a:pt x="2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7">
              <a:extLst>
                <a:ext uri="{FF2B5EF4-FFF2-40B4-BE49-F238E27FC236}">
                  <a16:creationId xmlns:a16="http://schemas.microsoft.com/office/drawing/2014/main" id="{196178B3-B36B-4929-BD53-792516B28195}"/>
                </a:ext>
              </a:extLst>
            </p:cNvPr>
            <p:cNvSpPr>
              <a:spLocks noEditPoints="1"/>
            </p:cNvSpPr>
            <p:nvPr/>
          </p:nvSpPr>
          <p:spPr bwMode="auto">
            <a:xfrm>
              <a:off x="3857" y="2578"/>
              <a:ext cx="929" cy="456"/>
            </a:xfrm>
            <a:custGeom>
              <a:avLst/>
              <a:gdLst>
                <a:gd name="T0" fmla="*/ 276 w 391"/>
                <a:gd name="T1" fmla="*/ 179 h 192"/>
                <a:gd name="T2" fmla="*/ 281 w 391"/>
                <a:gd name="T3" fmla="*/ 160 h 192"/>
                <a:gd name="T4" fmla="*/ 318 w 391"/>
                <a:gd name="T5" fmla="*/ 171 h 192"/>
                <a:gd name="T6" fmla="*/ 306 w 391"/>
                <a:gd name="T7" fmla="*/ 186 h 192"/>
                <a:gd name="T8" fmla="*/ 222 w 391"/>
                <a:gd name="T9" fmla="*/ 149 h 192"/>
                <a:gd name="T10" fmla="*/ 317 w 391"/>
                <a:gd name="T11" fmla="*/ 190 h 192"/>
                <a:gd name="T12" fmla="*/ 346 w 391"/>
                <a:gd name="T13" fmla="*/ 191 h 192"/>
                <a:gd name="T14" fmla="*/ 391 w 391"/>
                <a:gd name="T15" fmla="*/ 192 h 192"/>
                <a:gd name="T16" fmla="*/ 351 w 391"/>
                <a:gd name="T17" fmla="*/ 176 h 192"/>
                <a:gd name="T18" fmla="*/ 312 w 391"/>
                <a:gd name="T19" fmla="*/ 157 h 192"/>
                <a:gd name="T20" fmla="*/ 264 w 391"/>
                <a:gd name="T21" fmla="*/ 151 h 192"/>
                <a:gd name="T22" fmla="*/ 255 w 391"/>
                <a:gd name="T23" fmla="*/ 151 h 192"/>
                <a:gd name="T24" fmla="*/ 382 w 391"/>
                <a:gd name="T25" fmla="*/ 169 h 192"/>
                <a:gd name="T26" fmla="*/ 356 w 391"/>
                <a:gd name="T27" fmla="*/ 162 h 192"/>
                <a:gd name="T28" fmla="*/ 358 w 391"/>
                <a:gd name="T29" fmla="*/ 151 h 192"/>
                <a:gd name="T30" fmla="*/ 390 w 391"/>
                <a:gd name="T31" fmla="*/ 158 h 192"/>
                <a:gd name="T32" fmla="*/ 382 w 391"/>
                <a:gd name="T33" fmla="*/ 169 h 192"/>
                <a:gd name="T34" fmla="*/ 323 w 391"/>
                <a:gd name="T35" fmla="*/ 158 h 192"/>
                <a:gd name="T36" fmla="*/ 391 w 391"/>
                <a:gd name="T37" fmla="*/ 177 h 192"/>
                <a:gd name="T38" fmla="*/ 379 w 391"/>
                <a:gd name="T39" fmla="*/ 146 h 192"/>
                <a:gd name="T40" fmla="*/ 353 w 391"/>
                <a:gd name="T41" fmla="*/ 147 h 192"/>
                <a:gd name="T42" fmla="*/ 307 w 391"/>
                <a:gd name="T43" fmla="*/ 146 h 192"/>
                <a:gd name="T44" fmla="*/ 232 w 391"/>
                <a:gd name="T45" fmla="*/ 108 h 192"/>
                <a:gd name="T46" fmla="*/ 234 w 391"/>
                <a:gd name="T47" fmla="*/ 108 h 192"/>
                <a:gd name="T48" fmla="*/ 231 w 391"/>
                <a:gd name="T49" fmla="*/ 137 h 192"/>
                <a:gd name="T50" fmla="*/ 200 w 391"/>
                <a:gd name="T51" fmla="*/ 116 h 192"/>
                <a:gd name="T52" fmla="*/ 224 w 391"/>
                <a:gd name="T53" fmla="*/ 115 h 192"/>
                <a:gd name="T54" fmla="*/ 231 w 391"/>
                <a:gd name="T55" fmla="*/ 137 h 192"/>
                <a:gd name="T56" fmla="*/ 232 w 391"/>
                <a:gd name="T57" fmla="*/ 142 h 192"/>
                <a:gd name="T58" fmla="*/ 295 w 391"/>
                <a:gd name="T59" fmla="*/ 145 h 192"/>
                <a:gd name="T60" fmla="*/ 225 w 391"/>
                <a:gd name="T61" fmla="*/ 111 h 192"/>
                <a:gd name="T62" fmla="*/ 121 w 391"/>
                <a:gd name="T63" fmla="*/ 123 h 192"/>
                <a:gd name="T64" fmla="*/ 102 w 391"/>
                <a:gd name="T65" fmla="*/ 119 h 192"/>
                <a:gd name="T66" fmla="*/ 99 w 391"/>
                <a:gd name="T67" fmla="*/ 100 h 192"/>
                <a:gd name="T68" fmla="*/ 131 w 391"/>
                <a:gd name="T69" fmla="*/ 110 h 192"/>
                <a:gd name="T70" fmla="*/ 121 w 391"/>
                <a:gd name="T71" fmla="*/ 123 h 192"/>
                <a:gd name="T72" fmla="*/ 55 w 391"/>
                <a:gd name="T73" fmla="*/ 96 h 192"/>
                <a:gd name="T74" fmla="*/ 111 w 391"/>
                <a:gd name="T75" fmla="*/ 126 h 192"/>
                <a:gd name="T76" fmla="*/ 142 w 391"/>
                <a:gd name="T77" fmla="*/ 126 h 192"/>
                <a:gd name="T78" fmla="*/ 165 w 391"/>
                <a:gd name="T79" fmla="*/ 126 h 192"/>
                <a:gd name="T80" fmla="*/ 152 w 391"/>
                <a:gd name="T81" fmla="*/ 108 h 192"/>
                <a:gd name="T82" fmla="*/ 52 w 391"/>
                <a:gd name="T83" fmla="*/ 92 h 192"/>
                <a:gd name="T84" fmla="*/ 136 w 391"/>
                <a:gd name="T85" fmla="*/ 86 h 192"/>
                <a:gd name="T86" fmla="*/ 141 w 391"/>
                <a:gd name="T87" fmla="*/ 80 h 192"/>
                <a:gd name="T88" fmla="*/ 148 w 391"/>
                <a:gd name="T89" fmla="*/ 82 h 192"/>
                <a:gd name="T90" fmla="*/ 150 w 391"/>
                <a:gd name="T91" fmla="*/ 94 h 192"/>
                <a:gd name="T92" fmla="*/ 105 w 391"/>
                <a:gd name="T93" fmla="*/ 69 h 192"/>
                <a:gd name="T94" fmla="*/ 151 w 391"/>
                <a:gd name="T95" fmla="*/ 98 h 192"/>
                <a:gd name="T96" fmla="*/ 181 w 391"/>
                <a:gd name="T97" fmla="*/ 98 h 192"/>
                <a:gd name="T98" fmla="*/ 105 w 391"/>
                <a:gd name="T99" fmla="*/ 69 h 192"/>
                <a:gd name="T100" fmla="*/ 60 w 391"/>
                <a:gd name="T101" fmla="*/ 81 h 192"/>
                <a:gd name="T102" fmla="*/ 38 w 391"/>
                <a:gd name="T103" fmla="*/ 58 h 192"/>
                <a:gd name="T104" fmla="*/ 59 w 391"/>
                <a:gd name="T105" fmla="*/ 62 h 192"/>
                <a:gd name="T106" fmla="*/ 72 w 391"/>
                <a:gd name="T107" fmla="*/ 82 h 192"/>
                <a:gd name="T108" fmla="*/ 0 w 391"/>
                <a:gd name="T109" fmla="*/ 35 h 192"/>
                <a:gd name="T110" fmla="*/ 4 w 391"/>
                <a:gd name="T111" fmla="*/ 46 h 192"/>
                <a:gd name="T112" fmla="*/ 112 w 391"/>
                <a:gd name="T113" fmla="*/ 92 h 192"/>
                <a:gd name="T114" fmla="*/ 89 w 391"/>
                <a:gd name="T115" fmla="*/ 66 h 192"/>
                <a:gd name="T116" fmla="*/ 42 w 391"/>
                <a:gd name="T117" fmla="*/ 44 h 192"/>
                <a:gd name="T118" fmla="*/ 0 w 391"/>
                <a:gd name="T119" fmla="*/ 35 h 192"/>
                <a:gd name="T120" fmla="*/ 0 w 391"/>
                <a:gd name="T121" fmla="*/ 28 h 192"/>
                <a:gd name="T122" fmla="*/ 28 w 391"/>
                <a:gd name="T12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192">
                  <a:moveTo>
                    <a:pt x="305" y="186"/>
                  </a:moveTo>
                  <a:cubicBezTo>
                    <a:pt x="295" y="186"/>
                    <a:pt x="283" y="185"/>
                    <a:pt x="276" y="179"/>
                  </a:cubicBezTo>
                  <a:cubicBezTo>
                    <a:pt x="271" y="175"/>
                    <a:pt x="267" y="168"/>
                    <a:pt x="273" y="163"/>
                  </a:cubicBezTo>
                  <a:cubicBezTo>
                    <a:pt x="275" y="161"/>
                    <a:pt x="278" y="160"/>
                    <a:pt x="281" y="160"/>
                  </a:cubicBezTo>
                  <a:cubicBezTo>
                    <a:pt x="285" y="160"/>
                    <a:pt x="289" y="161"/>
                    <a:pt x="292" y="162"/>
                  </a:cubicBezTo>
                  <a:cubicBezTo>
                    <a:pt x="299" y="163"/>
                    <a:pt x="313" y="164"/>
                    <a:pt x="318" y="171"/>
                  </a:cubicBezTo>
                  <a:cubicBezTo>
                    <a:pt x="319" y="173"/>
                    <a:pt x="320" y="175"/>
                    <a:pt x="319" y="177"/>
                  </a:cubicBezTo>
                  <a:cubicBezTo>
                    <a:pt x="320" y="183"/>
                    <a:pt x="312" y="186"/>
                    <a:pt x="306" y="186"/>
                  </a:cubicBezTo>
                  <a:cubicBezTo>
                    <a:pt x="306" y="186"/>
                    <a:pt x="305" y="186"/>
                    <a:pt x="305" y="186"/>
                  </a:cubicBezTo>
                  <a:moveTo>
                    <a:pt x="222" y="149"/>
                  </a:moveTo>
                  <a:cubicBezTo>
                    <a:pt x="232" y="158"/>
                    <a:pt x="240" y="169"/>
                    <a:pt x="252" y="175"/>
                  </a:cubicBezTo>
                  <a:cubicBezTo>
                    <a:pt x="273" y="185"/>
                    <a:pt x="294" y="189"/>
                    <a:pt x="317" y="190"/>
                  </a:cubicBezTo>
                  <a:cubicBezTo>
                    <a:pt x="324" y="190"/>
                    <a:pt x="332" y="191"/>
                    <a:pt x="340" y="191"/>
                  </a:cubicBezTo>
                  <a:cubicBezTo>
                    <a:pt x="342" y="191"/>
                    <a:pt x="344" y="191"/>
                    <a:pt x="346" y="191"/>
                  </a:cubicBezTo>
                  <a:cubicBezTo>
                    <a:pt x="348" y="191"/>
                    <a:pt x="350" y="191"/>
                    <a:pt x="352" y="191"/>
                  </a:cubicBezTo>
                  <a:cubicBezTo>
                    <a:pt x="365" y="191"/>
                    <a:pt x="378" y="191"/>
                    <a:pt x="391" y="192"/>
                  </a:cubicBezTo>
                  <a:cubicBezTo>
                    <a:pt x="391" y="185"/>
                    <a:pt x="391" y="185"/>
                    <a:pt x="391" y="185"/>
                  </a:cubicBezTo>
                  <a:cubicBezTo>
                    <a:pt x="378" y="181"/>
                    <a:pt x="365" y="179"/>
                    <a:pt x="351" y="176"/>
                  </a:cubicBezTo>
                  <a:cubicBezTo>
                    <a:pt x="335" y="172"/>
                    <a:pt x="323" y="165"/>
                    <a:pt x="312" y="157"/>
                  </a:cubicBezTo>
                  <a:cubicBezTo>
                    <a:pt x="312" y="157"/>
                    <a:pt x="312" y="157"/>
                    <a:pt x="312" y="157"/>
                  </a:cubicBezTo>
                  <a:cubicBezTo>
                    <a:pt x="311" y="157"/>
                    <a:pt x="311" y="157"/>
                    <a:pt x="311" y="157"/>
                  </a:cubicBezTo>
                  <a:cubicBezTo>
                    <a:pt x="296" y="152"/>
                    <a:pt x="280" y="151"/>
                    <a:pt x="264" y="151"/>
                  </a:cubicBezTo>
                  <a:cubicBezTo>
                    <a:pt x="263" y="151"/>
                    <a:pt x="261" y="151"/>
                    <a:pt x="260" y="151"/>
                  </a:cubicBezTo>
                  <a:cubicBezTo>
                    <a:pt x="258" y="151"/>
                    <a:pt x="257" y="151"/>
                    <a:pt x="255" y="151"/>
                  </a:cubicBezTo>
                  <a:cubicBezTo>
                    <a:pt x="244" y="151"/>
                    <a:pt x="233" y="151"/>
                    <a:pt x="222" y="149"/>
                  </a:cubicBezTo>
                  <a:moveTo>
                    <a:pt x="382" y="169"/>
                  </a:moveTo>
                  <a:cubicBezTo>
                    <a:pt x="376" y="169"/>
                    <a:pt x="370" y="167"/>
                    <a:pt x="368" y="167"/>
                  </a:cubicBezTo>
                  <a:cubicBezTo>
                    <a:pt x="364" y="166"/>
                    <a:pt x="359" y="165"/>
                    <a:pt x="356" y="162"/>
                  </a:cubicBezTo>
                  <a:cubicBezTo>
                    <a:pt x="355" y="161"/>
                    <a:pt x="353" y="160"/>
                    <a:pt x="353" y="159"/>
                  </a:cubicBezTo>
                  <a:cubicBezTo>
                    <a:pt x="350" y="155"/>
                    <a:pt x="354" y="152"/>
                    <a:pt x="358" y="151"/>
                  </a:cubicBezTo>
                  <a:cubicBezTo>
                    <a:pt x="360" y="151"/>
                    <a:pt x="362" y="151"/>
                    <a:pt x="365" y="151"/>
                  </a:cubicBezTo>
                  <a:cubicBezTo>
                    <a:pt x="374" y="151"/>
                    <a:pt x="386" y="152"/>
                    <a:pt x="390" y="158"/>
                  </a:cubicBezTo>
                  <a:cubicBezTo>
                    <a:pt x="390" y="166"/>
                    <a:pt x="390" y="166"/>
                    <a:pt x="390" y="166"/>
                  </a:cubicBezTo>
                  <a:cubicBezTo>
                    <a:pt x="388" y="168"/>
                    <a:pt x="385" y="169"/>
                    <a:pt x="382" y="169"/>
                  </a:cubicBezTo>
                  <a:moveTo>
                    <a:pt x="306" y="146"/>
                  </a:moveTo>
                  <a:cubicBezTo>
                    <a:pt x="312" y="150"/>
                    <a:pt x="317" y="155"/>
                    <a:pt x="323" y="158"/>
                  </a:cubicBezTo>
                  <a:cubicBezTo>
                    <a:pt x="341" y="166"/>
                    <a:pt x="360" y="168"/>
                    <a:pt x="379" y="173"/>
                  </a:cubicBezTo>
                  <a:cubicBezTo>
                    <a:pt x="383" y="174"/>
                    <a:pt x="387" y="175"/>
                    <a:pt x="391" y="177"/>
                  </a:cubicBezTo>
                  <a:cubicBezTo>
                    <a:pt x="391" y="152"/>
                    <a:pt x="391" y="152"/>
                    <a:pt x="391" y="152"/>
                  </a:cubicBezTo>
                  <a:cubicBezTo>
                    <a:pt x="387" y="150"/>
                    <a:pt x="383" y="148"/>
                    <a:pt x="379" y="146"/>
                  </a:cubicBezTo>
                  <a:cubicBezTo>
                    <a:pt x="378" y="146"/>
                    <a:pt x="377" y="146"/>
                    <a:pt x="376" y="146"/>
                  </a:cubicBezTo>
                  <a:cubicBezTo>
                    <a:pt x="369" y="146"/>
                    <a:pt x="361" y="147"/>
                    <a:pt x="353" y="147"/>
                  </a:cubicBezTo>
                  <a:cubicBezTo>
                    <a:pt x="345" y="147"/>
                    <a:pt x="338" y="147"/>
                    <a:pt x="330" y="147"/>
                  </a:cubicBezTo>
                  <a:cubicBezTo>
                    <a:pt x="322" y="147"/>
                    <a:pt x="315" y="147"/>
                    <a:pt x="307" y="146"/>
                  </a:cubicBezTo>
                  <a:cubicBezTo>
                    <a:pt x="307" y="146"/>
                    <a:pt x="306" y="146"/>
                    <a:pt x="306" y="146"/>
                  </a:cubicBezTo>
                  <a:moveTo>
                    <a:pt x="232" y="108"/>
                  </a:moveTo>
                  <a:cubicBezTo>
                    <a:pt x="234" y="109"/>
                    <a:pt x="236" y="110"/>
                    <a:pt x="238" y="111"/>
                  </a:cubicBezTo>
                  <a:cubicBezTo>
                    <a:pt x="236" y="110"/>
                    <a:pt x="235" y="109"/>
                    <a:pt x="234" y="108"/>
                  </a:cubicBezTo>
                  <a:cubicBezTo>
                    <a:pt x="233" y="108"/>
                    <a:pt x="232" y="108"/>
                    <a:pt x="232" y="108"/>
                  </a:cubicBezTo>
                  <a:moveTo>
                    <a:pt x="231" y="137"/>
                  </a:moveTo>
                  <a:cubicBezTo>
                    <a:pt x="226" y="137"/>
                    <a:pt x="219" y="135"/>
                    <a:pt x="215" y="133"/>
                  </a:cubicBezTo>
                  <a:cubicBezTo>
                    <a:pt x="206" y="133"/>
                    <a:pt x="194" y="124"/>
                    <a:pt x="200" y="116"/>
                  </a:cubicBezTo>
                  <a:cubicBezTo>
                    <a:pt x="203" y="113"/>
                    <a:pt x="206" y="112"/>
                    <a:pt x="211" y="112"/>
                  </a:cubicBezTo>
                  <a:cubicBezTo>
                    <a:pt x="215" y="112"/>
                    <a:pt x="221" y="113"/>
                    <a:pt x="224" y="115"/>
                  </a:cubicBezTo>
                  <a:cubicBezTo>
                    <a:pt x="230" y="117"/>
                    <a:pt x="240" y="122"/>
                    <a:pt x="241" y="129"/>
                  </a:cubicBezTo>
                  <a:cubicBezTo>
                    <a:pt x="241" y="135"/>
                    <a:pt x="237" y="137"/>
                    <a:pt x="231" y="137"/>
                  </a:cubicBezTo>
                  <a:moveTo>
                    <a:pt x="160" y="108"/>
                  </a:moveTo>
                  <a:cubicBezTo>
                    <a:pt x="183" y="122"/>
                    <a:pt x="204" y="139"/>
                    <a:pt x="232" y="142"/>
                  </a:cubicBezTo>
                  <a:cubicBezTo>
                    <a:pt x="250" y="143"/>
                    <a:pt x="268" y="143"/>
                    <a:pt x="286" y="144"/>
                  </a:cubicBezTo>
                  <a:cubicBezTo>
                    <a:pt x="289" y="144"/>
                    <a:pt x="292" y="144"/>
                    <a:pt x="295" y="145"/>
                  </a:cubicBezTo>
                  <a:cubicBezTo>
                    <a:pt x="294" y="144"/>
                    <a:pt x="294" y="144"/>
                    <a:pt x="294" y="144"/>
                  </a:cubicBezTo>
                  <a:cubicBezTo>
                    <a:pt x="269" y="139"/>
                    <a:pt x="247" y="125"/>
                    <a:pt x="225" y="111"/>
                  </a:cubicBezTo>
                  <a:cubicBezTo>
                    <a:pt x="204" y="109"/>
                    <a:pt x="181" y="111"/>
                    <a:pt x="160" y="108"/>
                  </a:cubicBezTo>
                  <a:moveTo>
                    <a:pt x="121" y="123"/>
                  </a:moveTo>
                  <a:cubicBezTo>
                    <a:pt x="119" y="123"/>
                    <a:pt x="117" y="123"/>
                    <a:pt x="116" y="122"/>
                  </a:cubicBezTo>
                  <a:cubicBezTo>
                    <a:pt x="111" y="122"/>
                    <a:pt x="106" y="121"/>
                    <a:pt x="102" y="119"/>
                  </a:cubicBezTo>
                  <a:cubicBezTo>
                    <a:pt x="98" y="117"/>
                    <a:pt x="89" y="112"/>
                    <a:pt x="90" y="105"/>
                  </a:cubicBezTo>
                  <a:cubicBezTo>
                    <a:pt x="91" y="101"/>
                    <a:pt x="95" y="100"/>
                    <a:pt x="99" y="100"/>
                  </a:cubicBezTo>
                  <a:cubicBezTo>
                    <a:pt x="104" y="100"/>
                    <a:pt x="109" y="101"/>
                    <a:pt x="112" y="102"/>
                  </a:cubicBezTo>
                  <a:cubicBezTo>
                    <a:pt x="118" y="103"/>
                    <a:pt x="127" y="105"/>
                    <a:pt x="131" y="110"/>
                  </a:cubicBezTo>
                  <a:cubicBezTo>
                    <a:pt x="135" y="115"/>
                    <a:pt x="133" y="121"/>
                    <a:pt x="127" y="122"/>
                  </a:cubicBezTo>
                  <a:cubicBezTo>
                    <a:pt x="125" y="123"/>
                    <a:pt x="123" y="123"/>
                    <a:pt x="121" y="123"/>
                  </a:cubicBezTo>
                  <a:moveTo>
                    <a:pt x="52" y="92"/>
                  </a:moveTo>
                  <a:cubicBezTo>
                    <a:pt x="53" y="93"/>
                    <a:pt x="54" y="95"/>
                    <a:pt x="55" y="96"/>
                  </a:cubicBezTo>
                  <a:cubicBezTo>
                    <a:pt x="59" y="99"/>
                    <a:pt x="63" y="102"/>
                    <a:pt x="66" y="105"/>
                  </a:cubicBezTo>
                  <a:cubicBezTo>
                    <a:pt x="79" y="116"/>
                    <a:pt x="94" y="124"/>
                    <a:pt x="111" y="126"/>
                  </a:cubicBezTo>
                  <a:cubicBezTo>
                    <a:pt x="116" y="126"/>
                    <a:pt x="121" y="127"/>
                    <a:pt x="126" y="127"/>
                  </a:cubicBezTo>
                  <a:cubicBezTo>
                    <a:pt x="131" y="127"/>
                    <a:pt x="137" y="126"/>
                    <a:pt x="142" y="126"/>
                  </a:cubicBezTo>
                  <a:cubicBezTo>
                    <a:pt x="148" y="126"/>
                    <a:pt x="153" y="126"/>
                    <a:pt x="158" y="126"/>
                  </a:cubicBezTo>
                  <a:cubicBezTo>
                    <a:pt x="161" y="126"/>
                    <a:pt x="163" y="126"/>
                    <a:pt x="165" y="126"/>
                  </a:cubicBezTo>
                  <a:cubicBezTo>
                    <a:pt x="169" y="126"/>
                    <a:pt x="173" y="126"/>
                    <a:pt x="176" y="127"/>
                  </a:cubicBezTo>
                  <a:cubicBezTo>
                    <a:pt x="168" y="121"/>
                    <a:pt x="160" y="115"/>
                    <a:pt x="152" y="108"/>
                  </a:cubicBezTo>
                  <a:cubicBezTo>
                    <a:pt x="133" y="105"/>
                    <a:pt x="115" y="98"/>
                    <a:pt x="95" y="97"/>
                  </a:cubicBezTo>
                  <a:cubicBezTo>
                    <a:pt x="81" y="95"/>
                    <a:pt x="66" y="96"/>
                    <a:pt x="52" y="92"/>
                  </a:cubicBezTo>
                  <a:moveTo>
                    <a:pt x="148" y="94"/>
                  </a:moveTo>
                  <a:cubicBezTo>
                    <a:pt x="143" y="94"/>
                    <a:pt x="137" y="90"/>
                    <a:pt x="136" y="86"/>
                  </a:cubicBezTo>
                  <a:cubicBezTo>
                    <a:pt x="135" y="84"/>
                    <a:pt x="136" y="81"/>
                    <a:pt x="138" y="81"/>
                  </a:cubicBezTo>
                  <a:cubicBezTo>
                    <a:pt x="139" y="80"/>
                    <a:pt x="140" y="80"/>
                    <a:pt x="141" y="80"/>
                  </a:cubicBezTo>
                  <a:cubicBezTo>
                    <a:pt x="141" y="80"/>
                    <a:pt x="141" y="80"/>
                    <a:pt x="142" y="80"/>
                  </a:cubicBezTo>
                  <a:cubicBezTo>
                    <a:pt x="144" y="80"/>
                    <a:pt x="146" y="81"/>
                    <a:pt x="148" y="82"/>
                  </a:cubicBezTo>
                  <a:cubicBezTo>
                    <a:pt x="150" y="83"/>
                    <a:pt x="153" y="85"/>
                    <a:pt x="154" y="87"/>
                  </a:cubicBezTo>
                  <a:cubicBezTo>
                    <a:pt x="155" y="91"/>
                    <a:pt x="153" y="93"/>
                    <a:pt x="150" y="94"/>
                  </a:cubicBezTo>
                  <a:cubicBezTo>
                    <a:pt x="149" y="94"/>
                    <a:pt x="149" y="94"/>
                    <a:pt x="148" y="94"/>
                  </a:cubicBezTo>
                  <a:moveTo>
                    <a:pt x="105" y="69"/>
                  </a:moveTo>
                  <a:cubicBezTo>
                    <a:pt x="107" y="71"/>
                    <a:pt x="109" y="72"/>
                    <a:pt x="111" y="73"/>
                  </a:cubicBezTo>
                  <a:cubicBezTo>
                    <a:pt x="123" y="83"/>
                    <a:pt x="134" y="94"/>
                    <a:pt x="151" y="98"/>
                  </a:cubicBezTo>
                  <a:cubicBezTo>
                    <a:pt x="163" y="100"/>
                    <a:pt x="175" y="100"/>
                    <a:pt x="187" y="101"/>
                  </a:cubicBezTo>
                  <a:cubicBezTo>
                    <a:pt x="185" y="100"/>
                    <a:pt x="183" y="99"/>
                    <a:pt x="181" y="98"/>
                  </a:cubicBezTo>
                  <a:cubicBezTo>
                    <a:pt x="172" y="94"/>
                    <a:pt x="164" y="89"/>
                    <a:pt x="157" y="83"/>
                  </a:cubicBezTo>
                  <a:cubicBezTo>
                    <a:pt x="140" y="76"/>
                    <a:pt x="123" y="72"/>
                    <a:pt x="105" y="69"/>
                  </a:cubicBezTo>
                  <a:moveTo>
                    <a:pt x="68" y="82"/>
                  </a:moveTo>
                  <a:cubicBezTo>
                    <a:pt x="66" y="82"/>
                    <a:pt x="63" y="82"/>
                    <a:pt x="60" y="81"/>
                  </a:cubicBezTo>
                  <a:cubicBezTo>
                    <a:pt x="51" y="79"/>
                    <a:pt x="41" y="74"/>
                    <a:pt x="36" y="68"/>
                  </a:cubicBezTo>
                  <a:cubicBezTo>
                    <a:pt x="34" y="64"/>
                    <a:pt x="34" y="59"/>
                    <a:pt x="38" y="58"/>
                  </a:cubicBezTo>
                  <a:cubicBezTo>
                    <a:pt x="40" y="57"/>
                    <a:pt x="41" y="57"/>
                    <a:pt x="42" y="57"/>
                  </a:cubicBezTo>
                  <a:cubicBezTo>
                    <a:pt x="48" y="57"/>
                    <a:pt x="54" y="60"/>
                    <a:pt x="59" y="62"/>
                  </a:cubicBezTo>
                  <a:cubicBezTo>
                    <a:pt x="64" y="65"/>
                    <a:pt x="71" y="69"/>
                    <a:pt x="74" y="74"/>
                  </a:cubicBezTo>
                  <a:cubicBezTo>
                    <a:pt x="76" y="77"/>
                    <a:pt x="75" y="81"/>
                    <a:pt x="72" y="82"/>
                  </a:cubicBezTo>
                  <a:cubicBezTo>
                    <a:pt x="71" y="82"/>
                    <a:pt x="70" y="82"/>
                    <a:pt x="68" y="82"/>
                  </a:cubicBezTo>
                  <a:moveTo>
                    <a:pt x="0" y="35"/>
                  </a:moveTo>
                  <a:cubicBezTo>
                    <a:pt x="0" y="42"/>
                    <a:pt x="0" y="42"/>
                    <a:pt x="0" y="42"/>
                  </a:cubicBezTo>
                  <a:cubicBezTo>
                    <a:pt x="2" y="44"/>
                    <a:pt x="3" y="45"/>
                    <a:pt x="4" y="46"/>
                  </a:cubicBezTo>
                  <a:cubicBezTo>
                    <a:pt x="19" y="61"/>
                    <a:pt x="31" y="81"/>
                    <a:pt x="52" y="86"/>
                  </a:cubicBezTo>
                  <a:cubicBezTo>
                    <a:pt x="72" y="90"/>
                    <a:pt x="92" y="89"/>
                    <a:pt x="112" y="92"/>
                  </a:cubicBezTo>
                  <a:cubicBezTo>
                    <a:pt x="116" y="93"/>
                    <a:pt x="121" y="94"/>
                    <a:pt x="126" y="95"/>
                  </a:cubicBezTo>
                  <a:cubicBezTo>
                    <a:pt x="113" y="86"/>
                    <a:pt x="102" y="75"/>
                    <a:pt x="89" y="66"/>
                  </a:cubicBezTo>
                  <a:cubicBezTo>
                    <a:pt x="77" y="64"/>
                    <a:pt x="65" y="59"/>
                    <a:pt x="53" y="52"/>
                  </a:cubicBezTo>
                  <a:cubicBezTo>
                    <a:pt x="50" y="49"/>
                    <a:pt x="46" y="47"/>
                    <a:pt x="42" y="44"/>
                  </a:cubicBezTo>
                  <a:cubicBezTo>
                    <a:pt x="36" y="41"/>
                    <a:pt x="30" y="38"/>
                    <a:pt x="22" y="37"/>
                  </a:cubicBezTo>
                  <a:cubicBezTo>
                    <a:pt x="15" y="36"/>
                    <a:pt x="8" y="35"/>
                    <a:pt x="0" y="35"/>
                  </a:cubicBezTo>
                  <a:moveTo>
                    <a:pt x="0" y="0"/>
                  </a:moveTo>
                  <a:cubicBezTo>
                    <a:pt x="0" y="28"/>
                    <a:pt x="0" y="28"/>
                    <a:pt x="0" y="28"/>
                  </a:cubicBezTo>
                  <a:cubicBezTo>
                    <a:pt x="3" y="28"/>
                    <a:pt x="6" y="29"/>
                    <a:pt x="8" y="29"/>
                  </a:cubicBezTo>
                  <a:cubicBezTo>
                    <a:pt x="15" y="29"/>
                    <a:pt x="22" y="30"/>
                    <a:pt x="28" y="32"/>
                  </a:cubicBezTo>
                  <a:cubicBezTo>
                    <a:pt x="18" y="22"/>
                    <a:pt x="9" y="11"/>
                    <a:pt x="0" y="0"/>
                  </a:cubicBezTo>
                </a:path>
              </a:pathLst>
            </a:custGeom>
            <a:solidFill>
              <a:srgbClr val="FBD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08">
              <a:extLst>
                <a:ext uri="{FF2B5EF4-FFF2-40B4-BE49-F238E27FC236}">
                  <a16:creationId xmlns:a16="http://schemas.microsoft.com/office/drawing/2014/main" id="{06AC41A8-1C01-4075-AA17-0D6098FCF2F5}"/>
                </a:ext>
              </a:extLst>
            </p:cNvPr>
            <p:cNvSpPr>
              <a:spLocks noEditPoints="1"/>
            </p:cNvSpPr>
            <p:nvPr/>
          </p:nvSpPr>
          <p:spPr bwMode="auto">
            <a:xfrm>
              <a:off x="3850" y="2554"/>
              <a:ext cx="936" cy="480"/>
            </a:xfrm>
            <a:custGeom>
              <a:avLst/>
              <a:gdLst>
                <a:gd name="T0" fmla="*/ 394 w 394"/>
                <a:gd name="T1" fmla="*/ 195 h 202"/>
                <a:gd name="T2" fmla="*/ 394 w 394"/>
                <a:gd name="T3" fmla="*/ 202 h 202"/>
                <a:gd name="T4" fmla="*/ 394 w 394"/>
                <a:gd name="T5" fmla="*/ 202 h 202"/>
                <a:gd name="T6" fmla="*/ 394 w 394"/>
                <a:gd name="T7" fmla="*/ 195 h 202"/>
                <a:gd name="T8" fmla="*/ 394 w 394"/>
                <a:gd name="T9" fmla="*/ 195 h 202"/>
                <a:gd name="T10" fmla="*/ 380 w 394"/>
                <a:gd name="T11" fmla="*/ 152 h 202"/>
                <a:gd name="T12" fmla="*/ 380 w 394"/>
                <a:gd name="T13" fmla="*/ 152 h 202"/>
                <a:gd name="T14" fmla="*/ 390 w 394"/>
                <a:gd name="T15" fmla="*/ 156 h 202"/>
                <a:gd name="T16" fmla="*/ 382 w 394"/>
                <a:gd name="T17" fmla="*/ 156 h 202"/>
                <a:gd name="T18" fmla="*/ 394 w 394"/>
                <a:gd name="T19" fmla="*/ 162 h 202"/>
                <a:gd name="T20" fmla="*/ 394 w 394"/>
                <a:gd name="T21" fmla="*/ 187 h 202"/>
                <a:gd name="T22" fmla="*/ 394 w 394"/>
                <a:gd name="T23" fmla="*/ 187 h 202"/>
                <a:gd name="T24" fmla="*/ 394 w 394"/>
                <a:gd name="T25" fmla="*/ 158 h 202"/>
                <a:gd name="T26" fmla="*/ 380 w 394"/>
                <a:gd name="T27" fmla="*/ 152 h 202"/>
                <a:gd name="T28" fmla="*/ 0 w 394"/>
                <a:gd name="T29" fmla="*/ 45 h 202"/>
                <a:gd name="T30" fmla="*/ 0 w 394"/>
                <a:gd name="T31" fmla="*/ 50 h 202"/>
                <a:gd name="T32" fmla="*/ 3 w 394"/>
                <a:gd name="T33" fmla="*/ 52 h 202"/>
                <a:gd name="T34" fmla="*/ 3 w 394"/>
                <a:gd name="T35" fmla="*/ 45 h 202"/>
                <a:gd name="T36" fmla="*/ 0 w 394"/>
                <a:gd name="T37" fmla="*/ 45 h 202"/>
                <a:gd name="T38" fmla="*/ 0 w 394"/>
                <a:gd name="T39" fmla="*/ 6 h 202"/>
                <a:gd name="T40" fmla="*/ 0 w 394"/>
                <a:gd name="T41" fmla="*/ 38 h 202"/>
                <a:gd name="T42" fmla="*/ 3 w 394"/>
                <a:gd name="T43" fmla="*/ 38 h 202"/>
                <a:gd name="T44" fmla="*/ 3 w 394"/>
                <a:gd name="T45" fmla="*/ 10 h 202"/>
                <a:gd name="T46" fmla="*/ 0 w 394"/>
                <a:gd name="T47" fmla="*/ 6 h 202"/>
                <a:gd name="T48" fmla="*/ 0 w 394"/>
                <a:gd name="T49" fmla="*/ 0 h 202"/>
                <a:gd name="T50" fmla="*/ 0 w 394"/>
                <a:gd name="T51" fmla="*/ 0 h 202"/>
                <a:gd name="T52" fmla="*/ 1 w 394"/>
                <a:gd name="T53" fmla="*/ 1 h 202"/>
                <a:gd name="T54" fmla="*/ 0 w 394"/>
                <a:gd name="T5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202">
                  <a:moveTo>
                    <a:pt x="394" y="195"/>
                  </a:moveTo>
                  <a:cubicBezTo>
                    <a:pt x="394" y="202"/>
                    <a:pt x="394" y="202"/>
                    <a:pt x="394" y="202"/>
                  </a:cubicBezTo>
                  <a:cubicBezTo>
                    <a:pt x="394" y="202"/>
                    <a:pt x="394" y="202"/>
                    <a:pt x="394" y="202"/>
                  </a:cubicBezTo>
                  <a:cubicBezTo>
                    <a:pt x="394" y="195"/>
                    <a:pt x="394" y="195"/>
                    <a:pt x="394" y="195"/>
                  </a:cubicBezTo>
                  <a:cubicBezTo>
                    <a:pt x="394" y="195"/>
                    <a:pt x="394" y="195"/>
                    <a:pt x="394" y="195"/>
                  </a:cubicBezTo>
                  <a:moveTo>
                    <a:pt x="380" y="152"/>
                  </a:moveTo>
                  <a:cubicBezTo>
                    <a:pt x="380" y="152"/>
                    <a:pt x="380" y="152"/>
                    <a:pt x="380" y="152"/>
                  </a:cubicBezTo>
                  <a:cubicBezTo>
                    <a:pt x="384" y="154"/>
                    <a:pt x="388" y="156"/>
                    <a:pt x="390" y="156"/>
                  </a:cubicBezTo>
                  <a:cubicBezTo>
                    <a:pt x="387" y="156"/>
                    <a:pt x="384" y="156"/>
                    <a:pt x="382" y="156"/>
                  </a:cubicBezTo>
                  <a:cubicBezTo>
                    <a:pt x="386" y="158"/>
                    <a:pt x="390" y="160"/>
                    <a:pt x="394" y="162"/>
                  </a:cubicBezTo>
                  <a:cubicBezTo>
                    <a:pt x="394" y="187"/>
                    <a:pt x="394" y="187"/>
                    <a:pt x="394" y="187"/>
                  </a:cubicBezTo>
                  <a:cubicBezTo>
                    <a:pt x="394" y="187"/>
                    <a:pt x="394" y="187"/>
                    <a:pt x="394" y="187"/>
                  </a:cubicBezTo>
                  <a:cubicBezTo>
                    <a:pt x="394" y="158"/>
                    <a:pt x="394" y="158"/>
                    <a:pt x="394" y="158"/>
                  </a:cubicBezTo>
                  <a:cubicBezTo>
                    <a:pt x="390" y="156"/>
                    <a:pt x="385" y="154"/>
                    <a:pt x="380" y="152"/>
                  </a:cubicBezTo>
                  <a:moveTo>
                    <a:pt x="0" y="45"/>
                  </a:moveTo>
                  <a:cubicBezTo>
                    <a:pt x="0" y="50"/>
                    <a:pt x="0" y="50"/>
                    <a:pt x="0" y="50"/>
                  </a:cubicBezTo>
                  <a:cubicBezTo>
                    <a:pt x="1" y="51"/>
                    <a:pt x="2" y="51"/>
                    <a:pt x="3" y="52"/>
                  </a:cubicBezTo>
                  <a:cubicBezTo>
                    <a:pt x="3" y="45"/>
                    <a:pt x="3" y="45"/>
                    <a:pt x="3" y="45"/>
                  </a:cubicBezTo>
                  <a:cubicBezTo>
                    <a:pt x="2" y="45"/>
                    <a:pt x="1" y="45"/>
                    <a:pt x="0" y="45"/>
                  </a:cubicBezTo>
                  <a:moveTo>
                    <a:pt x="0" y="6"/>
                  </a:moveTo>
                  <a:cubicBezTo>
                    <a:pt x="0" y="38"/>
                    <a:pt x="0" y="38"/>
                    <a:pt x="0" y="38"/>
                  </a:cubicBezTo>
                  <a:cubicBezTo>
                    <a:pt x="1" y="38"/>
                    <a:pt x="2" y="38"/>
                    <a:pt x="3" y="38"/>
                  </a:cubicBezTo>
                  <a:cubicBezTo>
                    <a:pt x="3" y="10"/>
                    <a:pt x="3" y="10"/>
                    <a:pt x="3" y="10"/>
                  </a:cubicBezTo>
                  <a:cubicBezTo>
                    <a:pt x="2" y="8"/>
                    <a:pt x="1" y="7"/>
                    <a:pt x="0" y="6"/>
                  </a:cubicBezTo>
                  <a:moveTo>
                    <a:pt x="0" y="0"/>
                  </a:moveTo>
                  <a:cubicBezTo>
                    <a:pt x="0" y="0"/>
                    <a:pt x="0" y="0"/>
                    <a:pt x="0" y="0"/>
                  </a:cubicBezTo>
                  <a:cubicBezTo>
                    <a:pt x="1" y="0"/>
                    <a:pt x="1" y="1"/>
                    <a:pt x="1" y="1"/>
                  </a:cubicBezTo>
                  <a:cubicBezTo>
                    <a:pt x="1" y="0"/>
                    <a:pt x="1" y="0"/>
                    <a:pt x="0" y="0"/>
                  </a:cubicBezTo>
                </a:path>
              </a:pathLst>
            </a:custGeom>
            <a:solidFill>
              <a:srgbClr val="E8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09">
              <a:extLst>
                <a:ext uri="{FF2B5EF4-FFF2-40B4-BE49-F238E27FC236}">
                  <a16:creationId xmlns:a16="http://schemas.microsoft.com/office/drawing/2014/main" id="{F0A75EF4-8630-4051-9AAA-367732831792}"/>
                </a:ext>
              </a:extLst>
            </p:cNvPr>
            <p:cNvSpPr>
              <a:spLocks noEditPoints="1"/>
            </p:cNvSpPr>
            <p:nvPr/>
          </p:nvSpPr>
          <p:spPr bwMode="auto">
            <a:xfrm>
              <a:off x="3850" y="2554"/>
              <a:ext cx="936" cy="499"/>
            </a:xfrm>
            <a:custGeom>
              <a:avLst/>
              <a:gdLst>
                <a:gd name="T0" fmla="*/ 289 w 394"/>
                <a:gd name="T1" fmla="*/ 154 h 210"/>
                <a:gd name="T2" fmla="*/ 163 w 394"/>
                <a:gd name="T3" fmla="*/ 118 h 210"/>
                <a:gd name="T4" fmla="*/ 297 w 394"/>
                <a:gd name="T5" fmla="*/ 154 h 210"/>
                <a:gd name="T6" fmla="*/ 129 w 394"/>
                <a:gd name="T7" fmla="*/ 137 h 210"/>
                <a:gd name="T8" fmla="*/ 69 w 394"/>
                <a:gd name="T9" fmla="*/ 115 h 210"/>
                <a:gd name="T10" fmla="*/ 55 w 394"/>
                <a:gd name="T11" fmla="*/ 102 h 210"/>
                <a:gd name="T12" fmla="*/ 155 w 394"/>
                <a:gd name="T13" fmla="*/ 118 h 210"/>
                <a:gd name="T14" fmla="*/ 168 w 394"/>
                <a:gd name="T15" fmla="*/ 136 h 210"/>
                <a:gd name="T16" fmla="*/ 145 w 394"/>
                <a:gd name="T17" fmla="*/ 136 h 210"/>
                <a:gd name="T18" fmla="*/ 190 w 394"/>
                <a:gd name="T19" fmla="*/ 111 h 210"/>
                <a:gd name="T20" fmla="*/ 114 w 394"/>
                <a:gd name="T21" fmla="*/ 83 h 210"/>
                <a:gd name="T22" fmla="*/ 160 w 394"/>
                <a:gd name="T23" fmla="*/ 93 h 210"/>
                <a:gd name="T24" fmla="*/ 190 w 394"/>
                <a:gd name="T25" fmla="*/ 111 h 210"/>
                <a:gd name="T26" fmla="*/ 0 w 394"/>
                <a:gd name="T27" fmla="*/ 6 h 210"/>
                <a:gd name="T28" fmla="*/ 31 w 394"/>
                <a:gd name="T29" fmla="*/ 42 h 210"/>
                <a:gd name="T30" fmla="*/ 3 w 394"/>
                <a:gd name="T31" fmla="*/ 38 h 210"/>
                <a:gd name="T32" fmla="*/ 0 w 394"/>
                <a:gd name="T33" fmla="*/ 45 h 210"/>
                <a:gd name="T34" fmla="*/ 25 w 394"/>
                <a:gd name="T35" fmla="*/ 47 h 210"/>
                <a:gd name="T36" fmla="*/ 56 w 394"/>
                <a:gd name="T37" fmla="*/ 62 h 210"/>
                <a:gd name="T38" fmla="*/ 129 w 394"/>
                <a:gd name="T39" fmla="*/ 105 h 210"/>
                <a:gd name="T40" fmla="*/ 55 w 394"/>
                <a:gd name="T41" fmla="*/ 96 h 210"/>
                <a:gd name="T42" fmla="*/ 3 w 394"/>
                <a:gd name="T43" fmla="*/ 52 h 210"/>
                <a:gd name="T44" fmla="*/ 0 w 394"/>
                <a:gd name="T45" fmla="*/ 59 h 210"/>
                <a:gd name="T46" fmla="*/ 0 w 394"/>
                <a:gd name="T47" fmla="*/ 53 h 210"/>
                <a:gd name="T48" fmla="*/ 27 w 394"/>
                <a:gd name="T49" fmla="*/ 79 h 210"/>
                <a:gd name="T50" fmla="*/ 91 w 394"/>
                <a:gd name="T51" fmla="*/ 131 h 210"/>
                <a:gd name="T52" fmla="*/ 204 w 394"/>
                <a:gd name="T53" fmla="*/ 147 h 210"/>
                <a:gd name="T54" fmla="*/ 230 w 394"/>
                <a:gd name="T55" fmla="*/ 165 h 210"/>
                <a:gd name="T56" fmla="*/ 332 w 394"/>
                <a:gd name="T57" fmla="*/ 207 h 210"/>
                <a:gd name="T58" fmla="*/ 356 w 394"/>
                <a:gd name="T59" fmla="*/ 206 h 210"/>
                <a:gd name="T60" fmla="*/ 363 w 394"/>
                <a:gd name="T61" fmla="*/ 206 h 210"/>
                <a:gd name="T62" fmla="*/ 394 w 394"/>
                <a:gd name="T63" fmla="*/ 202 h 210"/>
                <a:gd name="T64" fmla="*/ 355 w 394"/>
                <a:gd name="T65" fmla="*/ 201 h 210"/>
                <a:gd name="T66" fmla="*/ 343 w 394"/>
                <a:gd name="T67" fmla="*/ 201 h 210"/>
                <a:gd name="T68" fmla="*/ 255 w 394"/>
                <a:gd name="T69" fmla="*/ 185 h 210"/>
                <a:gd name="T70" fmla="*/ 258 w 394"/>
                <a:gd name="T71" fmla="*/ 161 h 210"/>
                <a:gd name="T72" fmla="*/ 267 w 394"/>
                <a:gd name="T73" fmla="*/ 161 h 210"/>
                <a:gd name="T74" fmla="*/ 315 w 394"/>
                <a:gd name="T75" fmla="*/ 167 h 210"/>
                <a:gd name="T76" fmla="*/ 354 w 394"/>
                <a:gd name="T77" fmla="*/ 186 h 210"/>
                <a:gd name="T78" fmla="*/ 394 w 394"/>
                <a:gd name="T79" fmla="*/ 195 h 210"/>
                <a:gd name="T80" fmla="*/ 394 w 394"/>
                <a:gd name="T81" fmla="*/ 187 h 210"/>
                <a:gd name="T82" fmla="*/ 326 w 394"/>
                <a:gd name="T83" fmla="*/ 168 h 210"/>
                <a:gd name="T84" fmla="*/ 310 w 394"/>
                <a:gd name="T85" fmla="*/ 156 h 210"/>
                <a:gd name="T86" fmla="*/ 356 w 394"/>
                <a:gd name="T87" fmla="*/ 157 h 210"/>
                <a:gd name="T88" fmla="*/ 382 w 394"/>
                <a:gd name="T89" fmla="*/ 156 h 210"/>
                <a:gd name="T90" fmla="*/ 380 w 394"/>
                <a:gd name="T91" fmla="*/ 152 h 210"/>
                <a:gd name="T92" fmla="*/ 241 w 394"/>
                <a:gd name="T93" fmla="*/ 121 h 210"/>
                <a:gd name="T94" fmla="*/ 237 w 394"/>
                <a:gd name="T95" fmla="*/ 118 h 210"/>
                <a:gd name="T96" fmla="*/ 226 w 394"/>
                <a:gd name="T97" fmla="*/ 114 h 210"/>
                <a:gd name="T98" fmla="*/ 169 w 394"/>
                <a:gd name="T99" fmla="*/ 94 h 210"/>
                <a:gd name="T100" fmla="*/ 76 w 394"/>
                <a:gd name="T101" fmla="*/ 67 h 210"/>
                <a:gd name="T102" fmla="*/ 1 w 394"/>
                <a:gd name="T103"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4" h="210">
                  <a:moveTo>
                    <a:pt x="298" y="155"/>
                  </a:moveTo>
                  <a:cubicBezTo>
                    <a:pt x="295" y="154"/>
                    <a:pt x="292" y="154"/>
                    <a:pt x="289" y="154"/>
                  </a:cubicBezTo>
                  <a:cubicBezTo>
                    <a:pt x="271" y="153"/>
                    <a:pt x="253" y="153"/>
                    <a:pt x="235" y="152"/>
                  </a:cubicBezTo>
                  <a:cubicBezTo>
                    <a:pt x="207" y="149"/>
                    <a:pt x="186" y="132"/>
                    <a:pt x="163" y="118"/>
                  </a:cubicBezTo>
                  <a:cubicBezTo>
                    <a:pt x="184" y="121"/>
                    <a:pt x="207" y="119"/>
                    <a:pt x="228" y="121"/>
                  </a:cubicBezTo>
                  <a:cubicBezTo>
                    <a:pt x="250" y="135"/>
                    <a:pt x="272" y="149"/>
                    <a:pt x="297" y="154"/>
                  </a:cubicBezTo>
                  <a:cubicBezTo>
                    <a:pt x="298" y="155"/>
                    <a:pt x="298" y="155"/>
                    <a:pt x="298" y="155"/>
                  </a:cubicBezTo>
                  <a:moveTo>
                    <a:pt x="129" y="137"/>
                  </a:moveTo>
                  <a:cubicBezTo>
                    <a:pt x="124" y="137"/>
                    <a:pt x="119" y="136"/>
                    <a:pt x="114" y="136"/>
                  </a:cubicBezTo>
                  <a:cubicBezTo>
                    <a:pt x="97" y="134"/>
                    <a:pt x="82" y="126"/>
                    <a:pt x="69" y="115"/>
                  </a:cubicBezTo>
                  <a:cubicBezTo>
                    <a:pt x="66" y="112"/>
                    <a:pt x="62" y="109"/>
                    <a:pt x="58" y="106"/>
                  </a:cubicBezTo>
                  <a:cubicBezTo>
                    <a:pt x="57" y="105"/>
                    <a:pt x="56" y="103"/>
                    <a:pt x="55" y="102"/>
                  </a:cubicBezTo>
                  <a:cubicBezTo>
                    <a:pt x="69" y="106"/>
                    <a:pt x="84" y="105"/>
                    <a:pt x="98" y="107"/>
                  </a:cubicBezTo>
                  <a:cubicBezTo>
                    <a:pt x="118" y="108"/>
                    <a:pt x="136" y="115"/>
                    <a:pt x="155" y="118"/>
                  </a:cubicBezTo>
                  <a:cubicBezTo>
                    <a:pt x="163" y="125"/>
                    <a:pt x="171" y="131"/>
                    <a:pt x="179" y="137"/>
                  </a:cubicBezTo>
                  <a:cubicBezTo>
                    <a:pt x="176" y="136"/>
                    <a:pt x="172" y="136"/>
                    <a:pt x="168" y="136"/>
                  </a:cubicBezTo>
                  <a:cubicBezTo>
                    <a:pt x="166" y="136"/>
                    <a:pt x="164" y="136"/>
                    <a:pt x="161" y="136"/>
                  </a:cubicBezTo>
                  <a:cubicBezTo>
                    <a:pt x="156" y="136"/>
                    <a:pt x="151" y="136"/>
                    <a:pt x="145" y="136"/>
                  </a:cubicBezTo>
                  <a:cubicBezTo>
                    <a:pt x="140" y="136"/>
                    <a:pt x="134" y="137"/>
                    <a:pt x="129" y="137"/>
                  </a:cubicBezTo>
                  <a:moveTo>
                    <a:pt x="190" y="111"/>
                  </a:moveTo>
                  <a:cubicBezTo>
                    <a:pt x="178" y="110"/>
                    <a:pt x="166" y="110"/>
                    <a:pt x="154" y="108"/>
                  </a:cubicBezTo>
                  <a:cubicBezTo>
                    <a:pt x="137" y="104"/>
                    <a:pt x="126" y="93"/>
                    <a:pt x="114" y="83"/>
                  </a:cubicBezTo>
                  <a:cubicBezTo>
                    <a:pt x="112" y="82"/>
                    <a:pt x="110" y="81"/>
                    <a:pt x="108" y="79"/>
                  </a:cubicBezTo>
                  <a:cubicBezTo>
                    <a:pt x="126" y="82"/>
                    <a:pt x="143" y="86"/>
                    <a:pt x="160" y="93"/>
                  </a:cubicBezTo>
                  <a:cubicBezTo>
                    <a:pt x="167" y="99"/>
                    <a:pt x="175" y="104"/>
                    <a:pt x="184" y="108"/>
                  </a:cubicBezTo>
                  <a:cubicBezTo>
                    <a:pt x="186" y="109"/>
                    <a:pt x="188" y="110"/>
                    <a:pt x="190" y="111"/>
                  </a:cubicBezTo>
                  <a:moveTo>
                    <a:pt x="0" y="0"/>
                  </a:moveTo>
                  <a:cubicBezTo>
                    <a:pt x="0" y="6"/>
                    <a:pt x="0" y="6"/>
                    <a:pt x="0" y="6"/>
                  </a:cubicBezTo>
                  <a:cubicBezTo>
                    <a:pt x="1" y="7"/>
                    <a:pt x="2" y="8"/>
                    <a:pt x="3" y="10"/>
                  </a:cubicBezTo>
                  <a:cubicBezTo>
                    <a:pt x="12" y="21"/>
                    <a:pt x="21" y="32"/>
                    <a:pt x="31" y="42"/>
                  </a:cubicBezTo>
                  <a:cubicBezTo>
                    <a:pt x="25" y="40"/>
                    <a:pt x="18" y="39"/>
                    <a:pt x="11" y="39"/>
                  </a:cubicBezTo>
                  <a:cubicBezTo>
                    <a:pt x="9" y="39"/>
                    <a:pt x="6" y="38"/>
                    <a:pt x="3" y="38"/>
                  </a:cubicBezTo>
                  <a:cubicBezTo>
                    <a:pt x="2" y="38"/>
                    <a:pt x="1" y="38"/>
                    <a:pt x="0" y="38"/>
                  </a:cubicBezTo>
                  <a:cubicBezTo>
                    <a:pt x="0" y="45"/>
                    <a:pt x="0" y="45"/>
                    <a:pt x="0" y="45"/>
                  </a:cubicBezTo>
                  <a:cubicBezTo>
                    <a:pt x="1" y="45"/>
                    <a:pt x="2" y="45"/>
                    <a:pt x="3" y="45"/>
                  </a:cubicBezTo>
                  <a:cubicBezTo>
                    <a:pt x="11" y="45"/>
                    <a:pt x="18" y="46"/>
                    <a:pt x="25" y="47"/>
                  </a:cubicBezTo>
                  <a:cubicBezTo>
                    <a:pt x="33" y="48"/>
                    <a:pt x="39" y="51"/>
                    <a:pt x="45" y="54"/>
                  </a:cubicBezTo>
                  <a:cubicBezTo>
                    <a:pt x="49" y="57"/>
                    <a:pt x="53" y="59"/>
                    <a:pt x="56" y="62"/>
                  </a:cubicBezTo>
                  <a:cubicBezTo>
                    <a:pt x="68" y="69"/>
                    <a:pt x="80" y="74"/>
                    <a:pt x="92" y="76"/>
                  </a:cubicBezTo>
                  <a:cubicBezTo>
                    <a:pt x="105" y="85"/>
                    <a:pt x="116" y="96"/>
                    <a:pt x="129" y="105"/>
                  </a:cubicBezTo>
                  <a:cubicBezTo>
                    <a:pt x="124" y="104"/>
                    <a:pt x="119" y="103"/>
                    <a:pt x="115" y="102"/>
                  </a:cubicBezTo>
                  <a:cubicBezTo>
                    <a:pt x="95" y="99"/>
                    <a:pt x="75" y="100"/>
                    <a:pt x="55" y="96"/>
                  </a:cubicBezTo>
                  <a:cubicBezTo>
                    <a:pt x="34" y="91"/>
                    <a:pt x="22" y="71"/>
                    <a:pt x="7" y="56"/>
                  </a:cubicBezTo>
                  <a:cubicBezTo>
                    <a:pt x="6" y="55"/>
                    <a:pt x="5" y="54"/>
                    <a:pt x="3" y="52"/>
                  </a:cubicBezTo>
                  <a:cubicBezTo>
                    <a:pt x="2" y="51"/>
                    <a:pt x="1" y="51"/>
                    <a:pt x="0" y="50"/>
                  </a:cubicBezTo>
                  <a:cubicBezTo>
                    <a:pt x="0" y="59"/>
                    <a:pt x="0" y="59"/>
                    <a:pt x="0" y="59"/>
                  </a:cubicBezTo>
                  <a:cubicBezTo>
                    <a:pt x="0" y="59"/>
                    <a:pt x="0" y="59"/>
                    <a:pt x="0" y="59"/>
                  </a:cubicBezTo>
                  <a:cubicBezTo>
                    <a:pt x="0" y="53"/>
                    <a:pt x="0" y="53"/>
                    <a:pt x="0" y="53"/>
                  </a:cubicBezTo>
                  <a:cubicBezTo>
                    <a:pt x="2" y="55"/>
                    <a:pt x="4" y="56"/>
                    <a:pt x="6" y="57"/>
                  </a:cubicBezTo>
                  <a:cubicBezTo>
                    <a:pt x="13" y="64"/>
                    <a:pt x="19" y="72"/>
                    <a:pt x="27" y="79"/>
                  </a:cubicBezTo>
                  <a:cubicBezTo>
                    <a:pt x="29" y="82"/>
                    <a:pt x="32" y="86"/>
                    <a:pt x="36" y="89"/>
                  </a:cubicBezTo>
                  <a:cubicBezTo>
                    <a:pt x="52" y="106"/>
                    <a:pt x="70" y="123"/>
                    <a:pt x="91" y="131"/>
                  </a:cubicBezTo>
                  <a:cubicBezTo>
                    <a:pt x="113" y="140"/>
                    <a:pt x="133" y="139"/>
                    <a:pt x="156" y="140"/>
                  </a:cubicBezTo>
                  <a:cubicBezTo>
                    <a:pt x="172" y="141"/>
                    <a:pt x="189" y="143"/>
                    <a:pt x="204" y="147"/>
                  </a:cubicBezTo>
                  <a:cubicBezTo>
                    <a:pt x="212" y="152"/>
                    <a:pt x="219" y="157"/>
                    <a:pt x="226" y="162"/>
                  </a:cubicBezTo>
                  <a:cubicBezTo>
                    <a:pt x="228" y="163"/>
                    <a:pt x="229" y="164"/>
                    <a:pt x="230" y="165"/>
                  </a:cubicBezTo>
                  <a:cubicBezTo>
                    <a:pt x="247" y="185"/>
                    <a:pt x="269" y="198"/>
                    <a:pt x="295" y="201"/>
                  </a:cubicBezTo>
                  <a:cubicBezTo>
                    <a:pt x="307" y="205"/>
                    <a:pt x="319" y="207"/>
                    <a:pt x="332" y="207"/>
                  </a:cubicBezTo>
                  <a:cubicBezTo>
                    <a:pt x="337" y="207"/>
                    <a:pt x="343" y="206"/>
                    <a:pt x="348" y="206"/>
                  </a:cubicBezTo>
                  <a:cubicBezTo>
                    <a:pt x="351" y="206"/>
                    <a:pt x="353" y="206"/>
                    <a:pt x="356" y="206"/>
                  </a:cubicBezTo>
                  <a:cubicBezTo>
                    <a:pt x="357" y="206"/>
                    <a:pt x="358" y="206"/>
                    <a:pt x="360" y="206"/>
                  </a:cubicBezTo>
                  <a:cubicBezTo>
                    <a:pt x="361" y="206"/>
                    <a:pt x="362" y="206"/>
                    <a:pt x="363" y="206"/>
                  </a:cubicBezTo>
                  <a:cubicBezTo>
                    <a:pt x="374" y="206"/>
                    <a:pt x="384" y="207"/>
                    <a:pt x="394" y="210"/>
                  </a:cubicBezTo>
                  <a:cubicBezTo>
                    <a:pt x="394" y="202"/>
                    <a:pt x="394" y="202"/>
                    <a:pt x="394" y="202"/>
                  </a:cubicBezTo>
                  <a:cubicBezTo>
                    <a:pt x="394" y="202"/>
                    <a:pt x="394" y="202"/>
                    <a:pt x="394" y="202"/>
                  </a:cubicBezTo>
                  <a:cubicBezTo>
                    <a:pt x="381" y="201"/>
                    <a:pt x="368" y="201"/>
                    <a:pt x="355" y="201"/>
                  </a:cubicBezTo>
                  <a:cubicBezTo>
                    <a:pt x="353" y="201"/>
                    <a:pt x="351" y="201"/>
                    <a:pt x="349" y="201"/>
                  </a:cubicBezTo>
                  <a:cubicBezTo>
                    <a:pt x="347" y="201"/>
                    <a:pt x="345" y="201"/>
                    <a:pt x="343" y="201"/>
                  </a:cubicBezTo>
                  <a:cubicBezTo>
                    <a:pt x="335" y="201"/>
                    <a:pt x="327" y="200"/>
                    <a:pt x="320" y="200"/>
                  </a:cubicBezTo>
                  <a:cubicBezTo>
                    <a:pt x="297" y="199"/>
                    <a:pt x="276" y="195"/>
                    <a:pt x="255" y="185"/>
                  </a:cubicBezTo>
                  <a:cubicBezTo>
                    <a:pt x="243" y="179"/>
                    <a:pt x="235" y="168"/>
                    <a:pt x="225" y="159"/>
                  </a:cubicBezTo>
                  <a:cubicBezTo>
                    <a:pt x="236" y="161"/>
                    <a:pt x="247" y="161"/>
                    <a:pt x="258" y="161"/>
                  </a:cubicBezTo>
                  <a:cubicBezTo>
                    <a:pt x="260" y="161"/>
                    <a:pt x="261" y="161"/>
                    <a:pt x="263" y="161"/>
                  </a:cubicBezTo>
                  <a:cubicBezTo>
                    <a:pt x="264" y="161"/>
                    <a:pt x="266" y="161"/>
                    <a:pt x="267" y="161"/>
                  </a:cubicBezTo>
                  <a:cubicBezTo>
                    <a:pt x="283" y="161"/>
                    <a:pt x="299" y="162"/>
                    <a:pt x="314" y="167"/>
                  </a:cubicBezTo>
                  <a:cubicBezTo>
                    <a:pt x="314" y="167"/>
                    <a:pt x="314" y="167"/>
                    <a:pt x="315" y="167"/>
                  </a:cubicBezTo>
                  <a:cubicBezTo>
                    <a:pt x="315" y="167"/>
                    <a:pt x="315" y="167"/>
                    <a:pt x="315" y="167"/>
                  </a:cubicBezTo>
                  <a:cubicBezTo>
                    <a:pt x="326" y="175"/>
                    <a:pt x="338" y="182"/>
                    <a:pt x="354" y="186"/>
                  </a:cubicBezTo>
                  <a:cubicBezTo>
                    <a:pt x="368" y="189"/>
                    <a:pt x="381" y="191"/>
                    <a:pt x="394" y="195"/>
                  </a:cubicBezTo>
                  <a:cubicBezTo>
                    <a:pt x="394" y="195"/>
                    <a:pt x="394" y="195"/>
                    <a:pt x="394" y="195"/>
                  </a:cubicBezTo>
                  <a:cubicBezTo>
                    <a:pt x="394" y="187"/>
                    <a:pt x="394" y="187"/>
                    <a:pt x="394" y="187"/>
                  </a:cubicBezTo>
                  <a:cubicBezTo>
                    <a:pt x="394" y="187"/>
                    <a:pt x="394" y="187"/>
                    <a:pt x="394" y="187"/>
                  </a:cubicBezTo>
                  <a:cubicBezTo>
                    <a:pt x="390" y="185"/>
                    <a:pt x="386" y="184"/>
                    <a:pt x="382" y="183"/>
                  </a:cubicBezTo>
                  <a:cubicBezTo>
                    <a:pt x="363" y="178"/>
                    <a:pt x="344" y="176"/>
                    <a:pt x="326" y="168"/>
                  </a:cubicBezTo>
                  <a:cubicBezTo>
                    <a:pt x="320" y="165"/>
                    <a:pt x="315" y="160"/>
                    <a:pt x="309" y="156"/>
                  </a:cubicBezTo>
                  <a:cubicBezTo>
                    <a:pt x="309" y="156"/>
                    <a:pt x="310" y="156"/>
                    <a:pt x="310" y="156"/>
                  </a:cubicBezTo>
                  <a:cubicBezTo>
                    <a:pt x="318" y="157"/>
                    <a:pt x="325" y="157"/>
                    <a:pt x="333" y="157"/>
                  </a:cubicBezTo>
                  <a:cubicBezTo>
                    <a:pt x="341" y="157"/>
                    <a:pt x="348" y="157"/>
                    <a:pt x="356" y="157"/>
                  </a:cubicBezTo>
                  <a:cubicBezTo>
                    <a:pt x="364" y="157"/>
                    <a:pt x="372" y="156"/>
                    <a:pt x="379" y="156"/>
                  </a:cubicBezTo>
                  <a:cubicBezTo>
                    <a:pt x="380" y="156"/>
                    <a:pt x="381" y="156"/>
                    <a:pt x="382" y="156"/>
                  </a:cubicBezTo>
                  <a:cubicBezTo>
                    <a:pt x="384" y="156"/>
                    <a:pt x="387" y="156"/>
                    <a:pt x="390" y="156"/>
                  </a:cubicBezTo>
                  <a:cubicBezTo>
                    <a:pt x="388" y="156"/>
                    <a:pt x="384" y="154"/>
                    <a:pt x="380" y="152"/>
                  </a:cubicBezTo>
                  <a:cubicBezTo>
                    <a:pt x="369" y="154"/>
                    <a:pt x="358" y="155"/>
                    <a:pt x="347" y="155"/>
                  </a:cubicBezTo>
                  <a:cubicBezTo>
                    <a:pt x="309" y="155"/>
                    <a:pt x="270" y="143"/>
                    <a:pt x="241" y="121"/>
                  </a:cubicBezTo>
                  <a:cubicBezTo>
                    <a:pt x="239" y="120"/>
                    <a:pt x="237" y="119"/>
                    <a:pt x="235" y="118"/>
                  </a:cubicBezTo>
                  <a:cubicBezTo>
                    <a:pt x="235" y="118"/>
                    <a:pt x="236" y="118"/>
                    <a:pt x="237" y="118"/>
                  </a:cubicBezTo>
                  <a:cubicBezTo>
                    <a:pt x="235" y="117"/>
                    <a:pt x="233" y="115"/>
                    <a:pt x="231" y="114"/>
                  </a:cubicBezTo>
                  <a:cubicBezTo>
                    <a:pt x="230" y="114"/>
                    <a:pt x="228" y="114"/>
                    <a:pt x="226" y="114"/>
                  </a:cubicBezTo>
                  <a:cubicBezTo>
                    <a:pt x="224" y="114"/>
                    <a:pt x="222" y="114"/>
                    <a:pt x="219" y="114"/>
                  </a:cubicBezTo>
                  <a:cubicBezTo>
                    <a:pt x="198" y="112"/>
                    <a:pt x="184" y="105"/>
                    <a:pt x="169" y="94"/>
                  </a:cubicBezTo>
                  <a:cubicBezTo>
                    <a:pt x="157" y="89"/>
                    <a:pt x="145" y="84"/>
                    <a:pt x="133" y="80"/>
                  </a:cubicBezTo>
                  <a:cubicBezTo>
                    <a:pt x="115" y="76"/>
                    <a:pt x="93" y="74"/>
                    <a:pt x="76" y="67"/>
                  </a:cubicBezTo>
                  <a:cubicBezTo>
                    <a:pt x="53" y="59"/>
                    <a:pt x="36" y="44"/>
                    <a:pt x="21" y="25"/>
                  </a:cubicBezTo>
                  <a:cubicBezTo>
                    <a:pt x="13" y="18"/>
                    <a:pt x="6" y="10"/>
                    <a:pt x="1" y="1"/>
                  </a:cubicBezTo>
                  <a:cubicBezTo>
                    <a:pt x="1" y="1"/>
                    <a:pt x="1" y="0"/>
                    <a:pt x="0"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10">
              <a:extLst>
                <a:ext uri="{FF2B5EF4-FFF2-40B4-BE49-F238E27FC236}">
                  <a16:creationId xmlns:a16="http://schemas.microsoft.com/office/drawing/2014/main" id="{225799AE-1711-4DB9-B3B7-EA2191C33F8D}"/>
                </a:ext>
              </a:extLst>
            </p:cNvPr>
            <p:cNvSpPr>
              <a:spLocks/>
            </p:cNvSpPr>
            <p:nvPr/>
          </p:nvSpPr>
          <p:spPr bwMode="auto">
            <a:xfrm>
              <a:off x="3938" y="2713"/>
              <a:ext cx="99" cy="60"/>
            </a:xfrm>
            <a:custGeom>
              <a:avLst/>
              <a:gdLst>
                <a:gd name="T0" fmla="*/ 8 w 42"/>
                <a:gd name="T1" fmla="*/ 0 h 25"/>
                <a:gd name="T2" fmla="*/ 4 w 42"/>
                <a:gd name="T3" fmla="*/ 1 h 25"/>
                <a:gd name="T4" fmla="*/ 2 w 42"/>
                <a:gd name="T5" fmla="*/ 11 h 25"/>
                <a:gd name="T6" fmla="*/ 26 w 42"/>
                <a:gd name="T7" fmla="*/ 24 h 25"/>
                <a:gd name="T8" fmla="*/ 34 w 42"/>
                <a:gd name="T9" fmla="*/ 25 h 25"/>
                <a:gd name="T10" fmla="*/ 38 w 42"/>
                <a:gd name="T11" fmla="*/ 25 h 25"/>
                <a:gd name="T12" fmla="*/ 40 w 42"/>
                <a:gd name="T13" fmla="*/ 17 h 25"/>
                <a:gd name="T14" fmla="*/ 25 w 42"/>
                <a:gd name="T15" fmla="*/ 5 h 25"/>
                <a:gd name="T16" fmla="*/ 8 w 42"/>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5">
                  <a:moveTo>
                    <a:pt x="8" y="0"/>
                  </a:moveTo>
                  <a:cubicBezTo>
                    <a:pt x="7" y="0"/>
                    <a:pt x="6" y="0"/>
                    <a:pt x="4" y="1"/>
                  </a:cubicBezTo>
                  <a:cubicBezTo>
                    <a:pt x="0" y="2"/>
                    <a:pt x="0" y="7"/>
                    <a:pt x="2" y="11"/>
                  </a:cubicBezTo>
                  <a:cubicBezTo>
                    <a:pt x="7" y="17"/>
                    <a:pt x="17" y="22"/>
                    <a:pt x="26" y="24"/>
                  </a:cubicBezTo>
                  <a:cubicBezTo>
                    <a:pt x="29" y="25"/>
                    <a:pt x="32" y="25"/>
                    <a:pt x="34" y="25"/>
                  </a:cubicBezTo>
                  <a:cubicBezTo>
                    <a:pt x="36" y="25"/>
                    <a:pt x="37" y="25"/>
                    <a:pt x="38" y="25"/>
                  </a:cubicBezTo>
                  <a:cubicBezTo>
                    <a:pt x="41" y="24"/>
                    <a:pt x="42" y="20"/>
                    <a:pt x="40" y="17"/>
                  </a:cubicBezTo>
                  <a:cubicBezTo>
                    <a:pt x="37" y="12"/>
                    <a:pt x="30" y="8"/>
                    <a:pt x="25" y="5"/>
                  </a:cubicBezTo>
                  <a:cubicBezTo>
                    <a:pt x="20" y="3"/>
                    <a:pt x="14" y="0"/>
                    <a:pt x="8"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11">
              <a:extLst>
                <a:ext uri="{FF2B5EF4-FFF2-40B4-BE49-F238E27FC236}">
                  <a16:creationId xmlns:a16="http://schemas.microsoft.com/office/drawing/2014/main" id="{ED9D1169-BAA2-4C54-8583-80D77A5D6F95}"/>
                </a:ext>
              </a:extLst>
            </p:cNvPr>
            <p:cNvSpPr>
              <a:spLocks/>
            </p:cNvSpPr>
            <p:nvPr/>
          </p:nvSpPr>
          <p:spPr bwMode="auto">
            <a:xfrm>
              <a:off x="4068" y="2815"/>
              <a:ext cx="109" cy="55"/>
            </a:xfrm>
            <a:custGeom>
              <a:avLst/>
              <a:gdLst>
                <a:gd name="T0" fmla="*/ 10 w 46"/>
                <a:gd name="T1" fmla="*/ 0 h 23"/>
                <a:gd name="T2" fmla="*/ 1 w 46"/>
                <a:gd name="T3" fmla="*/ 5 h 23"/>
                <a:gd name="T4" fmla="*/ 13 w 46"/>
                <a:gd name="T5" fmla="*/ 19 h 23"/>
                <a:gd name="T6" fmla="*/ 27 w 46"/>
                <a:gd name="T7" fmla="*/ 22 h 23"/>
                <a:gd name="T8" fmla="*/ 32 w 46"/>
                <a:gd name="T9" fmla="*/ 23 h 23"/>
                <a:gd name="T10" fmla="*/ 38 w 46"/>
                <a:gd name="T11" fmla="*/ 22 h 23"/>
                <a:gd name="T12" fmla="*/ 42 w 46"/>
                <a:gd name="T13" fmla="*/ 10 h 23"/>
                <a:gd name="T14" fmla="*/ 23 w 46"/>
                <a:gd name="T15" fmla="*/ 2 h 23"/>
                <a:gd name="T16" fmla="*/ 10 w 4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10" y="0"/>
                  </a:moveTo>
                  <a:cubicBezTo>
                    <a:pt x="6" y="0"/>
                    <a:pt x="2" y="1"/>
                    <a:pt x="1" y="5"/>
                  </a:cubicBezTo>
                  <a:cubicBezTo>
                    <a:pt x="0" y="12"/>
                    <a:pt x="9" y="17"/>
                    <a:pt x="13" y="19"/>
                  </a:cubicBezTo>
                  <a:cubicBezTo>
                    <a:pt x="17" y="21"/>
                    <a:pt x="22" y="22"/>
                    <a:pt x="27" y="22"/>
                  </a:cubicBezTo>
                  <a:cubicBezTo>
                    <a:pt x="28" y="23"/>
                    <a:pt x="30" y="23"/>
                    <a:pt x="32" y="23"/>
                  </a:cubicBezTo>
                  <a:cubicBezTo>
                    <a:pt x="34" y="23"/>
                    <a:pt x="36" y="23"/>
                    <a:pt x="38" y="22"/>
                  </a:cubicBezTo>
                  <a:cubicBezTo>
                    <a:pt x="44" y="21"/>
                    <a:pt x="46" y="15"/>
                    <a:pt x="42" y="10"/>
                  </a:cubicBezTo>
                  <a:cubicBezTo>
                    <a:pt x="38" y="5"/>
                    <a:pt x="29" y="3"/>
                    <a:pt x="23" y="2"/>
                  </a:cubicBezTo>
                  <a:cubicBezTo>
                    <a:pt x="20" y="1"/>
                    <a:pt x="15" y="0"/>
                    <a:pt x="10"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2">
              <a:extLst>
                <a:ext uri="{FF2B5EF4-FFF2-40B4-BE49-F238E27FC236}">
                  <a16:creationId xmlns:a16="http://schemas.microsoft.com/office/drawing/2014/main" id="{E3DCB562-E6B7-44F3-B59C-31965BBA376F}"/>
                </a:ext>
              </a:extLst>
            </p:cNvPr>
            <p:cNvSpPr>
              <a:spLocks/>
            </p:cNvSpPr>
            <p:nvPr/>
          </p:nvSpPr>
          <p:spPr bwMode="auto">
            <a:xfrm>
              <a:off x="4177" y="2768"/>
              <a:ext cx="48" cy="33"/>
            </a:xfrm>
            <a:custGeom>
              <a:avLst/>
              <a:gdLst>
                <a:gd name="T0" fmla="*/ 7 w 20"/>
                <a:gd name="T1" fmla="*/ 0 h 14"/>
                <a:gd name="T2" fmla="*/ 6 w 20"/>
                <a:gd name="T3" fmla="*/ 0 h 14"/>
                <a:gd name="T4" fmla="*/ 3 w 20"/>
                <a:gd name="T5" fmla="*/ 1 h 14"/>
                <a:gd name="T6" fmla="*/ 1 w 20"/>
                <a:gd name="T7" fmla="*/ 6 h 14"/>
                <a:gd name="T8" fmla="*/ 13 w 20"/>
                <a:gd name="T9" fmla="*/ 14 h 14"/>
                <a:gd name="T10" fmla="*/ 15 w 20"/>
                <a:gd name="T11" fmla="*/ 14 h 14"/>
                <a:gd name="T12" fmla="*/ 19 w 20"/>
                <a:gd name="T13" fmla="*/ 7 h 14"/>
                <a:gd name="T14" fmla="*/ 13 w 20"/>
                <a:gd name="T15" fmla="*/ 2 h 14"/>
                <a:gd name="T16" fmla="*/ 7 w 20"/>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7" y="0"/>
                  </a:moveTo>
                  <a:cubicBezTo>
                    <a:pt x="6" y="0"/>
                    <a:pt x="6" y="0"/>
                    <a:pt x="6" y="0"/>
                  </a:cubicBezTo>
                  <a:cubicBezTo>
                    <a:pt x="5" y="0"/>
                    <a:pt x="4" y="0"/>
                    <a:pt x="3" y="1"/>
                  </a:cubicBezTo>
                  <a:cubicBezTo>
                    <a:pt x="1" y="1"/>
                    <a:pt x="0" y="4"/>
                    <a:pt x="1" y="6"/>
                  </a:cubicBezTo>
                  <a:cubicBezTo>
                    <a:pt x="2" y="10"/>
                    <a:pt x="8" y="14"/>
                    <a:pt x="13" y="14"/>
                  </a:cubicBezTo>
                  <a:cubicBezTo>
                    <a:pt x="14" y="14"/>
                    <a:pt x="14" y="14"/>
                    <a:pt x="15" y="14"/>
                  </a:cubicBezTo>
                  <a:cubicBezTo>
                    <a:pt x="18" y="13"/>
                    <a:pt x="20" y="11"/>
                    <a:pt x="19" y="7"/>
                  </a:cubicBezTo>
                  <a:cubicBezTo>
                    <a:pt x="18" y="5"/>
                    <a:pt x="15" y="3"/>
                    <a:pt x="13" y="2"/>
                  </a:cubicBezTo>
                  <a:cubicBezTo>
                    <a:pt x="11" y="1"/>
                    <a:pt x="9" y="0"/>
                    <a:pt x="7"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3">
              <a:extLst>
                <a:ext uri="{FF2B5EF4-FFF2-40B4-BE49-F238E27FC236}">
                  <a16:creationId xmlns:a16="http://schemas.microsoft.com/office/drawing/2014/main" id="{0A9C00CE-835E-4BB2-817B-C59A115FB520}"/>
                </a:ext>
              </a:extLst>
            </p:cNvPr>
            <p:cNvSpPr>
              <a:spLocks/>
            </p:cNvSpPr>
            <p:nvPr/>
          </p:nvSpPr>
          <p:spPr bwMode="auto">
            <a:xfrm>
              <a:off x="4318" y="2844"/>
              <a:ext cx="111" cy="59"/>
            </a:xfrm>
            <a:custGeom>
              <a:avLst/>
              <a:gdLst>
                <a:gd name="T0" fmla="*/ 17 w 47"/>
                <a:gd name="T1" fmla="*/ 0 h 25"/>
                <a:gd name="T2" fmla="*/ 6 w 47"/>
                <a:gd name="T3" fmla="*/ 4 h 25"/>
                <a:gd name="T4" fmla="*/ 21 w 47"/>
                <a:gd name="T5" fmla="*/ 21 h 25"/>
                <a:gd name="T6" fmla="*/ 37 w 47"/>
                <a:gd name="T7" fmla="*/ 25 h 25"/>
                <a:gd name="T8" fmla="*/ 47 w 47"/>
                <a:gd name="T9" fmla="*/ 17 h 25"/>
                <a:gd name="T10" fmla="*/ 30 w 47"/>
                <a:gd name="T11" fmla="*/ 3 h 25"/>
                <a:gd name="T12" fmla="*/ 17 w 4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7" h="25">
                  <a:moveTo>
                    <a:pt x="17" y="0"/>
                  </a:moveTo>
                  <a:cubicBezTo>
                    <a:pt x="12" y="0"/>
                    <a:pt x="9" y="1"/>
                    <a:pt x="6" y="4"/>
                  </a:cubicBezTo>
                  <a:cubicBezTo>
                    <a:pt x="0" y="12"/>
                    <a:pt x="12" y="21"/>
                    <a:pt x="21" y="21"/>
                  </a:cubicBezTo>
                  <a:cubicBezTo>
                    <a:pt x="25" y="23"/>
                    <a:pt x="32" y="25"/>
                    <a:pt x="37" y="25"/>
                  </a:cubicBezTo>
                  <a:cubicBezTo>
                    <a:pt x="43" y="25"/>
                    <a:pt x="47" y="23"/>
                    <a:pt x="47" y="17"/>
                  </a:cubicBezTo>
                  <a:cubicBezTo>
                    <a:pt x="46" y="10"/>
                    <a:pt x="36" y="5"/>
                    <a:pt x="30" y="3"/>
                  </a:cubicBezTo>
                  <a:cubicBezTo>
                    <a:pt x="27" y="1"/>
                    <a:pt x="21" y="0"/>
                    <a:pt x="17"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14">
              <a:extLst>
                <a:ext uri="{FF2B5EF4-FFF2-40B4-BE49-F238E27FC236}">
                  <a16:creationId xmlns:a16="http://schemas.microsoft.com/office/drawing/2014/main" id="{F8FA92B8-8994-4676-B602-8993DDA10050}"/>
                </a:ext>
              </a:extLst>
            </p:cNvPr>
            <p:cNvSpPr>
              <a:spLocks/>
            </p:cNvSpPr>
            <p:nvPr/>
          </p:nvSpPr>
          <p:spPr bwMode="auto">
            <a:xfrm>
              <a:off x="4491" y="2958"/>
              <a:ext cx="126" cy="62"/>
            </a:xfrm>
            <a:custGeom>
              <a:avLst/>
              <a:gdLst>
                <a:gd name="T0" fmla="*/ 14 w 53"/>
                <a:gd name="T1" fmla="*/ 0 h 26"/>
                <a:gd name="T2" fmla="*/ 6 w 53"/>
                <a:gd name="T3" fmla="*/ 3 h 26"/>
                <a:gd name="T4" fmla="*/ 9 w 53"/>
                <a:gd name="T5" fmla="*/ 19 h 26"/>
                <a:gd name="T6" fmla="*/ 38 w 53"/>
                <a:gd name="T7" fmla="*/ 26 h 26"/>
                <a:gd name="T8" fmla="*/ 39 w 53"/>
                <a:gd name="T9" fmla="*/ 26 h 26"/>
                <a:gd name="T10" fmla="*/ 52 w 53"/>
                <a:gd name="T11" fmla="*/ 17 h 26"/>
                <a:gd name="T12" fmla="*/ 51 w 53"/>
                <a:gd name="T13" fmla="*/ 11 h 26"/>
                <a:gd name="T14" fmla="*/ 25 w 53"/>
                <a:gd name="T15" fmla="*/ 2 h 26"/>
                <a:gd name="T16" fmla="*/ 14 w 5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6">
                  <a:moveTo>
                    <a:pt x="14" y="0"/>
                  </a:moveTo>
                  <a:cubicBezTo>
                    <a:pt x="11" y="0"/>
                    <a:pt x="8" y="1"/>
                    <a:pt x="6" y="3"/>
                  </a:cubicBezTo>
                  <a:cubicBezTo>
                    <a:pt x="0" y="8"/>
                    <a:pt x="4" y="15"/>
                    <a:pt x="9" y="19"/>
                  </a:cubicBezTo>
                  <a:cubicBezTo>
                    <a:pt x="16" y="25"/>
                    <a:pt x="28" y="26"/>
                    <a:pt x="38" y="26"/>
                  </a:cubicBezTo>
                  <a:cubicBezTo>
                    <a:pt x="38" y="26"/>
                    <a:pt x="39" y="26"/>
                    <a:pt x="39" y="26"/>
                  </a:cubicBezTo>
                  <a:cubicBezTo>
                    <a:pt x="45" y="26"/>
                    <a:pt x="53" y="23"/>
                    <a:pt x="52" y="17"/>
                  </a:cubicBezTo>
                  <a:cubicBezTo>
                    <a:pt x="53" y="15"/>
                    <a:pt x="52" y="13"/>
                    <a:pt x="51" y="11"/>
                  </a:cubicBezTo>
                  <a:cubicBezTo>
                    <a:pt x="46" y="4"/>
                    <a:pt x="32" y="3"/>
                    <a:pt x="25" y="2"/>
                  </a:cubicBezTo>
                  <a:cubicBezTo>
                    <a:pt x="22" y="1"/>
                    <a:pt x="18" y="0"/>
                    <a:pt x="14"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15">
              <a:extLst>
                <a:ext uri="{FF2B5EF4-FFF2-40B4-BE49-F238E27FC236}">
                  <a16:creationId xmlns:a16="http://schemas.microsoft.com/office/drawing/2014/main" id="{84180AA4-EC72-4F7A-8071-6F99ED3B7DB1}"/>
                </a:ext>
              </a:extLst>
            </p:cNvPr>
            <p:cNvSpPr>
              <a:spLocks/>
            </p:cNvSpPr>
            <p:nvPr/>
          </p:nvSpPr>
          <p:spPr bwMode="auto">
            <a:xfrm>
              <a:off x="4688" y="2937"/>
              <a:ext cx="95" cy="43"/>
            </a:xfrm>
            <a:custGeom>
              <a:avLst/>
              <a:gdLst>
                <a:gd name="T0" fmla="*/ 15 w 40"/>
                <a:gd name="T1" fmla="*/ 0 h 18"/>
                <a:gd name="T2" fmla="*/ 8 w 40"/>
                <a:gd name="T3" fmla="*/ 0 h 18"/>
                <a:gd name="T4" fmla="*/ 3 w 40"/>
                <a:gd name="T5" fmla="*/ 8 h 18"/>
                <a:gd name="T6" fmla="*/ 6 w 40"/>
                <a:gd name="T7" fmla="*/ 11 h 18"/>
                <a:gd name="T8" fmla="*/ 18 w 40"/>
                <a:gd name="T9" fmla="*/ 16 h 18"/>
                <a:gd name="T10" fmla="*/ 32 w 40"/>
                <a:gd name="T11" fmla="*/ 18 h 18"/>
                <a:gd name="T12" fmla="*/ 40 w 40"/>
                <a:gd name="T13" fmla="*/ 15 h 18"/>
                <a:gd name="T14" fmla="*/ 40 w 40"/>
                <a:gd name="T15" fmla="*/ 7 h 18"/>
                <a:gd name="T16" fmla="*/ 15 w 4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
                  <a:moveTo>
                    <a:pt x="15" y="0"/>
                  </a:moveTo>
                  <a:cubicBezTo>
                    <a:pt x="12" y="0"/>
                    <a:pt x="10" y="0"/>
                    <a:pt x="8" y="0"/>
                  </a:cubicBezTo>
                  <a:cubicBezTo>
                    <a:pt x="4" y="1"/>
                    <a:pt x="0" y="4"/>
                    <a:pt x="3" y="8"/>
                  </a:cubicBezTo>
                  <a:cubicBezTo>
                    <a:pt x="3" y="9"/>
                    <a:pt x="5" y="10"/>
                    <a:pt x="6" y="11"/>
                  </a:cubicBezTo>
                  <a:cubicBezTo>
                    <a:pt x="9" y="14"/>
                    <a:pt x="14" y="15"/>
                    <a:pt x="18" y="16"/>
                  </a:cubicBezTo>
                  <a:cubicBezTo>
                    <a:pt x="20" y="16"/>
                    <a:pt x="26" y="18"/>
                    <a:pt x="32" y="18"/>
                  </a:cubicBezTo>
                  <a:cubicBezTo>
                    <a:pt x="35" y="18"/>
                    <a:pt x="38" y="17"/>
                    <a:pt x="40" y="15"/>
                  </a:cubicBezTo>
                  <a:cubicBezTo>
                    <a:pt x="40" y="7"/>
                    <a:pt x="40" y="7"/>
                    <a:pt x="40" y="7"/>
                  </a:cubicBezTo>
                  <a:cubicBezTo>
                    <a:pt x="36" y="1"/>
                    <a:pt x="24" y="0"/>
                    <a:pt x="15" y="0"/>
                  </a:cubicBezTo>
                </a:path>
              </a:pathLst>
            </a:custGeom>
            <a:solidFill>
              <a:srgbClr val="F45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16">
              <a:extLst>
                <a:ext uri="{FF2B5EF4-FFF2-40B4-BE49-F238E27FC236}">
                  <a16:creationId xmlns:a16="http://schemas.microsoft.com/office/drawing/2014/main" id="{861D23C8-DD9D-4C82-AD74-70A4A9C32042}"/>
                </a:ext>
              </a:extLst>
            </p:cNvPr>
            <p:cNvSpPr>
              <a:spLocks/>
            </p:cNvSpPr>
            <p:nvPr/>
          </p:nvSpPr>
          <p:spPr bwMode="auto">
            <a:xfrm>
              <a:off x="4786" y="2930"/>
              <a:ext cx="0" cy="123"/>
            </a:xfrm>
            <a:custGeom>
              <a:avLst/>
              <a:gdLst>
                <a:gd name="T0" fmla="*/ 0 h 52"/>
                <a:gd name="T1" fmla="*/ 52 h 52"/>
                <a:gd name="T2" fmla="*/ 52 h 52"/>
                <a:gd name="T3" fmla="*/ 1 h 52"/>
                <a:gd name="T4" fmla="*/ 0 h 52"/>
                <a:gd name="T5" fmla="*/ 0 h 52"/>
              </a:gdLst>
              <a:ahLst/>
              <a:cxnLst>
                <a:cxn ang="0">
                  <a:pos x="0" y="T0"/>
                </a:cxn>
                <a:cxn ang="0">
                  <a:pos x="0" y="T1"/>
                </a:cxn>
                <a:cxn ang="0">
                  <a:pos x="0" y="T2"/>
                </a:cxn>
                <a:cxn ang="0">
                  <a:pos x="0" y="T3"/>
                </a:cxn>
                <a:cxn ang="0">
                  <a:pos x="0" y="T4"/>
                </a:cxn>
                <a:cxn ang="0">
                  <a:pos x="0" y="T5"/>
                </a:cxn>
              </a:cxnLst>
              <a:rect l="0" t="0" r="r" b="b"/>
              <a:pathLst>
                <a:path h="52">
                  <a:moveTo>
                    <a:pt x="0" y="0"/>
                  </a:moveTo>
                  <a:cubicBezTo>
                    <a:pt x="0" y="52"/>
                    <a:pt x="0" y="52"/>
                    <a:pt x="0" y="52"/>
                  </a:cubicBezTo>
                  <a:cubicBezTo>
                    <a:pt x="0" y="52"/>
                    <a:pt x="0" y="52"/>
                    <a:pt x="0" y="52"/>
                  </a:cubicBezTo>
                  <a:cubicBezTo>
                    <a:pt x="0" y="1"/>
                    <a:pt x="0" y="1"/>
                    <a:pt x="0" y="1"/>
                  </a:cubicBezTo>
                  <a:cubicBezTo>
                    <a:pt x="0" y="1"/>
                    <a:pt x="0" y="0"/>
                    <a:pt x="0" y="0"/>
                  </a:cubicBezTo>
                  <a:cubicBezTo>
                    <a:pt x="0" y="0"/>
                    <a:pt x="0" y="0"/>
                    <a:pt x="0" y="0"/>
                  </a:cubicBezTo>
                </a:path>
              </a:pathLst>
            </a:custGeom>
            <a:solidFill>
              <a:srgbClr val="E8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17">
              <a:extLst>
                <a:ext uri="{FF2B5EF4-FFF2-40B4-BE49-F238E27FC236}">
                  <a16:creationId xmlns:a16="http://schemas.microsoft.com/office/drawing/2014/main" id="{58F4F397-47E3-44A0-912B-E51D2656963B}"/>
                </a:ext>
              </a:extLst>
            </p:cNvPr>
            <p:cNvSpPr>
              <a:spLocks/>
            </p:cNvSpPr>
            <p:nvPr/>
          </p:nvSpPr>
          <p:spPr bwMode="auto">
            <a:xfrm>
              <a:off x="4786" y="2930"/>
              <a:ext cx="7" cy="126"/>
            </a:xfrm>
            <a:custGeom>
              <a:avLst/>
              <a:gdLst>
                <a:gd name="T0" fmla="*/ 0 w 3"/>
                <a:gd name="T1" fmla="*/ 0 h 53"/>
                <a:gd name="T2" fmla="*/ 0 w 3"/>
                <a:gd name="T3" fmla="*/ 1 h 53"/>
                <a:gd name="T4" fmla="*/ 0 w 3"/>
                <a:gd name="T5" fmla="*/ 52 h 53"/>
                <a:gd name="T6" fmla="*/ 3 w 3"/>
                <a:gd name="T7" fmla="*/ 53 h 53"/>
                <a:gd name="T8" fmla="*/ 3 w 3"/>
                <a:gd name="T9" fmla="*/ 1 h 53"/>
                <a:gd name="T10" fmla="*/ 0 w 3"/>
                <a:gd name="T11" fmla="*/ 0 h 53"/>
              </a:gdLst>
              <a:ahLst/>
              <a:cxnLst>
                <a:cxn ang="0">
                  <a:pos x="T0" y="T1"/>
                </a:cxn>
                <a:cxn ang="0">
                  <a:pos x="T2" y="T3"/>
                </a:cxn>
                <a:cxn ang="0">
                  <a:pos x="T4" y="T5"/>
                </a:cxn>
                <a:cxn ang="0">
                  <a:pos x="T6" y="T7"/>
                </a:cxn>
                <a:cxn ang="0">
                  <a:pos x="T8" y="T9"/>
                </a:cxn>
                <a:cxn ang="0">
                  <a:pos x="T10" y="T11"/>
                </a:cxn>
              </a:cxnLst>
              <a:rect l="0" t="0" r="r" b="b"/>
              <a:pathLst>
                <a:path w="3" h="53">
                  <a:moveTo>
                    <a:pt x="0" y="0"/>
                  </a:moveTo>
                  <a:cubicBezTo>
                    <a:pt x="0" y="0"/>
                    <a:pt x="0" y="1"/>
                    <a:pt x="0" y="1"/>
                  </a:cubicBezTo>
                  <a:cubicBezTo>
                    <a:pt x="0" y="52"/>
                    <a:pt x="0" y="52"/>
                    <a:pt x="0" y="52"/>
                  </a:cubicBezTo>
                  <a:cubicBezTo>
                    <a:pt x="1" y="52"/>
                    <a:pt x="2" y="52"/>
                    <a:pt x="3" y="53"/>
                  </a:cubicBezTo>
                  <a:cubicBezTo>
                    <a:pt x="3" y="1"/>
                    <a:pt x="3" y="1"/>
                    <a:pt x="3" y="1"/>
                  </a:cubicBezTo>
                  <a:cubicBezTo>
                    <a:pt x="2" y="1"/>
                    <a:pt x="1" y="1"/>
                    <a:pt x="0" y="0"/>
                  </a:cubicBezTo>
                </a:path>
              </a:pathLst>
            </a:custGeom>
            <a:solidFill>
              <a:srgbClr val="E8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18">
              <a:extLst>
                <a:ext uri="{FF2B5EF4-FFF2-40B4-BE49-F238E27FC236}">
                  <a16:creationId xmlns:a16="http://schemas.microsoft.com/office/drawing/2014/main" id="{29D66F0A-2756-4CA5-AD3B-6214A05C3B62}"/>
                </a:ext>
              </a:extLst>
            </p:cNvPr>
            <p:cNvSpPr>
              <a:spLocks noEditPoints="1"/>
            </p:cNvSpPr>
            <p:nvPr/>
          </p:nvSpPr>
          <p:spPr bwMode="auto">
            <a:xfrm>
              <a:off x="3857" y="2701"/>
              <a:ext cx="929" cy="493"/>
            </a:xfrm>
            <a:custGeom>
              <a:avLst/>
              <a:gdLst>
                <a:gd name="T0" fmla="*/ 384 w 391"/>
                <a:gd name="T1" fmla="*/ 179 h 207"/>
                <a:gd name="T2" fmla="*/ 353 w 391"/>
                <a:gd name="T3" fmla="*/ 164 h 207"/>
                <a:gd name="T4" fmla="*/ 363 w 391"/>
                <a:gd name="T5" fmla="*/ 155 h 207"/>
                <a:gd name="T6" fmla="*/ 377 w 391"/>
                <a:gd name="T7" fmla="*/ 158 h 207"/>
                <a:gd name="T8" fmla="*/ 390 w 391"/>
                <a:gd name="T9" fmla="*/ 164 h 207"/>
                <a:gd name="T10" fmla="*/ 390 w 391"/>
                <a:gd name="T11" fmla="*/ 179 h 207"/>
                <a:gd name="T12" fmla="*/ 389 w 391"/>
                <a:gd name="T13" fmla="*/ 179 h 207"/>
                <a:gd name="T14" fmla="*/ 384 w 391"/>
                <a:gd name="T15" fmla="*/ 179 h 207"/>
                <a:gd name="T16" fmla="*/ 308 w 391"/>
                <a:gd name="T17" fmla="*/ 146 h 207"/>
                <a:gd name="T18" fmla="*/ 360 w 391"/>
                <a:gd name="T19" fmla="*/ 178 h 207"/>
                <a:gd name="T20" fmla="*/ 391 w 391"/>
                <a:gd name="T21" fmla="*/ 202 h 207"/>
                <a:gd name="T22" fmla="*/ 391 w 391"/>
                <a:gd name="T23" fmla="*/ 150 h 207"/>
                <a:gd name="T24" fmla="*/ 361 w 391"/>
                <a:gd name="T25" fmla="*/ 148 h 207"/>
                <a:gd name="T26" fmla="*/ 308 w 391"/>
                <a:gd name="T27" fmla="*/ 146 h 207"/>
                <a:gd name="T28" fmla="*/ 238 w 391"/>
                <a:gd name="T29" fmla="*/ 135 h 207"/>
                <a:gd name="T30" fmla="*/ 235 w 391"/>
                <a:gd name="T31" fmla="*/ 135 h 207"/>
                <a:gd name="T32" fmla="*/ 216 w 391"/>
                <a:gd name="T33" fmla="*/ 136 h 207"/>
                <a:gd name="T34" fmla="*/ 382 w 391"/>
                <a:gd name="T35" fmla="*/ 207 h 207"/>
                <a:gd name="T36" fmla="*/ 301 w 391"/>
                <a:gd name="T37" fmla="*/ 151 h 207"/>
                <a:gd name="T38" fmla="*/ 275 w 391"/>
                <a:gd name="T39" fmla="*/ 140 h 207"/>
                <a:gd name="T40" fmla="*/ 268 w 391"/>
                <a:gd name="T41" fmla="*/ 138 h 207"/>
                <a:gd name="T42" fmla="*/ 238 w 391"/>
                <a:gd name="T43" fmla="*/ 135 h 207"/>
                <a:gd name="T44" fmla="*/ 195 w 391"/>
                <a:gd name="T45" fmla="*/ 112 h 207"/>
                <a:gd name="T46" fmla="*/ 165 w 391"/>
                <a:gd name="T47" fmla="*/ 101 h 207"/>
                <a:gd name="T48" fmla="*/ 169 w 391"/>
                <a:gd name="T49" fmla="*/ 92 h 207"/>
                <a:gd name="T50" fmla="*/ 174 w 391"/>
                <a:gd name="T51" fmla="*/ 92 h 207"/>
                <a:gd name="T52" fmla="*/ 189 w 391"/>
                <a:gd name="T53" fmla="*/ 94 h 207"/>
                <a:gd name="T54" fmla="*/ 202 w 391"/>
                <a:gd name="T55" fmla="*/ 107 h 207"/>
                <a:gd name="T56" fmla="*/ 195 w 391"/>
                <a:gd name="T57" fmla="*/ 112 h 207"/>
                <a:gd name="T58" fmla="*/ 155 w 391"/>
                <a:gd name="T59" fmla="*/ 81 h 207"/>
                <a:gd name="T60" fmla="*/ 148 w 391"/>
                <a:gd name="T61" fmla="*/ 82 h 207"/>
                <a:gd name="T62" fmla="*/ 127 w 391"/>
                <a:gd name="T63" fmla="*/ 82 h 207"/>
                <a:gd name="T64" fmla="*/ 115 w 391"/>
                <a:gd name="T65" fmla="*/ 82 h 207"/>
                <a:gd name="T66" fmla="*/ 148 w 391"/>
                <a:gd name="T67" fmla="*/ 107 h 207"/>
                <a:gd name="T68" fmla="*/ 205 w 391"/>
                <a:gd name="T69" fmla="*/ 132 h 207"/>
                <a:gd name="T70" fmla="*/ 243 w 391"/>
                <a:gd name="T71" fmla="*/ 128 h 207"/>
                <a:gd name="T72" fmla="*/ 244 w 391"/>
                <a:gd name="T73" fmla="*/ 128 h 207"/>
                <a:gd name="T74" fmla="*/ 245 w 391"/>
                <a:gd name="T75" fmla="*/ 128 h 207"/>
                <a:gd name="T76" fmla="*/ 244 w 391"/>
                <a:gd name="T77" fmla="*/ 127 h 207"/>
                <a:gd name="T78" fmla="*/ 213 w 391"/>
                <a:gd name="T79" fmla="*/ 94 h 207"/>
                <a:gd name="T80" fmla="*/ 197 w 391"/>
                <a:gd name="T81" fmla="*/ 88 h 207"/>
                <a:gd name="T82" fmla="*/ 155 w 391"/>
                <a:gd name="T83" fmla="*/ 81 h 207"/>
                <a:gd name="T84" fmla="*/ 0 w 391"/>
                <a:gd name="T85" fmla="*/ 30 h 207"/>
                <a:gd name="T86" fmla="*/ 0 w 391"/>
                <a:gd name="T87" fmla="*/ 45 h 207"/>
                <a:gd name="T88" fmla="*/ 26 w 391"/>
                <a:gd name="T89" fmla="*/ 56 h 207"/>
                <a:gd name="T90" fmla="*/ 25 w 391"/>
                <a:gd name="T91" fmla="*/ 54 h 207"/>
                <a:gd name="T92" fmla="*/ 27 w 391"/>
                <a:gd name="T93" fmla="*/ 45 h 207"/>
                <a:gd name="T94" fmla="*/ 32 w 391"/>
                <a:gd name="T95" fmla="*/ 44 h 207"/>
                <a:gd name="T96" fmla="*/ 49 w 391"/>
                <a:gd name="T97" fmla="*/ 53 h 207"/>
                <a:gd name="T98" fmla="*/ 53 w 391"/>
                <a:gd name="T99" fmla="*/ 61 h 207"/>
                <a:gd name="T100" fmla="*/ 47 w 391"/>
                <a:gd name="T101" fmla="*/ 64 h 207"/>
                <a:gd name="T102" fmla="*/ 46 w 391"/>
                <a:gd name="T103" fmla="*/ 64 h 207"/>
                <a:gd name="T104" fmla="*/ 45 w 391"/>
                <a:gd name="T105" fmla="*/ 64 h 207"/>
                <a:gd name="T106" fmla="*/ 124 w 391"/>
                <a:gd name="T107" fmla="*/ 97 h 207"/>
                <a:gd name="T108" fmla="*/ 100 w 391"/>
                <a:gd name="T109" fmla="*/ 79 h 207"/>
                <a:gd name="T110" fmla="*/ 51 w 391"/>
                <a:gd name="T111" fmla="*/ 48 h 207"/>
                <a:gd name="T112" fmla="*/ 28 w 391"/>
                <a:gd name="T113" fmla="*/ 36 h 207"/>
                <a:gd name="T114" fmla="*/ 0 w 391"/>
                <a:gd name="T115" fmla="*/ 30 h 207"/>
                <a:gd name="T116" fmla="*/ 0 w 391"/>
                <a:gd name="T117" fmla="*/ 0 h 207"/>
                <a:gd name="T118" fmla="*/ 0 w 391"/>
                <a:gd name="T119" fmla="*/ 24 h 207"/>
                <a:gd name="T120" fmla="*/ 29 w 391"/>
                <a:gd name="T121" fmla="*/ 29 h 207"/>
                <a:gd name="T122" fmla="*/ 6 w 391"/>
                <a:gd name="T123" fmla="*/ 5 h 207"/>
                <a:gd name="T124" fmla="*/ 0 w 391"/>
                <a:gd name="T1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 h="207">
                  <a:moveTo>
                    <a:pt x="384" y="179"/>
                  </a:moveTo>
                  <a:cubicBezTo>
                    <a:pt x="373" y="179"/>
                    <a:pt x="356" y="175"/>
                    <a:pt x="353" y="164"/>
                  </a:cubicBezTo>
                  <a:cubicBezTo>
                    <a:pt x="351" y="157"/>
                    <a:pt x="357" y="155"/>
                    <a:pt x="363" y="155"/>
                  </a:cubicBezTo>
                  <a:cubicBezTo>
                    <a:pt x="368" y="155"/>
                    <a:pt x="374" y="157"/>
                    <a:pt x="377" y="158"/>
                  </a:cubicBezTo>
                  <a:cubicBezTo>
                    <a:pt x="381" y="159"/>
                    <a:pt x="386" y="162"/>
                    <a:pt x="390" y="164"/>
                  </a:cubicBezTo>
                  <a:cubicBezTo>
                    <a:pt x="390" y="179"/>
                    <a:pt x="390" y="179"/>
                    <a:pt x="390" y="179"/>
                  </a:cubicBezTo>
                  <a:cubicBezTo>
                    <a:pt x="390" y="179"/>
                    <a:pt x="389" y="179"/>
                    <a:pt x="389" y="179"/>
                  </a:cubicBezTo>
                  <a:cubicBezTo>
                    <a:pt x="387" y="179"/>
                    <a:pt x="386" y="179"/>
                    <a:pt x="384" y="179"/>
                  </a:cubicBezTo>
                  <a:moveTo>
                    <a:pt x="308" y="146"/>
                  </a:moveTo>
                  <a:cubicBezTo>
                    <a:pt x="326" y="155"/>
                    <a:pt x="344" y="166"/>
                    <a:pt x="360" y="178"/>
                  </a:cubicBezTo>
                  <a:cubicBezTo>
                    <a:pt x="370" y="185"/>
                    <a:pt x="381" y="193"/>
                    <a:pt x="391" y="202"/>
                  </a:cubicBezTo>
                  <a:cubicBezTo>
                    <a:pt x="391" y="150"/>
                    <a:pt x="391" y="150"/>
                    <a:pt x="391" y="150"/>
                  </a:cubicBezTo>
                  <a:cubicBezTo>
                    <a:pt x="381" y="149"/>
                    <a:pt x="371" y="148"/>
                    <a:pt x="361" y="148"/>
                  </a:cubicBezTo>
                  <a:cubicBezTo>
                    <a:pt x="343" y="147"/>
                    <a:pt x="326" y="147"/>
                    <a:pt x="308" y="146"/>
                  </a:cubicBezTo>
                  <a:moveTo>
                    <a:pt x="238" y="135"/>
                  </a:moveTo>
                  <a:cubicBezTo>
                    <a:pt x="237" y="135"/>
                    <a:pt x="236" y="135"/>
                    <a:pt x="235" y="135"/>
                  </a:cubicBezTo>
                  <a:cubicBezTo>
                    <a:pt x="228" y="135"/>
                    <a:pt x="222" y="136"/>
                    <a:pt x="216" y="136"/>
                  </a:cubicBezTo>
                  <a:cubicBezTo>
                    <a:pt x="382" y="207"/>
                    <a:pt x="382" y="207"/>
                    <a:pt x="382" y="207"/>
                  </a:cubicBezTo>
                  <a:cubicBezTo>
                    <a:pt x="356" y="187"/>
                    <a:pt x="331" y="165"/>
                    <a:pt x="301" y="151"/>
                  </a:cubicBezTo>
                  <a:cubicBezTo>
                    <a:pt x="292" y="147"/>
                    <a:pt x="284" y="143"/>
                    <a:pt x="275" y="140"/>
                  </a:cubicBezTo>
                  <a:cubicBezTo>
                    <a:pt x="273" y="140"/>
                    <a:pt x="270" y="139"/>
                    <a:pt x="268" y="138"/>
                  </a:cubicBezTo>
                  <a:cubicBezTo>
                    <a:pt x="259" y="136"/>
                    <a:pt x="249" y="135"/>
                    <a:pt x="238" y="135"/>
                  </a:cubicBezTo>
                  <a:moveTo>
                    <a:pt x="195" y="112"/>
                  </a:moveTo>
                  <a:cubicBezTo>
                    <a:pt x="185" y="112"/>
                    <a:pt x="168" y="104"/>
                    <a:pt x="165" y="101"/>
                  </a:cubicBezTo>
                  <a:cubicBezTo>
                    <a:pt x="162" y="97"/>
                    <a:pt x="164" y="93"/>
                    <a:pt x="169" y="92"/>
                  </a:cubicBezTo>
                  <a:cubicBezTo>
                    <a:pt x="171" y="92"/>
                    <a:pt x="172" y="92"/>
                    <a:pt x="174" y="92"/>
                  </a:cubicBezTo>
                  <a:cubicBezTo>
                    <a:pt x="179" y="92"/>
                    <a:pt x="184" y="93"/>
                    <a:pt x="189" y="94"/>
                  </a:cubicBezTo>
                  <a:cubicBezTo>
                    <a:pt x="196" y="96"/>
                    <a:pt x="202" y="100"/>
                    <a:pt x="202" y="107"/>
                  </a:cubicBezTo>
                  <a:cubicBezTo>
                    <a:pt x="203" y="111"/>
                    <a:pt x="200" y="112"/>
                    <a:pt x="195" y="112"/>
                  </a:cubicBezTo>
                  <a:moveTo>
                    <a:pt x="155" y="81"/>
                  </a:moveTo>
                  <a:cubicBezTo>
                    <a:pt x="153" y="81"/>
                    <a:pt x="150" y="81"/>
                    <a:pt x="148" y="82"/>
                  </a:cubicBezTo>
                  <a:cubicBezTo>
                    <a:pt x="141" y="82"/>
                    <a:pt x="134" y="82"/>
                    <a:pt x="127" y="82"/>
                  </a:cubicBezTo>
                  <a:cubicBezTo>
                    <a:pt x="123" y="82"/>
                    <a:pt x="119" y="82"/>
                    <a:pt x="115" y="82"/>
                  </a:cubicBezTo>
                  <a:cubicBezTo>
                    <a:pt x="121" y="87"/>
                    <a:pt x="137" y="99"/>
                    <a:pt x="148" y="107"/>
                  </a:cubicBezTo>
                  <a:cubicBezTo>
                    <a:pt x="205" y="132"/>
                    <a:pt x="205" y="132"/>
                    <a:pt x="205" y="132"/>
                  </a:cubicBezTo>
                  <a:cubicBezTo>
                    <a:pt x="218" y="129"/>
                    <a:pt x="231" y="128"/>
                    <a:pt x="243" y="128"/>
                  </a:cubicBezTo>
                  <a:cubicBezTo>
                    <a:pt x="244" y="128"/>
                    <a:pt x="244" y="128"/>
                    <a:pt x="244" y="128"/>
                  </a:cubicBezTo>
                  <a:cubicBezTo>
                    <a:pt x="245" y="128"/>
                    <a:pt x="245" y="128"/>
                    <a:pt x="245" y="128"/>
                  </a:cubicBezTo>
                  <a:cubicBezTo>
                    <a:pt x="244" y="127"/>
                    <a:pt x="244" y="127"/>
                    <a:pt x="244" y="127"/>
                  </a:cubicBezTo>
                  <a:cubicBezTo>
                    <a:pt x="231" y="118"/>
                    <a:pt x="222" y="106"/>
                    <a:pt x="213" y="94"/>
                  </a:cubicBezTo>
                  <a:cubicBezTo>
                    <a:pt x="207" y="93"/>
                    <a:pt x="202" y="90"/>
                    <a:pt x="197" y="88"/>
                  </a:cubicBezTo>
                  <a:cubicBezTo>
                    <a:pt x="183" y="84"/>
                    <a:pt x="170" y="81"/>
                    <a:pt x="155" y="81"/>
                  </a:cubicBezTo>
                  <a:moveTo>
                    <a:pt x="0" y="30"/>
                  </a:moveTo>
                  <a:cubicBezTo>
                    <a:pt x="0" y="45"/>
                    <a:pt x="0" y="45"/>
                    <a:pt x="0" y="45"/>
                  </a:cubicBezTo>
                  <a:cubicBezTo>
                    <a:pt x="26" y="56"/>
                    <a:pt x="26" y="56"/>
                    <a:pt x="26" y="56"/>
                  </a:cubicBezTo>
                  <a:cubicBezTo>
                    <a:pt x="26" y="55"/>
                    <a:pt x="26" y="55"/>
                    <a:pt x="25" y="54"/>
                  </a:cubicBezTo>
                  <a:cubicBezTo>
                    <a:pt x="22" y="51"/>
                    <a:pt x="22" y="47"/>
                    <a:pt x="27" y="45"/>
                  </a:cubicBezTo>
                  <a:cubicBezTo>
                    <a:pt x="28" y="45"/>
                    <a:pt x="30" y="44"/>
                    <a:pt x="32" y="44"/>
                  </a:cubicBezTo>
                  <a:cubicBezTo>
                    <a:pt x="38" y="44"/>
                    <a:pt x="44" y="48"/>
                    <a:pt x="49" y="53"/>
                  </a:cubicBezTo>
                  <a:cubicBezTo>
                    <a:pt x="51" y="55"/>
                    <a:pt x="54" y="58"/>
                    <a:pt x="53" y="61"/>
                  </a:cubicBezTo>
                  <a:cubicBezTo>
                    <a:pt x="52" y="63"/>
                    <a:pt x="49" y="64"/>
                    <a:pt x="47" y="64"/>
                  </a:cubicBezTo>
                  <a:cubicBezTo>
                    <a:pt x="46" y="64"/>
                    <a:pt x="46" y="64"/>
                    <a:pt x="46" y="64"/>
                  </a:cubicBezTo>
                  <a:cubicBezTo>
                    <a:pt x="45" y="64"/>
                    <a:pt x="45" y="64"/>
                    <a:pt x="45" y="64"/>
                  </a:cubicBezTo>
                  <a:cubicBezTo>
                    <a:pt x="124" y="97"/>
                    <a:pt x="124" y="97"/>
                    <a:pt x="124" y="97"/>
                  </a:cubicBezTo>
                  <a:cubicBezTo>
                    <a:pt x="116" y="91"/>
                    <a:pt x="109" y="85"/>
                    <a:pt x="100" y="79"/>
                  </a:cubicBezTo>
                  <a:cubicBezTo>
                    <a:pt x="81" y="74"/>
                    <a:pt x="65" y="62"/>
                    <a:pt x="51" y="48"/>
                  </a:cubicBezTo>
                  <a:cubicBezTo>
                    <a:pt x="44" y="43"/>
                    <a:pt x="36" y="38"/>
                    <a:pt x="28" y="36"/>
                  </a:cubicBezTo>
                  <a:cubicBezTo>
                    <a:pt x="19" y="32"/>
                    <a:pt x="10" y="31"/>
                    <a:pt x="0" y="30"/>
                  </a:cubicBezTo>
                  <a:moveTo>
                    <a:pt x="0" y="0"/>
                  </a:moveTo>
                  <a:cubicBezTo>
                    <a:pt x="0" y="24"/>
                    <a:pt x="0" y="24"/>
                    <a:pt x="0" y="24"/>
                  </a:cubicBezTo>
                  <a:cubicBezTo>
                    <a:pt x="10" y="24"/>
                    <a:pt x="20" y="26"/>
                    <a:pt x="29" y="29"/>
                  </a:cubicBezTo>
                  <a:cubicBezTo>
                    <a:pt x="20" y="23"/>
                    <a:pt x="13" y="14"/>
                    <a:pt x="6" y="5"/>
                  </a:cubicBezTo>
                  <a:cubicBezTo>
                    <a:pt x="4" y="3"/>
                    <a:pt x="2" y="2"/>
                    <a:pt x="0" y="0"/>
                  </a:cubicBezTo>
                </a:path>
              </a:pathLst>
            </a:custGeom>
            <a:solidFill>
              <a:srgbClr val="F8C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19">
              <a:extLst>
                <a:ext uri="{FF2B5EF4-FFF2-40B4-BE49-F238E27FC236}">
                  <a16:creationId xmlns:a16="http://schemas.microsoft.com/office/drawing/2014/main" id="{A2D3CE23-EE64-46BF-AC2C-95D3A52FAD1B}"/>
                </a:ext>
              </a:extLst>
            </p:cNvPr>
            <p:cNvSpPr>
              <a:spLocks noEditPoints="1"/>
            </p:cNvSpPr>
            <p:nvPr/>
          </p:nvSpPr>
          <p:spPr bwMode="auto">
            <a:xfrm>
              <a:off x="3850" y="2694"/>
              <a:ext cx="936" cy="516"/>
            </a:xfrm>
            <a:custGeom>
              <a:avLst/>
              <a:gdLst>
                <a:gd name="T0" fmla="*/ 394 w 394"/>
                <a:gd name="T1" fmla="*/ 153 h 217"/>
                <a:gd name="T2" fmla="*/ 394 w 394"/>
                <a:gd name="T3" fmla="*/ 205 h 217"/>
                <a:gd name="T4" fmla="*/ 394 w 394"/>
                <a:gd name="T5" fmla="*/ 205 h 217"/>
                <a:gd name="T6" fmla="*/ 394 w 394"/>
                <a:gd name="T7" fmla="*/ 153 h 217"/>
                <a:gd name="T8" fmla="*/ 394 w 394"/>
                <a:gd name="T9" fmla="*/ 153 h 217"/>
                <a:gd name="T10" fmla="*/ 219 w 394"/>
                <a:gd name="T11" fmla="*/ 139 h 217"/>
                <a:gd name="T12" fmla="*/ 213 w 394"/>
                <a:gd name="T13" fmla="*/ 140 h 217"/>
                <a:gd name="T14" fmla="*/ 394 w 394"/>
                <a:gd name="T15" fmla="*/ 217 h 217"/>
                <a:gd name="T16" fmla="*/ 394 w 394"/>
                <a:gd name="T17" fmla="*/ 216 h 217"/>
                <a:gd name="T18" fmla="*/ 385 w 394"/>
                <a:gd name="T19" fmla="*/ 210 h 217"/>
                <a:gd name="T20" fmla="*/ 219 w 394"/>
                <a:gd name="T21" fmla="*/ 139 h 217"/>
                <a:gd name="T22" fmla="*/ 203 w 394"/>
                <a:gd name="T23" fmla="*/ 136 h 217"/>
                <a:gd name="T24" fmla="*/ 212 w 394"/>
                <a:gd name="T25" fmla="*/ 140 h 217"/>
                <a:gd name="T26" fmla="*/ 209 w 394"/>
                <a:gd name="T27" fmla="*/ 138 h 217"/>
                <a:gd name="T28" fmla="*/ 203 w 394"/>
                <a:gd name="T29" fmla="*/ 136 h 217"/>
                <a:gd name="T30" fmla="*/ 203 w 394"/>
                <a:gd name="T31" fmla="*/ 136 h 217"/>
                <a:gd name="T32" fmla="*/ 151 w 394"/>
                <a:gd name="T33" fmla="*/ 110 h 217"/>
                <a:gd name="T34" fmla="*/ 161 w 394"/>
                <a:gd name="T35" fmla="*/ 118 h 217"/>
                <a:gd name="T36" fmla="*/ 203 w 394"/>
                <a:gd name="T37" fmla="*/ 136 h 217"/>
                <a:gd name="T38" fmla="*/ 208 w 394"/>
                <a:gd name="T39" fmla="*/ 135 h 217"/>
                <a:gd name="T40" fmla="*/ 151 w 394"/>
                <a:gd name="T41" fmla="*/ 110 h 217"/>
                <a:gd name="T42" fmla="*/ 137 w 394"/>
                <a:gd name="T43" fmla="*/ 108 h 217"/>
                <a:gd name="T44" fmla="*/ 160 w 394"/>
                <a:gd name="T45" fmla="*/ 118 h 217"/>
                <a:gd name="T46" fmla="*/ 137 w 394"/>
                <a:gd name="T47" fmla="*/ 108 h 217"/>
                <a:gd name="T48" fmla="*/ 0 w 394"/>
                <a:gd name="T49" fmla="*/ 33 h 217"/>
                <a:gd name="T50" fmla="*/ 0 w 394"/>
                <a:gd name="T51" fmla="*/ 50 h 217"/>
                <a:gd name="T52" fmla="*/ 134 w 394"/>
                <a:gd name="T53" fmla="*/ 107 h 217"/>
                <a:gd name="T54" fmla="*/ 127 w 394"/>
                <a:gd name="T55" fmla="*/ 100 h 217"/>
                <a:gd name="T56" fmla="*/ 48 w 394"/>
                <a:gd name="T57" fmla="*/ 67 h 217"/>
                <a:gd name="T58" fmla="*/ 29 w 394"/>
                <a:gd name="T59" fmla="*/ 59 h 217"/>
                <a:gd name="T60" fmla="*/ 3 w 394"/>
                <a:gd name="T61" fmla="*/ 48 h 217"/>
                <a:gd name="T62" fmla="*/ 3 w 394"/>
                <a:gd name="T63" fmla="*/ 33 h 217"/>
                <a:gd name="T64" fmla="*/ 0 w 394"/>
                <a:gd name="T65" fmla="*/ 33 h 217"/>
                <a:gd name="T66" fmla="*/ 0 w 394"/>
                <a:gd name="T67" fmla="*/ 0 h 217"/>
                <a:gd name="T68" fmla="*/ 0 w 394"/>
                <a:gd name="T69" fmla="*/ 27 h 217"/>
                <a:gd name="T70" fmla="*/ 3 w 394"/>
                <a:gd name="T71" fmla="*/ 27 h 217"/>
                <a:gd name="T72" fmla="*/ 3 w 394"/>
                <a:gd name="T73" fmla="*/ 3 h 217"/>
                <a:gd name="T74" fmla="*/ 0 w 394"/>
                <a:gd name="T7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4" h="217">
                  <a:moveTo>
                    <a:pt x="394" y="153"/>
                  </a:moveTo>
                  <a:cubicBezTo>
                    <a:pt x="394" y="205"/>
                    <a:pt x="394" y="205"/>
                    <a:pt x="394" y="205"/>
                  </a:cubicBezTo>
                  <a:cubicBezTo>
                    <a:pt x="394" y="205"/>
                    <a:pt x="394" y="205"/>
                    <a:pt x="394" y="205"/>
                  </a:cubicBezTo>
                  <a:cubicBezTo>
                    <a:pt x="394" y="153"/>
                    <a:pt x="394" y="153"/>
                    <a:pt x="394" y="153"/>
                  </a:cubicBezTo>
                  <a:cubicBezTo>
                    <a:pt x="394" y="153"/>
                    <a:pt x="394" y="153"/>
                    <a:pt x="394" y="153"/>
                  </a:cubicBezTo>
                  <a:moveTo>
                    <a:pt x="219" y="139"/>
                  </a:moveTo>
                  <a:cubicBezTo>
                    <a:pt x="217" y="140"/>
                    <a:pt x="215" y="140"/>
                    <a:pt x="213" y="140"/>
                  </a:cubicBezTo>
                  <a:cubicBezTo>
                    <a:pt x="394" y="217"/>
                    <a:pt x="394" y="217"/>
                    <a:pt x="394" y="217"/>
                  </a:cubicBezTo>
                  <a:cubicBezTo>
                    <a:pt x="394" y="216"/>
                    <a:pt x="394" y="216"/>
                    <a:pt x="394" y="216"/>
                  </a:cubicBezTo>
                  <a:cubicBezTo>
                    <a:pt x="391" y="214"/>
                    <a:pt x="388" y="212"/>
                    <a:pt x="385" y="210"/>
                  </a:cubicBezTo>
                  <a:cubicBezTo>
                    <a:pt x="219" y="139"/>
                    <a:pt x="219" y="139"/>
                    <a:pt x="219" y="139"/>
                  </a:cubicBezTo>
                  <a:moveTo>
                    <a:pt x="203" y="136"/>
                  </a:moveTo>
                  <a:cubicBezTo>
                    <a:pt x="212" y="140"/>
                    <a:pt x="212" y="140"/>
                    <a:pt x="212" y="140"/>
                  </a:cubicBezTo>
                  <a:cubicBezTo>
                    <a:pt x="211" y="139"/>
                    <a:pt x="210" y="139"/>
                    <a:pt x="209" y="138"/>
                  </a:cubicBezTo>
                  <a:cubicBezTo>
                    <a:pt x="207" y="138"/>
                    <a:pt x="205" y="137"/>
                    <a:pt x="203" y="136"/>
                  </a:cubicBezTo>
                  <a:cubicBezTo>
                    <a:pt x="203" y="136"/>
                    <a:pt x="203" y="136"/>
                    <a:pt x="203" y="136"/>
                  </a:cubicBezTo>
                  <a:moveTo>
                    <a:pt x="151" y="110"/>
                  </a:moveTo>
                  <a:cubicBezTo>
                    <a:pt x="156" y="114"/>
                    <a:pt x="160" y="117"/>
                    <a:pt x="161" y="118"/>
                  </a:cubicBezTo>
                  <a:cubicBezTo>
                    <a:pt x="203" y="136"/>
                    <a:pt x="203" y="136"/>
                    <a:pt x="203" y="136"/>
                  </a:cubicBezTo>
                  <a:cubicBezTo>
                    <a:pt x="205" y="135"/>
                    <a:pt x="207" y="135"/>
                    <a:pt x="208" y="135"/>
                  </a:cubicBezTo>
                  <a:cubicBezTo>
                    <a:pt x="151" y="110"/>
                    <a:pt x="151" y="110"/>
                    <a:pt x="151" y="110"/>
                  </a:cubicBezTo>
                  <a:moveTo>
                    <a:pt x="137" y="108"/>
                  </a:moveTo>
                  <a:cubicBezTo>
                    <a:pt x="160" y="118"/>
                    <a:pt x="160" y="118"/>
                    <a:pt x="160" y="118"/>
                  </a:cubicBezTo>
                  <a:cubicBezTo>
                    <a:pt x="156" y="116"/>
                    <a:pt x="145" y="111"/>
                    <a:pt x="137" y="108"/>
                  </a:cubicBezTo>
                  <a:moveTo>
                    <a:pt x="0" y="33"/>
                  </a:moveTo>
                  <a:cubicBezTo>
                    <a:pt x="0" y="50"/>
                    <a:pt x="0" y="50"/>
                    <a:pt x="0" y="50"/>
                  </a:cubicBezTo>
                  <a:cubicBezTo>
                    <a:pt x="134" y="107"/>
                    <a:pt x="134" y="107"/>
                    <a:pt x="134" y="107"/>
                  </a:cubicBezTo>
                  <a:cubicBezTo>
                    <a:pt x="132" y="104"/>
                    <a:pt x="130" y="102"/>
                    <a:pt x="127" y="100"/>
                  </a:cubicBezTo>
                  <a:cubicBezTo>
                    <a:pt x="48" y="67"/>
                    <a:pt x="48" y="67"/>
                    <a:pt x="48" y="67"/>
                  </a:cubicBezTo>
                  <a:cubicBezTo>
                    <a:pt x="42" y="66"/>
                    <a:pt x="33" y="64"/>
                    <a:pt x="29" y="59"/>
                  </a:cubicBezTo>
                  <a:cubicBezTo>
                    <a:pt x="3" y="48"/>
                    <a:pt x="3" y="48"/>
                    <a:pt x="3" y="48"/>
                  </a:cubicBezTo>
                  <a:cubicBezTo>
                    <a:pt x="3" y="33"/>
                    <a:pt x="3" y="33"/>
                    <a:pt x="3" y="33"/>
                  </a:cubicBezTo>
                  <a:cubicBezTo>
                    <a:pt x="2" y="33"/>
                    <a:pt x="1" y="33"/>
                    <a:pt x="0" y="33"/>
                  </a:cubicBezTo>
                  <a:moveTo>
                    <a:pt x="0" y="0"/>
                  </a:moveTo>
                  <a:cubicBezTo>
                    <a:pt x="0" y="27"/>
                    <a:pt x="0" y="27"/>
                    <a:pt x="0" y="27"/>
                  </a:cubicBezTo>
                  <a:cubicBezTo>
                    <a:pt x="1" y="27"/>
                    <a:pt x="2" y="27"/>
                    <a:pt x="3" y="27"/>
                  </a:cubicBezTo>
                  <a:cubicBezTo>
                    <a:pt x="3" y="3"/>
                    <a:pt x="3" y="3"/>
                    <a:pt x="3" y="3"/>
                  </a:cubicBezTo>
                  <a:cubicBezTo>
                    <a:pt x="2" y="2"/>
                    <a:pt x="1" y="1"/>
                    <a:pt x="0" y="0"/>
                  </a:cubicBezTo>
                </a:path>
              </a:pathLst>
            </a:custGeom>
            <a:solidFill>
              <a:srgbClr val="E57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20">
              <a:extLst>
                <a:ext uri="{FF2B5EF4-FFF2-40B4-BE49-F238E27FC236}">
                  <a16:creationId xmlns:a16="http://schemas.microsoft.com/office/drawing/2014/main" id="{AB30E5D8-C12A-4125-B7BF-8369B148CDE0}"/>
                </a:ext>
              </a:extLst>
            </p:cNvPr>
            <p:cNvSpPr>
              <a:spLocks/>
            </p:cNvSpPr>
            <p:nvPr/>
          </p:nvSpPr>
          <p:spPr bwMode="auto">
            <a:xfrm>
              <a:off x="3850" y="2680"/>
              <a:ext cx="936" cy="528"/>
            </a:xfrm>
            <a:custGeom>
              <a:avLst/>
              <a:gdLst>
                <a:gd name="T0" fmla="*/ 0 w 394"/>
                <a:gd name="T1" fmla="*/ 6 h 222"/>
                <a:gd name="T2" fmla="*/ 9 w 394"/>
                <a:gd name="T3" fmla="*/ 14 h 222"/>
                <a:gd name="T4" fmla="*/ 3 w 394"/>
                <a:gd name="T5" fmla="*/ 33 h 222"/>
                <a:gd name="T6" fmla="*/ 0 w 394"/>
                <a:gd name="T7" fmla="*/ 39 h 222"/>
                <a:gd name="T8" fmla="*/ 31 w 394"/>
                <a:gd name="T9" fmla="*/ 45 h 222"/>
                <a:gd name="T10" fmla="*/ 103 w 394"/>
                <a:gd name="T11" fmla="*/ 88 h 222"/>
                <a:gd name="T12" fmla="*/ 134 w 394"/>
                <a:gd name="T13" fmla="*/ 113 h 222"/>
                <a:gd name="T14" fmla="*/ 160 w 394"/>
                <a:gd name="T15" fmla="*/ 124 h 222"/>
                <a:gd name="T16" fmla="*/ 151 w 394"/>
                <a:gd name="T17" fmla="*/ 116 h 222"/>
                <a:gd name="T18" fmla="*/ 130 w 394"/>
                <a:gd name="T19" fmla="*/ 91 h 222"/>
                <a:gd name="T20" fmla="*/ 158 w 394"/>
                <a:gd name="T21" fmla="*/ 90 h 222"/>
                <a:gd name="T22" fmla="*/ 216 w 394"/>
                <a:gd name="T23" fmla="*/ 103 h 222"/>
                <a:gd name="T24" fmla="*/ 248 w 394"/>
                <a:gd name="T25" fmla="*/ 137 h 222"/>
                <a:gd name="T26" fmla="*/ 246 w 394"/>
                <a:gd name="T27" fmla="*/ 137 h 222"/>
                <a:gd name="T28" fmla="*/ 203 w 394"/>
                <a:gd name="T29" fmla="*/ 142 h 222"/>
                <a:gd name="T30" fmla="*/ 203 w 394"/>
                <a:gd name="T31" fmla="*/ 142 h 222"/>
                <a:gd name="T32" fmla="*/ 212 w 394"/>
                <a:gd name="T33" fmla="*/ 146 h 222"/>
                <a:gd name="T34" fmla="*/ 219 w 394"/>
                <a:gd name="T35" fmla="*/ 145 h 222"/>
                <a:gd name="T36" fmla="*/ 241 w 394"/>
                <a:gd name="T37" fmla="*/ 144 h 222"/>
                <a:gd name="T38" fmla="*/ 278 w 394"/>
                <a:gd name="T39" fmla="*/ 149 h 222"/>
                <a:gd name="T40" fmla="*/ 385 w 394"/>
                <a:gd name="T41" fmla="*/ 216 h 222"/>
                <a:gd name="T42" fmla="*/ 394 w 394"/>
                <a:gd name="T43" fmla="*/ 211 h 222"/>
                <a:gd name="T44" fmla="*/ 363 w 394"/>
                <a:gd name="T45" fmla="*/ 187 h 222"/>
                <a:gd name="T46" fmla="*/ 364 w 394"/>
                <a:gd name="T47" fmla="*/ 157 h 222"/>
                <a:gd name="T48" fmla="*/ 394 w 394"/>
                <a:gd name="T49" fmla="*/ 159 h 222"/>
                <a:gd name="T50" fmla="*/ 363 w 394"/>
                <a:gd name="T51" fmla="*/ 153 h 222"/>
                <a:gd name="T52" fmla="*/ 356 w 394"/>
                <a:gd name="T53" fmla="*/ 153 h 222"/>
                <a:gd name="T54" fmla="*/ 332 w 394"/>
                <a:gd name="T55" fmla="*/ 154 h 222"/>
                <a:gd name="T56" fmla="*/ 230 w 394"/>
                <a:gd name="T57" fmla="*/ 112 h 222"/>
                <a:gd name="T58" fmla="*/ 204 w 394"/>
                <a:gd name="T59" fmla="*/ 94 h 222"/>
                <a:gd name="T60" fmla="*/ 91 w 394"/>
                <a:gd name="T61" fmla="*/ 78 h 222"/>
                <a:gd name="T62" fmla="*/ 27 w 394"/>
                <a:gd name="T63" fmla="*/ 26 h 222"/>
                <a:gd name="T64" fmla="*/ 0 w 394"/>
                <a:gd name="T6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 h="222">
                  <a:moveTo>
                    <a:pt x="0" y="0"/>
                  </a:moveTo>
                  <a:cubicBezTo>
                    <a:pt x="0" y="6"/>
                    <a:pt x="0" y="6"/>
                    <a:pt x="0" y="6"/>
                  </a:cubicBezTo>
                  <a:cubicBezTo>
                    <a:pt x="1" y="7"/>
                    <a:pt x="2" y="8"/>
                    <a:pt x="3" y="9"/>
                  </a:cubicBezTo>
                  <a:cubicBezTo>
                    <a:pt x="5" y="11"/>
                    <a:pt x="7" y="12"/>
                    <a:pt x="9" y="14"/>
                  </a:cubicBezTo>
                  <a:cubicBezTo>
                    <a:pt x="16" y="23"/>
                    <a:pt x="23" y="32"/>
                    <a:pt x="32" y="38"/>
                  </a:cubicBezTo>
                  <a:cubicBezTo>
                    <a:pt x="23" y="35"/>
                    <a:pt x="13" y="33"/>
                    <a:pt x="3" y="33"/>
                  </a:cubicBezTo>
                  <a:cubicBezTo>
                    <a:pt x="2" y="33"/>
                    <a:pt x="1" y="33"/>
                    <a:pt x="0" y="33"/>
                  </a:cubicBezTo>
                  <a:cubicBezTo>
                    <a:pt x="0" y="39"/>
                    <a:pt x="0" y="39"/>
                    <a:pt x="0" y="39"/>
                  </a:cubicBezTo>
                  <a:cubicBezTo>
                    <a:pt x="1" y="39"/>
                    <a:pt x="2" y="39"/>
                    <a:pt x="3" y="39"/>
                  </a:cubicBezTo>
                  <a:cubicBezTo>
                    <a:pt x="13" y="40"/>
                    <a:pt x="22" y="41"/>
                    <a:pt x="31" y="45"/>
                  </a:cubicBezTo>
                  <a:cubicBezTo>
                    <a:pt x="39" y="47"/>
                    <a:pt x="47" y="52"/>
                    <a:pt x="54" y="57"/>
                  </a:cubicBezTo>
                  <a:cubicBezTo>
                    <a:pt x="68" y="71"/>
                    <a:pt x="84" y="83"/>
                    <a:pt x="103" y="88"/>
                  </a:cubicBezTo>
                  <a:cubicBezTo>
                    <a:pt x="112" y="94"/>
                    <a:pt x="119" y="100"/>
                    <a:pt x="127" y="106"/>
                  </a:cubicBezTo>
                  <a:cubicBezTo>
                    <a:pt x="130" y="108"/>
                    <a:pt x="132" y="110"/>
                    <a:pt x="134" y="113"/>
                  </a:cubicBezTo>
                  <a:cubicBezTo>
                    <a:pt x="137" y="114"/>
                    <a:pt x="137" y="114"/>
                    <a:pt x="137" y="114"/>
                  </a:cubicBezTo>
                  <a:cubicBezTo>
                    <a:pt x="145" y="117"/>
                    <a:pt x="156" y="122"/>
                    <a:pt x="160" y="124"/>
                  </a:cubicBezTo>
                  <a:cubicBezTo>
                    <a:pt x="161" y="124"/>
                    <a:pt x="161" y="124"/>
                    <a:pt x="161" y="124"/>
                  </a:cubicBezTo>
                  <a:cubicBezTo>
                    <a:pt x="160" y="123"/>
                    <a:pt x="156" y="120"/>
                    <a:pt x="151" y="116"/>
                  </a:cubicBezTo>
                  <a:cubicBezTo>
                    <a:pt x="140" y="108"/>
                    <a:pt x="124" y="96"/>
                    <a:pt x="118" y="91"/>
                  </a:cubicBezTo>
                  <a:cubicBezTo>
                    <a:pt x="122" y="91"/>
                    <a:pt x="126" y="91"/>
                    <a:pt x="130" y="91"/>
                  </a:cubicBezTo>
                  <a:cubicBezTo>
                    <a:pt x="137" y="91"/>
                    <a:pt x="144" y="91"/>
                    <a:pt x="151" y="91"/>
                  </a:cubicBezTo>
                  <a:cubicBezTo>
                    <a:pt x="153" y="90"/>
                    <a:pt x="156" y="90"/>
                    <a:pt x="158" y="90"/>
                  </a:cubicBezTo>
                  <a:cubicBezTo>
                    <a:pt x="173" y="90"/>
                    <a:pt x="186" y="93"/>
                    <a:pt x="200" y="97"/>
                  </a:cubicBezTo>
                  <a:cubicBezTo>
                    <a:pt x="205" y="99"/>
                    <a:pt x="210" y="102"/>
                    <a:pt x="216" y="103"/>
                  </a:cubicBezTo>
                  <a:cubicBezTo>
                    <a:pt x="225" y="115"/>
                    <a:pt x="234" y="127"/>
                    <a:pt x="247" y="136"/>
                  </a:cubicBezTo>
                  <a:cubicBezTo>
                    <a:pt x="248" y="137"/>
                    <a:pt x="248" y="137"/>
                    <a:pt x="248" y="137"/>
                  </a:cubicBezTo>
                  <a:cubicBezTo>
                    <a:pt x="247" y="137"/>
                    <a:pt x="247" y="137"/>
                    <a:pt x="247" y="137"/>
                  </a:cubicBezTo>
                  <a:cubicBezTo>
                    <a:pt x="247" y="137"/>
                    <a:pt x="247" y="137"/>
                    <a:pt x="246" y="137"/>
                  </a:cubicBezTo>
                  <a:cubicBezTo>
                    <a:pt x="234" y="137"/>
                    <a:pt x="221" y="138"/>
                    <a:pt x="208" y="141"/>
                  </a:cubicBezTo>
                  <a:cubicBezTo>
                    <a:pt x="207" y="141"/>
                    <a:pt x="205" y="141"/>
                    <a:pt x="203" y="142"/>
                  </a:cubicBezTo>
                  <a:cubicBezTo>
                    <a:pt x="203" y="142"/>
                    <a:pt x="203" y="142"/>
                    <a:pt x="203" y="142"/>
                  </a:cubicBezTo>
                  <a:cubicBezTo>
                    <a:pt x="203" y="142"/>
                    <a:pt x="203" y="142"/>
                    <a:pt x="203" y="142"/>
                  </a:cubicBezTo>
                  <a:cubicBezTo>
                    <a:pt x="205" y="143"/>
                    <a:pt x="207" y="144"/>
                    <a:pt x="209" y="144"/>
                  </a:cubicBezTo>
                  <a:cubicBezTo>
                    <a:pt x="210" y="145"/>
                    <a:pt x="211" y="145"/>
                    <a:pt x="212" y="146"/>
                  </a:cubicBezTo>
                  <a:cubicBezTo>
                    <a:pt x="213" y="146"/>
                    <a:pt x="213" y="146"/>
                    <a:pt x="213" y="146"/>
                  </a:cubicBezTo>
                  <a:cubicBezTo>
                    <a:pt x="215" y="146"/>
                    <a:pt x="217" y="146"/>
                    <a:pt x="219" y="145"/>
                  </a:cubicBezTo>
                  <a:cubicBezTo>
                    <a:pt x="225" y="145"/>
                    <a:pt x="231" y="144"/>
                    <a:pt x="238" y="144"/>
                  </a:cubicBezTo>
                  <a:cubicBezTo>
                    <a:pt x="239" y="144"/>
                    <a:pt x="240" y="144"/>
                    <a:pt x="241" y="144"/>
                  </a:cubicBezTo>
                  <a:cubicBezTo>
                    <a:pt x="252" y="144"/>
                    <a:pt x="262" y="145"/>
                    <a:pt x="271" y="147"/>
                  </a:cubicBezTo>
                  <a:cubicBezTo>
                    <a:pt x="273" y="148"/>
                    <a:pt x="276" y="149"/>
                    <a:pt x="278" y="149"/>
                  </a:cubicBezTo>
                  <a:cubicBezTo>
                    <a:pt x="287" y="152"/>
                    <a:pt x="295" y="156"/>
                    <a:pt x="304" y="160"/>
                  </a:cubicBezTo>
                  <a:cubicBezTo>
                    <a:pt x="334" y="174"/>
                    <a:pt x="359" y="196"/>
                    <a:pt x="385" y="216"/>
                  </a:cubicBezTo>
                  <a:cubicBezTo>
                    <a:pt x="388" y="218"/>
                    <a:pt x="391" y="220"/>
                    <a:pt x="394" y="222"/>
                  </a:cubicBezTo>
                  <a:cubicBezTo>
                    <a:pt x="394" y="211"/>
                    <a:pt x="394" y="211"/>
                    <a:pt x="394" y="211"/>
                  </a:cubicBezTo>
                  <a:cubicBezTo>
                    <a:pt x="394" y="211"/>
                    <a:pt x="394" y="211"/>
                    <a:pt x="394" y="211"/>
                  </a:cubicBezTo>
                  <a:cubicBezTo>
                    <a:pt x="384" y="202"/>
                    <a:pt x="373" y="194"/>
                    <a:pt x="363" y="187"/>
                  </a:cubicBezTo>
                  <a:cubicBezTo>
                    <a:pt x="347" y="175"/>
                    <a:pt x="329" y="164"/>
                    <a:pt x="311" y="155"/>
                  </a:cubicBezTo>
                  <a:cubicBezTo>
                    <a:pt x="329" y="156"/>
                    <a:pt x="346" y="156"/>
                    <a:pt x="364" y="157"/>
                  </a:cubicBezTo>
                  <a:cubicBezTo>
                    <a:pt x="374" y="157"/>
                    <a:pt x="384" y="158"/>
                    <a:pt x="394" y="159"/>
                  </a:cubicBezTo>
                  <a:cubicBezTo>
                    <a:pt x="394" y="159"/>
                    <a:pt x="394" y="159"/>
                    <a:pt x="394" y="159"/>
                  </a:cubicBezTo>
                  <a:cubicBezTo>
                    <a:pt x="394" y="157"/>
                    <a:pt x="394" y="157"/>
                    <a:pt x="394" y="157"/>
                  </a:cubicBezTo>
                  <a:cubicBezTo>
                    <a:pt x="384" y="154"/>
                    <a:pt x="374" y="153"/>
                    <a:pt x="363" y="153"/>
                  </a:cubicBezTo>
                  <a:cubicBezTo>
                    <a:pt x="362" y="153"/>
                    <a:pt x="361" y="153"/>
                    <a:pt x="360" y="153"/>
                  </a:cubicBezTo>
                  <a:cubicBezTo>
                    <a:pt x="358" y="153"/>
                    <a:pt x="357" y="153"/>
                    <a:pt x="356" y="153"/>
                  </a:cubicBezTo>
                  <a:cubicBezTo>
                    <a:pt x="353" y="153"/>
                    <a:pt x="351" y="153"/>
                    <a:pt x="348" y="153"/>
                  </a:cubicBezTo>
                  <a:cubicBezTo>
                    <a:pt x="343" y="153"/>
                    <a:pt x="337" y="154"/>
                    <a:pt x="332" y="154"/>
                  </a:cubicBezTo>
                  <a:cubicBezTo>
                    <a:pt x="319" y="154"/>
                    <a:pt x="307" y="152"/>
                    <a:pt x="295" y="148"/>
                  </a:cubicBezTo>
                  <a:cubicBezTo>
                    <a:pt x="269" y="145"/>
                    <a:pt x="247" y="132"/>
                    <a:pt x="230" y="112"/>
                  </a:cubicBezTo>
                  <a:cubicBezTo>
                    <a:pt x="229" y="111"/>
                    <a:pt x="228" y="110"/>
                    <a:pt x="226" y="109"/>
                  </a:cubicBezTo>
                  <a:cubicBezTo>
                    <a:pt x="219" y="104"/>
                    <a:pt x="212" y="99"/>
                    <a:pt x="204" y="94"/>
                  </a:cubicBezTo>
                  <a:cubicBezTo>
                    <a:pt x="189" y="90"/>
                    <a:pt x="172" y="88"/>
                    <a:pt x="156" y="87"/>
                  </a:cubicBezTo>
                  <a:cubicBezTo>
                    <a:pt x="133" y="86"/>
                    <a:pt x="113" y="87"/>
                    <a:pt x="91" y="78"/>
                  </a:cubicBezTo>
                  <a:cubicBezTo>
                    <a:pt x="70" y="70"/>
                    <a:pt x="52" y="53"/>
                    <a:pt x="36" y="36"/>
                  </a:cubicBezTo>
                  <a:cubicBezTo>
                    <a:pt x="32" y="33"/>
                    <a:pt x="29" y="29"/>
                    <a:pt x="27" y="26"/>
                  </a:cubicBezTo>
                  <a:cubicBezTo>
                    <a:pt x="19" y="19"/>
                    <a:pt x="13" y="11"/>
                    <a:pt x="6" y="4"/>
                  </a:cubicBezTo>
                  <a:cubicBezTo>
                    <a:pt x="4" y="3"/>
                    <a:pt x="2" y="2"/>
                    <a:pt x="0" y="0"/>
                  </a:cubicBezTo>
                </a:path>
              </a:pathLst>
            </a:custGeom>
            <a:solidFill>
              <a:srgbClr val="F14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1">
              <a:extLst>
                <a:ext uri="{FF2B5EF4-FFF2-40B4-BE49-F238E27FC236}">
                  <a16:creationId xmlns:a16="http://schemas.microsoft.com/office/drawing/2014/main" id="{29344B1B-57A3-458D-B15C-8B0BCE5A85C1}"/>
                </a:ext>
              </a:extLst>
            </p:cNvPr>
            <p:cNvSpPr>
              <a:spLocks/>
            </p:cNvSpPr>
            <p:nvPr/>
          </p:nvSpPr>
          <p:spPr bwMode="auto">
            <a:xfrm>
              <a:off x="3909" y="2806"/>
              <a:ext cx="76" cy="48"/>
            </a:xfrm>
            <a:custGeom>
              <a:avLst/>
              <a:gdLst>
                <a:gd name="T0" fmla="*/ 10 w 32"/>
                <a:gd name="T1" fmla="*/ 0 h 20"/>
                <a:gd name="T2" fmla="*/ 5 w 32"/>
                <a:gd name="T3" fmla="*/ 1 h 20"/>
                <a:gd name="T4" fmla="*/ 3 w 32"/>
                <a:gd name="T5" fmla="*/ 10 h 20"/>
                <a:gd name="T6" fmla="*/ 4 w 32"/>
                <a:gd name="T7" fmla="*/ 12 h 20"/>
                <a:gd name="T8" fmla="*/ 23 w 32"/>
                <a:gd name="T9" fmla="*/ 20 h 20"/>
                <a:gd name="T10" fmla="*/ 24 w 32"/>
                <a:gd name="T11" fmla="*/ 20 h 20"/>
                <a:gd name="T12" fmla="*/ 25 w 32"/>
                <a:gd name="T13" fmla="*/ 20 h 20"/>
                <a:gd name="T14" fmla="*/ 31 w 32"/>
                <a:gd name="T15" fmla="*/ 17 h 20"/>
                <a:gd name="T16" fmla="*/ 27 w 32"/>
                <a:gd name="T17" fmla="*/ 9 h 20"/>
                <a:gd name="T18" fmla="*/ 10 w 32"/>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0">
                  <a:moveTo>
                    <a:pt x="10" y="0"/>
                  </a:moveTo>
                  <a:cubicBezTo>
                    <a:pt x="8" y="0"/>
                    <a:pt x="6" y="1"/>
                    <a:pt x="5" y="1"/>
                  </a:cubicBezTo>
                  <a:cubicBezTo>
                    <a:pt x="0" y="3"/>
                    <a:pt x="0" y="7"/>
                    <a:pt x="3" y="10"/>
                  </a:cubicBezTo>
                  <a:cubicBezTo>
                    <a:pt x="4" y="11"/>
                    <a:pt x="4" y="11"/>
                    <a:pt x="4" y="12"/>
                  </a:cubicBezTo>
                  <a:cubicBezTo>
                    <a:pt x="8" y="17"/>
                    <a:pt x="17" y="19"/>
                    <a:pt x="23" y="20"/>
                  </a:cubicBezTo>
                  <a:cubicBezTo>
                    <a:pt x="23" y="20"/>
                    <a:pt x="23" y="20"/>
                    <a:pt x="24" y="20"/>
                  </a:cubicBezTo>
                  <a:cubicBezTo>
                    <a:pt x="24" y="20"/>
                    <a:pt x="24" y="20"/>
                    <a:pt x="25" y="20"/>
                  </a:cubicBezTo>
                  <a:cubicBezTo>
                    <a:pt x="27" y="20"/>
                    <a:pt x="30" y="19"/>
                    <a:pt x="31" y="17"/>
                  </a:cubicBezTo>
                  <a:cubicBezTo>
                    <a:pt x="32" y="14"/>
                    <a:pt x="29" y="11"/>
                    <a:pt x="27" y="9"/>
                  </a:cubicBezTo>
                  <a:cubicBezTo>
                    <a:pt x="22" y="4"/>
                    <a:pt x="16" y="0"/>
                    <a:pt x="10" y="0"/>
                  </a:cubicBezTo>
                </a:path>
              </a:pathLst>
            </a:custGeom>
            <a:solidFill>
              <a:srgbClr val="F14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22">
              <a:extLst>
                <a:ext uri="{FF2B5EF4-FFF2-40B4-BE49-F238E27FC236}">
                  <a16:creationId xmlns:a16="http://schemas.microsoft.com/office/drawing/2014/main" id="{0F5EEC6F-DB7B-463D-A840-265530A9AC8B}"/>
                </a:ext>
              </a:extLst>
            </p:cNvPr>
            <p:cNvSpPr>
              <a:spLocks/>
            </p:cNvSpPr>
            <p:nvPr/>
          </p:nvSpPr>
          <p:spPr bwMode="auto">
            <a:xfrm>
              <a:off x="4242" y="2920"/>
              <a:ext cx="97" cy="48"/>
            </a:xfrm>
            <a:custGeom>
              <a:avLst/>
              <a:gdLst>
                <a:gd name="T0" fmla="*/ 12 w 41"/>
                <a:gd name="T1" fmla="*/ 0 h 20"/>
                <a:gd name="T2" fmla="*/ 7 w 41"/>
                <a:gd name="T3" fmla="*/ 0 h 20"/>
                <a:gd name="T4" fmla="*/ 3 w 41"/>
                <a:gd name="T5" fmla="*/ 9 h 20"/>
                <a:gd name="T6" fmla="*/ 33 w 41"/>
                <a:gd name="T7" fmla="*/ 20 h 20"/>
                <a:gd name="T8" fmla="*/ 40 w 41"/>
                <a:gd name="T9" fmla="*/ 15 h 20"/>
                <a:gd name="T10" fmla="*/ 27 w 41"/>
                <a:gd name="T11" fmla="*/ 2 h 20"/>
                <a:gd name="T12" fmla="*/ 12 w 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12" y="0"/>
                  </a:moveTo>
                  <a:cubicBezTo>
                    <a:pt x="10" y="0"/>
                    <a:pt x="9" y="0"/>
                    <a:pt x="7" y="0"/>
                  </a:cubicBezTo>
                  <a:cubicBezTo>
                    <a:pt x="2" y="1"/>
                    <a:pt x="0" y="5"/>
                    <a:pt x="3" y="9"/>
                  </a:cubicBezTo>
                  <a:cubicBezTo>
                    <a:pt x="6" y="12"/>
                    <a:pt x="23" y="20"/>
                    <a:pt x="33" y="20"/>
                  </a:cubicBezTo>
                  <a:cubicBezTo>
                    <a:pt x="38" y="20"/>
                    <a:pt x="41" y="19"/>
                    <a:pt x="40" y="15"/>
                  </a:cubicBezTo>
                  <a:cubicBezTo>
                    <a:pt x="40" y="8"/>
                    <a:pt x="34" y="4"/>
                    <a:pt x="27" y="2"/>
                  </a:cubicBezTo>
                  <a:cubicBezTo>
                    <a:pt x="22" y="1"/>
                    <a:pt x="17" y="0"/>
                    <a:pt x="12" y="0"/>
                  </a:cubicBezTo>
                </a:path>
              </a:pathLst>
            </a:custGeom>
            <a:solidFill>
              <a:srgbClr val="F14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23">
              <a:extLst>
                <a:ext uri="{FF2B5EF4-FFF2-40B4-BE49-F238E27FC236}">
                  <a16:creationId xmlns:a16="http://schemas.microsoft.com/office/drawing/2014/main" id="{186CA608-8F0B-4629-BF7A-2D5E985D4CF2}"/>
                </a:ext>
              </a:extLst>
            </p:cNvPr>
            <p:cNvSpPr>
              <a:spLocks/>
            </p:cNvSpPr>
            <p:nvPr/>
          </p:nvSpPr>
          <p:spPr bwMode="auto">
            <a:xfrm>
              <a:off x="4691" y="3070"/>
              <a:ext cx="92" cy="57"/>
            </a:xfrm>
            <a:custGeom>
              <a:avLst/>
              <a:gdLst>
                <a:gd name="T0" fmla="*/ 12 w 39"/>
                <a:gd name="T1" fmla="*/ 0 h 24"/>
                <a:gd name="T2" fmla="*/ 2 w 39"/>
                <a:gd name="T3" fmla="*/ 9 h 24"/>
                <a:gd name="T4" fmla="*/ 33 w 39"/>
                <a:gd name="T5" fmla="*/ 24 h 24"/>
                <a:gd name="T6" fmla="*/ 38 w 39"/>
                <a:gd name="T7" fmla="*/ 24 h 24"/>
                <a:gd name="T8" fmla="*/ 39 w 39"/>
                <a:gd name="T9" fmla="*/ 24 h 24"/>
                <a:gd name="T10" fmla="*/ 39 w 39"/>
                <a:gd name="T11" fmla="*/ 9 h 24"/>
                <a:gd name="T12" fmla="*/ 26 w 39"/>
                <a:gd name="T13" fmla="*/ 3 h 24"/>
                <a:gd name="T14" fmla="*/ 12 w 3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4">
                  <a:moveTo>
                    <a:pt x="12" y="0"/>
                  </a:moveTo>
                  <a:cubicBezTo>
                    <a:pt x="6" y="0"/>
                    <a:pt x="0" y="2"/>
                    <a:pt x="2" y="9"/>
                  </a:cubicBezTo>
                  <a:cubicBezTo>
                    <a:pt x="5" y="20"/>
                    <a:pt x="22" y="24"/>
                    <a:pt x="33" y="24"/>
                  </a:cubicBezTo>
                  <a:cubicBezTo>
                    <a:pt x="35" y="24"/>
                    <a:pt x="36" y="24"/>
                    <a:pt x="38" y="24"/>
                  </a:cubicBezTo>
                  <a:cubicBezTo>
                    <a:pt x="38" y="24"/>
                    <a:pt x="39" y="24"/>
                    <a:pt x="39" y="24"/>
                  </a:cubicBezTo>
                  <a:cubicBezTo>
                    <a:pt x="39" y="9"/>
                    <a:pt x="39" y="9"/>
                    <a:pt x="39" y="9"/>
                  </a:cubicBezTo>
                  <a:cubicBezTo>
                    <a:pt x="35" y="7"/>
                    <a:pt x="30" y="4"/>
                    <a:pt x="26" y="3"/>
                  </a:cubicBezTo>
                  <a:cubicBezTo>
                    <a:pt x="23" y="2"/>
                    <a:pt x="17" y="0"/>
                    <a:pt x="12" y="0"/>
                  </a:cubicBezTo>
                </a:path>
              </a:pathLst>
            </a:custGeom>
            <a:solidFill>
              <a:srgbClr val="F14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24">
              <a:extLst>
                <a:ext uri="{FF2B5EF4-FFF2-40B4-BE49-F238E27FC236}">
                  <a16:creationId xmlns:a16="http://schemas.microsoft.com/office/drawing/2014/main" id="{690C773B-9FE1-458A-8C2B-0A7FF19C569A}"/>
                </a:ext>
              </a:extLst>
            </p:cNvPr>
            <p:cNvSpPr>
              <a:spLocks/>
            </p:cNvSpPr>
            <p:nvPr/>
          </p:nvSpPr>
          <p:spPr bwMode="auto">
            <a:xfrm>
              <a:off x="4786" y="3053"/>
              <a:ext cx="7" cy="160"/>
            </a:xfrm>
            <a:custGeom>
              <a:avLst/>
              <a:gdLst>
                <a:gd name="T0" fmla="*/ 0 w 3"/>
                <a:gd name="T1" fmla="*/ 0 h 67"/>
                <a:gd name="T2" fmla="*/ 0 w 3"/>
                <a:gd name="T3" fmla="*/ 66 h 67"/>
                <a:gd name="T4" fmla="*/ 3 w 3"/>
                <a:gd name="T5" fmla="*/ 67 h 67"/>
                <a:gd name="T6" fmla="*/ 3 w 3"/>
                <a:gd name="T7" fmla="*/ 1 h 67"/>
                <a:gd name="T8" fmla="*/ 0 w 3"/>
                <a:gd name="T9" fmla="*/ 0 h 67"/>
              </a:gdLst>
              <a:ahLst/>
              <a:cxnLst>
                <a:cxn ang="0">
                  <a:pos x="T0" y="T1"/>
                </a:cxn>
                <a:cxn ang="0">
                  <a:pos x="T2" y="T3"/>
                </a:cxn>
                <a:cxn ang="0">
                  <a:pos x="T4" y="T5"/>
                </a:cxn>
                <a:cxn ang="0">
                  <a:pos x="T6" y="T7"/>
                </a:cxn>
                <a:cxn ang="0">
                  <a:pos x="T8" y="T9"/>
                </a:cxn>
              </a:cxnLst>
              <a:rect l="0" t="0" r="r" b="b"/>
              <a:pathLst>
                <a:path w="3" h="67">
                  <a:moveTo>
                    <a:pt x="0" y="0"/>
                  </a:moveTo>
                  <a:cubicBezTo>
                    <a:pt x="0" y="66"/>
                    <a:pt x="0" y="66"/>
                    <a:pt x="0" y="66"/>
                  </a:cubicBezTo>
                  <a:cubicBezTo>
                    <a:pt x="3" y="67"/>
                    <a:pt x="3" y="67"/>
                    <a:pt x="3" y="67"/>
                  </a:cubicBezTo>
                  <a:cubicBezTo>
                    <a:pt x="3" y="1"/>
                    <a:pt x="3" y="1"/>
                    <a:pt x="3" y="1"/>
                  </a:cubicBezTo>
                  <a:cubicBezTo>
                    <a:pt x="2" y="0"/>
                    <a:pt x="1" y="0"/>
                    <a:pt x="0" y="0"/>
                  </a:cubicBezTo>
                </a:path>
              </a:pathLst>
            </a:custGeom>
            <a:solidFill>
              <a:srgbClr val="E57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5">
              <a:extLst>
                <a:ext uri="{FF2B5EF4-FFF2-40B4-BE49-F238E27FC236}">
                  <a16:creationId xmlns:a16="http://schemas.microsoft.com/office/drawing/2014/main" id="{8182D6F0-7B78-4E17-865A-25B87836A4D9}"/>
                </a:ext>
              </a:extLst>
            </p:cNvPr>
            <p:cNvSpPr>
              <a:spLocks/>
            </p:cNvSpPr>
            <p:nvPr/>
          </p:nvSpPr>
          <p:spPr bwMode="auto">
            <a:xfrm>
              <a:off x="4935" y="1114"/>
              <a:ext cx="233" cy="15"/>
            </a:xfrm>
            <a:custGeom>
              <a:avLst/>
              <a:gdLst>
                <a:gd name="T0" fmla="*/ 0 w 98"/>
                <a:gd name="T1" fmla="*/ 0 h 6"/>
                <a:gd name="T2" fmla="*/ 1 w 98"/>
                <a:gd name="T3" fmla="*/ 1 h 6"/>
                <a:gd name="T4" fmla="*/ 98 w 98"/>
                <a:gd name="T5" fmla="*/ 6 h 6"/>
                <a:gd name="T6" fmla="*/ 87 w 98"/>
                <a:gd name="T7" fmla="*/ 0 h 6"/>
                <a:gd name="T8" fmla="*/ 0 w 98"/>
                <a:gd name="T9" fmla="*/ 0 h 6"/>
              </a:gdLst>
              <a:ahLst/>
              <a:cxnLst>
                <a:cxn ang="0">
                  <a:pos x="T0" y="T1"/>
                </a:cxn>
                <a:cxn ang="0">
                  <a:pos x="T2" y="T3"/>
                </a:cxn>
                <a:cxn ang="0">
                  <a:pos x="T4" y="T5"/>
                </a:cxn>
                <a:cxn ang="0">
                  <a:pos x="T6" y="T7"/>
                </a:cxn>
                <a:cxn ang="0">
                  <a:pos x="T8" y="T9"/>
                </a:cxn>
              </a:cxnLst>
              <a:rect l="0" t="0" r="r" b="b"/>
              <a:pathLst>
                <a:path w="98" h="6">
                  <a:moveTo>
                    <a:pt x="0" y="0"/>
                  </a:moveTo>
                  <a:cubicBezTo>
                    <a:pt x="0" y="1"/>
                    <a:pt x="1" y="1"/>
                    <a:pt x="1" y="1"/>
                  </a:cubicBezTo>
                  <a:cubicBezTo>
                    <a:pt x="33" y="2"/>
                    <a:pt x="66" y="2"/>
                    <a:pt x="98" y="6"/>
                  </a:cubicBezTo>
                  <a:cubicBezTo>
                    <a:pt x="95" y="3"/>
                    <a:pt x="91" y="2"/>
                    <a:pt x="87" y="0"/>
                  </a:cubicBezTo>
                  <a:cubicBezTo>
                    <a:pt x="0" y="0"/>
                    <a:pt x="0" y="0"/>
                    <a:pt x="0" y="0"/>
                  </a:cubicBezTo>
                </a:path>
              </a:pathLst>
            </a:custGeom>
            <a:solidFill>
              <a:srgbClr val="D07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26">
              <a:extLst>
                <a:ext uri="{FF2B5EF4-FFF2-40B4-BE49-F238E27FC236}">
                  <a16:creationId xmlns:a16="http://schemas.microsoft.com/office/drawing/2014/main" id="{FC1B8662-6856-4836-80B3-C500843DF332}"/>
                </a:ext>
              </a:extLst>
            </p:cNvPr>
            <p:cNvSpPr>
              <a:spLocks/>
            </p:cNvSpPr>
            <p:nvPr/>
          </p:nvSpPr>
          <p:spPr bwMode="auto">
            <a:xfrm>
              <a:off x="4935" y="1110"/>
              <a:ext cx="207" cy="4"/>
            </a:xfrm>
            <a:custGeom>
              <a:avLst/>
              <a:gdLst>
                <a:gd name="T0" fmla="*/ 62 w 87"/>
                <a:gd name="T1" fmla="*/ 0 h 2"/>
                <a:gd name="T2" fmla="*/ 1 w 87"/>
                <a:gd name="T3" fmla="*/ 2 h 2"/>
                <a:gd name="T4" fmla="*/ 0 w 87"/>
                <a:gd name="T5" fmla="*/ 2 h 2"/>
                <a:gd name="T6" fmla="*/ 87 w 87"/>
                <a:gd name="T7" fmla="*/ 2 h 2"/>
                <a:gd name="T8" fmla="*/ 66 w 87"/>
                <a:gd name="T9" fmla="*/ 0 h 2"/>
                <a:gd name="T10" fmla="*/ 62 w 87"/>
                <a:gd name="T11" fmla="*/ 0 h 2"/>
              </a:gdLst>
              <a:ahLst/>
              <a:cxnLst>
                <a:cxn ang="0">
                  <a:pos x="T0" y="T1"/>
                </a:cxn>
                <a:cxn ang="0">
                  <a:pos x="T2" y="T3"/>
                </a:cxn>
                <a:cxn ang="0">
                  <a:pos x="T4" y="T5"/>
                </a:cxn>
                <a:cxn ang="0">
                  <a:pos x="T6" y="T7"/>
                </a:cxn>
                <a:cxn ang="0">
                  <a:pos x="T8" y="T9"/>
                </a:cxn>
                <a:cxn ang="0">
                  <a:pos x="T10" y="T11"/>
                </a:cxn>
              </a:cxnLst>
              <a:rect l="0" t="0" r="r" b="b"/>
              <a:pathLst>
                <a:path w="87" h="2">
                  <a:moveTo>
                    <a:pt x="62" y="0"/>
                  </a:moveTo>
                  <a:cubicBezTo>
                    <a:pt x="41" y="0"/>
                    <a:pt x="21" y="1"/>
                    <a:pt x="1" y="2"/>
                  </a:cubicBezTo>
                  <a:cubicBezTo>
                    <a:pt x="0" y="2"/>
                    <a:pt x="0" y="2"/>
                    <a:pt x="0" y="2"/>
                  </a:cubicBezTo>
                  <a:cubicBezTo>
                    <a:pt x="87" y="2"/>
                    <a:pt x="87" y="2"/>
                    <a:pt x="87" y="2"/>
                  </a:cubicBezTo>
                  <a:cubicBezTo>
                    <a:pt x="80" y="1"/>
                    <a:pt x="72" y="0"/>
                    <a:pt x="66" y="0"/>
                  </a:cubicBezTo>
                  <a:cubicBezTo>
                    <a:pt x="65" y="0"/>
                    <a:pt x="63" y="0"/>
                    <a:pt x="62" y="0"/>
                  </a:cubicBezTo>
                </a:path>
              </a:pathLst>
            </a:custGeom>
            <a:solidFill>
              <a:srgbClr val="BE5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27">
              <a:extLst>
                <a:ext uri="{FF2B5EF4-FFF2-40B4-BE49-F238E27FC236}">
                  <a16:creationId xmlns:a16="http://schemas.microsoft.com/office/drawing/2014/main" id="{2ED65AD6-F762-4383-99AD-2D4C6FC246F7}"/>
                </a:ext>
              </a:extLst>
            </p:cNvPr>
            <p:cNvSpPr>
              <a:spLocks/>
            </p:cNvSpPr>
            <p:nvPr/>
          </p:nvSpPr>
          <p:spPr bwMode="auto">
            <a:xfrm>
              <a:off x="5142" y="1114"/>
              <a:ext cx="195" cy="48"/>
            </a:xfrm>
            <a:custGeom>
              <a:avLst/>
              <a:gdLst>
                <a:gd name="T0" fmla="*/ 0 w 82"/>
                <a:gd name="T1" fmla="*/ 0 h 20"/>
                <a:gd name="T2" fmla="*/ 11 w 82"/>
                <a:gd name="T3" fmla="*/ 6 h 20"/>
                <a:gd name="T4" fmla="*/ 22 w 82"/>
                <a:gd name="T5" fmla="*/ 7 h 20"/>
                <a:gd name="T6" fmla="*/ 73 w 82"/>
                <a:gd name="T7" fmla="*/ 20 h 20"/>
                <a:gd name="T8" fmla="*/ 50 w 82"/>
                <a:gd name="T9" fmla="*/ 7 h 20"/>
                <a:gd name="T10" fmla="*/ 82 w 82"/>
                <a:gd name="T11" fmla="*/ 16 h 20"/>
                <a:gd name="T12" fmla="*/ 31 w 82"/>
                <a:gd name="T13" fmla="*/ 2 h 20"/>
                <a:gd name="T14" fmla="*/ 21 w 82"/>
                <a:gd name="T15" fmla="*/ 0 h 20"/>
                <a:gd name="T16" fmla="*/ 0 w 8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0">
                  <a:moveTo>
                    <a:pt x="0" y="0"/>
                  </a:moveTo>
                  <a:cubicBezTo>
                    <a:pt x="4" y="2"/>
                    <a:pt x="8" y="3"/>
                    <a:pt x="11" y="6"/>
                  </a:cubicBezTo>
                  <a:cubicBezTo>
                    <a:pt x="15" y="6"/>
                    <a:pt x="18" y="6"/>
                    <a:pt x="22" y="7"/>
                  </a:cubicBezTo>
                  <a:cubicBezTo>
                    <a:pt x="39" y="9"/>
                    <a:pt x="57" y="13"/>
                    <a:pt x="73" y="20"/>
                  </a:cubicBezTo>
                  <a:cubicBezTo>
                    <a:pt x="69" y="14"/>
                    <a:pt x="60" y="10"/>
                    <a:pt x="50" y="7"/>
                  </a:cubicBezTo>
                  <a:cubicBezTo>
                    <a:pt x="61" y="10"/>
                    <a:pt x="71" y="13"/>
                    <a:pt x="82" y="16"/>
                  </a:cubicBezTo>
                  <a:cubicBezTo>
                    <a:pt x="66" y="9"/>
                    <a:pt x="49" y="5"/>
                    <a:pt x="31" y="2"/>
                  </a:cubicBezTo>
                  <a:cubicBezTo>
                    <a:pt x="28" y="1"/>
                    <a:pt x="24" y="1"/>
                    <a:pt x="21" y="0"/>
                  </a:cubicBezTo>
                  <a:cubicBezTo>
                    <a:pt x="0" y="0"/>
                    <a:pt x="0" y="0"/>
                    <a:pt x="0" y="0"/>
                  </a:cubicBezTo>
                </a:path>
              </a:pathLst>
            </a:custGeom>
            <a:solidFill>
              <a:srgbClr val="CC6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28">
              <a:extLst>
                <a:ext uri="{FF2B5EF4-FFF2-40B4-BE49-F238E27FC236}">
                  <a16:creationId xmlns:a16="http://schemas.microsoft.com/office/drawing/2014/main" id="{89BBD026-F5A5-4FC1-9B1D-963F403F050B}"/>
                </a:ext>
              </a:extLst>
            </p:cNvPr>
            <p:cNvSpPr>
              <a:spLocks/>
            </p:cNvSpPr>
            <p:nvPr/>
          </p:nvSpPr>
          <p:spPr bwMode="auto">
            <a:xfrm>
              <a:off x="5092" y="1110"/>
              <a:ext cx="100" cy="4"/>
            </a:xfrm>
            <a:custGeom>
              <a:avLst/>
              <a:gdLst>
                <a:gd name="T0" fmla="*/ 0 w 42"/>
                <a:gd name="T1" fmla="*/ 0 h 2"/>
                <a:gd name="T2" fmla="*/ 21 w 42"/>
                <a:gd name="T3" fmla="*/ 2 h 2"/>
                <a:gd name="T4" fmla="*/ 42 w 42"/>
                <a:gd name="T5" fmla="*/ 2 h 2"/>
                <a:gd name="T6" fmla="*/ 0 w 42"/>
                <a:gd name="T7" fmla="*/ 0 h 2"/>
              </a:gdLst>
              <a:ahLst/>
              <a:cxnLst>
                <a:cxn ang="0">
                  <a:pos x="T0" y="T1"/>
                </a:cxn>
                <a:cxn ang="0">
                  <a:pos x="T2" y="T3"/>
                </a:cxn>
                <a:cxn ang="0">
                  <a:pos x="T4" y="T5"/>
                </a:cxn>
                <a:cxn ang="0">
                  <a:pos x="T6" y="T7"/>
                </a:cxn>
              </a:cxnLst>
              <a:rect l="0" t="0" r="r" b="b"/>
              <a:pathLst>
                <a:path w="42" h="2">
                  <a:moveTo>
                    <a:pt x="0" y="0"/>
                  </a:moveTo>
                  <a:cubicBezTo>
                    <a:pt x="6" y="0"/>
                    <a:pt x="14" y="1"/>
                    <a:pt x="21" y="2"/>
                  </a:cubicBezTo>
                  <a:cubicBezTo>
                    <a:pt x="42" y="2"/>
                    <a:pt x="42" y="2"/>
                    <a:pt x="42" y="2"/>
                  </a:cubicBezTo>
                  <a:cubicBezTo>
                    <a:pt x="28" y="1"/>
                    <a:pt x="14" y="0"/>
                    <a:pt x="0" y="0"/>
                  </a:cubicBezTo>
                </a:path>
              </a:pathLst>
            </a:custGeom>
            <a:solidFill>
              <a:srgbClr val="BB5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29">
              <a:extLst>
                <a:ext uri="{FF2B5EF4-FFF2-40B4-BE49-F238E27FC236}">
                  <a16:creationId xmlns:a16="http://schemas.microsoft.com/office/drawing/2014/main" id="{52031061-F777-4689-ABCF-A09232FBEDE8}"/>
                </a:ext>
              </a:extLst>
            </p:cNvPr>
            <p:cNvSpPr>
              <a:spLocks/>
            </p:cNvSpPr>
            <p:nvPr/>
          </p:nvSpPr>
          <p:spPr bwMode="auto">
            <a:xfrm>
              <a:off x="5660" y="1117"/>
              <a:ext cx="337" cy="57"/>
            </a:xfrm>
            <a:custGeom>
              <a:avLst/>
              <a:gdLst>
                <a:gd name="T0" fmla="*/ 137 w 142"/>
                <a:gd name="T1" fmla="*/ 0 h 24"/>
                <a:gd name="T2" fmla="*/ 26 w 142"/>
                <a:gd name="T3" fmla="*/ 10 h 24"/>
                <a:gd name="T4" fmla="*/ 20 w 142"/>
                <a:gd name="T5" fmla="*/ 12 h 24"/>
                <a:gd name="T6" fmla="*/ 0 w 142"/>
                <a:gd name="T7" fmla="*/ 24 h 24"/>
                <a:gd name="T8" fmla="*/ 24 w 142"/>
                <a:gd name="T9" fmla="*/ 18 h 24"/>
                <a:gd name="T10" fmla="*/ 142 w 142"/>
                <a:gd name="T11" fmla="*/ 2 h 24"/>
                <a:gd name="T12" fmla="*/ 142 w 142"/>
                <a:gd name="T13" fmla="*/ 2 h 24"/>
                <a:gd name="T14" fmla="*/ 137 w 14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24">
                  <a:moveTo>
                    <a:pt x="137" y="0"/>
                  </a:moveTo>
                  <a:cubicBezTo>
                    <a:pt x="105" y="0"/>
                    <a:pt x="54" y="3"/>
                    <a:pt x="26" y="10"/>
                  </a:cubicBezTo>
                  <a:cubicBezTo>
                    <a:pt x="24" y="11"/>
                    <a:pt x="22" y="11"/>
                    <a:pt x="20" y="12"/>
                  </a:cubicBezTo>
                  <a:cubicBezTo>
                    <a:pt x="13" y="15"/>
                    <a:pt x="6" y="19"/>
                    <a:pt x="0" y="24"/>
                  </a:cubicBezTo>
                  <a:cubicBezTo>
                    <a:pt x="8" y="22"/>
                    <a:pt x="16" y="20"/>
                    <a:pt x="24" y="18"/>
                  </a:cubicBezTo>
                  <a:cubicBezTo>
                    <a:pt x="62" y="8"/>
                    <a:pt x="102" y="5"/>
                    <a:pt x="142" y="2"/>
                  </a:cubicBezTo>
                  <a:cubicBezTo>
                    <a:pt x="142" y="2"/>
                    <a:pt x="142" y="2"/>
                    <a:pt x="142" y="2"/>
                  </a:cubicBezTo>
                  <a:cubicBezTo>
                    <a:pt x="137" y="0"/>
                    <a:pt x="137" y="0"/>
                    <a:pt x="137" y="0"/>
                  </a:cubicBezTo>
                </a:path>
              </a:pathLst>
            </a:custGeom>
            <a:solidFill>
              <a:srgbClr val="D07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0">
              <a:extLst>
                <a:ext uri="{FF2B5EF4-FFF2-40B4-BE49-F238E27FC236}">
                  <a16:creationId xmlns:a16="http://schemas.microsoft.com/office/drawing/2014/main" id="{FF2DC52D-4CFE-4E01-BB44-B831593A0952}"/>
                </a:ext>
              </a:extLst>
            </p:cNvPr>
            <p:cNvSpPr>
              <a:spLocks/>
            </p:cNvSpPr>
            <p:nvPr/>
          </p:nvSpPr>
          <p:spPr bwMode="auto">
            <a:xfrm>
              <a:off x="5985" y="1117"/>
              <a:ext cx="12" cy="5"/>
            </a:xfrm>
            <a:custGeom>
              <a:avLst/>
              <a:gdLst>
                <a:gd name="T0" fmla="*/ 5 w 5"/>
                <a:gd name="T1" fmla="*/ 0 h 2"/>
                <a:gd name="T2" fmla="*/ 0 w 5"/>
                <a:gd name="T3" fmla="*/ 0 h 2"/>
                <a:gd name="T4" fmla="*/ 5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3" y="0"/>
                    <a:pt x="2" y="0"/>
                    <a:pt x="0" y="0"/>
                  </a:cubicBezTo>
                  <a:cubicBezTo>
                    <a:pt x="5" y="2"/>
                    <a:pt x="5" y="2"/>
                    <a:pt x="5" y="2"/>
                  </a:cubicBezTo>
                  <a:cubicBezTo>
                    <a:pt x="5" y="0"/>
                    <a:pt x="5" y="0"/>
                    <a:pt x="5" y="0"/>
                  </a:cubicBezTo>
                </a:path>
              </a:pathLst>
            </a:custGeom>
            <a:solidFill>
              <a:srgbClr val="BE5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1">
              <a:extLst>
                <a:ext uri="{FF2B5EF4-FFF2-40B4-BE49-F238E27FC236}">
                  <a16:creationId xmlns:a16="http://schemas.microsoft.com/office/drawing/2014/main" id="{4DBC1E50-1BF7-4D6A-8BED-6EFFC4381BDE}"/>
                </a:ext>
              </a:extLst>
            </p:cNvPr>
            <p:cNvSpPr>
              <a:spLocks/>
            </p:cNvSpPr>
            <p:nvPr/>
          </p:nvSpPr>
          <p:spPr bwMode="auto">
            <a:xfrm>
              <a:off x="5586" y="1145"/>
              <a:ext cx="121" cy="41"/>
            </a:xfrm>
            <a:custGeom>
              <a:avLst/>
              <a:gdLst>
                <a:gd name="T0" fmla="*/ 51 w 51"/>
                <a:gd name="T1" fmla="*/ 0 h 17"/>
                <a:gd name="T2" fmla="*/ 0 w 51"/>
                <a:gd name="T3" fmla="*/ 15 h 17"/>
                <a:gd name="T4" fmla="*/ 33 w 51"/>
                <a:gd name="T5" fmla="*/ 8 h 17"/>
                <a:gd name="T6" fmla="*/ 33 w 51"/>
                <a:gd name="T7" fmla="*/ 8 h 17"/>
                <a:gd name="T8" fmla="*/ 33 w 51"/>
                <a:gd name="T9" fmla="*/ 8 h 17"/>
                <a:gd name="T10" fmla="*/ 17 w 51"/>
                <a:gd name="T11" fmla="*/ 17 h 17"/>
                <a:gd name="T12" fmla="*/ 31 w 51"/>
                <a:gd name="T13" fmla="*/ 12 h 17"/>
                <a:gd name="T14" fmla="*/ 51 w 5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7">
                  <a:moveTo>
                    <a:pt x="51" y="0"/>
                  </a:moveTo>
                  <a:cubicBezTo>
                    <a:pt x="34" y="4"/>
                    <a:pt x="17" y="9"/>
                    <a:pt x="0" y="15"/>
                  </a:cubicBezTo>
                  <a:cubicBezTo>
                    <a:pt x="11" y="13"/>
                    <a:pt x="22" y="10"/>
                    <a:pt x="33" y="8"/>
                  </a:cubicBezTo>
                  <a:cubicBezTo>
                    <a:pt x="33" y="8"/>
                    <a:pt x="33" y="8"/>
                    <a:pt x="33" y="8"/>
                  </a:cubicBezTo>
                  <a:cubicBezTo>
                    <a:pt x="33" y="8"/>
                    <a:pt x="33" y="8"/>
                    <a:pt x="33" y="8"/>
                  </a:cubicBezTo>
                  <a:cubicBezTo>
                    <a:pt x="28" y="11"/>
                    <a:pt x="22" y="14"/>
                    <a:pt x="17" y="17"/>
                  </a:cubicBezTo>
                  <a:cubicBezTo>
                    <a:pt x="22" y="15"/>
                    <a:pt x="27" y="14"/>
                    <a:pt x="31" y="12"/>
                  </a:cubicBezTo>
                  <a:cubicBezTo>
                    <a:pt x="37" y="7"/>
                    <a:pt x="44" y="3"/>
                    <a:pt x="51" y="0"/>
                  </a:cubicBezTo>
                </a:path>
              </a:pathLst>
            </a:custGeom>
            <a:solidFill>
              <a:srgbClr val="CC6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32">
              <a:extLst>
                <a:ext uri="{FF2B5EF4-FFF2-40B4-BE49-F238E27FC236}">
                  <a16:creationId xmlns:a16="http://schemas.microsoft.com/office/drawing/2014/main" id="{2C079105-0869-4DBB-85E2-F838ADC7D7AD}"/>
                </a:ext>
              </a:extLst>
            </p:cNvPr>
            <p:cNvSpPr>
              <a:spLocks/>
            </p:cNvSpPr>
            <p:nvPr/>
          </p:nvSpPr>
          <p:spPr bwMode="auto">
            <a:xfrm>
              <a:off x="4529" y="1217"/>
              <a:ext cx="1045" cy="138"/>
            </a:xfrm>
            <a:custGeom>
              <a:avLst/>
              <a:gdLst>
                <a:gd name="T0" fmla="*/ 283 w 440"/>
                <a:gd name="T1" fmla="*/ 0 h 58"/>
                <a:gd name="T2" fmla="*/ 204 w 440"/>
                <a:gd name="T3" fmla="*/ 7 h 58"/>
                <a:gd name="T4" fmla="*/ 66 w 440"/>
                <a:gd name="T5" fmla="*/ 30 h 58"/>
                <a:gd name="T6" fmla="*/ 0 w 440"/>
                <a:gd name="T7" fmla="*/ 48 h 58"/>
                <a:gd name="T8" fmla="*/ 177 w 440"/>
                <a:gd name="T9" fmla="*/ 13 h 58"/>
                <a:gd name="T10" fmla="*/ 273 w 440"/>
                <a:gd name="T11" fmla="*/ 4 h 58"/>
                <a:gd name="T12" fmla="*/ 299 w 440"/>
                <a:gd name="T13" fmla="*/ 4 h 58"/>
                <a:gd name="T14" fmla="*/ 374 w 440"/>
                <a:gd name="T15" fmla="*/ 16 h 58"/>
                <a:gd name="T16" fmla="*/ 440 w 440"/>
                <a:gd name="T17" fmla="*/ 58 h 58"/>
                <a:gd name="T18" fmla="*/ 394 w 440"/>
                <a:gd name="T19" fmla="*/ 22 h 58"/>
                <a:gd name="T20" fmla="*/ 377 w 440"/>
                <a:gd name="T21" fmla="*/ 14 h 58"/>
                <a:gd name="T22" fmla="*/ 373 w 440"/>
                <a:gd name="T23" fmla="*/ 11 h 58"/>
                <a:gd name="T24" fmla="*/ 285 w 440"/>
                <a:gd name="T25" fmla="*/ 0 h 58"/>
                <a:gd name="T26" fmla="*/ 283 w 440"/>
                <a:gd name="T27" fmla="*/ 0 h 58"/>
                <a:gd name="T28" fmla="*/ 283 w 440"/>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0" h="58">
                  <a:moveTo>
                    <a:pt x="283" y="0"/>
                  </a:moveTo>
                  <a:cubicBezTo>
                    <a:pt x="257" y="1"/>
                    <a:pt x="230" y="4"/>
                    <a:pt x="204" y="7"/>
                  </a:cubicBezTo>
                  <a:cubicBezTo>
                    <a:pt x="157" y="12"/>
                    <a:pt x="112" y="20"/>
                    <a:pt x="66" y="30"/>
                  </a:cubicBezTo>
                  <a:cubicBezTo>
                    <a:pt x="47" y="34"/>
                    <a:pt x="20" y="37"/>
                    <a:pt x="0" y="48"/>
                  </a:cubicBezTo>
                  <a:cubicBezTo>
                    <a:pt x="58" y="32"/>
                    <a:pt x="118" y="21"/>
                    <a:pt x="177" y="13"/>
                  </a:cubicBezTo>
                  <a:cubicBezTo>
                    <a:pt x="209" y="9"/>
                    <a:pt x="241" y="6"/>
                    <a:pt x="273" y="4"/>
                  </a:cubicBezTo>
                  <a:cubicBezTo>
                    <a:pt x="281" y="4"/>
                    <a:pt x="290" y="4"/>
                    <a:pt x="299" y="4"/>
                  </a:cubicBezTo>
                  <a:cubicBezTo>
                    <a:pt x="324" y="4"/>
                    <a:pt x="350" y="6"/>
                    <a:pt x="374" y="16"/>
                  </a:cubicBezTo>
                  <a:cubicBezTo>
                    <a:pt x="398" y="26"/>
                    <a:pt x="419" y="42"/>
                    <a:pt x="440" y="58"/>
                  </a:cubicBezTo>
                  <a:cubicBezTo>
                    <a:pt x="428" y="42"/>
                    <a:pt x="410" y="31"/>
                    <a:pt x="394" y="22"/>
                  </a:cubicBezTo>
                  <a:cubicBezTo>
                    <a:pt x="389" y="19"/>
                    <a:pt x="383" y="16"/>
                    <a:pt x="377" y="14"/>
                  </a:cubicBezTo>
                  <a:cubicBezTo>
                    <a:pt x="376" y="13"/>
                    <a:pt x="374" y="12"/>
                    <a:pt x="373" y="11"/>
                  </a:cubicBezTo>
                  <a:cubicBezTo>
                    <a:pt x="344" y="3"/>
                    <a:pt x="313" y="0"/>
                    <a:pt x="285" y="0"/>
                  </a:cubicBezTo>
                  <a:cubicBezTo>
                    <a:pt x="284" y="0"/>
                    <a:pt x="284" y="0"/>
                    <a:pt x="283" y="0"/>
                  </a:cubicBezTo>
                  <a:cubicBezTo>
                    <a:pt x="283" y="0"/>
                    <a:pt x="283" y="0"/>
                    <a:pt x="283" y="0"/>
                  </a:cubicBezTo>
                </a:path>
              </a:pathLst>
            </a:custGeom>
            <a:solidFill>
              <a:srgbClr val="D07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3">
              <a:extLst>
                <a:ext uri="{FF2B5EF4-FFF2-40B4-BE49-F238E27FC236}">
                  <a16:creationId xmlns:a16="http://schemas.microsoft.com/office/drawing/2014/main" id="{0B4D5230-88C3-4196-AD61-4A6AD414DD5F}"/>
                </a:ext>
              </a:extLst>
            </p:cNvPr>
            <p:cNvSpPr>
              <a:spLocks noEditPoints="1"/>
            </p:cNvSpPr>
            <p:nvPr/>
          </p:nvSpPr>
          <p:spPr bwMode="auto">
            <a:xfrm>
              <a:off x="4422" y="1207"/>
              <a:ext cx="1190" cy="179"/>
            </a:xfrm>
            <a:custGeom>
              <a:avLst/>
              <a:gdLst>
                <a:gd name="T0" fmla="*/ 418 w 501"/>
                <a:gd name="T1" fmla="*/ 15 h 75"/>
                <a:gd name="T2" fmla="*/ 422 w 501"/>
                <a:gd name="T3" fmla="*/ 18 h 75"/>
                <a:gd name="T4" fmla="*/ 439 w 501"/>
                <a:gd name="T5" fmla="*/ 26 h 75"/>
                <a:gd name="T6" fmla="*/ 485 w 501"/>
                <a:gd name="T7" fmla="*/ 62 h 75"/>
                <a:gd name="T8" fmla="*/ 500 w 501"/>
                <a:gd name="T9" fmla="*/ 74 h 75"/>
                <a:gd name="T10" fmla="*/ 501 w 501"/>
                <a:gd name="T11" fmla="*/ 75 h 75"/>
                <a:gd name="T12" fmla="*/ 481 w 501"/>
                <a:gd name="T13" fmla="*/ 50 h 75"/>
                <a:gd name="T14" fmla="*/ 447 w 501"/>
                <a:gd name="T15" fmla="*/ 26 h 75"/>
                <a:gd name="T16" fmla="*/ 418 w 501"/>
                <a:gd name="T17" fmla="*/ 15 h 75"/>
                <a:gd name="T18" fmla="*/ 345 w 501"/>
                <a:gd name="T19" fmla="*/ 0 h 75"/>
                <a:gd name="T20" fmla="*/ 328 w 501"/>
                <a:gd name="T21" fmla="*/ 0 h 75"/>
                <a:gd name="T22" fmla="*/ 221 w 501"/>
                <a:gd name="T23" fmla="*/ 9 h 75"/>
                <a:gd name="T24" fmla="*/ 10 w 501"/>
                <a:gd name="T25" fmla="*/ 55 h 75"/>
                <a:gd name="T26" fmla="*/ 0 w 501"/>
                <a:gd name="T27" fmla="*/ 58 h 75"/>
                <a:gd name="T28" fmla="*/ 10 w 501"/>
                <a:gd name="T29" fmla="*/ 63 h 75"/>
                <a:gd name="T30" fmla="*/ 12 w 501"/>
                <a:gd name="T31" fmla="*/ 62 h 75"/>
                <a:gd name="T32" fmla="*/ 45 w 501"/>
                <a:gd name="T33" fmla="*/ 52 h 75"/>
                <a:gd name="T34" fmla="*/ 111 w 501"/>
                <a:gd name="T35" fmla="*/ 34 h 75"/>
                <a:gd name="T36" fmla="*/ 249 w 501"/>
                <a:gd name="T37" fmla="*/ 11 h 75"/>
                <a:gd name="T38" fmla="*/ 328 w 501"/>
                <a:gd name="T39" fmla="*/ 4 h 75"/>
                <a:gd name="T40" fmla="*/ 355 w 501"/>
                <a:gd name="T41" fmla="*/ 0 h 75"/>
                <a:gd name="T42" fmla="*/ 345 w 501"/>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1" h="75">
                  <a:moveTo>
                    <a:pt x="418" y="15"/>
                  </a:moveTo>
                  <a:cubicBezTo>
                    <a:pt x="419" y="16"/>
                    <a:pt x="421" y="17"/>
                    <a:pt x="422" y="18"/>
                  </a:cubicBezTo>
                  <a:cubicBezTo>
                    <a:pt x="428" y="20"/>
                    <a:pt x="434" y="23"/>
                    <a:pt x="439" y="26"/>
                  </a:cubicBezTo>
                  <a:cubicBezTo>
                    <a:pt x="455" y="35"/>
                    <a:pt x="473" y="46"/>
                    <a:pt x="485" y="62"/>
                  </a:cubicBezTo>
                  <a:cubicBezTo>
                    <a:pt x="490" y="66"/>
                    <a:pt x="495" y="70"/>
                    <a:pt x="500" y="74"/>
                  </a:cubicBezTo>
                  <a:cubicBezTo>
                    <a:pt x="500" y="75"/>
                    <a:pt x="500" y="75"/>
                    <a:pt x="501" y="75"/>
                  </a:cubicBezTo>
                  <a:cubicBezTo>
                    <a:pt x="495" y="65"/>
                    <a:pt x="489" y="57"/>
                    <a:pt x="481" y="50"/>
                  </a:cubicBezTo>
                  <a:cubicBezTo>
                    <a:pt x="470" y="42"/>
                    <a:pt x="459" y="34"/>
                    <a:pt x="447" y="26"/>
                  </a:cubicBezTo>
                  <a:cubicBezTo>
                    <a:pt x="438" y="22"/>
                    <a:pt x="428" y="18"/>
                    <a:pt x="418" y="15"/>
                  </a:cubicBezTo>
                  <a:moveTo>
                    <a:pt x="345" y="0"/>
                  </a:moveTo>
                  <a:cubicBezTo>
                    <a:pt x="339" y="0"/>
                    <a:pt x="333" y="0"/>
                    <a:pt x="328" y="0"/>
                  </a:cubicBezTo>
                  <a:cubicBezTo>
                    <a:pt x="292" y="1"/>
                    <a:pt x="257" y="5"/>
                    <a:pt x="221" y="9"/>
                  </a:cubicBezTo>
                  <a:cubicBezTo>
                    <a:pt x="150" y="19"/>
                    <a:pt x="79" y="34"/>
                    <a:pt x="10" y="55"/>
                  </a:cubicBezTo>
                  <a:cubicBezTo>
                    <a:pt x="6" y="56"/>
                    <a:pt x="3" y="57"/>
                    <a:pt x="0" y="58"/>
                  </a:cubicBezTo>
                  <a:cubicBezTo>
                    <a:pt x="10" y="63"/>
                    <a:pt x="10" y="63"/>
                    <a:pt x="10" y="63"/>
                  </a:cubicBezTo>
                  <a:cubicBezTo>
                    <a:pt x="11" y="62"/>
                    <a:pt x="12" y="62"/>
                    <a:pt x="12" y="62"/>
                  </a:cubicBezTo>
                  <a:cubicBezTo>
                    <a:pt x="23" y="59"/>
                    <a:pt x="34" y="55"/>
                    <a:pt x="45" y="52"/>
                  </a:cubicBezTo>
                  <a:cubicBezTo>
                    <a:pt x="65" y="41"/>
                    <a:pt x="92" y="38"/>
                    <a:pt x="111" y="34"/>
                  </a:cubicBezTo>
                  <a:cubicBezTo>
                    <a:pt x="157" y="24"/>
                    <a:pt x="202" y="16"/>
                    <a:pt x="249" y="11"/>
                  </a:cubicBezTo>
                  <a:cubicBezTo>
                    <a:pt x="275" y="8"/>
                    <a:pt x="302" y="5"/>
                    <a:pt x="328" y="4"/>
                  </a:cubicBezTo>
                  <a:cubicBezTo>
                    <a:pt x="333" y="3"/>
                    <a:pt x="344" y="2"/>
                    <a:pt x="355" y="0"/>
                  </a:cubicBezTo>
                  <a:cubicBezTo>
                    <a:pt x="352" y="0"/>
                    <a:pt x="349" y="0"/>
                    <a:pt x="345" y="0"/>
                  </a:cubicBezTo>
                </a:path>
              </a:pathLst>
            </a:custGeom>
            <a:solidFill>
              <a:srgbClr val="CC6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4">
              <a:extLst>
                <a:ext uri="{FF2B5EF4-FFF2-40B4-BE49-F238E27FC236}">
                  <a16:creationId xmlns:a16="http://schemas.microsoft.com/office/drawing/2014/main" id="{E46CE2B3-AE09-4920-9D11-AF1B19316F1B}"/>
                </a:ext>
              </a:extLst>
            </p:cNvPr>
            <p:cNvSpPr>
              <a:spLocks/>
            </p:cNvSpPr>
            <p:nvPr/>
          </p:nvSpPr>
          <p:spPr bwMode="auto">
            <a:xfrm>
              <a:off x="4410" y="1345"/>
              <a:ext cx="36" cy="14"/>
            </a:xfrm>
            <a:custGeom>
              <a:avLst/>
              <a:gdLst>
                <a:gd name="T0" fmla="*/ 5 w 15"/>
                <a:gd name="T1" fmla="*/ 0 h 6"/>
                <a:gd name="T2" fmla="*/ 0 w 15"/>
                <a:gd name="T3" fmla="*/ 2 h 6"/>
                <a:gd name="T4" fmla="*/ 11 w 15"/>
                <a:gd name="T5" fmla="*/ 6 h 6"/>
                <a:gd name="T6" fmla="*/ 15 w 15"/>
                <a:gd name="T7" fmla="*/ 5 h 6"/>
                <a:gd name="T8" fmla="*/ 5 w 15"/>
                <a:gd name="T9" fmla="*/ 0 h 6"/>
              </a:gdLst>
              <a:ahLst/>
              <a:cxnLst>
                <a:cxn ang="0">
                  <a:pos x="T0" y="T1"/>
                </a:cxn>
                <a:cxn ang="0">
                  <a:pos x="T2" y="T3"/>
                </a:cxn>
                <a:cxn ang="0">
                  <a:pos x="T4" y="T5"/>
                </a:cxn>
                <a:cxn ang="0">
                  <a:pos x="T6" y="T7"/>
                </a:cxn>
                <a:cxn ang="0">
                  <a:pos x="T8" y="T9"/>
                </a:cxn>
              </a:cxnLst>
              <a:rect l="0" t="0" r="r" b="b"/>
              <a:pathLst>
                <a:path w="15" h="6">
                  <a:moveTo>
                    <a:pt x="5" y="0"/>
                  </a:moveTo>
                  <a:cubicBezTo>
                    <a:pt x="3" y="1"/>
                    <a:pt x="2" y="1"/>
                    <a:pt x="0" y="2"/>
                  </a:cubicBezTo>
                  <a:cubicBezTo>
                    <a:pt x="4" y="3"/>
                    <a:pt x="7" y="5"/>
                    <a:pt x="11" y="6"/>
                  </a:cubicBezTo>
                  <a:cubicBezTo>
                    <a:pt x="12" y="6"/>
                    <a:pt x="14" y="5"/>
                    <a:pt x="15" y="5"/>
                  </a:cubicBezTo>
                  <a:cubicBezTo>
                    <a:pt x="5" y="0"/>
                    <a:pt x="5" y="0"/>
                    <a:pt x="5" y="0"/>
                  </a:cubicBezTo>
                </a:path>
              </a:pathLst>
            </a:custGeom>
            <a:solidFill>
              <a:srgbClr val="BB5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35">
              <a:extLst>
                <a:ext uri="{FF2B5EF4-FFF2-40B4-BE49-F238E27FC236}">
                  <a16:creationId xmlns:a16="http://schemas.microsoft.com/office/drawing/2014/main" id="{3E28CA18-124A-46D7-85FE-1A15EE2F601C}"/>
                </a:ext>
              </a:extLst>
            </p:cNvPr>
            <p:cNvSpPr>
              <a:spLocks/>
            </p:cNvSpPr>
            <p:nvPr/>
          </p:nvSpPr>
          <p:spPr bwMode="auto">
            <a:xfrm>
              <a:off x="5596" y="1350"/>
              <a:ext cx="52" cy="45"/>
            </a:xfrm>
            <a:custGeom>
              <a:avLst/>
              <a:gdLst>
                <a:gd name="T0" fmla="*/ 0 w 22"/>
                <a:gd name="T1" fmla="*/ 0 h 19"/>
                <a:gd name="T2" fmla="*/ 22 w 22"/>
                <a:gd name="T3" fmla="*/ 19 h 19"/>
                <a:gd name="T4" fmla="*/ 3 w 22"/>
                <a:gd name="T5" fmla="*/ 2 h 19"/>
                <a:gd name="T6" fmla="*/ 0 w 22"/>
                <a:gd name="T7" fmla="*/ 0 h 19"/>
              </a:gdLst>
              <a:ahLst/>
              <a:cxnLst>
                <a:cxn ang="0">
                  <a:pos x="T0" y="T1"/>
                </a:cxn>
                <a:cxn ang="0">
                  <a:pos x="T2" y="T3"/>
                </a:cxn>
                <a:cxn ang="0">
                  <a:pos x="T4" y="T5"/>
                </a:cxn>
                <a:cxn ang="0">
                  <a:pos x="T6" y="T7"/>
                </a:cxn>
              </a:cxnLst>
              <a:rect l="0" t="0" r="r" b="b"/>
              <a:pathLst>
                <a:path w="22" h="19">
                  <a:moveTo>
                    <a:pt x="0" y="0"/>
                  </a:moveTo>
                  <a:cubicBezTo>
                    <a:pt x="6" y="7"/>
                    <a:pt x="14" y="13"/>
                    <a:pt x="22" y="19"/>
                  </a:cubicBezTo>
                  <a:cubicBezTo>
                    <a:pt x="15" y="13"/>
                    <a:pt x="9" y="8"/>
                    <a:pt x="3" y="2"/>
                  </a:cubicBezTo>
                  <a:cubicBezTo>
                    <a:pt x="2" y="2"/>
                    <a:pt x="1" y="1"/>
                    <a:pt x="0" y="0"/>
                  </a:cubicBezTo>
                </a:path>
              </a:pathLst>
            </a:custGeom>
            <a:solidFill>
              <a:srgbClr val="CC6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6">
              <a:extLst>
                <a:ext uri="{FF2B5EF4-FFF2-40B4-BE49-F238E27FC236}">
                  <a16:creationId xmlns:a16="http://schemas.microsoft.com/office/drawing/2014/main" id="{762F0A7B-DC73-4B46-88DF-BE977A01AF73}"/>
                </a:ext>
              </a:extLst>
            </p:cNvPr>
            <p:cNvSpPr>
              <a:spLocks noEditPoints="1"/>
            </p:cNvSpPr>
            <p:nvPr/>
          </p:nvSpPr>
          <p:spPr bwMode="auto">
            <a:xfrm>
              <a:off x="5265" y="1152"/>
              <a:ext cx="362" cy="198"/>
            </a:xfrm>
            <a:custGeom>
              <a:avLst/>
              <a:gdLst>
                <a:gd name="T0" fmla="*/ 152 w 152"/>
                <a:gd name="T1" fmla="*/ 14 h 83"/>
                <a:gd name="T2" fmla="*/ 82 w 152"/>
                <a:gd name="T3" fmla="*/ 43 h 83"/>
                <a:gd name="T4" fmla="*/ 92 w 152"/>
                <a:gd name="T5" fmla="*/ 49 h 83"/>
                <a:gd name="T6" fmla="*/ 126 w 152"/>
                <a:gd name="T7" fmla="*/ 73 h 83"/>
                <a:gd name="T8" fmla="*/ 139 w 152"/>
                <a:gd name="T9" fmla="*/ 83 h 83"/>
                <a:gd name="T10" fmla="*/ 150 w 152"/>
                <a:gd name="T11" fmla="*/ 15 h 83"/>
                <a:gd name="T12" fmla="*/ 152 w 152"/>
                <a:gd name="T13" fmla="*/ 14 h 83"/>
                <a:gd name="T14" fmla="*/ 21 w 152"/>
                <a:gd name="T15" fmla="*/ 4 h 83"/>
                <a:gd name="T16" fmla="*/ 23 w 152"/>
                <a:gd name="T17" fmla="*/ 7 h 83"/>
                <a:gd name="T18" fmla="*/ 0 w 152"/>
                <a:gd name="T19" fmla="*/ 23 h 83"/>
                <a:gd name="T20" fmla="*/ 58 w 152"/>
                <a:gd name="T21" fmla="*/ 33 h 83"/>
                <a:gd name="T22" fmla="*/ 71 w 152"/>
                <a:gd name="T23" fmla="*/ 38 h 83"/>
                <a:gd name="T24" fmla="*/ 69 w 152"/>
                <a:gd name="T25" fmla="*/ 36 h 83"/>
                <a:gd name="T26" fmla="*/ 48 w 152"/>
                <a:gd name="T27" fmla="*/ 18 h 83"/>
                <a:gd name="T28" fmla="*/ 24 w 152"/>
                <a:gd name="T29" fmla="*/ 5 h 83"/>
                <a:gd name="T30" fmla="*/ 21 w 152"/>
                <a:gd name="T31" fmla="*/ 4 h 83"/>
                <a:gd name="T32" fmla="*/ 30 w 152"/>
                <a:gd name="T33" fmla="*/ 0 h 83"/>
                <a:gd name="T34" fmla="*/ 32 w 152"/>
                <a:gd name="T35" fmla="*/ 1 h 83"/>
                <a:gd name="T36" fmla="*/ 64 w 152"/>
                <a:gd name="T37" fmla="*/ 22 h 83"/>
                <a:gd name="T38" fmla="*/ 80 w 152"/>
                <a:gd name="T39" fmla="*/ 40 h 83"/>
                <a:gd name="T40" fmla="*/ 134 w 152"/>
                <a:gd name="T41" fmla="*/ 13 h 83"/>
                <a:gd name="T42" fmla="*/ 135 w 152"/>
                <a:gd name="T43" fmla="*/ 12 h 83"/>
                <a:gd name="T44" fmla="*/ 98 w 152"/>
                <a:gd name="T45" fmla="*/ 17 h 83"/>
                <a:gd name="T46" fmla="*/ 68 w 152"/>
                <a:gd name="T47" fmla="*/ 12 h 83"/>
                <a:gd name="T48" fmla="*/ 30 w 152"/>
                <a:gd name="T4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83">
                  <a:moveTo>
                    <a:pt x="152" y="14"/>
                  </a:moveTo>
                  <a:cubicBezTo>
                    <a:pt x="128" y="21"/>
                    <a:pt x="104" y="31"/>
                    <a:pt x="82" y="43"/>
                  </a:cubicBezTo>
                  <a:cubicBezTo>
                    <a:pt x="85" y="45"/>
                    <a:pt x="89" y="47"/>
                    <a:pt x="92" y="49"/>
                  </a:cubicBezTo>
                  <a:cubicBezTo>
                    <a:pt x="105" y="56"/>
                    <a:pt x="116" y="63"/>
                    <a:pt x="126" y="73"/>
                  </a:cubicBezTo>
                  <a:cubicBezTo>
                    <a:pt x="131" y="76"/>
                    <a:pt x="135" y="80"/>
                    <a:pt x="139" y="83"/>
                  </a:cubicBezTo>
                  <a:cubicBezTo>
                    <a:pt x="120" y="62"/>
                    <a:pt x="115" y="37"/>
                    <a:pt x="150" y="15"/>
                  </a:cubicBezTo>
                  <a:cubicBezTo>
                    <a:pt x="151" y="15"/>
                    <a:pt x="151" y="14"/>
                    <a:pt x="152" y="14"/>
                  </a:cubicBezTo>
                  <a:moveTo>
                    <a:pt x="21" y="4"/>
                  </a:moveTo>
                  <a:cubicBezTo>
                    <a:pt x="22" y="5"/>
                    <a:pt x="22" y="6"/>
                    <a:pt x="23" y="7"/>
                  </a:cubicBezTo>
                  <a:cubicBezTo>
                    <a:pt x="25" y="15"/>
                    <a:pt x="13" y="20"/>
                    <a:pt x="0" y="23"/>
                  </a:cubicBezTo>
                  <a:cubicBezTo>
                    <a:pt x="20" y="23"/>
                    <a:pt x="40" y="26"/>
                    <a:pt x="58" y="33"/>
                  </a:cubicBezTo>
                  <a:cubicBezTo>
                    <a:pt x="62" y="34"/>
                    <a:pt x="67" y="36"/>
                    <a:pt x="71" y="38"/>
                  </a:cubicBezTo>
                  <a:cubicBezTo>
                    <a:pt x="70" y="37"/>
                    <a:pt x="70" y="37"/>
                    <a:pt x="69" y="36"/>
                  </a:cubicBezTo>
                  <a:cubicBezTo>
                    <a:pt x="64" y="27"/>
                    <a:pt x="57" y="23"/>
                    <a:pt x="48" y="18"/>
                  </a:cubicBezTo>
                  <a:cubicBezTo>
                    <a:pt x="40" y="13"/>
                    <a:pt x="32" y="9"/>
                    <a:pt x="24" y="5"/>
                  </a:cubicBezTo>
                  <a:cubicBezTo>
                    <a:pt x="23" y="5"/>
                    <a:pt x="22" y="4"/>
                    <a:pt x="21" y="4"/>
                  </a:cubicBezTo>
                  <a:moveTo>
                    <a:pt x="30" y="0"/>
                  </a:moveTo>
                  <a:cubicBezTo>
                    <a:pt x="30" y="0"/>
                    <a:pt x="31" y="1"/>
                    <a:pt x="32" y="1"/>
                  </a:cubicBezTo>
                  <a:cubicBezTo>
                    <a:pt x="44" y="6"/>
                    <a:pt x="54" y="13"/>
                    <a:pt x="64" y="22"/>
                  </a:cubicBezTo>
                  <a:cubicBezTo>
                    <a:pt x="65" y="23"/>
                    <a:pt x="81" y="40"/>
                    <a:pt x="80" y="40"/>
                  </a:cubicBezTo>
                  <a:cubicBezTo>
                    <a:pt x="98" y="30"/>
                    <a:pt x="115" y="20"/>
                    <a:pt x="134" y="13"/>
                  </a:cubicBezTo>
                  <a:cubicBezTo>
                    <a:pt x="134" y="12"/>
                    <a:pt x="135" y="12"/>
                    <a:pt x="135" y="12"/>
                  </a:cubicBezTo>
                  <a:cubicBezTo>
                    <a:pt x="122" y="15"/>
                    <a:pt x="110" y="17"/>
                    <a:pt x="98" y="17"/>
                  </a:cubicBezTo>
                  <a:cubicBezTo>
                    <a:pt x="88" y="17"/>
                    <a:pt x="78" y="16"/>
                    <a:pt x="68" y="12"/>
                  </a:cubicBezTo>
                  <a:cubicBezTo>
                    <a:pt x="55" y="8"/>
                    <a:pt x="42" y="4"/>
                    <a:pt x="30" y="0"/>
                  </a:cubicBezTo>
                </a:path>
              </a:pathLst>
            </a:custGeom>
            <a:solidFill>
              <a:srgbClr val="CD5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7">
              <a:extLst>
                <a:ext uri="{FF2B5EF4-FFF2-40B4-BE49-F238E27FC236}">
                  <a16:creationId xmlns:a16="http://schemas.microsoft.com/office/drawing/2014/main" id="{9CCC965A-C353-4B9D-84C2-FEA01C93547D}"/>
                </a:ext>
              </a:extLst>
            </p:cNvPr>
            <p:cNvSpPr>
              <a:spLocks noEditPoints="1"/>
            </p:cNvSpPr>
            <p:nvPr/>
          </p:nvSpPr>
          <p:spPr bwMode="auto">
            <a:xfrm>
              <a:off x="4733" y="1488"/>
              <a:ext cx="2193" cy="26"/>
            </a:xfrm>
            <a:custGeom>
              <a:avLst/>
              <a:gdLst>
                <a:gd name="T0" fmla="*/ 922 w 923"/>
                <a:gd name="T1" fmla="*/ 10 h 11"/>
                <a:gd name="T2" fmla="*/ 923 w 923"/>
                <a:gd name="T3" fmla="*/ 10 h 11"/>
                <a:gd name="T4" fmla="*/ 923 w 923"/>
                <a:gd name="T5" fmla="*/ 10 h 11"/>
                <a:gd name="T6" fmla="*/ 922 w 923"/>
                <a:gd name="T7" fmla="*/ 10 h 11"/>
                <a:gd name="T8" fmla="*/ 532 w 923"/>
                <a:gd name="T9" fmla="*/ 10 h 11"/>
                <a:gd name="T10" fmla="*/ 342 w 923"/>
                <a:gd name="T11" fmla="*/ 10 h 11"/>
                <a:gd name="T12" fmla="*/ 157 w 923"/>
                <a:gd name="T13" fmla="*/ 11 h 11"/>
                <a:gd name="T14" fmla="*/ 22 w 923"/>
                <a:gd name="T15" fmla="*/ 11 h 11"/>
                <a:gd name="T16" fmla="*/ 22 w 923"/>
                <a:gd name="T17" fmla="*/ 11 h 11"/>
                <a:gd name="T18" fmla="*/ 282 w 923"/>
                <a:gd name="T19" fmla="*/ 10 h 11"/>
                <a:gd name="T20" fmla="*/ 532 w 923"/>
                <a:gd name="T21" fmla="*/ 10 h 11"/>
                <a:gd name="T22" fmla="*/ 923 w 923"/>
                <a:gd name="T23" fmla="*/ 10 h 11"/>
                <a:gd name="T24" fmla="*/ 532 w 923"/>
                <a:gd name="T25" fmla="*/ 10 h 11"/>
                <a:gd name="T26" fmla="*/ 0 w 923"/>
                <a:gd name="T27" fmla="*/ 0 h 11"/>
                <a:gd name="T28" fmla="*/ 0 w 923"/>
                <a:gd name="T29" fmla="*/ 0 h 11"/>
                <a:gd name="T30" fmla="*/ 15 w 923"/>
                <a:gd name="T31" fmla="*/ 7 h 11"/>
                <a:gd name="T32" fmla="*/ 0 w 923"/>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3" h="11">
                  <a:moveTo>
                    <a:pt x="922" y="10"/>
                  </a:moveTo>
                  <a:cubicBezTo>
                    <a:pt x="923" y="10"/>
                    <a:pt x="923" y="10"/>
                    <a:pt x="923" y="10"/>
                  </a:cubicBezTo>
                  <a:cubicBezTo>
                    <a:pt x="923" y="10"/>
                    <a:pt x="923" y="10"/>
                    <a:pt x="923" y="10"/>
                  </a:cubicBezTo>
                  <a:cubicBezTo>
                    <a:pt x="923" y="10"/>
                    <a:pt x="923" y="10"/>
                    <a:pt x="922" y="10"/>
                  </a:cubicBezTo>
                  <a:moveTo>
                    <a:pt x="532" y="10"/>
                  </a:moveTo>
                  <a:cubicBezTo>
                    <a:pt x="468" y="10"/>
                    <a:pt x="405" y="10"/>
                    <a:pt x="342" y="10"/>
                  </a:cubicBezTo>
                  <a:cubicBezTo>
                    <a:pt x="280" y="10"/>
                    <a:pt x="218" y="10"/>
                    <a:pt x="157" y="11"/>
                  </a:cubicBezTo>
                  <a:cubicBezTo>
                    <a:pt x="112" y="11"/>
                    <a:pt x="67" y="11"/>
                    <a:pt x="22" y="11"/>
                  </a:cubicBezTo>
                  <a:cubicBezTo>
                    <a:pt x="22" y="11"/>
                    <a:pt x="22" y="11"/>
                    <a:pt x="22" y="11"/>
                  </a:cubicBezTo>
                  <a:cubicBezTo>
                    <a:pt x="109" y="11"/>
                    <a:pt x="196" y="10"/>
                    <a:pt x="282" y="10"/>
                  </a:cubicBezTo>
                  <a:cubicBezTo>
                    <a:pt x="366" y="10"/>
                    <a:pt x="449" y="10"/>
                    <a:pt x="532" y="10"/>
                  </a:cubicBezTo>
                  <a:cubicBezTo>
                    <a:pt x="923" y="10"/>
                    <a:pt x="923" y="10"/>
                    <a:pt x="923" y="10"/>
                  </a:cubicBezTo>
                  <a:cubicBezTo>
                    <a:pt x="532" y="10"/>
                    <a:pt x="532" y="10"/>
                    <a:pt x="532" y="10"/>
                  </a:cubicBezTo>
                  <a:moveTo>
                    <a:pt x="0" y="0"/>
                  </a:moveTo>
                  <a:cubicBezTo>
                    <a:pt x="0" y="0"/>
                    <a:pt x="0" y="0"/>
                    <a:pt x="0" y="0"/>
                  </a:cubicBezTo>
                  <a:cubicBezTo>
                    <a:pt x="5" y="3"/>
                    <a:pt x="10" y="5"/>
                    <a:pt x="15" y="7"/>
                  </a:cubicBezTo>
                  <a:cubicBezTo>
                    <a:pt x="10" y="5"/>
                    <a:pt x="5" y="3"/>
                    <a:pt x="0" y="0"/>
                  </a:cubicBezTo>
                </a:path>
              </a:pathLst>
            </a:custGeom>
            <a:solidFill>
              <a:srgbClr val="B34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38">
              <a:extLst>
                <a:ext uri="{FF2B5EF4-FFF2-40B4-BE49-F238E27FC236}">
                  <a16:creationId xmlns:a16="http://schemas.microsoft.com/office/drawing/2014/main" id="{44BFF7C5-9D4B-4C65-9E77-1B0CAEBF8CA9}"/>
                </a:ext>
              </a:extLst>
            </p:cNvPr>
            <p:cNvSpPr>
              <a:spLocks noEditPoints="1"/>
            </p:cNvSpPr>
            <p:nvPr/>
          </p:nvSpPr>
          <p:spPr bwMode="auto">
            <a:xfrm>
              <a:off x="4752" y="1386"/>
              <a:ext cx="1744" cy="119"/>
            </a:xfrm>
            <a:custGeom>
              <a:avLst/>
              <a:gdLst>
                <a:gd name="T0" fmla="*/ 377 w 734"/>
                <a:gd name="T1" fmla="*/ 4 h 50"/>
                <a:gd name="T2" fmla="*/ 439 w 734"/>
                <a:gd name="T3" fmla="*/ 50 h 50"/>
                <a:gd name="T4" fmla="*/ 734 w 734"/>
                <a:gd name="T5" fmla="*/ 50 h 50"/>
                <a:gd name="T6" fmla="*/ 421 w 734"/>
                <a:gd name="T7" fmla="*/ 28 h 50"/>
                <a:gd name="T8" fmla="*/ 377 w 734"/>
                <a:gd name="T9" fmla="*/ 4 h 50"/>
                <a:gd name="T10" fmla="*/ 362 w 734"/>
                <a:gd name="T11" fmla="*/ 0 h 50"/>
                <a:gd name="T12" fmla="*/ 362 w 734"/>
                <a:gd name="T13" fmla="*/ 1 h 50"/>
                <a:gd name="T14" fmla="*/ 319 w 734"/>
                <a:gd name="T15" fmla="*/ 44 h 50"/>
                <a:gd name="T16" fmla="*/ 260 w 734"/>
                <a:gd name="T17" fmla="*/ 39 h 50"/>
                <a:gd name="T18" fmla="*/ 186 w 734"/>
                <a:gd name="T19" fmla="*/ 35 h 50"/>
                <a:gd name="T20" fmla="*/ 63 w 734"/>
                <a:gd name="T21" fmla="*/ 40 h 50"/>
                <a:gd name="T22" fmla="*/ 0 w 734"/>
                <a:gd name="T23" fmla="*/ 43 h 50"/>
                <a:gd name="T24" fmla="*/ 17 w 734"/>
                <a:gd name="T25" fmla="*/ 50 h 50"/>
                <a:gd name="T26" fmla="*/ 427 w 734"/>
                <a:gd name="T27" fmla="*/ 50 h 50"/>
                <a:gd name="T28" fmla="*/ 362 w 734"/>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4" h="50">
                  <a:moveTo>
                    <a:pt x="377" y="4"/>
                  </a:moveTo>
                  <a:cubicBezTo>
                    <a:pt x="395" y="21"/>
                    <a:pt x="414" y="39"/>
                    <a:pt x="439" y="50"/>
                  </a:cubicBezTo>
                  <a:cubicBezTo>
                    <a:pt x="734" y="50"/>
                    <a:pt x="734" y="50"/>
                    <a:pt x="734" y="50"/>
                  </a:cubicBezTo>
                  <a:cubicBezTo>
                    <a:pt x="609" y="47"/>
                    <a:pt x="458" y="41"/>
                    <a:pt x="421" y="28"/>
                  </a:cubicBezTo>
                  <a:cubicBezTo>
                    <a:pt x="408" y="23"/>
                    <a:pt x="391" y="15"/>
                    <a:pt x="377" y="4"/>
                  </a:cubicBezTo>
                  <a:moveTo>
                    <a:pt x="362" y="0"/>
                  </a:moveTo>
                  <a:cubicBezTo>
                    <a:pt x="362" y="0"/>
                    <a:pt x="362" y="1"/>
                    <a:pt x="362" y="1"/>
                  </a:cubicBezTo>
                  <a:cubicBezTo>
                    <a:pt x="381" y="36"/>
                    <a:pt x="352" y="44"/>
                    <a:pt x="319" y="44"/>
                  </a:cubicBezTo>
                  <a:cubicBezTo>
                    <a:pt x="296" y="44"/>
                    <a:pt x="271" y="40"/>
                    <a:pt x="260" y="39"/>
                  </a:cubicBezTo>
                  <a:cubicBezTo>
                    <a:pt x="235" y="36"/>
                    <a:pt x="211" y="35"/>
                    <a:pt x="186" y="35"/>
                  </a:cubicBezTo>
                  <a:cubicBezTo>
                    <a:pt x="145" y="35"/>
                    <a:pt x="104" y="38"/>
                    <a:pt x="63" y="40"/>
                  </a:cubicBezTo>
                  <a:cubicBezTo>
                    <a:pt x="42" y="41"/>
                    <a:pt x="21" y="42"/>
                    <a:pt x="0" y="43"/>
                  </a:cubicBezTo>
                  <a:cubicBezTo>
                    <a:pt x="17" y="50"/>
                    <a:pt x="17" y="50"/>
                    <a:pt x="17" y="50"/>
                  </a:cubicBezTo>
                  <a:cubicBezTo>
                    <a:pt x="427" y="50"/>
                    <a:pt x="427" y="50"/>
                    <a:pt x="427" y="50"/>
                  </a:cubicBezTo>
                  <a:cubicBezTo>
                    <a:pt x="402" y="40"/>
                    <a:pt x="382" y="17"/>
                    <a:pt x="362" y="0"/>
                  </a:cubicBezTo>
                </a:path>
              </a:pathLst>
            </a:custGeom>
            <a:solidFill>
              <a:srgbClr val="CD5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39">
              <a:extLst>
                <a:ext uri="{FF2B5EF4-FFF2-40B4-BE49-F238E27FC236}">
                  <a16:creationId xmlns:a16="http://schemas.microsoft.com/office/drawing/2014/main" id="{21D02CC8-D61F-46CE-9A92-DFC4779DB7E3}"/>
                </a:ext>
              </a:extLst>
            </p:cNvPr>
            <p:cNvSpPr>
              <a:spLocks/>
            </p:cNvSpPr>
            <p:nvPr/>
          </p:nvSpPr>
          <p:spPr bwMode="auto">
            <a:xfrm>
              <a:off x="4733" y="1488"/>
              <a:ext cx="2193" cy="26"/>
            </a:xfrm>
            <a:custGeom>
              <a:avLst/>
              <a:gdLst>
                <a:gd name="T0" fmla="*/ 8 w 923"/>
                <a:gd name="T1" fmla="*/ 0 h 11"/>
                <a:gd name="T2" fmla="*/ 0 w 923"/>
                <a:gd name="T3" fmla="*/ 0 h 11"/>
                <a:gd name="T4" fmla="*/ 15 w 923"/>
                <a:gd name="T5" fmla="*/ 7 h 11"/>
                <a:gd name="T6" fmla="*/ 22 w 923"/>
                <a:gd name="T7" fmla="*/ 11 h 11"/>
                <a:gd name="T8" fmla="*/ 157 w 923"/>
                <a:gd name="T9" fmla="*/ 11 h 11"/>
                <a:gd name="T10" fmla="*/ 342 w 923"/>
                <a:gd name="T11" fmla="*/ 10 h 11"/>
                <a:gd name="T12" fmla="*/ 532 w 923"/>
                <a:gd name="T13" fmla="*/ 10 h 11"/>
                <a:gd name="T14" fmla="*/ 923 w 923"/>
                <a:gd name="T15" fmla="*/ 10 h 11"/>
                <a:gd name="T16" fmla="*/ 922 w 923"/>
                <a:gd name="T17" fmla="*/ 10 h 11"/>
                <a:gd name="T18" fmla="*/ 742 w 923"/>
                <a:gd name="T19" fmla="*/ 7 h 11"/>
                <a:gd name="T20" fmla="*/ 447 w 923"/>
                <a:gd name="T21" fmla="*/ 7 h 11"/>
                <a:gd name="T22" fmla="*/ 448 w 923"/>
                <a:gd name="T23" fmla="*/ 8 h 11"/>
                <a:gd name="T24" fmla="*/ 441 w 923"/>
                <a:gd name="T25" fmla="*/ 9 h 11"/>
                <a:gd name="T26" fmla="*/ 439 w 923"/>
                <a:gd name="T27" fmla="*/ 9 h 11"/>
                <a:gd name="T28" fmla="*/ 435 w 923"/>
                <a:gd name="T29" fmla="*/ 7 h 11"/>
                <a:gd name="T30" fmla="*/ 25 w 923"/>
                <a:gd name="T31" fmla="*/ 7 h 11"/>
                <a:gd name="T32" fmla="*/ 8 w 923"/>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3" h="11">
                  <a:moveTo>
                    <a:pt x="8" y="0"/>
                  </a:moveTo>
                  <a:cubicBezTo>
                    <a:pt x="6" y="0"/>
                    <a:pt x="3" y="0"/>
                    <a:pt x="0" y="0"/>
                  </a:cubicBezTo>
                  <a:cubicBezTo>
                    <a:pt x="5" y="3"/>
                    <a:pt x="10" y="5"/>
                    <a:pt x="15" y="7"/>
                  </a:cubicBezTo>
                  <a:cubicBezTo>
                    <a:pt x="17" y="9"/>
                    <a:pt x="20" y="10"/>
                    <a:pt x="22" y="11"/>
                  </a:cubicBezTo>
                  <a:cubicBezTo>
                    <a:pt x="67" y="11"/>
                    <a:pt x="112" y="11"/>
                    <a:pt x="157" y="11"/>
                  </a:cubicBezTo>
                  <a:cubicBezTo>
                    <a:pt x="218" y="10"/>
                    <a:pt x="280" y="10"/>
                    <a:pt x="342" y="10"/>
                  </a:cubicBezTo>
                  <a:cubicBezTo>
                    <a:pt x="405" y="10"/>
                    <a:pt x="468" y="10"/>
                    <a:pt x="532" y="10"/>
                  </a:cubicBezTo>
                  <a:cubicBezTo>
                    <a:pt x="923" y="10"/>
                    <a:pt x="923" y="10"/>
                    <a:pt x="923" y="10"/>
                  </a:cubicBezTo>
                  <a:cubicBezTo>
                    <a:pt x="923" y="10"/>
                    <a:pt x="923" y="10"/>
                    <a:pt x="922" y="10"/>
                  </a:cubicBezTo>
                  <a:cubicBezTo>
                    <a:pt x="905" y="10"/>
                    <a:pt x="830" y="9"/>
                    <a:pt x="742" y="7"/>
                  </a:cubicBezTo>
                  <a:cubicBezTo>
                    <a:pt x="447" y="7"/>
                    <a:pt x="447" y="7"/>
                    <a:pt x="447" y="7"/>
                  </a:cubicBezTo>
                  <a:cubicBezTo>
                    <a:pt x="447" y="7"/>
                    <a:pt x="447" y="8"/>
                    <a:pt x="448" y="8"/>
                  </a:cubicBezTo>
                  <a:cubicBezTo>
                    <a:pt x="449" y="8"/>
                    <a:pt x="444" y="9"/>
                    <a:pt x="441" y="9"/>
                  </a:cubicBezTo>
                  <a:cubicBezTo>
                    <a:pt x="440" y="9"/>
                    <a:pt x="439" y="9"/>
                    <a:pt x="439" y="9"/>
                  </a:cubicBezTo>
                  <a:cubicBezTo>
                    <a:pt x="437" y="8"/>
                    <a:pt x="436" y="8"/>
                    <a:pt x="435" y="7"/>
                  </a:cubicBezTo>
                  <a:cubicBezTo>
                    <a:pt x="25" y="7"/>
                    <a:pt x="25" y="7"/>
                    <a:pt x="25" y="7"/>
                  </a:cubicBezTo>
                  <a:cubicBezTo>
                    <a:pt x="8" y="0"/>
                    <a:pt x="8" y="0"/>
                    <a:pt x="8" y="0"/>
                  </a:cubicBezTo>
                </a:path>
              </a:pathLst>
            </a:custGeom>
            <a:solidFill>
              <a:srgbClr val="AC3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40">
              <a:extLst>
                <a:ext uri="{FF2B5EF4-FFF2-40B4-BE49-F238E27FC236}">
                  <a16:creationId xmlns:a16="http://schemas.microsoft.com/office/drawing/2014/main" id="{3D1802A2-DD31-49F2-8D0A-7A3D9DFC694B}"/>
                </a:ext>
              </a:extLst>
            </p:cNvPr>
            <p:cNvSpPr>
              <a:spLocks/>
            </p:cNvSpPr>
            <p:nvPr/>
          </p:nvSpPr>
          <p:spPr bwMode="auto">
            <a:xfrm>
              <a:off x="5201" y="1217"/>
              <a:ext cx="214" cy="26"/>
            </a:xfrm>
            <a:custGeom>
              <a:avLst/>
              <a:gdLst>
                <a:gd name="T0" fmla="*/ 15 w 90"/>
                <a:gd name="T1" fmla="*/ 0 h 11"/>
                <a:gd name="T2" fmla="*/ 0 w 90"/>
                <a:gd name="T3" fmla="*/ 0 h 11"/>
                <a:gd name="T4" fmla="*/ 0 w 90"/>
                <a:gd name="T5" fmla="*/ 0 h 11"/>
                <a:gd name="T6" fmla="*/ 2 w 90"/>
                <a:gd name="T7" fmla="*/ 0 h 11"/>
                <a:gd name="T8" fmla="*/ 90 w 90"/>
                <a:gd name="T9" fmla="*/ 11 h 11"/>
                <a:gd name="T10" fmla="*/ 63 w 90"/>
                <a:gd name="T11" fmla="*/ 3 h 11"/>
                <a:gd name="T12" fmla="*/ 15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15" y="0"/>
                  </a:moveTo>
                  <a:cubicBezTo>
                    <a:pt x="10" y="0"/>
                    <a:pt x="5" y="0"/>
                    <a:pt x="0" y="0"/>
                  </a:cubicBezTo>
                  <a:cubicBezTo>
                    <a:pt x="0" y="0"/>
                    <a:pt x="0" y="0"/>
                    <a:pt x="0" y="0"/>
                  </a:cubicBezTo>
                  <a:cubicBezTo>
                    <a:pt x="1" y="0"/>
                    <a:pt x="1" y="0"/>
                    <a:pt x="2" y="0"/>
                  </a:cubicBezTo>
                  <a:cubicBezTo>
                    <a:pt x="30" y="0"/>
                    <a:pt x="61" y="3"/>
                    <a:pt x="90" y="11"/>
                  </a:cubicBezTo>
                  <a:cubicBezTo>
                    <a:pt x="82" y="7"/>
                    <a:pt x="73" y="4"/>
                    <a:pt x="63" y="3"/>
                  </a:cubicBezTo>
                  <a:cubicBezTo>
                    <a:pt x="47" y="1"/>
                    <a:pt x="31" y="0"/>
                    <a:pt x="15" y="0"/>
                  </a:cubicBezTo>
                </a:path>
              </a:pathLst>
            </a:custGeom>
            <a:solidFill>
              <a:srgbClr val="C45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41">
              <a:extLst>
                <a:ext uri="{FF2B5EF4-FFF2-40B4-BE49-F238E27FC236}">
                  <a16:creationId xmlns:a16="http://schemas.microsoft.com/office/drawing/2014/main" id="{DB381D15-BF2D-46C7-8842-CF74E7D5DE50}"/>
                </a:ext>
              </a:extLst>
            </p:cNvPr>
            <p:cNvSpPr>
              <a:spLocks noEditPoints="1"/>
            </p:cNvSpPr>
            <p:nvPr/>
          </p:nvSpPr>
          <p:spPr bwMode="auto">
            <a:xfrm>
              <a:off x="5201" y="1131"/>
              <a:ext cx="594" cy="374"/>
            </a:xfrm>
            <a:custGeom>
              <a:avLst/>
              <a:gdLst>
                <a:gd name="T0" fmla="*/ 153 w 250"/>
                <a:gd name="T1" fmla="*/ 82 h 157"/>
                <a:gd name="T2" fmla="*/ 173 w 250"/>
                <a:gd name="T3" fmla="*/ 107 h 157"/>
                <a:gd name="T4" fmla="*/ 238 w 250"/>
                <a:gd name="T5" fmla="*/ 157 h 157"/>
                <a:gd name="T6" fmla="*/ 250 w 250"/>
                <a:gd name="T7" fmla="*/ 157 h 157"/>
                <a:gd name="T8" fmla="*/ 188 w 250"/>
                <a:gd name="T9" fmla="*/ 111 h 157"/>
                <a:gd name="T10" fmla="*/ 166 w 250"/>
                <a:gd name="T11" fmla="*/ 92 h 157"/>
                <a:gd name="T12" fmla="*/ 153 w 250"/>
                <a:gd name="T13" fmla="*/ 82 h 157"/>
                <a:gd name="T14" fmla="*/ 25 w 250"/>
                <a:gd name="T15" fmla="*/ 0 h 157"/>
                <a:gd name="T16" fmla="*/ 48 w 250"/>
                <a:gd name="T17" fmla="*/ 13 h 157"/>
                <a:gd name="T18" fmla="*/ 51 w 250"/>
                <a:gd name="T19" fmla="*/ 14 h 157"/>
                <a:gd name="T20" fmla="*/ 75 w 250"/>
                <a:gd name="T21" fmla="*/ 27 h 157"/>
                <a:gd name="T22" fmla="*/ 96 w 250"/>
                <a:gd name="T23" fmla="*/ 45 h 157"/>
                <a:gd name="T24" fmla="*/ 98 w 250"/>
                <a:gd name="T25" fmla="*/ 47 h 157"/>
                <a:gd name="T26" fmla="*/ 85 w 250"/>
                <a:gd name="T27" fmla="*/ 42 h 157"/>
                <a:gd name="T28" fmla="*/ 27 w 250"/>
                <a:gd name="T29" fmla="*/ 32 h 157"/>
                <a:gd name="T30" fmla="*/ 0 w 250"/>
                <a:gd name="T31" fmla="*/ 36 h 157"/>
                <a:gd name="T32" fmla="*/ 15 w 250"/>
                <a:gd name="T33" fmla="*/ 36 h 157"/>
                <a:gd name="T34" fmla="*/ 63 w 250"/>
                <a:gd name="T35" fmla="*/ 39 h 157"/>
                <a:gd name="T36" fmla="*/ 90 w 250"/>
                <a:gd name="T37" fmla="*/ 47 h 157"/>
                <a:gd name="T38" fmla="*/ 119 w 250"/>
                <a:gd name="T39" fmla="*/ 58 h 157"/>
                <a:gd name="T40" fmla="*/ 109 w 250"/>
                <a:gd name="T41" fmla="*/ 52 h 157"/>
                <a:gd name="T42" fmla="*/ 179 w 250"/>
                <a:gd name="T43" fmla="*/ 23 h 157"/>
                <a:gd name="T44" fmla="*/ 195 w 250"/>
                <a:gd name="T45" fmla="*/ 14 h 157"/>
                <a:gd name="T46" fmla="*/ 162 w 250"/>
                <a:gd name="T47" fmla="*/ 21 h 157"/>
                <a:gd name="T48" fmla="*/ 161 w 250"/>
                <a:gd name="T49" fmla="*/ 22 h 157"/>
                <a:gd name="T50" fmla="*/ 107 w 250"/>
                <a:gd name="T51" fmla="*/ 49 h 157"/>
                <a:gd name="T52" fmla="*/ 91 w 250"/>
                <a:gd name="T53" fmla="*/ 31 h 157"/>
                <a:gd name="T54" fmla="*/ 59 w 250"/>
                <a:gd name="T55" fmla="*/ 10 h 157"/>
                <a:gd name="T56" fmla="*/ 57 w 250"/>
                <a:gd name="T57" fmla="*/ 9 h 157"/>
                <a:gd name="T58" fmla="*/ 25 w 250"/>
                <a:gd name="T5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57">
                  <a:moveTo>
                    <a:pt x="153" y="82"/>
                  </a:moveTo>
                  <a:cubicBezTo>
                    <a:pt x="161" y="89"/>
                    <a:pt x="167" y="97"/>
                    <a:pt x="173" y="107"/>
                  </a:cubicBezTo>
                  <a:cubicBezTo>
                    <a:pt x="193" y="124"/>
                    <a:pt x="213" y="147"/>
                    <a:pt x="238" y="157"/>
                  </a:cubicBezTo>
                  <a:cubicBezTo>
                    <a:pt x="250" y="157"/>
                    <a:pt x="250" y="157"/>
                    <a:pt x="250" y="157"/>
                  </a:cubicBezTo>
                  <a:cubicBezTo>
                    <a:pt x="225" y="146"/>
                    <a:pt x="206" y="128"/>
                    <a:pt x="188" y="111"/>
                  </a:cubicBezTo>
                  <a:cubicBezTo>
                    <a:pt x="180" y="105"/>
                    <a:pt x="172" y="99"/>
                    <a:pt x="166" y="92"/>
                  </a:cubicBezTo>
                  <a:cubicBezTo>
                    <a:pt x="162" y="89"/>
                    <a:pt x="158" y="85"/>
                    <a:pt x="153" y="82"/>
                  </a:cubicBezTo>
                  <a:moveTo>
                    <a:pt x="25" y="0"/>
                  </a:moveTo>
                  <a:cubicBezTo>
                    <a:pt x="35" y="3"/>
                    <a:pt x="44" y="7"/>
                    <a:pt x="48" y="13"/>
                  </a:cubicBezTo>
                  <a:cubicBezTo>
                    <a:pt x="49" y="13"/>
                    <a:pt x="50" y="14"/>
                    <a:pt x="51" y="14"/>
                  </a:cubicBezTo>
                  <a:cubicBezTo>
                    <a:pt x="59" y="18"/>
                    <a:pt x="67" y="22"/>
                    <a:pt x="75" y="27"/>
                  </a:cubicBezTo>
                  <a:cubicBezTo>
                    <a:pt x="84" y="32"/>
                    <a:pt x="91" y="36"/>
                    <a:pt x="96" y="45"/>
                  </a:cubicBezTo>
                  <a:cubicBezTo>
                    <a:pt x="97" y="46"/>
                    <a:pt x="97" y="46"/>
                    <a:pt x="98" y="47"/>
                  </a:cubicBezTo>
                  <a:cubicBezTo>
                    <a:pt x="94" y="45"/>
                    <a:pt x="89" y="43"/>
                    <a:pt x="85" y="42"/>
                  </a:cubicBezTo>
                  <a:cubicBezTo>
                    <a:pt x="67" y="35"/>
                    <a:pt x="47" y="32"/>
                    <a:pt x="27" y="32"/>
                  </a:cubicBezTo>
                  <a:cubicBezTo>
                    <a:pt x="16" y="34"/>
                    <a:pt x="5" y="35"/>
                    <a:pt x="0" y="36"/>
                  </a:cubicBezTo>
                  <a:cubicBezTo>
                    <a:pt x="5" y="36"/>
                    <a:pt x="10" y="36"/>
                    <a:pt x="15" y="36"/>
                  </a:cubicBezTo>
                  <a:cubicBezTo>
                    <a:pt x="31" y="36"/>
                    <a:pt x="47" y="37"/>
                    <a:pt x="63" y="39"/>
                  </a:cubicBezTo>
                  <a:cubicBezTo>
                    <a:pt x="73" y="40"/>
                    <a:pt x="82" y="43"/>
                    <a:pt x="90" y="47"/>
                  </a:cubicBezTo>
                  <a:cubicBezTo>
                    <a:pt x="100" y="50"/>
                    <a:pt x="110" y="54"/>
                    <a:pt x="119" y="58"/>
                  </a:cubicBezTo>
                  <a:cubicBezTo>
                    <a:pt x="116" y="56"/>
                    <a:pt x="112" y="54"/>
                    <a:pt x="109" y="52"/>
                  </a:cubicBezTo>
                  <a:cubicBezTo>
                    <a:pt x="131" y="40"/>
                    <a:pt x="155" y="30"/>
                    <a:pt x="179" y="23"/>
                  </a:cubicBezTo>
                  <a:cubicBezTo>
                    <a:pt x="184" y="20"/>
                    <a:pt x="190" y="17"/>
                    <a:pt x="195" y="14"/>
                  </a:cubicBezTo>
                  <a:cubicBezTo>
                    <a:pt x="184" y="16"/>
                    <a:pt x="173" y="19"/>
                    <a:pt x="162" y="21"/>
                  </a:cubicBezTo>
                  <a:cubicBezTo>
                    <a:pt x="162" y="21"/>
                    <a:pt x="161" y="21"/>
                    <a:pt x="161" y="22"/>
                  </a:cubicBezTo>
                  <a:cubicBezTo>
                    <a:pt x="142" y="29"/>
                    <a:pt x="125" y="39"/>
                    <a:pt x="107" y="49"/>
                  </a:cubicBezTo>
                  <a:cubicBezTo>
                    <a:pt x="108" y="49"/>
                    <a:pt x="92" y="32"/>
                    <a:pt x="91" y="31"/>
                  </a:cubicBezTo>
                  <a:cubicBezTo>
                    <a:pt x="81" y="22"/>
                    <a:pt x="71" y="15"/>
                    <a:pt x="59" y="10"/>
                  </a:cubicBezTo>
                  <a:cubicBezTo>
                    <a:pt x="58" y="10"/>
                    <a:pt x="57" y="9"/>
                    <a:pt x="57" y="9"/>
                  </a:cubicBezTo>
                  <a:cubicBezTo>
                    <a:pt x="46" y="6"/>
                    <a:pt x="36" y="3"/>
                    <a:pt x="25" y="0"/>
                  </a:cubicBezTo>
                </a:path>
              </a:pathLst>
            </a:custGeom>
            <a:solidFill>
              <a:srgbClr val="C05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42">
              <a:extLst>
                <a:ext uri="{FF2B5EF4-FFF2-40B4-BE49-F238E27FC236}">
                  <a16:creationId xmlns:a16="http://schemas.microsoft.com/office/drawing/2014/main" id="{9E0E570B-38DC-4637-B84F-F622EC65DA29}"/>
                </a:ext>
              </a:extLst>
            </p:cNvPr>
            <p:cNvSpPr>
              <a:spLocks/>
            </p:cNvSpPr>
            <p:nvPr/>
          </p:nvSpPr>
          <p:spPr bwMode="auto">
            <a:xfrm>
              <a:off x="5767" y="1505"/>
              <a:ext cx="33" cy="4"/>
            </a:xfrm>
            <a:custGeom>
              <a:avLst/>
              <a:gdLst>
                <a:gd name="T0" fmla="*/ 12 w 14"/>
                <a:gd name="T1" fmla="*/ 0 h 2"/>
                <a:gd name="T2" fmla="*/ 0 w 14"/>
                <a:gd name="T3" fmla="*/ 0 h 2"/>
                <a:gd name="T4" fmla="*/ 4 w 14"/>
                <a:gd name="T5" fmla="*/ 2 h 2"/>
                <a:gd name="T6" fmla="*/ 6 w 14"/>
                <a:gd name="T7" fmla="*/ 2 h 2"/>
                <a:gd name="T8" fmla="*/ 13 w 14"/>
                <a:gd name="T9" fmla="*/ 1 h 2"/>
                <a:gd name="T10" fmla="*/ 12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12" y="0"/>
                  </a:moveTo>
                  <a:cubicBezTo>
                    <a:pt x="0" y="0"/>
                    <a:pt x="0" y="0"/>
                    <a:pt x="0" y="0"/>
                  </a:cubicBezTo>
                  <a:cubicBezTo>
                    <a:pt x="1" y="1"/>
                    <a:pt x="2" y="1"/>
                    <a:pt x="4" y="2"/>
                  </a:cubicBezTo>
                  <a:cubicBezTo>
                    <a:pt x="4" y="2"/>
                    <a:pt x="5" y="2"/>
                    <a:pt x="6" y="2"/>
                  </a:cubicBezTo>
                  <a:cubicBezTo>
                    <a:pt x="9" y="2"/>
                    <a:pt x="14" y="1"/>
                    <a:pt x="13" y="1"/>
                  </a:cubicBezTo>
                  <a:cubicBezTo>
                    <a:pt x="12" y="1"/>
                    <a:pt x="12" y="0"/>
                    <a:pt x="12" y="0"/>
                  </a:cubicBezTo>
                </a:path>
              </a:pathLst>
            </a:custGeom>
            <a:solidFill>
              <a:srgbClr val="B04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254" name="TextBox 30">
            <a:extLst>
              <a:ext uri="{FF2B5EF4-FFF2-40B4-BE49-F238E27FC236}">
                <a16:creationId xmlns:a16="http://schemas.microsoft.com/office/drawing/2014/main" id="{EB52F233-2634-462C-8F5A-B411DCB372A5}"/>
              </a:ext>
            </a:extLst>
          </p:cNvPr>
          <p:cNvSpPr txBox="1">
            <a:spLocks noChangeArrowheads="1"/>
          </p:cNvSpPr>
          <p:nvPr/>
        </p:nvSpPr>
        <p:spPr bwMode="auto">
          <a:xfrm>
            <a:off x="1927980" y="1851657"/>
            <a:ext cx="307271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latin typeface="+mn-lt"/>
              <a:cs typeface="Calibri Light" panose="020F0302020204030204" pitchFamily="34" charset="0"/>
            </a:endParaRPr>
          </a:p>
          <a:p>
            <a:pPr algn="just" eaLnBrk="0" hangingPunct="0"/>
            <a:r>
              <a:rPr lang="en-US" altLang="es-MX" sz="1200" dirty="0">
                <a:latin typeface="+mn-lt"/>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200" dirty="0">
              <a:latin typeface="+mn-lt"/>
              <a:cs typeface="Calibri Light" panose="020F0302020204030204" pitchFamily="34" charset="0"/>
            </a:endParaRPr>
          </a:p>
          <a:p>
            <a:pPr algn="just" eaLnBrk="0" hangingPunct="0"/>
            <a:r>
              <a:rPr lang="pt-BR" altLang="es-MX" sz="1200" dirty="0">
                <a:latin typeface="+mn-lt"/>
                <a:cs typeface="Calibri Light" panose="020F0302020204030204" pitchFamily="34" charset="0"/>
              </a:rPr>
              <a:t>. </a:t>
            </a:r>
            <a:endParaRPr lang="en-US" altLang="es-MX" sz="1200" dirty="0">
              <a:latin typeface="+mn-lt"/>
              <a:cs typeface="Calibri Light" panose="020F0302020204030204" pitchFamily="34" charset="0"/>
            </a:endParaRPr>
          </a:p>
        </p:txBody>
      </p:sp>
      <p:sp>
        <p:nvSpPr>
          <p:cNvPr id="43255" name="CuadroTexto 43254">
            <a:extLst>
              <a:ext uri="{FF2B5EF4-FFF2-40B4-BE49-F238E27FC236}">
                <a16:creationId xmlns:a16="http://schemas.microsoft.com/office/drawing/2014/main" id="{85A58431-4B85-4EA6-A4EC-5A747072B91A}"/>
              </a:ext>
            </a:extLst>
          </p:cNvPr>
          <p:cNvSpPr txBox="1"/>
          <p:nvPr/>
        </p:nvSpPr>
        <p:spPr>
          <a:xfrm rot="16200000">
            <a:off x="-1103446" y="2917995"/>
            <a:ext cx="4240478" cy="954107"/>
          </a:xfrm>
          <a:prstGeom prst="rect">
            <a:avLst/>
          </a:prstGeom>
          <a:noFill/>
        </p:spPr>
        <p:txBody>
          <a:bodyPr wrap="square" rtlCol="0">
            <a:spAutoFit/>
          </a:bodyPr>
          <a:lstStyle/>
          <a:p>
            <a:pPr algn="ctr"/>
            <a:r>
              <a:rPr lang="en-US" sz="2800" b="1" dirty="0">
                <a:solidFill>
                  <a:srgbClr val="F5AA52"/>
                </a:solidFill>
              </a:rPr>
              <a:t>LAYERS OF </a:t>
            </a:r>
            <a:r>
              <a:rPr lang="en-US" sz="2800" b="1" dirty="0"/>
              <a:t>HUMAN SKIN</a:t>
            </a:r>
          </a:p>
        </p:txBody>
      </p:sp>
      <p:sp>
        <p:nvSpPr>
          <p:cNvPr id="43256" name="Title 20">
            <a:extLst>
              <a:ext uri="{FF2B5EF4-FFF2-40B4-BE49-F238E27FC236}">
                <a16:creationId xmlns:a16="http://schemas.microsoft.com/office/drawing/2014/main" id="{1F1614E9-4310-4388-9AA2-8A30113A9D8A}"/>
              </a:ext>
            </a:extLst>
          </p:cNvPr>
          <p:cNvSpPr txBox="1">
            <a:spLocks/>
          </p:cNvSpPr>
          <p:nvPr/>
        </p:nvSpPr>
        <p:spPr bwMode="auto">
          <a:xfrm>
            <a:off x="4687009" y="1753571"/>
            <a:ext cx="1721022"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Epidermis </a:t>
            </a:r>
          </a:p>
        </p:txBody>
      </p:sp>
      <p:sp>
        <p:nvSpPr>
          <p:cNvPr id="43257" name="Title 20">
            <a:extLst>
              <a:ext uri="{FF2B5EF4-FFF2-40B4-BE49-F238E27FC236}">
                <a16:creationId xmlns:a16="http://schemas.microsoft.com/office/drawing/2014/main" id="{DD0045DF-90F0-4000-843D-4373DB8493E7}"/>
              </a:ext>
            </a:extLst>
          </p:cNvPr>
          <p:cNvSpPr txBox="1">
            <a:spLocks/>
          </p:cNvSpPr>
          <p:nvPr/>
        </p:nvSpPr>
        <p:spPr bwMode="auto">
          <a:xfrm>
            <a:off x="4986586" y="2713815"/>
            <a:ext cx="1425553"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Dermis </a:t>
            </a:r>
          </a:p>
        </p:txBody>
      </p:sp>
      <p:sp>
        <p:nvSpPr>
          <p:cNvPr id="43258" name="Title 20">
            <a:extLst>
              <a:ext uri="{FF2B5EF4-FFF2-40B4-BE49-F238E27FC236}">
                <a16:creationId xmlns:a16="http://schemas.microsoft.com/office/drawing/2014/main" id="{94076745-A45E-4B0C-AE00-9685D6B3FB99}"/>
              </a:ext>
            </a:extLst>
          </p:cNvPr>
          <p:cNvSpPr txBox="1">
            <a:spLocks/>
          </p:cNvSpPr>
          <p:nvPr/>
        </p:nvSpPr>
        <p:spPr bwMode="auto">
          <a:xfrm>
            <a:off x="4864051" y="3521075"/>
            <a:ext cx="1581700"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Subcutaneous Tissue</a:t>
            </a:r>
          </a:p>
        </p:txBody>
      </p:sp>
      <p:sp>
        <p:nvSpPr>
          <p:cNvPr id="43259" name="Title 20">
            <a:extLst>
              <a:ext uri="{FF2B5EF4-FFF2-40B4-BE49-F238E27FC236}">
                <a16:creationId xmlns:a16="http://schemas.microsoft.com/office/drawing/2014/main" id="{6DE45E8F-FF47-41FC-B773-025978D0B9A5}"/>
              </a:ext>
            </a:extLst>
          </p:cNvPr>
          <p:cNvSpPr txBox="1">
            <a:spLocks/>
          </p:cNvSpPr>
          <p:nvPr/>
        </p:nvSpPr>
        <p:spPr bwMode="auto">
          <a:xfrm>
            <a:off x="4952676" y="4089788"/>
            <a:ext cx="1581700"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Muscle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D27621A-3EC9-423A-B19B-1E178C62864D}"/>
              </a:ext>
            </a:extLst>
          </p:cNvPr>
          <p:cNvGrpSpPr>
            <a:grpSpLocks noChangeAspect="1"/>
          </p:cNvGrpSpPr>
          <p:nvPr/>
        </p:nvGrpSpPr>
        <p:grpSpPr bwMode="auto">
          <a:xfrm>
            <a:off x="3753379" y="1806575"/>
            <a:ext cx="4762499" cy="4079875"/>
            <a:chOff x="841" y="875"/>
            <a:chExt cx="3000" cy="2570"/>
          </a:xfrm>
        </p:grpSpPr>
        <p:sp>
          <p:nvSpPr>
            <p:cNvPr id="7" name="Freeform 5">
              <a:extLst>
                <a:ext uri="{FF2B5EF4-FFF2-40B4-BE49-F238E27FC236}">
                  <a16:creationId xmlns:a16="http://schemas.microsoft.com/office/drawing/2014/main" id="{2E2A588E-1A5B-45FD-99F9-024C302168E0}"/>
                </a:ext>
              </a:extLst>
            </p:cNvPr>
            <p:cNvSpPr>
              <a:spLocks/>
            </p:cNvSpPr>
            <p:nvPr/>
          </p:nvSpPr>
          <p:spPr bwMode="auto">
            <a:xfrm>
              <a:off x="1315" y="2636"/>
              <a:ext cx="356" cy="113"/>
            </a:xfrm>
            <a:custGeom>
              <a:avLst/>
              <a:gdLst>
                <a:gd name="T0" fmla="*/ 271 w 272"/>
                <a:gd name="T1" fmla="*/ 16 h 87"/>
                <a:gd name="T2" fmla="*/ 263 w 272"/>
                <a:gd name="T3" fmla="*/ 18 h 87"/>
                <a:gd name="T4" fmla="*/ 28 w 272"/>
                <a:gd name="T5" fmla="*/ 82 h 87"/>
                <a:gd name="T6" fmla="*/ 6 w 272"/>
                <a:gd name="T7" fmla="*/ 72 h 87"/>
                <a:gd name="T8" fmla="*/ 15 w 272"/>
                <a:gd name="T9" fmla="*/ 54 h 87"/>
                <a:gd name="T10" fmla="*/ 168 w 272"/>
                <a:gd name="T11" fmla="*/ 3 h 87"/>
                <a:gd name="T12" fmla="*/ 199 w 272"/>
                <a:gd name="T13" fmla="*/ 2 h 87"/>
                <a:gd name="T14" fmla="*/ 254 w 272"/>
                <a:gd name="T15" fmla="*/ 5 h 87"/>
                <a:gd name="T16" fmla="*/ 272 w 272"/>
                <a:gd name="T17" fmla="*/ 11 h 87"/>
                <a:gd name="T18" fmla="*/ 271 w 272"/>
                <a:gd name="T19"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87">
                  <a:moveTo>
                    <a:pt x="271" y="16"/>
                  </a:moveTo>
                  <a:cubicBezTo>
                    <a:pt x="268" y="17"/>
                    <a:pt x="266" y="18"/>
                    <a:pt x="263" y="18"/>
                  </a:cubicBezTo>
                  <a:cubicBezTo>
                    <a:pt x="180" y="23"/>
                    <a:pt x="102" y="46"/>
                    <a:pt x="28" y="82"/>
                  </a:cubicBezTo>
                  <a:cubicBezTo>
                    <a:pt x="16" y="87"/>
                    <a:pt x="12" y="86"/>
                    <a:pt x="6" y="72"/>
                  </a:cubicBezTo>
                  <a:cubicBezTo>
                    <a:pt x="0" y="60"/>
                    <a:pt x="8" y="57"/>
                    <a:pt x="15" y="54"/>
                  </a:cubicBezTo>
                  <a:cubicBezTo>
                    <a:pt x="66" y="37"/>
                    <a:pt x="117" y="19"/>
                    <a:pt x="168" y="3"/>
                  </a:cubicBezTo>
                  <a:cubicBezTo>
                    <a:pt x="178" y="0"/>
                    <a:pt x="189" y="2"/>
                    <a:pt x="199" y="2"/>
                  </a:cubicBezTo>
                  <a:cubicBezTo>
                    <a:pt x="218" y="3"/>
                    <a:pt x="236" y="4"/>
                    <a:pt x="254" y="5"/>
                  </a:cubicBezTo>
                  <a:cubicBezTo>
                    <a:pt x="260" y="6"/>
                    <a:pt x="266" y="9"/>
                    <a:pt x="272" y="11"/>
                  </a:cubicBezTo>
                  <a:cubicBezTo>
                    <a:pt x="271" y="13"/>
                    <a:pt x="271" y="14"/>
                    <a:pt x="271" y="1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BB0CD70A-C70F-43E6-8CD6-349185A961E8}"/>
                </a:ext>
              </a:extLst>
            </p:cNvPr>
            <p:cNvSpPr>
              <a:spLocks/>
            </p:cNvSpPr>
            <p:nvPr/>
          </p:nvSpPr>
          <p:spPr bwMode="auto">
            <a:xfrm>
              <a:off x="1317" y="2633"/>
              <a:ext cx="358" cy="118"/>
            </a:xfrm>
            <a:custGeom>
              <a:avLst/>
              <a:gdLst>
                <a:gd name="T0" fmla="*/ 270 w 274"/>
                <a:gd name="T1" fmla="*/ 18 h 90"/>
                <a:gd name="T2" fmla="*/ 269 w 274"/>
                <a:gd name="T3" fmla="*/ 15 h 90"/>
                <a:gd name="T4" fmla="*/ 262 w 274"/>
                <a:gd name="T5" fmla="*/ 17 h 90"/>
                <a:gd name="T6" fmla="*/ 25 w 274"/>
                <a:gd name="T7" fmla="*/ 81 h 90"/>
                <a:gd name="T8" fmla="*/ 17 w 274"/>
                <a:gd name="T9" fmla="*/ 84 h 90"/>
                <a:gd name="T10" fmla="*/ 15 w 274"/>
                <a:gd name="T11" fmla="*/ 83 h 90"/>
                <a:gd name="T12" fmla="*/ 12 w 274"/>
                <a:gd name="T13" fmla="*/ 80 h 90"/>
                <a:gd name="T14" fmla="*/ 7 w 274"/>
                <a:gd name="T15" fmla="*/ 72 h 90"/>
                <a:gd name="T16" fmla="*/ 6 w 274"/>
                <a:gd name="T17" fmla="*/ 67 h 90"/>
                <a:gd name="T18" fmla="*/ 6 w 274"/>
                <a:gd name="T19" fmla="*/ 64 h 90"/>
                <a:gd name="T20" fmla="*/ 10 w 274"/>
                <a:gd name="T21" fmla="*/ 61 h 90"/>
                <a:gd name="T22" fmla="*/ 15 w 274"/>
                <a:gd name="T23" fmla="*/ 59 h 90"/>
                <a:gd name="T24" fmla="*/ 168 w 274"/>
                <a:gd name="T25" fmla="*/ 8 h 90"/>
                <a:gd name="T26" fmla="*/ 180 w 274"/>
                <a:gd name="T27" fmla="*/ 6 h 90"/>
                <a:gd name="T28" fmla="*/ 198 w 274"/>
                <a:gd name="T29" fmla="*/ 7 h 90"/>
                <a:gd name="T30" fmla="*/ 252 w 274"/>
                <a:gd name="T31" fmla="*/ 10 h 90"/>
                <a:gd name="T32" fmla="*/ 270 w 274"/>
                <a:gd name="T33" fmla="*/ 16 h 90"/>
                <a:gd name="T34" fmla="*/ 271 w 274"/>
                <a:gd name="T35" fmla="*/ 13 h 90"/>
                <a:gd name="T36" fmla="*/ 268 w 274"/>
                <a:gd name="T37" fmla="*/ 13 h 90"/>
                <a:gd name="T38" fmla="*/ 267 w 274"/>
                <a:gd name="T39" fmla="*/ 17 h 90"/>
                <a:gd name="T40" fmla="*/ 270 w 274"/>
                <a:gd name="T41" fmla="*/ 18 h 90"/>
                <a:gd name="T42" fmla="*/ 269 w 274"/>
                <a:gd name="T43" fmla="*/ 15 h 90"/>
                <a:gd name="T44" fmla="*/ 270 w 274"/>
                <a:gd name="T45" fmla="*/ 18 h 90"/>
                <a:gd name="T46" fmla="*/ 273 w 274"/>
                <a:gd name="T47" fmla="*/ 19 h 90"/>
                <a:gd name="T48" fmla="*/ 274 w 274"/>
                <a:gd name="T49" fmla="*/ 14 h 90"/>
                <a:gd name="T50" fmla="*/ 274 w 274"/>
                <a:gd name="T51" fmla="*/ 11 h 90"/>
                <a:gd name="T52" fmla="*/ 272 w 274"/>
                <a:gd name="T53" fmla="*/ 11 h 90"/>
                <a:gd name="T54" fmla="*/ 253 w 274"/>
                <a:gd name="T55" fmla="*/ 4 h 90"/>
                <a:gd name="T56" fmla="*/ 199 w 274"/>
                <a:gd name="T57" fmla="*/ 1 h 90"/>
                <a:gd name="T58" fmla="*/ 180 w 274"/>
                <a:gd name="T59" fmla="*/ 0 h 90"/>
                <a:gd name="T60" fmla="*/ 166 w 274"/>
                <a:gd name="T61" fmla="*/ 2 h 90"/>
                <a:gd name="T62" fmla="*/ 14 w 274"/>
                <a:gd name="T63" fmla="*/ 53 h 90"/>
                <a:gd name="T64" fmla="*/ 5 w 274"/>
                <a:gd name="T65" fmla="*/ 57 h 90"/>
                <a:gd name="T66" fmla="*/ 1 w 274"/>
                <a:gd name="T67" fmla="*/ 61 h 90"/>
                <a:gd name="T68" fmla="*/ 0 w 274"/>
                <a:gd name="T69" fmla="*/ 67 h 90"/>
                <a:gd name="T70" fmla="*/ 2 w 274"/>
                <a:gd name="T71" fmla="*/ 75 h 90"/>
                <a:gd name="T72" fmla="*/ 8 w 274"/>
                <a:gd name="T73" fmla="*/ 86 h 90"/>
                <a:gd name="T74" fmla="*/ 12 w 274"/>
                <a:gd name="T75" fmla="*/ 89 h 90"/>
                <a:gd name="T76" fmla="*/ 17 w 274"/>
                <a:gd name="T77" fmla="*/ 90 h 90"/>
                <a:gd name="T78" fmla="*/ 28 w 274"/>
                <a:gd name="T79" fmla="*/ 86 h 90"/>
                <a:gd name="T80" fmla="*/ 262 w 274"/>
                <a:gd name="T81" fmla="*/ 23 h 90"/>
                <a:gd name="T82" fmla="*/ 271 w 274"/>
                <a:gd name="T83" fmla="*/ 21 h 90"/>
                <a:gd name="T84" fmla="*/ 272 w 274"/>
                <a:gd name="T85" fmla="*/ 20 h 90"/>
                <a:gd name="T86" fmla="*/ 273 w 274"/>
                <a:gd name="T87" fmla="*/ 19 h 90"/>
                <a:gd name="T88" fmla="*/ 270 w 274"/>
                <a:gd name="T8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 h="90">
                  <a:moveTo>
                    <a:pt x="270" y="18"/>
                  </a:moveTo>
                  <a:cubicBezTo>
                    <a:pt x="269" y="15"/>
                    <a:pt x="269" y="15"/>
                    <a:pt x="269" y="15"/>
                  </a:cubicBezTo>
                  <a:cubicBezTo>
                    <a:pt x="266" y="16"/>
                    <a:pt x="264" y="17"/>
                    <a:pt x="262" y="17"/>
                  </a:cubicBezTo>
                  <a:cubicBezTo>
                    <a:pt x="179" y="22"/>
                    <a:pt x="100" y="45"/>
                    <a:pt x="25" y="81"/>
                  </a:cubicBezTo>
                  <a:cubicBezTo>
                    <a:pt x="21" y="83"/>
                    <a:pt x="19" y="84"/>
                    <a:pt x="17" y="84"/>
                  </a:cubicBezTo>
                  <a:cubicBezTo>
                    <a:pt x="16" y="84"/>
                    <a:pt x="16" y="83"/>
                    <a:pt x="15" y="83"/>
                  </a:cubicBezTo>
                  <a:cubicBezTo>
                    <a:pt x="14" y="83"/>
                    <a:pt x="13" y="82"/>
                    <a:pt x="12" y="80"/>
                  </a:cubicBezTo>
                  <a:cubicBezTo>
                    <a:pt x="10" y="78"/>
                    <a:pt x="9" y="76"/>
                    <a:pt x="7" y="72"/>
                  </a:cubicBezTo>
                  <a:cubicBezTo>
                    <a:pt x="6" y="70"/>
                    <a:pt x="6" y="68"/>
                    <a:pt x="6" y="67"/>
                  </a:cubicBezTo>
                  <a:cubicBezTo>
                    <a:pt x="6" y="66"/>
                    <a:pt x="6" y="65"/>
                    <a:pt x="6" y="64"/>
                  </a:cubicBezTo>
                  <a:cubicBezTo>
                    <a:pt x="7" y="63"/>
                    <a:pt x="8" y="62"/>
                    <a:pt x="10" y="61"/>
                  </a:cubicBezTo>
                  <a:cubicBezTo>
                    <a:pt x="11" y="60"/>
                    <a:pt x="13" y="60"/>
                    <a:pt x="15" y="59"/>
                  </a:cubicBezTo>
                  <a:cubicBezTo>
                    <a:pt x="66" y="42"/>
                    <a:pt x="117" y="24"/>
                    <a:pt x="168" y="8"/>
                  </a:cubicBezTo>
                  <a:cubicBezTo>
                    <a:pt x="172" y="7"/>
                    <a:pt x="176" y="6"/>
                    <a:pt x="180" y="6"/>
                  </a:cubicBezTo>
                  <a:cubicBezTo>
                    <a:pt x="186" y="6"/>
                    <a:pt x="192" y="7"/>
                    <a:pt x="198" y="7"/>
                  </a:cubicBezTo>
                  <a:cubicBezTo>
                    <a:pt x="216" y="8"/>
                    <a:pt x="234" y="9"/>
                    <a:pt x="252" y="10"/>
                  </a:cubicBezTo>
                  <a:cubicBezTo>
                    <a:pt x="258" y="11"/>
                    <a:pt x="263" y="14"/>
                    <a:pt x="270" y="16"/>
                  </a:cubicBezTo>
                  <a:cubicBezTo>
                    <a:pt x="271" y="13"/>
                    <a:pt x="271" y="13"/>
                    <a:pt x="271" y="13"/>
                  </a:cubicBezTo>
                  <a:cubicBezTo>
                    <a:pt x="268" y="13"/>
                    <a:pt x="268" y="13"/>
                    <a:pt x="268" y="13"/>
                  </a:cubicBezTo>
                  <a:cubicBezTo>
                    <a:pt x="267" y="14"/>
                    <a:pt x="267" y="16"/>
                    <a:pt x="267" y="17"/>
                  </a:cubicBezTo>
                  <a:cubicBezTo>
                    <a:pt x="270" y="18"/>
                    <a:pt x="270" y="18"/>
                    <a:pt x="270" y="18"/>
                  </a:cubicBezTo>
                  <a:cubicBezTo>
                    <a:pt x="269" y="15"/>
                    <a:pt x="269" y="15"/>
                    <a:pt x="269" y="15"/>
                  </a:cubicBezTo>
                  <a:cubicBezTo>
                    <a:pt x="270" y="18"/>
                    <a:pt x="270" y="18"/>
                    <a:pt x="270" y="18"/>
                  </a:cubicBezTo>
                  <a:cubicBezTo>
                    <a:pt x="273" y="19"/>
                    <a:pt x="273" y="19"/>
                    <a:pt x="273" y="19"/>
                  </a:cubicBezTo>
                  <a:cubicBezTo>
                    <a:pt x="273" y="17"/>
                    <a:pt x="273" y="16"/>
                    <a:pt x="274" y="14"/>
                  </a:cubicBezTo>
                  <a:cubicBezTo>
                    <a:pt x="274" y="11"/>
                    <a:pt x="274" y="11"/>
                    <a:pt x="274" y="11"/>
                  </a:cubicBezTo>
                  <a:cubicBezTo>
                    <a:pt x="272" y="11"/>
                    <a:pt x="272" y="11"/>
                    <a:pt x="272" y="11"/>
                  </a:cubicBezTo>
                  <a:cubicBezTo>
                    <a:pt x="266" y="9"/>
                    <a:pt x="260" y="5"/>
                    <a:pt x="253" y="4"/>
                  </a:cubicBezTo>
                  <a:cubicBezTo>
                    <a:pt x="235" y="3"/>
                    <a:pt x="217" y="2"/>
                    <a:pt x="199" y="1"/>
                  </a:cubicBezTo>
                  <a:cubicBezTo>
                    <a:pt x="193" y="1"/>
                    <a:pt x="186" y="0"/>
                    <a:pt x="180" y="0"/>
                  </a:cubicBezTo>
                  <a:cubicBezTo>
                    <a:pt x="175" y="0"/>
                    <a:pt x="171" y="1"/>
                    <a:pt x="166" y="2"/>
                  </a:cubicBezTo>
                  <a:cubicBezTo>
                    <a:pt x="115" y="18"/>
                    <a:pt x="64" y="36"/>
                    <a:pt x="14" y="53"/>
                  </a:cubicBezTo>
                  <a:cubicBezTo>
                    <a:pt x="10" y="54"/>
                    <a:pt x="7" y="55"/>
                    <a:pt x="5" y="57"/>
                  </a:cubicBezTo>
                  <a:cubicBezTo>
                    <a:pt x="3" y="59"/>
                    <a:pt x="2" y="60"/>
                    <a:pt x="1" y="61"/>
                  </a:cubicBezTo>
                  <a:cubicBezTo>
                    <a:pt x="0" y="63"/>
                    <a:pt x="0" y="65"/>
                    <a:pt x="0" y="67"/>
                  </a:cubicBezTo>
                  <a:cubicBezTo>
                    <a:pt x="0" y="69"/>
                    <a:pt x="0" y="72"/>
                    <a:pt x="2" y="75"/>
                  </a:cubicBezTo>
                  <a:cubicBezTo>
                    <a:pt x="4" y="80"/>
                    <a:pt x="6" y="83"/>
                    <a:pt x="8" y="86"/>
                  </a:cubicBezTo>
                  <a:cubicBezTo>
                    <a:pt x="9" y="87"/>
                    <a:pt x="11" y="88"/>
                    <a:pt x="12" y="89"/>
                  </a:cubicBezTo>
                  <a:cubicBezTo>
                    <a:pt x="14" y="89"/>
                    <a:pt x="15" y="90"/>
                    <a:pt x="17" y="90"/>
                  </a:cubicBezTo>
                  <a:cubicBezTo>
                    <a:pt x="20" y="90"/>
                    <a:pt x="24" y="88"/>
                    <a:pt x="28" y="86"/>
                  </a:cubicBezTo>
                  <a:cubicBezTo>
                    <a:pt x="102" y="50"/>
                    <a:pt x="180" y="28"/>
                    <a:pt x="262" y="23"/>
                  </a:cubicBezTo>
                  <a:cubicBezTo>
                    <a:pt x="266" y="23"/>
                    <a:pt x="269" y="21"/>
                    <a:pt x="271" y="21"/>
                  </a:cubicBezTo>
                  <a:cubicBezTo>
                    <a:pt x="272" y="20"/>
                    <a:pt x="272" y="20"/>
                    <a:pt x="272" y="20"/>
                  </a:cubicBezTo>
                  <a:cubicBezTo>
                    <a:pt x="273" y="19"/>
                    <a:pt x="273" y="19"/>
                    <a:pt x="273" y="19"/>
                  </a:cubicBezTo>
                  <a:cubicBezTo>
                    <a:pt x="270" y="18"/>
                    <a:pt x="270" y="18"/>
                    <a:pt x="270" y="18"/>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58B1ACD0-39D4-4E25-AC11-44FD0FD69E58}"/>
                </a:ext>
              </a:extLst>
            </p:cNvPr>
            <p:cNvSpPr>
              <a:spLocks/>
            </p:cNvSpPr>
            <p:nvPr/>
          </p:nvSpPr>
          <p:spPr bwMode="auto">
            <a:xfrm>
              <a:off x="1419" y="2740"/>
              <a:ext cx="328" cy="88"/>
            </a:xfrm>
            <a:custGeom>
              <a:avLst/>
              <a:gdLst>
                <a:gd name="T0" fmla="*/ 251 w 251"/>
                <a:gd name="T1" fmla="*/ 14 h 67"/>
                <a:gd name="T2" fmla="*/ 172 w 251"/>
                <a:gd name="T3" fmla="*/ 37 h 67"/>
                <a:gd name="T4" fmla="*/ 47 w 251"/>
                <a:gd name="T5" fmla="*/ 57 h 67"/>
                <a:gd name="T6" fmla="*/ 25 w 251"/>
                <a:gd name="T7" fmla="*/ 64 h 67"/>
                <a:gd name="T8" fmla="*/ 12 w 251"/>
                <a:gd name="T9" fmla="*/ 66 h 67"/>
                <a:gd name="T10" fmla="*/ 0 w 251"/>
                <a:gd name="T11" fmla="*/ 54 h 67"/>
                <a:gd name="T12" fmla="*/ 10 w 251"/>
                <a:gd name="T13" fmla="*/ 45 h 67"/>
                <a:gd name="T14" fmla="*/ 174 w 251"/>
                <a:gd name="T15" fmla="*/ 8 h 67"/>
                <a:gd name="T16" fmla="*/ 219 w 251"/>
                <a:gd name="T17" fmla="*/ 2 h 67"/>
                <a:gd name="T18" fmla="*/ 251 w 251"/>
                <a:gd name="T19"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67">
                  <a:moveTo>
                    <a:pt x="251" y="14"/>
                  </a:moveTo>
                  <a:cubicBezTo>
                    <a:pt x="226" y="29"/>
                    <a:pt x="200" y="35"/>
                    <a:pt x="172" y="37"/>
                  </a:cubicBezTo>
                  <a:cubicBezTo>
                    <a:pt x="130" y="41"/>
                    <a:pt x="87" y="43"/>
                    <a:pt x="47" y="57"/>
                  </a:cubicBezTo>
                  <a:cubicBezTo>
                    <a:pt x="39" y="59"/>
                    <a:pt x="32" y="62"/>
                    <a:pt x="25" y="64"/>
                  </a:cubicBezTo>
                  <a:cubicBezTo>
                    <a:pt x="21" y="65"/>
                    <a:pt x="16" y="67"/>
                    <a:pt x="12" y="66"/>
                  </a:cubicBezTo>
                  <a:cubicBezTo>
                    <a:pt x="7" y="63"/>
                    <a:pt x="4" y="58"/>
                    <a:pt x="0" y="54"/>
                  </a:cubicBezTo>
                  <a:cubicBezTo>
                    <a:pt x="3" y="51"/>
                    <a:pt x="6" y="47"/>
                    <a:pt x="10" y="45"/>
                  </a:cubicBezTo>
                  <a:cubicBezTo>
                    <a:pt x="63" y="26"/>
                    <a:pt x="118" y="16"/>
                    <a:pt x="174" y="8"/>
                  </a:cubicBezTo>
                  <a:cubicBezTo>
                    <a:pt x="189" y="6"/>
                    <a:pt x="204" y="4"/>
                    <a:pt x="219" y="2"/>
                  </a:cubicBezTo>
                  <a:cubicBezTo>
                    <a:pt x="232" y="0"/>
                    <a:pt x="243" y="1"/>
                    <a:pt x="251" y="14"/>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9F55F39-F0A5-44CE-9195-78906CAF20B6}"/>
                </a:ext>
              </a:extLst>
            </p:cNvPr>
            <p:cNvSpPr>
              <a:spLocks/>
            </p:cNvSpPr>
            <p:nvPr/>
          </p:nvSpPr>
          <p:spPr bwMode="auto">
            <a:xfrm>
              <a:off x="1412" y="2738"/>
              <a:ext cx="340" cy="92"/>
            </a:xfrm>
            <a:custGeom>
              <a:avLst/>
              <a:gdLst>
                <a:gd name="T0" fmla="*/ 256 w 260"/>
                <a:gd name="T1" fmla="*/ 16 h 71"/>
                <a:gd name="T2" fmla="*/ 254 w 260"/>
                <a:gd name="T3" fmla="*/ 13 h 71"/>
                <a:gd name="T4" fmla="*/ 177 w 260"/>
                <a:gd name="T5" fmla="*/ 36 h 71"/>
                <a:gd name="T6" fmla="*/ 51 w 260"/>
                <a:gd name="T7" fmla="*/ 56 h 71"/>
                <a:gd name="T8" fmla="*/ 29 w 260"/>
                <a:gd name="T9" fmla="*/ 63 h 71"/>
                <a:gd name="T10" fmla="*/ 21 w 260"/>
                <a:gd name="T11" fmla="*/ 65 h 71"/>
                <a:gd name="T12" fmla="*/ 19 w 260"/>
                <a:gd name="T13" fmla="*/ 65 h 71"/>
                <a:gd name="T14" fmla="*/ 13 w 260"/>
                <a:gd name="T15" fmla="*/ 60 h 71"/>
                <a:gd name="T16" fmla="*/ 7 w 260"/>
                <a:gd name="T17" fmla="*/ 54 h 71"/>
                <a:gd name="T18" fmla="*/ 5 w 260"/>
                <a:gd name="T19" fmla="*/ 56 h 71"/>
                <a:gd name="T20" fmla="*/ 7 w 260"/>
                <a:gd name="T21" fmla="*/ 59 h 71"/>
                <a:gd name="T22" fmla="*/ 12 w 260"/>
                <a:gd name="T23" fmla="*/ 53 h 71"/>
                <a:gd name="T24" fmla="*/ 16 w 260"/>
                <a:gd name="T25" fmla="*/ 50 h 71"/>
                <a:gd name="T26" fmla="*/ 180 w 260"/>
                <a:gd name="T27" fmla="*/ 13 h 71"/>
                <a:gd name="T28" fmla="*/ 225 w 260"/>
                <a:gd name="T29" fmla="*/ 7 h 71"/>
                <a:gd name="T30" fmla="*/ 233 w 260"/>
                <a:gd name="T31" fmla="*/ 6 h 71"/>
                <a:gd name="T32" fmla="*/ 244 w 260"/>
                <a:gd name="T33" fmla="*/ 8 h 71"/>
                <a:gd name="T34" fmla="*/ 253 w 260"/>
                <a:gd name="T35" fmla="*/ 18 h 71"/>
                <a:gd name="T36" fmla="*/ 256 w 260"/>
                <a:gd name="T37" fmla="*/ 16 h 71"/>
                <a:gd name="T38" fmla="*/ 254 w 260"/>
                <a:gd name="T39" fmla="*/ 13 h 71"/>
                <a:gd name="T40" fmla="*/ 256 w 260"/>
                <a:gd name="T41" fmla="*/ 16 h 71"/>
                <a:gd name="T42" fmla="*/ 259 w 260"/>
                <a:gd name="T43" fmla="*/ 15 h 71"/>
                <a:gd name="T44" fmla="*/ 247 w 260"/>
                <a:gd name="T45" fmla="*/ 3 h 71"/>
                <a:gd name="T46" fmla="*/ 233 w 260"/>
                <a:gd name="T47" fmla="*/ 0 h 71"/>
                <a:gd name="T48" fmla="*/ 224 w 260"/>
                <a:gd name="T49" fmla="*/ 1 h 71"/>
                <a:gd name="T50" fmla="*/ 179 w 260"/>
                <a:gd name="T51" fmla="*/ 7 h 71"/>
                <a:gd name="T52" fmla="*/ 14 w 260"/>
                <a:gd name="T53" fmla="*/ 44 h 71"/>
                <a:gd name="T54" fmla="*/ 8 w 260"/>
                <a:gd name="T55" fmla="*/ 49 h 71"/>
                <a:gd name="T56" fmla="*/ 3 w 260"/>
                <a:gd name="T57" fmla="*/ 54 h 71"/>
                <a:gd name="T58" fmla="*/ 0 w 260"/>
                <a:gd name="T59" fmla="*/ 56 h 71"/>
                <a:gd name="T60" fmla="*/ 3 w 260"/>
                <a:gd name="T61" fmla="*/ 58 h 71"/>
                <a:gd name="T62" fmla="*/ 9 w 260"/>
                <a:gd name="T63" fmla="*/ 65 h 71"/>
                <a:gd name="T64" fmla="*/ 16 w 260"/>
                <a:gd name="T65" fmla="*/ 70 h 71"/>
                <a:gd name="T66" fmla="*/ 21 w 260"/>
                <a:gd name="T67" fmla="*/ 71 h 71"/>
                <a:gd name="T68" fmla="*/ 31 w 260"/>
                <a:gd name="T69" fmla="*/ 69 h 71"/>
                <a:gd name="T70" fmla="*/ 53 w 260"/>
                <a:gd name="T71" fmla="*/ 62 h 71"/>
                <a:gd name="T72" fmla="*/ 177 w 260"/>
                <a:gd name="T73" fmla="*/ 42 h 71"/>
                <a:gd name="T74" fmla="*/ 258 w 260"/>
                <a:gd name="T75" fmla="*/ 19 h 71"/>
                <a:gd name="T76" fmla="*/ 260 w 260"/>
                <a:gd name="T77" fmla="*/ 17 h 71"/>
                <a:gd name="T78" fmla="*/ 259 w 260"/>
                <a:gd name="T79" fmla="*/ 15 h 71"/>
                <a:gd name="T80" fmla="*/ 256 w 260"/>
                <a:gd name="T81"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71">
                  <a:moveTo>
                    <a:pt x="256" y="16"/>
                  </a:moveTo>
                  <a:cubicBezTo>
                    <a:pt x="254" y="13"/>
                    <a:pt x="254" y="13"/>
                    <a:pt x="254" y="13"/>
                  </a:cubicBezTo>
                  <a:cubicBezTo>
                    <a:pt x="230" y="28"/>
                    <a:pt x="204" y="34"/>
                    <a:pt x="177" y="36"/>
                  </a:cubicBezTo>
                  <a:cubicBezTo>
                    <a:pt x="135" y="40"/>
                    <a:pt x="92" y="42"/>
                    <a:pt x="51" y="56"/>
                  </a:cubicBezTo>
                  <a:cubicBezTo>
                    <a:pt x="43" y="58"/>
                    <a:pt x="36" y="61"/>
                    <a:pt x="29" y="63"/>
                  </a:cubicBezTo>
                  <a:cubicBezTo>
                    <a:pt x="26" y="64"/>
                    <a:pt x="23" y="65"/>
                    <a:pt x="21" y="65"/>
                  </a:cubicBezTo>
                  <a:cubicBezTo>
                    <a:pt x="20" y="65"/>
                    <a:pt x="19" y="65"/>
                    <a:pt x="19" y="65"/>
                  </a:cubicBezTo>
                  <a:cubicBezTo>
                    <a:pt x="17" y="64"/>
                    <a:pt x="15" y="62"/>
                    <a:pt x="13" y="60"/>
                  </a:cubicBezTo>
                  <a:cubicBezTo>
                    <a:pt x="11" y="58"/>
                    <a:pt x="9" y="56"/>
                    <a:pt x="7" y="54"/>
                  </a:cubicBezTo>
                  <a:cubicBezTo>
                    <a:pt x="5" y="56"/>
                    <a:pt x="5" y="56"/>
                    <a:pt x="5" y="56"/>
                  </a:cubicBezTo>
                  <a:cubicBezTo>
                    <a:pt x="7" y="59"/>
                    <a:pt x="7" y="59"/>
                    <a:pt x="7" y="59"/>
                  </a:cubicBezTo>
                  <a:cubicBezTo>
                    <a:pt x="9" y="57"/>
                    <a:pt x="10" y="55"/>
                    <a:pt x="12" y="53"/>
                  </a:cubicBezTo>
                  <a:cubicBezTo>
                    <a:pt x="14" y="52"/>
                    <a:pt x="15" y="50"/>
                    <a:pt x="16" y="50"/>
                  </a:cubicBezTo>
                  <a:cubicBezTo>
                    <a:pt x="69" y="31"/>
                    <a:pt x="124" y="21"/>
                    <a:pt x="180" y="13"/>
                  </a:cubicBezTo>
                  <a:cubicBezTo>
                    <a:pt x="195" y="11"/>
                    <a:pt x="210" y="9"/>
                    <a:pt x="225" y="7"/>
                  </a:cubicBezTo>
                  <a:cubicBezTo>
                    <a:pt x="228" y="6"/>
                    <a:pt x="231" y="6"/>
                    <a:pt x="233" y="6"/>
                  </a:cubicBezTo>
                  <a:cubicBezTo>
                    <a:pt x="237" y="6"/>
                    <a:pt x="241" y="7"/>
                    <a:pt x="244" y="8"/>
                  </a:cubicBezTo>
                  <a:cubicBezTo>
                    <a:pt x="248" y="10"/>
                    <a:pt x="251" y="13"/>
                    <a:pt x="253" y="18"/>
                  </a:cubicBezTo>
                  <a:cubicBezTo>
                    <a:pt x="256" y="16"/>
                    <a:pt x="256" y="16"/>
                    <a:pt x="256" y="16"/>
                  </a:cubicBezTo>
                  <a:cubicBezTo>
                    <a:pt x="254" y="13"/>
                    <a:pt x="254" y="13"/>
                    <a:pt x="254" y="13"/>
                  </a:cubicBezTo>
                  <a:cubicBezTo>
                    <a:pt x="256" y="16"/>
                    <a:pt x="256" y="16"/>
                    <a:pt x="256" y="16"/>
                  </a:cubicBezTo>
                  <a:cubicBezTo>
                    <a:pt x="259" y="15"/>
                    <a:pt x="259" y="15"/>
                    <a:pt x="259" y="15"/>
                  </a:cubicBezTo>
                  <a:cubicBezTo>
                    <a:pt x="256" y="9"/>
                    <a:pt x="252" y="5"/>
                    <a:pt x="247" y="3"/>
                  </a:cubicBezTo>
                  <a:cubicBezTo>
                    <a:pt x="243" y="1"/>
                    <a:pt x="238" y="0"/>
                    <a:pt x="233" y="0"/>
                  </a:cubicBezTo>
                  <a:cubicBezTo>
                    <a:pt x="230" y="0"/>
                    <a:pt x="227" y="0"/>
                    <a:pt x="224" y="1"/>
                  </a:cubicBezTo>
                  <a:cubicBezTo>
                    <a:pt x="209" y="3"/>
                    <a:pt x="194" y="5"/>
                    <a:pt x="179" y="7"/>
                  </a:cubicBezTo>
                  <a:cubicBezTo>
                    <a:pt x="123" y="15"/>
                    <a:pt x="68" y="25"/>
                    <a:pt x="14" y="44"/>
                  </a:cubicBezTo>
                  <a:cubicBezTo>
                    <a:pt x="12" y="45"/>
                    <a:pt x="9" y="47"/>
                    <a:pt x="8" y="49"/>
                  </a:cubicBezTo>
                  <a:cubicBezTo>
                    <a:pt x="6" y="51"/>
                    <a:pt x="4" y="53"/>
                    <a:pt x="3" y="54"/>
                  </a:cubicBezTo>
                  <a:cubicBezTo>
                    <a:pt x="0" y="56"/>
                    <a:pt x="0" y="56"/>
                    <a:pt x="0" y="56"/>
                  </a:cubicBezTo>
                  <a:cubicBezTo>
                    <a:pt x="3" y="58"/>
                    <a:pt x="3" y="58"/>
                    <a:pt x="3" y="58"/>
                  </a:cubicBezTo>
                  <a:cubicBezTo>
                    <a:pt x="4" y="60"/>
                    <a:pt x="6" y="63"/>
                    <a:pt x="9" y="65"/>
                  </a:cubicBezTo>
                  <a:cubicBezTo>
                    <a:pt x="11" y="67"/>
                    <a:pt x="13" y="69"/>
                    <a:pt x="16" y="70"/>
                  </a:cubicBezTo>
                  <a:cubicBezTo>
                    <a:pt x="17" y="71"/>
                    <a:pt x="19" y="71"/>
                    <a:pt x="21" y="71"/>
                  </a:cubicBezTo>
                  <a:cubicBezTo>
                    <a:pt x="24" y="71"/>
                    <a:pt x="28" y="70"/>
                    <a:pt x="31" y="69"/>
                  </a:cubicBezTo>
                  <a:cubicBezTo>
                    <a:pt x="38" y="67"/>
                    <a:pt x="45" y="64"/>
                    <a:pt x="53" y="62"/>
                  </a:cubicBezTo>
                  <a:cubicBezTo>
                    <a:pt x="93" y="48"/>
                    <a:pt x="135" y="46"/>
                    <a:pt x="177" y="42"/>
                  </a:cubicBezTo>
                  <a:cubicBezTo>
                    <a:pt x="205" y="40"/>
                    <a:pt x="232" y="34"/>
                    <a:pt x="258" y="19"/>
                  </a:cubicBezTo>
                  <a:cubicBezTo>
                    <a:pt x="260" y="17"/>
                    <a:pt x="260" y="17"/>
                    <a:pt x="260" y="17"/>
                  </a:cubicBezTo>
                  <a:cubicBezTo>
                    <a:pt x="259" y="15"/>
                    <a:pt x="259" y="15"/>
                    <a:pt x="259" y="15"/>
                  </a:cubicBezTo>
                  <a:cubicBezTo>
                    <a:pt x="256" y="16"/>
                    <a:pt x="256" y="16"/>
                    <a:pt x="256" y="1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65A88F97-A01D-4986-82DF-BB30B4E69619}"/>
                </a:ext>
              </a:extLst>
            </p:cNvPr>
            <p:cNvSpPr>
              <a:spLocks/>
            </p:cNvSpPr>
            <p:nvPr/>
          </p:nvSpPr>
          <p:spPr bwMode="auto">
            <a:xfrm>
              <a:off x="1488" y="2776"/>
              <a:ext cx="353" cy="85"/>
            </a:xfrm>
            <a:custGeom>
              <a:avLst/>
              <a:gdLst>
                <a:gd name="T0" fmla="*/ 270 w 270"/>
                <a:gd name="T1" fmla="*/ 5 h 65"/>
                <a:gd name="T2" fmla="*/ 169 w 270"/>
                <a:gd name="T3" fmla="*/ 44 h 65"/>
                <a:gd name="T4" fmla="*/ 23 w 270"/>
                <a:gd name="T5" fmla="*/ 61 h 65"/>
                <a:gd name="T6" fmla="*/ 2 w 270"/>
                <a:gd name="T7" fmla="*/ 55 h 65"/>
                <a:gd name="T8" fmla="*/ 19 w 270"/>
                <a:gd name="T9" fmla="*/ 42 h 65"/>
                <a:gd name="T10" fmla="*/ 158 w 270"/>
                <a:gd name="T11" fmla="*/ 23 h 65"/>
                <a:gd name="T12" fmla="*/ 224 w 270"/>
                <a:gd name="T13" fmla="*/ 8 h 65"/>
                <a:gd name="T14" fmla="*/ 268 w 270"/>
                <a:gd name="T15" fmla="*/ 0 h 65"/>
                <a:gd name="T16" fmla="*/ 270 w 270"/>
                <a:gd name="T1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5">
                  <a:moveTo>
                    <a:pt x="270" y="5"/>
                  </a:moveTo>
                  <a:cubicBezTo>
                    <a:pt x="238" y="22"/>
                    <a:pt x="205" y="39"/>
                    <a:pt x="169" y="44"/>
                  </a:cubicBezTo>
                  <a:cubicBezTo>
                    <a:pt x="120" y="50"/>
                    <a:pt x="72" y="56"/>
                    <a:pt x="23" y="61"/>
                  </a:cubicBezTo>
                  <a:cubicBezTo>
                    <a:pt x="15" y="62"/>
                    <a:pt x="4" y="65"/>
                    <a:pt x="2" y="55"/>
                  </a:cubicBezTo>
                  <a:cubicBezTo>
                    <a:pt x="0" y="44"/>
                    <a:pt x="12" y="44"/>
                    <a:pt x="19" y="42"/>
                  </a:cubicBezTo>
                  <a:cubicBezTo>
                    <a:pt x="64" y="28"/>
                    <a:pt x="111" y="26"/>
                    <a:pt x="158" y="23"/>
                  </a:cubicBezTo>
                  <a:cubicBezTo>
                    <a:pt x="181" y="21"/>
                    <a:pt x="203" y="17"/>
                    <a:pt x="224" y="8"/>
                  </a:cubicBezTo>
                  <a:cubicBezTo>
                    <a:pt x="238" y="3"/>
                    <a:pt x="254" y="2"/>
                    <a:pt x="268" y="0"/>
                  </a:cubicBezTo>
                  <a:cubicBezTo>
                    <a:pt x="269" y="1"/>
                    <a:pt x="269" y="3"/>
                    <a:pt x="270" y="5"/>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157FC4C9-BD18-42C4-A43E-775D33B34109}"/>
                </a:ext>
              </a:extLst>
            </p:cNvPr>
            <p:cNvSpPr>
              <a:spLocks/>
            </p:cNvSpPr>
            <p:nvPr/>
          </p:nvSpPr>
          <p:spPr bwMode="auto">
            <a:xfrm>
              <a:off x="1486" y="2770"/>
              <a:ext cx="359" cy="92"/>
            </a:xfrm>
            <a:custGeom>
              <a:avLst/>
              <a:gdLst>
                <a:gd name="T0" fmla="*/ 271 w 274"/>
                <a:gd name="T1" fmla="*/ 9 h 70"/>
                <a:gd name="T2" fmla="*/ 269 w 274"/>
                <a:gd name="T3" fmla="*/ 6 h 70"/>
                <a:gd name="T4" fmla="*/ 169 w 274"/>
                <a:gd name="T5" fmla="*/ 45 h 70"/>
                <a:gd name="T6" fmla="*/ 24 w 274"/>
                <a:gd name="T7" fmla="*/ 62 h 70"/>
                <a:gd name="T8" fmla="*/ 14 w 274"/>
                <a:gd name="T9" fmla="*/ 63 h 70"/>
                <a:gd name="T10" fmla="*/ 8 w 274"/>
                <a:gd name="T11" fmla="*/ 62 h 70"/>
                <a:gd name="T12" fmla="*/ 6 w 274"/>
                <a:gd name="T13" fmla="*/ 58 h 70"/>
                <a:gd name="T14" fmla="*/ 6 w 274"/>
                <a:gd name="T15" fmla="*/ 56 h 70"/>
                <a:gd name="T16" fmla="*/ 7 w 274"/>
                <a:gd name="T17" fmla="*/ 53 h 70"/>
                <a:gd name="T18" fmla="*/ 12 w 274"/>
                <a:gd name="T19" fmla="*/ 51 h 70"/>
                <a:gd name="T20" fmla="*/ 21 w 274"/>
                <a:gd name="T21" fmla="*/ 49 h 70"/>
                <a:gd name="T22" fmla="*/ 159 w 274"/>
                <a:gd name="T23" fmla="*/ 30 h 70"/>
                <a:gd name="T24" fmla="*/ 227 w 274"/>
                <a:gd name="T25" fmla="*/ 15 h 70"/>
                <a:gd name="T26" fmla="*/ 270 w 274"/>
                <a:gd name="T27" fmla="*/ 7 h 70"/>
                <a:gd name="T28" fmla="*/ 269 w 274"/>
                <a:gd name="T29" fmla="*/ 4 h 70"/>
                <a:gd name="T30" fmla="*/ 266 w 274"/>
                <a:gd name="T31" fmla="*/ 4 h 70"/>
                <a:gd name="T32" fmla="*/ 268 w 274"/>
                <a:gd name="T33" fmla="*/ 10 h 70"/>
                <a:gd name="T34" fmla="*/ 271 w 274"/>
                <a:gd name="T35" fmla="*/ 9 h 70"/>
                <a:gd name="T36" fmla="*/ 269 w 274"/>
                <a:gd name="T37" fmla="*/ 6 h 70"/>
                <a:gd name="T38" fmla="*/ 271 w 274"/>
                <a:gd name="T39" fmla="*/ 9 h 70"/>
                <a:gd name="T40" fmla="*/ 274 w 274"/>
                <a:gd name="T41" fmla="*/ 8 h 70"/>
                <a:gd name="T42" fmla="*/ 272 w 274"/>
                <a:gd name="T43" fmla="*/ 3 h 70"/>
                <a:gd name="T44" fmla="*/ 271 w 274"/>
                <a:gd name="T45" fmla="*/ 0 h 70"/>
                <a:gd name="T46" fmla="*/ 269 w 274"/>
                <a:gd name="T47" fmla="*/ 1 h 70"/>
                <a:gd name="T48" fmla="*/ 224 w 274"/>
                <a:gd name="T49" fmla="*/ 9 h 70"/>
                <a:gd name="T50" fmla="*/ 159 w 274"/>
                <a:gd name="T51" fmla="*/ 24 h 70"/>
                <a:gd name="T52" fmla="*/ 19 w 274"/>
                <a:gd name="T53" fmla="*/ 43 h 70"/>
                <a:gd name="T54" fmla="*/ 8 w 274"/>
                <a:gd name="T55" fmla="*/ 46 h 70"/>
                <a:gd name="T56" fmla="*/ 2 w 274"/>
                <a:gd name="T57" fmla="*/ 49 h 70"/>
                <a:gd name="T58" fmla="*/ 0 w 274"/>
                <a:gd name="T59" fmla="*/ 56 h 70"/>
                <a:gd name="T60" fmla="*/ 0 w 274"/>
                <a:gd name="T61" fmla="*/ 59 h 70"/>
                <a:gd name="T62" fmla="*/ 5 w 274"/>
                <a:gd name="T63" fmla="*/ 67 h 70"/>
                <a:gd name="T64" fmla="*/ 14 w 274"/>
                <a:gd name="T65" fmla="*/ 70 h 70"/>
                <a:gd name="T66" fmla="*/ 24 w 274"/>
                <a:gd name="T67" fmla="*/ 68 h 70"/>
                <a:gd name="T68" fmla="*/ 170 w 274"/>
                <a:gd name="T69" fmla="*/ 51 h 70"/>
                <a:gd name="T70" fmla="*/ 272 w 274"/>
                <a:gd name="T71" fmla="*/ 11 h 70"/>
                <a:gd name="T72" fmla="*/ 274 w 274"/>
                <a:gd name="T73" fmla="*/ 10 h 70"/>
                <a:gd name="T74" fmla="*/ 274 w 274"/>
                <a:gd name="T75" fmla="*/ 8 h 70"/>
                <a:gd name="T76" fmla="*/ 271 w 274"/>
                <a:gd name="T7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70">
                  <a:moveTo>
                    <a:pt x="271" y="9"/>
                  </a:moveTo>
                  <a:cubicBezTo>
                    <a:pt x="269" y="6"/>
                    <a:pt x="269" y="6"/>
                    <a:pt x="269" y="6"/>
                  </a:cubicBezTo>
                  <a:cubicBezTo>
                    <a:pt x="237" y="23"/>
                    <a:pt x="205" y="40"/>
                    <a:pt x="169" y="45"/>
                  </a:cubicBezTo>
                  <a:cubicBezTo>
                    <a:pt x="121" y="51"/>
                    <a:pt x="72" y="57"/>
                    <a:pt x="24" y="62"/>
                  </a:cubicBezTo>
                  <a:cubicBezTo>
                    <a:pt x="20" y="63"/>
                    <a:pt x="17" y="63"/>
                    <a:pt x="14" y="63"/>
                  </a:cubicBezTo>
                  <a:cubicBezTo>
                    <a:pt x="11" y="63"/>
                    <a:pt x="10" y="63"/>
                    <a:pt x="8" y="62"/>
                  </a:cubicBezTo>
                  <a:cubicBezTo>
                    <a:pt x="7" y="62"/>
                    <a:pt x="6" y="61"/>
                    <a:pt x="6" y="58"/>
                  </a:cubicBezTo>
                  <a:cubicBezTo>
                    <a:pt x="6" y="57"/>
                    <a:pt x="6" y="57"/>
                    <a:pt x="6" y="56"/>
                  </a:cubicBezTo>
                  <a:cubicBezTo>
                    <a:pt x="6" y="55"/>
                    <a:pt x="6" y="54"/>
                    <a:pt x="7" y="53"/>
                  </a:cubicBezTo>
                  <a:cubicBezTo>
                    <a:pt x="8" y="52"/>
                    <a:pt x="10" y="51"/>
                    <a:pt x="12" y="51"/>
                  </a:cubicBezTo>
                  <a:cubicBezTo>
                    <a:pt x="15" y="50"/>
                    <a:pt x="18" y="49"/>
                    <a:pt x="21" y="49"/>
                  </a:cubicBezTo>
                  <a:cubicBezTo>
                    <a:pt x="66" y="35"/>
                    <a:pt x="112" y="33"/>
                    <a:pt x="159" y="30"/>
                  </a:cubicBezTo>
                  <a:cubicBezTo>
                    <a:pt x="182" y="28"/>
                    <a:pt x="205" y="24"/>
                    <a:pt x="227" y="15"/>
                  </a:cubicBezTo>
                  <a:cubicBezTo>
                    <a:pt x="240" y="10"/>
                    <a:pt x="255" y="9"/>
                    <a:pt x="270" y="7"/>
                  </a:cubicBezTo>
                  <a:cubicBezTo>
                    <a:pt x="269" y="4"/>
                    <a:pt x="269" y="4"/>
                    <a:pt x="269" y="4"/>
                  </a:cubicBezTo>
                  <a:cubicBezTo>
                    <a:pt x="266" y="4"/>
                    <a:pt x="266" y="4"/>
                    <a:pt x="266" y="4"/>
                  </a:cubicBezTo>
                  <a:cubicBezTo>
                    <a:pt x="267" y="6"/>
                    <a:pt x="267" y="8"/>
                    <a:pt x="268" y="10"/>
                  </a:cubicBezTo>
                  <a:cubicBezTo>
                    <a:pt x="271" y="9"/>
                    <a:pt x="271" y="9"/>
                    <a:pt x="271" y="9"/>
                  </a:cubicBezTo>
                  <a:cubicBezTo>
                    <a:pt x="269" y="6"/>
                    <a:pt x="269" y="6"/>
                    <a:pt x="269" y="6"/>
                  </a:cubicBezTo>
                  <a:cubicBezTo>
                    <a:pt x="271" y="9"/>
                    <a:pt x="271" y="9"/>
                    <a:pt x="271" y="9"/>
                  </a:cubicBezTo>
                  <a:cubicBezTo>
                    <a:pt x="274" y="8"/>
                    <a:pt x="274" y="8"/>
                    <a:pt x="274" y="8"/>
                  </a:cubicBezTo>
                  <a:cubicBezTo>
                    <a:pt x="273" y="6"/>
                    <a:pt x="273" y="4"/>
                    <a:pt x="272" y="3"/>
                  </a:cubicBezTo>
                  <a:cubicBezTo>
                    <a:pt x="271" y="0"/>
                    <a:pt x="271" y="0"/>
                    <a:pt x="271" y="0"/>
                  </a:cubicBezTo>
                  <a:cubicBezTo>
                    <a:pt x="269" y="1"/>
                    <a:pt x="269" y="1"/>
                    <a:pt x="269" y="1"/>
                  </a:cubicBezTo>
                  <a:cubicBezTo>
                    <a:pt x="254" y="3"/>
                    <a:pt x="239" y="4"/>
                    <a:pt x="224" y="9"/>
                  </a:cubicBezTo>
                  <a:cubicBezTo>
                    <a:pt x="203" y="18"/>
                    <a:pt x="181" y="22"/>
                    <a:pt x="159" y="24"/>
                  </a:cubicBezTo>
                  <a:cubicBezTo>
                    <a:pt x="112" y="27"/>
                    <a:pt x="65" y="29"/>
                    <a:pt x="19" y="43"/>
                  </a:cubicBezTo>
                  <a:cubicBezTo>
                    <a:pt x="16" y="44"/>
                    <a:pt x="12" y="44"/>
                    <a:pt x="8" y="46"/>
                  </a:cubicBezTo>
                  <a:cubicBezTo>
                    <a:pt x="6" y="47"/>
                    <a:pt x="4" y="48"/>
                    <a:pt x="2" y="49"/>
                  </a:cubicBezTo>
                  <a:cubicBezTo>
                    <a:pt x="1" y="51"/>
                    <a:pt x="0" y="54"/>
                    <a:pt x="0" y="56"/>
                  </a:cubicBezTo>
                  <a:cubicBezTo>
                    <a:pt x="0" y="57"/>
                    <a:pt x="0" y="58"/>
                    <a:pt x="0" y="59"/>
                  </a:cubicBezTo>
                  <a:cubicBezTo>
                    <a:pt x="1" y="63"/>
                    <a:pt x="3" y="66"/>
                    <a:pt x="5" y="67"/>
                  </a:cubicBezTo>
                  <a:cubicBezTo>
                    <a:pt x="8" y="69"/>
                    <a:pt x="11" y="70"/>
                    <a:pt x="14" y="70"/>
                  </a:cubicBezTo>
                  <a:cubicBezTo>
                    <a:pt x="17" y="70"/>
                    <a:pt x="21" y="69"/>
                    <a:pt x="24" y="68"/>
                  </a:cubicBezTo>
                  <a:cubicBezTo>
                    <a:pt x="73" y="63"/>
                    <a:pt x="121" y="57"/>
                    <a:pt x="170" y="51"/>
                  </a:cubicBezTo>
                  <a:cubicBezTo>
                    <a:pt x="208" y="46"/>
                    <a:pt x="240" y="28"/>
                    <a:pt x="272" y="11"/>
                  </a:cubicBezTo>
                  <a:cubicBezTo>
                    <a:pt x="274" y="10"/>
                    <a:pt x="274" y="10"/>
                    <a:pt x="274" y="10"/>
                  </a:cubicBezTo>
                  <a:cubicBezTo>
                    <a:pt x="274" y="8"/>
                    <a:pt x="274" y="8"/>
                    <a:pt x="274" y="8"/>
                  </a:cubicBezTo>
                  <a:cubicBezTo>
                    <a:pt x="271" y="9"/>
                    <a:pt x="271" y="9"/>
                    <a:pt x="271" y="9"/>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FB11AE64-D80D-402A-898E-9E53713165BE}"/>
                </a:ext>
              </a:extLst>
            </p:cNvPr>
            <p:cNvSpPr>
              <a:spLocks/>
            </p:cNvSpPr>
            <p:nvPr/>
          </p:nvSpPr>
          <p:spPr bwMode="auto">
            <a:xfrm>
              <a:off x="2118" y="2753"/>
              <a:ext cx="160" cy="131"/>
            </a:xfrm>
            <a:custGeom>
              <a:avLst/>
              <a:gdLst>
                <a:gd name="T0" fmla="*/ 123 w 123"/>
                <a:gd name="T1" fmla="*/ 16 h 100"/>
                <a:gd name="T2" fmla="*/ 0 w 123"/>
                <a:gd name="T3" fmla="*/ 100 h 100"/>
                <a:gd name="T4" fmla="*/ 7 w 123"/>
                <a:gd name="T5" fmla="*/ 90 h 100"/>
                <a:gd name="T6" fmla="*/ 58 w 123"/>
                <a:gd name="T7" fmla="*/ 16 h 100"/>
                <a:gd name="T8" fmla="*/ 91 w 123"/>
                <a:gd name="T9" fmla="*/ 5 h 100"/>
                <a:gd name="T10" fmla="*/ 121 w 123"/>
                <a:gd name="T11" fmla="*/ 14 h 100"/>
                <a:gd name="T12" fmla="*/ 123 w 123"/>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123" h="100">
                  <a:moveTo>
                    <a:pt x="123" y="16"/>
                  </a:moveTo>
                  <a:cubicBezTo>
                    <a:pt x="112" y="51"/>
                    <a:pt x="46" y="97"/>
                    <a:pt x="0" y="100"/>
                  </a:cubicBezTo>
                  <a:cubicBezTo>
                    <a:pt x="3" y="96"/>
                    <a:pt x="5" y="93"/>
                    <a:pt x="7" y="90"/>
                  </a:cubicBezTo>
                  <a:cubicBezTo>
                    <a:pt x="24" y="65"/>
                    <a:pt x="41" y="40"/>
                    <a:pt x="58" y="16"/>
                  </a:cubicBezTo>
                  <a:cubicBezTo>
                    <a:pt x="68" y="2"/>
                    <a:pt x="74" y="0"/>
                    <a:pt x="91" y="5"/>
                  </a:cubicBezTo>
                  <a:cubicBezTo>
                    <a:pt x="101" y="8"/>
                    <a:pt x="111" y="11"/>
                    <a:pt x="121" y="14"/>
                  </a:cubicBezTo>
                  <a:cubicBezTo>
                    <a:pt x="122" y="15"/>
                    <a:pt x="123" y="16"/>
                    <a:pt x="123" y="1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CEB3ECF2-D635-4182-AC39-76AE27B42B0B}"/>
                </a:ext>
              </a:extLst>
            </p:cNvPr>
            <p:cNvSpPr>
              <a:spLocks/>
            </p:cNvSpPr>
            <p:nvPr/>
          </p:nvSpPr>
          <p:spPr bwMode="auto">
            <a:xfrm>
              <a:off x="2110" y="2752"/>
              <a:ext cx="174" cy="137"/>
            </a:xfrm>
            <a:custGeom>
              <a:avLst/>
              <a:gdLst>
                <a:gd name="T0" fmla="*/ 129 w 133"/>
                <a:gd name="T1" fmla="*/ 17 h 105"/>
                <a:gd name="T2" fmla="*/ 127 w 133"/>
                <a:gd name="T3" fmla="*/ 16 h 105"/>
                <a:gd name="T4" fmla="*/ 110 w 133"/>
                <a:gd name="T5" fmla="*/ 43 h 105"/>
                <a:gd name="T6" fmla="*/ 61 w 133"/>
                <a:gd name="T7" fmla="*/ 80 h 105"/>
                <a:gd name="T8" fmla="*/ 6 w 133"/>
                <a:gd name="T9" fmla="*/ 98 h 105"/>
                <a:gd name="T10" fmla="*/ 6 w 133"/>
                <a:gd name="T11" fmla="*/ 101 h 105"/>
                <a:gd name="T12" fmla="*/ 9 w 133"/>
                <a:gd name="T13" fmla="*/ 103 h 105"/>
                <a:gd name="T14" fmla="*/ 15 w 133"/>
                <a:gd name="T15" fmla="*/ 93 h 105"/>
                <a:gd name="T16" fmla="*/ 67 w 133"/>
                <a:gd name="T17" fmla="*/ 19 h 105"/>
                <a:gd name="T18" fmla="*/ 75 w 133"/>
                <a:gd name="T19" fmla="*/ 9 h 105"/>
                <a:gd name="T20" fmla="*/ 83 w 133"/>
                <a:gd name="T21" fmla="*/ 6 h 105"/>
                <a:gd name="T22" fmla="*/ 96 w 133"/>
                <a:gd name="T23" fmla="*/ 9 h 105"/>
                <a:gd name="T24" fmla="*/ 126 w 133"/>
                <a:gd name="T25" fmla="*/ 18 h 105"/>
                <a:gd name="T26" fmla="*/ 126 w 133"/>
                <a:gd name="T27" fmla="*/ 19 h 105"/>
                <a:gd name="T28" fmla="*/ 128 w 133"/>
                <a:gd name="T29" fmla="*/ 20 h 105"/>
                <a:gd name="T30" fmla="*/ 129 w 133"/>
                <a:gd name="T31" fmla="*/ 17 h 105"/>
                <a:gd name="T32" fmla="*/ 127 w 133"/>
                <a:gd name="T33" fmla="*/ 16 h 105"/>
                <a:gd name="T34" fmla="*/ 129 w 133"/>
                <a:gd name="T35" fmla="*/ 17 h 105"/>
                <a:gd name="T36" fmla="*/ 131 w 133"/>
                <a:gd name="T37" fmla="*/ 15 h 105"/>
                <a:gd name="T38" fmla="*/ 130 w 133"/>
                <a:gd name="T39" fmla="*/ 14 h 105"/>
                <a:gd name="T40" fmla="*/ 128 w 133"/>
                <a:gd name="T41" fmla="*/ 12 h 105"/>
                <a:gd name="T42" fmla="*/ 98 w 133"/>
                <a:gd name="T43" fmla="*/ 3 h 105"/>
                <a:gd name="T44" fmla="*/ 83 w 133"/>
                <a:gd name="T45" fmla="*/ 0 h 105"/>
                <a:gd name="T46" fmla="*/ 72 w 133"/>
                <a:gd name="T47" fmla="*/ 4 h 105"/>
                <a:gd name="T48" fmla="*/ 62 w 133"/>
                <a:gd name="T49" fmla="*/ 15 h 105"/>
                <a:gd name="T50" fmla="*/ 10 w 133"/>
                <a:gd name="T51" fmla="*/ 89 h 105"/>
                <a:gd name="T52" fmla="*/ 4 w 133"/>
                <a:gd name="T53" fmla="*/ 100 h 105"/>
                <a:gd name="T54" fmla="*/ 0 w 133"/>
                <a:gd name="T55" fmla="*/ 105 h 105"/>
                <a:gd name="T56" fmla="*/ 6 w 133"/>
                <a:gd name="T57" fmla="*/ 104 h 105"/>
                <a:gd name="T58" fmla="*/ 83 w 133"/>
                <a:gd name="T59" fmla="*/ 74 h 105"/>
                <a:gd name="T60" fmla="*/ 114 w 133"/>
                <a:gd name="T61" fmla="*/ 47 h 105"/>
                <a:gd name="T62" fmla="*/ 132 w 133"/>
                <a:gd name="T63" fmla="*/ 18 h 105"/>
                <a:gd name="T64" fmla="*/ 133 w 133"/>
                <a:gd name="T65" fmla="*/ 16 h 105"/>
                <a:gd name="T66" fmla="*/ 131 w 133"/>
                <a:gd name="T67" fmla="*/ 15 h 105"/>
                <a:gd name="T68" fmla="*/ 129 w 133"/>
                <a:gd name="T69" fmla="*/ 1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05">
                  <a:moveTo>
                    <a:pt x="129" y="17"/>
                  </a:moveTo>
                  <a:cubicBezTo>
                    <a:pt x="127" y="16"/>
                    <a:pt x="127" y="16"/>
                    <a:pt x="127" y="16"/>
                  </a:cubicBezTo>
                  <a:cubicBezTo>
                    <a:pt x="124" y="24"/>
                    <a:pt x="118" y="34"/>
                    <a:pt x="110" y="43"/>
                  </a:cubicBezTo>
                  <a:cubicBezTo>
                    <a:pt x="97" y="56"/>
                    <a:pt x="80" y="69"/>
                    <a:pt x="61" y="80"/>
                  </a:cubicBezTo>
                  <a:cubicBezTo>
                    <a:pt x="42" y="90"/>
                    <a:pt x="23" y="97"/>
                    <a:pt x="6" y="98"/>
                  </a:cubicBezTo>
                  <a:cubicBezTo>
                    <a:pt x="6" y="101"/>
                    <a:pt x="6" y="101"/>
                    <a:pt x="6" y="101"/>
                  </a:cubicBezTo>
                  <a:cubicBezTo>
                    <a:pt x="9" y="103"/>
                    <a:pt x="9" y="103"/>
                    <a:pt x="9" y="103"/>
                  </a:cubicBezTo>
                  <a:cubicBezTo>
                    <a:pt x="11" y="99"/>
                    <a:pt x="13" y="96"/>
                    <a:pt x="15" y="93"/>
                  </a:cubicBezTo>
                  <a:cubicBezTo>
                    <a:pt x="32" y="68"/>
                    <a:pt x="50" y="43"/>
                    <a:pt x="67" y="19"/>
                  </a:cubicBezTo>
                  <a:cubicBezTo>
                    <a:pt x="70" y="14"/>
                    <a:pt x="73" y="11"/>
                    <a:pt x="75" y="9"/>
                  </a:cubicBezTo>
                  <a:cubicBezTo>
                    <a:pt x="78" y="7"/>
                    <a:pt x="80" y="6"/>
                    <a:pt x="83" y="6"/>
                  </a:cubicBezTo>
                  <a:cubicBezTo>
                    <a:pt x="86" y="6"/>
                    <a:pt x="91" y="7"/>
                    <a:pt x="96" y="9"/>
                  </a:cubicBezTo>
                  <a:cubicBezTo>
                    <a:pt x="106" y="12"/>
                    <a:pt x="116" y="15"/>
                    <a:pt x="126" y="18"/>
                  </a:cubicBezTo>
                  <a:cubicBezTo>
                    <a:pt x="126" y="18"/>
                    <a:pt x="126" y="18"/>
                    <a:pt x="126" y="19"/>
                  </a:cubicBezTo>
                  <a:cubicBezTo>
                    <a:pt x="127" y="19"/>
                    <a:pt x="127" y="19"/>
                    <a:pt x="128" y="20"/>
                  </a:cubicBezTo>
                  <a:cubicBezTo>
                    <a:pt x="129" y="17"/>
                    <a:pt x="129" y="17"/>
                    <a:pt x="129" y="17"/>
                  </a:cubicBezTo>
                  <a:cubicBezTo>
                    <a:pt x="127" y="16"/>
                    <a:pt x="127" y="16"/>
                    <a:pt x="127" y="16"/>
                  </a:cubicBezTo>
                  <a:cubicBezTo>
                    <a:pt x="129" y="17"/>
                    <a:pt x="129" y="17"/>
                    <a:pt x="129" y="17"/>
                  </a:cubicBezTo>
                  <a:cubicBezTo>
                    <a:pt x="131" y="15"/>
                    <a:pt x="131" y="15"/>
                    <a:pt x="131" y="15"/>
                  </a:cubicBezTo>
                  <a:cubicBezTo>
                    <a:pt x="131" y="15"/>
                    <a:pt x="131" y="14"/>
                    <a:pt x="130" y="14"/>
                  </a:cubicBezTo>
                  <a:cubicBezTo>
                    <a:pt x="129" y="13"/>
                    <a:pt x="129" y="13"/>
                    <a:pt x="128" y="12"/>
                  </a:cubicBezTo>
                  <a:cubicBezTo>
                    <a:pt x="118" y="9"/>
                    <a:pt x="108" y="6"/>
                    <a:pt x="98" y="3"/>
                  </a:cubicBezTo>
                  <a:cubicBezTo>
                    <a:pt x="92" y="1"/>
                    <a:pt x="87" y="0"/>
                    <a:pt x="83" y="0"/>
                  </a:cubicBezTo>
                  <a:cubicBezTo>
                    <a:pt x="79" y="0"/>
                    <a:pt x="75" y="1"/>
                    <a:pt x="72" y="4"/>
                  </a:cubicBezTo>
                  <a:cubicBezTo>
                    <a:pt x="68" y="6"/>
                    <a:pt x="65" y="10"/>
                    <a:pt x="62" y="15"/>
                  </a:cubicBezTo>
                  <a:cubicBezTo>
                    <a:pt x="45" y="40"/>
                    <a:pt x="27" y="64"/>
                    <a:pt x="10" y="89"/>
                  </a:cubicBezTo>
                  <a:cubicBezTo>
                    <a:pt x="8" y="92"/>
                    <a:pt x="6" y="96"/>
                    <a:pt x="4" y="100"/>
                  </a:cubicBezTo>
                  <a:cubicBezTo>
                    <a:pt x="0" y="105"/>
                    <a:pt x="0" y="105"/>
                    <a:pt x="0" y="105"/>
                  </a:cubicBezTo>
                  <a:cubicBezTo>
                    <a:pt x="6" y="104"/>
                    <a:pt x="6" y="104"/>
                    <a:pt x="6" y="104"/>
                  </a:cubicBezTo>
                  <a:cubicBezTo>
                    <a:pt x="30" y="102"/>
                    <a:pt x="59" y="90"/>
                    <a:pt x="83" y="74"/>
                  </a:cubicBezTo>
                  <a:cubicBezTo>
                    <a:pt x="95" y="65"/>
                    <a:pt x="106" y="56"/>
                    <a:pt x="114" y="47"/>
                  </a:cubicBezTo>
                  <a:cubicBezTo>
                    <a:pt x="123" y="37"/>
                    <a:pt x="129" y="28"/>
                    <a:pt x="132" y="18"/>
                  </a:cubicBezTo>
                  <a:cubicBezTo>
                    <a:pt x="133" y="16"/>
                    <a:pt x="133" y="16"/>
                    <a:pt x="133" y="16"/>
                  </a:cubicBezTo>
                  <a:cubicBezTo>
                    <a:pt x="131" y="15"/>
                    <a:pt x="131" y="15"/>
                    <a:pt x="131" y="15"/>
                  </a:cubicBezTo>
                  <a:cubicBezTo>
                    <a:pt x="129" y="17"/>
                    <a:pt x="129" y="17"/>
                    <a:pt x="129" y="17"/>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a:extLst>
                <a:ext uri="{FF2B5EF4-FFF2-40B4-BE49-F238E27FC236}">
                  <a16:creationId xmlns:a16="http://schemas.microsoft.com/office/drawing/2014/main" id="{8FE7BE1D-A85C-4304-A0BC-F726CB70AFA8}"/>
                </a:ext>
              </a:extLst>
            </p:cNvPr>
            <p:cNvSpPr>
              <a:spLocks/>
            </p:cNvSpPr>
            <p:nvPr/>
          </p:nvSpPr>
          <p:spPr bwMode="auto">
            <a:xfrm>
              <a:off x="1365" y="2685"/>
              <a:ext cx="338" cy="101"/>
            </a:xfrm>
            <a:custGeom>
              <a:avLst/>
              <a:gdLst>
                <a:gd name="T0" fmla="*/ 259 w 259"/>
                <a:gd name="T1" fmla="*/ 18 h 77"/>
                <a:gd name="T2" fmla="*/ 212 w 259"/>
                <a:gd name="T3" fmla="*/ 26 h 77"/>
                <a:gd name="T4" fmla="*/ 93 w 259"/>
                <a:gd name="T5" fmla="*/ 48 h 77"/>
                <a:gd name="T6" fmla="*/ 21 w 259"/>
                <a:gd name="T7" fmla="*/ 73 h 77"/>
                <a:gd name="T8" fmla="*/ 11 w 259"/>
                <a:gd name="T9" fmla="*/ 76 h 77"/>
                <a:gd name="T10" fmla="*/ 1 w 259"/>
                <a:gd name="T11" fmla="*/ 73 h 77"/>
                <a:gd name="T12" fmla="*/ 3 w 259"/>
                <a:gd name="T13" fmla="*/ 61 h 77"/>
                <a:gd name="T14" fmla="*/ 12 w 259"/>
                <a:gd name="T15" fmla="*/ 56 h 77"/>
                <a:gd name="T16" fmla="*/ 165 w 259"/>
                <a:gd name="T17" fmla="*/ 12 h 77"/>
                <a:gd name="T18" fmla="*/ 224 w 259"/>
                <a:gd name="T19" fmla="*/ 5 h 77"/>
                <a:gd name="T20" fmla="*/ 232 w 259"/>
                <a:gd name="T21" fmla="*/ 4 h 77"/>
                <a:gd name="T22" fmla="*/ 259 w 259"/>
                <a:gd name="T2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77">
                  <a:moveTo>
                    <a:pt x="259" y="18"/>
                  </a:moveTo>
                  <a:cubicBezTo>
                    <a:pt x="243" y="21"/>
                    <a:pt x="227" y="23"/>
                    <a:pt x="212" y="26"/>
                  </a:cubicBezTo>
                  <a:cubicBezTo>
                    <a:pt x="172" y="33"/>
                    <a:pt x="132" y="39"/>
                    <a:pt x="93" y="48"/>
                  </a:cubicBezTo>
                  <a:cubicBezTo>
                    <a:pt x="69" y="54"/>
                    <a:pt x="45" y="64"/>
                    <a:pt x="21" y="73"/>
                  </a:cubicBezTo>
                  <a:cubicBezTo>
                    <a:pt x="17" y="74"/>
                    <a:pt x="14" y="76"/>
                    <a:pt x="11" y="76"/>
                  </a:cubicBezTo>
                  <a:cubicBezTo>
                    <a:pt x="7" y="77"/>
                    <a:pt x="1" y="75"/>
                    <a:pt x="1" y="73"/>
                  </a:cubicBezTo>
                  <a:cubicBezTo>
                    <a:pt x="0" y="69"/>
                    <a:pt x="1" y="64"/>
                    <a:pt x="3" y="61"/>
                  </a:cubicBezTo>
                  <a:cubicBezTo>
                    <a:pt x="5" y="58"/>
                    <a:pt x="9" y="57"/>
                    <a:pt x="12" y="56"/>
                  </a:cubicBezTo>
                  <a:cubicBezTo>
                    <a:pt x="63" y="41"/>
                    <a:pt x="114" y="25"/>
                    <a:pt x="165" y="12"/>
                  </a:cubicBezTo>
                  <a:cubicBezTo>
                    <a:pt x="184" y="7"/>
                    <a:pt x="204" y="7"/>
                    <a:pt x="224" y="5"/>
                  </a:cubicBezTo>
                  <a:cubicBezTo>
                    <a:pt x="226" y="4"/>
                    <a:pt x="229" y="4"/>
                    <a:pt x="232" y="4"/>
                  </a:cubicBezTo>
                  <a:cubicBezTo>
                    <a:pt x="247" y="0"/>
                    <a:pt x="251" y="1"/>
                    <a:pt x="259" y="18"/>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a:extLst>
                <a:ext uri="{FF2B5EF4-FFF2-40B4-BE49-F238E27FC236}">
                  <a16:creationId xmlns:a16="http://schemas.microsoft.com/office/drawing/2014/main" id="{1E2C1081-15B3-441D-ACAC-85D0F99B36A4}"/>
                </a:ext>
              </a:extLst>
            </p:cNvPr>
            <p:cNvSpPr>
              <a:spLocks/>
            </p:cNvSpPr>
            <p:nvPr/>
          </p:nvSpPr>
          <p:spPr bwMode="auto">
            <a:xfrm>
              <a:off x="1362" y="2684"/>
              <a:ext cx="348" cy="105"/>
            </a:xfrm>
            <a:custGeom>
              <a:avLst/>
              <a:gdLst>
                <a:gd name="T0" fmla="*/ 261 w 266"/>
                <a:gd name="T1" fmla="*/ 19 h 80"/>
                <a:gd name="T2" fmla="*/ 260 w 266"/>
                <a:gd name="T3" fmla="*/ 16 h 80"/>
                <a:gd name="T4" fmla="*/ 213 w 266"/>
                <a:gd name="T5" fmla="*/ 24 h 80"/>
                <a:gd name="T6" fmla="*/ 95 w 266"/>
                <a:gd name="T7" fmla="*/ 46 h 80"/>
                <a:gd name="T8" fmla="*/ 22 w 266"/>
                <a:gd name="T9" fmla="*/ 71 h 80"/>
                <a:gd name="T10" fmla="*/ 16 w 266"/>
                <a:gd name="T11" fmla="*/ 73 h 80"/>
                <a:gd name="T12" fmla="*/ 13 w 266"/>
                <a:gd name="T13" fmla="*/ 74 h 80"/>
                <a:gd name="T14" fmla="*/ 12 w 266"/>
                <a:gd name="T15" fmla="*/ 74 h 80"/>
                <a:gd name="T16" fmla="*/ 7 w 266"/>
                <a:gd name="T17" fmla="*/ 74 h 80"/>
                <a:gd name="T18" fmla="*/ 6 w 266"/>
                <a:gd name="T19" fmla="*/ 73 h 80"/>
                <a:gd name="T20" fmla="*/ 5 w 266"/>
                <a:gd name="T21" fmla="*/ 73 h 80"/>
                <a:gd name="T22" fmla="*/ 5 w 266"/>
                <a:gd name="T23" fmla="*/ 73 h 80"/>
                <a:gd name="T24" fmla="*/ 5 w 266"/>
                <a:gd name="T25" fmla="*/ 73 h 80"/>
                <a:gd name="T26" fmla="*/ 5 w 266"/>
                <a:gd name="T27" fmla="*/ 73 h 80"/>
                <a:gd name="T28" fmla="*/ 5 w 266"/>
                <a:gd name="T29" fmla="*/ 73 h 80"/>
                <a:gd name="T30" fmla="*/ 5 w 266"/>
                <a:gd name="T31" fmla="*/ 73 h 80"/>
                <a:gd name="T32" fmla="*/ 4 w 266"/>
                <a:gd name="T33" fmla="*/ 74 h 80"/>
                <a:gd name="T34" fmla="*/ 6 w 266"/>
                <a:gd name="T35" fmla="*/ 74 h 80"/>
                <a:gd name="T36" fmla="*/ 5 w 266"/>
                <a:gd name="T37" fmla="*/ 73 h 80"/>
                <a:gd name="T38" fmla="*/ 4 w 266"/>
                <a:gd name="T39" fmla="*/ 74 h 80"/>
                <a:gd name="T40" fmla="*/ 6 w 266"/>
                <a:gd name="T41" fmla="*/ 74 h 80"/>
                <a:gd name="T42" fmla="*/ 6 w 266"/>
                <a:gd name="T43" fmla="*/ 72 h 80"/>
                <a:gd name="T44" fmla="*/ 8 w 266"/>
                <a:gd name="T45" fmla="*/ 63 h 80"/>
                <a:gd name="T46" fmla="*/ 10 w 266"/>
                <a:gd name="T47" fmla="*/ 62 h 80"/>
                <a:gd name="T48" fmla="*/ 14 w 266"/>
                <a:gd name="T49" fmla="*/ 60 h 80"/>
                <a:gd name="T50" fmla="*/ 168 w 266"/>
                <a:gd name="T51" fmla="*/ 15 h 80"/>
                <a:gd name="T52" fmla="*/ 226 w 266"/>
                <a:gd name="T53" fmla="*/ 9 h 80"/>
                <a:gd name="T54" fmla="*/ 235 w 266"/>
                <a:gd name="T55" fmla="*/ 8 h 80"/>
                <a:gd name="T56" fmla="*/ 245 w 266"/>
                <a:gd name="T57" fmla="*/ 6 h 80"/>
                <a:gd name="T58" fmla="*/ 248 w 266"/>
                <a:gd name="T59" fmla="*/ 7 h 80"/>
                <a:gd name="T60" fmla="*/ 253 w 266"/>
                <a:gd name="T61" fmla="*/ 10 h 80"/>
                <a:gd name="T62" fmla="*/ 258 w 266"/>
                <a:gd name="T63" fmla="*/ 20 h 80"/>
                <a:gd name="T64" fmla="*/ 261 w 266"/>
                <a:gd name="T65" fmla="*/ 19 h 80"/>
                <a:gd name="T66" fmla="*/ 260 w 266"/>
                <a:gd name="T67" fmla="*/ 16 h 80"/>
                <a:gd name="T68" fmla="*/ 261 w 266"/>
                <a:gd name="T69" fmla="*/ 19 h 80"/>
                <a:gd name="T70" fmla="*/ 264 w 266"/>
                <a:gd name="T71" fmla="*/ 17 h 80"/>
                <a:gd name="T72" fmla="*/ 255 w 266"/>
                <a:gd name="T73" fmla="*/ 4 h 80"/>
                <a:gd name="T74" fmla="*/ 251 w 266"/>
                <a:gd name="T75" fmla="*/ 1 h 80"/>
                <a:gd name="T76" fmla="*/ 245 w 266"/>
                <a:gd name="T77" fmla="*/ 0 h 80"/>
                <a:gd name="T78" fmla="*/ 233 w 266"/>
                <a:gd name="T79" fmla="*/ 2 h 80"/>
                <a:gd name="T80" fmla="*/ 225 w 266"/>
                <a:gd name="T81" fmla="*/ 3 h 80"/>
                <a:gd name="T82" fmla="*/ 166 w 266"/>
                <a:gd name="T83" fmla="*/ 10 h 80"/>
                <a:gd name="T84" fmla="*/ 13 w 266"/>
                <a:gd name="T85" fmla="*/ 54 h 80"/>
                <a:gd name="T86" fmla="*/ 8 w 266"/>
                <a:gd name="T87" fmla="*/ 56 h 80"/>
                <a:gd name="T88" fmla="*/ 3 w 266"/>
                <a:gd name="T89" fmla="*/ 60 h 80"/>
                <a:gd name="T90" fmla="*/ 0 w 266"/>
                <a:gd name="T91" fmla="*/ 72 h 80"/>
                <a:gd name="T92" fmla="*/ 0 w 266"/>
                <a:gd name="T93" fmla="*/ 75 h 80"/>
                <a:gd name="T94" fmla="*/ 1 w 266"/>
                <a:gd name="T95" fmla="*/ 77 h 80"/>
                <a:gd name="T96" fmla="*/ 4 w 266"/>
                <a:gd name="T97" fmla="*/ 79 h 80"/>
                <a:gd name="T98" fmla="*/ 12 w 266"/>
                <a:gd name="T99" fmla="*/ 80 h 80"/>
                <a:gd name="T100" fmla="*/ 13 w 266"/>
                <a:gd name="T101" fmla="*/ 80 h 80"/>
                <a:gd name="T102" fmla="*/ 19 w 266"/>
                <a:gd name="T103" fmla="*/ 79 h 80"/>
                <a:gd name="T104" fmla="*/ 24 w 266"/>
                <a:gd name="T105" fmla="*/ 77 h 80"/>
                <a:gd name="T106" fmla="*/ 96 w 266"/>
                <a:gd name="T107" fmla="*/ 52 h 80"/>
                <a:gd name="T108" fmla="*/ 214 w 266"/>
                <a:gd name="T109" fmla="*/ 30 h 80"/>
                <a:gd name="T110" fmla="*/ 262 w 266"/>
                <a:gd name="T111" fmla="*/ 22 h 80"/>
                <a:gd name="T112" fmla="*/ 266 w 266"/>
                <a:gd name="T113" fmla="*/ 21 h 80"/>
                <a:gd name="T114" fmla="*/ 264 w 266"/>
                <a:gd name="T115" fmla="*/ 17 h 80"/>
                <a:gd name="T116" fmla="*/ 261 w 266"/>
                <a:gd name="T117"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80">
                  <a:moveTo>
                    <a:pt x="261" y="19"/>
                  </a:moveTo>
                  <a:cubicBezTo>
                    <a:pt x="260" y="16"/>
                    <a:pt x="260" y="16"/>
                    <a:pt x="260" y="16"/>
                  </a:cubicBezTo>
                  <a:cubicBezTo>
                    <a:pt x="244" y="19"/>
                    <a:pt x="229" y="21"/>
                    <a:pt x="213" y="24"/>
                  </a:cubicBezTo>
                  <a:cubicBezTo>
                    <a:pt x="174" y="31"/>
                    <a:pt x="134" y="37"/>
                    <a:pt x="95" y="46"/>
                  </a:cubicBezTo>
                  <a:cubicBezTo>
                    <a:pt x="70" y="52"/>
                    <a:pt x="46" y="62"/>
                    <a:pt x="22" y="71"/>
                  </a:cubicBezTo>
                  <a:cubicBezTo>
                    <a:pt x="20" y="72"/>
                    <a:pt x="18" y="72"/>
                    <a:pt x="16" y="73"/>
                  </a:cubicBezTo>
                  <a:cubicBezTo>
                    <a:pt x="15" y="74"/>
                    <a:pt x="14" y="74"/>
                    <a:pt x="13" y="74"/>
                  </a:cubicBezTo>
                  <a:cubicBezTo>
                    <a:pt x="12" y="74"/>
                    <a:pt x="12" y="74"/>
                    <a:pt x="12" y="74"/>
                  </a:cubicBezTo>
                  <a:cubicBezTo>
                    <a:pt x="11" y="74"/>
                    <a:pt x="9" y="74"/>
                    <a:pt x="7" y="74"/>
                  </a:cubicBezTo>
                  <a:cubicBezTo>
                    <a:pt x="7" y="73"/>
                    <a:pt x="6" y="73"/>
                    <a:pt x="6" y="73"/>
                  </a:cubicBezTo>
                  <a:cubicBezTo>
                    <a:pt x="5" y="73"/>
                    <a:pt x="5" y="73"/>
                    <a:pt x="5" y="73"/>
                  </a:cubicBezTo>
                  <a:cubicBezTo>
                    <a:pt x="5" y="73"/>
                    <a:pt x="5" y="73"/>
                    <a:pt x="5" y="73"/>
                  </a:cubicBezTo>
                  <a:cubicBezTo>
                    <a:pt x="5" y="73"/>
                    <a:pt x="5" y="73"/>
                    <a:pt x="5" y="73"/>
                  </a:cubicBezTo>
                  <a:cubicBezTo>
                    <a:pt x="5" y="73"/>
                    <a:pt x="5" y="73"/>
                    <a:pt x="5" y="73"/>
                  </a:cubicBezTo>
                  <a:cubicBezTo>
                    <a:pt x="5" y="73"/>
                    <a:pt x="5" y="73"/>
                    <a:pt x="5" y="73"/>
                  </a:cubicBezTo>
                  <a:cubicBezTo>
                    <a:pt x="5" y="73"/>
                    <a:pt x="5" y="73"/>
                    <a:pt x="5" y="73"/>
                  </a:cubicBezTo>
                  <a:cubicBezTo>
                    <a:pt x="4" y="74"/>
                    <a:pt x="4" y="74"/>
                    <a:pt x="4" y="74"/>
                  </a:cubicBezTo>
                  <a:cubicBezTo>
                    <a:pt x="6" y="74"/>
                    <a:pt x="6" y="74"/>
                    <a:pt x="6" y="74"/>
                  </a:cubicBezTo>
                  <a:cubicBezTo>
                    <a:pt x="6" y="73"/>
                    <a:pt x="5" y="73"/>
                    <a:pt x="5" y="73"/>
                  </a:cubicBezTo>
                  <a:cubicBezTo>
                    <a:pt x="4" y="74"/>
                    <a:pt x="4" y="74"/>
                    <a:pt x="4" y="74"/>
                  </a:cubicBezTo>
                  <a:cubicBezTo>
                    <a:pt x="6" y="74"/>
                    <a:pt x="6" y="74"/>
                    <a:pt x="6" y="74"/>
                  </a:cubicBezTo>
                  <a:cubicBezTo>
                    <a:pt x="6" y="73"/>
                    <a:pt x="6" y="72"/>
                    <a:pt x="6" y="72"/>
                  </a:cubicBezTo>
                  <a:cubicBezTo>
                    <a:pt x="6" y="69"/>
                    <a:pt x="7" y="66"/>
                    <a:pt x="8" y="63"/>
                  </a:cubicBezTo>
                  <a:cubicBezTo>
                    <a:pt x="8" y="63"/>
                    <a:pt x="9" y="62"/>
                    <a:pt x="10" y="62"/>
                  </a:cubicBezTo>
                  <a:cubicBezTo>
                    <a:pt x="11" y="61"/>
                    <a:pt x="13" y="61"/>
                    <a:pt x="14" y="60"/>
                  </a:cubicBezTo>
                  <a:cubicBezTo>
                    <a:pt x="66" y="45"/>
                    <a:pt x="116" y="29"/>
                    <a:pt x="168" y="15"/>
                  </a:cubicBezTo>
                  <a:cubicBezTo>
                    <a:pt x="186" y="11"/>
                    <a:pt x="206" y="11"/>
                    <a:pt x="226" y="9"/>
                  </a:cubicBezTo>
                  <a:cubicBezTo>
                    <a:pt x="228" y="8"/>
                    <a:pt x="231" y="8"/>
                    <a:pt x="235" y="8"/>
                  </a:cubicBezTo>
                  <a:cubicBezTo>
                    <a:pt x="239" y="7"/>
                    <a:pt x="242" y="6"/>
                    <a:pt x="245" y="6"/>
                  </a:cubicBezTo>
                  <a:cubicBezTo>
                    <a:pt x="246" y="6"/>
                    <a:pt x="247" y="6"/>
                    <a:pt x="248" y="7"/>
                  </a:cubicBezTo>
                  <a:cubicBezTo>
                    <a:pt x="250" y="7"/>
                    <a:pt x="251" y="8"/>
                    <a:pt x="253" y="10"/>
                  </a:cubicBezTo>
                  <a:cubicBezTo>
                    <a:pt x="254" y="13"/>
                    <a:pt x="256" y="16"/>
                    <a:pt x="258" y="20"/>
                  </a:cubicBezTo>
                  <a:cubicBezTo>
                    <a:pt x="261" y="19"/>
                    <a:pt x="261" y="19"/>
                    <a:pt x="261" y="19"/>
                  </a:cubicBezTo>
                  <a:cubicBezTo>
                    <a:pt x="260" y="16"/>
                    <a:pt x="260" y="16"/>
                    <a:pt x="260" y="16"/>
                  </a:cubicBezTo>
                  <a:cubicBezTo>
                    <a:pt x="261" y="19"/>
                    <a:pt x="261" y="19"/>
                    <a:pt x="261" y="19"/>
                  </a:cubicBezTo>
                  <a:cubicBezTo>
                    <a:pt x="264" y="17"/>
                    <a:pt x="264" y="17"/>
                    <a:pt x="264" y="17"/>
                  </a:cubicBezTo>
                  <a:cubicBezTo>
                    <a:pt x="261" y="12"/>
                    <a:pt x="258" y="7"/>
                    <a:pt x="255" y="4"/>
                  </a:cubicBezTo>
                  <a:cubicBezTo>
                    <a:pt x="254" y="3"/>
                    <a:pt x="252" y="2"/>
                    <a:pt x="251" y="1"/>
                  </a:cubicBezTo>
                  <a:cubicBezTo>
                    <a:pt x="249" y="0"/>
                    <a:pt x="247" y="0"/>
                    <a:pt x="245" y="0"/>
                  </a:cubicBezTo>
                  <a:cubicBezTo>
                    <a:pt x="241" y="0"/>
                    <a:pt x="238" y="1"/>
                    <a:pt x="233" y="2"/>
                  </a:cubicBezTo>
                  <a:cubicBezTo>
                    <a:pt x="231" y="2"/>
                    <a:pt x="228" y="2"/>
                    <a:pt x="225" y="3"/>
                  </a:cubicBezTo>
                  <a:cubicBezTo>
                    <a:pt x="206" y="5"/>
                    <a:pt x="186" y="4"/>
                    <a:pt x="166" y="10"/>
                  </a:cubicBezTo>
                  <a:cubicBezTo>
                    <a:pt x="115" y="23"/>
                    <a:pt x="64" y="39"/>
                    <a:pt x="13" y="54"/>
                  </a:cubicBezTo>
                  <a:cubicBezTo>
                    <a:pt x="11" y="55"/>
                    <a:pt x="9" y="55"/>
                    <a:pt x="8" y="56"/>
                  </a:cubicBezTo>
                  <a:cubicBezTo>
                    <a:pt x="6" y="57"/>
                    <a:pt x="4" y="58"/>
                    <a:pt x="3" y="60"/>
                  </a:cubicBezTo>
                  <a:cubicBezTo>
                    <a:pt x="1" y="64"/>
                    <a:pt x="0" y="68"/>
                    <a:pt x="0" y="72"/>
                  </a:cubicBezTo>
                  <a:cubicBezTo>
                    <a:pt x="0" y="73"/>
                    <a:pt x="0" y="74"/>
                    <a:pt x="0" y="75"/>
                  </a:cubicBezTo>
                  <a:cubicBezTo>
                    <a:pt x="0" y="76"/>
                    <a:pt x="1" y="77"/>
                    <a:pt x="1" y="77"/>
                  </a:cubicBezTo>
                  <a:cubicBezTo>
                    <a:pt x="2" y="78"/>
                    <a:pt x="3" y="78"/>
                    <a:pt x="4" y="79"/>
                  </a:cubicBezTo>
                  <a:cubicBezTo>
                    <a:pt x="6" y="80"/>
                    <a:pt x="10" y="80"/>
                    <a:pt x="12" y="80"/>
                  </a:cubicBezTo>
                  <a:cubicBezTo>
                    <a:pt x="13" y="80"/>
                    <a:pt x="13" y="80"/>
                    <a:pt x="13" y="80"/>
                  </a:cubicBezTo>
                  <a:cubicBezTo>
                    <a:pt x="15" y="80"/>
                    <a:pt x="17" y="80"/>
                    <a:pt x="19" y="79"/>
                  </a:cubicBezTo>
                  <a:cubicBezTo>
                    <a:pt x="21" y="78"/>
                    <a:pt x="22" y="77"/>
                    <a:pt x="24" y="77"/>
                  </a:cubicBezTo>
                  <a:cubicBezTo>
                    <a:pt x="48" y="68"/>
                    <a:pt x="72" y="57"/>
                    <a:pt x="96" y="52"/>
                  </a:cubicBezTo>
                  <a:cubicBezTo>
                    <a:pt x="135" y="43"/>
                    <a:pt x="175" y="37"/>
                    <a:pt x="214" y="30"/>
                  </a:cubicBezTo>
                  <a:cubicBezTo>
                    <a:pt x="230" y="27"/>
                    <a:pt x="245" y="25"/>
                    <a:pt x="262" y="22"/>
                  </a:cubicBezTo>
                  <a:cubicBezTo>
                    <a:pt x="266" y="21"/>
                    <a:pt x="266" y="21"/>
                    <a:pt x="266" y="21"/>
                  </a:cubicBezTo>
                  <a:cubicBezTo>
                    <a:pt x="264" y="17"/>
                    <a:pt x="264" y="17"/>
                    <a:pt x="264" y="17"/>
                  </a:cubicBezTo>
                  <a:cubicBezTo>
                    <a:pt x="261" y="19"/>
                    <a:pt x="261" y="19"/>
                    <a:pt x="261" y="19"/>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a:extLst>
                <a:ext uri="{FF2B5EF4-FFF2-40B4-BE49-F238E27FC236}">
                  <a16:creationId xmlns:a16="http://schemas.microsoft.com/office/drawing/2014/main" id="{4B8A8786-342A-40D8-BC40-61A3AD3D86CE}"/>
                </a:ext>
              </a:extLst>
            </p:cNvPr>
            <p:cNvSpPr>
              <a:spLocks/>
            </p:cNvSpPr>
            <p:nvPr/>
          </p:nvSpPr>
          <p:spPr bwMode="auto">
            <a:xfrm>
              <a:off x="1728" y="2761"/>
              <a:ext cx="221" cy="269"/>
            </a:xfrm>
            <a:custGeom>
              <a:avLst/>
              <a:gdLst>
                <a:gd name="T0" fmla="*/ 169 w 169"/>
                <a:gd name="T1" fmla="*/ 5 h 206"/>
                <a:gd name="T2" fmla="*/ 143 w 169"/>
                <a:gd name="T3" fmla="*/ 46 h 206"/>
                <a:gd name="T4" fmla="*/ 31 w 169"/>
                <a:gd name="T5" fmla="*/ 189 h 206"/>
                <a:gd name="T6" fmla="*/ 0 w 169"/>
                <a:gd name="T7" fmla="*/ 200 h 206"/>
                <a:gd name="T8" fmla="*/ 10 w 169"/>
                <a:gd name="T9" fmla="*/ 183 h 206"/>
                <a:gd name="T10" fmla="*/ 120 w 169"/>
                <a:gd name="T11" fmla="*/ 50 h 206"/>
                <a:gd name="T12" fmla="*/ 150 w 169"/>
                <a:gd name="T13" fmla="*/ 11 h 206"/>
                <a:gd name="T14" fmla="*/ 165 w 169"/>
                <a:gd name="T15" fmla="*/ 0 h 206"/>
                <a:gd name="T16" fmla="*/ 169 w 169"/>
                <a:gd name="T17" fmla="*/ 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06">
                  <a:moveTo>
                    <a:pt x="169" y="5"/>
                  </a:moveTo>
                  <a:cubicBezTo>
                    <a:pt x="160" y="19"/>
                    <a:pt x="153" y="33"/>
                    <a:pt x="143" y="46"/>
                  </a:cubicBezTo>
                  <a:cubicBezTo>
                    <a:pt x="106" y="94"/>
                    <a:pt x="69" y="141"/>
                    <a:pt x="31" y="189"/>
                  </a:cubicBezTo>
                  <a:cubicBezTo>
                    <a:pt x="24" y="199"/>
                    <a:pt x="15" y="206"/>
                    <a:pt x="0" y="200"/>
                  </a:cubicBezTo>
                  <a:cubicBezTo>
                    <a:pt x="3" y="194"/>
                    <a:pt x="5" y="188"/>
                    <a:pt x="10" y="183"/>
                  </a:cubicBezTo>
                  <a:cubicBezTo>
                    <a:pt x="46" y="139"/>
                    <a:pt x="83" y="94"/>
                    <a:pt x="120" y="50"/>
                  </a:cubicBezTo>
                  <a:cubicBezTo>
                    <a:pt x="131" y="37"/>
                    <a:pt x="140" y="23"/>
                    <a:pt x="150" y="11"/>
                  </a:cubicBezTo>
                  <a:cubicBezTo>
                    <a:pt x="154" y="6"/>
                    <a:pt x="160" y="4"/>
                    <a:pt x="165" y="0"/>
                  </a:cubicBezTo>
                  <a:cubicBezTo>
                    <a:pt x="166" y="2"/>
                    <a:pt x="168" y="3"/>
                    <a:pt x="169" y="5"/>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a:extLst>
                <a:ext uri="{FF2B5EF4-FFF2-40B4-BE49-F238E27FC236}">
                  <a16:creationId xmlns:a16="http://schemas.microsoft.com/office/drawing/2014/main" id="{F57EC4EE-F46E-4256-A84A-59C75C9AE103}"/>
                </a:ext>
              </a:extLst>
            </p:cNvPr>
            <p:cNvSpPr>
              <a:spLocks/>
            </p:cNvSpPr>
            <p:nvPr/>
          </p:nvSpPr>
          <p:spPr bwMode="auto">
            <a:xfrm>
              <a:off x="1722" y="2756"/>
              <a:ext cx="231" cy="274"/>
            </a:xfrm>
            <a:custGeom>
              <a:avLst/>
              <a:gdLst>
                <a:gd name="T0" fmla="*/ 174 w 177"/>
                <a:gd name="T1" fmla="*/ 9 h 210"/>
                <a:gd name="T2" fmla="*/ 171 w 177"/>
                <a:gd name="T3" fmla="*/ 7 h 210"/>
                <a:gd name="T4" fmla="*/ 146 w 177"/>
                <a:gd name="T5" fmla="*/ 48 h 210"/>
                <a:gd name="T6" fmla="*/ 34 w 177"/>
                <a:gd name="T7" fmla="*/ 191 h 210"/>
                <a:gd name="T8" fmla="*/ 25 w 177"/>
                <a:gd name="T9" fmla="*/ 200 h 210"/>
                <a:gd name="T10" fmla="*/ 15 w 177"/>
                <a:gd name="T11" fmla="*/ 203 h 210"/>
                <a:gd name="T12" fmla="*/ 6 w 177"/>
                <a:gd name="T13" fmla="*/ 202 h 210"/>
                <a:gd name="T14" fmla="*/ 5 w 177"/>
                <a:gd name="T15" fmla="*/ 204 h 210"/>
                <a:gd name="T16" fmla="*/ 7 w 177"/>
                <a:gd name="T17" fmla="*/ 206 h 210"/>
                <a:gd name="T18" fmla="*/ 17 w 177"/>
                <a:gd name="T19" fmla="*/ 189 h 210"/>
                <a:gd name="T20" fmla="*/ 128 w 177"/>
                <a:gd name="T21" fmla="*/ 56 h 210"/>
                <a:gd name="T22" fmla="*/ 158 w 177"/>
                <a:gd name="T23" fmla="*/ 17 h 210"/>
                <a:gd name="T24" fmla="*/ 164 w 177"/>
                <a:gd name="T25" fmla="*/ 12 h 210"/>
                <a:gd name="T26" fmla="*/ 172 w 177"/>
                <a:gd name="T27" fmla="*/ 7 h 210"/>
                <a:gd name="T28" fmla="*/ 170 w 177"/>
                <a:gd name="T29" fmla="*/ 4 h 210"/>
                <a:gd name="T30" fmla="*/ 168 w 177"/>
                <a:gd name="T31" fmla="*/ 6 h 210"/>
                <a:gd name="T32" fmla="*/ 171 w 177"/>
                <a:gd name="T33" fmla="*/ 11 h 210"/>
                <a:gd name="T34" fmla="*/ 174 w 177"/>
                <a:gd name="T35" fmla="*/ 9 h 210"/>
                <a:gd name="T36" fmla="*/ 171 w 177"/>
                <a:gd name="T37" fmla="*/ 7 h 210"/>
                <a:gd name="T38" fmla="*/ 174 w 177"/>
                <a:gd name="T39" fmla="*/ 9 h 210"/>
                <a:gd name="T40" fmla="*/ 176 w 177"/>
                <a:gd name="T41" fmla="*/ 7 h 210"/>
                <a:gd name="T42" fmla="*/ 172 w 177"/>
                <a:gd name="T43" fmla="*/ 2 h 210"/>
                <a:gd name="T44" fmla="*/ 171 w 177"/>
                <a:gd name="T45" fmla="*/ 0 h 210"/>
                <a:gd name="T46" fmla="*/ 168 w 177"/>
                <a:gd name="T47" fmla="*/ 2 h 210"/>
                <a:gd name="T48" fmla="*/ 161 w 177"/>
                <a:gd name="T49" fmla="*/ 7 h 210"/>
                <a:gd name="T50" fmla="*/ 153 w 177"/>
                <a:gd name="T51" fmla="*/ 13 h 210"/>
                <a:gd name="T52" fmla="*/ 123 w 177"/>
                <a:gd name="T53" fmla="*/ 52 h 210"/>
                <a:gd name="T54" fmla="*/ 12 w 177"/>
                <a:gd name="T55" fmla="*/ 185 h 210"/>
                <a:gd name="T56" fmla="*/ 2 w 177"/>
                <a:gd name="T57" fmla="*/ 203 h 210"/>
                <a:gd name="T58" fmla="*/ 0 w 177"/>
                <a:gd name="T59" fmla="*/ 206 h 210"/>
                <a:gd name="T60" fmla="*/ 4 w 177"/>
                <a:gd name="T61" fmla="*/ 207 h 210"/>
                <a:gd name="T62" fmla="*/ 15 w 177"/>
                <a:gd name="T63" fmla="*/ 210 h 210"/>
                <a:gd name="T64" fmla="*/ 29 w 177"/>
                <a:gd name="T65" fmla="*/ 205 h 210"/>
                <a:gd name="T66" fmla="*/ 39 w 177"/>
                <a:gd name="T67" fmla="*/ 195 h 210"/>
                <a:gd name="T68" fmla="*/ 151 w 177"/>
                <a:gd name="T69" fmla="*/ 51 h 210"/>
                <a:gd name="T70" fmla="*/ 176 w 177"/>
                <a:gd name="T71" fmla="*/ 11 h 210"/>
                <a:gd name="T72" fmla="*/ 177 w 177"/>
                <a:gd name="T73" fmla="*/ 9 h 210"/>
                <a:gd name="T74" fmla="*/ 176 w 177"/>
                <a:gd name="T75" fmla="*/ 7 h 210"/>
                <a:gd name="T76" fmla="*/ 174 w 177"/>
                <a:gd name="T77" fmla="*/ 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210">
                  <a:moveTo>
                    <a:pt x="174" y="9"/>
                  </a:moveTo>
                  <a:cubicBezTo>
                    <a:pt x="171" y="7"/>
                    <a:pt x="171" y="7"/>
                    <a:pt x="171" y="7"/>
                  </a:cubicBezTo>
                  <a:cubicBezTo>
                    <a:pt x="163" y="21"/>
                    <a:pt x="155" y="35"/>
                    <a:pt x="146" y="48"/>
                  </a:cubicBezTo>
                  <a:cubicBezTo>
                    <a:pt x="109" y="96"/>
                    <a:pt x="71" y="143"/>
                    <a:pt x="34" y="191"/>
                  </a:cubicBezTo>
                  <a:cubicBezTo>
                    <a:pt x="31" y="195"/>
                    <a:pt x="28" y="198"/>
                    <a:pt x="25" y="200"/>
                  </a:cubicBezTo>
                  <a:cubicBezTo>
                    <a:pt x="22" y="202"/>
                    <a:pt x="19" y="203"/>
                    <a:pt x="15" y="203"/>
                  </a:cubicBezTo>
                  <a:cubicBezTo>
                    <a:pt x="12" y="203"/>
                    <a:pt x="9" y="203"/>
                    <a:pt x="6" y="202"/>
                  </a:cubicBezTo>
                  <a:cubicBezTo>
                    <a:pt x="5" y="204"/>
                    <a:pt x="5" y="204"/>
                    <a:pt x="5" y="204"/>
                  </a:cubicBezTo>
                  <a:cubicBezTo>
                    <a:pt x="7" y="206"/>
                    <a:pt x="7" y="206"/>
                    <a:pt x="7" y="206"/>
                  </a:cubicBezTo>
                  <a:cubicBezTo>
                    <a:pt x="11" y="200"/>
                    <a:pt x="13" y="194"/>
                    <a:pt x="17" y="189"/>
                  </a:cubicBezTo>
                  <a:cubicBezTo>
                    <a:pt x="54" y="145"/>
                    <a:pt x="91" y="100"/>
                    <a:pt x="128" y="56"/>
                  </a:cubicBezTo>
                  <a:cubicBezTo>
                    <a:pt x="138" y="43"/>
                    <a:pt x="147" y="29"/>
                    <a:pt x="158" y="17"/>
                  </a:cubicBezTo>
                  <a:cubicBezTo>
                    <a:pt x="159" y="15"/>
                    <a:pt x="161" y="13"/>
                    <a:pt x="164" y="12"/>
                  </a:cubicBezTo>
                  <a:cubicBezTo>
                    <a:pt x="166" y="10"/>
                    <a:pt x="169" y="9"/>
                    <a:pt x="172" y="7"/>
                  </a:cubicBezTo>
                  <a:cubicBezTo>
                    <a:pt x="170" y="4"/>
                    <a:pt x="170" y="4"/>
                    <a:pt x="170" y="4"/>
                  </a:cubicBezTo>
                  <a:cubicBezTo>
                    <a:pt x="168" y="6"/>
                    <a:pt x="168" y="6"/>
                    <a:pt x="168" y="6"/>
                  </a:cubicBezTo>
                  <a:cubicBezTo>
                    <a:pt x="169" y="8"/>
                    <a:pt x="170" y="9"/>
                    <a:pt x="171" y="11"/>
                  </a:cubicBezTo>
                  <a:cubicBezTo>
                    <a:pt x="174" y="9"/>
                    <a:pt x="174" y="9"/>
                    <a:pt x="174" y="9"/>
                  </a:cubicBezTo>
                  <a:cubicBezTo>
                    <a:pt x="171" y="7"/>
                    <a:pt x="171" y="7"/>
                    <a:pt x="171" y="7"/>
                  </a:cubicBezTo>
                  <a:cubicBezTo>
                    <a:pt x="174" y="9"/>
                    <a:pt x="174" y="9"/>
                    <a:pt x="174" y="9"/>
                  </a:cubicBezTo>
                  <a:cubicBezTo>
                    <a:pt x="176" y="7"/>
                    <a:pt x="176" y="7"/>
                    <a:pt x="176" y="7"/>
                  </a:cubicBezTo>
                  <a:cubicBezTo>
                    <a:pt x="175" y="6"/>
                    <a:pt x="174" y="4"/>
                    <a:pt x="172" y="2"/>
                  </a:cubicBezTo>
                  <a:cubicBezTo>
                    <a:pt x="171" y="0"/>
                    <a:pt x="171" y="0"/>
                    <a:pt x="171" y="0"/>
                  </a:cubicBezTo>
                  <a:cubicBezTo>
                    <a:pt x="168" y="2"/>
                    <a:pt x="168" y="2"/>
                    <a:pt x="168" y="2"/>
                  </a:cubicBezTo>
                  <a:cubicBezTo>
                    <a:pt x="166" y="3"/>
                    <a:pt x="163" y="5"/>
                    <a:pt x="161" y="7"/>
                  </a:cubicBezTo>
                  <a:cubicBezTo>
                    <a:pt x="158" y="8"/>
                    <a:pt x="155" y="10"/>
                    <a:pt x="153" y="13"/>
                  </a:cubicBezTo>
                  <a:cubicBezTo>
                    <a:pt x="142" y="26"/>
                    <a:pt x="133" y="39"/>
                    <a:pt x="123" y="52"/>
                  </a:cubicBezTo>
                  <a:cubicBezTo>
                    <a:pt x="86" y="96"/>
                    <a:pt x="49" y="141"/>
                    <a:pt x="12" y="185"/>
                  </a:cubicBezTo>
                  <a:cubicBezTo>
                    <a:pt x="8" y="191"/>
                    <a:pt x="5" y="197"/>
                    <a:pt x="2" y="203"/>
                  </a:cubicBezTo>
                  <a:cubicBezTo>
                    <a:pt x="0" y="206"/>
                    <a:pt x="0" y="206"/>
                    <a:pt x="0" y="206"/>
                  </a:cubicBezTo>
                  <a:cubicBezTo>
                    <a:pt x="4" y="207"/>
                    <a:pt x="4" y="207"/>
                    <a:pt x="4" y="207"/>
                  </a:cubicBezTo>
                  <a:cubicBezTo>
                    <a:pt x="8" y="209"/>
                    <a:pt x="11" y="210"/>
                    <a:pt x="15" y="210"/>
                  </a:cubicBezTo>
                  <a:cubicBezTo>
                    <a:pt x="20" y="210"/>
                    <a:pt x="25" y="208"/>
                    <a:pt x="29" y="205"/>
                  </a:cubicBezTo>
                  <a:cubicBezTo>
                    <a:pt x="33" y="202"/>
                    <a:pt x="36" y="199"/>
                    <a:pt x="39" y="195"/>
                  </a:cubicBezTo>
                  <a:cubicBezTo>
                    <a:pt x="76" y="147"/>
                    <a:pt x="114" y="100"/>
                    <a:pt x="151" y="51"/>
                  </a:cubicBezTo>
                  <a:cubicBezTo>
                    <a:pt x="161" y="38"/>
                    <a:pt x="168" y="24"/>
                    <a:pt x="176" y="11"/>
                  </a:cubicBezTo>
                  <a:cubicBezTo>
                    <a:pt x="177" y="9"/>
                    <a:pt x="177" y="9"/>
                    <a:pt x="177" y="9"/>
                  </a:cubicBezTo>
                  <a:cubicBezTo>
                    <a:pt x="176" y="7"/>
                    <a:pt x="176" y="7"/>
                    <a:pt x="176" y="7"/>
                  </a:cubicBezTo>
                  <a:cubicBezTo>
                    <a:pt x="174" y="9"/>
                    <a:pt x="174" y="9"/>
                    <a:pt x="174" y="9"/>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a:extLst>
                <a:ext uri="{FF2B5EF4-FFF2-40B4-BE49-F238E27FC236}">
                  <a16:creationId xmlns:a16="http://schemas.microsoft.com/office/drawing/2014/main" id="{0CD658AD-BB44-467C-9074-8B3D52A1FE8D}"/>
                </a:ext>
              </a:extLst>
            </p:cNvPr>
            <p:cNvSpPr>
              <a:spLocks/>
            </p:cNvSpPr>
            <p:nvPr/>
          </p:nvSpPr>
          <p:spPr bwMode="auto">
            <a:xfrm>
              <a:off x="1919" y="2753"/>
              <a:ext cx="153" cy="293"/>
            </a:xfrm>
            <a:custGeom>
              <a:avLst/>
              <a:gdLst>
                <a:gd name="T0" fmla="*/ 0 w 117"/>
                <a:gd name="T1" fmla="*/ 220 h 224"/>
                <a:gd name="T2" fmla="*/ 9 w 117"/>
                <a:gd name="T3" fmla="*/ 203 h 224"/>
                <a:gd name="T4" fmla="*/ 89 w 117"/>
                <a:gd name="T5" fmla="*/ 71 h 224"/>
                <a:gd name="T6" fmla="*/ 101 w 117"/>
                <a:gd name="T7" fmla="*/ 12 h 224"/>
                <a:gd name="T8" fmla="*/ 111 w 117"/>
                <a:gd name="T9" fmla="*/ 3 h 224"/>
                <a:gd name="T10" fmla="*/ 116 w 117"/>
                <a:gd name="T11" fmla="*/ 14 h 224"/>
                <a:gd name="T12" fmla="*/ 94 w 117"/>
                <a:gd name="T13" fmla="*/ 115 h 224"/>
                <a:gd name="T14" fmla="*/ 16 w 117"/>
                <a:gd name="T15" fmla="*/ 220 h 224"/>
                <a:gd name="T16" fmla="*/ 4 w 117"/>
                <a:gd name="T17" fmla="*/ 224 h 224"/>
                <a:gd name="T18" fmla="*/ 0 w 117"/>
                <a:gd name="T19" fmla="*/ 2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224">
                  <a:moveTo>
                    <a:pt x="0" y="220"/>
                  </a:moveTo>
                  <a:cubicBezTo>
                    <a:pt x="3" y="214"/>
                    <a:pt x="4" y="207"/>
                    <a:pt x="9" y="203"/>
                  </a:cubicBezTo>
                  <a:cubicBezTo>
                    <a:pt x="52" y="169"/>
                    <a:pt x="80" y="126"/>
                    <a:pt x="89" y="71"/>
                  </a:cubicBezTo>
                  <a:cubicBezTo>
                    <a:pt x="92" y="51"/>
                    <a:pt x="97" y="31"/>
                    <a:pt x="101" y="12"/>
                  </a:cubicBezTo>
                  <a:cubicBezTo>
                    <a:pt x="102" y="6"/>
                    <a:pt x="104" y="0"/>
                    <a:pt x="111" y="3"/>
                  </a:cubicBezTo>
                  <a:cubicBezTo>
                    <a:pt x="114" y="4"/>
                    <a:pt x="117" y="11"/>
                    <a:pt x="116" y="14"/>
                  </a:cubicBezTo>
                  <a:cubicBezTo>
                    <a:pt x="109" y="48"/>
                    <a:pt x="104" y="82"/>
                    <a:pt x="94" y="115"/>
                  </a:cubicBezTo>
                  <a:cubicBezTo>
                    <a:pt x="81" y="159"/>
                    <a:pt x="49" y="190"/>
                    <a:pt x="16" y="220"/>
                  </a:cubicBezTo>
                  <a:cubicBezTo>
                    <a:pt x="13" y="222"/>
                    <a:pt x="8" y="223"/>
                    <a:pt x="4" y="224"/>
                  </a:cubicBezTo>
                  <a:cubicBezTo>
                    <a:pt x="3" y="223"/>
                    <a:pt x="1" y="221"/>
                    <a:pt x="0" y="220"/>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
              <a:extLst>
                <a:ext uri="{FF2B5EF4-FFF2-40B4-BE49-F238E27FC236}">
                  <a16:creationId xmlns:a16="http://schemas.microsoft.com/office/drawing/2014/main" id="{8F12B69A-23E0-41F0-B855-05EAA50EE723}"/>
                </a:ext>
              </a:extLst>
            </p:cNvPr>
            <p:cNvSpPr>
              <a:spLocks/>
            </p:cNvSpPr>
            <p:nvPr/>
          </p:nvSpPr>
          <p:spPr bwMode="auto">
            <a:xfrm>
              <a:off x="1914" y="2752"/>
              <a:ext cx="161" cy="298"/>
            </a:xfrm>
            <a:custGeom>
              <a:avLst/>
              <a:gdLst>
                <a:gd name="T0" fmla="*/ 4 w 123"/>
                <a:gd name="T1" fmla="*/ 221 h 228"/>
                <a:gd name="T2" fmla="*/ 6 w 123"/>
                <a:gd name="T3" fmla="*/ 223 h 228"/>
                <a:gd name="T4" fmla="*/ 10 w 123"/>
                <a:gd name="T5" fmla="*/ 213 h 228"/>
                <a:gd name="T6" fmla="*/ 15 w 123"/>
                <a:gd name="T7" fmla="*/ 207 h 228"/>
                <a:gd name="T8" fmla="*/ 96 w 123"/>
                <a:gd name="T9" fmla="*/ 72 h 228"/>
                <a:gd name="T10" fmla="*/ 108 w 123"/>
                <a:gd name="T11" fmla="*/ 13 h 228"/>
                <a:gd name="T12" fmla="*/ 110 w 123"/>
                <a:gd name="T13" fmla="*/ 8 h 228"/>
                <a:gd name="T14" fmla="*/ 111 w 123"/>
                <a:gd name="T15" fmla="*/ 7 h 228"/>
                <a:gd name="T16" fmla="*/ 112 w 123"/>
                <a:gd name="T17" fmla="*/ 7 h 228"/>
                <a:gd name="T18" fmla="*/ 114 w 123"/>
                <a:gd name="T19" fmla="*/ 7 h 228"/>
                <a:gd name="T20" fmla="*/ 114 w 123"/>
                <a:gd name="T21" fmla="*/ 8 h 228"/>
                <a:gd name="T22" fmla="*/ 116 w 123"/>
                <a:gd name="T23" fmla="*/ 11 h 228"/>
                <a:gd name="T24" fmla="*/ 117 w 123"/>
                <a:gd name="T25" fmla="*/ 14 h 228"/>
                <a:gd name="T26" fmla="*/ 117 w 123"/>
                <a:gd name="T27" fmla="*/ 15 h 228"/>
                <a:gd name="T28" fmla="*/ 120 w 123"/>
                <a:gd name="T29" fmla="*/ 15 h 228"/>
                <a:gd name="T30" fmla="*/ 117 w 123"/>
                <a:gd name="T31" fmla="*/ 15 h 228"/>
                <a:gd name="T32" fmla="*/ 95 w 123"/>
                <a:gd name="T33" fmla="*/ 115 h 228"/>
                <a:gd name="T34" fmla="*/ 18 w 123"/>
                <a:gd name="T35" fmla="*/ 218 h 228"/>
                <a:gd name="T36" fmla="*/ 14 w 123"/>
                <a:gd name="T37" fmla="*/ 220 h 228"/>
                <a:gd name="T38" fmla="*/ 7 w 123"/>
                <a:gd name="T39" fmla="*/ 222 h 228"/>
                <a:gd name="T40" fmla="*/ 8 w 123"/>
                <a:gd name="T41" fmla="*/ 225 h 228"/>
                <a:gd name="T42" fmla="*/ 10 w 123"/>
                <a:gd name="T43" fmla="*/ 223 h 228"/>
                <a:gd name="T44" fmla="*/ 6 w 123"/>
                <a:gd name="T45" fmla="*/ 219 h 228"/>
                <a:gd name="T46" fmla="*/ 4 w 123"/>
                <a:gd name="T47" fmla="*/ 221 h 228"/>
                <a:gd name="T48" fmla="*/ 6 w 123"/>
                <a:gd name="T49" fmla="*/ 223 h 228"/>
                <a:gd name="T50" fmla="*/ 4 w 123"/>
                <a:gd name="T51" fmla="*/ 221 h 228"/>
                <a:gd name="T52" fmla="*/ 2 w 123"/>
                <a:gd name="T53" fmla="*/ 224 h 228"/>
                <a:gd name="T54" fmla="*/ 6 w 123"/>
                <a:gd name="T55" fmla="*/ 227 h 228"/>
                <a:gd name="T56" fmla="*/ 7 w 123"/>
                <a:gd name="T57" fmla="*/ 228 h 228"/>
                <a:gd name="T58" fmla="*/ 9 w 123"/>
                <a:gd name="T59" fmla="*/ 228 h 228"/>
                <a:gd name="T60" fmla="*/ 15 w 123"/>
                <a:gd name="T61" fmla="*/ 226 h 228"/>
                <a:gd name="T62" fmla="*/ 22 w 123"/>
                <a:gd name="T63" fmla="*/ 223 h 228"/>
                <a:gd name="T64" fmla="*/ 101 w 123"/>
                <a:gd name="T65" fmla="*/ 117 h 228"/>
                <a:gd name="T66" fmla="*/ 123 w 123"/>
                <a:gd name="T67" fmla="*/ 16 h 228"/>
                <a:gd name="T68" fmla="*/ 123 w 123"/>
                <a:gd name="T69" fmla="*/ 16 h 228"/>
                <a:gd name="T70" fmla="*/ 123 w 123"/>
                <a:gd name="T71" fmla="*/ 14 h 228"/>
                <a:gd name="T72" fmla="*/ 121 w 123"/>
                <a:gd name="T73" fmla="*/ 7 h 228"/>
                <a:gd name="T74" fmla="*/ 119 w 123"/>
                <a:gd name="T75" fmla="*/ 4 h 228"/>
                <a:gd name="T76" fmla="*/ 116 w 123"/>
                <a:gd name="T77" fmla="*/ 1 h 228"/>
                <a:gd name="T78" fmla="*/ 112 w 123"/>
                <a:gd name="T79" fmla="*/ 0 h 228"/>
                <a:gd name="T80" fmla="*/ 107 w 123"/>
                <a:gd name="T81" fmla="*/ 2 h 228"/>
                <a:gd name="T82" fmla="*/ 104 w 123"/>
                <a:gd name="T83" fmla="*/ 7 h 228"/>
                <a:gd name="T84" fmla="*/ 102 w 123"/>
                <a:gd name="T85" fmla="*/ 12 h 228"/>
                <a:gd name="T86" fmla="*/ 90 w 123"/>
                <a:gd name="T87" fmla="*/ 71 h 228"/>
                <a:gd name="T88" fmla="*/ 11 w 123"/>
                <a:gd name="T89" fmla="*/ 202 h 228"/>
                <a:gd name="T90" fmla="*/ 5 w 123"/>
                <a:gd name="T91" fmla="*/ 211 h 228"/>
                <a:gd name="T92" fmla="*/ 1 w 123"/>
                <a:gd name="T93" fmla="*/ 220 h 228"/>
                <a:gd name="T94" fmla="*/ 0 w 123"/>
                <a:gd name="T95" fmla="*/ 222 h 228"/>
                <a:gd name="T96" fmla="*/ 2 w 123"/>
                <a:gd name="T97" fmla="*/ 224 h 228"/>
                <a:gd name="T98" fmla="*/ 4 w 123"/>
                <a:gd name="T99"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228">
                  <a:moveTo>
                    <a:pt x="4" y="221"/>
                  </a:moveTo>
                  <a:cubicBezTo>
                    <a:pt x="6" y="223"/>
                    <a:pt x="6" y="223"/>
                    <a:pt x="6" y="223"/>
                  </a:cubicBezTo>
                  <a:cubicBezTo>
                    <a:pt x="8" y="219"/>
                    <a:pt x="9" y="216"/>
                    <a:pt x="10" y="213"/>
                  </a:cubicBezTo>
                  <a:cubicBezTo>
                    <a:pt x="12" y="210"/>
                    <a:pt x="13" y="208"/>
                    <a:pt x="15" y="207"/>
                  </a:cubicBezTo>
                  <a:cubicBezTo>
                    <a:pt x="59" y="172"/>
                    <a:pt x="87" y="128"/>
                    <a:pt x="96" y="72"/>
                  </a:cubicBezTo>
                  <a:cubicBezTo>
                    <a:pt x="99" y="53"/>
                    <a:pt x="104" y="33"/>
                    <a:pt x="108" y="13"/>
                  </a:cubicBezTo>
                  <a:cubicBezTo>
                    <a:pt x="109" y="11"/>
                    <a:pt x="109" y="9"/>
                    <a:pt x="110" y="8"/>
                  </a:cubicBezTo>
                  <a:cubicBezTo>
                    <a:pt x="110" y="7"/>
                    <a:pt x="110" y="7"/>
                    <a:pt x="111" y="7"/>
                  </a:cubicBezTo>
                  <a:cubicBezTo>
                    <a:pt x="111" y="7"/>
                    <a:pt x="111" y="7"/>
                    <a:pt x="112" y="7"/>
                  </a:cubicBezTo>
                  <a:cubicBezTo>
                    <a:pt x="112" y="7"/>
                    <a:pt x="113" y="7"/>
                    <a:pt x="114" y="7"/>
                  </a:cubicBezTo>
                  <a:cubicBezTo>
                    <a:pt x="114" y="7"/>
                    <a:pt x="114" y="7"/>
                    <a:pt x="114" y="8"/>
                  </a:cubicBezTo>
                  <a:cubicBezTo>
                    <a:pt x="115" y="9"/>
                    <a:pt x="116" y="10"/>
                    <a:pt x="116" y="11"/>
                  </a:cubicBezTo>
                  <a:cubicBezTo>
                    <a:pt x="117" y="12"/>
                    <a:pt x="117" y="13"/>
                    <a:pt x="117" y="14"/>
                  </a:cubicBezTo>
                  <a:cubicBezTo>
                    <a:pt x="117" y="15"/>
                    <a:pt x="117" y="15"/>
                    <a:pt x="117" y="15"/>
                  </a:cubicBezTo>
                  <a:cubicBezTo>
                    <a:pt x="120" y="15"/>
                    <a:pt x="120" y="15"/>
                    <a:pt x="120" y="15"/>
                  </a:cubicBezTo>
                  <a:cubicBezTo>
                    <a:pt x="117" y="15"/>
                    <a:pt x="117" y="15"/>
                    <a:pt x="117" y="15"/>
                  </a:cubicBezTo>
                  <a:cubicBezTo>
                    <a:pt x="110" y="48"/>
                    <a:pt x="105" y="82"/>
                    <a:pt x="95" y="115"/>
                  </a:cubicBezTo>
                  <a:cubicBezTo>
                    <a:pt x="82" y="158"/>
                    <a:pt x="51" y="189"/>
                    <a:pt x="18" y="218"/>
                  </a:cubicBezTo>
                  <a:cubicBezTo>
                    <a:pt x="17" y="219"/>
                    <a:pt x="16" y="220"/>
                    <a:pt x="14" y="220"/>
                  </a:cubicBezTo>
                  <a:cubicBezTo>
                    <a:pt x="12" y="221"/>
                    <a:pt x="9" y="221"/>
                    <a:pt x="7" y="222"/>
                  </a:cubicBezTo>
                  <a:cubicBezTo>
                    <a:pt x="8" y="225"/>
                    <a:pt x="8" y="225"/>
                    <a:pt x="8" y="225"/>
                  </a:cubicBezTo>
                  <a:cubicBezTo>
                    <a:pt x="10" y="223"/>
                    <a:pt x="10" y="223"/>
                    <a:pt x="10" y="223"/>
                  </a:cubicBezTo>
                  <a:cubicBezTo>
                    <a:pt x="9" y="221"/>
                    <a:pt x="7" y="220"/>
                    <a:pt x="6" y="219"/>
                  </a:cubicBezTo>
                  <a:cubicBezTo>
                    <a:pt x="4" y="221"/>
                    <a:pt x="4" y="221"/>
                    <a:pt x="4" y="221"/>
                  </a:cubicBezTo>
                  <a:cubicBezTo>
                    <a:pt x="6" y="223"/>
                    <a:pt x="6" y="223"/>
                    <a:pt x="6" y="223"/>
                  </a:cubicBezTo>
                  <a:cubicBezTo>
                    <a:pt x="4" y="221"/>
                    <a:pt x="4" y="221"/>
                    <a:pt x="4" y="221"/>
                  </a:cubicBezTo>
                  <a:cubicBezTo>
                    <a:pt x="2" y="224"/>
                    <a:pt x="2" y="224"/>
                    <a:pt x="2" y="224"/>
                  </a:cubicBezTo>
                  <a:cubicBezTo>
                    <a:pt x="3" y="225"/>
                    <a:pt x="5" y="226"/>
                    <a:pt x="6" y="227"/>
                  </a:cubicBezTo>
                  <a:cubicBezTo>
                    <a:pt x="7" y="228"/>
                    <a:pt x="7" y="228"/>
                    <a:pt x="7" y="228"/>
                  </a:cubicBezTo>
                  <a:cubicBezTo>
                    <a:pt x="9" y="228"/>
                    <a:pt x="9" y="228"/>
                    <a:pt x="9" y="228"/>
                  </a:cubicBezTo>
                  <a:cubicBezTo>
                    <a:pt x="11" y="227"/>
                    <a:pt x="13" y="227"/>
                    <a:pt x="15" y="226"/>
                  </a:cubicBezTo>
                  <a:cubicBezTo>
                    <a:pt x="17" y="226"/>
                    <a:pt x="20" y="225"/>
                    <a:pt x="22" y="223"/>
                  </a:cubicBezTo>
                  <a:cubicBezTo>
                    <a:pt x="55" y="194"/>
                    <a:pt x="88" y="162"/>
                    <a:pt x="101" y="117"/>
                  </a:cubicBezTo>
                  <a:cubicBezTo>
                    <a:pt x="111" y="84"/>
                    <a:pt x="116" y="49"/>
                    <a:pt x="123" y="16"/>
                  </a:cubicBezTo>
                  <a:cubicBezTo>
                    <a:pt x="123" y="16"/>
                    <a:pt x="123" y="16"/>
                    <a:pt x="123" y="16"/>
                  </a:cubicBezTo>
                  <a:cubicBezTo>
                    <a:pt x="123" y="15"/>
                    <a:pt x="123" y="15"/>
                    <a:pt x="123" y="14"/>
                  </a:cubicBezTo>
                  <a:cubicBezTo>
                    <a:pt x="123" y="12"/>
                    <a:pt x="122" y="9"/>
                    <a:pt x="121" y="7"/>
                  </a:cubicBezTo>
                  <a:cubicBezTo>
                    <a:pt x="120" y="6"/>
                    <a:pt x="120" y="5"/>
                    <a:pt x="119" y="4"/>
                  </a:cubicBezTo>
                  <a:cubicBezTo>
                    <a:pt x="118" y="3"/>
                    <a:pt x="117" y="2"/>
                    <a:pt x="116" y="1"/>
                  </a:cubicBezTo>
                  <a:cubicBezTo>
                    <a:pt x="114" y="1"/>
                    <a:pt x="113" y="0"/>
                    <a:pt x="112" y="0"/>
                  </a:cubicBezTo>
                  <a:cubicBezTo>
                    <a:pt x="110" y="0"/>
                    <a:pt x="108" y="1"/>
                    <a:pt x="107" y="2"/>
                  </a:cubicBezTo>
                  <a:cubicBezTo>
                    <a:pt x="105" y="3"/>
                    <a:pt x="104" y="5"/>
                    <a:pt x="104" y="7"/>
                  </a:cubicBezTo>
                  <a:cubicBezTo>
                    <a:pt x="103" y="9"/>
                    <a:pt x="102" y="10"/>
                    <a:pt x="102" y="12"/>
                  </a:cubicBezTo>
                  <a:cubicBezTo>
                    <a:pt x="98" y="32"/>
                    <a:pt x="93" y="51"/>
                    <a:pt x="90" y="71"/>
                  </a:cubicBezTo>
                  <a:cubicBezTo>
                    <a:pt x="81" y="125"/>
                    <a:pt x="54" y="168"/>
                    <a:pt x="11" y="202"/>
                  </a:cubicBezTo>
                  <a:cubicBezTo>
                    <a:pt x="8" y="204"/>
                    <a:pt x="6" y="208"/>
                    <a:pt x="5" y="211"/>
                  </a:cubicBezTo>
                  <a:cubicBezTo>
                    <a:pt x="3" y="214"/>
                    <a:pt x="2" y="217"/>
                    <a:pt x="1" y="220"/>
                  </a:cubicBezTo>
                  <a:cubicBezTo>
                    <a:pt x="0" y="222"/>
                    <a:pt x="0" y="222"/>
                    <a:pt x="0" y="222"/>
                  </a:cubicBezTo>
                  <a:cubicBezTo>
                    <a:pt x="2" y="224"/>
                    <a:pt x="2" y="224"/>
                    <a:pt x="2" y="224"/>
                  </a:cubicBezTo>
                  <a:cubicBezTo>
                    <a:pt x="4" y="221"/>
                    <a:pt x="4" y="221"/>
                    <a:pt x="4" y="221"/>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
              <a:extLst>
                <a:ext uri="{FF2B5EF4-FFF2-40B4-BE49-F238E27FC236}">
                  <a16:creationId xmlns:a16="http://schemas.microsoft.com/office/drawing/2014/main" id="{FBC821D7-6278-421E-853E-BC57315EB687}"/>
                </a:ext>
              </a:extLst>
            </p:cNvPr>
            <p:cNvSpPr>
              <a:spLocks/>
            </p:cNvSpPr>
            <p:nvPr/>
          </p:nvSpPr>
          <p:spPr bwMode="auto">
            <a:xfrm>
              <a:off x="1859" y="2773"/>
              <a:ext cx="161" cy="268"/>
            </a:xfrm>
            <a:custGeom>
              <a:avLst/>
              <a:gdLst>
                <a:gd name="T0" fmla="*/ 0 w 123"/>
                <a:gd name="T1" fmla="*/ 196 h 205"/>
                <a:gd name="T2" fmla="*/ 81 w 123"/>
                <a:gd name="T3" fmla="*/ 72 h 205"/>
                <a:gd name="T4" fmla="*/ 108 w 123"/>
                <a:gd name="T5" fmla="*/ 14 h 205"/>
                <a:gd name="T6" fmla="*/ 117 w 123"/>
                <a:gd name="T7" fmla="*/ 0 h 205"/>
                <a:gd name="T8" fmla="*/ 122 w 123"/>
                <a:gd name="T9" fmla="*/ 1 h 205"/>
                <a:gd name="T10" fmla="*/ 122 w 123"/>
                <a:gd name="T11" fmla="*/ 16 h 205"/>
                <a:gd name="T12" fmla="*/ 19 w 123"/>
                <a:gd name="T13" fmla="*/ 198 h 205"/>
                <a:gd name="T14" fmla="*/ 0 w 123"/>
                <a:gd name="T15" fmla="*/ 196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205">
                  <a:moveTo>
                    <a:pt x="0" y="196"/>
                  </a:moveTo>
                  <a:cubicBezTo>
                    <a:pt x="36" y="160"/>
                    <a:pt x="59" y="116"/>
                    <a:pt x="81" y="72"/>
                  </a:cubicBezTo>
                  <a:cubicBezTo>
                    <a:pt x="91" y="53"/>
                    <a:pt x="99" y="34"/>
                    <a:pt x="108" y="14"/>
                  </a:cubicBezTo>
                  <a:cubicBezTo>
                    <a:pt x="110" y="9"/>
                    <a:pt x="114" y="5"/>
                    <a:pt x="117" y="0"/>
                  </a:cubicBezTo>
                  <a:cubicBezTo>
                    <a:pt x="119" y="1"/>
                    <a:pt x="121" y="1"/>
                    <a:pt x="122" y="1"/>
                  </a:cubicBezTo>
                  <a:cubicBezTo>
                    <a:pt x="122" y="6"/>
                    <a:pt x="123" y="11"/>
                    <a:pt x="122" y="16"/>
                  </a:cubicBezTo>
                  <a:cubicBezTo>
                    <a:pt x="103" y="86"/>
                    <a:pt x="66" y="145"/>
                    <a:pt x="19" y="198"/>
                  </a:cubicBezTo>
                  <a:cubicBezTo>
                    <a:pt x="12" y="205"/>
                    <a:pt x="6" y="205"/>
                    <a:pt x="0" y="19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a:extLst>
                <a:ext uri="{FF2B5EF4-FFF2-40B4-BE49-F238E27FC236}">
                  <a16:creationId xmlns:a16="http://schemas.microsoft.com/office/drawing/2014/main" id="{75170D6F-7D5D-4197-B823-D9F7E56C2051}"/>
                </a:ext>
              </a:extLst>
            </p:cNvPr>
            <p:cNvSpPr>
              <a:spLocks/>
            </p:cNvSpPr>
            <p:nvPr/>
          </p:nvSpPr>
          <p:spPr bwMode="auto">
            <a:xfrm>
              <a:off x="1854" y="2769"/>
              <a:ext cx="170" cy="273"/>
            </a:xfrm>
            <a:custGeom>
              <a:avLst/>
              <a:gdLst>
                <a:gd name="T0" fmla="*/ 4 w 130"/>
                <a:gd name="T1" fmla="*/ 199 h 209"/>
                <a:gd name="T2" fmla="*/ 6 w 130"/>
                <a:gd name="T3" fmla="*/ 201 h 209"/>
                <a:gd name="T4" fmla="*/ 88 w 130"/>
                <a:gd name="T5" fmla="*/ 77 h 209"/>
                <a:gd name="T6" fmla="*/ 115 w 130"/>
                <a:gd name="T7" fmla="*/ 19 h 209"/>
                <a:gd name="T8" fmla="*/ 124 w 130"/>
                <a:gd name="T9" fmla="*/ 5 h 209"/>
                <a:gd name="T10" fmla="*/ 121 w 130"/>
                <a:gd name="T11" fmla="*/ 3 h 209"/>
                <a:gd name="T12" fmla="*/ 121 w 130"/>
                <a:gd name="T13" fmla="*/ 6 h 209"/>
                <a:gd name="T14" fmla="*/ 126 w 130"/>
                <a:gd name="T15" fmla="*/ 7 h 209"/>
                <a:gd name="T16" fmla="*/ 126 w 130"/>
                <a:gd name="T17" fmla="*/ 4 h 209"/>
                <a:gd name="T18" fmla="*/ 123 w 130"/>
                <a:gd name="T19" fmla="*/ 4 h 209"/>
                <a:gd name="T20" fmla="*/ 124 w 130"/>
                <a:gd name="T21" fmla="*/ 14 h 209"/>
                <a:gd name="T22" fmla="*/ 123 w 130"/>
                <a:gd name="T23" fmla="*/ 18 h 209"/>
                <a:gd name="T24" fmla="*/ 21 w 130"/>
                <a:gd name="T25" fmla="*/ 199 h 209"/>
                <a:gd name="T26" fmla="*/ 17 w 130"/>
                <a:gd name="T27" fmla="*/ 202 h 209"/>
                <a:gd name="T28" fmla="*/ 14 w 130"/>
                <a:gd name="T29" fmla="*/ 203 h 209"/>
                <a:gd name="T30" fmla="*/ 11 w 130"/>
                <a:gd name="T31" fmla="*/ 202 h 209"/>
                <a:gd name="T32" fmla="*/ 6 w 130"/>
                <a:gd name="T33" fmla="*/ 197 h 209"/>
                <a:gd name="T34" fmla="*/ 4 w 130"/>
                <a:gd name="T35" fmla="*/ 199 h 209"/>
                <a:gd name="T36" fmla="*/ 6 w 130"/>
                <a:gd name="T37" fmla="*/ 201 h 209"/>
                <a:gd name="T38" fmla="*/ 4 w 130"/>
                <a:gd name="T39" fmla="*/ 199 h 209"/>
                <a:gd name="T40" fmla="*/ 1 w 130"/>
                <a:gd name="T41" fmla="*/ 200 h 209"/>
                <a:gd name="T42" fmla="*/ 7 w 130"/>
                <a:gd name="T43" fmla="*/ 207 h 209"/>
                <a:gd name="T44" fmla="*/ 14 w 130"/>
                <a:gd name="T45" fmla="*/ 209 h 209"/>
                <a:gd name="T46" fmla="*/ 20 w 130"/>
                <a:gd name="T47" fmla="*/ 207 h 209"/>
                <a:gd name="T48" fmla="*/ 25 w 130"/>
                <a:gd name="T49" fmla="*/ 203 h 209"/>
                <a:gd name="T50" fmla="*/ 129 w 130"/>
                <a:gd name="T51" fmla="*/ 20 h 209"/>
                <a:gd name="T52" fmla="*/ 130 w 130"/>
                <a:gd name="T53" fmla="*/ 14 h 209"/>
                <a:gd name="T54" fmla="*/ 129 w 130"/>
                <a:gd name="T55" fmla="*/ 4 h 209"/>
                <a:gd name="T56" fmla="*/ 129 w 130"/>
                <a:gd name="T57" fmla="*/ 2 h 209"/>
                <a:gd name="T58" fmla="*/ 127 w 130"/>
                <a:gd name="T59" fmla="*/ 1 h 209"/>
                <a:gd name="T60" fmla="*/ 122 w 130"/>
                <a:gd name="T61" fmla="*/ 0 h 209"/>
                <a:gd name="T62" fmla="*/ 120 w 130"/>
                <a:gd name="T63" fmla="*/ 0 h 209"/>
                <a:gd name="T64" fmla="*/ 119 w 130"/>
                <a:gd name="T65" fmla="*/ 1 h 209"/>
                <a:gd name="T66" fmla="*/ 109 w 130"/>
                <a:gd name="T67" fmla="*/ 16 h 209"/>
                <a:gd name="T68" fmla="*/ 82 w 130"/>
                <a:gd name="T69" fmla="*/ 74 h 209"/>
                <a:gd name="T70" fmla="*/ 2 w 130"/>
                <a:gd name="T71" fmla="*/ 196 h 209"/>
                <a:gd name="T72" fmla="*/ 0 w 130"/>
                <a:gd name="T73" fmla="*/ 198 h 209"/>
                <a:gd name="T74" fmla="*/ 1 w 130"/>
                <a:gd name="T75" fmla="*/ 200 h 209"/>
                <a:gd name="T76" fmla="*/ 4 w 130"/>
                <a:gd name="T77"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209">
                  <a:moveTo>
                    <a:pt x="4" y="199"/>
                  </a:moveTo>
                  <a:cubicBezTo>
                    <a:pt x="6" y="201"/>
                    <a:pt x="6" y="201"/>
                    <a:pt x="6" y="201"/>
                  </a:cubicBezTo>
                  <a:cubicBezTo>
                    <a:pt x="42" y="165"/>
                    <a:pt x="66" y="121"/>
                    <a:pt x="88" y="77"/>
                  </a:cubicBezTo>
                  <a:cubicBezTo>
                    <a:pt x="98" y="58"/>
                    <a:pt x="106" y="38"/>
                    <a:pt x="115" y="19"/>
                  </a:cubicBezTo>
                  <a:cubicBezTo>
                    <a:pt x="117" y="14"/>
                    <a:pt x="121" y="10"/>
                    <a:pt x="124" y="5"/>
                  </a:cubicBezTo>
                  <a:cubicBezTo>
                    <a:pt x="121" y="3"/>
                    <a:pt x="121" y="3"/>
                    <a:pt x="121" y="3"/>
                  </a:cubicBezTo>
                  <a:cubicBezTo>
                    <a:pt x="121" y="6"/>
                    <a:pt x="121" y="6"/>
                    <a:pt x="121" y="6"/>
                  </a:cubicBezTo>
                  <a:cubicBezTo>
                    <a:pt x="122" y="7"/>
                    <a:pt x="124" y="7"/>
                    <a:pt x="126" y="7"/>
                  </a:cubicBezTo>
                  <a:cubicBezTo>
                    <a:pt x="126" y="4"/>
                    <a:pt x="126" y="4"/>
                    <a:pt x="126" y="4"/>
                  </a:cubicBezTo>
                  <a:cubicBezTo>
                    <a:pt x="123" y="4"/>
                    <a:pt x="123" y="4"/>
                    <a:pt x="123" y="4"/>
                  </a:cubicBezTo>
                  <a:cubicBezTo>
                    <a:pt x="123" y="8"/>
                    <a:pt x="124" y="11"/>
                    <a:pt x="124" y="14"/>
                  </a:cubicBezTo>
                  <a:cubicBezTo>
                    <a:pt x="124" y="16"/>
                    <a:pt x="123" y="17"/>
                    <a:pt x="123" y="18"/>
                  </a:cubicBezTo>
                  <a:cubicBezTo>
                    <a:pt x="105" y="87"/>
                    <a:pt x="68" y="146"/>
                    <a:pt x="21" y="199"/>
                  </a:cubicBezTo>
                  <a:cubicBezTo>
                    <a:pt x="19" y="200"/>
                    <a:pt x="18" y="201"/>
                    <a:pt x="17" y="202"/>
                  </a:cubicBezTo>
                  <a:cubicBezTo>
                    <a:pt x="16" y="203"/>
                    <a:pt x="15" y="203"/>
                    <a:pt x="14" y="203"/>
                  </a:cubicBezTo>
                  <a:cubicBezTo>
                    <a:pt x="13" y="203"/>
                    <a:pt x="12" y="203"/>
                    <a:pt x="11" y="202"/>
                  </a:cubicBezTo>
                  <a:cubicBezTo>
                    <a:pt x="9" y="201"/>
                    <a:pt x="8" y="199"/>
                    <a:pt x="6" y="197"/>
                  </a:cubicBezTo>
                  <a:cubicBezTo>
                    <a:pt x="4" y="199"/>
                    <a:pt x="4" y="199"/>
                    <a:pt x="4" y="199"/>
                  </a:cubicBezTo>
                  <a:cubicBezTo>
                    <a:pt x="6" y="201"/>
                    <a:pt x="6" y="201"/>
                    <a:pt x="6" y="201"/>
                  </a:cubicBezTo>
                  <a:cubicBezTo>
                    <a:pt x="4" y="199"/>
                    <a:pt x="4" y="199"/>
                    <a:pt x="4" y="199"/>
                  </a:cubicBezTo>
                  <a:cubicBezTo>
                    <a:pt x="1" y="200"/>
                    <a:pt x="1" y="200"/>
                    <a:pt x="1" y="200"/>
                  </a:cubicBezTo>
                  <a:cubicBezTo>
                    <a:pt x="3" y="203"/>
                    <a:pt x="5" y="205"/>
                    <a:pt x="7" y="207"/>
                  </a:cubicBezTo>
                  <a:cubicBezTo>
                    <a:pt x="9" y="208"/>
                    <a:pt x="12" y="209"/>
                    <a:pt x="14" y="209"/>
                  </a:cubicBezTo>
                  <a:cubicBezTo>
                    <a:pt x="16" y="209"/>
                    <a:pt x="18" y="208"/>
                    <a:pt x="20" y="207"/>
                  </a:cubicBezTo>
                  <a:cubicBezTo>
                    <a:pt x="22" y="206"/>
                    <a:pt x="24" y="205"/>
                    <a:pt x="25" y="203"/>
                  </a:cubicBezTo>
                  <a:cubicBezTo>
                    <a:pt x="73" y="149"/>
                    <a:pt x="110" y="90"/>
                    <a:pt x="129" y="20"/>
                  </a:cubicBezTo>
                  <a:cubicBezTo>
                    <a:pt x="130" y="18"/>
                    <a:pt x="130" y="16"/>
                    <a:pt x="130" y="14"/>
                  </a:cubicBezTo>
                  <a:cubicBezTo>
                    <a:pt x="130" y="10"/>
                    <a:pt x="129" y="7"/>
                    <a:pt x="129" y="4"/>
                  </a:cubicBezTo>
                  <a:cubicBezTo>
                    <a:pt x="129" y="2"/>
                    <a:pt x="129" y="2"/>
                    <a:pt x="129" y="2"/>
                  </a:cubicBezTo>
                  <a:cubicBezTo>
                    <a:pt x="127" y="1"/>
                    <a:pt x="127" y="1"/>
                    <a:pt x="127" y="1"/>
                  </a:cubicBezTo>
                  <a:cubicBezTo>
                    <a:pt x="125" y="1"/>
                    <a:pt x="124" y="1"/>
                    <a:pt x="122" y="0"/>
                  </a:cubicBezTo>
                  <a:cubicBezTo>
                    <a:pt x="120" y="0"/>
                    <a:pt x="120" y="0"/>
                    <a:pt x="120" y="0"/>
                  </a:cubicBezTo>
                  <a:cubicBezTo>
                    <a:pt x="119" y="1"/>
                    <a:pt x="119" y="1"/>
                    <a:pt x="119" y="1"/>
                  </a:cubicBezTo>
                  <a:cubicBezTo>
                    <a:pt x="116" y="6"/>
                    <a:pt x="112" y="10"/>
                    <a:pt x="109" y="16"/>
                  </a:cubicBezTo>
                  <a:cubicBezTo>
                    <a:pt x="100" y="35"/>
                    <a:pt x="92" y="55"/>
                    <a:pt x="82" y="74"/>
                  </a:cubicBezTo>
                  <a:cubicBezTo>
                    <a:pt x="60" y="118"/>
                    <a:pt x="37" y="161"/>
                    <a:pt x="2" y="196"/>
                  </a:cubicBezTo>
                  <a:cubicBezTo>
                    <a:pt x="0" y="198"/>
                    <a:pt x="0" y="198"/>
                    <a:pt x="0" y="198"/>
                  </a:cubicBezTo>
                  <a:cubicBezTo>
                    <a:pt x="1" y="200"/>
                    <a:pt x="1" y="200"/>
                    <a:pt x="1" y="200"/>
                  </a:cubicBezTo>
                  <a:cubicBezTo>
                    <a:pt x="4" y="199"/>
                    <a:pt x="4" y="199"/>
                    <a:pt x="4" y="199"/>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a:extLst>
                <a:ext uri="{FF2B5EF4-FFF2-40B4-BE49-F238E27FC236}">
                  <a16:creationId xmlns:a16="http://schemas.microsoft.com/office/drawing/2014/main" id="{8D2BE4B4-51EB-4B05-87CE-A18D86D1433D}"/>
                </a:ext>
              </a:extLst>
            </p:cNvPr>
            <p:cNvSpPr>
              <a:spLocks/>
            </p:cNvSpPr>
            <p:nvPr/>
          </p:nvSpPr>
          <p:spPr bwMode="auto">
            <a:xfrm>
              <a:off x="2191" y="2782"/>
              <a:ext cx="167" cy="118"/>
            </a:xfrm>
            <a:custGeom>
              <a:avLst/>
              <a:gdLst>
                <a:gd name="T0" fmla="*/ 0 w 128"/>
                <a:gd name="T1" fmla="*/ 86 h 90"/>
                <a:gd name="T2" fmla="*/ 21 w 128"/>
                <a:gd name="T3" fmla="*/ 74 h 90"/>
                <a:gd name="T4" fmla="*/ 87 w 128"/>
                <a:gd name="T5" fmla="*/ 13 h 90"/>
                <a:gd name="T6" fmla="*/ 119 w 128"/>
                <a:gd name="T7" fmla="*/ 11 h 90"/>
                <a:gd name="T8" fmla="*/ 118 w 128"/>
                <a:gd name="T9" fmla="*/ 36 h 90"/>
                <a:gd name="T10" fmla="*/ 0 w 128"/>
                <a:gd name="T11" fmla="*/ 86 h 90"/>
              </a:gdLst>
              <a:ahLst/>
              <a:cxnLst>
                <a:cxn ang="0">
                  <a:pos x="T0" y="T1"/>
                </a:cxn>
                <a:cxn ang="0">
                  <a:pos x="T2" y="T3"/>
                </a:cxn>
                <a:cxn ang="0">
                  <a:pos x="T4" y="T5"/>
                </a:cxn>
                <a:cxn ang="0">
                  <a:pos x="T6" y="T7"/>
                </a:cxn>
                <a:cxn ang="0">
                  <a:pos x="T8" y="T9"/>
                </a:cxn>
                <a:cxn ang="0">
                  <a:pos x="T10" y="T11"/>
                </a:cxn>
              </a:cxnLst>
              <a:rect l="0" t="0" r="r" b="b"/>
              <a:pathLst>
                <a:path w="128" h="90">
                  <a:moveTo>
                    <a:pt x="0" y="86"/>
                  </a:moveTo>
                  <a:cubicBezTo>
                    <a:pt x="7" y="82"/>
                    <a:pt x="14" y="78"/>
                    <a:pt x="21" y="74"/>
                  </a:cubicBezTo>
                  <a:cubicBezTo>
                    <a:pt x="48" y="59"/>
                    <a:pt x="71" y="40"/>
                    <a:pt x="87" y="13"/>
                  </a:cubicBezTo>
                  <a:cubicBezTo>
                    <a:pt x="94" y="1"/>
                    <a:pt x="105" y="0"/>
                    <a:pt x="119" y="11"/>
                  </a:cubicBezTo>
                  <a:cubicBezTo>
                    <a:pt x="128" y="17"/>
                    <a:pt x="127" y="25"/>
                    <a:pt x="118" y="36"/>
                  </a:cubicBezTo>
                  <a:cubicBezTo>
                    <a:pt x="87" y="71"/>
                    <a:pt x="49" y="90"/>
                    <a:pt x="0" y="8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
              <a:extLst>
                <a:ext uri="{FF2B5EF4-FFF2-40B4-BE49-F238E27FC236}">
                  <a16:creationId xmlns:a16="http://schemas.microsoft.com/office/drawing/2014/main" id="{AD80B23F-4B42-4DDE-9D05-BAE13E7AB4A5}"/>
                </a:ext>
              </a:extLst>
            </p:cNvPr>
            <p:cNvSpPr>
              <a:spLocks/>
            </p:cNvSpPr>
            <p:nvPr/>
          </p:nvSpPr>
          <p:spPr bwMode="auto">
            <a:xfrm>
              <a:off x="2178" y="2782"/>
              <a:ext cx="180" cy="116"/>
            </a:xfrm>
            <a:custGeom>
              <a:avLst/>
              <a:gdLst>
                <a:gd name="T0" fmla="*/ 10 w 138"/>
                <a:gd name="T1" fmla="*/ 86 h 89"/>
                <a:gd name="T2" fmla="*/ 12 w 138"/>
                <a:gd name="T3" fmla="*/ 88 h 89"/>
                <a:gd name="T4" fmla="*/ 33 w 138"/>
                <a:gd name="T5" fmla="*/ 77 h 89"/>
                <a:gd name="T6" fmla="*/ 99 w 138"/>
                <a:gd name="T7" fmla="*/ 15 h 89"/>
                <a:gd name="T8" fmla="*/ 105 w 138"/>
                <a:gd name="T9" fmla="*/ 8 h 89"/>
                <a:gd name="T10" fmla="*/ 111 w 138"/>
                <a:gd name="T11" fmla="*/ 7 h 89"/>
                <a:gd name="T12" fmla="*/ 128 w 138"/>
                <a:gd name="T13" fmla="*/ 14 h 89"/>
                <a:gd name="T14" fmla="*/ 131 w 138"/>
                <a:gd name="T15" fmla="*/ 17 h 89"/>
                <a:gd name="T16" fmla="*/ 132 w 138"/>
                <a:gd name="T17" fmla="*/ 21 h 89"/>
                <a:gd name="T18" fmla="*/ 131 w 138"/>
                <a:gd name="T19" fmla="*/ 27 h 89"/>
                <a:gd name="T20" fmla="*/ 126 w 138"/>
                <a:gd name="T21" fmla="*/ 34 h 89"/>
                <a:gd name="T22" fmla="*/ 80 w 138"/>
                <a:gd name="T23" fmla="*/ 70 h 89"/>
                <a:gd name="T24" fmla="*/ 24 w 138"/>
                <a:gd name="T25" fmla="*/ 83 h 89"/>
                <a:gd name="T26" fmla="*/ 11 w 138"/>
                <a:gd name="T27" fmla="*/ 83 h 89"/>
                <a:gd name="T28" fmla="*/ 10 w 138"/>
                <a:gd name="T29" fmla="*/ 86 h 89"/>
                <a:gd name="T30" fmla="*/ 12 w 138"/>
                <a:gd name="T31" fmla="*/ 88 h 89"/>
                <a:gd name="T32" fmla="*/ 10 w 138"/>
                <a:gd name="T33" fmla="*/ 86 h 89"/>
                <a:gd name="T34" fmla="*/ 10 w 138"/>
                <a:gd name="T35" fmla="*/ 89 h 89"/>
                <a:gd name="T36" fmla="*/ 24 w 138"/>
                <a:gd name="T37" fmla="*/ 89 h 89"/>
                <a:gd name="T38" fmla="*/ 83 w 138"/>
                <a:gd name="T39" fmla="*/ 76 h 89"/>
                <a:gd name="T40" fmla="*/ 130 w 138"/>
                <a:gd name="T41" fmla="*/ 38 h 89"/>
                <a:gd name="T42" fmla="*/ 136 w 138"/>
                <a:gd name="T43" fmla="*/ 29 h 89"/>
                <a:gd name="T44" fmla="*/ 138 w 138"/>
                <a:gd name="T45" fmla="*/ 21 h 89"/>
                <a:gd name="T46" fmla="*/ 137 w 138"/>
                <a:gd name="T47" fmla="*/ 14 h 89"/>
                <a:gd name="T48" fmla="*/ 131 w 138"/>
                <a:gd name="T49" fmla="*/ 9 h 89"/>
                <a:gd name="T50" fmla="*/ 111 w 138"/>
                <a:gd name="T51" fmla="*/ 0 h 89"/>
                <a:gd name="T52" fmla="*/ 102 w 138"/>
                <a:gd name="T53" fmla="*/ 3 h 89"/>
                <a:gd name="T54" fmla="*/ 94 w 138"/>
                <a:gd name="T55" fmla="*/ 12 h 89"/>
                <a:gd name="T56" fmla="*/ 30 w 138"/>
                <a:gd name="T57" fmla="*/ 71 h 89"/>
                <a:gd name="T58" fmla="*/ 9 w 138"/>
                <a:gd name="T59" fmla="*/ 83 h 89"/>
                <a:gd name="T60" fmla="*/ 0 w 138"/>
                <a:gd name="T61" fmla="*/ 88 h 89"/>
                <a:gd name="T62" fmla="*/ 10 w 138"/>
                <a:gd name="T63" fmla="*/ 89 h 89"/>
                <a:gd name="T64" fmla="*/ 10 w 138"/>
                <a:gd name="T65"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89">
                  <a:moveTo>
                    <a:pt x="10" y="86"/>
                  </a:moveTo>
                  <a:cubicBezTo>
                    <a:pt x="12" y="88"/>
                    <a:pt x="12" y="88"/>
                    <a:pt x="12" y="88"/>
                  </a:cubicBezTo>
                  <a:cubicBezTo>
                    <a:pt x="19" y="85"/>
                    <a:pt x="26" y="81"/>
                    <a:pt x="33" y="77"/>
                  </a:cubicBezTo>
                  <a:cubicBezTo>
                    <a:pt x="60" y="61"/>
                    <a:pt x="83" y="42"/>
                    <a:pt x="99" y="15"/>
                  </a:cubicBezTo>
                  <a:cubicBezTo>
                    <a:pt x="101" y="12"/>
                    <a:pt x="103" y="10"/>
                    <a:pt x="105" y="8"/>
                  </a:cubicBezTo>
                  <a:cubicBezTo>
                    <a:pt x="107" y="7"/>
                    <a:pt x="109" y="7"/>
                    <a:pt x="111" y="7"/>
                  </a:cubicBezTo>
                  <a:cubicBezTo>
                    <a:pt x="115" y="7"/>
                    <a:pt x="121" y="9"/>
                    <a:pt x="128" y="14"/>
                  </a:cubicBezTo>
                  <a:cubicBezTo>
                    <a:pt x="129" y="15"/>
                    <a:pt x="131" y="16"/>
                    <a:pt x="131" y="17"/>
                  </a:cubicBezTo>
                  <a:cubicBezTo>
                    <a:pt x="132" y="18"/>
                    <a:pt x="132" y="20"/>
                    <a:pt x="132" y="21"/>
                  </a:cubicBezTo>
                  <a:cubicBezTo>
                    <a:pt x="132" y="23"/>
                    <a:pt x="132" y="24"/>
                    <a:pt x="131" y="27"/>
                  </a:cubicBezTo>
                  <a:cubicBezTo>
                    <a:pt x="130" y="29"/>
                    <a:pt x="128" y="31"/>
                    <a:pt x="126" y="34"/>
                  </a:cubicBezTo>
                  <a:cubicBezTo>
                    <a:pt x="112" y="50"/>
                    <a:pt x="97" y="62"/>
                    <a:pt x="80" y="70"/>
                  </a:cubicBezTo>
                  <a:cubicBezTo>
                    <a:pt x="63" y="79"/>
                    <a:pt x="45" y="83"/>
                    <a:pt x="24" y="83"/>
                  </a:cubicBezTo>
                  <a:cubicBezTo>
                    <a:pt x="20" y="83"/>
                    <a:pt x="15" y="83"/>
                    <a:pt x="11" y="83"/>
                  </a:cubicBezTo>
                  <a:cubicBezTo>
                    <a:pt x="10" y="86"/>
                    <a:pt x="10" y="86"/>
                    <a:pt x="10" y="86"/>
                  </a:cubicBezTo>
                  <a:cubicBezTo>
                    <a:pt x="12" y="88"/>
                    <a:pt x="12" y="88"/>
                    <a:pt x="12" y="88"/>
                  </a:cubicBezTo>
                  <a:cubicBezTo>
                    <a:pt x="10" y="86"/>
                    <a:pt x="10" y="86"/>
                    <a:pt x="10" y="86"/>
                  </a:cubicBezTo>
                  <a:cubicBezTo>
                    <a:pt x="10" y="89"/>
                    <a:pt x="10" y="89"/>
                    <a:pt x="10" y="89"/>
                  </a:cubicBezTo>
                  <a:cubicBezTo>
                    <a:pt x="15" y="89"/>
                    <a:pt x="20" y="89"/>
                    <a:pt x="24" y="89"/>
                  </a:cubicBezTo>
                  <a:cubicBezTo>
                    <a:pt x="46" y="89"/>
                    <a:pt x="65" y="85"/>
                    <a:pt x="83" y="76"/>
                  </a:cubicBezTo>
                  <a:cubicBezTo>
                    <a:pt x="101" y="67"/>
                    <a:pt x="116" y="54"/>
                    <a:pt x="130" y="38"/>
                  </a:cubicBezTo>
                  <a:cubicBezTo>
                    <a:pt x="133" y="35"/>
                    <a:pt x="135" y="32"/>
                    <a:pt x="136" y="29"/>
                  </a:cubicBezTo>
                  <a:cubicBezTo>
                    <a:pt x="138" y="26"/>
                    <a:pt x="138" y="24"/>
                    <a:pt x="138" y="21"/>
                  </a:cubicBezTo>
                  <a:cubicBezTo>
                    <a:pt x="138" y="19"/>
                    <a:pt x="138" y="16"/>
                    <a:pt x="137" y="14"/>
                  </a:cubicBezTo>
                  <a:cubicBezTo>
                    <a:pt x="135" y="12"/>
                    <a:pt x="133" y="10"/>
                    <a:pt x="131" y="9"/>
                  </a:cubicBezTo>
                  <a:cubicBezTo>
                    <a:pt x="124" y="3"/>
                    <a:pt x="118" y="0"/>
                    <a:pt x="111" y="0"/>
                  </a:cubicBezTo>
                  <a:cubicBezTo>
                    <a:pt x="108" y="0"/>
                    <a:pt x="104" y="1"/>
                    <a:pt x="102" y="3"/>
                  </a:cubicBezTo>
                  <a:cubicBezTo>
                    <a:pt x="99" y="5"/>
                    <a:pt x="96" y="8"/>
                    <a:pt x="94" y="12"/>
                  </a:cubicBezTo>
                  <a:cubicBezTo>
                    <a:pt x="78" y="38"/>
                    <a:pt x="56" y="56"/>
                    <a:pt x="30" y="71"/>
                  </a:cubicBezTo>
                  <a:cubicBezTo>
                    <a:pt x="23" y="75"/>
                    <a:pt x="16" y="79"/>
                    <a:pt x="9" y="83"/>
                  </a:cubicBezTo>
                  <a:cubicBezTo>
                    <a:pt x="0" y="88"/>
                    <a:pt x="0" y="88"/>
                    <a:pt x="0" y="88"/>
                  </a:cubicBezTo>
                  <a:cubicBezTo>
                    <a:pt x="10" y="89"/>
                    <a:pt x="10" y="89"/>
                    <a:pt x="10" y="89"/>
                  </a:cubicBezTo>
                  <a:cubicBezTo>
                    <a:pt x="10" y="86"/>
                    <a:pt x="10" y="86"/>
                    <a:pt x="10" y="8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3">
              <a:extLst>
                <a:ext uri="{FF2B5EF4-FFF2-40B4-BE49-F238E27FC236}">
                  <a16:creationId xmlns:a16="http://schemas.microsoft.com/office/drawing/2014/main" id="{939F17DD-FFFB-4963-8EC8-57BD83CF37EB}"/>
                </a:ext>
              </a:extLst>
            </p:cNvPr>
            <p:cNvSpPr>
              <a:spLocks/>
            </p:cNvSpPr>
            <p:nvPr/>
          </p:nvSpPr>
          <p:spPr bwMode="auto">
            <a:xfrm>
              <a:off x="2090" y="2721"/>
              <a:ext cx="84" cy="132"/>
            </a:xfrm>
            <a:custGeom>
              <a:avLst/>
              <a:gdLst>
                <a:gd name="T0" fmla="*/ 64 w 64"/>
                <a:gd name="T1" fmla="*/ 30 h 101"/>
                <a:gd name="T2" fmla="*/ 58 w 64"/>
                <a:gd name="T3" fmla="*/ 42 h 101"/>
                <a:gd name="T4" fmla="*/ 26 w 64"/>
                <a:gd name="T5" fmla="*/ 90 h 101"/>
                <a:gd name="T6" fmla="*/ 17 w 64"/>
                <a:gd name="T7" fmla="*/ 98 h 101"/>
                <a:gd name="T8" fmla="*/ 3 w 64"/>
                <a:gd name="T9" fmla="*/ 98 h 101"/>
                <a:gd name="T10" fmla="*/ 1 w 64"/>
                <a:gd name="T11" fmla="*/ 85 h 101"/>
                <a:gd name="T12" fmla="*/ 24 w 64"/>
                <a:gd name="T13" fmla="*/ 19 h 101"/>
                <a:gd name="T14" fmla="*/ 44 w 64"/>
                <a:gd name="T15" fmla="*/ 2 h 101"/>
                <a:gd name="T16" fmla="*/ 64 w 64"/>
                <a:gd name="T17" fmla="*/ 3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01">
                  <a:moveTo>
                    <a:pt x="64" y="30"/>
                  </a:moveTo>
                  <a:cubicBezTo>
                    <a:pt x="63" y="32"/>
                    <a:pt x="61" y="38"/>
                    <a:pt x="58" y="42"/>
                  </a:cubicBezTo>
                  <a:cubicBezTo>
                    <a:pt x="48" y="58"/>
                    <a:pt x="37" y="74"/>
                    <a:pt x="26" y="90"/>
                  </a:cubicBezTo>
                  <a:cubicBezTo>
                    <a:pt x="23" y="93"/>
                    <a:pt x="20" y="97"/>
                    <a:pt x="17" y="98"/>
                  </a:cubicBezTo>
                  <a:cubicBezTo>
                    <a:pt x="13" y="99"/>
                    <a:pt x="6" y="101"/>
                    <a:pt x="3" y="98"/>
                  </a:cubicBezTo>
                  <a:cubicBezTo>
                    <a:pt x="0" y="96"/>
                    <a:pt x="0" y="89"/>
                    <a:pt x="1" y="85"/>
                  </a:cubicBezTo>
                  <a:cubicBezTo>
                    <a:pt x="8" y="63"/>
                    <a:pt x="17" y="41"/>
                    <a:pt x="24" y="19"/>
                  </a:cubicBezTo>
                  <a:cubicBezTo>
                    <a:pt x="28" y="10"/>
                    <a:pt x="31" y="0"/>
                    <a:pt x="44" y="2"/>
                  </a:cubicBezTo>
                  <a:cubicBezTo>
                    <a:pt x="54" y="4"/>
                    <a:pt x="64" y="16"/>
                    <a:pt x="64" y="30"/>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
              <a:extLst>
                <a:ext uri="{FF2B5EF4-FFF2-40B4-BE49-F238E27FC236}">
                  <a16:creationId xmlns:a16="http://schemas.microsoft.com/office/drawing/2014/main" id="{28BD4D31-A86A-4223-B155-50CD6445C0D7}"/>
                </a:ext>
              </a:extLst>
            </p:cNvPr>
            <p:cNvSpPr>
              <a:spLocks/>
            </p:cNvSpPr>
            <p:nvPr/>
          </p:nvSpPr>
          <p:spPr bwMode="auto">
            <a:xfrm>
              <a:off x="2086" y="2719"/>
              <a:ext cx="92" cy="136"/>
            </a:xfrm>
            <a:custGeom>
              <a:avLst/>
              <a:gdLst>
                <a:gd name="T0" fmla="*/ 67 w 70"/>
                <a:gd name="T1" fmla="*/ 31 h 104"/>
                <a:gd name="T2" fmla="*/ 64 w 70"/>
                <a:gd name="T3" fmla="*/ 30 h 104"/>
                <a:gd name="T4" fmla="*/ 62 w 70"/>
                <a:gd name="T5" fmla="*/ 35 h 104"/>
                <a:gd name="T6" fmla="*/ 59 w 70"/>
                <a:gd name="T7" fmla="*/ 42 h 104"/>
                <a:gd name="T8" fmla="*/ 26 w 70"/>
                <a:gd name="T9" fmla="*/ 89 h 104"/>
                <a:gd name="T10" fmla="*/ 23 w 70"/>
                <a:gd name="T11" fmla="*/ 94 h 104"/>
                <a:gd name="T12" fmla="*/ 19 w 70"/>
                <a:gd name="T13" fmla="*/ 96 h 104"/>
                <a:gd name="T14" fmla="*/ 11 w 70"/>
                <a:gd name="T15" fmla="*/ 98 h 104"/>
                <a:gd name="T16" fmla="*/ 8 w 70"/>
                <a:gd name="T17" fmla="*/ 97 h 104"/>
                <a:gd name="T18" fmla="*/ 8 w 70"/>
                <a:gd name="T19" fmla="*/ 97 h 104"/>
                <a:gd name="T20" fmla="*/ 7 w 70"/>
                <a:gd name="T21" fmla="*/ 95 h 104"/>
                <a:gd name="T22" fmla="*/ 6 w 70"/>
                <a:gd name="T23" fmla="*/ 91 h 104"/>
                <a:gd name="T24" fmla="*/ 7 w 70"/>
                <a:gd name="T25" fmla="*/ 86 h 104"/>
                <a:gd name="T26" fmla="*/ 7 w 70"/>
                <a:gd name="T27" fmla="*/ 86 h 104"/>
                <a:gd name="T28" fmla="*/ 30 w 70"/>
                <a:gd name="T29" fmla="*/ 21 h 104"/>
                <a:gd name="T30" fmla="*/ 35 w 70"/>
                <a:gd name="T31" fmla="*/ 10 h 104"/>
                <a:gd name="T32" fmla="*/ 39 w 70"/>
                <a:gd name="T33" fmla="*/ 7 h 104"/>
                <a:gd name="T34" fmla="*/ 44 w 70"/>
                <a:gd name="T35" fmla="*/ 6 h 104"/>
                <a:gd name="T36" fmla="*/ 47 w 70"/>
                <a:gd name="T37" fmla="*/ 6 h 104"/>
                <a:gd name="T38" fmla="*/ 58 w 70"/>
                <a:gd name="T39" fmla="*/ 14 h 104"/>
                <a:gd name="T40" fmla="*/ 64 w 70"/>
                <a:gd name="T41" fmla="*/ 31 h 104"/>
                <a:gd name="T42" fmla="*/ 67 w 70"/>
                <a:gd name="T43" fmla="*/ 31 h 104"/>
                <a:gd name="T44" fmla="*/ 64 w 70"/>
                <a:gd name="T45" fmla="*/ 30 h 104"/>
                <a:gd name="T46" fmla="*/ 67 w 70"/>
                <a:gd name="T47" fmla="*/ 31 h 104"/>
                <a:gd name="T48" fmla="*/ 70 w 70"/>
                <a:gd name="T49" fmla="*/ 31 h 104"/>
                <a:gd name="T50" fmla="*/ 63 w 70"/>
                <a:gd name="T51" fmla="*/ 11 h 104"/>
                <a:gd name="T52" fmla="*/ 48 w 70"/>
                <a:gd name="T53" fmla="*/ 0 h 104"/>
                <a:gd name="T54" fmla="*/ 44 w 70"/>
                <a:gd name="T55" fmla="*/ 0 h 104"/>
                <a:gd name="T56" fmla="*/ 36 w 70"/>
                <a:gd name="T57" fmla="*/ 2 h 104"/>
                <a:gd name="T58" fmla="*/ 29 w 70"/>
                <a:gd name="T59" fmla="*/ 9 h 104"/>
                <a:gd name="T60" fmla="*/ 25 w 70"/>
                <a:gd name="T61" fmla="*/ 19 h 104"/>
                <a:gd name="T62" fmla="*/ 1 w 70"/>
                <a:gd name="T63" fmla="*/ 85 h 104"/>
                <a:gd name="T64" fmla="*/ 1 w 70"/>
                <a:gd name="T65" fmla="*/ 85 h 104"/>
                <a:gd name="T66" fmla="*/ 0 w 70"/>
                <a:gd name="T67" fmla="*/ 91 h 104"/>
                <a:gd name="T68" fmla="*/ 1 w 70"/>
                <a:gd name="T69" fmla="*/ 97 h 104"/>
                <a:gd name="T70" fmla="*/ 4 w 70"/>
                <a:gd name="T71" fmla="*/ 102 h 104"/>
                <a:gd name="T72" fmla="*/ 11 w 70"/>
                <a:gd name="T73" fmla="*/ 104 h 104"/>
                <a:gd name="T74" fmla="*/ 21 w 70"/>
                <a:gd name="T75" fmla="*/ 102 h 104"/>
                <a:gd name="T76" fmla="*/ 27 w 70"/>
                <a:gd name="T77" fmla="*/ 98 h 104"/>
                <a:gd name="T78" fmla="*/ 31 w 70"/>
                <a:gd name="T79" fmla="*/ 93 h 104"/>
                <a:gd name="T80" fmla="*/ 64 w 70"/>
                <a:gd name="T81" fmla="*/ 45 h 104"/>
                <a:gd name="T82" fmla="*/ 68 w 70"/>
                <a:gd name="T83" fmla="*/ 38 h 104"/>
                <a:gd name="T84" fmla="*/ 70 w 70"/>
                <a:gd name="T85" fmla="*/ 32 h 104"/>
                <a:gd name="T86" fmla="*/ 70 w 70"/>
                <a:gd name="T87" fmla="*/ 31 h 104"/>
                <a:gd name="T88" fmla="*/ 70 w 70"/>
                <a:gd name="T89" fmla="*/ 31 h 104"/>
                <a:gd name="T90" fmla="*/ 67 w 70"/>
                <a:gd name="T91" fmla="*/ 3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104">
                  <a:moveTo>
                    <a:pt x="67" y="31"/>
                  </a:moveTo>
                  <a:cubicBezTo>
                    <a:pt x="64" y="30"/>
                    <a:pt x="64" y="30"/>
                    <a:pt x="64" y="30"/>
                  </a:cubicBezTo>
                  <a:cubicBezTo>
                    <a:pt x="63" y="31"/>
                    <a:pt x="63" y="33"/>
                    <a:pt x="62" y="35"/>
                  </a:cubicBezTo>
                  <a:cubicBezTo>
                    <a:pt x="61" y="37"/>
                    <a:pt x="60" y="40"/>
                    <a:pt x="59" y="42"/>
                  </a:cubicBezTo>
                  <a:cubicBezTo>
                    <a:pt x="48" y="58"/>
                    <a:pt x="37" y="73"/>
                    <a:pt x="26" y="89"/>
                  </a:cubicBezTo>
                  <a:cubicBezTo>
                    <a:pt x="25" y="91"/>
                    <a:pt x="24" y="92"/>
                    <a:pt x="23" y="94"/>
                  </a:cubicBezTo>
                  <a:cubicBezTo>
                    <a:pt x="21" y="95"/>
                    <a:pt x="20" y="96"/>
                    <a:pt x="19" y="96"/>
                  </a:cubicBezTo>
                  <a:cubicBezTo>
                    <a:pt x="17" y="97"/>
                    <a:pt x="13" y="98"/>
                    <a:pt x="11" y="98"/>
                  </a:cubicBezTo>
                  <a:cubicBezTo>
                    <a:pt x="9" y="98"/>
                    <a:pt x="8" y="97"/>
                    <a:pt x="8" y="97"/>
                  </a:cubicBezTo>
                  <a:cubicBezTo>
                    <a:pt x="8" y="97"/>
                    <a:pt x="8" y="97"/>
                    <a:pt x="8" y="97"/>
                  </a:cubicBezTo>
                  <a:cubicBezTo>
                    <a:pt x="7" y="97"/>
                    <a:pt x="7" y="96"/>
                    <a:pt x="7" y="95"/>
                  </a:cubicBezTo>
                  <a:cubicBezTo>
                    <a:pt x="6" y="94"/>
                    <a:pt x="6" y="93"/>
                    <a:pt x="6" y="91"/>
                  </a:cubicBezTo>
                  <a:cubicBezTo>
                    <a:pt x="6" y="89"/>
                    <a:pt x="7" y="88"/>
                    <a:pt x="7" y="86"/>
                  </a:cubicBezTo>
                  <a:cubicBezTo>
                    <a:pt x="7" y="86"/>
                    <a:pt x="7" y="86"/>
                    <a:pt x="7" y="86"/>
                  </a:cubicBezTo>
                  <a:cubicBezTo>
                    <a:pt x="14" y="65"/>
                    <a:pt x="22" y="43"/>
                    <a:pt x="30" y="21"/>
                  </a:cubicBezTo>
                  <a:cubicBezTo>
                    <a:pt x="32" y="17"/>
                    <a:pt x="33" y="13"/>
                    <a:pt x="35" y="10"/>
                  </a:cubicBezTo>
                  <a:cubicBezTo>
                    <a:pt x="36" y="9"/>
                    <a:pt x="37" y="8"/>
                    <a:pt x="39" y="7"/>
                  </a:cubicBezTo>
                  <a:cubicBezTo>
                    <a:pt x="40" y="7"/>
                    <a:pt x="42" y="6"/>
                    <a:pt x="44" y="6"/>
                  </a:cubicBezTo>
                  <a:cubicBezTo>
                    <a:pt x="45" y="6"/>
                    <a:pt x="46" y="6"/>
                    <a:pt x="47" y="6"/>
                  </a:cubicBezTo>
                  <a:cubicBezTo>
                    <a:pt x="51" y="7"/>
                    <a:pt x="55" y="10"/>
                    <a:pt x="58" y="14"/>
                  </a:cubicBezTo>
                  <a:cubicBezTo>
                    <a:pt x="61" y="19"/>
                    <a:pt x="64" y="25"/>
                    <a:pt x="64" y="31"/>
                  </a:cubicBezTo>
                  <a:cubicBezTo>
                    <a:pt x="67" y="31"/>
                    <a:pt x="67" y="31"/>
                    <a:pt x="67" y="31"/>
                  </a:cubicBezTo>
                  <a:cubicBezTo>
                    <a:pt x="64" y="30"/>
                    <a:pt x="64" y="30"/>
                    <a:pt x="64" y="30"/>
                  </a:cubicBezTo>
                  <a:cubicBezTo>
                    <a:pt x="67" y="31"/>
                    <a:pt x="67" y="31"/>
                    <a:pt x="67" y="31"/>
                  </a:cubicBezTo>
                  <a:cubicBezTo>
                    <a:pt x="70" y="31"/>
                    <a:pt x="70" y="31"/>
                    <a:pt x="70" y="31"/>
                  </a:cubicBezTo>
                  <a:cubicBezTo>
                    <a:pt x="70" y="23"/>
                    <a:pt x="67" y="16"/>
                    <a:pt x="63" y="11"/>
                  </a:cubicBezTo>
                  <a:cubicBezTo>
                    <a:pt x="59" y="5"/>
                    <a:pt x="54" y="1"/>
                    <a:pt x="48" y="0"/>
                  </a:cubicBezTo>
                  <a:cubicBezTo>
                    <a:pt x="46" y="0"/>
                    <a:pt x="45" y="0"/>
                    <a:pt x="44" y="0"/>
                  </a:cubicBezTo>
                  <a:cubicBezTo>
                    <a:pt x="41" y="0"/>
                    <a:pt x="38" y="1"/>
                    <a:pt x="36" y="2"/>
                  </a:cubicBezTo>
                  <a:cubicBezTo>
                    <a:pt x="33" y="4"/>
                    <a:pt x="30" y="6"/>
                    <a:pt x="29" y="9"/>
                  </a:cubicBezTo>
                  <a:cubicBezTo>
                    <a:pt x="27" y="13"/>
                    <a:pt x="26" y="16"/>
                    <a:pt x="25" y="19"/>
                  </a:cubicBezTo>
                  <a:cubicBezTo>
                    <a:pt x="17" y="41"/>
                    <a:pt x="8" y="62"/>
                    <a:pt x="1" y="85"/>
                  </a:cubicBezTo>
                  <a:cubicBezTo>
                    <a:pt x="1" y="85"/>
                    <a:pt x="1" y="85"/>
                    <a:pt x="1" y="85"/>
                  </a:cubicBezTo>
                  <a:cubicBezTo>
                    <a:pt x="1" y="87"/>
                    <a:pt x="0" y="89"/>
                    <a:pt x="0" y="91"/>
                  </a:cubicBezTo>
                  <a:cubicBezTo>
                    <a:pt x="0" y="93"/>
                    <a:pt x="0" y="95"/>
                    <a:pt x="1" y="97"/>
                  </a:cubicBezTo>
                  <a:cubicBezTo>
                    <a:pt x="1" y="99"/>
                    <a:pt x="2" y="100"/>
                    <a:pt x="4" y="102"/>
                  </a:cubicBezTo>
                  <a:cubicBezTo>
                    <a:pt x="6" y="103"/>
                    <a:pt x="8" y="104"/>
                    <a:pt x="11" y="104"/>
                  </a:cubicBezTo>
                  <a:cubicBezTo>
                    <a:pt x="14" y="104"/>
                    <a:pt x="18" y="103"/>
                    <a:pt x="21" y="102"/>
                  </a:cubicBezTo>
                  <a:cubicBezTo>
                    <a:pt x="23" y="101"/>
                    <a:pt x="25" y="99"/>
                    <a:pt x="27" y="98"/>
                  </a:cubicBezTo>
                  <a:cubicBezTo>
                    <a:pt x="29" y="96"/>
                    <a:pt x="30" y="94"/>
                    <a:pt x="31" y="93"/>
                  </a:cubicBezTo>
                  <a:cubicBezTo>
                    <a:pt x="42" y="77"/>
                    <a:pt x="53" y="61"/>
                    <a:pt x="64" y="45"/>
                  </a:cubicBezTo>
                  <a:cubicBezTo>
                    <a:pt x="66" y="43"/>
                    <a:pt x="67" y="40"/>
                    <a:pt x="68" y="38"/>
                  </a:cubicBezTo>
                  <a:cubicBezTo>
                    <a:pt x="69" y="35"/>
                    <a:pt x="69" y="33"/>
                    <a:pt x="70" y="32"/>
                  </a:cubicBezTo>
                  <a:cubicBezTo>
                    <a:pt x="70" y="31"/>
                    <a:pt x="70" y="31"/>
                    <a:pt x="70" y="31"/>
                  </a:cubicBezTo>
                  <a:cubicBezTo>
                    <a:pt x="70" y="31"/>
                    <a:pt x="70" y="31"/>
                    <a:pt x="70" y="31"/>
                  </a:cubicBezTo>
                  <a:cubicBezTo>
                    <a:pt x="67" y="31"/>
                    <a:pt x="67" y="31"/>
                    <a:pt x="67" y="31"/>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357540F2-EFC4-4309-AEB4-5983730A7A69}"/>
                </a:ext>
              </a:extLst>
            </p:cNvPr>
            <p:cNvSpPr>
              <a:spLocks/>
            </p:cNvSpPr>
            <p:nvPr/>
          </p:nvSpPr>
          <p:spPr bwMode="auto">
            <a:xfrm>
              <a:off x="1801" y="2795"/>
              <a:ext cx="168" cy="239"/>
            </a:xfrm>
            <a:custGeom>
              <a:avLst/>
              <a:gdLst>
                <a:gd name="T0" fmla="*/ 128 w 128"/>
                <a:gd name="T1" fmla="*/ 2 h 183"/>
                <a:gd name="T2" fmla="*/ 123 w 128"/>
                <a:gd name="T3" fmla="*/ 15 h 183"/>
                <a:gd name="T4" fmla="*/ 15 w 128"/>
                <a:gd name="T5" fmla="*/ 175 h 183"/>
                <a:gd name="T6" fmla="*/ 10 w 128"/>
                <a:gd name="T7" fmla="*/ 180 h 183"/>
                <a:gd name="T8" fmla="*/ 4 w 128"/>
                <a:gd name="T9" fmla="*/ 182 h 183"/>
                <a:gd name="T10" fmla="*/ 0 w 128"/>
                <a:gd name="T11" fmla="*/ 175 h 183"/>
                <a:gd name="T12" fmla="*/ 5 w 128"/>
                <a:gd name="T13" fmla="*/ 163 h 183"/>
                <a:gd name="T14" fmla="*/ 121 w 128"/>
                <a:gd name="T15" fmla="*/ 4 h 183"/>
                <a:gd name="T16" fmla="*/ 124 w 128"/>
                <a:gd name="T17" fmla="*/ 0 h 183"/>
                <a:gd name="T18" fmla="*/ 128 w 128"/>
                <a:gd name="T19"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83">
                  <a:moveTo>
                    <a:pt x="128" y="2"/>
                  </a:moveTo>
                  <a:cubicBezTo>
                    <a:pt x="126" y="7"/>
                    <a:pt x="125" y="11"/>
                    <a:pt x="123" y="15"/>
                  </a:cubicBezTo>
                  <a:cubicBezTo>
                    <a:pt x="94" y="74"/>
                    <a:pt x="60" y="128"/>
                    <a:pt x="15" y="175"/>
                  </a:cubicBezTo>
                  <a:cubicBezTo>
                    <a:pt x="14" y="177"/>
                    <a:pt x="12" y="179"/>
                    <a:pt x="10" y="180"/>
                  </a:cubicBezTo>
                  <a:cubicBezTo>
                    <a:pt x="8" y="182"/>
                    <a:pt x="5" y="183"/>
                    <a:pt x="4" y="182"/>
                  </a:cubicBezTo>
                  <a:cubicBezTo>
                    <a:pt x="2" y="180"/>
                    <a:pt x="0" y="177"/>
                    <a:pt x="0" y="175"/>
                  </a:cubicBezTo>
                  <a:cubicBezTo>
                    <a:pt x="1" y="171"/>
                    <a:pt x="3" y="166"/>
                    <a:pt x="5" y="163"/>
                  </a:cubicBezTo>
                  <a:cubicBezTo>
                    <a:pt x="44" y="110"/>
                    <a:pt x="82" y="57"/>
                    <a:pt x="121" y="4"/>
                  </a:cubicBezTo>
                  <a:cubicBezTo>
                    <a:pt x="122" y="3"/>
                    <a:pt x="123" y="1"/>
                    <a:pt x="124" y="0"/>
                  </a:cubicBezTo>
                  <a:cubicBezTo>
                    <a:pt x="126" y="1"/>
                    <a:pt x="127" y="1"/>
                    <a:pt x="128" y="2"/>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a:extLst>
                <a:ext uri="{FF2B5EF4-FFF2-40B4-BE49-F238E27FC236}">
                  <a16:creationId xmlns:a16="http://schemas.microsoft.com/office/drawing/2014/main" id="{151898D1-CD7D-49AC-8837-2AB9DEBD14DD}"/>
                </a:ext>
              </a:extLst>
            </p:cNvPr>
            <p:cNvSpPr>
              <a:spLocks/>
            </p:cNvSpPr>
            <p:nvPr/>
          </p:nvSpPr>
          <p:spPr bwMode="auto">
            <a:xfrm>
              <a:off x="1798" y="2789"/>
              <a:ext cx="176" cy="248"/>
            </a:xfrm>
            <a:custGeom>
              <a:avLst/>
              <a:gdLst>
                <a:gd name="T0" fmla="*/ 131 w 135"/>
                <a:gd name="T1" fmla="*/ 7 h 190"/>
                <a:gd name="T2" fmla="*/ 128 w 135"/>
                <a:gd name="T3" fmla="*/ 6 h 190"/>
                <a:gd name="T4" fmla="*/ 123 w 135"/>
                <a:gd name="T5" fmla="*/ 19 h 190"/>
                <a:gd name="T6" fmla="*/ 16 w 135"/>
                <a:gd name="T7" fmla="*/ 178 h 190"/>
                <a:gd name="T8" fmla="*/ 14 w 135"/>
                <a:gd name="T9" fmla="*/ 181 h 190"/>
                <a:gd name="T10" fmla="*/ 12 w 135"/>
                <a:gd name="T11" fmla="*/ 183 h 190"/>
                <a:gd name="T12" fmla="*/ 10 w 135"/>
                <a:gd name="T13" fmla="*/ 184 h 190"/>
                <a:gd name="T14" fmla="*/ 8 w 135"/>
                <a:gd name="T15" fmla="*/ 184 h 190"/>
                <a:gd name="T16" fmla="*/ 8 w 135"/>
                <a:gd name="T17" fmla="*/ 184 h 190"/>
                <a:gd name="T18" fmla="*/ 8 w 135"/>
                <a:gd name="T19" fmla="*/ 184 h 190"/>
                <a:gd name="T20" fmla="*/ 8 w 135"/>
                <a:gd name="T21" fmla="*/ 184 h 190"/>
                <a:gd name="T22" fmla="*/ 8 w 135"/>
                <a:gd name="T23" fmla="*/ 184 h 190"/>
                <a:gd name="T24" fmla="*/ 8 w 135"/>
                <a:gd name="T25" fmla="*/ 184 h 190"/>
                <a:gd name="T26" fmla="*/ 8 w 135"/>
                <a:gd name="T27" fmla="*/ 184 h 190"/>
                <a:gd name="T28" fmla="*/ 8 w 135"/>
                <a:gd name="T29" fmla="*/ 185 h 190"/>
                <a:gd name="T30" fmla="*/ 9 w 135"/>
                <a:gd name="T31" fmla="*/ 184 h 190"/>
                <a:gd name="T32" fmla="*/ 8 w 135"/>
                <a:gd name="T33" fmla="*/ 184 h 190"/>
                <a:gd name="T34" fmla="*/ 8 w 135"/>
                <a:gd name="T35" fmla="*/ 185 h 190"/>
                <a:gd name="T36" fmla="*/ 9 w 135"/>
                <a:gd name="T37" fmla="*/ 184 h 190"/>
                <a:gd name="T38" fmla="*/ 9 w 135"/>
                <a:gd name="T39" fmla="*/ 184 h 190"/>
                <a:gd name="T40" fmla="*/ 7 w 135"/>
                <a:gd name="T41" fmla="*/ 182 h 190"/>
                <a:gd name="T42" fmla="*/ 6 w 135"/>
                <a:gd name="T43" fmla="*/ 180 h 190"/>
                <a:gd name="T44" fmla="*/ 6 w 135"/>
                <a:gd name="T45" fmla="*/ 180 h 190"/>
                <a:gd name="T46" fmla="*/ 5 w 135"/>
                <a:gd name="T47" fmla="*/ 180 h 190"/>
                <a:gd name="T48" fmla="*/ 6 w 135"/>
                <a:gd name="T49" fmla="*/ 181 h 190"/>
                <a:gd name="T50" fmla="*/ 6 w 135"/>
                <a:gd name="T51" fmla="*/ 180 h 190"/>
                <a:gd name="T52" fmla="*/ 5 w 135"/>
                <a:gd name="T53" fmla="*/ 180 h 190"/>
                <a:gd name="T54" fmla="*/ 6 w 135"/>
                <a:gd name="T55" fmla="*/ 181 h 190"/>
                <a:gd name="T56" fmla="*/ 6 w 135"/>
                <a:gd name="T57" fmla="*/ 180 h 190"/>
                <a:gd name="T58" fmla="*/ 6 w 135"/>
                <a:gd name="T59" fmla="*/ 180 h 190"/>
                <a:gd name="T60" fmla="*/ 11 w 135"/>
                <a:gd name="T61" fmla="*/ 170 h 190"/>
                <a:gd name="T62" fmla="*/ 127 w 135"/>
                <a:gd name="T63" fmla="*/ 11 h 190"/>
                <a:gd name="T64" fmla="*/ 130 w 135"/>
                <a:gd name="T65" fmla="*/ 6 h 190"/>
                <a:gd name="T66" fmla="*/ 127 w 135"/>
                <a:gd name="T67" fmla="*/ 5 h 190"/>
                <a:gd name="T68" fmla="*/ 126 w 135"/>
                <a:gd name="T69" fmla="*/ 7 h 190"/>
                <a:gd name="T70" fmla="*/ 129 w 135"/>
                <a:gd name="T71" fmla="*/ 10 h 190"/>
                <a:gd name="T72" fmla="*/ 131 w 135"/>
                <a:gd name="T73" fmla="*/ 7 h 190"/>
                <a:gd name="T74" fmla="*/ 128 w 135"/>
                <a:gd name="T75" fmla="*/ 6 h 190"/>
                <a:gd name="T76" fmla="*/ 131 w 135"/>
                <a:gd name="T77" fmla="*/ 7 h 190"/>
                <a:gd name="T78" fmla="*/ 133 w 135"/>
                <a:gd name="T79" fmla="*/ 5 h 190"/>
                <a:gd name="T80" fmla="*/ 129 w 135"/>
                <a:gd name="T81" fmla="*/ 2 h 190"/>
                <a:gd name="T82" fmla="*/ 127 w 135"/>
                <a:gd name="T83" fmla="*/ 0 h 190"/>
                <a:gd name="T84" fmla="*/ 125 w 135"/>
                <a:gd name="T85" fmla="*/ 3 h 190"/>
                <a:gd name="T86" fmla="*/ 122 w 135"/>
                <a:gd name="T87" fmla="*/ 8 h 190"/>
                <a:gd name="T88" fmla="*/ 6 w 135"/>
                <a:gd name="T89" fmla="*/ 166 h 190"/>
                <a:gd name="T90" fmla="*/ 0 w 135"/>
                <a:gd name="T91" fmla="*/ 179 h 190"/>
                <a:gd name="T92" fmla="*/ 3 w 135"/>
                <a:gd name="T93" fmla="*/ 180 h 190"/>
                <a:gd name="T94" fmla="*/ 0 w 135"/>
                <a:gd name="T95" fmla="*/ 179 h 190"/>
                <a:gd name="T96" fmla="*/ 0 w 135"/>
                <a:gd name="T97" fmla="*/ 180 h 190"/>
                <a:gd name="T98" fmla="*/ 2 w 135"/>
                <a:gd name="T99" fmla="*/ 185 h 190"/>
                <a:gd name="T100" fmla="*/ 5 w 135"/>
                <a:gd name="T101" fmla="*/ 189 h 190"/>
                <a:gd name="T102" fmla="*/ 5 w 135"/>
                <a:gd name="T103" fmla="*/ 189 h 190"/>
                <a:gd name="T104" fmla="*/ 8 w 135"/>
                <a:gd name="T105" fmla="*/ 190 h 190"/>
                <a:gd name="T106" fmla="*/ 12 w 135"/>
                <a:gd name="T107" fmla="*/ 189 h 190"/>
                <a:gd name="T108" fmla="*/ 15 w 135"/>
                <a:gd name="T109" fmla="*/ 188 h 190"/>
                <a:gd name="T110" fmla="*/ 18 w 135"/>
                <a:gd name="T111" fmla="*/ 185 h 190"/>
                <a:gd name="T112" fmla="*/ 20 w 135"/>
                <a:gd name="T113" fmla="*/ 183 h 190"/>
                <a:gd name="T114" fmla="*/ 129 w 135"/>
                <a:gd name="T115" fmla="*/ 22 h 190"/>
                <a:gd name="T116" fmla="*/ 134 w 135"/>
                <a:gd name="T117" fmla="*/ 8 h 190"/>
                <a:gd name="T118" fmla="*/ 135 w 135"/>
                <a:gd name="T119" fmla="*/ 6 h 190"/>
                <a:gd name="T120" fmla="*/ 133 w 135"/>
                <a:gd name="T121" fmla="*/ 5 h 190"/>
                <a:gd name="T122" fmla="*/ 131 w 135"/>
                <a:gd name="T1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190">
                  <a:moveTo>
                    <a:pt x="131" y="7"/>
                  </a:moveTo>
                  <a:cubicBezTo>
                    <a:pt x="128" y="6"/>
                    <a:pt x="128" y="6"/>
                    <a:pt x="128" y="6"/>
                  </a:cubicBezTo>
                  <a:cubicBezTo>
                    <a:pt x="126" y="11"/>
                    <a:pt x="125" y="15"/>
                    <a:pt x="123" y="19"/>
                  </a:cubicBezTo>
                  <a:cubicBezTo>
                    <a:pt x="95" y="77"/>
                    <a:pt x="61" y="131"/>
                    <a:pt x="16" y="178"/>
                  </a:cubicBezTo>
                  <a:cubicBezTo>
                    <a:pt x="15" y="179"/>
                    <a:pt x="14" y="180"/>
                    <a:pt x="14" y="181"/>
                  </a:cubicBezTo>
                  <a:cubicBezTo>
                    <a:pt x="13" y="182"/>
                    <a:pt x="12" y="183"/>
                    <a:pt x="12" y="183"/>
                  </a:cubicBezTo>
                  <a:cubicBezTo>
                    <a:pt x="11" y="183"/>
                    <a:pt x="10" y="183"/>
                    <a:pt x="10" y="184"/>
                  </a:cubicBezTo>
                  <a:cubicBezTo>
                    <a:pt x="9" y="184"/>
                    <a:pt x="8" y="184"/>
                    <a:pt x="8" y="184"/>
                  </a:cubicBezTo>
                  <a:cubicBezTo>
                    <a:pt x="8" y="184"/>
                    <a:pt x="8" y="184"/>
                    <a:pt x="8" y="184"/>
                  </a:cubicBezTo>
                  <a:cubicBezTo>
                    <a:pt x="8" y="184"/>
                    <a:pt x="8" y="184"/>
                    <a:pt x="8" y="184"/>
                  </a:cubicBezTo>
                  <a:cubicBezTo>
                    <a:pt x="8" y="184"/>
                    <a:pt x="8" y="184"/>
                    <a:pt x="8" y="184"/>
                  </a:cubicBezTo>
                  <a:cubicBezTo>
                    <a:pt x="8" y="184"/>
                    <a:pt x="8" y="184"/>
                    <a:pt x="8" y="184"/>
                  </a:cubicBezTo>
                  <a:cubicBezTo>
                    <a:pt x="8" y="184"/>
                    <a:pt x="8" y="184"/>
                    <a:pt x="8" y="184"/>
                  </a:cubicBezTo>
                  <a:cubicBezTo>
                    <a:pt x="8" y="184"/>
                    <a:pt x="8" y="184"/>
                    <a:pt x="8" y="184"/>
                  </a:cubicBezTo>
                  <a:cubicBezTo>
                    <a:pt x="8" y="185"/>
                    <a:pt x="8" y="185"/>
                    <a:pt x="8" y="185"/>
                  </a:cubicBezTo>
                  <a:cubicBezTo>
                    <a:pt x="9" y="184"/>
                    <a:pt x="9" y="184"/>
                    <a:pt x="9" y="184"/>
                  </a:cubicBezTo>
                  <a:cubicBezTo>
                    <a:pt x="8" y="184"/>
                    <a:pt x="8" y="184"/>
                    <a:pt x="8" y="184"/>
                  </a:cubicBezTo>
                  <a:cubicBezTo>
                    <a:pt x="8" y="185"/>
                    <a:pt x="8" y="185"/>
                    <a:pt x="8" y="185"/>
                  </a:cubicBezTo>
                  <a:cubicBezTo>
                    <a:pt x="9" y="184"/>
                    <a:pt x="9" y="184"/>
                    <a:pt x="9" y="184"/>
                  </a:cubicBezTo>
                  <a:cubicBezTo>
                    <a:pt x="9" y="184"/>
                    <a:pt x="9" y="184"/>
                    <a:pt x="9" y="184"/>
                  </a:cubicBezTo>
                  <a:cubicBezTo>
                    <a:pt x="8" y="184"/>
                    <a:pt x="7" y="183"/>
                    <a:pt x="7" y="182"/>
                  </a:cubicBezTo>
                  <a:cubicBezTo>
                    <a:pt x="7" y="182"/>
                    <a:pt x="6" y="181"/>
                    <a:pt x="6" y="180"/>
                  </a:cubicBezTo>
                  <a:cubicBezTo>
                    <a:pt x="6" y="180"/>
                    <a:pt x="6" y="180"/>
                    <a:pt x="6" y="180"/>
                  </a:cubicBezTo>
                  <a:cubicBezTo>
                    <a:pt x="5" y="180"/>
                    <a:pt x="5" y="180"/>
                    <a:pt x="5" y="180"/>
                  </a:cubicBezTo>
                  <a:cubicBezTo>
                    <a:pt x="6" y="181"/>
                    <a:pt x="6" y="181"/>
                    <a:pt x="6" y="181"/>
                  </a:cubicBezTo>
                  <a:cubicBezTo>
                    <a:pt x="6" y="180"/>
                    <a:pt x="6" y="180"/>
                    <a:pt x="6" y="180"/>
                  </a:cubicBezTo>
                  <a:cubicBezTo>
                    <a:pt x="5" y="180"/>
                    <a:pt x="5" y="180"/>
                    <a:pt x="5" y="180"/>
                  </a:cubicBezTo>
                  <a:cubicBezTo>
                    <a:pt x="6" y="181"/>
                    <a:pt x="6" y="181"/>
                    <a:pt x="6" y="181"/>
                  </a:cubicBezTo>
                  <a:cubicBezTo>
                    <a:pt x="6" y="180"/>
                    <a:pt x="6" y="180"/>
                    <a:pt x="6" y="180"/>
                  </a:cubicBezTo>
                  <a:cubicBezTo>
                    <a:pt x="6" y="180"/>
                    <a:pt x="6" y="180"/>
                    <a:pt x="6" y="180"/>
                  </a:cubicBezTo>
                  <a:cubicBezTo>
                    <a:pt x="7" y="177"/>
                    <a:pt x="9" y="173"/>
                    <a:pt x="11" y="170"/>
                  </a:cubicBezTo>
                  <a:cubicBezTo>
                    <a:pt x="49" y="117"/>
                    <a:pt x="88" y="64"/>
                    <a:pt x="127" y="11"/>
                  </a:cubicBezTo>
                  <a:cubicBezTo>
                    <a:pt x="128" y="10"/>
                    <a:pt x="129" y="8"/>
                    <a:pt x="130" y="6"/>
                  </a:cubicBezTo>
                  <a:cubicBezTo>
                    <a:pt x="127" y="5"/>
                    <a:pt x="127" y="5"/>
                    <a:pt x="127" y="5"/>
                  </a:cubicBezTo>
                  <a:cubicBezTo>
                    <a:pt x="126" y="7"/>
                    <a:pt x="126" y="7"/>
                    <a:pt x="126" y="7"/>
                  </a:cubicBezTo>
                  <a:cubicBezTo>
                    <a:pt x="127" y="8"/>
                    <a:pt x="128" y="9"/>
                    <a:pt x="129" y="10"/>
                  </a:cubicBezTo>
                  <a:cubicBezTo>
                    <a:pt x="131" y="7"/>
                    <a:pt x="131" y="7"/>
                    <a:pt x="131" y="7"/>
                  </a:cubicBezTo>
                  <a:cubicBezTo>
                    <a:pt x="128" y="6"/>
                    <a:pt x="128" y="6"/>
                    <a:pt x="128" y="6"/>
                  </a:cubicBezTo>
                  <a:cubicBezTo>
                    <a:pt x="131" y="7"/>
                    <a:pt x="131" y="7"/>
                    <a:pt x="131" y="7"/>
                  </a:cubicBezTo>
                  <a:cubicBezTo>
                    <a:pt x="133" y="5"/>
                    <a:pt x="133" y="5"/>
                    <a:pt x="133" y="5"/>
                  </a:cubicBezTo>
                  <a:cubicBezTo>
                    <a:pt x="132" y="4"/>
                    <a:pt x="130" y="3"/>
                    <a:pt x="129" y="2"/>
                  </a:cubicBezTo>
                  <a:cubicBezTo>
                    <a:pt x="127" y="0"/>
                    <a:pt x="127" y="0"/>
                    <a:pt x="127" y="0"/>
                  </a:cubicBezTo>
                  <a:cubicBezTo>
                    <a:pt x="125" y="3"/>
                    <a:pt x="125" y="3"/>
                    <a:pt x="125" y="3"/>
                  </a:cubicBezTo>
                  <a:cubicBezTo>
                    <a:pt x="124" y="5"/>
                    <a:pt x="123" y="6"/>
                    <a:pt x="122" y="8"/>
                  </a:cubicBezTo>
                  <a:cubicBezTo>
                    <a:pt x="83" y="60"/>
                    <a:pt x="44" y="113"/>
                    <a:pt x="6" y="166"/>
                  </a:cubicBezTo>
                  <a:cubicBezTo>
                    <a:pt x="3" y="170"/>
                    <a:pt x="1" y="175"/>
                    <a:pt x="0" y="179"/>
                  </a:cubicBezTo>
                  <a:cubicBezTo>
                    <a:pt x="3" y="180"/>
                    <a:pt x="3" y="180"/>
                    <a:pt x="3" y="180"/>
                  </a:cubicBezTo>
                  <a:cubicBezTo>
                    <a:pt x="0" y="179"/>
                    <a:pt x="0" y="179"/>
                    <a:pt x="0" y="179"/>
                  </a:cubicBezTo>
                  <a:cubicBezTo>
                    <a:pt x="0" y="180"/>
                    <a:pt x="0" y="180"/>
                    <a:pt x="0" y="180"/>
                  </a:cubicBezTo>
                  <a:cubicBezTo>
                    <a:pt x="0" y="182"/>
                    <a:pt x="1" y="184"/>
                    <a:pt x="2" y="185"/>
                  </a:cubicBezTo>
                  <a:cubicBezTo>
                    <a:pt x="3" y="187"/>
                    <a:pt x="4" y="188"/>
                    <a:pt x="5" y="189"/>
                  </a:cubicBezTo>
                  <a:cubicBezTo>
                    <a:pt x="5" y="189"/>
                    <a:pt x="5" y="189"/>
                    <a:pt x="5" y="189"/>
                  </a:cubicBezTo>
                  <a:cubicBezTo>
                    <a:pt x="6" y="190"/>
                    <a:pt x="7" y="190"/>
                    <a:pt x="8" y="190"/>
                  </a:cubicBezTo>
                  <a:cubicBezTo>
                    <a:pt x="9" y="190"/>
                    <a:pt x="10" y="190"/>
                    <a:pt x="12" y="189"/>
                  </a:cubicBezTo>
                  <a:cubicBezTo>
                    <a:pt x="13" y="189"/>
                    <a:pt x="14" y="189"/>
                    <a:pt x="15" y="188"/>
                  </a:cubicBezTo>
                  <a:cubicBezTo>
                    <a:pt x="16" y="187"/>
                    <a:pt x="17" y="186"/>
                    <a:pt x="18" y="185"/>
                  </a:cubicBezTo>
                  <a:cubicBezTo>
                    <a:pt x="19" y="184"/>
                    <a:pt x="20" y="183"/>
                    <a:pt x="20" y="183"/>
                  </a:cubicBezTo>
                  <a:cubicBezTo>
                    <a:pt x="66" y="135"/>
                    <a:pt x="100" y="80"/>
                    <a:pt x="129" y="22"/>
                  </a:cubicBezTo>
                  <a:cubicBezTo>
                    <a:pt x="131" y="17"/>
                    <a:pt x="132" y="13"/>
                    <a:pt x="134" y="8"/>
                  </a:cubicBezTo>
                  <a:cubicBezTo>
                    <a:pt x="135" y="6"/>
                    <a:pt x="135" y="6"/>
                    <a:pt x="135" y="6"/>
                  </a:cubicBezTo>
                  <a:cubicBezTo>
                    <a:pt x="133" y="5"/>
                    <a:pt x="133" y="5"/>
                    <a:pt x="133" y="5"/>
                  </a:cubicBezTo>
                  <a:cubicBezTo>
                    <a:pt x="131" y="7"/>
                    <a:pt x="131" y="7"/>
                    <a:pt x="131" y="7"/>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a:extLst>
                <a:ext uri="{FF2B5EF4-FFF2-40B4-BE49-F238E27FC236}">
                  <a16:creationId xmlns:a16="http://schemas.microsoft.com/office/drawing/2014/main" id="{05CC2338-6283-480B-AF1F-2302AFCE7EFA}"/>
                </a:ext>
              </a:extLst>
            </p:cNvPr>
            <p:cNvSpPr>
              <a:spLocks/>
            </p:cNvSpPr>
            <p:nvPr/>
          </p:nvSpPr>
          <p:spPr bwMode="auto">
            <a:xfrm>
              <a:off x="1668" y="2827"/>
              <a:ext cx="167" cy="196"/>
            </a:xfrm>
            <a:custGeom>
              <a:avLst/>
              <a:gdLst>
                <a:gd name="T0" fmla="*/ 128 w 128"/>
                <a:gd name="T1" fmla="*/ 4 h 150"/>
                <a:gd name="T2" fmla="*/ 108 w 128"/>
                <a:gd name="T3" fmla="*/ 22 h 150"/>
                <a:gd name="T4" fmla="*/ 27 w 128"/>
                <a:gd name="T5" fmla="*/ 131 h 150"/>
                <a:gd name="T6" fmla="*/ 18 w 128"/>
                <a:gd name="T7" fmla="*/ 146 h 150"/>
                <a:gd name="T8" fmla="*/ 4 w 128"/>
                <a:gd name="T9" fmla="*/ 150 h 150"/>
                <a:gd name="T10" fmla="*/ 1 w 128"/>
                <a:gd name="T11" fmla="*/ 137 h 150"/>
                <a:gd name="T12" fmla="*/ 25 w 128"/>
                <a:gd name="T13" fmla="*/ 95 h 150"/>
                <a:gd name="T14" fmla="*/ 116 w 128"/>
                <a:gd name="T15" fmla="*/ 5 h 150"/>
                <a:gd name="T16" fmla="*/ 126 w 128"/>
                <a:gd name="T17" fmla="*/ 0 h 150"/>
                <a:gd name="T18" fmla="*/ 128 w 128"/>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50">
                  <a:moveTo>
                    <a:pt x="128" y="4"/>
                  </a:moveTo>
                  <a:cubicBezTo>
                    <a:pt x="121" y="10"/>
                    <a:pt x="114" y="16"/>
                    <a:pt x="108" y="22"/>
                  </a:cubicBezTo>
                  <a:cubicBezTo>
                    <a:pt x="74" y="54"/>
                    <a:pt x="49" y="91"/>
                    <a:pt x="27" y="131"/>
                  </a:cubicBezTo>
                  <a:cubicBezTo>
                    <a:pt x="24" y="136"/>
                    <a:pt x="22" y="142"/>
                    <a:pt x="18" y="146"/>
                  </a:cubicBezTo>
                  <a:cubicBezTo>
                    <a:pt x="14" y="149"/>
                    <a:pt x="9" y="149"/>
                    <a:pt x="4" y="150"/>
                  </a:cubicBezTo>
                  <a:cubicBezTo>
                    <a:pt x="3" y="146"/>
                    <a:pt x="0" y="140"/>
                    <a:pt x="1" y="137"/>
                  </a:cubicBezTo>
                  <a:cubicBezTo>
                    <a:pt x="8" y="122"/>
                    <a:pt x="16" y="108"/>
                    <a:pt x="25" y="95"/>
                  </a:cubicBezTo>
                  <a:cubicBezTo>
                    <a:pt x="49" y="59"/>
                    <a:pt x="81" y="30"/>
                    <a:pt x="116" y="5"/>
                  </a:cubicBezTo>
                  <a:cubicBezTo>
                    <a:pt x="119" y="2"/>
                    <a:pt x="123" y="1"/>
                    <a:pt x="126" y="0"/>
                  </a:cubicBezTo>
                  <a:cubicBezTo>
                    <a:pt x="127" y="1"/>
                    <a:pt x="128" y="3"/>
                    <a:pt x="128" y="4"/>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8">
              <a:extLst>
                <a:ext uri="{FF2B5EF4-FFF2-40B4-BE49-F238E27FC236}">
                  <a16:creationId xmlns:a16="http://schemas.microsoft.com/office/drawing/2014/main" id="{13253093-C6EE-40E9-A77D-6DEB1589203D}"/>
                </a:ext>
              </a:extLst>
            </p:cNvPr>
            <p:cNvSpPr>
              <a:spLocks/>
            </p:cNvSpPr>
            <p:nvPr/>
          </p:nvSpPr>
          <p:spPr bwMode="auto">
            <a:xfrm>
              <a:off x="1666" y="2821"/>
              <a:ext cx="175" cy="207"/>
            </a:xfrm>
            <a:custGeom>
              <a:avLst/>
              <a:gdLst>
                <a:gd name="T0" fmla="*/ 130 w 134"/>
                <a:gd name="T1" fmla="*/ 8 h 158"/>
                <a:gd name="T2" fmla="*/ 128 w 134"/>
                <a:gd name="T3" fmla="*/ 6 h 158"/>
                <a:gd name="T4" fmla="*/ 108 w 134"/>
                <a:gd name="T5" fmla="*/ 24 h 158"/>
                <a:gd name="T6" fmla="*/ 26 w 134"/>
                <a:gd name="T7" fmla="*/ 134 h 158"/>
                <a:gd name="T8" fmla="*/ 17 w 134"/>
                <a:gd name="T9" fmla="*/ 148 h 158"/>
                <a:gd name="T10" fmla="*/ 13 w 134"/>
                <a:gd name="T11" fmla="*/ 150 h 158"/>
                <a:gd name="T12" fmla="*/ 5 w 134"/>
                <a:gd name="T13" fmla="*/ 151 h 158"/>
                <a:gd name="T14" fmla="*/ 6 w 134"/>
                <a:gd name="T15" fmla="*/ 154 h 158"/>
                <a:gd name="T16" fmla="*/ 9 w 134"/>
                <a:gd name="T17" fmla="*/ 154 h 158"/>
                <a:gd name="T18" fmla="*/ 7 w 134"/>
                <a:gd name="T19" fmla="*/ 147 h 158"/>
                <a:gd name="T20" fmla="*/ 6 w 134"/>
                <a:gd name="T21" fmla="*/ 143 h 158"/>
                <a:gd name="T22" fmla="*/ 6 w 134"/>
                <a:gd name="T23" fmla="*/ 142 h 158"/>
                <a:gd name="T24" fmla="*/ 6 w 134"/>
                <a:gd name="T25" fmla="*/ 142 h 158"/>
                <a:gd name="T26" fmla="*/ 29 w 134"/>
                <a:gd name="T27" fmla="*/ 101 h 158"/>
                <a:gd name="T28" fmla="*/ 119 w 134"/>
                <a:gd name="T29" fmla="*/ 11 h 158"/>
                <a:gd name="T30" fmla="*/ 130 w 134"/>
                <a:gd name="T31" fmla="*/ 7 h 158"/>
                <a:gd name="T32" fmla="*/ 128 w 134"/>
                <a:gd name="T33" fmla="*/ 4 h 158"/>
                <a:gd name="T34" fmla="*/ 126 w 134"/>
                <a:gd name="T35" fmla="*/ 5 h 158"/>
                <a:gd name="T36" fmla="*/ 127 w 134"/>
                <a:gd name="T37" fmla="*/ 9 h 158"/>
                <a:gd name="T38" fmla="*/ 130 w 134"/>
                <a:gd name="T39" fmla="*/ 8 h 158"/>
                <a:gd name="T40" fmla="*/ 128 w 134"/>
                <a:gd name="T41" fmla="*/ 6 h 158"/>
                <a:gd name="T42" fmla="*/ 130 w 134"/>
                <a:gd name="T43" fmla="*/ 8 h 158"/>
                <a:gd name="T44" fmla="*/ 133 w 134"/>
                <a:gd name="T45" fmla="*/ 7 h 158"/>
                <a:gd name="T46" fmla="*/ 131 w 134"/>
                <a:gd name="T47" fmla="*/ 3 h 158"/>
                <a:gd name="T48" fmla="*/ 130 w 134"/>
                <a:gd name="T49" fmla="*/ 0 h 158"/>
                <a:gd name="T50" fmla="*/ 127 w 134"/>
                <a:gd name="T51" fmla="*/ 1 h 158"/>
                <a:gd name="T52" fmla="*/ 116 w 134"/>
                <a:gd name="T53" fmla="*/ 6 h 158"/>
                <a:gd name="T54" fmla="*/ 24 w 134"/>
                <a:gd name="T55" fmla="*/ 97 h 158"/>
                <a:gd name="T56" fmla="*/ 1 w 134"/>
                <a:gd name="T57" fmla="*/ 139 h 158"/>
                <a:gd name="T58" fmla="*/ 1 w 134"/>
                <a:gd name="T59" fmla="*/ 139 h 158"/>
                <a:gd name="T60" fmla="*/ 0 w 134"/>
                <a:gd name="T61" fmla="*/ 143 h 158"/>
                <a:gd name="T62" fmla="*/ 1 w 134"/>
                <a:gd name="T63" fmla="*/ 149 h 158"/>
                <a:gd name="T64" fmla="*/ 3 w 134"/>
                <a:gd name="T65" fmla="*/ 155 h 158"/>
                <a:gd name="T66" fmla="*/ 4 w 134"/>
                <a:gd name="T67" fmla="*/ 158 h 158"/>
                <a:gd name="T68" fmla="*/ 7 w 134"/>
                <a:gd name="T69" fmla="*/ 157 h 158"/>
                <a:gd name="T70" fmla="*/ 14 w 134"/>
                <a:gd name="T71" fmla="*/ 156 h 158"/>
                <a:gd name="T72" fmla="*/ 22 w 134"/>
                <a:gd name="T73" fmla="*/ 152 h 158"/>
                <a:gd name="T74" fmla="*/ 32 w 134"/>
                <a:gd name="T75" fmla="*/ 137 h 158"/>
                <a:gd name="T76" fmla="*/ 112 w 134"/>
                <a:gd name="T77" fmla="*/ 29 h 158"/>
                <a:gd name="T78" fmla="*/ 132 w 134"/>
                <a:gd name="T79" fmla="*/ 11 h 158"/>
                <a:gd name="T80" fmla="*/ 134 w 134"/>
                <a:gd name="T81" fmla="*/ 9 h 158"/>
                <a:gd name="T82" fmla="*/ 133 w 134"/>
                <a:gd name="T83" fmla="*/ 7 h 158"/>
                <a:gd name="T84" fmla="*/ 130 w 134"/>
                <a:gd name="T85"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58">
                  <a:moveTo>
                    <a:pt x="130" y="8"/>
                  </a:moveTo>
                  <a:cubicBezTo>
                    <a:pt x="128" y="6"/>
                    <a:pt x="128" y="6"/>
                    <a:pt x="128" y="6"/>
                  </a:cubicBezTo>
                  <a:cubicBezTo>
                    <a:pt x="121" y="12"/>
                    <a:pt x="114" y="18"/>
                    <a:pt x="108" y="24"/>
                  </a:cubicBezTo>
                  <a:cubicBezTo>
                    <a:pt x="74" y="56"/>
                    <a:pt x="48" y="93"/>
                    <a:pt x="26" y="134"/>
                  </a:cubicBezTo>
                  <a:cubicBezTo>
                    <a:pt x="23" y="139"/>
                    <a:pt x="21" y="145"/>
                    <a:pt x="17" y="148"/>
                  </a:cubicBezTo>
                  <a:cubicBezTo>
                    <a:pt x="17" y="149"/>
                    <a:pt x="15" y="149"/>
                    <a:pt x="13" y="150"/>
                  </a:cubicBezTo>
                  <a:cubicBezTo>
                    <a:pt x="10" y="150"/>
                    <a:pt x="8" y="151"/>
                    <a:pt x="5" y="151"/>
                  </a:cubicBezTo>
                  <a:cubicBezTo>
                    <a:pt x="6" y="154"/>
                    <a:pt x="6" y="154"/>
                    <a:pt x="6" y="154"/>
                  </a:cubicBezTo>
                  <a:cubicBezTo>
                    <a:pt x="9" y="154"/>
                    <a:pt x="9" y="154"/>
                    <a:pt x="9" y="154"/>
                  </a:cubicBezTo>
                  <a:cubicBezTo>
                    <a:pt x="8" y="151"/>
                    <a:pt x="8" y="149"/>
                    <a:pt x="7" y="147"/>
                  </a:cubicBezTo>
                  <a:cubicBezTo>
                    <a:pt x="6" y="146"/>
                    <a:pt x="6" y="144"/>
                    <a:pt x="6" y="143"/>
                  </a:cubicBezTo>
                  <a:cubicBezTo>
                    <a:pt x="6" y="142"/>
                    <a:pt x="6" y="142"/>
                    <a:pt x="6" y="142"/>
                  </a:cubicBezTo>
                  <a:cubicBezTo>
                    <a:pt x="6" y="142"/>
                    <a:pt x="6" y="142"/>
                    <a:pt x="6" y="142"/>
                  </a:cubicBezTo>
                  <a:cubicBezTo>
                    <a:pt x="13" y="128"/>
                    <a:pt x="20" y="114"/>
                    <a:pt x="29" y="101"/>
                  </a:cubicBezTo>
                  <a:cubicBezTo>
                    <a:pt x="54" y="65"/>
                    <a:pt x="85" y="37"/>
                    <a:pt x="119" y="11"/>
                  </a:cubicBezTo>
                  <a:cubicBezTo>
                    <a:pt x="122" y="9"/>
                    <a:pt x="126" y="8"/>
                    <a:pt x="130" y="7"/>
                  </a:cubicBezTo>
                  <a:cubicBezTo>
                    <a:pt x="128" y="4"/>
                    <a:pt x="128" y="4"/>
                    <a:pt x="128" y="4"/>
                  </a:cubicBezTo>
                  <a:cubicBezTo>
                    <a:pt x="126" y="5"/>
                    <a:pt x="126" y="5"/>
                    <a:pt x="126" y="5"/>
                  </a:cubicBezTo>
                  <a:cubicBezTo>
                    <a:pt x="126" y="7"/>
                    <a:pt x="127" y="8"/>
                    <a:pt x="127" y="9"/>
                  </a:cubicBezTo>
                  <a:cubicBezTo>
                    <a:pt x="130" y="8"/>
                    <a:pt x="130" y="8"/>
                    <a:pt x="130" y="8"/>
                  </a:cubicBezTo>
                  <a:cubicBezTo>
                    <a:pt x="128" y="6"/>
                    <a:pt x="128" y="6"/>
                    <a:pt x="128" y="6"/>
                  </a:cubicBezTo>
                  <a:cubicBezTo>
                    <a:pt x="130" y="8"/>
                    <a:pt x="130" y="8"/>
                    <a:pt x="130" y="8"/>
                  </a:cubicBezTo>
                  <a:cubicBezTo>
                    <a:pt x="133" y="7"/>
                    <a:pt x="133" y="7"/>
                    <a:pt x="133" y="7"/>
                  </a:cubicBezTo>
                  <a:cubicBezTo>
                    <a:pt x="132" y="6"/>
                    <a:pt x="132" y="4"/>
                    <a:pt x="131" y="3"/>
                  </a:cubicBezTo>
                  <a:cubicBezTo>
                    <a:pt x="130" y="0"/>
                    <a:pt x="130" y="0"/>
                    <a:pt x="130" y="0"/>
                  </a:cubicBezTo>
                  <a:cubicBezTo>
                    <a:pt x="127" y="1"/>
                    <a:pt x="127" y="1"/>
                    <a:pt x="127" y="1"/>
                  </a:cubicBezTo>
                  <a:cubicBezTo>
                    <a:pt x="124" y="3"/>
                    <a:pt x="120" y="3"/>
                    <a:pt x="116" y="6"/>
                  </a:cubicBezTo>
                  <a:cubicBezTo>
                    <a:pt x="81" y="32"/>
                    <a:pt x="49" y="61"/>
                    <a:pt x="24" y="97"/>
                  </a:cubicBezTo>
                  <a:cubicBezTo>
                    <a:pt x="15" y="111"/>
                    <a:pt x="8" y="125"/>
                    <a:pt x="1" y="139"/>
                  </a:cubicBezTo>
                  <a:cubicBezTo>
                    <a:pt x="1" y="139"/>
                    <a:pt x="1" y="139"/>
                    <a:pt x="1" y="139"/>
                  </a:cubicBezTo>
                  <a:cubicBezTo>
                    <a:pt x="0" y="141"/>
                    <a:pt x="0" y="142"/>
                    <a:pt x="0" y="143"/>
                  </a:cubicBezTo>
                  <a:cubicBezTo>
                    <a:pt x="0" y="145"/>
                    <a:pt x="1" y="147"/>
                    <a:pt x="1" y="149"/>
                  </a:cubicBezTo>
                  <a:cubicBezTo>
                    <a:pt x="2" y="151"/>
                    <a:pt x="3" y="153"/>
                    <a:pt x="3" y="155"/>
                  </a:cubicBezTo>
                  <a:cubicBezTo>
                    <a:pt x="4" y="158"/>
                    <a:pt x="4" y="158"/>
                    <a:pt x="4" y="158"/>
                  </a:cubicBezTo>
                  <a:cubicBezTo>
                    <a:pt x="7" y="157"/>
                    <a:pt x="7" y="157"/>
                    <a:pt x="7" y="157"/>
                  </a:cubicBezTo>
                  <a:cubicBezTo>
                    <a:pt x="9" y="157"/>
                    <a:pt x="11" y="156"/>
                    <a:pt x="14" y="156"/>
                  </a:cubicBezTo>
                  <a:cubicBezTo>
                    <a:pt x="16" y="155"/>
                    <a:pt x="19" y="155"/>
                    <a:pt x="22" y="152"/>
                  </a:cubicBezTo>
                  <a:cubicBezTo>
                    <a:pt x="27" y="148"/>
                    <a:pt x="29" y="142"/>
                    <a:pt x="32" y="137"/>
                  </a:cubicBezTo>
                  <a:cubicBezTo>
                    <a:pt x="53" y="97"/>
                    <a:pt x="79" y="60"/>
                    <a:pt x="112" y="29"/>
                  </a:cubicBezTo>
                  <a:cubicBezTo>
                    <a:pt x="118" y="22"/>
                    <a:pt x="125" y="17"/>
                    <a:pt x="132" y="11"/>
                  </a:cubicBezTo>
                  <a:cubicBezTo>
                    <a:pt x="134" y="9"/>
                    <a:pt x="134" y="9"/>
                    <a:pt x="134" y="9"/>
                  </a:cubicBezTo>
                  <a:cubicBezTo>
                    <a:pt x="133" y="7"/>
                    <a:pt x="133" y="7"/>
                    <a:pt x="133" y="7"/>
                  </a:cubicBezTo>
                  <a:cubicBezTo>
                    <a:pt x="130" y="8"/>
                    <a:pt x="130" y="8"/>
                    <a:pt x="130" y="8"/>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9">
              <a:extLst>
                <a:ext uri="{FF2B5EF4-FFF2-40B4-BE49-F238E27FC236}">
                  <a16:creationId xmlns:a16="http://schemas.microsoft.com/office/drawing/2014/main" id="{11338E58-B398-4649-948B-8EA0EA3E78CB}"/>
                </a:ext>
              </a:extLst>
            </p:cNvPr>
            <p:cNvSpPr>
              <a:spLocks/>
            </p:cNvSpPr>
            <p:nvPr/>
          </p:nvSpPr>
          <p:spPr bwMode="auto">
            <a:xfrm>
              <a:off x="1535" y="2868"/>
              <a:ext cx="129" cy="135"/>
            </a:xfrm>
            <a:custGeom>
              <a:avLst/>
              <a:gdLst>
                <a:gd name="T0" fmla="*/ 99 w 99"/>
                <a:gd name="T1" fmla="*/ 0 h 103"/>
                <a:gd name="T2" fmla="*/ 19 w 99"/>
                <a:gd name="T3" fmla="*/ 103 h 103"/>
                <a:gd name="T4" fmla="*/ 0 w 99"/>
                <a:gd name="T5" fmla="*/ 92 h 103"/>
                <a:gd name="T6" fmla="*/ 99 w 99"/>
                <a:gd name="T7" fmla="*/ 0 h 103"/>
              </a:gdLst>
              <a:ahLst/>
              <a:cxnLst>
                <a:cxn ang="0">
                  <a:pos x="T0" y="T1"/>
                </a:cxn>
                <a:cxn ang="0">
                  <a:pos x="T2" y="T3"/>
                </a:cxn>
                <a:cxn ang="0">
                  <a:pos x="T4" y="T5"/>
                </a:cxn>
                <a:cxn ang="0">
                  <a:pos x="T6" y="T7"/>
                </a:cxn>
              </a:cxnLst>
              <a:rect l="0" t="0" r="r" b="b"/>
              <a:pathLst>
                <a:path w="99" h="103">
                  <a:moveTo>
                    <a:pt x="99" y="0"/>
                  </a:moveTo>
                  <a:cubicBezTo>
                    <a:pt x="72" y="35"/>
                    <a:pt x="46" y="68"/>
                    <a:pt x="19" y="103"/>
                  </a:cubicBezTo>
                  <a:cubicBezTo>
                    <a:pt x="12" y="99"/>
                    <a:pt x="6" y="96"/>
                    <a:pt x="0" y="92"/>
                  </a:cubicBezTo>
                  <a:cubicBezTo>
                    <a:pt x="11" y="63"/>
                    <a:pt x="76" y="1"/>
                    <a:pt x="99" y="0"/>
                  </a:cubicBez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0">
              <a:extLst>
                <a:ext uri="{FF2B5EF4-FFF2-40B4-BE49-F238E27FC236}">
                  <a16:creationId xmlns:a16="http://schemas.microsoft.com/office/drawing/2014/main" id="{BBCD462F-83D6-45DE-8514-8B7D799B8BBE}"/>
                </a:ext>
              </a:extLst>
            </p:cNvPr>
            <p:cNvSpPr>
              <a:spLocks/>
            </p:cNvSpPr>
            <p:nvPr/>
          </p:nvSpPr>
          <p:spPr bwMode="auto">
            <a:xfrm>
              <a:off x="1530" y="2864"/>
              <a:ext cx="142" cy="143"/>
            </a:xfrm>
            <a:custGeom>
              <a:avLst/>
              <a:gdLst>
                <a:gd name="T0" fmla="*/ 103 w 109"/>
                <a:gd name="T1" fmla="*/ 3 h 109"/>
                <a:gd name="T2" fmla="*/ 101 w 109"/>
                <a:gd name="T3" fmla="*/ 1 h 109"/>
                <a:gd name="T4" fmla="*/ 20 w 109"/>
                <a:gd name="T5" fmla="*/ 104 h 109"/>
                <a:gd name="T6" fmla="*/ 23 w 109"/>
                <a:gd name="T7" fmla="*/ 106 h 109"/>
                <a:gd name="T8" fmla="*/ 24 w 109"/>
                <a:gd name="T9" fmla="*/ 103 h 109"/>
                <a:gd name="T10" fmla="*/ 5 w 109"/>
                <a:gd name="T11" fmla="*/ 93 h 109"/>
                <a:gd name="T12" fmla="*/ 4 w 109"/>
                <a:gd name="T13" fmla="*/ 95 h 109"/>
                <a:gd name="T14" fmla="*/ 7 w 109"/>
                <a:gd name="T15" fmla="*/ 96 h 109"/>
                <a:gd name="T16" fmla="*/ 23 w 109"/>
                <a:gd name="T17" fmla="*/ 70 h 109"/>
                <a:gd name="T18" fmla="*/ 66 w 109"/>
                <a:gd name="T19" fmla="*/ 27 h 109"/>
                <a:gd name="T20" fmla="*/ 88 w 109"/>
                <a:gd name="T21" fmla="*/ 12 h 109"/>
                <a:gd name="T22" fmla="*/ 103 w 109"/>
                <a:gd name="T23" fmla="*/ 6 h 109"/>
                <a:gd name="T24" fmla="*/ 103 w 109"/>
                <a:gd name="T25" fmla="*/ 3 h 109"/>
                <a:gd name="T26" fmla="*/ 101 w 109"/>
                <a:gd name="T27" fmla="*/ 1 h 109"/>
                <a:gd name="T28" fmla="*/ 103 w 109"/>
                <a:gd name="T29" fmla="*/ 3 h 109"/>
                <a:gd name="T30" fmla="*/ 103 w 109"/>
                <a:gd name="T31" fmla="*/ 0 h 109"/>
                <a:gd name="T32" fmla="*/ 91 w 109"/>
                <a:gd name="T33" fmla="*/ 3 h 109"/>
                <a:gd name="T34" fmla="*/ 39 w 109"/>
                <a:gd name="T35" fmla="*/ 44 h 109"/>
                <a:gd name="T36" fmla="*/ 15 w 109"/>
                <a:gd name="T37" fmla="*/ 70 h 109"/>
                <a:gd name="T38" fmla="*/ 1 w 109"/>
                <a:gd name="T39" fmla="*/ 94 h 109"/>
                <a:gd name="T40" fmla="*/ 0 w 109"/>
                <a:gd name="T41" fmla="*/ 97 h 109"/>
                <a:gd name="T42" fmla="*/ 2 w 109"/>
                <a:gd name="T43" fmla="*/ 98 h 109"/>
                <a:gd name="T44" fmla="*/ 21 w 109"/>
                <a:gd name="T45" fmla="*/ 108 h 109"/>
                <a:gd name="T46" fmla="*/ 24 w 109"/>
                <a:gd name="T47" fmla="*/ 109 h 109"/>
                <a:gd name="T48" fmla="*/ 25 w 109"/>
                <a:gd name="T49" fmla="*/ 107 h 109"/>
                <a:gd name="T50" fmla="*/ 105 w 109"/>
                <a:gd name="T51" fmla="*/ 5 h 109"/>
                <a:gd name="T52" fmla="*/ 109 w 109"/>
                <a:gd name="T53" fmla="*/ 0 h 109"/>
                <a:gd name="T54" fmla="*/ 103 w 109"/>
                <a:gd name="T55" fmla="*/ 0 h 109"/>
                <a:gd name="T56" fmla="*/ 103 w 109"/>
                <a:gd name="T57"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09">
                  <a:moveTo>
                    <a:pt x="103" y="3"/>
                  </a:moveTo>
                  <a:cubicBezTo>
                    <a:pt x="101" y="1"/>
                    <a:pt x="101" y="1"/>
                    <a:pt x="101" y="1"/>
                  </a:cubicBezTo>
                  <a:cubicBezTo>
                    <a:pt x="74" y="36"/>
                    <a:pt x="47" y="69"/>
                    <a:pt x="20" y="104"/>
                  </a:cubicBezTo>
                  <a:cubicBezTo>
                    <a:pt x="23" y="106"/>
                    <a:pt x="23" y="106"/>
                    <a:pt x="23" y="106"/>
                  </a:cubicBezTo>
                  <a:cubicBezTo>
                    <a:pt x="24" y="103"/>
                    <a:pt x="24" y="103"/>
                    <a:pt x="24" y="103"/>
                  </a:cubicBezTo>
                  <a:cubicBezTo>
                    <a:pt x="18" y="99"/>
                    <a:pt x="11" y="96"/>
                    <a:pt x="5" y="93"/>
                  </a:cubicBezTo>
                  <a:cubicBezTo>
                    <a:pt x="4" y="95"/>
                    <a:pt x="4" y="95"/>
                    <a:pt x="4" y="95"/>
                  </a:cubicBezTo>
                  <a:cubicBezTo>
                    <a:pt x="7" y="96"/>
                    <a:pt x="7" y="96"/>
                    <a:pt x="7" y="96"/>
                  </a:cubicBezTo>
                  <a:cubicBezTo>
                    <a:pt x="9" y="89"/>
                    <a:pt x="15" y="80"/>
                    <a:pt x="23" y="70"/>
                  </a:cubicBezTo>
                  <a:cubicBezTo>
                    <a:pt x="35" y="56"/>
                    <a:pt x="51" y="40"/>
                    <a:pt x="66" y="27"/>
                  </a:cubicBezTo>
                  <a:cubicBezTo>
                    <a:pt x="74" y="21"/>
                    <a:pt x="81" y="16"/>
                    <a:pt x="88" y="12"/>
                  </a:cubicBezTo>
                  <a:cubicBezTo>
                    <a:pt x="94" y="8"/>
                    <a:pt x="100" y="6"/>
                    <a:pt x="103" y="6"/>
                  </a:cubicBezTo>
                  <a:cubicBezTo>
                    <a:pt x="103" y="3"/>
                    <a:pt x="103" y="3"/>
                    <a:pt x="103" y="3"/>
                  </a:cubicBezTo>
                  <a:cubicBezTo>
                    <a:pt x="101" y="1"/>
                    <a:pt x="101" y="1"/>
                    <a:pt x="101" y="1"/>
                  </a:cubicBezTo>
                  <a:cubicBezTo>
                    <a:pt x="103" y="3"/>
                    <a:pt x="103" y="3"/>
                    <a:pt x="103" y="3"/>
                  </a:cubicBezTo>
                  <a:cubicBezTo>
                    <a:pt x="103" y="0"/>
                    <a:pt x="103" y="0"/>
                    <a:pt x="103" y="0"/>
                  </a:cubicBezTo>
                  <a:cubicBezTo>
                    <a:pt x="99" y="0"/>
                    <a:pt x="96" y="1"/>
                    <a:pt x="91" y="3"/>
                  </a:cubicBezTo>
                  <a:cubicBezTo>
                    <a:pt x="77" y="10"/>
                    <a:pt x="57" y="26"/>
                    <a:pt x="39" y="44"/>
                  </a:cubicBezTo>
                  <a:cubicBezTo>
                    <a:pt x="30" y="52"/>
                    <a:pt x="22" y="62"/>
                    <a:pt x="15" y="70"/>
                  </a:cubicBezTo>
                  <a:cubicBezTo>
                    <a:pt x="9" y="79"/>
                    <a:pt x="4" y="87"/>
                    <a:pt x="1" y="94"/>
                  </a:cubicBezTo>
                  <a:cubicBezTo>
                    <a:pt x="0" y="97"/>
                    <a:pt x="0" y="97"/>
                    <a:pt x="0" y="97"/>
                  </a:cubicBezTo>
                  <a:cubicBezTo>
                    <a:pt x="2" y="98"/>
                    <a:pt x="2" y="98"/>
                    <a:pt x="2" y="98"/>
                  </a:cubicBezTo>
                  <a:cubicBezTo>
                    <a:pt x="8" y="101"/>
                    <a:pt x="15" y="105"/>
                    <a:pt x="21" y="108"/>
                  </a:cubicBezTo>
                  <a:cubicBezTo>
                    <a:pt x="24" y="109"/>
                    <a:pt x="24" y="109"/>
                    <a:pt x="24" y="109"/>
                  </a:cubicBezTo>
                  <a:cubicBezTo>
                    <a:pt x="25" y="107"/>
                    <a:pt x="25" y="107"/>
                    <a:pt x="25" y="107"/>
                  </a:cubicBezTo>
                  <a:cubicBezTo>
                    <a:pt x="52" y="73"/>
                    <a:pt x="78" y="39"/>
                    <a:pt x="105" y="5"/>
                  </a:cubicBezTo>
                  <a:cubicBezTo>
                    <a:pt x="109" y="0"/>
                    <a:pt x="109" y="0"/>
                    <a:pt x="109" y="0"/>
                  </a:cubicBezTo>
                  <a:cubicBezTo>
                    <a:pt x="103" y="0"/>
                    <a:pt x="103" y="0"/>
                    <a:pt x="103" y="0"/>
                  </a:cubicBezTo>
                  <a:lnTo>
                    <a:pt x="103" y="3"/>
                  </a:ln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a:extLst>
                <a:ext uri="{FF2B5EF4-FFF2-40B4-BE49-F238E27FC236}">
                  <a16:creationId xmlns:a16="http://schemas.microsoft.com/office/drawing/2014/main" id="{CDB3B917-A8C3-4149-9CE1-80E3C0A3D358}"/>
                </a:ext>
              </a:extLst>
            </p:cNvPr>
            <p:cNvSpPr>
              <a:spLocks/>
            </p:cNvSpPr>
            <p:nvPr/>
          </p:nvSpPr>
          <p:spPr bwMode="auto">
            <a:xfrm>
              <a:off x="1714" y="2632"/>
              <a:ext cx="146" cy="114"/>
            </a:xfrm>
            <a:custGeom>
              <a:avLst/>
              <a:gdLst>
                <a:gd name="T0" fmla="*/ 112 w 112"/>
                <a:gd name="T1" fmla="*/ 86 h 87"/>
                <a:gd name="T2" fmla="*/ 0 w 112"/>
                <a:gd name="T3" fmla="*/ 2 h 87"/>
                <a:gd name="T4" fmla="*/ 30 w 112"/>
                <a:gd name="T5" fmla="*/ 10 h 87"/>
                <a:gd name="T6" fmla="*/ 106 w 112"/>
                <a:gd name="T7" fmla="*/ 80 h 87"/>
                <a:gd name="T8" fmla="*/ 112 w 112"/>
                <a:gd name="T9" fmla="*/ 86 h 87"/>
              </a:gdLst>
              <a:ahLst/>
              <a:cxnLst>
                <a:cxn ang="0">
                  <a:pos x="T0" y="T1"/>
                </a:cxn>
                <a:cxn ang="0">
                  <a:pos x="T2" y="T3"/>
                </a:cxn>
                <a:cxn ang="0">
                  <a:pos x="T4" y="T5"/>
                </a:cxn>
                <a:cxn ang="0">
                  <a:pos x="T6" y="T7"/>
                </a:cxn>
                <a:cxn ang="0">
                  <a:pos x="T8" y="T9"/>
                </a:cxn>
              </a:cxnLst>
              <a:rect l="0" t="0" r="r" b="b"/>
              <a:pathLst>
                <a:path w="112" h="87">
                  <a:moveTo>
                    <a:pt x="112" y="86"/>
                  </a:moveTo>
                  <a:cubicBezTo>
                    <a:pt x="80" y="87"/>
                    <a:pt x="7" y="32"/>
                    <a:pt x="0" y="2"/>
                  </a:cubicBezTo>
                  <a:cubicBezTo>
                    <a:pt x="11" y="0"/>
                    <a:pt x="21" y="2"/>
                    <a:pt x="30" y="10"/>
                  </a:cubicBezTo>
                  <a:cubicBezTo>
                    <a:pt x="55" y="33"/>
                    <a:pt x="80" y="56"/>
                    <a:pt x="106" y="80"/>
                  </a:cubicBezTo>
                  <a:cubicBezTo>
                    <a:pt x="107" y="81"/>
                    <a:pt x="109" y="83"/>
                    <a:pt x="112" y="8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2">
              <a:extLst>
                <a:ext uri="{FF2B5EF4-FFF2-40B4-BE49-F238E27FC236}">
                  <a16:creationId xmlns:a16="http://schemas.microsoft.com/office/drawing/2014/main" id="{B29B98AB-02C0-4358-883E-6DBF36456F3D}"/>
                </a:ext>
              </a:extLst>
            </p:cNvPr>
            <p:cNvSpPr>
              <a:spLocks/>
            </p:cNvSpPr>
            <p:nvPr/>
          </p:nvSpPr>
          <p:spPr bwMode="auto">
            <a:xfrm>
              <a:off x="1710" y="2629"/>
              <a:ext cx="159" cy="119"/>
            </a:xfrm>
            <a:custGeom>
              <a:avLst/>
              <a:gdLst>
                <a:gd name="T0" fmla="*/ 115 w 122"/>
                <a:gd name="T1" fmla="*/ 88 h 91"/>
                <a:gd name="T2" fmla="*/ 115 w 122"/>
                <a:gd name="T3" fmla="*/ 85 h 91"/>
                <a:gd name="T4" fmla="*/ 114 w 122"/>
                <a:gd name="T5" fmla="*/ 85 h 91"/>
                <a:gd name="T6" fmla="*/ 86 w 122"/>
                <a:gd name="T7" fmla="*/ 76 h 91"/>
                <a:gd name="T8" fmla="*/ 35 w 122"/>
                <a:gd name="T9" fmla="*/ 41 h 91"/>
                <a:gd name="T10" fmla="*/ 16 w 122"/>
                <a:gd name="T11" fmla="*/ 21 h 91"/>
                <a:gd name="T12" fmla="*/ 6 w 122"/>
                <a:gd name="T13" fmla="*/ 3 h 91"/>
                <a:gd name="T14" fmla="*/ 3 w 122"/>
                <a:gd name="T15" fmla="*/ 4 h 91"/>
                <a:gd name="T16" fmla="*/ 4 w 122"/>
                <a:gd name="T17" fmla="*/ 7 h 91"/>
                <a:gd name="T18" fmla="*/ 11 w 122"/>
                <a:gd name="T19" fmla="*/ 6 h 91"/>
                <a:gd name="T20" fmla="*/ 31 w 122"/>
                <a:gd name="T21" fmla="*/ 14 h 91"/>
                <a:gd name="T22" fmla="*/ 107 w 122"/>
                <a:gd name="T23" fmla="*/ 84 h 91"/>
                <a:gd name="T24" fmla="*/ 113 w 122"/>
                <a:gd name="T25" fmla="*/ 90 h 91"/>
                <a:gd name="T26" fmla="*/ 115 w 122"/>
                <a:gd name="T27" fmla="*/ 88 h 91"/>
                <a:gd name="T28" fmla="*/ 115 w 122"/>
                <a:gd name="T29" fmla="*/ 85 h 91"/>
                <a:gd name="T30" fmla="*/ 115 w 122"/>
                <a:gd name="T31" fmla="*/ 88 h 91"/>
                <a:gd name="T32" fmla="*/ 117 w 122"/>
                <a:gd name="T33" fmla="*/ 86 h 91"/>
                <a:gd name="T34" fmla="*/ 111 w 122"/>
                <a:gd name="T35" fmla="*/ 79 h 91"/>
                <a:gd name="T36" fmla="*/ 35 w 122"/>
                <a:gd name="T37" fmla="*/ 9 h 91"/>
                <a:gd name="T38" fmla="*/ 11 w 122"/>
                <a:gd name="T39" fmla="*/ 0 h 91"/>
                <a:gd name="T40" fmla="*/ 3 w 122"/>
                <a:gd name="T41" fmla="*/ 1 h 91"/>
                <a:gd name="T42" fmla="*/ 0 w 122"/>
                <a:gd name="T43" fmla="*/ 2 h 91"/>
                <a:gd name="T44" fmla="*/ 0 w 122"/>
                <a:gd name="T45" fmla="*/ 5 h 91"/>
                <a:gd name="T46" fmla="*/ 17 w 122"/>
                <a:gd name="T47" fmla="*/ 32 h 91"/>
                <a:gd name="T48" fmla="*/ 65 w 122"/>
                <a:gd name="T49" fmla="*/ 72 h 91"/>
                <a:gd name="T50" fmla="*/ 91 w 122"/>
                <a:gd name="T51" fmla="*/ 86 h 91"/>
                <a:gd name="T52" fmla="*/ 114 w 122"/>
                <a:gd name="T53" fmla="*/ 91 h 91"/>
                <a:gd name="T54" fmla="*/ 115 w 122"/>
                <a:gd name="T55" fmla="*/ 91 h 91"/>
                <a:gd name="T56" fmla="*/ 122 w 122"/>
                <a:gd name="T57" fmla="*/ 91 h 91"/>
                <a:gd name="T58" fmla="*/ 117 w 122"/>
                <a:gd name="T59" fmla="*/ 86 h 91"/>
                <a:gd name="T60" fmla="*/ 115 w 122"/>
                <a:gd name="T61"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91">
                  <a:moveTo>
                    <a:pt x="115" y="88"/>
                  </a:moveTo>
                  <a:cubicBezTo>
                    <a:pt x="115" y="85"/>
                    <a:pt x="115" y="85"/>
                    <a:pt x="115" y="85"/>
                  </a:cubicBezTo>
                  <a:cubicBezTo>
                    <a:pt x="114" y="85"/>
                    <a:pt x="114" y="85"/>
                    <a:pt x="114" y="85"/>
                  </a:cubicBezTo>
                  <a:cubicBezTo>
                    <a:pt x="107" y="85"/>
                    <a:pt x="97" y="82"/>
                    <a:pt x="86" y="76"/>
                  </a:cubicBezTo>
                  <a:cubicBezTo>
                    <a:pt x="69" y="68"/>
                    <a:pt x="50" y="55"/>
                    <a:pt x="35" y="41"/>
                  </a:cubicBezTo>
                  <a:cubicBezTo>
                    <a:pt x="28" y="34"/>
                    <a:pt x="21" y="27"/>
                    <a:pt x="16" y="21"/>
                  </a:cubicBezTo>
                  <a:cubicBezTo>
                    <a:pt x="11" y="14"/>
                    <a:pt x="7" y="8"/>
                    <a:pt x="6" y="3"/>
                  </a:cubicBezTo>
                  <a:cubicBezTo>
                    <a:pt x="3" y="4"/>
                    <a:pt x="3" y="4"/>
                    <a:pt x="3" y="4"/>
                  </a:cubicBezTo>
                  <a:cubicBezTo>
                    <a:pt x="4" y="7"/>
                    <a:pt x="4" y="7"/>
                    <a:pt x="4" y="7"/>
                  </a:cubicBezTo>
                  <a:cubicBezTo>
                    <a:pt x="7" y="7"/>
                    <a:pt x="9" y="6"/>
                    <a:pt x="11" y="6"/>
                  </a:cubicBezTo>
                  <a:cubicBezTo>
                    <a:pt x="19" y="6"/>
                    <a:pt x="25" y="9"/>
                    <a:pt x="31" y="14"/>
                  </a:cubicBezTo>
                  <a:cubicBezTo>
                    <a:pt x="56" y="37"/>
                    <a:pt x="81" y="61"/>
                    <a:pt x="107" y="84"/>
                  </a:cubicBezTo>
                  <a:cubicBezTo>
                    <a:pt x="108" y="85"/>
                    <a:pt x="110" y="87"/>
                    <a:pt x="113" y="90"/>
                  </a:cubicBezTo>
                  <a:cubicBezTo>
                    <a:pt x="115" y="88"/>
                    <a:pt x="115" y="88"/>
                    <a:pt x="115" y="88"/>
                  </a:cubicBezTo>
                  <a:cubicBezTo>
                    <a:pt x="115" y="85"/>
                    <a:pt x="115" y="85"/>
                    <a:pt x="115" y="85"/>
                  </a:cubicBezTo>
                  <a:cubicBezTo>
                    <a:pt x="115" y="88"/>
                    <a:pt x="115" y="88"/>
                    <a:pt x="115" y="88"/>
                  </a:cubicBezTo>
                  <a:cubicBezTo>
                    <a:pt x="117" y="86"/>
                    <a:pt x="117" y="86"/>
                    <a:pt x="117" y="86"/>
                  </a:cubicBezTo>
                  <a:cubicBezTo>
                    <a:pt x="114" y="83"/>
                    <a:pt x="113" y="81"/>
                    <a:pt x="111" y="79"/>
                  </a:cubicBezTo>
                  <a:cubicBezTo>
                    <a:pt x="86" y="56"/>
                    <a:pt x="60" y="33"/>
                    <a:pt x="35" y="9"/>
                  </a:cubicBezTo>
                  <a:cubicBezTo>
                    <a:pt x="28" y="3"/>
                    <a:pt x="20" y="0"/>
                    <a:pt x="11" y="0"/>
                  </a:cubicBezTo>
                  <a:cubicBezTo>
                    <a:pt x="9" y="0"/>
                    <a:pt x="6" y="1"/>
                    <a:pt x="3" y="1"/>
                  </a:cubicBezTo>
                  <a:cubicBezTo>
                    <a:pt x="0" y="2"/>
                    <a:pt x="0" y="2"/>
                    <a:pt x="0" y="2"/>
                  </a:cubicBezTo>
                  <a:cubicBezTo>
                    <a:pt x="0" y="5"/>
                    <a:pt x="0" y="5"/>
                    <a:pt x="0" y="5"/>
                  </a:cubicBezTo>
                  <a:cubicBezTo>
                    <a:pt x="2" y="13"/>
                    <a:pt x="8" y="22"/>
                    <a:pt x="17" y="32"/>
                  </a:cubicBezTo>
                  <a:cubicBezTo>
                    <a:pt x="29" y="46"/>
                    <a:pt x="47" y="60"/>
                    <a:pt x="65" y="72"/>
                  </a:cubicBezTo>
                  <a:cubicBezTo>
                    <a:pt x="74" y="77"/>
                    <a:pt x="83" y="82"/>
                    <a:pt x="91" y="86"/>
                  </a:cubicBezTo>
                  <a:cubicBezTo>
                    <a:pt x="100" y="89"/>
                    <a:pt x="107" y="91"/>
                    <a:pt x="114" y="91"/>
                  </a:cubicBezTo>
                  <a:cubicBezTo>
                    <a:pt x="115" y="91"/>
                    <a:pt x="115" y="91"/>
                    <a:pt x="115" y="91"/>
                  </a:cubicBezTo>
                  <a:cubicBezTo>
                    <a:pt x="122" y="91"/>
                    <a:pt x="122" y="91"/>
                    <a:pt x="122" y="91"/>
                  </a:cubicBezTo>
                  <a:cubicBezTo>
                    <a:pt x="117" y="86"/>
                    <a:pt x="117" y="86"/>
                    <a:pt x="117" y="86"/>
                  </a:cubicBezTo>
                  <a:cubicBezTo>
                    <a:pt x="115" y="88"/>
                    <a:pt x="115" y="88"/>
                    <a:pt x="115" y="88"/>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3">
              <a:extLst>
                <a:ext uri="{FF2B5EF4-FFF2-40B4-BE49-F238E27FC236}">
                  <a16:creationId xmlns:a16="http://schemas.microsoft.com/office/drawing/2014/main" id="{55A3D746-B8F3-4092-80A8-0C6CD2EFBD1D}"/>
                </a:ext>
              </a:extLst>
            </p:cNvPr>
            <p:cNvSpPr>
              <a:spLocks/>
            </p:cNvSpPr>
            <p:nvPr/>
          </p:nvSpPr>
          <p:spPr bwMode="auto">
            <a:xfrm>
              <a:off x="1599" y="2871"/>
              <a:ext cx="127" cy="154"/>
            </a:xfrm>
            <a:custGeom>
              <a:avLst/>
              <a:gdLst>
                <a:gd name="T0" fmla="*/ 97 w 97"/>
                <a:gd name="T1" fmla="*/ 0 h 118"/>
                <a:gd name="T2" fmla="*/ 24 w 97"/>
                <a:gd name="T3" fmla="*/ 107 h 118"/>
                <a:gd name="T4" fmla="*/ 0 w 97"/>
                <a:gd name="T5" fmla="*/ 111 h 118"/>
                <a:gd name="T6" fmla="*/ 97 w 97"/>
                <a:gd name="T7" fmla="*/ 0 h 118"/>
              </a:gdLst>
              <a:ahLst/>
              <a:cxnLst>
                <a:cxn ang="0">
                  <a:pos x="T0" y="T1"/>
                </a:cxn>
                <a:cxn ang="0">
                  <a:pos x="T2" y="T3"/>
                </a:cxn>
                <a:cxn ang="0">
                  <a:pos x="T4" y="T5"/>
                </a:cxn>
                <a:cxn ang="0">
                  <a:pos x="T6" y="T7"/>
                </a:cxn>
              </a:cxnLst>
              <a:rect l="0" t="0" r="r" b="b"/>
              <a:pathLst>
                <a:path w="97" h="118">
                  <a:moveTo>
                    <a:pt x="97" y="0"/>
                  </a:moveTo>
                  <a:cubicBezTo>
                    <a:pt x="73" y="35"/>
                    <a:pt x="49" y="71"/>
                    <a:pt x="24" y="107"/>
                  </a:cubicBezTo>
                  <a:cubicBezTo>
                    <a:pt x="17" y="117"/>
                    <a:pt x="15" y="118"/>
                    <a:pt x="0" y="111"/>
                  </a:cubicBezTo>
                  <a:cubicBezTo>
                    <a:pt x="24" y="66"/>
                    <a:pt x="55" y="28"/>
                    <a:pt x="97" y="0"/>
                  </a:cubicBez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4">
              <a:extLst>
                <a:ext uri="{FF2B5EF4-FFF2-40B4-BE49-F238E27FC236}">
                  <a16:creationId xmlns:a16="http://schemas.microsoft.com/office/drawing/2014/main" id="{7C2D6C81-A47C-4FED-93F9-9AF354AA8922}"/>
                </a:ext>
              </a:extLst>
            </p:cNvPr>
            <p:cNvSpPr>
              <a:spLocks/>
            </p:cNvSpPr>
            <p:nvPr/>
          </p:nvSpPr>
          <p:spPr bwMode="auto">
            <a:xfrm>
              <a:off x="1594" y="2857"/>
              <a:ext cx="147" cy="168"/>
            </a:xfrm>
            <a:custGeom>
              <a:avLst/>
              <a:gdLst>
                <a:gd name="T0" fmla="*/ 101 w 113"/>
                <a:gd name="T1" fmla="*/ 11 h 129"/>
                <a:gd name="T2" fmla="*/ 99 w 113"/>
                <a:gd name="T3" fmla="*/ 9 h 129"/>
                <a:gd name="T4" fmla="*/ 26 w 113"/>
                <a:gd name="T5" fmla="*/ 116 h 129"/>
                <a:gd name="T6" fmla="*/ 21 w 113"/>
                <a:gd name="T7" fmla="*/ 122 h 129"/>
                <a:gd name="T8" fmla="*/ 20 w 113"/>
                <a:gd name="T9" fmla="*/ 123 h 129"/>
                <a:gd name="T10" fmla="*/ 18 w 113"/>
                <a:gd name="T11" fmla="*/ 123 h 129"/>
                <a:gd name="T12" fmla="*/ 5 w 113"/>
                <a:gd name="T13" fmla="*/ 119 h 129"/>
                <a:gd name="T14" fmla="*/ 4 w 113"/>
                <a:gd name="T15" fmla="*/ 122 h 129"/>
                <a:gd name="T16" fmla="*/ 6 w 113"/>
                <a:gd name="T17" fmla="*/ 123 h 129"/>
                <a:gd name="T18" fmla="*/ 103 w 113"/>
                <a:gd name="T19" fmla="*/ 13 h 129"/>
                <a:gd name="T20" fmla="*/ 101 w 113"/>
                <a:gd name="T21" fmla="*/ 11 h 129"/>
                <a:gd name="T22" fmla="*/ 99 w 113"/>
                <a:gd name="T23" fmla="*/ 9 h 129"/>
                <a:gd name="T24" fmla="*/ 101 w 113"/>
                <a:gd name="T25" fmla="*/ 11 h 129"/>
                <a:gd name="T26" fmla="*/ 100 w 113"/>
                <a:gd name="T27" fmla="*/ 8 h 129"/>
                <a:gd name="T28" fmla="*/ 1 w 113"/>
                <a:gd name="T29" fmla="*/ 120 h 129"/>
                <a:gd name="T30" fmla="*/ 0 w 113"/>
                <a:gd name="T31" fmla="*/ 123 h 129"/>
                <a:gd name="T32" fmla="*/ 3 w 113"/>
                <a:gd name="T33" fmla="*/ 124 h 129"/>
                <a:gd name="T34" fmla="*/ 18 w 113"/>
                <a:gd name="T35" fmla="*/ 129 h 129"/>
                <a:gd name="T36" fmla="*/ 22 w 113"/>
                <a:gd name="T37" fmla="*/ 129 h 129"/>
                <a:gd name="T38" fmla="*/ 27 w 113"/>
                <a:gd name="T39" fmla="*/ 125 h 129"/>
                <a:gd name="T40" fmla="*/ 31 w 113"/>
                <a:gd name="T41" fmla="*/ 119 h 129"/>
                <a:gd name="T42" fmla="*/ 104 w 113"/>
                <a:gd name="T43" fmla="*/ 13 h 129"/>
                <a:gd name="T44" fmla="*/ 113 w 113"/>
                <a:gd name="T45" fmla="*/ 0 h 129"/>
                <a:gd name="T46" fmla="*/ 100 w 113"/>
                <a:gd name="T47" fmla="*/ 8 h 129"/>
                <a:gd name="T48" fmla="*/ 101 w 113"/>
                <a:gd name="T49"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129">
                  <a:moveTo>
                    <a:pt x="101" y="11"/>
                  </a:moveTo>
                  <a:cubicBezTo>
                    <a:pt x="99" y="9"/>
                    <a:pt x="99" y="9"/>
                    <a:pt x="99" y="9"/>
                  </a:cubicBezTo>
                  <a:cubicBezTo>
                    <a:pt x="75" y="45"/>
                    <a:pt x="50" y="80"/>
                    <a:pt x="26" y="116"/>
                  </a:cubicBezTo>
                  <a:cubicBezTo>
                    <a:pt x="24" y="119"/>
                    <a:pt x="22" y="121"/>
                    <a:pt x="21" y="122"/>
                  </a:cubicBezTo>
                  <a:cubicBezTo>
                    <a:pt x="21" y="123"/>
                    <a:pt x="20" y="123"/>
                    <a:pt x="20" y="123"/>
                  </a:cubicBezTo>
                  <a:cubicBezTo>
                    <a:pt x="19" y="123"/>
                    <a:pt x="19" y="123"/>
                    <a:pt x="18" y="123"/>
                  </a:cubicBezTo>
                  <a:cubicBezTo>
                    <a:pt x="16" y="123"/>
                    <a:pt x="12" y="122"/>
                    <a:pt x="5" y="119"/>
                  </a:cubicBezTo>
                  <a:cubicBezTo>
                    <a:pt x="4" y="122"/>
                    <a:pt x="4" y="122"/>
                    <a:pt x="4" y="122"/>
                  </a:cubicBezTo>
                  <a:cubicBezTo>
                    <a:pt x="6" y="123"/>
                    <a:pt x="6" y="123"/>
                    <a:pt x="6" y="123"/>
                  </a:cubicBezTo>
                  <a:cubicBezTo>
                    <a:pt x="30" y="78"/>
                    <a:pt x="61" y="41"/>
                    <a:pt x="103" y="13"/>
                  </a:cubicBezTo>
                  <a:cubicBezTo>
                    <a:pt x="101" y="11"/>
                    <a:pt x="101" y="11"/>
                    <a:pt x="101" y="11"/>
                  </a:cubicBezTo>
                  <a:cubicBezTo>
                    <a:pt x="99" y="9"/>
                    <a:pt x="99" y="9"/>
                    <a:pt x="99" y="9"/>
                  </a:cubicBezTo>
                  <a:cubicBezTo>
                    <a:pt x="101" y="11"/>
                    <a:pt x="101" y="11"/>
                    <a:pt x="101" y="11"/>
                  </a:cubicBezTo>
                  <a:cubicBezTo>
                    <a:pt x="100" y="8"/>
                    <a:pt x="100" y="8"/>
                    <a:pt x="100" y="8"/>
                  </a:cubicBezTo>
                  <a:cubicBezTo>
                    <a:pt x="57" y="36"/>
                    <a:pt x="25" y="75"/>
                    <a:pt x="1" y="120"/>
                  </a:cubicBezTo>
                  <a:cubicBezTo>
                    <a:pt x="0" y="123"/>
                    <a:pt x="0" y="123"/>
                    <a:pt x="0" y="123"/>
                  </a:cubicBezTo>
                  <a:cubicBezTo>
                    <a:pt x="3" y="124"/>
                    <a:pt x="3" y="124"/>
                    <a:pt x="3" y="124"/>
                  </a:cubicBezTo>
                  <a:cubicBezTo>
                    <a:pt x="9" y="128"/>
                    <a:pt x="14" y="129"/>
                    <a:pt x="18" y="129"/>
                  </a:cubicBezTo>
                  <a:cubicBezTo>
                    <a:pt x="19" y="129"/>
                    <a:pt x="21" y="129"/>
                    <a:pt x="22" y="129"/>
                  </a:cubicBezTo>
                  <a:cubicBezTo>
                    <a:pt x="24" y="128"/>
                    <a:pt x="25" y="127"/>
                    <a:pt x="27" y="125"/>
                  </a:cubicBezTo>
                  <a:cubicBezTo>
                    <a:pt x="28" y="124"/>
                    <a:pt x="29" y="122"/>
                    <a:pt x="31" y="119"/>
                  </a:cubicBezTo>
                  <a:cubicBezTo>
                    <a:pt x="55" y="84"/>
                    <a:pt x="80" y="48"/>
                    <a:pt x="104" y="13"/>
                  </a:cubicBezTo>
                  <a:cubicBezTo>
                    <a:pt x="113" y="0"/>
                    <a:pt x="113" y="0"/>
                    <a:pt x="113" y="0"/>
                  </a:cubicBezTo>
                  <a:cubicBezTo>
                    <a:pt x="100" y="8"/>
                    <a:pt x="100" y="8"/>
                    <a:pt x="100" y="8"/>
                  </a:cubicBezTo>
                  <a:lnTo>
                    <a:pt x="101" y="11"/>
                  </a:ln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5">
              <a:extLst>
                <a:ext uri="{FF2B5EF4-FFF2-40B4-BE49-F238E27FC236}">
                  <a16:creationId xmlns:a16="http://schemas.microsoft.com/office/drawing/2014/main" id="{0605FECE-F9E6-4191-9E7C-685DB1FCC901}"/>
                </a:ext>
              </a:extLst>
            </p:cNvPr>
            <p:cNvSpPr>
              <a:spLocks/>
            </p:cNvSpPr>
            <p:nvPr/>
          </p:nvSpPr>
          <p:spPr bwMode="auto">
            <a:xfrm>
              <a:off x="1848" y="2653"/>
              <a:ext cx="117" cy="90"/>
            </a:xfrm>
            <a:custGeom>
              <a:avLst/>
              <a:gdLst>
                <a:gd name="T0" fmla="*/ 2 w 89"/>
                <a:gd name="T1" fmla="*/ 0 h 69"/>
                <a:gd name="T2" fmla="*/ 31 w 89"/>
                <a:gd name="T3" fmla="*/ 13 h 69"/>
                <a:gd name="T4" fmla="*/ 83 w 89"/>
                <a:gd name="T5" fmla="*/ 61 h 69"/>
                <a:gd name="T6" fmla="*/ 89 w 89"/>
                <a:gd name="T7" fmla="*/ 69 h 69"/>
                <a:gd name="T8" fmla="*/ 81 w 89"/>
                <a:gd name="T9" fmla="*/ 69 h 69"/>
                <a:gd name="T10" fmla="*/ 70 w 89"/>
                <a:gd name="T11" fmla="*/ 68 h 69"/>
                <a:gd name="T12" fmla="*/ 0 w 89"/>
                <a:gd name="T13" fmla="*/ 5 h 69"/>
                <a:gd name="T14" fmla="*/ 2 w 89"/>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9">
                  <a:moveTo>
                    <a:pt x="2" y="0"/>
                  </a:moveTo>
                  <a:cubicBezTo>
                    <a:pt x="12" y="4"/>
                    <a:pt x="23" y="6"/>
                    <a:pt x="31" y="13"/>
                  </a:cubicBezTo>
                  <a:cubicBezTo>
                    <a:pt x="49" y="28"/>
                    <a:pt x="66" y="45"/>
                    <a:pt x="83" y="61"/>
                  </a:cubicBezTo>
                  <a:cubicBezTo>
                    <a:pt x="84" y="63"/>
                    <a:pt x="86" y="65"/>
                    <a:pt x="89" y="69"/>
                  </a:cubicBezTo>
                  <a:cubicBezTo>
                    <a:pt x="86" y="69"/>
                    <a:pt x="84" y="69"/>
                    <a:pt x="81" y="69"/>
                  </a:cubicBezTo>
                  <a:cubicBezTo>
                    <a:pt x="77" y="69"/>
                    <a:pt x="73" y="69"/>
                    <a:pt x="70" y="68"/>
                  </a:cubicBezTo>
                  <a:cubicBezTo>
                    <a:pt x="38" y="57"/>
                    <a:pt x="16" y="34"/>
                    <a:pt x="0" y="5"/>
                  </a:cubicBezTo>
                  <a:cubicBezTo>
                    <a:pt x="1" y="3"/>
                    <a:pt x="2" y="2"/>
                    <a:pt x="2" y="0"/>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6">
              <a:extLst>
                <a:ext uri="{FF2B5EF4-FFF2-40B4-BE49-F238E27FC236}">
                  <a16:creationId xmlns:a16="http://schemas.microsoft.com/office/drawing/2014/main" id="{D8F3E79E-5B7E-41DC-9DF7-4AFD973CFFD5}"/>
                </a:ext>
              </a:extLst>
            </p:cNvPr>
            <p:cNvSpPr>
              <a:spLocks/>
            </p:cNvSpPr>
            <p:nvPr/>
          </p:nvSpPr>
          <p:spPr bwMode="auto">
            <a:xfrm>
              <a:off x="1845" y="2648"/>
              <a:ext cx="129" cy="99"/>
            </a:xfrm>
            <a:custGeom>
              <a:avLst/>
              <a:gdLst>
                <a:gd name="T0" fmla="*/ 5 w 99"/>
                <a:gd name="T1" fmla="*/ 4 h 76"/>
                <a:gd name="T2" fmla="*/ 4 w 99"/>
                <a:gd name="T3" fmla="*/ 7 h 76"/>
                <a:gd name="T4" fmla="*/ 19 w 99"/>
                <a:gd name="T5" fmla="*/ 12 h 76"/>
                <a:gd name="T6" fmla="*/ 32 w 99"/>
                <a:gd name="T7" fmla="*/ 19 h 76"/>
                <a:gd name="T8" fmla="*/ 84 w 99"/>
                <a:gd name="T9" fmla="*/ 67 h 76"/>
                <a:gd name="T10" fmla="*/ 90 w 99"/>
                <a:gd name="T11" fmla="*/ 75 h 76"/>
                <a:gd name="T12" fmla="*/ 92 w 99"/>
                <a:gd name="T13" fmla="*/ 73 h 76"/>
                <a:gd name="T14" fmla="*/ 92 w 99"/>
                <a:gd name="T15" fmla="*/ 70 h 76"/>
                <a:gd name="T16" fmla="*/ 88 w 99"/>
                <a:gd name="T17" fmla="*/ 70 h 76"/>
                <a:gd name="T18" fmla="*/ 82 w 99"/>
                <a:gd name="T19" fmla="*/ 70 h 76"/>
                <a:gd name="T20" fmla="*/ 74 w 99"/>
                <a:gd name="T21" fmla="*/ 69 h 76"/>
                <a:gd name="T22" fmla="*/ 6 w 99"/>
                <a:gd name="T23" fmla="*/ 8 h 76"/>
                <a:gd name="T24" fmla="*/ 3 w 99"/>
                <a:gd name="T25" fmla="*/ 9 h 76"/>
                <a:gd name="T26" fmla="*/ 6 w 99"/>
                <a:gd name="T27" fmla="*/ 10 h 76"/>
                <a:gd name="T28" fmla="*/ 8 w 99"/>
                <a:gd name="T29" fmla="*/ 5 h 76"/>
                <a:gd name="T30" fmla="*/ 5 w 99"/>
                <a:gd name="T31" fmla="*/ 4 h 76"/>
                <a:gd name="T32" fmla="*/ 4 w 99"/>
                <a:gd name="T33" fmla="*/ 7 h 76"/>
                <a:gd name="T34" fmla="*/ 5 w 99"/>
                <a:gd name="T35" fmla="*/ 4 h 76"/>
                <a:gd name="T36" fmla="*/ 3 w 99"/>
                <a:gd name="T37" fmla="*/ 3 h 76"/>
                <a:gd name="T38" fmla="*/ 0 w 99"/>
                <a:gd name="T39" fmla="*/ 8 h 76"/>
                <a:gd name="T40" fmla="*/ 0 w 99"/>
                <a:gd name="T41" fmla="*/ 9 h 76"/>
                <a:gd name="T42" fmla="*/ 1 w 99"/>
                <a:gd name="T43" fmla="*/ 11 h 76"/>
                <a:gd name="T44" fmla="*/ 72 w 99"/>
                <a:gd name="T45" fmla="*/ 75 h 76"/>
                <a:gd name="T46" fmla="*/ 82 w 99"/>
                <a:gd name="T47" fmla="*/ 76 h 76"/>
                <a:gd name="T48" fmla="*/ 88 w 99"/>
                <a:gd name="T49" fmla="*/ 76 h 76"/>
                <a:gd name="T50" fmla="*/ 92 w 99"/>
                <a:gd name="T51" fmla="*/ 76 h 76"/>
                <a:gd name="T52" fmla="*/ 99 w 99"/>
                <a:gd name="T53" fmla="*/ 76 h 76"/>
                <a:gd name="T54" fmla="*/ 95 w 99"/>
                <a:gd name="T55" fmla="*/ 71 h 76"/>
                <a:gd name="T56" fmla="*/ 88 w 99"/>
                <a:gd name="T57" fmla="*/ 63 h 76"/>
                <a:gd name="T58" fmla="*/ 36 w 99"/>
                <a:gd name="T59" fmla="*/ 14 h 76"/>
                <a:gd name="T60" fmla="*/ 21 w 99"/>
                <a:gd name="T61" fmla="*/ 7 h 76"/>
                <a:gd name="T62" fmla="*/ 7 w 99"/>
                <a:gd name="T63" fmla="*/ 1 h 76"/>
                <a:gd name="T64" fmla="*/ 4 w 99"/>
                <a:gd name="T65" fmla="*/ 0 h 76"/>
                <a:gd name="T66" fmla="*/ 3 w 99"/>
                <a:gd name="T67" fmla="*/ 3 h 76"/>
                <a:gd name="T68" fmla="*/ 5 w 99"/>
                <a:gd name="T6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76">
                  <a:moveTo>
                    <a:pt x="5" y="4"/>
                  </a:moveTo>
                  <a:cubicBezTo>
                    <a:pt x="4" y="7"/>
                    <a:pt x="4" y="7"/>
                    <a:pt x="4" y="7"/>
                  </a:cubicBezTo>
                  <a:cubicBezTo>
                    <a:pt x="9" y="9"/>
                    <a:pt x="14" y="11"/>
                    <a:pt x="19" y="12"/>
                  </a:cubicBezTo>
                  <a:cubicBezTo>
                    <a:pt x="24" y="14"/>
                    <a:pt x="28" y="16"/>
                    <a:pt x="32" y="19"/>
                  </a:cubicBezTo>
                  <a:cubicBezTo>
                    <a:pt x="50" y="34"/>
                    <a:pt x="66" y="51"/>
                    <a:pt x="84" y="67"/>
                  </a:cubicBezTo>
                  <a:cubicBezTo>
                    <a:pt x="85" y="68"/>
                    <a:pt x="86" y="70"/>
                    <a:pt x="90" y="75"/>
                  </a:cubicBezTo>
                  <a:cubicBezTo>
                    <a:pt x="92" y="73"/>
                    <a:pt x="92" y="73"/>
                    <a:pt x="92" y="73"/>
                  </a:cubicBezTo>
                  <a:cubicBezTo>
                    <a:pt x="92" y="70"/>
                    <a:pt x="92" y="70"/>
                    <a:pt x="92" y="70"/>
                  </a:cubicBezTo>
                  <a:cubicBezTo>
                    <a:pt x="91" y="70"/>
                    <a:pt x="89" y="70"/>
                    <a:pt x="88" y="70"/>
                  </a:cubicBezTo>
                  <a:cubicBezTo>
                    <a:pt x="85" y="70"/>
                    <a:pt x="83" y="70"/>
                    <a:pt x="82" y="70"/>
                  </a:cubicBezTo>
                  <a:cubicBezTo>
                    <a:pt x="78" y="70"/>
                    <a:pt x="76" y="70"/>
                    <a:pt x="74" y="69"/>
                  </a:cubicBezTo>
                  <a:cubicBezTo>
                    <a:pt x="43" y="58"/>
                    <a:pt x="22" y="36"/>
                    <a:pt x="6" y="8"/>
                  </a:cubicBezTo>
                  <a:cubicBezTo>
                    <a:pt x="3" y="9"/>
                    <a:pt x="3" y="9"/>
                    <a:pt x="3" y="9"/>
                  </a:cubicBezTo>
                  <a:cubicBezTo>
                    <a:pt x="6" y="10"/>
                    <a:pt x="6" y="10"/>
                    <a:pt x="6" y="10"/>
                  </a:cubicBezTo>
                  <a:cubicBezTo>
                    <a:pt x="7" y="9"/>
                    <a:pt x="7" y="7"/>
                    <a:pt x="8" y="5"/>
                  </a:cubicBezTo>
                  <a:cubicBezTo>
                    <a:pt x="5" y="4"/>
                    <a:pt x="5" y="4"/>
                    <a:pt x="5" y="4"/>
                  </a:cubicBezTo>
                  <a:cubicBezTo>
                    <a:pt x="4" y="7"/>
                    <a:pt x="4" y="7"/>
                    <a:pt x="4" y="7"/>
                  </a:cubicBezTo>
                  <a:cubicBezTo>
                    <a:pt x="5" y="4"/>
                    <a:pt x="5" y="4"/>
                    <a:pt x="5" y="4"/>
                  </a:cubicBezTo>
                  <a:cubicBezTo>
                    <a:pt x="3" y="3"/>
                    <a:pt x="3" y="3"/>
                    <a:pt x="3" y="3"/>
                  </a:cubicBezTo>
                  <a:cubicBezTo>
                    <a:pt x="2" y="5"/>
                    <a:pt x="1" y="6"/>
                    <a:pt x="0" y="8"/>
                  </a:cubicBezTo>
                  <a:cubicBezTo>
                    <a:pt x="0" y="9"/>
                    <a:pt x="0" y="9"/>
                    <a:pt x="0" y="9"/>
                  </a:cubicBezTo>
                  <a:cubicBezTo>
                    <a:pt x="1" y="11"/>
                    <a:pt x="1" y="11"/>
                    <a:pt x="1" y="11"/>
                  </a:cubicBezTo>
                  <a:cubicBezTo>
                    <a:pt x="17" y="39"/>
                    <a:pt x="39" y="63"/>
                    <a:pt x="72" y="75"/>
                  </a:cubicBezTo>
                  <a:cubicBezTo>
                    <a:pt x="75" y="76"/>
                    <a:pt x="78" y="76"/>
                    <a:pt x="82" y="76"/>
                  </a:cubicBezTo>
                  <a:cubicBezTo>
                    <a:pt x="83" y="76"/>
                    <a:pt x="85" y="76"/>
                    <a:pt x="88" y="76"/>
                  </a:cubicBezTo>
                  <a:cubicBezTo>
                    <a:pt x="89" y="76"/>
                    <a:pt x="90" y="76"/>
                    <a:pt x="92" y="76"/>
                  </a:cubicBezTo>
                  <a:cubicBezTo>
                    <a:pt x="99" y="76"/>
                    <a:pt x="99" y="76"/>
                    <a:pt x="99" y="76"/>
                  </a:cubicBezTo>
                  <a:cubicBezTo>
                    <a:pt x="95" y="71"/>
                    <a:pt x="95" y="71"/>
                    <a:pt x="95" y="71"/>
                  </a:cubicBezTo>
                  <a:cubicBezTo>
                    <a:pt x="91" y="67"/>
                    <a:pt x="90" y="65"/>
                    <a:pt x="88" y="63"/>
                  </a:cubicBezTo>
                  <a:cubicBezTo>
                    <a:pt x="71" y="46"/>
                    <a:pt x="54" y="29"/>
                    <a:pt x="36" y="14"/>
                  </a:cubicBezTo>
                  <a:cubicBezTo>
                    <a:pt x="31" y="11"/>
                    <a:pt x="26" y="8"/>
                    <a:pt x="21" y="7"/>
                  </a:cubicBezTo>
                  <a:cubicBezTo>
                    <a:pt x="16" y="5"/>
                    <a:pt x="11" y="3"/>
                    <a:pt x="7" y="1"/>
                  </a:cubicBezTo>
                  <a:cubicBezTo>
                    <a:pt x="4" y="0"/>
                    <a:pt x="4" y="0"/>
                    <a:pt x="4" y="0"/>
                  </a:cubicBezTo>
                  <a:cubicBezTo>
                    <a:pt x="3" y="3"/>
                    <a:pt x="3" y="3"/>
                    <a:pt x="3" y="3"/>
                  </a:cubicBezTo>
                  <a:cubicBezTo>
                    <a:pt x="5" y="4"/>
                    <a:pt x="5" y="4"/>
                    <a:pt x="5" y="4"/>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7">
              <a:extLst>
                <a:ext uri="{FF2B5EF4-FFF2-40B4-BE49-F238E27FC236}">
                  <a16:creationId xmlns:a16="http://schemas.microsoft.com/office/drawing/2014/main" id="{F1903D1B-E4E6-48A5-B31B-56DA032B455F}"/>
                </a:ext>
              </a:extLst>
            </p:cNvPr>
            <p:cNvSpPr>
              <a:spLocks/>
            </p:cNvSpPr>
            <p:nvPr/>
          </p:nvSpPr>
          <p:spPr bwMode="auto">
            <a:xfrm>
              <a:off x="1361" y="2883"/>
              <a:ext cx="56" cy="55"/>
            </a:xfrm>
            <a:custGeom>
              <a:avLst/>
              <a:gdLst>
                <a:gd name="T0" fmla="*/ 43 w 43"/>
                <a:gd name="T1" fmla="*/ 16 h 42"/>
                <a:gd name="T2" fmla="*/ 18 w 43"/>
                <a:gd name="T3" fmla="*/ 41 h 42"/>
                <a:gd name="T4" fmla="*/ 0 w 43"/>
                <a:gd name="T5" fmla="*/ 26 h 42"/>
                <a:gd name="T6" fmla="*/ 26 w 43"/>
                <a:gd name="T7" fmla="*/ 0 h 42"/>
                <a:gd name="T8" fmla="*/ 43 w 43"/>
                <a:gd name="T9" fmla="*/ 16 h 42"/>
              </a:gdLst>
              <a:ahLst/>
              <a:cxnLst>
                <a:cxn ang="0">
                  <a:pos x="T0" y="T1"/>
                </a:cxn>
                <a:cxn ang="0">
                  <a:pos x="T2" y="T3"/>
                </a:cxn>
                <a:cxn ang="0">
                  <a:pos x="T4" y="T5"/>
                </a:cxn>
                <a:cxn ang="0">
                  <a:pos x="T6" y="T7"/>
                </a:cxn>
                <a:cxn ang="0">
                  <a:pos x="T8" y="T9"/>
                </a:cxn>
              </a:cxnLst>
              <a:rect l="0" t="0" r="r" b="b"/>
              <a:pathLst>
                <a:path w="43" h="42">
                  <a:moveTo>
                    <a:pt x="43" y="16"/>
                  </a:moveTo>
                  <a:cubicBezTo>
                    <a:pt x="43" y="28"/>
                    <a:pt x="31" y="41"/>
                    <a:pt x="18" y="41"/>
                  </a:cubicBezTo>
                  <a:cubicBezTo>
                    <a:pt x="7" y="42"/>
                    <a:pt x="0" y="36"/>
                    <a:pt x="0" y="26"/>
                  </a:cubicBezTo>
                  <a:cubicBezTo>
                    <a:pt x="0" y="14"/>
                    <a:pt x="13" y="1"/>
                    <a:pt x="26" y="0"/>
                  </a:cubicBezTo>
                  <a:cubicBezTo>
                    <a:pt x="35" y="0"/>
                    <a:pt x="43" y="7"/>
                    <a:pt x="43" y="1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8">
              <a:extLst>
                <a:ext uri="{FF2B5EF4-FFF2-40B4-BE49-F238E27FC236}">
                  <a16:creationId xmlns:a16="http://schemas.microsoft.com/office/drawing/2014/main" id="{2338392A-6E2A-4AF5-81C7-7567C4EEB75A}"/>
                </a:ext>
              </a:extLst>
            </p:cNvPr>
            <p:cNvSpPr>
              <a:spLocks/>
            </p:cNvSpPr>
            <p:nvPr/>
          </p:nvSpPr>
          <p:spPr bwMode="auto">
            <a:xfrm>
              <a:off x="1357" y="2879"/>
              <a:ext cx="64" cy="61"/>
            </a:xfrm>
            <a:custGeom>
              <a:avLst/>
              <a:gdLst>
                <a:gd name="T0" fmla="*/ 46 w 49"/>
                <a:gd name="T1" fmla="*/ 19 h 47"/>
                <a:gd name="T2" fmla="*/ 43 w 49"/>
                <a:gd name="T3" fmla="*/ 19 h 47"/>
                <a:gd name="T4" fmla="*/ 43 w 49"/>
                <a:gd name="T5" fmla="*/ 20 h 47"/>
                <a:gd name="T6" fmla="*/ 36 w 49"/>
                <a:gd name="T7" fmla="*/ 34 h 47"/>
                <a:gd name="T8" fmla="*/ 21 w 49"/>
                <a:gd name="T9" fmla="*/ 41 h 47"/>
                <a:gd name="T10" fmla="*/ 20 w 49"/>
                <a:gd name="T11" fmla="*/ 41 h 47"/>
                <a:gd name="T12" fmla="*/ 10 w 49"/>
                <a:gd name="T13" fmla="*/ 38 h 47"/>
                <a:gd name="T14" fmla="*/ 6 w 49"/>
                <a:gd name="T15" fmla="*/ 29 h 47"/>
                <a:gd name="T16" fmla="*/ 6 w 49"/>
                <a:gd name="T17" fmla="*/ 29 h 47"/>
                <a:gd name="T18" fmla="*/ 13 w 49"/>
                <a:gd name="T19" fmla="*/ 14 h 47"/>
                <a:gd name="T20" fmla="*/ 29 w 49"/>
                <a:gd name="T21" fmla="*/ 6 h 47"/>
                <a:gd name="T22" fmla="*/ 29 w 49"/>
                <a:gd name="T23" fmla="*/ 6 h 47"/>
                <a:gd name="T24" fmla="*/ 39 w 49"/>
                <a:gd name="T25" fmla="*/ 10 h 47"/>
                <a:gd name="T26" fmla="*/ 43 w 49"/>
                <a:gd name="T27" fmla="*/ 19 h 47"/>
                <a:gd name="T28" fmla="*/ 46 w 49"/>
                <a:gd name="T29" fmla="*/ 19 h 47"/>
                <a:gd name="T30" fmla="*/ 43 w 49"/>
                <a:gd name="T31" fmla="*/ 19 h 47"/>
                <a:gd name="T32" fmla="*/ 46 w 49"/>
                <a:gd name="T33" fmla="*/ 19 h 47"/>
                <a:gd name="T34" fmla="*/ 49 w 49"/>
                <a:gd name="T35" fmla="*/ 19 h 47"/>
                <a:gd name="T36" fmla="*/ 43 w 49"/>
                <a:gd name="T37" fmla="*/ 6 h 47"/>
                <a:gd name="T38" fmla="*/ 29 w 49"/>
                <a:gd name="T39" fmla="*/ 0 h 47"/>
                <a:gd name="T40" fmla="*/ 28 w 49"/>
                <a:gd name="T41" fmla="*/ 0 h 47"/>
                <a:gd name="T42" fmla="*/ 9 w 49"/>
                <a:gd name="T43" fmla="*/ 10 h 47"/>
                <a:gd name="T44" fmla="*/ 0 w 49"/>
                <a:gd name="T45" fmla="*/ 29 h 47"/>
                <a:gd name="T46" fmla="*/ 0 w 49"/>
                <a:gd name="T47" fmla="*/ 29 h 47"/>
                <a:gd name="T48" fmla="*/ 6 w 49"/>
                <a:gd name="T49" fmla="*/ 43 h 47"/>
                <a:gd name="T50" fmla="*/ 20 w 49"/>
                <a:gd name="T51" fmla="*/ 47 h 47"/>
                <a:gd name="T52" fmla="*/ 21 w 49"/>
                <a:gd name="T53" fmla="*/ 47 h 47"/>
                <a:gd name="T54" fmla="*/ 40 w 49"/>
                <a:gd name="T55" fmla="*/ 38 h 47"/>
                <a:gd name="T56" fmla="*/ 49 w 49"/>
                <a:gd name="T57" fmla="*/ 20 h 47"/>
                <a:gd name="T58" fmla="*/ 49 w 49"/>
                <a:gd name="T59" fmla="*/ 19 h 47"/>
                <a:gd name="T60" fmla="*/ 49 w 49"/>
                <a:gd name="T61" fmla="*/ 19 h 47"/>
                <a:gd name="T62" fmla="*/ 46 w 49"/>
                <a:gd name="T63"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7">
                  <a:moveTo>
                    <a:pt x="46" y="19"/>
                  </a:moveTo>
                  <a:cubicBezTo>
                    <a:pt x="43" y="19"/>
                    <a:pt x="43" y="19"/>
                    <a:pt x="43" y="19"/>
                  </a:cubicBezTo>
                  <a:cubicBezTo>
                    <a:pt x="43" y="20"/>
                    <a:pt x="43" y="20"/>
                    <a:pt x="43" y="20"/>
                  </a:cubicBezTo>
                  <a:cubicBezTo>
                    <a:pt x="43" y="25"/>
                    <a:pt x="40" y="30"/>
                    <a:pt x="36" y="34"/>
                  </a:cubicBezTo>
                  <a:cubicBezTo>
                    <a:pt x="32" y="38"/>
                    <a:pt x="26" y="41"/>
                    <a:pt x="21" y="41"/>
                  </a:cubicBezTo>
                  <a:cubicBezTo>
                    <a:pt x="20" y="41"/>
                    <a:pt x="20" y="41"/>
                    <a:pt x="20" y="41"/>
                  </a:cubicBezTo>
                  <a:cubicBezTo>
                    <a:pt x="16" y="41"/>
                    <a:pt x="12" y="40"/>
                    <a:pt x="10" y="38"/>
                  </a:cubicBezTo>
                  <a:cubicBezTo>
                    <a:pt x="7" y="36"/>
                    <a:pt x="6" y="33"/>
                    <a:pt x="6" y="29"/>
                  </a:cubicBezTo>
                  <a:cubicBezTo>
                    <a:pt x="6" y="29"/>
                    <a:pt x="6" y="29"/>
                    <a:pt x="6" y="29"/>
                  </a:cubicBezTo>
                  <a:cubicBezTo>
                    <a:pt x="6" y="24"/>
                    <a:pt x="9" y="18"/>
                    <a:pt x="13" y="14"/>
                  </a:cubicBezTo>
                  <a:cubicBezTo>
                    <a:pt x="18" y="10"/>
                    <a:pt x="24" y="7"/>
                    <a:pt x="29" y="6"/>
                  </a:cubicBezTo>
                  <a:cubicBezTo>
                    <a:pt x="29" y="6"/>
                    <a:pt x="29" y="6"/>
                    <a:pt x="29" y="6"/>
                  </a:cubicBezTo>
                  <a:cubicBezTo>
                    <a:pt x="33" y="6"/>
                    <a:pt x="37" y="8"/>
                    <a:pt x="39" y="10"/>
                  </a:cubicBezTo>
                  <a:cubicBezTo>
                    <a:pt x="41" y="12"/>
                    <a:pt x="43" y="15"/>
                    <a:pt x="43" y="19"/>
                  </a:cubicBezTo>
                  <a:cubicBezTo>
                    <a:pt x="46" y="19"/>
                    <a:pt x="46" y="19"/>
                    <a:pt x="46" y="19"/>
                  </a:cubicBezTo>
                  <a:cubicBezTo>
                    <a:pt x="43" y="19"/>
                    <a:pt x="43" y="19"/>
                    <a:pt x="43" y="19"/>
                  </a:cubicBezTo>
                  <a:cubicBezTo>
                    <a:pt x="46" y="19"/>
                    <a:pt x="46" y="19"/>
                    <a:pt x="46" y="19"/>
                  </a:cubicBezTo>
                  <a:cubicBezTo>
                    <a:pt x="49" y="19"/>
                    <a:pt x="49" y="19"/>
                    <a:pt x="49" y="19"/>
                  </a:cubicBezTo>
                  <a:cubicBezTo>
                    <a:pt x="49" y="14"/>
                    <a:pt x="47" y="9"/>
                    <a:pt x="43" y="6"/>
                  </a:cubicBezTo>
                  <a:cubicBezTo>
                    <a:pt x="40" y="2"/>
                    <a:pt x="35" y="0"/>
                    <a:pt x="29" y="0"/>
                  </a:cubicBezTo>
                  <a:cubicBezTo>
                    <a:pt x="28" y="0"/>
                    <a:pt x="28" y="0"/>
                    <a:pt x="28" y="0"/>
                  </a:cubicBezTo>
                  <a:cubicBezTo>
                    <a:pt x="21" y="1"/>
                    <a:pt x="14" y="4"/>
                    <a:pt x="9" y="10"/>
                  </a:cubicBezTo>
                  <a:cubicBezTo>
                    <a:pt x="4" y="15"/>
                    <a:pt x="0" y="22"/>
                    <a:pt x="0" y="29"/>
                  </a:cubicBezTo>
                  <a:cubicBezTo>
                    <a:pt x="0" y="29"/>
                    <a:pt x="0" y="29"/>
                    <a:pt x="0" y="29"/>
                  </a:cubicBezTo>
                  <a:cubicBezTo>
                    <a:pt x="0" y="35"/>
                    <a:pt x="2" y="39"/>
                    <a:pt x="6" y="43"/>
                  </a:cubicBezTo>
                  <a:cubicBezTo>
                    <a:pt x="9" y="46"/>
                    <a:pt x="14" y="47"/>
                    <a:pt x="20" y="47"/>
                  </a:cubicBezTo>
                  <a:cubicBezTo>
                    <a:pt x="20" y="47"/>
                    <a:pt x="21" y="47"/>
                    <a:pt x="21" y="47"/>
                  </a:cubicBezTo>
                  <a:cubicBezTo>
                    <a:pt x="28" y="47"/>
                    <a:pt x="35" y="43"/>
                    <a:pt x="40" y="38"/>
                  </a:cubicBezTo>
                  <a:cubicBezTo>
                    <a:pt x="45" y="33"/>
                    <a:pt x="49" y="27"/>
                    <a:pt x="49" y="20"/>
                  </a:cubicBezTo>
                  <a:cubicBezTo>
                    <a:pt x="49" y="19"/>
                    <a:pt x="49" y="19"/>
                    <a:pt x="49" y="19"/>
                  </a:cubicBezTo>
                  <a:cubicBezTo>
                    <a:pt x="49" y="19"/>
                    <a:pt x="49" y="19"/>
                    <a:pt x="49" y="19"/>
                  </a:cubicBezTo>
                  <a:cubicBezTo>
                    <a:pt x="46" y="19"/>
                    <a:pt x="46" y="19"/>
                    <a:pt x="46" y="19"/>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9">
              <a:extLst>
                <a:ext uri="{FF2B5EF4-FFF2-40B4-BE49-F238E27FC236}">
                  <a16:creationId xmlns:a16="http://schemas.microsoft.com/office/drawing/2014/main" id="{DFA56425-394A-4253-B7CA-41D881739281}"/>
                </a:ext>
              </a:extLst>
            </p:cNvPr>
            <p:cNvSpPr>
              <a:spLocks/>
            </p:cNvSpPr>
            <p:nvPr/>
          </p:nvSpPr>
          <p:spPr bwMode="auto">
            <a:xfrm>
              <a:off x="1477" y="2909"/>
              <a:ext cx="76" cy="63"/>
            </a:xfrm>
            <a:custGeom>
              <a:avLst/>
              <a:gdLst>
                <a:gd name="T0" fmla="*/ 58 w 58"/>
                <a:gd name="T1" fmla="*/ 1 h 48"/>
                <a:gd name="T2" fmla="*/ 20 w 58"/>
                <a:gd name="T3" fmla="*/ 44 h 48"/>
                <a:gd name="T4" fmla="*/ 0 w 58"/>
                <a:gd name="T5" fmla="*/ 48 h 48"/>
                <a:gd name="T6" fmla="*/ 58 w 58"/>
                <a:gd name="T7" fmla="*/ 1 h 48"/>
              </a:gdLst>
              <a:ahLst/>
              <a:cxnLst>
                <a:cxn ang="0">
                  <a:pos x="T0" y="T1"/>
                </a:cxn>
                <a:cxn ang="0">
                  <a:pos x="T2" y="T3"/>
                </a:cxn>
                <a:cxn ang="0">
                  <a:pos x="T4" y="T5"/>
                </a:cxn>
                <a:cxn ang="0">
                  <a:pos x="T6" y="T7"/>
                </a:cxn>
              </a:cxnLst>
              <a:rect l="0" t="0" r="r" b="b"/>
              <a:pathLst>
                <a:path w="58" h="48">
                  <a:moveTo>
                    <a:pt x="58" y="1"/>
                  </a:moveTo>
                  <a:cubicBezTo>
                    <a:pt x="45" y="16"/>
                    <a:pt x="33" y="31"/>
                    <a:pt x="20" y="44"/>
                  </a:cubicBezTo>
                  <a:cubicBezTo>
                    <a:pt x="16" y="48"/>
                    <a:pt x="8" y="47"/>
                    <a:pt x="0" y="48"/>
                  </a:cubicBezTo>
                  <a:cubicBezTo>
                    <a:pt x="8" y="20"/>
                    <a:pt x="33" y="0"/>
                    <a:pt x="58" y="1"/>
                  </a:cubicBez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0">
              <a:extLst>
                <a:ext uri="{FF2B5EF4-FFF2-40B4-BE49-F238E27FC236}">
                  <a16:creationId xmlns:a16="http://schemas.microsoft.com/office/drawing/2014/main" id="{0D100A9D-072C-48DC-B8E6-13C99A980451}"/>
                </a:ext>
              </a:extLst>
            </p:cNvPr>
            <p:cNvSpPr>
              <a:spLocks/>
            </p:cNvSpPr>
            <p:nvPr/>
          </p:nvSpPr>
          <p:spPr bwMode="auto">
            <a:xfrm>
              <a:off x="1471" y="2906"/>
              <a:ext cx="90" cy="71"/>
            </a:xfrm>
            <a:custGeom>
              <a:avLst/>
              <a:gdLst>
                <a:gd name="T0" fmla="*/ 63 w 69"/>
                <a:gd name="T1" fmla="*/ 3 h 54"/>
                <a:gd name="T2" fmla="*/ 60 w 69"/>
                <a:gd name="T3" fmla="*/ 1 h 54"/>
                <a:gd name="T4" fmla="*/ 23 w 69"/>
                <a:gd name="T5" fmla="*/ 44 h 54"/>
                <a:gd name="T6" fmla="*/ 21 w 69"/>
                <a:gd name="T7" fmla="*/ 45 h 54"/>
                <a:gd name="T8" fmla="*/ 13 w 69"/>
                <a:gd name="T9" fmla="*/ 46 h 54"/>
                <a:gd name="T10" fmla="*/ 4 w 69"/>
                <a:gd name="T11" fmla="*/ 47 h 54"/>
                <a:gd name="T12" fmla="*/ 5 w 69"/>
                <a:gd name="T13" fmla="*/ 50 h 54"/>
                <a:gd name="T14" fmla="*/ 8 w 69"/>
                <a:gd name="T15" fmla="*/ 51 h 54"/>
                <a:gd name="T16" fmla="*/ 29 w 69"/>
                <a:gd name="T17" fmla="*/ 18 h 54"/>
                <a:gd name="T18" fmla="*/ 61 w 69"/>
                <a:gd name="T19" fmla="*/ 6 h 54"/>
                <a:gd name="T20" fmla="*/ 63 w 69"/>
                <a:gd name="T21" fmla="*/ 6 h 54"/>
                <a:gd name="T22" fmla="*/ 63 w 69"/>
                <a:gd name="T23" fmla="*/ 3 h 54"/>
                <a:gd name="T24" fmla="*/ 60 w 69"/>
                <a:gd name="T25" fmla="*/ 1 h 54"/>
                <a:gd name="T26" fmla="*/ 63 w 69"/>
                <a:gd name="T27" fmla="*/ 3 h 54"/>
                <a:gd name="T28" fmla="*/ 63 w 69"/>
                <a:gd name="T29" fmla="*/ 0 h 54"/>
                <a:gd name="T30" fmla="*/ 61 w 69"/>
                <a:gd name="T31" fmla="*/ 0 h 54"/>
                <a:gd name="T32" fmla="*/ 25 w 69"/>
                <a:gd name="T33" fmla="*/ 14 h 54"/>
                <a:gd name="T34" fmla="*/ 2 w 69"/>
                <a:gd name="T35" fmla="*/ 49 h 54"/>
                <a:gd name="T36" fmla="*/ 0 w 69"/>
                <a:gd name="T37" fmla="*/ 54 h 54"/>
                <a:gd name="T38" fmla="*/ 5 w 69"/>
                <a:gd name="T39" fmla="*/ 53 h 54"/>
                <a:gd name="T40" fmla="*/ 17 w 69"/>
                <a:gd name="T41" fmla="*/ 52 h 54"/>
                <a:gd name="T42" fmla="*/ 22 w 69"/>
                <a:gd name="T43" fmla="*/ 51 h 54"/>
                <a:gd name="T44" fmla="*/ 27 w 69"/>
                <a:gd name="T45" fmla="*/ 48 h 54"/>
                <a:gd name="T46" fmla="*/ 65 w 69"/>
                <a:gd name="T47" fmla="*/ 5 h 54"/>
                <a:gd name="T48" fmla="*/ 69 w 69"/>
                <a:gd name="T49" fmla="*/ 0 h 54"/>
                <a:gd name="T50" fmla="*/ 63 w 69"/>
                <a:gd name="T51" fmla="*/ 0 h 54"/>
                <a:gd name="T52" fmla="*/ 63 w 69"/>
                <a:gd name="T53"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4">
                  <a:moveTo>
                    <a:pt x="63" y="3"/>
                  </a:moveTo>
                  <a:cubicBezTo>
                    <a:pt x="60" y="1"/>
                    <a:pt x="60" y="1"/>
                    <a:pt x="60" y="1"/>
                  </a:cubicBezTo>
                  <a:cubicBezTo>
                    <a:pt x="47" y="16"/>
                    <a:pt x="36" y="31"/>
                    <a:pt x="23" y="44"/>
                  </a:cubicBezTo>
                  <a:cubicBezTo>
                    <a:pt x="23" y="44"/>
                    <a:pt x="22" y="45"/>
                    <a:pt x="21" y="45"/>
                  </a:cubicBezTo>
                  <a:cubicBezTo>
                    <a:pt x="19" y="46"/>
                    <a:pt x="16" y="46"/>
                    <a:pt x="13" y="46"/>
                  </a:cubicBezTo>
                  <a:cubicBezTo>
                    <a:pt x="11" y="46"/>
                    <a:pt x="7" y="46"/>
                    <a:pt x="4" y="47"/>
                  </a:cubicBezTo>
                  <a:cubicBezTo>
                    <a:pt x="5" y="50"/>
                    <a:pt x="5" y="50"/>
                    <a:pt x="5" y="50"/>
                  </a:cubicBezTo>
                  <a:cubicBezTo>
                    <a:pt x="8" y="51"/>
                    <a:pt x="8" y="51"/>
                    <a:pt x="8" y="51"/>
                  </a:cubicBezTo>
                  <a:cubicBezTo>
                    <a:pt x="11" y="38"/>
                    <a:pt x="19" y="27"/>
                    <a:pt x="29" y="18"/>
                  </a:cubicBezTo>
                  <a:cubicBezTo>
                    <a:pt x="39" y="10"/>
                    <a:pt x="50" y="6"/>
                    <a:pt x="61" y="6"/>
                  </a:cubicBezTo>
                  <a:cubicBezTo>
                    <a:pt x="62" y="6"/>
                    <a:pt x="62" y="6"/>
                    <a:pt x="63" y="6"/>
                  </a:cubicBezTo>
                  <a:cubicBezTo>
                    <a:pt x="63" y="3"/>
                    <a:pt x="63" y="3"/>
                    <a:pt x="63" y="3"/>
                  </a:cubicBezTo>
                  <a:cubicBezTo>
                    <a:pt x="60" y="1"/>
                    <a:pt x="60" y="1"/>
                    <a:pt x="60" y="1"/>
                  </a:cubicBezTo>
                  <a:cubicBezTo>
                    <a:pt x="63" y="3"/>
                    <a:pt x="63" y="3"/>
                    <a:pt x="63" y="3"/>
                  </a:cubicBezTo>
                  <a:cubicBezTo>
                    <a:pt x="63" y="0"/>
                    <a:pt x="63" y="0"/>
                    <a:pt x="63" y="0"/>
                  </a:cubicBezTo>
                  <a:cubicBezTo>
                    <a:pt x="62" y="0"/>
                    <a:pt x="62" y="0"/>
                    <a:pt x="61" y="0"/>
                  </a:cubicBezTo>
                  <a:cubicBezTo>
                    <a:pt x="48" y="0"/>
                    <a:pt x="36" y="5"/>
                    <a:pt x="25" y="14"/>
                  </a:cubicBezTo>
                  <a:cubicBezTo>
                    <a:pt x="14" y="23"/>
                    <a:pt x="6" y="35"/>
                    <a:pt x="2" y="49"/>
                  </a:cubicBezTo>
                  <a:cubicBezTo>
                    <a:pt x="0" y="54"/>
                    <a:pt x="0" y="54"/>
                    <a:pt x="0" y="54"/>
                  </a:cubicBezTo>
                  <a:cubicBezTo>
                    <a:pt x="5" y="53"/>
                    <a:pt x="5" y="53"/>
                    <a:pt x="5" y="53"/>
                  </a:cubicBezTo>
                  <a:cubicBezTo>
                    <a:pt x="9" y="52"/>
                    <a:pt x="13" y="52"/>
                    <a:pt x="17" y="52"/>
                  </a:cubicBezTo>
                  <a:cubicBezTo>
                    <a:pt x="19" y="52"/>
                    <a:pt x="21" y="52"/>
                    <a:pt x="22" y="51"/>
                  </a:cubicBezTo>
                  <a:cubicBezTo>
                    <a:pt x="24" y="50"/>
                    <a:pt x="26" y="50"/>
                    <a:pt x="27" y="48"/>
                  </a:cubicBezTo>
                  <a:cubicBezTo>
                    <a:pt x="41" y="35"/>
                    <a:pt x="52" y="20"/>
                    <a:pt x="65" y="5"/>
                  </a:cubicBezTo>
                  <a:cubicBezTo>
                    <a:pt x="69" y="0"/>
                    <a:pt x="69" y="0"/>
                    <a:pt x="69" y="0"/>
                  </a:cubicBezTo>
                  <a:cubicBezTo>
                    <a:pt x="63" y="0"/>
                    <a:pt x="63" y="0"/>
                    <a:pt x="63" y="0"/>
                  </a:cubicBezTo>
                  <a:lnTo>
                    <a:pt x="63" y="3"/>
                  </a:ln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1">
              <a:extLst>
                <a:ext uri="{FF2B5EF4-FFF2-40B4-BE49-F238E27FC236}">
                  <a16:creationId xmlns:a16="http://schemas.microsoft.com/office/drawing/2014/main" id="{D1718CDB-7636-4C55-8B2F-FB14EEEF0DE9}"/>
                </a:ext>
              </a:extLst>
            </p:cNvPr>
            <p:cNvSpPr>
              <a:spLocks/>
            </p:cNvSpPr>
            <p:nvPr/>
          </p:nvSpPr>
          <p:spPr bwMode="auto">
            <a:xfrm>
              <a:off x="1407" y="2905"/>
              <a:ext cx="53" cy="57"/>
            </a:xfrm>
            <a:custGeom>
              <a:avLst/>
              <a:gdLst>
                <a:gd name="T0" fmla="*/ 41 w 41"/>
                <a:gd name="T1" fmla="*/ 1 h 44"/>
                <a:gd name="T2" fmla="*/ 21 w 41"/>
                <a:gd name="T3" fmla="*/ 44 h 44"/>
                <a:gd name="T4" fmla="*/ 12 w 41"/>
                <a:gd name="T5" fmla="*/ 16 h 44"/>
                <a:gd name="T6" fmla="*/ 41 w 41"/>
                <a:gd name="T7" fmla="*/ 1 h 44"/>
              </a:gdLst>
              <a:ahLst/>
              <a:cxnLst>
                <a:cxn ang="0">
                  <a:pos x="T0" y="T1"/>
                </a:cxn>
                <a:cxn ang="0">
                  <a:pos x="T2" y="T3"/>
                </a:cxn>
                <a:cxn ang="0">
                  <a:pos x="T4" y="T5"/>
                </a:cxn>
                <a:cxn ang="0">
                  <a:pos x="T6" y="T7"/>
                </a:cxn>
              </a:cxnLst>
              <a:rect l="0" t="0" r="r" b="b"/>
              <a:pathLst>
                <a:path w="41" h="44">
                  <a:moveTo>
                    <a:pt x="41" y="1"/>
                  </a:moveTo>
                  <a:cubicBezTo>
                    <a:pt x="34" y="16"/>
                    <a:pt x="28" y="30"/>
                    <a:pt x="21" y="44"/>
                  </a:cubicBezTo>
                  <a:cubicBezTo>
                    <a:pt x="3" y="37"/>
                    <a:pt x="0" y="30"/>
                    <a:pt x="12" y="16"/>
                  </a:cubicBezTo>
                  <a:cubicBezTo>
                    <a:pt x="19" y="7"/>
                    <a:pt x="26" y="0"/>
                    <a:pt x="41" y="1"/>
                  </a:cubicBez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2">
              <a:extLst>
                <a:ext uri="{FF2B5EF4-FFF2-40B4-BE49-F238E27FC236}">
                  <a16:creationId xmlns:a16="http://schemas.microsoft.com/office/drawing/2014/main" id="{E4C3D68A-5F54-4A9B-B1E0-450FF05E7766}"/>
                </a:ext>
              </a:extLst>
            </p:cNvPr>
            <p:cNvSpPr>
              <a:spLocks/>
            </p:cNvSpPr>
            <p:nvPr/>
          </p:nvSpPr>
          <p:spPr bwMode="auto">
            <a:xfrm>
              <a:off x="1409" y="2902"/>
              <a:ext cx="57" cy="64"/>
            </a:xfrm>
            <a:custGeom>
              <a:avLst/>
              <a:gdLst>
                <a:gd name="T0" fmla="*/ 39 w 43"/>
                <a:gd name="T1" fmla="*/ 3 h 49"/>
                <a:gd name="T2" fmla="*/ 36 w 43"/>
                <a:gd name="T3" fmla="*/ 2 h 49"/>
                <a:gd name="T4" fmla="*/ 17 w 43"/>
                <a:gd name="T5" fmla="*/ 44 h 49"/>
                <a:gd name="T6" fmla="*/ 19 w 43"/>
                <a:gd name="T7" fmla="*/ 46 h 49"/>
                <a:gd name="T8" fmla="*/ 20 w 43"/>
                <a:gd name="T9" fmla="*/ 43 h 49"/>
                <a:gd name="T10" fmla="*/ 9 w 43"/>
                <a:gd name="T11" fmla="*/ 37 h 49"/>
                <a:gd name="T12" fmla="*/ 6 w 43"/>
                <a:gd name="T13" fmla="*/ 35 h 49"/>
                <a:gd name="T14" fmla="*/ 6 w 43"/>
                <a:gd name="T15" fmla="*/ 32 h 49"/>
                <a:gd name="T16" fmla="*/ 7 w 43"/>
                <a:gd name="T17" fmla="*/ 27 h 49"/>
                <a:gd name="T18" fmla="*/ 12 w 43"/>
                <a:gd name="T19" fmla="*/ 20 h 49"/>
                <a:gd name="T20" fmla="*/ 22 w 43"/>
                <a:gd name="T21" fmla="*/ 10 h 49"/>
                <a:gd name="T22" fmla="*/ 37 w 43"/>
                <a:gd name="T23" fmla="*/ 6 h 49"/>
                <a:gd name="T24" fmla="*/ 39 w 43"/>
                <a:gd name="T25" fmla="*/ 6 h 49"/>
                <a:gd name="T26" fmla="*/ 39 w 43"/>
                <a:gd name="T27" fmla="*/ 3 h 49"/>
                <a:gd name="T28" fmla="*/ 36 w 43"/>
                <a:gd name="T29" fmla="*/ 2 h 49"/>
                <a:gd name="T30" fmla="*/ 39 w 43"/>
                <a:gd name="T31" fmla="*/ 3 h 49"/>
                <a:gd name="T32" fmla="*/ 39 w 43"/>
                <a:gd name="T33" fmla="*/ 0 h 49"/>
                <a:gd name="T34" fmla="*/ 37 w 43"/>
                <a:gd name="T35" fmla="*/ 0 h 49"/>
                <a:gd name="T36" fmla="*/ 19 w 43"/>
                <a:gd name="T37" fmla="*/ 5 h 49"/>
                <a:gd name="T38" fmla="*/ 7 w 43"/>
                <a:gd name="T39" fmla="*/ 16 h 49"/>
                <a:gd name="T40" fmla="*/ 2 w 43"/>
                <a:gd name="T41" fmla="*/ 24 h 49"/>
                <a:gd name="T42" fmla="*/ 0 w 43"/>
                <a:gd name="T43" fmla="*/ 32 h 49"/>
                <a:gd name="T44" fmla="*/ 1 w 43"/>
                <a:gd name="T45" fmla="*/ 37 h 49"/>
                <a:gd name="T46" fmla="*/ 8 w 43"/>
                <a:gd name="T47" fmla="*/ 44 h 49"/>
                <a:gd name="T48" fmla="*/ 18 w 43"/>
                <a:gd name="T49" fmla="*/ 49 h 49"/>
                <a:gd name="T50" fmla="*/ 21 w 43"/>
                <a:gd name="T51" fmla="*/ 49 h 49"/>
                <a:gd name="T52" fmla="*/ 22 w 43"/>
                <a:gd name="T53" fmla="*/ 47 h 49"/>
                <a:gd name="T54" fmla="*/ 42 w 43"/>
                <a:gd name="T55" fmla="*/ 4 h 49"/>
                <a:gd name="T56" fmla="*/ 43 w 43"/>
                <a:gd name="T57" fmla="*/ 0 h 49"/>
                <a:gd name="T58" fmla="*/ 39 w 43"/>
                <a:gd name="T59" fmla="*/ 0 h 49"/>
                <a:gd name="T60" fmla="*/ 39 w 43"/>
                <a:gd name="T6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49">
                  <a:moveTo>
                    <a:pt x="39" y="3"/>
                  </a:moveTo>
                  <a:cubicBezTo>
                    <a:pt x="36" y="2"/>
                    <a:pt x="36" y="2"/>
                    <a:pt x="36" y="2"/>
                  </a:cubicBezTo>
                  <a:cubicBezTo>
                    <a:pt x="29" y="17"/>
                    <a:pt x="23" y="31"/>
                    <a:pt x="17" y="44"/>
                  </a:cubicBezTo>
                  <a:cubicBezTo>
                    <a:pt x="19" y="46"/>
                    <a:pt x="19" y="46"/>
                    <a:pt x="19" y="46"/>
                  </a:cubicBezTo>
                  <a:cubicBezTo>
                    <a:pt x="20" y="43"/>
                    <a:pt x="20" y="43"/>
                    <a:pt x="20" y="43"/>
                  </a:cubicBezTo>
                  <a:cubicBezTo>
                    <a:pt x="15" y="41"/>
                    <a:pt x="11" y="39"/>
                    <a:pt x="9" y="37"/>
                  </a:cubicBezTo>
                  <a:cubicBezTo>
                    <a:pt x="8" y="36"/>
                    <a:pt x="7" y="35"/>
                    <a:pt x="6" y="35"/>
                  </a:cubicBezTo>
                  <a:cubicBezTo>
                    <a:pt x="6" y="34"/>
                    <a:pt x="6" y="33"/>
                    <a:pt x="6" y="32"/>
                  </a:cubicBezTo>
                  <a:cubicBezTo>
                    <a:pt x="6" y="31"/>
                    <a:pt x="6" y="29"/>
                    <a:pt x="7" y="27"/>
                  </a:cubicBezTo>
                  <a:cubicBezTo>
                    <a:pt x="8" y="25"/>
                    <a:pt x="10" y="23"/>
                    <a:pt x="12" y="20"/>
                  </a:cubicBezTo>
                  <a:cubicBezTo>
                    <a:pt x="15" y="16"/>
                    <a:pt x="19" y="12"/>
                    <a:pt x="22" y="10"/>
                  </a:cubicBezTo>
                  <a:cubicBezTo>
                    <a:pt x="26" y="8"/>
                    <a:pt x="31" y="6"/>
                    <a:pt x="37" y="6"/>
                  </a:cubicBezTo>
                  <a:cubicBezTo>
                    <a:pt x="37" y="6"/>
                    <a:pt x="38" y="6"/>
                    <a:pt x="39" y="6"/>
                  </a:cubicBezTo>
                  <a:cubicBezTo>
                    <a:pt x="39" y="3"/>
                    <a:pt x="39" y="3"/>
                    <a:pt x="39" y="3"/>
                  </a:cubicBezTo>
                  <a:cubicBezTo>
                    <a:pt x="36" y="2"/>
                    <a:pt x="36" y="2"/>
                    <a:pt x="36" y="2"/>
                  </a:cubicBezTo>
                  <a:cubicBezTo>
                    <a:pt x="39" y="3"/>
                    <a:pt x="39" y="3"/>
                    <a:pt x="39" y="3"/>
                  </a:cubicBezTo>
                  <a:cubicBezTo>
                    <a:pt x="39" y="0"/>
                    <a:pt x="39" y="0"/>
                    <a:pt x="39" y="0"/>
                  </a:cubicBezTo>
                  <a:cubicBezTo>
                    <a:pt x="38" y="0"/>
                    <a:pt x="38" y="0"/>
                    <a:pt x="37" y="0"/>
                  </a:cubicBezTo>
                  <a:cubicBezTo>
                    <a:pt x="30" y="0"/>
                    <a:pt x="24" y="2"/>
                    <a:pt x="19" y="5"/>
                  </a:cubicBezTo>
                  <a:cubicBezTo>
                    <a:pt x="14" y="8"/>
                    <a:pt x="11" y="12"/>
                    <a:pt x="7" y="16"/>
                  </a:cubicBezTo>
                  <a:cubicBezTo>
                    <a:pt x="5" y="19"/>
                    <a:pt x="3" y="22"/>
                    <a:pt x="2" y="24"/>
                  </a:cubicBezTo>
                  <a:cubicBezTo>
                    <a:pt x="1" y="27"/>
                    <a:pt x="0" y="29"/>
                    <a:pt x="0" y="32"/>
                  </a:cubicBezTo>
                  <a:cubicBezTo>
                    <a:pt x="0" y="34"/>
                    <a:pt x="0" y="36"/>
                    <a:pt x="1" y="37"/>
                  </a:cubicBezTo>
                  <a:cubicBezTo>
                    <a:pt x="3" y="40"/>
                    <a:pt x="5" y="42"/>
                    <a:pt x="8" y="44"/>
                  </a:cubicBezTo>
                  <a:cubicBezTo>
                    <a:pt x="11" y="45"/>
                    <a:pt x="14" y="47"/>
                    <a:pt x="18" y="49"/>
                  </a:cubicBezTo>
                  <a:cubicBezTo>
                    <a:pt x="21" y="49"/>
                    <a:pt x="21" y="49"/>
                    <a:pt x="21" y="49"/>
                  </a:cubicBezTo>
                  <a:cubicBezTo>
                    <a:pt x="22" y="47"/>
                    <a:pt x="22" y="47"/>
                    <a:pt x="22" y="47"/>
                  </a:cubicBezTo>
                  <a:cubicBezTo>
                    <a:pt x="28" y="33"/>
                    <a:pt x="35" y="20"/>
                    <a:pt x="42" y="4"/>
                  </a:cubicBezTo>
                  <a:cubicBezTo>
                    <a:pt x="43" y="0"/>
                    <a:pt x="43" y="0"/>
                    <a:pt x="43" y="0"/>
                  </a:cubicBezTo>
                  <a:cubicBezTo>
                    <a:pt x="39" y="0"/>
                    <a:pt x="39" y="0"/>
                    <a:pt x="39" y="0"/>
                  </a:cubicBezTo>
                  <a:lnTo>
                    <a:pt x="39" y="3"/>
                  </a:lnTo>
                  <a:close/>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3">
              <a:extLst>
                <a:ext uri="{FF2B5EF4-FFF2-40B4-BE49-F238E27FC236}">
                  <a16:creationId xmlns:a16="http://schemas.microsoft.com/office/drawing/2014/main" id="{13F880E0-7E49-410D-AAD6-B8B1BE81DE27}"/>
                </a:ext>
              </a:extLst>
            </p:cNvPr>
            <p:cNvSpPr>
              <a:spLocks/>
            </p:cNvSpPr>
            <p:nvPr/>
          </p:nvSpPr>
          <p:spPr bwMode="auto">
            <a:xfrm>
              <a:off x="1313" y="2845"/>
              <a:ext cx="52" cy="47"/>
            </a:xfrm>
            <a:custGeom>
              <a:avLst/>
              <a:gdLst>
                <a:gd name="T0" fmla="*/ 40 w 40"/>
                <a:gd name="T1" fmla="*/ 11 h 36"/>
                <a:gd name="T2" fmla="*/ 11 w 40"/>
                <a:gd name="T3" fmla="*/ 34 h 36"/>
                <a:gd name="T4" fmla="*/ 5 w 40"/>
                <a:gd name="T5" fmla="*/ 19 h 36"/>
                <a:gd name="T6" fmla="*/ 28 w 40"/>
                <a:gd name="T7" fmla="*/ 3 h 36"/>
                <a:gd name="T8" fmla="*/ 40 w 40"/>
                <a:gd name="T9" fmla="*/ 11 h 36"/>
              </a:gdLst>
              <a:ahLst/>
              <a:cxnLst>
                <a:cxn ang="0">
                  <a:pos x="T0" y="T1"/>
                </a:cxn>
                <a:cxn ang="0">
                  <a:pos x="T2" y="T3"/>
                </a:cxn>
                <a:cxn ang="0">
                  <a:pos x="T4" y="T5"/>
                </a:cxn>
                <a:cxn ang="0">
                  <a:pos x="T6" y="T7"/>
                </a:cxn>
                <a:cxn ang="0">
                  <a:pos x="T8" y="T9"/>
                </a:cxn>
              </a:cxnLst>
              <a:rect l="0" t="0" r="r" b="b"/>
              <a:pathLst>
                <a:path w="40" h="36">
                  <a:moveTo>
                    <a:pt x="40" y="11"/>
                  </a:moveTo>
                  <a:cubicBezTo>
                    <a:pt x="39" y="22"/>
                    <a:pt x="20" y="36"/>
                    <a:pt x="11" y="34"/>
                  </a:cubicBezTo>
                  <a:cubicBezTo>
                    <a:pt x="4" y="32"/>
                    <a:pt x="0" y="24"/>
                    <a:pt x="5" y="19"/>
                  </a:cubicBezTo>
                  <a:cubicBezTo>
                    <a:pt x="12" y="13"/>
                    <a:pt x="19" y="7"/>
                    <a:pt x="28" y="3"/>
                  </a:cubicBezTo>
                  <a:cubicBezTo>
                    <a:pt x="34" y="0"/>
                    <a:pt x="39" y="4"/>
                    <a:pt x="40" y="11"/>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4">
              <a:extLst>
                <a:ext uri="{FF2B5EF4-FFF2-40B4-BE49-F238E27FC236}">
                  <a16:creationId xmlns:a16="http://schemas.microsoft.com/office/drawing/2014/main" id="{50BA98B7-45F2-4BD7-9DCC-FFCFCB1CCA9C}"/>
                </a:ext>
              </a:extLst>
            </p:cNvPr>
            <p:cNvSpPr>
              <a:spLocks/>
            </p:cNvSpPr>
            <p:nvPr/>
          </p:nvSpPr>
          <p:spPr bwMode="auto">
            <a:xfrm>
              <a:off x="1313" y="2844"/>
              <a:ext cx="56" cy="49"/>
            </a:xfrm>
            <a:custGeom>
              <a:avLst/>
              <a:gdLst>
                <a:gd name="T0" fmla="*/ 40 w 43"/>
                <a:gd name="T1" fmla="*/ 12 h 38"/>
                <a:gd name="T2" fmla="*/ 36 w 43"/>
                <a:gd name="T3" fmla="*/ 12 h 38"/>
                <a:gd name="T4" fmla="*/ 34 w 43"/>
                <a:gd name="T5" fmla="*/ 18 h 38"/>
                <a:gd name="T6" fmla="*/ 24 w 43"/>
                <a:gd name="T7" fmla="*/ 28 h 38"/>
                <a:gd name="T8" fmla="*/ 13 w 43"/>
                <a:gd name="T9" fmla="*/ 32 h 38"/>
                <a:gd name="T10" fmla="*/ 12 w 43"/>
                <a:gd name="T11" fmla="*/ 32 h 38"/>
                <a:gd name="T12" fmla="*/ 8 w 43"/>
                <a:gd name="T13" fmla="*/ 30 h 38"/>
                <a:gd name="T14" fmla="*/ 6 w 43"/>
                <a:gd name="T15" fmla="*/ 26 h 38"/>
                <a:gd name="T16" fmla="*/ 8 w 43"/>
                <a:gd name="T17" fmla="*/ 23 h 38"/>
                <a:gd name="T18" fmla="*/ 29 w 43"/>
                <a:gd name="T19" fmla="*/ 7 h 38"/>
                <a:gd name="T20" fmla="*/ 32 w 43"/>
                <a:gd name="T21" fmla="*/ 6 h 38"/>
                <a:gd name="T22" fmla="*/ 35 w 43"/>
                <a:gd name="T23" fmla="*/ 8 h 38"/>
                <a:gd name="T24" fmla="*/ 36 w 43"/>
                <a:gd name="T25" fmla="*/ 12 h 38"/>
                <a:gd name="T26" fmla="*/ 40 w 43"/>
                <a:gd name="T27" fmla="*/ 12 h 38"/>
                <a:gd name="T28" fmla="*/ 36 w 43"/>
                <a:gd name="T29" fmla="*/ 12 h 38"/>
                <a:gd name="T30" fmla="*/ 40 w 43"/>
                <a:gd name="T31" fmla="*/ 12 h 38"/>
                <a:gd name="T32" fmla="*/ 43 w 43"/>
                <a:gd name="T33" fmla="*/ 12 h 38"/>
                <a:gd name="T34" fmla="*/ 39 w 43"/>
                <a:gd name="T35" fmla="*/ 4 h 38"/>
                <a:gd name="T36" fmla="*/ 32 w 43"/>
                <a:gd name="T37" fmla="*/ 0 h 38"/>
                <a:gd name="T38" fmla="*/ 26 w 43"/>
                <a:gd name="T39" fmla="*/ 2 h 38"/>
                <a:gd name="T40" fmla="*/ 3 w 43"/>
                <a:gd name="T41" fmla="*/ 18 h 38"/>
                <a:gd name="T42" fmla="*/ 0 w 43"/>
                <a:gd name="T43" fmla="*/ 26 h 38"/>
                <a:gd name="T44" fmla="*/ 3 w 43"/>
                <a:gd name="T45" fmla="*/ 33 h 38"/>
                <a:gd name="T46" fmla="*/ 10 w 43"/>
                <a:gd name="T47" fmla="*/ 38 h 38"/>
                <a:gd name="T48" fmla="*/ 13 w 43"/>
                <a:gd name="T49" fmla="*/ 38 h 38"/>
                <a:gd name="T50" fmla="*/ 22 w 43"/>
                <a:gd name="T51" fmla="*/ 36 h 38"/>
                <a:gd name="T52" fmla="*/ 36 w 43"/>
                <a:gd name="T53" fmla="*/ 26 h 38"/>
                <a:gd name="T54" fmla="*/ 43 w 43"/>
                <a:gd name="T55" fmla="*/ 12 h 38"/>
                <a:gd name="T56" fmla="*/ 43 w 43"/>
                <a:gd name="T57" fmla="*/ 12 h 38"/>
                <a:gd name="T58" fmla="*/ 43 w 43"/>
                <a:gd name="T59" fmla="*/ 12 h 38"/>
                <a:gd name="T60" fmla="*/ 40 w 43"/>
                <a:gd name="T61"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38">
                  <a:moveTo>
                    <a:pt x="40" y="12"/>
                  </a:moveTo>
                  <a:cubicBezTo>
                    <a:pt x="36" y="12"/>
                    <a:pt x="36" y="12"/>
                    <a:pt x="36" y="12"/>
                  </a:cubicBezTo>
                  <a:cubicBezTo>
                    <a:pt x="36" y="14"/>
                    <a:pt x="36" y="16"/>
                    <a:pt x="34" y="18"/>
                  </a:cubicBezTo>
                  <a:cubicBezTo>
                    <a:pt x="32" y="22"/>
                    <a:pt x="28" y="25"/>
                    <a:pt x="24" y="28"/>
                  </a:cubicBezTo>
                  <a:cubicBezTo>
                    <a:pt x="20" y="31"/>
                    <a:pt x="16" y="32"/>
                    <a:pt x="13" y="32"/>
                  </a:cubicBezTo>
                  <a:cubicBezTo>
                    <a:pt x="13" y="32"/>
                    <a:pt x="12" y="32"/>
                    <a:pt x="12" y="32"/>
                  </a:cubicBezTo>
                  <a:cubicBezTo>
                    <a:pt x="10" y="32"/>
                    <a:pt x="9" y="31"/>
                    <a:pt x="8" y="30"/>
                  </a:cubicBezTo>
                  <a:cubicBezTo>
                    <a:pt x="7" y="28"/>
                    <a:pt x="6" y="27"/>
                    <a:pt x="6" y="26"/>
                  </a:cubicBezTo>
                  <a:cubicBezTo>
                    <a:pt x="6" y="24"/>
                    <a:pt x="7" y="24"/>
                    <a:pt x="8" y="23"/>
                  </a:cubicBezTo>
                  <a:cubicBezTo>
                    <a:pt x="14" y="16"/>
                    <a:pt x="21" y="11"/>
                    <a:pt x="29" y="7"/>
                  </a:cubicBezTo>
                  <a:cubicBezTo>
                    <a:pt x="30" y="7"/>
                    <a:pt x="31" y="6"/>
                    <a:pt x="32" y="6"/>
                  </a:cubicBezTo>
                  <a:cubicBezTo>
                    <a:pt x="33" y="6"/>
                    <a:pt x="34" y="7"/>
                    <a:pt x="35" y="8"/>
                  </a:cubicBezTo>
                  <a:cubicBezTo>
                    <a:pt x="36" y="9"/>
                    <a:pt x="36" y="10"/>
                    <a:pt x="36" y="12"/>
                  </a:cubicBezTo>
                  <a:cubicBezTo>
                    <a:pt x="40" y="12"/>
                    <a:pt x="40" y="12"/>
                    <a:pt x="40" y="12"/>
                  </a:cubicBezTo>
                  <a:cubicBezTo>
                    <a:pt x="36" y="12"/>
                    <a:pt x="36" y="12"/>
                    <a:pt x="36" y="12"/>
                  </a:cubicBezTo>
                  <a:cubicBezTo>
                    <a:pt x="40" y="12"/>
                    <a:pt x="40" y="12"/>
                    <a:pt x="40" y="12"/>
                  </a:cubicBezTo>
                  <a:cubicBezTo>
                    <a:pt x="43" y="12"/>
                    <a:pt x="43" y="12"/>
                    <a:pt x="43" y="12"/>
                  </a:cubicBezTo>
                  <a:cubicBezTo>
                    <a:pt x="42" y="9"/>
                    <a:pt x="41" y="6"/>
                    <a:pt x="39" y="4"/>
                  </a:cubicBezTo>
                  <a:cubicBezTo>
                    <a:pt x="38" y="2"/>
                    <a:pt x="35" y="0"/>
                    <a:pt x="32" y="0"/>
                  </a:cubicBezTo>
                  <a:cubicBezTo>
                    <a:pt x="30" y="0"/>
                    <a:pt x="28" y="1"/>
                    <a:pt x="26" y="2"/>
                  </a:cubicBezTo>
                  <a:cubicBezTo>
                    <a:pt x="18" y="6"/>
                    <a:pt x="10" y="12"/>
                    <a:pt x="3" y="18"/>
                  </a:cubicBezTo>
                  <a:cubicBezTo>
                    <a:pt x="1" y="20"/>
                    <a:pt x="0" y="23"/>
                    <a:pt x="0" y="26"/>
                  </a:cubicBezTo>
                  <a:cubicBezTo>
                    <a:pt x="0" y="28"/>
                    <a:pt x="1" y="31"/>
                    <a:pt x="3" y="33"/>
                  </a:cubicBezTo>
                  <a:cubicBezTo>
                    <a:pt x="5" y="36"/>
                    <a:pt x="7" y="37"/>
                    <a:pt x="10" y="38"/>
                  </a:cubicBezTo>
                  <a:cubicBezTo>
                    <a:pt x="11" y="38"/>
                    <a:pt x="12" y="38"/>
                    <a:pt x="13" y="38"/>
                  </a:cubicBezTo>
                  <a:cubicBezTo>
                    <a:pt x="16" y="38"/>
                    <a:pt x="19" y="37"/>
                    <a:pt x="22" y="36"/>
                  </a:cubicBezTo>
                  <a:cubicBezTo>
                    <a:pt x="27" y="34"/>
                    <a:pt x="32" y="30"/>
                    <a:pt x="36" y="26"/>
                  </a:cubicBezTo>
                  <a:cubicBezTo>
                    <a:pt x="39" y="22"/>
                    <a:pt x="42" y="17"/>
                    <a:pt x="43" y="12"/>
                  </a:cubicBezTo>
                  <a:cubicBezTo>
                    <a:pt x="43" y="12"/>
                    <a:pt x="43" y="12"/>
                    <a:pt x="43" y="12"/>
                  </a:cubicBezTo>
                  <a:cubicBezTo>
                    <a:pt x="43" y="12"/>
                    <a:pt x="43" y="12"/>
                    <a:pt x="43" y="12"/>
                  </a:cubicBezTo>
                  <a:cubicBezTo>
                    <a:pt x="40" y="12"/>
                    <a:pt x="40" y="12"/>
                    <a:pt x="40" y="12"/>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5">
              <a:extLst>
                <a:ext uri="{FF2B5EF4-FFF2-40B4-BE49-F238E27FC236}">
                  <a16:creationId xmlns:a16="http://schemas.microsoft.com/office/drawing/2014/main" id="{728944ED-4B65-42A2-B66A-F6E05D79FE68}"/>
                </a:ext>
              </a:extLst>
            </p:cNvPr>
            <p:cNvSpPr>
              <a:spLocks/>
            </p:cNvSpPr>
            <p:nvPr/>
          </p:nvSpPr>
          <p:spPr bwMode="auto">
            <a:xfrm>
              <a:off x="1254" y="2763"/>
              <a:ext cx="53" cy="26"/>
            </a:xfrm>
            <a:custGeom>
              <a:avLst/>
              <a:gdLst>
                <a:gd name="T0" fmla="*/ 0 w 41"/>
                <a:gd name="T1" fmla="*/ 7 h 20"/>
                <a:gd name="T2" fmla="*/ 30 w 41"/>
                <a:gd name="T3" fmla="*/ 1 h 20"/>
                <a:gd name="T4" fmla="*/ 41 w 41"/>
                <a:gd name="T5" fmla="*/ 11 h 20"/>
                <a:gd name="T6" fmla="*/ 30 w 41"/>
                <a:gd name="T7" fmla="*/ 19 h 20"/>
                <a:gd name="T8" fmla="*/ 0 w 41"/>
                <a:gd name="T9" fmla="*/ 7 h 20"/>
              </a:gdLst>
              <a:ahLst/>
              <a:cxnLst>
                <a:cxn ang="0">
                  <a:pos x="T0" y="T1"/>
                </a:cxn>
                <a:cxn ang="0">
                  <a:pos x="T2" y="T3"/>
                </a:cxn>
                <a:cxn ang="0">
                  <a:pos x="T4" y="T5"/>
                </a:cxn>
                <a:cxn ang="0">
                  <a:pos x="T6" y="T7"/>
                </a:cxn>
                <a:cxn ang="0">
                  <a:pos x="T8" y="T9"/>
                </a:cxn>
              </a:cxnLst>
              <a:rect l="0" t="0" r="r" b="b"/>
              <a:pathLst>
                <a:path w="41" h="20">
                  <a:moveTo>
                    <a:pt x="0" y="7"/>
                  </a:moveTo>
                  <a:cubicBezTo>
                    <a:pt x="12" y="4"/>
                    <a:pt x="21" y="1"/>
                    <a:pt x="30" y="1"/>
                  </a:cubicBezTo>
                  <a:cubicBezTo>
                    <a:pt x="34" y="0"/>
                    <a:pt x="38" y="7"/>
                    <a:pt x="41" y="11"/>
                  </a:cubicBezTo>
                  <a:cubicBezTo>
                    <a:pt x="38" y="14"/>
                    <a:pt x="34" y="18"/>
                    <a:pt x="30" y="19"/>
                  </a:cubicBezTo>
                  <a:cubicBezTo>
                    <a:pt x="20" y="20"/>
                    <a:pt x="10" y="19"/>
                    <a:pt x="0" y="7"/>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6">
              <a:extLst>
                <a:ext uri="{FF2B5EF4-FFF2-40B4-BE49-F238E27FC236}">
                  <a16:creationId xmlns:a16="http://schemas.microsoft.com/office/drawing/2014/main" id="{D5946BAE-FBC7-4D5B-BA8F-811498DDABF9}"/>
                </a:ext>
              </a:extLst>
            </p:cNvPr>
            <p:cNvSpPr>
              <a:spLocks/>
            </p:cNvSpPr>
            <p:nvPr/>
          </p:nvSpPr>
          <p:spPr bwMode="auto">
            <a:xfrm>
              <a:off x="1246" y="2759"/>
              <a:ext cx="68" cy="32"/>
            </a:xfrm>
            <a:custGeom>
              <a:avLst/>
              <a:gdLst>
                <a:gd name="T0" fmla="*/ 6 w 52"/>
                <a:gd name="T1" fmla="*/ 10 h 25"/>
                <a:gd name="T2" fmla="*/ 6 w 52"/>
                <a:gd name="T3" fmla="*/ 13 h 25"/>
                <a:gd name="T4" fmla="*/ 37 w 52"/>
                <a:gd name="T5" fmla="*/ 7 h 25"/>
                <a:gd name="T6" fmla="*/ 36 w 52"/>
                <a:gd name="T7" fmla="*/ 4 h 25"/>
                <a:gd name="T8" fmla="*/ 36 w 52"/>
                <a:gd name="T9" fmla="*/ 7 h 25"/>
                <a:gd name="T10" fmla="*/ 36 w 52"/>
                <a:gd name="T11" fmla="*/ 6 h 25"/>
                <a:gd name="T12" fmla="*/ 36 w 52"/>
                <a:gd name="T13" fmla="*/ 7 h 25"/>
                <a:gd name="T14" fmla="*/ 36 w 52"/>
                <a:gd name="T15" fmla="*/ 7 h 25"/>
                <a:gd name="T16" fmla="*/ 36 w 52"/>
                <a:gd name="T17" fmla="*/ 6 h 25"/>
                <a:gd name="T18" fmla="*/ 36 w 52"/>
                <a:gd name="T19" fmla="*/ 7 h 25"/>
                <a:gd name="T20" fmla="*/ 38 w 52"/>
                <a:gd name="T21" fmla="*/ 7 h 25"/>
                <a:gd name="T22" fmla="*/ 41 w 52"/>
                <a:gd name="T23" fmla="*/ 11 h 25"/>
                <a:gd name="T24" fmla="*/ 45 w 52"/>
                <a:gd name="T25" fmla="*/ 16 h 25"/>
                <a:gd name="T26" fmla="*/ 47 w 52"/>
                <a:gd name="T27" fmla="*/ 14 h 25"/>
                <a:gd name="T28" fmla="*/ 46 w 52"/>
                <a:gd name="T29" fmla="*/ 12 h 25"/>
                <a:gd name="T30" fmla="*/ 40 w 52"/>
                <a:gd name="T31" fmla="*/ 16 h 25"/>
                <a:gd name="T32" fmla="*/ 36 w 52"/>
                <a:gd name="T33" fmla="*/ 19 h 25"/>
                <a:gd name="T34" fmla="*/ 29 w 52"/>
                <a:gd name="T35" fmla="*/ 19 h 25"/>
                <a:gd name="T36" fmla="*/ 19 w 52"/>
                <a:gd name="T37" fmla="*/ 17 h 25"/>
                <a:gd name="T38" fmla="*/ 8 w 52"/>
                <a:gd name="T39" fmla="*/ 8 h 25"/>
                <a:gd name="T40" fmla="*/ 6 w 52"/>
                <a:gd name="T41" fmla="*/ 10 h 25"/>
                <a:gd name="T42" fmla="*/ 6 w 52"/>
                <a:gd name="T43" fmla="*/ 13 h 25"/>
                <a:gd name="T44" fmla="*/ 6 w 52"/>
                <a:gd name="T45" fmla="*/ 10 h 25"/>
                <a:gd name="T46" fmla="*/ 3 w 52"/>
                <a:gd name="T47" fmla="*/ 12 h 25"/>
                <a:gd name="T48" fmla="*/ 16 w 52"/>
                <a:gd name="T49" fmla="*/ 22 h 25"/>
                <a:gd name="T50" fmla="*/ 29 w 52"/>
                <a:gd name="T51" fmla="*/ 25 h 25"/>
                <a:gd name="T52" fmla="*/ 37 w 52"/>
                <a:gd name="T53" fmla="*/ 25 h 25"/>
                <a:gd name="T54" fmla="*/ 44 w 52"/>
                <a:gd name="T55" fmla="*/ 21 h 25"/>
                <a:gd name="T56" fmla="*/ 49 w 52"/>
                <a:gd name="T57" fmla="*/ 17 h 25"/>
                <a:gd name="T58" fmla="*/ 52 w 52"/>
                <a:gd name="T59" fmla="*/ 15 h 25"/>
                <a:gd name="T60" fmla="*/ 49 w 52"/>
                <a:gd name="T61" fmla="*/ 12 h 25"/>
                <a:gd name="T62" fmla="*/ 44 w 52"/>
                <a:gd name="T63" fmla="*/ 6 h 25"/>
                <a:gd name="T64" fmla="*/ 41 w 52"/>
                <a:gd name="T65" fmla="*/ 2 h 25"/>
                <a:gd name="T66" fmla="*/ 36 w 52"/>
                <a:gd name="T67" fmla="*/ 0 h 25"/>
                <a:gd name="T68" fmla="*/ 36 w 52"/>
                <a:gd name="T69" fmla="*/ 0 h 25"/>
                <a:gd name="T70" fmla="*/ 5 w 52"/>
                <a:gd name="T71" fmla="*/ 7 h 25"/>
                <a:gd name="T72" fmla="*/ 0 w 52"/>
                <a:gd name="T73" fmla="*/ 8 h 25"/>
                <a:gd name="T74" fmla="*/ 3 w 52"/>
                <a:gd name="T75" fmla="*/ 12 h 25"/>
                <a:gd name="T76" fmla="*/ 6 w 52"/>
                <a:gd name="T7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25">
                  <a:moveTo>
                    <a:pt x="6" y="10"/>
                  </a:moveTo>
                  <a:cubicBezTo>
                    <a:pt x="6" y="13"/>
                    <a:pt x="6" y="13"/>
                    <a:pt x="6" y="13"/>
                  </a:cubicBezTo>
                  <a:cubicBezTo>
                    <a:pt x="19" y="10"/>
                    <a:pt x="28" y="7"/>
                    <a:pt x="37" y="7"/>
                  </a:cubicBezTo>
                  <a:cubicBezTo>
                    <a:pt x="36" y="4"/>
                    <a:pt x="36" y="4"/>
                    <a:pt x="36" y="4"/>
                  </a:cubicBezTo>
                  <a:cubicBezTo>
                    <a:pt x="36" y="7"/>
                    <a:pt x="36" y="7"/>
                    <a:pt x="36" y="7"/>
                  </a:cubicBezTo>
                  <a:cubicBezTo>
                    <a:pt x="36" y="6"/>
                    <a:pt x="36" y="6"/>
                    <a:pt x="36" y="6"/>
                  </a:cubicBezTo>
                  <a:cubicBezTo>
                    <a:pt x="36" y="7"/>
                    <a:pt x="36" y="7"/>
                    <a:pt x="36" y="7"/>
                  </a:cubicBezTo>
                  <a:cubicBezTo>
                    <a:pt x="36" y="7"/>
                    <a:pt x="36" y="7"/>
                    <a:pt x="36" y="7"/>
                  </a:cubicBezTo>
                  <a:cubicBezTo>
                    <a:pt x="36" y="6"/>
                    <a:pt x="36" y="6"/>
                    <a:pt x="36" y="6"/>
                  </a:cubicBezTo>
                  <a:cubicBezTo>
                    <a:pt x="36" y="7"/>
                    <a:pt x="36" y="7"/>
                    <a:pt x="36" y="7"/>
                  </a:cubicBezTo>
                  <a:cubicBezTo>
                    <a:pt x="36" y="7"/>
                    <a:pt x="37" y="7"/>
                    <a:pt x="38" y="7"/>
                  </a:cubicBezTo>
                  <a:cubicBezTo>
                    <a:pt x="39" y="8"/>
                    <a:pt x="40" y="10"/>
                    <a:pt x="41" y="11"/>
                  </a:cubicBezTo>
                  <a:cubicBezTo>
                    <a:pt x="42" y="13"/>
                    <a:pt x="44" y="15"/>
                    <a:pt x="45" y="16"/>
                  </a:cubicBezTo>
                  <a:cubicBezTo>
                    <a:pt x="47" y="14"/>
                    <a:pt x="47" y="14"/>
                    <a:pt x="47" y="14"/>
                  </a:cubicBezTo>
                  <a:cubicBezTo>
                    <a:pt x="46" y="12"/>
                    <a:pt x="46" y="12"/>
                    <a:pt x="46" y="12"/>
                  </a:cubicBezTo>
                  <a:cubicBezTo>
                    <a:pt x="43" y="13"/>
                    <a:pt x="42" y="15"/>
                    <a:pt x="40" y="16"/>
                  </a:cubicBezTo>
                  <a:cubicBezTo>
                    <a:pt x="38" y="18"/>
                    <a:pt x="37" y="18"/>
                    <a:pt x="36" y="19"/>
                  </a:cubicBezTo>
                  <a:cubicBezTo>
                    <a:pt x="34" y="19"/>
                    <a:pt x="31" y="19"/>
                    <a:pt x="29" y="19"/>
                  </a:cubicBezTo>
                  <a:cubicBezTo>
                    <a:pt x="26" y="19"/>
                    <a:pt x="23" y="19"/>
                    <a:pt x="19" y="17"/>
                  </a:cubicBezTo>
                  <a:cubicBezTo>
                    <a:pt x="16" y="15"/>
                    <a:pt x="12" y="12"/>
                    <a:pt x="8" y="8"/>
                  </a:cubicBezTo>
                  <a:cubicBezTo>
                    <a:pt x="6" y="10"/>
                    <a:pt x="6" y="10"/>
                    <a:pt x="6" y="10"/>
                  </a:cubicBezTo>
                  <a:cubicBezTo>
                    <a:pt x="6" y="13"/>
                    <a:pt x="6" y="13"/>
                    <a:pt x="6" y="13"/>
                  </a:cubicBezTo>
                  <a:cubicBezTo>
                    <a:pt x="6" y="10"/>
                    <a:pt x="6" y="10"/>
                    <a:pt x="6" y="10"/>
                  </a:cubicBezTo>
                  <a:cubicBezTo>
                    <a:pt x="3" y="12"/>
                    <a:pt x="3" y="12"/>
                    <a:pt x="3" y="12"/>
                  </a:cubicBezTo>
                  <a:cubicBezTo>
                    <a:pt x="8" y="17"/>
                    <a:pt x="12" y="20"/>
                    <a:pt x="16" y="22"/>
                  </a:cubicBezTo>
                  <a:cubicBezTo>
                    <a:pt x="21" y="24"/>
                    <a:pt x="25" y="25"/>
                    <a:pt x="29" y="25"/>
                  </a:cubicBezTo>
                  <a:cubicBezTo>
                    <a:pt x="32" y="25"/>
                    <a:pt x="34" y="25"/>
                    <a:pt x="37" y="25"/>
                  </a:cubicBezTo>
                  <a:cubicBezTo>
                    <a:pt x="40" y="24"/>
                    <a:pt x="42" y="22"/>
                    <a:pt x="44" y="21"/>
                  </a:cubicBezTo>
                  <a:cubicBezTo>
                    <a:pt x="46" y="19"/>
                    <a:pt x="47" y="18"/>
                    <a:pt x="49" y="17"/>
                  </a:cubicBezTo>
                  <a:cubicBezTo>
                    <a:pt x="52" y="15"/>
                    <a:pt x="52" y="15"/>
                    <a:pt x="52" y="15"/>
                  </a:cubicBezTo>
                  <a:cubicBezTo>
                    <a:pt x="49" y="12"/>
                    <a:pt x="49" y="12"/>
                    <a:pt x="49" y="12"/>
                  </a:cubicBezTo>
                  <a:cubicBezTo>
                    <a:pt x="48" y="11"/>
                    <a:pt x="46" y="8"/>
                    <a:pt x="44" y="6"/>
                  </a:cubicBezTo>
                  <a:cubicBezTo>
                    <a:pt x="43" y="4"/>
                    <a:pt x="42" y="3"/>
                    <a:pt x="41" y="2"/>
                  </a:cubicBezTo>
                  <a:cubicBezTo>
                    <a:pt x="40" y="1"/>
                    <a:pt x="38" y="0"/>
                    <a:pt x="36" y="0"/>
                  </a:cubicBezTo>
                  <a:cubicBezTo>
                    <a:pt x="36" y="0"/>
                    <a:pt x="36" y="0"/>
                    <a:pt x="36" y="0"/>
                  </a:cubicBezTo>
                  <a:cubicBezTo>
                    <a:pt x="26" y="1"/>
                    <a:pt x="17" y="4"/>
                    <a:pt x="5" y="7"/>
                  </a:cubicBezTo>
                  <a:cubicBezTo>
                    <a:pt x="0" y="8"/>
                    <a:pt x="0" y="8"/>
                    <a:pt x="0" y="8"/>
                  </a:cubicBezTo>
                  <a:cubicBezTo>
                    <a:pt x="3" y="12"/>
                    <a:pt x="3" y="12"/>
                    <a:pt x="3" y="12"/>
                  </a:cubicBezTo>
                  <a:cubicBezTo>
                    <a:pt x="6" y="10"/>
                    <a:pt x="6" y="10"/>
                    <a:pt x="6" y="10"/>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7">
              <a:extLst>
                <a:ext uri="{FF2B5EF4-FFF2-40B4-BE49-F238E27FC236}">
                  <a16:creationId xmlns:a16="http://schemas.microsoft.com/office/drawing/2014/main" id="{D54E43B1-6243-4576-9F54-E6B8DD804C3E}"/>
                </a:ext>
              </a:extLst>
            </p:cNvPr>
            <p:cNvSpPr>
              <a:spLocks/>
            </p:cNvSpPr>
            <p:nvPr/>
          </p:nvSpPr>
          <p:spPr bwMode="auto">
            <a:xfrm>
              <a:off x="1943" y="2674"/>
              <a:ext cx="41" cy="48"/>
            </a:xfrm>
            <a:custGeom>
              <a:avLst/>
              <a:gdLst>
                <a:gd name="T0" fmla="*/ 32 w 32"/>
                <a:gd name="T1" fmla="*/ 37 h 37"/>
                <a:gd name="T2" fmla="*/ 5 w 32"/>
                <a:gd name="T3" fmla="*/ 8 h 37"/>
                <a:gd name="T4" fmla="*/ 0 w 32"/>
                <a:gd name="T5" fmla="*/ 1 h 37"/>
                <a:gd name="T6" fmla="*/ 32 w 32"/>
                <a:gd name="T7" fmla="*/ 37 h 37"/>
              </a:gdLst>
              <a:ahLst/>
              <a:cxnLst>
                <a:cxn ang="0">
                  <a:pos x="T0" y="T1"/>
                </a:cxn>
                <a:cxn ang="0">
                  <a:pos x="T2" y="T3"/>
                </a:cxn>
                <a:cxn ang="0">
                  <a:pos x="T4" y="T5"/>
                </a:cxn>
                <a:cxn ang="0">
                  <a:pos x="T6" y="T7"/>
                </a:cxn>
              </a:cxnLst>
              <a:rect l="0" t="0" r="r" b="b"/>
              <a:pathLst>
                <a:path w="32" h="37">
                  <a:moveTo>
                    <a:pt x="32" y="37"/>
                  </a:moveTo>
                  <a:cubicBezTo>
                    <a:pt x="21" y="26"/>
                    <a:pt x="13" y="17"/>
                    <a:pt x="5" y="8"/>
                  </a:cubicBezTo>
                  <a:cubicBezTo>
                    <a:pt x="3" y="6"/>
                    <a:pt x="2" y="3"/>
                    <a:pt x="0" y="1"/>
                  </a:cubicBezTo>
                  <a:cubicBezTo>
                    <a:pt x="20" y="0"/>
                    <a:pt x="31" y="12"/>
                    <a:pt x="32" y="37"/>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48">
              <a:extLst>
                <a:ext uri="{FF2B5EF4-FFF2-40B4-BE49-F238E27FC236}">
                  <a16:creationId xmlns:a16="http://schemas.microsoft.com/office/drawing/2014/main" id="{168AD2C9-6EB5-4C7F-8393-3B741D50F070}"/>
                </a:ext>
              </a:extLst>
            </p:cNvPr>
            <p:cNvSpPr>
              <a:spLocks/>
            </p:cNvSpPr>
            <p:nvPr/>
          </p:nvSpPr>
          <p:spPr bwMode="auto">
            <a:xfrm>
              <a:off x="1935" y="2671"/>
              <a:ext cx="53" cy="61"/>
            </a:xfrm>
            <a:custGeom>
              <a:avLst/>
              <a:gdLst>
                <a:gd name="T0" fmla="*/ 38 w 41"/>
                <a:gd name="T1" fmla="*/ 39 h 47"/>
                <a:gd name="T2" fmla="*/ 40 w 41"/>
                <a:gd name="T3" fmla="*/ 37 h 47"/>
                <a:gd name="T4" fmla="*/ 13 w 41"/>
                <a:gd name="T5" fmla="*/ 8 h 47"/>
                <a:gd name="T6" fmla="*/ 8 w 41"/>
                <a:gd name="T7" fmla="*/ 1 h 47"/>
                <a:gd name="T8" fmla="*/ 6 w 41"/>
                <a:gd name="T9" fmla="*/ 3 h 47"/>
                <a:gd name="T10" fmla="*/ 6 w 41"/>
                <a:gd name="T11" fmla="*/ 6 h 47"/>
                <a:gd name="T12" fmla="*/ 8 w 41"/>
                <a:gd name="T13" fmla="*/ 6 h 47"/>
                <a:gd name="T14" fmla="*/ 19 w 41"/>
                <a:gd name="T15" fmla="*/ 8 h 47"/>
                <a:gd name="T16" fmla="*/ 30 w 41"/>
                <a:gd name="T17" fmla="*/ 18 h 47"/>
                <a:gd name="T18" fmla="*/ 35 w 41"/>
                <a:gd name="T19" fmla="*/ 39 h 47"/>
                <a:gd name="T20" fmla="*/ 38 w 41"/>
                <a:gd name="T21" fmla="*/ 39 h 47"/>
                <a:gd name="T22" fmla="*/ 40 w 41"/>
                <a:gd name="T23" fmla="*/ 37 h 47"/>
                <a:gd name="T24" fmla="*/ 38 w 41"/>
                <a:gd name="T25" fmla="*/ 39 h 47"/>
                <a:gd name="T26" fmla="*/ 41 w 41"/>
                <a:gd name="T27" fmla="*/ 39 h 47"/>
                <a:gd name="T28" fmla="*/ 32 w 41"/>
                <a:gd name="T29" fmla="*/ 10 h 47"/>
                <a:gd name="T30" fmla="*/ 22 w 41"/>
                <a:gd name="T31" fmla="*/ 2 h 47"/>
                <a:gd name="T32" fmla="*/ 8 w 41"/>
                <a:gd name="T33" fmla="*/ 0 h 47"/>
                <a:gd name="T34" fmla="*/ 6 w 41"/>
                <a:gd name="T35" fmla="*/ 0 h 47"/>
                <a:gd name="T36" fmla="*/ 0 w 41"/>
                <a:gd name="T37" fmla="*/ 0 h 47"/>
                <a:gd name="T38" fmla="*/ 3 w 41"/>
                <a:gd name="T39" fmla="*/ 5 h 47"/>
                <a:gd name="T40" fmla="*/ 9 w 41"/>
                <a:gd name="T41" fmla="*/ 12 h 47"/>
                <a:gd name="T42" fmla="*/ 36 w 41"/>
                <a:gd name="T43" fmla="*/ 41 h 47"/>
                <a:gd name="T44" fmla="*/ 41 w 41"/>
                <a:gd name="T45" fmla="*/ 47 h 47"/>
                <a:gd name="T46" fmla="*/ 41 w 41"/>
                <a:gd name="T47" fmla="*/ 39 h 47"/>
                <a:gd name="T48" fmla="*/ 38 w 41"/>
                <a:gd name="T4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7">
                  <a:moveTo>
                    <a:pt x="38" y="39"/>
                  </a:moveTo>
                  <a:cubicBezTo>
                    <a:pt x="40" y="37"/>
                    <a:pt x="40" y="37"/>
                    <a:pt x="40" y="37"/>
                  </a:cubicBezTo>
                  <a:cubicBezTo>
                    <a:pt x="30" y="26"/>
                    <a:pt x="21" y="17"/>
                    <a:pt x="13" y="8"/>
                  </a:cubicBezTo>
                  <a:cubicBezTo>
                    <a:pt x="12" y="6"/>
                    <a:pt x="10" y="4"/>
                    <a:pt x="8" y="1"/>
                  </a:cubicBezTo>
                  <a:cubicBezTo>
                    <a:pt x="6" y="3"/>
                    <a:pt x="6" y="3"/>
                    <a:pt x="6" y="3"/>
                  </a:cubicBezTo>
                  <a:cubicBezTo>
                    <a:pt x="6" y="6"/>
                    <a:pt x="6" y="6"/>
                    <a:pt x="6" y="6"/>
                  </a:cubicBezTo>
                  <a:cubicBezTo>
                    <a:pt x="6" y="6"/>
                    <a:pt x="7" y="6"/>
                    <a:pt x="8" y="6"/>
                  </a:cubicBezTo>
                  <a:cubicBezTo>
                    <a:pt x="12" y="6"/>
                    <a:pt x="16" y="7"/>
                    <a:pt x="19" y="8"/>
                  </a:cubicBezTo>
                  <a:cubicBezTo>
                    <a:pt x="24" y="10"/>
                    <a:pt x="28" y="13"/>
                    <a:pt x="30" y="18"/>
                  </a:cubicBezTo>
                  <a:cubicBezTo>
                    <a:pt x="33" y="23"/>
                    <a:pt x="35" y="30"/>
                    <a:pt x="35" y="39"/>
                  </a:cubicBezTo>
                  <a:cubicBezTo>
                    <a:pt x="38" y="39"/>
                    <a:pt x="38" y="39"/>
                    <a:pt x="38" y="39"/>
                  </a:cubicBezTo>
                  <a:cubicBezTo>
                    <a:pt x="40" y="37"/>
                    <a:pt x="40" y="37"/>
                    <a:pt x="40" y="37"/>
                  </a:cubicBezTo>
                  <a:cubicBezTo>
                    <a:pt x="38" y="39"/>
                    <a:pt x="38" y="39"/>
                    <a:pt x="38" y="39"/>
                  </a:cubicBezTo>
                  <a:cubicBezTo>
                    <a:pt x="41" y="39"/>
                    <a:pt x="41" y="39"/>
                    <a:pt x="41" y="39"/>
                  </a:cubicBezTo>
                  <a:cubicBezTo>
                    <a:pt x="41" y="26"/>
                    <a:pt x="38" y="17"/>
                    <a:pt x="32" y="10"/>
                  </a:cubicBezTo>
                  <a:cubicBezTo>
                    <a:pt x="29" y="6"/>
                    <a:pt x="26" y="4"/>
                    <a:pt x="22" y="2"/>
                  </a:cubicBezTo>
                  <a:cubicBezTo>
                    <a:pt x="18" y="1"/>
                    <a:pt x="13" y="0"/>
                    <a:pt x="8" y="0"/>
                  </a:cubicBezTo>
                  <a:cubicBezTo>
                    <a:pt x="7" y="0"/>
                    <a:pt x="6" y="0"/>
                    <a:pt x="6" y="0"/>
                  </a:cubicBezTo>
                  <a:cubicBezTo>
                    <a:pt x="0" y="0"/>
                    <a:pt x="0" y="0"/>
                    <a:pt x="0" y="0"/>
                  </a:cubicBezTo>
                  <a:cubicBezTo>
                    <a:pt x="3" y="5"/>
                    <a:pt x="3" y="5"/>
                    <a:pt x="3" y="5"/>
                  </a:cubicBezTo>
                  <a:cubicBezTo>
                    <a:pt x="5" y="7"/>
                    <a:pt x="7" y="10"/>
                    <a:pt x="9" y="12"/>
                  </a:cubicBezTo>
                  <a:cubicBezTo>
                    <a:pt x="17" y="21"/>
                    <a:pt x="25" y="30"/>
                    <a:pt x="36" y="41"/>
                  </a:cubicBezTo>
                  <a:cubicBezTo>
                    <a:pt x="41" y="47"/>
                    <a:pt x="41" y="47"/>
                    <a:pt x="41" y="47"/>
                  </a:cubicBezTo>
                  <a:cubicBezTo>
                    <a:pt x="41" y="39"/>
                    <a:pt x="41" y="39"/>
                    <a:pt x="41" y="39"/>
                  </a:cubicBezTo>
                  <a:cubicBezTo>
                    <a:pt x="38" y="39"/>
                    <a:pt x="38" y="39"/>
                    <a:pt x="38" y="39"/>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9">
              <a:extLst>
                <a:ext uri="{FF2B5EF4-FFF2-40B4-BE49-F238E27FC236}">
                  <a16:creationId xmlns:a16="http://schemas.microsoft.com/office/drawing/2014/main" id="{1C17A865-418B-4895-B743-97C75252FBD8}"/>
                </a:ext>
              </a:extLst>
            </p:cNvPr>
            <p:cNvSpPr>
              <a:spLocks/>
            </p:cNvSpPr>
            <p:nvPr/>
          </p:nvSpPr>
          <p:spPr bwMode="auto">
            <a:xfrm>
              <a:off x="2046" y="2695"/>
              <a:ext cx="27" cy="36"/>
            </a:xfrm>
            <a:custGeom>
              <a:avLst/>
              <a:gdLst>
                <a:gd name="T0" fmla="*/ 4 w 21"/>
                <a:gd name="T1" fmla="*/ 0 h 28"/>
                <a:gd name="T2" fmla="*/ 19 w 21"/>
                <a:gd name="T3" fmla="*/ 9 h 28"/>
                <a:gd name="T4" fmla="*/ 17 w 21"/>
                <a:gd name="T5" fmla="*/ 23 h 28"/>
                <a:gd name="T6" fmla="*/ 9 w 21"/>
                <a:gd name="T7" fmla="*/ 28 h 28"/>
                <a:gd name="T8" fmla="*/ 3 w 21"/>
                <a:gd name="T9" fmla="*/ 21 h 28"/>
                <a:gd name="T10" fmla="*/ 0 w 21"/>
                <a:gd name="T11" fmla="*/ 4 h 28"/>
                <a:gd name="T12" fmla="*/ 4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4" y="0"/>
                  </a:moveTo>
                  <a:cubicBezTo>
                    <a:pt x="9" y="3"/>
                    <a:pt x="16" y="5"/>
                    <a:pt x="19" y="9"/>
                  </a:cubicBezTo>
                  <a:cubicBezTo>
                    <a:pt x="21" y="12"/>
                    <a:pt x="19" y="19"/>
                    <a:pt x="17" y="23"/>
                  </a:cubicBezTo>
                  <a:cubicBezTo>
                    <a:pt x="16" y="26"/>
                    <a:pt x="12" y="28"/>
                    <a:pt x="9" y="28"/>
                  </a:cubicBezTo>
                  <a:cubicBezTo>
                    <a:pt x="7" y="28"/>
                    <a:pt x="4" y="24"/>
                    <a:pt x="3" y="21"/>
                  </a:cubicBezTo>
                  <a:cubicBezTo>
                    <a:pt x="1" y="15"/>
                    <a:pt x="1" y="10"/>
                    <a:pt x="0" y="4"/>
                  </a:cubicBezTo>
                  <a:cubicBezTo>
                    <a:pt x="1" y="3"/>
                    <a:pt x="2" y="1"/>
                    <a:pt x="4" y="0"/>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0">
              <a:extLst>
                <a:ext uri="{FF2B5EF4-FFF2-40B4-BE49-F238E27FC236}">
                  <a16:creationId xmlns:a16="http://schemas.microsoft.com/office/drawing/2014/main" id="{6423CB67-8F11-435A-9EE9-E37243DBF2E5}"/>
                </a:ext>
              </a:extLst>
            </p:cNvPr>
            <p:cNvSpPr>
              <a:spLocks/>
            </p:cNvSpPr>
            <p:nvPr/>
          </p:nvSpPr>
          <p:spPr bwMode="auto">
            <a:xfrm>
              <a:off x="2042" y="2691"/>
              <a:ext cx="34" cy="44"/>
            </a:xfrm>
            <a:custGeom>
              <a:avLst/>
              <a:gdLst>
                <a:gd name="T0" fmla="*/ 7 w 26"/>
                <a:gd name="T1" fmla="*/ 3 h 34"/>
                <a:gd name="T2" fmla="*/ 5 w 26"/>
                <a:gd name="T3" fmla="*/ 6 h 34"/>
                <a:gd name="T4" fmla="*/ 14 w 26"/>
                <a:gd name="T5" fmla="*/ 10 h 34"/>
                <a:gd name="T6" fmla="*/ 20 w 26"/>
                <a:gd name="T7" fmla="*/ 14 h 34"/>
                <a:gd name="T8" fmla="*/ 20 w 26"/>
                <a:gd name="T9" fmla="*/ 14 h 34"/>
                <a:gd name="T10" fmla="*/ 20 w 26"/>
                <a:gd name="T11" fmla="*/ 15 h 34"/>
                <a:gd name="T12" fmla="*/ 17 w 26"/>
                <a:gd name="T13" fmla="*/ 25 h 34"/>
                <a:gd name="T14" fmla="*/ 17 w 26"/>
                <a:gd name="T15" fmla="*/ 26 h 34"/>
                <a:gd name="T16" fmla="*/ 14 w 26"/>
                <a:gd name="T17" fmla="*/ 27 h 34"/>
                <a:gd name="T18" fmla="*/ 12 w 26"/>
                <a:gd name="T19" fmla="*/ 28 h 34"/>
                <a:gd name="T20" fmla="*/ 12 w 26"/>
                <a:gd name="T21" fmla="*/ 29 h 34"/>
                <a:gd name="T22" fmla="*/ 12 w 26"/>
                <a:gd name="T23" fmla="*/ 28 h 34"/>
                <a:gd name="T24" fmla="*/ 12 w 26"/>
                <a:gd name="T25" fmla="*/ 28 h 34"/>
                <a:gd name="T26" fmla="*/ 12 w 26"/>
                <a:gd name="T27" fmla="*/ 29 h 34"/>
                <a:gd name="T28" fmla="*/ 12 w 26"/>
                <a:gd name="T29" fmla="*/ 28 h 34"/>
                <a:gd name="T30" fmla="*/ 12 w 26"/>
                <a:gd name="T31" fmla="*/ 28 h 34"/>
                <a:gd name="T32" fmla="*/ 10 w 26"/>
                <a:gd name="T33" fmla="*/ 26 h 34"/>
                <a:gd name="T34" fmla="*/ 9 w 26"/>
                <a:gd name="T35" fmla="*/ 23 h 34"/>
                <a:gd name="T36" fmla="*/ 6 w 26"/>
                <a:gd name="T37" fmla="*/ 6 h 34"/>
                <a:gd name="T38" fmla="*/ 3 w 26"/>
                <a:gd name="T39" fmla="*/ 7 h 34"/>
                <a:gd name="T40" fmla="*/ 5 w 26"/>
                <a:gd name="T41" fmla="*/ 9 h 34"/>
                <a:gd name="T42" fmla="*/ 9 w 26"/>
                <a:gd name="T43" fmla="*/ 6 h 34"/>
                <a:gd name="T44" fmla="*/ 7 w 26"/>
                <a:gd name="T45" fmla="*/ 3 h 34"/>
                <a:gd name="T46" fmla="*/ 5 w 26"/>
                <a:gd name="T47" fmla="*/ 6 h 34"/>
                <a:gd name="T48" fmla="*/ 7 w 26"/>
                <a:gd name="T49" fmla="*/ 3 h 34"/>
                <a:gd name="T50" fmla="*/ 4 w 26"/>
                <a:gd name="T51" fmla="*/ 1 h 34"/>
                <a:gd name="T52" fmla="*/ 1 w 26"/>
                <a:gd name="T53" fmla="*/ 5 h 34"/>
                <a:gd name="T54" fmla="*/ 0 w 26"/>
                <a:gd name="T55" fmla="*/ 6 h 34"/>
                <a:gd name="T56" fmla="*/ 0 w 26"/>
                <a:gd name="T57" fmla="*/ 7 h 34"/>
                <a:gd name="T58" fmla="*/ 3 w 26"/>
                <a:gd name="T59" fmla="*/ 25 h 34"/>
                <a:gd name="T60" fmla="*/ 6 w 26"/>
                <a:gd name="T61" fmla="*/ 30 h 34"/>
                <a:gd name="T62" fmla="*/ 8 w 26"/>
                <a:gd name="T63" fmla="*/ 33 h 34"/>
                <a:gd name="T64" fmla="*/ 12 w 26"/>
                <a:gd name="T65" fmla="*/ 34 h 34"/>
                <a:gd name="T66" fmla="*/ 18 w 26"/>
                <a:gd name="T67" fmla="*/ 32 h 34"/>
                <a:gd name="T68" fmla="*/ 21 w 26"/>
                <a:gd name="T69" fmla="*/ 30 h 34"/>
                <a:gd name="T70" fmla="*/ 23 w 26"/>
                <a:gd name="T71" fmla="*/ 27 h 34"/>
                <a:gd name="T72" fmla="*/ 26 w 26"/>
                <a:gd name="T73" fmla="*/ 15 h 34"/>
                <a:gd name="T74" fmla="*/ 24 w 26"/>
                <a:gd name="T75" fmla="*/ 10 h 34"/>
                <a:gd name="T76" fmla="*/ 16 w 26"/>
                <a:gd name="T77" fmla="*/ 4 h 34"/>
                <a:gd name="T78" fmla="*/ 8 w 26"/>
                <a:gd name="T79" fmla="*/ 1 h 34"/>
                <a:gd name="T80" fmla="*/ 6 w 26"/>
                <a:gd name="T81" fmla="*/ 0 h 34"/>
                <a:gd name="T82" fmla="*/ 4 w 26"/>
                <a:gd name="T83" fmla="*/ 1 h 34"/>
                <a:gd name="T84" fmla="*/ 7 w 26"/>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4">
                  <a:moveTo>
                    <a:pt x="7" y="3"/>
                  </a:moveTo>
                  <a:cubicBezTo>
                    <a:pt x="5" y="6"/>
                    <a:pt x="5" y="6"/>
                    <a:pt x="5" y="6"/>
                  </a:cubicBezTo>
                  <a:cubicBezTo>
                    <a:pt x="8" y="8"/>
                    <a:pt x="11" y="9"/>
                    <a:pt x="14" y="10"/>
                  </a:cubicBezTo>
                  <a:cubicBezTo>
                    <a:pt x="16" y="11"/>
                    <a:pt x="19" y="12"/>
                    <a:pt x="20" y="14"/>
                  </a:cubicBezTo>
                  <a:cubicBezTo>
                    <a:pt x="20" y="14"/>
                    <a:pt x="20" y="14"/>
                    <a:pt x="20" y="14"/>
                  </a:cubicBezTo>
                  <a:cubicBezTo>
                    <a:pt x="20" y="14"/>
                    <a:pt x="20" y="15"/>
                    <a:pt x="20" y="15"/>
                  </a:cubicBezTo>
                  <a:cubicBezTo>
                    <a:pt x="20" y="18"/>
                    <a:pt x="19" y="22"/>
                    <a:pt x="17" y="25"/>
                  </a:cubicBezTo>
                  <a:cubicBezTo>
                    <a:pt x="17" y="25"/>
                    <a:pt x="17" y="25"/>
                    <a:pt x="17" y="26"/>
                  </a:cubicBezTo>
                  <a:cubicBezTo>
                    <a:pt x="16" y="26"/>
                    <a:pt x="15" y="27"/>
                    <a:pt x="14" y="27"/>
                  </a:cubicBezTo>
                  <a:cubicBezTo>
                    <a:pt x="13" y="28"/>
                    <a:pt x="12" y="28"/>
                    <a:pt x="12" y="28"/>
                  </a:cubicBezTo>
                  <a:cubicBezTo>
                    <a:pt x="12" y="29"/>
                    <a:pt x="12" y="29"/>
                    <a:pt x="12" y="29"/>
                  </a:cubicBezTo>
                  <a:cubicBezTo>
                    <a:pt x="12" y="28"/>
                    <a:pt x="12" y="28"/>
                    <a:pt x="12" y="28"/>
                  </a:cubicBezTo>
                  <a:cubicBezTo>
                    <a:pt x="12" y="28"/>
                    <a:pt x="12" y="28"/>
                    <a:pt x="12" y="28"/>
                  </a:cubicBezTo>
                  <a:cubicBezTo>
                    <a:pt x="12" y="29"/>
                    <a:pt x="12" y="29"/>
                    <a:pt x="12" y="29"/>
                  </a:cubicBezTo>
                  <a:cubicBezTo>
                    <a:pt x="12" y="28"/>
                    <a:pt x="12" y="28"/>
                    <a:pt x="12" y="28"/>
                  </a:cubicBezTo>
                  <a:cubicBezTo>
                    <a:pt x="12" y="28"/>
                    <a:pt x="12" y="28"/>
                    <a:pt x="12" y="28"/>
                  </a:cubicBezTo>
                  <a:cubicBezTo>
                    <a:pt x="11" y="28"/>
                    <a:pt x="11" y="27"/>
                    <a:pt x="10" y="26"/>
                  </a:cubicBezTo>
                  <a:cubicBezTo>
                    <a:pt x="10" y="25"/>
                    <a:pt x="9" y="24"/>
                    <a:pt x="9" y="23"/>
                  </a:cubicBezTo>
                  <a:cubicBezTo>
                    <a:pt x="8" y="18"/>
                    <a:pt x="7" y="12"/>
                    <a:pt x="6" y="6"/>
                  </a:cubicBezTo>
                  <a:cubicBezTo>
                    <a:pt x="3" y="7"/>
                    <a:pt x="3" y="7"/>
                    <a:pt x="3" y="7"/>
                  </a:cubicBezTo>
                  <a:cubicBezTo>
                    <a:pt x="5" y="9"/>
                    <a:pt x="5" y="9"/>
                    <a:pt x="5" y="9"/>
                  </a:cubicBezTo>
                  <a:cubicBezTo>
                    <a:pt x="7" y="8"/>
                    <a:pt x="8" y="7"/>
                    <a:pt x="9" y="6"/>
                  </a:cubicBezTo>
                  <a:cubicBezTo>
                    <a:pt x="7" y="3"/>
                    <a:pt x="7" y="3"/>
                    <a:pt x="7" y="3"/>
                  </a:cubicBezTo>
                  <a:cubicBezTo>
                    <a:pt x="5" y="6"/>
                    <a:pt x="5" y="6"/>
                    <a:pt x="5" y="6"/>
                  </a:cubicBezTo>
                  <a:cubicBezTo>
                    <a:pt x="7" y="3"/>
                    <a:pt x="7" y="3"/>
                    <a:pt x="7" y="3"/>
                  </a:cubicBezTo>
                  <a:cubicBezTo>
                    <a:pt x="4" y="1"/>
                    <a:pt x="4" y="1"/>
                    <a:pt x="4" y="1"/>
                  </a:cubicBezTo>
                  <a:cubicBezTo>
                    <a:pt x="3" y="2"/>
                    <a:pt x="2" y="3"/>
                    <a:pt x="1" y="5"/>
                  </a:cubicBezTo>
                  <a:cubicBezTo>
                    <a:pt x="0" y="6"/>
                    <a:pt x="0" y="6"/>
                    <a:pt x="0" y="6"/>
                  </a:cubicBezTo>
                  <a:cubicBezTo>
                    <a:pt x="0" y="7"/>
                    <a:pt x="0" y="7"/>
                    <a:pt x="0" y="7"/>
                  </a:cubicBezTo>
                  <a:cubicBezTo>
                    <a:pt x="1" y="13"/>
                    <a:pt x="1" y="19"/>
                    <a:pt x="3" y="25"/>
                  </a:cubicBezTo>
                  <a:cubicBezTo>
                    <a:pt x="4" y="27"/>
                    <a:pt x="5" y="29"/>
                    <a:pt x="6" y="30"/>
                  </a:cubicBezTo>
                  <a:cubicBezTo>
                    <a:pt x="7" y="31"/>
                    <a:pt x="7" y="32"/>
                    <a:pt x="8" y="33"/>
                  </a:cubicBezTo>
                  <a:cubicBezTo>
                    <a:pt x="9" y="33"/>
                    <a:pt x="10" y="34"/>
                    <a:pt x="12" y="34"/>
                  </a:cubicBezTo>
                  <a:cubicBezTo>
                    <a:pt x="14" y="34"/>
                    <a:pt x="16" y="33"/>
                    <a:pt x="18" y="32"/>
                  </a:cubicBezTo>
                  <a:cubicBezTo>
                    <a:pt x="19" y="32"/>
                    <a:pt x="20" y="31"/>
                    <a:pt x="21" y="30"/>
                  </a:cubicBezTo>
                  <a:cubicBezTo>
                    <a:pt x="22" y="29"/>
                    <a:pt x="22" y="28"/>
                    <a:pt x="23" y="27"/>
                  </a:cubicBezTo>
                  <a:cubicBezTo>
                    <a:pt x="24" y="24"/>
                    <a:pt x="26" y="19"/>
                    <a:pt x="26" y="15"/>
                  </a:cubicBezTo>
                  <a:cubicBezTo>
                    <a:pt x="26" y="14"/>
                    <a:pt x="26" y="12"/>
                    <a:pt x="24" y="10"/>
                  </a:cubicBezTo>
                  <a:cubicBezTo>
                    <a:pt x="22" y="7"/>
                    <a:pt x="19" y="6"/>
                    <a:pt x="16" y="4"/>
                  </a:cubicBezTo>
                  <a:cubicBezTo>
                    <a:pt x="13" y="3"/>
                    <a:pt x="10" y="2"/>
                    <a:pt x="8" y="1"/>
                  </a:cubicBezTo>
                  <a:cubicBezTo>
                    <a:pt x="6" y="0"/>
                    <a:pt x="6" y="0"/>
                    <a:pt x="6" y="0"/>
                  </a:cubicBezTo>
                  <a:cubicBezTo>
                    <a:pt x="4" y="1"/>
                    <a:pt x="4" y="1"/>
                    <a:pt x="4" y="1"/>
                  </a:cubicBezTo>
                  <a:cubicBezTo>
                    <a:pt x="7" y="3"/>
                    <a:pt x="7" y="3"/>
                    <a:pt x="7" y="3"/>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1">
              <a:extLst>
                <a:ext uri="{FF2B5EF4-FFF2-40B4-BE49-F238E27FC236}">
                  <a16:creationId xmlns:a16="http://schemas.microsoft.com/office/drawing/2014/main" id="{0B05623D-C6FB-4C73-8246-F65C00BE6D30}"/>
                </a:ext>
              </a:extLst>
            </p:cNvPr>
            <p:cNvSpPr>
              <a:spLocks/>
            </p:cNvSpPr>
            <p:nvPr/>
          </p:nvSpPr>
          <p:spPr bwMode="auto">
            <a:xfrm>
              <a:off x="1293" y="2813"/>
              <a:ext cx="45" cy="32"/>
            </a:xfrm>
            <a:custGeom>
              <a:avLst/>
              <a:gdLst>
                <a:gd name="T0" fmla="*/ 0 w 34"/>
                <a:gd name="T1" fmla="*/ 21 h 24"/>
                <a:gd name="T2" fmla="*/ 27 w 34"/>
                <a:gd name="T3" fmla="*/ 0 h 24"/>
                <a:gd name="T4" fmla="*/ 33 w 34"/>
                <a:gd name="T5" fmla="*/ 2 h 24"/>
                <a:gd name="T6" fmla="*/ 33 w 34"/>
                <a:gd name="T7" fmla="*/ 6 h 24"/>
                <a:gd name="T8" fmla="*/ 5 w 34"/>
                <a:gd name="T9" fmla="*/ 24 h 24"/>
                <a:gd name="T10" fmla="*/ 0 w 34"/>
                <a:gd name="T11" fmla="*/ 21 h 24"/>
              </a:gdLst>
              <a:ahLst/>
              <a:cxnLst>
                <a:cxn ang="0">
                  <a:pos x="T0" y="T1"/>
                </a:cxn>
                <a:cxn ang="0">
                  <a:pos x="T2" y="T3"/>
                </a:cxn>
                <a:cxn ang="0">
                  <a:pos x="T4" y="T5"/>
                </a:cxn>
                <a:cxn ang="0">
                  <a:pos x="T6" y="T7"/>
                </a:cxn>
                <a:cxn ang="0">
                  <a:pos x="T8" y="T9"/>
                </a:cxn>
                <a:cxn ang="0">
                  <a:pos x="T10" y="T11"/>
                </a:cxn>
              </a:cxnLst>
              <a:rect l="0" t="0" r="r" b="b"/>
              <a:pathLst>
                <a:path w="34" h="24">
                  <a:moveTo>
                    <a:pt x="0" y="21"/>
                  </a:moveTo>
                  <a:cubicBezTo>
                    <a:pt x="7" y="10"/>
                    <a:pt x="14" y="0"/>
                    <a:pt x="27" y="0"/>
                  </a:cubicBezTo>
                  <a:cubicBezTo>
                    <a:pt x="29" y="0"/>
                    <a:pt x="32" y="1"/>
                    <a:pt x="33" y="2"/>
                  </a:cubicBezTo>
                  <a:cubicBezTo>
                    <a:pt x="34" y="3"/>
                    <a:pt x="34" y="6"/>
                    <a:pt x="33" y="6"/>
                  </a:cubicBezTo>
                  <a:cubicBezTo>
                    <a:pt x="24" y="12"/>
                    <a:pt x="15" y="18"/>
                    <a:pt x="5" y="24"/>
                  </a:cubicBezTo>
                  <a:cubicBezTo>
                    <a:pt x="4" y="24"/>
                    <a:pt x="2" y="22"/>
                    <a:pt x="0" y="21"/>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2">
              <a:extLst>
                <a:ext uri="{FF2B5EF4-FFF2-40B4-BE49-F238E27FC236}">
                  <a16:creationId xmlns:a16="http://schemas.microsoft.com/office/drawing/2014/main" id="{2258445B-974C-4D87-82C8-731DFD863FEC}"/>
                </a:ext>
              </a:extLst>
            </p:cNvPr>
            <p:cNvSpPr>
              <a:spLocks/>
            </p:cNvSpPr>
            <p:nvPr/>
          </p:nvSpPr>
          <p:spPr bwMode="auto">
            <a:xfrm>
              <a:off x="1288" y="2810"/>
              <a:ext cx="53" cy="39"/>
            </a:xfrm>
            <a:custGeom>
              <a:avLst/>
              <a:gdLst>
                <a:gd name="T0" fmla="*/ 6 w 41"/>
                <a:gd name="T1" fmla="*/ 25 h 30"/>
                <a:gd name="T2" fmla="*/ 31 w 41"/>
                <a:gd name="T3" fmla="*/ 6 h 30"/>
                <a:gd name="T4" fmla="*/ 32 w 41"/>
                <a:gd name="T5" fmla="*/ 6 h 30"/>
                <a:gd name="T6" fmla="*/ 36 w 41"/>
                <a:gd name="T7" fmla="*/ 8 h 30"/>
                <a:gd name="T8" fmla="*/ 35 w 41"/>
                <a:gd name="T9" fmla="*/ 7 h 30"/>
                <a:gd name="T10" fmla="*/ 37 w 41"/>
                <a:gd name="T11" fmla="*/ 6 h 30"/>
                <a:gd name="T12" fmla="*/ 36 w 41"/>
                <a:gd name="T13" fmla="*/ 6 h 30"/>
                <a:gd name="T14" fmla="*/ 35 w 41"/>
                <a:gd name="T15" fmla="*/ 7 h 30"/>
                <a:gd name="T16" fmla="*/ 35 w 41"/>
                <a:gd name="T17" fmla="*/ 6 h 30"/>
                <a:gd name="T18" fmla="*/ 35 w 41"/>
                <a:gd name="T19" fmla="*/ 6 h 30"/>
                <a:gd name="T20" fmla="*/ 35 w 41"/>
                <a:gd name="T21" fmla="*/ 6 h 30"/>
                <a:gd name="T22" fmla="*/ 35 w 41"/>
                <a:gd name="T23" fmla="*/ 7 h 30"/>
                <a:gd name="T24" fmla="*/ 35 w 41"/>
                <a:gd name="T25" fmla="*/ 8 h 30"/>
                <a:gd name="T26" fmla="*/ 35 w 41"/>
                <a:gd name="T27" fmla="*/ 7 h 30"/>
                <a:gd name="T28" fmla="*/ 36 w 41"/>
                <a:gd name="T29" fmla="*/ 8 h 30"/>
                <a:gd name="T30" fmla="*/ 37 w 41"/>
                <a:gd name="T31" fmla="*/ 9 h 30"/>
                <a:gd name="T32" fmla="*/ 35 w 41"/>
                <a:gd name="T33" fmla="*/ 7 h 30"/>
                <a:gd name="T34" fmla="*/ 35 w 41"/>
                <a:gd name="T35" fmla="*/ 7 h 30"/>
                <a:gd name="T36" fmla="*/ 8 w 41"/>
                <a:gd name="T37" fmla="*/ 24 h 30"/>
                <a:gd name="T38" fmla="*/ 8 w 41"/>
                <a:gd name="T39" fmla="*/ 24 h 30"/>
                <a:gd name="T40" fmla="*/ 9 w 41"/>
                <a:gd name="T41" fmla="*/ 24 h 30"/>
                <a:gd name="T42" fmla="*/ 9 w 41"/>
                <a:gd name="T43" fmla="*/ 26 h 30"/>
                <a:gd name="T44" fmla="*/ 9 w 41"/>
                <a:gd name="T45" fmla="*/ 26 h 30"/>
                <a:gd name="T46" fmla="*/ 9 w 41"/>
                <a:gd name="T47" fmla="*/ 24 h 30"/>
                <a:gd name="T48" fmla="*/ 10 w 41"/>
                <a:gd name="T49" fmla="*/ 24 h 30"/>
                <a:gd name="T50" fmla="*/ 10 w 41"/>
                <a:gd name="T51" fmla="*/ 24 h 30"/>
                <a:gd name="T52" fmla="*/ 9 w 41"/>
                <a:gd name="T53" fmla="*/ 24 h 30"/>
                <a:gd name="T54" fmla="*/ 8 w 41"/>
                <a:gd name="T55" fmla="*/ 23 h 30"/>
                <a:gd name="T56" fmla="*/ 4 w 41"/>
                <a:gd name="T57" fmla="*/ 24 h 30"/>
                <a:gd name="T58" fmla="*/ 4 w 41"/>
                <a:gd name="T59" fmla="*/ 24 h 30"/>
                <a:gd name="T60" fmla="*/ 5 w 41"/>
                <a:gd name="T61" fmla="*/ 28 h 30"/>
                <a:gd name="T62" fmla="*/ 7 w 41"/>
                <a:gd name="T63" fmla="*/ 30 h 30"/>
                <a:gd name="T64" fmla="*/ 11 w 41"/>
                <a:gd name="T65" fmla="*/ 29 h 30"/>
                <a:gd name="T66" fmla="*/ 39 w 41"/>
                <a:gd name="T67" fmla="*/ 12 h 30"/>
                <a:gd name="T68" fmla="*/ 40 w 41"/>
                <a:gd name="T69" fmla="*/ 10 h 30"/>
                <a:gd name="T70" fmla="*/ 41 w 41"/>
                <a:gd name="T71" fmla="*/ 7 h 30"/>
                <a:gd name="T72" fmla="*/ 40 w 41"/>
                <a:gd name="T73" fmla="*/ 4 h 30"/>
                <a:gd name="T74" fmla="*/ 39 w 41"/>
                <a:gd name="T75" fmla="*/ 3 h 30"/>
                <a:gd name="T76" fmla="*/ 31 w 41"/>
                <a:gd name="T77" fmla="*/ 0 h 30"/>
                <a:gd name="T78" fmla="*/ 31 w 41"/>
                <a:gd name="T79" fmla="*/ 0 h 30"/>
                <a:gd name="T80" fmla="*/ 1 w 41"/>
                <a:gd name="T81" fmla="*/ 22 h 30"/>
                <a:gd name="T82" fmla="*/ 2 w 41"/>
                <a:gd name="T8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30">
                  <a:moveTo>
                    <a:pt x="4" y="24"/>
                  </a:moveTo>
                  <a:cubicBezTo>
                    <a:pt x="6" y="25"/>
                    <a:pt x="6" y="25"/>
                    <a:pt x="6" y="25"/>
                  </a:cubicBezTo>
                  <a:cubicBezTo>
                    <a:pt x="10" y="20"/>
                    <a:pt x="13" y="15"/>
                    <a:pt x="17" y="12"/>
                  </a:cubicBezTo>
                  <a:cubicBezTo>
                    <a:pt x="21" y="8"/>
                    <a:pt x="25" y="6"/>
                    <a:pt x="31" y="6"/>
                  </a:cubicBezTo>
                  <a:cubicBezTo>
                    <a:pt x="31" y="6"/>
                    <a:pt x="31" y="6"/>
                    <a:pt x="31" y="6"/>
                  </a:cubicBezTo>
                  <a:cubicBezTo>
                    <a:pt x="32" y="6"/>
                    <a:pt x="32" y="6"/>
                    <a:pt x="32" y="6"/>
                  </a:cubicBezTo>
                  <a:cubicBezTo>
                    <a:pt x="32" y="6"/>
                    <a:pt x="34" y="7"/>
                    <a:pt x="36" y="8"/>
                  </a:cubicBezTo>
                  <a:cubicBezTo>
                    <a:pt x="36" y="8"/>
                    <a:pt x="36" y="8"/>
                    <a:pt x="36" y="8"/>
                  </a:cubicBezTo>
                  <a:cubicBezTo>
                    <a:pt x="37" y="6"/>
                    <a:pt x="37" y="6"/>
                    <a:pt x="37" y="6"/>
                  </a:cubicBezTo>
                  <a:cubicBezTo>
                    <a:pt x="35" y="7"/>
                    <a:pt x="35" y="7"/>
                    <a:pt x="35" y="7"/>
                  </a:cubicBezTo>
                  <a:cubicBezTo>
                    <a:pt x="35" y="7"/>
                    <a:pt x="35" y="7"/>
                    <a:pt x="36" y="8"/>
                  </a:cubicBezTo>
                  <a:cubicBezTo>
                    <a:pt x="37" y="6"/>
                    <a:pt x="37" y="6"/>
                    <a:pt x="37" y="6"/>
                  </a:cubicBezTo>
                  <a:cubicBezTo>
                    <a:pt x="35" y="7"/>
                    <a:pt x="35" y="7"/>
                    <a:pt x="35" y="7"/>
                  </a:cubicBezTo>
                  <a:cubicBezTo>
                    <a:pt x="36" y="6"/>
                    <a:pt x="36" y="6"/>
                    <a:pt x="36" y="6"/>
                  </a:cubicBezTo>
                  <a:cubicBezTo>
                    <a:pt x="35" y="6"/>
                    <a:pt x="35" y="6"/>
                    <a:pt x="35" y="6"/>
                  </a:cubicBezTo>
                  <a:cubicBezTo>
                    <a:pt x="35" y="7"/>
                    <a:pt x="35" y="7"/>
                    <a:pt x="35" y="7"/>
                  </a:cubicBezTo>
                  <a:cubicBezTo>
                    <a:pt x="36" y="6"/>
                    <a:pt x="36" y="6"/>
                    <a:pt x="36"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6"/>
                    <a:pt x="35" y="6"/>
                    <a:pt x="35" y="6"/>
                  </a:cubicBezTo>
                  <a:cubicBezTo>
                    <a:pt x="35" y="7"/>
                    <a:pt x="35" y="7"/>
                    <a:pt x="35" y="7"/>
                  </a:cubicBezTo>
                  <a:cubicBezTo>
                    <a:pt x="35" y="8"/>
                    <a:pt x="35" y="8"/>
                    <a:pt x="35" y="8"/>
                  </a:cubicBezTo>
                  <a:cubicBezTo>
                    <a:pt x="35" y="8"/>
                    <a:pt x="35" y="8"/>
                    <a:pt x="35" y="8"/>
                  </a:cubicBezTo>
                  <a:cubicBezTo>
                    <a:pt x="36" y="8"/>
                    <a:pt x="36" y="8"/>
                    <a:pt x="36" y="8"/>
                  </a:cubicBezTo>
                  <a:cubicBezTo>
                    <a:pt x="35" y="7"/>
                    <a:pt x="35" y="7"/>
                    <a:pt x="35" y="7"/>
                  </a:cubicBezTo>
                  <a:cubicBezTo>
                    <a:pt x="35" y="8"/>
                    <a:pt x="35" y="8"/>
                    <a:pt x="35" y="8"/>
                  </a:cubicBezTo>
                  <a:cubicBezTo>
                    <a:pt x="36" y="8"/>
                    <a:pt x="36" y="8"/>
                    <a:pt x="36" y="8"/>
                  </a:cubicBezTo>
                  <a:cubicBezTo>
                    <a:pt x="35" y="7"/>
                    <a:pt x="35" y="7"/>
                    <a:pt x="35" y="7"/>
                  </a:cubicBezTo>
                  <a:cubicBezTo>
                    <a:pt x="37" y="9"/>
                    <a:pt x="37" y="9"/>
                    <a:pt x="37" y="9"/>
                  </a:cubicBezTo>
                  <a:cubicBezTo>
                    <a:pt x="35" y="7"/>
                    <a:pt x="35" y="7"/>
                    <a:pt x="35" y="7"/>
                  </a:cubicBezTo>
                  <a:cubicBezTo>
                    <a:pt x="35" y="7"/>
                    <a:pt x="35" y="7"/>
                    <a:pt x="35" y="7"/>
                  </a:cubicBezTo>
                  <a:cubicBezTo>
                    <a:pt x="37" y="9"/>
                    <a:pt x="37" y="9"/>
                    <a:pt x="37" y="9"/>
                  </a:cubicBezTo>
                  <a:cubicBezTo>
                    <a:pt x="35" y="7"/>
                    <a:pt x="35" y="7"/>
                    <a:pt x="35" y="7"/>
                  </a:cubicBezTo>
                  <a:cubicBezTo>
                    <a:pt x="35" y="7"/>
                    <a:pt x="35" y="7"/>
                    <a:pt x="35" y="7"/>
                  </a:cubicBezTo>
                  <a:cubicBezTo>
                    <a:pt x="26" y="13"/>
                    <a:pt x="17" y="19"/>
                    <a:pt x="8" y="24"/>
                  </a:cubicBezTo>
                  <a:cubicBezTo>
                    <a:pt x="9" y="27"/>
                    <a:pt x="9" y="27"/>
                    <a:pt x="9" y="27"/>
                  </a:cubicBezTo>
                  <a:cubicBezTo>
                    <a:pt x="8" y="24"/>
                    <a:pt x="8" y="24"/>
                    <a:pt x="8" y="24"/>
                  </a:cubicBezTo>
                  <a:cubicBezTo>
                    <a:pt x="9" y="26"/>
                    <a:pt x="9" y="26"/>
                    <a:pt x="9" y="26"/>
                  </a:cubicBezTo>
                  <a:cubicBezTo>
                    <a:pt x="9" y="24"/>
                    <a:pt x="9" y="24"/>
                    <a:pt x="9" y="24"/>
                  </a:cubicBezTo>
                  <a:cubicBezTo>
                    <a:pt x="9" y="24"/>
                    <a:pt x="8" y="24"/>
                    <a:pt x="8" y="24"/>
                  </a:cubicBezTo>
                  <a:cubicBezTo>
                    <a:pt x="9" y="26"/>
                    <a:pt x="9" y="26"/>
                    <a:pt x="9" y="26"/>
                  </a:cubicBezTo>
                  <a:cubicBezTo>
                    <a:pt x="9" y="24"/>
                    <a:pt x="9" y="24"/>
                    <a:pt x="9" y="24"/>
                  </a:cubicBezTo>
                  <a:cubicBezTo>
                    <a:pt x="9" y="26"/>
                    <a:pt x="9" y="26"/>
                    <a:pt x="9" y="26"/>
                  </a:cubicBezTo>
                  <a:cubicBezTo>
                    <a:pt x="10" y="24"/>
                    <a:pt x="10" y="24"/>
                    <a:pt x="10" y="24"/>
                  </a:cubicBezTo>
                  <a:cubicBezTo>
                    <a:pt x="9" y="24"/>
                    <a:pt x="9" y="24"/>
                    <a:pt x="9" y="24"/>
                  </a:cubicBezTo>
                  <a:cubicBezTo>
                    <a:pt x="9" y="26"/>
                    <a:pt x="9" y="26"/>
                    <a:pt x="9" y="26"/>
                  </a:cubicBezTo>
                  <a:cubicBezTo>
                    <a:pt x="10" y="24"/>
                    <a:pt x="10" y="24"/>
                    <a:pt x="10" y="24"/>
                  </a:cubicBezTo>
                  <a:cubicBezTo>
                    <a:pt x="9" y="24"/>
                    <a:pt x="9" y="24"/>
                    <a:pt x="9" y="24"/>
                  </a:cubicBezTo>
                  <a:cubicBezTo>
                    <a:pt x="10" y="24"/>
                    <a:pt x="10" y="24"/>
                    <a:pt x="10" y="24"/>
                  </a:cubicBezTo>
                  <a:cubicBezTo>
                    <a:pt x="10" y="24"/>
                    <a:pt x="10" y="24"/>
                    <a:pt x="10" y="24"/>
                  </a:cubicBezTo>
                  <a:cubicBezTo>
                    <a:pt x="9" y="24"/>
                    <a:pt x="9" y="24"/>
                    <a:pt x="9" y="24"/>
                  </a:cubicBezTo>
                  <a:cubicBezTo>
                    <a:pt x="10" y="24"/>
                    <a:pt x="10" y="24"/>
                    <a:pt x="10" y="24"/>
                  </a:cubicBezTo>
                  <a:cubicBezTo>
                    <a:pt x="10" y="24"/>
                    <a:pt x="9" y="23"/>
                    <a:pt x="8" y="23"/>
                  </a:cubicBezTo>
                  <a:cubicBezTo>
                    <a:pt x="7" y="22"/>
                    <a:pt x="7" y="22"/>
                    <a:pt x="6" y="21"/>
                  </a:cubicBezTo>
                  <a:cubicBezTo>
                    <a:pt x="4" y="24"/>
                    <a:pt x="4" y="24"/>
                    <a:pt x="4" y="24"/>
                  </a:cubicBezTo>
                  <a:cubicBezTo>
                    <a:pt x="6" y="25"/>
                    <a:pt x="6" y="25"/>
                    <a:pt x="6" y="25"/>
                  </a:cubicBezTo>
                  <a:cubicBezTo>
                    <a:pt x="4" y="24"/>
                    <a:pt x="4" y="24"/>
                    <a:pt x="4" y="24"/>
                  </a:cubicBezTo>
                  <a:cubicBezTo>
                    <a:pt x="2" y="26"/>
                    <a:pt x="2" y="26"/>
                    <a:pt x="2" y="26"/>
                  </a:cubicBezTo>
                  <a:cubicBezTo>
                    <a:pt x="3" y="27"/>
                    <a:pt x="4" y="27"/>
                    <a:pt x="5" y="28"/>
                  </a:cubicBezTo>
                  <a:cubicBezTo>
                    <a:pt x="5" y="29"/>
                    <a:pt x="6" y="29"/>
                    <a:pt x="6" y="29"/>
                  </a:cubicBezTo>
                  <a:cubicBezTo>
                    <a:pt x="7" y="29"/>
                    <a:pt x="7" y="29"/>
                    <a:pt x="7" y="30"/>
                  </a:cubicBezTo>
                  <a:cubicBezTo>
                    <a:pt x="8" y="30"/>
                    <a:pt x="8" y="30"/>
                    <a:pt x="9" y="30"/>
                  </a:cubicBezTo>
                  <a:cubicBezTo>
                    <a:pt x="9" y="30"/>
                    <a:pt x="10" y="30"/>
                    <a:pt x="11" y="29"/>
                  </a:cubicBezTo>
                  <a:cubicBezTo>
                    <a:pt x="11" y="29"/>
                    <a:pt x="11" y="29"/>
                    <a:pt x="11" y="29"/>
                  </a:cubicBezTo>
                  <a:cubicBezTo>
                    <a:pt x="20" y="24"/>
                    <a:pt x="30" y="18"/>
                    <a:pt x="39" y="12"/>
                  </a:cubicBezTo>
                  <a:cubicBezTo>
                    <a:pt x="39" y="12"/>
                    <a:pt x="39" y="12"/>
                    <a:pt x="39" y="12"/>
                  </a:cubicBezTo>
                  <a:cubicBezTo>
                    <a:pt x="40" y="11"/>
                    <a:pt x="40" y="11"/>
                    <a:pt x="40" y="10"/>
                  </a:cubicBezTo>
                  <a:cubicBezTo>
                    <a:pt x="40" y="9"/>
                    <a:pt x="41" y="9"/>
                    <a:pt x="41" y="8"/>
                  </a:cubicBezTo>
                  <a:cubicBezTo>
                    <a:pt x="41" y="8"/>
                    <a:pt x="41" y="7"/>
                    <a:pt x="41" y="7"/>
                  </a:cubicBezTo>
                  <a:cubicBezTo>
                    <a:pt x="41" y="6"/>
                    <a:pt x="41" y="6"/>
                    <a:pt x="41" y="5"/>
                  </a:cubicBezTo>
                  <a:cubicBezTo>
                    <a:pt x="41" y="5"/>
                    <a:pt x="40" y="4"/>
                    <a:pt x="40" y="4"/>
                  </a:cubicBezTo>
                  <a:cubicBezTo>
                    <a:pt x="40" y="4"/>
                    <a:pt x="40" y="3"/>
                    <a:pt x="39" y="3"/>
                  </a:cubicBezTo>
                  <a:cubicBezTo>
                    <a:pt x="39" y="3"/>
                    <a:pt x="39" y="3"/>
                    <a:pt x="39" y="3"/>
                  </a:cubicBezTo>
                  <a:cubicBezTo>
                    <a:pt x="37" y="1"/>
                    <a:pt x="35" y="0"/>
                    <a:pt x="32" y="0"/>
                  </a:cubicBezTo>
                  <a:cubicBezTo>
                    <a:pt x="31" y="0"/>
                    <a:pt x="31" y="0"/>
                    <a:pt x="31" y="0"/>
                  </a:cubicBezTo>
                  <a:cubicBezTo>
                    <a:pt x="31" y="3"/>
                    <a:pt x="31" y="3"/>
                    <a:pt x="31" y="3"/>
                  </a:cubicBezTo>
                  <a:cubicBezTo>
                    <a:pt x="31" y="0"/>
                    <a:pt x="31" y="0"/>
                    <a:pt x="31" y="0"/>
                  </a:cubicBezTo>
                  <a:cubicBezTo>
                    <a:pt x="24" y="0"/>
                    <a:pt x="18" y="3"/>
                    <a:pt x="13" y="7"/>
                  </a:cubicBezTo>
                  <a:cubicBezTo>
                    <a:pt x="8" y="11"/>
                    <a:pt x="5" y="17"/>
                    <a:pt x="1" y="22"/>
                  </a:cubicBezTo>
                  <a:cubicBezTo>
                    <a:pt x="0" y="25"/>
                    <a:pt x="0" y="25"/>
                    <a:pt x="0" y="25"/>
                  </a:cubicBezTo>
                  <a:cubicBezTo>
                    <a:pt x="2" y="26"/>
                    <a:pt x="2" y="26"/>
                    <a:pt x="2" y="26"/>
                  </a:cubicBezTo>
                  <a:cubicBezTo>
                    <a:pt x="4" y="24"/>
                    <a:pt x="4" y="24"/>
                    <a:pt x="4" y="24"/>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3">
              <a:extLst>
                <a:ext uri="{FF2B5EF4-FFF2-40B4-BE49-F238E27FC236}">
                  <a16:creationId xmlns:a16="http://schemas.microsoft.com/office/drawing/2014/main" id="{DC0EEAD6-8E30-426F-8FA8-800A23A80401}"/>
                </a:ext>
              </a:extLst>
            </p:cNvPr>
            <p:cNvSpPr>
              <a:spLocks/>
            </p:cNvSpPr>
            <p:nvPr/>
          </p:nvSpPr>
          <p:spPr bwMode="auto">
            <a:xfrm>
              <a:off x="2008" y="2692"/>
              <a:ext cx="17" cy="38"/>
            </a:xfrm>
            <a:custGeom>
              <a:avLst/>
              <a:gdLst>
                <a:gd name="T0" fmla="*/ 0 w 13"/>
                <a:gd name="T1" fmla="*/ 0 h 29"/>
                <a:gd name="T2" fmla="*/ 8 w 13"/>
                <a:gd name="T3" fmla="*/ 29 h 29"/>
                <a:gd name="T4" fmla="*/ 0 w 13"/>
                <a:gd name="T5" fmla="*/ 0 h 29"/>
              </a:gdLst>
              <a:ahLst/>
              <a:cxnLst>
                <a:cxn ang="0">
                  <a:pos x="T0" y="T1"/>
                </a:cxn>
                <a:cxn ang="0">
                  <a:pos x="T2" y="T3"/>
                </a:cxn>
                <a:cxn ang="0">
                  <a:pos x="T4" y="T5"/>
                </a:cxn>
              </a:cxnLst>
              <a:rect l="0" t="0" r="r" b="b"/>
              <a:pathLst>
                <a:path w="13" h="29">
                  <a:moveTo>
                    <a:pt x="0" y="0"/>
                  </a:moveTo>
                  <a:cubicBezTo>
                    <a:pt x="13" y="6"/>
                    <a:pt x="11" y="17"/>
                    <a:pt x="8" y="29"/>
                  </a:cubicBezTo>
                  <a:cubicBezTo>
                    <a:pt x="5" y="19"/>
                    <a:pt x="2" y="9"/>
                    <a:pt x="0" y="0"/>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54">
              <a:extLst>
                <a:ext uri="{FF2B5EF4-FFF2-40B4-BE49-F238E27FC236}">
                  <a16:creationId xmlns:a16="http://schemas.microsoft.com/office/drawing/2014/main" id="{D241B2E2-56DE-4B12-B152-E3DD2E8ABC3B}"/>
                </a:ext>
              </a:extLst>
            </p:cNvPr>
            <p:cNvSpPr>
              <a:spLocks/>
            </p:cNvSpPr>
            <p:nvPr/>
          </p:nvSpPr>
          <p:spPr bwMode="auto">
            <a:xfrm>
              <a:off x="2001" y="2684"/>
              <a:ext cx="24" cy="62"/>
            </a:xfrm>
            <a:custGeom>
              <a:avLst/>
              <a:gdLst>
                <a:gd name="T0" fmla="*/ 5 w 18"/>
                <a:gd name="T1" fmla="*/ 6 h 47"/>
                <a:gd name="T2" fmla="*/ 3 w 18"/>
                <a:gd name="T3" fmla="*/ 8 h 47"/>
                <a:gd name="T4" fmla="*/ 10 w 18"/>
                <a:gd name="T5" fmla="*/ 14 h 47"/>
                <a:gd name="T6" fmla="*/ 12 w 18"/>
                <a:gd name="T7" fmla="*/ 21 h 47"/>
                <a:gd name="T8" fmla="*/ 10 w 18"/>
                <a:gd name="T9" fmla="*/ 34 h 47"/>
                <a:gd name="T10" fmla="*/ 13 w 18"/>
                <a:gd name="T11" fmla="*/ 35 h 47"/>
                <a:gd name="T12" fmla="*/ 16 w 18"/>
                <a:gd name="T13" fmla="*/ 34 h 47"/>
                <a:gd name="T14" fmla="*/ 7 w 18"/>
                <a:gd name="T15" fmla="*/ 5 h 47"/>
                <a:gd name="T16" fmla="*/ 5 w 18"/>
                <a:gd name="T17" fmla="*/ 6 h 47"/>
                <a:gd name="T18" fmla="*/ 3 w 18"/>
                <a:gd name="T19" fmla="*/ 8 h 47"/>
                <a:gd name="T20" fmla="*/ 5 w 18"/>
                <a:gd name="T21" fmla="*/ 6 h 47"/>
                <a:gd name="T22" fmla="*/ 2 w 18"/>
                <a:gd name="T23" fmla="*/ 6 h 47"/>
                <a:gd name="T24" fmla="*/ 10 w 18"/>
                <a:gd name="T25" fmla="*/ 36 h 47"/>
                <a:gd name="T26" fmla="*/ 13 w 18"/>
                <a:gd name="T27" fmla="*/ 47 h 47"/>
                <a:gd name="T28" fmla="*/ 16 w 18"/>
                <a:gd name="T29" fmla="*/ 36 h 47"/>
                <a:gd name="T30" fmla="*/ 18 w 18"/>
                <a:gd name="T31" fmla="*/ 21 h 47"/>
                <a:gd name="T32" fmla="*/ 15 w 18"/>
                <a:gd name="T33" fmla="*/ 11 h 47"/>
                <a:gd name="T34" fmla="*/ 6 w 18"/>
                <a:gd name="T35" fmla="*/ 3 h 47"/>
                <a:gd name="T36" fmla="*/ 0 w 18"/>
                <a:gd name="T37" fmla="*/ 0 h 47"/>
                <a:gd name="T38" fmla="*/ 2 w 18"/>
                <a:gd name="T39" fmla="*/ 6 h 47"/>
                <a:gd name="T40" fmla="*/ 5 w 18"/>
                <a:gd name="T4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7">
                  <a:moveTo>
                    <a:pt x="5" y="6"/>
                  </a:moveTo>
                  <a:cubicBezTo>
                    <a:pt x="3" y="8"/>
                    <a:pt x="3" y="8"/>
                    <a:pt x="3" y="8"/>
                  </a:cubicBezTo>
                  <a:cubicBezTo>
                    <a:pt x="7" y="10"/>
                    <a:pt x="9" y="12"/>
                    <a:pt x="10" y="14"/>
                  </a:cubicBezTo>
                  <a:cubicBezTo>
                    <a:pt x="11" y="16"/>
                    <a:pt x="12" y="19"/>
                    <a:pt x="12" y="21"/>
                  </a:cubicBezTo>
                  <a:cubicBezTo>
                    <a:pt x="12" y="25"/>
                    <a:pt x="11" y="30"/>
                    <a:pt x="10" y="34"/>
                  </a:cubicBezTo>
                  <a:cubicBezTo>
                    <a:pt x="13" y="35"/>
                    <a:pt x="13" y="35"/>
                    <a:pt x="13" y="35"/>
                  </a:cubicBezTo>
                  <a:cubicBezTo>
                    <a:pt x="16" y="34"/>
                    <a:pt x="16" y="34"/>
                    <a:pt x="16" y="34"/>
                  </a:cubicBezTo>
                  <a:cubicBezTo>
                    <a:pt x="13" y="24"/>
                    <a:pt x="10" y="15"/>
                    <a:pt x="7" y="5"/>
                  </a:cubicBezTo>
                  <a:cubicBezTo>
                    <a:pt x="5" y="6"/>
                    <a:pt x="5" y="6"/>
                    <a:pt x="5" y="6"/>
                  </a:cubicBezTo>
                  <a:cubicBezTo>
                    <a:pt x="3" y="8"/>
                    <a:pt x="3" y="8"/>
                    <a:pt x="3" y="8"/>
                  </a:cubicBezTo>
                  <a:cubicBezTo>
                    <a:pt x="5" y="6"/>
                    <a:pt x="5" y="6"/>
                    <a:pt x="5" y="6"/>
                  </a:cubicBezTo>
                  <a:cubicBezTo>
                    <a:pt x="2" y="6"/>
                    <a:pt x="2" y="6"/>
                    <a:pt x="2" y="6"/>
                  </a:cubicBezTo>
                  <a:cubicBezTo>
                    <a:pt x="4" y="16"/>
                    <a:pt x="7" y="26"/>
                    <a:pt x="10" y="36"/>
                  </a:cubicBezTo>
                  <a:cubicBezTo>
                    <a:pt x="13" y="47"/>
                    <a:pt x="13" y="47"/>
                    <a:pt x="13" y="47"/>
                  </a:cubicBezTo>
                  <a:cubicBezTo>
                    <a:pt x="16" y="36"/>
                    <a:pt x="16" y="36"/>
                    <a:pt x="16" y="36"/>
                  </a:cubicBezTo>
                  <a:cubicBezTo>
                    <a:pt x="17" y="31"/>
                    <a:pt x="18" y="26"/>
                    <a:pt x="18" y="21"/>
                  </a:cubicBezTo>
                  <a:cubicBezTo>
                    <a:pt x="18" y="18"/>
                    <a:pt x="17" y="14"/>
                    <a:pt x="15" y="11"/>
                  </a:cubicBezTo>
                  <a:cubicBezTo>
                    <a:pt x="13" y="8"/>
                    <a:pt x="10" y="5"/>
                    <a:pt x="6" y="3"/>
                  </a:cubicBezTo>
                  <a:cubicBezTo>
                    <a:pt x="0" y="0"/>
                    <a:pt x="0" y="0"/>
                    <a:pt x="0" y="0"/>
                  </a:cubicBezTo>
                  <a:cubicBezTo>
                    <a:pt x="2" y="6"/>
                    <a:pt x="2" y="6"/>
                    <a:pt x="2" y="6"/>
                  </a:cubicBezTo>
                  <a:cubicBezTo>
                    <a:pt x="5" y="6"/>
                    <a:pt x="5" y="6"/>
                    <a:pt x="5" y="6"/>
                  </a:cubicBezTo>
                </a:path>
              </a:pathLst>
            </a:custGeom>
            <a:solidFill>
              <a:srgbClr val="D27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55">
              <a:extLst>
                <a:ext uri="{FF2B5EF4-FFF2-40B4-BE49-F238E27FC236}">
                  <a16:creationId xmlns:a16="http://schemas.microsoft.com/office/drawing/2014/main" id="{B050A34C-0C49-43B6-B9CA-2D0530458EF0}"/>
                </a:ext>
              </a:extLst>
            </p:cNvPr>
            <p:cNvSpPr>
              <a:spLocks/>
            </p:cNvSpPr>
            <p:nvPr/>
          </p:nvSpPr>
          <p:spPr bwMode="auto">
            <a:xfrm>
              <a:off x="2928" y="998"/>
              <a:ext cx="759" cy="685"/>
            </a:xfrm>
            <a:custGeom>
              <a:avLst/>
              <a:gdLst>
                <a:gd name="T0" fmla="*/ 27 w 581"/>
                <a:gd name="T1" fmla="*/ 7 h 524"/>
                <a:gd name="T2" fmla="*/ 210 w 581"/>
                <a:gd name="T3" fmla="*/ 421 h 524"/>
                <a:gd name="T4" fmla="*/ 511 w 581"/>
                <a:gd name="T5" fmla="*/ 521 h 524"/>
                <a:gd name="T6" fmla="*/ 569 w 581"/>
                <a:gd name="T7" fmla="*/ 439 h 524"/>
                <a:gd name="T8" fmla="*/ 468 w 581"/>
                <a:gd name="T9" fmla="*/ 290 h 524"/>
                <a:gd name="T10" fmla="*/ 417 w 581"/>
                <a:gd name="T11" fmla="*/ 208 h 524"/>
                <a:gd name="T12" fmla="*/ 155 w 581"/>
                <a:gd name="T13" fmla="*/ 37 h 524"/>
                <a:gd name="T14" fmla="*/ 27 w 581"/>
                <a:gd name="T15" fmla="*/ 7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1" h="524">
                  <a:moveTo>
                    <a:pt x="27" y="7"/>
                  </a:moveTo>
                  <a:cubicBezTo>
                    <a:pt x="0" y="0"/>
                    <a:pt x="204" y="406"/>
                    <a:pt x="210" y="421"/>
                  </a:cubicBezTo>
                  <a:cubicBezTo>
                    <a:pt x="216" y="436"/>
                    <a:pt x="487" y="518"/>
                    <a:pt x="511" y="521"/>
                  </a:cubicBezTo>
                  <a:cubicBezTo>
                    <a:pt x="535" y="524"/>
                    <a:pt x="581" y="482"/>
                    <a:pt x="569" y="439"/>
                  </a:cubicBezTo>
                  <a:cubicBezTo>
                    <a:pt x="557" y="396"/>
                    <a:pt x="472" y="299"/>
                    <a:pt x="468" y="290"/>
                  </a:cubicBezTo>
                  <a:cubicBezTo>
                    <a:pt x="465" y="281"/>
                    <a:pt x="453" y="232"/>
                    <a:pt x="417" y="208"/>
                  </a:cubicBezTo>
                  <a:cubicBezTo>
                    <a:pt x="380" y="183"/>
                    <a:pt x="173" y="46"/>
                    <a:pt x="155" y="37"/>
                  </a:cubicBezTo>
                  <a:cubicBezTo>
                    <a:pt x="137" y="28"/>
                    <a:pt x="39" y="10"/>
                    <a:pt x="27" y="7"/>
                  </a:cubicBezTo>
                </a:path>
              </a:pathLst>
            </a:custGeom>
            <a:solidFill>
              <a:srgbClr val="FFC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6">
              <a:extLst>
                <a:ext uri="{FF2B5EF4-FFF2-40B4-BE49-F238E27FC236}">
                  <a16:creationId xmlns:a16="http://schemas.microsoft.com/office/drawing/2014/main" id="{7948C12D-819C-40B6-87F7-68F633A5D3C9}"/>
                </a:ext>
              </a:extLst>
            </p:cNvPr>
            <p:cNvSpPr>
              <a:spLocks noEditPoints="1"/>
            </p:cNvSpPr>
            <p:nvPr/>
          </p:nvSpPr>
          <p:spPr bwMode="auto">
            <a:xfrm>
              <a:off x="888" y="907"/>
              <a:ext cx="2896" cy="1937"/>
            </a:xfrm>
            <a:custGeom>
              <a:avLst/>
              <a:gdLst>
                <a:gd name="T0" fmla="*/ 314 w 2216"/>
                <a:gd name="T1" fmla="*/ 1061 h 1482"/>
                <a:gd name="T2" fmla="*/ 368 w 2216"/>
                <a:gd name="T3" fmla="*/ 1228 h 1482"/>
                <a:gd name="T4" fmla="*/ 235 w 2216"/>
                <a:gd name="T5" fmla="*/ 1304 h 1482"/>
                <a:gd name="T6" fmla="*/ 114 w 2216"/>
                <a:gd name="T7" fmla="*/ 1231 h 1482"/>
                <a:gd name="T8" fmla="*/ 100 w 2216"/>
                <a:gd name="T9" fmla="*/ 1017 h 1482"/>
                <a:gd name="T10" fmla="*/ 97 w 2216"/>
                <a:gd name="T11" fmla="*/ 969 h 1482"/>
                <a:gd name="T12" fmla="*/ 135 w 2216"/>
                <a:gd name="T13" fmla="*/ 807 h 1482"/>
                <a:gd name="T14" fmla="*/ 306 w 2216"/>
                <a:gd name="T15" fmla="*/ 875 h 1482"/>
                <a:gd name="T16" fmla="*/ 656 w 2216"/>
                <a:gd name="T17" fmla="*/ 928 h 1482"/>
                <a:gd name="T18" fmla="*/ 669 w 2216"/>
                <a:gd name="T19" fmla="*/ 999 h 1482"/>
                <a:gd name="T20" fmla="*/ 984 w 2216"/>
                <a:gd name="T21" fmla="*/ 982 h 1482"/>
                <a:gd name="T22" fmla="*/ 1394 w 2216"/>
                <a:gd name="T23" fmla="*/ 1139 h 1482"/>
                <a:gd name="T24" fmla="*/ 1555 w 2216"/>
                <a:gd name="T25" fmla="*/ 1165 h 1482"/>
                <a:gd name="T26" fmla="*/ 1216 w 2216"/>
                <a:gd name="T27" fmla="*/ 1045 h 1482"/>
                <a:gd name="T28" fmla="*/ 713 w 2216"/>
                <a:gd name="T29" fmla="*/ 888 h 1482"/>
                <a:gd name="T30" fmla="*/ 528 w 2216"/>
                <a:gd name="T31" fmla="*/ 590 h 1482"/>
                <a:gd name="T32" fmla="*/ 146 w 2216"/>
                <a:gd name="T33" fmla="*/ 766 h 1482"/>
                <a:gd name="T34" fmla="*/ 224 w 2216"/>
                <a:gd name="T35" fmla="*/ 591 h 1482"/>
                <a:gd name="T36" fmla="*/ 360 w 2216"/>
                <a:gd name="T37" fmla="*/ 639 h 1482"/>
                <a:gd name="T38" fmla="*/ 619 w 2216"/>
                <a:gd name="T39" fmla="*/ 338 h 1482"/>
                <a:gd name="T40" fmla="*/ 900 w 2216"/>
                <a:gd name="T41" fmla="*/ 446 h 1482"/>
                <a:gd name="T42" fmla="*/ 862 w 2216"/>
                <a:gd name="T43" fmla="*/ 312 h 1482"/>
                <a:gd name="T44" fmla="*/ 504 w 2216"/>
                <a:gd name="T45" fmla="*/ 315 h 1482"/>
                <a:gd name="T46" fmla="*/ 232 w 2216"/>
                <a:gd name="T47" fmla="*/ 487 h 1482"/>
                <a:gd name="T48" fmla="*/ 359 w 2216"/>
                <a:gd name="T49" fmla="*/ 371 h 1482"/>
                <a:gd name="T50" fmla="*/ 579 w 2216"/>
                <a:gd name="T51" fmla="*/ 166 h 1482"/>
                <a:gd name="T52" fmla="*/ 836 w 2216"/>
                <a:gd name="T53" fmla="*/ 75 h 1482"/>
                <a:gd name="T54" fmla="*/ 1186 w 2216"/>
                <a:gd name="T55" fmla="*/ 507 h 1482"/>
                <a:gd name="T56" fmla="*/ 1227 w 2216"/>
                <a:gd name="T57" fmla="*/ 514 h 1482"/>
                <a:gd name="T58" fmla="*/ 1019 w 2216"/>
                <a:gd name="T59" fmla="*/ 114 h 1482"/>
                <a:gd name="T60" fmla="*/ 1378 w 2216"/>
                <a:gd name="T61" fmla="*/ 59 h 1482"/>
                <a:gd name="T62" fmla="*/ 1417 w 2216"/>
                <a:gd name="T63" fmla="*/ 315 h 1482"/>
                <a:gd name="T64" fmla="*/ 1225 w 2216"/>
                <a:gd name="T65" fmla="*/ 121 h 1482"/>
                <a:gd name="T66" fmla="*/ 1305 w 2216"/>
                <a:gd name="T67" fmla="*/ 297 h 1482"/>
                <a:gd name="T68" fmla="*/ 1328 w 2216"/>
                <a:gd name="T69" fmla="*/ 635 h 1482"/>
                <a:gd name="T70" fmla="*/ 1446 w 2216"/>
                <a:gd name="T71" fmla="*/ 561 h 1482"/>
                <a:gd name="T72" fmla="*/ 1744 w 2216"/>
                <a:gd name="T73" fmla="*/ 825 h 1482"/>
                <a:gd name="T74" fmla="*/ 1941 w 2216"/>
                <a:gd name="T75" fmla="*/ 792 h 1482"/>
                <a:gd name="T76" fmla="*/ 1805 w 2216"/>
                <a:gd name="T77" fmla="*/ 625 h 1482"/>
                <a:gd name="T78" fmla="*/ 1465 w 2216"/>
                <a:gd name="T79" fmla="*/ 544 h 1482"/>
                <a:gd name="T80" fmla="*/ 1680 w 2216"/>
                <a:gd name="T81" fmla="*/ 187 h 1482"/>
                <a:gd name="T82" fmla="*/ 1807 w 2216"/>
                <a:gd name="T83" fmla="*/ 325 h 1482"/>
                <a:gd name="T84" fmla="*/ 1633 w 2216"/>
                <a:gd name="T85" fmla="*/ 391 h 1482"/>
                <a:gd name="T86" fmla="*/ 1878 w 2216"/>
                <a:gd name="T87" fmla="*/ 491 h 1482"/>
                <a:gd name="T88" fmla="*/ 2111 w 2216"/>
                <a:gd name="T89" fmla="*/ 571 h 1482"/>
                <a:gd name="T90" fmla="*/ 2199 w 2216"/>
                <a:gd name="T91" fmla="*/ 944 h 1482"/>
                <a:gd name="T92" fmla="*/ 1927 w 2216"/>
                <a:gd name="T93" fmla="*/ 1133 h 1482"/>
                <a:gd name="T94" fmla="*/ 1682 w 2216"/>
                <a:gd name="T95" fmla="*/ 1002 h 1482"/>
                <a:gd name="T96" fmla="*/ 1580 w 2216"/>
                <a:gd name="T97" fmla="*/ 852 h 1482"/>
                <a:gd name="T98" fmla="*/ 1268 w 2216"/>
                <a:gd name="T99" fmla="*/ 791 h 1482"/>
                <a:gd name="T100" fmla="*/ 738 w 2216"/>
                <a:gd name="T101" fmla="*/ 545 h 1482"/>
                <a:gd name="T102" fmla="*/ 762 w 2216"/>
                <a:gd name="T103" fmla="*/ 640 h 1482"/>
                <a:gd name="T104" fmla="*/ 860 w 2216"/>
                <a:gd name="T105" fmla="*/ 676 h 1482"/>
                <a:gd name="T106" fmla="*/ 1313 w 2216"/>
                <a:gd name="T107" fmla="*/ 883 h 1482"/>
                <a:gd name="T108" fmla="*/ 1629 w 2216"/>
                <a:gd name="T109" fmla="*/ 1024 h 1482"/>
                <a:gd name="T110" fmla="*/ 1052 w 2216"/>
                <a:gd name="T111" fmla="*/ 1386 h 1482"/>
                <a:gd name="T112" fmla="*/ 400 w 2216"/>
                <a:gd name="T113" fmla="*/ 1162 h 1482"/>
                <a:gd name="T114" fmla="*/ 757 w 2216"/>
                <a:gd name="T115" fmla="*/ 1093 h 1482"/>
                <a:gd name="T116" fmla="*/ 745 w 2216"/>
                <a:gd name="T117" fmla="*/ 1177 h 1482"/>
                <a:gd name="T118" fmla="*/ 1369 w 2216"/>
                <a:gd name="T119" fmla="*/ 1335 h 1482"/>
                <a:gd name="T120" fmla="*/ 1147 w 2216"/>
                <a:gd name="T121" fmla="*/ 1198 h 1482"/>
                <a:gd name="T122" fmla="*/ 2038 w 2216"/>
                <a:gd name="T123" fmla="*/ 667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6" h="1482">
                  <a:moveTo>
                    <a:pt x="447" y="1185"/>
                  </a:moveTo>
                  <a:cubicBezTo>
                    <a:pt x="458" y="1161"/>
                    <a:pt x="470" y="1140"/>
                    <a:pt x="492" y="1128"/>
                  </a:cubicBezTo>
                  <a:cubicBezTo>
                    <a:pt x="486" y="1118"/>
                    <a:pt x="479" y="1117"/>
                    <a:pt x="470" y="1124"/>
                  </a:cubicBezTo>
                  <a:cubicBezTo>
                    <a:pt x="451" y="1139"/>
                    <a:pt x="447" y="1139"/>
                    <a:pt x="427" y="1126"/>
                  </a:cubicBezTo>
                  <a:cubicBezTo>
                    <a:pt x="394" y="1106"/>
                    <a:pt x="361" y="1085"/>
                    <a:pt x="328" y="1064"/>
                  </a:cubicBezTo>
                  <a:cubicBezTo>
                    <a:pt x="324" y="1061"/>
                    <a:pt x="319" y="1061"/>
                    <a:pt x="314" y="1061"/>
                  </a:cubicBezTo>
                  <a:cubicBezTo>
                    <a:pt x="331" y="1077"/>
                    <a:pt x="347" y="1093"/>
                    <a:pt x="363" y="1109"/>
                  </a:cubicBezTo>
                  <a:cubicBezTo>
                    <a:pt x="389" y="1137"/>
                    <a:pt x="382" y="1170"/>
                    <a:pt x="347" y="1185"/>
                  </a:cubicBezTo>
                  <a:cubicBezTo>
                    <a:pt x="330" y="1192"/>
                    <a:pt x="312" y="1197"/>
                    <a:pt x="294" y="1203"/>
                  </a:cubicBezTo>
                  <a:cubicBezTo>
                    <a:pt x="288" y="1205"/>
                    <a:pt x="284" y="1208"/>
                    <a:pt x="286" y="1217"/>
                  </a:cubicBezTo>
                  <a:cubicBezTo>
                    <a:pt x="302" y="1216"/>
                    <a:pt x="317" y="1215"/>
                    <a:pt x="333" y="1213"/>
                  </a:cubicBezTo>
                  <a:cubicBezTo>
                    <a:pt x="348" y="1211"/>
                    <a:pt x="359" y="1216"/>
                    <a:pt x="368" y="1228"/>
                  </a:cubicBezTo>
                  <a:cubicBezTo>
                    <a:pt x="385" y="1252"/>
                    <a:pt x="390" y="1279"/>
                    <a:pt x="385" y="1307"/>
                  </a:cubicBezTo>
                  <a:cubicBezTo>
                    <a:pt x="384" y="1313"/>
                    <a:pt x="379" y="1321"/>
                    <a:pt x="373" y="1324"/>
                  </a:cubicBezTo>
                  <a:cubicBezTo>
                    <a:pt x="309" y="1358"/>
                    <a:pt x="241" y="1372"/>
                    <a:pt x="169" y="1349"/>
                  </a:cubicBezTo>
                  <a:cubicBezTo>
                    <a:pt x="135" y="1337"/>
                    <a:pt x="114" y="1318"/>
                    <a:pt x="105" y="1290"/>
                  </a:cubicBezTo>
                  <a:cubicBezTo>
                    <a:pt x="120" y="1274"/>
                    <a:pt x="137" y="1268"/>
                    <a:pt x="159" y="1278"/>
                  </a:cubicBezTo>
                  <a:cubicBezTo>
                    <a:pt x="184" y="1288"/>
                    <a:pt x="210" y="1296"/>
                    <a:pt x="235" y="1304"/>
                  </a:cubicBezTo>
                  <a:cubicBezTo>
                    <a:pt x="254" y="1310"/>
                    <a:pt x="265" y="1309"/>
                    <a:pt x="275" y="1298"/>
                  </a:cubicBezTo>
                  <a:cubicBezTo>
                    <a:pt x="205" y="1286"/>
                    <a:pt x="156" y="1245"/>
                    <a:pt x="117" y="1189"/>
                  </a:cubicBezTo>
                  <a:cubicBezTo>
                    <a:pt x="116" y="1189"/>
                    <a:pt x="115" y="1189"/>
                    <a:pt x="114" y="1189"/>
                  </a:cubicBezTo>
                  <a:cubicBezTo>
                    <a:pt x="113" y="1195"/>
                    <a:pt x="113" y="1200"/>
                    <a:pt x="112" y="1205"/>
                  </a:cubicBezTo>
                  <a:cubicBezTo>
                    <a:pt x="112" y="1207"/>
                    <a:pt x="113" y="1208"/>
                    <a:pt x="113" y="1210"/>
                  </a:cubicBezTo>
                  <a:cubicBezTo>
                    <a:pt x="113" y="1217"/>
                    <a:pt x="124" y="1224"/>
                    <a:pt x="114" y="1231"/>
                  </a:cubicBezTo>
                  <a:cubicBezTo>
                    <a:pt x="104" y="1239"/>
                    <a:pt x="92" y="1242"/>
                    <a:pt x="80" y="1236"/>
                  </a:cubicBezTo>
                  <a:cubicBezTo>
                    <a:pt x="73" y="1232"/>
                    <a:pt x="66" y="1226"/>
                    <a:pt x="63" y="1220"/>
                  </a:cubicBezTo>
                  <a:cubicBezTo>
                    <a:pt x="32" y="1157"/>
                    <a:pt x="18" y="1091"/>
                    <a:pt x="25" y="1021"/>
                  </a:cubicBezTo>
                  <a:cubicBezTo>
                    <a:pt x="27" y="1000"/>
                    <a:pt x="35" y="995"/>
                    <a:pt x="56" y="998"/>
                  </a:cubicBezTo>
                  <a:cubicBezTo>
                    <a:pt x="65" y="999"/>
                    <a:pt x="75" y="1001"/>
                    <a:pt x="84" y="1004"/>
                  </a:cubicBezTo>
                  <a:cubicBezTo>
                    <a:pt x="90" y="1007"/>
                    <a:pt x="94" y="1012"/>
                    <a:pt x="100" y="1017"/>
                  </a:cubicBezTo>
                  <a:cubicBezTo>
                    <a:pt x="102" y="1019"/>
                    <a:pt x="105" y="1021"/>
                    <a:pt x="107" y="1023"/>
                  </a:cubicBezTo>
                  <a:cubicBezTo>
                    <a:pt x="109" y="1020"/>
                    <a:pt x="113" y="1017"/>
                    <a:pt x="113" y="1014"/>
                  </a:cubicBezTo>
                  <a:cubicBezTo>
                    <a:pt x="115" y="992"/>
                    <a:pt x="116" y="971"/>
                    <a:pt x="116" y="949"/>
                  </a:cubicBezTo>
                  <a:cubicBezTo>
                    <a:pt x="116" y="945"/>
                    <a:pt x="113" y="941"/>
                    <a:pt x="112" y="937"/>
                  </a:cubicBezTo>
                  <a:cubicBezTo>
                    <a:pt x="111" y="937"/>
                    <a:pt x="110" y="937"/>
                    <a:pt x="108" y="937"/>
                  </a:cubicBezTo>
                  <a:cubicBezTo>
                    <a:pt x="105" y="947"/>
                    <a:pt x="102" y="957"/>
                    <a:pt x="97" y="969"/>
                  </a:cubicBezTo>
                  <a:cubicBezTo>
                    <a:pt x="74" y="962"/>
                    <a:pt x="50" y="956"/>
                    <a:pt x="27" y="947"/>
                  </a:cubicBezTo>
                  <a:cubicBezTo>
                    <a:pt x="9" y="939"/>
                    <a:pt x="0" y="923"/>
                    <a:pt x="1" y="903"/>
                  </a:cubicBezTo>
                  <a:cubicBezTo>
                    <a:pt x="3" y="856"/>
                    <a:pt x="7" y="809"/>
                    <a:pt x="27" y="766"/>
                  </a:cubicBezTo>
                  <a:cubicBezTo>
                    <a:pt x="32" y="756"/>
                    <a:pt x="38" y="752"/>
                    <a:pt x="48" y="757"/>
                  </a:cubicBezTo>
                  <a:cubicBezTo>
                    <a:pt x="74" y="768"/>
                    <a:pt x="100" y="777"/>
                    <a:pt x="117" y="802"/>
                  </a:cubicBezTo>
                  <a:cubicBezTo>
                    <a:pt x="119" y="806"/>
                    <a:pt x="129" y="807"/>
                    <a:pt x="135" y="807"/>
                  </a:cubicBezTo>
                  <a:cubicBezTo>
                    <a:pt x="173" y="805"/>
                    <a:pt x="211" y="806"/>
                    <a:pt x="247" y="816"/>
                  </a:cubicBezTo>
                  <a:cubicBezTo>
                    <a:pt x="252" y="817"/>
                    <a:pt x="256" y="819"/>
                    <a:pt x="260" y="820"/>
                  </a:cubicBezTo>
                  <a:cubicBezTo>
                    <a:pt x="282" y="826"/>
                    <a:pt x="294" y="840"/>
                    <a:pt x="297" y="863"/>
                  </a:cubicBezTo>
                  <a:cubicBezTo>
                    <a:pt x="298" y="871"/>
                    <a:pt x="300" y="878"/>
                    <a:pt x="302" y="886"/>
                  </a:cubicBezTo>
                  <a:cubicBezTo>
                    <a:pt x="303" y="886"/>
                    <a:pt x="305" y="886"/>
                    <a:pt x="306" y="886"/>
                  </a:cubicBezTo>
                  <a:cubicBezTo>
                    <a:pt x="306" y="882"/>
                    <a:pt x="306" y="878"/>
                    <a:pt x="306" y="875"/>
                  </a:cubicBezTo>
                  <a:cubicBezTo>
                    <a:pt x="305" y="854"/>
                    <a:pt x="312" y="836"/>
                    <a:pt x="329" y="824"/>
                  </a:cubicBezTo>
                  <a:cubicBezTo>
                    <a:pt x="374" y="795"/>
                    <a:pt x="418" y="765"/>
                    <a:pt x="471" y="755"/>
                  </a:cubicBezTo>
                  <a:cubicBezTo>
                    <a:pt x="501" y="749"/>
                    <a:pt x="529" y="752"/>
                    <a:pt x="551" y="775"/>
                  </a:cubicBezTo>
                  <a:cubicBezTo>
                    <a:pt x="573" y="798"/>
                    <a:pt x="595" y="820"/>
                    <a:pt x="616" y="843"/>
                  </a:cubicBezTo>
                  <a:cubicBezTo>
                    <a:pt x="626" y="852"/>
                    <a:pt x="635" y="863"/>
                    <a:pt x="644" y="873"/>
                  </a:cubicBezTo>
                  <a:cubicBezTo>
                    <a:pt x="660" y="889"/>
                    <a:pt x="664" y="907"/>
                    <a:pt x="656" y="928"/>
                  </a:cubicBezTo>
                  <a:cubicBezTo>
                    <a:pt x="647" y="956"/>
                    <a:pt x="627" y="973"/>
                    <a:pt x="599" y="980"/>
                  </a:cubicBezTo>
                  <a:cubicBezTo>
                    <a:pt x="563" y="989"/>
                    <a:pt x="527" y="997"/>
                    <a:pt x="490" y="1006"/>
                  </a:cubicBezTo>
                  <a:cubicBezTo>
                    <a:pt x="484" y="1008"/>
                    <a:pt x="476" y="1008"/>
                    <a:pt x="478" y="1020"/>
                  </a:cubicBezTo>
                  <a:cubicBezTo>
                    <a:pt x="548" y="1013"/>
                    <a:pt x="618" y="991"/>
                    <a:pt x="686" y="1025"/>
                  </a:cubicBezTo>
                  <a:cubicBezTo>
                    <a:pt x="687" y="1024"/>
                    <a:pt x="687" y="1023"/>
                    <a:pt x="687" y="1022"/>
                  </a:cubicBezTo>
                  <a:cubicBezTo>
                    <a:pt x="681" y="1014"/>
                    <a:pt x="676" y="1006"/>
                    <a:pt x="669" y="999"/>
                  </a:cubicBezTo>
                  <a:cubicBezTo>
                    <a:pt x="659" y="987"/>
                    <a:pt x="655" y="974"/>
                    <a:pt x="663" y="959"/>
                  </a:cubicBezTo>
                  <a:cubicBezTo>
                    <a:pt x="666" y="953"/>
                    <a:pt x="668" y="947"/>
                    <a:pt x="670" y="942"/>
                  </a:cubicBezTo>
                  <a:cubicBezTo>
                    <a:pt x="683" y="917"/>
                    <a:pt x="694" y="911"/>
                    <a:pt x="722" y="916"/>
                  </a:cubicBezTo>
                  <a:cubicBezTo>
                    <a:pt x="748" y="921"/>
                    <a:pt x="775" y="925"/>
                    <a:pt x="802" y="932"/>
                  </a:cubicBezTo>
                  <a:cubicBezTo>
                    <a:pt x="857" y="946"/>
                    <a:pt x="912" y="961"/>
                    <a:pt x="967" y="975"/>
                  </a:cubicBezTo>
                  <a:cubicBezTo>
                    <a:pt x="973" y="977"/>
                    <a:pt x="978" y="979"/>
                    <a:pt x="984" y="982"/>
                  </a:cubicBezTo>
                  <a:cubicBezTo>
                    <a:pt x="1000" y="988"/>
                    <a:pt x="1007" y="1000"/>
                    <a:pt x="1006" y="1018"/>
                  </a:cubicBezTo>
                  <a:cubicBezTo>
                    <a:pt x="1005" y="1022"/>
                    <a:pt x="1006" y="1026"/>
                    <a:pt x="1006" y="1033"/>
                  </a:cubicBezTo>
                  <a:cubicBezTo>
                    <a:pt x="1015" y="1025"/>
                    <a:pt x="1024" y="1019"/>
                    <a:pt x="1031" y="1012"/>
                  </a:cubicBezTo>
                  <a:cubicBezTo>
                    <a:pt x="1038" y="1005"/>
                    <a:pt x="1046" y="1004"/>
                    <a:pt x="1055" y="1007"/>
                  </a:cubicBezTo>
                  <a:cubicBezTo>
                    <a:pt x="1141" y="1038"/>
                    <a:pt x="1228" y="1068"/>
                    <a:pt x="1315" y="1101"/>
                  </a:cubicBezTo>
                  <a:cubicBezTo>
                    <a:pt x="1342" y="1111"/>
                    <a:pt x="1368" y="1126"/>
                    <a:pt x="1394" y="1139"/>
                  </a:cubicBezTo>
                  <a:cubicBezTo>
                    <a:pt x="1433" y="1160"/>
                    <a:pt x="1459" y="1193"/>
                    <a:pt x="1473" y="1235"/>
                  </a:cubicBezTo>
                  <a:cubicBezTo>
                    <a:pt x="1475" y="1240"/>
                    <a:pt x="1478" y="1246"/>
                    <a:pt x="1480" y="1251"/>
                  </a:cubicBezTo>
                  <a:cubicBezTo>
                    <a:pt x="1481" y="1251"/>
                    <a:pt x="1482" y="1251"/>
                    <a:pt x="1483" y="1251"/>
                  </a:cubicBezTo>
                  <a:cubicBezTo>
                    <a:pt x="1483" y="1243"/>
                    <a:pt x="1483" y="1235"/>
                    <a:pt x="1483" y="1228"/>
                  </a:cubicBezTo>
                  <a:cubicBezTo>
                    <a:pt x="1484" y="1205"/>
                    <a:pt x="1495" y="1189"/>
                    <a:pt x="1516" y="1181"/>
                  </a:cubicBezTo>
                  <a:cubicBezTo>
                    <a:pt x="1529" y="1176"/>
                    <a:pt x="1542" y="1171"/>
                    <a:pt x="1555" y="1165"/>
                  </a:cubicBezTo>
                  <a:cubicBezTo>
                    <a:pt x="1559" y="1164"/>
                    <a:pt x="1562" y="1162"/>
                    <a:pt x="1565" y="1161"/>
                  </a:cubicBezTo>
                  <a:cubicBezTo>
                    <a:pt x="1565" y="1159"/>
                    <a:pt x="1565" y="1158"/>
                    <a:pt x="1564" y="1157"/>
                  </a:cubicBezTo>
                  <a:cubicBezTo>
                    <a:pt x="1558" y="1157"/>
                    <a:pt x="1552" y="1157"/>
                    <a:pt x="1546" y="1159"/>
                  </a:cubicBezTo>
                  <a:cubicBezTo>
                    <a:pt x="1508" y="1170"/>
                    <a:pt x="1473" y="1164"/>
                    <a:pt x="1439" y="1145"/>
                  </a:cubicBezTo>
                  <a:cubicBezTo>
                    <a:pt x="1397" y="1122"/>
                    <a:pt x="1354" y="1101"/>
                    <a:pt x="1312" y="1078"/>
                  </a:cubicBezTo>
                  <a:cubicBezTo>
                    <a:pt x="1282" y="1061"/>
                    <a:pt x="1250" y="1050"/>
                    <a:pt x="1216" y="1045"/>
                  </a:cubicBezTo>
                  <a:cubicBezTo>
                    <a:pt x="1171" y="1038"/>
                    <a:pt x="1130" y="1020"/>
                    <a:pt x="1096" y="988"/>
                  </a:cubicBezTo>
                  <a:cubicBezTo>
                    <a:pt x="1092" y="984"/>
                    <a:pt x="1086" y="982"/>
                    <a:pt x="1082" y="979"/>
                  </a:cubicBezTo>
                  <a:cubicBezTo>
                    <a:pt x="1073" y="971"/>
                    <a:pt x="1064" y="963"/>
                    <a:pt x="1055" y="956"/>
                  </a:cubicBezTo>
                  <a:cubicBezTo>
                    <a:pt x="1051" y="953"/>
                    <a:pt x="1045" y="947"/>
                    <a:pt x="1042" y="948"/>
                  </a:cubicBezTo>
                  <a:cubicBezTo>
                    <a:pt x="992" y="956"/>
                    <a:pt x="944" y="943"/>
                    <a:pt x="897" y="931"/>
                  </a:cubicBezTo>
                  <a:cubicBezTo>
                    <a:pt x="835" y="917"/>
                    <a:pt x="774" y="904"/>
                    <a:pt x="713" y="888"/>
                  </a:cubicBezTo>
                  <a:cubicBezTo>
                    <a:pt x="698" y="884"/>
                    <a:pt x="683" y="875"/>
                    <a:pt x="671" y="865"/>
                  </a:cubicBezTo>
                  <a:cubicBezTo>
                    <a:pt x="628" y="832"/>
                    <a:pt x="593" y="790"/>
                    <a:pt x="562" y="746"/>
                  </a:cubicBezTo>
                  <a:cubicBezTo>
                    <a:pt x="539" y="714"/>
                    <a:pt x="532" y="679"/>
                    <a:pt x="534" y="642"/>
                  </a:cubicBezTo>
                  <a:cubicBezTo>
                    <a:pt x="535" y="624"/>
                    <a:pt x="536" y="607"/>
                    <a:pt x="537" y="589"/>
                  </a:cubicBezTo>
                  <a:cubicBezTo>
                    <a:pt x="537" y="585"/>
                    <a:pt x="537" y="581"/>
                    <a:pt x="534" y="577"/>
                  </a:cubicBezTo>
                  <a:cubicBezTo>
                    <a:pt x="532" y="581"/>
                    <a:pt x="530" y="586"/>
                    <a:pt x="528" y="590"/>
                  </a:cubicBezTo>
                  <a:cubicBezTo>
                    <a:pt x="520" y="620"/>
                    <a:pt x="511" y="650"/>
                    <a:pt x="503" y="681"/>
                  </a:cubicBezTo>
                  <a:cubicBezTo>
                    <a:pt x="497" y="702"/>
                    <a:pt x="485" y="716"/>
                    <a:pt x="466" y="725"/>
                  </a:cubicBezTo>
                  <a:cubicBezTo>
                    <a:pt x="413" y="750"/>
                    <a:pt x="361" y="775"/>
                    <a:pt x="309" y="800"/>
                  </a:cubicBezTo>
                  <a:cubicBezTo>
                    <a:pt x="303" y="802"/>
                    <a:pt x="296" y="804"/>
                    <a:pt x="290" y="803"/>
                  </a:cubicBezTo>
                  <a:cubicBezTo>
                    <a:pt x="248" y="797"/>
                    <a:pt x="207" y="791"/>
                    <a:pt x="166" y="785"/>
                  </a:cubicBezTo>
                  <a:cubicBezTo>
                    <a:pt x="154" y="783"/>
                    <a:pt x="148" y="777"/>
                    <a:pt x="146" y="766"/>
                  </a:cubicBezTo>
                  <a:cubicBezTo>
                    <a:pt x="145" y="755"/>
                    <a:pt x="143" y="744"/>
                    <a:pt x="138" y="733"/>
                  </a:cubicBezTo>
                  <a:cubicBezTo>
                    <a:pt x="134" y="743"/>
                    <a:pt x="131" y="754"/>
                    <a:pt x="127" y="764"/>
                  </a:cubicBezTo>
                  <a:cubicBezTo>
                    <a:pt x="105" y="762"/>
                    <a:pt x="80" y="738"/>
                    <a:pt x="75" y="711"/>
                  </a:cubicBezTo>
                  <a:cubicBezTo>
                    <a:pt x="74" y="701"/>
                    <a:pt x="73" y="688"/>
                    <a:pt x="76" y="678"/>
                  </a:cubicBezTo>
                  <a:cubicBezTo>
                    <a:pt x="83" y="653"/>
                    <a:pt x="91" y="627"/>
                    <a:pt x="102" y="603"/>
                  </a:cubicBezTo>
                  <a:cubicBezTo>
                    <a:pt x="119" y="565"/>
                    <a:pt x="189" y="544"/>
                    <a:pt x="224" y="591"/>
                  </a:cubicBezTo>
                  <a:cubicBezTo>
                    <a:pt x="230" y="599"/>
                    <a:pt x="231" y="605"/>
                    <a:pt x="226" y="613"/>
                  </a:cubicBezTo>
                  <a:cubicBezTo>
                    <a:pt x="218" y="626"/>
                    <a:pt x="210" y="640"/>
                    <a:pt x="203" y="653"/>
                  </a:cubicBezTo>
                  <a:cubicBezTo>
                    <a:pt x="204" y="653"/>
                    <a:pt x="205" y="654"/>
                    <a:pt x="206" y="655"/>
                  </a:cubicBezTo>
                  <a:cubicBezTo>
                    <a:pt x="207" y="654"/>
                    <a:pt x="208" y="653"/>
                    <a:pt x="209" y="652"/>
                  </a:cubicBezTo>
                  <a:cubicBezTo>
                    <a:pt x="242" y="618"/>
                    <a:pt x="283" y="612"/>
                    <a:pt x="327" y="619"/>
                  </a:cubicBezTo>
                  <a:cubicBezTo>
                    <a:pt x="341" y="621"/>
                    <a:pt x="351" y="629"/>
                    <a:pt x="360" y="639"/>
                  </a:cubicBezTo>
                  <a:cubicBezTo>
                    <a:pt x="364" y="645"/>
                    <a:pt x="368" y="650"/>
                    <a:pt x="375" y="655"/>
                  </a:cubicBezTo>
                  <a:cubicBezTo>
                    <a:pt x="375" y="649"/>
                    <a:pt x="374" y="643"/>
                    <a:pt x="374" y="637"/>
                  </a:cubicBezTo>
                  <a:cubicBezTo>
                    <a:pt x="370" y="588"/>
                    <a:pt x="383" y="543"/>
                    <a:pt x="401" y="498"/>
                  </a:cubicBezTo>
                  <a:cubicBezTo>
                    <a:pt x="426" y="433"/>
                    <a:pt x="465" y="377"/>
                    <a:pt x="522" y="335"/>
                  </a:cubicBezTo>
                  <a:cubicBezTo>
                    <a:pt x="533" y="327"/>
                    <a:pt x="542" y="326"/>
                    <a:pt x="556" y="330"/>
                  </a:cubicBezTo>
                  <a:cubicBezTo>
                    <a:pt x="576" y="335"/>
                    <a:pt x="598" y="336"/>
                    <a:pt x="619" y="338"/>
                  </a:cubicBezTo>
                  <a:cubicBezTo>
                    <a:pt x="630" y="340"/>
                    <a:pt x="641" y="342"/>
                    <a:pt x="653" y="344"/>
                  </a:cubicBezTo>
                  <a:cubicBezTo>
                    <a:pt x="651" y="351"/>
                    <a:pt x="650" y="356"/>
                    <a:pt x="649" y="361"/>
                  </a:cubicBezTo>
                  <a:cubicBezTo>
                    <a:pt x="650" y="361"/>
                    <a:pt x="651" y="362"/>
                    <a:pt x="651" y="362"/>
                  </a:cubicBezTo>
                  <a:cubicBezTo>
                    <a:pt x="708" y="336"/>
                    <a:pt x="769" y="335"/>
                    <a:pt x="829" y="336"/>
                  </a:cubicBezTo>
                  <a:cubicBezTo>
                    <a:pt x="855" y="337"/>
                    <a:pt x="874" y="351"/>
                    <a:pt x="885" y="375"/>
                  </a:cubicBezTo>
                  <a:cubicBezTo>
                    <a:pt x="895" y="398"/>
                    <a:pt x="900" y="421"/>
                    <a:pt x="900" y="446"/>
                  </a:cubicBezTo>
                  <a:cubicBezTo>
                    <a:pt x="900" y="453"/>
                    <a:pt x="900" y="461"/>
                    <a:pt x="900" y="466"/>
                  </a:cubicBezTo>
                  <a:cubicBezTo>
                    <a:pt x="913" y="459"/>
                    <a:pt x="926" y="449"/>
                    <a:pt x="941" y="446"/>
                  </a:cubicBezTo>
                  <a:cubicBezTo>
                    <a:pt x="957" y="442"/>
                    <a:pt x="974" y="445"/>
                    <a:pt x="993" y="445"/>
                  </a:cubicBezTo>
                  <a:cubicBezTo>
                    <a:pt x="980" y="439"/>
                    <a:pt x="971" y="434"/>
                    <a:pt x="960" y="431"/>
                  </a:cubicBezTo>
                  <a:cubicBezTo>
                    <a:pt x="946" y="426"/>
                    <a:pt x="936" y="417"/>
                    <a:pt x="928" y="404"/>
                  </a:cubicBezTo>
                  <a:cubicBezTo>
                    <a:pt x="907" y="373"/>
                    <a:pt x="885" y="342"/>
                    <a:pt x="862" y="312"/>
                  </a:cubicBezTo>
                  <a:cubicBezTo>
                    <a:pt x="853" y="300"/>
                    <a:pt x="842" y="290"/>
                    <a:pt x="846" y="271"/>
                  </a:cubicBezTo>
                  <a:cubicBezTo>
                    <a:pt x="840" y="272"/>
                    <a:pt x="836" y="273"/>
                    <a:pt x="832" y="274"/>
                  </a:cubicBezTo>
                  <a:cubicBezTo>
                    <a:pt x="830" y="306"/>
                    <a:pt x="820" y="316"/>
                    <a:pt x="786" y="320"/>
                  </a:cubicBezTo>
                  <a:cubicBezTo>
                    <a:pt x="706" y="329"/>
                    <a:pt x="626" y="323"/>
                    <a:pt x="547" y="307"/>
                  </a:cubicBezTo>
                  <a:cubicBezTo>
                    <a:pt x="528" y="303"/>
                    <a:pt x="510" y="295"/>
                    <a:pt x="489" y="287"/>
                  </a:cubicBezTo>
                  <a:cubicBezTo>
                    <a:pt x="495" y="297"/>
                    <a:pt x="499" y="306"/>
                    <a:pt x="504" y="315"/>
                  </a:cubicBezTo>
                  <a:cubicBezTo>
                    <a:pt x="474" y="337"/>
                    <a:pt x="447" y="364"/>
                    <a:pt x="425" y="394"/>
                  </a:cubicBezTo>
                  <a:cubicBezTo>
                    <a:pt x="387" y="446"/>
                    <a:pt x="362" y="503"/>
                    <a:pt x="350" y="566"/>
                  </a:cubicBezTo>
                  <a:cubicBezTo>
                    <a:pt x="347" y="576"/>
                    <a:pt x="343" y="582"/>
                    <a:pt x="332" y="584"/>
                  </a:cubicBezTo>
                  <a:cubicBezTo>
                    <a:pt x="304" y="590"/>
                    <a:pt x="277" y="592"/>
                    <a:pt x="250" y="579"/>
                  </a:cubicBezTo>
                  <a:cubicBezTo>
                    <a:pt x="217" y="564"/>
                    <a:pt x="208" y="538"/>
                    <a:pt x="222" y="506"/>
                  </a:cubicBezTo>
                  <a:cubicBezTo>
                    <a:pt x="225" y="500"/>
                    <a:pt x="229" y="493"/>
                    <a:pt x="232" y="487"/>
                  </a:cubicBezTo>
                  <a:cubicBezTo>
                    <a:pt x="231" y="487"/>
                    <a:pt x="229" y="486"/>
                    <a:pt x="228" y="485"/>
                  </a:cubicBezTo>
                  <a:cubicBezTo>
                    <a:pt x="220" y="499"/>
                    <a:pt x="211" y="512"/>
                    <a:pt x="203" y="526"/>
                  </a:cubicBezTo>
                  <a:cubicBezTo>
                    <a:pt x="198" y="537"/>
                    <a:pt x="190" y="541"/>
                    <a:pt x="178" y="541"/>
                  </a:cubicBezTo>
                  <a:cubicBezTo>
                    <a:pt x="149" y="540"/>
                    <a:pt x="136" y="520"/>
                    <a:pt x="152" y="496"/>
                  </a:cubicBezTo>
                  <a:cubicBezTo>
                    <a:pt x="193" y="433"/>
                    <a:pt x="244" y="381"/>
                    <a:pt x="320" y="360"/>
                  </a:cubicBezTo>
                  <a:cubicBezTo>
                    <a:pt x="343" y="354"/>
                    <a:pt x="343" y="354"/>
                    <a:pt x="359" y="371"/>
                  </a:cubicBezTo>
                  <a:cubicBezTo>
                    <a:pt x="376" y="346"/>
                    <a:pt x="395" y="325"/>
                    <a:pt x="423" y="312"/>
                  </a:cubicBezTo>
                  <a:cubicBezTo>
                    <a:pt x="422" y="311"/>
                    <a:pt x="421" y="309"/>
                    <a:pt x="421" y="307"/>
                  </a:cubicBezTo>
                  <a:cubicBezTo>
                    <a:pt x="406" y="310"/>
                    <a:pt x="391" y="313"/>
                    <a:pt x="376" y="316"/>
                  </a:cubicBezTo>
                  <a:cubicBezTo>
                    <a:pt x="369" y="304"/>
                    <a:pt x="371" y="292"/>
                    <a:pt x="385" y="282"/>
                  </a:cubicBezTo>
                  <a:cubicBezTo>
                    <a:pt x="407" y="265"/>
                    <a:pt x="429" y="248"/>
                    <a:pt x="453" y="234"/>
                  </a:cubicBezTo>
                  <a:cubicBezTo>
                    <a:pt x="494" y="210"/>
                    <a:pt x="536" y="187"/>
                    <a:pt x="579" y="166"/>
                  </a:cubicBezTo>
                  <a:cubicBezTo>
                    <a:pt x="610" y="150"/>
                    <a:pt x="643" y="150"/>
                    <a:pt x="675" y="164"/>
                  </a:cubicBezTo>
                  <a:cubicBezTo>
                    <a:pt x="688" y="169"/>
                    <a:pt x="699" y="180"/>
                    <a:pt x="714" y="190"/>
                  </a:cubicBezTo>
                  <a:cubicBezTo>
                    <a:pt x="720" y="188"/>
                    <a:pt x="729" y="184"/>
                    <a:pt x="737" y="180"/>
                  </a:cubicBezTo>
                  <a:cubicBezTo>
                    <a:pt x="713" y="165"/>
                    <a:pt x="688" y="150"/>
                    <a:pt x="663" y="134"/>
                  </a:cubicBezTo>
                  <a:cubicBezTo>
                    <a:pt x="666" y="131"/>
                    <a:pt x="668" y="127"/>
                    <a:pt x="670" y="125"/>
                  </a:cubicBezTo>
                  <a:cubicBezTo>
                    <a:pt x="720" y="90"/>
                    <a:pt x="774" y="70"/>
                    <a:pt x="836" y="75"/>
                  </a:cubicBezTo>
                  <a:cubicBezTo>
                    <a:pt x="860" y="76"/>
                    <a:pt x="880" y="87"/>
                    <a:pt x="895" y="106"/>
                  </a:cubicBezTo>
                  <a:cubicBezTo>
                    <a:pt x="947" y="170"/>
                    <a:pt x="1000" y="233"/>
                    <a:pt x="1043" y="303"/>
                  </a:cubicBezTo>
                  <a:cubicBezTo>
                    <a:pt x="1051" y="317"/>
                    <a:pt x="1063" y="325"/>
                    <a:pt x="1076" y="334"/>
                  </a:cubicBezTo>
                  <a:cubicBezTo>
                    <a:pt x="1092" y="344"/>
                    <a:pt x="1105" y="358"/>
                    <a:pt x="1118" y="372"/>
                  </a:cubicBezTo>
                  <a:cubicBezTo>
                    <a:pt x="1127" y="381"/>
                    <a:pt x="1126" y="393"/>
                    <a:pt x="1118" y="403"/>
                  </a:cubicBezTo>
                  <a:cubicBezTo>
                    <a:pt x="1166" y="422"/>
                    <a:pt x="1175" y="466"/>
                    <a:pt x="1186" y="507"/>
                  </a:cubicBezTo>
                  <a:cubicBezTo>
                    <a:pt x="1189" y="516"/>
                    <a:pt x="1188" y="526"/>
                    <a:pt x="1189" y="536"/>
                  </a:cubicBezTo>
                  <a:cubicBezTo>
                    <a:pt x="1192" y="553"/>
                    <a:pt x="1190" y="569"/>
                    <a:pt x="1183" y="585"/>
                  </a:cubicBezTo>
                  <a:cubicBezTo>
                    <a:pt x="1182" y="588"/>
                    <a:pt x="1181" y="592"/>
                    <a:pt x="1180" y="595"/>
                  </a:cubicBezTo>
                  <a:cubicBezTo>
                    <a:pt x="1181" y="596"/>
                    <a:pt x="1182" y="597"/>
                    <a:pt x="1183" y="597"/>
                  </a:cubicBezTo>
                  <a:cubicBezTo>
                    <a:pt x="1186" y="594"/>
                    <a:pt x="1190" y="590"/>
                    <a:pt x="1191" y="586"/>
                  </a:cubicBezTo>
                  <a:cubicBezTo>
                    <a:pt x="1197" y="559"/>
                    <a:pt x="1209" y="535"/>
                    <a:pt x="1227" y="514"/>
                  </a:cubicBezTo>
                  <a:cubicBezTo>
                    <a:pt x="1172" y="447"/>
                    <a:pt x="1168" y="432"/>
                    <a:pt x="1178" y="363"/>
                  </a:cubicBezTo>
                  <a:cubicBezTo>
                    <a:pt x="1160" y="368"/>
                    <a:pt x="1149" y="355"/>
                    <a:pt x="1137" y="346"/>
                  </a:cubicBezTo>
                  <a:cubicBezTo>
                    <a:pt x="1116" y="331"/>
                    <a:pt x="1095" y="315"/>
                    <a:pt x="1074" y="300"/>
                  </a:cubicBezTo>
                  <a:cubicBezTo>
                    <a:pt x="1037" y="273"/>
                    <a:pt x="1014" y="235"/>
                    <a:pt x="993" y="196"/>
                  </a:cubicBezTo>
                  <a:cubicBezTo>
                    <a:pt x="982" y="177"/>
                    <a:pt x="983" y="158"/>
                    <a:pt x="999" y="141"/>
                  </a:cubicBezTo>
                  <a:cubicBezTo>
                    <a:pt x="1006" y="132"/>
                    <a:pt x="1013" y="123"/>
                    <a:pt x="1019" y="114"/>
                  </a:cubicBezTo>
                  <a:cubicBezTo>
                    <a:pt x="997" y="117"/>
                    <a:pt x="983" y="133"/>
                    <a:pt x="965" y="143"/>
                  </a:cubicBezTo>
                  <a:cubicBezTo>
                    <a:pt x="946" y="130"/>
                    <a:pt x="941" y="112"/>
                    <a:pt x="954" y="92"/>
                  </a:cubicBezTo>
                  <a:cubicBezTo>
                    <a:pt x="972" y="60"/>
                    <a:pt x="1000" y="39"/>
                    <a:pt x="1034" y="28"/>
                  </a:cubicBezTo>
                  <a:cubicBezTo>
                    <a:pt x="1093" y="9"/>
                    <a:pt x="1154" y="0"/>
                    <a:pt x="1215" y="11"/>
                  </a:cubicBezTo>
                  <a:cubicBezTo>
                    <a:pt x="1252" y="18"/>
                    <a:pt x="1287" y="29"/>
                    <a:pt x="1324" y="35"/>
                  </a:cubicBezTo>
                  <a:cubicBezTo>
                    <a:pt x="1342" y="38"/>
                    <a:pt x="1359" y="50"/>
                    <a:pt x="1378" y="59"/>
                  </a:cubicBezTo>
                  <a:cubicBezTo>
                    <a:pt x="1373" y="65"/>
                    <a:pt x="1370" y="68"/>
                    <a:pt x="1365" y="74"/>
                  </a:cubicBezTo>
                  <a:cubicBezTo>
                    <a:pt x="1374" y="75"/>
                    <a:pt x="1381" y="74"/>
                    <a:pt x="1387" y="76"/>
                  </a:cubicBezTo>
                  <a:cubicBezTo>
                    <a:pt x="1444" y="96"/>
                    <a:pt x="1489" y="129"/>
                    <a:pt x="1507" y="189"/>
                  </a:cubicBezTo>
                  <a:cubicBezTo>
                    <a:pt x="1512" y="205"/>
                    <a:pt x="1511" y="220"/>
                    <a:pt x="1503" y="234"/>
                  </a:cubicBezTo>
                  <a:cubicBezTo>
                    <a:pt x="1491" y="256"/>
                    <a:pt x="1477" y="279"/>
                    <a:pt x="1463" y="300"/>
                  </a:cubicBezTo>
                  <a:cubicBezTo>
                    <a:pt x="1452" y="316"/>
                    <a:pt x="1436" y="321"/>
                    <a:pt x="1417" y="315"/>
                  </a:cubicBezTo>
                  <a:cubicBezTo>
                    <a:pt x="1396" y="308"/>
                    <a:pt x="1374" y="303"/>
                    <a:pt x="1354" y="295"/>
                  </a:cubicBezTo>
                  <a:cubicBezTo>
                    <a:pt x="1345" y="292"/>
                    <a:pt x="1336" y="285"/>
                    <a:pt x="1330" y="278"/>
                  </a:cubicBezTo>
                  <a:cubicBezTo>
                    <a:pt x="1303" y="241"/>
                    <a:pt x="1278" y="204"/>
                    <a:pt x="1252" y="167"/>
                  </a:cubicBezTo>
                  <a:cubicBezTo>
                    <a:pt x="1238" y="147"/>
                    <a:pt x="1234" y="124"/>
                    <a:pt x="1235" y="100"/>
                  </a:cubicBezTo>
                  <a:cubicBezTo>
                    <a:pt x="1235" y="96"/>
                    <a:pt x="1233" y="92"/>
                    <a:pt x="1230" y="89"/>
                  </a:cubicBezTo>
                  <a:cubicBezTo>
                    <a:pt x="1228" y="100"/>
                    <a:pt x="1227" y="111"/>
                    <a:pt x="1225" y="121"/>
                  </a:cubicBezTo>
                  <a:cubicBezTo>
                    <a:pt x="1222" y="135"/>
                    <a:pt x="1213" y="142"/>
                    <a:pt x="1199" y="143"/>
                  </a:cubicBezTo>
                  <a:cubicBezTo>
                    <a:pt x="1171" y="145"/>
                    <a:pt x="1144" y="148"/>
                    <a:pt x="1117" y="151"/>
                  </a:cubicBezTo>
                  <a:cubicBezTo>
                    <a:pt x="1117" y="163"/>
                    <a:pt x="1123" y="166"/>
                    <a:pt x="1134" y="165"/>
                  </a:cubicBezTo>
                  <a:cubicBezTo>
                    <a:pt x="1148" y="163"/>
                    <a:pt x="1161" y="162"/>
                    <a:pt x="1175" y="161"/>
                  </a:cubicBezTo>
                  <a:cubicBezTo>
                    <a:pt x="1211" y="159"/>
                    <a:pt x="1241" y="172"/>
                    <a:pt x="1263" y="201"/>
                  </a:cubicBezTo>
                  <a:cubicBezTo>
                    <a:pt x="1285" y="230"/>
                    <a:pt x="1303" y="260"/>
                    <a:pt x="1305" y="297"/>
                  </a:cubicBezTo>
                  <a:cubicBezTo>
                    <a:pt x="1306" y="305"/>
                    <a:pt x="1310" y="308"/>
                    <a:pt x="1318" y="310"/>
                  </a:cubicBezTo>
                  <a:cubicBezTo>
                    <a:pt x="1343" y="315"/>
                    <a:pt x="1367" y="321"/>
                    <a:pt x="1392" y="327"/>
                  </a:cubicBezTo>
                  <a:cubicBezTo>
                    <a:pt x="1409" y="332"/>
                    <a:pt x="1420" y="344"/>
                    <a:pt x="1422" y="361"/>
                  </a:cubicBezTo>
                  <a:cubicBezTo>
                    <a:pt x="1434" y="437"/>
                    <a:pt x="1433" y="510"/>
                    <a:pt x="1390" y="577"/>
                  </a:cubicBezTo>
                  <a:cubicBezTo>
                    <a:pt x="1383" y="588"/>
                    <a:pt x="1377" y="598"/>
                    <a:pt x="1371" y="608"/>
                  </a:cubicBezTo>
                  <a:cubicBezTo>
                    <a:pt x="1362" y="625"/>
                    <a:pt x="1347" y="633"/>
                    <a:pt x="1328" y="635"/>
                  </a:cubicBezTo>
                  <a:cubicBezTo>
                    <a:pt x="1317" y="636"/>
                    <a:pt x="1305" y="637"/>
                    <a:pt x="1297" y="638"/>
                  </a:cubicBezTo>
                  <a:cubicBezTo>
                    <a:pt x="1333" y="649"/>
                    <a:pt x="1373" y="660"/>
                    <a:pt x="1415" y="672"/>
                  </a:cubicBezTo>
                  <a:cubicBezTo>
                    <a:pt x="1407" y="664"/>
                    <a:pt x="1401" y="658"/>
                    <a:pt x="1395" y="653"/>
                  </a:cubicBezTo>
                  <a:cubicBezTo>
                    <a:pt x="1381" y="641"/>
                    <a:pt x="1380" y="633"/>
                    <a:pt x="1389" y="617"/>
                  </a:cubicBezTo>
                  <a:cubicBezTo>
                    <a:pt x="1397" y="603"/>
                    <a:pt x="1405" y="589"/>
                    <a:pt x="1413" y="575"/>
                  </a:cubicBezTo>
                  <a:cubicBezTo>
                    <a:pt x="1422" y="561"/>
                    <a:pt x="1431" y="557"/>
                    <a:pt x="1446" y="561"/>
                  </a:cubicBezTo>
                  <a:cubicBezTo>
                    <a:pt x="1537" y="585"/>
                    <a:pt x="1627" y="607"/>
                    <a:pt x="1715" y="640"/>
                  </a:cubicBezTo>
                  <a:cubicBezTo>
                    <a:pt x="1737" y="648"/>
                    <a:pt x="1751" y="662"/>
                    <a:pt x="1757" y="684"/>
                  </a:cubicBezTo>
                  <a:cubicBezTo>
                    <a:pt x="1760" y="697"/>
                    <a:pt x="1763" y="710"/>
                    <a:pt x="1765" y="723"/>
                  </a:cubicBezTo>
                  <a:cubicBezTo>
                    <a:pt x="1769" y="756"/>
                    <a:pt x="1762" y="786"/>
                    <a:pt x="1736" y="810"/>
                  </a:cubicBezTo>
                  <a:cubicBezTo>
                    <a:pt x="1726" y="819"/>
                    <a:pt x="1718" y="830"/>
                    <a:pt x="1711" y="843"/>
                  </a:cubicBezTo>
                  <a:cubicBezTo>
                    <a:pt x="1722" y="837"/>
                    <a:pt x="1734" y="831"/>
                    <a:pt x="1744" y="825"/>
                  </a:cubicBezTo>
                  <a:cubicBezTo>
                    <a:pt x="1763" y="813"/>
                    <a:pt x="1784" y="810"/>
                    <a:pt x="1806" y="814"/>
                  </a:cubicBezTo>
                  <a:cubicBezTo>
                    <a:pt x="1824" y="818"/>
                    <a:pt x="1843" y="822"/>
                    <a:pt x="1862" y="827"/>
                  </a:cubicBezTo>
                  <a:cubicBezTo>
                    <a:pt x="1882" y="832"/>
                    <a:pt x="1888" y="840"/>
                    <a:pt x="1889" y="861"/>
                  </a:cubicBezTo>
                  <a:cubicBezTo>
                    <a:pt x="1889" y="868"/>
                    <a:pt x="1889" y="875"/>
                    <a:pt x="1890" y="882"/>
                  </a:cubicBezTo>
                  <a:cubicBezTo>
                    <a:pt x="1914" y="856"/>
                    <a:pt x="1939" y="831"/>
                    <a:pt x="1945" y="795"/>
                  </a:cubicBezTo>
                  <a:cubicBezTo>
                    <a:pt x="1944" y="794"/>
                    <a:pt x="1942" y="793"/>
                    <a:pt x="1941" y="792"/>
                  </a:cubicBezTo>
                  <a:cubicBezTo>
                    <a:pt x="1938" y="794"/>
                    <a:pt x="1934" y="797"/>
                    <a:pt x="1932" y="800"/>
                  </a:cubicBezTo>
                  <a:cubicBezTo>
                    <a:pt x="1921" y="813"/>
                    <a:pt x="1908" y="818"/>
                    <a:pt x="1892" y="814"/>
                  </a:cubicBezTo>
                  <a:cubicBezTo>
                    <a:pt x="1865" y="807"/>
                    <a:pt x="1839" y="801"/>
                    <a:pt x="1812" y="794"/>
                  </a:cubicBezTo>
                  <a:cubicBezTo>
                    <a:pt x="1807" y="792"/>
                    <a:pt x="1801" y="787"/>
                    <a:pt x="1799" y="782"/>
                  </a:cubicBezTo>
                  <a:cubicBezTo>
                    <a:pt x="1782" y="746"/>
                    <a:pt x="1776" y="708"/>
                    <a:pt x="1780" y="667"/>
                  </a:cubicBezTo>
                  <a:cubicBezTo>
                    <a:pt x="1782" y="650"/>
                    <a:pt x="1791" y="636"/>
                    <a:pt x="1805" y="625"/>
                  </a:cubicBezTo>
                  <a:cubicBezTo>
                    <a:pt x="1811" y="619"/>
                    <a:pt x="1818" y="614"/>
                    <a:pt x="1824" y="609"/>
                  </a:cubicBezTo>
                  <a:cubicBezTo>
                    <a:pt x="1824" y="608"/>
                    <a:pt x="1823" y="607"/>
                    <a:pt x="1823" y="606"/>
                  </a:cubicBezTo>
                  <a:cubicBezTo>
                    <a:pt x="1819" y="607"/>
                    <a:pt x="1814" y="608"/>
                    <a:pt x="1810" y="610"/>
                  </a:cubicBezTo>
                  <a:cubicBezTo>
                    <a:pt x="1784" y="623"/>
                    <a:pt x="1757" y="625"/>
                    <a:pt x="1728" y="617"/>
                  </a:cubicBezTo>
                  <a:cubicBezTo>
                    <a:pt x="1651" y="595"/>
                    <a:pt x="1573" y="573"/>
                    <a:pt x="1495" y="552"/>
                  </a:cubicBezTo>
                  <a:cubicBezTo>
                    <a:pt x="1485" y="549"/>
                    <a:pt x="1475" y="547"/>
                    <a:pt x="1465" y="544"/>
                  </a:cubicBezTo>
                  <a:cubicBezTo>
                    <a:pt x="1455" y="541"/>
                    <a:pt x="1449" y="535"/>
                    <a:pt x="1449" y="524"/>
                  </a:cubicBezTo>
                  <a:cubicBezTo>
                    <a:pt x="1449" y="471"/>
                    <a:pt x="1450" y="419"/>
                    <a:pt x="1451" y="366"/>
                  </a:cubicBezTo>
                  <a:cubicBezTo>
                    <a:pt x="1452" y="357"/>
                    <a:pt x="1456" y="347"/>
                    <a:pt x="1461" y="339"/>
                  </a:cubicBezTo>
                  <a:cubicBezTo>
                    <a:pt x="1482" y="305"/>
                    <a:pt x="1503" y="270"/>
                    <a:pt x="1525" y="236"/>
                  </a:cubicBezTo>
                  <a:cubicBezTo>
                    <a:pt x="1550" y="198"/>
                    <a:pt x="1586" y="179"/>
                    <a:pt x="1631" y="181"/>
                  </a:cubicBezTo>
                  <a:cubicBezTo>
                    <a:pt x="1648" y="182"/>
                    <a:pt x="1664" y="183"/>
                    <a:pt x="1680" y="187"/>
                  </a:cubicBezTo>
                  <a:cubicBezTo>
                    <a:pt x="1703" y="193"/>
                    <a:pt x="1722" y="211"/>
                    <a:pt x="1728" y="229"/>
                  </a:cubicBezTo>
                  <a:cubicBezTo>
                    <a:pt x="1714" y="229"/>
                    <a:pt x="1699" y="229"/>
                    <a:pt x="1684" y="229"/>
                  </a:cubicBezTo>
                  <a:cubicBezTo>
                    <a:pt x="1683" y="229"/>
                    <a:pt x="1682" y="231"/>
                    <a:pt x="1680" y="234"/>
                  </a:cubicBezTo>
                  <a:cubicBezTo>
                    <a:pt x="1684" y="236"/>
                    <a:pt x="1688" y="238"/>
                    <a:pt x="1692" y="239"/>
                  </a:cubicBezTo>
                  <a:cubicBezTo>
                    <a:pt x="1706" y="244"/>
                    <a:pt x="1721" y="248"/>
                    <a:pt x="1735" y="254"/>
                  </a:cubicBezTo>
                  <a:cubicBezTo>
                    <a:pt x="1769" y="268"/>
                    <a:pt x="1792" y="293"/>
                    <a:pt x="1807" y="325"/>
                  </a:cubicBezTo>
                  <a:cubicBezTo>
                    <a:pt x="1813" y="339"/>
                    <a:pt x="1813" y="353"/>
                    <a:pt x="1806" y="366"/>
                  </a:cubicBezTo>
                  <a:cubicBezTo>
                    <a:pt x="1798" y="381"/>
                    <a:pt x="1790" y="396"/>
                    <a:pt x="1782" y="410"/>
                  </a:cubicBezTo>
                  <a:cubicBezTo>
                    <a:pt x="1775" y="421"/>
                    <a:pt x="1767" y="427"/>
                    <a:pt x="1753" y="424"/>
                  </a:cubicBezTo>
                  <a:cubicBezTo>
                    <a:pt x="1737" y="420"/>
                    <a:pt x="1720" y="419"/>
                    <a:pt x="1704" y="416"/>
                  </a:cubicBezTo>
                  <a:cubicBezTo>
                    <a:pt x="1682" y="413"/>
                    <a:pt x="1661" y="408"/>
                    <a:pt x="1643" y="395"/>
                  </a:cubicBezTo>
                  <a:cubicBezTo>
                    <a:pt x="1641" y="394"/>
                    <a:pt x="1639" y="393"/>
                    <a:pt x="1633" y="391"/>
                  </a:cubicBezTo>
                  <a:cubicBezTo>
                    <a:pt x="1648" y="416"/>
                    <a:pt x="1650" y="440"/>
                    <a:pt x="1642" y="465"/>
                  </a:cubicBezTo>
                  <a:cubicBezTo>
                    <a:pt x="1643" y="466"/>
                    <a:pt x="1644" y="466"/>
                    <a:pt x="1645" y="467"/>
                  </a:cubicBezTo>
                  <a:cubicBezTo>
                    <a:pt x="1650" y="461"/>
                    <a:pt x="1656" y="454"/>
                    <a:pt x="1661" y="448"/>
                  </a:cubicBezTo>
                  <a:cubicBezTo>
                    <a:pt x="1672" y="435"/>
                    <a:pt x="1686" y="431"/>
                    <a:pt x="1703" y="433"/>
                  </a:cubicBezTo>
                  <a:cubicBezTo>
                    <a:pt x="1755" y="440"/>
                    <a:pt x="1803" y="458"/>
                    <a:pt x="1845" y="490"/>
                  </a:cubicBezTo>
                  <a:cubicBezTo>
                    <a:pt x="1858" y="500"/>
                    <a:pt x="1864" y="501"/>
                    <a:pt x="1878" y="491"/>
                  </a:cubicBezTo>
                  <a:cubicBezTo>
                    <a:pt x="1896" y="478"/>
                    <a:pt x="1916" y="468"/>
                    <a:pt x="1938" y="463"/>
                  </a:cubicBezTo>
                  <a:cubicBezTo>
                    <a:pt x="1966" y="457"/>
                    <a:pt x="1991" y="463"/>
                    <a:pt x="2011" y="483"/>
                  </a:cubicBezTo>
                  <a:cubicBezTo>
                    <a:pt x="2042" y="513"/>
                    <a:pt x="2072" y="542"/>
                    <a:pt x="2092" y="582"/>
                  </a:cubicBezTo>
                  <a:cubicBezTo>
                    <a:pt x="2096" y="591"/>
                    <a:pt x="2103" y="598"/>
                    <a:pt x="2108" y="607"/>
                  </a:cubicBezTo>
                  <a:cubicBezTo>
                    <a:pt x="2110" y="606"/>
                    <a:pt x="2112" y="606"/>
                    <a:pt x="2114" y="605"/>
                  </a:cubicBezTo>
                  <a:cubicBezTo>
                    <a:pt x="2113" y="594"/>
                    <a:pt x="2111" y="583"/>
                    <a:pt x="2111" y="571"/>
                  </a:cubicBezTo>
                  <a:cubicBezTo>
                    <a:pt x="2111" y="560"/>
                    <a:pt x="2111" y="549"/>
                    <a:pt x="2113" y="538"/>
                  </a:cubicBezTo>
                  <a:cubicBezTo>
                    <a:pt x="2115" y="529"/>
                    <a:pt x="2124" y="526"/>
                    <a:pt x="2132" y="532"/>
                  </a:cubicBezTo>
                  <a:cubicBezTo>
                    <a:pt x="2140" y="539"/>
                    <a:pt x="2147" y="546"/>
                    <a:pt x="2152" y="555"/>
                  </a:cubicBezTo>
                  <a:cubicBezTo>
                    <a:pt x="2178" y="598"/>
                    <a:pt x="2188" y="645"/>
                    <a:pt x="2194" y="694"/>
                  </a:cubicBezTo>
                  <a:cubicBezTo>
                    <a:pt x="2198" y="727"/>
                    <a:pt x="2204" y="759"/>
                    <a:pt x="2209" y="791"/>
                  </a:cubicBezTo>
                  <a:cubicBezTo>
                    <a:pt x="2216" y="842"/>
                    <a:pt x="2213" y="894"/>
                    <a:pt x="2199" y="944"/>
                  </a:cubicBezTo>
                  <a:cubicBezTo>
                    <a:pt x="2190" y="975"/>
                    <a:pt x="2180" y="1006"/>
                    <a:pt x="2167" y="1036"/>
                  </a:cubicBezTo>
                  <a:cubicBezTo>
                    <a:pt x="2141" y="1100"/>
                    <a:pt x="2053" y="1142"/>
                    <a:pt x="1989" y="1122"/>
                  </a:cubicBezTo>
                  <a:cubicBezTo>
                    <a:pt x="1990" y="1112"/>
                    <a:pt x="1991" y="1102"/>
                    <a:pt x="1992" y="1092"/>
                  </a:cubicBezTo>
                  <a:cubicBezTo>
                    <a:pt x="1992" y="1091"/>
                    <a:pt x="1991" y="1091"/>
                    <a:pt x="1990" y="1091"/>
                  </a:cubicBezTo>
                  <a:cubicBezTo>
                    <a:pt x="1987" y="1096"/>
                    <a:pt x="1984" y="1101"/>
                    <a:pt x="1981" y="1106"/>
                  </a:cubicBezTo>
                  <a:cubicBezTo>
                    <a:pt x="1969" y="1127"/>
                    <a:pt x="1951" y="1136"/>
                    <a:pt x="1927" y="1133"/>
                  </a:cubicBezTo>
                  <a:cubicBezTo>
                    <a:pt x="1907" y="1130"/>
                    <a:pt x="1886" y="1129"/>
                    <a:pt x="1866" y="1124"/>
                  </a:cubicBezTo>
                  <a:cubicBezTo>
                    <a:pt x="1855" y="1121"/>
                    <a:pt x="1843" y="1115"/>
                    <a:pt x="1834" y="1107"/>
                  </a:cubicBezTo>
                  <a:cubicBezTo>
                    <a:pt x="1822" y="1097"/>
                    <a:pt x="1822" y="1090"/>
                    <a:pt x="1830" y="1074"/>
                  </a:cubicBezTo>
                  <a:cubicBezTo>
                    <a:pt x="1814" y="1076"/>
                    <a:pt x="1799" y="1078"/>
                    <a:pt x="1784" y="1080"/>
                  </a:cubicBezTo>
                  <a:cubicBezTo>
                    <a:pt x="1771" y="1082"/>
                    <a:pt x="1760" y="1078"/>
                    <a:pt x="1750" y="1069"/>
                  </a:cubicBezTo>
                  <a:cubicBezTo>
                    <a:pt x="1728" y="1047"/>
                    <a:pt x="1705" y="1024"/>
                    <a:pt x="1682" y="1002"/>
                  </a:cubicBezTo>
                  <a:cubicBezTo>
                    <a:pt x="1688" y="999"/>
                    <a:pt x="1695" y="996"/>
                    <a:pt x="1705" y="992"/>
                  </a:cubicBezTo>
                  <a:cubicBezTo>
                    <a:pt x="1684" y="989"/>
                    <a:pt x="1667" y="987"/>
                    <a:pt x="1649" y="985"/>
                  </a:cubicBezTo>
                  <a:cubicBezTo>
                    <a:pt x="1623" y="981"/>
                    <a:pt x="1602" y="968"/>
                    <a:pt x="1588" y="945"/>
                  </a:cubicBezTo>
                  <a:cubicBezTo>
                    <a:pt x="1579" y="931"/>
                    <a:pt x="1570" y="918"/>
                    <a:pt x="1561" y="903"/>
                  </a:cubicBezTo>
                  <a:cubicBezTo>
                    <a:pt x="1550" y="885"/>
                    <a:pt x="1552" y="876"/>
                    <a:pt x="1568" y="863"/>
                  </a:cubicBezTo>
                  <a:cubicBezTo>
                    <a:pt x="1571" y="860"/>
                    <a:pt x="1574" y="857"/>
                    <a:pt x="1580" y="852"/>
                  </a:cubicBezTo>
                  <a:cubicBezTo>
                    <a:pt x="1562" y="856"/>
                    <a:pt x="1547" y="859"/>
                    <a:pt x="1531" y="862"/>
                  </a:cubicBezTo>
                  <a:cubicBezTo>
                    <a:pt x="1498" y="867"/>
                    <a:pt x="1482" y="859"/>
                    <a:pt x="1466" y="830"/>
                  </a:cubicBezTo>
                  <a:cubicBezTo>
                    <a:pt x="1464" y="824"/>
                    <a:pt x="1461" y="819"/>
                    <a:pt x="1457" y="811"/>
                  </a:cubicBezTo>
                  <a:cubicBezTo>
                    <a:pt x="1455" y="821"/>
                    <a:pt x="1453" y="828"/>
                    <a:pt x="1451" y="838"/>
                  </a:cubicBezTo>
                  <a:cubicBezTo>
                    <a:pt x="1416" y="832"/>
                    <a:pt x="1381" y="827"/>
                    <a:pt x="1347" y="819"/>
                  </a:cubicBezTo>
                  <a:cubicBezTo>
                    <a:pt x="1320" y="812"/>
                    <a:pt x="1294" y="802"/>
                    <a:pt x="1268" y="791"/>
                  </a:cubicBezTo>
                  <a:cubicBezTo>
                    <a:pt x="1205" y="766"/>
                    <a:pt x="1143" y="739"/>
                    <a:pt x="1081" y="712"/>
                  </a:cubicBezTo>
                  <a:cubicBezTo>
                    <a:pt x="1055" y="701"/>
                    <a:pt x="1029" y="688"/>
                    <a:pt x="1004" y="675"/>
                  </a:cubicBezTo>
                  <a:cubicBezTo>
                    <a:pt x="990" y="668"/>
                    <a:pt x="979" y="659"/>
                    <a:pt x="980" y="639"/>
                  </a:cubicBezTo>
                  <a:cubicBezTo>
                    <a:pt x="956" y="665"/>
                    <a:pt x="928" y="663"/>
                    <a:pt x="899" y="660"/>
                  </a:cubicBezTo>
                  <a:cubicBezTo>
                    <a:pt x="882" y="658"/>
                    <a:pt x="865" y="657"/>
                    <a:pt x="848" y="655"/>
                  </a:cubicBezTo>
                  <a:cubicBezTo>
                    <a:pt x="789" y="646"/>
                    <a:pt x="747" y="604"/>
                    <a:pt x="738" y="545"/>
                  </a:cubicBezTo>
                  <a:cubicBezTo>
                    <a:pt x="736" y="529"/>
                    <a:pt x="737" y="513"/>
                    <a:pt x="737" y="498"/>
                  </a:cubicBezTo>
                  <a:cubicBezTo>
                    <a:pt x="737" y="491"/>
                    <a:pt x="737" y="484"/>
                    <a:pt x="737" y="477"/>
                  </a:cubicBezTo>
                  <a:cubicBezTo>
                    <a:pt x="736" y="477"/>
                    <a:pt x="735" y="476"/>
                    <a:pt x="734" y="476"/>
                  </a:cubicBezTo>
                  <a:cubicBezTo>
                    <a:pt x="727" y="500"/>
                    <a:pt x="721" y="525"/>
                    <a:pt x="714" y="549"/>
                  </a:cubicBezTo>
                  <a:cubicBezTo>
                    <a:pt x="709" y="564"/>
                    <a:pt x="713" y="576"/>
                    <a:pt x="723" y="589"/>
                  </a:cubicBezTo>
                  <a:cubicBezTo>
                    <a:pt x="736" y="605"/>
                    <a:pt x="748" y="624"/>
                    <a:pt x="762" y="640"/>
                  </a:cubicBezTo>
                  <a:cubicBezTo>
                    <a:pt x="771" y="651"/>
                    <a:pt x="771" y="659"/>
                    <a:pt x="763" y="670"/>
                  </a:cubicBezTo>
                  <a:cubicBezTo>
                    <a:pt x="751" y="688"/>
                    <a:pt x="739" y="707"/>
                    <a:pt x="727" y="725"/>
                  </a:cubicBezTo>
                  <a:cubicBezTo>
                    <a:pt x="725" y="729"/>
                    <a:pt x="723" y="732"/>
                    <a:pt x="722" y="738"/>
                  </a:cubicBezTo>
                  <a:cubicBezTo>
                    <a:pt x="725" y="736"/>
                    <a:pt x="728" y="735"/>
                    <a:pt x="731" y="733"/>
                  </a:cubicBezTo>
                  <a:cubicBezTo>
                    <a:pt x="743" y="724"/>
                    <a:pt x="755" y="715"/>
                    <a:pt x="767" y="705"/>
                  </a:cubicBezTo>
                  <a:cubicBezTo>
                    <a:pt x="794" y="682"/>
                    <a:pt x="825" y="677"/>
                    <a:pt x="860" y="676"/>
                  </a:cubicBezTo>
                  <a:cubicBezTo>
                    <a:pt x="928" y="675"/>
                    <a:pt x="987" y="704"/>
                    <a:pt x="1049" y="725"/>
                  </a:cubicBezTo>
                  <a:cubicBezTo>
                    <a:pt x="1125" y="752"/>
                    <a:pt x="1197" y="787"/>
                    <a:pt x="1269" y="821"/>
                  </a:cubicBezTo>
                  <a:cubicBezTo>
                    <a:pt x="1294" y="833"/>
                    <a:pt x="1309" y="851"/>
                    <a:pt x="1306" y="880"/>
                  </a:cubicBezTo>
                  <a:cubicBezTo>
                    <a:pt x="1306" y="881"/>
                    <a:pt x="1306" y="882"/>
                    <a:pt x="1307" y="883"/>
                  </a:cubicBezTo>
                  <a:cubicBezTo>
                    <a:pt x="1307" y="884"/>
                    <a:pt x="1307" y="885"/>
                    <a:pt x="1308" y="886"/>
                  </a:cubicBezTo>
                  <a:cubicBezTo>
                    <a:pt x="1310" y="885"/>
                    <a:pt x="1312" y="885"/>
                    <a:pt x="1313" y="883"/>
                  </a:cubicBezTo>
                  <a:cubicBezTo>
                    <a:pt x="1342" y="856"/>
                    <a:pt x="1377" y="850"/>
                    <a:pt x="1414" y="860"/>
                  </a:cubicBezTo>
                  <a:cubicBezTo>
                    <a:pt x="1472" y="876"/>
                    <a:pt x="1524" y="902"/>
                    <a:pt x="1566" y="946"/>
                  </a:cubicBezTo>
                  <a:cubicBezTo>
                    <a:pt x="1586" y="966"/>
                    <a:pt x="1600" y="990"/>
                    <a:pt x="1608" y="1018"/>
                  </a:cubicBezTo>
                  <a:cubicBezTo>
                    <a:pt x="1611" y="1029"/>
                    <a:pt x="1617" y="1040"/>
                    <a:pt x="1621" y="1051"/>
                  </a:cubicBezTo>
                  <a:cubicBezTo>
                    <a:pt x="1622" y="1051"/>
                    <a:pt x="1623" y="1051"/>
                    <a:pt x="1624" y="1051"/>
                  </a:cubicBezTo>
                  <a:cubicBezTo>
                    <a:pt x="1626" y="1042"/>
                    <a:pt x="1627" y="1034"/>
                    <a:pt x="1629" y="1024"/>
                  </a:cubicBezTo>
                  <a:cubicBezTo>
                    <a:pt x="1637" y="1028"/>
                    <a:pt x="1645" y="1030"/>
                    <a:pt x="1652" y="1035"/>
                  </a:cubicBezTo>
                  <a:cubicBezTo>
                    <a:pt x="1664" y="1044"/>
                    <a:pt x="1675" y="1053"/>
                    <a:pt x="1686" y="1063"/>
                  </a:cubicBezTo>
                  <a:cubicBezTo>
                    <a:pt x="1709" y="1084"/>
                    <a:pt x="1720" y="1108"/>
                    <a:pt x="1710" y="1140"/>
                  </a:cubicBezTo>
                  <a:cubicBezTo>
                    <a:pt x="1701" y="1173"/>
                    <a:pt x="1697" y="1206"/>
                    <a:pt x="1688" y="1239"/>
                  </a:cubicBezTo>
                  <a:cubicBezTo>
                    <a:pt x="1658" y="1344"/>
                    <a:pt x="1591" y="1412"/>
                    <a:pt x="1485" y="1441"/>
                  </a:cubicBezTo>
                  <a:cubicBezTo>
                    <a:pt x="1333" y="1482"/>
                    <a:pt x="1188" y="1462"/>
                    <a:pt x="1052" y="1386"/>
                  </a:cubicBezTo>
                  <a:cubicBezTo>
                    <a:pt x="1017" y="1367"/>
                    <a:pt x="981" y="1356"/>
                    <a:pt x="942" y="1349"/>
                  </a:cubicBezTo>
                  <a:cubicBezTo>
                    <a:pt x="845" y="1333"/>
                    <a:pt x="747" y="1315"/>
                    <a:pt x="649" y="1299"/>
                  </a:cubicBezTo>
                  <a:cubicBezTo>
                    <a:pt x="621" y="1295"/>
                    <a:pt x="591" y="1296"/>
                    <a:pt x="563" y="1293"/>
                  </a:cubicBezTo>
                  <a:cubicBezTo>
                    <a:pt x="535" y="1290"/>
                    <a:pt x="507" y="1287"/>
                    <a:pt x="479" y="1281"/>
                  </a:cubicBezTo>
                  <a:cubicBezTo>
                    <a:pt x="435" y="1270"/>
                    <a:pt x="405" y="1241"/>
                    <a:pt x="397" y="1195"/>
                  </a:cubicBezTo>
                  <a:cubicBezTo>
                    <a:pt x="395" y="1184"/>
                    <a:pt x="397" y="1172"/>
                    <a:pt x="400" y="1162"/>
                  </a:cubicBezTo>
                  <a:cubicBezTo>
                    <a:pt x="402" y="1151"/>
                    <a:pt x="410" y="1148"/>
                    <a:pt x="421" y="1153"/>
                  </a:cubicBezTo>
                  <a:cubicBezTo>
                    <a:pt x="435" y="1158"/>
                    <a:pt x="443" y="1169"/>
                    <a:pt x="447" y="1185"/>
                  </a:cubicBezTo>
                  <a:moveTo>
                    <a:pt x="1147" y="1198"/>
                  </a:moveTo>
                  <a:cubicBezTo>
                    <a:pt x="1146" y="1198"/>
                    <a:pt x="1144" y="1199"/>
                    <a:pt x="1143" y="1199"/>
                  </a:cubicBezTo>
                  <a:cubicBezTo>
                    <a:pt x="1045" y="1202"/>
                    <a:pt x="949" y="1186"/>
                    <a:pt x="855" y="1157"/>
                  </a:cubicBezTo>
                  <a:cubicBezTo>
                    <a:pt x="817" y="1145"/>
                    <a:pt x="782" y="1126"/>
                    <a:pt x="757" y="1093"/>
                  </a:cubicBezTo>
                  <a:cubicBezTo>
                    <a:pt x="755" y="1091"/>
                    <a:pt x="752" y="1089"/>
                    <a:pt x="750" y="1088"/>
                  </a:cubicBezTo>
                  <a:cubicBezTo>
                    <a:pt x="749" y="1088"/>
                    <a:pt x="748" y="1089"/>
                    <a:pt x="747" y="1090"/>
                  </a:cubicBezTo>
                  <a:cubicBezTo>
                    <a:pt x="751" y="1100"/>
                    <a:pt x="755" y="1110"/>
                    <a:pt x="760" y="1121"/>
                  </a:cubicBezTo>
                  <a:cubicBezTo>
                    <a:pt x="768" y="1139"/>
                    <a:pt x="766" y="1148"/>
                    <a:pt x="751" y="1161"/>
                  </a:cubicBezTo>
                  <a:cubicBezTo>
                    <a:pt x="745" y="1166"/>
                    <a:pt x="739" y="1171"/>
                    <a:pt x="733" y="1176"/>
                  </a:cubicBezTo>
                  <a:cubicBezTo>
                    <a:pt x="738" y="1178"/>
                    <a:pt x="741" y="1178"/>
                    <a:pt x="745" y="1177"/>
                  </a:cubicBezTo>
                  <a:cubicBezTo>
                    <a:pt x="793" y="1165"/>
                    <a:pt x="841" y="1169"/>
                    <a:pt x="889" y="1182"/>
                  </a:cubicBezTo>
                  <a:cubicBezTo>
                    <a:pt x="957" y="1201"/>
                    <a:pt x="1027" y="1213"/>
                    <a:pt x="1098" y="1220"/>
                  </a:cubicBezTo>
                  <a:cubicBezTo>
                    <a:pt x="1126" y="1223"/>
                    <a:pt x="1155" y="1227"/>
                    <a:pt x="1181" y="1237"/>
                  </a:cubicBezTo>
                  <a:cubicBezTo>
                    <a:pt x="1229" y="1254"/>
                    <a:pt x="1275" y="1276"/>
                    <a:pt x="1322" y="1296"/>
                  </a:cubicBezTo>
                  <a:cubicBezTo>
                    <a:pt x="1340" y="1303"/>
                    <a:pt x="1355" y="1313"/>
                    <a:pt x="1365" y="1330"/>
                  </a:cubicBezTo>
                  <a:cubicBezTo>
                    <a:pt x="1366" y="1333"/>
                    <a:pt x="1369" y="1335"/>
                    <a:pt x="1369" y="1335"/>
                  </a:cubicBezTo>
                  <a:cubicBezTo>
                    <a:pt x="1377" y="1317"/>
                    <a:pt x="1384" y="1299"/>
                    <a:pt x="1392" y="1282"/>
                  </a:cubicBezTo>
                  <a:cubicBezTo>
                    <a:pt x="1373" y="1287"/>
                    <a:pt x="1352" y="1284"/>
                    <a:pt x="1332" y="1275"/>
                  </a:cubicBezTo>
                  <a:cubicBezTo>
                    <a:pt x="1292" y="1257"/>
                    <a:pt x="1253" y="1238"/>
                    <a:pt x="1212" y="1223"/>
                  </a:cubicBezTo>
                  <a:cubicBezTo>
                    <a:pt x="1187" y="1213"/>
                    <a:pt x="1167" y="1199"/>
                    <a:pt x="1153" y="1176"/>
                  </a:cubicBezTo>
                  <a:cubicBezTo>
                    <a:pt x="1151" y="1172"/>
                    <a:pt x="1149" y="1169"/>
                    <a:pt x="1147" y="1166"/>
                  </a:cubicBezTo>
                  <a:cubicBezTo>
                    <a:pt x="1142" y="1172"/>
                    <a:pt x="1142" y="1172"/>
                    <a:pt x="1147" y="1198"/>
                  </a:cubicBezTo>
                  <a:moveTo>
                    <a:pt x="2076" y="848"/>
                  </a:moveTo>
                  <a:cubicBezTo>
                    <a:pt x="2083" y="844"/>
                    <a:pt x="2087" y="840"/>
                    <a:pt x="2091" y="838"/>
                  </a:cubicBezTo>
                  <a:cubicBezTo>
                    <a:pt x="2102" y="833"/>
                    <a:pt x="2105" y="826"/>
                    <a:pt x="2099" y="815"/>
                  </a:cubicBezTo>
                  <a:cubicBezTo>
                    <a:pt x="2096" y="808"/>
                    <a:pt x="2095" y="800"/>
                    <a:pt x="2093" y="793"/>
                  </a:cubicBezTo>
                  <a:cubicBezTo>
                    <a:pt x="2084" y="756"/>
                    <a:pt x="2069" y="723"/>
                    <a:pt x="2043" y="694"/>
                  </a:cubicBezTo>
                  <a:cubicBezTo>
                    <a:pt x="2035" y="686"/>
                    <a:pt x="2033" y="678"/>
                    <a:pt x="2038" y="667"/>
                  </a:cubicBezTo>
                  <a:cubicBezTo>
                    <a:pt x="2042" y="657"/>
                    <a:pt x="2046" y="646"/>
                    <a:pt x="2050" y="635"/>
                  </a:cubicBezTo>
                  <a:cubicBezTo>
                    <a:pt x="2049" y="635"/>
                    <a:pt x="2049" y="634"/>
                    <a:pt x="2048" y="634"/>
                  </a:cubicBezTo>
                  <a:cubicBezTo>
                    <a:pt x="2034" y="645"/>
                    <a:pt x="2020" y="656"/>
                    <a:pt x="2006" y="668"/>
                  </a:cubicBezTo>
                  <a:cubicBezTo>
                    <a:pt x="2051" y="719"/>
                    <a:pt x="2078" y="776"/>
                    <a:pt x="2076" y="848"/>
                  </a:cubicBezTo>
                </a:path>
              </a:pathLst>
            </a:custGeom>
            <a:solidFill>
              <a:srgbClr val="FFC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7">
              <a:extLst>
                <a:ext uri="{FF2B5EF4-FFF2-40B4-BE49-F238E27FC236}">
                  <a16:creationId xmlns:a16="http://schemas.microsoft.com/office/drawing/2014/main" id="{32FFEDC7-139C-41FD-B833-5F559B5915F5}"/>
                </a:ext>
              </a:extLst>
            </p:cNvPr>
            <p:cNvSpPr>
              <a:spLocks/>
            </p:cNvSpPr>
            <p:nvPr/>
          </p:nvSpPr>
          <p:spPr bwMode="auto">
            <a:xfrm>
              <a:off x="1386" y="1735"/>
              <a:ext cx="1788" cy="1126"/>
            </a:xfrm>
            <a:custGeom>
              <a:avLst/>
              <a:gdLst>
                <a:gd name="T0" fmla="*/ 1359 w 1368"/>
                <a:gd name="T1" fmla="*/ 472 h 861"/>
                <a:gd name="T2" fmla="*/ 1283 w 1368"/>
                <a:gd name="T3" fmla="*/ 383 h 861"/>
                <a:gd name="T4" fmla="*/ 1228 w 1368"/>
                <a:gd name="T5" fmla="*/ 359 h 861"/>
                <a:gd name="T6" fmla="*/ 1143 w 1368"/>
                <a:gd name="T7" fmla="*/ 252 h 861"/>
                <a:gd name="T8" fmla="*/ 1034 w 1368"/>
                <a:gd name="T9" fmla="*/ 213 h 861"/>
                <a:gd name="T10" fmla="*/ 915 w 1368"/>
                <a:gd name="T11" fmla="*/ 182 h 861"/>
                <a:gd name="T12" fmla="*/ 617 w 1368"/>
                <a:gd name="T13" fmla="*/ 61 h 861"/>
                <a:gd name="T14" fmla="*/ 364 w 1368"/>
                <a:gd name="T15" fmla="*/ 79 h 861"/>
                <a:gd name="T16" fmla="*/ 216 w 1368"/>
                <a:gd name="T17" fmla="*/ 103 h 861"/>
                <a:gd name="T18" fmla="*/ 169 w 1368"/>
                <a:gd name="T19" fmla="*/ 106 h 861"/>
                <a:gd name="T20" fmla="*/ 234 w 1368"/>
                <a:gd name="T21" fmla="*/ 206 h 861"/>
                <a:gd name="T22" fmla="*/ 248 w 1368"/>
                <a:gd name="T23" fmla="*/ 218 h 861"/>
                <a:gd name="T24" fmla="*/ 279 w 1368"/>
                <a:gd name="T25" fmla="*/ 256 h 861"/>
                <a:gd name="T26" fmla="*/ 288 w 1368"/>
                <a:gd name="T27" fmla="*/ 271 h 861"/>
                <a:gd name="T28" fmla="*/ 283 w 1368"/>
                <a:gd name="T29" fmla="*/ 272 h 861"/>
                <a:gd name="T30" fmla="*/ 245 w 1368"/>
                <a:gd name="T31" fmla="*/ 343 h 861"/>
                <a:gd name="T32" fmla="*/ 138 w 1368"/>
                <a:gd name="T33" fmla="*/ 378 h 861"/>
                <a:gd name="T34" fmla="*/ 83 w 1368"/>
                <a:gd name="T35" fmla="*/ 424 h 861"/>
                <a:gd name="T36" fmla="*/ 98 w 1368"/>
                <a:gd name="T37" fmla="*/ 497 h 861"/>
                <a:gd name="T38" fmla="*/ 11 w 1368"/>
                <a:gd name="T39" fmla="*/ 497 h 861"/>
                <a:gd name="T40" fmla="*/ 5 w 1368"/>
                <a:gd name="T41" fmla="*/ 522 h 861"/>
                <a:gd name="T42" fmla="*/ 0 w 1368"/>
                <a:gd name="T43" fmla="*/ 574 h 861"/>
                <a:gd name="T44" fmla="*/ 22 w 1368"/>
                <a:gd name="T45" fmla="*/ 617 h 861"/>
                <a:gd name="T46" fmla="*/ 45 w 1368"/>
                <a:gd name="T47" fmla="*/ 636 h 861"/>
                <a:gd name="T48" fmla="*/ 592 w 1368"/>
                <a:gd name="T49" fmla="*/ 742 h 861"/>
                <a:gd name="T50" fmla="*/ 735 w 1368"/>
                <a:gd name="T51" fmla="*/ 812 h 861"/>
                <a:gd name="T52" fmla="*/ 775 w 1368"/>
                <a:gd name="T53" fmla="*/ 800 h 861"/>
                <a:gd name="T54" fmla="*/ 787 w 1368"/>
                <a:gd name="T55" fmla="*/ 843 h 861"/>
                <a:gd name="T56" fmla="*/ 933 w 1368"/>
                <a:gd name="T57" fmla="*/ 858 h 861"/>
                <a:gd name="T58" fmla="*/ 1238 w 1368"/>
                <a:gd name="T59" fmla="*/ 779 h 861"/>
                <a:gd name="T60" fmla="*/ 1332 w 1368"/>
                <a:gd name="T61" fmla="*/ 618 h 861"/>
                <a:gd name="T62" fmla="*/ 1359 w 1368"/>
                <a:gd name="T63" fmla="*/ 47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8" h="861">
                  <a:moveTo>
                    <a:pt x="1359" y="472"/>
                  </a:moveTo>
                  <a:cubicBezTo>
                    <a:pt x="1350" y="456"/>
                    <a:pt x="1292" y="402"/>
                    <a:pt x="1283" y="383"/>
                  </a:cubicBezTo>
                  <a:cubicBezTo>
                    <a:pt x="1274" y="365"/>
                    <a:pt x="1235" y="386"/>
                    <a:pt x="1228" y="359"/>
                  </a:cubicBezTo>
                  <a:cubicBezTo>
                    <a:pt x="1222" y="332"/>
                    <a:pt x="1149" y="262"/>
                    <a:pt x="1143" y="252"/>
                  </a:cubicBezTo>
                  <a:cubicBezTo>
                    <a:pt x="1137" y="243"/>
                    <a:pt x="1049" y="216"/>
                    <a:pt x="1034" y="213"/>
                  </a:cubicBezTo>
                  <a:cubicBezTo>
                    <a:pt x="1018" y="210"/>
                    <a:pt x="918" y="189"/>
                    <a:pt x="915" y="182"/>
                  </a:cubicBezTo>
                  <a:cubicBezTo>
                    <a:pt x="913" y="175"/>
                    <a:pt x="653" y="67"/>
                    <a:pt x="617" y="61"/>
                  </a:cubicBezTo>
                  <a:cubicBezTo>
                    <a:pt x="580" y="55"/>
                    <a:pt x="449" y="0"/>
                    <a:pt x="364" y="79"/>
                  </a:cubicBezTo>
                  <a:cubicBezTo>
                    <a:pt x="317" y="123"/>
                    <a:pt x="257" y="113"/>
                    <a:pt x="216" y="103"/>
                  </a:cubicBezTo>
                  <a:cubicBezTo>
                    <a:pt x="183" y="95"/>
                    <a:pt x="163" y="88"/>
                    <a:pt x="169" y="106"/>
                  </a:cubicBezTo>
                  <a:cubicBezTo>
                    <a:pt x="184" y="148"/>
                    <a:pt x="208" y="163"/>
                    <a:pt x="234" y="206"/>
                  </a:cubicBezTo>
                  <a:cubicBezTo>
                    <a:pt x="238" y="210"/>
                    <a:pt x="243" y="214"/>
                    <a:pt x="248" y="218"/>
                  </a:cubicBezTo>
                  <a:cubicBezTo>
                    <a:pt x="263" y="230"/>
                    <a:pt x="273" y="243"/>
                    <a:pt x="279" y="256"/>
                  </a:cubicBezTo>
                  <a:cubicBezTo>
                    <a:pt x="290" y="265"/>
                    <a:pt x="295" y="269"/>
                    <a:pt x="288" y="271"/>
                  </a:cubicBezTo>
                  <a:cubicBezTo>
                    <a:pt x="287" y="271"/>
                    <a:pt x="285" y="272"/>
                    <a:pt x="283" y="272"/>
                  </a:cubicBezTo>
                  <a:cubicBezTo>
                    <a:pt x="289" y="305"/>
                    <a:pt x="269" y="335"/>
                    <a:pt x="245" y="343"/>
                  </a:cubicBezTo>
                  <a:cubicBezTo>
                    <a:pt x="227" y="350"/>
                    <a:pt x="111" y="374"/>
                    <a:pt x="138" y="378"/>
                  </a:cubicBezTo>
                  <a:cubicBezTo>
                    <a:pt x="146" y="380"/>
                    <a:pt x="102" y="372"/>
                    <a:pt x="83" y="424"/>
                  </a:cubicBezTo>
                  <a:cubicBezTo>
                    <a:pt x="68" y="465"/>
                    <a:pt x="104" y="493"/>
                    <a:pt x="98" y="497"/>
                  </a:cubicBezTo>
                  <a:cubicBezTo>
                    <a:pt x="67" y="520"/>
                    <a:pt x="37" y="513"/>
                    <a:pt x="11" y="497"/>
                  </a:cubicBezTo>
                  <a:cubicBezTo>
                    <a:pt x="11" y="505"/>
                    <a:pt x="8" y="513"/>
                    <a:pt x="5" y="522"/>
                  </a:cubicBezTo>
                  <a:cubicBezTo>
                    <a:pt x="3" y="541"/>
                    <a:pt x="2" y="561"/>
                    <a:pt x="0" y="574"/>
                  </a:cubicBezTo>
                  <a:cubicBezTo>
                    <a:pt x="3" y="586"/>
                    <a:pt x="10" y="601"/>
                    <a:pt x="22" y="617"/>
                  </a:cubicBezTo>
                  <a:cubicBezTo>
                    <a:pt x="31" y="623"/>
                    <a:pt x="41" y="629"/>
                    <a:pt x="45" y="636"/>
                  </a:cubicBezTo>
                  <a:cubicBezTo>
                    <a:pt x="592" y="742"/>
                    <a:pt x="592" y="742"/>
                    <a:pt x="592" y="742"/>
                  </a:cubicBezTo>
                  <a:cubicBezTo>
                    <a:pt x="735" y="812"/>
                    <a:pt x="735" y="812"/>
                    <a:pt x="735" y="812"/>
                  </a:cubicBezTo>
                  <a:cubicBezTo>
                    <a:pt x="735" y="812"/>
                    <a:pt x="772" y="791"/>
                    <a:pt x="775" y="800"/>
                  </a:cubicBezTo>
                  <a:cubicBezTo>
                    <a:pt x="778" y="809"/>
                    <a:pt x="754" y="840"/>
                    <a:pt x="787" y="843"/>
                  </a:cubicBezTo>
                  <a:cubicBezTo>
                    <a:pt x="821" y="846"/>
                    <a:pt x="882" y="855"/>
                    <a:pt x="933" y="858"/>
                  </a:cubicBezTo>
                  <a:cubicBezTo>
                    <a:pt x="985" y="861"/>
                    <a:pt x="1216" y="800"/>
                    <a:pt x="1238" y="779"/>
                  </a:cubicBezTo>
                  <a:cubicBezTo>
                    <a:pt x="1259" y="758"/>
                    <a:pt x="1317" y="663"/>
                    <a:pt x="1332" y="618"/>
                  </a:cubicBezTo>
                  <a:cubicBezTo>
                    <a:pt x="1347" y="572"/>
                    <a:pt x="1368" y="487"/>
                    <a:pt x="1359" y="472"/>
                  </a:cubicBezTo>
                </a:path>
              </a:pathLst>
            </a:custGeom>
            <a:solidFill>
              <a:srgbClr val="BBD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8">
              <a:extLst>
                <a:ext uri="{FF2B5EF4-FFF2-40B4-BE49-F238E27FC236}">
                  <a16:creationId xmlns:a16="http://schemas.microsoft.com/office/drawing/2014/main" id="{3F4BA630-2D7F-4FBE-AB32-53C9302CC92C}"/>
                </a:ext>
              </a:extLst>
            </p:cNvPr>
            <p:cNvSpPr>
              <a:spLocks/>
            </p:cNvSpPr>
            <p:nvPr/>
          </p:nvSpPr>
          <p:spPr bwMode="auto">
            <a:xfrm>
              <a:off x="919" y="973"/>
              <a:ext cx="1551" cy="1042"/>
            </a:xfrm>
            <a:custGeom>
              <a:avLst/>
              <a:gdLst>
                <a:gd name="T0" fmla="*/ 1187 w 1187"/>
                <a:gd name="T1" fmla="*/ 479 h 797"/>
                <a:gd name="T2" fmla="*/ 1111 w 1187"/>
                <a:gd name="T3" fmla="*/ 336 h 797"/>
                <a:gd name="T4" fmla="*/ 1044 w 1187"/>
                <a:gd name="T5" fmla="*/ 269 h 797"/>
                <a:gd name="T6" fmla="*/ 931 w 1187"/>
                <a:gd name="T7" fmla="*/ 114 h 797"/>
                <a:gd name="T8" fmla="*/ 873 w 1187"/>
                <a:gd name="T9" fmla="*/ 41 h 797"/>
                <a:gd name="T10" fmla="*/ 688 w 1187"/>
                <a:gd name="T11" fmla="*/ 30 h 797"/>
                <a:gd name="T12" fmla="*/ 558 w 1187"/>
                <a:gd name="T13" fmla="*/ 93 h 797"/>
                <a:gd name="T14" fmla="*/ 339 w 1187"/>
                <a:gd name="T15" fmla="*/ 221 h 797"/>
                <a:gd name="T16" fmla="*/ 318 w 1187"/>
                <a:gd name="T17" fmla="*/ 283 h 797"/>
                <a:gd name="T18" fmla="*/ 184 w 1187"/>
                <a:gd name="T19" fmla="*/ 356 h 797"/>
                <a:gd name="T20" fmla="*/ 90 w 1187"/>
                <a:gd name="T21" fmla="*/ 499 h 797"/>
                <a:gd name="T22" fmla="*/ 8 w 1187"/>
                <a:gd name="T23" fmla="*/ 597 h 797"/>
                <a:gd name="T24" fmla="*/ 30 w 1187"/>
                <a:gd name="T25" fmla="*/ 620 h 797"/>
                <a:gd name="T26" fmla="*/ 66 w 1187"/>
                <a:gd name="T27" fmla="*/ 541 h 797"/>
                <a:gd name="T28" fmla="*/ 113 w 1187"/>
                <a:gd name="T29" fmla="*/ 505 h 797"/>
                <a:gd name="T30" fmla="*/ 216 w 1187"/>
                <a:gd name="T31" fmla="*/ 536 h 797"/>
                <a:gd name="T32" fmla="*/ 331 w 1187"/>
                <a:gd name="T33" fmla="*/ 573 h 797"/>
                <a:gd name="T34" fmla="*/ 386 w 1187"/>
                <a:gd name="T35" fmla="*/ 710 h 797"/>
                <a:gd name="T36" fmla="*/ 464 w 1187"/>
                <a:gd name="T37" fmla="*/ 697 h 797"/>
                <a:gd name="T38" fmla="*/ 591 w 1187"/>
                <a:gd name="T39" fmla="*/ 797 h 797"/>
                <a:gd name="T40" fmla="*/ 584 w 1187"/>
                <a:gd name="T41" fmla="*/ 792 h 797"/>
                <a:gd name="T42" fmla="*/ 520 w 1187"/>
                <a:gd name="T43" fmla="*/ 692 h 797"/>
                <a:gd name="T44" fmla="*/ 566 w 1187"/>
                <a:gd name="T45" fmla="*/ 689 h 797"/>
                <a:gd name="T46" fmla="*/ 715 w 1187"/>
                <a:gd name="T47" fmla="*/ 665 h 797"/>
                <a:gd name="T48" fmla="*/ 968 w 1187"/>
                <a:gd name="T49" fmla="*/ 647 h 797"/>
                <a:gd name="T50" fmla="*/ 1168 w 1187"/>
                <a:gd name="T51" fmla="*/ 723 h 797"/>
                <a:gd name="T52" fmla="*/ 1140 w 1187"/>
                <a:gd name="T53" fmla="*/ 702 h 797"/>
                <a:gd name="T54" fmla="*/ 1161 w 1187"/>
                <a:gd name="T55" fmla="*/ 541 h 797"/>
                <a:gd name="T56" fmla="*/ 1187 w 1187"/>
                <a:gd name="T57" fmla="*/ 47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7" h="797">
                  <a:moveTo>
                    <a:pt x="1187" y="479"/>
                  </a:moveTo>
                  <a:cubicBezTo>
                    <a:pt x="1187" y="479"/>
                    <a:pt x="1135" y="368"/>
                    <a:pt x="1111" y="336"/>
                  </a:cubicBezTo>
                  <a:cubicBezTo>
                    <a:pt x="1094" y="314"/>
                    <a:pt x="1044" y="269"/>
                    <a:pt x="1044" y="269"/>
                  </a:cubicBezTo>
                  <a:cubicBezTo>
                    <a:pt x="1044" y="269"/>
                    <a:pt x="943" y="129"/>
                    <a:pt x="931" y="114"/>
                  </a:cubicBezTo>
                  <a:cubicBezTo>
                    <a:pt x="919" y="99"/>
                    <a:pt x="882" y="59"/>
                    <a:pt x="873" y="41"/>
                  </a:cubicBezTo>
                  <a:cubicBezTo>
                    <a:pt x="864" y="23"/>
                    <a:pt x="803" y="0"/>
                    <a:pt x="688" y="30"/>
                  </a:cubicBezTo>
                  <a:cubicBezTo>
                    <a:pt x="680" y="32"/>
                    <a:pt x="572" y="89"/>
                    <a:pt x="558" y="93"/>
                  </a:cubicBezTo>
                  <a:cubicBezTo>
                    <a:pt x="480" y="116"/>
                    <a:pt x="464" y="157"/>
                    <a:pt x="339" y="221"/>
                  </a:cubicBezTo>
                  <a:cubicBezTo>
                    <a:pt x="317" y="232"/>
                    <a:pt x="336" y="269"/>
                    <a:pt x="318" y="283"/>
                  </a:cubicBezTo>
                  <a:cubicBezTo>
                    <a:pt x="272" y="319"/>
                    <a:pt x="201" y="334"/>
                    <a:pt x="184" y="356"/>
                  </a:cubicBezTo>
                  <a:cubicBezTo>
                    <a:pt x="120" y="438"/>
                    <a:pt x="102" y="423"/>
                    <a:pt x="90" y="499"/>
                  </a:cubicBezTo>
                  <a:cubicBezTo>
                    <a:pt x="77" y="575"/>
                    <a:pt x="23" y="584"/>
                    <a:pt x="8" y="597"/>
                  </a:cubicBezTo>
                  <a:cubicBezTo>
                    <a:pt x="0" y="604"/>
                    <a:pt x="22" y="613"/>
                    <a:pt x="30" y="620"/>
                  </a:cubicBezTo>
                  <a:cubicBezTo>
                    <a:pt x="42" y="590"/>
                    <a:pt x="66" y="541"/>
                    <a:pt x="66" y="541"/>
                  </a:cubicBezTo>
                  <a:cubicBezTo>
                    <a:pt x="84" y="514"/>
                    <a:pt x="96" y="506"/>
                    <a:pt x="113" y="505"/>
                  </a:cubicBezTo>
                  <a:cubicBezTo>
                    <a:pt x="130" y="505"/>
                    <a:pt x="211" y="512"/>
                    <a:pt x="216" y="536"/>
                  </a:cubicBezTo>
                  <a:cubicBezTo>
                    <a:pt x="221" y="560"/>
                    <a:pt x="317" y="551"/>
                    <a:pt x="331" y="573"/>
                  </a:cubicBezTo>
                  <a:cubicBezTo>
                    <a:pt x="344" y="596"/>
                    <a:pt x="390" y="642"/>
                    <a:pt x="386" y="710"/>
                  </a:cubicBezTo>
                  <a:cubicBezTo>
                    <a:pt x="386" y="710"/>
                    <a:pt x="414" y="688"/>
                    <a:pt x="464" y="697"/>
                  </a:cubicBezTo>
                  <a:cubicBezTo>
                    <a:pt x="532" y="710"/>
                    <a:pt x="546" y="758"/>
                    <a:pt x="591" y="797"/>
                  </a:cubicBezTo>
                  <a:cubicBezTo>
                    <a:pt x="589" y="795"/>
                    <a:pt x="587" y="794"/>
                    <a:pt x="584" y="792"/>
                  </a:cubicBezTo>
                  <a:cubicBezTo>
                    <a:pt x="559" y="750"/>
                    <a:pt x="535" y="734"/>
                    <a:pt x="520" y="692"/>
                  </a:cubicBezTo>
                  <a:cubicBezTo>
                    <a:pt x="514" y="674"/>
                    <a:pt x="534" y="681"/>
                    <a:pt x="566" y="689"/>
                  </a:cubicBezTo>
                  <a:cubicBezTo>
                    <a:pt x="607" y="699"/>
                    <a:pt x="667" y="709"/>
                    <a:pt x="715" y="665"/>
                  </a:cubicBezTo>
                  <a:cubicBezTo>
                    <a:pt x="800" y="586"/>
                    <a:pt x="931" y="641"/>
                    <a:pt x="968" y="647"/>
                  </a:cubicBezTo>
                  <a:cubicBezTo>
                    <a:pt x="989" y="650"/>
                    <a:pt x="1089" y="690"/>
                    <a:pt x="1168" y="723"/>
                  </a:cubicBezTo>
                  <a:cubicBezTo>
                    <a:pt x="1168" y="717"/>
                    <a:pt x="1140" y="702"/>
                    <a:pt x="1140" y="702"/>
                  </a:cubicBezTo>
                  <a:cubicBezTo>
                    <a:pt x="1106" y="684"/>
                    <a:pt x="1132" y="548"/>
                    <a:pt x="1161" y="541"/>
                  </a:cubicBezTo>
                  <a:cubicBezTo>
                    <a:pt x="1161" y="541"/>
                    <a:pt x="1174" y="506"/>
                    <a:pt x="1187" y="479"/>
                  </a:cubicBezTo>
                </a:path>
              </a:pathLst>
            </a:custGeom>
            <a:solidFill>
              <a:srgbClr val="FF9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9">
              <a:extLst>
                <a:ext uri="{FF2B5EF4-FFF2-40B4-BE49-F238E27FC236}">
                  <a16:creationId xmlns:a16="http://schemas.microsoft.com/office/drawing/2014/main" id="{99243A5E-2918-41AC-A447-A28F3BE0F6EA}"/>
                </a:ext>
              </a:extLst>
            </p:cNvPr>
            <p:cNvSpPr>
              <a:spLocks noEditPoints="1"/>
            </p:cNvSpPr>
            <p:nvPr/>
          </p:nvSpPr>
          <p:spPr bwMode="auto">
            <a:xfrm>
              <a:off x="846" y="1633"/>
              <a:ext cx="1571" cy="1277"/>
            </a:xfrm>
            <a:custGeom>
              <a:avLst/>
              <a:gdLst>
                <a:gd name="T0" fmla="*/ 1081 w 1202"/>
                <a:gd name="T1" fmla="*/ 963 h 977"/>
                <a:gd name="T2" fmla="*/ 1184 w 1202"/>
                <a:gd name="T3" fmla="*/ 876 h 977"/>
                <a:gd name="T4" fmla="*/ 389 w 1202"/>
                <a:gd name="T5" fmla="*/ 926 h 977"/>
                <a:gd name="T6" fmla="*/ 370 w 1202"/>
                <a:gd name="T7" fmla="*/ 964 h 977"/>
                <a:gd name="T8" fmla="*/ 379 w 1202"/>
                <a:gd name="T9" fmla="*/ 907 h 977"/>
                <a:gd name="T10" fmla="*/ 347 w 1202"/>
                <a:gd name="T11" fmla="*/ 930 h 977"/>
                <a:gd name="T12" fmla="*/ 339 w 1202"/>
                <a:gd name="T13" fmla="*/ 922 h 977"/>
                <a:gd name="T14" fmla="*/ 498 w 1202"/>
                <a:gd name="T15" fmla="*/ 916 h 977"/>
                <a:gd name="T16" fmla="*/ 764 w 1202"/>
                <a:gd name="T17" fmla="*/ 878 h 977"/>
                <a:gd name="T18" fmla="*/ 311 w 1202"/>
                <a:gd name="T19" fmla="*/ 868 h 977"/>
                <a:gd name="T20" fmla="*/ 350 w 1202"/>
                <a:gd name="T21" fmla="*/ 882 h 977"/>
                <a:gd name="T22" fmla="*/ 454 w 1202"/>
                <a:gd name="T23" fmla="*/ 916 h 977"/>
                <a:gd name="T24" fmla="*/ 612 w 1202"/>
                <a:gd name="T25" fmla="*/ 852 h 977"/>
                <a:gd name="T26" fmla="*/ 610 w 1202"/>
                <a:gd name="T27" fmla="*/ 887 h 977"/>
                <a:gd name="T28" fmla="*/ 993 w 1202"/>
                <a:gd name="T29" fmla="*/ 831 h 977"/>
                <a:gd name="T30" fmla="*/ 1017 w 1202"/>
                <a:gd name="T31" fmla="*/ 869 h 977"/>
                <a:gd name="T32" fmla="*/ 949 w 1202"/>
                <a:gd name="T33" fmla="*/ 922 h 977"/>
                <a:gd name="T34" fmla="*/ 941 w 1202"/>
                <a:gd name="T35" fmla="*/ 824 h 977"/>
                <a:gd name="T36" fmla="*/ 915 w 1202"/>
                <a:gd name="T37" fmla="*/ 816 h 977"/>
                <a:gd name="T38" fmla="*/ 395 w 1202"/>
                <a:gd name="T39" fmla="*/ 879 h 977"/>
                <a:gd name="T40" fmla="*/ 640 w 1202"/>
                <a:gd name="T41" fmla="*/ 804 h 977"/>
                <a:gd name="T42" fmla="*/ 491 w 1202"/>
                <a:gd name="T43" fmla="*/ 856 h 977"/>
                <a:gd name="T44" fmla="*/ 899 w 1202"/>
                <a:gd name="T45" fmla="*/ 815 h 977"/>
                <a:gd name="T46" fmla="*/ 874 w 1202"/>
                <a:gd name="T47" fmla="*/ 841 h 977"/>
                <a:gd name="T48" fmla="*/ 865 w 1202"/>
                <a:gd name="T49" fmla="*/ 804 h 977"/>
                <a:gd name="T50" fmla="*/ 800 w 1202"/>
                <a:gd name="T51" fmla="*/ 790 h 977"/>
                <a:gd name="T52" fmla="*/ 765 w 1202"/>
                <a:gd name="T53" fmla="*/ 787 h 977"/>
                <a:gd name="T54" fmla="*/ 362 w 1202"/>
                <a:gd name="T55" fmla="*/ 840 h 977"/>
                <a:gd name="T56" fmla="*/ 613 w 1202"/>
                <a:gd name="T57" fmla="*/ 769 h 977"/>
                <a:gd name="T58" fmla="*/ 622 w 1202"/>
                <a:gd name="T59" fmla="*/ 788 h 977"/>
                <a:gd name="T60" fmla="*/ 661 w 1202"/>
                <a:gd name="T61" fmla="*/ 767 h 977"/>
                <a:gd name="T62" fmla="*/ 778 w 1202"/>
                <a:gd name="T63" fmla="*/ 848 h 977"/>
                <a:gd name="T64" fmla="*/ 111 w 1202"/>
                <a:gd name="T65" fmla="*/ 93 h 977"/>
                <a:gd name="T66" fmla="*/ 19 w 1202"/>
                <a:gd name="T67" fmla="*/ 265 h 977"/>
                <a:gd name="T68" fmla="*/ 20 w 1202"/>
                <a:gd name="T69" fmla="*/ 424 h 977"/>
                <a:gd name="T70" fmla="*/ 35 w 1202"/>
                <a:gd name="T71" fmla="*/ 617 h 977"/>
                <a:gd name="T72" fmla="*/ 333 w 1202"/>
                <a:gd name="T73" fmla="*/ 814 h 977"/>
                <a:gd name="T74" fmla="*/ 298 w 1202"/>
                <a:gd name="T75" fmla="*/ 851 h 977"/>
                <a:gd name="T76" fmla="*/ 420 w 1202"/>
                <a:gd name="T77" fmla="*/ 953 h 977"/>
                <a:gd name="T78" fmla="*/ 754 w 1202"/>
                <a:gd name="T79" fmla="*/ 910 h 977"/>
                <a:gd name="T80" fmla="*/ 757 w 1202"/>
                <a:gd name="T81" fmla="*/ 924 h 977"/>
                <a:gd name="T82" fmla="*/ 846 w 1202"/>
                <a:gd name="T83" fmla="*/ 866 h 977"/>
                <a:gd name="T84" fmla="*/ 853 w 1202"/>
                <a:gd name="T85" fmla="*/ 887 h 977"/>
                <a:gd name="T86" fmla="*/ 845 w 1202"/>
                <a:gd name="T87" fmla="*/ 928 h 977"/>
                <a:gd name="T88" fmla="*/ 900 w 1202"/>
                <a:gd name="T89" fmla="*/ 873 h 977"/>
                <a:gd name="T90" fmla="*/ 924 w 1202"/>
                <a:gd name="T91" fmla="*/ 858 h 977"/>
                <a:gd name="T92" fmla="*/ 940 w 1202"/>
                <a:gd name="T93" fmla="*/ 872 h 977"/>
                <a:gd name="T94" fmla="*/ 1050 w 1202"/>
                <a:gd name="T95" fmla="*/ 856 h 977"/>
                <a:gd name="T96" fmla="*/ 1081 w 1202"/>
                <a:gd name="T97" fmla="*/ 903 h 977"/>
                <a:gd name="T98" fmla="*/ 1005 w 1202"/>
                <a:gd name="T99" fmla="*/ 820 h 977"/>
                <a:gd name="T100" fmla="*/ 458 w 1202"/>
                <a:gd name="T101" fmla="*/ 714 h 977"/>
                <a:gd name="T102" fmla="*/ 508 w 1202"/>
                <a:gd name="T103" fmla="*/ 566 h 977"/>
                <a:gd name="T104" fmla="*/ 395 w 1202"/>
                <a:gd name="T105" fmla="*/ 553 h 977"/>
                <a:gd name="T106" fmla="*/ 405 w 1202"/>
                <a:gd name="T107" fmla="*/ 768 h 977"/>
                <a:gd name="T108" fmla="*/ 307 w 1202"/>
                <a:gd name="T109" fmla="*/ 742 h 977"/>
                <a:gd name="T110" fmla="*/ 95 w 1202"/>
                <a:gd name="T111" fmla="*/ 664 h 977"/>
                <a:gd name="T112" fmla="*/ 148 w 1202"/>
                <a:gd name="T113" fmla="*/ 400 h 977"/>
                <a:gd name="T114" fmla="*/ 59 w 1202"/>
                <a:gd name="T115" fmla="*/ 210 h 977"/>
                <a:gd name="T116" fmla="*/ 280 w 1202"/>
                <a:gd name="T117" fmla="*/ 244 h 977"/>
                <a:gd name="T118" fmla="*/ 521 w 1202"/>
                <a:gd name="T119" fmla="*/ 193 h 977"/>
                <a:gd name="T120" fmla="*/ 198 w 1202"/>
                <a:gd name="T121" fmla="*/ 229 h 977"/>
                <a:gd name="T122" fmla="*/ 256 w 1202"/>
                <a:gd name="T123" fmla="*/ 3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2" h="977">
                  <a:moveTo>
                    <a:pt x="1184" y="876"/>
                  </a:moveTo>
                  <a:cubicBezTo>
                    <a:pt x="1175" y="876"/>
                    <a:pt x="1158" y="885"/>
                    <a:pt x="1151" y="888"/>
                  </a:cubicBezTo>
                  <a:cubicBezTo>
                    <a:pt x="1153" y="890"/>
                    <a:pt x="1154" y="891"/>
                    <a:pt x="1156" y="893"/>
                  </a:cubicBezTo>
                  <a:cubicBezTo>
                    <a:pt x="1157" y="895"/>
                    <a:pt x="1157" y="898"/>
                    <a:pt x="1157" y="900"/>
                  </a:cubicBezTo>
                  <a:cubicBezTo>
                    <a:pt x="1157" y="903"/>
                    <a:pt x="1157" y="905"/>
                    <a:pt x="1155" y="908"/>
                  </a:cubicBezTo>
                  <a:cubicBezTo>
                    <a:pt x="1154" y="911"/>
                    <a:pt x="1152" y="914"/>
                    <a:pt x="1149" y="917"/>
                  </a:cubicBezTo>
                  <a:cubicBezTo>
                    <a:pt x="1135" y="933"/>
                    <a:pt x="1120" y="946"/>
                    <a:pt x="1102" y="955"/>
                  </a:cubicBezTo>
                  <a:cubicBezTo>
                    <a:pt x="1095" y="958"/>
                    <a:pt x="1088" y="961"/>
                    <a:pt x="1081" y="963"/>
                  </a:cubicBezTo>
                  <a:cubicBezTo>
                    <a:pt x="1094" y="964"/>
                    <a:pt x="1108" y="964"/>
                    <a:pt x="1121" y="965"/>
                  </a:cubicBezTo>
                  <a:cubicBezTo>
                    <a:pt x="1124" y="965"/>
                    <a:pt x="1127" y="965"/>
                    <a:pt x="1130" y="965"/>
                  </a:cubicBezTo>
                  <a:cubicBezTo>
                    <a:pt x="1142" y="965"/>
                    <a:pt x="1153" y="963"/>
                    <a:pt x="1161" y="953"/>
                  </a:cubicBezTo>
                  <a:cubicBezTo>
                    <a:pt x="1163" y="952"/>
                    <a:pt x="1165" y="950"/>
                    <a:pt x="1167" y="950"/>
                  </a:cubicBezTo>
                  <a:cubicBezTo>
                    <a:pt x="1185" y="947"/>
                    <a:pt x="1198" y="938"/>
                    <a:pt x="1202" y="921"/>
                  </a:cubicBezTo>
                  <a:cubicBezTo>
                    <a:pt x="1202" y="921"/>
                    <a:pt x="1201" y="921"/>
                    <a:pt x="1200" y="921"/>
                  </a:cubicBezTo>
                  <a:cubicBezTo>
                    <a:pt x="1167" y="918"/>
                    <a:pt x="1191" y="887"/>
                    <a:pt x="1188" y="878"/>
                  </a:cubicBezTo>
                  <a:cubicBezTo>
                    <a:pt x="1187" y="877"/>
                    <a:pt x="1186" y="876"/>
                    <a:pt x="1184" y="876"/>
                  </a:cubicBezTo>
                  <a:moveTo>
                    <a:pt x="370" y="964"/>
                  </a:moveTo>
                  <a:cubicBezTo>
                    <a:pt x="369" y="964"/>
                    <a:pt x="368" y="964"/>
                    <a:pt x="367" y="964"/>
                  </a:cubicBezTo>
                  <a:cubicBezTo>
                    <a:pt x="364" y="963"/>
                    <a:pt x="362" y="962"/>
                    <a:pt x="360" y="959"/>
                  </a:cubicBezTo>
                  <a:cubicBezTo>
                    <a:pt x="358" y="957"/>
                    <a:pt x="357" y="954"/>
                    <a:pt x="357" y="952"/>
                  </a:cubicBezTo>
                  <a:cubicBezTo>
                    <a:pt x="357" y="949"/>
                    <a:pt x="358" y="946"/>
                    <a:pt x="360" y="944"/>
                  </a:cubicBezTo>
                  <a:cubicBezTo>
                    <a:pt x="367" y="938"/>
                    <a:pt x="375" y="932"/>
                    <a:pt x="383" y="928"/>
                  </a:cubicBezTo>
                  <a:cubicBezTo>
                    <a:pt x="385" y="927"/>
                    <a:pt x="387" y="926"/>
                    <a:pt x="389" y="926"/>
                  </a:cubicBezTo>
                  <a:cubicBezTo>
                    <a:pt x="389" y="926"/>
                    <a:pt x="389" y="926"/>
                    <a:pt x="389" y="926"/>
                  </a:cubicBezTo>
                  <a:cubicBezTo>
                    <a:pt x="392" y="926"/>
                    <a:pt x="395" y="928"/>
                    <a:pt x="396" y="930"/>
                  </a:cubicBezTo>
                  <a:cubicBezTo>
                    <a:pt x="398" y="932"/>
                    <a:pt x="399" y="935"/>
                    <a:pt x="400" y="938"/>
                  </a:cubicBezTo>
                  <a:cubicBezTo>
                    <a:pt x="400" y="938"/>
                    <a:pt x="400" y="938"/>
                    <a:pt x="400" y="938"/>
                  </a:cubicBezTo>
                  <a:cubicBezTo>
                    <a:pt x="400" y="938"/>
                    <a:pt x="400" y="938"/>
                    <a:pt x="400" y="938"/>
                  </a:cubicBezTo>
                  <a:cubicBezTo>
                    <a:pt x="400" y="938"/>
                    <a:pt x="400" y="938"/>
                    <a:pt x="400" y="938"/>
                  </a:cubicBezTo>
                  <a:cubicBezTo>
                    <a:pt x="399" y="943"/>
                    <a:pt x="396" y="948"/>
                    <a:pt x="393" y="952"/>
                  </a:cubicBezTo>
                  <a:cubicBezTo>
                    <a:pt x="389" y="956"/>
                    <a:pt x="384" y="960"/>
                    <a:pt x="379" y="962"/>
                  </a:cubicBezTo>
                  <a:cubicBezTo>
                    <a:pt x="376" y="963"/>
                    <a:pt x="373" y="964"/>
                    <a:pt x="370" y="964"/>
                  </a:cubicBezTo>
                  <a:moveTo>
                    <a:pt x="369" y="900"/>
                  </a:moveTo>
                  <a:cubicBezTo>
                    <a:pt x="369" y="900"/>
                    <a:pt x="369" y="900"/>
                    <a:pt x="369" y="900"/>
                  </a:cubicBezTo>
                  <a:cubicBezTo>
                    <a:pt x="370" y="900"/>
                    <a:pt x="370" y="900"/>
                    <a:pt x="370" y="900"/>
                  </a:cubicBezTo>
                  <a:cubicBezTo>
                    <a:pt x="373" y="900"/>
                    <a:pt x="375" y="901"/>
                    <a:pt x="377" y="903"/>
                  </a:cubicBezTo>
                  <a:cubicBezTo>
                    <a:pt x="377" y="903"/>
                    <a:pt x="377" y="903"/>
                    <a:pt x="377" y="903"/>
                  </a:cubicBezTo>
                  <a:cubicBezTo>
                    <a:pt x="378" y="903"/>
                    <a:pt x="378" y="904"/>
                    <a:pt x="378" y="904"/>
                  </a:cubicBezTo>
                  <a:cubicBezTo>
                    <a:pt x="378" y="904"/>
                    <a:pt x="379" y="905"/>
                    <a:pt x="379" y="905"/>
                  </a:cubicBezTo>
                  <a:cubicBezTo>
                    <a:pt x="379" y="906"/>
                    <a:pt x="379" y="906"/>
                    <a:pt x="379" y="907"/>
                  </a:cubicBezTo>
                  <a:cubicBezTo>
                    <a:pt x="379" y="907"/>
                    <a:pt x="379" y="908"/>
                    <a:pt x="379" y="908"/>
                  </a:cubicBezTo>
                  <a:cubicBezTo>
                    <a:pt x="379" y="909"/>
                    <a:pt x="378" y="909"/>
                    <a:pt x="378" y="910"/>
                  </a:cubicBezTo>
                  <a:cubicBezTo>
                    <a:pt x="378" y="911"/>
                    <a:pt x="378" y="911"/>
                    <a:pt x="377" y="912"/>
                  </a:cubicBezTo>
                  <a:cubicBezTo>
                    <a:pt x="377" y="912"/>
                    <a:pt x="377" y="912"/>
                    <a:pt x="377" y="912"/>
                  </a:cubicBezTo>
                  <a:cubicBezTo>
                    <a:pt x="368" y="918"/>
                    <a:pt x="358" y="924"/>
                    <a:pt x="349" y="929"/>
                  </a:cubicBezTo>
                  <a:cubicBezTo>
                    <a:pt x="349" y="929"/>
                    <a:pt x="349" y="929"/>
                    <a:pt x="349" y="929"/>
                  </a:cubicBezTo>
                  <a:cubicBezTo>
                    <a:pt x="348" y="930"/>
                    <a:pt x="347" y="930"/>
                    <a:pt x="347" y="930"/>
                  </a:cubicBezTo>
                  <a:cubicBezTo>
                    <a:pt x="347" y="930"/>
                    <a:pt x="347" y="930"/>
                    <a:pt x="347" y="930"/>
                  </a:cubicBezTo>
                  <a:cubicBezTo>
                    <a:pt x="346" y="930"/>
                    <a:pt x="346" y="930"/>
                    <a:pt x="345" y="930"/>
                  </a:cubicBezTo>
                  <a:cubicBezTo>
                    <a:pt x="345" y="929"/>
                    <a:pt x="345" y="929"/>
                    <a:pt x="344" y="929"/>
                  </a:cubicBezTo>
                  <a:cubicBezTo>
                    <a:pt x="344" y="929"/>
                    <a:pt x="343" y="929"/>
                    <a:pt x="343" y="928"/>
                  </a:cubicBezTo>
                  <a:cubicBezTo>
                    <a:pt x="342" y="927"/>
                    <a:pt x="341" y="927"/>
                    <a:pt x="340" y="926"/>
                  </a:cubicBezTo>
                  <a:cubicBezTo>
                    <a:pt x="342" y="924"/>
                    <a:pt x="342" y="924"/>
                    <a:pt x="342" y="924"/>
                  </a:cubicBezTo>
                  <a:cubicBezTo>
                    <a:pt x="340" y="926"/>
                    <a:pt x="340" y="926"/>
                    <a:pt x="340" y="926"/>
                  </a:cubicBezTo>
                  <a:cubicBezTo>
                    <a:pt x="338" y="925"/>
                    <a:pt x="338" y="925"/>
                    <a:pt x="338" y="925"/>
                  </a:cubicBezTo>
                  <a:cubicBezTo>
                    <a:pt x="339" y="922"/>
                    <a:pt x="339" y="922"/>
                    <a:pt x="339" y="922"/>
                  </a:cubicBezTo>
                  <a:cubicBezTo>
                    <a:pt x="343" y="917"/>
                    <a:pt x="346" y="911"/>
                    <a:pt x="351" y="907"/>
                  </a:cubicBezTo>
                  <a:cubicBezTo>
                    <a:pt x="356" y="903"/>
                    <a:pt x="362" y="900"/>
                    <a:pt x="369" y="900"/>
                  </a:cubicBezTo>
                  <a:moveTo>
                    <a:pt x="504" y="940"/>
                  </a:moveTo>
                  <a:cubicBezTo>
                    <a:pt x="501" y="940"/>
                    <a:pt x="498" y="939"/>
                    <a:pt x="495" y="937"/>
                  </a:cubicBezTo>
                  <a:cubicBezTo>
                    <a:pt x="493" y="936"/>
                    <a:pt x="491" y="933"/>
                    <a:pt x="490" y="929"/>
                  </a:cubicBezTo>
                  <a:cubicBezTo>
                    <a:pt x="490" y="928"/>
                    <a:pt x="490" y="927"/>
                    <a:pt x="490" y="926"/>
                  </a:cubicBezTo>
                  <a:cubicBezTo>
                    <a:pt x="490" y="924"/>
                    <a:pt x="491" y="921"/>
                    <a:pt x="492" y="919"/>
                  </a:cubicBezTo>
                  <a:cubicBezTo>
                    <a:pt x="494" y="918"/>
                    <a:pt x="496" y="917"/>
                    <a:pt x="498" y="916"/>
                  </a:cubicBezTo>
                  <a:cubicBezTo>
                    <a:pt x="502" y="914"/>
                    <a:pt x="506" y="914"/>
                    <a:pt x="509" y="913"/>
                  </a:cubicBezTo>
                  <a:cubicBezTo>
                    <a:pt x="555" y="899"/>
                    <a:pt x="602" y="897"/>
                    <a:pt x="649" y="894"/>
                  </a:cubicBezTo>
                  <a:cubicBezTo>
                    <a:pt x="671" y="892"/>
                    <a:pt x="693" y="888"/>
                    <a:pt x="714" y="879"/>
                  </a:cubicBezTo>
                  <a:cubicBezTo>
                    <a:pt x="729" y="874"/>
                    <a:pt x="744" y="873"/>
                    <a:pt x="759" y="871"/>
                  </a:cubicBezTo>
                  <a:cubicBezTo>
                    <a:pt x="761" y="870"/>
                    <a:pt x="761" y="870"/>
                    <a:pt x="761" y="870"/>
                  </a:cubicBezTo>
                  <a:cubicBezTo>
                    <a:pt x="762" y="873"/>
                    <a:pt x="762" y="873"/>
                    <a:pt x="762" y="873"/>
                  </a:cubicBezTo>
                  <a:cubicBezTo>
                    <a:pt x="763" y="874"/>
                    <a:pt x="763" y="876"/>
                    <a:pt x="764" y="878"/>
                  </a:cubicBezTo>
                  <a:cubicBezTo>
                    <a:pt x="764" y="878"/>
                    <a:pt x="764" y="878"/>
                    <a:pt x="764" y="878"/>
                  </a:cubicBezTo>
                  <a:cubicBezTo>
                    <a:pt x="764" y="880"/>
                    <a:pt x="764" y="880"/>
                    <a:pt x="764" y="880"/>
                  </a:cubicBezTo>
                  <a:cubicBezTo>
                    <a:pt x="762" y="881"/>
                    <a:pt x="762" y="881"/>
                    <a:pt x="762" y="881"/>
                  </a:cubicBezTo>
                  <a:cubicBezTo>
                    <a:pt x="730" y="898"/>
                    <a:pt x="698" y="916"/>
                    <a:pt x="660" y="921"/>
                  </a:cubicBezTo>
                  <a:cubicBezTo>
                    <a:pt x="611" y="927"/>
                    <a:pt x="563" y="933"/>
                    <a:pt x="514" y="938"/>
                  </a:cubicBezTo>
                  <a:cubicBezTo>
                    <a:pt x="511" y="939"/>
                    <a:pt x="507" y="940"/>
                    <a:pt x="504" y="940"/>
                  </a:cubicBezTo>
                  <a:moveTo>
                    <a:pt x="309" y="873"/>
                  </a:moveTo>
                  <a:cubicBezTo>
                    <a:pt x="306" y="869"/>
                    <a:pt x="306" y="869"/>
                    <a:pt x="306" y="869"/>
                  </a:cubicBezTo>
                  <a:cubicBezTo>
                    <a:pt x="311" y="868"/>
                    <a:pt x="311" y="868"/>
                    <a:pt x="311" y="868"/>
                  </a:cubicBezTo>
                  <a:cubicBezTo>
                    <a:pt x="323" y="865"/>
                    <a:pt x="332" y="862"/>
                    <a:pt x="342" y="861"/>
                  </a:cubicBezTo>
                  <a:cubicBezTo>
                    <a:pt x="342" y="861"/>
                    <a:pt x="342" y="861"/>
                    <a:pt x="342" y="861"/>
                  </a:cubicBezTo>
                  <a:cubicBezTo>
                    <a:pt x="344" y="861"/>
                    <a:pt x="346" y="862"/>
                    <a:pt x="347" y="863"/>
                  </a:cubicBezTo>
                  <a:cubicBezTo>
                    <a:pt x="348" y="864"/>
                    <a:pt x="349" y="865"/>
                    <a:pt x="350" y="867"/>
                  </a:cubicBezTo>
                  <a:cubicBezTo>
                    <a:pt x="352" y="869"/>
                    <a:pt x="354" y="872"/>
                    <a:pt x="355" y="873"/>
                  </a:cubicBezTo>
                  <a:cubicBezTo>
                    <a:pt x="358" y="876"/>
                    <a:pt x="358" y="876"/>
                    <a:pt x="358" y="876"/>
                  </a:cubicBezTo>
                  <a:cubicBezTo>
                    <a:pt x="355" y="878"/>
                    <a:pt x="355" y="878"/>
                    <a:pt x="355" y="878"/>
                  </a:cubicBezTo>
                  <a:cubicBezTo>
                    <a:pt x="353" y="879"/>
                    <a:pt x="352" y="880"/>
                    <a:pt x="350" y="882"/>
                  </a:cubicBezTo>
                  <a:cubicBezTo>
                    <a:pt x="348" y="883"/>
                    <a:pt x="346" y="885"/>
                    <a:pt x="343" y="886"/>
                  </a:cubicBezTo>
                  <a:cubicBezTo>
                    <a:pt x="340" y="886"/>
                    <a:pt x="338" y="886"/>
                    <a:pt x="335" y="886"/>
                  </a:cubicBezTo>
                  <a:cubicBezTo>
                    <a:pt x="335" y="886"/>
                    <a:pt x="335" y="886"/>
                    <a:pt x="335" y="886"/>
                  </a:cubicBezTo>
                  <a:cubicBezTo>
                    <a:pt x="331" y="886"/>
                    <a:pt x="327" y="885"/>
                    <a:pt x="322" y="883"/>
                  </a:cubicBezTo>
                  <a:cubicBezTo>
                    <a:pt x="318" y="881"/>
                    <a:pt x="314" y="878"/>
                    <a:pt x="309" y="873"/>
                  </a:cubicBezTo>
                  <a:cubicBezTo>
                    <a:pt x="312" y="871"/>
                    <a:pt x="312" y="871"/>
                    <a:pt x="312" y="871"/>
                  </a:cubicBezTo>
                  <a:cubicBezTo>
                    <a:pt x="309" y="873"/>
                    <a:pt x="309" y="873"/>
                    <a:pt x="309" y="873"/>
                  </a:cubicBezTo>
                  <a:moveTo>
                    <a:pt x="454" y="916"/>
                  </a:moveTo>
                  <a:cubicBezTo>
                    <a:pt x="452" y="916"/>
                    <a:pt x="450" y="916"/>
                    <a:pt x="449" y="915"/>
                  </a:cubicBezTo>
                  <a:cubicBezTo>
                    <a:pt x="446" y="914"/>
                    <a:pt x="444" y="912"/>
                    <a:pt x="442" y="910"/>
                  </a:cubicBezTo>
                  <a:cubicBezTo>
                    <a:pt x="439" y="908"/>
                    <a:pt x="437" y="905"/>
                    <a:pt x="436" y="903"/>
                  </a:cubicBezTo>
                  <a:cubicBezTo>
                    <a:pt x="433" y="901"/>
                    <a:pt x="433" y="901"/>
                    <a:pt x="433" y="901"/>
                  </a:cubicBezTo>
                  <a:cubicBezTo>
                    <a:pt x="436" y="899"/>
                    <a:pt x="436" y="899"/>
                    <a:pt x="436" y="899"/>
                  </a:cubicBezTo>
                  <a:cubicBezTo>
                    <a:pt x="437" y="898"/>
                    <a:pt x="439" y="896"/>
                    <a:pt x="441" y="894"/>
                  </a:cubicBezTo>
                  <a:cubicBezTo>
                    <a:pt x="442" y="892"/>
                    <a:pt x="445" y="890"/>
                    <a:pt x="447" y="889"/>
                  </a:cubicBezTo>
                  <a:cubicBezTo>
                    <a:pt x="501" y="870"/>
                    <a:pt x="556" y="860"/>
                    <a:pt x="612" y="852"/>
                  </a:cubicBezTo>
                  <a:cubicBezTo>
                    <a:pt x="627" y="850"/>
                    <a:pt x="642" y="848"/>
                    <a:pt x="657" y="846"/>
                  </a:cubicBezTo>
                  <a:cubicBezTo>
                    <a:pt x="660" y="845"/>
                    <a:pt x="663" y="845"/>
                    <a:pt x="666" y="845"/>
                  </a:cubicBezTo>
                  <a:cubicBezTo>
                    <a:pt x="671" y="845"/>
                    <a:pt x="676" y="846"/>
                    <a:pt x="680" y="848"/>
                  </a:cubicBezTo>
                  <a:cubicBezTo>
                    <a:pt x="685" y="850"/>
                    <a:pt x="689" y="854"/>
                    <a:pt x="692" y="860"/>
                  </a:cubicBezTo>
                  <a:cubicBezTo>
                    <a:pt x="692" y="860"/>
                    <a:pt x="692" y="860"/>
                    <a:pt x="692" y="860"/>
                  </a:cubicBezTo>
                  <a:cubicBezTo>
                    <a:pt x="693" y="862"/>
                    <a:pt x="693" y="862"/>
                    <a:pt x="693" y="862"/>
                  </a:cubicBezTo>
                  <a:cubicBezTo>
                    <a:pt x="691" y="864"/>
                    <a:pt x="691" y="864"/>
                    <a:pt x="691" y="864"/>
                  </a:cubicBezTo>
                  <a:cubicBezTo>
                    <a:pt x="665" y="879"/>
                    <a:pt x="638" y="885"/>
                    <a:pt x="610" y="887"/>
                  </a:cubicBezTo>
                  <a:cubicBezTo>
                    <a:pt x="568" y="891"/>
                    <a:pt x="526" y="893"/>
                    <a:pt x="486" y="907"/>
                  </a:cubicBezTo>
                  <a:cubicBezTo>
                    <a:pt x="478" y="909"/>
                    <a:pt x="471" y="912"/>
                    <a:pt x="464" y="914"/>
                  </a:cubicBezTo>
                  <a:cubicBezTo>
                    <a:pt x="461" y="915"/>
                    <a:pt x="457" y="916"/>
                    <a:pt x="454" y="916"/>
                  </a:cubicBezTo>
                  <a:moveTo>
                    <a:pt x="950" y="916"/>
                  </a:moveTo>
                  <a:cubicBezTo>
                    <a:pt x="957" y="893"/>
                    <a:pt x="966" y="872"/>
                    <a:pt x="974" y="850"/>
                  </a:cubicBezTo>
                  <a:cubicBezTo>
                    <a:pt x="975" y="847"/>
                    <a:pt x="976" y="844"/>
                    <a:pt x="978" y="840"/>
                  </a:cubicBezTo>
                  <a:cubicBezTo>
                    <a:pt x="979" y="837"/>
                    <a:pt x="982" y="835"/>
                    <a:pt x="985" y="833"/>
                  </a:cubicBezTo>
                  <a:cubicBezTo>
                    <a:pt x="987" y="832"/>
                    <a:pt x="990" y="831"/>
                    <a:pt x="993" y="831"/>
                  </a:cubicBezTo>
                  <a:cubicBezTo>
                    <a:pt x="993" y="831"/>
                    <a:pt x="993" y="831"/>
                    <a:pt x="993" y="831"/>
                  </a:cubicBezTo>
                  <a:cubicBezTo>
                    <a:pt x="994" y="831"/>
                    <a:pt x="995" y="831"/>
                    <a:pt x="997" y="831"/>
                  </a:cubicBezTo>
                  <a:cubicBezTo>
                    <a:pt x="1003" y="832"/>
                    <a:pt x="1008" y="836"/>
                    <a:pt x="1012" y="842"/>
                  </a:cubicBezTo>
                  <a:cubicBezTo>
                    <a:pt x="1016" y="847"/>
                    <a:pt x="1019" y="854"/>
                    <a:pt x="1019" y="862"/>
                  </a:cubicBezTo>
                  <a:cubicBezTo>
                    <a:pt x="1019" y="862"/>
                    <a:pt x="1019" y="862"/>
                    <a:pt x="1019" y="862"/>
                  </a:cubicBezTo>
                  <a:cubicBezTo>
                    <a:pt x="1019" y="862"/>
                    <a:pt x="1019" y="862"/>
                    <a:pt x="1019" y="862"/>
                  </a:cubicBezTo>
                  <a:cubicBezTo>
                    <a:pt x="1019" y="863"/>
                    <a:pt x="1019" y="863"/>
                    <a:pt x="1019" y="863"/>
                  </a:cubicBezTo>
                  <a:cubicBezTo>
                    <a:pt x="1018" y="864"/>
                    <a:pt x="1018" y="866"/>
                    <a:pt x="1017" y="869"/>
                  </a:cubicBezTo>
                  <a:cubicBezTo>
                    <a:pt x="1016" y="871"/>
                    <a:pt x="1015" y="874"/>
                    <a:pt x="1013" y="876"/>
                  </a:cubicBezTo>
                  <a:cubicBezTo>
                    <a:pt x="1002" y="892"/>
                    <a:pt x="991" y="908"/>
                    <a:pt x="980" y="924"/>
                  </a:cubicBezTo>
                  <a:cubicBezTo>
                    <a:pt x="979" y="925"/>
                    <a:pt x="978" y="927"/>
                    <a:pt x="976" y="929"/>
                  </a:cubicBezTo>
                  <a:cubicBezTo>
                    <a:pt x="974" y="930"/>
                    <a:pt x="972" y="932"/>
                    <a:pt x="970" y="933"/>
                  </a:cubicBezTo>
                  <a:cubicBezTo>
                    <a:pt x="967" y="934"/>
                    <a:pt x="963" y="935"/>
                    <a:pt x="960" y="935"/>
                  </a:cubicBezTo>
                  <a:cubicBezTo>
                    <a:pt x="957" y="935"/>
                    <a:pt x="955" y="934"/>
                    <a:pt x="953" y="933"/>
                  </a:cubicBezTo>
                  <a:cubicBezTo>
                    <a:pt x="951" y="931"/>
                    <a:pt x="950" y="930"/>
                    <a:pt x="950" y="928"/>
                  </a:cubicBezTo>
                  <a:cubicBezTo>
                    <a:pt x="949" y="926"/>
                    <a:pt x="949" y="924"/>
                    <a:pt x="949" y="922"/>
                  </a:cubicBezTo>
                  <a:cubicBezTo>
                    <a:pt x="949" y="920"/>
                    <a:pt x="950" y="918"/>
                    <a:pt x="950" y="916"/>
                  </a:cubicBezTo>
                  <a:cubicBezTo>
                    <a:pt x="950" y="916"/>
                    <a:pt x="950" y="916"/>
                    <a:pt x="950" y="916"/>
                  </a:cubicBezTo>
                  <a:moveTo>
                    <a:pt x="919" y="810"/>
                  </a:moveTo>
                  <a:cubicBezTo>
                    <a:pt x="921" y="809"/>
                    <a:pt x="921" y="809"/>
                    <a:pt x="921" y="809"/>
                  </a:cubicBezTo>
                  <a:cubicBezTo>
                    <a:pt x="923" y="810"/>
                    <a:pt x="923" y="810"/>
                    <a:pt x="923" y="810"/>
                  </a:cubicBezTo>
                  <a:cubicBezTo>
                    <a:pt x="925" y="811"/>
                    <a:pt x="928" y="812"/>
                    <a:pt x="931" y="813"/>
                  </a:cubicBezTo>
                  <a:cubicBezTo>
                    <a:pt x="934" y="815"/>
                    <a:pt x="937" y="816"/>
                    <a:pt x="939" y="819"/>
                  </a:cubicBezTo>
                  <a:cubicBezTo>
                    <a:pt x="941" y="821"/>
                    <a:pt x="941" y="823"/>
                    <a:pt x="941" y="824"/>
                  </a:cubicBezTo>
                  <a:cubicBezTo>
                    <a:pt x="941" y="828"/>
                    <a:pt x="939" y="833"/>
                    <a:pt x="938" y="836"/>
                  </a:cubicBezTo>
                  <a:cubicBezTo>
                    <a:pt x="937" y="837"/>
                    <a:pt x="937" y="838"/>
                    <a:pt x="936" y="839"/>
                  </a:cubicBezTo>
                  <a:cubicBezTo>
                    <a:pt x="935" y="840"/>
                    <a:pt x="934" y="841"/>
                    <a:pt x="933" y="841"/>
                  </a:cubicBezTo>
                  <a:cubicBezTo>
                    <a:pt x="931" y="842"/>
                    <a:pt x="929" y="843"/>
                    <a:pt x="927" y="843"/>
                  </a:cubicBezTo>
                  <a:cubicBezTo>
                    <a:pt x="925" y="843"/>
                    <a:pt x="924" y="842"/>
                    <a:pt x="923" y="842"/>
                  </a:cubicBezTo>
                  <a:cubicBezTo>
                    <a:pt x="922" y="841"/>
                    <a:pt x="922" y="840"/>
                    <a:pt x="921" y="839"/>
                  </a:cubicBezTo>
                  <a:cubicBezTo>
                    <a:pt x="920" y="838"/>
                    <a:pt x="919" y="836"/>
                    <a:pt x="918" y="834"/>
                  </a:cubicBezTo>
                  <a:cubicBezTo>
                    <a:pt x="916" y="828"/>
                    <a:pt x="916" y="822"/>
                    <a:pt x="915" y="816"/>
                  </a:cubicBezTo>
                  <a:cubicBezTo>
                    <a:pt x="915" y="815"/>
                    <a:pt x="915" y="815"/>
                    <a:pt x="915" y="815"/>
                  </a:cubicBezTo>
                  <a:cubicBezTo>
                    <a:pt x="916" y="814"/>
                    <a:pt x="916" y="814"/>
                    <a:pt x="916" y="814"/>
                  </a:cubicBezTo>
                  <a:cubicBezTo>
                    <a:pt x="917" y="812"/>
                    <a:pt x="918" y="811"/>
                    <a:pt x="919" y="810"/>
                  </a:cubicBezTo>
                  <a:cubicBezTo>
                    <a:pt x="919" y="810"/>
                    <a:pt x="919" y="810"/>
                    <a:pt x="919" y="810"/>
                  </a:cubicBezTo>
                  <a:moveTo>
                    <a:pt x="407" y="884"/>
                  </a:moveTo>
                  <a:cubicBezTo>
                    <a:pt x="405" y="884"/>
                    <a:pt x="401" y="884"/>
                    <a:pt x="399" y="883"/>
                  </a:cubicBezTo>
                  <a:cubicBezTo>
                    <a:pt x="398" y="882"/>
                    <a:pt x="397" y="882"/>
                    <a:pt x="396" y="881"/>
                  </a:cubicBezTo>
                  <a:cubicBezTo>
                    <a:pt x="396" y="881"/>
                    <a:pt x="395" y="880"/>
                    <a:pt x="395" y="879"/>
                  </a:cubicBezTo>
                  <a:cubicBezTo>
                    <a:pt x="395" y="878"/>
                    <a:pt x="395" y="877"/>
                    <a:pt x="395" y="876"/>
                  </a:cubicBezTo>
                  <a:cubicBezTo>
                    <a:pt x="395" y="872"/>
                    <a:pt x="396" y="868"/>
                    <a:pt x="398" y="864"/>
                  </a:cubicBezTo>
                  <a:cubicBezTo>
                    <a:pt x="399" y="862"/>
                    <a:pt x="401" y="861"/>
                    <a:pt x="403" y="860"/>
                  </a:cubicBezTo>
                  <a:cubicBezTo>
                    <a:pt x="404" y="859"/>
                    <a:pt x="406" y="859"/>
                    <a:pt x="408" y="858"/>
                  </a:cubicBezTo>
                  <a:cubicBezTo>
                    <a:pt x="459" y="843"/>
                    <a:pt x="510" y="827"/>
                    <a:pt x="561" y="814"/>
                  </a:cubicBezTo>
                  <a:cubicBezTo>
                    <a:pt x="581" y="808"/>
                    <a:pt x="601" y="809"/>
                    <a:pt x="620" y="807"/>
                  </a:cubicBezTo>
                  <a:cubicBezTo>
                    <a:pt x="623" y="806"/>
                    <a:pt x="626" y="806"/>
                    <a:pt x="628" y="806"/>
                  </a:cubicBezTo>
                  <a:cubicBezTo>
                    <a:pt x="633" y="805"/>
                    <a:pt x="636" y="804"/>
                    <a:pt x="640" y="804"/>
                  </a:cubicBezTo>
                  <a:cubicBezTo>
                    <a:pt x="642" y="804"/>
                    <a:pt x="644" y="804"/>
                    <a:pt x="646" y="805"/>
                  </a:cubicBezTo>
                  <a:cubicBezTo>
                    <a:pt x="647" y="806"/>
                    <a:pt x="649" y="807"/>
                    <a:pt x="650" y="808"/>
                  </a:cubicBezTo>
                  <a:cubicBezTo>
                    <a:pt x="653" y="811"/>
                    <a:pt x="656" y="816"/>
                    <a:pt x="659" y="821"/>
                  </a:cubicBezTo>
                  <a:cubicBezTo>
                    <a:pt x="659" y="821"/>
                    <a:pt x="659" y="821"/>
                    <a:pt x="659" y="821"/>
                  </a:cubicBezTo>
                  <a:cubicBezTo>
                    <a:pt x="661" y="825"/>
                    <a:pt x="661" y="825"/>
                    <a:pt x="661" y="825"/>
                  </a:cubicBezTo>
                  <a:cubicBezTo>
                    <a:pt x="657" y="826"/>
                    <a:pt x="657" y="826"/>
                    <a:pt x="657" y="826"/>
                  </a:cubicBezTo>
                  <a:cubicBezTo>
                    <a:pt x="640" y="829"/>
                    <a:pt x="625" y="831"/>
                    <a:pt x="609" y="834"/>
                  </a:cubicBezTo>
                  <a:cubicBezTo>
                    <a:pt x="570" y="841"/>
                    <a:pt x="530" y="847"/>
                    <a:pt x="491" y="856"/>
                  </a:cubicBezTo>
                  <a:cubicBezTo>
                    <a:pt x="467" y="861"/>
                    <a:pt x="443" y="872"/>
                    <a:pt x="419" y="881"/>
                  </a:cubicBezTo>
                  <a:cubicBezTo>
                    <a:pt x="417" y="881"/>
                    <a:pt x="416" y="882"/>
                    <a:pt x="414" y="883"/>
                  </a:cubicBezTo>
                  <a:cubicBezTo>
                    <a:pt x="412" y="884"/>
                    <a:pt x="410" y="884"/>
                    <a:pt x="408" y="884"/>
                  </a:cubicBezTo>
                  <a:cubicBezTo>
                    <a:pt x="407" y="884"/>
                    <a:pt x="407" y="884"/>
                    <a:pt x="407" y="884"/>
                  </a:cubicBezTo>
                  <a:moveTo>
                    <a:pt x="886" y="810"/>
                  </a:moveTo>
                  <a:cubicBezTo>
                    <a:pt x="884" y="804"/>
                    <a:pt x="884" y="804"/>
                    <a:pt x="884" y="804"/>
                  </a:cubicBezTo>
                  <a:cubicBezTo>
                    <a:pt x="890" y="807"/>
                    <a:pt x="890" y="807"/>
                    <a:pt x="890" y="807"/>
                  </a:cubicBezTo>
                  <a:cubicBezTo>
                    <a:pt x="894" y="809"/>
                    <a:pt x="897" y="812"/>
                    <a:pt x="899" y="815"/>
                  </a:cubicBezTo>
                  <a:cubicBezTo>
                    <a:pt x="901" y="818"/>
                    <a:pt x="902" y="822"/>
                    <a:pt x="902" y="825"/>
                  </a:cubicBezTo>
                  <a:cubicBezTo>
                    <a:pt x="902" y="830"/>
                    <a:pt x="901" y="835"/>
                    <a:pt x="900" y="840"/>
                  </a:cubicBezTo>
                  <a:cubicBezTo>
                    <a:pt x="897" y="851"/>
                    <a:pt x="897" y="851"/>
                    <a:pt x="897" y="851"/>
                  </a:cubicBezTo>
                  <a:cubicBezTo>
                    <a:pt x="894" y="840"/>
                    <a:pt x="894" y="840"/>
                    <a:pt x="894" y="840"/>
                  </a:cubicBezTo>
                  <a:cubicBezTo>
                    <a:pt x="891" y="830"/>
                    <a:pt x="888" y="820"/>
                    <a:pt x="886" y="810"/>
                  </a:cubicBezTo>
                  <a:cubicBezTo>
                    <a:pt x="889" y="810"/>
                    <a:pt x="889" y="810"/>
                    <a:pt x="889" y="810"/>
                  </a:cubicBezTo>
                  <a:cubicBezTo>
                    <a:pt x="886" y="810"/>
                    <a:pt x="886" y="810"/>
                    <a:pt x="886" y="810"/>
                  </a:cubicBezTo>
                  <a:moveTo>
                    <a:pt x="874" y="841"/>
                  </a:moveTo>
                  <a:cubicBezTo>
                    <a:pt x="869" y="835"/>
                    <a:pt x="869" y="835"/>
                    <a:pt x="869" y="835"/>
                  </a:cubicBezTo>
                  <a:cubicBezTo>
                    <a:pt x="858" y="824"/>
                    <a:pt x="850" y="815"/>
                    <a:pt x="842" y="806"/>
                  </a:cubicBezTo>
                  <a:cubicBezTo>
                    <a:pt x="840" y="804"/>
                    <a:pt x="838" y="801"/>
                    <a:pt x="836" y="799"/>
                  </a:cubicBezTo>
                  <a:cubicBezTo>
                    <a:pt x="833" y="794"/>
                    <a:pt x="833" y="794"/>
                    <a:pt x="833" y="794"/>
                  </a:cubicBezTo>
                  <a:cubicBezTo>
                    <a:pt x="839" y="794"/>
                    <a:pt x="839" y="794"/>
                    <a:pt x="839" y="794"/>
                  </a:cubicBezTo>
                  <a:cubicBezTo>
                    <a:pt x="839" y="794"/>
                    <a:pt x="840" y="794"/>
                    <a:pt x="841" y="794"/>
                  </a:cubicBezTo>
                  <a:cubicBezTo>
                    <a:pt x="846" y="794"/>
                    <a:pt x="851" y="795"/>
                    <a:pt x="855" y="796"/>
                  </a:cubicBezTo>
                  <a:cubicBezTo>
                    <a:pt x="859" y="798"/>
                    <a:pt x="862" y="800"/>
                    <a:pt x="865" y="804"/>
                  </a:cubicBezTo>
                  <a:cubicBezTo>
                    <a:pt x="871" y="811"/>
                    <a:pt x="874" y="820"/>
                    <a:pt x="874" y="833"/>
                  </a:cubicBezTo>
                  <a:cubicBezTo>
                    <a:pt x="874" y="833"/>
                    <a:pt x="874" y="833"/>
                    <a:pt x="874" y="833"/>
                  </a:cubicBezTo>
                  <a:cubicBezTo>
                    <a:pt x="874" y="841"/>
                    <a:pt x="874" y="841"/>
                    <a:pt x="874" y="841"/>
                  </a:cubicBezTo>
                  <a:moveTo>
                    <a:pt x="767" y="779"/>
                  </a:moveTo>
                  <a:cubicBezTo>
                    <a:pt x="768" y="776"/>
                    <a:pt x="768" y="776"/>
                    <a:pt x="768" y="776"/>
                  </a:cubicBezTo>
                  <a:cubicBezTo>
                    <a:pt x="771" y="777"/>
                    <a:pt x="771" y="777"/>
                    <a:pt x="771" y="777"/>
                  </a:cubicBezTo>
                  <a:cubicBezTo>
                    <a:pt x="775" y="779"/>
                    <a:pt x="780" y="781"/>
                    <a:pt x="785" y="783"/>
                  </a:cubicBezTo>
                  <a:cubicBezTo>
                    <a:pt x="790" y="784"/>
                    <a:pt x="795" y="787"/>
                    <a:pt x="800" y="790"/>
                  </a:cubicBezTo>
                  <a:cubicBezTo>
                    <a:pt x="818" y="805"/>
                    <a:pt x="835" y="822"/>
                    <a:pt x="852" y="839"/>
                  </a:cubicBezTo>
                  <a:cubicBezTo>
                    <a:pt x="854" y="841"/>
                    <a:pt x="855" y="843"/>
                    <a:pt x="859" y="847"/>
                  </a:cubicBezTo>
                  <a:cubicBezTo>
                    <a:pt x="863" y="852"/>
                    <a:pt x="863" y="852"/>
                    <a:pt x="863" y="852"/>
                  </a:cubicBezTo>
                  <a:cubicBezTo>
                    <a:pt x="856" y="852"/>
                    <a:pt x="856" y="852"/>
                    <a:pt x="856" y="852"/>
                  </a:cubicBezTo>
                  <a:cubicBezTo>
                    <a:pt x="854" y="852"/>
                    <a:pt x="853" y="852"/>
                    <a:pt x="852" y="852"/>
                  </a:cubicBezTo>
                  <a:cubicBezTo>
                    <a:pt x="849" y="852"/>
                    <a:pt x="847" y="852"/>
                    <a:pt x="846" y="852"/>
                  </a:cubicBezTo>
                  <a:cubicBezTo>
                    <a:pt x="842" y="852"/>
                    <a:pt x="839" y="852"/>
                    <a:pt x="836" y="851"/>
                  </a:cubicBezTo>
                  <a:cubicBezTo>
                    <a:pt x="803" y="839"/>
                    <a:pt x="781" y="815"/>
                    <a:pt x="765" y="787"/>
                  </a:cubicBezTo>
                  <a:cubicBezTo>
                    <a:pt x="764" y="785"/>
                    <a:pt x="764" y="785"/>
                    <a:pt x="764" y="785"/>
                  </a:cubicBezTo>
                  <a:cubicBezTo>
                    <a:pt x="764" y="784"/>
                    <a:pt x="764" y="784"/>
                    <a:pt x="764" y="784"/>
                  </a:cubicBezTo>
                  <a:cubicBezTo>
                    <a:pt x="765" y="782"/>
                    <a:pt x="766" y="781"/>
                    <a:pt x="767" y="779"/>
                  </a:cubicBezTo>
                  <a:cubicBezTo>
                    <a:pt x="767" y="779"/>
                    <a:pt x="767" y="779"/>
                    <a:pt x="767" y="779"/>
                  </a:cubicBezTo>
                  <a:moveTo>
                    <a:pt x="377" y="855"/>
                  </a:moveTo>
                  <a:cubicBezTo>
                    <a:pt x="375" y="855"/>
                    <a:pt x="374" y="854"/>
                    <a:pt x="372" y="854"/>
                  </a:cubicBezTo>
                  <a:cubicBezTo>
                    <a:pt x="371" y="853"/>
                    <a:pt x="369" y="852"/>
                    <a:pt x="368" y="851"/>
                  </a:cubicBezTo>
                  <a:cubicBezTo>
                    <a:pt x="366" y="848"/>
                    <a:pt x="364" y="845"/>
                    <a:pt x="362" y="840"/>
                  </a:cubicBezTo>
                  <a:cubicBezTo>
                    <a:pt x="360" y="837"/>
                    <a:pt x="360" y="834"/>
                    <a:pt x="360" y="832"/>
                  </a:cubicBezTo>
                  <a:cubicBezTo>
                    <a:pt x="360" y="830"/>
                    <a:pt x="360" y="828"/>
                    <a:pt x="361" y="826"/>
                  </a:cubicBezTo>
                  <a:cubicBezTo>
                    <a:pt x="362" y="825"/>
                    <a:pt x="363" y="824"/>
                    <a:pt x="365" y="822"/>
                  </a:cubicBezTo>
                  <a:cubicBezTo>
                    <a:pt x="367" y="820"/>
                    <a:pt x="370" y="819"/>
                    <a:pt x="374" y="818"/>
                  </a:cubicBezTo>
                  <a:cubicBezTo>
                    <a:pt x="424" y="801"/>
                    <a:pt x="475" y="783"/>
                    <a:pt x="526" y="767"/>
                  </a:cubicBezTo>
                  <a:cubicBezTo>
                    <a:pt x="531" y="766"/>
                    <a:pt x="535" y="765"/>
                    <a:pt x="540" y="765"/>
                  </a:cubicBezTo>
                  <a:cubicBezTo>
                    <a:pt x="546" y="765"/>
                    <a:pt x="553" y="766"/>
                    <a:pt x="559" y="766"/>
                  </a:cubicBezTo>
                  <a:cubicBezTo>
                    <a:pt x="577" y="767"/>
                    <a:pt x="595" y="768"/>
                    <a:pt x="613" y="769"/>
                  </a:cubicBezTo>
                  <a:cubicBezTo>
                    <a:pt x="620" y="770"/>
                    <a:pt x="626" y="774"/>
                    <a:pt x="632" y="776"/>
                  </a:cubicBezTo>
                  <a:cubicBezTo>
                    <a:pt x="634" y="776"/>
                    <a:pt x="634" y="776"/>
                    <a:pt x="634" y="776"/>
                  </a:cubicBezTo>
                  <a:cubicBezTo>
                    <a:pt x="634" y="779"/>
                    <a:pt x="634" y="779"/>
                    <a:pt x="634" y="779"/>
                  </a:cubicBezTo>
                  <a:cubicBezTo>
                    <a:pt x="633" y="781"/>
                    <a:pt x="633" y="782"/>
                    <a:pt x="633" y="784"/>
                  </a:cubicBezTo>
                  <a:cubicBezTo>
                    <a:pt x="633" y="784"/>
                    <a:pt x="633" y="784"/>
                    <a:pt x="633" y="784"/>
                  </a:cubicBezTo>
                  <a:cubicBezTo>
                    <a:pt x="632" y="785"/>
                    <a:pt x="632" y="785"/>
                    <a:pt x="632" y="785"/>
                  </a:cubicBezTo>
                  <a:cubicBezTo>
                    <a:pt x="631" y="786"/>
                    <a:pt x="631" y="786"/>
                    <a:pt x="631" y="786"/>
                  </a:cubicBezTo>
                  <a:cubicBezTo>
                    <a:pt x="629" y="786"/>
                    <a:pt x="626" y="788"/>
                    <a:pt x="622" y="788"/>
                  </a:cubicBezTo>
                  <a:cubicBezTo>
                    <a:pt x="540" y="793"/>
                    <a:pt x="462" y="815"/>
                    <a:pt x="388" y="851"/>
                  </a:cubicBezTo>
                  <a:cubicBezTo>
                    <a:pt x="384" y="853"/>
                    <a:pt x="380" y="855"/>
                    <a:pt x="377" y="855"/>
                  </a:cubicBezTo>
                  <a:cubicBezTo>
                    <a:pt x="377" y="855"/>
                    <a:pt x="377" y="855"/>
                    <a:pt x="377" y="855"/>
                  </a:cubicBezTo>
                  <a:moveTo>
                    <a:pt x="775" y="853"/>
                  </a:moveTo>
                  <a:cubicBezTo>
                    <a:pt x="768" y="853"/>
                    <a:pt x="761" y="851"/>
                    <a:pt x="752" y="848"/>
                  </a:cubicBezTo>
                  <a:cubicBezTo>
                    <a:pt x="744" y="844"/>
                    <a:pt x="735" y="839"/>
                    <a:pt x="726" y="834"/>
                  </a:cubicBezTo>
                  <a:cubicBezTo>
                    <a:pt x="708" y="822"/>
                    <a:pt x="690" y="808"/>
                    <a:pt x="678" y="794"/>
                  </a:cubicBezTo>
                  <a:cubicBezTo>
                    <a:pt x="669" y="784"/>
                    <a:pt x="663" y="775"/>
                    <a:pt x="661" y="767"/>
                  </a:cubicBezTo>
                  <a:cubicBezTo>
                    <a:pt x="661" y="764"/>
                    <a:pt x="661" y="764"/>
                    <a:pt x="661" y="764"/>
                  </a:cubicBezTo>
                  <a:cubicBezTo>
                    <a:pt x="664" y="763"/>
                    <a:pt x="664" y="763"/>
                    <a:pt x="664" y="763"/>
                  </a:cubicBezTo>
                  <a:cubicBezTo>
                    <a:pt x="667" y="763"/>
                    <a:pt x="670" y="762"/>
                    <a:pt x="672" y="762"/>
                  </a:cubicBezTo>
                  <a:cubicBezTo>
                    <a:pt x="673" y="762"/>
                    <a:pt x="673" y="762"/>
                    <a:pt x="673" y="762"/>
                  </a:cubicBezTo>
                  <a:cubicBezTo>
                    <a:pt x="681" y="762"/>
                    <a:pt x="689" y="765"/>
                    <a:pt x="696" y="771"/>
                  </a:cubicBezTo>
                  <a:cubicBezTo>
                    <a:pt x="721" y="795"/>
                    <a:pt x="747" y="818"/>
                    <a:pt x="772" y="841"/>
                  </a:cubicBezTo>
                  <a:cubicBezTo>
                    <a:pt x="774" y="843"/>
                    <a:pt x="775" y="845"/>
                    <a:pt x="778" y="848"/>
                  </a:cubicBezTo>
                  <a:cubicBezTo>
                    <a:pt x="778" y="848"/>
                    <a:pt x="778" y="848"/>
                    <a:pt x="778" y="848"/>
                  </a:cubicBezTo>
                  <a:cubicBezTo>
                    <a:pt x="783" y="853"/>
                    <a:pt x="783" y="853"/>
                    <a:pt x="783" y="853"/>
                  </a:cubicBezTo>
                  <a:cubicBezTo>
                    <a:pt x="776" y="853"/>
                    <a:pt x="776" y="853"/>
                    <a:pt x="776" y="853"/>
                  </a:cubicBezTo>
                  <a:cubicBezTo>
                    <a:pt x="775" y="853"/>
                    <a:pt x="775" y="853"/>
                    <a:pt x="775" y="853"/>
                  </a:cubicBezTo>
                  <a:moveTo>
                    <a:pt x="171" y="0"/>
                  </a:moveTo>
                  <a:cubicBezTo>
                    <a:pt x="171" y="0"/>
                    <a:pt x="171" y="0"/>
                    <a:pt x="171" y="0"/>
                  </a:cubicBezTo>
                  <a:cubicBezTo>
                    <a:pt x="159" y="10"/>
                    <a:pt x="145" y="17"/>
                    <a:pt x="136" y="28"/>
                  </a:cubicBezTo>
                  <a:cubicBezTo>
                    <a:pt x="133" y="35"/>
                    <a:pt x="129" y="42"/>
                    <a:pt x="125" y="47"/>
                  </a:cubicBezTo>
                  <a:cubicBezTo>
                    <a:pt x="119" y="62"/>
                    <a:pt x="116" y="78"/>
                    <a:pt x="111" y="93"/>
                  </a:cubicBezTo>
                  <a:cubicBezTo>
                    <a:pt x="108" y="106"/>
                    <a:pt x="107" y="118"/>
                    <a:pt x="105" y="128"/>
                  </a:cubicBezTo>
                  <a:cubicBezTo>
                    <a:pt x="98" y="131"/>
                    <a:pt x="92" y="132"/>
                    <a:pt x="90" y="136"/>
                  </a:cubicBezTo>
                  <a:cubicBezTo>
                    <a:pt x="85" y="145"/>
                    <a:pt x="80" y="154"/>
                    <a:pt x="78" y="164"/>
                  </a:cubicBezTo>
                  <a:cubicBezTo>
                    <a:pt x="76" y="171"/>
                    <a:pt x="77" y="179"/>
                    <a:pt x="66" y="179"/>
                  </a:cubicBezTo>
                  <a:cubicBezTo>
                    <a:pt x="66" y="179"/>
                    <a:pt x="65" y="179"/>
                    <a:pt x="65" y="179"/>
                  </a:cubicBezTo>
                  <a:cubicBezTo>
                    <a:pt x="65" y="179"/>
                    <a:pt x="65" y="179"/>
                    <a:pt x="65" y="179"/>
                  </a:cubicBezTo>
                  <a:cubicBezTo>
                    <a:pt x="62" y="179"/>
                    <a:pt x="58" y="184"/>
                    <a:pt x="56" y="188"/>
                  </a:cubicBezTo>
                  <a:cubicBezTo>
                    <a:pt x="44" y="213"/>
                    <a:pt x="32" y="239"/>
                    <a:pt x="19" y="265"/>
                  </a:cubicBezTo>
                  <a:cubicBezTo>
                    <a:pt x="19" y="266"/>
                    <a:pt x="18" y="267"/>
                    <a:pt x="16" y="268"/>
                  </a:cubicBezTo>
                  <a:cubicBezTo>
                    <a:pt x="16" y="264"/>
                    <a:pt x="15" y="262"/>
                    <a:pt x="15" y="259"/>
                  </a:cubicBezTo>
                  <a:cubicBezTo>
                    <a:pt x="11" y="268"/>
                    <a:pt x="9" y="277"/>
                    <a:pt x="8" y="286"/>
                  </a:cubicBezTo>
                  <a:cubicBezTo>
                    <a:pt x="5" y="303"/>
                    <a:pt x="3" y="320"/>
                    <a:pt x="0" y="337"/>
                  </a:cubicBezTo>
                  <a:cubicBezTo>
                    <a:pt x="0" y="341"/>
                    <a:pt x="0" y="346"/>
                    <a:pt x="0" y="350"/>
                  </a:cubicBezTo>
                  <a:cubicBezTo>
                    <a:pt x="11" y="363"/>
                    <a:pt x="22" y="376"/>
                    <a:pt x="33" y="389"/>
                  </a:cubicBezTo>
                  <a:cubicBezTo>
                    <a:pt x="32" y="390"/>
                    <a:pt x="31" y="392"/>
                    <a:pt x="30" y="393"/>
                  </a:cubicBezTo>
                  <a:cubicBezTo>
                    <a:pt x="20" y="401"/>
                    <a:pt x="15" y="411"/>
                    <a:pt x="20" y="424"/>
                  </a:cubicBezTo>
                  <a:cubicBezTo>
                    <a:pt x="24" y="436"/>
                    <a:pt x="17" y="449"/>
                    <a:pt x="26" y="460"/>
                  </a:cubicBezTo>
                  <a:cubicBezTo>
                    <a:pt x="27" y="462"/>
                    <a:pt x="25" y="467"/>
                    <a:pt x="24" y="470"/>
                  </a:cubicBezTo>
                  <a:cubicBezTo>
                    <a:pt x="21" y="484"/>
                    <a:pt x="18" y="498"/>
                    <a:pt x="15" y="513"/>
                  </a:cubicBezTo>
                  <a:cubicBezTo>
                    <a:pt x="14" y="519"/>
                    <a:pt x="15" y="524"/>
                    <a:pt x="23" y="527"/>
                  </a:cubicBezTo>
                  <a:cubicBezTo>
                    <a:pt x="27" y="529"/>
                    <a:pt x="30" y="536"/>
                    <a:pt x="33" y="541"/>
                  </a:cubicBezTo>
                  <a:cubicBezTo>
                    <a:pt x="35" y="544"/>
                    <a:pt x="34" y="548"/>
                    <a:pt x="35" y="551"/>
                  </a:cubicBezTo>
                  <a:cubicBezTo>
                    <a:pt x="41" y="570"/>
                    <a:pt x="37" y="574"/>
                    <a:pt x="17" y="575"/>
                  </a:cubicBezTo>
                  <a:cubicBezTo>
                    <a:pt x="23" y="590"/>
                    <a:pt x="27" y="604"/>
                    <a:pt x="35" y="617"/>
                  </a:cubicBezTo>
                  <a:cubicBezTo>
                    <a:pt x="56" y="654"/>
                    <a:pt x="89" y="679"/>
                    <a:pt x="122" y="703"/>
                  </a:cubicBezTo>
                  <a:cubicBezTo>
                    <a:pt x="95" y="741"/>
                    <a:pt x="104" y="768"/>
                    <a:pt x="146" y="784"/>
                  </a:cubicBezTo>
                  <a:cubicBezTo>
                    <a:pt x="160" y="789"/>
                    <a:pt x="174" y="794"/>
                    <a:pt x="189" y="797"/>
                  </a:cubicBezTo>
                  <a:cubicBezTo>
                    <a:pt x="214" y="801"/>
                    <a:pt x="240" y="803"/>
                    <a:pt x="264" y="806"/>
                  </a:cubicBezTo>
                  <a:cubicBezTo>
                    <a:pt x="266" y="810"/>
                    <a:pt x="267" y="818"/>
                    <a:pt x="270" y="820"/>
                  </a:cubicBezTo>
                  <a:cubicBezTo>
                    <a:pt x="278" y="823"/>
                    <a:pt x="288" y="826"/>
                    <a:pt x="296" y="826"/>
                  </a:cubicBezTo>
                  <a:cubicBezTo>
                    <a:pt x="298" y="826"/>
                    <a:pt x="299" y="826"/>
                    <a:pt x="300" y="826"/>
                  </a:cubicBezTo>
                  <a:cubicBezTo>
                    <a:pt x="312" y="825"/>
                    <a:pt x="321" y="814"/>
                    <a:pt x="333" y="814"/>
                  </a:cubicBezTo>
                  <a:cubicBezTo>
                    <a:pt x="334" y="814"/>
                    <a:pt x="335" y="814"/>
                    <a:pt x="336" y="814"/>
                  </a:cubicBezTo>
                  <a:cubicBezTo>
                    <a:pt x="336" y="814"/>
                    <a:pt x="336" y="814"/>
                    <a:pt x="336" y="814"/>
                  </a:cubicBezTo>
                  <a:cubicBezTo>
                    <a:pt x="337" y="814"/>
                    <a:pt x="338" y="812"/>
                    <a:pt x="339" y="811"/>
                  </a:cubicBezTo>
                  <a:cubicBezTo>
                    <a:pt x="345" y="800"/>
                    <a:pt x="356" y="804"/>
                    <a:pt x="366" y="800"/>
                  </a:cubicBezTo>
                  <a:cubicBezTo>
                    <a:pt x="360" y="814"/>
                    <a:pt x="355" y="825"/>
                    <a:pt x="350" y="837"/>
                  </a:cubicBezTo>
                  <a:cubicBezTo>
                    <a:pt x="346" y="834"/>
                    <a:pt x="342" y="832"/>
                    <a:pt x="339" y="830"/>
                  </a:cubicBezTo>
                  <a:cubicBezTo>
                    <a:pt x="335" y="828"/>
                    <a:pt x="330" y="827"/>
                    <a:pt x="325" y="827"/>
                  </a:cubicBezTo>
                  <a:cubicBezTo>
                    <a:pt x="312" y="827"/>
                    <a:pt x="300" y="836"/>
                    <a:pt x="298" y="851"/>
                  </a:cubicBezTo>
                  <a:cubicBezTo>
                    <a:pt x="296" y="873"/>
                    <a:pt x="301" y="895"/>
                    <a:pt x="318" y="911"/>
                  </a:cubicBezTo>
                  <a:cubicBezTo>
                    <a:pt x="326" y="919"/>
                    <a:pt x="330" y="928"/>
                    <a:pt x="330" y="938"/>
                  </a:cubicBezTo>
                  <a:cubicBezTo>
                    <a:pt x="331" y="963"/>
                    <a:pt x="350" y="977"/>
                    <a:pt x="372" y="977"/>
                  </a:cubicBezTo>
                  <a:cubicBezTo>
                    <a:pt x="375" y="977"/>
                    <a:pt x="378" y="977"/>
                    <a:pt x="381" y="976"/>
                  </a:cubicBezTo>
                  <a:cubicBezTo>
                    <a:pt x="385" y="975"/>
                    <a:pt x="389" y="975"/>
                    <a:pt x="392" y="974"/>
                  </a:cubicBezTo>
                  <a:cubicBezTo>
                    <a:pt x="394" y="970"/>
                    <a:pt x="397" y="966"/>
                    <a:pt x="400" y="963"/>
                  </a:cubicBezTo>
                  <a:cubicBezTo>
                    <a:pt x="405" y="957"/>
                    <a:pt x="412" y="954"/>
                    <a:pt x="419" y="953"/>
                  </a:cubicBezTo>
                  <a:cubicBezTo>
                    <a:pt x="420" y="953"/>
                    <a:pt x="420" y="953"/>
                    <a:pt x="420" y="953"/>
                  </a:cubicBezTo>
                  <a:cubicBezTo>
                    <a:pt x="420" y="953"/>
                    <a:pt x="420" y="953"/>
                    <a:pt x="420" y="953"/>
                  </a:cubicBezTo>
                  <a:cubicBezTo>
                    <a:pt x="426" y="953"/>
                    <a:pt x="431" y="955"/>
                    <a:pt x="434" y="959"/>
                  </a:cubicBezTo>
                  <a:cubicBezTo>
                    <a:pt x="436" y="961"/>
                    <a:pt x="438" y="963"/>
                    <a:pt x="439" y="966"/>
                  </a:cubicBezTo>
                  <a:cubicBezTo>
                    <a:pt x="459" y="962"/>
                    <a:pt x="480" y="959"/>
                    <a:pt x="501" y="955"/>
                  </a:cubicBezTo>
                  <a:cubicBezTo>
                    <a:pt x="570" y="944"/>
                    <a:pt x="638" y="928"/>
                    <a:pt x="708" y="925"/>
                  </a:cubicBezTo>
                  <a:cubicBezTo>
                    <a:pt x="716" y="925"/>
                    <a:pt x="723" y="925"/>
                    <a:pt x="731" y="924"/>
                  </a:cubicBezTo>
                  <a:cubicBezTo>
                    <a:pt x="735" y="921"/>
                    <a:pt x="739" y="918"/>
                    <a:pt x="743" y="915"/>
                  </a:cubicBezTo>
                  <a:cubicBezTo>
                    <a:pt x="747" y="912"/>
                    <a:pt x="751" y="912"/>
                    <a:pt x="754" y="910"/>
                  </a:cubicBezTo>
                  <a:cubicBezTo>
                    <a:pt x="757" y="909"/>
                    <a:pt x="757" y="909"/>
                    <a:pt x="757" y="909"/>
                  </a:cubicBezTo>
                  <a:cubicBezTo>
                    <a:pt x="758" y="912"/>
                    <a:pt x="758" y="912"/>
                    <a:pt x="758" y="912"/>
                  </a:cubicBezTo>
                  <a:cubicBezTo>
                    <a:pt x="759" y="913"/>
                    <a:pt x="759" y="915"/>
                    <a:pt x="760" y="916"/>
                  </a:cubicBezTo>
                  <a:cubicBezTo>
                    <a:pt x="760" y="916"/>
                    <a:pt x="760" y="916"/>
                    <a:pt x="760" y="916"/>
                  </a:cubicBezTo>
                  <a:cubicBezTo>
                    <a:pt x="761" y="918"/>
                    <a:pt x="761" y="918"/>
                    <a:pt x="761" y="918"/>
                  </a:cubicBezTo>
                  <a:cubicBezTo>
                    <a:pt x="759" y="920"/>
                    <a:pt x="759" y="920"/>
                    <a:pt x="759" y="920"/>
                  </a:cubicBezTo>
                  <a:cubicBezTo>
                    <a:pt x="757" y="921"/>
                    <a:pt x="756" y="923"/>
                    <a:pt x="754" y="924"/>
                  </a:cubicBezTo>
                  <a:cubicBezTo>
                    <a:pt x="755" y="924"/>
                    <a:pt x="756" y="924"/>
                    <a:pt x="757" y="924"/>
                  </a:cubicBezTo>
                  <a:cubicBezTo>
                    <a:pt x="765" y="924"/>
                    <a:pt x="773" y="924"/>
                    <a:pt x="782" y="924"/>
                  </a:cubicBezTo>
                  <a:cubicBezTo>
                    <a:pt x="785" y="920"/>
                    <a:pt x="789" y="915"/>
                    <a:pt x="793" y="911"/>
                  </a:cubicBezTo>
                  <a:cubicBezTo>
                    <a:pt x="803" y="898"/>
                    <a:pt x="812" y="885"/>
                    <a:pt x="823" y="872"/>
                  </a:cubicBezTo>
                  <a:cubicBezTo>
                    <a:pt x="825" y="869"/>
                    <a:pt x="828" y="867"/>
                    <a:pt x="831" y="866"/>
                  </a:cubicBezTo>
                  <a:cubicBezTo>
                    <a:pt x="833" y="864"/>
                    <a:pt x="836" y="862"/>
                    <a:pt x="838" y="861"/>
                  </a:cubicBezTo>
                  <a:cubicBezTo>
                    <a:pt x="841" y="859"/>
                    <a:pt x="841" y="859"/>
                    <a:pt x="841" y="859"/>
                  </a:cubicBezTo>
                  <a:cubicBezTo>
                    <a:pt x="842" y="861"/>
                    <a:pt x="842" y="861"/>
                    <a:pt x="842" y="861"/>
                  </a:cubicBezTo>
                  <a:cubicBezTo>
                    <a:pt x="844" y="863"/>
                    <a:pt x="845" y="865"/>
                    <a:pt x="846" y="866"/>
                  </a:cubicBezTo>
                  <a:cubicBezTo>
                    <a:pt x="846" y="866"/>
                    <a:pt x="846" y="866"/>
                    <a:pt x="846" y="866"/>
                  </a:cubicBezTo>
                  <a:cubicBezTo>
                    <a:pt x="847" y="868"/>
                    <a:pt x="847" y="868"/>
                    <a:pt x="847" y="868"/>
                  </a:cubicBezTo>
                  <a:cubicBezTo>
                    <a:pt x="846" y="870"/>
                    <a:pt x="846" y="870"/>
                    <a:pt x="846" y="870"/>
                  </a:cubicBezTo>
                  <a:cubicBezTo>
                    <a:pt x="838" y="883"/>
                    <a:pt x="831" y="897"/>
                    <a:pt x="821" y="910"/>
                  </a:cubicBezTo>
                  <a:cubicBezTo>
                    <a:pt x="817" y="915"/>
                    <a:pt x="813" y="920"/>
                    <a:pt x="809" y="925"/>
                  </a:cubicBezTo>
                  <a:cubicBezTo>
                    <a:pt x="814" y="926"/>
                    <a:pt x="819" y="926"/>
                    <a:pt x="824" y="926"/>
                  </a:cubicBezTo>
                  <a:cubicBezTo>
                    <a:pt x="833" y="915"/>
                    <a:pt x="841" y="903"/>
                    <a:pt x="850" y="892"/>
                  </a:cubicBezTo>
                  <a:cubicBezTo>
                    <a:pt x="851" y="890"/>
                    <a:pt x="852" y="889"/>
                    <a:pt x="853" y="887"/>
                  </a:cubicBezTo>
                  <a:cubicBezTo>
                    <a:pt x="855" y="884"/>
                    <a:pt x="855" y="884"/>
                    <a:pt x="855" y="884"/>
                  </a:cubicBezTo>
                  <a:cubicBezTo>
                    <a:pt x="857" y="886"/>
                    <a:pt x="857" y="886"/>
                    <a:pt x="857" y="886"/>
                  </a:cubicBezTo>
                  <a:cubicBezTo>
                    <a:pt x="858" y="887"/>
                    <a:pt x="860" y="888"/>
                    <a:pt x="861" y="889"/>
                  </a:cubicBezTo>
                  <a:cubicBezTo>
                    <a:pt x="861" y="889"/>
                    <a:pt x="861" y="889"/>
                    <a:pt x="861" y="889"/>
                  </a:cubicBezTo>
                  <a:cubicBezTo>
                    <a:pt x="863" y="890"/>
                    <a:pt x="863" y="890"/>
                    <a:pt x="863" y="890"/>
                  </a:cubicBezTo>
                  <a:cubicBezTo>
                    <a:pt x="862" y="892"/>
                    <a:pt x="862" y="892"/>
                    <a:pt x="862" y="892"/>
                  </a:cubicBezTo>
                  <a:cubicBezTo>
                    <a:pt x="860" y="897"/>
                    <a:pt x="859" y="901"/>
                    <a:pt x="857" y="906"/>
                  </a:cubicBezTo>
                  <a:cubicBezTo>
                    <a:pt x="853" y="913"/>
                    <a:pt x="849" y="921"/>
                    <a:pt x="845" y="928"/>
                  </a:cubicBezTo>
                  <a:cubicBezTo>
                    <a:pt x="850" y="929"/>
                    <a:pt x="855" y="929"/>
                    <a:pt x="860" y="930"/>
                  </a:cubicBezTo>
                  <a:cubicBezTo>
                    <a:pt x="867" y="915"/>
                    <a:pt x="873" y="900"/>
                    <a:pt x="880" y="885"/>
                  </a:cubicBezTo>
                  <a:cubicBezTo>
                    <a:pt x="883" y="879"/>
                    <a:pt x="887" y="875"/>
                    <a:pt x="890" y="870"/>
                  </a:cubicBezTo>
                  <a:cubicBezTo>
                    <a:pt x="891" y="869"/>
                    <a:pt x="891" y="869"/>
                    <a:pt x="891" y="869"/>
                  </a:cubicBezTo>
                  <a:cubicBezTo>
                    <a:pt x="893" y="869"/>
                    <a:pt x="893" y="869"/>
                    <a:pt x="893" y="869"/>
                  </a:cubicBezTo>
                  <a:cubicBezTo>
                    <a:pt x="895" y="870"/>
                    <a:pt x="896" y="870"/>
                    <a:pt x="898" y="870"/>
                  </a:cubicBezTo>
                  <a:cubicBezTo>
                    <a:pt x="900" y="871"/>
                    <a:pt x="900" y="871"/>
                    <a:pt x="900" y="871"/>
                  </a:cubicBezTo>
                  <a:cubicBezTo>
                    <a:pt x="900" y="873"/>
                    <a:pt x="900" y="873"/>
                    <a:pt x="900" y="873"/>
                  </a:cubicBezTo>
                  <a:cubicBezTo>
                    <a:pt x="900" y="876"/>
                    <a:pt x="901" y="879"/>
                    <a:pt x="901" y="883"/>
                  </a:cubicBezTo>
                  <a:cubicBezTo>
                    <a:pt x="901" y="885"/>
                    <a:pt x="901" y="887"/>
                    <a:pt x="900" y="889"/>
                  </a:cubicBezTo>
                  <a:cubicBezTo>
                    <a:pt x="896" y="904"/>
                    <a:pt x="891" y="919"/>
                    <a:pt x="885" y="933"/>
                  </a:cubicBezTo>
                  <a:cubicBezTo>
                    <a:pt x="892" y="934"/>
                    <a:pt x="899" y="935"/>
                    <a:pt x="905" y="937"/>
                  </a:cubicBezTo>
                  <a:cubicBezTo>
                    <a:pt x="906" y="934"/>
                    <a:pt x="906" y="930"/>
                    <a:pt x="907" y="927"/>
                  </a:cubicBezTo>
                  <a:cubicBezTo>
                    <a:pt x="910" y="907"/>
                    <a:pt x="915" y="888"/>
                    <a:pt x="919" y="868"/>
                  </a:cubicBezTo>
                  <a:cubicBezTo>
                    <a:pt x="919" y="866"/>
                    <a:pt x="920" y="865"/>
                    <a:pt x="921" y="863"/>
                  </a:cubicBezTo>
                  <a:cubicBezTo>
                    <a:pt x="921" y="861"/>
                    <a:pt x="922" y="859"/>
                    <a:pt x="924" y="858"/>
                  </a:cubicBezTo>
                  <a:cubicBezTo>
                    <a:pt x="925" y="857"/>
                    <a:pt x="927" y="856"/>
                    <a:pt x="928" y="856"/>
                  </a:cubicBezTo>
                  <a:cubicBezTo>
                    <a:pt x="928" y="856"/>
                    <a:pt x="929" y="856"/>
                    <a:pt x="929" y="856"/>
                  </a:cubicBezTo>
                  <a:cubicBezTo>
                    <a:pt x="930" y="856"/>
                    <a:pt x="931" y="857"/>
                    <a:pt x="933" y="857"/>
                  </a:cubicBezTo>
                  <a:cubicBezTo>
                    <a:pt x="934" y="858"/>
                    <a:pt x="935" y="859"/>
                    <a:pt x="936" y="860"/>
                  </a:cubicBezTo>
                  <a:cubicBezTo>
                    <a:pt x="937" y="861"/>
                    <a:pt x="937" y="862"/>
                    <a:pt x="938" y="863"/>
                  </a:cubicBezTo>
                  <a:cubicBezTo>
                    <a:pt x="939" y="865"/>
                    <a:pt x="940" y="868"/>
                    <a:pt x="940" y="870"/>
                  </a:cubicBezTo>
                  <a:cubicBezTo>
                    <a:pt x="940" y="871"/>
                    <a:pt x="940" y="871"/>
                    <a:pt x="940" y="872"/>
                  </a:cubicBezTo>
                  <a:cubicBezTo>
                    <a:pt x="940" y="872"/>
                    <a:pt x="940" y="872"/>
                    <a:pt x="940" y="872"/>
                  </a:cubicBezTo>
                  <a:cubicBezTo>
                    <a:pt x="935" y="895"/>
                    <a:pt x="931" y="918"/>
                    <a:pt x="926" y="941"/>
                  </a:cubicBezTo>
                  <a:cubicBezTo>
                    <a:pt x="927" y="941"/>
                    <a:pt x="927" y="941"/>
                    <a:pt x="928" y="941"/>
                  </a:cubicBezTo>
                  <a:cubicBezTo>
                    <a:pt x="943" y="944"/>
                    <a:pt x="958" y="948"/>
                    <a:pt x="974" y="951"/>
                  </a:cubicBezTo>
                  <a:cubicBezTo>
                    <a:pt x="975" y="949"/>
                    <a:pt x="976" y="947"/>
                    <a:pt x="977" y="945"/>
                  </a:cubicBezTo>
                  <a:cubicBezTo>
                    <a:pt x="994" y="920"/>
                    <a:pt x="1012" y="896"/>
                    <a:pt x="1029" y="871"/>
                  </a:cubicBezTo>
                  <a:cubicBezTo>
                    <a:pt x="1032" y="866"/>
                    <a:pt x="1035" y="862"/>
                    <a:pt x="1039" y="860"/>
                  </a:cubicBezTo>
                  <a:cubicBezTo>
                    <a:pt x="1042" y="857"/>
                    <a:pt x="1046" y="856"/>
                    <a:pt x="1050" y="856"/>
                  </a:cubicBezTo>
                  <a:cubicBezTo>
                    <a:pt x="1050" y="856"/>
                    <a:pt x="1050" y="856"/>
                    <a:pt x="1050" y="856"/>
                  </a:cubicBezTo>
                  <a:cubicBezTo>
                    <a:pt x="1054" y="856"/>
                    <a:pt x="1059" y="857"/>
                    <a:pt x="1065" y="859"/>
                  </a:cubicBezTo>
                  <a:cubicBezTo>
                    <a:pt x="1075" y="862"/>
                    <a:pt x="1085" y="865"/>
                    <a:pt x="1095" y="868"/>
                  </a:cubicBezTo>
                  <a:cubicBezTo>
                    <a:pt x="1096" y="869"/>
                    <a:pt x="1096" y="869"/>
                    <a:pt x="1097" y="870"/>
                  </a:cubicBezTo>
                  <a:cubicBezTo>
                    <a:pt x="1098" y="870"/>
                    <a:pt x="1098" y="871"/>
                    <a:pt x="1098" y="871"/>
                  </a:cubicBezTo>
                  <a:cubicBezTo>
                    <a:pt x="1098" y="871"/>
                    <a:pt x="1098" y="871"/>
                    <a:pt x="1098" y="871"/>
                  </a:cubicBezTo>
                  <a:cubicBezTo>
                    <a:pt x="1100" y="872"/>
                    <a:pt x="1100" y="872"/>
                    <a:pt x="1100" y="872"/>
                  </a:cubicBezTo>
                  <a:cubicBezTo>
                    <a:pt x="1099" y="874"/>
                    <a:pt x="1099" y="874"/>
                    <a:pt x="1099" y="874"/>
                  </a:cubicBezTo>
                  <a:cubicBezTo>
                    <a:pt x="1096" y="884"/>
                    <a:pt x="1090" y="893"/>
                    <a:pt x="1081" y="903"/>
                  </a:cubicBezTo>
                  <a:cubicBezTo>
                    <a:pt x="1073" y="912"/>
                    <a:pt x="1062" y="921"/>
                    <a:pt x="1050" y="930"/>
                  </a:cubicBezTo>
                  <a:cubicBezTo>
                    <a:pt x="1033" y="941"/>
                    <a:pt x="1015" y="950"/>
                    <a:pt x="998" y="955"/>
                  </a:cubicBezTo>
                  <a:cubicBezTo>
                    <a:pt x="1009" y="957"/>
                    <a:pt x="1020" y="959"/>
                    <a:pt x="1031" y="960"/>
                  </a:cubicBezTo>
                  <a:cubicBezTo>
                    <a:pt x="1037" y="957"/>
                    <a:pt x="1043" y="954"/>
                    <a:pt x="1049" y="950"/>
                  </a:cubicBezTo>
                  <a:cubicBezTo>
                    <a:pt x="1075" y="935"/>
                    <a:pt x="1097" y="917"/>
                    <a:pt x="1113" y="891"/>
                  </a:cubicBezTo>
                  <a:cubicBezTo>
                    <a:pt x="1115" y="887"/>
                    <a:pt x="1118" y="884"/>
                    <a:pt x="1121" y="882"/>
                  </a:cubicBezTo>
                  <a:cubicBezTo>
                    <a:pt x="1123" y="881"/>
                    <a:pt x="1125" y="880"/>
                    <a:pt x="1127" y="880"/>
                  </a:cubicBezTo>
                  <a:cubicBezTo>
                    <a:pt x="1005" y="820"/>
                    <a:pt x="1005" y="820"/>
                    <a:pt x="1005" y="820"/>
                  </a:cubicBezTo>
                  <a:cubicBezTo>
                    <a:pt x="863" y="793"/>
                    <a:pt x="863" y="793"/>
                    <a:pt x="863" y="793"/>
                  </a:cubicBezTo>
                  <a:cubicBezTo>
                    <a:pt x="862" y="793"/>
                    <a:pt x="860" y="793"/>
                    <a:pt x="859" y="793"/>
                  </a:cubicBezTo>
                  <a:cubicBezTo>
                    <a:pt x="858" y="793"/>
                    <a:pt x="857" y="793"/>
                    <a:pt x="856" y="793"/>
                  </a:cubicBezTo>
                  <a:cubicBezTo>
                    <a:pt x="836" y="788"/>
                    <a:pt x="815" y="784"/>
                    <a:pt x="794" y="779"/>
                  </a:cubicBezTo>
                  <a:cubicBezTo>
                    <a:pt x="550" y="732"/>
                    <a:pt x="550" y="732"/>
                    <a:pt x="550" y="732"/>
                  </a:cubicBezTo>
                  <a:cubicBezTo>
                    <a:pt x="537" y="730"/>
                    <a:pt x="524" y="728"/>
                    <a:pt x="511" y="725"/>
                  </a:cubicBezTo>
                  <a:cubicBezTo>
                    <a:pt x="510" y="724"/>
                    <a:pt x="509" y="724"/>
                    <a:pt x="508" y="724"/>
                  </a:cubicBezTo>
                  <a:cubicBezTo>
                    <a:pt x="458" y="714"/>
                    <a:pt x="458" y="714"/>
                    <a:pt x="458" y="714"/>
                  </a:cubicBezTo>
                  <a:cubicBezTo>
                    <a:pt x="454" y="707"/>
                    <a:pt x="444" y="701"/>
                    <a:pt x="435" y="695"/>
                  </a:cubicBezTo>
                  <a:cubicBezTo>
                    <a:pt x="423" y="679"/>
                    <a:pt x="416" y="664"/>
                    <a:pt x="413" y="652"/>
                  </a:cubicBezTo>
                  <a:cubicBezTo>
                    <a:pt x="415" y="639"/>
                    <a:pt x="416" y="619"/>
                    <a:pt x="418" y="600"/>
                  </a:cubicBezTo>
                  <a:cubicBezTo>
                    <a:pt x="421" y="591"/>
                    <a:pt x="424" y="583"/>
                    <a:pt x="424" y="575"/>
                  </a:cubicBezTo>
                  <a:cubicBezTo>
                    <a:pt x="439" y="584"/>
                    <a:pt x="454" y="590"/>
                    <a:pt x="470" y="590"/>
                  </a:cubicBezTo>
                  <a:cubicBezTo>
                    <a:pt x="483" y="590"/>
                    <a:pt x="496" y="586"/>
                    <a:pt x="510" y="576"/>
                  </a:cubicBezTo>
                  <a:cubicBezTo>
                    <a:pt x="510" y="575"/>
                    <a:pt x="509" y="575"/>
                    <a:pt x="509" y="574"/>
                  </a:cubicBezTo>
                  <a:cubicBezTo>
                    <a:pt x="509" y="570"/>
                    <a:pt x="509" y="568"/>
                    <a:pt x="508" y="566"/>
                  </a:cubicBezTo>
                  <a:cubicBezTo>
                    <a:pt x="508" y="566"/>
                    <a:pt x="507" y="565"/>
                    <a:pt x="507" y="565"/>
                  </a:cubicBezTo>
                  <a:cubicBezTo>
                    <a:pt x="505" y="565"/>
                    <a:pt x="504" y="566"/>
                    <a:pt x="502" y="568"/>
                  </a:cubicBezTo>
                  <a:cubicBezTo>
                    <a:pt x="492" y="576"/>
                    <a:pt x="486" y="580"/>
                    <a:pt x="480" y="580"/>
                  </a:cubicBezTo>
                  <a:cubicBezTo>
                    <a:pt x="474" y="580"/>
                    <a:pt x="468" y="577"/>
                    <a:pt x="459" y="570"/>
                  </a:cubicBezTo>
                  <a:cubicBezTo>
                    <a:pt x="426" y="550"/>
                    <a:pt x="393" y="529"/>
                    <a:pt x="360" y="508"/>
                  </a:cubicBezTo>
                  <a:cubicBezTo>
                    <a:pt x="357" y="506"/>
                    <a:pt x="354" y="505"/>
                    <a:pt x="350" y="505"/>
                  </a:cubicBezTo>
                  <a:cubicBezTo>
                    <a:pt x="349" y="505"/>
                    <a:pt x="348" y="505"/>
                    <a:pt x="346" y="505"/>
                  </a:cubicBezTo>
                  <a:cubicBezTo>
                    <a:pt x="363" y="521"/>
                    <a:pt x="379" y="537"/>
                    <a:pt x="395" y="553"/>
                  </a:cubicBezTo>
                  <a:cubicBezTo>
                    <a:pt x="421" y="581"/>
                    <a:pt x="414" y="614"/>
                    <a:pt x="379" y="629"/>
                  </a:cubicBezTo>
                  <a:cubicBezTo>
                    <a:pt x="362" y="636"/>
                    <a:pt x="344" y="641"/>
                    <a:pt x="326" y="647"/>
                  </a:cubicBezTo>
                  <a:cubicBezTo>
                    <a:pt x="320" y="649"/>
                    <a:pt x="316" y="652"/>
                    <a:pt x="318" y="661"/>
                  </a:cubicBezTo>
                  <a:cubicBezTo>
                    <a:pt x="334" y="660"/>
                    <a:pt x="349" y="659"/>
                    <a:pt x="365" y="657"/>
                  </a:cubicBezTo>
                  <a:cubicBezTo>
                    <a:pt x="367" y="656"/>
                    <a:pt x="369" y="656"/>
                    <a:pt x="371" y="656"/>
                  </a:cubicBezTo>
                  <a:cubicBezTo>
                    <a:pt x="383" y="656"/>
                    <a:pt x="392" y="662"/>
                    <a:pt x="400" y="672"/>
                  </a:cubicBezTo>
                  <a:cubicBezTo>
                    <a:pt x="417" y="696"/>
                    <a:pt x="422" y="723"/>
                    <a:pt x="417" y="751"/>
                  </a:cubicBezTo>
                  <a:cubicBezTo>
                    <a:pt x="416" y="757"/>
                    <a:pt x="411" y="765"/>
                    <a:pt x="405" y="768"/>
                  </a:cubicBezTo>
                  <a:cubicBezTo>
                    <a:pt x="363" y="791"/>
                    <a:pt x="319" y="804"/>
                    <a:pt x="273" y="804"/>
                  </a:cubicBezTo>
                  <a:cubicBezTo>
                    <a:pt x="250" y="804"/>
                    <a:pt x="226" y="801"/>
                    <a:pt x="201" y="793"/>
                  </a:cubicBezTo>
                  <a:cubicBezTo>
                    <a:pt x="167" y="781"/>
                    <a:pt x="146" y="762"/>
                    <a:pt x="137" y="734"/>
                  </a:cubicBezTo>
                  <a:cubicBezTo>
                    <a:pt x="147" y="723"/>
                    <a:pt x="158" y="717"/>
                    <a:pt x="171" y="717"/>
                  </a:cubicBezTo>
                  <a:cubicBezTo>
                    <a:pt x="177" y="717"/>
                    <a:pt x="184" y="719"/>
                    <a:pt x="191" y="722"/>
                  </a:cubicBezTo>
                  <a:cubicBezTo>
                    <a:pt x="216" y="732"/>
                    <a:pt x="242" y="740"/>
                    <a:pt x="267" y="748"/>
                  </a:cubicBezTo>
                  <a:cubicBezTo>
                    <a:pt x="274" y="751"/>
                    <a:pt x="280" y="752"/>
                    <a:pt x="285" y="752"/>
                  </a:cubicBezTo>
                  <a:cubicBezTo>
                    <a:pt x="294" y="752"/>
                    <a:pt x="300" y="748"/>
                    <a:pt x="307" y="742"/>
                  </a:cubicBezTo>
                  <a:cubicBezTo>
                    <a:pt x="237" y="730"/>
                    <a:pt x="188" y="689"/>
                    <a:pt x="149" y="633"/>
                  </a:cubicBezTo>
                  <a:cubicBezTo>
                    <a:pt x="148" y="633"/>
                    <a:pt x="147" y="633"/>
                    <a:pt x="146" y="633"/>
                  </a:cubicBezTo>
                  <a:cubicBezTo>
                    <a:pt x="145" y="639"/>
                    <a:pt x="145" y="644"/>
                    <a:pt x="144" y="649"/>
                  </a:cubicBezTo>
                  <a:cubicBezTo>
                    <a:pt x="144" y="651"/>
                    <a:pt x="145" y="652"/>
                    <a:pt x="145" y="654"/>
                  </a:cubicBezTo>
                  <a:cubicBezTo>
                    <a:pt x="145" y="661"/>
                    <a:pt x="156" y="668"/>
                    <a:pt x="146" y="675"/>
                  </a:cubicBezTo>
                  <a:cubicBezTo>
                    <a:pt x="139" y="680"/>
                    <a:pt x="132" y="683"/>
                    <a:pt x="125" y="683"/>
                  </a:cubicBezTo>
                  <a:cubicBezTo>
                    <a:pt x="120" y="683"/>
                    <a:pt x="116" y="682"/>
                    <a:pt x="112" y="680"/>
                  </a:cubicBezTo>
                  <a:cubicBezTo>
                    <a:pt x="105" y="676"/>
                    <a:pt x="98" y="670"/>
                    <a:pt x="95" y="664"/>
                  </a:cubicBezTo>
                  <a:cubicBezTo>
                    <a:pt x="64" y="601"/>
                    <a:pt x="50" y="535"/>
                    <a:pt x="57" y="465"/>
                  </a:cubicBezTo>
                  <a:cubicBezTo>
                    <a:pt x="59" y="448"/>
                    <a:pt x="64" y="441"/>
                    <a:pt x="78" y="441"/>
                  </a:cubicBezTo>
                  <a:cubicBezTo>
                    <a:pt x="81" y="441"/>
                    <a:pt x="84" y="441"/>
                    <a:pt x="88" y="442"/>
                  </a:cubicBezTo>
                  <a:cubicBezTo>
                    <a:pt x="97" y="443"/>
                    <a:pt x="107" y="445"/>
                    <a:pt x="116" y="448"/>
                  </a:cubicBezTo>
                  <a:cubicBezTo>
                    <a:pt x="122" y="451"/>
                    <a:pt x="126" y="456"/>
                    <a:pt x="132" y="461"/>
                  </a:cubicBezTo>
                  <a:cubicBezTo>
                    <a:pt x="134" y="463"/>
                    <a:pt x="137" y="465"/>
                    <a:pt x="139" y="467"/>
                  </a:cubicBezTo>
                  <a:cubicBezTo>
                    <a:pt x="139" y="467"/>
                    <a:pt x="140" y="466"/>
                    <a:pt x="140" y="466"/>
                  </a:cubicBezTo>
                  <a:cubicBezTo>
                    <a:pt x="140" y="444"/>
                    <a:pt x="143" y="422"/>
                    <a:pt x="148" y="400"/>
                  </a:cubicBezTo>
                  <a:cubicBezTo>
                    <a:pt x="148" y="398"/>
                    <a:pt x="148" y="396"/>
                    <a:pt x="148" y="393"/>
                  </a:cubicBezTo>
                  <a:cubicBezTo>
                    <a:pt x="148" y="390"/>
                    <a:pt x="146" y="387"/>
                    <a:pt x="145" y="384"/>
                  </a:cubicBezTo>
                  <a:cubicBezTo>
                    <a:pt x="144" y="383"/>
                    <a:pt x="143" y="382"/>
                    <a:pt x="142" y="381"/>
                  </a:cubicBezTo>
                  <a:cubicBezTo>
                    <a:pt x="141" y="381"/>
                    <a:pt x="141" y="381"/>
                    <a:pt x="140" y="381"/>
                  </a:cubicBezTo>
                  <a:cubicBezTo>
                    <a:pt x="137" y="391"/>
                    <a:pt x="134" y="401"/>
                    <a:pt x="129" y="413"/>
                  </a:cubicBezTo>
                  <a:cubicBezTo>
                    <a:pt x="106" y="406"/>
                    <a:pt x="82" y="400"/>
                    <a:pt x="59" y="391"/>
                  </a:cubicBezTo>
                  <a:cubicBezTo>
                    <a:pt x="41" y="383"/>
                    <a:pt x="32" y="367"/>
                    <a:pt x="33" y="347"/>
                  </a:cubicBezTo>
                  <a:cubicBezTo>
                    <a:pt x="35" y="300"/>
                    <a:pt x="39" y="253"/>
                    <a:pt x="59" y="210"/>
                  </a:cubicBezTo>
                  <a:cubicBezTo>
                    <a:pt x="62" y="203"/>
                    <a:pt x="67" y="199"/>
                    <a:pt x="73" y="199"/>
                  </a:cubicBezTo>
                  <a:cubicBezTo>
                    <a:pt x="75" y="199"/>
                    <a:pt x="77" y="199"/>
                    <a:pt x="80" y="201"/>
                  </a:cubicBezTo>
                  <a:cubicBezTo>
                    <a:pt x="82" y="201"/>
                    <a:pt x="83" y="202"/>
                    <a:pt x="85" y="203"/>
                  </a:cubicBezTo>
                  <a:cubicBezTo>
                    <a:pt x="87" y="199"/>
                    <a:pt x="90" y="198"/>
                    <a:pt x="93" y="198"/>
                  </a:cubicBezTo>
                  <a:cubicBezTo>
                    <a:pt x="95" y="198"/>
                    <a:pt x="97" y="199"/>
                    <a:pt x="100" y="200"/>
                  </a:cubicBezTo>
                  <a:cubicBezTo>
                    <a:pt x="123" y="210"/>
                    <a:pt x="145" y="221"/>
                    <a:pt x="168" y="231"/>
                  </a:cubicBezTo>
                  <a:cubicBezTo>
                    <a:pt x="174" y="234"/>
                    <a:pt x="182" y="236"/>
                    <a:pt x="188" y="236"/>
                  </a:cubicBezTo>
                  <a:cubicBezTo>
                    <a:pt x="219" y="239"/>
                    <a:pt x="250" y="240"/>
                    <a:pt x="280" y="244"/>
                  </a:cubicBezTo>
                  <a:cubicBezTo>
                    <a:pt x="300" y="247"/>
                    <a:pt x="320" y="255"/>
                    <a:pt x="342" y="261"/>
                  </a:cubicBezTo>
                  <a:cubicBezTo>
                    <a:pt x="334" y="270"/>
                    <a:pt x="328" y="277"/>
                    <a:pt x="322" y="284"/>
                  </a:cubicBezTo>
                  <a:cubicBezTo>
                    <a:pt x="322" y="285"/>
                    <a:pt x="322" y="286"/>
                    <a:pt x="323" y="287"/>
                  </a:cubicBezTo>
                  <a:cubicBezTo>
                    <a:pt x="338" y="277"/>
                    <a:pt x="352" y="267"/>
                    <a:pt x="366" y="256"/>
                  </a:cubicBezTo>
                  <a:cubicBezTo>
                    <a:pt x="368" y="255"/>
                    <a:pt x="368" y="251"/>
                    <a:pt x="369" y="249"/>
                  </a:cubicBezTo>
                  <a:cubicBezTo>
                    <a:pt x="372" y="239"/>
                    <a:pt x="377" y="232"/>
                    <a:pt x="387" y="228"/>
                  </a:cubicBezTo>
                  <a:cubicBezTo>
                    <a:pt x="388" y="233"/>
                    <a:pt x="389" y="237"/>
                    <a:pt x="390" y="241"/>
                  </a:cubicBezTo>
                  <a:cubicBezTo>
                    <a:pt x="432" y="219"/>
                    <a:pt x="476" y="203"/>
                    <a:pt x="521" y="193"/>
                  </a:cubicBezTo>
                  <a:cubicBezTo>
                    <a:pt x="521" y="192"/>
                    <a:pt x="520" y="192"/>
                    <a:pt x="520" y="192"/>
                  </a:cubicBezTo>
                  <a:cubicBezTo>
                    <a:pt x="511" y="191"/>
                    <a:pt x="503" y="190"/>
                    <a:pt x="496" y="190"/>
                  </a:cubicBezTo>
                  <a:cubicBezTo>
                    <a:pt x="461" y="190"/>
                    <a:pt x="442" y="205"/>
                    <a:pt x="442" y="205"/>
                  </a:cubicBezTo>
                  <a:cubicBezTo>
                    <a:pt x="442" y="202"/>
                    <a:pt x="442" y="199"/>
                    <a:pt x="442" y="196"/>
                  </a:cubicBezTo>
                  <a:cubicBezTo>
                    <a:pt x="408" y="212"/>
                    <a:pt x="375" y="228"/>
                    <a:pt x="341" y="244"/>
                  </a:cubicBezTo>
                  <a:cubicBezTo>
                    <a:pt x="336" y="246"/>
                    <a:pt x="330" y="247"/>
                    <a:pt x="325" y="247"/>
                  </a:cubicBezTo>
                  <a:cubicBezTo>
                    <a:pt x="324" y="247"/>
                    <a:pt x="323" y="247"/>
                    <a:pt x="322" y="247"/>
                  </a:cubicBezTo>
                  <a:cubicBezTo>
                    <a:pt x="280" y="241"/>
                    <a:pt x="239" y="235"/>
                    <a:pt x="198" y="229"/>
                  </a:cubicBezTo>
                  <a:cubicBezTo>
                    <a:pt x="186" y="227"/>
                    <a:pt x="180" y="221"/>
                    <a:pt x="178" y="210"/>
                  </a:cubicBezTo>
                  <a:cubicBezTo>
                    <a:pt x="177" y="199"/>
                    <a:pt x="175" y="188"/>
                    <a:pt x="170" y="177"/>
                  </a:cubicBezTo>
                  <a:cubicBezTo>
                    <a:pt x="166" y="187"/>
                    <a:pt x="163" y="198"/>
                    <a:pt x="159" y="208"/>
                  </a:cubicBezTo>
                  <a:cubicBezTo>
                    <a:pt x="137" y="206"/>
                    <a:pt x="112" y="182"/>
                    <a:pt x="107" y="155"/>
                  </a:cubicBezTo>
                  <a:cubicBezTo>
                    <a:pt x="106" y="145"/>
                    <a:pt x="105" y="132"/>
                    <a:pt x="108" y="122"/>
                  </a:cubicBezTo>
                  <a:cubicBezTo>
                    <a:pt x="115" y="97"/>
                    <a:pt x="123" y="71"/>
                    <a:pt x="134" y="47"/>
                  </a:cubicBezTo>
                  <a:cubicBezTo>
                    <a:pt x="144" y="24"/>
                    <a:pt x="173" y="8"/>
                    <a:pt x="201" y="8"/>
                  </a:cubicBezTo>
                  <a:cubicBezTo>
                    <a:pt x="222" y="8"/>
                    <a:pt x="242" y="16"/>
                    <a:pt x="256" y="35"/>
                  </a:cubicBezTo>
                  <a:cubicBezTo>
                    <a:pt x="262" y="42"/>
                    <a:pt x="263" y="48"/>
                    <a:pt x="258" y="56"/>
                  </a:cubicBezTo>
                  <a:cubicBezTo>
                    <a:pt x="261" y="58"/>
                    <a:pt x="264" y="61"/>
                    <a:pt x="268" y="62"/>
                  </a:cubicBezTo>
                  <a:cubicBezTo>
                    <a:pt x="270" y="63"/>
                    <a:pt x="272" y="64"/>
                    <a:pt x="274" y="64"/>
                  </a:cubicBezTo>
                  <a:cubicBezTo>
                    <a:pt x="281" y="64"/>
                    <a:pt x="286" y="57"/>
                    <a:pt x="285" y="49"/>
                  </a:cubicBezTo>
                  <a:cubicBezTo>
                    <a:pt x="284" y="46"/>
                    <a:pt x="284" y="43"/>
                    <a:pt x="283" y="41"/>
                  </a:cubicBezTo>
                  <a:cubicBezTo>
                    <a:pt x="277" y="39"/>
                    <a:pt x="273" y="35"/>
                    <a:pt x="272" y="31"/>
                  </a:cubicBezTo>
                  <a:cubicBezTo>
                    <a:pt x="267" y="8"/>
                    <a:pt x="191" y="0"/>
                    <a:pt x="171"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0">
              <a:extLst>
                <a:ext uri="{FF2B5EF4-FFF2-40B4-BE49-F238E27FC236}">
                  <a16:creationId xmlns:a16="http://schemas.microsoft.com/office/drawing/2014/main" id="{EE479B91-79B7-4DEB-B9ED-FE29E36C572C}"/>
                </a:ext>
              </a:extLst>
            </p:cNvPr>
            <p:cNvSpPr>
              <a:spLocks/>
            </p:cNvSpPr>
            <p:nvPr/>
          </p:nvSpPr>
          <p:spPr bwMode="auto">
            <a:xfrm>
              <a:off x="1324" y="2641"/>
              <a:ext cx="342" cy="102"/>
            </a:xfrm>
            <a:custGeom>
              <a:avLst/>
              <a:gdLst>
                <a:gd name="T0" fmla="*/ 174 w 261"/>
                <a:gd name="T1" fmla="*/ 0 h 78"/>
                <a:gd name="T2" fmla="*/ 174 w 261"/>
                <a:gd name="T3" fmla="*/ 0 h 78"/>
                <a:gd name="T4" fmla="*/ 162 w 261"/>
                <a:gd name="T5" fmla="*/ 2 h 78"/>
                <a:gd name="T6" fmla="*/ 9 w 261"/>
                <a:gd name="T7" fmla="*/ 53 h 78"/>
                <a:gd name="T8" fmla="*/ 4 w 261"/>
                <a:gd name="T9" fmla="*/ 55 h 78"/>
                <a:gd name="T10" fmla="*/ 0 w 261"/>
                <a:gd name="T11" fmla="*/ 58 h 78"/>
                <a:gd name="T12" fmla="*/ 0 w 261"/>
                <a:gd name="T13" fmla="*/ 61 h 78"/>
                <a:gd name="T14" fmla="*/ 1 w 261"/>
                <a:gd name="T15" fmla="*/ 66 h 78"/>
                <a:gd name="T16" fmla="*/ 6 w 261"/>
                <a:gd name="T17" fmla="*/ 74 h 78"/>
                <a:gd name="T18" fmla="*/ 9 w 261"/>
                <a:gd name="T19" fmla="*/ 77 h 78"/>
                <a:gd name="T20" fmla="*/ 11 w 261"/>
                <a:gd name="T21" fmla="*/ 78 h 78"/>
                <a:gd name="T22" fmla="*/ 11 w 261"/>
                <a:gd name="T23" fmla="*/ 78 h 78"/>
                <a:gd name="T24" fmla="*/ 19 w 261"/>
                <a:gd name="T25" fmla="*/ 75 h 78"/>
                <a:gd name="T26" fmla="*/ 256 w 261"/>
                <a:gd name="T27" fmla="*/ 11 h 78"/>
                <a:gd name="T28" fmla="*/ 261 w 261"/>
                <a:gd name="T29" fmla="*/ 10 h 78"/>
                <a:gd name="T30" fmla="*/ 261 w 261"/>
                <a:gd name="T31" fmla="*/ 9 h 78"/>
                <a:gd name="T32" fmla="*/ 246 w 261"/>
                <a:gd name="T33" fmla="*/ 4 h 78"/>
                <a:gd name="T34" fmla="*/ 192 w 261"/>
                <a:gd name="T35" fmla="*/ 1 h 78"/>
                <a:gd name="T36" fmla="*/ 174 w 261"/>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78">
                  <a:moveTo>
                    <a:pt x="174" y="0"/>
                  </a:moveTo>
                  <a:cubicBezTo>
                    <a:pt x="174" y="0"/>
                    <a:pt x="174" y="0"/>
                    <a:pt x="174" y="0"/>
                  </a:cubicBezTo>
                  <a:cubicBezTo>
                    <a:pt x="170" y="0"/>
                    <a:pt x="166" y="1"/>
                    <a:pt x="162" y="2"/>
                  </a:cubicBezTo>
                  <a:cubicBezTo>
                    <a:pt x="111" y="18"/>
                    <a:pt x="60" y="36"/>
                    <a:pt x="9" y="53"/>
                  </a:cubicBezTo>
                  <a:cubicBezTo>
                    <a:pt x="7" y="54"/>
                    <a:pt x="5" y="54"/>
                    <a:pt x="4" y="55"/>
                  </a:cubicBezTo>
                  <a:cubicBezTo>
                    <a:pt x="2" y="56"/>
                    <a:pt x="1" y="57"/>
                    <a:pt x="0" y="58"/>
                  </a:cubicBezTo>
                  <a:cubicBezTo>
                    <a:pt x="0" y="59"/>
                    <a:pt x="0" y="60"/>
                    <a:pt x="0" y="61"/>
                  </a:cubicBezTo>
                  <a:cubicBezTo>
                    <a:pt x="0" y="62"/>
                    <a:pt x="0" y="64"/>
                    <a:pt x="1" y="66"/>
                  </a:cubicBezTo>
                  <a:cubicBezTo>
                    <a:pt x="3" y="70"/>
                    <a:pt x="4" y="72"/>
                    <a:pt x="6" y="74"/>
                  </a:cubicBezTo>
                  <a:cubicBezTo>
                    <a:pt x="7" y="76"/>
                    <a:pt x="8" y="77"/>
                    <a:pt x="9" y="77"/>
                  </a:cubicBezTo>
                  <a:cubicBezTo>
                    <a:pt x="10" y="77"/>
                    <a:pt x="10" y="78"/>
                    <a:pt x="11" y="78"/>
                  </a:cubicBezTo>
                  <a:cubicBezTo>
                    <a:pt x="11" y="78"/>
                    <a:pt x="11" y="78"/>
                    <a:pt x="11" y="78"/>
                  </a:cubicBezTo>
                  <a:cubicBezTo>
                    <a:pt x="13" y="78"/>
                    <a:pt x="15" y="77"/>
                    <a:pt x="19" y="75"/>
                  </a:cubicBezTo>
                  <a:cubicBezTo>
                    <a:pt x="94" y="39"/>
                    <a:pt x="173" y="16"/>
                    <a:pt x="256" y="11"/>
                  </a:cubicBezTo>
                  <a:cubicBezTo>
                    <a:pt x="257" y="11"/>
                    <a:pt x="259" y="10"/>
                    <a:pt x="261" y="10"/>
                  </a:cubicBezTo>
                  <a:cubicBezTo>
                    <a:pt x="261" y="10"/>
                    <a:pt x="261" y="10"/>
                    <a:pt x="261" y="9"/>
                  </a:cubicBezTo>
                  <a:cubicBezTo>
                    <a:pt x="256" y="7"/>
                    <a:pt x="251" y="5"/>
                    <a:pt x="246" y="4"/>
                  </a:cubicBezTo>
                  <a:cubicBezTo>
                    <a:pt x="228" y="3"/>
                    <a:pt x="210" y="2"/>
                    <a:pt x="192" y="1"/>
                  </a:cubicBezTo>
                  <a:cubicBezTo>
                    <a:pt x="186" y="1"/>
                    <a:pt x="180" y="0"/>
                    <a:pt x="17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1">
              <a:extLst>
                <a:ext uri="{FF2B5EF4-FFF2-40B4-BE49-F238E27FC236}">
                  <a16:creationId xmlns:a16="http://schemas.microsoft.com/office/drawing/2014/main" id="{20EC2D22-432A-496E-B748-57E17497924B}"/>
                </a:ext>
              </a:extLst>
            </p:cNvPr>
            <p:cNvSpPr>
              <a:spLocks noEditPoints="1"/>
            </p:cNvSpPr>
            <p:nvPr/>
          </p:nvSpPr>
          <p:spPr bwMode="auto">
            <a:xfrm>
              <a:off x="1317" y="2633"/>
              <a:ext cx="358" cy="118"/>
            </a:xfrm>
            <a:custGeom>
              <a:avLst/>
              <a:gdLst>
                <a:gd name="T0" fmla="*/ 17 w 274"/>
                <a:gd name="T1" fmla="*/ 84 h 90"/>
                <a:gd name="T2" fmla="*/ 17 w 274"/>
                <a:gd name="T3" fmla="*/ 84 h 90"/>
                <a:gd name="T4" fmla="*/ 15 w 274"/>
                <a:gd name="T5" fmla="*/ 83 h 90"/>
                <a:gd name="T6" fmla="*/ 12 w 274"/>
                <a:gd name="T7" fmla="*/ 80 h 90"/>
                <a:gd name="T8" fmla="*/ 7 w 274"/>
                <a:gd name="T9" fmla="*/ 72 h 90"/>
                <a:gd name="T10" fmla="*/ 6 w 274"/>
                <a:gd name="T11" fmla="*/ 67 h 90"/>
                <a:gd name="T12" fmla="*/ 6 w 274"/>
                <a:gd name="T13" fmla="*/ 64 h 90"/>
                <a:gd name="T14" fmla="*/ 10 w 274"/>
                <a:gd name="T15" fmla="*/ 61 h 90"/>
                <a:gd name="T16" fmla="*/ 15 w 274"/>
                <a:gd name="T17" fmla="*/ 59 h 90"/>
                <a:gd name="T18" fmla="*/ 168 w 274"/>
                <a:gd name="T19" fmla="*/ 8 h 90"/>
                <a:gd name="T20" fmla="*/ 180 w 274"/>
                <a:gd name="T21" fmla="*/ 6 h 90"/>
                <a:gd name="T22" fmla="*/ 180 w 274"/>
                <a:gd name="T23" fmla="*/ 6 h 90"/>
                <a:gd name="T24" fmla="*/ 198 w 274"/>
                <a:gd name="T25" fmla="*/ 7 h 90"/>
                <a:gd name="T26" fmla="*/ 252 w 274"/>
                <a:gd name="T27" fmla="*/ 10 h 90"/>
                <a:gd name="T28" fmla="*/ 267 w 274"/>
                <a:gd name="T29" fmla="*/ 15 h 90"/>
                <a:gd name="T30" fmla="*/ 267 w 274"/>
                <a:gd name="T31" fmla="*/ 16 h 90"/>
                <a:gd name="T32" fmla="*/ 262 w 274"/>
                <a:gd name="T33" fmla="*/ 17 h 90"/>
                <a:gd name="T34" fmla="*/ 25 w 274"/>
                <a:gd name="T35" fmla="*/ 81 h 90"/>
                <a:gd name="T36" fmla="*/ 17 w 274"/>
                <a:gd name="T37" fmla="*/ 84 h 90"/>
                <a:gd name="T38" fmla="*/ 180 w 274"/>
                <a:gd name="T39" fmla="*/ 0 h 90"/>
                <a:gd name="T40" fmla="*/ 166 w 274"/>
                <a:gd name="T41" fmla="*/ 2 h 90"/>
                <a:gd name="T42" fmla="*/ 14 w 274"/>
                <a:gd name="T43" fmla="*/ 53 h 90"/>
                <a:gd name="T44" fmla="*/ 5 w 274"/>
                <a:gd name="T45" fmla="*/ 57 h 90"/>
                <a:gd name="T46" fmla="*/ 1 w 274"/>
                <a:gd name="T47" fmla="*/ 61 h 90"/>
                <a:gd name="T48" fmla="*/ 0 w 274"/>
                <a:gd name="T49" fmla="*/ 67 h 90"/>
                <a:gd name="T50" fmla="*/ 2 w 274"/>
                <a:gd name="T51" fmla="*/ 75 h 90"/>
                <a:gd name="T52" fmla="*/ 8 w 274"/>
                <a:gd name="T53" fmla="*/ 86 h 90"/>
                <a:gd name="T54" fmla="*/ 12 w 274"/>
                <a:gd name="T55" fmla="*/ 89 h 90"/>
                <a:gd name="T56" fmla="*/ 17 w 274"/>
                <a:gd name="T57" fmla="*/ 90 h 90"/>
                <a:gd name="T58" fmla="*/ 17 w 274"/>
                <a:gd name="T59" fmla="*/ 90 h 90"/>
                <a:gd name="T60" fmla="*/ 28 w 274"/>
                <a:gd name="T61" fmla="*/ 86 h 90"/>
                <a:gd name="T62" fmla="*/ 262 w 274"/>
                <a:gd name="T63" fmla="*/ 23 h 90"/>
                <a:gd name="T64" fmla="*/ 271 w 274"/>
                <a:gd name="T65" fmla="*/ 21 h 90"/>
                <a:gd name="T66" fmla="*/ 272 w 274"/>
                <a:gd name="T67" fmla="*/ 20 h 90"/>
                <a:gd name="T68" fmla="*/ 273 w 274"/>
                <a:gd name="T69" fmla="*/ 19 h 90"/>
                <a:gd name="T70" fmla="*/ 274 w 274"/>
                <a:gd name="T71" fmla="*/ 14 h 90"/>
                <a:gd name="T72" fmla="*/ 274 w 274"/>
                <a:gd name="T73" fmla="*/ 11 h 90"/>
                <a:gd name="T74" fmla="*/ 272 w 274"/>
                <a:gd name="T75" fmla="*/ 11 h 90"/>
                <a:gd name="T76" fmla="*/ 253 w 274"/>
                <a:gd name="T77" fmla="*/ 4 h 90"/>
                <a:gd name="T78" fmla="*/ 199 w 274"/>
                <a:gd name="T79" fmla="*/ 1 h 90"/>
                <a:gd name="T80" fmla="*/ 180 w 274"/>
                <a:gd name="T8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4" h="90">
                  <a:moveTo>
                    <a:pt x="17" y="84"/>
                  </a:moveTo>
                  <a:cubicBezTo>
                    <a:pt x="17" y="84"/>
                    <a:pt x="17" y="84"/>
                    <a:pt x="17" y="84"/>
                  </a:cubicBezTo>
                  <a:cubicBezTo>
                    <a:pt x="16" y="84"/>
                    <a:pt x="16" y="83"/>
                    <a:pt x="15" y="83"/>
                  </a:cubicBezTo>
                  <a:cubicBezTo>
                    <a:pt x="14" y="83"/>
                    <a:pt x="13" y="82"/>
                    <a:pt x="12" y="80"/>
                  </a:cubicBezTo>
                  <a:cubicBezTo>
                    <a:pt x="10" y="78"/>
                    <a:pt x="9" y="76"/>
                    <a:pt x="7" y="72"/>
                  </a:cubicBezTo>
                  <a:cubicBezTo>
                    <a:pt x="6" y="70"/>
                    <a:pt x="6" y="68"/>
                    <a:pt x="6" y="67"/>
                  </a:cubicBezTo>
                  <a:cubicBezTo>
                    <a:pt x="6" y="66"/>
                    <a:pt x="6" y="65"/>
                    <a:pt x="6" y="64"/>
                  </a:cubicBezTo>
                  <a:cubicBezTo>
                    <a:pt x="7" y="63"/>
                    <a:pt x="8" y="62"/>
                    <a:pt x="10" y="61"/>
                  </a:cubicBezTo>
                  <a:cubicBezTo>
                    <a:pt x="11" y="60"/>
                    <a:pt x="13" y="60"/>
                    <a:pt x="15" y="59"/>
                  </a:cubicBezTo>
                  <a:cubicBezTo>
                    <a:pt x="66" y="42"/>
                    <a:pt x="117" y="24"/>
                    <a:pt x="168" y="8"/>
                  </a:cubicBezTo>
                  <a:cubicBezTo>
                    <a:pt x="172" y="7"/>
                    <a:pt x="176" y="6"/>
                    <a:pt x="180" y="6"/>
                  </a:cubicBezTo>
                  <a:cubicBezTo>
                    <a:pt x="180" y="6"/>
                    <a:pt x="180" y="6"/>
                    <a:pt x="180" y="6"/>
                  </a:cubicBezTo>
                  <a:cubicBezTo>
                    <a:pt x="186" y="6"/>
                    <a:pt x="192" y="7"/>
                    <a:pt x="198" y="7"/>
                  </a:cubicBezTo>
                  <a:cubicBezTo>
                    <a:pt x="216" y="8"/>
                    <a:pt x="234" y="9"/>
                    <a:pt x="252" y="10"/>
                  </a:cubicBezTo>
                  <a:cubicBezTo>
                    <a:pt x="257" y="11"/>
                    <a:pt x="262" y="13"/>
                    <a:pt x="267" y="15"/>
                  </a:cubicBezTo>
                  <a:cubicBezTo>
                    <a:pt x="267" y="16"/>
                    <a:pt x="267" y="16"/>
                    <a:pt x="267" y="16"/>
                  </a:cubicBezTo>
                  <a:cubicBezTo>
                    <a:pt x="265" y="16"/>
                    <a:pt x="263" y="17"/>
                    <a:pt x="262" y="17"/>
                  </a:cubicBezTo>
                  <a:cubicBezTo>
                    <a:pt x="179" y="22"/>
                    <a:pt x="100" y="45"/>
                    <a:pt x="25" y="81"/>
                  </a:cubicBezTo>
                  <a:cubicBezTo>
                    <a:pt x="21" y="83"/>
                    <a:pt x="19" y="84"/>
                    <a:pt x="17" y="84"/>
                  </a:cubicBezTo>
                  <a:moveTo>
                    <a:pt x="180" y="0"/>
                  </a:moveTo>
                  <a:cubicBezTo>
                    <a:pt x="175" y="0"/>
                    <a:pt x="171" y="1"/>
                    <a:pt x="166" y="2"/>
                  </a:cubicBezTo>
                  <a:cubicBezTo>
                    <a:pt x="115" y="18"/>
                    <a:pt x="64" y="36"/>
                    <a:pt x="14" y="53"/>
                  </a:cubicBezTo>
                  <a:cubicBezTo>
                    <a:pt x="10" y="54"/>
                    <a:pt x="7" y="55"/>
                    <a:pt x="5" y="57"/>
                  </a:cubicBezTo>
                  <a:cubicBezTo>
                    <a:pt x="3" y="59"/>
                    <a:pt x="2" y="60"/>
                    <a:pt x="1" y="61"/>
                  </a:cubicBezTo>
                  <a:cubicBezTo>
                    <a:pt x="0" y="63"/>
                    <a:pt x="0" y="65"/>
                    <a:pt x="0" y="67"/>
                  </a:cubicBezTo>
                  <a:cubicBezTo>
                    <a:pt x="0" y="69"/>
                    <a:pt x="0" y="72"/>
                    <a:pt x="2" y="75"/>
                  </a:cubicBezTo>
                  <a:cubicBezTo>
                    <a:pt x="4" y="80"/>
                    <a:pt x="6" y="83"/>
                    <a:pt x="8" y="86"/>
                  </a:cubicBezTo>
                  <a:cubicBezTo>
                    <a:pt x="9" y="87"/>
                    <a:pt x="11" y="88"/>
                    <a:pt x="12" y="89"/>
                  </a:cubicBezTo>
                  <a:cubicBezTo>
                    <a:pt x="14" y="89"/>
                    <a:pt x="15" y="90"/>
                    <a:pt x="17" y="90"/>
                  </a:cubicBezTo>
                  <a:cubicBezTo>
                    <a:pt x="17" y="90"/>
                    <a:pt x="17" y="90"/>
                    <a:pt x="17" y="90"/>
                  </a:cubicBezTo>
                  <a:cubicBezTo>
                    <a:pt x="20" y="90"/>
                    <a:pt x="24" y="88"/>
                    <a:pt x="28" y="86"/>
                  </a:cubicBezTo>
                  <a:cubicBezTo>
                    <a:pt x="102" y="50"/>
                    <a:pt x="180" y="28"/>
                    <a:pt x="262" y="23"/>
                  </a:cubicBezTo>
                  <a:cubicBezTo>
                    <a:pt x="266" y="23"/>
                    <a:pt x="269" y="21"/>
                    <a:pt x="271" y="21"/>
                  </a:cubicBezTo>
                  <a:cubicBezTo>
                    <a:pt x="272" y="20"/>
                    <a:pt x="272" y="20"/>
                    <a:pt x="272" y="20"/>
                  </a:cubicBezTo>
                  <a:cubicBezTo>
                    <a:pt x="273" y="19"/>
                    <a:pt x="273" y="19"/>
                    <a:pt x="273" y="19"/>
                  </a:cubicBezTo>
                  <a:cubicBezTo>
                    <a:pt x="273" y="17"/>
                    <a:pt x="273" y="16"/>
                    <a:pt x="274" y="14"/>
                  </a:cubicBezTo>
                  <a:cubicBezTo>
                    <a:pt x="274" y="11"/>
                    <a:pt x="274" y="11"/>
                    <a:pt x="274" y="11"/>
                  </a:cubicBezTo>
                  <a:cubicBezTo>
                    <a:pt x="272" y="11"/>
                    <a:pt x="272" y="11"/>
                    <a:pt x="272" y="11"/>
                  </a:cubicBezTo>
                  <a:cubicBezTo>
                    <a:pt x="266" y="9"/>
                    <a:pt x="260" y="5"/>
                    <a:pt x="253" y="4"/>
                  </a:cubicBezTo>
                  <a:cubicBezTo>
                    <a:pt x="235" y="3"/>
                    <a:pt x="217" y="2"/>
                    <a:pt x="199" y="1"/>
                  </a:cubicBezTo>
                  <a:cubicBezTo>
                    <a:pt x="193" y="1"/>
                    <a:pt x="186" y="0"/>
                    <a:pt x="18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2">
              <a:extLst>
                <a:ext uri="{FF2B5EF4-FFF2-40B4-BE49-F238E27FC236}">
                  <a16:creationId xmlns:a16="http://schemas.microsoft.com/office/drawing/2014/main" id="{DE782B2E-411F-4F40-83F9-57B516AB8018}"/>
                </a:ext>
              </a:extLst>
            </p:cNvPr>
            <p:cNvSpPr>
              <a:spLocks/>
            </p:cNvSpPr>
            <p:nvPr/>
          </p:nvSpPr>
          <p:spPr bwMode="auto">
            <a:xfrm>
              <a:off x="1424" y="2746"/>
              <a:ext cx="317" cy="77"/>
            </a:xfrm>
            <a:custGeom>
              <a:avLst/>
              <a:gdLst>
                <a:gd name="T0" fmla="*/ 224 w 243"/>
                <a:gd name="T1" fmla="*/ 0 h 59"/>
                <a:gd name="T2" fmla="*/ 216 w 243"/>
                <a:gd name="T3" fmla="*/ 1 h 59"/>
                <a:gd name="T4" fmla="*/ 171 w 243"/>
                <a:gd name="T5" fmla="*/ 7 h 59"/>
                <a:gd name="T6" fmla="*/ 7 w 243"/>
                <a:gd name="T7" fmla="*/ 44 h 59"/>
                <a:gd name="T8" fmla="*/ 3 w 243"/>
                <a:gd name="T9" fmla="*/ 47 h 59"/>
                <a:gd name="T10" fmla="*/ 0 w 243"/>
                <a:gd name="T11" fmla="*/ 50 h 59"/>
                <a:gd name="T12" fmla="*/ 4 w 243"/>
                <a:gd name="T13" fmla="*/ 54 h 59"/>
                <a:gd name="T14" fmla="*/ 10 w 243"/>
                <a:gd name="T15" fmla="*/ 59 h 59"/>
                <a:gd name="T16" fmla="*/ 12 w 243"/>
                <a:gd name="T17" fmla="*/ 59 h 59"/>
                <a:gd name="T18" fmla="*/ 12 w 243"/>
                <a:gd name="T19" fmla="*/ 59 h 59"/>
                <a:gd name="T20" fmla="*/ 20 w 243"/>
                <a:gd name="T21" fmla="*/ 57 h 59"/>
                <a:gd name="T22" fmla="*/ 42 w 243"/>
                <a:gd name="T23" fmla="*/ 50 h 59"/>
                <a:gd name="T24" fmla="*/ 168 w 243"/>
                <a:gd name="T25" fmla="*/ 30 h 59"/>
                <a:gd name="T26" fmla="*/ 243 w 243"/>
                <a:gd name="T27" fmla="*/ 9 h 59"/>
                <a:gd name="T28" fmla="*/ 235 w 243"/>
                <a:gd name="T29" fmla="*/ 2 h 59"/>
                <a:gd name="T30" fmla="*/ 224 w 243"/>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59">
                  <a:moveTo>
                    <a:pt x="224" y="0"/>
                  </a:moveTo>
                  <a:cubicBezTo>
                    <a:pt x="222" y="0"/>
                    <a:pt x="219" y="0"/>
                    <a:pt x="216" y="1"/>
                  </a:cubicBezTo>
                  <a:cubicBezTo>
                    <a:pt x="201" y="3"/>
                    <a:pt x="186" y="5"/>
                    <a:pt x="171" y="7"/>
                  </a:cubicBezTo>
                  <a:cubicBezTo>
                    <a:pt x="115" y="15"/>
                    <a:pt x="60" y="25"/>
                    <a:pt x="7" y="44"/>
                  </a:cubicBezTo>
                  <a:cubicBezTo>
                    <a:pt x="6" y="44"/>
                    <a:pt x="5" y="46"/>
                    <a:pt x="3" y="47"/>
                  </a:cubicBezTo>
                  <a:cubicBezTo>
                    <a:pt x="2" y="48"/>
                    <a:pt x="1" y="49"/>
                    <a:pt x="0" y="50"/>
                  </a:cubicBezTo>
                  <a:cubicBezTo>
                    <a:pt x="1" y="52"/>
                    <a:pt x="3" y="53"/>
                    <a:pt x="4" y="54"/>
                  </a:cubicBezTo>
                  <a:cubicBezTo>
                    <a:pt x="6" y="56"/>
                    <a:pt x="8" y="58"/>
                    <a:pt x="10" y="59"/>
                  </a:cubicBezTo>
                  <a:cubicBezTo>
                    <a:pt x="10" y="59"/>
                    <a:pt x="11" y="59"/>
                    <a:pt x="12" y="59"/>
                  </a:cubicBezTo>
                  <a:cubicBezTo>
                    <a:pt x="12" y="59"/>
                    <a:pt x="12" y="59"/>
                    <a:pt x="12" y="59"/>
                  </a:cubicBezTo>
                  <a:cubicBezTo>
                    <a:pt x="14" y="59"/>
                    <a:pt x="17" y="58"/>
                    <a:pt x="20" y="57"/>
                  </a:cubicBezTo>
                  <a:cubicBezTo>
                    <a:pt x="27" y="55"/>
                    <a:pt x="34" y="52"/>
                    <a:pt x="42" y="50"/>
                  </a:cubicBezTo>
                  <a:cubicBezTo>
                    <a:pt x="83" y="36"/>
                    <a:pt x="126" y="34"/>
                    <a:pt x="168" y="30"/>
                  </a:cubicBezTo>
                  <a:cubicBezTo>
                    <a:pt x="194" y="28"/>
                    <a:pt x="219" y="23"/>
                    <a:pt x="243" y="9"/>
                  </a:cubicBezTo>
                  <a:cubicBezTo>
                    <a:pt x="240" y="6"/>
                    <a:pt x="238" y="4"/>
                    <a:pt x="235" y="2"/>
                  </a:cubicBezTo>
                  <a:cubicBezTo>
                    <a:pt x="232" y="1"/>
                    <a:pt x="228" y="0"/>
                    <a:pt x="22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63">
              <a:extLst>
                <a:ext uri="{FF2B5EF4-FFF2-40B4-BE49-F238E27FC236}">
                  <a16:creationId xmlns:a16="http://schemas.microsoft.com/office/drawing/2014/main" id="{AD85A924-1197-43E7-926F-E239B365A8DD}"/>
                </a:ext>
              </a:extLst>
            </p:cNvPr>
            <p:cNvSpPr>
              <a:spLocks noEditPoints="1"/>
            </p:cNvSpPr>
            <p:nvPr/>
          </p:nvSpPr>
          <p:spPr bwMode="auto">
            <a:xfrm>
              <a:off x="1412" y="2738"/>
              <a:ext cx="340" cy="92"/>
            </a:xfrm>
            <a:custGeom>
              <a:avLst/>
              <a:gdLst>
                <a:gd name="T0" fmla="*/ 256 w 260"/>
                <a:gd name="T1" fmla="*/ 16 h 71"/>
                <a:gd name="T2" fmla="*/ 256 w 260"/>
                <a:gd name="T3" fmla="*/ 16 h 71"/>
                <a:gd name="T4" fmla="*/ 254 w 260"/>
                <a:gd name="T5" fmla="*/ 13 h 71"/>
                <a:gd name="T6" fmla="*/ 256 w 260"/>
                <a:gd name="T7" fmla="*/ 16 h 71"/>
                <a:gd name="T8" fmla="*/ 259 w 260"/>
                <a:gd name="T9" fmla="*/ 15 h 71"/>
                <a:gd name="T10" fmla="*/ 256 w 260"/>
                <a:gd name="T11" fmla="*/ 16 h 71"/>
                <a:gd name="T12" fmla="*/ 9 w 260"/>
                <a:gd name="T13" fmla="*/ 56 h 71"/>
                <a:gd name="T14" fmla="*/ 12 w 260"/>
                <a:gd name="T15" fmla="*/ 53 h 71"/>
                <a:gd name="T16" fmla="*/ 16 w 260"/>
                <a:gd name="T17" fmla="*/ 50 h 71"/>
                <a:gd name="T18" fmla="*/ 180 w 260"/>
                <a:gd name="T19" fmla="*/ 13 h 71"/>
                <a:gd name="T20" fmla="*/ 225 w 260"/>
                <a:gd name="T21" fmla="*/ 7 h 71"/>
                <a:gd name="T22" fmla="*/ 233 w 260"/>
                <a:gd name="T23" fmla="*/ 6 h 71"/>
                <a:gd name="T24" fmla="*/ 244 w 260"/>
                <a:gd name="T25" fmla="*/ 8 h 71"/>
                <a:gd name="T26" fmla="*/ 252 w 260"/>
                <a:gd name="T27" fmla="*/ 15 h 71"/>
                <a:gd name="T28" fmla="*/ 177 w 260"/>
                <a:gd name="T29" fmla="*/ 36 h 71"/>
                <a:gd name="T30" fmla="*/ 51 w 260"/>
                <a:gd name="T31" fmla="*/ 56 h 71"/>
                <a:gd name="T32" fmla="*/ 29 w 260"/>
                <a:gd name="T33" fmla="*/ 63 h 71"/>
                <a:gd name="T34" fmla="*/ 21 w 260"/>
                <a:gd name="T35" fmla="*/ 65 h 71"/>
                <a:gd name="T36" fmla="*/ 21 w 260"/>
                <a:gd name="T37" fmla="*/ 65 h 71"/>
                <a:gd name="T38" fmla="*/ 19 w 260"/>
                <a:gd name="T39" fmla="*/ 65 h 71"/>
                <a:gd name="T40" fmla="*/ 13 w 260"/>
                <a:gd name="T41" fmla="*/ 60 h 71"/>
                <a:gd name="T42" fmla="*/ 9 w 260"/>
                <a:gd name="T43" fmla="*/ 56 h 71"/>
                <a:gd name="T44" fmla="*/ 233 w 260"/>
                <a:gd name="T45" fmla="*/ 0 h 71"/>
                <a:gd name="T46" fmla="*/ 224 w 260"/>
                <a:gd name="T47" fmla="*/ 1 h 71"/>
                <a:gd name="T48" fmla="*/ 179 w 260"/>
                <a:gd name="T49" fmla="*/ 7 h 71"/>
                <a:gd name="T50" fmla="*/ 14 w 260"/>
                <a:gd name="T51" fmla="*/ 44 h 71"/>
                <a:gd name="T52" fmla="*/ 8 w 260"/>
                <a:gd name="T53" fmla="*/ 49 h 71"/>
                <a:gd name="T54" fmla="*/ 3 w 260"/>
                <a:gd name="T55" fmla="*/ 54 h 71"/>
                <a:gd name="T56" fmla="*/ 0 w 260"/>
                <a:gd name="T57" fmla="*/ 56 h 71"/>
                <a:gd name="T58" fmla="*/ 3 w 260"/>
                <a:gd name="T59" fmla="*/ 58 h 71"/>
                <a:gd name="T60" fmla="*/ 9 w 260"/>
                <a:gd name="T61" fmla="*/ 65 h 71"/>
                <a:gd name="T62" fmla="*/ 16 w 260"/>
                <a:gd name="T63" fmla="*/ 70 h 71"/>
                <a:gd name="T64" fmla="*/ 21 w 260"/>
                <a:gd name="T65" fmla="*/ 71 h 71"/>
                <a:gd name="T66" fmla="*/ 31 w 260"/>
                <a:gd name="T67" fmla="*/ 69 h 71"/>
                <a:gd name="T68" fmla="*/ 53 w 260"/>
                <a:gd name="T69" fmla="*/ 62 h 71"/>
                <a:gd name="T70" fmla="*/ 177 w 260"/>
                <a:gd name="T71" fmla="*/ 42 h 71"/>
                <a:gd name="T72" fmla="*/ 258 w 260"/>
                <a:gd name="T73" fmla="*/ 19 h 71"/>
                <a:gd name="T74" fmla="*/ 260 w 260"/>
                <a:gd name="T75" fmla="*/ 17 h 71"/>
                <a:gd name="T76" fmla="*/ 259 w 260"/>
                <a:gd name="T77" fmla="*/ 15 h 71"/>
                <a:gd name="T78" fmla="*/ 247 w 260"/>
                <a:gd name="T79" fmla="*/ 3 h 71"/>
                <a:gd name="T80" fmla="*/ 233 w 260"/>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71">
                  <a:moveTo>
                    <a:pt x="256" y="16"/>
                  </a:moveTo>
                  <a:cubicBezTo>
                    <a:pt x="256" y="16"/>
                    <a:pt x="256" y="16"/>
                    <a:pt x="256" y="16"/>
                  </a:cubicBezTo>
                  <a:cubicBezTo>
                    <a:pt x="254" y="13"/>
                    <a:pt x="254" y="13"/>
                    <a:pt x="254" y="13"/>
                  </a:cubicBezTo>
                  <a:cubicBezTo>
                    <a:pt x="256" y="16"/>
                    <a:pt x="256" y="16"/>
                    <a:pt x="256" y="16"/>
                  </a:cubicBezTo>
                  <a:cubicBezTo>
                    <a:pt x="259" y="15"/>
                    <a:pt x="259" y="15"/>
                    <a:pt x="259" y="15"/>
                  </a:cubicBezTo>
                  <a:cubicBezTo>
                    <a:pt x="256" y="16"/>
                    <a:pt x="256" y="16"/>
                    <a:pt x="256" y="16"/>
                  </a:cubicBezTo>
                  <a:moveTo>
                    <a:pt x="9" y="56"/>
                  </a:moveTo>
                  <a:cubicBezTo>
                    <a:pt x="10" y="55"/>
                    <a:pt x="11" y="54"/>
                    <a:pt x="12" y="53"/>
                  </a:cubicBezTo>
                  <a:cubicBezTo>
                    <a:pt x="14" y="52"/>
                    <a:pt x="15" y="50"/>
                    <a:pt x="16" y="50"/>
                  </a:cubicBezTo>
                  <a:cubicBezTo>
                    <a:pt x="69" y="31"/>
                    <a:pt x="124" y="21"/>
                    <a:pt x="180" y="13"/>
                  </a:cubicBezTo>
                  <a:cubicBezTo>
                    <a:pt x="195" y="11"/>
                    <a:pt x="210" y="9"/>
                    <a:pt x="225" y="7"/>
                  </a:cubicBezTo>
                  <a:cubicBezTo>
                    <a:pt x="228" y="6"/>
                    <a:pt x="231" y="6"/>
                    <a:pt x="233" y="6"/>
                  </a:cubicBezTo>
                  <a:cubicBezTo>
                    <a:pt x="237" y="6"/>
                    <a:pt x="241" y="7"/>
                    <a:pt x="244" y="8"/>
                  </a:cubicBezTo>
                  <a:cubicBezTo>
                    <a:pt x="247" y="10"/>
                    <a:pt x="249" y="12"/>
                    <a:pt x="252" y="15"/>
                  </a:cubicBezTo>
                  <a:cubicBezTo>
                    <a:pt x="228" y="29"/>
                    <a:pt x="203" y="34"/>
                    <a:pt x="177" y="36"/>
                  </a:cubicBezTo>
                  <a:cubicBezTo>
                    <a:pt x="135" y="40"/>
                    <a:pt x="92" y="42"/>
                    <a:pt x="51" y="56"/>
                  </a:cubicBezTo>
                  <a:cubicBezTo>
                    <a:pt x="43" y="58"/>
                    <a:pt x="36" y="61"/>
                    <a:pt x="29" y="63"/>
                  </a:cubicBezTo>
                  <a:cubicBezTo>
                    <a:pt x="26" y="64"/>
                    <a:pt x="23" y="65"/>
                    <a:pt x="21" y="65"/>
                  </a:cubicBezTo>
                  <a:cubicBezTo>
                    <a:pt x="21" y="65"/>
                    <a:pt x="21" y="65"/>
                    <a:pt x="21" y="65"/>
                  </a:cubicBezTo>
                  <a:cubicBezTo>
                    <a:pt x="20" y="65"/>
                    <a:pt x="19" y="65"/>
                    <a:pt x="19" y="65"/>
                  </a:cubicBezTo>
                  <a:cubicBezTo>
                    <a:pt x="17" y="64"/>
                    <a:pt x="15" y="62"/>
                    <a:pt x="13" y="60"/>
                  </a:cubicBezTo>
                  <a:cubicBezTo>
                    <a:pt x="12" y="59"/>
                    <a:pt x="10" y="58"/>
                    <a:pt x="9" y="56"/>
                  </a:cubicBezTo>
                  <a:moveTo>
                    <a:pt x="233" y="0"/>
                  </a:moveTo>
                  <a:cubicBezTo>
                    <a:pt x="230" y="0"/>
                    <a:pt x="227" y="0"/>
                    <a:pt x="224" y="1"/>
                  </a:cubicBezTo>
                  <a:cubicBezTo>
                    <a:pt x="209" y="3"/>
                    <a:pt x="194" y="5"/>
                    <a:pt x="179" y="7"/>
                  </a:cubicBezTo>
                  <a:cubicBezTo>
                    <a:pt x="123" y="15"/>
                    <a:pt x="68" y="25"/>
                    <a:pt x="14" y="44"/>
                  </a:cubicBezTo>
                  <a:cubicBezTo>
                    <a:pt x="12" y="45"/>
                    <a:pt x="9" y="47"/>
                    <a:pt x="8" y="49"/>
                  </a:cubicBezTo>
                  <a:cubicBezTo>
                    <a:pt x="6" y="51"/>
                    <a:pt x="4" y="53"/>
                    <a:pt x="3" y="54"/>
                  </a:cubicBezTo>
                  <a:cubicBezTo>
                    <a:pt x="0" y="56"/>
                    <a:pt x="0" y="56"/>
                    <a:pt x="0" y="56"/>
                  </a:cubicBezTo>
                  <a:cubicBezTo>
                    <a:pt x="3" y="58"/>
                    <a:pt x="3" y="58"/>
                    <a:pt x="3" y="58"/>
                  </a:cubicBezTo>
                  <a:cubicBezTo>
                    <a:pt x="4" y="60"/>
                    <a:pt x="6" y="63"/>
                    <a:pt x="9" y="65"/>
                  </a:cubicBezTo>
                  <a:cubicBezTo>
                    <a:pt x="11" y="67"/>
                    <a:pt x="13" y="69"/>
                    <a:pt x="16" y="70"/>
                  </a:cubicBezTo>
                  <a:cubicBezTo>
                    <a:pt x="17" y="71"/>
                    <a:pt x="19" y="71"/>
                    <a:pt x="21" y="71"/>
                  </a:cubicBezTo>
                  <a:cubicBezTo>
                    <a:pt x="24" y="71"/>
                    <a:pt x="28" y="70"/>
                    <a:pt x="31" y="69"/>
                  </a:cubicBezTo>
                  <a:cubicBezTo>
                    <a:pt x="38" y="67"/>
                    <a:pt x="45" y="64"/>
                    <a:pt x="53" y="62"/>
                  </a:cubicBezTo>
                  <a:cubicBezTo>
                    <a:pt x="93" y="48"/>
                    <a:pt x="135" y="46"/>
                    <a:pt x="177" y="42"/>
                  </a:cubicBezTo>
                  <a:cubicBezTo>
                    <a:pt x="205" y="40"/>
                    <a:pt x="232" y="34"/>
                    <a:pt x="258" y="19"/>
                  </a:cubicBezTo>
                  <a:cubicBezTo>
                    <a:pt x="260" y="17"/>
                    <a:pt x="260" y="17"/>
                    <a:pt x="260" y="17"/>
                  </a:cubicBezTo>
                  <a:cubicBezTo>
                    <a:pt x="259" y="15"/>
                    <a:pt x="259" y="15"/>
                    <a:pt x="259" y="15"/>
                  </a:cubicBezTo>
                  <a:cubicBezTo>
                    <a:pt x="256" y="9"/>
                    <a:pt x="252" y="5"/>
                    <a:pt x="247" y="3"/>
                  </a:cubicBezTo>
                  <a:cubicBezTo>
                    <a:pt x="243" y="1"/>
                    <a:pt x="238" y="0"/>
                    <a:pt x="233"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4">
              <a:extLst>
                <a:ext uri="{FF2B5EF4-FFF2-40B4-BE49-F238E27FC236}">
                  <a16:creationId xmlns:a16="http://schemas.microsoft.com/office/drawing/2014/main" id="{56E0B15B-3793-42BA-87EA-D8500CEB5DE8}"/>
                </a:ext>
              </a:extLst>
            </p:cNvPr>
            <p:cNvSpPr>
              <a:spLocks/>
            </p:cNvSpPr>
            <p:nvPr/>
          </p:nvSpPr>
          <p:spPr bwMode="auto">
            <a:xfrm>
              <a:off x="1494" y="2779"/>
              <a:ext cx="341" cy="74"/>
            </a:xfrm>
            <a:custGeom>
              <a:avLst/>
              <a:gdLst>
                <a:gd name="T0" fmla="*/ 261 w 261"/>
                <a:gd name="T1" fmla="*/ 0 h 56"/>
                <a:gd name="T2" fmla="*/ 221 w 261"/>
                <a:gd name="T3" fmla="*/ 8 h 56"/>
                <a:gd name="T4" fmla="*/ 153 w 261"/>
                <a:gd name="T5" fmla="*/ 23 h 56"/>
                <a:gd name="T6" fmla="*/ 15 w 261"/>
                <a:gd name="T7" fmla="*/ 42 h 56"/>
                <a:gd name="T8" fmla="*/ 6 w 261"/>
                <a:gd name="T9" fmla="*/ 44 h 56"/>
                <a:gd name="T10" fmla="*/ 1 w 261"/>
                <a:gd name="T11" fmla="*/ 46 h 56"/>
                <a:gd name="T12" fmla="*/ 0 w 261"/>
                <a:gd name="T13" fmla="*/ 49 h 56"/>
                <a:gd name="T14" fmla="*/ 0 w 261"/>
                <a:gd name="T15" fmla="*/ 51 h 56"/>
                <a:gd name="T16" fmla="*/ 2 w 261"/>
                <a:gd name="T17" fmla="*/ 55 h 56"/>
                <a:gd name="T18" fmla="*/ 8 w 261"/>
                <a:gd name="T19" fmla="*/ 56 h 56"/>
                <a:gd name="T20" fmla="*/ 8 w 261"/>
                <a:gd name="T21" fmla="*/ 56 h 56"/>
                <a:gd name="T22" fmla="*/ 8 w 261"/>
                <a:gd name="T23" fmla="*/ 56 h 56"/>
                <a:gd name="T24" fmla="*/ 18 w 261"/>
                <a:gd name="T25" fmla="*/ 55 h 56"/>
                <a:gd name="T26" fmla="*/ 163 w 261"/>
                <a:gd name="T27" fmla="*/ 38 h 56"/>
                <a:gd name="T28" fmla="*/ 261 w 261"/>
                <a:gd name="T29" fmla="*/ 0 h 56"/>
                <a:gd name="T30" fmla="*/ 261 w 261"/>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56">
                  <a:moveTo>
                    <a:pt x="261" y="0"/>
                  </a:moveTo>
                  <a:cubicBezTo>
                    <a:pt x="247" y="2"/>
                    <a:pt x="233" y="3"/>
                    <a:pt x="221" y="8"/>
                  </a:cubicBezTo>
                  <a:cubicBezTo>
                    <a:pt x="199" y="17"/>
                    <a:pt x="176" y="21"/>
                    <a:pt x="153" y="23"/>
                  </a:cubicBezTo>
                  <a:cubicBezTo>
                    <a:pt x="106" y="26"/>
                    <a:pt x="60" y="28"/>
                    <a:pt x="15" y="42"/>
                  </a:cubicBezTo>
                  <a:cubicBezTo>
                    <a:pt x="12" y="42"/>
                    <a:pt x="9" y="43"/>
                    <a:pt x="6" y="44"/>
                  </a:cubicBezTo>
                  <a:cubicBezTo>
                    <a:pt x="4" y="44"/>
                    <a:pt x="2" y="45"/>
                    <a:pt x="1" y="46"/>
                  </a:cubicBezTo>
                  <a:cubicBezTo>
                    <a:pt x="0" y="47"/>
                    <a:pt x="0" y="48"/>
                    <a:pt x="0" y="49"/>
                  </a:cubicBezTo>
                  <a:cubicBezTo>
                    <a:pt x="0" y="50"/>
                    <a:pt x="0" y="50"/>
                    <a:pt x="0" y="51"/>
                  </a:cubicBezTo>
                  <a:cubicBezTo>
                    <a:pt x="0" y="54"/>
                    <a:pt x="1" y="55"/>
                    <a:pt x="2" y="55"/>
                  </a:cubicBezTo>
                  <a:cubicBezTo>
                    <a:pt x="4" y="56"/>
                    <a:pt x="5" y="56"/>
                    <a:pt x="8" y="56"/>
                  </a:cubicBezTo>
                  <a:cubicBezTo>
                    <a:pt x="8" y="56"/>
                    <a:pt x="8" y="56"/>
                    <a:pt x="8" y="56"/>
                  </a:cubicBezTo>
                  <a:cubicBezTo>
                    <a:pt x="8" y="56"/>
                    <a:pt x="8" y="56"/>
                    <a:pt x="8" y="56"/>
                  </a:cubicBezTo>
                  <a:cubicBezTo>
                    <a:pt x="11" y="56"/>
                    <a:pt x="14" y="56"/>
                    <a:pt x="18" y="55"/>
                  </a:cubicBezTo>
                  <a:cubicBezTo>
                    <a:pt x="66" y="50"/>
                    <a:pt x="115" y="44"/>
                    <a:pt x="163" y="38"/>
                  </a:cubicBezTo>
                  <a:cubicBezTo>
                    <a:pt x="198" y="33"/>
                    <a:pt x="230" y="17"/>
                    <a:pt x="261" y="0"/>
                  </a:cubicBezTo>
                  <a:cubicBezTo>
                    <a:pt x="261" y="0"/>
                    <a:pt x="261" y="0"/>
                    <a:pt x="261"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5">
              <a:extLst>
                <a:ext uri="{FF2B5EF4-FFF2-40B4-BE49-F238E27FC236}">
                  <a16:creationId xmlns:a16="http://schemas.microsoft.com/office/drawing/2014/main" id="{FF887F73-6442-4732-8A7C-7D48A4E78F1E}"/>
                </a:ext>
              </a:extLst>
            </p:cNvPr>
            <p:cNvSpPr>
              <a:spLocks noEditPoints="1"/>
            </p:cNvSpPr>
            <p:nvPr/>
          </p:nvSpPr>
          <p:spPr bwMode="auto">
            <a:xfrm>
              <a:off x="1486" y="2770"/>
              <a:ext cx="359" cy="92"/>
            </a:xfrm>
            <a:custGeom>
              <a:avLst/>
              <a:gdLst>
                <a:gd name="T0" fmla="*/ 14 w 274"/>
                <a:gd name="T1" fmla="*/ 63 h 70"/>
                <a:gd name="T2" fmla="*/ 8 w 274"/>
                <a:gd name="T3" fmla="*/ 62 h 70"/>
                <a:gd name="T4" fmla="*/ 6 w 274"/>
                <a:gd name="T5" fmla="*/ 58 h 70"/>
                <a:gd name="T6" fmla="*/ 6 w 274"/>
                <a:gd name="T7" fmla="*/ 56 h 70"/>
                <a:gd name="T8" fmla="*/ 7 w 274"/>
                <a:gd name="T9" fmla="*/ 53 h 70"/>
                <a:gd name="T10" fmla="*/ 12 w 274"/>
                <a:gd name="T11" fmla="*/ 51 h 70"/>
                <a:gd name="T12" fmla="*/ 21 w 274"/>
                <a:gd name="T13" fmla="*/ 49 h 70"/>
                <a:gd name="T14" fmla="*/ 159 w 274"/>
                <a:gd name="T15" fmla="*/ 30 h 70"/>
                <a:gd name="T16" fmla="*/ 227 w 274"/>
                <a:gd name="T17" fmla="*/ 15 h 70"/>
                <a:gd name="T18" fmla="*/ 267 w 274"/>
                <a:gd name="T19" fmla="*/ 7 h 70"/>
                <a:gd name="T20" fmla="*/ 267 w 274"/>
                <a:gd name="T21" fmla="*/ 7 h 70"/>
                <a:gd name="T22" fmla="*/ 169 w 274"/>
                <a:gd name="T23" fmla="*/ 45 h 70"/>
                <a:gd name="T24" fmla="*/ 24 w 274"/>
                <a:gd name="T25" fmla="*/ 62 h 70"/>
                <a:gd name="T26" fmla="*/ 14 w 274"/>
                <a:gd name="T27" fmla="*/ 63 h 70"/>
                <a:gd name="T28" fmla="*/ 14 w 274"/>
                <a:gd name="T29" fmla="*/ 63 h 70"/>
                <a:gd name="T30" fmla="*/ 14 w 274"/>
                <a:gd name="T31" fmla="*/ 63 h 70"/>
                <a:gd name="T32" fmla="*/ 270 w 274"/>
                <a:gd name="T33" fmla="*/ 7 h 70"/>
                <a:gd name="T34" fmla="*/ 270 w 274"/>
                <a:gd name="T35" fmla="*/ 7 h 70"/>
                <a:gd name="T36" fmla="*/ 271 w 274"/>
                <a:gd name="T37" fmla="*/ 9 h 70"/>
                <a:gd name="T38" fmla="*/ 274 w 274"/>
                <a:gd name="T39" fmla="*/ 8 h 70"/>
                <a:gd name="T40" fmla="*/ 271 w 274"/>
                <a:gd name="T41" fmla="*/ 9 h 70"/>
                <a:gd name="T42" fmla="*/ 270 w 274"/>
                <a:gd name="T43" fmla="*/ 7 h 70"/>
                <a:gd name="T44" fmla="*/ 271 w 274"/>
                <a:gd name="T45" fmla="*/ 0 h 70"/>
                <a:gd name="T46" fmla="*/ 269 w 274"/>
                <a:gd name="T47" fmla="*/ 1 h 70"/>
                <a:gd name="T48" fmla="*/ 224 w 274"/>
                <a:gd name="T49" fmla="*/ 9 h 70"/>
                <a:gd name="T50" fmla="*/ 159 w 274"/>
                <a:gd name="T51" fmla="*/ 24 h 70"/>
                <a:gd name="T52" fmla="*/ 19 w 274"/>
                <a:gd name="T53" fmla="*/ 43 h 70"/>
                <a:gd name="T54" fmla="*/ 8 w 274"/>
                <a:gd name="T55" fmla="*/ 46 h 70"/>
                <a:gd name="T56" fmla="*/ 2 w 274"/>
                <a:gd name="T57" fmla="*/ 49 h 70"/>
                <a:gd name="T58" fmla="*/ 0 w 274"/>
                <a:gd name="T59" fmla="*/ 56 h 70"/>
                <a:gd name="T60" fmla="*/ 0 w 274"/>
                <a:gd name="T61" fmla="*/ 59 h 70"/>
                <a:gd name="T62" fmla="*/ 5 w 274"/>
                <a:gd name="T63" fmla="*/ 67 h 70"/>
                <a:gd name="T64" fmla="*/ 14 w 274"/>
                <a:gd name="T65" fmla="*/ 70 h 70"/>
                <a:gd name="T66" fmla="*/ 24 w 274"/>
                <a:gd name="T67" fmla="*/ 68 h 70"/>
                <a:gd name="T68" fmla="*/ 170 w 274"/>
                <a:gd name="T69" fmla="*/ 51 h 70"/>
                <a:gd name="T70" fmla="*/ 272 w 274"/>
                <a:gd name="T71" fmla="*/ 11 h 70"/>
                <a:gd name="T72" fmla="*/ 274 w 274"/>
                <a:gd name="T73" fmla="*/ 10 h 70"/>
                <a:gd name="T74" fmla="*/ 274 w 274"/>
                <a:gd name="T75" fmla="*/ 8 h 70"/>
                <a:gd name="T76" fmla="*/ 272 w 274"/>
                <a:gd name="T77" fmla="*/ 3 h 70"/>
                <a:gd name="T78" fmla="*/ 271 w 274"/>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70">
                  <a:moveTo>
                    <a:pt x="14" y="63"/>
                  </a:moveTo>
                  <a:cubicBezTo>
                    <a:pt x="11" y="63"/>
                    <a:pt x="10" y="63"/>
                    <a:pt x="8" y="62"/>
                  </a:cubicBezTo>
                  <a:cubicBezTo>
                    <a:pt x="7" y="62"/>
                    <a:pt x="6" y="61"/>
                    <a:pt x="6" y="58"/>
                  </a:cubicBezTo>
                  <a:cubicBezTo>
                    <a:pt x="6" y="57"/>
                    <a:pt x="6" y="57"/>
                    <a:pt x="6" y="56"/>
                  </a:cubicBezTo>
                  <a:cubicBezTo>
                    <a:pt x="6" y="55"/>
                    <a:pt x="6" y="54"/>
                    <a:pt x="7" y="53"/>
                  </a:cubicBezTo>
                  <a:cubicBezTo>
                    <a:pt x="8" y="52"/>
                    <a:pt x="10" y="51"/>
                    <a:pt x="12" y="51"/>
                  </a:cubicBezTo>
                  <a:cubicBezTo>
                    <a:pt x="15" y="50"/>
                    <a:pt x="18" y="49"/>
                    <a:pt x="21" y="49"/>
                  </a:cubicBezTo>
                  <a:cubicBezTo>
                    <a:pt x="66" y="35"/>
                    <a:pt x="112" y="33"/>
                    <a:pt x="159" y="30"/>
                  </a:cubicBezTo>
                  <a:cubicBezTo>
                    <a:pt x="182" y="28"/>
                    <a:pt x="205" y="24"/>
                    <a:pt x="227" y="15"/>
                  </a:cubicBezTo>
                  <a:cubicBezTo>
                    <a:pt x="239" y="10"/>
                    <a:pt x="253" y="9"/>
                    <a:pt x="267" y="7"/>
                  </a:cubicBezTo>
                  <a:cubicBezTo>
                    <a:pt x="267" y="7"/>
                    <a:pt x="267" y="7"/>
                    <a:pt x="267" y="7"/>
                  </a:cubicBezTo>
                  <a:cubicBezTo>
                    <a:pt x="236" y="24"/>
                    <a:pt x="204" y="40"/>
                    <a:pt x="169" y="45"/>
                  </a:cubicBezTo>
                  <a:cubicBezTo>
                    <a:pt x="121" y="51"/>
                    <a:pt x="72" y="57"/>
                    <a:pt x="24" y="62"/>
                  </a:cubicBezTo>
                  <a:cubicBezTo>
                    <a:pt x="20" y="63"/>
                    <a:pt x="17" y="63"/>
                    <a:pt x="14" y="63"/>
                  </a:cubicBezTo>
                  <a:cubicBezTo>
                    <a:pt x="14" y="63"/>
                    <a:pt x="14" y="63"/>
                    <a:pt x="14" y="63"/>
                  </a:cubicBezTo>
                  <a:cubicBezTo>
                    <a:pt x="14" y="63"/>
                    <a:pt x="14" y="63"/>
                    <a:pt x="14" y="63"/>
                  </a:cubicBezTo>
                  <a:moveTo>
                    <a:pt x="270" y="7"/>
                  </a:moveTo>
                  <a:cubicBezTo>
                    <a:pt x="270" y="7"/>
                    <a:pt x="270" y="7"/>
                    <a:pt x="270" y="7"/>
                  </a:cubicBezTo>
                  <a:cubicBezTo>
                    <a:pt x="271" y="9"/>
                    <a:pt x="271" y="9"/>
                    <a:pt x="271" y="9"/>
                  </a:cubicBezTo>
                  <a:cubicBezTo>
                    <a:pt x="274" y="8"/>
                    <a:pt x="274" y="8"/>
                    <a:pt x="274" y="8"/>
                  </a:cubicBezTo>
                  <a:cubicBezTo>
                    <a:pt x="271" y="9"/>
                    <a:pt x="271" y="9"/>
                    <a:pt x="271" y="9"/>
                  </a:cubicBezTo>
                  <a:cubicBezTo>
                    <a:pt x="270" y="7"/>
                    <a:pt x="270" y="7"/>
                    <a:pt x="270" y="7"/>
                  </a:cubicBezTo>
                  <a:moveTo>
                    <a:pt x="271" y="0"/>
                  </a:moveTo>
                  <a:cubicBezTo>
                    <a:pt x="269" y="1"/>
                    <a:pt x="269" y="1"/>
                    <a:pt x="269" y="1"/>
                  </a:cubicBezTo>
                  <a:cubicBezTo>
                    <a:pt x="254" y="3"/>
                    <a:pt x="239" y="4"/>
                    <a:pt x="224" y="9"/>
                  </a:cubicBezTo>
                  <a:cubicBezTo>
                    <a:pt x="203" y="18"/>
                    <a:pt x="181" y="22"/>
                    <a:pt x="159" y="24"/>
                  </a:cubicBezTo>
                  <a:cubicBezTo>
                    <a:pt x="112" y="27"/>
                    <a:pt x="65" y="29"/>
                    <a:pt x="19" y="43"/>
                  </a:cubicBezTo>
                  <a:cubicBezTo>
                    <a:pt x="16" y="44"/>
                    <a:pt x="12" y="44"/>
                    <a:pt x="8" y="46"/>
                  </a:cubicBezTo>
                  <a:cubicBezTo>
                    <a:pt x="6" y="47"/>
                    <a:pt x="4" y="48"/>
                    <a:pt x="2" y="49"/>
                  </a:cubicBezTo>
                  <a:cubicBezTo>
                    <a:pt x="1" y="51"/>
                    <a:pt x="0" y="54"/>
                    <a:pt x="0" y="56"/>
                  </a:cubicBezTo>
                  <a:cubicBezTo>
                    <a:pt x="0" y="57"/>
                    <a:pt x="0" y="58"/>
                    <a:pt x="0" y="59"/>
                  </a:cubicBezTo>
                  <a:cubicBezTo>
                    <a:pt x="1" y="63"/>
                    <a:pt x="3" y="66"/>
                    <a:pt x="5" y="67"/>
                  </a:cubicBezTo>
                  <a:cubicBezTo>
                    <a:pt x="8" y="69"/>
                    <a:pt x="11" y="70"/>
                    <a:pt x="14" y="70"/>
                  </a:cubicBezTo>
                  <a:cubicBezTo>
                    <a:pt x="17" y="70"/>
                    <a:pt x="21" y="69"/>
                    <a:pt x="24" y="68"/>
                  </a:cubicBezTo>
                  <a:cubicBezTo>
                    <a:pt x="73" y="63"/>
                    <a:pt x="121" y="57"/>
                    <a:pt x="170" y="51"/>
                  </a:cubicBezTo>
                  <a:cubicBezTo>
                    <a:pt x="208" y="46"/>
                    <a:pt x="240" y="28"/>
                    <a:pt x="272" y="11"/>
                  </a:cubicBezTo>
                  <a:cubicBezTo>
                    <a:pt x="274" y="10"/>
                    <a:pt x="274" y="10"/>
                    <a:pt x="274" y="10"/>
                  </a:cubicBezTo>
                  <a:cubicBezTo>
                    <a:pt x="274" y="8"/>
                    <a:pt x="274" y="8"/>
                    <a:pt x="274" y="8"/>
                  </a:cubicBezTo>
                  <a:cubicBezTo>
                    <a:pt x="273" y="6"/>
                    <a:pt x="273" y="4"/>
                    <a:pt x="272" y="3"/>
                  </a:cubicBezTo>
                  <a:cubicBezTo>
                    <a:pt x="271" y="0"/>
                    <a:pt x="271" y="0"/>
                    <a:pt x="271"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66">
              <a:extLst>
                <a:ext uri="{FF2B5EF4-FFF2-40B4-BE49-F238E27FC236}">
                  <a16:creationId xmlns:a16="http://schemas.microsoft.com/office/drawing/2014/main" id="{C0C8D522-4ED1-4573-A55A-0DAD22E23C35}"/>
                </a:ext>
              </a:extLst>
            </p:cNvPr>
            <p:cNvSpPr>
              <a:spLocks/>
            </p:cNvSpPr>
            <p:nvPr/>
          </p:nvSpPr>
          <p:spPr bwMode="auto">
            <a:xfrm>
              <a:off x="2127" y="2760"/>
              <a:ext cx="147" cy="119"/>
            </a:xfrm>
            <a:custGeom>
              <a:avLst/>
              <a:gdLst>
                <a:gd name="T0" fmla="*/ 70 w 113"/>
                <a:gd name="T1" fmla="*/ 0 h 91"/>
                <a:gd name="T2" fmla="*/ 70 w 113"/>
                <a:gd name="T3" fmla="*/ 0 h 91"/>
                <a:gd name="T4" fmla="*/ 62 w 113"/>
                <a:gd name="T5" fmla="*/ 3 h 91"/>
                <a:gd name="T6" fmla="*/ 54 w 113"/>
                <a:gd name="T7" fmla="*/ 13 h 91"/>
                <a:gd name="T8" fmla="*/ 2 w 113"/>
                <a:gd name="T9" fmla="*/ 87 h 91"/>
                <a:gd name="T10" fmla="*/ 0 w 113"/>
                <a:gd name="T11" fmla="*/ 90 h 91"/>
                <a:gd name="T12" fmla="*/ 3 w 113"/>
                <a:gd name="T13" fmla="*/ 91 h 91"/>
                <a:gd name="T14" fmla="*/ 48 w 113"/>
                <a:gd name="T15" fmla="*/ 74 h 91"/>
                <a:gd name="T16" fmla="*/ 97 w 113"/>
                <a:gd name="T17" fmla="*/ 37 h 91"/>
                <a:gd name="T18" fmla="*/ 113 w 113"/>
                <a:gd name="T19" fmla="*/ 12 h 91"/>
                <a:gd name="T20" fmla="*/ 113 w 113"/>
                <a:gd name="T21" fmla="*/ 12 h 91"/>
                <a:gd name="T22" fmla="*/ 113 w 113"/>
                <a:gd name="T23" fmla="*/ 12 h 91"/>
                <a:gd name="T24" fmla="*/ 83 w 113"/>
                <a:gd name="T25" fmla="*/ 3 h 91"/>
                <a:gd name="T26" fmla="*/ 70 w 113"/>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1">
                  <a:moveTo>
                    <a:pt x="70" y="0"/>
                  </a:moveTo>
                  <a:cubicBezTo>
                    <a:pt x="70" y="0"/>
                    <a:pt x="70" y="0"/>
                    <a:pt x="70" y="0"/>
                  </a:cubicBezTo>
                  <a:cubicBezTo>
                    <a:pt x="67" y="0"/>
                    <a:pt x="65" y="1"/>
                    <a:pt x="62" y="3"/>
                  </a:cubicBezTo>
                  <a:cubicBezTo>
                    <a:pt x="60" y="5"/>
                    <a:pt x="57" y="8"/>
                    <a:pt x="54" y="13"/>
                  </a:cubicBezTo>
                  <a:cubicBezTo>
                    <a:pt x="37" y="37"/>
                    <a:pt x="19" y="62"/>
                    <a:pt x="2" y="87"/>
                  </a:cubicBezTo>
                  <a:cubicBezTo>
                    <a:pt x="2" y="88"/>
                    <a:pt x="1" y="89"/>
                    <a:pt x="0" y="90"/>
                  </a:cubicBezTo>
                  <a:cubicBezTo>
                    <a:pt x="1" y="90"/>
                    <a:pt x="2" y="91"/>
                    <a:pt x="3" y="91"/>
                  </a:cubicBezTo>
                  <a:cubicBezTo>
                    <a:pt x="18" y="88"/>
                    <a:pt x="33" y="82"/>
                    <a:pt x="48" y="74"/>
                  </a:cubicBezTo>
                  <a:cubicBezTo>
                    <a:pt x="67" y="63"/>
                    <a:pt x="84" y="50"/>
                    <a:pt x="97" y="37"/>
                  </a:cubicBezTo>
                  <a:cubicBezTo>
                    <a:pt x="104" y="28"/>
                    <a:pt x="110" y="20"/>
                    <a:pt x="113" y="12"/>
                  </a:cubicBezTo>
                  <a:cubicBezTo>
                    <a:pt x="113" y="12"/>
                    <a:pt x="113" y="12"/>
                    <a:pt x="113" y="12"/>
                  </a:cubicBezTo>
                  <a:cubicBezTo>
                    <a:pt x="113" y="12"/>
                    <a:pt x="113" y="12"/>
                    <a:pt x="113" y="12"/>
                  </a:cubicBezTo>
                  <a:cubicBezTo>
                    <a:pt x="103" y="9"/>
                    <a:pt x="93" y="6"/>
                    <a:pt x="83" y="3"/>
                  </a:cubicBezTo>
                  <a:cubicBezTo>
                    <a:pt x="78" y="1"/>
                    <a:pt x="73" y="0"/>
                    <a:pt x="7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67">
              <a:extLst>
                <a:ext uri="{FF2B5EF4-FFF2-40B4-BE49-F238E27FC236}">
                  <a16:creationId xmlns:a16="http://schemas.microsoft.com/office/drawing/2014/main" id="{5B4B7CA8-2B41-4C25-9C10-4EEF9DACE430}"/>
                </a:ext>
              </a:extLst>
            </p:cNvPr>
            <p:cNvSpPr>
              <a:spLocks noEditPoints="1"/>
            </p:cNvSpPr>
            <p:nvPr/>
          </p:nvSpPr>
          <p:spPr bwMode="auto">
            <a:xfrm>
              <a:off x="2119" y="2752"/>
              <a:ext cx="165" cy="129"/>
            </a:xfrm>
            <a:custGeom>
              <a:avLst/>
              <a:gdLst>
                <a:gd name="T0" fmla="*/ 122 w 126"/>
                <a:gd name="T1" fmla="*/ 17 h 99"/>
                <a:gd name="T2" fmla="*/ 124 w 126"/>
                <a:gd name="T3" fmla="*/ 15 h 99"/>
                <a:gd name="T4" fmla="*/ 122 w 126"/>
                <a:gd name="T5" fmla="*/ 17 h 99"/>
                <a:gd name="T6" fmla="*/ 120 w 126"/>
                <a:gd name="T7" fmla="*/ 16 h 99"/>
                <a:gd name="T8" fmla="*/ 122 w 126"/>
                <a:gd name="T9" fmla="*/ 17 h 99"/>
                <a:gd name="T10" fmla="*/ 76 w 126"/>
                <a:gd name="T11" fmla="*/ 0 h 99"/>
                <a:gd name="T12" fmla="*/ 65 w 126"/>
                <a:gd name="T13" fmla="*/ 4 h 99"/>
                <a:gd name="T14" fmla="*/ 55 w 126"/>
                <a:gd name="T15" fmla="*/ 15 h 99"/>
                <a:gd name="T16" fmla="*/ 3 w 126"/>
                <a:gd name="T17" fmla="*/ 89 h 99"/>
                <a:gd name="T18" fmla="*/ 0 w 126"/>
                <a:gd name="T19" fmla="*/ 95 h 99"/>
                <a:gd name="T20" fmla="*/ 6 w 126"/>
                <a:gd name="T21" fmla="*/ 96 h 99"/>
                <a:gd name="T22" fmla="*/ 8 w 126"/>
                <a:gd name="T23" fmla="*/ 93 h 99"/>
                <a:gd name="T24" fmla="*/ 60 w 126"/>
                <a:gd name="T25" fmla="*/ 19 h 99"/>
                <a:gd name="T26" fmla="*/ 68 w 126"/>
                <a:gd name="T27" fmla="*/ 9 h 99"/>
                <a:gd name="T28" fmla="*/ 76 w 126"/>
                <a:gd name="T29" fmla="*/ 6 h 99"/>
                <a:gd name="T30" fmla="*/ 76 w 126"/>
                <a:gd name="T31" fmla="*/ 6 h 99"/>
                <a:gd name="T32" fmla="*/ 89 w 126"/>
                <a:gd name="T33" fmla="*/ 9 h 99"/>
                <a:gd name="T34" fmla="*/ 119 w 126"/>
                <a:gd name="T35" fmla="*/ 18 h 99"/>
                <a:gd name="T36" fmla="*/ 119 w 126"/>
                <a:gd name="T37" fmla="*/ 18 h 99"/>
                <a:gd name="T38" fmla="*/ 119 w 126"/>
                <a:gd name="T39" fmla="*/ 18 h 99"/>
                <a:gd name="T40" fmla="*/ 103 w 126"/>
                <a:gd name="T41" fmla="*/ 43 h 99"/>
                <a:gd name="T42" fmla="*/ 54 w 126"/>
                <a:gd name="T43" fmla="*/ 80 h 99"/>
                <a:gd name="T44" fmla="*/ 9 w 126"/>
                <a:gd name="T45" fmla="*/ 97 h 99"/>
                <a:gd name="T46" fmla="*/ 24 w 126"/>
                <a:gd name="T47" fmla="*/ 99 h 99"/>
                <a:gd name="T48" fmla="*/ 76 w 126"/>
                <a:gd name="T49" fmla="*/ 74 h 99"/>
                <a:gd name="T50" fmla="*/ 107 w 126"/>
                <a:gd name="T51" fmla="*/ 47 h 99"/>
                <a:gd name="T52" fmla="*/ 125 w 126"/>
                <a:gd name="T53" fmla="*/ 18 h 99"/>
                <a:gd name="T54" fmla="*/ 126 w 126"/>
                <a:gd name="T55" fmla="*/ 16 h 99"/>
                <a:gd name="T56" fmla="*/ 124 w 126"/>
                <a:gd name="T57" fmla="*/ 15 h 99"/>
                <a:gd name="T58" fmla="*/ 123 w 126"/>
                <a:gd name="T59" fmla="*/ 14 h 99"/>
                <a:gd name="T60" fmla="*/ 121 w 126"/>
                <a:gd name="T61" fmla="*/ 12 h 99"/>
                <a:gd name="T62" fmla="*/ 91 w 126"/>
                <a:gd name="T63" fmla="*/ 3 h 99"/>
                <a:gd name="T64" fmla="*/ 76 w 126"/>
                <a:gd name="T65" fmla="*/ 0 h 99"/>
                <a:gd name="T66" fmla="*/ 76 w 126"/>
                <a:gd name="T6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99">
                  <a:moveTo>
                    <a:pt x="122" y="17"/>
                  </a:moveTo>
                  <a:cubicBezTo>
                    <a:pt x="124" y="15"/>
                    <a:pt x="124" y="15"/>
                    <a:pt x="124" y="15"/>
                  </a:cubicBezTo>
                  <a:cubicBezTo>
                    <a:pt x="122" y="17"/>
                    <a:pt x="122" y="17"/>
                    <a:pt x="122" y="17"/>
                  </a:cubicBezTo>
                  <a:cubicBezTo>
                    <a:pt x="120" y="16"/>
                    <a:pt x="120" y="16"/>
                    <a:pt x="120" y="16"/>
                  </a:cubicBezTo>
                  <a:cubicBezTo>
                    <a:pt x="122" y="17"/>
                    <a:pt x="122" y="17"/>
                    <a:pt x="122" y="17"/>
                  </a:cubicBezTo>
                  <a:moveTo>
                    <a:pt x="76" y="0"/>
                  </a:moveTo>
                  <a:cubicBezTo>
                    <a:pt x="72" y="0"/>
                    <a:pt x="68" y="1"/>
                    <a:pt x="65" y="4"/>
                  </a:cubicBezTo>
                  <a:cubicBezTo>
                    <a:pt x="61" y="6"/>
                    <a:pt x="58" y="10"/>
                    <a:pt x="55" y="15"/>
                  </a:cubicBezTo>
                  <a:cubicBezTo>
                    <a:pt x="38" y="40"/>
                    <a:pt x="20" y="64"/>
                    <a:pt x="3" y="89"/>
                  </a:cubicBezTo>
                  <a:cubicBezTo>
                    <a:pt x="2" y="91"/>
                    <a:pt x="1" y="93"/>
                    <a:pt x="0" y="95"/>
                  </a:cubicBezTo>
                  <a:cubicBezTo>
                    <a:pt x="2" y="95"/>
                    <a:pt x="4" y="96"/>
                    <a:pt x="6" y="96"/>
                  </a:cubicBezTo>
                  <a:cubicBezTo>
                    <a:pt x="7" y="95"/>
                    <a:pt x="8" y="94"/>
                    <a:pt x="8" y="93"/>
                  </a:cubicBezTo>
                  <a:cubicBezTo>
                    <a:pt x="25" y="68"/>
                    <a:pt x="43" y="43"/>
                    <a:pt x="60" y="19"/>
                  </a:cubicBezTo>
                  <a:cubicBezTo>
                    <a:pt x="63" y="14"/>
                    <a:pt x="66" y="11"/>
                    <a:pt x="68" y="9"/>
                  </a:cubicBezTo>
                  <a:cubicBezTo>
                    <a:pt x="71" y="7"/>
                    <a:pt x="73" y="6"/>
                    <a:pt x="76" y="6"/>
                  </a:cubicBezTo>
                  <a:cubicBezTo>
                    <a:pt x="76" y="6"/>
                    <a:pt x="76" y="6"/>
                    <a:pt x="76" y="6"/>
                  </a:cubicBezTo>
                  <a:cubicBezTo>
                    <a:pt x="79" y="6"/>
                    <a:pt x="84" y="7"/>
                    <a:pt x="89" y="9"/>
                  </a:cubicBezTo>
                  <a:cubicBezTo>
                    <a:pt x="99" y="12"/>
                    <a:pt x="109" y="15"/>
                    <a:pt x="119" y="18"/>
                  </a:cubicBezTo>
                  <a:cubicBezTo>
                    <a:pt x="119" y="18"/>
                    <a:pt x="119" y="18"/>
                    <a:pt x="119" y="18"/>
                  </a:cubicBezTo>
                  <a:cubicBezTo>
                    <a:pt x="119" y="18"/>
                    <a:pt x="119" y="18"/>
                    <a:pt x="119" y="18"/>
                  </a:cubicBezTo>
                  <a:cubicBezTo>
                    <a:pt x="116" y="26"/>
                    <a:pt x="110" y="34"/>
                    <a:pt x="103" y="43"/>
                  </a:cubicBezTo>
                  <a:cubicBezTo>
                    <a:pt x="90" y="56"/>
                    <a:pt x="73" y="69"/>
                    <a:pt x="54" y="80"/>
                  </a:cubicBezTo>
                  <a:cubicBezTo>
                    <a:pt x="39" y="88"/>
                    <a:pt x="24" y="94"/>
                    <a:pt x="9" y="97"/>
                  </a:cubicBezTo>
                  <a:cubicBezTo>
                    <a:pt x="14" y="98"/>
                    <a:pt x="19" y="99"/>
                    <a:pt x="24" y="99"/>
                  </a:cubicBezTo>
                  <a:cubicBezTo>
                    <a:pt x="41" y="94"/>
                    <a:pt x="59" y="85"/>
                    <a:pt x="76" y="74"/>
                  </a:cubicBezTo>
                  <a:cubicBezTo>
                    <a:pt x="88" y="65"/>
                    <a:pt x="99" y="56"/>
                    <a:pt x="107" y="47"/>
                  </a:cubicBezTo>
                  <a:cubicBezTo>
                    <a:pt x="116" y="37"/>
                    <a:pt x="122" y="28"/>
                    <a:pt x="125" y="18"/>
                  </a:cubicBezTo>
                  <a:cubicBezTo>
                    <a:pt x="126" y="16"/>
                    <a:pt x="126" y="16"/>
                    <a:pt x="126" y="16"/>
                  </a:cubicBezTo>
                  <a:cubicBezTo>
                    <a:pt x="124" y="15"/>
                    <a:pt x="124" y="15"/>
                    <a:pt x="124" y="15"/>
                  </a:cubicBezTo>
                  <a:cubicBezTo>
                    <a:pt x="124" y="15"/>
                    <a:pt x="124" y="14"/>
                    <a:pt x="123" y="14"/>
                  </a:cubicBezTo>
                  <a:cubicBezTo>
                    <a:pt x="122" y="13"/>
                    <a:pt x="122" y="13"/>
                    <a:pt x="121" y="12"/>
                  </a:cubicBezTo>
                  <a:cubicBezTo>
                    <a:pt x="111" y="9"/>
                    <a:pt x="101" y="6"/>
                    <a:pt x="91" y="3"/>
                  </a:cubicBezTo>
                  <a:cubicBezTo>
                    <a:pt x="85" y="1"/>
                    <a:pt x="80" y="0"/>
                    <a:pt x="76" y="0"/>
                  </a:cubicBezTo>
                  <a:cubicBezTo>
                    <a:pt x="76" y="0"/>
                    <a:pt x="76" y="0"/>
                    <a:pt x="76"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68">
              <a:extLst>
                <a:ext uri="{FF2B5EF4-FFF2-40B4-BE49-F238E27FC236}">
                  <a16:creationId xmlns:a16="http://schemas.microsoft.com/office/drawing/2014/main" id="{3264DA00-5013-4079-928D-B4148F623CB3}"/>
                </a:ext>
              </a:extLst>
            </p:cNvPr>
            <p:cNvSpPr>
              <a:spLocks/>
            </p:cNvSpPr>
            <p:nvPr/>
          </p:nvSpPr>
          <p:spPr bwMode="auto">
            <a:xfrm>
              <a:off x="1370" y="2692"/>
              <a:ext cx="327" cy="89"/>
            </a:xfrm>
            <a:custGeom>
              <a:avLst/>
              <a:gdLst>
                <a:gd name="T0" fmla="*/ 239 w 250"/>
                <a:gd name="T1" fmla="*/ 0 h 68"/>
                <a:gd name="T2" fmla="*/ 229 w 250"/>
                <a:gd name="T3" fmla="*/ 2 h 68"/>
                <a:gd name="T4" fmla="*/ 220 w 250"/>
                <a:gd name="T5" fmla="*/ 3 h 68"/>
                <a:gd name="T6" fmla="*/ 162 w 250"/>
                <a:gd name="T7" fmla="*/ 9 h 68"/>
                <a:gd name="T8" fmla="*/ 8 w 250"/>
                <a:gd name="T9" fmla="*/ 54 h 68"/>
                <a:gd name="T10" fmla="*/ 4 w 250"/>
                <a:gd name="T11" fmla="*/ 56 h 68"/>
                <a:gd name="T12" fmla="*/ 2 w 250"/>
                <a:gd name="T13" fmla="*/ 57 h 68"/>
                <a:gd name="T14" fmla="*/ 0 w 250"/>
                <a:gd name="T15" fmla="*/ 66 h 68"/>
                <a:gd name="T16" fmla="*/ 0 w 250"/>
                <a:gd name="T17" fmla="*/ 67 h 68"/>
                <a:gd name="T18" fmla="*/ 1 w 250"/>
                <a:gd name="T19" fmla="*/ 68 h 68"/>
                <a:gd name="T20" fmla="*/ 6 w 250"/>
                <a:gd name="T21" fmla="*/ 68 h 68"/>
                <a:gd name="T22" fmla="*/ 6 w 250"/>
                <a:gd name="T23" fmla="*/ 68 h 68"/>
                <a:gd name="T24" fmla="*/ 7 w 250"/>
                <a:gd name="T25" fmla="*/ 68 h 68"/>
                <a:gd name="T26" fmla="*/ 10 w 250"/>
                <a:gd name="T27" fmla="*/ 67 h 68"/>
                <a:gd name="T28" fmla="*/ 16 w 250"/>
                <a:gd name="T29" fmla="*/ 65 h 68"/>
                <a:gd name="T30" fmla="*/ 89 w 250"/>
                <a:gd name="T31" fmla="*/ 40 h 68"/>
                <a:gd name="T32" fmla="*/ 207 w 250"/>
                <a:gd name="T33" fmla="*/ 18 h 68"/>
                <a:gd name="T34" fmla="*/ 250 w 250"/>
                <a:gd name="T35" fmla="*/ 11 h 68"/>
                <a:gd name="T36" fmla="*/ 247 w 250"/>
                <a:gd name="T37" fmla="*/ 4 h 68"/>
                <a:gd name="T38" fmla="*/ 242 w 250"/>
                <a:gd name="T39" fmla="*/ 1 h 68"/>
                <a:gd name="T40" fmla="*/ 239 w 250"/>
                <a:gd name="T41" fmla="*/ 0 h 68"/>
                <a:gd name="T42" fmla="*/ 239 w 250"/>
                <a:gd name="T4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68">
                  <a:moveTo>
                    <a:pt x="239" y="0"/>
                  </a:moveTo>
                  <a:cubicBezTo>
                    <a:pt x="236" y="0"/>
                    <a:pt x="233" y="1"/>
                    <a:pt x="229" y="2"/>
                  </a:cubicBezTo>
                  <a:cubicBezTo>
                    <a:pt x="225" y="2"/>
                    <a:pt x="222" y="2"/>
                    <a:pt x="220" y="3"/>
                  </a:cubicBezTo>
                  <a:cubicBezTo>
                    <a:pt x="200" y="5"/>
                    <a:pt x="180" y="5"/>
                    <a:pt x="162" y="9"/>
                  </a:cubicBezTo>
                  <a:cubicBezTo>
                    <a:pt x="110" y="23"/>
                    <a:pt x="60" y="39"/>
                    <a:pt x="8" y="54"/>
                  </a:cubicBezTo>
                  <a:cubicBezTo>
                    <a:pt x="7" y="55"/>
                    <a:pt x="5" y="55"/>
                    <a:pt x="4" y="56"/>
                  </a:cubicBezTo>
                  <a:cubicBezTo>
                    <a:pt x="3" y="56"/>
                    <a:pt x="2" y="57"/>
                    <a:pt x="2" y="57"/>
                  </a:cubicBezTo>
                  <a:cubicBezTo>
                    <a:pt x="1" y="60"/>
                    <a:pt x="0" y="63"/>
                    <a:pt x="0" y="66"/>
                  </a:cubicBezTo>
                  <a:cubicBezTo>
                    <a:pt x="0" y="66"/>
                    <a:pt x="0" y="67"/>
                    <a:pt x="0" y="67"/>
                  </a:cubicBezTo>
                  <a:cubicBezTo>
                    <a:pt x="0" y="67"/>
                    <a:pt x="1" y="67"/>
                    <a:pt x="1" y="68"/>
                  </a:cubicBezTo>
                  <a:cubicBezTo>
                    <a:pt x="3" y="68"/>
                    <a:pt x="5" y="68"/>
                    <a:pt x="6" y="68"/>
                  </a:cubicBezTo>
                  <a:cubicBezTo>
                    <a:pt x="6" y="68"/>
                    <a:pt x="6" y="68"/>
                    <a:pt x="6" y="68"/>
                  </a:cubicBezTo>
                  <a:cubicBezTo>
                    <a:pt x="7" y="68"/>
                    <a:pt x="7" y="68"/>
                    <a:pt x="7" y="68"/>
                  </a:cubicBezTo>
                  <a:cubicBezTo>
                    <a:pt x="8" y="68"/>
                    <a:pt x="9" y="68"/>
                    <a:pt x="10" y="67"/>
                  </a:cubicBezTo>
                  <a:cubicBezTo>
                    <a:pt x="12" y="66"/>
                    <a:pt x="14" y="66"/>
                    <a:pt x="16" y="65"/>
                  </a:cubicBezTo>
                  <a:cubicBezTo>
                    <a:pt x="40" y="56"/>
                    <a:pt x="64" y="46"/>
                    <a:pt x="89" y="40"/>
                  </a:cubicBezTo>
                  <a:cubicBezTo>
                    <a:pt x="128" y="31"/>
                    <a:pt x="168" y="25"/>
                    <a:pt x="207" y="18"/>
                  </a:cubicBezTo>
                  <a:cubicBezTo>
                    <a:pt x="221" y="16"/>
                    <a:pt x="236" y="13"/>
                    <a:pt x="250" y="11"/>
                  </a:cubicBezTo>
                  <a:cubicBezTo>
                    <a:pt x="249" y="8"/>
                    <a:pt x="248" y="6"/>
                    <a:pt x="247" y="4"/>
                  </a:cubicBezTo>
                  <a:cubicBezTo>
                    <a:pt x="245" y="2"/>
                    <a:pt x="244" y="1"/>
                    <a:pt x="242" y="1"/>
                  </a:cubicBezTo>
                  <a:cubicBezTo>
                    <a:pt x="241" y="0"/>
                    <a:pt x="240" y="0"/>
                    <a:pt x="239" y="0"/>
                  </a:cubicBezTo>
                  <a:cubicBezTo>
                    <a:pt x="239" y="0"/>
                    <a:pt x="239" y="0"/>
                    <a:pt x="239"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9">
              <a:extLst>
                <a:ext uri="{FF2B5EF4-FFF2-40B4-BE49-F238E27FC236}">
                  <a16:creationId xmlns:a16="http://schemas.microsoft.com/office/drawing/2014/main" id="{2934FA25-C2D1-4D9D-9A9E-A0EE2F9A3912}"/>
                </a:ext>
              </a:extLst>
            </p:cNvPr>
            <p:cNvSpPr>
              <a:spLocks noEditPoints="1"/>
            </p:cNvSpPr>
            <p:nvPr/>
          </p:nvSpPr>
          <p:spPr bwMode="auto">
            <a:xfrm>
              <a:off x="1362" y="2684"/>
              <a:ext cx="348" cy="105"/>
            </a:xfrm>
            <a:custGeom>
              <a:avLst/>
              <a:gdLst>
                <a:gd name="T0" fmla="*/ 261 w 266"/>
                <a:gd name="T1" fmla="*/ 19 h 80"/>
                <a:gd name="T2" fmla="*/ 261 w 266"/>
                <a:gd name="T3" fmla="*/ 19 h 80"/>
                <a:gd name="T4" fmla="*/ 260 w 266"/>
                <a:gd name="T5" fmla="*/ 16 h 80"/>
                <a:gd name="T6" fmla="*/ 261 w 266"/>
                <a:gd name="T7" fmla="*/ 19 h 80"/>
                <a:gd name="T8" fmla="*/ 264 w 266"/>
                <a:gd name="T9" fmla="*/ 17 h 80"/>
                <a:gd name="T10" fmla="*/ 261 w 266"/>
                <a:gd name="T11" fmla="*/ 19 h 80"/>
                <a:gd name="T12" fmla="*/ 6 w 266"/>
                <a:gd name="T13" fmla="*/ 73 h 80"/>
                <a:gd name="T14" fmla="*/ 6 w 266"/>
                <a:gd name="T15" fmla="*/ 72 h 80"/>
                <a:gd name="T16" fmla="*/ 8 w 266"/>
                <a:gd name="T17" fmla="*/ 63 h 80"/>
                <a:gd name="T18" fmla="*/ 10 w 266"/>
                <a:gd name="T19" fmla="*/ 62 h 80"/>
                <a:gd name="T20" fmla="*/ 14 w 266"/>
                <a:gd name="T21" fmla="*/ 60 h 80"/>
                <a:gd name="T22" fmla="*/ 168 w 266"/>
                <a:gd name="T23" fmla="*/ 15 h 80"/>
                <a:gd name="T24" fmla="*/ 226 w 266"/>
                <a:gd name="T25" fmla="*/ 9 h 80"/>
                <a:gd name="T26" fmla="*/ 235 w 266"/>
                <a:gd name="T27" fmla="*/ 8 h 80"/>
                <a:gd name="T28" fmla="*/ 245 w 266"/>
                <a:gd name="T29" fmla="*/ 6 h 80"/>
                <a:gd name="T30" fmla="*/ 245 w 266"/>
                <a:gd name="T31" fmla="*/ 6 h 80"/>
                <a:gd name="T32" fmla="*/ 248 w 266"/>
                <a:gd name="T33" fmla="*/ 7 h 80"/>
                <a:gd name="T34" fmla="*/ 253 w 266"/>
                <a:gd name="T35" fmla="*/ 10 h 80"/>
                <a:gd name="T36" fmla="*/ 256 w 266"/>
                <a:gd name="T37" fmla="*/ 17 h 80"/>
                <a:gd name="T38" fmla="*/ 213 w 266"/>
                <a:gd name="T39" fmla="*/ 24 h 80"/>
                <a:gd name="T40" fmla="*/ 95 w 266"/>
                <a:gd name="T41" fmla="*/ 46 h 80"/>
                <a:gd name="T42" fmla="*/ 22 w 266"/>
                <a:gd name="T43" fmla="*/ 71 h 80"/>
                <a:gd name="T44" fmla="*/ 16 w 266"/>
                <a:gd name="T45" fmla="*/ 73 h 80"/>
                <a:gd name="T46" fmla="*/ 13 w 266"/>
                <a:gd name="T47" fmla="*/ 74 h 80"/>
                <a:gd name="T48" fmla="*/ 12 w 266"/>
                <a:gd name="T49" fmla="*/ 74 h 80"/>
                <a:gd name="T50" fmla="*/ 12 w 266"/>
                <a:gd name="T51" fmla="*/ 74 h 80"/>
                <a:gd name="T52" fmla="*/ 7 w 266"/>
                <a:gd name="T53" fmla="*/ 74 h 80"/>
                <a:gd name="T54" fmla="*/ 6 w 266"/>
                <a:gd name="T55" fmla="*/ 73 h 80"/>
                <a:gd name="T56" fmla="*/ 245 w 266"/>
                <a:gd name="T57" fmla="*/ 0 h 80"/>
                <a:gd name="T58" fmla="*/ 233 w 266"/>
                <a:gd name="T59" fmla="*/ 2 h 80"/>
                <a:gd name="T60" fmla="*/ 225 w 266"/>
                <a:gd name="T61" fmla="*/ 3 h 80"/>
                <a:gd name="T62" fmla="*/ 166 w 266"/>
                <a:gd name="T63" fmla="*/ 10 h 80"/>
                <a:gd name="T64" fmla="*/ 13 w 266"/>
                <a:gd name="T65" fmla="*/ 54 h 80"/>
                <a:gd name="T66" fmla="*/ 8 w 266"/>
                <a:gd name="T67" fmla="*/ 56 h 80"/>
                <a:gd name="T68" fmla="*/ 3 w 266"/>
                <a:gd name="T69" fmla="*/ 60 h 80"/>
                <a:gd name="T70" fmla="*/ 0 w 266"/>
                <a:gd name="T71" fmla="*/ 72 h 80"/>
                <a:gd name="T72" fmla="*/ 0 w 266"/>
                <a:gd name="T73" fmla="*/ 75 h 80"/>
                <a:gd name="T74" fmla="*/ 1 w 266"/>
                <a:gd name="T75" fmla="*/ 77 h 80"/>
                <a:gd name="T76" fmla="*/ 4 w 266"/>
                <a:gd name="T77" fmla="*/ 79 h 80"/>
                <a:gd name="T78" fmla="*/ 12 w 266"/>
                <a:gd name="T79" fmla="*/ 80 h 80"/>
                <a:gd name="T80" fmla="*/ 13 w 266"/>
                <a:gd name="T81" fmla="*/ 80 h 80"/>
                <a:gd name="T82" fmla="*/ 19 w 266"/>
                <a:gd name="T83" fmla="*/ 79 h 80"/>
                <a:gd name="T84" fmla="*/ 24 w 266"/>
                <a:gd name="T85" fmla="*/ 77 h 80"/>
                <a:gd name="T86" fmla="*/ 96 w 266"/>
                <a:gd name="T87" fmla="*/ 52 h 80"/>
                <a:gd name="T88" fmla="*/ 214 w 266"/>
                <a:gd name="T89" fmla="*/ 30 h 80"/>
                <a:gd name="T90" fmla="*/ 262 w 266"/>
                <a:gd name="T91" fmla="*/ 22 h 80"/>
                <a:gd name="T92" fmla="*/ 266 w 266"/>
                <a:gd name="T93" fmla="*/ 21 h 80"/>
                <a:gd name="T94" fmla="*/ 264 w 266"/>
                <a:gd name="T95" fmla="*/ 17 h 80"/>
                <a:gd name="T96" fmla="*/ 255 w 266"/>
                <a:gd name="T97" fmla="*/ 4 h 80"/>
                <a:gd name="T98" fmla="*/ 251 w 266"/>
                <a:gd name="T99" fmla="*/ 1 h 80"/>
                <a:gd name="T100" fmla="*/ 245 w 266"/>
                <a:gd name="T10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80">
                  <a:moveTo>
                    <a:pt x="261" y="19"/>
                  </a:moveTo>
                  <a:cubicBezTo>
                    <a:pt x="261" y="19"/>
                    <a:pt x="261" y="19"/>
                    <a:pt x="261" y="19"/>
                  </a:cubicBezTo>
                  <a:cubicBezTo>
                    <a:pt x="260" y="16"/>
                    <a:pt x="260" y="16"/>
                    <a:pt x="260" y="16"/>
                  </a:cubicBezTo>
                  <a:cubicBezTo>
                    <a:pt x="261" y="19"/>
                    <a:pt x="261" y="19"/>
                    <a:pt x="261" y="19"/>
                  </a:cubicBezTo>
                  <a:cubicBezTo>
                    <a:pt x="264" y="17"/>
                    <a:pt x="264" y="17"/>
                    <a:pt x="264" y="17"/>
                  </a:cubicBezTo>
                  <a:cubicBezTo>
                    <a:pt x="261" y="19"/>
                    <a:pt x="261" y="19"/>
                    <a:pt x="261" y="19"/>
                  </a:cubicBezTo>
                  <a:moveTo>
                    <a:pt x="6" y="73"/>
                  </a:moveTo>
                  <a:cubicBezTo>
                    <a:pt x="6" y="73"/>
                    <a:pt x="6" y="72"/>
                    <a:pt x="6" y="72"/>
                  </a:cubicBezTo>
                  <a:cubicBezTo>
                    <a:pt x="6" y="69"/>
                    <a:pt x="7" y="66"/>
                    <a:pt x="8" y="63"/>
                  </a:cubicBezTo>
                  <a:cubicBezTo>
                    <a:pt x="8" y="63"/>
                    <a:pt x="9" y="62"/>
                    <a:pt x="10" y="62"/>
                  </a:cubicBezTo>
                  <a:cubicBezTo>
                    <a:pt x="11" y="61"/>
                    <a:pt x="13" y="61"/>
                    <a:pt x="14" y="60"/>
                  </a:cubicBezTo>
                  <a:cubicBezTo>
                    <a:pt x="66" y="45"/>
                    <a:pt x="116" y="29"/>
                    <a:pt x="168" y="15"/>
                  </a:cubicBezTo>
                  <a:cubicBezTo>
                    <a:pt x="186" y="11"/>
                    <a:pt x="206" y="11"/>
                    <a:pt x="226" y="9"/>
                  </a:cubicBezTo>
                  <a:cubicBezTo>
                    <a:pt x="228" y="8"/>
                    <a:pt x="231" y="8"/>
                    <a:pt x="235" y="8"/>
                  </a:cubicBezTo>
                  <a:cubicBezTo>
                    <a:pt x="239" y="7"/>
                    <a:pt x="242" y="6"/>
                    <a:pt x="245" y="6"/>
                  </a:cubicBezTo>
                  <a:cubicBezTo>
                    <a:pt x="245" y="6"/>
                    <a:pt x="245" y="6"/>
                    <a:pt x="245" y="6"/>
                  </a:cubicBezTo>
                  <a:cubicBezTo>
                    <a:pt x="246" y="6"/>
                    <a:pt x="247" y="6"/>
                    <a:pt x="248" y="7"/>
                  </a:cubicBezTo>
                  <a:cubicBezTo>
                    <a:pt x="250" y="7"/>
                    <a:pt x="251" y="8"/>
                    <a:pt x="253" y="10"/>
                  </a:cubicBezTo>
                  <a:cubicBezTo>
                    <a:pt x="254" y="12"/>
                    <a:pt x="255" y="14"/>
                    <a:pt x="256" y="17"/>
                  </a:cubicBezTo>
                  <a:cubicBezTo>
                    <a:pt x="242" y="19"/>
                    <a:pt x="227" y="22"/>
                    <a:pt x="213" y="24"/>
                  </a:cubicBezTo>
                  <a:cubicBezTo>
                    <a:pt x="174" y="31"/>
                    <a:pt x="134" y="37"/>
                    <a:pt x="95" y="46"/>
                  </a:cubicBezTo>
                  <a:cubicBezTo>
                    <a:pt x="70" y="52"/>
                    <a:pt x="46" y="62"/>
                    <a:pt x="22" y="71"/>
                  </a:cubicBezTo>
                  <a:cubicBezTo>
                    <a:pt x="20" y="72"/>
                    <a:pt x="18" y="72"/>
                    <a:pt x="16" y="73"/>
                  </a:cubicBezTo>
                  <a:cubicBezTo>
                    <a:pt x="15" y="74"/>
                    <a:pt x="14" y="74"/>
                    <a:pt x="13" y="74"/>
                  </a:cubicBezTo>
                  <a:cubicBezTo>
                    <a:pt x="12" y="74"/>
                    <a:pt x="12" y="74"/>
                    <a:pt x="12" y="74"/>
                  </a:cubicBezTo>
                  <a:cubicBezTo>
                    <a:pt x="12" y="74"/>
                    <a:pt x="12" y="74"/>
                    <a:pt x="12" y="74"/>
                  </a:cubicBezTo>
                  <a:cubicBezTo>
                    <a:pt x="11" y="74"/>
                    <a:pt x="9" y="74"/>
                    <a:pt x="7" y="74"/>
                  </a:cubicBezTo>
                  <a:cubicBezTo>
                    <a:pt x="7" y="73"/>
                    <a:pt x="6" y="73"/>
                    <a:pt x="6" y="73"/>
                  </a:cubicBezTo>
                  <a:moveTo>
                    <a:pt x="245" y="0"/>
                  </a:moveTo>
                  <a:cubicBezTo>
                    <a:pt x="241" y="0"/>
                    <a:pt x="238" y="1"/>
                    <a:pt x="233" y="2"/>
                  </a:cubicBezTo>
                  <a:cubicBezTo>
                    <a:pt x="231" y="2"/>
                    <a:pt x="228" y="2"/>
                    <a:pt x="225" y="3"/>
                  </a:cubicBezTo>
                  <a:cubicBezTo>
                    <a:pt x="206" y="5"/>
                    <a:pt x="186" y="4"/>
                    <a:pt x="166" y="10"/>
                  </a:cubicBezTo>
                  <a:cubicBezTo>
                    <a:pt x="115" y="23"/>
                    <a:pt x="64" y="39"/>
                    <a:pt x="13" y="54"/>
                  </a:cubicBezTo>
                  <a:cubicBezTo>
                    <a:pt x="11" y="55"/>
                    <a:pt x="9" y="55"/>
                    <a:pt x="8" y="56"/>
                  </a:cubicBezTo>
                  <a:cubicBezTo>
                    <a:pt x="6" y="57"/>
                    <a:pt x="4" y="58"/>
                    <a:pt x="3" y="60"/>
                  </a:cubicBezTo>
                  <a:cubicBezTo>
                    <a:pt x="1" y="64"/>
                    <a:pt x="0" y="68"/>
                    <a:pt x="0" y="72"/>
                  </a:cubicBezTo>
                  <a:cubicBezTo>
                    <a:pt x="0" y="73"/>
                    <a:pt x="0" y="74"/>
                    <a:pt x="0" y="75"/>
                  </a:cubicBezTo>
                  <a:cubicBezTo>
                    <a:pt x="0" y="76"/>
                    <a:pt x="1" y="77"/>
                    <a:pt x="1" y="77"/>
                  </a:cubicBezTo>
                  <a:cubicBezTo>
                    <a:pt x="2" y="78"/>
                    <a:pt x="3" y="78"/>
                    <a:pt x="4" y="79"/>
                  </a:cubicBezTo>
                  <a:cubicBezTo>
                    <a:pt x="6" y="80"/>
                    <a:pt x="10" y="80"/>
                    <a:pt x="12" y="80"/>
                  </a:cubicBezTo>
                  <a:cubicBezTo>
                    <a:pt x="13" y="80"/>
                    <a:pt x="13" y="80"/>
                    <a:pt x="13" y="80"/>
                  </a:cubicBezTo>
                  <a:cubicBezTo>
                    <a:pt x="15" y="80"/>
                    <a:pt x="17" y="80"/>
                    <a:pt x="19" y="79"/>
                  </a:cubicBezTo>
                  <a:cubicBezTo>
                    <a:pt x="21" y="78"/>
                    <a:pt x="22" y="77"/>
                    <a:pt x="24" y="77"/>
                  </a:cubicBezTo>
                  <a:cubicBezTo>
                    <a:pt x="48" y="68"/>
                    <a:pt x="72" y="57"/>
                    <a:pt x="96" y="52"/>
                  </a:cubicBezTo>
                  <a:cubicBezTo>
                    <a:pt x="135" y="43"/>
                    <a:pt x="175" y="37"/>
                    <a:pt x="214" y="30"/>
                  </a:cubicBezTo>
                  <a:cubicBezTo>
                    <a:pt x="230" y="27"/>
                    <a:pt x="245" y="25"/>
                    <a:pt x="262" y="22"/>
                  </a:cubicBezTo>
                  <a:cubicBezTo>
                    <a:pt x="266" y="21"/>
                    <a:pt x="266" y="21"/>
                    <a:pt x="266" y="21"/>
                  </a:cubicBezTo>
                  <a:cubicBezTo>
                    <a:pt x="264" y="17"/>
                    <a:pt x="264" y="17"/>
                    <a:pt x="264" y="17"/>
                  </a:cubicBezTo>
                  <a:cubicBezTo>
                    <a:pt x="261" y="12"/>
                    <a:pt x="258" y="7"/>
                    <a:pt x="255" y="4"/>
                  </a:cubicBezTo>
                  <a:cubicBezTo>
                    <a:pt x="254" y="3"/>
                    <a:pt x="252" y="2"/>
                    <a:pt x="251" y="1"/>
                  </a:cubicBezTo>
                  <a:cubicBezTo>
                    <a:pt x="249" y="0"/>
                    <a:pt x="247" y="0"/>
                    <a:pt x="245"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0">
              <a:extLst>
                <a:ext uri="{FF2B5EF4-FFF2-40B4-BE49-F238E27FC236}">
                  <a16:creationId xmlns:a16="http://schemas.microsoft.com/office/drawing/2014/main" id="{5083221C-67D7-4A69-92B5-A8D5317B17AF}"/>
                </a:ext>
              </a:extLst>
            </p:cNvPr>
            <p:cNvSpPr>
              <a:spLocks/>
            </p:cNvSpPr>
            <p:nvPr/>
          </p:nvSpPr>
          <p:spPr bwMode="auto">
            <a:xfrm>
              <a:off x="1877" y="2766"/>
              <a:ext cx="67" cy="76"/>
            </a:xfrm>
            <a:custGeom>
              <a:avLst/>
              <a:gdLst>
                <a:gd name="T0" fmla="*/ 50 w 51"/>
                <a:gd name="T1" fmla="*/ 0 h 58"/>
                <a:gd name="T2" fmla="*/ 45 w 51"/>
                <a:gd name="T3" fmla="*/ 4 h 58"/>
                <a:gd name="T4" fmla="*/ 39 w 51"/>
                <a:gd name="T5" fmla="*/ 9 h 58"/>
                <a:gd name="T6" fmla="*/ 9 w 51"/>
                <a:gd name="T7" fmla="*/ 48 h 58"/>
                <a:gd name="T8" fmla="*/ 0 w 51"/>
                <a:gd name="T9" fmla="*/ 58 h 58"/>
                <a:gd name="T10" fmla="*/ 13 w 51"/>
                <a:gd name="T11" fmla="*/ 58 h 58"/>
                <a:gd name="T12" fmla="*/ 27 w 51"/>
                <a:gd name="T13" fmla="*/ 40 h 58"/>
                <a:gd name="T14" fmla="*/ 51 w 51"/>
                <a:gd name="T15" fmla="*/ 1 h 58"/>
                <a:gd name="T16" fmla="*/ 50 w 51"/>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8">
                  <a:moveTo>
                    <a:pt x="50" y="0"/>
                  </a:moveTo>
                  <a:cubicBezTo>
                    <a:pt x="49" y="1"/>
                    <a:pt x="47" y="3"/>
                    <a:pt x="45" y="4"/>
                  </a:cubicBezTo>
                  <a:cubicBezTo>
                    <a:pt x="42" y="5"/>
                    <a:pt x="40" y="7"/>
                    <a:pt x="39" y="9"/>
                  </a:cubicBezTo>
                  <a:cubicBezTo>
                    <a:pt x="28" y="21"/>
                    <a:pt x="19" y="35"/>
                    <a:pt x="9" y="48"/>
                  </a:cubicBezTo>
                  <a:cubicBezTo>
                    <a:pt x="6" y="51"/>
                    <a:pt x="3" y="54"/>
                    <a:pt x="0" y="58"/>
                  </a:cubicBezTo>
                  <a:cubicBezTo>
                    <a:pt x="4" y="58"/>
                    <a:pt x="9" y="58"/>
                    <a:pt x="13" y="58"/>
                  </a:cubicBezTo>
                  <a:cubicBezTo>
                    <a:pt x="17" y="52"/>
                    <a:pt x="22" y="46"/>
                    <a:pt x="27" y="40"/>
                  </a:cubicBezTo>
                  <a:cubicBezTo>
                    <a:pt x="36" y="28"/>
                    <a:pt x="43" y="14"/>
                    <a:pt x="51" y="1"/>
                  </a:cubicBezTo>
                  <a:cubicBezTo>
                    <a:pt x="51" y="1"/>
                    <a:pt x="51" y="1"/>
                    <a:pt x="5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1">
              <a:extLst>
                <a:ext uri="{FF2B5EF4-FFF2-40B4-BE49-F238E27FC236}">
                  <a16:creationId xmlns:a16="http://schemas.microsoft.com/office/drawing/2014/main" id="{990F8F7B-26ED-4BB1-9B57-530F07140DD8}"/>
                </a:ext>
              </a:extLst>
            </p:cNvPr>
            <p:cNvSpPr>
              <a:spLocks noEditPoints="1"/>
            </p:cNvSpPr>
            <p:nvPr/>
          </p:nvSpPr>
          <p:spPr bwMode="auto">
            <a:xfrm>
              <a:off x="1868" y="2756"/>
              <a:ext cx="85" cy="86"/>
            </a:xfrm>
            <a:custGeom>
              <a:avLst/>
              <a:gdLst>
                <a:gd name="T0" fmla="*/ 62 w 65"/>
                <a:gd name="T1" fmla="*/ 9 h 66"/>
                <a:gd name="T2" fmla="*/ 64 w 65"/>
                <a:gd name="T3" fmla="*/ 7 h 66"/>
                <a:gd name="T4" fmla="*/ 62 w 65"/>
                <a:gd name="T5" fmla="*/ 9 h 66"/>
                <a:gd name="T6" fmla="*/ 59 w 65"/>
                <a:gd name="T7" fmla="*/ 7 h 66"/>
                <a:gd name="T8" fmla="*/ 62 w 65"/>
                <a:gd name="T9" fmla="*/ 9 h 66"/>
                <a:gd name="T10" fmla="*/ 59 w 65"/>
                <a:gd name="T11" fmla="*/ 0 h 66"/>
                <a:gd name="T12" fmla="*/ 56 w 65"/>
                <a:gd name="T13" fmla="*/ 2 h 66"/>
                <a:gd name="T14" fmla="*/ 49 w 65"/>
                <a:gd name="T15" fmla="*/ 7 h 66"/>
                <a:gd name="T16" fmla="*/ 41 w 65"/>
                <a:gd name="T17" fmla="*/ 13 h 66"/>
                <a:gd name="T18" fmla="*/ 11 w 65"/>
                <a:gd name="T19" fmla="*/ 52 h 66"/>
                <a:gd name="T20" fmla="*/ 0 w 65"/>
                <a:gd name="T21" fmla="*/ 65 h 66"/>
                <a:gd name="T22" fmla="*/ 7 w 65"/>
                <a:gd name="T23" fmla="*/ 66 h 66"/>
                <a:gd name="T24" fmla="*/ 16 w 65"/>
                <a:gd name="T25" fmla="*/ 56 h 66"/>
                <a:gd name="T26" fmla="*/ 46 w 65"/>
                <a:gd name="T27" fmla="*/ 17 h 66"/>
                <a:gd name="T28" fmla="*/ 52 w 65"/>
                <a:gd name="T29" fmla="*/ 12 h 66"/>
                <a:gd name="T30" fmla="*/ 57 w 65"/>
                <a:gd name="T31" fmla="*/ 8 h 66"/>
                <a:gd name="T32" fmla="*/ 58 w 65"/>
                <a:gd name="T33" fmla="*/ 9 h 66"/>
                <a:gd name="T34" fmla="*/ 34 w 65"/>
                <a:gd name="T35" fmla="*/ 48 h 66"/>
                <a:gd name="T36" fmla="*/ 20 w 65"/>
                <a:gd name="T37" fmla="*/ 66 h 66"/>
                <a:gd name="T38" fmla="*/ 27 w 65"/>
                <a:gd name="T39" fmla="*/ 66 h 66"/>
                <a:gd name="T40" fmla="*/ 39 w 65"/>
                <a:gd name="T41" fmla="*/ 51 h 66"/>
                <a:gd name="T42" fmla="*/ 64 w 65"/>
                <a:gd name="T43" fmla="*/ 11 h 66"/>
                <a:gd name="T44" fmla="*/ 65 w 65"/>
                <a:gd name="T45" fmla="*/ 9 h 66"/>
                <a:gd name="T46" fmla="*/ 64 w 65"/>
                <a:gd name="T47" fmla="*/ 7 h 66"/>
                <a:gd name="T48" fmla="*/ 60 w 65"/>
                <a:gd name="T49" fmla="*/ 2 h 66"/>
                <a:gd name="T50" fmla="*/ 59 w 65"/>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6">
                  <a:moveTo>
                    <a:pt x="62" y="9"/>
                  </a:moveTo>
                  <a:cubicBezTo>
                    <a:pt x="64" y="7"/>
                    <a:pt x="64" y="7"/>
                    <a:pt x="64" y="7"/>
                  </a:cubicBezTo>
                  <a:cubicBezTo>
                    <a:pt x="62" y="9"/>
                    <a:pt x="62" y="9"/>
                    <a:pt x="62" y="9"/>
                  </a:cubicBezTo>
                  <a:cubicBezTo>
                    <a:pt x="59" y="7"/>
                    <a:pt x="59" y="7"/>
                    <a:pt x="59" y="7"/>
                  </a:cubicBezTo>
                  <a:cubicBezTo>
                    <a:pt x="62" y="9"/>
                    <a:pt x="62" y="9"/>
                    <a:pt x="62" y="9"/>
                  </a:cubicBezTo>
                  <a:moveTo>
                    <a:pt x="59" y="0"/>
                  </a:moveTo>
                  <a:cubicBezTo>
                    <a:pt x="56" y="2"/>
                    <a:pt x="56" y="2"/>
                    <a:pt x="56" y="2"/>
                  </a:cubicBezTo>
                  <a:cubicBezTo>
                    <a:pt x="54" y="3"/>
                    <a:pt x="51" y="5"/>
                    <a:pt x="49" y="7"/>
                  </a:cubicBezTo>
                  <a:cubicBezTo>
                    <a:pt x="46" y="8"/>
                    <a:pt x="43" y="10"/>
                    <a:pt x="41" y="13"/>
                  </a:cubicBezTo>
                  <a:cubicBezTo>
                    <a:pt x="30" y="26"/>
                    <a:pt x="21" y="39"/>
                    <a:pt x="11" y="52"/>
                  </a:cubicBezTo>
                  <a:cubicBezTo>
                    <a:pt x="7" y="56"/>
                    <a:pt x="3" y="61"/>
                    <a:pt x="0" y="65"/>
                  </a:cubicBezTo>
                  <a:cubicBezTo>
                    <a:pt x="2" y="65"/>
                    <a:pt x="5" y="66"/>
                    <a:pt x="7" y="66"/>
                  </a:cubicBezTo>
                  <a:cubicBezTo>
                    <a:pt x="10" y="62"/>
                    <a:pt x="13" y="59"/>
                    <a:pt x="16" y="56"/>
                  </a:cubicBezTo>
                  <a:cubicBezTo>
                    <a:pt x="26" y="43"/>
                    <a:pt x="35" y="29"/>
                    <a:pt x="46" y="17"/>
                  </a:cubicBezTo>
                  <a:cubicBezTo>
                    <a:pt x="47" y="15"/>
                    <a:pt x="49" y="13"/>
                    <a:pt x="52" y="12"/>
                  </a:cubicBezTo>
                  <a:cubicBezTo>
                    <a:pt x="54" y="11"/>
                    <a:pt x="56" y="9"/>
                    <a:pt x="57" y="8"/>
                  </a:cubicBezTo>
                  <a:cubicBezTo>
                    <a:pt x="58" y="9"/>
                    <a:pt x="58" y="9"/>
                    <a:pt x="58" y="9"/>
                  </a:cubicBezTo>
                  <a:cubicBezTo>
                    <a:pt x="50" y="22"/>
                    <a:pt x="43" y="36"/>
                    <a:pt x="34" y="48"/>
                  </a:cubicBezTo>
                  <a:cubicBezTo>
                    <a:pt x="29" y="54"/>
                    <a:pt x="24" y="60"/>
                    <a:pt x="20" y="66"/>
                  </a:cubicBezTo>
                  <a:cubicBezTo>
                    <a:pt x="22" y="66"/>
                    <a:pt x="25" y="66"/>
                    <a:pt x="27" y="66"/>
                  </a:cubicBezTo>
                  <a:cubicBezTo>
                    <a:pt x="31" y="61"/>
                    <a:pt x="35" y="56"/>
                    <a:pt x="39" y="51"/>
                  </a:cubicBezTo>
                  <a:cubicBezTo>
                    <a:pt x="49" y="38"/>
                    <a:pt x="56" y="24"/>
                    <a:pt x="64" y="11"/>
                  </a:cubicBezTo>
                  <a:cubicBezTo>
                    <a:pt x="65" y="9"/>
                    <a:pt x="65" y="9"/>
                    <a:pt x="65" y="9"/>
                  </a:cubicBezTo>
                  <a:cubicBezTo>
                    <a:pt x="64" y="7"/>
                    <a:pt x="64" y="7"/>
                    <a:pt x="64" y="7"/>
                  </a:cubicBezTo>
                  <a:cubicBezTo>
                    <a:pt x="63" y="6"/>
                    <a:pt x="62" y="4"/>
                    <a:pt x="60" y="2"/>
                  </a:cubicBezTo>
                  <a:cubicBezTo>
                    <a:pt x="59" y="0"/>
                    <a:pt x="59" y="0"/>
                    <a:pt x="59"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2">
              <a:extLst>
                <a:ext uri="{FF2B5EF4-FFF2-40B4-BE49-F238E27FC236}">
                  <a16:creationId xmlns:a16="http://schemas.microsoft.com/office/drawing/2014/main" id="{B41462FB-739B-4CB5-AA74-F7BBB4EA37FE}"/>
                </a:ext>
              </a:extLst>
            </p:cNvPr>
            <p:cNvSpPr>
              <a:spLocks/>
            </p:cNvSpPr>
            <p:nvPr/>
          </p:nvSpPr>
          <p:spPr bwMode="auto">
            <a:xfrm>
              <a:off x="2037" y="2761"/>
              <a:ext cx="30" cy="101"/>
            </a:xfrm>
            <a:custGeom>
              <a:avLst/>
              <a:gdLst>
                <a:gd name="T0" fmla="*/ 18 w 23"/>
                <a:gd name="T1" fmla="*/ 0 h 77"/>
                <a:gd name="T2" fmla="*/ 17 w 23"/>
                <a:gd name="T3" fmla="*/ 0 h 77"/>
                <a:gd name="T4" fmla="*/ 16 w 23"/>
                <a:gd name="T5" fmla="*/ 1 h 77"/>
                <a:gd name="T6" fmla="*/ 14 w 23"/>
                <a:gd name="T7" fmla="*/ 6 h 77"/>
                <a:gd name="T8" fmla="*/ 2 w 23"/>
                <a:gd name="T9" fmla="*/ 65 h 77"/>
                <a:gd name="T10" fmla="*/ 0 w 23"/>
                <a:gd name="T11" fmla="*/ 75 h 77"/>
                <a:gd name="T12" fmla="*/ 9 w 23"/>
                <a:gd name="T13" fmla="*/ 77 h 77"/>
                <a:gd name="T14" fmla="*/ 23 w 23"/>
                <a:gd name="T15" fmla="*/ 8 h 77"/>
                <a:gd name="T16" fmla="*/ 23 w 23"/>
                <a:gd name="T17" fmla="*/ 7 h 77"/>
                <a:gd name="T18" fmla="*/ 22 w 23"/>
                <a:gd name="T19" fmla="*/ 4 h 77"/>
                <a:gd name="T20" fmla="*/ 20 w 23"/>
                <a:gd name="T21" fmla="*/ 1 h 77"/>
                <a:gd name="T22" fmla="*/ 20 w 23"/>
                <a:gd name="T23" fmla="*/ 0 h 77"/>
                <a:gd name="T24" fmla="*/ 18 w 23"/>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77">
                  <a:moveTo>
                    <a:pt x="18" y="0"/>
                  </a:moveTo>
                  <a:cubicBezTo>
                    <a:pt x="17" y="0"/>
                    <a:pt x="17" y="0"/>
                    <a:pt x="17" y="0"/>
                  </a:cubicBezTo>
                  <a:cubicBezTo>
                    <a:pt x="16" y="0"/>
                    <a:pt x="16" y="0"/>
                    <a:pt x="16" y="1"/>
                  </a:cubicBezTo>
                  <a:cubicBezTo>
                    <a:pt x="15" y="2"/>
                    <a:pt x="15" y="4"/>
                    <a:pt x="14" y="6"/>
                  </a:cubicBezTo>
                  <a:cubicBezTo>
                    <a:pt x="10" y="26"/>
                    <a:pt x="5" y="46"/>
                    <a:pt x="2" y="65"/>
                  </a:cubicBezTo>
                  <a:cubicBezTo>
                    <a:pt x="1" y="69"/>
                    <a:pt x="1" y="72"/>
                    <a:pt x="0" y="75"/>
                  </a:cubicBezTo>
                  <a:cubicBezTo>
                    <a:pt x="3" y="75"/>
                    <a:pt x="6" y="76"/>
                    <a:pt x="9" y="77"/>
                  </a:cubicBezTo>
                  <a:cubicBezTo>
                    <a:pt x="14" y="54"/>
                    <a:pt x="18" y="31"/>
                    <a:pt x="23" y="8"/>
                  </a:cubicBezTo>
                  <a:cubicBezTo>
                    <a:pt x="23" y="7"/>
                    <a:pt x="23" y="7"/>
                    <a:pt x="23" y="7"/>
                  </a:cubicBezTo>
                  <a:cubicBezTo>
                    <a:pt x="23" y="6"/>
                    <a:pt x="23" y="5"/>
                    <a:pt x="22" y="4"/>
                  </a:cubicBezTo>
                  <a:cubicBezTo>
                    <a:pt x="22" y="3"/>
                    <a:pt x="21" y="2"/>
                    <a:pt x="20" y="1"/>
                  </a:cubicBezTo>
                  <a:cubicBezTo>
                    <a:pt x="20" y="0"/>
                    <a:pt x="20" y="0"/>
                    <a:pt x="20" y="0"/>
                  </a:cubicBezTo>
                  <a:cubicBezTo>
                    <a:pt x="19" y="0"/>
                    <a:pt x="18" y="0"/>
                    <a:pt x="18"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3">
              <a:extLst>
                <a:ext uri="{FF2B5EF4-FFF2-40B4-BE49-F238E27FC236}">
                  <a16:creationId xmlns:a16="http://schemas.microsoft.com/office/drawing/2014/main" id="{A2FC4164-6114-4B15-AFB2-36006D540ADD}"/>
                </a:ext>
              </a:extLst>
            </p:cNvPr>
            <p:cNvSpPr>
              <a:spLocks/>
            </p:cNvSpPr>
            <p:nvPr/>
          </p:nvSpPr>
          <p:spPr bwMode="auto">
            <a:xfrm>
              <a:off x="2029" y="2752"/>
              <a:ext cx="46" cy="111"/>
            </a:xfrm>
            <a:custGeom>
              <a:avLst/>
              <a:gdLst>
                <a:gd name="T0" fmla="*/ 23 w 35"/>
                <a:gd name="T1" fmla="*/ 0 h 85"/>
                <a:gd name="T2" fmla="*/ 19 w 35"/>
                <a:gd name="T3" fmla="*/ 2 h 85"/>
                <a:gd name="T4" fmla="*/ 16 w 35"/>
                <a:gd name="T5" fmla="*/ 7 h 85"/>
                <a:gd name="T6" fmla="*/ 14 w 35"/>
                <a:gd name="T7" fmla="*/ 12 h 85"/>
                <a:gd name="T8" fmla="*/ 2 w 35"/>
                <a:gd name="T9" fmla="*/ 71 h 85"/>
                <a:gd name="T10" fmla="*/ 0 w 35"/>
                <a:gd name="T11" fmla="*/ 81 h 85"/>
                <a:gd name="T12" fmla="*/ 6 w 35"/>
                <a:gd name="T13" fmla="*/ 82 h 85"/>
                <a:gd name="T14" fmla="*/ 8 w 35"/>
                <a:gd name="T15" fmla="*/ 72 h 85"/>
                <a:gd name="T16" fmla="*/ 20 w 35"/>
                <a:gd name="T17" fmla="*/ 13 h 85"/>
                <a:gd name="T18" fmla="*/ 22 w 35"/>
                <a:gd name="T19" fmla="*/ 8 h 85"/>
                <a:gd name="T20" fmla="*/ 23 w 35"/>
                <a:gd name="T21" fmla="*/ 7 h 85"/>
                <a:gd name="T22" fmla="*/ 24 w 35"/>
                <a:gd name="T23" fmla="*/ 7 h 85"/>
                <a:gd name="T24" fmla="*/ 26 w 35"/>
                <a:gd name="T25" fmla="*/ 7 h 85"/>
                <a:gd name="T26" fmla="*/ 26 w 35"/>
                <a:gd name="T27" fmla="*/ 8 h 85"/>
                <a:gd name="T28" fmla="*/ 28 w 35"/>
                <a:gd name="T29" fmla="*/ 11 h 85"/>
                <a:gd name="T30" fmla="*/ 29 w 35"/>
                <a:gd name="T31" fmla="*/ 14 h 85"/>
                <a:gd name="T32" fmla="*/ 29 w 35"/>
                <a:gd name="T33" fmla="*/ 15 h 85"/>
                <a:gd name="T34" fmla="*/ 15 w 35"/>
                <a:gd name="T35" fmla="*/ 84 h 85"/>
                <a:gd name="T36" fmla="*/ 21 w 35"/>
                <a:gd name="T37" fmla="*/ 85 h 85"/>
                <a:gd name="T38" fmla="*/ 35 w 35"/>
                <a:gd name="T39" fmla="*/ 16 h 85"/>
                <a:gd name="T40" fmla="*/ 35 w 35"/>
                <a:gd name="T41" fmla="*/ 16 h 85"/>
                <a:gd name="T42" fmla="*/ 35 w 35"/>
                <a:gd name="T43" fmla="*/ 14 h 85"/>
                <a:gd name="T44" fmla="*/ 33 w 35"/>
                <a:gd name="T45" fmla="*/ 7 h 85"/>
                <a:gd name="T46" fmla="*/ 31 w 35"/>
                <a:gd name="T47" fmla="*/ 4 h 85"/>
                <a:gd name="T48" fmla="*/ 28 w 35"/>
                <a:gd name="T49" fmla="*/ 1 h 85"/>
                <a:gd name="T50" fmla="*/ 24 w 35"/>
                <a:gd name="T51" fmla="*/ 0 h 85"/>
                <a:gd name="T52" fmla="*/ 23 w 35"/>
                <a:gd name="T5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85">
                  <a:moveTo>
                    <a:pt x="23" y="0"/>
                  </a:moveTo>
                  <a:cubicBezTo>
                    <a:pt x="22" y="0"/>
                    <a:pt x="20" y="1"/>
                    <a:pt x="19" y="2"/>
                  </a:cubicBezTo>
                  <a:cubicBezTo>
                    <a:pt x="17" y="3"/>
                    <a:pt x="16" y="5"/>
                    <a:pt x="16" y="7"/>
                  </a:cubicBezTo>
                  <a:cubicBezTo>
                    <a:pt x="15" y="9"/>
                    <a:pt x="14" y="10"/>
                    <a:pt x="14" y="12"/>
                  </a:cubicBezTo>
                  <a:cubicBezTo>
                    <a:pt x="10" y="32"/>
                    <a:pt x="5" y="51"/>
                    <a:pt x="2" y="71"/>
                  </a:cubicBezTo>
                  <a:cubicBezTo>
                    <a:pt x="1" y="74"/>
                    <a:pt x="1" y="78"/>
                    <a:pt x="0" y="81"/>
                  </a:cubicBezTo>
                  <a:cubicBezTo>
                    <a:pt x="2" y="81"/>
                    <a:pt x="4" y="81"/>
                    <a:pt x="6" y="82"/>
                  </a:cubicBezTo>
                  <a:cubicBezTo>
                    <a:pt x="7" y="79"/>
                    <a:pt x="7" y="76"/>
                    <a:pt x="8" y="72"/>
                  </a:cubicBezTo>
                  <a:cubicBezTo>
                    <a:pt x="11" y="53"/>
                    <a:pt x="16" y="33"/>
                    <a:pt x="20" y="13"/>
                  </a:cubicBezTo>
                  <a:cubicBezTo>
                    <a:pt x="21" y="11"/>
                    <a:pt x="21" y="9"/>
                    <a:pt x="22" y="8"/>
                  </a:cubicBezTo>
                  <a:cubicBezTo>
                    <a:pt x="22" y="7"/>
                    <a:pt x="22" y="7"/>
                    <a:pt x="23" y="7"/>
                  </a:cubicBezTo>
                  <a:cubicBezTo>
                    <a:pt x="23" y="7"/>
                    <a:pt x="23" y="7"/>
                    <a:pt x="24" y="7"/>
                  </a:cubicBezTo>
                  <a:cubicBezTo>
                    <a:pt x="24" y="7"/>
                    <a:pt x="25" y="7"/>
                    <a:pt x="26" y="7"/>
                  </a:cubicBezTo>
                  <a:cubicBezTo>
                    <a:pt x="26" y="7"/>
                    <a:pt x="26" y="7"/>
                    <a:pt x="26" y="8"/>
                  </a:cubicBezTo>
                  <a:cubicBezTo>
                    <a:pt x="27" y="9"/>
                    <a:pt x="28" y="10"/>
                    <a:pt x="28" y="11"/>
                  </a:cubicBezTo>
                  <a:cubicBezTo>
                    <a:pt x="29" y="12"/>
                    <a:pt x="29" y="13"/>
                    <a:pt x="29" y="14"/>
                  </a:cubicBezTo>
                  <a:cubicBezTo>
                    <a:pt x="29" y="15"/>
                    <a:pt x="29" y="15"/>
                    <a:pt x="29" y="15"/>
                  </a:cubicBezTo>
                  <a:cubicBezTo>
                    <a:pt x="24" y="38"/>
                    <a:pt x="20" y="61"/>
                    <a:pt x="15" y="84"/>
                  </a:cubicBezTo>
                  <a:cubicBezTo>
                    <a:pt x="17" y="84"/>
                    <a:pt x="19" y="84"/>
                    <a:pt x="21" y="85"/>
                  </a:cubicBezTo>
                  <a:cubicBezTo>
                    <a:pt x="26" y="62"/>
                    <a:pt x="30" y="39"/>
                    <a:pt x="35" y="16"/>
                  </a:cubicBezTo>
                  <a:cubicBezTo>
                    <a:pt x="35" y="16"/>
                    <a:pt x="35" y="16"/>
                    <a:pt x="35" y="16"/>
                  </a:cubicBezTo>
                  <a:cubicBezTo>
                    <a:pt x="35" y="15"/>
                    <a:pt x="35" y="15"/>
                    <a:pt x="35" y="14"/>
                  </a:cubicBezTo>
                  <a:cubicBezTo>
                    <a:pt x="35" y="12"/>
                    <a:pt x="34" y="9"/>
                    <a:pt x="33" y="7"/>
                  </a:cubicBezTo>
                  <a:cubicBezTo>
                    <a:pt x="32" y="6"/>
                    <a:pt x="32" y="5"/>
                    <a:pt x="31" y="4"/>
                  </a:cubicBezTo>
                  <a:cubicBezTo>
                    <a:pt x="30" y="3"/>
                    <a:pt x="29" y="2"/>
                    <a:pt x="28" y="1"/>
                  </a:cubicBezTo>
                  <a:cubicBezTo>
                    <a:pt x="26" y="1"/>
                    <a:pt x="25" y="0"/>
                    <a:pt x="24" y="0"/>
                  </a:cubicBezTo>
                  <a:cubicBezTo>
                    <a:pt x="24" y="0"/>
                    <a:pt x="23" y="0"/>
                    <a:pt x="23"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74">
              <a:extLst>
                <a:ext uri="{FF2B5EF4-FFF2-40B4-BE49-F238E27FC236}">
                  <a16:creationId xmlns:a16="http://schemas.microsoft.com/office/drawing/2014/main" id="{92F9D8DA-C0C2-4926-87DF-75F3FF7B3EC6}"/>
                </a:ext>
              </a:extLst>
            </p:cNvPr>
            <p:cNvSpPr>
              <a:spLocks/>
            </p:cNvSpPr>
            <p:nvPr/>
          </p:nvSpPr>
          <p:spPr bwMode="auto">
            <a:xfrm>
              <a:off x="1978" y="2778"/>
              <a:ext cx="38" cy="73"/>
            </a:xfrm>
            <a:custGeom>
              <a:avLst/>
              <a:gdLst>
                <a:gd name="T0" fmla="*/ 28 w 29"/>
                <a:gd name="T1" fmla="*/ 0 h 56"/>
                <a:gd name="T2" fmla="*/ 20 w 29"/>
                <a:gd name="T3" fmla="*/ 12 h 56"/>
                <a:gd name="T4" fmla="*/ 0 w 29"/>
                <a:gd name="T5" fmla="*/ 55 h 56"/>
                <a:gd name="T6" fmla="*/ 13 w 29"/>
                <a:gd name="T7" fmla="*/ 56 h 56"/>
                <a:gd name="T8" fmla="*/ 28 w 29"/>
                <a:gd name="T9" fmla="*/ 11 h 56"/>
                <a:gd name="T10" fmla="*/ 29 w 29"/>
                <a:gd name="T11" fmla="*/ 7 h 56"/>
                <a:gd name="T12" fmla="*/ 28 w 29"/>
                <a:gd name="T13" fmla="*/ 0 h 56"/>
                <a:gd name="T14" fmla="*/ 28 w 2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6">
                  <a:moveTo>
                    <a:pt x="28" y="0"/>
                  </a:moveTo>
                  <a:cubicBezTo>
                    <a:pt x="25" y="4"/>
                    <a:pt x="21" y="8"/>
                    <a:pt x="20" y="12"/>
                  </a:cubicBezTo>
                  <a:cubicBezTo>
                    <a:pt x="13" y="26"/>
                    <a:pt x="7" y="40"/>
                    <a:pt x="0" y="55"/>
                  </a:cubicBezTo>
                  <a:cubicBezTo>
                    <a:pt x="4" y="55"/>
                    <a:pt x="9" y="56"/>
                    <a:pt x="13" y="56"/>
                  </a:cubicBezTo>
                  <a:cubicBezTo>
                    <a:pt x="19" y="42"/>
                    <a:pt x="24" y="27"/>
                    <a:pt x="28" y="11"/>
                  </a:cubicBezTo>
                  <a:cubicBezTo>
                    <a:pt x="28" y="10"/>
                    <a:pt x="29" y="9"/>
                    <a:pt x="29" y="7"/>
                  </a:cubicBezTo>
                  <a:cubicBezTo>
                    <a:pt x="29" y="5"/>
                    <a:pt x="28" y="2"/>
                    <a:pt x="28" y="0"/>
                  </a:cubicBezTo>
                  <a:cubicBezTo>
                    <a:pt x="28" y="0"/>
                    <a:pt x="28" y="0"/>
                    <a:pt x="28"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5">
              <a:extLst>
                <a:ext uri="{FF2B5EF4-FFF2-40B4-BE49-F238E27FC236}">
                  <a16:creationId xmlns:a16="http://schemas.microsoft.com/office/drawing/2014/main" id="{57218914-8C5B-4C34-8218-7207A1C6A3FE}"/>
                </a:ext>
              </a:extLst>
            </p:cNvPr>
            <p:cNvSpPr>
              <a:spLocks/>
            </p:cNvSpPr>
            <p:nvPr/>
          </p:nvSpPr>
          <p:spPr bwMode="auto">
            <a:xfrm>
              <a:off x="1970" y="2769"/>
              <a:ext cx="54" cy="84"/>
            </a:xfrm>
            <a:custGeom>
              <a:avLst/>
              <a:gdLst>
                <a:gd name="T0" fmla="*/ 31 w 41"/>
                <a:gd name="T1" fmla="*/ 0 h 64"/>
                <a:gd name="T2" fmla="*/ 30 w 41"/>
                <a:gd name="T3" fmla="*/ 1 h 64"/>
                <a:gd name="T4" fmla="*/ 20 w 41"/>
                <a:gd name="T5" fmla="*/ 16 h 64"/>
                <a:gd name="T6" fmla="*/ 0 w 41"/>
                <a:gd name="T7" fmla="*/ 61 h 64"/>
                <a:gd name="T8" fmla="*/ 6 w 41"/>
                <a:gd name="T9" fmla="*/ 62 h 64"/>
                <a:gd name="T10" fmla="*/ 26 w 41"/>
                <a:gd name="T11" fmla="*/ 19 h 64"/>
                <a:gd name="T12" fmla="*/ 34 w 41"/>
                <a:gd name="T13" fmla="*/ 7 h 64"/>
                <a:gd name="T14" fmla="*/ 34 w 41"/>
                <a:gd name="T15" fmla="*/ 7 h 64"/>
                <a:gd name="T16" fmla="*/ 35 w 41"/>
                <a:gd name="T17" fmla="*/ 14 h 64"/>
                <a:gd name="T18" fmla="*/ 34 w 41"/>
                <a:gd name="T19" fmla="*/ 18 h 64"/>
                <a:gd name="T20" fmla="*/ 19 w 41"/>
                <a:gd name="T21" fmla="*/ 63 h 64"/>
                <a:gd name="T22" fmla="*/ 25 w 41"/>
                <a:gd name="T23" fmla="*/ 64 h 64"/>
                <a:gd name="T24" fmla="*/ 40 w 41"/>
                <a:gd name="T25" fmla="*/ 20 h 64"/>
                <a:gd name="T26" fmla="*/ 41 w 41"/>
                <a:gd name="T27" fmla="*/ 14 h 64"/>
                <a:gd name="T28" fmla="*/ 40 w 41"/>
                <a:gd name="T29" fmla="*/ 4 h 64"/>
                <a:gd name="T30" fmla="*/ 40 w 41"/>
                <a:gd name="T31" fmla="*/ 2 h 64"/>
                <a:gd name="T32" fmla="*/ 38 w 41"/>
                <a:gd name="T33" fmla="*/ 1 h 64"/>
                <a:gd name="T34" fmla="*/ 33 w 41"/>
                <a:gd name="T35" fmla="*/ 0 h 64"/>
                <a:gd name="T36" fmla="*/ 31 w 41"/>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64">
                  <a:moveTo>
                    <a:pt x="31" y="0"/>
                  </a:moveTo>
                  <a:cubicBezTo>
                    <a:pt x="30" y="1"/>
                    <a:pt x="30" y="1"/>
                    <a:pt x="30" y="1"/>
                  </a:cubicBezTo>
                  <a:cubicBezTo>
                    <a:pt x="27" y="6"/>
                    <a:pt x="23" y="10"/>
                    <a:pt x="20" y="16"/>
                  </a:cubicBezTo>
                  <a:cubicBezTo>
                    <a:pt x="13" y="31"/>
                    <a:pt x="7" y="46"/>
                    <a:pt x="0" y="61"/>
                  </a:cubicBezTo>
                  <a:cubicBezTo>
                    <a:pt x="2" y="61"/>
                    <a:pt x="4" y="61"/>
                    <a:pt x="6" y="62"/>
                  </a:cubicBezTo>
                  <a:cubicBezTo>
                    <a:pt x="13" y="47"/>
                    <a:pt x="19" y="33"/>
                    <a:pt x="26" y="19"/>
                  </a:cubicBezTo>
                  <a:cubicBezTo>
                    <a:pt x="27" y="15"/>
                    <a:pt x="31" y="11"/>
                    <a:pt x="34" y="7"/>
                  </a:cubicBezTo>
                  <a:cubicBezTo>
                    <a:pt x="34" y="7"/>
                    <a:pt x="34" y="7"/>
                    <a:pt x="34" y="7"/>
                  </a:cubicBezTo>
                  <a:cubicBezTo>
                    <a:pt x="34" y="9"/>
                    <a:pt x="35" y="12"/>
                    <a:pt x="35" y="14"/>
                  </a:cubicBezTo>
                  <a:cubicBezTo>
                    <a:pt x="35" y="16"/>
                    <a:pt x="34" y="17"/>
                    <a:pt x="34" y="18"/>
                  </a:cubicBezTo>
                  <a:cubicBezTo>
                    <a:pt x="30" y="34"/>
                    <a:pt x="25" y="49"/>
                    <a:pt x="19" y="63"/>
                  </a:cubicBezTo>
                  <a:cubicBezTo>
                    <a:pt x="21" y="64"/>
                    <a:pt x="23" y="64"/>
                    <a:pt x="25" y="64"/>
                  </a:cubicBezTo>
                  <a:cubicBezTo>
                    <a:pt x="31" y="50"/>
                    <a:pt x="36" y="35"/>
                    <a:pt x="40" y="20"/>
                  </a:cubicBezTo>
                  <a:cubicBezTo>
                    <a:pt x="41" y="18"/>
                    <a:pt x="41" y="16"/>
                    <a:pt x="41" y="14"/>
                  </a:cubicBezTo>
                  <a:cubicBezTo>
                    <a:pt x="41" y="10"/>
                    <a:pt x="40" y="7"/>
                    <a:pt x="40" y="4"/>
                  </a:cubicBezTo>
                  <a:cubicBezTo>
                    <a:pt x="40" y="2"/>
                    <a:pt x="40" y="2"/>
                    <a:pt x="40" y="2"/>
                  </a:cubicBezTo>
                  <a:cubicBezTo>
                    <a:pt x="38" y="1"/>
                    <a:pt x="38" y="1"/>
                    <a:pt x="38" y="1"/>
                  </a:cubicBezTo>
                  <a:cubicBezTo>
                    <a:pt x="36" y="1"/>
                    <a:pt x="35" y="1"/>
                    <a:pt x="33" y="0"/>
                  </a:cubicBezTo>
                  <a:cubicBezTo>
                    <a:pt x="31" y="0"/>
                    <a:pt x="31" y="0"/>
                    <a:pt x="31"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76">
              <a:extLst>
                <a:ext uri="{FF2B5EF4-FFF2-40B4-BE49-F238E27FC236}">
                  <a16:creationId xmlns:a16="http://schemas.microsoft.com/office/drawing/2014/main" id="{3E9848BA-44BF-431D-A94B-837CB7010621}"/>
                </a:ext>
              </a:extLst>
            </p:cNvPr>
            <p:cNvSpPr>
              <a:spLocks/>
            </p:cNvSpPr>
            <p:nvPr/>
          </p:nvSpPr>
          <p:spPr bwMode="auto">
            <a:xfrm>
              <a:off x="2208" y="2791"/>
              <a:ext cx="142" cy="100"/>
            </a:xfrm>
            <a:custGeom>
              <a:avLst/>
              <a:gdLst>
                <a:gd name="T0" fmla="*/ 88 w 109"/>
                <a:gd name="T1" fmla="*/ 0 h 76"/>
                <a:gd name="T2" fmla="*/ 88 w 109"/>
                <a:gd name="T3" fmla="*/ 0 h 76"/>
                <a:gd name="T4" fmla="*/ 82 w 109"/>
                <a:gd name="T5" fmla="*/ 1 h 76"/>
                <a:gd name="T6" fmla="*/ 76 w 109"/>
                <a:gd name="T7" fmla="*/ 8 h 76"/>
                <a:gd name="T8" fmla="*/ 10 w 109"/>
                <a:gd name="T9" fmla="*/ 70 h 76"/>
                <a:gd name="T10" fmla="*/ 0 w 109"/>
                <a:gd name="T11" fmla="*/ 75 h 76"/>
                <a:gd name="T12" fmla="*/ 9 w 109"/>
                <a:gd name="T13" fmla="*/ 76 h 76"/>
                <a:gd name="T14" fmla="*/ 57 w 109"/>
                <a:gd name="T15" fmla="*/ 63 h 76"/>
                <a:gd name="T16" fmla="*/ 103 w 109"/>
                <a:gd name="T17" fmla="*/ 27 h 76"/>
                <a:gd name="T18" fmla="*/ 108 w 109"/>
                <a:gd name="T19" fmla="*/ 20 h 76"/>
                <a:gd name="T20" fmla="*/ 109 w 109"/>
                <a:gd name="T21" fmla="*/ 14 h 76"/>
                <a:gd name="T22" fmla="*/ 108 w 109"/>
                <a:gd name="T23" fmla="*/ 10 h 76"/>
                <a:gd name="T24" fmla="*/ 105 w 109"/>
                <a:gd name="T25" fmla="*/ 7 h 76"/>
                <a:gd name="T26" fmla="*/ 88 w 109"/>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76">
                  <a:moveTo>
                    <a:pt x="88" y="0"/>
                  </a:moveTo>
                  <a:cubicBezTo>
                    <a:pt x="88" y="0"/>
                    <a:pt x="88" y="0"/>
                    <a:pt x="88" y="0"/>
                  </a:cubicBezTo>
                  <a:cubicBezTo>
                    <a:pt x="86" y="0"/>
                    <a:pt x="84" y="0"/>
                    <a:pt x="82" y="1"/>
                  </a:cubicBezTo>
                  <a:cubicBezTo>
                    <a:pt x="80" y="3"/>
                    <a:pt x="78" y="5"/>
                    <a:pt x="76" y="8"/>
                  </a:cubicBezTo>
                  <a:cubicBezTo>
                    <a:pt x="60" y="35"/>
                    <a:pt x="37" y="54"/>
                    <a:pt x="10" y="70"/>
                  </a:cubicBezTo>
                  <a:cubicBezTo>
                    <a:pt x="6" y="72"/>
                    <a:pt x="3" y="74"/>
                    <a:pt x="0" y="75"/>
                  </a:cubicBezTo>
                  <a:cubicBezTo>
                    <a:pt x="3" y="76"/>
                    <a:pt x="6" y="76"/>
                    <a:pt x="9" y="76"/>
                  </a:cubicBezTo>
                  <a:cubicBezTo>
                    <a:pt x="27" y="75"/>
                    <a:pt x="42" y="71"/>
                    <a:pt x="57" y="63"/>
                  </a:cubicBezTo>
                  <a:cubicBezTo>
                    <a:pt x="74" y="55"/>
                    <a:pt x="89" y="43"/>
                    <a:pt x="103" y="27"/>
                  </a:cubicBezTo>
                  <a:cubicBezTo>
                    <a:pt x="105" y="24"/>
                    <a:pt x="107" y="22"/>
                    <a:pt x="108" y="20"/>
                  </a:cubicBezTo>
                  <a:cubicBezTo>
                    <a:pt x="109" y="17"/>
                    <a:pt x="109" y="16"/>
                    <a:pt x="109" y="14"/>
                  </a:cubicBezTo>
                  <a:cubicBezTo>
                    <a:pt x="109" y="13"/>
                    <a:pt x="109" y="11"/>
                    <a:pt x="108" y="10"/>
                  </a:cubicBezTo>
                  <a:cubicBezTo>
                    <a:pt x="108" y="9"/>
                    <a:pt x="106" y="8"/>
                    <a:pt x="105" y="7"/>
                  </a:cubicBezTo>
                  <a:cubicBezTo>
                    <a:pt x="98" y="2"/>
                    <a:pt x="93" y="0"/>
                    <a:pt x="88"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7">
              <a:extLst>
                <a:ext uri="{FF2B5EF4-FFF2-40B4-BE49-F238E27FC236}">
                  <a16:creationId xmlns:a16="http://schemas.microsoft.com/office/drawing/2014/main" id="{42885092-0162-4DA3-AE0A-EBC85F331D93}"/>
                </a:ext>
              </a:extLst>
            </p:cNvPr>
            <p:cNvSpPr>
              <a:spLocks/>
            </p:cNvSpPr>
            <p:nvPr/>
          </p:nvSpPr>
          <p:spPr bwMode="auto">
            <a:xfrm>
              <a:off x="2193" y="2783"/>
              <a:ext cx="165" cy="109"/>
            </a:xfrm>
            <a:custGeom>
              <a:avLst/>
              <a:gdLst>
                <a:gd name="T0" fmla="*/ 96 w 126"/>
                <a:gd name="T1" fmla="*/ 0 h 83"/>
                <a:gd name="T2" fmla="*/ 90 w 126"/>
                <a:gd name="T3" fmla="*/ 2 h 83"/>
                <a:gd name="T4" fmla="*/ 82 w 126"/>
                <a:gd name="T5" fmla="*/ 11 h 83"/>
                <a:gd name="T6" fmla="*/ 18 w 126"/>
                <a:gd name="T7" fmla="*/ 70 h 83"/>
                <a:gd name="T8" fmla="*/ 0 w 126"/>
                <a:gd name="T9" fmla="*/ 80 h 83"/>
                <a:gd name="T10" fmla="*/ 11 w 126"/>
                <a:gd name="T11" fmla="*/ 81 h 83"/>
                <a:gd name="T12" fmla="*/ 21 w 126"/>
                <a:gd name="T13" fmla="*/ 76 h 83"/>
                <a:gd name="T14" fmla="*/ 87 w 126"/>
                <a:gd name="T15" fmla="*/ 14 h 83"/>
                <a:gd name="T16" fmla="*/ 93 w 126"/>
                <a:gd name="T17" fmla="*/ 7 h 83"/>
                <a:gd name="T18" fmla="*/ 99 w 126"/>
                <a:gd name="T19" fmla="*/ 6 h 83"/>
                <a:gd name="T20" fmla="*/ 99 w 126"/>
                <a:gd name="T21" fmla="*/ 6 h 83"/>
                <a:gd name="T22" fmla="*/ 116 w 126"/>
                <a:gd name="T23" fmla="*/ 13 h 83"/>
                <a:gd name="T24" fmla="*/ 119 w 126"/>
                <a:gd name="T25" fmla="*/ 16 h 83"/>
                <a:gd name="T26" fmla="*/ 120 w 126"/>
                <a:gd name="T27" fmla="*/ 20 h 83"/>
                <a:gd name="T28" fmla="*/ 119 w 126"/>
                <a:gd name="T29" fmla="*/ 26 h 83"/>
                <a:gd name="T30" fmla="*/ 114 w 126"/>
                <a:gd name="T31" fmla="*/ 33 h 83"/>
                <a:gd name="T32" fmla="*/ 68 w 126"/>
                <a:gd name="T33" fmla="*/ 69 h 83"/>
                <a:gd name="T34" fmla="*/ 20 w 126"/>
                <a:gd name="T35" fmla="*/ 82 h 83"/>
                <a:gd name="T36" fmla="*/ 45 w 126"/>
                <a:gd name="T37" fmla="*/ 83 h 83"/>
                <a:gd name="T38" fmla="*/ 50 w 126"/>
                <a:gd name="T39" fmla="*/ 83 h 83"/>
                <a:gd name="T40" fmla="*/ 71 w 126"/>
                <a:gd name="T41" fmla="*/ 75 h 83"/>
                <a:gd name="T42" fmla="*/ 118 w 126"/>
                <a:gd name="T43" fmla="*/ 37 h 83"/>
                <a:gd name="T44" fmla="*/ 124 w 126"/>
                <a:gd name="T45" fmla="*/ 28 h 83"/>
                <a:gd name="T46" fmla="*/ 126 w 126"/>
                <a:gd name="T47" fmla="*/ 20 h 83"/>
                <a:gd name="T48" fmla="*/ 125 w 126"/>
                <a:gd name="T49" fmla="*/ 13 h 83"/>
                <a:gd name="T50" fmla="*/ 120 w 126"/>
                <a:gd name="T51" fmla="*/ 8 h 83"/>
                <a:gd name="T52" fmla="*/ 117 w 126"/>
                <a:gd name="T53" fmla="*/ 10 h 83"/>
                <a:gd name="T54" fmla="*/ 96 w 126"/>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83">
                  <a:moveTo>
                    <a:pt x="96" y="0"/>
                  </a:moveTo>
                  <a:cubicBezTo>
                    <a:pt x="94" y="0"/>
                    <a:pt x="92" y="1"/>
                    <a:pt x="90" y="2"/>
                  </a:cubicBezTo>
                  <a:cubicBezTo>
                    <a:pt x="87" y="4"/>
                    <a:pt x="84" y="7"/>
                    <a:pt x="82" y="11"/>
                  </a:cubicBezTo>
                  <a:cubicBezTo>
                    <a:pt x="66" y="37"/>
                    <a:pt x="44" y="55"/>
                    <a:pt x="18" y="70"/>
                  </a:cubicBezTo>
                  <a:cubicBezTo>
                    <a:pt x="12" y="74"/>
                    <a:pt x="6" y="77"/>
                    <a:pt x="0" y="80"/>
                  </a:cubicBezTo>
                  <a:cubicBezTo>
                    <a:pt x="4" y="81"/>
                    <a:pt x="7" y="81"/>
                    <a:pt x="11" y="81"/>
                  </a:cubicBezTo>
                  <a:cubicBezTo>
                    <a:pt x="14" y="80"/>
                    <a:pt x="17" y="78"/>
                    <a:pt x="21" y="76"/>
                  </a:cubicBezTo>
                  <a:cubicBezTo>
                    <a:pt x="48" y="60"/>
                    <a:pt x="71" y="41"/>
                    <a:pt x="87" y="14"/>
                  </a:cubicBezTo>
                  <a:cubicBezTo>
                    <a:pt x="89" y="11"/>
                    <a:pt x="91" y="9"/>
                    <a:pt x="93" y="7"/>
                  </a:cubicBezTo>
                  <a:cubicBezTo>
                    <a:pt x="95" y="6"/>
                    <a:pt x="97" y="6"/>
                    <a:pt x="99" y="6"/>
                  </a:cubicBezTo>
                  <a:cubicBezTo>
                    <a:pt x="99" y="6"/>
                    <a:pt x="99" y="6"/>
                    <a:pt x="99" y="6"/>
                  </a:cubicBezTo>
                  <a:cubicBezTo>
                    <a:pt x="104" y="6"/>
                    <a:pt x="109" y="8"/>
                    <a:pt x="116" y="13"/>
                  </a:cubicBezTo>
                  <a:cubicBezTo>
                    <a:pt x="117" y="14"/>
                    <a:pt x="119" y="15"/>
                    <a:pt x="119" y="16"/>
                  </a:cubicBezTo>
                  <a:cubicBezTo>
                    <a:pt x="120" y="17"/>
                    <a:pt x="120" y="19"/>
                    <a:pt x="120" y="20"/>
                  </a:cubicBezTo>
                  <a:cubicBezTo>
                    <a:pt x="120" y="22"/>
                    <a:pt x="120" y="23"/>
                    <a:pt x="119" y="26"/>
                  </a:cubicBezTo>
                  <a:cubicBezTo>
                    <a:pt x="118" y="28"/>
                    <a:pt x="116" y="30"/>
                    <a:pt x="114" y="33"/>
                  </a:cubicBezTo>
                  <a:cubicBezTo>
                    <a:pt x="100" y="49"/>
                    <a:pt x="85" y="61"/>
                    <a:pt x="68" y="69"/>
                  </a:cubicBezTo>
                  <a:cubicBezTo>
                    <a:pt x="53" y="77"/>
                    <a:pt x="38" y="81"/>
                    <a:pt x="20" y="82"/>
                  </a:cubicBezTo>
                  <a:cubicBezTo>
                    <a:pt x="28" y="83"/>
                    <a:pt x="37" y="83"/>
                    <a:pt x="45" y="83"/>
                  </a:cubicBezTo>
                  <a:cubicBezTo>
                    <a:pt x="47" y="83"/>
                    <a:pt x="48" y="83"/>
                    <a:pt x="50" y="83"/>
                  </a:cubicBezTo>
                  <a:cubicBezTo>
                    <a:pt x="57" y="81"/>
                    <a:pt x="64" y="78"/>
                    <a:pt x="71" y="75"/>
                  </a:cubicBezTo>
                  <a:cubicBezTo>
                    <a:pt x="89" y="66"/>
                    <a:pt x="104" y="53"/>
                    <a:pt x="118" y="37"/>
                  </a:cubicBezTo>
                  <a:cubicBezTo>
                    <a:pt x="121" y="34"/>
                    <a:pt x="123" y="31"/>
                    <a:pt x="124" y="28"/>
                  </a:cubicBezTo>
                  <a:cubicBezTo>
                    <a:pt x="126" y="25"/>
                    <a:pt x="126" y="23"/>
                    <a:pt x="126" y="20"/>
                  </a:cubicBezTo>
                  <a:cubicBezTo>
                    <a:pt x="126" y="18"/>
                    <a:pt x="126" y="15"/>
                    <a:pt x="125" y="13"/>
                  </a:cubicBezTo>
                  <a:cubicBezTo>
                    <a:pt x="123" y="11"/>
                    <a:pt x="122" y="10"/>
                    <a:pt x="120" y="8"/>
                  </a:cubicBezTo>
                  <a:cubicBezTo>
                    <a:pt x="119" y="9"/>
                    <a:pt x="117" y="10"/>
                    <a:pt x="117" y="10"/>
                  </a:cubicBezTo>
                  <a:cubicBezTo>
                    <a:pt x="96" y="0"/>
                    <a:pt x="96" y="0"/>
                    <a:pt x="96"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78">
              <a:extLst>
                <a:ext uri="{FF2B5EF4-FFF2-40B4-BE49-F238E27FC236}">
                  <a16:creationId xmlns:a16="http://schemas.microsoft.com/office/drawing/2014/main" id="{66F87203-C052-4765-8B89-66D7C14E06F3}"/>
                </a:ext>
              </a:extLst>
            </p:cNvPr>
            <p:cNvSpPr>
              <a:spLocks/>
            </p:cNvSpPr>
            <p:nvPr/>
          </p:nvSpPr>
          <p:spPr bwMode="auto">
            <a:xfrm>
              <a:off x="2094" y="2727"/>
              <a:ext cx="76" cy="120"/>
            </a:xfrm>
            <a:custGeom>
              <a:avLst/>
              <a:gdLst>
                <a:gd name="T0" fmla="*/ 38 w 58"/>
                <a:gd name="T1" fmla="*/ 0 h 92"/>
                <a:gd name="T2" fmla="*/ 33 w 58"/>
                <a:gd name="T3" fmla="*/ 1 h 92"/>
                <a:gd name="T4" fmla="*/ 29 w 58"/>
                <a:gd name="T5" fmla="*/ 4 h 92"/>
                <a:gd name="T6" fmla="*/ 24 w 58"/>
                <a:gd name="T7" fmla="*/ 15 h 92"/>
                <a:gd name="T8" fmla="*/ 1 w 58"/>
                <a:gd name="T9" fmla="*/ 80 h 92"/>
                <a:gd name="T10" fmla="*/ 1 w 58"/>
                <a:gd name="T11" fmla="*/ 80 h 92"/>
                <a:gd name="T12" fmla="*/ 0 w 58"/>
                <a:gd name="T13" fmla="*/ 85 h 92"/>
                <a:gd name="T14" fmla="*/ 1 w 58"/>
                <a:gd name="T15" fmla="*/ 89 h 92"/>
                <a:gd name="T16" fmla="*/ 2 w 58"/>
                <a:gd name="T17" fmla="*/ 91 h 92"/>
                <a:gd name="T18" fmla="*/ 2 w 58"/>
                <a:gd name="T19" fmla="*/ 91 h 92"/>
                <a:gd name="T20" fmla="*/ 5 w 58"/>
                <a:gd name="T21" fmla="*/ 92 h 92"/>
                <a:gd name="T22" fmla="*/ 5 w 58"/>
                <a:gd name="T23" fmla="*/ 92 h 92"/>
                <a:gd name="T24" fmla="*/ 5 w 58"/>
                <a:gd name="T25" fmla="*/ 92 h 92"/>
                <a:gd name="T26" fmla="*/ 13 w 58"/>
                <a:gd name="T27" fmla="*/ 90 h 92"/>
                <a:gd name="T28" fmla="*/ 17 w 58"/>
                <a:gd name="T29" fmla="*/ 88 h 92"/>
                <a:gd name="T30" fmla="*/ 20 w 58"/>
                <a:gd name="T31" fmla="*/ 83 h 92"/>
                <a:gd name="T32" fmla="*/ 53 w 58"/>
                <a:gd name="T33" fmla="*/ 36 h 92"/>
                <a:gd name="T34" fmla="*/ 56 w 58"/>
                <a:gd name="T35" fmla="*/ 29 h 92"/>
                <a:gd name="T36" fmla="*/ 58 w 58"/>
                <a:gd name="T37" fmla="*/ 24 h 92"/>
                <a:gd name="T38" fmla="*/ 52 w 58"/>
                <a:gd name="T39" fmla="*/ 8 h 92"/>
                <a:gd name="T40" fmla="*/ 41 w 58"/>
                <a:gd name="T41" fmla="*/ 0 h 92"/>
                <a:gd name="T42" fmla="*/ 38 w 58"/>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92">
                  <a:moveTo>
                    <a:pt x="38" y="0"/>
                  </a:moveTo>
                  <a:cubicBezTo>
                    <a:pt x="36" y="0"/>
                    <a:pt x="34" y="1"/>
                    <a:pt x="33" y="1"/>
                  </a:cubicBezTo>
                  <a:cubicBezTo>
                    <a:pt x="31" y="2"/>
                    <a:pt x="30" y="3"/>
                    <a:pt x="29" y="4"/>
                  </a:cubicBezTo>
                  <a:cubicBezTo>
                    <a:pt x="27" y="7"/>
                    <a:pt x="26" y="11"/>
                    <a:pt x="24" y="15"/>
                  </a:cubicBezTo>
                  <a:cubicBezTo>
                    <a:pt x="16" y="37"/>
                    <a:pt x="8" y="59"/>
                    <a:pt x="1" y="80"/>
                  </a:cubicBezTo>
                  <a:cubicBezTo>
                    <a:pt x="1" y="80"/>
                    <a:pt x="1" y="80"/>
                    <a:pt x="1" y="80"/>
                  </a:cubicBezTo>
                  <a:cubicBezTo>
                    <a:pt x="1" y="82"/>
                    <a:pt x="0" y="83"/>
                    <a:pt x="0" y="85"/>
                  </a:cubicBezTo>
                  <a:cubicBezTo>
                    <a:pt x="0" y="87"/>
                    <a:pt x="0" y="88"/>
                    <a:pt x="1" y="89"/>
                  </a:cubicBezTo>
                  <a:cubicBezTo>
                    <a:pt x="1" y="90"/>
                    <a:pt x="1" y="91"/>
                    <a:pt x="2" y="91"/>
                  </a:cubicBezTo>
                  <a:cubicBezTo>
                    <a:pt x="2" y="91"/>
                    <a:pt x="2" y="91"/>
                    <a:pt x="2" y="91"/>
                  </a:cubicBezTo>
                  <a:cubicBezTo>
                    <a:pt x="2" y="91"/>
                    <a:pt x="3" y="92"/>
                    <a:pt x="5" y="92"/>
                  </a:cubicBezTo>
                  <a:cubicBezTo>
                    <a:pt x="5" y="92"/>
                    <a:pt x="5" y="92"/>
                    <a:pt x="5" y="92"/>
                  </a:cubicBezTo>
                  <a:cubicBezTo>
                    <a:pt x="5" y="92"/>
                    <a:pt x="5" y="92"/>
                    <a:pt x="5" y="92"/>
                  </a:cubicBezTo>
                  <a:cubicBezTo>
                    <a:pt x="7" y="92"/>
                    <a:pt x="11" y="91"/>
                    <a:pt x="13" y="90"/>
                  </a:cubicBezTo>
                  <a:cubicBezTo>
                    <a:pt x="14" y="90"/>
                    <a:pt x="15" y="89"/>
                    <a:pt x="17" y="88"/>
                  </a:cubicBezTo>
                  <a:cubicBezTo>
                    <a:pt x="18" y="86"/>
                    <a:pt x="19" y="85"/>
                    <a:pt x="20" y="83"/>
                  </a:cubicBezTo>
                  <a:cubicBezTo>
                    <a:pt x="31" y="67"/>
                    <a:pt x="42" y="52"/>
                    <a:pt x="53" y="36"/>
                  </a:cubicBezTo>
                  <a:cubicBezTo>
                    <a:pt x="54" y="34"/>
                    <a:pt x="55" y="31"/>
                    <a:pt x="56" y="29"/>
                  </a:cubicBezTo>
                  <a:cubicBezTo>
                    <a:pt x="57" y="27"/>
                    <a:pt x="57" y="26"/>
                    <a:pt x="58" y="24"/>
                  </a:cubicBezTo>
                  <a:cubicBezTo>
                    <a:pt x="58" y="18"/>
                    <a:pt x="55" y="13"/>
                    <a:pt x="52" y="8"/>
                  </a:cubicBezTo>
                  <a:cubicBezTo>
                    <a:pt x="49" y="4"/>
                    <a:pt x="45" y="1"/>
                    <a:pt x="41" y="0"/>
                  </a:cubicBezTo>
                  <a:cubicBezTo>
                    <a:pt x="40" y="0"/>
                    <a:pt x="39" y="0"/>
                    <a:pt x="38"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9">
              <a:extLst>
                <a:ext uri="{FF2B5EF4-FFF2-40B4-BE49-F238E27FC236}">
                  <a16:creationId xmlns:a16="http://schemas.microsoft.com/office/drawing/2014/main" id="{5B4132AB-FA00-47C2-ABA8-A89C353FEAAA}"/>
                </a:ext>
              </a:extLst>
            </p:cNvPr>
            <p:cNvSpPr>
              <a:spLocks noEditPoints="1"/>
            </p:cNvSpPr>
            <p:nvPr/>
          </p:nvSpPr>
          <p:spPr bwMode="auto">
            <a:xfrm>
              <a:off x="2086" y="2719"/>
              <a:ext cx="92" cy="136"/>
            </a:xfrm>
            <a:custGeom>
              <a:avLst/>
              <a:gdLst>
                <a:gd name="T0" fmla="*/ 67 w 70"/>
                <a:gd name="T1" fmla="*/ 31 h 104"/>
                <a:gd name="T2" fmla="*/ 67 w 70"/>
                <a:gd name="T3" fmla="*/ 31 h 104"/>
                <a:gd name="T4" fmla="*/ 64 w 70"/>
                <a:gd name="T5" fmla="*/ 30 h 104"/>
                <a:gd name="T6" fmla="*/ 67 w 70"/>
                <a:gd name="T7" fmla="*/ 31 h 104"/>
                <a:gd name="T8" fmla="*/ 70 w 70"/>
                <a:gd name="T9" fmla="*/ 31 h 104"/>
                <a:gd name="T10" fmla="*/ 67 w 70"/>
                <a:gd name="T11" fmla="*/ 31 h 104"/>
                <a:gd name="T12" fmla="*/ 11 w 70"/>
                <a:gd name="T13" fmla="*/ 98 h 104"/>
                <a:gd name="T14" fmla="*/ 8 w 70"/>
                <a:gd name="T15" fmla="*/ 97 h 104"/>
                <a:gd name="T16" fmla="*/ 8 w 70"/>
                <a:gd name="T17" fmla="*/ 97 h 104"/>
                <a:gd name="T18" fmla="*/ 7 w 70"/>
                <a:gd name="T19" fmla="*/ 95 h 104"/>
                <a:gd name="T20" fmla="*/ 6 w 70"/>
                <a:gd name="T21" fmla="*/ 91 h 104"/>
                <a:gd name="T22" fmla="*/ 7 w 70"/>
                <a:gd name="T23" fmla="*/ 86 h 104"/>
                <a:gd name="T24" fmla="*/ 7 w 70"/>
                <a:gd name="T25" fmla="*/ 86 h 104"/>
                <a:gd name="T26" fmla="*/ 30 w 70"/>
                <a:gd name="T27" fmla="*/ 21 h 104"/>
                <a:gd name="T28" fmla="*/ 35 w 70"/>
                <a:gd name="T29" fmla="*/ 10 h 104"/>
                <a:gd name="T30" fmla="*/ 39 w 70"/>
                <a:gd name="T31" fmla="*/ 7 h 104"/>
                <a:gd name="T32" fmla="*/ 44 w 70"/>
                <a:gd name="T33" fmla="*/ 6 h 104"/>
                <a:gd name="T34" fmla="*/ 47 w 70"/>
                <a:gd name="T35" fmla="*/ 6 h 104"/>
                <a:gd name="T36" fmla="*/ 58 w 70"/>
                <a:gd name="T37" fmla="*/ 14 h 104"/>
                <a:gd name="T38" fmla="*/ 64 w 70"/>
                <a:gd name="T39" fmla="*/ 30 h 104"/>
                <a:gd name="T40" fmla="*/ 62 w 70"/>
                <a:gd name="T41" fmla="*/ 35 h 104"/>
                <a:gd name="T42" fmla="*/ 59 w 70"/>
                <a:gd name="T43" fmla="*/ 42 h 104"/>
                <a:gd name="T44" fmla="*/ 26 w 70"/>
                <a:gd name="T45" fmla="*/ 89 h 104"/>
                <a:gd name="T46" fmla="*/ 23 w 70"/>
                <a:gd name="T47" fmla="*/ 94 h 104"/>
                <a:gd name="T48" fmla="*/ 19 w 70"/>
                <a:gd name="T49" fmla="*/ 96 h 104"/>
                <a:gd name="T50" fmla="*/ 11 w 70"/>
                <a:gd name="T51" fmla="*/ 98 h 104"/>
                <a:gd name="T52" fmla="*/ 11 w 70"/>
                <a:gd name="T53" fmla="*/ 98 h 104"/>
                <a:gd name="T54" fmla="*/ 11 w 70"/>
                <a:gd name="T55" fmla="*/ 98 h 104"/>
                <a:gd name="T56" fmla="*/ 44 w 70"/>
                <a:gd name="T57" fmla="*/ 0 h 104"/>
                <a:gd name="T58" fmla="*/ 36 w 70"/>
                <a:gd name="T59" fmla="*/ 2 h 104"/>
                <a:gd name="T60" fmla="*/ 29 w 70"/>
                <a:gd name="T61" fmla="*/ 9 h 104"/>
                <a:gd name="T62" fmla="*/ 25 w 70"/>
                <a:gd name="T63" fmla="*/ 19 h 104"/>
                <a:gd name="T64" fmla="*/ 1 w 70"/>
                <a:gd name="T65" fmla="*/ 85 h 104"/>
                <a:gd name="T66" fmla="*/ 1 w 70"/>
                <a:gd name="T67" fmla="*/ 85 h 104"/>
                <a:gd name="T68" fmla="*/ 0 w 70"/>
                <a:gd name="T69" fmla="*/ 91 h 104"/>
                <a:gd name="T70" fmla="*/ 1 w 70"/>
                <a:gd name="T71" fmla="*/ 97 h 104"/>
                <a:gd name="T72" fmla="*/ 4 w 70"/>
                <a:gd name="T73" fmla="*/ 102 h 104"/>
                <a:gd name="T74" fmla="*/ 11 w 70"/>
                <a:gd name="T75" fmla="*/ 104 h 104"/>
                <a:gd name="T76" fmla="*/ 21 w 70"/>
                <a:gd name="T77" fmla="*/ 102 h 104"/>
                <a:gd name="T78" fmla="*/ 27 w 70"/>
                <a:gd name="T79" fmla="*/ 98 h 104"/>
                <a:gd name="T80" fmla="*/ 31 w 70"/>
                <a:gd name="T81" fmla="*/ 93 h 104"/>
                <a:gd name="T82" fmla="*/ 64 w 70"/>
                <a:gd name="T83" fmla="*/ 45 h 104"/>
                <a:gd name="T84" fmla="*/ 68 w 70"/>
                <a:gd name="T85" fmla="*/ 38 h 104"/>
                <a:gd name="T86" fmla="*/ 70 w 70"/>
                <a:gd name="T87" fmla="*/ 32 h 104"/>
                <a:gd name="T88" fmla="*/ 70 w 70"/>
                <a:gd name="T89" fmla="*/ 31 h 104"/>
                <a:gd name="T90" fmla="*/ 70 w 70"/>
                <a:gd name="T91" fmla="*/ 31 h 104"/>
                <a:gd name="T92" fmla="*/ 63 w 70"/>
                <a:gd name="T93" fmla="*/ 11 h 104"/>
                <a:gd name="T94" fmla="*/ 48 w 70"/>
                <a:gd name="T95" fmla="*/ 0 h 104"/>
                <a:gd name="T96" fmla="*/ 44 w 70"/>
                <a:gd name="T97" fmla="*/ 0 h 104"/>
                <a:gd name="T98" fmla="*/ 44 w 70"/>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104">
                  <a:moveTo>
                    <a:pt x="67" y="31"/>
                  </a:moveTo>
                  <a:cubicBezTo>
                    <a:pt x="67" y="31"/>
                    <a:pt x="67" y="31"/>
                    <a:pt x="67" y="31"/>
                  </a:cubicBezTo>
                  <a:cubicBezTo>
                    <a:pt x="64" y="30"/>
                    <a:pt x="64" y="30"/>
                    <a:pt x="64" y="30"/>
                  </a:cubicBezTo>
                  <a:cubicBezTo>
                    <a:pt x="67" y="31"/>
                    <a:pt x="67" y="31"/>
                    <a:pt x="67" y="31"/>
                  </a:cubicBezTo>
                  <a:cubicBezTo>
                    <a:pt x="70" y="31"/>
                    <a:pt x="70" y="31"/>
                    <a:pt x="70" y="31"/>
                  </a:cubicBezTo>
                  <a:cubicBezTo>
                    <a:pt x="67" y="31"/>
                    <a:pt x="67" y="31"/>
                    <a:pt x="67" y="31"/>
                  </a:cubicBezTo>
                  <a:moveTo>
                    <a:pt x="11" y="98"/>
                  </a:moveTo>
                  <a:cubicBezTo>
                    <a:pt x="9" y="98"/>
                    <a:pt x="8" y="97"/>
                    <a:pt x="8" y="97"/>
                  </a:cubicBezTo>
                  <a:cubicBezTo>
                    <a:pt x="8" y="97"/>
                    <a:pt x="8" y="97"/>
                    <a:pt x="8" y="97"/>
                  </a:cubicBezTo>
                  <a:cubicBezTo>
                    <a:pt x="7" y="97"/>
                    <a:pt x="7" y="96"/>
                    <a:pt x="7" y="95"/>
                  </a:cubicBezTo>
                  <a:cubicBezTo>
                    <a:pt x="6" y="94"/>
                    <a:pt x="6" y="93"/>
                    <a:pt x="6" y="91"/>
                  </a:cubicBezTo>
                  <a:cubicBezTo>
                    <a:pt x="6" y="89"/>
                    <a:pt x="7" y="88"/>
                    <a:pt x="7" y="86"/>
                  </a:cubicBezTo>
                  <a:cubicBezTo>
                    <a:pt x="7" y="86"/>
                    <a:pt x="7" y="86"/>
                    <a:pt x="7" y="86"/>
                  </a:cubicBezTo>
                  <a:cubicBezTo>
                    <a:pt x="14" y="65"/>
                    <a:pt x="22" y="43"/>
                    <a:pt x="30" y="21"/>
                  </a:cubicBezTo>
                  <a:cubicBezTo>
                    <a:pt x="32" y="17"/>
                    <a:pt x="33" y="13"/>
                    <a:pt x="35" y="10"/>
                  </a:cubicBezTo>
                  <a:cubicBezTo>
                    <a:pt x="36" y="9"/>
                    <a:pt x="37" y="8"/>
                    <a:pt x="39" y="7"/>
                  </a:cubicBezTo>
                  <a:cubicBezTo>
                    <a:pt x="40" y="7"/>
                    <a:pt x="42" y="6"/>
                    <a:pt x="44" y="6"/>
                  </a:cubicBezTo>
                  <a:cubicBezTo>
                    <a:pt x="45" y="6"/>
                    <a:pt x="46" y="6"/>
                    <a:pt x="47" y="6"/>
                  </a:cubicBezTo>
                  <a:cubicBezTo>
                    <a:pt x="51" y="7"/>
                    <a:pt x="55" y="10"/>
                    <a:pt x="58" y="14"/>
                  </a:cubicBezTo>
                  <a:cubicBezTo>
                    <a:pt x="61" y="19"/>
                    <a:pt x="64" y="24"/>
                    <a:pt x="64" y="30"/>
                  </a:cubicBezTo>
                  <a:cubicBezTo>
                    <a:pt x="63" y="32"/>
                    <a:pt x="63" y="33"/>
                    <a:pt x="62" y="35"/>
                  </a:cubicBezTo>
                  <a:cubicBezTo>
                    <a:pt x="61" y="37"/>
                    <a:pt x="60" y="40"/>
                    <a:pt x="59" y="42"/>
                  </a:cubicBezTo>
                  <a:cubicBezTo>
                    <a:pt x="48" y="58"/>
                    <a:pt x="37" y="73"/>
                    <a:pt x="26" y="89"/>
                  </a:cubicBezTo>
                  <a:cubicBezTo>
                    <a:pt x="25" y="91"/>
                    <a:pt x="24" y="92"/>
                    <a:pt x="23" y="94"/>
                  </a:cubicBezTo>
                  <a:cubicBezTo>
                    <a:pt x="21" y="95"/>
                    <a:pt x="20" y="96"/>
                    <a:pt x="19" y="96"/>
                  </a:cubicBezTo>
                  <a:cubicBezTo>
                    <a:pt x="17" y="97"/>
                    <a:pt x="13" y="98"/>
                    <a:pt x="11" y="98"/>
                  </a:cubicBezTo>
                  <a:cubicBezTo>
                    <a:pt x="11" y="98"/>
                    <a:pt x="11" y="98"/>
                    <a:pt x="11" y="98"/>
                  </a:cubicBezTo>
                  <a:cubicBezTo>
                    <a:pt x="11" y="98"/>
                    <a:pt x="11" y="98"/>
                    <a:pt x="11" y="98"/>
                  </a:cubicBezTo>
                  <a:moveTo>
                    <a:pt x="44" y="0"/>
                  </a:moveTo>
                  <a:cubicBezTo>
                    <a:pt x="41" y="0"/>
                    <a:pt x="38" y="1"/>
                    <a:pt x="36" y="2"/>
                  </a:cubicBezTo>
                  <a:cubicBezTo>
                    <a:pt x="33" y="4"/>
                    <a:pt x="30" y="6"/>
                    <a:pt x="29" y="9"/>
                  </a:cubicBezTo>
                  <a:cubicBezTo>
                    <a:pt x="27" y="13"/>
                    <a:pt x="26" y="16"/>
                    <a:pt x="25" y="19"/>
                  </a:cubicBezTo>
                  <a:cubicBezTo>
                    <a:pt x="17" y="41"/>
                    <a:pt x="8" y="62"/>
                    <a:pt x="1" y="85"/>
                  </a:cubicBezTo>
                  <a:cubicBezTo>
                    <a:pt x="1" y="85"/>
                    <a:pt x="1" y="85"/>
                    <a:pt x="1" y="85"/>
                  </a:cubicBezTo>
                  <a:cubicBezTo>
                    <a:pt x="1" y="87"/>
                    <a:pt x="0" y="89"/>
                    <a:pt x="0" y="91"/>
                  </a:cubicBezTo>
                  <a:cubicBezTo>
                    <a:pt x="0" y="93"/>
                    <a:pt x="0" y="95"/>
                    <a:pt x="1" y="97"/>
                  </a:cubicBezTo>
                  <a:cubicBezTo>
                    <a:pt x="1" y="99"/>
                    <a:pt x="2" y="100"/>
                    <a:pt x="4" y="102"/>
                  </a:cubicBezTo>
                  <a:cubicBezTo>
                    <a:pt x="6" y="103"/>
                    <a:pt x="8" y="104"/>
                    <a:pt x="11" y="104"/>
                  </a:cubicBezTo>
                  <a:cubicBezTo>
                    <a:pt x="14" y="104"/>
                    <a:pt x="18" y="103"/>
                    <a:pt x="21" y="102"/>
                  </a:cubicBezTo>
                  <a:cubicBezTo>
                    <a:pt x="23" y="101"/>
                    <a:pt x="25" y="99"/>
                    <a:pt x="27" y="98"/>
                  </a:cubicBezTo>
                  <a:cubicBezTo>
                    <a:pt x="29" y="96"/>
                    <a:pt x="30" y="94"/>
                    <a:pt x="31" y="93"/>
                  </a:cubicBezTo>
                  <a:cubicBezTo>
                    <a:pt x="42" y="77"/>
                    <a:pt x="53" y="61"/>
                    <a:pt x="64" y="45"/>
                  </a:cubicBezTo>
                  <a:cubicBezTo>
                    <a:pt x="66" y="43"/>
                    <a:pt x="67" y="40"/>
                    <a:pt x="68" y="38"/>
                  </a:cubicBezTo>
                  <a:cubicBezTo>
                    <a:pt x="69" y="35"/>
                    <a:pt x="69" y="33"/>
                    <a:pt x="70" y="32"/>
                  </a:cubicBezTo>
                  <a:cubicBezTo>
                    <a:pt x="70" y="31"/>
                    <a:pt x="70" y="31"/>
                    <a:pt x="70" y="31"/>
                  </a:cubicBezTo>
                  <a:cubicBezTo>
                    <a:pt x="70" y="31"/>
                    <a:pt x="70" y="31"/>
                    <a:pt x="70" y="31"/>
                  </a:cubicBezTo>
                  <a:cubicBezTo>
                    <a:pt x="70" y="23"/>
                    <a:pt x="67" y="16"/>
                    <a:pt x="63" y="11"/>
                  </a:cubicBezTo>
                  <a:cubicBezTo>
                    <a:pt x="59" y="5"/>
                    <a:pt x="54" y="1"/>
                    <a:pt x="48" y="0"/>
                  </a:cubicBezTo>
                  <a:cubicBezTo>
                    <a:pt x="46" y="0"/>
                    <a:pt x="45" y="0"/>
                    <a:pt x="44" y="0"/>
                  </a:cubicBezTo>
                  <a:cubicBezTo>
                    <a:pt x="44" y="0"/>
                    <a:pt x="44" y="0"/>
                    <a:pt x="4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0">
              <a:extLst>
                <a:ext uri="{FF2B5EF4-FFF2-40B4-BE49-F238E27FC236}">
                  <a16:creationId xmlns:a16="http://schemas.microsoft.com/office/drawing/2014/main" id="{B6201ECF-32FC-44AF-8E8C-92799C0F7602}"/>
                </a:ext>
              </a:extLst>
            </p:cNvPr>
            <p:cNvSpPr>
              <a:spLocks/>
            </p:cNvSpPr>
            <p:nvPr/>
          </p:nvSpPr>
          <p:spPr bwMode="auto">
            <a:xfrm>
              <a:off x="1932" y="2804"/>
              <a:ext cx="30" cy="42"/>
            </a:xfrm>
            <a:custGeom>
              <a:avLst/>
              <a:gdLst>
                <a:gd name="T0" fmla="*/ 23 w 23"/>
                <a:gd name="T1" fmla="*/ 0 h 32"/>
                <a:gd name="T2" fmla="*/ 0 w 23"/>
                <a:gd name="T3" fmla="*/ 31 h 32"/>
                <a:gd name="T4" fmla="*/ 8 w 23"/>
                <a:gd name="T5" fmla="*/ 32 h 32"/>
                <a:gd name="T6" fmla="*/ 20 w 23"/>
                <a:gd name="T7" fmla="*/ 7 h 32"/>
                <a:gd name="T8" fmla="*/ 23 w 23"/>
                <a:gd name="T9" fmla="*/ 0 h 32"/>
              </a:gdLst>
              <a:ahLst/>
              <a:cxnLst>
                <a:cxn ang="0">
                  <a:pos x="T0" y="T1"/>
                </a:cxn>
                <a:cxn ang="0">
                  <a:pos x="T2" y="T3"/>
                </a:cxn>
                <a:cxn ang="0">
                  <a:pos x="T4" y="T5"/>
                </a:cxn>
                <a:cxn ang="0">
                  <a:pos x="T6" y="T7"/>
                </a:cxn>
                <a:cxn ang="0">
                  <a:pos x="T8" y="T9"/>
                </a:cxn>
              </a:cxnLst>
              <a:rect l="0" t="0" r="r" b="b"/>
              <a:pathLst>
                <a:path w="23" h="32">
                  <a:moveTo>
                    <a:pt x="23" y="0"/>
                  </a:moveTo>
                  <a:cubicBezTo>
                    <a:pt x="16" y="10"/>
                    <a:pt x="8" y="21"/>
                    <a:pt x="0" y="31"/>
                  </a:cubicBezTo>
                  <a:cubicBezTo>
                    <a:pt x="3" y="31"/>
                    <a:pt x="5" y="31"/>
                    <a:pt x="8" y="32"/>
                  </a:cubicBezTo>
                  <a:cubicBezTo>
                    <a:pt x="12" y="24"/>
                    <a:pt x="16" y="15"/>
                    <a:pt x="20" y="7"/>
                  </a:cubicBezTo>
                  <a:cubicBezTo>
                    <a:pt x="21" y="5"/>
                    <a:pt x="22" y="2"/>
                    <a:pt x="23"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1">
              <a:extLst>
                <a:ext uri="{FF2B5EF4-FFF2-40B4-BE49-F238E27FC236}">
                  <a16:creationId xmlns:a16="http://schemas.microsoft.com/office/drawing/2014/main" id="{826E0F7C-1554-46FD-BA45-BB0761BDFC76}"/>
                </a:ext>
              </a:extLst>
            </p:cNvPr>
            <p:cNvSpPr>
              <a:spLocks noEditPoints="1"/>
            </p:cNvSpPr>
            <p:nvPr/>
          </p:nvSpPr>
          <p:spPr bwMode="auto">
            <a:xfrm>
              <a:off x="1923" y="2789"/>
              <a:ext cx="51" cy="57"/>
            </a:xfrm>
            <a:custGeom>
              <a:avLst/>
              <a:gdLst>
                <a:gd name="T0" fmla="*/ 35 w 39"/>
                <a:gd name="T1" fmla="*/ 7 h 44"/>
                <a:gd name="T2" fmla="*/ 37 w 39"/>
                <a:gd name="T3" fmla="*/ 5 h 44"/>
                <a:gd name="T4" fmla="*/ 35 w 39"/>
                <a:gd name="T5" fmla="*/ 7 h 44"/>
                <a:gd name="T6" fmla="*/ 34 w 39"/>
                <a:gd name="T7" fmla="*/ 7 h 44"/>
                <a:gd name="T8" fmla="*/ 34 w 39"/>
                <a:gd name="T9" fmla="*/ 7 h 44"/>
                <a:gd name="T10" fmla="*/ 35 w 39"/>
                <a:gd name="T11" fmla="*/ 7 h 44"/>
                <a:gd name="T12" fmla="*/ 31 w 39"/>
                <a:gd name="T13" fmla="*/ 0 h 44"/>
                <a:gd name="T14" fmla="*/ 29 w 39"/>
                <a:gd name="T15" fmla="*/ 3 h 44"/>
                <a:gd name="T16" fmla="*/ 26 w 39"/>
                <a:gd name="T17" fmla="*/ 8 h 44"/>
                <a:gd name="T18" fmla="*/ 0 w 39"/>
                <a:gd name="T19" fmla="*/ 42 h 44"/>
                <a:gd name="T20" fmla="*/ 7 w 39"/>
                <a:gd name="T21" fmla="*/ 43 h 44"/>
                <a:gd name="T22" fmla="*/ 30 w 39"/>
                <a:gd name="T23" fmla="*/ 12 h 44"/>
                <a:gd name="T24" fmla="*/ 27 w 39"/>
                <a:gd name="T25" fmla="*/ 19 h 44"/>
                <a:gd name="T26" fmla="*/ 15 w 39"/>
                <a:gd name="T27" fmla="*/ 44 h 44"/>
                <a:gd name="T28" fmla="*/ 21 w 39"/>
                <a:gd name="T29" fmla="*/ 44 h 44"/>
                <a:gd name="T30" fmla="*/ 33 w 39"/>
                <a:gd name="T31" fmla="*/ 22 h 44"/>
                <a:gd name="T32" fmla="*/ 38 w 39"/>
                <a:gd name="T33" fmla="*/ 8 h 44"/>
                <a:gd name="T34" fmla="*/ 39 w 39"/>
                <a:gd name="T35" fmla="*/ 6 h 44"/>
                <a:gd name="T36" fmla="*/ 37 w 39"/>
                <a:gd name="T37" fmla="*/ 5 h 44"/>
                <a:gd name="T38" fmla="*/ 33 w 39"/>
                <a:gd name="T39" fmla="*/ 2 h 44"/>
                <a:gd name="T40" fmla="*/ 31 w 39"/>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4">
                  <a:moveTo>
                    <a:pt x="35" y="7"/>
                  </a:moveTo>
                  <a:cubicBezTo>
                    <a:pt x="37" y="5"/>
                    <a:pt x="37" y="5"/>
                    <a:pt x="37" y="5"/>
                  </a:cubicBezTo>
                  <a:cubicBezTo>
                    <a:pt x="35" y="7"/>
                    <a:pt x="35" y="7"/>
                    <a:pt x="35" y="7"/>
                  </a:cubicBezTo>
                  <a:cubicBezTo>
                    <a:pt x="34" y="7"/>
                    <a:pt x="34" y="7"/>
                    <a:pt x="34" y="7"/>
                  </a:cubicBezTo>
                  <a:cubicBezTo>
                    <a:pt x="34" y="7"/>
                    <a:pt x="34" y="7"/>
                    <a:pt x="34" y="7"/>
                  </a:cubicBezTo>
                  <a:cubicBezTo>
                    <a:pt x="35" y="7"/>
                    <a:pt x="35" y="7"/>
                    <a:pt x="35" y="7"/>
                  </a:cubicBezTo>
                  <a:moveTo>
                    <a:pt x="31" y="0"/>
                  </a:moveTo>
                  <a:cubicBezTo>
                    <a:pt x="29" y="3"/>
                    <a:pt x="29" y="3"/>
                    <a:pt x="29" y="3"/>
                  </a:cubicBezTo>
                  <a:cubicBezTo>
                    <a:pt x="28" y="5"/>
                    <a:pt x="27" y="6"/>
                    <a:pt x="26" y="8"/>
                  </a:cubicBezTo>
                  <a:cubicBezTo>
                    <a:pt x="17" y="19"/>
                    <a:pt x="9" y="31"/>
                    <a:pt x="0" y="42"/>
                  </a:cubicBezTo>
                  <a:cubicBezTo>
                    <a:pt x="3" y="43"/>
                    <a:pt x="5" y="43"/>
                    <a:pt x="7" y="43"/>
                  </a:cubicBezTo>
                  <a:cubicBezTo>
                    <a:pt x="15" y="33"/>
                    <a:pt x="23" y="22"/>
                    <a:pt x="30" y="12"/>
                  </a:cubicBezTo>
                  <a:cubicBezTo>
                    <a:pt x="29" y="14"/>
                    <a:pt x="28" y="17"/>
                    <a:pt x="27" y="19"/>
                  </a:cubicBezTo>
                  <a:cubicBezTo>
                    <a:pt x="23" y="27"/>
                    <a:pt x="19" y="36"/>
                    <a:pt x="15" y="44"/>
                  </a:cubicBezTo>
                  <a:cubicBezTo>
                    <a:pt x="17" y="44"/>
                    <a:pt x="19" y="44"/>
                    <a:pt x="21" y="44"/>
                  </a:cubicBezTo>
                  <a:cubicBezTo>
                    <a:pt x="25" y="37"/>
                    <a:pt x="29" y="29"/>
                    <a:pt x="33" y="22"/>
                  </a:cubicBezTo>
                  <a:cubicBezTo>
                    <a:pt x="35" y="17"/>
                    <a:pt x="36" y="13"/>
                    <a:pt x="38" y="8"/>
                  </a:cubicBezTo>
                  <a:cubicBezTo>
                    <a:pt x="39" y="6"/>
                    <a:pt x="39" y="6"/>
                    <a:pt x="39" y="6"/>
                  </a:cubicBezTo>
                  <a:cubicBezTo>
                    <a:pt x="37" y="5"/>
                    <a:pt x="37" y="5"/>
                    <a:pt x="37" y="5"/>
                  </a:cubicBezTo>
                  <a:cubicBezTo>
                    <a:pt x="36" y="4"/>
                    <a:pt x="34" y="3"/>
                    <a:pt x="33" y="2"/>
                  </a:cubicBezTo>
                  <a:cubicBezTo>
                    <a:pt x="31" y="0"/>
                    <a:pt x="31" y="0"/>
                    <a:pt x="31"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2">
              <a:extLst>
                <a:ext uri="{FF2B5EF4-FFF2-40B4-BE49-F238E27FC236}">
                  <a16:creationId xmlns:a16="http://schemas.microsoft.com/office/drawing/2014/main" id="{83567903-3417-498B-B85A-B569639C51ED}"/>
                </a:ext>
              </a:extLst>
            </p:cNvPr>
            <p:cNvSpPr>
              <a:spLocks/>
            </p:cNvSpPr>
            <p:nvPr/>
          </p:nvSpPr>
          <p:spPr bwMode="auto">
            <a:xfrm>
              <a:off x="1814" y="2832"/>
              <a:ext cx="16" cy="9"/>
            </a:xfrm>
            <a:custGeom>
              <a:avLst/>
              <a:gdLst>
                <a:gd name="T0" fmla="*/ 12 w 12"/>
                <a:gd name="T1" fmla="*/ 0 h 7"/>
                <a:gd name="T2" fmla="*/ 5 w 12"/>
                <a:gd name="T3" fmla="*/ 3 h 7"/>
                <a:gd name="T4" fmla="*/ 0 w 12"/>
                <a:gd name="T5" fmla="*/ 7 h 7"/>
                <a:gd name="T6" fmla="*/ 4 w 12"/>
                <a:gd name="T7" fmla="*/ 7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9" y="1"/>
                    <a:pt x="7" y="2"/>
                    <a:pt x="5" y="3"/>
                  </a:cubicBezTo>
                  <a:cubicBezTo>
                    <a:pt x="4" y="4"/>
                    <a:pt x="2" y="6"/>
                    <a:pt x="0" y="7"/>
                  </a:cubicBezTo>
                  <a:cubicBezTo>
                    <a:pt x="1" y="7"/>
                    <a:pt x="2" y="7"/>
                    <a:pt x="4" y="7"/>
                  </a:cubicBezTo>
                  <a:cubicBezTo>
                    <a:pt x="6" y="5"/>
                    <a:pt x="9" y="3"/>
                    <a:pt x="12"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83">
              <a:extLst>
                <a:ext uri="{FF2B5EF4-FFF2-40B4-BE49-F238E27FC236}">
                  <a16:creationId xmlns:a16="http://schemas.microsoft.com/office/drawing/2014/main" id="{E97CAABE-ADC3-40DD-8E25-AD9393721C18}"/>
                </a:ext>
              </a:extLst>
            </p:cNvPr>
            <p:cNvSpPr>
              <a:spLocks noEditPoints="1"/>
            </p:cNvSpPr>
            <p:nvPr/>
          </p:nvSpPr>
          <p:spPr bwMode="auto">
            <a:xfrm>
              <a:off x="1801" y="2821"/>
              <a:ext cx="40" cy="20"/>
            </a:xfrm>
            <a:custGeom>
              <a:avLst/>
              <a:gdLst>
                <a:gd name="T0" fmla="*/ 25 w 30"/>
                <a:gd name="T1" fmla="*/ 7 h 15"/>
                <a:gd name="T2" fmla="*/ 25 w 30"/>
                <a:gd name="T3" fmla="*/ 7 h 15"/>
                <a:gd name="T4" fmla="*/ 26 w 30"/>
                <a:gd name="T5" fmla="*/ 8 h 15"/>
                <a:gd name="T6" fmla="*/ 29 w 30"/>
                <a:gd name="T7" fmla="*/ 7 h 15"/>
                <a:gd name="T8" fmla="*/ 26 w 30"/>
                <a:gd name="T9" fmla="*/ 8 h 15"/>
                <a:gd name="T10" fmla="*/ 25 w 30"/>
                <a:gd name="T11" fmla="*/ 7 h 15"/>
                <a:gd name="T12" fmla="*/ 26 w 30"/>
                <a:gd name="T13" fmla="*/ 0 h 15"/>
                <a:gd name="T14" fmla="*/ 23 w 30"/>
                <a:gd name="T15" fmla="*/ 1 h 15"/>
                <a:gd name="T16" fmla="*/ 12 w 30"/>
                <a:gd name="T17" fmla="*/ 6 h 15"/>
                <a:gd name="T18" fmla="*/ 0 w 30"/>
                <a:gd name="T19" fmla="*/ 15 h 15"/>
                <a:gd name="T20" fmla="*/ 10 w 30"/>
                <a:gd name="T21" fmla="*/ 15 h 15"/>
                <a:gd name="T22" fmla="*/ 15 w 30"/>
                <a:gd name="T23" fmla="*/ 11 h 15"/>
                <a:gd name="T24" fmla="*/ 22 w 30"/>
                <a:gd name="T25" fmla="*/ 8 h 15"/>
                <a:gd name="T26" fmla="*/ 14 w 30"/>
                <a:gd name="T27" fmla="*/ 15 h 15"/>
                <a:gd name="T28" fmla="*/ 23 w 30"/>
                <a:gd name="T29" fmla="*/ 15 h 15"/>
                <a:gd name="T30" fmla="*/ 28 w 30"/>
                <a:gd name="T31" fmla="*/ 11 h 15"/>
                <a:gd name="T32" fmla="*/ 30 w 30"/>
                <a:gd name="T33" fmla="*/ 9 h 15"/>
                <a:gd name="T34" fmla="*/ 29 w 30"/>
                <a:gd name="T35" fmla="*/ 7 h 15"/>
                <a:gd name="T36" fmla="*/ 27 w 30"/>
                <a:gd name="T37" fmla="*/ 3 h 15"/>
                <a:gd name="T38" fmla="*/ 26 w 30"/>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5">
                  <a:moveTo>
                    <a:pt x="25" y="7"/>
                  </a:moveTo>
                  <a:cubicBezTo>
                    <a:pt x="25" y="7"/>
                    <a:pt x="25" y="7"/>
                    <a:pt x="25" y="7"/>
                  </a:cubicBezTo>
                  <a:cubicBezTo>
                    <a:pt x="26" y="8"/>
                    <a:pt x="26" y="8"/>
                    <a:pt x="26" y="8"/>
                  </a:cubicBezTo>
                  <a:cubicBezTo>
                    <a:pt x="29" y="7"/>
                    <a:pt x="29" y="7"/>
                    <a:pt x="29" y="7"/>
                  </a:cubicBezTo>
                  <a:cubicBezTo>
                    <a:pt x="26" y="8"/>
                    <a:pt x="26" y="8"/>
                    <a:pt x="26" y="8"/>
                  </a:cubicBezTo>
                  <a:cubicBezTo>
                    <a:pt x="25" y="7"/>
                    <a:pt x="25" y="7"/>
                    <a:pt x="25" y="7"/>
                  </a:cubicBezTo>
                  <a:moveTo>
                    <a:pt x="26" y="0"/>
                  </a:moveTo>
                  <a:cubicBezTo>
                    <a:pt x="23" y="1"/>
                    <a:pt x="23" y="1"/>
                    <a:pt x="23" y="1"/>
                  </a:cubicBezTo>
                  <a:cubicBezTo>
                    <a:pt x="20" y="3"/>
                    <a:pt x="16" y="3"/>
                    <a:pt x="12" y="6"/>
                  </a:cubicBezTo>
                  <a:cubicBezTo>
                    <a:pt x="8" y="9"/>
                    <a:pt x="4" y="12"/>
                    <a:pt x="0" y="15"/>
                  </a:cubicBezTo>
                  <a:cubicBezTo>
                    <a:pt x="3" y="15"/>
                    <a:pt x="7" y="15"/>
                    <a:pt x="10" y="15"/>
                  </a:cubicBezTo>
                  <a:cubicBezTo>
                    <a:pt x="12" y="14"/>
                    <a:pt x="14" y="12"/>
                    <a:pt x="15" y="11"/>
                  </a:cubicBezTo>
                  <a:cubicBezTo>
                    <a:pt x="17" y="10"/>
                    <a:pt x="19" y="9"/>
                    <a:pt x="22" y="8"/>
                  </a:cubicBezTo>
                  <a:cubicBezTo>
                    <a:pt x="19" y="11"/>
                    <a:pt x="16" y="13"/>
                    <a:pt x="14" y="15"/>
                  </a:cubicBezTo>
                  <a:cubicBezTo>
                    <a:pt x="17" y="15"/>
                    <a:pt x="20" y="15"/>
                    <a:pt x="23" y="15"/>
                  </a:cubicBezTo>
                  <a:cubicBezTo>
                    <a:pt x="25" y="14"/>
                    <a:pt x="26" y="12"/>
                    <a:pt x="28" y="11"/>
                  </a:cubicBezTo>
                  <a:cubicBezTo>
                    <a:pt x="30" y="9"/>
                    <a:pt x="30" y="9"/>
                    <a:pt x="30" y="9"/>
                  </a:cubicBezTo>
                  <a:cubicBezTo>
                    <a:pt x="29" y="7"/>
                    <a:pt x="29" y="7"/>
                    <a:pt x="29" y="7"/>
                  </a:cubicBezTo>
                  <a:cubicBezTo>
                    <a:pt x="28" y="6"/>
                    <a:pt x="28" y="4"/>
                    <a:pt x="27" y="3"/>
                  </a:cubicBezTo>
                  <a:cubicBezTo>
                    <a:pt x="26" y="0"/>
                    <a:pt x="26" y="0"/>
                    <a:pt x="26"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4">
              <a:extLst>
                <a:ext uri="{FF2B5EF4-FFF2-40B4-BE49-F238E27FC236}">
                  <a16:creationId xmlns:a16="http://schemas.microsoft.com/office/drawing/2014/main" id="{30FDE77F-AB62-43B3-A2CD-E0D7EA379E16}"/>
                </a:ext>
              </a:extLst>
            </p:cNvPr>
            <p:cNvSpPr>
              <a:spLocks/>
            </p:cNvSpPr>
            <p:nvPr/>
          </p:nvSpPr>
          <p:spPr bwMode="auto">
            <a:xfrm>
              <a:off x="1719" y="2637"/>
              <a:ext cx="131" cy="102"/>
            </a:xfrm>
            <a:custGeom>
              <a:avLst/>
              <a:gdLst>
                <a:gd name="T0" fmla="*/ 4 w 100"/>
                <a:gd name="T1" fmla="*/ 0 h 78"/>
                <a:gd name="T2" fmla="*/ 0 w 100"/>
                <a:gd name="T3" fmla="*/ 1 h 78"/>
                <a:gd name="T4" fmla="*/ 9 w 100"/>
                <a:gd name="T5" fmla="*/ 15 h 78"/>
                <a:gd name="T6" fmla="*/ 28 w 100"/>
                <a:gd name="T7" fmla="*/ 35 h 78"/>
                <a:gd name="T8" fmla="*/ 79 w 100"/>
                <a:gd name="T9" fmla="*/ 70 h 78"/>
                <a:gd name="T10" fmla="*/ 100 w 100"/>
                <a:gd name="T11" fmla="*/ 78 h 78"/>
                <a:gd name="T12" fmla="*/ 100 w 100"/>
                <a:gd name="T13" fmla="*/ 78 h 78"/>
                <a:gd name="T14" fmla="*/ 24 w 100"/>
                <a:gd name="T15" fmla="*/ 8 h 78"/>
                <a:gd name="T16" fmla="*/ 4 w 10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78">
                  <a:moveTo>
                    <a:pt x="4" y="0"/>
                  </a:moveTo>
                  <a:cubicBezTo>
                    <a:pt x="3" y="0"/>
                    <a:pt x="2" y="0"/>
                    <a:pt x="0" y="1"/>
                  </a:cubicBezTo>
                  <a:cubicBezTo>
                    <a:pt x="2" y="5"/>
                    <a:pt x="5" y="10"/>
                    <a:pt x="9" y="15"/>
                  </a:cubicBezTo>
                  <a:cubicBezTo>
                    <a:pt x="14" y="21"/>
                    <a:pt x="21" y="28"/>
                    <a:pt x="28" y="35"/>
                  </a:cubicBezTo>
                  <a:cubicBezTo>
                    <a:pt x="43" y="49"/>
                    <a:pt x="62" y="62"/>
                    <a:pt x="79" y="70"/>
                  </a:cubicBezTo>
                  <a:cubicBezTo>
                    <a:pt x="86" y="74"/>
                    <a:pt x="94" y="77"/>
                    <a:pt x="100" y="78"/>
                  </a:cubicBezTo>
                  <a:cubicBezTo>
                    <a:pt x="100" y="78"/>
                    <a:pt x="100" y="78"/>
                    <a:pt x="100" y="78"/>
                  </a:cubicBezTo>
                  <a:cubicBezTo>
                    <a:pt x="74" y="55"/>
                    <a:pt x="49" y="31"/>
                    <a:pt x="24" y="8"/>
                  </a:cubicBezTo>
                  <a:cubicBezTo>
                    <a:pt x="18" y="3"/>
                    <a:pt x="12" y="0"/>
                    <a:pt x="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85">
              <a:extLst>
                <a:ext uri="{FF2B5EF4-FFF2-40B4-BE49-F238E27FC236}">
                  <a16:creationId xmlns:a16="http://schemas.microsoft.com/office/drawing/2014/main" id="{A4A799B9-377C-490B-80CE-18C6A79CE546}"/>
                </a:ext>
              </a:extLst>
            </p:cNvPr>
            <p:cNvSpPr>
              <a:spLocks noEditPoints="1"/>
            </p:cNvSpPr>
            <p:nvPr/>
          </p:nvSpPr>
          <p:spPr bwMode="auto">
            <a:xfrm>
              <a:off x="1710" y="2629"/>
              <a:ext cx="159" cy="119"/>
            </a:xfrm>
            <a:custGeom>
              <a:avLst/>
              <a:gdLst>
                <a:gd name="T0" fmla="*/ 115 w 122"/>
                <a:gd name="T1" fmla="*/ 88 h 91"/>
                <a:gd name="T2" fmla="*/ 115 w 122"/>
                <a:gd name="T3" fmla="*/ 88 h 91"/>
                <a:gd name="T4" fmla="*/ 115 w 122"/>
                <a:gd name="T5" fmla="*/ 85 h 91"/>
                <a:gd name="T6" fmla="*/ 115 w 122"/>
                <a:gd name="T7" fmla="*/ 88 h 91"/>
                <a:gd name="T8" fmla="*/ 117 w 122"/>
                <a:gd name="T9" fmla="*/ 86 h 91"/>
                <a:gd name="T10" fmla="*/ 115 w 122"/>
                <a:gd name="T11" fmla="*/ 88 h 91"/>
                <a:gd name="T12" fmla="*/ 7 w 122"/>
                <a:gd name="T13" fmla="*/ 7 h 91"/>
                <a:gd name="T14" fmla="*/ 11 w 122"/>
                <a:gd name="T15" fmla="*/ 6 h 91"/>
                <a:gd name="T16" fmla="*/ 31 w 122"/>
                <a:gd name="T17" fmla="*/ 14 h 91"/>
                <a:gd name="T18" fmla="*/ 107 w 122"/>
                <a:gd name="T19" fmla="*/ 84 h 91"/>
                <a:gd name="T20" fmla="*/ 107 w 122"/>
                <a:gd name="T21" fmla="*/ 84 h 91"/>
                <a:gd name="T22" fmla="*/ 86 w 122"/>
                <a:gd name="T23" fmla="*/ 76 h 91"/>
                <a:gd name="T24" fmla="*/ 35 w 122"/>
                <a:gd name="T25" fmla="*/ 41 h 91"/>
                <a:gd name="T26" fmla="*/ 16 w 122"/>
                <a:gd name="T27" fmla="*/ 21 h 91"/>
                <a:gd name="T28" fmla="*/ 7 w 122"/>
                <a:gd name="T29" fmla="*/ 7 h 91"/>
                <a:gd name="T30" fmla="*/ 12 w 122"/>
                <a:gd name="T31" fmla="*/ 0 h 91"/>
                <a:gd name="T32" fmla="*/ 11 w 122"/>
                <a:gd name="T33" fmla="*/ 0 h 91"/>
                <a:gd name="T34" fmla="*/ 3 w 122"/>
                <a:gd name="T35" fmla="*/ 1 h 91"/>
                <a:gd name="T36" fmla="*/ 0 w 122"/>
                <a:gd name="T37" fmla="*/ 2 h 91"/>
                <a:gd name="T38" fmla="*/ 0 w 122"/>
                <a:gd name="T39" fmla="*/ 5 h 91"/>
                <a:gd name="T40" fmla="*/ 17 w 122"/>
                <a:gd name="T41" fmla="*/ 32 h 91"/>
                <a:gd name="T42" fmla="*/ 65 w 122"/>
                <a:gd name="T43" fmla="*/ 72 h 91"/>
                <a:gd name="T44" fmla="*/ 91 w 122"/>
                <a:gd name="T45" fmla="*/ 86 h 91"/>
                <a:gd name="T46" fmla="*/ 114 w 122"/>
                <a:gd name="T47" fmla="*/ 91 h 91"/>
                <a:gd name="T48" fmla="*/ 115 w 122"/>
                <a:gd name="T49" fmla="*/ 91 h 91"/>
                <a:gd name="T50" fmla="*/ 122 w 122"/>
                <a:gd name="T51" fmla="*/ 91 h 91"/>
                <a:gd name="T52" fmla="*/ 117 w 122"/>
                <a:gd name="T53" fmla="*/ 86 h 91"/>
                <a:gd name="T54" fmla="*/ 111 w 122"/>
                <a:gd name="T55" fmla="*/ 79 h 91"/>
                <a:gd name="T56" fmla="*/ 35 w 122"/>
                <a:gd name="T57" fmla="*/ 9 h 91"/>
                <a:gd name="T58" fmla="*/ 12 w 122"/>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91">
                  <a:moveTo>
                    <a:pt x="115" y="88"/>
                  </a:moveTo>
                  <a:cubicBezTo>
                    <a:pt x="115" y="88"/>
                    <a:pt x="115" y="88"/>
                    <a:pt x="115" y="88"/>
                  </a:cubicBezTo>
                  <a:cubicBezTo>
                    <a:pt x="115" y="85"/>
                    <a:pt x="115" y="85"/>
                    <a:pt x="115" y="85"/>
                  </a:cubicBezTo>
                  <a:cubicBezTo>
                    <a:pt x="115" y="88"/>
                    <a:pt x="115" y="88"/>
                    <a:pt x="115" y="88"/>
                  </a:cubicBezTo>
                  <a:cubicBezTo>
                    <a:pt x="117" y="86"/>
                    <a:pt x="117" y="86"/>
                    <a:pt x="117" y="86"/>
                  </a:cubicBezTo>
                  <a:cubicBezTo>
                    <a:pt x="115" y="88"/>
                    <a:pt x="115" y="88"/>
                    <a:pt x="115" y="88"/>
                  </a:cubicBezTo>
                  <a:moveTo>
                    <a:pt x="7" y="7"/>
                  </a:moveTo>
                  <a:cubicBezTo>
                    <a:pt x="9" y="6"/>
                    <a:pt x="10" y="6"/>
                    <a:pt x="11" y="6"/>
                  </a:cubicBezTo>
                  <a:cubicBezTo>
                    <a:pt x="19" y="6"/>
                    <a:pt x="25" y="9"/>
                    <a:pt x="31" y="14"/>
                  </a:cubicBezTo>
                  <a:cubicBezTo>
                    <a:pt x="56" y="37"/>
                    <a:pt x="81" y="61"/>
                    <a:pt x="107" y="84"/>
                  </a:cubicBezTo>
                  <a:cubicBezTo>
                    <a:pt x="107" y="84"/>
                    <a:pt x="107" y="84"/>
                    <a:pt x="107" y="84"/>
                  </a:cubicBezTo>
                  <a:cubicBezTo>
                    <a:pt x="101" y="83"/>
                    <a:pt x="93" y="80"/>
                    <a:pt x="86" y="76"/>
                  </a:cubicBezTo>
                  <a:cubicBezTo>
                    <a:pt x="69" y="68"/>
                    <a:pt x="50" y="55"/>
                    <a:pt x="35" y="41"/>
                  </a:cubicBezTo>
                  <a:cubicBezTo>
                    <a:pt x="28" y="34"/>
                    <a:pt x="21" y="27"/>
                    <a:pt x="16" y="21"/>
                  </a:cubicBezTo>
                  <a:cubicBezTo>
                    <a:pt x="12" y="16"/>
                    <a:pt x="9" y="11"/>
                    <a:pt x="7" y="7"/>
                  </a:cubicBezTo>
                  <a:moveTo>
                    <a:pt x="12" y="0"/>
                  </a:moveTo>
                  <a:cubicBezTo>
                    <a:pt x="12" y="0"/>
                    <a:pt x="12" y="0"/>
                    <a:pt x="11" y="0"/>
                  </a:cubicBezTo>
                  <a:cubicBezTo>
                    <a:pt x="9" y="0"/>
                    <a:pt x="6" y="1"/>
                    <a:pt x="3" y="1"/>
                  </a:cubicBezTo>
                  <a:cubicBezTo>
                    <a:pt x="0" y="2"/>
                    <a:pt x="0" y="2"/>
                    <a:pt x="0" y="2"/>
                  </a:cubicBezTo>
                  <a:cubicBezTo>
                    <a:pt x="0" y="5"/>
                    <a:pt x="0" y="5"/>
                    <a:pt x="0" y="5"/>
                  </a:cubicBezTo>
                  <a:cubicBezTo>
                    <a:pt x="2" y="13"/>
                    <a:pt x="8" y="22"/>
                    <a:pt x="17" y="32"/>
                  </a:cubicBezTo>
                  <a:cubicBezTo>
                    <a:pt x="29" y="46"/>
                    <a:pt x="47" y="60"/>
                    <a:pt x="65" y="72"/>
                  </a:cubicBezTo>
                  <a:cubicBezTo>
                    <a:pt x="74" y="77"/>
                    <a:pt x="83" y="82"/>
                    <a:pt x="91" y="86"/>
                  </a:cubicBezTo>
                  <a:cubicBezTo>
                    <a:pt x="100" y="89"/>
                    <a:pt x="107" y="91"/>
                    <a:pt x="114" y="91"/>
                  </a:cubicBezTo>
                  <a:cubicBezTo>
                    <a:pt x="115" y="91"/>
                    <a:pt x="115" y="91"/>
                    <a:pt x="115" y="91"/>
                  </a:cubicBezTo>
                  <a:cubicBezTo>
                    <a:pt x="122" y="91"/>
                    <a:pt x="122" y="91"/>
                    <a:pt x="122" y="91"/>
                  </a:cubicBezTo>
                  <a:cubicBezTo>
                    <a:pt x="117" y="86"/>
                    <a:pt x="117" y="86"/>
                    <a:pt x="117" y="86"/>
                  </a:cubicBezTo>
                  <a:cubicBezTo>
                    <a:pt x="114" y="83"/>
                    <a:pt x="113" y="81"/>
                    <a:pt x="111" y="79"/>
                  </a:cubicBezTo>
                  <a:cubicBezTo>
                    <a:pt x="86" y="56"/>
                    <a:pt x="60" y="33"/>
                    <a:pt x="35" y="9"/>
                  </a:cubicBezTo>
                  <a:cubicBezTo>
                    <a:pt x="28" y="3"/>
                    <a:pt x="20" y="0"/>
                    <a:pt x="12"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86">
              <a:extLst>
                <a:ext uri="{FF2B5EF4-FFF2-40B4-BE49-F238E27FC236}">
                  <a16:creationId xmlns:a16="http://schemas.microsoft.com/office/drawing/2014/main" id="{A0D36C68-912D-44B5-9AC7-72D758DBA495}"/>
                </a:ext>
              </a:extLst>
            </p:cNvPr>
            <p:cNvSpPr>
              <a:spLocks/>
            </p:cNvSpPr>
            <p:nvPr/>
          </p:nvSpPr>
          <p:spPr bwMode="auto">
            <a:xfrm>
              <a:off x="1854" y="2658"/>
              <a:ext cx="103" cy="81"/>
            </a:xfrm>
            <a:custGeom>
              <a:avLst/>
              <a:gdLst>
                <a:gd name="T0" fmla="*/ 0 w 79"/>
                <a:gd name="T1" fmla="*/ 0 h 62"/>
                <a:gd name="T2" fmla="*/ 0 w 79"/>
                <a:gd name="T3" fmla="*/ 1 h 62"/>
                <a:gd name="T4" fmla="*/ 67 w 79"/>
                <a:gd name="T5" fmla="*/ 61 h 62"/>
                <a:gd name="T6" fmla="*/ 74 w 79"/>
                <a:gd name="T7" fmla="*/ 62 h 62"/>
                <a:gd name="T8" fmla="*/ 75 w 79"/>
                <a:gd name="T9" fmla="*/ 62 h 62"/>
                <a:gd name="T10" fmla="*/ 79 w 79"/>
                <a:gd name="T11" fmla="*/ 62 h 62"/>
                <a:gd name="T12" fmla="*/ 77 w 79"/>
                <a:gd name="T13" fmla="*/ 59 h 62"/>
                <a:gd name="T14" fmla="*/ 25 w 79"/>
                <a:gd name="T15" fmla="*/ 11 h 62"/>
                <a:gd name="T16" fmla="*/ 12 w 79"/>
                <a:gd name="T17" fmla="*/ 4 h 62"/>
                <a:gd name="T18" fmla="*/ 0 w 79"/>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62">
                  <a:moveTo>
                    <a:pt x="0" y="0"/>
                  </a:moveTo>
                  <a:cubicBezTo>
                    <a:pt x="0" y="0"/>
                    <a:pt x="0" y="1"/>
                    <a:pt x="0" y="1"/>
                  </a:cubicBezTo>
                  <a:cubicBezTo>
                    <a:pt x="16" y="28"/>
                    <a:pt x="36" y="50"/>
                    <a:pt x="67" y="61"/>
                  </a:cubicBezTo>
                  <a:cubicBezTo>
                    <a:pt x="69" y="62"/>
                    <a:pt x="71" y="62"/>
                    <a:pt x="74" y="62"/>
                  </a:cubicBezTo>
                  <a:cubicBezTo>
                    <a:pt x="74" y="62"/>
                    <a:pt x="75" y="62"/>
                    <a:pt x="75" y="62"/>
                  </a:cubicBezTo>
                  <a:cubicBezTo>
                    <a:pt x="76" y="62"/>
                    <a:pt x="77" y="62"/>
                    <a:pt x="79" y="62"/>
                  </a:cubicBezTo>
                  <a:cubicBezTo>
                    <a:pt x="78" y="61"/>
                    <a:pt x="77" y="60"/>
                    <a:pt x="77" y="59"/>
                  </a:cubicBezTo>
                  <a:cubicBezTo>
                    <a:pt x="59" y="43"/>
                    <a:pt x="43" y="26"/>
                    <a:pt x="25" y="11"/>
                  </a:cubicBezTo>
                  <a:cubicBezTo>
                    <a:pt x="21" y="8"/>
                    <a:pt x="17" y="6"/>
                    <a:pt x="12" y="4"/>
                  </a:cubicBezTo>
                  <a:cubicBezTo>
                    <a:pt x="8" y="3"/>
                    <a:pt x="4" y="2"/>
                    <a:pt x="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6E2B61D5-8C10-461B-AD87-4C10606456C5}"/>
                </a:ext>
              </a:extLst>
            </p:cNvPr>
            <p:cNvSpPr>
              <a:spLocks noEditPoints="1"/>
            </p:cNvSpPr>
            <p:nvPr/>
          </p:nvSpPr>
          <p:spPr bwMode="auto">
            <a:xfrm>
              <a:off x="1845" y="2648"/>
              <a:ext cx="129" cy="99"/>
            </a:xfrm>
            <a:custGeom>
              <a:avLst/>
              <a:gdLst>
                <a:gd name="T0" fmla="*/ 7 w 99"/>
                <a:gd name="T1" fmla="*/ 9 h 76"/>
                <a:gd name="T2" fmla="*/ 7 w 99"/>
                <a:gd name="T3" fmla="*/ 8 h 76"/>
                <a:gd name="T4" fmla="*/ 19 w 99"/>
                <a:gd name="T5" fmla="*/ 12 h 76"/>
                <a:gd name="T6" fmla="*/ 32 w 99"/>
                <a:gd name="T7" fmla="*/ 19 h 76"/>
                <a:gd name="T8" fmla="*/ 84 w 99"/>
                <a:gd name="T9" fmla="*/ 67 h 76"/>
                <a:gd name="T10" fmla="*/ 86 w 99"/>
                <a:gd name="T11" fmla="*/ 70 h 76"/>
                <a:gd name="T12" fmla="*/ 82 w 99"/>
                <a:gd name="T13" fmla="*/ 70 h 76"/>
                <a:gd name="T14" fmla="*/ 81 w 99"/>
                <a:gd name="T15" fmla="*/ 70 h 76"/>
                <a:gd name="T16" fmla="*/ 74 w 99"/>
                <a:gd name="T17" fmla="*/ 69 h 76"/>
                <a:gd name="T18" fmla="*/ 7 w 99"/>
                <a:gd name="T19" fmla="*/ 9 h 76"/>
                <a:gd name="T20" fmla="*/ 4 w 99"/>
                <a:gd name="T21" fmla="*/ 7 h 76"/>
                <a:gd name="T22" fmla="*/ 5 w 99"/>
                <a:gd name="T23" fmla="*/ 4 h 76"/>
                <a:gd name="T24" fmla="*/ 4 w 99"/>
                <a:gd name="T25" fmla="*/ 7 h 76"/>
                <a:gd name="T26" fmla="*/ 4 w 99"/>
                <a:gd name="T27" fmla="*/ 0 h 76"/>
                <a:gd name="T28" fmla="*/ 3 w 99"/>
                <a:gd name="T29" fmla="*/ 3 h 76"/>
                <a:gd name="T30" fmla="*/ 0 w 99"/>
                <a:gd name="T31" fmla="*/ 8 h 76"/>
                <a:gd name="T32" fmla="*/ 0 w 99"/>
                <a:gd name="T33" fmla="*/ 9 h 76"/>
                <a:gd name="T34" fmla="*/ 1 w 99"/>
                <a:gd name="T35" fmla="*/ 11 h 76"/>
                <a:gd name="T36" fmla="*/ 72 w 99"/>
                <a:gd name="T37" fmla="*/ 75 h 76"/>
                <a:gd name="T38" fmla="*/ 82 w 99"/>
                <a:gd name="T39" fmla="*/ 76 h 76"/>
                <a:gd name="T40" fmla="*/ 88 w 99"/>
                <a:gd name="T41" fmla="*/ 76 h 76"/>
                <a:gd name="T42" fmla="*/ 92 w 99"/>
                <a:gd name="T43" fmla="*/ 76 h 76"/>
                <a:gd name="T44" fmla="*/ 99 w 99"/>
                <a:gd name="T45" fmla="*/ 76 h 76"/>
                <a:gd name="T46" fmla="*/ 95 w 99"/>
                <a:gd name="T47" fmla="*/ 71 h 76"/>
                <a:gd name="T48" fmla="*/ 88 w 99"/>
                <a:gd name="T49" fmla="*/ 63 h 76"/>
                <a:gd name="T50" fmla="*/ 36 w 99"/>
                <a:gd name="T51" fmla="*/ 14 h 76"/>
                <a:gd name="T52" fmla="*/ 21 w 99"/>
                <a:gd name="T53" fmla="*/ 7 h 76"/>
                <a:gd name="T54" fmla="*/ 7 w 99"/>
                <a:gd name="T55" fmla="*/ 1 h 76"/>
                <a:gd name="T56" fmla="*/ 4 w 99"/>
                <a:gd name="T5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76">
                  <a:moveTo>
                    <a:pt x="7" y="9"/>
                  </a:moveTo>
                  <a:cubicBezTo>
                    <a:pt x="7" y="9"/>
                    <a:pt x="7" y="8"/>
                    <a:pt x="7" y="8"/>
                  </a:cubicBezTo>
                  <a:cubicBezTo>
                    <a:pt x="11" y="10"/>
                    <a:pt x="15" y="11"/>
                    <a:pt x="19" y="12"/>
                  </a:cubicBezTo>
                  <a:cubicBezTo>
                    <a:pt x="24" y="14"/>
                    <a:pt x="28" y="16"/>
                    <a:pt x="32" y="19"/>
                  </a:cubicBezTo>
                  <a:cubicBezTo>
                    <a:pt x="50" y="34"/>
                    <a:pt x="66" y="51"/>
                    <a:pt x="84" y="67"/>
                  </a:cubicBezTo>
                  <a:cubicBezTo>
                    <a:pt x="84" y="68"/>
                    <a:pt x="85" y="69"/>
                    <a:pt x="86" y="70"/>
                  </a:cubicBezTo>
                  <a:cubicBezTo>
                    <a:pt x="84" y="70"/>
                    <a:pt x="83" y="70"/>
                    <a:pt x="82" y="70"/>
                  </a:cubicBezTo>
                  <a:cubicBezTo>
                    <a:pt x="82" y="70"/>
                    <a:pt x="81" y="70"/>
                    <a:pt x="81" y="70"/>
                  </a:cubicBezTo>
                  <a:cubicBezTo>
                    <a:pt x="78" y="70"/>
                    <a:pt x="76" y="70"/>
                    <a:pt x="74" y="69"/>
                  </a:cubicBezTo>
                  <a:cubicBezTo>
                    <a:pt x="43" y="58"/>
                    <a:pt x="23" y="36"/>
                    <a:pt x="7" y="9"/>
                  </a:cubicBezTo>
                  <a:moveTo>
                    <a:pt x="4" y="7"/>
                  </a:moveTo>
                  <a:cubicBezTo>
                    <a:pt x="5" y="4"/>
                    <a:pt x="5" y="4"/>
                    <a:pt x="5" y="4"/>
                  </a:cubicBezTo>
                  <a:cubicBezTo>
                    <a:pt x="4" y="7"/>
                    <a:pt x="4" y="7"/>
                    <a:pt x="4" y="7"/>
                  </a:cubicBezTo>
                  <a:moveTo>
                    <a:pt x="4" y="0"/>
                  </a:moveTo>
                  <a:cubicBezTo>
                    <a:pt x="3" y="3"/>
                    <a:pt x="3" y="3"/>
                    <a:pt x="3" y="3"/>
                  </a:cubicBezTo>
                  <a:cubicBezTo>
                    <a:pt x="2" y="5"/>
                    <a:pt x="1" y="6"/>
                    <a:pt x="0" y="8"/>
                  </a:cubicBezTo>
                  <a:cubicBezTo>
                    <a:pt x="0" y="9"/>
                    <a:pt x="0" y="9"/>
                    <a:pt x="0" y="9"/>
                  </a:cubicBezTo>
                  <a:cubicBezTo>
                    <a:pt x="1" y="11"/>
                    <a:pt x="1" y="11"/>
                    <a:pt x="1" y="11"/>
                  </a:cubicBezTo>
                  <a:cubicBezTo>
                    <a:pt x="17" y="39"/>
                    <a:pt x="39" y="63"/>
                    <a:pt x="72" y="75"/>
                  </a:cubicBezTo>
                  <a:cubicBezTo>
                    <a:pt x="75" y="76"/>
                    <a:pt x="78" y="76"/>
                    <a:pt x="82" y="76"/>
                  </a:cubicBezTo>
                  <a:cubicBezTo>
                    <a:pt x="83" y="76"/>
                    <a:pt x="85" y="76"/>
                    <a:pt x="88" y="76"/>
                  </a:cubicBezTo>
                  <a:cubicBezTo>
                    <a:pt x="89" y="76"/>
                    <a:pt x="90" y="76"/>
                    <a:pt x="92" y="76"/>
                  </a:cubicBezTo>
                  <a:cubicBezTo>
                    <a:pt x="99" y="76"/>
                    <a:pt x="99" y="76"/>
                    <a:pt x="99" y="76"/>
                  </a:cubicBezTo>
                  <a:cubicBezTo>
                    <a:pt x="95" y="71"/>
                    <a:pt x="95" y="71"/>
                    <a:pt x="95" y="71"/>
                  </a:cubicBezTo>
                  <a:cubicBezTo>
                    <a:pt x="91" y="67"/>
                    <a:pt x="90" y="65"/>
                    <a:pt x="88" y="63"/>
                  </a:cubicBezTo>
                  <a:cubicBezTo>
                    <a:pt x="71" y="46"/>
                    <a:pt x="54" y="29"/>
                    <a:pt x="36" y="14"/>
                  </a:cubicBezTo>
                  <a:cubicBezTo>
                    <a:pt x="31" y="11"/>
                    <a:pt x="26" y="8"/>
                    <a:pt x="21" y="7"/>
                  </a:cubicBezTo>
                  <a:cubicBezTo>
                    <a:pt x="16" y="5"/>
                    <a:pt x="11" y="3"/>
                    <a:pt x="7" y="1"/>
                  </a:cubicBezTo>
                  <a:cubicBezTo>
                    <a:pt x="4" y="0"/>
                    <a:pt x="4" y="0"/>
                    <a:pt x="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B93FB543-F944-4F8E-B6FC-04F351CF1327}"/>
                </a:ext>
              </a:extLst>
            </p:cNvPr>
            <p:cNvSpPr>
              <a:spLocks/>
            </p:cNvSpPr>
            <p:nvPr/>
          </p:nvSpPr>
          <p:spPr bwMode="auto">
            <a:xfrm>
              <a:off x="1369" y="2887"/>
              <a:ext cx="43" cy="18"/>
            </a:xfrm>
            <a:custGeom>
              <a:avLst/>
              <a:gdLst>
                <a:gd name="T0" fmla="*/ 20 w 33"/>
                <a:gd name="T1" fmla="*/ 0 h 14"/>
                <a:gd name="T2" fmla="*/ 20 w 33"/>
                <a:gd name="T3" fmla="*/ 0 h 14"/>
                <a:gd name="T4" fmla="*/ 4 w 33"/>
                <a:gd name="T5" fmla="*/ 8 h 14"/>
                <a:gd name="T6" fmla="*/ 0 w 33"/>
                <a:gd name="T7" fmla="*/ 14 h 14"/>
                <a:gd name="T8" fmla="*/ 33 w 33"/>
                <a:gd name="T9" fmla="*/ 8 h 14"/>
                <a:gd name="T10" fmla="*/ 30 w 33"/>
                <a:gd name="T11" fmla="*/ 4 h 14"/>
                <a:gd name="T12" fmla="*/ 20 w 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 h="14">
                  <a:moveTo>
                    <a:pt x="20" y="0"/>
                  </a:moveTo>
                  <a:cubicBezTo>
                    <a:pt x="20" y="0"/>
                    <a:pt x="20" y="0"/>
                    <a:pt x="20" y="0"/>
                  </a:cubicBezTo>
                  <a:cubicBezTo>
                    <a:pt x="15" y="1"/>
                    <a:pt x="9" y="4"/>
                    <a:pt x="4" y="8"/>
                  </a:cubicBezTo>
                  <a:cubicBezTo>
                    <a:pt x="2" y="10"/>
                    <a:pt x="1" y="12"/>
                    <a:pt x="0" y="14"/>
                  </a:cubicBezTo>
                  <a:cubicBezTo>
                    <a:pt x="11" y="12"/>
                    <a:pt x="22" y="10"/>
                    <a:pt x="33" y="8"/>
                  </a:cubicBezTo>
                  <a:cubicBezTo>
                    <a:pt x="32" y="7"/>
                    <a:pt x="31" y="5"/>
                    <a:pt x="30" y="4"/>
                  </a:cubicBezTo>
                  <a:cubicBezTo>
                    <a:pt x="28" y="2"/>
                    <a:pt x="24" y="0"/>
                    <a:pt x="2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92F31B5A-E53F-48F0-A00D-8A5E09DF0A9C}"/>
                </a:ext>
              </a:extLst>
            </p:cNvPr>
            <p:cNvSpPr>
              <a:spLocks/>
            </p:cNvSpPr>
            <p:nvPr/>
          </p:nvSpPr>
          <p:spPr bwMode="auto">
            <a:xfrm>
              <a:off x="1358" y="2879"/>
              <a:ext cx="62" cy="27"/>
            </a:xfrm>
            <a:custGeom>
              <a:avLst/>
              <a:gdLst>
                <a:gd name="T0" fmla="*/ 28 w 47"/>
                <a:gd name="T1" fmla="*/ 0 h 21"/>
                <a:gd name="T2" fmla="*/ 28 w 47"/>
                <a:gd name="T3" fmla="*/ 0 h 21"/>
                <a:gd name="T4" fmla="*/ 27 w 47"/>
                <a:gd name="T5" fmla="*/ 0 h 21"/>
                <a:gd name="T6" fmla="*/ 8 w 47"/>
                <a:gd name="T7" fmla="*/ 10 h 21"/>
                <a:gd name="T8" fmla="*/ 0 w 47"/>
                <a:gd name="T9" fmla="*/ 21 h 21"/>
                <a:gd name="T10" fmla="*/ 8 w 47"/>
                <a:gd name="T11" fmla="*/ 20 h 21"/>
                <a:gd name="T12" fmla="*/ 12 w 47"/>
                <a:gd name="T13" fmla="*/ 14 h 21"/>
                <a:gd name="T14" fmla="*/ 28 w 47"/>
                <a:gd name="T15" fmla="*/ 6 h 21"/>
                <a:gd name="T16" fmla="*/ 28 w 47"/>
                <a:gd name="T17" fmla="*/ 6 h 21"/>
                <a:gd name="T18" fmla="*/ 38 w 47"/>
                <a:gd name="T19" fmla="*/ 10 h 21"/>
                <a:gd name="T20" fmla="*/ 41 w 47"/>
                <a:gd name="T21" fmla="*/ 14 h 21"/>
                <a:gd name="T22" fmla="*/ 47 w 47"/>
                <a:gd name="T23" fmla="*/ 13 h 21"/>
                <a:gd name="T24" fmla="*/ 42 w 47"/>
                <a:gd name="T25" fmla="*/ 6 h 21"/>
                <a:gd name="T26" fmla="*/ 28 w 4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1">
                  <a:moveTo>
                    <a:pt x="28" y="0"/>
                  </a:moveTo>
                  <a:cubicBezTo>
                    <a:pt x="28" y="0"/>
                    <a:pt x="28" y="0"/>
                    <a:pt x="28" y="0"/>
                  </a:cubicBezTo>
                  <a:cubicBezTo>
                    <a:pt x="27" y="0"/>
                    <a:pt x="27" y="0"/>
                    <a:pt x="27" y="0"/>
                  </a:cubicBezTo>
                  <a:cubicBezTo>
                    <a:pt x="20" y="1"/>
                    <a:pt x="13" y="4"/>
                    <a:pt x="8" y="10"/>
                  </a:cubicBezTo>
                  <a:cubicBezTo>
                    <a:pt x="5" y="13"/>
                    <a:pt x="2" y="17"/>
                    <a:pt x="0" y="21"/>
                  </a:cubicBezTo>
                  <a:cubicBezTo>
                    <a:pt x="3" y="21"/>
                    <a:pt x="5" y="20"/>
                    <a:pt x="8" y="20"/>
                  </a:cubicBezTo>
                  <a:cubicBezTo>
                    <a:pt x="9" y="18"/>
                    <a:pt x="10" y="16"/>
                    <a:pt x="12" y="14"/>
                  </a:cubicBezTo>
                  <a:cubicBezTo>
                    <a:pt x="17" y="10"/>
                    <a:pt x="23" y="7"/>
                    <a:pt x="28" y="6"/>
                  </a:cubicBezTo>
                  <a:cubicBezTo>
                    <a:pt x="28" y="6"/>
                    <a:pt x="28" y="6"/>
                    <a:pt x="28" y="6"/>
                  </a:cubicBezTo>
                  <a:cubicBezTo>
                    <a:pt x="32" y="6"/>
                    <a:pt x="36" y="8"/>
                    <a:pt x="38" y="10"/>
                  </a:cubicBezTo>
                  <a:cubicBezTo>
                    <a:pt x="39" y="11"/>
                    <a:pt x="40" y="13"/>
                    <a:pt x="41" y="14"/>
                  </a:cubicBezTo>
                  <a:cubicBezTo>
                    <a:pt x="43" y="14"/>
                    <a:pt x="45" y="13"/>
                    <a:pt x="47" y="13"/>
                  </a:cubicBezTo>
                  <a:cubicBezTo>
                    <a:pt x="46" y="10"/>
                    <a:pt x="44" y="8"/>
                    <a:pt x="42" y="6"/>
                  </a:cubicBezTo>
                  <a:cubicBezTo>
                    <a:pt x="39" y="2"/>
                    <a:pt x="34" y="0"/>
                    <a:pt x="28"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D6FA75BD-D602-4677-9C0C-78AE3023520E}"/>
                </a:ext>
              </a:extLst>
            </p:cNvPr>
            <p:cNvSpPr>
              <a:spLocks/>
            </p:cNvSpPr>
            <p:nvPr/>
          </p:nvSpPr>
          <p:spPr bwMode="auto">
            <a:xfrm>
              <a:off x="1321" y="2851"/>
              <a:ext cx="39" cy="34"/>
            </a:xfrm>
            <a:custGeom>
              <a:avLst/>
              <a:gdLst>
                <a:gd name="T0" fmla="*/ 26 w 30"/>
                <a:gd name="T1" fmla="*/ 0 h 26"/>
                <a:gd name="T2" fmla="*/ 23 w 30"/>
                <a:gd name="T3" fmla="*/ 1 h 26"/>
                <a:gd name="T4" fmla="*/ 2 w 30"/>
                <a:gd name="T5" fmla="*/ 17 h 26"/>
                <a:gd name="T6" fmla="*/ 0 w 30"/>
                <a:gd name="T7" fmla="*/ 20 h 26"/>
                <a:gd name="T8" fmla="*/ 2 w 30"/>
                <a:gd name="T9" fmla="*/ 24 h 26"/>
                <a:gd name="T10" fmla="*/ 6 w 30"/>
                <a:gd name="T11" fmla="*/ 26 h 26"/>
                <a:gd name="T12" fmla="*/ 7 w 30"/>
                <a:gd name="T13" fmla="*/ 26 h 26"/>
                <a:gd name="T14" fmla="*/ 7 w 30"/>
                <a:gd name="T15" fmla="*/ 26 h 26"/>
                <a:gd name="T16" fmla="*/ 18 w 30"/>
                <a:gd name="T17" fmla="*/ 22 h 26"/>
                <a:gd name="T18" fmla="*/ 28 w 30"/>
                <a:gd name="T19" fmla="*/ 12 h 26"/>
                <a:gd name="T20" fmla="*/ 30 w 30"/>
                <a:gd name="T21" fmla="*/ 6 h 26"/>
                <a:gd name="T22" fmla="*/ 29 w 30"/>
                <a:gd name="T23" fmla="*/ 2 h 26"/>
                <a:gd name="T24" fmla="*/ 26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26" y="0"/>
                  </a:moveTo>
                  <a:cubicBezTo>
                    <a:pt x="25" y="0"/>
                    <a:pt x="24" y="1"/>
                    <a:pt x="23" y="1"/>
                  </a:cubicBezTo>
                  <a:cubicBezTo>
                    <a:pt x="15" y="5"/>
                    <a:pt x="8" y="10"/>
                    <a:pt x="2" y="17"/>
                  </a:cubicBezTo>
                  <a:cubicBezTo>
                    <a:pt x="1" y="18"/>
                    <a:pt x="0" y="18"/>
                    <a:pt x="0" y="20"/>
                  </a:cubicBezTo>
                  <a:cubicBezTo>
                    <a:pt x="0" y="21"/>
                    <a:pt x="1" y="22"/>
                    <a:pt x="2" y="24"/>
                  </a:cubicBezTo>
                  <a:cubicBezTo>
                    <a:pt x="3" y="25"/>
                    <a:pt x="4" y="26"/>
                    <a:pt x="6" y="26"/>
                  </a:cubicBezTo>
                  <a:cubicBezTo>
                    <a:pt x="6" y="26"/>
                    <a:pt x="7" y="26"/>
                    <a:pt x="7" y="26"/>
                  </a:cubicBezTo>
                  <a:cubicBezTo>
                    <a:pt x="7" y="26"/>
                    <a:pt x="7" y="26"/>
                    <a:pt x="7" y="26"/>
                  </a:cubicBezTo>
                  <a:cubicBezTo>
                    <a:pt x="10" y="26"/>
                    <a:pt x="14" y="25"/>
                    <a:pt x="18" y="22"/>
                  </a:cubicBezTo>
                  <a:cubicBezTo>
                    <a:pt x="22" y="19"/>
                    <a:pt x="26" y="16"/>
                    <a:pt x="28" y="12"/>
                  </a:cubicBezTo>
                  <a:cubicBezTo>
                    <a:pt x="30" y="10"/>
                    <a:pt x="30" y="8"/>
                    <a:pt x="30" y="6"/>
                  </a:cubicBezTo>
                  <a:cubicBezTo>
                    <a:pt x="30" y="4"/>
                    <a:pt x="30" y="3"/>
                    <a:pt x="29" y="2"/>
                  </a:cubicBezTo>
                  <a:cubicBezTo>
                    <a:pt x="28" y="1"/>
                    <a:pt x="27" y="0"/>
                    <a:pt x="26"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1">
              <a:extLst>
                <a:ext uri="{FF2B5EF4-FFF2-40B4-BE49-F238E27FC236}">
                  <a16:creationId xmlns:a16="http://schemas.microsoft.com/office/drawing/2014/main" id="{93C1AF0E-2579-4CAE-8C85-DD6B0FF569B4}"/>
                </a:ext>
              </a:extLst>
            </p:cNvPr>
            <p:cNvSpPr>
              <a:spLocks noEditPoints="1"/>
            </p:cNvSpPr>
            <p:nvPr/>
          </p:nvSpPr>
          <p:spPr bwMode="auto">
            <a:xfrm>
              <a:off x="1313" y="2844"/>
              <a:ext cx="56" cy="49"/>
            </a:xfrm>
            <a:custGeom>
              <a:avLst/>
              <a:gdLst>
                <a:gd name="T0" fmla="*/ 40 w 43"/>
                <a:gd name="T1" fmla="*/ 12 h 38"/>
                <a:gd name="T2" fmla="*/ 43 w 43"/>
                <a:gd name="T3" fmla="*/ 12 h 38"/>
                <a:gd name="T4" fmla="*/ 40 w 43"/>
                <a:gd name="T5" fmla="*/ 12 h 38"/>
                <a:gd name="T6" fmla="*/ 36 w 43"/>
                <a:gd name="T7" fmla="*/ 12 h 38"/>
                <a:gd name="T8" fmla="*/ 40 w 43"/>
                <a:gd name="T9" fmla="*/ 12 h 38"/>
                <a:gd name="T10" fmla="*/ 13 w 43"/>
                <a:gd name="T11" fmla="*/ 32 h 38"/>
                <a:gd name="T12" fmla="*/ 13 w 43"/>
                <a:gd name="T13" fmla="*/ 32 h 38"/>
                <a:gd name="T14" fmla="*/ 12 w 43"/>
                <a:gd name="T15" fmla="*/ 32 h 38"/>
                <a:gd name="T16" fmla="*/ 8 w 43"/>
                <a:gd name="T17" fmla="*/ 30 h 38"/>
                <a:gd name="T18" fmla="*/ 6 w 43"/>
                <a:gd name="T19" fmla="*/ 26 h 38"/>
                <a:gd name="T20" fmla="*/ 8 w 43"/>
                <a:gd name="T21" fmla="*/ 23 h 38"/>
                <a:gd name="T22" fmla="*/ 29 w 43"/>
                <a:gd name="T23" fmla="*/ 7 h 38"/>
                <a:gd name="T24" fmla="*/ 32 w 43"/>
                <a:gd name="T25" fmla="*/ 6 h 38"/>
                <a:gd name="T26" fmla="*/ 35 w 43"/>
                <a:gd name="T27" fmla="*/ 8 h 38"/>
                <a:gd name="T28" fmla="*/ 36 w 43"/>
                <a:gd name="T29" fmla="*/ 12 h 38"/>
                <a:gd name="T30" fmla="*/ 34 w 43"/>
                <a:gd name="T31" fmla="*/ 18 h 38"/>
                <a:gd name="T32" fmla="*/ 24 w 43"/>
                <a:gd name="T33" fmla="*/ 28 h 38"/>
                <a:gd name="T34" fmla="*/ 13 w 43"/>
                <a:gd name="T35" fmla="*/ 32 h 38"/>
                <a:gd name="T36" fmla="*/ 32 w 43"/>
                <a:gd name="T37" fmla="*/ 0 h 38"/>
                <a:gd name="T38" fmla="*/ 32 w 43"/>
                <a:gd name="T39" fmla="*/ 0 h 38"/>
                <a:gd name="T40" fmla="*/ 26 w 43"/>
                <a:gd name="T41" fmla="*/ 2 h 38"/>
                <a:gd name="T42" fmla="*/ 3 w 43"/>
                <a:gd name="T43" fmla="*/ 18 h 38"/>
                <a:gd name="T44" fmla="*/ 0 w 43"/>
                <a:gd name="T45" fmla="*/ 26 h 38"/>
                <a:gd name="T46" fmla="*/ 3 w 43"/>
                <a:gd name="T47" fmla="*/ 33 h 38"/>
                <a:gd name="T48" fmla="*/ 10 w 43"/>
                <a:gd name="T49" fmla="*/ 38 h 38"/>
                <a:gd name="T50" fmla="*/ 13 w 43"/>
                <a:gd name="T51" fmla="*/ 38 h 38"/>
                <a:gd name="T52" fmla="*/ 22 w 43"/>
                <a:gd name="T53" fmla="*/ 36 h 38"/>
                <a:gd name="T54" fmla="*/ 36 w 43"/>
                <a:gd name="T55" fmla="*/ 26 h 38"/>
                <a:gd name="T56" fmla="*/ 43 w 43"/>
                <a:gd name="T57" fmla="*/ 12 h 38"/>
                <a:gd name="T58" fmla="*/ 43 w 43"/>
                <a:gd name="T59" fmla="*/ 12 h 38"/>
                <a:gd name="T60" fmla="*/ 43 w 43"/>
                <a:gd name="T61" fmla="*/ 12 h 38"/>
                <a:gd name="T62" fmla="*/ 39 w 43"/>
                <a:gd name="T63" fmla="*/ 4 h 38"/>
                <a:gd name="T64" fmla="*/ 32 w 43"/>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38">
                  <a:moveTo>
                    <a:pt x="40" y="12"/>
                  </a:moveTo>
                  <a:cubicBezTo>
                    <a:pt x="43" y="12"/>
                    <a:pt x="43" y="12"/>
                    <a:pt x="43" y="12"/>
                  </a:cubicBezTo>
                  <a:cubicBezTo>
                    <a:pt x="40" y="12"/>
                    <a:pt x="40" y="12"/>
                    <a:pt x="40" y="12"/>
                  </a:cubicBezTo>
                  <a:cubicBezTo>
                    <a:pt x="36" y="12"/>
                    <a:pt x="36" y="12"/>
                    <a:pt x="36" y="12"/>
                  </a:cubicBezTo>
                  <a:cubicBezTo>
                    <a:pt x="40" y="12"/>
                    <a:pt x="40" y="12"/>
                    <a:pt x="40" y="12"/>
                  </a:cubicBezTo>
                  <a:moveTo>
                    <a:pt x="13" y="32"/>
                  </a:moveTo>
                  <a:cubicBezTo>
                    <a:pt x="13" y="32"/>
                    <a:pt x="13" y="32"/>
                    <a:pt x="13" y="32"/>
                  </a:cubicBezTo>
                  <a:cubicBezTo>
                    <a:pt x="13" y="32"/>
                    <a:pt x="12" y="32"/>
                    <a:pt x="12" y="32"/>
                  </a:cubicBezTo>
                  <a:cubicBezTo>
                    <a:pt x="10" y="32"/>
                    <a:pt x="9" y="31"/>
                    <a:pt x="8" y="30"/>
                  </a:cubicBezTo>
                  <a:cubicBezTo>
                    <a:pt x="7" y="28"/>
                    <a:pt x="6" y="27"/>
                    <a:pt x="6" y="26"/>
                  </a:cubicBezTo>
                  <a:cubicBezTo>
                    <a:pt x="6" y="24"/>
                    <a:pt x="7" y="24"/>
                    <a:pt x="8" y="23"/>
                  </a:cubicBezTo>
                  <a:cubicBezTo>
                    <a:pt x="14" y="16"/>
                    <a:pt x="21" y="11"/>
                    <a:pt x="29" y="7"/>
                  </a:cubicBezTo>
                  <a:cubicBezTo>
                    <a:pt x="30" y="7"/>
                    <a:pt x="31" y="6"/>
                    <a:pt x="32" y="6"/>
                  </a:cubicBezTo>
                  <a:cubicBezTo>
                    <a:pt x="33" y="6"/>
                    <a:pt x="34" y="7"/>
                    <a:pt x="35" y="8"/>
                  </a:cubicBezTo>
                  <a:cubicBezTo>
                    <a:pt x="36" y="9"/>
                    <a:pt x="36" y="10"/>
                    <a:pt x="36" y="12"/>
                  </a:cubicBezTo>
                  <a:cubicBezTo>
                    <a:pt x="36" y="14"/>
                    <a:pt x="36" y="16"/>
                    <a:pt x="34" y="18"/>
                  </a:cubicBezTo>
                  <a:cubicBezTo>
                    <a:pt x="32" y="22"/>
                    <a:pt x="28" y="25"/>
                    <a:pt x="24" y="28"/>
                  </a:cubicBezTo>
                  <a:cubicBezTo>
                    <a:pt x="20" y="31"/>
                    <a:pt x="16" y="32"/>
                    <a:pt x="13" y="32"/>
                  </a:cubicBezTo>
                  <a:moveTo>
                    <a:pt x="32" y="0"/>
                  </a:moveTo>
                  <a:cubicBezTo>
                    <a:pt x="32" y="0"/>
                    <a:pt x="32" y="0"/>
                    <a:pt x="32" y="0"/>
                  </a:cubicBezTo>
                  <a:cubicBezTo>
                    <a:pt x="30" y="0"/>
                    <a:pt x="28" y="1"/>
                    <a:pt x="26" y="2"/>
                  </a:cubicBezTo>
                  <a:cubicBezTo>
                    <a:pt x="18" y="6"/>
                    <a:pt x="10" y="12"/>
                    <a:pt x="3" y="18"/>
                  </a:cubicBezTo>
                  <a:cubicBezTo>
                    <a:pt x="1" y="20"/>
                    <a:pt x="0" y="23"/>
                    <a:pt x="0" y="26"/>
                  </a:cubicBezTo>
                  <a:cubicBezTo>
                    <a:pt x="0" y="28"/>
                    <a:pt x="1" y="31"/>
                    <a:pt x="3" y="33"/>
                  </a:cubicBezTo>
                  <a:cubicBezTo>
                    <a:pt x="5" y="36"/>
                    <a:pt x="7" y="37"/>
                    <a:pt x="10" y="38"/>
                  </a:cubicBezTo>
                  <a:cubicBezTo>
                    <a:pt x="11" y="38"/>
                    <a:pt x="12" y="38"/>
                    <a:pt x="13" y="38"/>
                  </a:cubicBezTo>
                  <a:cubicBezTo>
                    <a:pt x="16" y="38"/>
                    <a:pt x="19" y="37"/>
                    <a:pt x="22" y="36"/>
                  </a:cubicBezTo>
                  <a:cubicBezTo>
                    <a:pt x="27" y="34"/>
                    <a:pt x="32" y="30"/>
                    <a:pt x="36" y="26"/>
                  </a:cubicBezTo>
                  <a:cubicBezTo>
                    <a:pt x="39" y="22"/>
                    <a:pt x="42" y="17"/>
                    <a:pt x="43" y="12"/>
                  </a:cubicBezTo>
                  <a:cubicBezTo>
                    <a:pt x="43" y="12"/>
                    <a:pt x="43" y="12"/>
                    <a:pt x="43" y="12"/>
                  </a:cubicBezTo>
                  <a:cubicBezTo>
                    <a:pt x="43" y="12"/>
                    <a:pt x="43" y="12"/>
                    <a:pt x="43" y="12"/>
                  </a:cubicBezTo>
                  <a:cubicBezTo>
                    <a:pt x="42" y="9"/>
                    <a:pt x="41" y="6"/>
                    <a:pt x="39" y="4"/>
                  </a:cubicBezTo>
                  <a:cubicBezTo>
                    <a:pt x="38" y="2"/>
                    <a:pt x="35" y="0"/>
                    <a:pt x="32"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2">
              <a:extLst>
                <a:ext uri="{FF2B5EF4-FFF2-40B4-BE49-F238E27FC236}">
                  <a16:creationId xmlns:a16="http://schemas.microsoft.com/office/drawing/2014/main" id="{A2397DC6-C4AA-4799-820A-D135B30CA5D8}"/>
                </a:ext>
              </a:extLst>
            </p:cNvPr>
            <p:cNvSpPr>
              <a:spLocks/>
            </p:cNvSpPr>
            <p:nvPr/>
          </p:nvSpPr>
          <p:spPr bwMode="auto">
            <a:xfrm>
              <a:off x="1262" y="2768"/>
              <a:ext cx="40" cy="15"/>
            </a:xfrm>
            <a:custGeom>
              <a:avLst/>
              <a:gdLst>
                <a:gd name="T0" fmla="*/ 24 w 31"/>
                <a:gd name="T1" fmla="*/ 0 h 12"/>
                <a:gd name="T2" fmla="*/ 0 w 31"/>
                <a:gd name="T3" fmla="*/ 4 h 12"/>
                <a:gd name="T4" fmla="*/ 7 w 31"/>
                <a:gd name="T5" fmla="*/ 10 h 12"/>
                <a:gd name="T6" fmla="*/ 17 w 31"/>
                <a:gd name="T7" fmla="*/ 12 h 12"/>
                <a:gd name="T8" fmla="*/ 24 w 31"/>
                <a:gd name="T9" fmla="*/ 12 h 12"/>
                <a:gd name="T10" fmla="*/ 28 w 31"/>
                <a:gd name="T11" fmla="*/ 9 h 12"/>
                <a:gd name="T12" fmla="*/ 31 w 31"/>
                <a:gd name="T13" fmla="*/ 7 h 12"/>
                <a:gd name="T14" fmla="*/ 29 w 31"/>
                <a:gd name="T15" fmla="*/ 4 h 12"/>
                <a:gd name="T16" fmla="*/ 26 w 31"/>
                <a:gd name="T17" fmla="*/ 0 h 12"/>
                <a:gd name="T18" fmla="*/ 24 w 3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2">
                  <a:moveTo>
                    <a:pt x="24" y="0"/>
                  </a:moveTo>
                  <a:cubicBezTo>
                    <a:pt x="17" y="0"/>
                    <a:pt x="9" y="2"/>
                    <a:pt x="0" y="4"/>
                  </a:cubicBezTo>
                  <a:cubicBezTo>
                    <a:pt x="2" y="7"/>
                    <a:pt x="5" y="9"/>
                    <a:pt x="7" y="10"/>
                  </a:cubicBezTo>
                  <a:cubicBezTo>
                    <a:pt x="11" y="12"/>
                    <a:pt x="14" y="12"/>
                    <a:pt x="17" y="12"/>
                  </a:cubicBezTo>
                  <a:cubicBezTo>
                    <a:pt x="19" y="12"/>
                    <a:pt x="22" y="12"/>
                    <a:pt x="24" y="12"/>
                  </a:cubicBezTo>
                  <a:cubicBezTo>
                    <a:pt x="25" y="11"/>
                    <a:pt x="26" y="11"/>
                    <a:pt x="28" y="9"/>
                  </a:cubicBezTo>
                  <a:cubicBezTo>
                    <a:pt x="29" y="8"/>
                    <a:pt x="30" y="8"/>
                    <a:pt x="31" y="7"/>
                  </a:cubicBezTo>
                  <a:cubicBezTo>
                    <a:pt x="30" y="6"/>
                    <a:pt x="30" y="5"/>
                    <a:pt x="29" y="4"/>
                  </a:cubicBezTo>
                  <a:cubicBezTo>
                    <a:pt x="28" y="3"/>
                    <a:pt x="27" y="1"/>
                    <a:pt x="26" y="0"/>
                  </a:cubicBezTo>
                  <a:cubicBezTo>
                    <a:pt x="25" y="0"/>
                    <a:pt x="25" y="0"/>
                    <a:pt x="2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3">
              <a:extLst>
                <a:ext uri="{FF2B5EF4-FFF2-40B4-BE49-F238E27FC236}">
                  <a16:creationId xmlns:a16="http://schemas.microsoft.com/office/drawing/2014/main" id="{356B856D-0730-4BE5-8F3A-B63DB9EBE06E}"/>
                </a:ext>
              </a:extLst>
            </p:cNvPr>
            <p:cNvSpPr>
              <a:spLocks noEditPoints="1"/>
            </p:cNvSpPr>
            <p:nvPr/>
          </p:nvSpPr>
          <p:spPr bwMode="auto">
            <a:xfrm>
              <a:off x="1246" y="2759"/>
              <a:ext cx="68" cy="32"/>
            </a:xfrm>
            <a:custGeom>
              <a:avLst/>
              <a:gdLst>
                <a:gd name="T0" fmla="*/ 12 w 52"/>
                <a:gd name="T1" fmla="*/ 11 h 25"/>
                <a:gd name="T2" fmla="*/ 36 w 52"/>
                <a:gd name="T3" fmla="*/ 7 h 25"/>
                <a:gd name="T4" fmla="*/ 38 w 52"/>
                <a:gd name="T5" fmla="*/ 7 h 25"/>
                <a:gd name="T6" fmla="*/ 41 w 52"/>
                <a:gd name="T7" fmla="*/ 11 h 25"/>
                <a:gd name="T8" fmla="*/ 43 w 52"/>
                <a:gd name="T9" fmla="*/ 14 h 25"/>
                <a:gd name="T10" fmla="*/ 40 w 52"/>
                <a:gd name="T11" fmla="*/ 16 h 25"/>
                <a:gd name="T12" fmla="*/ 36 w 52"/>
                <a:gd name="T13" fmla="*/ 19 h 25"/>
                <a:gd name="T14" fmla="*/ 29 w 52"/>
                <a:gd name="T15" fmla="*/ 19 h 25"/>
                <a:gd name="T16" fmla="*/ 19 w 52"/>
                <a:gd name="T17" fmla="*/ 17 h 25"/>
                <a:gd name="T18" fmla="*/ 12 w 52"/>
                <a:gd name="T19" fmla="*/ 11 h 25"/>
                <a:gd name="T20" fmla="*/ 36 w 52"/>
                <a:gd name="T21" fmla="*/ 0 h 25"/>
                <a:gd name="T22" fmla="*/ 36 w 52"/>
                <a:gd name="T23" fmla="*/ 0 h 25"/>
                <a:gd name="T24" fmla="*/ 5 w 52"/>
                <a:gd name="T25" fmla="*/ 7 h 25"/>
                <a:gd name="T26" fmla="*/ 0 w 52"/>
                <a:gd name="T27" fmla="*/ 8 h 25"/>
                <a:gd name="T28" fmla="*/ 3 w 52"/>
                <a:gd name="T29" fmla="*/ 12 h 25"/>
                <a:gd name="T30" fmla="*/ 6 w 52"/>
                <a:gd name="T31" fmla="*/ 10 h 25"/>
                <a:gd name="T32" fmla="*/ 3 w 52"/>
                <a:gd name="T33" fmla="*/ 12 h 25"/>
                <a:gd name="T34" fmla="*/ 16 w 52"/>
                <a:gd name="T35" fmla="*/ 22 h 25"/>
                <a:gd name="T36" fmla="*/ 29 w 52"/>
                <a:gd name="T37" fmla="*/ 25 h 25"/>
                <a:gd name="T38" fmla="*/ 29 w 52"/>
                <a:gd name="T39" fmla="*/ 25 h 25"/>
                <a:gd name="T40" fmla="*/ 37 w 52"/>
                <a:gd name="T41" fmla="*/ 25 h 25"/>
                <a:gd name="T42" fmla="*/ 44 w 52"/>
                <a:gd name="T43" fmla="*/ 21 h 25"/>
                <a:gd name="T44" fmla="*/ 49 w 52"/>
                <a:gd name="T45" fmla="*/ 17 h 25"/>
                <a:gd name="T46" fmla="*/ 52 w 52"/>
                <a:gd name="T47" fmla="*/ 15 h 25"/>
                <a:gd name="T48" fmla="*/ 49 w 52"/>
                <a:gd name="T49" fmla="*/ 12 h 25"/>
                <a:gd name="T50" fmla="*/ 44 w 52"/>
                <a:gd name="T51" fmla="*/ 6 h 25"/>
                <a:gd name="T52" fmla="*/ 41 w 52"/>
                <a:gd name="T53" fmla="*/ 2 h 25"/>
                <a:gd name="T54" fmla="*/ 36 w 52"/>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25">
                  <a:moveTo>
                    <a:pt x="12" y="11"/>
                  </a:moveTo>
                  <a:cubicBezTo>
                    <a:pt x="21" y="9"/>
                    <a:pt x="29" y="7"/>
                    <a:pt x="36" y="7"/>
                  </a:cubicBezTo>
                  <a:cubicBezTo>
                    <a:pt x="37" y="7"/>
                    <a:pt x="37" y="7"/>
                    <a:pt x="38" y="7"/>
                  </a:cubicBezTo>
                  <a:cubicBezTo>
                    <a:pt x="39" y="8"/>
                    <a:pt x="40" y="10"/>
                    <a:pt x="41" y="11"/>
                  </a:cubicBezTo>
                  <a:cubicBezTo>
                    <a:pt x="42" y="12"/>
                    <a:pt x="42" y="13"/>
                    <a:pt x="43" y="14"/>
                  </a:cubicBezTo>
                  <a:cubicBezTo>
                    <a:pt x="42" y="15"/>
                    <a:pt x="41" y="15"/>
                    <a:pt x="40" y="16"/>
                  </a:cubicBezTo>
                  <a:cubicBezTo>
                    <a:pt x="38" y="18"/>
                    <a:pt x="37" y="18"/>
                    <a:pt x="36" y="19"/>
                  </a:cubicBezTo>
                  <a:cubicBezTo>
                    <a:pt x="34" y="19"/>
                    <a:pt x="31" y="19"/>
                    <a:pt x="29" y="19"/>
                  </a:cubicBezTo>
                  <a:cubicBezTo>
                    <a:pt x="26" y="19"/>
                    <a:pt x="23" y="19"/>
                    <a:pt x="19" y="17"/>
                  </a:cubicBezTo>
                  <a:cubicBezTo>
                    <a:pt x="17" y="16"/>
                    <a:pt x="14" y="14"/>
                    <a:pt x="12" y="11"/>
                  </a:cubicBezTo>
                  <a:moveTo>
                    <a:pt x="36" y="0"/>
                  </a:moveTo>
                  <a:cubicBezTo>
                    <a:pt x="36" y="0"/>
                    <a:pt x="36" y="0"/>
                    <a:pt x="36" y="0"/>
                  </a:cubicBezTo>
                  <a:cubicBezTo>
                    <a:pt x="26" y="1"/>
                    <a:pt x="17" y="4"/>
                    <a:pt x="5" y="7"/>
                  </a:cubicBezTo>
                  <a:cubicBezTo>
                    <a:pt x="0" y="8"/>
                    <a:pt x="0" y="8"/>
                    <a:pt x="0" y="8"/>
                  </a:cubicBezTo>
                  <a:cubicBezTo>
                    <a:pt x="3" y="12"/>
                    <a:pt x="3" y="12"/>
                    <a:pt x="3" y="12"/>
                  </a:cubicBezTo>
                  <a:cubicBezTo>
                    <a:pt x="6" y="10"/>
                    <a:pt x="6" y="10"/>
                    <a:pt x="6" y="10"/>
                  </a:cubicBezTo>
                  <a:cubicBezTo>
                    <a:pt x="3" y="12"/>
                    <a:pt x="3" y="12"/>
                    <a:pt x="3" y="12"/>
                  </a:cubicBezTo>
                  <a:cubicBezTo>
                    <a:pt x="8" y="17"/>
                    <a:pt x="12" y="20"/>
                    <a:pt x="16" y="22"/>
                  </a:cubicBezTo>
                  <a:cubicBezTo>
                    <a:pt x="21" y="24"/>
                    <a:pt x="25" y="25"/>
                    <a:pt x="29" y="25"/>
                  </a:cubicBezTo>
                  <a:cubicBezTo>
                    <a:pt x="29" y="25"/>
                    <a:pt x="29" y="25"/>
                    <a:pt x="29" y="25"/>
                  </a:cubicBezTo>
                  <a:cubicBezTo>
                    <a:pt x="32" y="25"/>
                    <a:pt x="34" y="25"/>
                    <a:pt x="37" y="25"/>
                  </a:cubicBezTo>
                  <a:cubicBezTo>
                    <a:pt x="40" y="24"/>
                    <a:pt x="42" y="22"/>
                    <a:pt x="44" y="21"/>
                  </a:cubicBezTo>
                  <a:cubicBezTo>
                    <a:pt x="46" y="19"/>
                    <a:pt x="47" y="18"/>
                    <a:pt x="49" y="17"/>
                  </a:cubicBezTo>
                  <a:cubicBezTo>
                    <a:pt x="52" y="15"/>
                    <a:pt x="52" y="15"/>
                    <a:pt x="52" y="15"/>
                  </a:cubicBezTo>
                  <a:cubicBezTo>
                    <a:pt x="49" y="12"/>
                    <a:pt x="49" y="12"/>
                    <a:pt x="49" y="12"/>
                  </a:cubicBezTo>
                  <a:cubicBezTo>
                    <a:pt x="48" y="11"/>
                    <a:pt x="46" y="8"/>
                    <a:pt x="44" y="6"/>
                  </a:cubicBezTo>
                  <a:cubicBezTo>
                    <a:pt x="43" y="4"/>
                    <a:pt x="42" y="3"/>
                    <a:pt x="41" y="2"/>
                  </a:cubicBezTo>
                  <a:cubicBezTo>
                    <a:pt x="40" y="1"/>
                    <a:pt x="38" y="0"/>
                    <a:pt x="36"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4">
              <a:extLst>
                <a:ext uri="{FF2B5EF4-FFF2-40B4-BE49-F238E27FC236}">
                  <a16:creationId xmlns:a16="http://schemas.microsoft.com/office/drawing/2014/main" id="{C606232F-DB5E-42F3-983B-1B7C64C3AB69}"/>
                </a:ext>
              </a:extLst>
            </p:cNvPr>
            <p:cNvSpPr>
              <a:spLocks/>
            </p:cNvSpPr>
            <p:nvPr/>
          </p:nvSpPr>
          <p:spPr bwMode="auto">
            <a:xfrm>
              <a:off x="1950" y="2679"/>
              <a:ext cx="29" cy="33"/>
            </a:xfrm>
            <a:custGeom>
              <a:avLst/>
              <a:gdLst>
                <a:gd name="T0" fmla="*/ 0 w 22"/>
                <a:gd name="T1" fmla="*/ 0 h 25"/>
                <a:gd name="T2" fmla="*/ 1 w 22"/>
                <a:gd name="T3" fmla="*/ 2 h 25"/>
                <a:gd name="T4" fmla="*/ 22 w 22"/>
                <a:gd name="T5" fmla="*/ 25 h 25"/>
                <a:gd name="T6" fmla="*/ 18 w 22"/>
                <a:gd name="T7" fmla="*/ 12 h 25"/>
                <a:gd name="T8" fmla="*/ 7 w 22"/>
                <a:gd name="T9" fmla="*/ 2 h 25"/>
                <a:gd name="T10" fmla="*/ 0 w 22"/>
                <a:gd name="T11" fmla="*/ 0 h 25"/>
              </a:gdLst>
              <a:ahLst/>
              <a:cxnLst>
                <a:cxn ang="0">
                  <a:pos x="T0" y="T1"/>
                </a:cxn>
                <a:cxn ang="0">
                  <a:pos x="T2" y="T3"/>
                </a:cxn>
                <a:cxn ang="0">
                  <a:pos x="T4" y="T5"/>
                </a:cxn>
                <a:cxn ang="0">
                  <a:pos x="T6" y="T7"/>
                </a:cxn>
                <a:cxn ang="0">
                  <a:pos x="T8" y="T9"/>
                </a:cxn>
                <a:cxn ang="0">
                  <a:pos x="T10" y="T11"/>
                </a:cxn>
              </a:cxnLst>
              <a:rect l="0" t="0" r="r" b="b"/>
              <a:pathLst>
                <a:path w="22" h="25">
                  <a:moveTo>
                    <a:pt x="0" y="0"/>
                  </a:moveTo>
                  <a:cubicBezTo>
                    <a:pt x="0" y="1"/>
                    <a:pt x="1" y="1"/>
                    <a:pt x="1" y="2"/>
                  </a:cubicBezTo>
                  <a:cubicBezTo>
                    <a:pt x="8" y="9"/>
                    <a:pt x="14" y="16"/>
                    <a:pt x="22" y="25"/>
                  </a:cubicBezTo>
                  <a:cubicBezTo>
                    <a:pt x="21" y="20"/>
                    <a:pt x="20" y="16"/>
                    <a:pt x="18" y="12"/>
                  </a:cubicBezTo>
                  <a:cubicBezTo>
                    <a:pt x="16" y="7"/>
                    <a:pt x="12" y="4"/>
                    <a:pt x="7" y="2"/>
                  </a:cubicBezTo>
                  <a:cubicBezTo>
                    <a:pt x="5" y="1"/>
                    <a:pt x="3" y="0"/>
                    <a:pt x="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95">
              <a:extLst>
                <a:ext uri="{FF2B5EF4-FFF2-40B4-BE49-F238E27FC236}">
                  <a16:creationId xmlns:a16="http://schemas.microsoft.com/office/drawing/2014/main" id="{5C65044C-5E62-4F26-9293-AEAE99A50553}"/>
                </a:ext>
              </a:extLst>
            </p:cNvPr>
            <p:cNvSpPr>
              <a:spLocks noEditPoints="1"/>
            </p:cNvSpPr>
            <p:nvPr/>
          </p:nvSpPr>
          <p:spPr bwMode="auto">
            <a:xfrm>
              <a:off x="1935" y="2671"/>
              <a:ext cx="53" cy="61"/>
            </a:xfrm>
            <a:custGeom>
              <a:avLst/>
              <a:gdLst>
                <a:gd name="T0" fmla="*/ 38 w 41"/>
                <a:gd name="T1" fmla="*/ 39 h 47"/>
                <a:gd name="T2" fmla="*/ 41 w 41"/>
                <a:gd name="T3" fmla="*/ 39 h 47"/>
                <a:gd name="T4" fmla="*/ 38 w 41"/>
                <a:gd name="T5" fmla="*/ 39 h 47"/>
                <a:gd name="T6" fmla="*/ 34 w 41"/>
                <a:gd name="T7" fmla="*/ 31 h 47"/>
                <a:gd name="T8" fmla="*/ 13 w 41"/>
                <a:gd name="T9" fmla="*/ 8 h 47"/>
                <a:gd name="T10" fmla="*/ 12 w 41"/>
                <a:gd name="T11" fmla="*/ 6 h 47"/>
                <a:gd name="T12" fmla="*/ 19 w 41"/>
                <a:gd name="T13" fmla="*/ 8 h 47"/>
                <a:gd name="T14" fmla="*/ 30 w 41"/>
                <a:gd name="T15" fmla="*/ 18 h 47"/>
                <a:gd name="T16" fmla="*/ 34 w 41"/>
                <a:gd name="T17" fmla="*/ 31 h 47"/>
                <a:gd name="T18" fmla="*/ 8 w 41"/>
                <a:gd name="T19" fmla="*/ 0 h 47"/>
                <a:gd name="T20" fmla="*/ 6 w 41"/>
                <a:gd name="T21" fmla="*/ 0 h 47"/>
                <a:gd name="T22" fmla="*/ 0 w 41"/>
                <a:gd name="T23" fmla="*/ 0 h 47"/>
                <a:gd name="T24" fmla="*/ 3 w 41"/>
                <a:gd name="T25" fmla="*/ 5 h 47"/>
                <a:gd name="T26" fmla="*/ 9 w 41"/>
                <a:gd name="T27" fmla="*/ 12 h 47"/>
                <a:gd name="T28" fmla="*/ 36 w 41"/>
                <a:gd name="T29" fmla="*/ 41 h 47"/>
                <a:gd name="T30" fmla="*/ 41 w 41"/>
                <a:gd name="T31" fmla="*/ 47 h 47"/>
                <a:gd name="T32" fmla="*/ 41 w 41"/>
                <a:gd name="T33" fmla="*/ 39 h 47"/>
                <a:gd name="T34" fmla="*/ 32 w 41"/>
                <a:gd name="T35" fmla="*/ 10 h 47"/>
                <a:gd name="T36" fmla="*/ 22 w 41"/>
                <a:gd name="T37" fmla="*/ 2 h 47"/>
                <a:gd name="T38" fmla="*/ 8 w 41"/>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7">
                  <a:moveTo>
                    <a:pt x="38" y="39"/>
                  </a:moveTo>
                  <a:cubicBezTo>
                    <a:pt x="41" y="39"/>
                    <a:pt x="41" y="39"/>
                    <a:pt x="41" y="39"/>
                  </a:cubicBezTo>
                  <a:cubicBezTo>
                    <a:pt x="38" y="39"/>
                    <a:pt x="38" y="39"/>
                    <a:pt x="38" y="39"/>
                  </a:cubicBezTo>
                  <a:moveTo>
                    <a:pt x="34" y="31"/>
                  </a:moveTo>
                  <a:cubicBezTo>
                    <a:pt x="26" y="22"/>
                    <a:pt x="20" y="15"/>
                    <a:pt x="13" y="8"/>
                  </a:cubicBezTo>
                  <a:cubicBezTo>
                    <a:pt x="13" y="7"/>
                    <a:pt x="12" y="7"/>
                    <a:pt x="12" y="6"/>
                  </a:cubicBezTo>
                  <a:cubicBezTo>
                    <a:pt x="15" y="6"/>
                    <a:pt x="17" y="7"/>
                    <a:pt x="19" y="8"/>
                  </a:cubicBezTo>
                  <a:cubicBezTo>
                    <a:pt x="24" y="10"/>
                    <a:pt x="28" y="13"/>
                    <a:pt x="30" y="18"/>
                  </a:cubicBezTo>
                  <a:cubicBezTo>
                    <a:pt x="32" y="22"/>
                    <a:pt x="33" y="26"/>
                    <a:pt x="34" y="31"/>
                  </a:cubicBezTo>
                  <a:moveTo>
                    <a:pt x="8" y="0"/>
                  </a:moveTo>
                  <a:cubicBezTo>
                    <a:pt x="7" y="0"/>
                    <a:pt x="6" y="0"/>
                    <a:pt x="6" y="0"/>
                  </a:cubicBezTo>
                  <a:cubicBezTo>
                    <a:pt x="0" y="0"/>
                    <a:pt x="0" y="0"/>
                    <a:pt x="0" y="0"/>
                  </a:cubicBezTo>
                  <a:cubicBezTo>
                    <a:pt x="3" y="5"/>
                    <a:pt x="3" y="5"/>
                    <a:pt x="3" y="5"/>
                  </a:cubicBezTo>
                  <a:cubicBezTo>
                    <a:pt x="5" y="7"/>
                    <a:pt x="7" y="10"/>
                    <a:pt x="9" y="12"/>
                  </a:cubicBezTo>
                  <a:cubicBezTo>
                    <a:pt x="17" y="21"/>
                    <a:pt x="25" y="30"/>
                    <a:pt x="36" y="41"/>
                  </a:cubicBezTo>
                  <a:cubicBezTo>
                    <a:pt x="41" y="47"/>
                    <a:pt x="41" y="47"/>
                    <a:pt x="41" y="47"/>
                  </a:cubicBezTo>
                  <a:cubicBezTo>
                    <a:pt x="41" y="39"/>
                    <a:pt x="41" y="39"/>
                    <a:pt x="41" y="39"/>
                  </a:cubicBezTo>
                  <a:cubicBezTo>
                    <a:pt x="41" y="26"/>
                    <a:pt x="38" y="17"/>
                    <a:pt x="32" y="10"/>
                  </a:cubicBezTo>
                  <a:cubicBezTo>
                    <a:pt x="29" y="6"/>
                    <a:pt x="26" y="4"/>
                    <a:pt x="22" y="2"/>
                  </a:cubicBezTo>
                  <a:cubicBezTo>
                    <a:pt x="18" y="1"/>
                    <a:pt x="13" y="0"/>
                    <a:pt x="8"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6">
              <a:extLst>
                <a:ext uri="{FF2B5EF4-FFF2-40B4-BE49-F238E27FC236}">
                  <a16:creationId xmlns:a16="http://schemas.microsoft.com/office/drawing/2014/main" id="{D8754F5E-FF03-46B9-ACAE-F5B132A4D0C6}"/>
                </a:ext>
              </a:extLst>
            </p:cNvPr>
            <p:cNvSpPr>
              <a:spLocks/>
            </p:cNvSpPr>
            <p:nvPr/>
          </p:nvSpPr>
          <p:spPr bwMode="auto">
            <a:xfrm>
              <a:off x="2050" y="2700"/>
              <a:ext cx="18" cy="27"/>
            </a:xfrm>
            <a:custGeom>
              <a:avLst/>
              <a:gdLst>
                <a:gd name="T0" fmla="*/ 1 w 14"/>
                <a:gd name="T1" fmla="*/ 0 h 21"/>
                <a:gd name="T2" fmla="*/ 0 w 14"/>
                <a:gd name="T3" fmla="*/ 1 h 21"/>
                <a:gd name="T4" fmla="*/ 3 w 14"/>
                <a:gd name="T5" fmla="*/ 16 h 21"/>
                <a:gd name="T6" fmla="*/ 4 w 14"/>
                <a:gd name="T7" fmla="*/ 19 h 21"/>
                <a:gd name="T8" fmla="*/ 6 w 14"/>
                <a:gd name="T9" fmla="*/ 21 h 21"/>
                <a:gd name="T10" fmla="*/ 6 w 14"/>
                <a:gd name="T11" fmla="*/ 21 h 21"/>
                <a:gd name="T12" fmla="*/ 8 w 14"/>
                <a:gd name="T13" fmla="*/ 20 h 21"/>
                <a:gd name="T14" fmla="*/ 11 w 14"/>
                <a:gd name="T15" fmla="*/ 19 h 21"/>
                <a:gd name="T16" fmla="*/ 11 w 14"/>
                <a:gd name="T17" fmla="*/ 18 h 21"/>
                <a:gd name="T18" fmla="*/ 14 w 14"/>
                <a:gd name="T19" fmla="*/ 8 h 21"/>
                <a:gd name="T20" fmla="*/ 14 w 14"/>
                <a:gd name="T21" fmla="*/ 7 h 21"/>
                <a:gd name="T22" fmla="*/ 14 w 14"/>
                <a:gd name="T23" fmla="*/ 7 h 21"/>
                <a:gd name="T24" fmla="*/ 8 w 14"/>
                <a:gd name="T25" fmla="*/ 3 h 21"/>
                <a:gd name="T26" fmla="*/ 1 w 1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1">
                  <a:moveTo>
                    <a:pt x="1" y="0"/>
                  </a:moveTo>
                  <a:cubicBezTo>
                    <a:pt x="1" y="0"/>
                    <a:pt x="1" y="1"/>
                    <a:pt x="0" y="1"/>
                  </a:cubicBezTo>
                  <a:cubicBezTo>
                    <a:pt x="1" y="6"/>
                    <a:pt x="2" y="12"/>
                    <a:pt x="3" y="16"/>
                  </a:cubicBezTo>
                  <a:cubicBezTo>
                    <a:pt x="3" y="17"/>
                    <a:pt x="4" y="18"/>
                    <a:pt x="4" y="19"/>
                  </a:cubicBezTo>
                  <a:cubicBezTo>
                    <a:pt x="5" y="20"/>
                    <a:pt x="5" y="21"/>
                    <a:pt x="6" y="21"/>
                  </a:cubicBezTo>
                  <a:cubicBezTo>
                    <a:pt x="6" y="21"/>
                    <a:pt x="6" y="21"/>
                    <a:pt x="6" y="21"/>
                  </a:cubicBezTo>
                  <a:cubicBezTo>
                    <a:pt x="6" y="21"/>
                    <a:pt x="7" y="21"/>
                    <a:pt x="8" y="20"/>
                  </a:cubicBezTo>
                  <a:cubicBezTo>
                    <a:pt x="9" y="20"/>
                    <a:pt x="10" y="19"/>
                    <a:pt x="11" y="19"/>
                  </a:cubicBezTo>
                  <a:cubicBezTo>
                    <a:pt x="11" y="18"/>
                    <a:pt x="11" y="18"/>
                    <a:pt x="11" y="18"/>
                  </a:cubicBezTo>
                  <a:cubicBezTo>
                    <a:pt x="13" y="15"/>
                    <a:pt x="14" y="11"/>
                    <a:pt x="14" y="8"/>
                  </a:cubicBezTo>
                  <a:cubicBezTo>
                    <a:pt x="14" y="8"/>
                    <a:pt x="14" y="7"/>
                    <a:pt x="14" y="7"/>
                  </a:cubicBezTo>
                  <a:cubicBezTo>
                    <a:pt x="14" y="7"/>
                    <a:pt x="14" y="7"/>
                    <a:pt x="14" y="7"/>
                  </a:cubicBezTo>
                  <a:cubicBezTo>
                    <a:pt x="13" y="5"/>
                    <a:pt x="10" y="4"/>
                    <a:pt x="8" y="3"/>
                  </a:cubicBezTo>
                  <a:cubicBezTo>
                    <a:pt x="6" y="2"/>
                    <a:pt x="4" y="1"/>
                    <a:pt x="1"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97">
              <a:extLst>
                <a:ext uri="{FF2B5EF4-FFF2-40B4-BE49-F238E27FC236}">
                  <a16:creationId xmlns:a16="http://schemas.microsoft.com/office/drawing/2014/main" id="{D78EF43B-32F8-46CC-96D3-2E0A14294C5F}"/>
                </a:ext>
              </a:extLst>
            </p:cNvPr>
            <p:cNvSpPr>
              <a:spLocks noEditPoints="1"/>
            </p:cNvSpPr>
            <p:nvPr/>
          </p:nvSpPr>
          <p:spPr bwMode="auto">
            <a:xfrm>
              <a:off x="2042" y="2691"/>
              <a:ext cx="34" cy="44"/>
            </a:xfrm>
            <a:custGeom>
              <a:avLst/>
              <a:gdLst>
                <a:gd name="T0" fmla="*/ 6 w 26"/>
                <a:gd name="T1" fmla="*/ 8 h 34"/>
                <a:gd name="T2" fmla="*/ 7 w 26"/>
                <a:gd name="T3" fmla="*/ 7 h 34"/>
                <a:gd name="T4" fmla="*/ 14 w 26"/>
                <a:gd name="T5" fmla="*/ 10 h 34"/>
                <a:gd name="T6" fmla="*/ 20 w 26"/>
                <a:gd name="T7" fmla="*/ 14 h 34"/>
                <a:gd name="T8" fmla="*/ 20 w 26"/>
                <a:gd name="T9" fmla="*/ 14 h 34"/>
                <a:gd name="T10" fmla="*/ 20 w 26"/>
                <a:gd name="T11" fmla="*/ 15 h 34"/>
                <a:gd name="T12" fmla="*/ 17 w 26"/>
                <a:gd name="T13" fmla="*/ 25 h 34"/>
                <a:gd name="T14" fmla="*/ 17 w 26"/>
                <a:gd name="T15" fmla="*/ 26 h 34"/>
                <a:gd name="T16" fmla="*/ 14 w 26"/>
                <a:gd name="T17" fmla="*/ 27 h 34"/>
                <a:gd name="T18" fmla="*/ 12 w 26"/>
                <a:gd name="T19" fmla="*/ 28 h 34"/>
                <a:gd name="T20" fmla="*/ 12 w 26"/>
                <a:gd name="T21" fmla="*/ 28 h 34"/>
                <a:gd name="T22" fmla="*/ 10 w 26"/>
                <a:gd name="T23" fmla="*/ 26 h 34"/>
                <a:gd name="T24" fmla="*/ 9 w 26"/>
                <a:gd name="T25" fmla="*/ 23 h 34"/>
                <a:gd name="T26" fmla="*/ 6 w 26"/>
                <a:gd name="T27" fmla="*/ 8 h 34"/>
                <a:gd name="T28" fmla="*/ 5 w 26"/>
                <a:gd name="T29" fmla="*/ 6 h 34"/>
                <a:gd name="T30" fmla="*/ 7 w 26"/>
                <a:gd name="T31" fmla="*/ 3 h 34"/>
                <a:gd name="T32" fmla="*/ 5 w 26"/>
                <a:gd name="T33" fmla="*/ 6 h 34"/>
                <a:gd name="T34" fmla="*/ 6 w 26"/>
                <a:gd name="T35" fmla="*/ 0 h 34"/>
                <a:gd name="T36" fmla="*/ 4 w 26"/>
                <a:gd name="T37" fmla="*/ 1 h 34"/>
                <a:gd name="T38" fmla="*/ 1 w 26"/>
                <a:gd name="T39" fmla="*/ 5 h 34"/>
                <a:gd name="T40" fmla="*/ 0 w 26"/>
                <a:gd name="T41" fmla="*/ 6 h 34"/>
                <a:gd name="T42" fmla="*/ 0 w 26"/>
                <a:gd name="T43" fmla="*/ 7 h 34"/>
                <a:gd name="T44" fmla="*/ 3 w 26"/>
                <a:gd name="T45" fmla="*/ 25 h 34"/>
                <a:gd name="T46" fmla="*/ 6 w 26"/>
                <a:gd name="T47" fmla="*/ 30 h 34"/>
                <a:gd name="T48" fmla="*/ 8 w 26"/>
                <a:gd name="T49" fmla="*/ 33 h 34"/>
                <a:gd name="T50" fmla="*/ 12 w 26"/>
                <a:gd name="T51" fmla="*/ 34 h 34"/>
                <a:gd name="T52" fmla="*/ 18 w 26"/>
                <a:gd name="T53" fmla="*/ 32 h 34"/>
                <a:gd name="T54" fmla="*/ 21 w 26"/>
                <a:gd name="T55" fmla="*/ 30 h 34"/>
                <a:gd name="T56" fmla="*/ 23 w 26"/>
                <a:gd name="T57" fmla="*/ 27 h 34"/>
                <a:gd name="T58" fmla="*/ 26 w 26"/>
                <a:gd name="T59" fmla="*/ 15 h 34"/>
                <a:gd name="T60" fmla="*/ 24 w 26"/>
                <a:gd name="T61" fmla="*/ 10 h 34"/>
                <a:gd name="T62" fmla="*/ 16 w 26"/>
                <a:gd name="T63" fmla="*/ 4 h 34"/>
                <a:gd name="T64" fmla="*/ 8 w 26"/>
                <a:gd name="T65" fmla="*/ 1 h 34"/>
                <a:gd name="T66" fmla="*/ 6 w 26"/>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34">
                  <a:moveTo>
                    <a:pt x="6" y="8"/>
                  </a:moveTo>
                  <a:cubicBezTo>
                    <a:pt x="7" y="8"/>
                    <a:pt x="7" y="7"/>
                    <a:pt x="7" y="7"/>
                  </a:cubicBezTo>
                  <a:cubicBezTo>
                    <a:pt x="10" y="8"/>
                    <a:pt x="12" y="9"/>
                    <a:pt x="14" y="10"/>
                  </a:cubicBezTo>
                  <a:cubicBezTo>
                    <a:pt x="16" y="11"/>
                    <a:pt x="19" y="12"/>
                    <a:pt x="20" y="14"/>
                  </a:cubicBezTo>
                  <a:cubicBezTo>
                    <a:pt x="20" y="14"/>
                    <a:pt x="20" y="14"/>
                    <a:pt x="20" y="14"/>
                  </a:cubicBezTo>
                  <a:cubicBezTo>
                    <a:pt x="20" y="14"/>
                    <a:pt x="20" y="15"/>
                    <a:pt x="20" y="15"/>
                  </a:cubicBezTo>
                  <a:cubicBezTo>
                    <a:pt x="20" y="18"/>
                    <a:pt x="19" y="22"/>
                    <a:pt x="17" y="25"/>
                  </a:cubicBezTo>
                  <a:cubicBezTo>
                    <a:pt x="17" y="25"/>
                    <a:pt x="17" y="25"/>
                    <a:pt x="17" y="26"/>
                  </a:cubicBezTo>
                  <a:cubicBezTo>
                    <a:pt x="16" y="26"/>
                    <a:pt x="15" y="27"/>
                    <a:pt x="14" y="27"/>
                  </a:cubicBezTo>
                  <a:cubicBezTo>
                    <a:pt x="13" y="28"/>
                    <a:pt x="12" y="28"/>
                    <a:pt x="12" y="28"/>
                  </a:cubicBezTo>
                  <a:cubicBezTo>
                    <a:pt x="12" y="28"/>
                    <a:pt x="12" y="28"/>
                    <a:pt x="12" y="28"/>
                  </a:cubicBezTo>
                  <a:cubicBezTo>
                    <a:pt x="11" y="28"/>
                    <a:pt x="11" y="27"/>
                    <a:pt x="10" y="26"/>
                  </a:cubicBezTo>
                  <a:cubicBezTo>
                    <a:pt x="10" y="25"/>
                    <a:pt x="9" y="24"/>
                    <a:pt x="9" y="23"/>
                  </a:cubicBezTo>
                  <a:cubicBezTo>
                    <a:pt x="8" y="19"/>
                    <a:pt x="7" y="13"/>
                    <a:pt x="6" y="8"/>
                  </a:cubicBezTo>
                  <a:moveTo>
                    <a:pt x="5" y="6"/>
                  </a:moveTo>
                  <a:cubicBezTo>
                    <a:pt x="7" y="3"/>
                    <a:pt x="7" y="3"/>
                    <a:pt x="7" y="3"/>
                  </a:cubicBezTo>
                  <a:cubicBezTo>
                    <a:pt x="5" y="6"/>
                    <a:pt x="5" y="6"/>
                    <a:pt x="5" y="6"/>
                  </a:cubicBezTo>
                  <a:moveTo>
                    <a:pt x="6" y="0"/>
                  </a:moveTo>
                  <a:cubicBezTo>
                    <a:pt x="4" y="1"/>
                    <a:pt x="4" y="1"/>
                    <a:pt x="4" y="1"/>
                  </a:cubicBezTo>
                  <a:cubicBezTo>
                    <a:pt x="3" y="2"/>
                    <a:pt x="2" y="3"/>
                    <a:pt x="1" y="5"/>
                  </a:cubicBezTo>
                  <a:cubicBezTo>
                    <a:pt x="0" y="6"/>
                    <a:pt x="0" y="6"/>
                    <a:pt x="0" y="6"/>
                  </a:cubicBezTo>
                  <a:cubicBezTo>
                    <a:pt x="0" y="7"/>
                    <a:pt x="0" y="7"/>
                    <a:pt x="0" y="7"/>
                  </a:cubicBezTo>
                  <a:cubicBezTo>
                    <a:pt x="1" y="13"/>
                    <a:pt x="1" y="19"/>
                    <a:pt x="3" y="25"/>
                  </a:cubicBezTo>
                  <a:cubicBezTo>
                    <a:pt x="4" y="27"/>
                    <a:pt x="5" y="29"/>
                    <a:pt x="6" y="30"/>
                  </a:cubicBezTo>
                  <a:cubicBezTo>
                    <a:pt x="7" y="31"/>
                    <a:pt x="7" y="32"/>
                    <a:pt x="8" y="33"/>
                  </a:cubicBezTo>
                  <a:cubicBezTo>
                    <a:pt x="9" y="33"/>
                    <a:pt x="10" y="34"/>
                    <a:pt x="12" y="34"/>
                  </a:cubicBezTo>
                  <a:cubicBezTo>
                    <a:pt x="14" y="34"/>
                    <a:pt x="16" y="33"/>
                    <a:pt x="18" y="32"/>
                  </a:cubicBezTo>
                  <a:cubicBezTo>
                    <a:pt x="19" y="32"/>
                    <a:pt x="20" y="31"/>
                    <a:pt x="21" y="30"/>
                  </a:cubicBezTo>
                  <a:cubicBezTo>
                    <a:pt x="22" y="29"/>
                    <a:pt x="22" y="28"/>
                    <a:pt x="23" y="27"/>
                  </a:cubicBezTo>
                  <a:cubicBezTo>
                    <a:pt x="24" y="24"/>
                    <a:pt x="26" y="19"/>
                    <a:pt x="26" y="15"/>
                  </a:cubicBezTo>
                  <a:cubicBezTo>
                    <a:pt x="26" y="14"/>
                    <a:pt x="26" y="12"/>
                    <a:pt x="24" y="10"/>
                  </a:cubicBezTo>
                  <a:cubicBezTo>
                    <a:pt x="22" y="7"/>
                    <a:pt x="19" y="6"/>
                    <a:pt x="16" y="4"/>
                  </a:cubicBezTo>
                  <a:cubicBezTo>
                    <a:pt x="13" y="3"/>
                    <a:pt x="10" y="2"/>
                    <a:pt x="8" y="1"/>
                  </a:cubicBezTo>
                  <a:cubicBezTo>
                    <a:pt x="6" y="0"/>
                    <a:pt x="6" y="0"/>
                    <a:pt x="6"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98">
              <a:extLst>
                <a:ext uri="{FF2B5EF4-FFF2-40B4-BE49-F238E27FC236}">
                  <a16:creationId xmlns:a16="http://schemas.microsoft.com/office/drawing/2014/main" id="{23DEBE88-C089-4C83-8159-75F1FE23617A}"/>
                </a:ext>
              </a:extLst>
            </p:cNvPr>
            <p:cNvSpPr>
              <a:spLocks noEditPoints="1"/>
            </p:cNvSpPr>
            <p:nvPr/>
          </p:nvSpPr>
          <p:spPr bwMode="auto">
            <a:xfrm>
              <a:off x="1298" y="2817"/>
              <a:ext cx="36" cy="24"/>
            </a:xfrm>
            <a:custGeom>
              <a:avLst/>
              <a:gdLst>
                <a:gd name="T0" fmla="*/ 0 w 27"/>
                <a:gd name="T1" fmla="*/ 18 h 18"/>
                <a:gd name="T2" fmla="*/ 0 w 27"/>
                <a:gd name="T3" fmla="*/ 18 h 18"/>
                <a:gd name="T4" fmla="*/ 0 w 27"/>
                <a:gd name="T5" fmla="*/ 18 h 18"/>
                <a:gd name="T6" fmla="*/ 24 w 27"/>
                <a:gd name="T7" fmla="*/ 0 h 18"/>
                <a:gd name="T8" fmla="*/ 24 w 27"/>
                <a:gd name="T9" fmla="*/ 0 h 18"/>
                <a:gd name="T10" fmla="*/ 23 w 27"/>
                <a:gd name="T11" fmla="*/ 0 h 18"/>
                <a:gd name="T12" fmla="*/ 23 w 27"/>
                <a:gd name="T13" fmla="*/ 0 h 18"/>
                <a:gd name="T14" fmla="*/ 9 w 27"/>
                <a:gd name="T15" fmla="*/ 6 h 18"/>
                <a:gd name="T16" fmla="*/ 0 w 27"/>
                <a:gd name="T17" fmla="*/ 17 h 18"/>
                <a:gd name="T18" fmla="*/ 0 w 27"/>
                <a:gd name="T19" fmla="*/ 17 h 18"/>
                <a:gd name="T20" fmla="*/ 1 w 27"/>
                <a:gd name="T21" fmla="*/ 17 h 18"/>
                <a:gd name="T22" fmla="*/ 27 w 27"/>
                <a:gd name="T23" fmla="*/ 1 h 18"/>
                <a:gd name="T24" fmla="*/ 27 w 27"/>
                <a:gd name="T25" fmla="*/ 1 h 18"/>
                <a:gd name="T26" fmla="*/ 24 w 27"/>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0" y="18"/>
                  </a:moveTo>
                  <a:cubicBezTo>
                    <a:pt x="0" y="18"/>
                    <a:pt x="0" y="18"/>
                    <a:pt x="0" y="18"/>
                  </a:cubicBezTo>
                  <a:cubicBezTo>
                    <a:pt x="0" y="18"/>
                    <a:pt x="0" y="18"/>
                    <a:pt x="0" y="18"/>
                  </a:cubicBezTo>
                  <a:moveTo>
                    <a:pt x="24" y="0"/>
                  </a:moveTo>
                  <a:cubicBezTo>
                    <a:pt x="24" y="0"/>
                    <a:pt x="24" y="0"/>
                    <a:pt x="24" y="0"/>
                  </a:cubicBezTo>
                  <a:cubicBezTo>
                    <a:pt x="23" y="0"/>
                    <a:pt x="23" y="0"/>
                    <a:pt x="23" y="0"/>
                  </a:cubicBezTo>
                  <a:cubicBezTo>
                    <a:pt x="23" y="0"/>
                    <a:pt x="23" y="0"/>
                    <a:pt x="23" y="0"/>
                  </a:cubicBezTo>
                  <a:cubicBezTo>
                    <a:pt x="17" y="0"/>
                    <a:pt x="13" y="2"/>
                    <a:pt x="9" y="6"/>
                  </a:cubicBezTo>
                  <a:cubicBezTo>
                    <a:pt x="6" y="9"/>
                    <a:pt x="3" y="13"/>
                    <a:pt x="0" y="17"/>
                  </a:cubicBezTo>
                  <a:cubicBezTo>
                    <a:pt x="0" y="17"/>
                    <a:pt x="0" y="17"/>
                    <a:pt x="0" y="17"/>
                  </a:cubicBezTo>
                  <a:cubicBezTo>
                    <a:pt x="0" y="17"/>
                    <a:pt x="1" y="17"/>
                    <a:pt x="1" y="17"/>
                  </a:cubicBezTo>
                  <a:cubicBezTo>
                    <a:pt x="10" y="12"/>
                    <a:pt x="18" y="7"/>
                    <a:pt x="27" y="1"/>
                  </a:cubicBezTo>
                  <a:cubicBezTo>
                    <a:pt x="27" y="1"/>
                    <a:pt x="27" y="1"/>
                    <a:pt x="27" y="1"/>
                  </a:cubicBezTo>
                  <a:cubicBezTo>
                    <a:pt x="26" y="0"/>
                    <a:pt x="24" y="0"/>
                    <a:pt x="24"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99">
              <a:extLst>
                <a:ext uri="{FF2B5EF4-FFF2-40B4-BE49-F238E27FC236}">
                  <a16:creationId xmlns:a16="http://schemas.microsoft.com/office/drawing/2014/main" id="{5A59D310-120D-471C-9438-DD0DCDF9C7A4}"/>
                </a:ext>
              </a:extLst>
            </p:cNvPr>
            <p:cNvSpPr>
              <a:spLocks noEditPoints="1"/>
            </p:cNvSpPr>
            <p:nvPr/>
          </p:nvSpPr>
          <p:spPr bwMode="auto">
            <a:xfrm>
              <a:off x="1288" y="2810"/>
              <a:ext cx="53" cy="39"/>
            </a:xfrm>
            <a:custGeom>
              <a:avLst/>
              <a:gdLst>
                <a:gd name="T0" fmla="*/ 8 w 41"/>
                <a:gd name="T1" fmla="*/ 24 h 30"/>
                <a:gd name="T2" fmla="*/ 8 w 41"/>
                <a:gd name="T3" fmla="*/ 24 h 30"/>
                <a:gd name="T4" fmla="*/ 8 w 41"/>
                <a:gd name="T5" fmla="*/ 24 h 30"/>
                <a:gd name="T6" fmla="*/ 8 w 41"/>
                <a:gd name="T7" fmla="*/ 23 h 30"/>
                <a:gd name="T8" fmla="*/ 17 w 41"/>
                <a:gd name="T9" fmla="*/ 12 h 30"/>
                <a:gd name="T10" fmla="*/ 31 w 41"/>
                <a:gd name="T11" fmla="*/ 6 h 30"/>
                <a:gd name="T12" fmla="*/ 31 w 41"/>
                <a:gd name="T13" fmla="*/ 6 h 30"/>
                <a:gd name="T14" fmla="*/ 32 w 41"/>
                <a:gd name="T15" fmla="*/ 6 h 30"/>
                <a:gd name="T16" fmla="*/ 32 w 41"/>
                <a:gd name="T17" fmla="*/ 6 h 30"/>
                <a:gd name="T18" fmla="*/ 35 w 41"/>
                <a:gd name="T19" fmla="*/ 7 h 30"/>
                <a:gd name="T20" fmla="*/ 35 w 41"/>
                <a:gd name="T21" fmla="*/ 7 h 30"/>
                <a:gd name="T22" fmla="*/ 9 w 41"/>
                <a:gd name="T23" fmla="*/ 23 h 30"/>
                <a:gd name="T24" fmla="*/ 8 w 41"/>
                <a:gd name="T25" fmla="*/ 23 h 30"/>
                <a:gd name="T26" fmla="*/ 8 w 41"/>
                <a:gd name="T27" fmla="*/ 23 h 30"/>
                <a:gd name="T28" fmla="*/ 32 w 41"/>
                <a:gd name="T29" fmla="*/ 0 h 30"/>
                <a:gd name="T30" fmla="*/ 31 w 41"/>
                <a:gd name="T31" fmla="*/ 0 h 30"/>
                <a:gd name="T32" fmla="*/ 31 w 41"/>
                <a:gd name="T33" fmla="*/ 0 h 30"/>
                <a:gd name="T34" fmla="*/ 13 w 41"/>
                <a:gd name="T35" fmla="*/ 7 h 30"/>
                <a:gd name="T36" fmla="*/ 1 w 41"/>
                <a:gd name="T37" fmla="*/ 22 h 30"/>
                <a:gd name="T38" fmla="*/ 0 w 41"/>
                <a:gd name="T39" fmla="*/ 25 h 30"/>
                <a:gd name="T40" fmla="*/ 2 w 41"/>
                <a:gd name="T41" fmla="*/ 26 h 30"/>
                <a:gd name="T42" fmla="*/ 4 w 41"/>
                <a:gd name="T43" fmla="*/ 24 h 30"/>
                <a:gd name="T44" fmla="*/ 2 w 41"/>
                <a:gd name="T45" fmla="*/ 26 h 30"/>
                <a:gd name="T46" fmla="*/ 5 w 41"/>
                <a:gd name="T47" fmla="*/ 28 h 30"/>
                <a:gd name="T48" fmla="*/ 6 w 41"/>
                <a:gd name="T49" fmla="*/ 29 h 30"/>
                <a:gd name="T50" fmla="*/ 7 w 41"/>
                <a:gd name="T51" fmla="*/ 30 h 30"/>
                <a:gd name="T52" fmla="*/ 9 w 41"/>
                <a:gd name="T53" fmla="*/ 30 h 30"/>
                <a:gd name="T54" fmla="*/ 9 w 41"/>
                <a:gd name="T55" fmla="*/ 30 h 30"/>
                <a:gd name="T56" fmla="*/ 11 w 41"/>
                <a:gd name="T57" fmla="*/ 29 h 30"/>
                <a:gd name="T58" fmla="*/ 11 w 41"/>
                <a:gd name="T59" fmla="*/ 29 h 30"/>
                <a:gd name="T60" fmla="*/ 39 w 41"/>
                <a:gd name="T61" fmla="*/ 12 h 30"/>
                <a:gd name="T62" fmla="*/ 39 w 41"/>
                <a:gd name="T63" fmla="*/ 12 h 30"/>
                <a:gd name="T64" fmla="*/ 40 w 41"/>
                <a:gd name="T65" fmla="*/ 10 h 30"/>
                <a:gd name="T66" fmla="*/ 41 w 41"/>
                <a:gd name="T67" fmla="*/ 8 h 30"/>
                <a:gd name="T68" fmla="*/ 41 w 41"/>
                <a:gd name="T69" fmla="*/ 7 h 30"/>
                <a:gd name="T70" fmla="*/ 41 w 41"/>
                <a:gd name="T71" fmla="*/ 5 h 30"/>
                <a:gd name="T72" fmla="*/ 40 w 41"/>
                <a:gd name="T73" fmla="*/ 4 h 30"/>
                <a:gd name="T74" fmla="*/ 39 w 41"/>
                <a:gd name="T75" fmla="*/ 3 h 30"/>
                <a:gd name="T76" fmla="*/ 39 w 41"/>
                <a:gd name="T77" fmla="*/ 3 h 30"/>
                <a:gd name="T78" fmla="*/ 32 w 41"/>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30">
                  <a:moveTo>
                    <a:pt x="8" y="24"/>
                  </a:moveTo>
                  <a:cubicBezTo>
                    <a:pt x="8" y="24"/>
                    <a:pt x="8" y="24"/>
                    <a:pt x="8" y="24"/>
                  </a:cubicBezTo>
                  <a:cubicBezTo>
                    <a:pt x="8" y="24"/>
                    <a:pt x="8" y="24"/>
                    <a:pt x="8" y="24"/>
                  </a:cubicBezTo>
                  <a:moveTo>
                    <a:pt x="8" y="23"/>
                  </a:moveTo>
                  <a:cubicBezTo>
                    <a:pt x="11" y="19"/>
                    <a:pt x="14" y="15"/>
                    <a:pt x="17" y="12"/>
                  </a:cubicBezTo>
                  <a:cubicBezTo>
                    <a:pt x="21" y="8"/>
                    <a:pt x="25" y="6"/>
                    <a:pt x="31" y="6"/>
                  </a:cubicBezTo>
                  <a:cubicBezTo>
                    <a:pt x="31" y="6"/>
                    <a:pt x="31" y="6"/>
                    <a:pt x="31" y="6"/>
                  </a:cubicBezTo>
                  <a:cubicBezTo>
                    <a:pt x="32" y="6"/>
                    <a:pt x="32" y="6"/>
                    <a:pt x="32" y="6"/>
                  </a:cubicBezTo>
                  <a:cubicBezTo>
                    <a:pt x="32" y="6"/>
                    <a:pt x="32" y="6"/>
                    <a:pt x="32" y="6"/>
                  </a:cubicBezTo>
                  <a:cubicBezTo>
                    <a:pt x="32" y="6"/>
                    <a:pt x="34" y="6"/>
                    <a:pt x="35" y="7"/>
                  </a:cubicBezTo>
                  <a:cubicBezTo>
                    <a:pt x="35" y="7"/>
                    <a:pt x="35" y="7"/>
                    <a:pt x="35" y="7"/>
                  </a:cubicBezTo>
                  <a:cubicBezTo>
                    <a:pt x="26" y="13"/>
                    <a:pt x="18" y="18"/>
                    <a:pt x="9" y="23"/>
                  </a:cubicBezTo>
                  <a:cubicBezTo>
                    <a:pt x="9" y="23"/>
                    <a:pt x="8" y="23"/>
                    <a:pt x="8" y="23"/>
                  </a:cubicBezTo>
                  <a:cubicBezTo>
                    <a:pt x="8" y="23"/>
                    <a:pt x="8" y="23"/>
                    <a:pt x="8" y="23"/>
                  </a:cubicBezTo>
                  <a:moveTo>
                    <a:pt x="32" y="0"/>
                  </a:moveTo>
                  <a:cubicBezTo>
                    <a:pt x="31" y="0"/>
                    <a:pt x="31" y="0"/>
                    <a:pt x="31" y="0"/>
                  </a:cubicBezTo>
                  <a:cubicBezTo>
                    <a:pt x="31" y="0"/>
                    <a:pt x="31" y="0"/>
                    <a:pt x="31" y="0"/>
                  </a:cubicBezTo>
                  <a:cubicBezTo>
                    <a:pt x="24" y="0"/>
                    <a:pt x="18" y="3"/>
                    <a:pt x="13" y="7"/>
                  </a:cubicBezTo>
                  <a:cubicBezTo>
                    <a:pt x="8" y="11"/>
                    <a:pt x="5" y="17"/>
                    <a:pt x="1" y="22"/>
                  </a:cubicBezTo>
                  <a:cubicBezTo>
                    <a:pt x="0" y="25"/>
                    <a:pt x="0" y="25"/>
                    <a:pt x="0" y="25"/>
                  </a:cubicBezTo>
                  <a:cubicBezTo>
                    <a:pt x="2" y="26"/>
                    <a:pt x="2" y="26"/>
                    <a:pt x="2" y="26"/>
                  </a:cubicBezTo>
                  <a:cubicBezTo>
                    <a:pt x="4" y="24"/>
                    <a:pt x="4" y="24"/>
                    <a:pt x="4" y="24"/>
                  </a:cubicBezTo>
                  <a:cubicBezTo>
                    <a:pt x="2" y="26"/>
                    <a:pt x="2" y="26"/>
                    <a:pt x="2" y="26"/>
                  </a:cubicBezTo>
                  <a:cubicBezTo>
                    <a:pt x="3" y="27"/>
                    <a:pt x="4" y="27"/>
                    <a:pt x="5" y="28"/>
                  </a:cubicBezTo>
                  <a:cubicBezTo>
                    <a:pt x="5" y="29"/>
                    <a:pt x="6" y="29"/>
                    <a:pt x="6" y="29"/>
                  </a:cubicBezTo>
                  <a:cubicBezTo>
                    <a:pt x="7" y="29"/>
                    <a:pt x="7" y="29"/>
                    <a:pt x="7" y="30"/>
                  </a:cubicBezTo>
                  <a:cubicBezTo>
                    <a:pt x="8" y="30"/>
                    <a:pt x="8" y="30"/>
                    <a:pt x="9" y="30"/>
                  </a:cubicBezTo>
                  <a:cubicBezTo>
                    <a:pt x="9" y="30"/>
                    <a:pt x="9" y="30"/>
                    <a:pt x="9" y="30"/>
                  </a:cubicBezTo>
                  <a:cubicBezTo>
                    <a:pt x="9" y="30"/>
                    <a:pt x="10" y="30"/>
                    <a:pt x="11" y="29"/>
                  </a:cubicBezTo>
                  <a:cubicBezTo>
                    <a:pt x="11" y="29"/>
                    <a:pt x="11" y="29"/>
                    <a:pt x="11" y="29"/>
                  </a:cubicBezTo>
                  <a:cubicBezTo>
                    <a:pt x="20" y="24"/>
                    <a:pt x="30" y="18"/>
                    <a:pt x="39" y="12"/>
                  </a:cubicBezTo>
                  <a:cubicBezTo>
                    <a:pt x="39" y="12"/>
                    <a:pt x="39" y="12"/>
                    <a:pt x="39" y="12"/>
                  </a:cubicBezTo>
                  <a:cubicBezTo>
                    <a:pt x="40" y="11"/>
                    <a:pt x="40" y="11"/>
                    <a:pt x="40" y="10"/>
                  </a:cubicBezTo>
                  <a:cubicBezTo>
                    <a:pt x="40" y="9"/>
                    <a:pt x="41" y="9"/>
                    <a:pt x="41" y="8"/>
                  </a:cubicBezTo>
                  <a:cubicBezTo>
                    <a:pt x="41" y="8"/>
                    <a:pt x="41" y="7"/>
                    <a:pt x="41" y="7"/>
                  </a:cubicBezTo>
                  <a:cubicBezTo>
                    <a:pt x="41" y="6"/>
                    <a:pt x="41" y="6"/>
                    <a:pt x="41" y="5"/>
                  </a:cubicBezTo>
                  <a:cubicBezTo>
                    <a:pt x="41" y="5"/>
                    <a:pt x="40" y="4"/>
                    <a:pt x="40" y="4"/>
                  </a:cubicBezTo>
                  <a:cubicBezTo>
                    <a:pt x="40" y="4"/>
                    <a:pt x="40" y="3"/>
                    <a:pt x="39" y="3"/>
                  </a:cubicBezTo>
                  <a:cubicBezTo>
                    <a:pt x="39" y="3"/>
                    <a:pt x="39" y="3"/>
                    <a:pt x="39" y="3"/>
                  </a:cubicBezTo>
                  <a:cubicBezTo>
                    <a:pt x="37" y="1"/>
                    <a:pt x="35" y="0"/>
                    <a:pt x="32"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0">
              <a:extLst>
                <a:ext uri="{FF2B5EF4-FFF2-40B4-BE49-F238E27FC236}">
                  <a16:creationId xmlns:a16="http://schemas.microsoft.com/office/drawing/2014/main" id="{862D8D92-CEF7-4B8B-A606-826A9F380E03}"/>
                </a:ext>
              </a:extLst>
            </p:cNvPr>
            <p:cNvSpPr>
              <a:spLocks/>
            </p:cNvSpPr>
            <p:nvPr/>
          </p:nvSpPr>
          <p:spPr bwMode="auto">
            <a:xfrm>
              <a:off x="2014" y="2702"/>
              <a:ext cx="3" cy="10"/>
            </a:xfrm>
            <a:custGeom>
              <a:avLst/>
              <a:gdLst>
                <a:gd name="T0" fmla="*/ 0 w 2"/>
                <a:gd name="T1" fmla="*/ 0 h 7"/>
                <a:gd name="T2" fmla="*/ 2 w 2"/>
                <a:gd name="T3" fmla="*/ 7 h 7"/>
                <a:gd name="T4" fmla="*/ 0 w 2"/>
                <a:gd name="T5" fmla="*/ 0 h 7"/>
                <a:gd name="T6" fmla="*/ 0 w 2"/>
                <a:gd name="T7" fmla="*/ 0 h 7"/>
              </a:gdLst>
              <a:ahLst/>
              <a:cxnLst>
                <a:cxn ang="0">
                  <a:pos x="T0" y="T1"/>
                </a:cxn>
                <a:cxn ang="0">
                  <a:pos x="T2" y="T3"/>
                </a:cxn>
                <a:cxn ang="0">
                  <a:pos x="T4" y="T5"/>
                </a:cxn>
                <a:cxn ang="0">
                  <a:pos x="T6" y="T7"/>
                </a:cxn>
              </a:cxnLst>
              <a:rect l="0" t="0" r="r" b="b"/>
              <a:pathLst>
                <a:path w="2" h="7">
                  <a:moveTo>
                    <a:pt x="0" y="0"/>
                  </a:moveTo>
                  <a:cubicBezTo>
                    <a:pt x="1" y="2"/>
                    <a:pt x="1" y="5"/>
                    <a:pt x="2" y="7"/>
                  </a:cubicBezTo>
                  <a:cubicBezTo>
                    <a:pt x="2" y="4"/>
                    <a:pt x="1" y="2"/>
                    <a:pt x="0" y="0"/>
                  </a:cubicBezTo>
                  <a:cubicBezTo>
                    <a:pt x="0" y="0"/>
                    <a:pt x="0" y="0"/>
                    <a:pt x="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1">
              <a:extLst>
                <a:ext uri="{FF2B5EF4-FFF2-40B4-BE49-F238E27FC236}">
                  <a16:creationId xmlns:a16="http://schemas.microsoft.com/office/drawing/2014/main" id="{A37E68CE-A9A0-4F4F-BEFB-4E9A88C010C6}"/>
                </a:ext>
              </a:extLst>
            </p:cNvPr>
            <p:cNvSpPr>
              <a:spLocks noEditPoints="1"/>
            </p:cNvSpPr>
            <p:nvPr/>
          </p:nvSpPr>
          <p:spPr bwMode="auto">
            <a:xfrm>
              <a:off x="2001" y="2684"/>
              <a:ext cx="24" cy="62"/>
            </a:xfrm>
            <a:custGeom>
              <a:avLst/>
              <a:gdLst>
                <a:gd name="T0" fmla="*/ 12 w 18"/>
                <a:gd name="T1" fmla="*/ 21 h 47"/>
                <a:gd name="T2" fmla="*/ 10 w 18"/>
                <a:gd name="T3" fmla="*/ 14 h 47"/>
                <a:gd name="T4" fmla="*/ 10 w 18"/>
                <a:gd name="T5" fmla="*/ 14 h 47"/>
                <a:gd name="T6" fmla="*/ 12 w 18"/>
                <a:gd name="T7" fmla="*/ 21 h 47"/>
                <a:gd name="T8" fmla="*/ 3 w 18"/>
                <a:gd name="T9" fmla="*/ 8 h 47"/>
                <a:gd name="T10" fmla="*/ 5 w 18"/>
                <a:gd name="T11" fmla="*/ 6 h 47"/>
                <a:gd name="T12" fmla="*/ 3 w 18"/>
                <a:gd name="T13" fmla="*/ 8 h 47"/>
                <a:gd name="T14" fmla="*/ 0 w 18"/>
                <a:gd name="T15" fmla="*/ 0 h 47"/>
                <a:gd name="T16" fmla="*/ 2 w 18"/>
                <a:gd name="T17" fmla="*/ 6 h 47"/>
                <a:gd name="T18" fmla="*/ 5 w 18"/>
                <a:gd name="T19" fmla="*/ 6 h 47"/>
                <a:gd name="T20" fmla="*/ 2 w 18"/>
                <a:gd name="T21" fmla="*/ 6 h 47"/>
                <a:gd name="T22" fmla="*/ 10 w 18"/>
                <a:gd name="T23" fmla="*/ 36 h 47"/>
                <a:gd name="T24" fmla="*/ 13 w 18"/>
                <a:gd name="T25" fmla="*/ 47 h 47"/>
                <a:gd name="T26" fmla="*/ 16 w 18"/>
                <a:gd name="T27" fmla="*/ 36 h 47"/>
                <a:gd name="T28" fmla="*/ 18 w 18"/>
                <a:gd name="T29" fmla="*/ 21 h 47"/>
                <a:gd name="T30" fmla="*/ 15 w 18"/>
                <a:gd name="T31" fmla="*/ 11 h 47"/>
                <a:gd name="T32" fmla="*/ 6 w 18"/>
                <a:gd name="T33" fmla="*/ 3 h 47"/>
                <a:gd name="T34" fmla="*/ 0 w 18"/>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7">
                  <a:moveTo>
                    <a:pt x="12" y="21"/>
                  </a:moveTo>
                  <a:cubicBezTo>
                    <a:pt x="11" y="19"/>
                    <a:pt x="11" y="16"/>
                    <a:pt x="10" y="14"/>
                  </a:cubicBezTo>
                  <a:cubicBezTo>
                    <a:pt x="10" y="14"/>
                    <a:pt x="10" y="14"/>
                    <a:pt x="10" y="14"/>
                  </a:cubicBezTo>
                  <a:cubicBezTo>
                    <a:pt x="11" y="16"/>
                    <a:pt x="12" y="18"/>
                    <a:pt x="12" y="21"/>
                  </a:cubicBezTo>
                  <a:moveTo>
                    <a:pt x="3" y="8"/>
                  </a:moveTo>
                  <a:cubicBezTo>
                    <a:pt x="5" y="6"/>
                    <a:pt x="5" y="6"/>
                    <a:pt x="5" y="6"/>
                  </a:cubicBezTo>
                  <a:cubicBezTo>
                    <a:pt x="3" y="8"/>
                    <a:pt x="3" y="8"/>
                    <a:pt x="3" y="8"/>
                  </a:cubicBezTo>
                  <a:moveTo>
                    <a:pt x="0" y="0"/>
                  </a:moveTo>
                  <a:cubicBezTo>
                    <a:pt x="2" y="6"/>
                    <a:pt x="2" y="6"/>
                    <a:pt x="2" y="6"/>
                  </a:cubicBezTo>
                  <a:cubicBezTo>
                    <a:pt x="5" y="6"/>
                    <a:pt x="5" y="6"/>
                    <a:pt x="5" y="6"/>
                  </a:cubicBezTo>
                  <a:cubicBezTo>
                    <a:pt x="2" y="6"/>
                    <a:pt x="2" y="6"/>
                    <a:pt x="2" y="6"/>
                  </a:cubicBezTo>
                  <a:cubicBezTo>
                    <a:pt x="4" y="16"/>
                    <a:pt x="7" y="26"/>
                    <a:pt x="10" y="36"/>
                  </a:cubicBezTo>
                  <a:cubicBezTo>
                    <a:pt x="13" y="47"/>
                    <a:pt x="13" y="47"/>
                    <a:pt x="13" y="47"/>
                  </a:cubicBezTo>
                  <a:cubicBezTo>
                    <a:pt x="16" y="36"/>
                    <a:pt x="16" y="36"/>
                    <a:pt x="16" y="36"/>
                  </a:cubicBezTo>
                  <a:cubicBezTo>
                    <a:pt x="17" y="31"/>
                    <a:pt x="18" y="26"/>
                    <a:pt x="18" y="21"/>
                  </a:cubicBezTo>
                  <a:cubicBezTo>
                    <a:pt x="18" y="18"/>
                    <a:pt x="17" y="14"/>
                    <a:pt x="15" y="11"/>
                  </a:cubicBezTo>
                  <a:cubicBezTo>
                    <a:pt x="13" y="8"/>
                    <a:pt x="10" y="5"/>
                    <a:pt x="6" y="3"/>
                  </a:cubicBezTo>
                  <a:cubicBezTo>
                    <a:pt x="0" y="0"/>
                    <a:pt x="0" y="0"/>
                    <a:pt x="0" y="0"/>
                  </a:cubicBezTo>
                </a:path>
              </a:pathLst>
            </a:custGeom>
            <a:solidFill>
              <a:srgbClr val="B95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02">
              <a:extLst>
                <a:ext uri="{FF2B5EF4-FFF2-40B4-BE49-F238E27FC236}">
                  <a16:creationId xmlns:a16="http://schemas.microsoft.com/office/drawing/2014/main" id="{57ABAFC4-238D-4BE4-818B-418C32C5F431}"/>
                </a:ext>
              </a:extLst>
            </p:cNvPr>
            <p:cNvSpPr>
              <a:spLocks noEditPoints="1"/>
            </p:cNvSpPr>
            <p:nvPr/>
          </p:nvSpPr>
          <p:spPr bwMode="auto">
            <a:xfrm>
              <a:off x="888" y="1644"/>
              <a:ext cx="677" cy="1040"/>
            </a:xfrm>
            <a:custGeom>
              <a:avLst/>
              <a:gdLst>
                <a:gd name="T0" fmla="*/ 479 w 518"/>
                <a:gd name="T1" fmla="*/ 717 h 796"/>
                <a:gd name="T2" fmla="*/ 476 w 518"/>
                <a:gd name="T3" fmla="*/ 716 h 796"/>
                <a:gd name="T4" fmla="*/ 25 w 518"/>
                <a:gd name="T5" fmla="*/ 457 h 796"/>
                <a:gd name="T6" fmla="*/ 80 w 518"/>
                <a:gd name="T7" fmla="*/ 672 h 796"/>
                <a:gd name="T8" fmla="*/ 114 w 518"/>
                <a:gd name="T9" fmla="*/ 667 h 796"/>
                <a:gd name="T10" fmla="*/ 112 w 518"/>
                <a:gd name="T11" fmla="*/ 641 h 796"/>
                <a:gd name="T12" fmla="*/ 117 w 518"/>
                <a:gd name="T13" fmla="*/ 625 h 796"/>
                <a:gd name="T14" fmla="*/ 253 w 518"/>
                <a:gd name="T15" fmla="*/ 744 h 796"/>
                <a:gd name="T16" fmla="*/ 159 w 518"/>
                <a:gd name="T17" fmla="*/ 714 h 796"/>
                <a:gd name="T18" fmla="*/ 105 w 518"/>
                <a:gd name="T19" fmla="*/ 726 h 796"/>
                <a:gd name="T20" fmla="*/ 241 w 518"/>
                <a:gd name="T21" fmla="*/ 796 h 796"/>
                <a:gd name="T22" fmla="*/ 385 w 518"/>
                <a:gd name="T23" fmla="*/ 743 h 796"/>
                <a:gd name="T24" fmla="*/ 339 w 518"/>
                <a:gd name="T25" fmla="*/ 648 h 796"/>
                <a:gd name="T26" fmla="*/ 286 w 518"/>
                <a:gd name="T27" fmla="*/ 653 h 796"/>
                <a:gd name="T28" fmla="*/ 347 w 518"/>
                <a:gd name="T29" fmla="*/ 621 h 796"/>
                <a:gd name="T30" fmla="*/ 314 w 518"/>
                <a:gd name="T31" fmla="*/ 497 h 796"/>
                <a:gd name="T32" fmla="*/ 328 w 518"/>
                <a:gd name="T33" fmla="*/ 500 h 796"/>
                <a:gd name="T34" fmla="*/ 448 w 518"/>
                <a:gd name="T35" fmla="*/ 572 h 796"/>
                <a:gd name="T36" fmla="*/ 475 w 518"/>
                <a:gd name="T37" fmla="*/ 557 h 796"/>
                <a:gd name="T38" fmla="*/ 464 w 518"/>
                <a:gd name="T39" fmla="*/ 551 h 796"/>
                <a:gd name="T40" fmla="*/ 326 w 518"/>
                <a:gd name="T41" fmla="*/ 485 h 796"/>
                <a:gd name="T42" fmla="*/ 295 w 518"/>
                <a:gd name="T43" fmla="*/ 499 h 796"/>
                <a:gd name="T44" fmla="*/ 342 w 518"/>
                <a:gd name="T45" fmla="*/ 589 h 796"/>
                <a:gd name="T46" fmla="*/ 251 w 518"/>
                <a:gd name="T47" fmla="*/ 612 h 796"/>
                <a:gd name="T48" fmla="*/ 79 w 518"/>
                <a:gd name="T49" fmla="*/ 561 h 796"/>
                <a:gd name="T50" fmla="*/ 67 w 518"/>
                <a:gd name="T51" fmla="*/ 493 h 796"/>
                <a:gd name="T52" fmla="*/ 79 w 518"/>
                <a:gd name="T53" fmla="*/ 484 h 796"/>
                <a:gd name="T54" fmla="*/ 108 w 518"/>
                <a:gd name="T55" fmla="*/ 484 h 796"/>
                <a:gd name="T56" fmla="*/ 108 w 518"/>
                <a:gd name="T57" fmla="*/ 458 h 796"/>
                <a:gd name="T58" fmla="*/ 100 w 518"/>
                <a:gd name="T59" fmla="*/ 453 h 796"/>
                <a:gd name="T60" fmla="*/ 56 w 518"/>
                <a:gd name="T61" fmla="*/ 434 h 796"/>
                <a:gd name="T62" fmla="*/ 113 w 518"/>
                <a:gd name="T63" fmla="*/ 376 h 796"/>
                <a:gd name="T64" fmla="*/ 116 w 518"/>
                <a:gd name="T65" fmla="*/ 392 h 796"/>
                <a:gd name="T66" fmla="*/ 113 w 518"/>
                <a:gd name="T67" fmla="*/ 376 h 796"/>
                <a:gd name="T68" fmla="*/ 284 w 518"/>
                <a:gd name="T69" fmla="*/ 283 h 796"/>
                <a:gd name="T70" fmla="*/ 290 w 518"/>
                <a:gd name="T71" fmla="*/ 276 h 796"/>
                <a:gd name="T72" fmla="*/ 27 w 518"/>
                <a:gd name="T73" fmla="*/ 202 h 796"/>
                <a:gd name="T74" fmla="*/ 27 w 518"/>
                <a:gd name="T75" fmla="*/ 383 h 796"/>
                <a:gd name="T76" fmla="*/ 108 w 518"/>
                <a:gd name="T77" fmla="*/ 373 h 796"/>
                <a:gd name="T78" fmla="*/ 103 w 518"/>
                <a:gd name="T79" fmla="*/ 369 h 796"/>
                <a:gd name="T80" fmla="*/ 23 w 518"/>
                <a:gd name="T81" fmla="*/ 315 h 796"/>
                <a:gd name="T82" fmla="*/ 53 w 518"/>
                <a:gd name="T83" fmla="*/ 195 h 796"/>
                <a:gd name="T84" fmla="*/ 41 w 518"/>
                <a:gd name="T85" fmla="*/ 191 h 796"/>
                <a:gd name="T86" fmla="*/ 102 w 518"/>
                <a:gd name="T87" fmla="*/ 39 h 796"/>
                <a:gd name="T88" fmla="*/ 75 w 518"/>
                <a:gd name="T89" fmla="*/ 147 h 796"/>
                <a:gd name="T90" fmla="*/ 138 w 518"/>
                <a:gd name="T91" fmla="*/ 169 h 796"/>
                <a:gd name="T92" fmla="*/ 166 w 518"/>
                <a:gd name="T93" fmla="*/ 221 h 796"/>
                <a:gd name="T94" fmla="*/ 293 w 518"/>
                <a:gd name="T95" fmla="*/ 239 h 796"/>
                <a:gd name="T96" fmla="*/ 410 w 518"/>
                <a:gd name="T97" fmla="*/ 188 h 796"/>
                <a:gd name="T98" fmla="*/ 289 w 518"/>
                <a:gd name="T99" fmla="*/ 197 h 796"/>
                <a:gd name="T100" fmla="*/ 172 w 518"/>
                <a:gd name="T101" fmla="*/ 187 h 796"/>
                <a:gd name="T102" fmla="*/ 133 w 518"/>
                <a:gd name="T103" fmla="*/ 157 h 796"/>
                <a:gd name="T104" fmla="*/ 109 w 518"/>
                <a:gd name="T105" fmla="*/ 162 h 796"/>
                <a:gd name="T106" fmla="*/ 104 w 518"/>
                <a:gd name="T107" fmla="*/ 75 h 796"/>
                <a:gd name="T108" fmla="*/ 137 w 518"/>
                <a:gd name="T109" fmla="*/ 23 h 796"/>
                <a:gd name="T110" fmla="*/ 222 w 518"/>
                <a:gd name="T111" fmla="*/ 43 h 796"/>
                <a:gd name="T112" fmla="*/ 224 w 518"/>
                <a:gd name="T113" fmla="*/ 2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8" h="796">
                  <a:moveTo>
                    <a:pt x="476" y="716"/>
                  </a:moveTo>
                  <a:cubicBezTo>
                    <a:pt x="477" y="716"/>
                    <a:pt x="478" y="716"/>
                    <a:pt x="479" y="717"/>
                  </a:cubicBezTo>
                  <a:cubicBezTo>
                    <a:pt x="492" y="720"/>
                    <a:pt x="505" y="722"/>
                    <a:pt x="518" y="724"/>
                  </a:cubicBezTo>
                  <a:cubicBezTo>
                    <a:pt x="476" y="716"/>
                    <a:pt x="476" y="716"/>
                    <a:pt x="476" y="716"/>
                  </a:cubicBezTo>
                  <a:moveTo>
                    <a:pt x="46" y="433"/>
                  </a:moveTo>
                  <a:cubicBezTo>
                    <a:pt x="32" y="433"/>
                    <a:pt x="27" y="440"/>
                    <a:pt x="25" y="457"/>
                  </a:cubicBezTo>
                  <a:cubicBezTo>
                    <a:pt x="18" y="527"/>
                    <a:pt x="32" y="593"/>
                    <a:pt x="63" y="656"/>
                  </a:cubicBezTo>
                  <a:cubicBezTo>
                    <a:pt x="66" y="662"/>
                    <a:pt x="73" y="668"/>
                    <a:pt x="80" y="672"/>
                  </a:cubicBezTo>
                  <a:cubicBezTo>
                    <a:pt x="84" y="674"/>
                    <a:pt x="88" y="675"/>
                    <a:pt x="93" y="675"/>
                  </a:cubicBezTo>
                  <a:cubicBezTo>
                    <a:pt x="100" y="675"/>
                    <a:pt x="107" y="672"/>
                    <a:pt x="114" y="667"/>
                  </a:cubicBezTo>
                  <a:cubicBezTo>
                    <a:pt x="124" y="660"/>
                    <a:pt x="113" y="653"/>
                    <a:pt x="113" y="646"/>
                  </a:cubicBezTo>
                  <a:cubicBezTo>
                    <a:pt x="113" y="644"/>
                    <a:pt x="112" y="643"/>
                    <a:pt x="112" y="641"/>
                  </a:cubicBezTo>
                  <a:cubicBezTo>
                    <a:pt x="113" y="636"/>
                    <a:pt x="113" y="631"/>
                    <a:pt x="114" y="625"/>
                  </a:cubicBezTo>
                  <a:cubicBezTo>
                    <a:pt x="115" y="625"/>
                    <a:pt x="116" y="625"/>
                    <a:pt x="117" y="625"/>
                  </a:cubicBezTo>
                  <a:cubicBezTo>
                    <a:pt x="156" y="681"/>
                    <a:pt x="205" y="722"/>
                    <a:pt x="275" y="734"/>
                  </a:cubicBezTo>
                  <a:cubicBezTo>
                    <a:pt x="268" y="740"/>
                    <a:pt x="262" y="744"/>
                    <a:pt x="253" y="744"/>
                  </a:cubicBezTo>
                  <a:cubicBezTo>
                    <a:pt x="248" y="744"/>
                    <a:pt x="242" y="743"/>
                    <a:pt x="235" y="740"/>
                  </a:cubicBezTo>
                  <a:cubicBezTo>
                    <a:pt x="210" y="732"/>
                    <a:pt x="184" y="724"/>
                    <a:pt x="159" y="714"/>
                  </a:cubicBezTo>
                  <a:cubicBezTo>
                    <a:pt x="152" y="711"/>
                    <a:pt x="145" y="709"/>
                    <a:pt x="139" y="709"/>
                  </a:cubicBezTo>
                  <a:cubicBezTo>
                    <a:pt x="126" y="709"/>
                    <a:pt x="115" y="715"/>
                    <a:pt x="105" y="726"/>
                  </a:cubicBezTo>
                  <a:cubicBezTo>
                    <a:pt x="114" y="754"/>
                    <a:pt x="135" y="773"/>
                    <a:pt x="169" y="785"/>
                  </a:cubicBezTo>
                  <a:cubicBezTo>
                    <a:pt x="194" y="793"/>
                    <a:pt x="218" y="796"/>
                    <a:pt x="241" y="796"/>
                  </a:cubicBezTo>
                  <a:cubicBezTo>
                    <a:pt x="287" y="796"/>
                    <a:pt x="331" y="783"/>
                    <a:pt x="373" y="760"/>
                  </a:cubicBezTo>
                  <a:cubicBezTo>
                    <a:pt x="379" y="757"/>
                    <a:pt x="384" y="749"/>
                    <a:pt x="385" y="743"/>
                  </a:cubicBezTo>
                  <a:cubicBezTo>
                    <a:pt x="390" y="715"/>
                    <a:pt x="385" y="688"/>
                    <a:pt x="368" y="664"/>
                  </a:cubicBezTo>
                  <a:cubicBezTo>
                    <a:pt x="360" y="654"/>
                    <a:pt x="351" y="648"/>
                    <a:pt x="339" y="648"/>
                  </a:cubicBezTo>
                  <a:cubicBezTo>
                    <a:pt x="337" y="648"/>
                    <a:pt x="335" y="648"/>
                    <a:pt x="333" y="649"/>
                  </a:cubicBezTo>
                  <a:cubicBezTo>
                    <a:pt x="317" y="651"/>
                    <a:pt x="302" y="652"/>
                    <a:pt x="286" y="653"/>
                  </a:cubicBezTo>
                  <a:cubicBezTo>
                    <a:pt x="284" y="644"/>
                    <a:pt x="288" y="641"/>
                    <a:pt x="294" y="639"/>
                  </a:cubicBezTo>
                  <a:cubicBezTo>
                    <a:pt x="312" y="633"/>
                    <a:pt x="330" y="628"/>
                    <a:pt x="347" y="621"/>
                  </a:cubicBezTo>
                  <a:cubicBezTo>
                    <a:pt x="382" y="606"/>
                    <a:pt x="389" y="573"/>
                    <a:pt x="363" y="545"/>
                  </a:cubicBezTo>
                  <a:cubicBezTo>
                    <a:pt x="347" y="529"/>
                    <a:pt x="331" y="513"/>
                    <a:pt x="314" y="497"/>
                  </a:cubicBezTo>
                  <a:cubicBezTo>
                    <a:pt x="316" y="497"/>
                    <a:pt x="317" y="497"/>
                    <a:pt x="318" y="497"/>
                  </a:cubicBezTo>
                  <a:cubicBezTo>
                    <a:pt x="322" y="497"/>
                    <a:pt x="325" y="498"/>
                    <a:pt x="328" y="500"/>
                  </a:cubicBezTo>
                  <a:cubicBezTo>
                    <a:pt x="361" y="521"/>
                    <a:pt x="394" y="542"/>
                    <a:pt x="427" y="562"/>
                  </a:cubicBezTo>
                  <a:cubicBezTo>
                    <a:pt x="436" y="569"/>
                    <a:pt x="442" y="572"/>
                    <a:pt x="448" y="572"/>
                  </a:cubicBezTo>
                  <a:cubicBezTo>
                    <a:pt x="454" y="572"/>
                    <a:pt x="460" y="568"/>
                    <a:pt x="470" y="560"/>
                  </a:cubicBezTo>
                  <a:cubicBezTo>
                    <a:pt x="472" y="558"/>
                    <a:pt x="473" y="557"/>
                    <a:pt x="475" y="557"/>
                  </a:cubicBezTo>
                  <a:cubicBezTo>
                    <a:pt x="475" y="556"/>
                    <a:pt x="475" y="556"/>
                    <a:pt x="474" y="555"/>
                  </a:cubicBezTo>
                  <a:cubicBezTo>
                    <a:pt x="472" y="553"/>
                    <a:pt x="469" y="552"/>
                    <a:pt x="464" y="551"/>
                  </a:cubicBezTo>
                  <a:cubicBezTo>
                    <a:pt x="414" y="546"/>
                    <a:pt x="371" y="523"/>
                    <a:pt x="334" y="489"/>
                  </a:cubicBezTo>
                  <a:cubicBezTo>
                    <a:pt x="332" y="487"/>
                    <a:pt x="329" y="485"/>
                    <a:pt x="326" y="485"/>
                  </a:cubicBezTo>
                  <a:cubicBezTo>
                    <a:pt x="326" y="485"/>
                    <a:pt x="326" y="485"/>
                    <a:pt x="325" y="485"/>
                  </a:cubicBezTo>
                  <a:cubicBezTo>
                    <a:pt x="316" y="489"/>
                    <a:pt x="306" y="493"/>
                    <a:pt x="295" y="499"/>
                  </a:cubicBezTo>
                  <a:cubicBezTo>
                    <a:pt x="309" y="521"/>
                    <a:pt x="322" y="542"/>
                    <a:pt x="334" y="564"/>
                  </a:cubicBezTo>
                  <a:cubicBezTo>
                    <a:pt x="338" y="572"/>
                    <a:pt x="341" y="581"/>
                    <a:pt x="342" y="589"/>
                  </a:cubicBezTo>
                  <a:cubicBezTo>
                    <a:pt x="343" y="592"/>
                    <a:pt x="338" y="598"/>
                    <a:pt x="335" y="599"/>
                  </a:cubicBezTo>
                  <a:cubicBezTo>
                    <a:pt x="307" y="607"/>
                    <a:pt x="279" y="612"/>
                    <a:pt x="251" y="612"/>
                  </a:cubicBezTo>
                  <a:cubicBezTo>
                    <a:pt x="238" y="612"/>
                    <a:pt x="224" y="611"/>
                    <a:pt x="211" y="608"/>
                  </a:cubicBezTo>
                  <a:cubicBezTo>
                    <a:pt x="165" y="600"/>
                    <a:pt x="122" y="582"/>
                    <a:pt x="79" y="561"/>
                  </a:cubicBezTo>
                  <a:cubicBezTo>
                    <a:pt x="68" y="556"/>
                    <a:pt x="62" y="548"/>
                    <a:pt x="63" y="536"/>
                  </a:cubicBezTo>
                  <a:cubicBezTo>
                    <a:pt x="63" y="522"/>
                    <a:pt x="65" y="507"/>
                    <a:pt x="67" y="493"/>
                  </a:cubicBezTo>
                  <a:cubicBezTo>
                    <a:pt x="68" y="487"/>
                    <a:pt x="72" y="484"/>
                    <a:pt x="78" y="484"/>
                  </a:cubicBezTo>
                  <a:cubicBezTo>
                    <a:pt x="78" y="484"/>
                    <a:pt x="79" y="484"/>
                    <a:pt x="79" y="484"/>
                  </a:cubicBezTo>
                  <a:cubicBezTo>
                    <a:pt x="83" y="485"/>
                    <a:pt x="87" y="485"/>
                    <a:pt x="91" y="485"/>
                  </a:cubicBezTo>
                  <a:cubicBezTo>
                    <a:pt x="97" y="485"/>
                    <a:pt x="103" y="484"/>
                    <a:pt x="108" y="484"/>
                  </a:cubicBezTo>
                  <a:cubicBezTo>
                    <a:pt x="109" y="482"/>
                    <a:pt x="110" y="482"/>
                    <a:pt x="110" y="481"/>
                  </a:cubicBezTo>
                  <a:cubicBezTo>
                    <a:pt x="109" y="473"/>
                    <a:pt x="108" y="466"/>
                    <a:pt x="108" y="458"/>
                  </a:cubicBezTo>
                  <a:cubicBezTo>
                    <a:pt x="108" y="458"/>
                    <a:pt x="107" y="459"/>
                    <a:pt x="107" y="459"/>
                  </a:cubicBezTo>
                  <a:cubicBezTo>
                    <a:pt x="105" y="457"/>
                    <a:pt x="102" y="455"/>
                    <a:pt x="100" y="453"/>
                  </a:cubicBezTo>
                  <a:cubicBezTo>
                    <a:pt x="94" y="448"/>
                    <a:pt x="90" y="443"/>
                    <a:pt x="84" y="440"/>
                  </a:cubicBezTo>
                  <a:cubicBezTo>
                    <a:pt x="75" y="437"/>
                    <a:pt x="65" y="435"/>
                    <a:pt x="56" y="434"/>
                  </a:cubicBezTo>
                  <a:cubicBezTo>
                    <a:pt x="52" y="433"/>
                    <a:pt x="49" y="433"/>
                    <a:pt x="46" y="433"/>
                  </a:cubicBezTo>
                  <a:moveTo>
                    <a:pt x="113" y="376"/>
                  </a:moveTo>
                  <a:cubicBezTo>
                    <a:pt x="114" y="379"/>
                    <a:pt x="116" y="382"/>
                    <a:pt x="116" y="385"/>
                  </a:cubicBezTo>
                  <a:cubicBezTo>
                    <a:pt x="116" y="388"/>
                    <a:pt x="116" y="390"/>
                    <a:pt x="116" y="392"/>
                  </a:cubicBezTo>
                  <a:cubicBezTo>
                    <a:pt x="116" y="392"/>
                    <a:pt x="116" y="391"/>
                    <a:pt x="116" y="390"/>
                  </a:cubicBezTo>
                  <a:cubicBezTo>
                    <a:pt x="118" y="385"/>
                    <a:pt x="116" y="380"/>
                    <a:pt x="113" y="376"/>
                  </a:cubicBezTo>
                  <a:moveTo>
                    <a:pt x="290" y="276"/>
                  </a:moveTo>
                  <a:cubicBezTo>
                    <a:pt x="288" y="279"/>
                    <a:pt x="286" y="281"/>
                    <a:pt x="284" y="283"/>
                  </a:cubicBezTo>
                  <a:cubicBezTo>
                    <a:pt x="286" y="282"/>
                    <a:pt x="288" y="280"/>
                    <a:pt x="291" y="279"/>
                  </a:cubicBezTo>
                  <a:cubicBezTo>
                    <a:pt x="290" y="278"/>
                    <a:pt x="290" y="277"/>
                    <a:pt x="290" y="276"/>
                  </a:cubicBezTo>
                  <a:moveTo>
                    <a:pt x="41" y="191"/>
                  </a:moveTo>
                  <a:cubicBezTo>
                    <a:pt x="35" y="191"/>
                    <a:pt x="30" y="195"/>
                    <a:pt x="27" y="202"/>
                  </a:cubicBezTo>
                  <a:cubicBezTo>
                    <a:pt x="7" y="245"/>
                    <a:pt x="3" y="292"/>
                    <a:pt x="1" y="339"/>
                  </a:cubicBezTo>
                  <a:cubicBezTo>
                    <a:pt x="0" y="359"/>
                    <a:pt x="9" y="375"/>
                    <a:pt x="27" y="383"/>
                  </a:cubicBezTo>
                  <a:cubicBezTo>
                    <a:pt x="50" y="392"/>
                    <a:pt x="74" y="398"/>
                    <a:pt x="97" y="405"/>
                  </a:cubicBezTo>
                  <a:cubicBezTo>
                    <a:pt x="102" y="393"/>
                    <a:pt x="105" y="383"/>
                    <a:pt x="108" y="373"/>
                  </a:cubicBezTo>
                  <a:cubicBezTo>
                    <a:pt x="109" y="373"/>
                    <a:pt x="109" y="373"/>
                    <a:pt x="110" y="373"/>
                  </a:cubicBezTo>
                  <a:cubicBezTo>
                    <a:pt x="108" y="371"/>
                    <a:pt x="106" y="370"/>
                    <a:pt x="103" y="369"/>
                  </a:cubicBezTo>
                  <a:cubicBezTo>
                    <a:pt x="81" y="361"/>
                    <a:pt x="60" y="350"/>
                    <a:pt x="39" y="341"/>
                  </a:cubicBezTo>
                  <a:cubicBezTo>
                    <a:pt x="28" y="336"/>
                    <a:pt x="24" y="327"/>
                    <a:pt x="23" y="315"/>
                  </a:cubicBezTo>
                  <a:cubicBezTo>
                    <a:pt x="18" y="273"/>
                    <a:pt x="32" y="235"/>
                    <a:pt x="51" y="197"/>
                  </a:cubicBezTo>
                  <a:cubicBezTo>
                    <a:pt x="52" y="196"/>
                    <a:pt x="52" y="195"/>
                    <a:pt x="53" y="195"/>
                  </a:cubicBezTo>
                  <a:cubicBezTo>
                    <a:pt x="51" y="194"/>
                    <a:pt x="50" y="193"/>
                    <a:pt x="48" y="193"/>
                  </a:cubicBezTo>
                  <a:cubicBezTo>
                    <a:pt x="45" y="191"/>
                    <a:pt x="43" y="191"/>
                    <a:pt x="41" y="191"/>
                  </a:cubicBezTo>
                  <a:moveTo>
                    <a:pt x="169" y="0"/>
                  </a:moveTo>
                  <a:cubicBezTo>
                    <a:pt x="141" y="0"/>
                    <a:pt x="112" y="16"/>
                    <a:pt x="102" y="39"/>
                  </a:cubicBezTo>
                  <a:cubicBezTo>
                    <a:pt x="91" y="63"/>
                    <a:pt x="83" y="89"/>
                    <a:pt x="76" y="114"/>
                  </a:cubicBezTo>
                  <a:cubicBezTo>
                    <a:pt x="73" y="124"/>
                    <a:pt x="74" y="137"/>
                    <a:pt x="75" y="147"/>
                  </a:cubicBezTo>
                  <a:cubicBezTo>
                    <a:pt x="80" y="174"/>
                    <a:pt x="105" y="198"/>
                    <a:pt x="127" y="200"/>
                  </a:cubicBezTo>
                  <a:cubicBezTo>
                    <a:pt x="131" y="190"/>
                    <a:pt x="134" y="179"/>
                    <a:pt x="138" y="169"/>
                  </a:cubicBezTo>
                  <a:cubicBezTo>
                    <a:pt x="143" y="180"/>
                    <a:pt x="145" y="191"/>
                    <a:pt x="146" y="202"/>
                  </a:cubicBezTo>
                  <a:cubicBezTo>
                    <a:pt x="148" y="213"/>
                    <a:pt x="154" y="219"/>
                    <a:pt x="166" y="221"/>
                  </a:cubicBezTo>
                  <a:cubicBezTo>
                    <a:pt x="207" y="227"/>
                    <a:pt x="248" y="233"/>
                    <a:pt x="290" y="239"/>
                  </a:cubicBezTo>
                  <a:cubicBezTo>
                    <a:pt x="291" y="239"/>
                    <a:pt x="292" y="239"/>
                    <a:pt x="293" y="239"/>
                  </a:cubicBezTo>
                  <a:cubicBezTo>
                    <a:pt x="298" y="239"/>
                    <a:pt x="304" y="238"/>
                    <a:pt x="309" y="236"/>
                  </a:cubicBezTo>
                  <a:cubicBezTo>
                    <a:pt x="343" y="220"/>
                    <a:pt x="376" y="204"/>
                    <a:pt x="410" y="188"/>
                  </a:cubicBezTo>
                  <a:cubicBezTo>
                    <a:pt x="410" y="179"/>
                    <a:pt x="409" y="171"/>
                    <a:pt x="408" y="163"/>
                  </a:cubicBezTo>
                  <a:cubicBezTo>
                    <a:pt x="370" y="179"/>
                    <a:pt x="330" y="191"/>
                    <a:pt x="289" y="197"/>
                  </a:cubicBezTo>
                  <a:cubicBezTo>
                    <a:pt x="273" y="200"/>
                    <a:pt x="256" y="202"/>
                    <a:pt x="239" y="202"/>
                  </a:cubicBezTo>
                  <a:cubicBezTo>
                    <a:pt x="216" y="202"/>
                    <a:pt x="194" y="198"/>
                    <a:pt x="172" y="187"/>
                  </a:cubicBezTo>
                  <a:cubicBezTo>
                    <a:pt x="167" y="185"/>
                    <a:pt x="162" y="181"/>
                    <a:pt x="159" y="177"/>
                  </a:cubicBezTo>
                  <a:cubicBezTo>
                    <a:pt x="151" y="163"/>
                    <a:pt x="144" y="157"/>
                    <a:pt x="133" y="157"/>
                  </a:cubicBezTo>
                  <a:cubicBezTo>
                    <a:pt x="128" y="157"/>
                    <a:pt x="122" y="159"/>
                    <a:pt x="115" y="161"/>
                  </a:cubicBezTo>
                  <a:cubicBezTo>
                    <a:pt x="113" y="161"/>
                    <a:pt x="111" y="162"/>
                    <a:pt x="109" y="162"/>
                  </a:cubicBezTo>
                  <a:cubicBezTo>
                    <a:pt x="98" y="162"/>
                    <a:pt x="91" y="154"/>
                    <a:pt x="92" y="143"/>
                  </a:cubicBezTo>
                  <a:cubicBezTo>
                    <a:pt x="95" y="121"/>
                    <a:pt x="98" y="98"/>
                    <a:pt x="104" y="75"/>
                  </a:cubicBezTo>
                  <a:cubicBezTo>
                    <a:pt x="108" y="61"/>
                    <a:pt x="116" y="48"/>
                    <a:pt x="123" y="34"/>
                  </a:cubicBezTo>
                  <a:cubicBezTo>
                    <a:pt x="126" y="29"/>
                    <a:pt x="132" y="25"/>
                    <a:pt x="137" y="23"/>
                  </a:cubicBezTo>
                  <a:cubicBezTo>
                    <a:pt x="150" y="19"/>
                    <a:pt x="162" y="16"/>
                    <a:pt x="173" y="16"/>
                  </a:cubicBezTo>
                  <a:cubicBezTo>
                    <a:pt x="192" y="16"/>
                    <a:pt x="208" y="24"/>
                    <a:pt x="222" y="43"/>
                  </a:cubicBezTo>
                  <a:cubicBezTo>
                    <a:pt x="223" y="45"/>
                    <a:pt x="225" y="46"/>
                    <a:pt x="226" y="48"/>
                  </a:cubicBezTo>
                  <a:cubicBezTo>
                    <a:pt x="231" y="40"/>
                    <a:pt x="230" y="34"/>
                    <a:pt x="224" y="27"/>
                  </a:cubicBezTo>
                  <a:cubicBezTo>
                    <a:pt x="210" y="8"/>
                    <a:pt x="190" y="0"/>
                    <a:pt x="169" y="0"/>
                  </a:cubicBezTo>
                </a:path>
              </a:pathLst>
            </a:custGeom>
            <a:solidFill>
              <a:srgbClr val="EB9A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3">
              <a:extLst>
                <a:ext uri="{FF2B5EF4-FFF2-40B4-BE49-F238E27FC236}">
                  <a16:creationId xmlns:a16="http://schemas.microsoft.com/office/drawing/2014/main" id="{0B12CAC2-BD5D-497F-B685-29B3CA7A7526}"/>
                </a:ext>
              </a:extLst>
            </p:cNvPr>
            <p:cNvSpPr>
              <a:spLocks/>
            </p:cNvSpPr>
            <p:nvPr/>
          </p:nvSpPr>
          <p:spPr bwMode="auto">
            <a:xfrm>
              <a:off x="2399" y="1880"/>
              <a:ext cx="1442" cy="1008"/>
            </a:xfrm>
            <a:custGeom>
              <a:avLst/>
              <a:gdLst>
                <a:gd name="T0" fmla="*/ 8 w 1104"/>
                <a:gd name="T1" fmla="*/ 8 h 771"/>
                <a:gd name="T2" fmla="*/ 140 w 1104"/>
                <a:gd name="T3" fmla="*/ 71 h 771"/>
                <a:gd name="T4" fmla="*/ 368 w 1104"/>
                <a:gd name="T5" fmla="*/ 141 h 771"/>
                <a:gd name="T6" fmla="*/ 431 w 1104"/>
                <a:gd name="T7" fmla="*/ 210 h 771"/>
                <a:gd name="T8" fmla="*/ 537 w 1104"/>
                <a:gd name="T9" fmla="*/ 289 h 771"/>
                <a:gd name="T10" fmla="*/ 541 w 1104"/>
                <a:gd name="T11" fmla="*/ 312 h 771"/>
                <a:gd name="T12" fmla="*/ 585 w 1104"/>
                <a:gd name="T13" fmla="*/ 395 h 771"/>
                <a:gd name="T14" fmla="*/ 555 w 1104"/>
                <a:gd name="T15" fmla="*/ 513 h 771"/>
                <a:gd name="T16" fmla="*/ 162 w 1104"/>
                <a:gd name="T17" fmla="*/ 747 h 771"/>
                <a:gd name="T18" fmla="*/ 40 w 1104"/>
                <a:gd name="T19" fmla="*/ 735 h 771"/>
                <a:gd name="T20" fmla="*/ 138 w 1104"/>
                <a:gd name="T21" fmla="*/ 766 h 771"/>
                <a:gd name="T22" fmla="*/ 342 w 1104"/>
                <a:gd name="T23" fmla="*/ 757 h 771"/>
                <a:gd name="T24" fmla="*/ 584 w 1104"/>
                <a:gd name="T25" fmla="*/ 521 h 771"/>
                <a:gd name="T26" fmla="*/ 642 w 1104"/>
                <a:gd name="T27" fmla="*/ 402 h 771"/>
                <a:gd name="T28" fmla="*/ 696 w 1104"/>
                <a:gd name="T29" fmla="*/ 405 h 771"/>
                <a:gd name="T30" fmla="*/ 899 w 1104"/>
                <a:gd name="T31" fmla="*/ 419 h 771"/>
                <a:gd name="T32" fmla="*/ 1094 w 1104"/>
                <a:gd name="T33" fmla="*/ 204 h 771"/>
                <a:gd name="T34" fmla="*/ 1077 w 1104"/>
                <a:gd name="T35" fmla="*/ 137 h 771"/>
                <a:gd name="T36" fmla="*/ 1091 w 1104"/>
                <a:gd name="T37" fmla="*/ 87 h 771"/>
                <a:gd name="T38" fmla="*/ 1104 w 1104"/>
                <a:gd name="T39" fmla="*/ 88 h 771"/>
                <a:gd name="T40" fmla="*/ 1098 w 1104"/>
                <a:gd name="T41" fmla="*/ 56 h 771"/>
                <a:gd name="T42" fmla="*/ 1093 w 1104"/>
                <a:gd name="T43" fmla="*/ 43 h 771"/>
                <a:gd name="T44" fmla="*/ 1043 w 1104"/>
                <a:gd name="T45" fmla="*/ 199 h 771"/>
                <a:gd name="T46" fmla="*/ 868 w 1104"/>
                <a:gd name="T47" fmla="*/ 382 h 771"/>
                <a:gd name="T48" fmla="*/ 836 w 1104"/>
                <a:gd name="T49" fmla="*/ 347 h 771"/>
                <a:gd name="T50" fmla="*/ 825 w 1104"/>
                <a:gd name="T51" fmla="*/ 361 h 771"/>
                <a:gd name="T52" fmla="*/ 771 w 1104"/>
                <a:gd name="T53" fmla="*/ 388 h 771"/>
                <a:gd name="T54" fmla="*/ 678 w 1104"/>
                <a:gd name="T55" fmla="*/ 362 h 771"/>
                <a:gd name="T56" fmla="*/ 628 w 1104"/>
                <a:gd name="T57" fmla="*/ 335 h 771"/>
                <a:gd name="T58" fmla="*/ 594 w 1104"/>
                <a:gd name="T59" fmla="*/ 324 h 771"/>
                <a:gd name="T60" fmla="*/ 549 w 1104"/>
                <a:gd name="T61" fmla="*/ 247 h 771"/>
                <a:gd name="T62" fmla="*/ 432 w 1104"/>
                <a:gd name="T63" fmla="*/ 200 h 771"/>
                <a:gd name="T64" fmla="*/ 412 w 1104"/>
                <a:gd name="T65" fmla="*/ 118 h 771"/>
                <a:gd name="T66" fmla="*/ 375 w 1104"/>
                <a:gd name="T67" fmla="*/ 117 h 771"/>
                <a:gd name="T68" fmla="*/ 310 w 1104"/>
                <a:gd name="T69" fmla="*/ 85 h 771"/>
                <a:gd name="T70" fmla="*/ 295 w 1104"/>
                <a:gd name="T71" fmla="*/ 93 h 771"/>
                <a:gd name="T72" fmla="*/ 112 w 1104"/>
                <a:gd name="T73" fmla="*/ 4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4" h="771">
                  <a:moveTo>
                    <a:pt x="0" y="0"/>
                  </a:moveTo>
                  <a:cubicBezTo>
                    <a:pt x="2" y="3"/>
                    <a:pt x="5" y="6"/>
                    <a:pt x="8" y="8"/>
                  </a:cubicBezTo>
                  <a:cubicBezTo>
                    <a:pt x="8" y="8"/>
                    <a:pt x="19" y="14"/>
                    <a:pt x="27" y="19"/>
                  </a:cubicBezTo>
                  <a:cubicBezTo>
                    <a:pt x="87" y="45"/>
                    <a:pt x="139" y="68"/>
                    <a:pt x="140" y="71"/>
                  </a:cubicBezTo>
                  <a:cubicBezTo>
                    <a:pt x="143" y="78"/>
                    <a:pt x="243" y="99"/>
                    <a:pt x="259" y="102"/>
                  </a:cubicBezTo>
                  <a:cubicBezTo>
                    <a:pt x="274" y="105"/>
                    <a:pt x="362" y="132"/>
                    <a:pt x="368" y="141"/>
                  </a:cubicBezTo>
                  <a:cubicBezTo>
                    <a:pt x="372" y="147"/>
                    <a:pt x="404" y="179"/>
                    <a:pt x="428" y="208"/>
                  </a:cubicBezTo>
                  <a:cubicBezTo>
                    <a:pt x="429" y="209"/>
                    <a:pt x="430" y="209"/>
                    <a:pt x="431" y="210"/>
                  </a:cubicBezTo>
                  <a:cubicBezTo>
                    <a:pt x="450" y="226"/>
                    <a:pt x="463" y="249"/>
                    <a:pt x="488" y="259"/>
                  </a:cubicBezTo>
                  <a:cubicBezTo>
                    <a:pt x="506" y="265"/>
                    <a:pt x="520" y="279"/>
                    <a:pt x="537" y="289"/>
                  </a:cubicBezTo>
                  <a:cubicBezTo>
                    <a:pt x="544" y="294"/>
                    <a:pt x="546" y="297"/>
                    <a:pt x="543" y="305"/>
                  </a:cubicBezTo>
                  <a:cubicBezTo>
                    <a:pt x="542" y="307"/>
                    <a:pt x="541" y="309"/>
                    <a:pt x="541" y="312"/>
                  </a:cubicBezTo>
                  <a:cubicBezTo>
                    <a:pt x="559" y="331"/>
                    <a:pt x="579" y="352"/>
                    <a:pt x="584" y="361"/>
                  </a:cubicBezTo>
                  <a:cubicBezTo>
                    <a:pt x="587" y="366"/>
                    <a:pt x="587" y="378"/>
                    <a:pt x="585" y="395"/>
                  </a:cubicBezTo>
                  <a:cubicBezTo>
                    <a:pt x="597" y="423"/>
                    <a:pt x="600" y="453"/>
                    <a:pt x="588" y="484"/>
                  </a:cubicBezTo>
                  <a:cubicBezTo>
                    <a:pt x="582" y="501"/>
                    <a:pt x="570" y="513"/>
                    <a:pt x="555" y="513"/>
                  </a:cubicBezTo>
                  <a:cubicBezTo>
                    <a:pt x="536" y="561"/>
                    <a:pt x="483" y="648"/>
                    <a:pt x="463" y="668"/>
                  </a:cubicBezTo>
                  <a:cubicBezTo>
                    <a:pt x="442" y="689"/>
                    <a:pt x="221" y="747"/>
                    <a:pt x="162" y="747"/>
                  </a:cubicBezTo>
                  <a:cubicBezTo>
                    <a:pt x="161" y="747"/>
                    <a:pt x="160" y="747"/>
                    <a:pt x="158" y="747"/>
                  </a:cubicBezTo>
                  <a:cubicBezTo>
                    <a:pt x="119" y="745"/>
                    <a:pt x="74" y="739"/>
                    <a:pt x="40" y="735"/>
                  </a:cubicBezTo>
                  <a:cubicBezTo>
                    <a:pt x="48" y="738"/>
                    <a:pt x="55" y="740"/>
                    <a:pt x="62" y="743"/>
                  </a:cubicBezTo>
                  <a:cubicBezTo>
                    <a:pt x="87" y="751"/>
                    <a:pt x="112" y="763"/>
                    <a:pt x="138" y="766"/>
                  </a:cubicBezTo>
                  <a:cubicBezTo>
                    <a:pt x="164" y="769"/>
                    <a:pt x="191" y="771"/>
                    <a:pt x="218" y="771"/>
                  </a:cubicBezTo>
                  <a:cubicBezTo>
                    <a:pt x="260" y="771"/>
                    <a:pt x="301" y="767"/>
                    <a:pt x="342" y="757"/>
                  </a:cubicBezTo>
                  <a:cubicBezTo>
                    <a:pt x="415" y="741"/>
                    <a:pt x="478" y="707"/>
                    <a:pt x="524" y="646"/>
                  </a:cubicBezTo>
                  <a:cubicBezTo>
                    <a:pt x="553" y="609"/>
                    <a:pt x="569" y="565"/>
                    <a:pt x="584" y="521"/>
                  </a:cubicBezTo>
                  <a:cubicBezTo>
                    <a:pt x="596" y="488"/>
                    <a:pt x="607" y="454"/>
                    <a:pt x="619" y="420"/>
                  </a:cubicBezTo>
                  <a:cubicBezTo>
                    <a:pt x="624" y="406"/>
                    <a:pt x="630" y="402"/>
                    <a:pt x="642" y="402"/>
                  </a:cubicBezTo>
                  <a:cubicBezTo>
                    <a:pt x="644" y="402"/>
                    <a:pt x="646" y="402"/>
                    <a:pt x="648" y="402"/>
                  </a:cubicBezTo>
                  <a:cubicBezTo>
                    <a:pt x="664" y="404"/>
                    <a:pt x="680" y="404"/>
                    <a:pt x="696" y="405"/>
                  </a:cubicBezTo>
                  <a:cubicBezTo>
                    <a:pt x="757" y="409"/>
                    <a:pt x="818" y="413"/>
                    <a:pt x="878" y="418"/>
                  </a:cubicBezTo>
                  <a:cubicBezTo>
                    <a:pt x="885" y="419"/>
                    <a:pt x="892" y="419"/>
                    <a:pt x="899" y="419"/>
                  </a:cubicBezTo>
                  <a:cubicBezTo>
                    <a:pt x="950" y="419"/>
                    <a:pt x="994" y="401"/>
                    <a:pt x="1028" y="359"/>
                  </a:cubicBezTo>
                  <a:cubicBezTo>
                    <a:pt x="1066" y="314"/>
                    <a:pt x="1087" y="262"/>
                    <a:pt x="1094" y="204"/>
                  </a:cubicBezTo>
                  <a:cubicBezTo>
                    <a:pt x="1095" y="190"/>
                    <a:pt x="1097" y="175"/>
                    <a:pt x="1099" y="161"/>
                  </a:cubicBezTo>
                  <a:cubicBezTo>
                    <a:pt x="1081" y="158"/>
                    <a:pt x="1076" y="154"/>
                    <a:pt x="1077" y="137"/>
                  </a:cubicBezTo>
                  <a:cubicBezTo>
                    <a:pt x="1077" y="127"/>
                    <a:pt x="1079" y="116"/>
                    <a:pt x="1080" y="105"/>
                  </a:cubicBezTo>
                  <a:cubicBezTo>
                    <a:pt x="1080" y="93"/>
                    <a:pt x="1084" y="87"/>
                    <a:pt x="1091" y="87"/>
                  </a:cubicBezTo>
                  <a:cubicBezTo>
                    <a:pt x="1094" y="87"/>
                    <a:pt x="1099" y="89"/>
                    <a:pt x="1104" y="92"/>
                  </a:cubicBezTo>
                  <a:cubicBezTo>
                    <a:pt x="1104" y="91"/>
                    <a:pt x="1104" y="89"/>
                    <a:pt x="1104" y="88"/>
                  </a:cubicBezTo>
                  <a:cubicBezTo>
                    <a:pt x="1103" y="83"/>
                    <a:pt x="1102" y="79"/>
                    <a:pt x="1101" y="74"/>
                  </a:cubicBezTo>
                  <a:cubicBezTo>
                    <a:pt x="1100" y="68"/>
                    <a:pt x="1099" y="62"/>
                    <a:pt x="1098" y="56"/>
                  </a:cubicBezTo>
                  <a:cubicBezTo>
                    <a:pt x="1098" y="51"/>
                    <a:pt x="1097" y="45"/>
                    <a:pt x="1096" y="37"/>
                  </a:cubicBezTo>
                  <a:cubicBezTo>
                    <a:pt x="1094" y="41"/>
                    <a:pt x="1094" y="42"/>
                    <a:pt x="1093" y="43"/>
                  </a:cubicBezTo>
                  <a:cubicBezTo>
                    <a:pt x="1082" y="67"/>
                    <a:pt x="1069" y="91"/>
                    <a:pt x="1056" y="115"/>
                  </a:cubicBezTo>
                  <a:cubicBezTo>
                    <a:pt x="1055" y="143"/>
                    <a:pt x="1050" y="171"/>
                    <a:pt x="1043" y="199"/>
                  </a:cubicBezTo>
                  <a:cubicBezTo>
                    <a:pt x="1034" y="230"/>
                    <a:pt x="1024" y="261"/>
                    <a:pt x="1011" y="291"/>
                  </a:cubicBezTo>
                  <a:cubicBezTo>
                    <a:pt x="989" y="344"/>
                    <a:pt x="925" y="382"/>
                    <a:pt x="868" y="382"/>
                  </a:cubicBezTo>
                  <a:cubicBezTo>
                    <a:pt x="856" y="382"/>
                    <a:pt x="844" y="381"/>
                    <a:pt x="833" y="377"/>
                  </a:cubicBezTo>
                  <a:cubicBezTo>
                    <a:pt x="834" y="367"/>
                    <a:pt x="835" y="357"/>
                    <a:pt x="836" y="347"/>
                  </a:cubicBezTo>
                  <a:cubicBezTo>
                    <a:pt x="836" y="346"/>
                    <a:pt x="835" y="346"/>
                    <a:pt x="834" y="346"/>
                  </a:cubicBezTo>
                  <a:cubicBezTo>
                    <a:pt x="831" y="351"/>
                    <a:pt x="828" y="356"/>
                    <a:pt x="825" y="361"/>
                  </a:cubicBezTo>
                  <a:cubicBezTo>
                    <a:pt x="815" y="379"/>
                    <a:pt x="800" y="388"/>
                    <a:pt x="781" y="388"/>
                  </a:cubicBezTo>
                  <a:cubicBezTo>
                    <a:pt x="778" y="388"/>
                    <a:pt x="774" y="388"/>
                    <a:pt x="771" y="388"/>
                  </a:cubicBezTo>
                  <a:cubicBezTo>
                    <a:pt x="751" y="385"/>
                    <a:pt x="730" y="384"/>
                    <a:pt x="710" y="379"/>
                  </a:cubicBezTo>
                  <a:cubicBezTo>
                    <a:pt x="699" y="376"/>
                    <a:pt x="687" y="370"/>
                    <a:pt x="678" y="362"/>
                  </a:cubicBezTo>
                  <a:cubicBezTo>
                    <a:pt x="666" y="352"/>
                    <a:pt x="666" y="345"/>
                    <a:pt x="674" y="329"/>
                  </a:cubicBezTo>
                  <a:cubicBezTo>
                    <a:pt x="658" y="331"/>
                    <a:pt x="643" y="333"/>
                    <a:pt x="628" y="335"/>
                  </a:cubicBezTo>
                  <a:cubicBezTo>
                    <a:pt x="625" y="335"/>
                    <a:pt x="623" y="335"/>
                    <a:pt x="621" y="335"/>
                  </a:cubicBezTo>
                  <a:cubicBezTo>
                    <a:pt x="611" y="335"/>
                    <a:pt x="602" y="332"/>
                    <a:pt x="594" y="324"/>
                  </a:cubicBezTo>
                  <a:cubicBezTo>
                    <a:pt x="572" y="302"/>
                    <a:pt x="549" y="279"/>
                    <a:pt x="526" y="257"/>
                  </a:cubicBezTo>
                  <a:cubicBezTo>
                    <a:pt x="532" y="254"/>
                    <a:pt x="539" y="251"/>
                    <a:pt x="549" y="247"/>
                  </a:cubicBezTo>
                  <a:cubicBezTo>
                    <a:pt x="528" y="244"/>
                    <a:pt x="511" y="242"/>
                    <a:pt x="493" y="240"/>
                  </a:cubicBezTo>
                  <a:cubicBezTo>
                    <a:pt x="467" y="236"/>
                    <a:pt x="446" y="223"/>
                    <a:pt x="432" y="200"/>
                  </a:cubicBezTo>
                  <a:cubicBezTo>
                    <a:pt x="423" y="186"/>
                    <a:pt x="414" y="173"/>
                    <a:pt x="405" y="158"/>
                  </a:cubicBezTo>
                  <a:cubicBezTo>
                    <a:pt x="394" y="140"/>
                    <a:pt x="396" y="131"/>
                    <a:pt x="412" y="118"/>
                  </a:cubicBezTo>
                  <a:cubicBezTo>
                    <a:pt x="415" y="115"/>
                    <a:pt x="418" y="112"/>
                    <a:pt x="424" y="107"/>
                  </a:cubicBezTo>
                  <a:cubicBezTo>
                    <a:pt x="406" y="111"/>
                    <a:pt x="391" y="114"/>
                    <a:pt x="375" y="117"/>
                  </a:cubicBezTo>
                  <a:cubicBezTo>
                    <a:pt x="369" y="118"/>
                    <a:pt x="364" y="118"/>
                    <a:pt x="359" y="118"/>
                  </a:cubicBezTo>
                  <a:cubicBezTo>
                    <a:pt x="336" y="118"/>
                    <a:pt x="323" y="109"/>
                    <a:pt x="310" y="85"/>
                  </a:cubicBezTo>
                  <a:cubicBezTo>
                    <a:pt x="308" y="79"/>
                    <a:pt x="305" y="74"/>
                    <a:pt x="301" y="66"/>
                  </a:cubicBezTo>
                  <a:cubicBezTo>
                    <a:pt x="299" y="76"/>
                    <a:pt x="297" y="83"/>
                    <a:pt x="295" y="93"/>
                  </a:cubicBezTo>
                  <a:cubicBezTo>
                    <a:pt x="260" y="87"/>
                    <a:pt x="225" y="82"/>
                    <a:pt x="191" y="74"/>
                  </a:cubicBezTo>
                  <a:cubicBezTo>
                    <a:pt x="164" y="67"/>
                    <a:pt x="138" y="57"/>
                    <a:pt x="112" y="46"/>
                  </a:cubicBezTo>
                  <a:cubicBezTo>
                    <a:pt x="75" y="31"/>
                    <a:pt x="37" y="16"/>
                    <a:pt x="0"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4">
              <a:extLst>
                <a:ext uri="{FF2B5EF4-FFF2-40B4-BE49-F238E27FC236}">
                  <a16:creationId xmlns:a16="http://schemas.microsoft.com/office/drawing/2014/main" id="{F2426E16-DA03-44A0-9358-182933647503}"/>
                </a:ext>
              </a:extLst>
            </p:cNvPr>
            <p:cNvSpPr>
              <a:spLocks/>
            </p:cNvSpPr>
            <p:nvPr/>
          </p:nvSpPr>
          <p:spPr bwMode="auto">
            <a:xfrm>
              <a:off x="2389" y="1846"/>
              <a:ext cx="1390" cy="541"/>
            </a:xfrm>
            <a:custGeom>
              <a:avLst/>
              <a:gdLst>
                <a:gd name="T0" fmla="*/ 0 w 1063"/>
                <a:gd name="T1" fmla="*/ 0 h 414"/>
                <a:gd name="T2" fmla="*/ 7 w 1063"/>
                <a:gd name="T3" fmla="*/ 26 h 414"/>
                <a:gd name="T4" fmla="*/ 119 w 1063"/>
                <a:gd name="T5" fmla="*/ 72 h 414"/>
                <a:gd name="T6" fmla="*/ 198 w 1063"/>
                <a:gd name="T7" fmla="*/ 100 h 414"/>
                <a:gd name="T8" fmla="*/ 302 w 1063"/>
                <a:gd name="T9" fmla="*/ 119 h 414"/>
                <a:gd name="T10" fmla="*/ 308 w 1063"/>
                <a:gd name="T11" fmla="*/ 92 h 414"/>
                <a:gd name="T12" fmla="*/ 317 w 1063"/>
                <a:gd name="T13" fmla="*/ 111 h 414"/>
                <a:gd name="T14" fmla="*/ 366 w 1063"/>
                <a:gd name="T15" fmla="*/ 144 h 414"/>
                <a:gd name="T16" fmla="*/ 382 w 1063"/>
                <a:gd name="T17" fmla="*/ 143 h 414"/>
                <a:gd name="T18" fmla="*/ 431 w 1063"/>
                <a:gd name="T19" fmla="*/ 133 h 414"/>
                <a:gd name="T20" fmla="*/ 419 w 1063"/>
                <a:gd name="T21" fmla="*/ 144 h 414"/>
                <a:gd name="T22" fmla="*/ 412 w 1063"/>
                <a:gd name="T23" fmla="*/ 184 h 414"/>
                <a:gd name="T24" fmla="*/ 439 w 1063"/>
                <a:gd name="T25" fmla="*/ 226 h 414"/>
                <a:gd name="T26" fmla="*/ 500 w 1063"/>
                <a:gd name="T27" fmla="*/ 266 h 414"/>
                <a:gd name="T28" fmla="*/ 556 w 1063"/>
                <a:gd name="T29" fmla="*/ 273 h 414"/>
                <a:gd name="T30" fmla="*/ 533 w 1063"/>
                <a:gd name="T31" fmla="*/ 283 h 414"/>
                <a:gd name="T32" fmla="*/ 601 w 1063"/>
                <a:gd name="T33" fmla="*/ 350 h 414"/>
                <a:gd name="T34" fmla="*/ 628 w 1063"/>
                <a:gd name="T35" fmla="*/ 361 h 414"/>
                <a:gd name="T36" fmla="*/ 635 w 1063"/>
                <a:gd name="T37" fmla="*/ 361 h 414"/>
                <a:gd name="T38" fmla="*/ 681 w 1063"/>
                <a:gd name="T39" fmla="*/ 355 h 414"/>
                <a:gd name="T40" fmla="*/ 685 w 1063"/>
                <a:gd name="T41" fmla="*/ 388 h 414"/>
                <a:gd name="T42" fmla="*/ 717 w 1063"/>
                <a:gd name="T43" fmla="*/ 405 h 414"/>
                <a:gd name="T44" fmla="*/ 778 w 1063"/>
                <a:gd name="T45" fmla="*/ 414 h 414"/>
                <a:gd name="T46" fmla="*/ 788 w 1063"/>
                <a:gd name="T47" fmla="*/ 414 h 414"/>
                <a:gd name="T48" fmla="*/ 832 w 1063"/>
                <a:gd name="T49" fmla="*/ 387 h 414"/>
                <a:gd name="T50" fmla="*/ 841 w 1063"/>
                <a:gd name="T51" fmla="*/ 372 h 414"/>
                <a:gd name="T52" fmla="*/ 843 w 1063"/>
                <a:gd name="T53" fmla="*/ 373 h 414"/>
                <a:gd name="T54" fmla="*/ 840 w 1063"/>
                <a:gd name="T55" fmla="*/ 403 h 414"/>
                <a:gd name="T56" fmla="*/ 875 w 1063"/>
                <a:gd name="T57" fmla="*/ 408 h 414"/>
                <a:gd name="T58" fmla="*/ 1018 w 1063"/>
                <a:gd name="T59" fmla="*/ 317 h 414"/>
                <a:gd name="T60" fmla="*/ 1050 w 1063"/>
                <a:gd name="T61" fmla="*/ 225 h 414"/>
                <a:gd name="T62" fmla="*/ 1063 w 1063"/>
                <a:gd name="T63" fmla="*/ 141 h 414"/>
                <a:gd name="T64" fmla="*/ 974 w 1063"/>
                <a:gd name="T65" fmla="*/ 269 h 414"/>
                <a:gd name="T66" fmla="*/ 958 w 1063"/>
                <a:gd name="T67" fmla="*/ 280 h 414"/>
                <a:gd name="T68" fmla="*/ 825 w 1063"/>
                <a:gd name="T69" fmla="*/ 296 h 414"/>
                <a:gd name="T70" fmla="*/ 822 w 1063"/>
                <a:gd name="T71" fmla="*/ 296 h 414"/>
                <a:gd name="T72" fmla="*/ 680 w 1063"/>
                <a:gd name="T73" fmla="*/ 291 h 414"/>
                <a:gd name="T74" fmla="*/ 612 w 1063"/>
                <a:gd name="T75" fmla="*/ 267 h 414"/>
                <a:gd name="T76" fmla="*/ 554 w 1063"/>
                <a:gd name="T77" fmla="*/ 233 h 414"/>
                <a:gd name="T78" fmla="*/ 524 w 1063"/>
                <a:gd name="T79" fmla="*/ 230 h 414"/>
                <a:gd name="T80" fmla="*/ 490 w 1063"/>
                <a:gd name="T81" fmla="*/ 214 h 414"/>
                <a:gd name="T82" fmla="*/ 450 w 1063"/>
                <a:gd name="T83" fmla="*/ 140 h 414"/>
                <a:gd name="T84" fmla="*/ 411 w 1063"/>
                <a:gd name="T85" fmla="*/ 107 h 414"/>
                <a:gd name="T86" fmla="*/ 411 w 1063"/>
                <a:gd name="T87" fmla="*/ 107 h 414"/>
                <a:gd name="T88" fmla="*/ 396 w 1063"/>
                <a:gd name="T89" fmla="*/ 108 h 414"/>
                <a:gd name="T90" fmla="*/ 381 w 1063"/>
                <a:gd name="T91" fmla="*/ 109 h 414"/>
                <a:gd name="T92" fmla="*/ 379 w 1063"/>
                <a:gd name="T93" fmla="*/ 109 h 414"/>
                <a:gd name="T94" fmla="*/ 334 w 1063"/>
                <a:gd name="T95" fmla="*/ 90 h 414"/>
                <a:gd name="T96" fmla="*/ 285 w 1063"/>
                <a:gd name="T97" fmla="*/ 61 h 414"/>
                <a:gd name="T98" fmla="*/ 267 w 1063"/>
                <a:gd name="T99" fmla="*/ 63 h 414"/>
                <a:gd name="T100" fmla="*/ 250 w 1063"/>
                <a:gd name="T101" fmla="*/ 66 h 414"/>
                <a:gd name="T102" fmla="*/ 247 w 1063"/>
                <a:gd name="T103" fmla="*/ 65 h 414"/>
                <a:gd name="T104" fmla="*/ 36 w 1063"/>
                <a:gd name="T105" fmla="*/ 14 h 414"/>
                <a:gd name="T106" fmla="*/ 0 w 1063"/>
                <a:gd name="T10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3" h="414">
                  <a:moveTo>
                    <a:pt x="0" y="0"/>
                  </a:moveTo>
                  <a:cubicBezTo>
                    <a:pt x="1" y="11"/>
                    <a:pt x="3" y="20"/>
                    <a:pt x="7" y="26"/>
                  </a:cubicBezTo>
                  <a:cubicBezTo>
                    <a:pt x="44" y="42"/>
                    <a:pt x="82" y="57"/>
                    <a:pt x="119" y="72"/>
                  </a:cubicBezTo>
                  <a:cubicBezTo>
                    <a:pt x="145" y="83"/>
                    <a:pt x="171" y="93"/>
                    <a:pt x="198" y="100"/>
                  </a:cubicBezTo>
                  <a:cubicBezTo>
                    <a:pt x="232" y="108"/>
                    <a:pt x="267" y="113"/>
                    <a:pt x="302" y="119"/>
                  </a:cubicBezTo>
                  <a:cubicBezTo>
                    <a:pt x="304" y="109"/>
                    <a:pt x="306" y="102"/>
                    <a:pt x="308" y="92"/>
                  </a:cubicBezTo>
                  <a:cubicBezTo>
                    <a:pt x="312" y="100"/>
                    <a:pt x="315" y="105"/>
                    <a:pt x="317" y="111"/>
                  </a:cubicBezTo>
                  <a:cubicBezTo>
                    <a:pt x="330" y="135"/>
                    <a:pt x="343" y="144"/>
                    <a:pt x="366" y="144"/>
                  </a:cubicBezTo>
                  <a:cubicBezTo>
                    <a:pt x="371" y="144"/>
                    <a:pt x="376" y="144"/>
                    <a:pt x="382" y="143"/>
                  </a:cubicBezTo>
                  <a:cubicBezTo>
                    <a:pt x="398" y="140"/>
                    <a:pt x="413" y="137"/>
                    <a:pt x="431" y="133"/>
                  </a:cubicBezTo>
                  <a:cubicBezTo>
                    <a:pt x="425" y="138"/>
                    <a:pt x="422" y="141"/>
                    <a:pt x="419" y="144"/>
                  </a:cubicBezTo>
                  <a:cubicBezTo>
                    <a:pt x="403" y="157"/>
                    <a:pt x="401" y="166"/>
                    <a:pt x="412" y="184"/>
                  </a:cubicBezTo>
                  <a:cubicBezTo>
                    <a:pt x="421" y="199"/>
                    <a:pt x="430" y="212"/>
                    <a:pt x="439" y="226"/>
                  </a:cubicBezTo>
                  <a:cubicBezTo>
                    <a:pt x="453" y="249"/>
                    <a:pt x="474" y="262"/>
                    <a:pt x="500" y="266"/>
                  </a:cubicBezTo>
                  <a:cubicBezTo>
                    <a:pt x="518" y="268"/>
                    <a:pt x="535" y="270"/>
                    <a:pt x="556" y="273"/>
                  </a:cubicBezTo>
                  <a:cubicBezTo>
                    <a:pt x="546" y="277"/>
                    <a:pt x="539" y="280"/>
                    <a:pt x="533" y="283"/>
                  </a:cubicBezTo>
                  <a:cubicBezTo>
                    <a:pt x="556" y="305"/>
                    <a:pt x="579" y="328"/>
                    <a:pt x="601" y="350"/>
                  </a:cubicBezTo>
                  <a:cubicBezTo>
                    <a:pt x="609" y="358"/>
                    <a:pt x="618" y="361"/>
                    <a:pt x="628" y="361"/>
                  </a:cubicBezTo>
                  <a:cubicBezTo>
                    <a:pt x="630" y="361"/>
                    <a:pt x="632" y="361"/>
                    <a:pt x="635" y="361"/>
                  </a:cubicBezTo>
                  <a:cubicBezTo>
                    <a:pt x="650" y="359"/>
                    <a:pt x="665" y="357"/>
                    <a:pt x="681" y="355"/>
                  </a:cubicBezTo>
                  <a:cubicBezTo>
                    <a:pt x="673" y="371"/>
                    <a:pt x="673" y="378"/>
                    <a:pt x="685" y="388"/>
                  </a:cubicBezTo>
                  <a:cubicBezTo>
                    <a:pt x="694" y="396"/>
                    <a:pt x="706" y="402"/>
                    <a:pt x="717" y="405"/>
                  </a:cubicBezTo>
                  <a:cubicBezTo>
                    <a:pt x="737" y="410"/>
                    <a:pt x="758" y="411"/>
                    <a:pt x="778" y="414"/>
                  </a:cubicBezTo>
                  <a:cubicBezTo>
                    <a:pt x="781" y="414"/>
                    <a:pt x="785" y="414"/>
                    <a:pt x="788" y="414"/>
                  </a:cubicBezTo>
                  <a:cubicBezTo>
                    <a:pt x="807" y="414"/>
                    <a:pt x="822" y="405"/>
                    <a:pt x="832" y="387"/>
                  </a:cubicBezTo>
                  <a:cubicBezTo>
                    <a:pt x="835" y="382"/>
                    <a:pt x="838" y="377"/>
                    <a:pt x="841" y="372"/>
                  </a:cubicBezTo>
                  <a:cubicBezTo>
                    <a:pt x="842" y="372"/>
                    <a:pt x="843" y="372"/>
                    <a:pt x="843" y="373"/>
                  </a:cubicBezTo>
                  <a:cubicBezTo>
                    <a:pt x="842" y="383"/>
                    <a:pt x="841" y="393"/>
                    <a:pt x="840" y="403"/>
                  </a:cubicBezTo>
                  <a:cubicBezTo>
                    <a:pt x="851" y="407"/>
                    <a:pt x="863" y="408"/>
                    <a:pt x="875" y="408"/>
                  </a:cubicBezTo>
                  <a:cubicBezTo>
                    <a:pt x="932" y="408"/>
                    <a:pt x="996" y="370"/>
                    <a:pt x="1018" y="317"/>
                  </a:cubicBezTo>
                  <a:cubicBezTo>
                    <a:pt x="1031" y="287"/>
                    <a:pt x="1041" y="256"/>
                    <a:pt x="1050" y="225"/>
                  </a:cubicBezTo>
                  <a:cubicBezTo>
                    <a:pt x="1057" y="197"/>
                    <a:pt x="1062" y="169"/>
                    <a:pt x="1063" y="141"/>
                  </a:cubicBezTo>
                  <a:cubicBezTo>
                    <a:pt x="1037" y="186"/>
                    <a:pt x="1008" y="229"/>
                    <a:pt x="974" y="269"/>
                  </a:cubicBezTo>
                  <a:cubicBezTo>
                    <a:pt x="970" y="274"/>
                    <a:pt x="964" y="279"/>
                    <a:pt x="958" y="280"/>
                  </a:cubicBezTo>
                  <a:cubicBezTo>
                    <a:pt x="914" y="290"/>
                    <a:pt x="870" y="296"/>
                    <a:pt x="825" y="296"/>
                  </a:cubicBezTo>
                  <a:cubicBezTo>
                    <a:pt x="824" y="296"/>
                    <a:pt x="823" y="296"/>
                    <a:pt x="822" y="296"/>
                  </a:cubicBezTo>
                  <a:cubicBezTo>
                    <a:pt x="775" y="296"/>
                    <a:pt x="727" y="294"/>
                    <a:pt x="680" y="291"/>
                  </a:cubicBezTo>
                  <a:cubicBezTo>
                    <a:pt x="655" y="290"/>
                    <a:pt x="632" y="286"/>
                    <a:pt x="612" y="267"/>
                  </a:cubicBezTo>
                  <a:cubicBezTo>
                    <a:pt x="596" y="251"/>
                    <a:pt x="579" y="235"/>
                    <a:pt x="554" y="233"/>
                  </a:cubicBezTo>
                  <a:cubicBezTo>
                    <a:pt x="544" y="232"/>
                    <a:pt x="534" y="230"/>
                    <a:pt x="524" y="230"/>
                  </a:cubicBezTo>
                  <a:cubicBezTo>
                    <a:pt x="510" y="229"/>
                    <a:pt x="500" y="225"/>
                    <a:pt x="490" y="214"/>
                  </a:cubicBezTo>
                  <a:cubicBezTo>
                    <a:pt x="471" y="193"/>
                    <a:pt x="455" y="169"/>
                    <a:pt x="450" y="140"/>
                  </a:cubicBezTo>
                  <a:cubicBezTo>
                    <a:pt x="447" y="118"/>
                    <a:pt x="433" y="107"/>
                    <a:pt x="411" y="107"/>
                  </a:cubicBezTo>
                  <a:cubicBezTo>
                    <a:pt x="411" y="107"/>
                    <a:pt x="411" y="107"/>
                    <a:pt x="411" y="107"/>
                  </a:cubicBezTo>
                  <a:cubicBezTo>
                    <a:pt x="406" y="107"/>
                    <a:pt x="401" y="107"/>
                    <a:pt x="396" y="108"/>
                  </a:cubicBezTo>
                  <a:cubicBezTo>
                    <a:pt x="391" y="108"/>
                    <a:pt x="386" y="109"/>
                    <a:pt x="381" y="109"/>
                  </a:cubicBezTo>
                  <a:cubicBezTo>
                    <a:pt x="380" y="109"/>
                    <a:pt x="379" y="109"/>
                    <a:pt x="379" y="109"/>
                  </a:cubicBezTo>
                  <a:cubicBezTo>
                    <a:pt x="361" y="108"/>
                    <a:pt x="345" y="106"/>
                    <a:pt x="334" y="90"/>
                  </a:cubicBezTo>
                  <a:cubicBezTo>
                    <a:pt x="321" y="70"/>
                    <a:pt x="305" y="61"/>
                    <a:pt x="285" y="61"/>
                  </a:cubicBezTo>
                  <a:cubicBezTo>
                    <a:pt x="279" y="61"/>
                    <a:pt x="273" y="62"/>
                    <a:pt x="267" y="63"/>
                  </a:cubicBezTo>
                  <a:cubicBezTo>
                    <a:pt x="262" y="64"/>
                    <a:pt x="256" y="66"/>
                    <a:pt x="250" y="66"/>
                  </a:cubicBezTo>
                  <a:cubicBezTo>
                    <a:pt x="249" y="66"/>
                    <a:pt x="248" y="66"/>
                    <a:pt x="247" y="65"/>
                  </a:cubicBezTo>
                  <a:cubicBezTo>
                    <a:pt x="175" y="55"/>
                    <a:pt x="104" y="40"/>
                    <a:pt x="36" y="14"/>
                  </a:cubicBezTo>
                  <a:cubicBezTo>
                    <a:pt x="24" y="9"/>
                    <a:pt x="12" y="5"/>
                    <a:pt x="0" y="0"/>
                  </a:cubicBezTo>
                </a:path>
              </a:pathLst>
            </a:custGeom>
            <a:solidFill>
              <a:srgbClr val="EB9A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5">
              <a:extLst>
                <a:ext uri="{FF2B5EF4-FFF2-40B4-BE49-F238E27FC236}">
                  <a16:creationId xmlns:a16="http://schemas.microsoft.com/office/drawing/2014/main" id="{74476AE4-9903-4164-8DDF-A01048F62AA0}"/>
                </a:ext>
              </a:extLst>
            </p:cNvPr>
            <p:cNvSpPr>
              <a:spLocks/>
            </p:cNvSpPr>
            <p:nvPr/>
          </p:nvSpPr>
          <p:spPr bwMode="auto">
            <a:xfrm>
              <a:off x="1595" y="1863"/>
              <a:ext cx="88" cy="127"/>
            </a:xfrm>
            <a:custGeom>
              <a:avLst/>
              <a:gdLst>
                <a:gd name="T0" fmla="*/ 9 w 67"/>
                <a:gd name="T1" fmla="*/ 0 h 97"/>
                <a:gd name="T2" fmla="*/ 3 w 67"/>
                <a:gd name="T3" fmla="*/ 11 h 97"/>
                <a:gd name="T4" fmla="*/ 29 w 67"/>
                <a:gd name="T5" fmla="*/ 58 h 97"/>
                <a:gd name="T6" fmla="*/ 49 w 67"/>
                <a:gd name="T7" fmla="*/ 79 h 97"/>
                <a:gd name="T8" fmla="*/ 67 w 67"/>
                <a:gd name="T9" fmla="*/ 97 h 97"/>
                <a:gd name="T10" fmla="*/ 9 w 67"/>
                <a:gd name="T11" fmla="*/ 8 h 97"/>
                <a:gd name="T12" fmla="*/ 9 w 67"/>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67" h="97">
                  <a:moveTo>
                    <a:pt x="9" y="0"/>
                  </a:moveTo>
                  <a:cubicBezTo>
                    <a:pt x="3" y="0"/>
                    <a:pt x="0" y="3"/>
                    <a:pt x="3" y="11"/>
                  </a:cubicBezTo>
                  <a:cubicBezTo>
                    <a:pt x="10" y="31"/>
                    <a:pt x="19" y="45"/>
                    <a:pt x="29" y="58"/>
                  </a:cubicBezTo>
                  <a:cubicBezTo>
                    <a:pt x="36" y="65"/>
                    <a:pt x="43" y="72"/>
                    <a:pt x="49" y="79"/>
                  </a:cubicBezTo>
                  <a:cubicBezTo>
                    <a:pt x="55" y="85"/>
                    <a:pt x="61" y="91"/>
                    <a:pt x="67" y="97"/>
                  </a:cubicBezTo>
                  <a:cubicBezTo>
                    <a:pt x="44" y="63"/>
                    <a:pt x="23" y="46"/>
                    <a:pt x="9" y="8"/>
                  </a:cubicBezTo>
                  <a:cubicBezTo>
                    <a:pt x="8" y="4"/>
                    <a:pt x="8" y="2"/>
                    <a:pt x="9"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06">
              <a:extLst>
                <a:ext uri="{FF2B5EF4-FFF2-40B4-BE49-F238E27FC236}">
                  <a16:creationId xmlns:a16="http://schemas.microsoft.com/office/drawing/2014/main" id="{5D2FA7D2-A036-4386-BFA5-BE00DEC52043}"/>
                </a:ext>
              </a:extLst>
            </p:cNvPr>
            <p:cNvSpPr>
              <a:spLocks noEditPoints="1"/>
            </p:cNvSpPr>
            <p:nvPr/>
          </p:nvSpPr>
          <p:spPr bwMode="auto">
            <a:xfrm>
              <a:off x="1386" y="1788"/>
              <a:ext cx="1780" cy="1069"/>
            </a:xfrm>
            <a:custGeom>
              <a:avLst/>
              <a:gdLst>
                <a:gd name="T0" fmla="*/ 5 w 1362"/>
                <a:gd name="T1" fmla="*/ 482 h 818"/>
                <a:gd name="T2" fmla="*/ 22 w 1362"/>
                <a:gd name="T3" fmla="*/ 577 h 818"/>
                <a:gd name="T4" fmla="*/ 95 w 1362"/>
                <a:gd name="T5" fmla="*/ 606 h 818"/>
                <a:gd name="T6" fmla="*/ 381 w 1362"/>
                <a:gd name="T7" fmla="*/ 661 h 818"/>
                <a:gd name="T8" fmla="*/ 251 w 1362"/>
                <a:gd name="T9" fmla="*/ 630 h 818"/>
                <a:gd name="T10" fmla="*/ 728 w 1362"/>
                <a:gd name="T11" fmla="*/ 743 h 818"/>
                <a:gd name="T12" fmla="*/ 522 w 1362"/>
                <a:gd name="T13" fmla="*/ 677 h 818"/>
                <a:gd name="T14" fmla="*/ 478 w 1362"/>
                <a:gd name="T15" fmla="*/ 669 h 818"/>
                <a:gd name="T16" fmla="*/ 450 w 1362"/>
                <a:gd name="T17" fmla="*/ 675 h 818"/>
                <a:gd name="T18" fmla="*/ 714 w 1362"/>
                <a:gd name="T19" fmla="*/ 762 h 818"/>
                <a:gd name="T20" fmla="*/ 738 w 1362"/>
                <a:gd name="T21" fmla="*/ 770 h 818"/>
                <a:gd name="T22" fmla="*/ 775 w 1362"/>
                <a:gd name="T23" fmla="*/ 760 h 818"/>
                <a:gd name="T24" fmla="*/ 789 w 1362"/>
                <a:gd name="T25" fmla="*/ 803 h 818"/>
                <a:gd name="T26" fmla="*/ 815 w 1362"/>
                <a:gd name="T27" fmla="*/ 806 h 818"/>
                <a:gd name="T28" fmla="*/ 937 w 1362"/>
                <a:gd name="T29" fmla="*/ 818 h 818"/>
                <a:gd name="T30" fmla="*/ 1330 w 1362"/>
                <a:gd name="T31" fmla="*/ 584 h 818"/>
                <a:gd name="T32" fmla="*/ 1318 w 1362"/>
                <a:gd name="T33" fmla="*/ 583 h 818"/>
                <a:gd name="T34" fmla="*/ 1302 w 1362"/>
                <a:gd name="T35" fmla="*/ 592 h 818"/>
                <a:gd name="T36" fmla="*/ 1062 w 1362"/>
                <a:gd name="T37" fmla="*/ 731 h 818"/>
                <a:gd name="T38" fmla="*/ 889 w 1362"/>
                <a:gd name="T39" fmla="*/ 688 h 818"/>
                <a:gd name="T40" fmla="*/ 601 w 1362"/>
                <a:gd name="T41" fmla="*/ 608 h 818"/>
                <a:gd name="T42" fmla="*/ 304 w 1362"/>
                <a:gd name="T43" fmla="*/ 554 h 818"/>
                <a:gd name="T44" fmla="*/ 144 w 1362"/>
                <a:gd name="T45" fmla="*/ 519 h 818"/>
                <a:gd name="T46" fmla="*/ 57 w 1362"/>
                <a:gd name="T47" fmla="*/ 472 h 818"/>
                <a:gd name="T48" fmla="*/ 93 w 1362"/>
                <a:gd name="T49" fmla="*/ 445 h 818"/>
                <a:gd name="T50" fmla="*/ 95 w 1362"/>
                <a:gd name="T51" fmla="*/ 448 h 818"/>
                <a:gd name="T52" fmla="*/ 1316 w 1362"/>
                <a:gd name="T53" fmla="*/ 383 h 818"/>
                <a:gd name="T54" fmla="*/ 1350 w 1362"/>
                <a:gd name="T55" fmla="*/ 446 h 818"/>
                <a:gd name="T56" fmla="*/ 1359 w 1362"/>
                <a:gd name="T57" fmla="*/ 432 h 818"/>
                <a:gd name="T58" fmla="*/ 802 w 1362"/>
                <a:gd name="T59" fmla="*/ 90 h 818"/>
                <a:gd name="T60" fmla="*/ 915 w 1362"/>
                <a:gd name="T61" fmla="*/ 148 h 818"/>
                <a:gd name="T62" fmla="*/ 977 w 1362"/>
                <a:gd name="T63" fmla="*/ 165 h 818"/>
                <a:gd name="T64" fmla="*/ 994 w 1362"/>
                <a:gd name="T65" fmla="*/ 167 h 818"/>
                <a:gd name="T66" fmla="*/ 1108 w 1362"/>
                <a:gd name="T67" fmla="*/ 217 h 818"/>
                <a:gd name="T68" fmla="*/ 1143 w 1362"/>
                <a:gd name="T69" fmla="*/ 212 h 818"/>
                <a:gd name="T70" fmla="*/ 915 w 1362"/>
                <a:gd name="T71" fmla="*/ 142 h 818"/>
                <a:gd name="T72" fmla="*/ 170 w 1362"/>
                <a:gd name="T73" fmla="*/ 58 h 818"/>
                <a:gd name="T74" fmla="*/ 169 w 1362"/>
                <a:gd name="T75" fmla="*/ 66 h 818"/>
                <a:gd name="T76" fmla="*/ 251 w 1362"/>
                <a:gd name="T77" fmla="*/ 180 h 818"/>
                <a:gd name="T78" fmla="*/ 338 w 1362"/>
                <a:gd name="T79" fmla="*/ 244 h 818"/>
                <a:gd name="T80" fmla="*/ 575 w 1362"/>
                <a:gd name="T81" fmla="*/ 289 h 818"/>
                <a:gd name="T82" fmla="*/ 691 w 1362"/>
                <a:gd name="T83" fmla="*/ 330 h 818"/>
                <a:gd name="T84" fmla="*/ 891 w 1362"/>
                <a:gd name="T85" fmla="*/ 399 h 818"/>
                <a:gd name="T86" fmla="*/ 1109 w 1362"/>
                <a:gd name="T87" fmla="*/ 513 h 818"/>
                <a:gd name="T88" fmla="*/ 1159 w 1362"/>
                <a:gd name="T89" fmla="*/ 488 h 818"/>
                <a:gd name="T90" fmla="*/ 930 w 1362"/>
                <a:gd name="T91" fmla="*/ 383 h 818"/>
                <a:gd name="T92" fmla="*/ 690 w 1362"/>
                <a:gd name="T93" fmla="*/ 262 h 818"/>
                <a:gd name="T94" fmla="*/ 595 w 1362"/>
                <a:gd name="T95" fmla="*/ 236 h 818"/>
                <a:gd name="T96" fmla="*/ 320 w 1362"/>
                <a:gd name="T97" fmla="*/ 176 h 818"/>
                <a:gd name="T98" fmla="*/ 170 w 1362"/>
                <a:gd name="T99" fmla="*/ 58 h 818"/>
                <a:gd name="T100" fmla="*/ 463 w 1362"/>
                <a:gd name="T101" fmla="*/ 0 h 818"/>
                <a:gd name="T102" fmla="*/ 636 w 1362"/>
                <a:gd name="T103" fmla="*/ 37 h 818"/>
                <a:gd name="T104" fmla="*/ 611 w 1362"/>
                <a:gd name="T105" fmla="*/ 2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2" h="818">
                  <a:moveTo>
                    <a:pt x="11" y="457"/>
                  </a:moveTo>
                  <a:cubicBezTo>
                    <a:pt x="11" y="465"/>
                    <a:pt x="8" y="473"/>
                    <a:pt x="5" y="482"/>
                  </a:cubicBezTo>
                  <a:cubicBezTo>
                    <a:pt x="3" y="501"/>
                    <a:pt x="2" y="521"/>
                    <a:pt x="0" y="534"/>
                  </a:cubicBezTo>
                  <a:cubicBezTo>
                    <a:pt x="3" y="546"/>
                    <a:pt x="10" y="561"/>
                    <a:pt x="22" y="577"/>
                  </a:cubicBezTo>
                  <a:cubicBezTo>
                    <a:pt x="31" y="583"/>
                    <a:pt x="41" y="589"/>
                    <a:pt x="45" y="596"/>
                  </a:cubicBezTo>
                  <a:cubicBezTo>
                    <a:pt x="95" y="606"/>
                    <a:pt x="95" y="606"/>
                    <a:pt x="95" y="606"/>
                  </a:cubicBezTo>
                  <a:cubicBezTo>
                    <a:pt x="137" y="614"/>
                    <a:pt x="137" y="614"/>
                    <a:pt x="137" y="614"/>
                  </a:cubicBezTo>
                  <a:cubicBezTo>
                    <a:pt x="381" y="661"/>
                    <a:pt x="381" y="661"/>
                    <a:pt x="381" y="661"/>
                  </a:cubicBezTo>
                  <a:cubicBezTo>
                    <a:pt x="338" y="652"/>
                    <a:pt x="296" y="643"/>
                    <a:pt x="254" y="633"/>
                  </a:cubicBezTo>
                  <a:cubicBezTo>
                    <a:pt x="253" y="633"/>
                    <a:pt x="253" y="633"/>
                    <a:pt x="251" y="630"/>
                  </a:cubicBezTo>
                  <a:cubicBezTo>
                    <a:pt x="416" y="648"/>
                    <a:pt x="579" y="667"/>
                    <a:pt x="728" y="740"/>
                  </a:cubicBezTo>
                  <a:cubicBezTo>
                    <a:pt x="728" y="741"/>
                    <a:pt x="728" y="742"/>
                    <a:pt x="728" y="743"/>
                  </a:cubicBezTo>
                  <a:cubicBezTo>
                    <a:pt x="706" y="736"/>
                    <a:pt x="685" y="728"/>
                    <a:pt x="663" y="720"/>
                  </a:cubicBezTo>
                  <a:cubicBezTo>
                    <a:pt x="617" y="704"/>
                    <a:pt x="571" y="686"/>
                    <a:pt x="522" y="677"/>
                  </a:cubicBezTo>
                  <a:cubicBezTo>
                    <a:pt x="508" y="675"/>
                    <a:pt x="495" y="671"/>
                    <a:pt x="481" y="669"/>
                  </a:cubicBezTo>
                  <a:cubicBezTo>
                    <a:pt x="480" y="669"/>
                    <a:pt x="479" y="669"/>
                    <a:pt x="478" y="669"/>
                  </a:cubicBezTo>
                  <a:cubicBezTo>
                    <a:pt x="471" y="669"/>
                    <a:pt x="464" y="672"/>
                    <a:pt x="457" y="673"/>
                  </a:cubicBezTo>
                  <a:cubicBezTo>
                    <a:pt x="455" y="674"/>
                    <a:pt x="452" y="674"/>
                    <a:pt x="450" y="675"/>
                  </a:cubicBezTo>
                  <a:cubicBezTo>
                    <a:pt x="592" y="702"/>
                    <a:pt x="592" y="702"/>
                    <a:pt x="592" y="702"/>
                  </a:cubicBezTo>
                  <a:cubicBezTo>
                    <a:pt x="714" y="762"/>
                    <a:pt x="714" y="762"/>
                    <a:pt x="714" y="762"/>
                  </a:cubicBezTo>
                  <a:cubicBezTo>
                    <a:pt x="735" y="772"/>
                    <a:pt x="735" y="772"/>
                    <a:pt x="735" y="772"/>
                  </a:cubicBezTo>
                  <a:cubicBezTo>
                    <a:pt x="735" y="772"/>
                    <a:pt x="737" y="771"/>
                    <a:pt x="738" y="770"/>
                  </a:cubicBezTo>
                  <a:cubicBezTo>
                    <a:pt x="745" y="767"/>
                    <a:pt x="762" y="758"/>
                    <a:pt x="771" y="758"/>
                  </a:cubicBezTo>
                  <a:cubicBezTo>
                    <a:pt x="773" y="758"/>
                    <a:pt x="774" y="759"/>
                    <a:pt x="775" y="760"/>
                  </a:cubicBezTo>
                  <a:cubicBezTo>
                    <a:pt x="778" y="769"/>
                    <a:pt x="754" y="800"/>
                    <a:pt x="787" y="803"/>
                  </a:cubicBezTo>
                  <a:cubicBezTo>
                    <a:pt x="788" y="803"/>
                    <a:pt x="789" y="803"/>
                    <a:pt x="789" y="803"/>
                  </a:cubicBezTo>
                  <a:cubicBezTo>
                    <a:pt x="790" y="801"/>
                    <a:pt x="791" y="799"/>
                    <a:pt x="791" y="796"/>
                  </a:cubicBezTo>
                  <a:cubicBezTo>
                    <a:pt x="799" y="800"/>
                    <a:pt x="807" y="803"/>
                    <a:pt x="815" y="806"/>
                  </a:cubicBezTo>
                  <a:cubicBezTo>
                    <a:pt x="849" y="810"/>
                    <a:pt x="894" y="816"/>
                    <a:pt x="933" y="818"/>
                  </a:cubicBezTo>
                  <a:cubicBezTo>
                    <a:pt x="935" y="818"/>
                    <a:pt x="936" y="818"/>
                    <a:pt x="937" y="818"/>
                  </a:cubicBezTo>
                  <a:cubicBezTo>
                    <a:pt x="996" y="818"/>
                    <a:pt x="1217" y="760"/>
                    <a:pt x="1238" y="739"/>
                  </a:cubicBezTo>
                  <a:cubicBezTo>
                    <a:pt x="1258" y="719"/>
                    <a:pt x="1311" y="632"/>
                    <a:pt x="1330" y="584"/>
                  </a:cubicBezTo>
                  <a:cubicBezTo>
                    <a:pt x="1329" y="584"/>
                    <a:pt x="1328" y="584"/>
                    <a:pt x="1328" y="584"/>
                  </a:cubicBezTo>
                  <a:cubicBezTo>
                    <a:pt x="1325" y="584"/>
                    <a:pt x="1321" y="584"/>
                    <a:pt x="1318" y="583"/>
                  </a:cubicBezTo>
                  <a:cubicBezTo>
                    <a:pt x="1316" y="583"/>
                    <a:pt x="1314" y="582"/>
                    <a:pt x="1313" y="582"/>
                  </a:cubicBezTo>
                  <a:cubicBezTo>
                    <a:pt x="1307" y="582"/>
                    <a:pt x="1305" y="586"/>
                    <a:pt x="1302" y="592"/>
                  </a:cubicBezTo>
                  <a:cubicBezTo>
                    <a:pt x="1286" y="627"/>
                    <a:pt x="1264" y="661"/>
                    <a:pt x="1230" y="681"/>
                  </a:cubicBezTo>
                  <a:cubicBezTo>
                    <a:pt x="1175" y="715"/>
                    <a:pt x="1119" y="731"/>
                    <a:pt x="1062" y="731"/>
                  </a:cubicBezTo>
                  <a:cubicBezTo>
                    <a:pt x="1014" y="731"/>
                    <a:pt x="964" y="719"/>
                    <a:pt x="915" y="696"/>
                  </a:cubicBezTo>
                  <a:cubicBezTo>
                    <a:pt x="907" y="692"/>
                    <a:pt x="897" y="691"/>
                    <a:pt x="889" y="688"/>
                  </a:cubicBezTo>
                  <a:cubicBezTo>
                    <a:pt x="841" y="675"/>
                    <a:pt x="793" y="662"/>
                    <a:pt x="746" y="649"/>
                  </a:cubicBezTo>
                  <a:cubicBezTo>
                    <a:pt x="697" y="635"/>
                    <a:pt x="650" y="620"/>
                    <a:pt x="601" y="608"/>
                  </a:cubicBezTo>
                  <a:cubicBezTo>
                    <a:pt x="547" y="595"/>
                    <a:pt x="493" y="584"/>
                    <a:pt x="439" y="574"/>
                  </a:cubicBezTo>
                  <a:cubicBezTo>
                    <a:pt x="394" y="566"/>
                    <a:pt x="349" y="561"/>
                    <a:pt x="304" y="554"/>
                  </a:cubicBezTo>
                  <a:cubicBezTo>
                    <a:pt x="282" y="550"/>
                    <a:pt x="260" y="545"/>
                    <a:pt x="238" y="542"/>
                  </a:cubicBezTo>
                  <a:cubicBezTo>
                    <a:pt x="206" y="538"/>
                    <a:pt x="174" y="532"/>
                    <a:pt x="144" y="519"/>
                  </a:cubicBezTo>
                  <a:cubicBezTo>
                    <a:pt x="117" y="507"/>
                    <a:pt x="99" y="487"/>
                    <a:pt x="97" y="458"/>
                  </a:cubicBezTo>
                  <a:cubicBezTo>
                    <a:pt x="83" y="468"/>
                    <a:pt x="70" y="472"/>
                    <a:pt x="57" y="472"/>
                  </a:cubicBezTo>
                  <a:cubicBezTo>
                    <a:pt x="41" y="472"/>
                    <a:pt x="26" y="466"/>
                    <a:pt x="11" y="457"/>
                  </a:cubicBezTo>
                  <a:moveTo>
                    <a:pt x="93" y="445"/>
                  </a:moveTo>
                  <a:cubicBezTo>
                    <a:pt x="94" y="446"/>
                    <a:pt x="94" y="446"/>
                    <a:pt x="94" y="447"/>
                  </a:cubicBezTo>
                  <a:cubicBezTo>
                    <a:pt x="94" y="447"/>
                    <a:pt x="95" y="448"/>
                    <a:pt x="95" y="448"/>
                  </a:cubicBezTo>
                  <a:cubicBezTo>
                    <a:pt x="94" y="447"/>
                    <a:pt x="94" y="446"/>
                    <a:pt x="93" y="445"/>
                  </a:cubicBezTo>
                  <a:moveTo>
                    <a:pt x="1316" y="383"/>
                  </a:moveTo>
                  <a:cubicBezTo>
                    <a:pt x="1313" y="393"/>
                    <a:pt x="1316" y="402"/>
                    <a:pt x="1325" y="411"/>
                  </a:cubicBezTo>
                  <a:cubicBezTo>
                    <a:pt x="1335" y="421"/>
                    <a:pt x="1343" y="434"/>
                    <a:pt x="1350" y="446"/>
                  </a:cubicBezTo>
                  <a:cubicBezTo>
                    <a:pt x="1353" y="453"/>
                    <a:pt x="1357" y="459"/>
                    <a:pt x="1360" y="466"/>
                  </a:cubicBezTo>
                  <a:cubicBezTo>
                    <a:pt x="1362" y="449"/>
                    <a:pt x="1362" y="437"/>
                    <a:pt x="1359" y="432"/>
                  </a:cubicBezTo>
                  <a:cubicBezTo>
                    <a:pt x="1354" y="423"/>
                    <a:pt x="1334" y="402"/>
                    <a:pt x="1316" y="383"/>
                  </a:cubicBezTo>
                  <a:moveTo>
                    <a:pt x="802" y="90"/>
                  </a:moveTo>
                  <a:cubicBezTo>
                    <a:pt x="805" y="93"/>
                    <a:pt x="809" y="96"/>
                    <a:pt x="810" y="98"/>
                  </a:cubicBezTo>
                  <a:cubicBezTo>
                    <a:pt x="845" y="114"/>
                    <a:pt x="880" y="131"/>
                    <a:pt x="915" y="148"/>
                  </a:cubicBezTo>
                  <a:cubicBezTo>
                    <a:pt x="933" y="156"/>
                    <a:pt x="950" y="166"/>
                    <a:pt x="969" y="166"/>
                  </a:cubicBezTo>
                  <a:cubicBezTo>
                    <a:pt x="972" y="166"/>
                    <a:pt x="974" y="165"/>
                    <a:pt x="977" y="165"/>
                  </a:cubicBezTo>
                  <a:cubicBezTo>
                    <a:pt x="978" y="165"/>
                    <a:pt x="979" y="165"/>
                    <a:pt x="980" y="165"/>
                  </a:cubicBezTo>
                  <a:cubicBezTo>
                    <a:pt x="984" y="165"/>
                    <a:pt x="989" y="166"/>
                    <a:pt x="994" y="167"/>
                  </a:cubicBezTo>
                  <a:cubicBezTo>
                    <a:pt x="1033" y="174"/>
                    <a:pt x="1072" y="184"/>
                    <a:pt x="1102" y="213"/>
                  </a:cubicBezTo>
                  <a:cubicBezTo>
                    <a:pt x="1103" y="214"/>
                    <a:pt x="1106" y="216"/>
                    <a:pt x="1108" y="217"/>
                  </a:cubicBezTo>
                  <a:cubicBezTo>
                    <a:pt x="1144" y="232"/>
                    <a:pt x="1174" y="254"/>
                    <a:pt x="1203" y="279"/>
                  </a:cubicBezTo>
                  <a:cubicBezTo>
                    <a:pt x="1179" y="250"/>
                    <a:pt x="1147" y="218"/>
                    <a:pt x="1143" y="212"/>
                  </a:cubicBezTo>
                  <a:cubicBezTo>
                    <a:pt x="1137" y="203"/>
                    <a:pt x="1049" y="176"/>
                    <a:pt x="1034" y="173"/>
                  </a:cubicBezTo>
                  <a:cubicBezTo>
                    <a:pt x="1018" y="170"/>
                    <a:pt x="918" y="149"/>
                    <a:pt x="915" y="142"/>
                  </a:cubicBezTo>
                  <a:cubicBezTo>
                    <a:pt x="914" y="139"/>
                    <a:pt x="862" y="116"/>
                    <a:pt x="802" y="90"/>
                  </a:cubicBezTo>
                  <a:moveTo>
                    <a:pt x="170" y="58"/>
                  </a:moveTo>
                  <a:cubicBezTo>
                    <a:pt x="169" y="58"/>
                    <a:pt x="169" y="58"/>
                    <a:pt x="169" y="58"/>
                  </a:cubicBezTo>
                  <a:cubicBezTo>
                    <a:pt x="168" y="60"/>
                    <a:pt x="168" y="62"/>
                    <a:pt x="169" y="66"/>
                  </a:cubicBezTo>
                  <a:cubicBezTo>
                    <a:pt x="183" y="104"/>
                    <a:pt x="204" y="121"/>
                    <a:pt x="227" y="155"/>
                  </a:cubicBezTo>
                  <a:cubicBezTo>
                    <a:pt x="235" y="164"/>
                    <a:pt x="243" y="172"/>
                    <a:pt x="251" y="180"/>
                  </a:cubicBezTo>
                  <a:cubicBezTo>
                    <a:pt x="267" y="194"/>
                    <a:pt x="284" y="206"/>
                    <a:pt x="298" y="222"/>
                  </a:cubicBezTo>
                  <a:cubicBezTo>
                    <a:pt x="309" y="235"/>
                    <a:pt x="322" y="242"/>
                    <a:pt x="338" y="244"/>
                  </a:cubicBezTo>
                  <a:cubicBezTo>
                    <a:pt x="356" y="246"/>
                    <a:pt x="374" y="248"/>
                    <a:pt x="393" y="250"/>
                  </a:cubicBezTo>
                  <a:cubicBezTo>
                    <a:pt x="455" y="256"/>
                    <a:pt x="516" y="266"/>
                    <a:pt x="575" y="289"/>
                  </a:cubicBezTo>
                  <a:cubicBezTo>
                    <a:pt x="604" y="300"/>
                    <a:pt x="633" y="312"/>
                    <a:pt x="662" y="324"/>
                  </a:cubicBezTo>
                  <a:cubicBezTo>
                    <a:pt x="672" y="328"/>
                    <a:pt x="681" y="326"/>
                    <a:pt x="691" y="330"/>
                  </a:cubicBezTo>
                  <a:cubicBezTo>
                    <a:pt x="706" y="337"/>
                    <a:pt x="720" y="341"/>
                    <a:pt x="734" y="347"/>
                  </a:cubicBezTo>
                  <a:cubicBezTo>
                    <a:pt x="779" y="366"/>
                    <a:pt x="845" y="383"/>
                    <a:pt x="891" y="399"/>
                  </a:cubicBezTo>
                  <a:cubicBezTo>
                    <a:pt x="970" y="427"/>
                    <a:pt x="1028" y="471"/>
                    <a:pt x="1102" y="511"/>
                  </a:cubicBezTo>
                  <a:cubicBezTo>
                    <a:pt x="1104" y="512"/>
                    <a:pt x="1107" y="513"/>
                    <a:pt x="1109" y="513"/>
                  </a:cubicBezTo>
                  <a:cubicBezTo>
                    <a:pt x="1110" y="513"/>
                    <a:pt x="1111" y="513"/>
                    <a:pt x="1111" y="513"/>
                  </a:cubicBezTo>
                  <a:cubicBezTo>
                    <a:pt x="1127" y="505"/>
                    <a:pt x="1143" y="497"/>
                    <a:pt x="1159" y="488"/>
                  </a:cubicBezTo>
                  <a:cubicBezTo>
                    <a:pt x="1145" y="479"/>
                    <a:pt x="1131" y="471"/>
                    <a:pt x="1118" y="462"/>
                  </a:cubicBezTo>
                  <a:cubicBezTo>
                    <a:pt x="1061" y="421"/>
                    <a:pt x="997" y="398"/>
                    <a:pt x="930" y="383"/>
                  </a:cubicBezTo>
                  <a:cubicBezTo>
                    <a:pt x="882" y="372"/>
                    <a:pt x="835" y="358"/>
                    <a:pt x="792" y="333"/>
                  </a:cubicBezTo>
                  <a:cubicBezTo>
                    <a:pt x="756" y="312"/>
                    <a:pt x="722" y="289"/>
                    <a:pt x="690" y="262"/>
                  </a:cubicBezTo>
                  <a:cubicBezTo>
                    <a:pt x="673" y="249"/>
                    <a:pt x="653" y="241"/>
                    <a:pt x="632" y="240"/>
                  </a:cubicBezTo>
                  <a:cubicBezTo>
                    <a:pt x="619" y="239"/>
                    <a:pt x="607" y="238"/>
                    <a:pt x="595" y="236"/>
                  </a:cubicBezTo>
                  <a:cubicBezTo>
                    <a:pt x="559" y="232"/>
                    <a:pt x="524" y="226"/>
                    <a:pt x="488" y="222"/>
                  </a:cubicBezTo>
                  <a:cubicBezTo>
                    <a:pt x="430" y="215"/>
                    <a:pt x="373" y="202"/>
                    <a:pt x="320" y="176"/>
                  </a:cubicBezTo>
                  <a:cubicBezTo>
                    <a:pt x="263" y="148"/>
                    <a:pt x="214" y="110"/>
                    <a:pt x="178" y="59"/>
                  </a:cubicBezTo>
                  <a:cubicBezTo>
                    <a:pt x="175" y="58"/>
                    <a:pt x="172" y="58"/>
                    <a:pt x="170" y="58"/>
                  </a:cubicBezTo>
                  <a:moveTo>
                    <a:pt x="476" y="0"/>
                  </a:moveTo>
                  <a:cubicBezTo>
                    <a:pt x="472" y="0"/>
                    <a:pt x="467" y="0"/>
                    <a:pt x="463" y="0"/>
                  </a:cubicBezTo>
                  <a:cubicBezTo>
                    <a:pt x="475" y="5"/>
                    <a:pt x="489" y="8"/>
                    <a:pt x="503" y="10"/>
                  </a:cubicBezTo>
                  <a:cubicBezTo>
                    <a:pt x="548" y="16"/>
                    <a:pt x="592" y="27"/>
                    <a:pt x="636" y="37"/>
                  </a:cubicBezTo>
                  <a:cubicBezTo>
                    <a:pt x="652" y="41"/>
                    <a:pt x="668" y="45"/>
                    <a:pt x="684" y="49"/>
                  </a:cubicBezTo>
                  <a:cubicBezTo>
                    <a:pt x="649" y="35"/>
                    <a:pt x="621" y="25"/>
                    <a:pt x="611" y="24"/>
                  </a:cubicBezTo>
                  <a:cubicBezTo>
                    <a:pt x="589" y="20"/>
                    <a:pt x="535" y="0"/>
                    <a:pt x="476" y="0"/>
                  </a:cubicBezTo>
                </a:path>
              </a:pathLst>
            </a:custGeom>
            <a:solidFill>
              <a:srgbClr val="A1A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07">
              <a:extLst>
                <a:ext uri="{FF2B5EF4-FFF2-40B4-BE49-F238E27FC236}">
                  <a16:creationId xmlns:a16="http://schemas.microsoft.com/office/drawing/2014/main" id="{CF49A406-BAEB-41AA-B5DA-5A707272DA9F}"/>
                </a:ext>
              </a:extLst>
            </p:cNvPr>
            <p:cNvSpPr>
              <a:spLocks noEditPoints="1"/>
            </p:cNvSpPr>
            <p:nvPr/>
          </p:nvSpPr>
          <p:spPr bwMode="auto">
            <a:xfrm>
              <a:off x="1010" y="1214"/>
              <a:ext cx="1434" cy="725"/>
            </a:xfrm>
            <a:custGeom>
              <a:avLst/>
              <a:gdLst>
                <a:gd name="T0" fmla="*/ 7 w 1098"/>
                <a:gd name="T1" fmla="*/ 355 h 555"/>
                <a:gd name="T2" fmla="*/ 11 w 1098"/>
                <a:gd name="T3" fmla="*/ 349 h 555"/>
                <a:gd name="T4" fmla="*/ 411 w 1098"/>
                <a:gd name="T5" fmla="*/ 402 h 555"/>
                <a:gd name="T6" fmla="*/ 315 w 1098"/>
                <a:gd name="T7" fmla="*/ 492 h 555"/>
                <a:gd name="T8" fmla="*/ 317 w 1098"/>
                <a:gd name="T9" fmla="*/ 526 h 555"/>
                <a:gd name="T10" fmla="*/ 395 w 1098"/>
                <a:gd name="T11" fmla="*/ 513 h 555"/>
                <a:gd name="T12" fmla="*/ 404 w 1098"/>
                <a:gd name="T13" fmla="*/ 512 h 555"/>
                <a:gd name="T14" fmla="*/ 467 w 1098"/>
                <a:gd name="T15" fmla="*/ 544 h 555"/>
                <a:gd name="T16" fmla="*/ 451 w 1098"/>
                <a:gd name="T17" fmla="*/ 508 h 555"/>
                <a:gd name="T18" fmla="*/ 458 w 1098"/>
                <a:gd name="T19" fmla="*/ 497 h 555"/>
                <a:gd name="T20" fmla="*/ 449 w 1098"/>
                <a:gd name="T21" fmla="*/ 473 h 555"/>
                <a:gd name="T22" fmla="*/ 437 w 1098"/>
                <a:gd name="T23" fmla="*/ 346 h 555"/>
                <a:gd name="T24" fmla="*/ 638 w 1098"/>
                <a:gd name="T25" fmla="*/ 262 h 555"/>
                <a:gd name="T26" fmla="*/ 635 w 1098"/>
                <a:gd name="T27" fmla="*/ 364 h 555"/>
                <a:gd name="T28" fmla="*/ 689 w 1098"/>
                <a:gd name="T29" fmla="*/ 405 h 555"/>
                <a:gd name="T30" fmla="*/ 764 w 1098"/>
                <a:gd name="T31" fmla="*/ 439 h 555"/>
                <a:gd name="T32" fmla="*/ 972 w 1098"/>
                <a:gd name="T33" fmla="*/ 488 h 555"/>
                <a:gd name="T34" fmla="*/ 1098 w 1098"/>
                <a:gd name="T35" fmla="*/ 537 h 555"/>
                <a:gd name="T36" fmla="*/ 1071 w 1098"/>
                <a:gd name="T37" fmla="*/ 518 h 555"/>
                <a:gd name="T38" fmla="*/ 1056 w 1098"/>
                <a:gd name="T39" fmla="*/ 484 h 555"/>
                <a:gd name="T40" fmla="*/ 865 w 1098"/>
                <a:gd name="T41" fmla="*/ 397 h 555"/>
                <a:gd name="T42" fmla="*/ 844 w 1098"/>
                <a:gd name="T43" fmla="*/ 398 h 555"/>
                <a:gd name="T44" fmla="*/ 653 w 1098"/>
                <a:gd name="T45" fmla="*/ 262 h 555"/>
                <a:gd name="T46" fmla="*/ 774 w 1098"/>
                <a:gd name="T47" fmla="*/ 0 h 555"/>
                <a:gd name="T48" fmla="*/ 733 w 1098"/>
                <a:gd name="T49" fmla="*/ 26 h 555"/>
                <a:gd name="T50" fmla="*/ 571 w 1098"/>
                <a:gd name="T51" fmla="*/ 53 h 555"/>
                <a:gd name="T52" fmla="*/ 435 w 1098"/>
                <a:gd name="T53" fmla="*/ 32 h 555"/>
                <a:gd name="T54" fmla="*/ 357 w 1098"/>
                <a:gd name="T55" fmla="*/ 97 h 555"/>
                <a:gd name="T56" fmla="*/ 263 w 1098"/>
                <a:gd name="T57" fmla="*/ 249 h 555"/>
                <a:gd name="T58" fmla="*/ 226 w 1098"/>
                <a:gd name="T59" fmla="*/ 317 h 555"/>
                <a:gd name="T60" fmla="*/ 219 w 1098"/>
                <a:gd name="T61" fmla="*/ 317 h 555"/>
                <a:gd name="T62" fmla="*/ 197 w 1098"/>
                <a:gd name="T63" fmla="*/ 318 h 555"/>
                <a:gd name="T64" fmla="*/ 129 w 1098"/>
                <a:gd name="T65" fmla="*/ 273 h 555"/>
                <a:gd name="T66" fmla="*/ 79 w 1098"/>
                <a:gd name="T67" fmla="*/ 284 h 555"/>
                <a:gd name="T68" fmla="*/ 64 w 1098"/>
                <a:gd name="T69" fmla="*/ 305 h 555"/>
                <a:gd name="T70" fmla="*/ 111 w 1098"/>
                <a:gd name="T71" fmla="*/ 324 h 555"/>
                <a:gd name="T72" fmla="*/ 54 w 1098"/>
                <a:gd name="T73" fmla="*/ 320 h 555"/>
                <a:gd name="T74" fmla="*/ 47 w 1098"/>
                <a:gd name="T75" fmla="*/ 320 h 555"/>
                <a:gd name="T76" fmla="*/ 46 w 1098"/>
                <a:gd name="T77" fmla="*/ 321 h 555"/>
                <a:gd name="T78" fmla="*/ 158 w 1098"/>
                <a:gd name="T79" fmla="*/ 362 h 555"/>
                <a:gd name="T80" fmla="*/ 216 w 1098"/>
                <a:gd name="T81" fmla="*/ 363 h 555"/>
                <a:gd name="T82" fmla="*/ 247 w 1098"/>
                <a:gd name="T83" fmla="*/ 364 h 555"/>
                <a:gd name="T84" fmla="*/ 295 w 1098"/>
                <a:gd name="T85" fmla="*/ 297 h 555"/>
                <a:gd name="T86" fmla="*/ 424 w 1098"/>
                <a:gd name="T87" fmla="*/ 99 h 555"/>
                <a:gd name="T88" fmla="*/ 488 w 1098"/>
                <a:gd name="T89" fmla="*/ 96 h 555"/>
                <a:gd name="T90" fmla="*/ 657 w 1098"/>
                <a:gd name="T91" fmla="*/ 100 h 555"/>
                <a:gd name="T92" fmla="*/ 722 w 1098"/>
                <a:gd name="T93" fmla="*/ 92 h 555"/>
                <a:gd name="T94" fmla="*/ 767 w 1098"/>
                <a:gd name="T95" fmla="*/ 104 h 555"/>
                <a:gd name="T96" fmla="*/ 768 w 1098"/>
                <a:gd name="T97" fmla="*/ 104 h 555"/>
                <a:gd name="T98" fmla="*/ 794 w 1098"/>
                <a:gd name="T99" fmla="*/ 135 h 555"/>
                <a:gd name="T100" fmla="*/ 835 w 1098"/>
                <a:gd name="T101" fmla="*/ 198 h 555"/>
                <a:gd name="T102" fmla="*/ 862 w 1098"/>
                <a:gd name="T103" fmla="*/ 20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8" h="555">
                  <a:moveTo>
                    <a:pt x="11" y="349"/>
                  </a:moveTo>
                  <a:cubicBezTo>
                    <a:pt x="9" y="351"/>
                    <a:pt x="8" y="353"/>
                    <a:pt x="7" y="355"/>
                  </a:cubicBezTo>
                  <a:cubicBezTo>
                    <a:pt x="4" y="359"/>
                    <a:pt x="2" y="363"/>
                    <a:pt x="0" y="368"/>
                  </a:cubicBezTo>
                  <a:cubicBezTo>
                    <a:pt x="4" y="363"/>
                    <a:pt x="8" y="356"/>
                    <a:pt x="11" y="349"/>
                  </a:cubicBezTo>
                  <a:moveTo>
                    <a:pt x="437" y="346"/>
                  </a:moveTo>
                  <a:cubicBezTo>
                    <a:pt x="427" y="365"/>
                    <a:pt x="419" y="383"/>
                    <a:pt x="411" y="402"/>
                  </a:cubicBezTo>
                  <a:cubicBezTo>
                    <a:pt x="393" y="443"/>
                    <a:pt x="363" y="472"/>
                    <a:pt x="322" y="489"/>
                  </a:cubicBezTo>
                  <a:cubicBezTo>
                    <a:pt x="319" y="490"/>
                    <a:pt x="317" y="491"/>
                    <a:pt x="315" y="492"/>
                  </a:cubicBezTo>
                  <a:cubicBezTo>
                    <a:pt x="316" y="500"/>
                    <a:pt x="317" y="508"/>
                    <a:pt x="317" y="517"/>
                  </a:cubicBezTo>
                  <a:cubicBezTo>
                    <a:pt x="317" y="520"/>
                    <a:pt x="317" y="523"/>
                    <a:pt x="317" y="526"/>
                  </a:cubicBezTo>
                  <a:cubicBezTo>
                    <a:pt x="317" y="526"/>
                    <a:pt x="336" y="511"/>
                    <a:pt x="371" y="511"/>
                  </a:cubicBezTo>
                  <a:cubicBezTo>
                    <a:pt x="378" y="511"/>
                    <a:pt x="386" y="512"/>
                    <a:pt x="395" y="513"/>
                  </a:cubicBezTo>
                  <a:cubicBezTo>
                    <a:pt x="395" y="513"/>
                    <a:pt x="396" y="513"/>
                    <a:pt x="396" y="514"/>
                  </a:cubicBezTo>
                  <a:cubicBezTo>
                    <a:pt x="399" y="513"/>
                    <a:pt x="402" y="512"/>
                    <a:pt x="404" y="512"/>
                  </a:cubicBezTo>
                  <a:cubicBezTo>
                    <a:pt x="414" y="510"/>
                    <a:pt x="424" y="507"/>
                    <a:pt x="435" y="505"/>
                  </a:cubicBezTo>
                  <a:cubicBezTo>
                    <a:pt x="445" y="516"/>
                    <a:pt x="455" y="530"/>
                    <a:pt x="467" y="544"/>
                  </a:cubicBezTo>
                  <a:cubicBezTo>
                    <a:pt x="470" y="548"/>
                    <a:pt x="474" y="551"/>
                    <a:pt x="477" y="555"/>
                  </a:cubicBezTo>
                  <a:cubicBezTo>
                    <a:pt x="467" y="542"/>
                    <a:pt x="458" y="528"/>
                    <a:pt x="451" y="508"/>
                  </a:cubicBezTo>
                  <a:cubicBezTo>
                    <a:pt x="448" y="500"/>
                    <a:pt x="451" y="497"/>
                    <a:pt x="457" y="497"/>
                  </a:cubicBezTo>
                  <a:cubicBezTo>
                    <a:pt x="457" y="497"/>
                    <a:pt x="457" y="497"/>
                    <a:pt x="458" y="497"/>
                  </a:cubicBezTo>
                  <a:cubicBezTo>
                    <a:pt x="460" y="497"/>
                    <a:pt x="463" y="497"/>
                    <a:pt x="466" y="498"/>
                  </a:cubicBezTo>
                  <a:cubicBezTo>
                    <a:pt x="460" y="490"/>
                    <a:pt x="455" y="482"/>
                    <a:pt x="449" y="473"/>
                  </a:cubicBezTo>
                  <a:cubicBezTo>
                    <a:pt x="434" y="448"/>
                    <a:pt x="429" y="421"/>
                    <a:pt x="433" y="392"/>
                  </a:cubicBezTo>
                  <a:cubicBezTo>
                    <a:pt x="435" y="377"/>
                    <a:pt x="436" y="362"/>
                    <a:pt x="437" y="346"/>
                  </a:cubicBezTo>
                  <a:moveTo>
                    <a:pt x="646" y="254"/>
                  </a:moveTo>
                  <a:cubicBezTo>
                    <a:pt x="643" y="257"/>
                    <a:pt x="639" y="259"/>
                    <a:pt x="638" y="262"/>
                  </a:cubicBezTo>
                  <a:cubicBezTo>
                    <a:pt x="632" y="279"/>
                    <a:pt x="628" y="296"/>
                    <a:pt x="622" y="313"/>
                  </a:cubicBezTo>
                  <a:cubicBezTo>
                    <a:pt x="614" y="333"/>
                    <a:pt x="621" y="350"/>
                    <a:pt x="635" y="364"/>
                  </a:cubicBezTo>
                  <a:cubicBezTo>
                    <a:pt x="642" y="372"/>
                    <a:pt x="650" y="378"/>
                    <a:pt x="659" y="385"/>
                  </a:cubicBezTo>
                  <a:cubicBezTo>
                    <a:pt x="668" y="392"/>
                    <a:pt x="679" y="398"/>
                    <a:pt x="689" y="405"/>
                  </a:cubicBezTo>
                  <a:cubicBezTo>
                    <a:pt x="709" y="419"/>
                    <a:pt x="729" y="431"/>
                    <a:pt x="751" y="439"/>
                  </a:cubicBezTo>
                  <a:cubicBezTo>
                    <a:pt x="755" y="439"/>
                    <a:pt x="760" y="439"/>
                    <a:pt x="764" y="439"/>
                  </a:cubicBezTo>
                  <a:cubicBezTo>
                    <a:pt x="823" y="439"/>
                    <a:pt x="877" y="459"/>
                    <a:pt x="899" y="463"/>
                  </a:cubicBezTo>
                  <a:cubicBezTo>
                    <a:pt x="909" y="464"/>
                    <a:pt x="937" y="474"/>
                    <a:pt x="972" y="488"/>
                  </a:cubicBezTo>
                  <a:cubicBezTo>
                    <a:pt x="990" y="492"/>
                    <a:pt x="1008" y="498"/>
                    <a:pt x="1025" y="505"/>
                  </a:cubicBezTo>
                  <a:cubicBezTo>
                    <a:pt x="1049" y="515"/>
                    <a:pt x="1074" y="525"/>
                    <a:pt x="1098" y="537"/>
                  </a:cubicBezTo>
                  <a:cubicBezTo>
                    <a:pt x="1097" y="535"/>
                    <a:pt x="1093" y="532"/>
                    <a:pt x="1090" y="529"/>
                  </a:cubicBezTo>
                  <a:cubicBezTo>
                    <a:pt x="1082" y="524"/>
                    <a:pt x="1071" y="518"/>
                    <a:pt x="1071" y="518"/>
                  </a:cubicBezTo>
                  <a:cubicBezTo>
                    <a:pt x="1068" y="516"/>
                    <a:pt x="1065" y="513"/>
                    <a:pt x="1063" y="510"/>
                  </a:cubicBezTo>
                  <a:cubicBezTo>
                    <a:pt x="1059" y="504"/>
                    <a:pt x="1057" y="495"/>
                    <a:pt x="1056" y="484"/>
                  </a:cubicBezTo>
                  <a:cubicBezTo>
                    <a:pt x="995" y="459"/>
                    <a:pt x="935" y="432"/>
                    <a:pt x="877" y="400"/>
                  </a:cubicBezTo>
                  <a:cubicBezTo>
                    <a:pt x="874" y="398"/>
                    <a:pt x="869" y="397"/>
                    <a:pt x="865" y="397"/>
                  </a:cubicBezTo>
                  <a:cubicBezTo>
                    <a:pt x="864" y="397"/>
                    <a:pt x="863" y="397"/>
                    <a:pt x="862" y="397"/>
                  </a:cubicBezTo>
                  <a:cubicBezTo>
                    <a:pt x="856" y="398"/>
                    <a:pt x="850" y="398"/>
                    <a:pt x="844" y="398"/>
                  </a:cubicBezTo>
                  <a:cubicBezTo>
                    <a:pt x="818" y="398"/>
                    <a:pt x="792" y="394"/>
                    <a:pt x="767" y="384"/>
                  </a:cubicBezTo>
                  <a:cubicBezTo>
                    <a:pt x="710" y="361"/>
                    <a:pt x="673" y="320"/>
                    <a:pt x="653" y="262"/>
                  </a:cubicBezTo>
                  <a:cubicBezTo>
                    <a:pt x="652" y="259"/>
                    <a:pt x="648" y="257"/>
                    <a:pt x="646" y="254"/>
                  </a:cubicBezTo>
                  <a:moveTo>
                    <a:pt x="774" y="0"/>
                  </a:moveTo>
                  <a:cubicBezTo>
                    <a:pt x="762" y="8"/>
                    <a:pt x="752" y="14"/>
                    <a:pt x="743" y="20"/>
                  </a:cubicBezTo>
                  <a:cubicBezTo>
                    <a:pt x="740" y="22"/>
                    <a:pt x="737" y="26"/>
                    <a:pt x="733" y="26"/>
                  </a:cubicBezTo>
                  <a:cubicBezTo>
                    <a:pt x="724" y="29"/>
                    <a:pt x="714" y="30"/>
                    <a:pt x="704" y="33"/>
                  </a:cubicBezTo>
                  <a:cubicBezTo>
                    <a:pt x="660" y="46"/>
                    <a:pt x="615" y="53"/>
                    <a:pt x="571" y="53"/>
                  </a:cubicBezTo>
                  <a:cubicBezTo>
                    <a:pt x="527" y="53"/>
                    <a:pt x="484" y="47"/>
                    <a:pt x="440" y="33"/>
                  </a:cubicBezTo>
                  <a:cubicBezTo>
                    <a:pt x="439" y="33"/>
                    <a:pt x="437" y="32"/>
                    <a:pt x="435" y="32"/>
                  </a:cubicBezTo>
                  <a:cubicBezTo>
                    <a:pt x="431" y="32"/>
                    <a:pt x="427" y="33"/>
                    <a:pt x="425" y="35"/>
                  </a:cubicBezTo>
                  <a:cubicBezTo>
                    <a:pt x="399" y="52"/>
                    <a:pt x="376" y="73"/>
                    <a:pt x="357" y="97"/>
                  </a:cubicBezTo>
                  <a:cubicBezTo>
                    <a:pt x="345" y="114"/>
                    <a:pt x="333" y="131"/>
                    <a:pt x="320" y="146"/>
                  </a:cubicBezTo>
                  <a:cubicBezTo>
                    <a:pt x="292" y="175"/>
                    <a:pt x="276" y="211"/>
                    <a:pt x="263" y="249"/>
                  </a:cubicBezTo>
                  <a:cubicBezTo>
                    <a:pt x="256" y="267"/>
                    <a:pt x="249" y="286"/>
                    <a:pt x="243" y="305"/>
                  </a:cubicBezTo>
                  <a:cubicBezTo>
                    <a:pt x="240" y="314"/>
                    <a:pt x="235" y="317"/>
                    <a:pt x="226" y="317"/>
                  </a:cubicBezTo>
                  <a:cubicBezTo>
                    <a:pt x="226" y="317"/>
                    <a:pt x="225" y="317"/>
                    <a:pt x="225" y="317"/>
                  </a:cubicBezTo>
                  <a:cubicBezTo>
                    <a:pt x="223" y="317"/>
                    <a:pt x="221" y="317"/>
                    <a:pt x="219" y="317"/>
                  </a:cubicBezTo>
                  <a:cubicBezTo>
                    <a:pt x="217" y="317"/>
                    <a:pt x="214" y="317"/>
                    <a:pt x="212" y="317"/>
                  </a:cubicBezTo>
                  <a:cubicBezTo>
                    <a:pt x="207" y="317"/>
                    <a:pt x="202" y="317"/>
                    <a:pt x="197" y="318"/>
                  </a:cubicBezTo>
                  <a:cubicBezTo>
                    <a:pt x="194" y="318"/>
                    <a:pt x="191" y="318"/>
                    <a:pt x="188" y="318"/>
                  </a:cubicBezTo>
                  <a:cubicBezTo>
                    <a:pt x="157" y="318"/>
                    <a:pt x="135" y="301"/>
                    <a:pt x="129" y="273"/>
                  </a:cubicBezTo>
                  <a:cubicBezTo>
                    <a:pt x="129" y="272"/>
                    <a:pt x="128" y="272"/>
                    <a:pt x="127" y="271"/>
                  </a:cubicBezTo>
                  <a:cubicBezTo>
                    <a:pt x="112" y="279"/>
                    <a:pt x="96" y="284"/>
                    <a:pt x="79" y="284"/>
                  </a:cubicBezTo>
                  <a:cubicBezTo>
                    <a:pt x="71" y="284"/>
                    <a:pt x="62" y="282"/>
                    <a:pt x="54" y="280"/>
                  </a:cubicBezTo>
                  <a:cubicBezTo>
                    <a:pt x="51" y="292"/>
                    <a:pt x="56" y="300"/>
                    <a:pt x="64" y="305"/>
                  </a:cubicBezTo>
                  <a:cubicBezTo>
                    <a:pt x="75" y="310"/>
                    <a:pt x="86" y="314"/>
                    <a:pt x="97" y="318"/>
                  </a:cubicBezTo>
                  <a:cubicBezTo>
                    <a:pt x="102" y="320"/>
                    <a:pt x="106" y="322"/>
                    <a:pt x="111" y="324"/>
                  </a:cubicBezTo>
                  <a:cubicBezTo>
                    <a:pt x="111" y="325"/>
                    <a:pt x="110" y="326"/>
                    <a:pt x="110" y="327"/>
                  </a:cubicBezTo>
                  <a:cubicBezTo>
                    <a:pt x="91" y="325"/>
                    <a:pt x="72" y="322"/>
                    <a:pt x="54" y="320"/>
                  </a:cubicBezTo>
                  <a:cubicBezTo>
                    <a:pt x="53" y="320"/>
                    <a:pt x="51" y="320"/>
                    <a:pt x="50" y="320"/>
                  </a:cubicBezTo>
                  <a:cubicBezTo>
                    <a:pt x="49" y="320"/>
                    <a:pt x="48" y="320"/>
                    <a:pt x="47" y="320"/>
                  </a:cubicBezTo>
                  <a:cubicBezTo>
                    <a:pt x="47" y="321"/>
                    <a:pt x="46" y="321"/>
                    <a:pt x="46" y="321"/>
                  </a:cubicBezTo>
                  <a:cubicBezTo>
                    <a:pt x="46" y="321"/>
                    <a:pt x="46" y="321"/>
                    <a:pt x="46" y="321"/>
                  </a:cubicBezTo>
                  <a:cubicBezTo>
                    <a:pt x="66" y="321"/>
                    <a:pt x="142" y="329"/>
                    <a:pt x="147" y="352"/>
                  </a:cubicBezTo>
                  <a:cubicBezTo>
                    <a:pt x="148" y="356"/>
                    <a:pt x="152" y="360"/>
                    <a:pt x="158" y="362"/>
                  </a:cubicBezTo>
                  <a:cubicBezTo>
                    <a:pt x="158" y="360"/>
                    <a:pt x="157" y="358"/>
                    <a:pt x="157" y="356"/>
                  </a:cubicBezTo>
                  <a:cubicBezTo>
                    <a:pt x="177" y="358"/>
                    <a:pt x="196" y="361"/>
                    <a:pt x="216" y="363"/>
                  </a:cubicBezTo>
                  <a:cubicBezTo>
                    <a:pt x="226" y="364"/>
                    <a:pt x="236" y="363"/>
                    <a:pt x="246" y="364"/>
                  </a:cubicBezTo>
                  <a:cubicBezTo>
                    <a:pt x="246" y="364"/>
                    <a:pt x="247" y="364"/>
                    <a:pt x="247" y="364"/>
                  </a:cubicBezTo>
                  <a:cubicBezTo>
                    <a:pt x="261" y="364"/>
                    <a:pt x="278" y="352"/>
                    <a:pt x="282" y="340"/>
                  </a:cubicBezTo>
                  <a:cubicBezTo>
                    <a:pt x="287" y="326"/>
                    <a:pt x="290" y="311"/>
                    <a:pt x="295" y="297"/>
                  </a:cubicBezTo>
                  <a:cubicBezTo>
                    <a:pt x="314" y="234"/>
                    <a:pt x="340" y="175"/>
                    <a:pt x="386" y="126"/>
                  </a:cubicBezTo>
                  <a:cubicBezTo>
                    <a:pt x="396" y="114"/>
                    <a:pt x="405" y="103"/>
                    <a:pt x="424" y="99"/>
                  </a:cubicBezTo>
                  <a:cubicBezTo>
                    <a:pt x="437" y="95"/>
                    <a:pt x="450" y="93"/>
                    <a:pt x="462" y="93"/>
                  </a:cubicBezTo>
                  <a:cubicBezTo>
                    <a:pt x="471" y="93"/>
                    <a:pt x="479" y="94"/>
                    <a:pt x="488" y="96"/>
                  </a:cubicBezTo>
                  <a:cubicBezTo>
                    <a:pt x="520" y="103"/>
                    <a:pt x="552" y="107"/>
                    <a:pt x="584" y="107"/>
                  </a:cubicBezTo>
                  <a:cubicBezTo>
                    <a:pt x="608" y="107"/>
                    <a:pt x="633" y="105"/>
                    <a:pt x="657" y="100"/>
                  </a:cubicBezTo>
                  <a:cubicBezTo>
                    <a:pt x="676" y="96"/>
                    <a:pt x="696" y="98"/>
                    <a:pt x="714" y="93"/>
                  </a:cubicBezTo>
                  <a:cubicBezTo>
                    <a:pt x="717" y="92"/>
                    <a:pt x="720" y="92"/>
                    <a:pt x="722" y="92"/>
                  </a:cubicBezTo>
                  <a:cubicBezTo>
                    <a:pt x="730" y="92"/>
                    <a:pt x="738" y="95"/>
                    <a:pt x="745" y="98"/>
                  </a:cubicBezTo>
                  <a:cubicBezTo>
                    <a:pt x="752" y="101"/>
                    <a:pt x="759" y="104"/>
                    <a:pt x="767" y="104"/>
                  </a:cubicBezTo>
                  <a:cubicBezTo>
                    <a:pt x="768" y="104"/>
                    <a:pt x="768" y="104"/>
                    <a:pt x="768" y="104"/>
                  </a:cubicBezTo>
                  <a:cubicBezTo>
                    <a:pt x="768" y="104"/>
                    <a:pt x="768" y="104"/>
                    <a:pt x="768" y="104"/>
                  </a:cubicBezTo>
                  <a:cubicBezTo>
                    <a:pt x="770" y="104"/>
                    <a:pt x="772" y="107"/>
                    <a:pt x="773" y="109"/>
                  </a:cubicBezTo>
                  <a:cubicBezTo>
                    <a:pt x="780" y="118"/>
                    <a:pt x="788" y="126"/>
                    <a:pt x="794" y="135"/>
                  </a:cubicBezTo>
                  <a:cubicBezTo>
                    <a:pt x="802" y="146"/>
                    <a:pt x="812" y="158"/>
                    <a:pt x="817" y="171"/>
                  </a:cubicBezTo>
                  <a:cubicBezTo>
                    <a:pt x="821" y="182"/>
                    <a:pt x="827" y="191"/>
                    <a:pt x="835" y="198"/>
                  </a:cubicBezTo>
                  <a:cubicBezTo>
                    <a:pt x="840" y="202"/>
                    <a:pt x="844" y="203"/>
                    <a:pt x="849" y="203"/>
                  </a:cubicBezTo>
                  <a:cubicBezTo>
                    <a:pt x="853" y="203"/>
                    <a:pt x="857" y="202"/>
                    <a:pt x="862" y="200"/>
                  </a:cubicBezTo>
                  <a:cubicBezTo>
                    <a:pt x="820" y="139"/>
                    <a:pt x="788" y="74"/>
                    <a:pt x="774" y="0"/>
                  </a:cubicBezTo>
                </a:path>
              </a:pathLst>
            </a:custGeom>
            <a:solidFill>
              <a:srgbClr val="EB7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08">
              <a:extLst>
                <a:ext uri="{FF2B5EF4-FFF2-40B4-BE49-F238E27FC236}">
                  <a16:creationId xmlns:a16="http://schemas.microsoft.com/office/drawing/2014/main" id="{3922FBF2-9E3B-49A2-99CF-64832263229D}"/>
                </a:ext>
              </a:extLst>
            </p:cNvPr>
            <p:cNvSpPr>
              <a:spLocks noEditPoints="1"/>
            </p:cNvSpPr>
            <p:nvPr/>
          </p:nvSpPr>
          <p:spPr bwMode="auto">
            <a:xfrm>
              <a:off x="2741" y="1328"/>
              <a:ext cx="689" cy="697"/>
            </a:xfrm>
            <a:custGeom>
              <a:avLst/>
              <a:gdLst>
                <a:gd name="T0" fmla="*/ 363 w 527"/>
                <a:gd name="T1" fmla="*/ 397 h 534"/>
                <a:gd name="T2" fmla="*/ 360 w 527"/>
                <a:gd name="T3" fmla="*/ 407 h 534"/>
                <a:gd name="T4" fmla="*/ 370 w 527"/>
                <a:gd name="T5" fmla="*/ 452 h 534"/>
                <a:gd name="T6" fmla="*/ 395 w 527"/>
                <a:gd name="T7" fmla="*/ 480 h 534"/>
                <a:gd name="T8" fmla="*/ 408 w 527"/>
                <a:gd name="T9" fmla="*/ 488 h 534"/>
                <a:gd name="T10" fmla="*/ 481 w 527"/>
                <a:gd name="T11" fmla="*/ 518 h 534"/>
                <a:gd name="T12" fmla="*/ 485 w 527"/>
                <a:gd name="T13" fmla="*/ 524 h 534"/>
                <a:gd name="T14" fmla="*/ 495 w 527"/>
                <a:gd name="T15" fmla="*/ 534 h 534"/>
                <a:gd name="T16" fmla="*/ 527 w 527"/>
                <a:gd name="T17" fmla="*/ 473 h 534"/>
                <a:gd name="T18" fmla="*/ 523 w 527"/>
                <a:gd name="T19" fmla="*/ 470 h 534"/>
                <a:gd name="T20" fmla="*/ 514 w 527"/>
                <a:gd name="T21" fmla="*/ 478 h 534"/>
                <a:gd name="T22" fmla="*/ 485 w 527"/>
                <a:gd name="T23" fmla="*/ 493 h 534"/>
                <a:gd name="T24" fmla="*/ 474 w 527"/>
                <a:gd name="T25" fmla="*/ 492 h 534"/>
                <a:gd name="T26" fmla="*/ 394 w 527"/>
                <a:gd name="T27" fmla="*/ 472 h 534"/>
                <a:gd name="T28" fmla="*/ 381 w 527"/>
                <a:gd name="T29" fmla="*/ 460 h 534"/>
                <a:gd name="T30" fmla="*/ 363 w 527"/>
                <a:gd name="T31" fmla="*/ 397 h 534"/>
                <a:gd name="T32" fmla="*/ 31 w 527"/>
                <a:gd name="T33" fmla="*/ 0 h 534"/>
                <a:gd name="T34" fmla="*/ 10 w 527"/>
                <a:gd name="T35" fmla="*/ 7 h 534"/>
                <a:gd name="T36" fmla="*/ 8 w 527"/>
                <a:gd name="T37" fmla="*/ 25 h 534"/>
                <a:gd name="T38" fmla="*/ 9 w 527"/>
                <a:gd name="T39" fmla="*/ 31 h 534"/>
                <a:gd name="T40" fmla="*/ 10 w 527"/>
                <a:gd name="T41" fmla="*/ 81 h 534"/>
                <a:gd name="T42" fmla="*/ 9 w 527"/>
                <a:gd name="T43" fmla="*/ 150 h 534"/>
                <a:gd name="T44" fmla="*/ 9 w 527"/>
                <a:gd name="T45" fmla="*/ 156 h 534"/>
                <a:gd name="T46" fmla="*/ 0 w 527"/>
                <a:gd name="T47" fmla="*/ 223 h 534"/>
                <a:gd name="T48" fmla="*/ 63 w 527"/>
                <a:gd name="T49" fmla="*/ 240 h 534"/>
                <a:gd name="T50" fmla="*/ 71 w 527"/>
                <a:gd name="T51" fmla="*/ 230 h 534"/>
                <a:gd name="T52" fmla="*/ 79 w 527"/>
                <a:gd name="T53" fmla="*/ 232 h 534"/>
                <a:gd name="T54" fmla="*/ 215 w 527"/>
                <a:gd name="T55" fmla="*/ 278 h 534"/>
                <a:gd name="T56" fmla="*/ 222 w 527"/>
                <a:gd name="T57" fmla="*/ 282 h 534"/>
                <a:gd name="T58" fmla="*/ 284 w 527"/>
                <a:gd name="T59" fmla="*/ 305 h 534"/>
                <a:gd name="T60" fmla="*/ 319 w 527"/>
                <a:gd name="T61" fmla="*/ 317 h 534"/>
                <a:gd name="T62" fmla="*/ 349 w 527"/>
                <a:gd name="T63" fmla="*/ 348 h 534"/>
                <a:gd name="T64" fmla="*/ 361 w 527"/>
                <a:gd name="T65" fmla="*/ 373 h 534"/>
                <a:gd name="T66" fmla="*/ 362 w 527"/>
                <a:gd name="T67" fmla="*/ 345 h 534"/>
                <a:gd name="T68" fmla="*/ 387 w 527"/>
                <a:gd name="T69" fmla="*/ 303 h 534"/>
                <a:gd name="T70" fmla="*/ 406 w 527"/>
                <a:gd name="T71" fmla="*/ 287 h 534"/>
                <a:gd name="T72" fmla="*/ 405 w 527"/>
                <a:gd name="T73" fmla="*/ 284 h 534"/>
                <a:gd name="T74" fmla="*/ 392 w 527"/>
                <a:gd name="T75" fmla="*/ 288 h 534"/>
                <a:gd name="T76" fmla="*/ 344 w 527"/>
                <a:gd name="T77" fmla="*/ 299 h 534"/>
                <a:gd name="T78" fmla="*/ 310 w 527"/>
                <a:gd name="T79" fmla="*/ 295 h 534"/>
                <a:gd name="T80" fmla="*/ 77 w 527"/>
                <a:gd name="T81" fmla="*/ 230 h 534"/>
                <a:gd name="T82" fmla="*/ 47 w 527"/>
                <a:gd name="T83" fmla="*/ 222 h 534"/>
                <a:gd name="T84" fmla="*/ 31 w 527"/>
                <a:gd name="T85" fmla="*/ 202 h 534"/>
                <a:gd name="T86" fmla="*/ 33 w 527"/>
                <a:gd name="T87" fmla="*/ 44 h 534"/>
                <a:gd name="T88" fmla="*/ 43 w 527"/>
                <a:gd name="T89" fmla="*/ 17 h 534"/>
                <a:gd name="T90" fmla="*/ 48 w 527"/>
                <a:gd name="T91" fmla="*/ 9 h 534"/>
                <a:gd name="T92" fmla="*/ 44 w 527"/>
                <a:gd name="T93" fmla="*/ 3 h 534"/>
                <a:gd name="T94" fmla="*/ 31 w 527"/>
                <a:gd name="T9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7" h="534">
                  <a:moveTo>
                    <a:pt x="363" y="397"/>
                  </a:moveTo>
                  <a:cubicBezTo>
                    <a:pt x="362" y="400"/>
                    <a:pt x="361" y="404"/>
                    <a:pt x="360" y="407"/>
                  </a:cubicBezTo>
                  <a:cubicBezTo>
                    <a:pt x="352" y="427"/>
                    <a:pt x="360" y="439"/>
                    <a:pt x="370" y="452"/>
                  </a:cubicBezTo>
                  <a:cubicBezTo>
                    <a:pt x="378" y="462"/>
                    <a:pt x="387" y="471"/>
                    <a:pt x="395" y="480"/>
                  </a:cubicBezTo>
                  <a:cubicBezTo>
                    <a:pt x="399" y="483"/>
                    <a:pt x="404" y="487"/>
                    <a:pt x="408" y="488"/>
                  </a:cubicBezTo>
                  <a:cubicBezTo>
                    <a:pt x="436" y="490"/>
                    <a:pt x="457" y="508"/>
                    <a:pt x="481" y="518"/>
                  </a:cubicBezTo>
                  <a:cubicBezTo>
                    <a:pt x="483" y="519"/>
                    <a:pt x="484" y="522"/>
                    <a:pt x="485" y="524"/>
                  </a:cubicBezTo>
                  <a:cubicBezTo>
                    <a:pt x="488" y="530"/>
                    <a:pt x="491" y="534"/>
                    <a:pt x="495" y="534"/>
                  </a:cubicBezTo>
                  <a:cubicBezTo>
                    <a:pt x="510" y="516"/>
                    <a:pt x="523" y="497"/>
                    <a:pt x="527" y="473"/>
                  </a:cubicBezTo>
                  <a:cubicBezTo>
                    <a:pt x="526" y="472"/>
                    <a:pt x="524" y="471"/>
                    <a:pt x="523" y="470"/>
                  </a:cubicBezTo>
                  <a:cubicBezTo>
                    <a:pt x="520" y="472"/>
                    <a:pt x="516" y="475"/>
                    <a:pt x="514" y="478"/>
                  </a:cubicBezTo>
                  <a:cubicBezTo>
                    <a:pt x="506" y="488"/>
                    <a:pt x="496" y="493"/>
                    <a:pt x="485" y="493"/>
                  </a:cubicBezTo>
                  <a:cubicBezTo>
                    <a:pt x="482" y="493"/>
                    <a:pt x="478" y="493"/>
                    <a:pt x="474" y="492"/>
                  </a:cubicBezTo>
                  <a:cubicBezTo>
                    <a:pt x="447" y="485"/>
                    <a:pt x="421" y="479"/>
                    <a:pt x="394" y="472"/>
                  </a:cubicBezTo>
                  <a:cubicBezTo>
                    <a:pt x="389" y="470"/>
                    <a:pt x="383" y="465"/>
                    <a:pt x="381" y="460"/>
                  </a:cubicBezTo>
                  <a:cubicBezTo>
                    <a:pt x="371" y="440"/>
                    <a:pt x="365" y="419"/>
                    <a:pt x="363" y="397"/>
                  </a:cubicBezTo>
                  <a:moveTo>
                    <a:pt x="31" y="0"/>
                  </a:moveTo>
                  <a:cubicBezTo>
                    <a:pt x="24" y="0"/>
                    <a:pt x="17" y="3"/>
                    <a:pt x="10" y="7"/>
                  </a:cubicBezTo>
                  <a:cubicBezTo>
                    <a:pt x="1" y="13"/>
                    <a:pt x="7" y="19"/>
                    <a:pt x="8" y="25"/>
                  </a:cubicBezTo>
                  <a:cubicBezTo>
                    <a:pt x="8" y="27"/>
                    <a:pt x="9" y="29"/>
                    <a:pt x="9" y="31"/>
                  </a:cubicBezTo>
                  <a:cubicBezTo>
                    <a:pt x="9" y="48"/>
                    <a:pt x="9" y="64"/>
                    <a:pt x="10" y="81"/>
                  </a:cubicBezTo>
                  <a:cubicBezTo>
                    <a:pt x="11" y="104"/>
                    <a:pt x="12" y="127"/>
                    <a:pt x="9" y="150"/>
                  </a:cubicBezTo>
                  <a:cubicBezTo>
                    <a:pt x="9" y="152"/>
                    <a:pt x="9" y="154"/>
                    <a:pt x="9" y="156"/>
                  </a:cubicBezTo>
                  <a:cubicBezTo>
                    <a:pt x="8" y="179"/>
                    <a:pt x="3" y="202"/>
                    <a:pt x="0" y="223"/>
                  </a:cubicBezTo>
                  <a:cubicBezTo>
                    <a:pt x="21" y="228"/>
                    <a:pt x="41" y="234"/>
                    <a:pt x="63" y="240"/>
                  </a:cubicBezTo>
                  <a:cubicBezTo>
                    <a:pt x="64" y="233"/>
                    <a:pt x="67" y="230"/>
                    <a:pt x="71" y="230"/>
                  </a:cubicBezTo>
                  <a:cubicBezTo>
                    <a:pt x="74" y="230"/>
                    <a:pt x="77" y="231"/>
                    <a:pt x="79" y="232"/>
                  </a:cubicBezTo>
                  <a:cubicBezTo>
                    <a:pt x="125" y="247"/>
                    <a:pt x="170" y="263"/>
                    <a:pt x="215" y="278"/>
                  </a:cubicBezTo>
                  <a:cubicBezTo>
                    <a:pt x="218" y="279"/>
                    <a:pt x="220" y="281"/>
                    <a:pt x="222" y="282"/>
                  </a:cubicBezTo>
                  <a:cubicBezTo>
                    <a:pt x="243" y="290"/>
                    <a:pt x="263" y="298"/>
                    <a:pt x="284" y="305"/>
                  </a:cubicBezTo>
                  <a:cubicBezTo>
                    <a:pt x="296" y="309"/>
                    <a:pt x="309" y="310"/>
                    <a:pt x="319" y="317"/>
                  </a:cubicBezTo>
                  <a:cubicBezTo>
                    <a:pt x="331" y="325"/>
                    <a:pt x="341" y="337"/>
                    <a:pt x="349" y="348"/>
                  </a:cubicBezTo>
                  <a:cubicBezTo>
                    <a:pt x="354" y="356"/>
                    <a:pt x="359" y="364"/>
                    <a:pt x="361" y="373"/>
                  </a:cubicBezTo>
                  <a:cubicBezTo>
                    <a:pt x="361" y="364"/>
                    <a:pt x="361" y="355"/>
                    <a:pt x="362" y="345"/>
                  </a:cubicBezTo>
                  <a:cubicBezTo>
                    <a:pt x="364" y="328"/>
                    <a:pt x="373" y="314"/>
                    <a:pt x="387" y="303"/>
                  </a:cubicBezTo>
                  <a:cubicBezTo>
                    <a:pt x="393" y="297"/>
                    <a:pt x="400" y="292"/>
                    <a:pt x="406" y="287"/>
                  </a:cubicBezTo>
                  <a:cubicBezTo>
                    <a:pt x="406" y="286"/>
                    <a:pt x="405" y="285"/>
                    <a:pt x="405" y="284"/>
                  </a:cubicBezTo>
                  <a:cubicBezTo>
                    <a:pt x="401" y="285"/>
                    <a:pt x="396" y="286"/>
                    <a:pt x="392" y="288"/>
                  </a:cubicBezTo>
                  <a:cubicBezTo>
                    <a:pt x="376" y="296"/>
                    <a:pt x="360" y="299"/>
                    <a:pt x="344" y="299"/>
                  </a:cubicBezTo>
                  <a:cubicBezTo>
                    <a:pt x="333" y="299"/>
                    <a:pt x="322" y="298"/>
                    <a:pt x="310" y="295"/>
                  </a:cubicBezTo>
                  <a:cubicBezTo>
                    <a:pt x="233" y="273"/>
                    <a:pt x="155" y="251"/>
                    <a:pt x="77" y="230"/>
                  </a:cubicBezTo>
                  <a:cubicBezTo>
                    <a:pt x="67" y="227"/>
                    <a:pt x="57" y="225"/>
                    <a:pt x="47" y="222"/>
                  </a:cubicBezTo>
                  <a:cubicBezTo>
                    <a:pt x="37" y="219"/>
                    <a:pt x="31" y="213"/>
                    <a:pt x="31" y="202"/>
                  </a:cubicBezTo>
                  <a:cubicBezTo>
                    <a:pt x="31" y="149"/>
                    <a:pt x="32" y="97"/>
                    <a:pt x="33" y="44"/>
                  </a:cubicBezTo>
                  <a:cubicBezTo>
                    <a:pt x="34" y="35"/>
                    <a:pt x="38" y="25"/>
                    <a:pt x="43" y="17"/>
                  </a:cubicBezTo>
                  <a:cubicBezTo>
                    <a:pt x="45" y="15"/>
                    <a:pt x="46" y="12"/>
                    <a:pt x="48" y="9"/>
                  </a:cubicBezTo>
                  <a:cubicBezTo>
                    <a:pt x="47" y="7"/>
                    <a:pt x="45" y="4"/>
                    <a:pt x="44" y="3"/>
                  </a:cubicBezTo>
                  <a:cubicBezTo>
                    <a:pt x="40" y="1"/>
                    <a:pt x="36" y="0"/>
                    <a:pt x="31"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09">
              <a:extLst>
                <a:ext uri="{FF2B5EF4-FFF2-40B4-BE49-F238E27FC236}">
                  <a16:creationId xmlns:a16="http://schemas.microsoft.com/office/drawing/2014/main" id="{2D4B74F3-AED8-4C86-AFC3-AE3E0F6CA983}"/>
                </a:ext>
              </a:extLst>
            </p:cNvPr>
            <p:cNvSpPr>
              <a:spLocks noEditPoints="1"/>
            </p:cNvSpPr>
            <p:nvPr/>
          </p:nvSpPr>
          <p:spPr bwMode="auto">
            <a:xfrm>
              <a:off x="2753" y="1339"/>
              <a:ext cx="713" cy="686"/>
            </a:xfrm>
            <a:custGeom>
              <a:avLst/>
              <a:gdLst>
                <a:gd name="T0" fmla="*/ 1 w 546"/>
                <a:gd name="T1" fmla="*/ 72 h 525"/>
                <a:gd name="T2" fmla="*/ 0 w 546"/>
                <a:gd name="T3" fmla="*/ 141 h 525"/>
                <a:gd name="T4" fmla="*/ 1 w 546"/>
                <a:gd name="T5" fmla="*/ 72 h 525"/>
                <a:gd name="T6" fmla="*/ 39 w 546"/>
                <a:gd name="T7" fmla="*/ 0 h 525"/>
                <a:gd name="T8" fmla="*/ 34 w 546"/>
                <a:gd name="T9" fmla="*/ 8 h 525"/>
                <a:gd name="T10" fmla="*/ 24 w 546"/>
                <a:gd name="T11" fmla="*/ 35 h 525"/>
                <a:gd name="T12" fmla="*/ 22 w 546"/>
                <a:gd name="T13" fmla="*/ 193 h 525"/>
                <a:gd name="T14" fmla="*/ 38 w 546"/>
                <a:gd name="T15" fmla="*/ 213 h 525"/>
                <a:gd name="T16" fmla="*/ 68 w 546"/>
                <a:gd name="T17" fmla="*/ 221 h 525"/>
                <a:gd name="T18" fmla="*/ 301 w 546"/>
                <a:gd name="T19" fmla="*/ 286 h 525"/>
                <a:gd name="T20" fmla="*/ 335 w 546"/>
                <a:gd name="T21" fmla="*/ 290 h 525"/>
                <a:gd name="T22" fmla="*/ 383 w 546"/>
                <a:gd name="T23" fmla="*/ 279 h 525"/>
                <a:gd name="T24" fmla="*/ 396 w 546"/>
                <a:gd name="T25" fmla="*/ 275 h 525"/>
                <a:gd name="T26" fmla="*/ 397 w 546"/>
                <a:gd name="T27" fmla="*/ 278 h 525"/>
                <a:gd name="T28" fmla="*/ 378 w 546"/>
                <a:gd name="T29" fmla="*/ 294 h 525"/>
                <a:gd name="T30" fmla="*/ 353 w 546"/>
                <a:gd name="T31" fmla="*/ 336 h 525"/>
                <a:gd name="T32" fmla="*/ 352 w 546"/>
                <a:gd name="T33" fmla="*/ 364 h 525"/>
                <a:gd name="T34" fmla="*/ 354 w 546"/>
                <a:gd name="T35" fmla="*/ 388 h 525"/>
                <a:gd name="T36" fmla="*/ 372 w 546"/>
                <a:gd name="T37" fmla="*/ 451 h 525"/>
                <a:gd name="T38" fmla="*/ 385 w 546"/>
                <a:gd name="T39" fmla="*/ 463 h 525"/>
                <a:gd name="T40" fmla="*/ 465 w 546"/>
                <a:gd name="T41" fmla="*/ 483 h 525"/>
                <a:gd name="T42" fmla="*/ 476 w 546"/>
                <a:gd name="T43" fmla="*/ 484 h 525"/>
                <a:gd name="T44" fmla="*/ 505 w 546"/>
                <a:gd name="T45" fmla="*/ 469 h 525"/>
                <a:gd name="T46" fmla="*/ 514 w 546"/>
                <a:gd name="T47" fmla="*/ 461 h 525"/>
                <a:gd name="T48" fmla="*/ 518 w 546"/>
                <a:gd name="T49" fmla="*/ 464 h 525"/>
                <a:gd name="T50" fmla="*/ 486 w 546"/>
                <a:gd name="T51" fmla="*/ 525 h 525"/>
                <a:gd name="T52" fmla="*/ 487 w 546"/>
                <a:gd name="T53" fmla="*/ 525 h 525"/>
                <a:gd name="T54" fmla="*/ 495 w 546"/>
                <a:gd name="T55" fmla="*/ 522 h 525"/>
                <a:gd name="T56" fmla="*/ 516 w 546"/>
                <a:gd name="T57" fmla="*/ 503 h 525"/>
                <a:gd name="T58" fmla="*/ 541 w 546"/>
                <a:gd name="T59" fmla="*/ 459 h 525"/>
                <a:gd name="T60" fmla="*/ 535 w 546"/>
                <a:gd name="T61" fmla="*/ 435 h 525"/>
                <a:gd name="T62" fmla="*/ 508 w 546"/>
                <a:gd name="T63" fmla="*/ 425 h 525"/>
                <a:gd name="T64" fmla="*/ 471 w 546"/>
                <a:gd name="T65" fmla="*/ 423 h 525"/>
                <a:gd name="T66" fmla="*/ 417 w 546"/>
                <a:gd name="T67" fmla="*/ 394 h 525"/>
                <a:gd name="T68" fmla="*/ 407 w 546"/>
                <a:gd name="T69" fmla="*/ 296 h 525"/>
                <a:gd name="T70" fmla="*/ 427 w 546"/>
                <a:gd name="T71" fmla="*/ 265 h 525"/>
                <a:gd name="T72" fmla="*/ 421 w 546"/>
                <a:gd name="T73" fmla="*/ 252 h 525"/>
                <a:gd name="T74" fmla="*/ 420 w 546"/>
                <a:gd name="T75" fmla="*/ 252 h 525"/>
                <a:gd name="T76" fmla="*/ 413 w 546"/>
                <a:gd name="T77" fmla="*/ 254 h 525"/>
                <a:gd name="T78" fmla="*/ 354 w 546"/>
                <a:gd name="T79" fmla="*/ 260 h 525"/>
                <a:gd name="T80" fmla="*/ 340 w 546"/>
                <a:gd name="T81" fmla="*/ 259 h 525"/>
                <a:gd name="T82" fmla="*/ 203 w 546"/>
                <a:gd name="T83" fmla="*/ 228 h 525"/>
                <a:gd name="T84" fmla="*/ 65 w 546"/>
                <a:gd name="T85" fmla="*/ 140 h 525"/>
                <a:gd name="T86" fmla="*/ 55 w 546"/>
                <a:gd name="T87" fmla="*/ 124 h 525"/>
                <a:gd name="T88" fmla="*/ 41 w 546"/>
                <a:gd name="T89" fmla="*/ 14 h 525"/>
                <a:gd name="T90" fmla="*/ 39 w 546"/>
                <a:gd name="T91"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6" h="525">
                  <a:moveTo>
                    <a:pt x="1" y="72"/>
                  </a:moveTo>
                  <a:cubicBezTo>
                    <a:pt x="1" y="95"/>
                    <a:pt x="1" y="118"/>
                    <a:pt x="0" y="141"/>
                  </a:cubicBezTo>
                  <a:cubicBezTo>
                    <a:pt x="3" y="118"/>
                    <a:pt x="2" y="95"/>
                    <a:pt x="1" y="72"/>
                  </a:cubicBezTo>
                  <a:moveTo>
                    <a:pt x="39" y="0"/>
                  </a:moveTo>
                  <a:cubicBezTo>
                    <a:pt x="37" y="3"/>
                    <a:pt x="36" y="6"/>
                    <a:pt x="34" y="8"/>
                  </a:cubicBezTo>
                  <a:cubicBezTo>
                    <a:pt x="29" y="16"/>
                    <a:pt x="25" y="26"/>
                    <a:pt x="24" y="35"/>
                  </a:cubicBezTo>
                  <a:cubicBezTo>
                    <a:pt x="23" y="88"/>
                    <a:pt x="22" y="140"/>
                    <a:pt x="22" y="193"/>
                  </a:cubicBezTo>
                  <a:cubicBezTo>
                    <a:pt x="22" y="204"/>
                    <a:pt x="28" y="210"/>
                    <a:pt x="38" y="213"/>
                  </a:cubicBezTo>
                  <a:cubicBezTo>
                    <a:pt x="48" y="216"/>
                    <a:pt x="58" y="218"/>
                    <a:pt x="68" y="221"/>
                  </a:cubicBezTo>
                  <a:cubicBezTo>
                    <a:pt x="146" y="242"/>
                    <a:pt x="224" y="264"/>
                    <a:pt x="301" y="286"/>
                  </a:cubicBezTo>
                  <a:cubicBezTo>
                    <a:pt x="313" y="289"/>
                    <a:pt x="324" y="290"/>
                    <a:pt x="335" y="290"/>
                  </a:cubicBezTo>
                  <a:cubicBezTo>
                    <a:pt x="351" y="290"/>
                    <a:pt x="367" y="287"/>
                    <a:pt x="383" y="279"/>
                  </a:cubicBezTo>
                  <a:cubicBezTo>
                    <a:pt x="387" y="277"/>
                    <a:pt x="392" y="276"/>
                    <a:pt x="396" y="275"/>
                  </a:cubicBezTo>
                  <a:cubicBezTo>
                    <a:pt x="396" y="276"/>
                    <a:pt x="397" y="277"/>
                    <a:pt x="397" y="278"/>
                  </a:cubicBezTo>
                  <a:cubicBezTo>
                    <a:pt x="391" y="283"/>
                    <a:pt x="384" y="288"/>
                    <a:pt x="378" y="294"/>
                  </a:cubicBezTo>
                  <a:cubicBezTo>
                    <a:pt x="364" y="305"/>
                    <a:pt x="355" y="319"/>
                    <a:pt x="353" y="336"/>
                  </a:cubicBezTo>
                  <a:cubicBezTo>
                    <a:pt x="352" y="346"/>
                    <a:pt x="352" y="355"/>
                    <a:pt x="352" y="364"/>
                  </a:cubicBezTo>
                  <a:cubicBezTo>
                    <a:pt x="354" y="372"/>
                    <a:pt x="355" y="380"/>
                    <a:pt x="354" y="388"/>
                  </a:cubicBezTo>
                  <a:cubicBezTo>
                    <a:pt x="356" y="410"/>
                    <a:pt x="362" y="431"/>
                    <a:pt x="372" y="451"/>
                  </a:cubicBezTo>
                  <a:cubicBezTo>
                    <a:pt x="374" y="456"/>
                    <a:pt x="380" y="461"/>
                    <a:pt x="385" y="463"/>
                  </a:cubicBezTo>
                  <a:cubicBezTo>
                    <a:pt x="412" y="470"/>
                    <a:pt x="438" y="476"/>
                    <a:pt x="465" y="483"/>
                  </a:cubicBezTo>
                  <a:cubicBezTo>
                    <a:pt x="469" y="484"/>
                    <a:pt x="473" y="484"/>
                    <a:pt x="476" y="484"/>
                  </a:cubicBezTo>
                  <a:cubicBezTo>
                    <a:pt x="487" y="484"/>
                    <a:pt x="497" y="479"/>
                    <a:pt x="505" y="469"/>
                  </a:cubicBezTo>
                  <a:cubicBezTo>
                    <a:pt x="507" y="466"/>
                    <a:pt x="511" y="463"/>
                    <a:pt x="514" y="461"/>
                  </a:cubicBezTo>
                  <a:cubicBezTo>
                    <a:pt x="515" y="462"/>
                    <a:pt x="517" y="463"/>
                    <a:pt x="518" y="464"/>
                  </a:cubicBezTo>
                  <a:cubicBezTo>
                    <a:pt x="514" y="488"/>
                    <a:pt x="501" y="507"/>
                    <a:pt x="486" y="525"/>
                  </a:cubicBezTo>
                  <a:cubicBezTo>
                    <a:pt x="487" y="525"/>
                    <a:pt x="487" y="525"/>
                    <a:pt x="487" y="525"/>
                  </a:cubicBezTo>
                  <a:cubicBezTo>
                    <a:pt x="489" y="525"/>
                    <a:pt x="492" y="524"/>
                    <a:pt x="495" y="522"/>
                  </a:cubicBezTo>
                  <a:cubicBezTo>
                    <a:pt x="503" y="517"/>
                    <a:pt x="510" y="511"/>
                    <a:pt x="516" y="503"/>
                  </a:cubicBezTo>
                  <a:cubicBezTo>
                    <a:pt x="525" y="489"/>
                    <a:pt x="533" y="474"/>
                    <a:pt x="541" y="459"/>
                  </a:cubicBezTo>
                  <a:cubicBezTo>
                    <a:pt x="546" y="450"/>
                    <a:pt x="544" y="440"/>
                    <a:pt x="535" y="435"/>
                  </a:cubicBezTo>
                  <a:cubicBezTo>
                    <a:pt x="527" y="430"/>
                    <a:pt x="517" y="426"/>
                    <a:pt x="508" y="425"/>
                  </a:cubicBezTo>
                  <a:cubicBezTo>
                    <a:pt x="496" y="422"/>
                    <a:pt x="483" y="423"/>
                    <a:pt x="471" y="423"/>
                  </a:cubicBezTo>
                  <a:cubicBezTo>
                    <a:pt x="449" y="422"/>
                    <a:pt x="431" y="412"/>
                    <a:pt x="417" y="394"/>
                  </a:cubicBezTo>
                  <a:cubicBezTo>
                    <a:pt x="393" y="364"/>
                    <a:pt x="392" y="330"/>
                    <a:pt x="407" y="296"/>
                  </a:cubicBezTo>
                  <a:cubicBezTo>
                    <a:pt x="411" y="284"/>
                    <a:pt x="420" y="275"/>
                    <a:pt x="427" y="265"/>
                  </a:cubicBezTo>
                  <a:cubicBezTo>
                    <a:pt x="431" y="258"/>
                    <a:pt x="429" y="253"/>
                    <a:pt x="421" y="252"/>
                  </a:cubicBezTo>
                  <a:cubicBezTo>
                    <a:pt x="421" y="252"/>
                    <a:pt x="421" y="252"/>
                    <a:pt x="420" y="252"/>
                  </a:cubicBezTo>
                  <a:cubicBezTo>
                    <a:pt x="418" y="252"/>
                    <a:pt x="415" y="253"/>
                    <a:pt x="413" y="254"/>
                  </a:cubicBezTo>
                  <a:cubicBezTo>
                    <a:pt x="393" y="255"/>
                    <a:pt x="374" y="260"/>
                    <a:pt x="354" y="260"/>
                  </a:cubicBezTo>
                  <a:cubicBezTo>
                    <a:pt x="350" y="260"/>
                    <a:pt x="345" y="260"/>
                    <a:pt x="340" y="259"/>
                  </a:cubicBezTo>
                  <a:cubicBezTo>
                    <a:pt x="294" y="252"/>
                    <a:pt x="249" y="240"/>
                    <a:pt x="203" y="228"/>
                  </a:cubicBezTo>
                  <a:cubicBezTo>
                    <a:pt x="148" y="214"/>
                    <a:pt x="100" y="187"/>
                    <a:pt x="65" y="140"/>
                  </a:cubicBezTo>
                  <a:cubicBezTo>
                    <a:pt x="61" y="135"/>
                    <a:pt x="57" y="130"/>
                    <a:pt x="55" y="124"/>
                  </a:cubicBezTo>
                  <a:cubicBezTo>
                    <a:pt x="43" y="88"/>
                    <a:pt x="33" y="53"/>
                    <a:pt x="41" y="14"/>
                  </a:cubicBezTo>
                  <a:cubicBezTo>
                    <a:pt x="42" y="11"/>
                    <a:pt x="41" y="5"/>
                    <a:pt x="39" y="0"/>
                  </a:cubicBezTo>
                </a:path>
              </a:pathLst>
            </a:custGeom>
            <a:solidFill>
              <a:srgbClr val="EB9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0">
              <a:extLst>
                <a:ext uri="{FF2B5EF4-FFF2-40B4-BE49-F238E27FC236}">
                  <a16:creationId xmlns:a16="http://schemas.microsoft.com/office/drawing/2014/main" id="{3AD6AE6B-0528-49B3-A1DB-6D28DE84E15A}"/>
                </a:ext>
              </a:extLst>
            </p:cNvPr>
            <p:cNvSpPr>
              <a:spLocks/>
            </p:cNvSpPr>
            <p:nvPr/>
          </p:nvSpPr>
          <p:spPr bwMode="auto">
            <a:xfrm>
              <a:off x="1850" y="2297"/>
              <a:ext cx="881" cy="356"/>
            </a:xfrm>
            <a:custGeom>
              <a:avLst/>
              <a:gdLst>
                <a:gd name="T0" fmla="*/ 0 w 674"/>
                <a:gd name="T1" fmla="*/ 0 h 272"/>
                <a:gd name="T2" fmla="*/ 26 w 674"/>
                <a:gd name="T3" fmla="*/ 49 h 272"/>
                <a:gd name="T4" fmla="*/ 16 w 674"/>
                <a:gd name="T5" fmla="*/ 104 h 272"/>
                <a:gd name="T6" fmla="*/ 54 w 674"/>
                <a:gd name="T7" fmla="*/ 99 h 272"/>
                <a:gd name="T8" fmla="*/ 64 w 674"/>
                <a:gd name="T9" fmla="*/ 97 h 272"/>
                <a:gd name="T10" fmla="*/ 73 w 674"/>
                <a:gd name="T11" fmla="*/ 99 h 272"/>
                <a:gd name="T12" fmla="*/ 89 w 674"/>
                <a:gd name="T13" fmla="*/ 102 h 272"/>
                <a:gd name="T14" fmla="*/ 103 w 674"/>
                <a:gd name="T15" fmla="*/ 99 h 272"/>
                <a:gd name="T16" fmla="*/ 108 w 674"/>
                <a:gd name="T17" fmla="*/ 98 h 272"/>
                <a:gd name="T18" fmla="*/ 113 w 674"/>
                <a:gd name="T19" fmla="*/ 98 h 272"/>
                <a:gd name="T20" fmla="*/ 179 w 674"/>
                <a:gd name="T21" fmla="*/ 116 h 272"/>
                <a:gd name="T22" fmla="*/ 297 w 674"/>
                <a:gd name="T23" fmla="*/ 140 h 272"/>
                <a:gd name="T24" fmla="*/ 404 w 674"/>
                <a:gd name="T25" fmla="*/ 157 h 272"/>
                <a:gd name="T26" fmla="*/ 454 w 674"/>
                <a:gd name="T27" fmla="*/ 174 h 272"/>
                <a:gd name="T28" fmla="*/ 528 w 674"/>
                <a:gd name="T29" fmla="*/ 201 h 272"/>
                <a:gd name="T30" fmla="*/ 581 w 674"/>
                <a:gd name="T31" fmla="*/ 226 h 272"/>
                <a:gd name="T32" fmla="*/ 596 w 674"/>
                <a:gd name="T33" fmla="*/ 232 h 272"/>
                <a:gd name="T34" fmla="*/ 617 w 674"/>
                <a:gd name="T35" fmla="*/ 263 h 272"/>
                <a:gd name="T36" fmla="*/ 632 w 674"/>
                <a:gd name="T37" fmla="*/ 272 h 272"/>
                <a:gd name="T38" fmla="*/ 642 w 674"/>
                <a:gd name="T39" fmla="*/ 269 h 272"/>
                <a:gd name="T40" fmla="*/ 657 w 674"/>
                <a:gd name="T41" fmla="*/ 257 h 272"/>
                <a:gd name="T42" fmla="*/ 672 w 674"/>
                <a:gd name="T43" fmla="*/ 221 h 272"/>
                <a:gd name="T44" fmla="*/ 649 w 674"/>
                <a:gd name="T45" fmla="*/ 198 h 272"/>
                <a:gd name="T46" fmla="*/ 536 w 674"/>
                <a:gd name="T47" fmla="*/ 162 h 272"/>
                <a:gd name="T48" fmla="*/ 426 w 674"/>
                <a:gd name="T49" fmla="*/ 86 h 272"/>
                <a:gd name="T50" fmla="*/ 412 w 674"/>
                <a:gd name="T51" fmla="*/ 76 h 272"/>
                <a:gd name="T52" fmla="*/ 398 w 674"/>
                <a:gd name="T53" fmla="*/ 80 h 272"/>
                <a:gd name="T54" fmla="*/ 373 w 674"/>
                <a:gd name="T55" fmla="*/ 86 h 272"/>
                <a:gd name="T56" fmla="*/ 365 w 674"/>
                <a:gd name="T57" fmla="*/ 86 h 272"/>
                <a:gd name="T58" fmla="*/ 217 w 674"/>
                <a:gd name="T59" fmla="*/ 70 h 272"/>
                <a:gd name="T60" fmla="*/ 30 w 674"/>
                <a:gd name="T61" fmla="*/ 11 h 272"/>
                <a:gd name="T62" fmla="*/ 0 w 674"/>
                <a:gd name="T6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272">
                  <a:moveTo>
                    <a:pt x="0" y="0"/>
                  </a:moveTo>
                  <a:cubicBezTo>
                    <a:pt x="9" y="17"/>
                    <a:pt x="18" y="33"/>
                    <a:pt x="26" y="49"/>
                  </a:cubicBezTo>
                  <a:cubicBezTo>
                    <a:pt x="35" y="68"/>
                    <a:pt x="32" y="86"/>
                    <a:pt x="16" y="104"/>
                  </a:cubicBezTo>
                  <a:cubicBezTo>
                    <a:pt x="30" y="102"/>
                    <a:pt x="43" y="104"/>
                    <a:pt x="54" y="99"/>
                  </a:cubicBezTo>
                  <a:cubicBezTo>
                    <a:pt x="57" y="97"/>
                    <a:pt x="61" y="97"/>
                    <a:pt x="64" y="97"/>
                  </a:cubicBezTo>
                  <a:cubicBezTo>
                    <a:pt x="67" y="97"/>
                    <a:pt x="69" y="97"/>
                    <a:pt x="73" y="99"/>
                  </a:cubicBezTo>
                  <a:cubicBezTo>
                    <a:pt x="78" y="101"/>
                    <a:pt x="84" y="102"/>
                    <a:pt x="89" y="102"/>
                  </a:cubicBezTo>
                  <a:cubicBezTo>
                    <a:pt x="94" y="102"/>
                    <a:pt x="99" y="101"/>
                    <a:pt x="103" y="99"/>
                  </a:cubicBezTo>
                  <a:cubicBezTo>
                    <a:pt x="105" y="98"/>
                    <a:pt x="107" y="98"/>
                    <a:pt x="108" y="98"/>
                  </a:cubicBezTo>
                  <a:cubicBezTo>
                    <a:pt x="110" y="98"/>
                    <a:pt x="112" y="98"/>
                    <a:pt x="113" y="98"/>
                  </a:cubicBezTo>
                  <a:cubicBezTo>
                    <a:pt x="135" y="104"/>
                    <a:pt x="158" y="107"/>
                    <a:pt x="179" y="116"/>
                  </a:cubicBezTo>
                  <a:cubicBezTo>
                    <a:pt x="217" y="132"/>
                    <a:pt x="257" y="136"/>
                    <a:pt x="297" y="140"/>
                  </a:cubicBezTo>
                  <a:cubicBezTo>
                    <a:pt x="333" y="144"/>
                    <a:pt x="369" y="145"/>
                    <a:pt x="404" y="157"/>
                  </a:cubicBezTo>
                  <a:cubicBezTo>
                    <a:pt x="421" y="163"/>
                    <a:pt x="437" y="172"/>
                    <a:pt x="454" y="174"/>
                  </a:cubicBezTo>
                  <a:cubicBezTo>
                    <a:pt x="481" y="177"/>
                    <a:pt x="505" y="189"/>
                    <a:pt x="528" y="201"/>
                  </a:cubicBezTo>
                  <a:cubicBezTo>
                    <a:pt x="546" y="209"/>
                    <a:pt x="564" y="217"/>
                    <a:pt x="581" y="226"/>
                  </a:cubicBezTo>
                  <a:cubicBezTo>
                    <a:pt x="586" y="228"/>
                    <a:pt x="593" y="228"/>
                    <a:pt x="596" y="232"/>
                  </a:cubicBezTo>
                  <a:cubicBezTo>
                    <a:pt x="603" y="241"/>
                    <a:pt x="611" y="252"/>
                    <a:pt x="617" y="263"/>
                  </a:cubicBezTo>
                  <a:cubicBezTo>
                    <a:pt x="620" y="269"/>
                    <a:pt x="626" y="272"/>
                    <a:pt x="632" y="272"/>
                  </a:cubicBezTo>
                  <a:cubicBezTo>
                    <a:pt x="635" y="272"/>
                    <a:pt x="639" y="271"/>
                    <a:pt x="642" y="269"/>
                  </a:cubicBezTo>
                  <a:cubicBezTo>
                    <a:pt x="647" y="265"/>
                    <a:pt x="652" y="261"/>
                    <a:pt x="657" y="257"/>
                  </a:cubicBezTo>
                  <a:cubicBezTo>
                    <a:pt x="670" y="248"/>
                    <a:pt x="674" y="235"/>
                    <a:pt x="672" y="221"/>
                  </a:cubicBezTo>
                  <a:cubicBezTo>
                    <a:pt x="670" y="207"/>
                    <a:pt x="660" y="202"/>
                    <a:pt x="649" y="198"/>
                  </a:cubicBezTo>
                  <a:cubicBezTo>
                    <a:pt x="611" y="186"/>
                    <a:pt x="573" y="178"/>
                    <a:pt x="536" y="162"/>
                  </a:cubicBezTo>
                  <a:cubicBezTo>
                    <a:pt x="493" y="144"/>
                    <a:pt x="455" y="122"/>
                    <a:pt x="426" y="86"/>
                  </a:cubicBezTo>
                  <a:cubicBezTo>
                    <a:pt x="421" y="79"/>
                    <a:pt x="417" y="76"/>
                    <a:pt x="412" y="76"/>
                  </a:cubicBezTo>
                  <a:cubicBezTo>
                    <a:pt x="408" y="76"/>
                    <a:pt x="404" y="78"/>
                    <a:pt x="398" y="80"/>
                  </a:cubicBezTo>
                  <a:cubicBezTo>
                    <a:pt x="390" y="83"/>
                    <a:pt x="382" y="86"/>
                    <a:pt x="373" y="86"/>
                  </a:cubicBezTo>
                  <a:cubicBezTo>
                    <a:pt x="370" y="86"/>
                    <a:pt x="368" y="86"/>
                    <a:pt x="365" y="86"/>
                  </a:cubicBezTo>
                  <a:cubicBezTo>
                    <a:pt x="315" y="86"/>
                    <a:pt x="266" y="79"/>
                    <a:pt x="217" y="70"/>
                  </a:cubicBezTo>
                  <a:cubicBezTo>
                    <a:pt x="152" y="58"/>
                    <a:pt x="89" y="42"/>
                    <a:pt x="30" y="11"/>
                  </a:cubicBezTo>
                  <a:cubicBezTo>
                    <a:pt x="20" y="7"/>
                    <a:pt x="10" y="4"/>
                    <a:pt x="0" y="0"/>
                  </a:cubicBezTo>
                </a:path>
              </a:pathLst>
            </a:custGeom>
            <a:solidFill>
              <a:srgbClr val="AD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1">
              <a:extLst>
                <a:ext uri="{FF2B5EF4-FFF2-40B4-BE49-F238E27FC236}">
                  <a16:creationId xmlns:a16="http://schemas.microsoft.com/office/drawing/2014/main" id="{7E815273-99B4-4DBD-836A-DAB94EBDF107}"/>
                </a:ext>
              </a:extLst>
            </p:cNvPr>
            <p:cNvSpPr>
              <a:spLocks noEditPoints="1"/>
            </p:cNvSpPr>
            <p:nvPr/>
          </p:nvSpPr>
          <p:spPr bwMode="auto">
            <a:xfrm>
              <a:off x="2491" y="1034"/>
              <a:ext cx="352" cy="291"/>
            </a:xfrm>
            <a:custGeom>
              <a:avLst/>
              <a:gdLst>
                <a:gd name="T0" fmla="*/ 66 w 269"/>
                <a:gd name="T1" fmla="*/ 141 h 223"/>
                <a:gd name="T2" fmla="*/ 70 w 269"/>
                <a:gd name="T3" fmla="*/ 150 h 223"/>
                <a:gd name="T4" fmla="*/ 96 w 269"/>
                <a:gd name="T5" fmla="*/ 183 h 223"/>
                <a:gd name="T6" fmla="*/ 104 w 269"/>
                <a:gd name="T7" fmla="*/ 190 h 223"/>
                <a:gd name="T8" fmla="*/ 158 w 269"/>
                <a:gd name="T9" fmla="*/ 210 h 223"/>
                <a:gd name="T10" fmla="*/ 192 w 269"/>
                <a:gd name="T11" fmla="*/ 219 h 223"/>
                <a:gd name="T12" fmla="*/ 210 w 269"/>
                <a:gd name="T13" fmla="*/ 223 h 223"/>
                <a:gd name="T14" fmla="*/ 233 w 269"/>
                <a:gd name="T15" fmla="*/ 210 h 223"/>
                <a:gd name="T16" fmla="*/ 269 w 269"/>
                <a:gd name="T17" fmla="*/ 155 h 223"/>
                <a:gd name="T18" fmla="*/ 267 w 269"/>
                <a:gd name="T19" fmla="*/ 153 h 223"/>
                <a:gd name="T20" fmla="*/ 236 w 269"/>
                <a:gd name="T21" fmla="*/ 203 h 223"/>
                <a:gd name="T22" fmla="*/ 205 w 269"/>
                <a:gd name="T23" fmla="*/ 221 h 223"/>
                <a:gd name="T24" fmla="*/ 190 w 269"/>
                <a:gd name="T25" fmla="*/ 218 h 223"/>
                <a:gd name="T26" fmla="*/ 127 w 269"/>
                <a:gd name="T27" fmla="*/ 198 h 223"/>
                <a:gd name="T28" fmla="*/ 103 w 269"/>
                <a:gd name="T29" fmla="*/ 181 h 223"/>
                <a:gd name="T30" fmla="*/ 78 w 269"/>
                <a:gd name="T31" fmla="*/ 146 h 223"/>
                <a:gd name="T32" fmla="*/ 66 w 269"/>
                <a:gd name="T33" fmla="*/ 141 h 223"/>
                <a:gd name="T34" fmla="*/ 7 w 269"/>
                <a:gd name="T35" fmla="*/ 0 h 223"/>
                <a:gd name="T36" fmla="*/ 1 w 269"/>
                <a:gd name="T37" fmla="*/ 10 h 223"/>
                <a:gd name="T38" fmla="*/ 4 w 269"/>
                <a:gd name="T39" fmla="*/ 21 h 223"/>
                <a:gd name="T40" fmla="*/ 13 w 269"/>
                <a:gd name="T41" fmla="*/ 46 h 223"/>
                <a:gd name="T42" fmla="*/ 8 w 269"/>
                <a:gd name="T43" fmla="*/ 3 h 223"/>
                <a:gd name="T44" fmla="*/ 7 w 269"/>
                <a:gd name="T4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223">
                  <a:moveTo>
                    <a:pt x="66" y="141"/>
                  </a:moveTo>
                  <a:cubicBezTo>
                    <a:pt x="68" y="146"/>
                    <a:pt x="68" y="149"/>
                    <a:pt x="70" y="150"/>
                  </a:cubicBezTo>
                  <a:cubicBezTo>
                    <a:pt x="84" y="157"/>
                    <a:pt x="87" y="172"/>
                    <a:pt x="96" y="183"/>
                  </a:cubicBezTo>
                  <a:cubicBezTo>
                    <a:pt x="98" y="185"/>
                    <a:pt x="101" y="188"/>
                    <a:pt x="104" y="190"/>
                  </a:cubicBezTo>
                  <a:cubicBezTo>
                    <a:pt x="121" y="197"/>
                    <a:pt x="139" y="204"/>
                    <a:pt x="158" y="210"/>
                  </a:cubicBezTo>
                  <a:cubicBezTo>
                    <a:pt x="169" y="214"/>
                    <a:pt x="181" y="215"/>
                    <a:pt x="192" y="219"/>
                  </a:cubicBezTo>
                  <a:cubicBezTo>
                    <a:pt x="199" y="222"/>
                    <a:pt x="204" y="223"/>
                    <a:pt x="210" y="223"/>
                  </a:cubicBezTo>
                  <a:cubicBezTo>
                    <a:pt x="219" y="223"/>
                    <a:pt x="226" y="219"/>
                    <a:pt x="233" y="210"/>
                  </a:cubicBezTo>
                  <a:cubicBezTo>
                    <a:pt x="246" y="192"/>
                    <a:pt x="257" y="173"/>
                    <a:pt x="269" y="155"/>
                  </a:cubicBezTo>
                  <a:cubicBezTo>
                    <a:pt x="268" y="154"/>
                    <a:pt x="268" y="154"/>
                    <a:pt x="267" y="153"/>
                  </a:cubicBezTo>
                  <a:cubicBezTo>
                    <a:pt x="257" y="170"/>
                    <a:pt x="247" y="187"/>
                    <a:pt x="236" y="203"/>
                  </a:cubicBezTo>
                  <a:cubicBezTo>
                    <a:pt x="228" y="215"/>
                    <a:pt x="217" y="221"/>
                    <a:pt x="205" y="221"/>
                  </a:cubicBezTo>
                  <a:cubicBezTo>
                    <a:pt x="200" y="221"/>
                    <a:pt x="195" y="220"/>
                    <a:pt x="190" y="218"/>
                  </a:cubicBezTo>
                  <a:cubicBezTo>
                    <a:pt x="169" y="211"/>
                    <a:pt x="147" y="206"/>
                    <a:pt x="127" y="198"/>
                  </a:cubicBezTo>
                  <a:cubicBezTo>
                    <a:pt x="118" y="195"/>
                    <a:pt x="109" y="188"/>
                    <a:pt x="103" y="181"/>
                  </a:cubicBezTo>
                  <a:cubicBezTo>
                    <a:pt x="95" y="169"/>
                    <a:pt x="86" y="158"/>
                    <a:pt x="78" y="146"/>
                  </a:cubicBezTo>
                  <a:cubicBezTo>
                    <a:pt x="74" y="144"/>
                    <a:pt x="71" y="143"/>
                    <a:pt x="66" y="141"/>
                  </a:cubicBezTo>
                  <a:moveTo>
                    <a:pt x="7" y="0"/>
                  </a:moveTo>
                  <a:cubicBezTo>
                    <a:pt x="5" y="4"/>
                    <a:pt x="2" y="7"/>
                    <a:pt x="1" y="10"/>
                  </a:cubicBezTo>
                  <a:cubicBezTo>
                    <a:pt x="0" y="13"/>
                    <a:pt x="3" y="18"/>
                    <a:pt x="4" y="21"/>
                  </a:cubicBezTo>
                  <a:cubicBezTo>
                    <a:pt x="6" y="30"/>
                    <a:pt x="9" y="38"/>
                    <a:pt x="13" y="46"/>
                  </a:cubicBezTo>
                  <a:cubicBezTo>
                    <a:pt x="8" y="33"/>
                    <a:pt x="7" y="18"/>
                    <a:pt x="8" y="3"/>
                  </a:cubicBezTo>
                  <a:cubicBezTo>
                    <a:pt x="8" y="2"/>
                    <a:pt x="8" y="1"/>
                    <a:pt x="7"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12">
              <a:extLst>
                <a:ext uri="{FF2B5EF4-FFF2-40B4-BE49-F238E27FC236}">
                  <a16:creationId xmlns:a16="http://schemas.microsoft.com/office/drawing/2014/main" id="{ED81C804-DFAD-4A4C-95E8-A2FF633A611A}"/>
                </a:ext>
              </a:extLst>
            </p:cNvPr>
            <p:cNvSpPr>
              <a:spLocks/>
            </p:cNvSpPr>
            <p:nvPr/>
          </p:nvSpPr>
          <p:spPr bwMode="auto">
            <a:xfrm>
              <a:off x="2501" y="1031"/>
              <a:ext cx="339" cy="291"/>
            </a:xfrm>
            <a:custGeom>
              <a:avLst/>
              <a:gdLst>
                <a:gd name="T0" fmla="*/ 2 w 260"/>
                <a:gd name="T1" fmla="*/ 0 h 223"/>
                <a:gd name="T2" fmla="*/ 0 w 260"/>
                <a:gd name="T3" fmla="*/ 2 h 223"/>
                <a:gd name="T4" fmla="*/ 1 w 260"/>
                <a:gd name="T5" fmla="*/ 5 h 223"/>
                <a:gd name="T6" fmla="*/ 6 w 260"/>
                <a:gd name="T7" fmla="*/ 48 h 223"/>
                <a:gd name="T8" fmla="*/ 42 w 260"/>
                <a:gd name="T9" fmla="*/ 106 h 223"/>
                <a:gd name="T10" fmla="*/ 74 w 260"/>
                <a:gd name="T11" fmla="*/ 149 h 223"/>
                <a:gd name="T12" fmla="*/ 71 w 260"/>
                <a:gd name="T13" fmla="*/ 148 h 223"/>
                <a:gd name="T14" fmla="*/ 96 w 260"/>
                <a:gd name="T15" fmla="*/ 183 h 223"/>
                <a:gd name="T16" fmla="*/ 120 w 260"/>
                <a:gd name="T17" fmla="*/ 200 h 223"/>
                <a:gd name="T18" fmla="*/ 183 w 260"/>
                <a:gd name="T19" fmla="*/ 220 h 223"/>
                <a:gd name="T20" fmla="*/ 198 w 260"/>
                <a:gd name="T21" fmla="*/ 223 h 223"/>
                <a:gd name="T22" fmla="*/ 229 w 260"/>
                <a:gd name="T23" fmla="*/ 205 h 223"/>
                <a:gd name="T24" fmla="*/ 260 w 260"/>
                <a:gd name="T25" fmla="*/ 155 h 223"/>
                <a:gd name="T26" fmla="*/ 259 w 260"/>
                <a:gd name="T27" fmla="*/ 154 h 223"/>
                <a:gd name="T28" fmla="*/ 201 w 260"/>
                <a:gd name="T29" fmla="*/ 183 h 223"/>
                <a:gd name="T30" fmla="*/ 178 w 260"/>
                <a:gd name="T31" fmla="*/ 185 h 223"/>
                <a:gd name="T32" fmla="*/ 123 w 260"/>
                <a:gd name="T33" fmla="*/ 166 h 223"/>
                <a:gd name="T34" fmla="*/ 10 w 260"/>
                <a:gd name="T35" fmla="*/ 8 h 223"/>
                <a:gd name="T36" fmla="*/ 2 w 260"/>
                <a:gd name="T3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3">
                  <a:moveTo>
                    <a:pt x="2" y="0"/>
                  </a:moveTo>
                  <a:cubicBezTo>
                    <a:pt x="2" y="1"/>
                    <a:pt x="1" y="1"/>
                    <a:pt x="0" y="2"/>
                  </a:cubicBezTo>
                  <a:cubicBezTo>
                    <a:pt x="1" y="3"/>
                    <a:pt x="1" y="4"/>
                    <a:pt x="1" y="5"/>
                  </a:cubicBezTo>
                  <a:cubicBezTo>
                    <a:pt x="0" y="20"/>
                    <a:pt x="1" y="35"/>
                    <a:pt x="6" y="48"/>
                  </a:cubicBezTo>
                  <a:cubicBezTo>
                    <a:pt x="16" y="69"/>
                    <a:pt x="29" y="87"/>
                    <a:pt x="42" y="106"/>
                  </a:cubicBezTo>
                  <a:cubicBezTo>
                    <a:pt x="51" y="120"/>
                    <a:pt x="62" y="133"/>
                    <a:pt x="74" y="149"/>
                  </a:cubicBezTo>
                  <a:cubicBezTo>
                    <a:pt x="73" y="149"/>
                    <a:pt x="72" y="148"/>
                    <a:pt x="71" y="148"/>
                  </a:cubicBezTo>
                  <a:cubicBezTo>
                    <a:pt x="79" y="160"/>
                    <a:pt x="88" y="171"/>
                    <a:pt x="96" y="183"/>
                  </a:cubicBezTo>
                  <a:cubicBezTo>
                    <a:pt x="102" y="190"/>
                    <a:pt x="111" y="197"/>
                    <a:pt x="120" y="200"/>
                  </a:cubicBezTo>
                  <a:cubicBezTo>
                    <a:pt x="140" y="208"/>
                    <a:pt x="162" y="213"/>
                    <a:pt x="183" y="220"/>
                  </a:cubicBezTo>
                  <a:cubicBezTo>
                    <a:pt x="188" y="222"/>
                    <a:pt x="193" y="223"/>
                    <a:pt x="198" y="223"/>
                  </a:cubicBezTo>
                  <a:cubicBezTo>
                    <a:pt x="210" y="223"/>
                    <a:pt x="221" y="217"/>
                    <a:pt x="229" y="205"/>
                  </a:cubicBezTo>
                  <a:cubicBezTo>
                    <a:pt x="240" y="189"/>
                    <a:pt x="250" y="172"/>
                    <a:pt x="260" y="155"/>
                  </a:cubicBezTo>
                  <a:cubicBezTo>
                    <a:pt x="260" y="155"/>
                    <a:pt x="259" y="155"/>
                    <a:pt x="259" y="154"/>
                  </a:cubicBezTo>
                  <a:cubicBezTo>
                    <a:pt x="243" y="170"/>
                    <a:pt x="223" y="179"/>
                    <a:pt x="201" y="183"/>
                  </a:cubicBezTo>
                  <a:cubicBezTo>
                    <a:pt x="194" y="185"/>
                    <a:pt x="186" y="185"/>
                    <a:pt x="178" y="185"/>
                  </a:cubicBezTo>
                  <a:cubicBezTo>
                    <a:pt x="158" y="185"/>
                    <a:pt x="139" y="179"/>
                    <a:pt x="123" y="166"/>
                  </a:cubicBezTo>
                  <a:cubicBezTo>
                    <a:pt x="73" y="122"/>
                    <a:pt x="38" y="67"/>
                    <a:pt x="10" y="8"/>
                  </a:cubicBezTo>
                  <a:cubicBezTo>
                    <a:pt x="9" y="5"/>
                    <a:pt x="5" y="2"/>
                    <a:pt x="2" y="0"/>
                  </a:cubicBezTo>
                </a:path>
              </a:pathLst>
            </a:custGeom>
            <a:solidFill>
              <a:srgbClr val="EB9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13">
              <a:extLst>
                <a:ext uri="{FF2B5EF4-FFF2-40B4-BE49-F238E27FC236}">
                  <a16:creationId xmlns:a16="http://schemas.microsoft.com/office/drawing/2014/main" id="{AAE5C9E3-AFEE-4FC8-A3A8-872F08EE9DFC}"/>
                </a:ext>
              </a:extLst>
            </p:cNvPr>
            <p:cNvSpPr>
              <a:spLocks/>
            </p:cNvSpPr>
            <p:nvPr/>
          </p:nvSpPr>
          <p:spPr bwMode="auto">
            <a:xfrm>
              <a:off x="3051" y="1432"/>
              <a:ext cx="112" cy="39"/>
            </a:xfrm>
            <a:custGeom>
              <a:avLst/>
              <a:gdLst>
                <a:gd name="T0" fmla="*/ 0 w 86"/>
                <a:gd name="T1" fmla="*/ 0 h 30"/>
                <a:gd name="T2" fmla="*/ 18 w 86"/>
                <a:gd name="T3" fmla="*/ 16 h 30"/>
                <a:gd name="T4" fmla="*/ 37 w 86"/>
                <a:gd name="T5" fmla="*/ 20 h 30"/>
                <a:gd name="T6" fmla="*/ 62 w 86"/>
                <a:gd name="T7" fmla="*/ 30 h 30"/>
                <a:gd name="T8" fmla="*/ 76 w 86"/>
                <a:gd name="T9" fmla="*/ 29 h 30"/>
                <a:gd name="T10" fmla="*/ 86 w 86"/>
                <a:gd name="T11" fmla="*/ 27 h 30"/>
                <a:gd name="T12" fmla="*/ 82 w 86"/>
                <a:gd name="T13" fmla="*/ 19 h 30"/>
                <a:gd name="T14" fmla="*/ 49 w 86"/>
                <a:gd name="T15" fmla="*/ 14 h 30"/>
                <a:gd name="T16" fmla="*/ 0 w 8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0">
                  <a:moveTo>
                    <a:pt x="0" y="0"/>
                  </a:moveTo>
                  <a:cubicBezTo>
                    <a:pt x="1" y="11"/>
                    <a:pt x="7" y="16"/>
                    <a:pt x="18" y="16"/>
                  </a:cubicBezTo>
                  <a:cubicBezTo>
                    <a:pt x="24" y="16"/>
                    <a:pt x="33" y="17"/>
                    <a:pt x="37" y="20"/>
                  </a:cubicBezTo>
                  <a:cubicBezTo>
                    <a:pt x="44" y="28"/>
                    <a:pt x="53" y="30"/>
                    <a:pt x="62" y="30"/>
                  </a:cubicBezTo>
                  <a:cubicBezTo>
                    <a:pt x="67" y="30"/>
                    <a:pt x="71" y="30"/>
                    <a:pt x="76" y="29"/>
                  </a:cubicBezTo>
                  <a:cubicBezTo>
                    <a:pt x="79" y="28"/>
                    <a:pt x="82" y="27"/>
                    <a:pt x="86" y="27"/>
                  </a:cubicBezTo>
                  <a:cubicBezTo>
                    <a:pt x="84" y="24"/>
                    <a:pt x="83" y="21"/>
                    <a:pt x="82" y="19"/>
                  </a:cubicBezTo>
                  <a:cubicBezTo>
                    <a:pt x="71" y="17"/>
                    <a:pt x="60" y="16"/>
                    <a:pt x="49" y="14"/>
                  </a:cubicBezTo>
                  <a:cubicBezTo>
                    <a:pt x="32" y="12"/>
                    <a:pt x="15" y="8"/>
                    <a:pt x="0"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14">
              <a:extLst>
                <a:ext uri="{FF2B5EF4-FFF2-40B4-BE49-F238E27FC236}">
                  <a16:creationId xmlns:a16="http://schemas.microsoft.com/office/drawing/2014/main" id="{69EAF91B-9BCE-466A-9302-97A544BDEEDD}"/>
                </a:ext>
              </a:extLst>
            </p:cNvPr>
            <p:cNvSpPr>
              <a:spLocks noEditPoints="1"/>
            </p:cNvSpPr>
            <p:nvPr/>
          </p:nvSpPr>
          <p:spPr bwMode="auto">
            <a:xfrm>
              <a:off x="3158" y="1324"/>
              <a:ext cx="107" cy="143"/>
            </a:xfrm>
            <a:custGeom>
              <a:avLst/>
              <a:gdLst>
                <a:gd name="T0" fmla="*/ 0 w 82"/>
                <a:gd name="T1" fmla="*/ 102 h 110"/>
                <a:gd name="T2" fmla="*/ 4 w 82"/>
                <a:gd name="T3" fmla="*/ 110 h 110"/>
                <a:gd name="T4" fmla="*/ 20 w 82"/>
                <a:gd name="T5" fmla="*/ 106 h 110"/>
                <a:gd name="T6" fmla="*/ 16 w 82"/>
                <a:gd name="T7" fmla="*/ 105 h 110"/>
                <a:gd name="T8" fmla="*/ 0 w 82"/>
                <a:gd name="T9" fmla="*/ 102 h 110"/>
                <a:gd name="T10" fmla="*/ 72 w 82"/>
                <a:gd name="T11" fmla="*/ 0 h 110"/>
                <a:gd name="T12" fmla="*/ 71 w 82"/>
                <a:gd name="T13" fmla="*/ 0 h 110"/>
                <a:gd name="T14" fmla="*/ 68 w 82"/>
                <a:gd name="T15" fmla="*/ 2 h 110"/>
                <a:gd name="T16" fmla="*/ 70 w 82"/>
                <a:gd name="T17" fmla="*/ 6 h 110"/>
                <a:gd name="T18" fmla="*/ 69 w 82"/>
                <a:gd name="T19" fmla="*/ 47 h 110"/>
                <a:gd name="T20" fmla="*/ 45 w 82"/>
                <a:gd name="T21" fmla="*/ 91 h 110"/>
                <a:gd name="T22" fmla="*/ 41 w 82"/>
                <a:gd name="T23" fmla="*/ 96 h 110"/>
                <a:gd name="T24" fmla="*/ 48 w 82"/>
                <a:gd name="T25" fmla="*/ 92 h 110"/>
                <a:gd name="T26" fmla="*/ 76 w 82"/>
                <a:gd name="T27" fmla="*/ 45 h 110"/>
                <a:gd name="T28" fmla="*/ 81 w 82"/>
                <a:gd name="T29" fmla="*/ 14 h 110"/>
                <a:gd name="T30" fmla="*/ 72 w 82"/>
                <a:gd name="T3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10">
                  <a:moveTo>
                    <a:pt x="0" y="102"/>
                  </a:moveTo>
                  <a:cubicBezTo>
                    <a:pt x="1" y="104"/>
                    <a:pt x="2" y="107"/>
                    <a:pt x="4" y="110"/>
                  </a:cubicBezTo>
                  <a:cubicBezTo>
                    <a:pt x="9" y="108"/>
                    <a:pt x="14" y="107"/>
                    <a:pt x="20" y="106"/>
                  </a:cubicBezTo>
                  <a:cubicBezTo>
                    <a:pt x="18" y="105"/>
                    <a:pt x="17" y="105"/>
                    <a:pt x="16" y="105"/>
                  </a:cubicBezTo>
                  <a:cubicBezTo>
                    <a:pt x="11" y="104"/>
                    <a:pt x="5" y="103"/>
                    <a:pt x="0" y="102"/>
                  </a:cubicBezTo>
                  <a:moveTo>
                    <a:pt x="72" y="0"/>
                  </a:moveTo>
                  <a:cubicBezTo>
                    <a:pt x="72" y="0"/>
                    <a:pt x="72" y="0"/>
                    <a:pt x="71" y="0"/>
                  </a:cubicBezTo>
                  <a:cubicBezTo>
                    <a:pt x="70" y="0"/>
                    <a:pt x="69" y="1"/>
                    <a:pt x="68" y="2"/>
                  </a:cubicBezTo>
                  <a:cubicBezTo>
                    <a:pt x="69" y="4"/>
                    <a:pt x="69" y="5"/>
                    <a:pt x="70" y="6"/>
                  </a:cubicBezTo>
                  <a:cubicBezTo>
                    <a:pt x="76" y="20"/>
                    <a:pt x="76" y="34"/>
                    <a:pt x="69" y="47"/>
                  </a:cubicBezTo>
                  <a:cubicBezTo>
                    <a:pt x="61" y="62"/>
                    <a:pt x="53" y="77"/>
                    <a:pt x="45" y="91"/>
                  </a:cubicBezTo>
                  <a:cubicBezTo>
                    <a:pt x="44" y="93"/>
                    <a:pt x="43" y="95"/>
                    <a:pt x="41" y="96"/>
                  </a:cubicBezTo>
                  <a:cubicBezTo>
                    <a:pt x="44" y="95"/>
                    <a:pt x="46" y="94"/>
                    <a:pt x="48" y="92"/>
                  </a:cubicBezTo>
                  <a:cubicBezTo>
                    <a:pt x="61" y="81"/>
                    <a:pt x="68" y="61"/>
                    <a:pt x="76" y="45"/>
                  </a:cubicBezTo>
                  <a:cubicBezTo>
                    <a:pt x="80" y="36"/>
                    <a:pt x="80" y="24"/>
                    <a:pt x="81" y="14"/>
                  </a:cubicBezTo>
                  <a:cubicBezTo>
                    <a:pt x="82" y="8"/>
                    <a:pt x="80" y="0"/>
                    <a:pt x="72" y="0"/>
                  </a:cubicBezTo>
                </a:path>
              </a:pathLst>
            </a:custGeom>
            <a:solidFill>
              <a:srgbClr val="EB9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15">
              <a:extLst>
                <a:ext uri="{FF2B5EF4-FFF2-40B4-BE49-F238E27FC236}">
                  <a16:creationId xmlns:a16="http://schemas.microsoft.com/office/drawing/2014/main" id="{3D010831-74EA-4595-8F67-43CE9F8A47CA}"/>
                </a:ext>
              </a:extLst>
            </p:cNvPr>
            <p:cNvSpPr>
              <a:spLocks/>
            </p:cNvSpPr>
            <p:nvPr/>
          </p:nvSpPr>
          <p:spPr bwMode="auto">
            <a:xfrm>
              <a:off x="3049" y="1326"/>
              <a:ext cx="208" cy="136"/>
            </a:xfrm>
            <a:custGeom>
              <a:avLst/>
              <a:gdLst>
                <a:gd name="T0" fmla="*/ 151 w 159"/>
                <a:gd name="T1" fmla="*/ 0 h 104"/>
                <a:gd name="T2" fmla="*/ 145 w 159"/>
                <a:gd name="T3" fmla="*/ 10 h 104"/>
                <a:gd name="T4" fmla="*/ 143 w 159"/>
                <a:gd name="T5" fmla="*/ 25 h 104"/>
                <a:gd name="T6" fmla="*/ 86 w 159"/>
                <a:gd name="T7" fmla="*/ 83 h 104"/>
                <a:gd name="T8" fmla="*/ 80 w 159"/>
                <a:gd name="T9" fmla="*/ 83 h 104"/>
                <a:gd name="T10" fmla="*/ 25 w 159"/>
                <a:gd name="T11" fmla="*/ 78 h 104"/>
                <a:gd name="T12" fmla="*/ 16 w 159"/>
                <a:gd name="T13" fmla="*/ 77 h 104"/>
                <a:gd name="T14" fmla="*/ 0 w 159"/>
                <a:gd name="T15" fmla="*/ 78 h 104"/>
                <a:gd name="T16" fmla="*/ 1 w 159"/>
                <a:gd name="T17" fmla="*/ 81 h 104"/>
                <a:gd name="T18" fmla="*/ 50 w 159"/>
                <a:gd name="T19" fmla="*/ 95 h 104"/>
                <a:gd name="T20" fmla="*/ 83 w 159"/>
                <a:gd name="T21" fmla="*/ 100 h 104"/>
                <a:gd name="T22" fmla="*/ 99 w 159"/>
                <a:gd name="T23" fmla="*/ 103 h 104"/>
                <a:gd name="T24" fmla="*/ 103 w 159"/>
                <a:gd name="T25" fmla="*/ 104 h 104"/>
                <a:gd name="T26" fmla="*/ 124 w 159"/>
                <a:gd name="T27" fmla="*/ 94 h 104"/>
                <a:gd name="T28" fmla="*/ 128 w 159"/>
                <a:gd name="T29" fmla="*/ 89 h 104"/>
                <a:gd name="T30" fmla="*/ 152 w 159"/>
                <a:gd name="T31" fmla="*/ 45 h 104"/>
                <a:gd name="T32" fmla="*/ 153 w 159"/>
                <a:gd name="T33" fmla="*/ 4 h 104"/>
                <a:gd name="T34" fmla="*/ 151 w 159"/>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04">
                  <a:moveTo>
                    <a:pt x="151" y="0"/>
                  </a:moveTo>
                  <a:cubicBezTo>
                    <a:pt x="149" y="3"/>
                    <a:pt x="146" y="7"/>
                    <a:pt x="145" y="10"/>
                  </a:cubicBezTo>
                  <a:cubicBezTo>
                    <a:pt x="143" y="14"/>
                    <a:pt x="143" y="20"/>
                    <a:pt x="143" y="25"/>
                  </a:cubicBezTo>
                  <a:cubicBezTo>
                    <a:pt x="141" y="50"/>
                    <a:pt x="120" y="83"/>
                    <a:pt x="86" y="83"/>
                  </a:cubicBezTo>
                  <a:cubicBezTo>
                    <a:pt x="84" y="83"/>
                    <a:pt x="82" y="83"/>
                    <a:pt x="80" y="83"/>
                  </a:cubicBezTo>
                  <a:cubicBezTo>
                    <a:pt x="62" y="81"/>
                    <a:pt x="43" y="79"/>
                    <a:pt x="25" y="78"/>
                  </a:cubicBezTo>
                  <a:cubicBezTo>
                    <a:pt x="22" y="77"/>
                    <a:pt x="19" y="77"/>
                    <a:pt x="16" y="77"/>
                  </a:cubicBezTo>
                  <a:cubicBezTo>
                    <a:pt x="11" y="77"/>
                    <a:pt x="6" y="78"/>
                    <a:pt x="0" y="78"/>
                  </a:cubicBezTo>
                  <a:cubicBezTo>
                    <a:pt x="0" y="79"/>
                    <a:pt x="1" y="80"/>
                    <a:pt x="1" y="81"/>
                  </a:cubicBezTo>
                  <a:cubicBezTo>
                    <a:pt x="16" y="89"/>
                    <a:pt x="33" y="93"/>
                    <a:pt x="50" y="95"/>
                  </a:cubicBezTo>
                  <a:cubicBezTo>
                    <a:pt x="61" y="97"/>
                    <a:pt x="72" y="98"/>
                    <a:pt x="83" y="100"/>
                  </a:cubicBezTo>
                  <a:cubicBezTo>
                    <a:pt x="88" y="101"/>
                    <a:pt x="94" y="102"/>
                    <a:pt x="99" y="103"/>
                  </a:cubicBezTo>
                  <a:cubicBezTo>
                    <a:pt x="100" y="103"/>
                    <a:pt x="101" y="103"/>
                    <a:pt x="103" y="104"/>
                  </a:cubicBezTo>
                  <a:cubicBezTo>
                    <a:pt x="110" y="101"/>
                    <a:pt x="118" y="98"/>
                    <a:pt x="124" y="94"/>
                  </a:cubicBezTo>
                  <a:cubicBezTo>
                    <a:pt x="126" y="93"/>
                    <a:pt x="127" y="91"/>
                    <a:pt x="128" y="89"/>
                  </a:cubicBezTo>
                  <a:cubicBezTo>
                    <a:pt x="136" y="75"/>
                    <a:pt x="144" y="60"/>
                    <a:pt x="152" y="45"/>
                  </a:cubicBezTo>
                  <a:cubicBezTo>
                    <a:pt x="159" y="32"/>
                    <a:pt x="159" y="18"/>
                    <a:pt x="153" y="4"/>
                  </a:cubicBezTo>
                  <a:cubicBezTo>
                    <a:pt x="152" y="3"/>
                    <a:pt x="152" y="2"/>
                    <a:pt x="151" y="0"/>
                  </a:cubicBezTo>
                </a:path>
              </a:pathLst>
            </a:custGeom>
            <a:solidFill>
              <a:srgbClr val="EB9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16">
              <a:extLst>
                <a:ext uri="{FF2B5EF4-FFF2-40B4-BE49-F238E27FC236}">
                  <a16:creationId xmlns:a16="http://schemas.microsoft.com/office/drawing/2014/main" id="{DD52DE33-ED48-4E4C-853D-BF264543D065}"/>
                </a:ext>
              </a:extLst>
            </p:cNvPr>
            <p:cNvSpPr>
              <a:spLocks/>
            </p:cNvSpPr>
            <p:nvPr/>
          </p:nvSpPr>
          <p:spPr bwMode="auto">
            <a:xfrm>
              <a:off x="2677" y="1708"/>
              <a:ext cx="27" cy="43"/>
            </a:xfrm>
            <a:custGeom>
              <a:avLst/>
              <a:gdLst>
                <a:gd name="T0" fmla="*/ 11 w 21"/>
                <a:gd name="T1" fmla="*/ 0 h 33"/>
                <a:gd name="T2" fmla="*/ 10 w 21"/>
                <a:gd name="T3" fmla="*/ 33 h 33"/>
                <a:gd name="T4" fmla="*/ 11 w 21"/>
                <a:gd name="T5" fmla="*/ 0 h 33"/>
              </a:gdLst>
              <a:ahLst/>
              <a:cxnLst>
                <a:cxn ang="0">
                  <a:pos x="T0" y="T1"/>
                </a:cxn>
                <a:cxn ang="0">
                  <a:pos x="T2" y="T3"/>
                </a:cxn>
                <a:cxn ang="0">
                  <a:pos x="T4" y="T5"/>
                </a:cxn>
              </a:cxnLst>
              <a:rect l="0" t="0" r="r" b="b"/>
              <a:pathLst>
                <a:path w="21" h="33">
                  <a:moveTo>
                    <a:pt x="11" y="0"/>
                  </a:moveTo>
                  <a:cubicBezTo>
                    <a:pt x="0" y="16"/>
                    <a:pt x="0" y="24"/>
                    <a:pt x="10" y="33"/>
                  </a:cubicBezTo>
                  <a:cubicBezTo>
                    <a:pt x="7" y="21"/>
                    <a:pt x="21" y="12"/>
                    <a:pt x="11" y="0"/>
                  </a:cubicBezTo>
                </a:path>
              </a:pathLst>
            </a:custGeom>
            <a:solidFill>
              <a:srgbClr val="EBD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7">
              <a:extLst>
                <a:ext uri="{FF2B5EF4-FFF2-40B4-BE49-F238E27FC236}">
                  <a16:creationId xmlns:a16="http://schemas.microsoft.com/office/drawing/2014/main" id="{F7B609C9-08A2-4876-8693-6D5F7BE73C03}"/>
                </a:ext>
              </a:extLst>
            </p:cNvPr>
            <p:cNvSpPr>
              <a:spLocks/>
            </p:cNvSpPr>
            <p:nvPr/>
          </p:nvSpPr>
          <p:spPr bwMode="auto">
            <a:xfrm>
              <a:off x="2704" y="955"/>
              <a:ext cx="377" cy="175"/>
            </a:xfrm>
            <a:custGeom>
              <a:avLst/>
              <a:gdLst>
                <a:gd name="T0" fmla="*/ 0 w 288"/>
                <a:gd name="T1" fmla="*/ 2 h 134"/>
                <a:gd name="T2" fmla="*/ 18 w 288"/>
                <a:gd name="T3" fmla="*/ 0 h 134"/>
                <a:gd name="T4" fmla="*/ 181 w 288"/>
                <a:gd name="T5" fmla="*/ 25 h 134"/>
                <a:gd name="T6" fmla="*/ 274 w 288"/>
                <a:gd name="T7" fmla="*/ 89 h 134"/>
                <a:gd name="T8" fmla="*/ 286 w 288"/>
                <a:gd name="T9" fmla="*/ 118 h 134"/>
                <a:gd name="T10" fmla="*/ 278 w 288"/>
                <a:gd name="T11" fmla="*/ 128 h 134"/>
                <a:gd name="T12" fmla="*/ 265 w 288"/>
                <a:gd name="T13" fmla="*/ 127 h 134"/>
                <a:gd name="T14" fmla="*/ 194 w 288"/>
                <a:gd name="T15" fmla="*/ 129 h 134"/>
                <a:gd name="T16" fmla="*/ 128 w 288"/>
                <a:gd name="T17" fmla="*/ 112 h 134"/>
                <a:gd name="T18" fmla="*/ 5 w 288"/>
                <a:gd name="T19" fmla="*/ 8 h 134"/>
                <a:gd name="T20" fmla="*/ 0 w 288"/>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34">
                  <a:moveTo>
                    <a:pt x="0" y="2"/>
                  </a:moveTo>
                  <a:cubicBezTo>
                    <a:pt x="7" y="1"/>
                    <a:pt x="13" y="0"/>
                    <a:pt x="18" y="0"/>
                  </a:cubicBezTo>
                  <a:cubicBezTo>
                    <a:pt x="74" y="0"/>
                    <a:pt x="128" y="8"/>
                    <a:pt x="181" y="25"/>
                  </a:cubicBezTo>
                  <a:cubicBezTo>
                    <a:pt x="218" y="37"/>
                    <a:pt x="249" y="59"/>
                    <a:pt x="274" y="89"/>
                  </a:cubicBezTo>
                  <a:cubicBezTo>
                    <a:pt x="280" y="97"/>
                    <a:pt x="283" y="108"/>
                    <a:pt x="286" y="118"/>
                  </a:cubicBezTo>
                  <a:cubicBezTo>
                    <a:pt x="288" y="124"/>
                    <a:pt x="285" y="128"/>
                    <a:pt x="278" y="128"/>
                  </a:cubicBezTo>
                  <a:cubicBezTo>
                    <a:pt x="274" y="128"/>
                    <a:pt x="269" y="128"/>
                    <a:pt x="265" y="127"/>
                  </a:cubicBezTo>
                  <a:cubicBezTo>
                    <a:pt x="241" y="122"/>
                    <a:pt x="218" y="124"/>
                    <a:pt x="194" y="129"/>
                  </a:cubicBezTo>
                  <a:cubicBezTo>
                    <a:pt x="170" y="134"/>
                    <a:pt x="148" y="130"/>
                    <a:pt x="128" y="112"/>
                  </a:cubicBezTo>
                  <a:cubicBezTo>
                    <a:pt x="88" y="77"/>
                    <a:pt x="46" y="43"/>
                    <a:pt x="5" y="8"/>
                  </a:cubicBezTo>
                  <a:cubicBezTo>
                    <a:pt x="4" y="7"/>
                    <a:pt x="3" y="5"/>
                    <a:pt x="0" y="2"/>
                  </a:cubicBezTo>
                  <a:close/>
                </a:path>
              </a:pathLst>
            </a:custGeom>
            <a:solidFill>
              <a:srgbClr val="FFC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18">
              <a:extLst>
                <a:ext uri="{FF2B5EF4-FFF2-40B4-BE49-F238E27FC236}">
                  <a16:creationId xmlns:a16="http://schemas.microsoft.com/office/drawing/2014/main" id="{59AD0D23-6763-4E24-BA00-DD654690D481}"/>
                </a:ext>
              </a:extLst>
            </p:cNvPr>
            <p:cNvSpPr>
              <a:spLocks/>
            </p:cNvSpPr>
            <p:nvPr/>
          </p:nvSpPr>
          <p:spPr bwMode="auto">
            <a:xfrm>
              <a:off x="1846" y="2329"/>
              <a:ext cx="861" cy="322"/>
            </a:xfrm>
            <a:custGeom>
              <a:avLst/>
              <a:gdLst>
                <a:gd name="T0" fmla="*/ 414 w 659"/>
                <a:gd name="T1" fmla="*/ 110 h 247"/>
                <a:gd name="T2" fmla="*/ 414 w 659"/>
                <a:gd name="T3" fmla="*/ 78 h 247"/>
                <a:gd name="T4" fmla="*/ 420 w 659"/>
                <a:gd name="T5" fmla="*/ 88 h 247"/>
                <a:gd name="T6" fmla="*/ 479 w 659"/>
                <a:gd name="T7" fmla="*/ 135 h 247"/>
                <a:gd name="T8" fmla="*/ 599 w 659"/>
                <a:gd name="T9" fmla="*/ 187 h 247"/>
                <a:gd name="T10" fmla="*/ 659 w 659"/>
                <a:gd name="T11" fmla="*/ 194 h 247"/>
                <a:gd name="T12" fmla="*/ 636 w 659"/>
                <a:gd name="T13" fmla="*/ 247 h 247"/>
                <a:gd name="T14" fmla="*/ 632 w 659"/>
                <a:gd name="T15" fmla="*/ 242 h 247"/>
                <a:gd name="T16" fmla="*/ 589 w 659"/>
                <a:gd name="T17" fmla="*/ 208 h 247"/>
                <a:gd name="T18" fmla="*/ 448 w 659"/>
                <a:gd name="T19" fmla="*/ 149 h 247"/>
                <a:gd name="T20" fmla="*/ 365 w 659"/>
                <a:gd name="T21" fmla="*/ 132 h 247"/>
                <a:gd name="T22" fmla="*/ 156 w 659"/>
                <a:gd name="T23" fmla="*/ 94 h 247"/>
                <a:gd name="T24" fmla="*/ 12 w 659"/>
                <a:gd name="T25" fmla="*/ 89 h 247"/>
                <a:gd name="T26" fmla="*/ 0 w 659"/>
                <a:gd name="T27" fmla="*/ 88 h 247"/>
                <a:gd name="T28" fmla="*/ 18 w 659"/>
                <a:gd name="T29" fmla="*/ 73 h 247"/>
                <a:gd name="T30" fmla="*/ 27 w 659"/>
                <a:gd name="T31" fmla="*/ 33 h 247"/>
                <a:gd name="T32" fmla="*/ 14 w 659"/>
                <a:gd name="T33" fmla="*/ 2 h 247"/>
                <a:gd name="T34" fmla="*/ 17 w 659"/>
                <a:gd name="T35" fmla="*/ 0 h 247"/>
                <a:gd name="T36" fmla="*/ 24 w 659"/>
                <a:gd name="T37" fmla="*/ 5 h 247"/>
                <a:gd name="T38" fmla="*/ 122 w 659"/>
                <a:gd name="T39" fmla="*/ 69 h 247"/>
                <a:gd name="T40" fmla="*/ 410 w 659"/>
                <a:gd name="T41" fmla="*/ 111 h 247"/>
                <a:gd name="T42" fmla="*/ 414 w 659"/>
                <a:gd name="T43" fmla="*/ 11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9" h="247">
                  <a:moveTo>
                    <a:pt x="414" y="110"/>
                  </a:moveTo>
                  <a:cubicBezTo>
                    <a:pt x="409" y="84"/>
                    <a:pt x="409" y="84"/>
                    <a:pt x="414" y="78"/>
                  </a:cubicBezTo>
                  <a:cubicBezTo>
                    <a:pt x="416" y="81"/>
                    <a:pt x="418" y="84"/>
                    <a:pt x="420" y="88"/>
                  </a:cubicBezTo>
                  <a:cubicBezTo>
                    <a:pt x="434" y="111"/>
                    <a:pt x="454" y="125"/>
                    <a:pt x="479" y="135"/>
                  </a:cubicBezTo>
                  <a:cubicBezTo>
                    <a:pt x="520" y="150"/>
                    <a:pt x="559" y="169"/>
                    <a:pt x="599" y="187"/>
                  </a:cubicBezTo>
                  <a:cubicBezTo>
                    <a:pt x="619" y="196"/>
                    <a:pt x="640" y="199"/>
                    <a:pt x="659" y="194"/>
                  </a:cubicBezTo>
                  <a:cubicBezTo>
                    <a:pt x="651" y="211"/>
                    <a:pt x="644" y="229"/>
                    <a:pt x="636" y="247"/>
                  </a:cubicBezTo>
                  <a:cubicBezTo>
                    <a:pt x="636" y="247"/>
                    <a:pt x="633" y="245"/>
                    <a:pt x="632" y="242"/>
                  </a:cubicBezTo>
                  <a:cubicBezTo>
                    <a:pt x="622" y="225"/>
                    <a:pt x="607" y="215"/>
                    <a:pt x="589" y="208"/>
                  </a:cubicBezTo>
                  <a:cubicBezTo>
                    <a:pt x="542" y="188"/>
                    <a:pt x="496" y="166"/>
                    <a:pt x="448" y="149"/>
                  </a:cubicBezTo>
                  <a:cubicBezTo>
                    <a:pt x="422" y="139"/>
                    <a:pt x="393" y="135"/>
                    <a:pt x="365" y="132"/>
                  </a:cubicBezTo>
                  <a:cubicBezTo>
                    <a:pt x="294" y="125"/>
                    <a:pt x="224" y="113"/>
                    <a:pt x="156" y="94"/>
                  </a:cubicBezTo>
                  <a:cubicBezTo>
                    <a:pt x="108" y="81"/>
                    <a:pt x="60" y="77"/>
                    <a:pt x="12" y="89"/>
                  </a:cubicBezTo>
                  <a:cubicBezTo>
                    <a:pt x="8" y="90"/>
                    <a:pt x="5" y="90"/>
                    <a:pt x="0" y="88"/>
                  </a:cubicBezTo>
                  <a:cubicBezTo>
                    <a:pt x="6" y="83"/>
                    <a:pt x="12" y="78"/>
                    <a:pt x="18" y="73"/>
                  </a:cubicBezTo>
                  <a:cubicBezTo>
                    <a:pt x="33" y="60"/>
                    <a:pt x="35" y="51"/>
                    <a:pt x="27" y="33"/>
                  </a:cubicBezTo>
                  <a:cubicBezTo>
                    <a:pt x="22" y="22"/>
                    <a:pt x="18" y="12"/>
                    <a:pt x="14" y="2"/>
                  </a:cubicBezTo>
                  <a:cubicBezTo>
                    <a:pt x="15" y="1"/>
                    <a:pt x="16" y="0"/>
                    <a:pt x="17" y="0"/>
                  </a:cubicBezTo>
                  <a:cubicBezTo>
                    <a:pt x="19" y="1"/>
                    <a:pt x="22" y="3"/>
                    <a:pt x="24" y="5"/>
                  </a:cubicBezTo>
                  <a:cubicBezTo>
                    <a:pt x="49" y="38"/>
                    <a:pt x="84" y="57"/>
                    <a:pt x="122" y="69"/>
                  </a:cubicBezTo>
                  <a:cubicBezTo>
                    <a:pt x="216" y="98"/>
                    <a:pt x="312" y="114"/>
                    <a:pt x="410" y="111"/>
                  </a:cubicBezTo>
                  <a:cubicBezTo>
                    <a:pt x="411" y="111"/>
                    <a:pt x="413" y="110"/>
                    <a:pt x="414" y="110"/>
                  </a:cubicBezTo>
                  <a:close/>
                </a:path>
              </a:pathLst>
            </a:custGeom>
            <a:solidFill>
              <a:srgbClr val="8C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19">
              <a:extLst>
                <a:ext uri="{FF2B5EF4-FFF2-40B4-BE49-F238E27FC236}">
                  <a16:creationId xmlns:a16="http://schemas.microsoft.com/office/drawing/2014/main" id="{06B5AB46-1949-42C8-822B-7CEA45AF175C}"/>
                </a:ext>
              </a:extLst>
            </p:cNvPr>
            <p:cNvSpPr>
              <a:spLocks/>
            </p:cNvSpPr>
            <p:nvPr/>
          </p:nvSpPr>
          <p:spPr bwMode="auto">
            <a:xfrm>
              <a:off x="3509" y="1735"/>
              <a:ext cx="130" cy="280"/>
            </a:xfrm>
            <a:custGeom>
              <a:avLst/>
              <a:gdLst>
                <a:gd name="T0" fmla="*/ 70 w 99"/>
                <a:gd name="T1" fmla="*/ 214 h 214"/>
                <a:gd name="T2" fmla="*/ 0 w 99"/>
                <a:gd name="T3" fmla="*/ 34 h 214"/>
                <a:gd name="T4" fmla="*/ 42 w 99"/>
                <a:gd name="T5" fmla="*/ 0 h 214"/>
                <a:gd name="T6" fmla="*/ 44 w 99"/>
                <a:gd name="T7" fmla="*/ 1 h 214"/>
                <a:gd name="T8" fmla="*/ 32 w 99"/>
                <a:gd name="T9" fmla="*/ 33 h 214"/>
                <a:gd name="T10" fmla="*/ 37 w 99"/>
                <a:gd name="T11" fmla="*/ 60 h 214"/>
                <a:gd name="T12" fmla="*/ 87 w 99"/>
                <a:gd name="T13" fmla="*/ 159 h 214"/>
                <a:gd name="T14" fmla="*/ 93 w 99"/>
                <a:gd name="T15" fmla="*/ 181 h 214"/>
                <a:gd name="T16" fmla="*/ 85 w 99"/>
                <a:gd name="T17" fmla="*/ 204 h 214"/>
                <a:gd name="T18" fmla="*/ 70 w 99"/>
                <a:gd name="T19"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214">
                  <a:moveTo>
                    <a:pt x="70" y="214"/>
                  </a:moveTo>
                  <a:cubicBezTo>
                    <a:pt x="72" y="142"/>
                    <a:pt x="45" y="85"/>
                    <a:pt x="0" y="34"/>
                  </a:cubicBezTo>
                  <a:cubicBezTo>
                    <a:pt x="14" y="22"/>
                    <a:pt x="28" y="11"/>
                    <a:pt x="42" y="0"/>
                  </a:cubicBezTo>
                  <a:cubicBezTo>
                    <a:pt x="43" y="0"/>
                    <a:pt x="43" y="1"/>
                    <a:pt x="44" y="1"/>
                  </a:cubicBezTo>
                  <a:cubicBezTo>
                    <a:pt x="40" y="12"/>
                    <a:pt x="36" y="23"/>
                    <a:pt x="32" y="33"/>
                  </a:cubicBezTo>
                  <a:cubicBezTo>
                    <a:pt x="27" y="44"/>
                    <a:pt x="29" y="52"/>
                    <a:pt x="37" y="60"/>
                  </a:cubicBezTo>
                  <a:cubicBezTo>
                    <a:pt x="63" y="89"/>
                    <a:pt x="78" y="122"/>
                    <a:pt x="87" y="159"/>
                  </a:cubicBezTo>
                  <a:cubicBezTo>
                    <a:pt x="89" y="166"/>
                    <a:pt x="90" y="174"/>
                    <a:pt x="93" y="181"/>
                  </a:cubicBezTo>
                  <a:cubicBezTo>
                    <a:pt x="99" y="192"/>
                    <a:pt x="96" y="199"/>
                    <a:pt x="85" y="204"/>
                  </a:cubicBezTo>
                  <a:cubicBezTo>
                    <a:pt x="81" y="206"/>
                    <a:pt x="77" y="210"/>
                    <a:pt x="70" y="214"/>
                  </a:cubicBez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0">
              <a:extLst>
                <a:ext uri="{FF2B5EF4-FFF2-40B4-BE49-F238E27FC236}">
                  <a16:creationId xmlns:a16="http://schemas.microsoft.com/office/drawing/2014/main" id="{DBF4ABF6-9CEB-4FAB-B4A5-02076953C400}"/>
                </a:ext>
              </a:extLst>
            </p:cNvPr>
            <p:cNvSpPr>
              <a:spLocks/>
            </p:cNvSpPr>
            <p:nvPr/>
          </p:nvSpPr>
          <p:spPr bwMode="auto">
            <a:xfrm>
              <a:off x="1970" y="1034"/>
              <a:ext cx="39" cy="34"/>
            </a:xfrm>
            <a:custGeom>
              <a:avLst/>
              <a:gdLst>
                <a:gd name="T0" fmla="*/ 22 w 30"/>
                <a:gd name="T1" fmla="*/ 5 h 26"/>
                <a:gd name="T2" fmla="*/ 21 w 30"/>
                <a:gd name="T3" fmla="*/ 5 h 26"/>
                <a:gd name="T4" fmla="*/ 19 w 30"/>
                <a:gd name="T5" fmla="*/ 4 h 26"/>
                <a:gd name="T6" fmla="*/ 4 w 30"/>
                <a:gd name="T7" fmla="*/ 4 h 26"/>
                <a:gd name="T8" fmla="*/ 4 w 30"/>
                <a:gd name="T9" fmla="*/ 19 h 26"/>
                <a:gd name="T10" fmla="*/ 20 w 30"/>
                <a:gd name="T11" fmla="*/ 26 h 26"/>
                <a:gd name="T12" fmla="*/ 30 w 30"/>
                <a:gd name="T13" fmla="*/ 15 h 26"/>
                <a:gd name="T14" fmla="*/ 22 w 3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22" y="5"/>
                  </a:moveTo>
                  <a:cubicBezTo>
                    <a:pt x="21" y="5"/>
                    <a:pt x="21" y="5"/>
                    <a:pt x="21" y="5"/>
                  </a:cubicBezTo>
                  <a:cubicBezTo>
                    <a:pt x="20" y="4"/>
                    <a:pt x="19" y="4"/>
                    <a:pt x="19" y="4"/>
                  </a:cubicBezTo>
                  <a:cubicBezTo>
                    <a:pt x="15" y="0"/>
                    <a:pt x="8" y="0"/>
                    <a:pt x="4" y="4"/>
                  </a:cubicBezTo>
                  <a:cubicBezTo>
                    <a:pt x="0" y="8"/>
                    <a:pt x="0" y="15"/>
                    <a:pt x="4" y="19"/>
                  </a:cubicBezTo>
                  <a:cubicBezTo>
                    <a:pt x="8" y="23"/>
                    <a:pt x="14" y="26"/>
                    <a:pt x="20" y="26"/>
                  </a:cubicBezTo>
                  <a:cubicBezTo>
                    <a:pt x="25" y="26"/>
                    <a:pt x="30" y="21"/>
                    <a:pt x="30" y="15"/>
                  </a:cubicBezTo>
                  <a:cubicBezTo>
                    <a:pt x="30" y="10"/>
                    <a:pt x="26" y="6"/>
                    <a:pt x="22" y="5"/>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1">
              <a:extLst>
                <a:ext uri="{FF2B5EF4-FFF2-40B4-BE49-F238E27FC236}">
                  <a16:creationId xmlns:a16="http://schemas.microsoft.com/office/drawing/2014/main" id="{E4638DAE-32CE-4BEE-BDA2-5FD6F54C23EA}"/>
                </a:ext>
              </a:extLst>
            </p:cNvPr>
            <p:cNvSpPr>
              <a:spLocks/>
            </p:cNvSpPr>
            <p:nvPr/>
          </p:nvSpPr>
          <p:spPr bwMode="auto">
            <a:xfrm>
              <a:off x="842" y="1630"/>
              <a:ext cx="949" cy="1123"/>
            </a:xfrm>
            <a:custGeom>
              <a:avLst/>
              <a:gdLst>
                <a:gd name="T0" fmla="*/ 131 w 726"/>
                <a:gd name="T1" fmla="*/ 36 h 860"/>
                <a:gd name="T2" fmla="*/ 178 w 726"/>
                <a:gd name="T3" fmla="*/ 0 h 860"/>
                <a:gd name="T4" fmla="*/ 281 w 726"/>
                <a:gd name="T5" fmla="*/ 31 h 860"/>
                <a:gd name="T6" fmla="*/ 396 w 726"/>
                <a:gd name="T7" fmla="*/ 68 h 860"/>
                <a:gd name="T8" fmla="*/ 451 w 726"/>
                <a:gd name="T9" fmla="*/ 205 h 860"/>
                <a:gd name="T10" fmla="*/ 529 w 726"/>
                <a:gd name="T11" fmla="*/ 192 h 860"/>
                <a:gd name="T12" fmla="*/ 664 w 726"/>
                <a:gd name="T13" fmla="*/ 299 h 860"/>
                <a:gd name="T14" fmla="*/ 661 w 726"/>
                <a:gd name="T15" fmla="*/ 424 h 860"/>
                <a:gd name="T16" fmla="*/ 553 w 726"/>
                <a:gd name="T17" fmla="*/ 460 h 860"/>
                <a:gd name="T18" fmla="*/ 498 w 726"/>
                <a:gd name="T19" fmla="*/ 505 h 860"/>
                <a:gd name="T20" fmla="*/ 514 w 726"/>
                <a:gd name="T21" fmla="*/ 578 h 860"/>
                <a:gd name="T22" fmla="*/ 357 w 726"/>
                <a:gd name="T23" fmla="*/ 511 h 860"/>
                <a:gd name="T24" fmla="*/ 423 w 726"/>
                <a:gd name="T25" fmla="*/ 557 h 860"/>
                <a:gd name="T26" fmla="*/ 447 w 726"/>
                <a:gd name="T27" fmla="*/ 709 h 860"/>
                <a:gd name="T28" fmla="*/ 561 w 726"/>
                <a:gd name="T29" fmla="*/ 746 h 860"/>
                <a:gd name="T30" fmla="*/ 419 w 726"/>
                <a:gd name="T31" fmla="*/ 790 h 860"/>
                <a:gd name="T32" fmla="*/ 298 w 726"/>
                <a:gd name="T33" fmla="*/ 852 h 860"/>
                <a:gd name="T34" fmla="*/ 177 w 726"/>
                <a:gd name="T35" fmla="*/ 822 h 860"/>
                <a:gd name="T36" fmla="*/ 110 w 726"/>
                <a:gd name="T37" fmla="*/ 724 h 860"/>
                <a:gd name="T38" fmla="*/ 49 w 726"/>
                <a:gd name="T39" fmla="*/ 612 h 860"/>
                <a:gd name="T40" fmla="*/ 35 w 726"/>
                <a:gd name="T41" fmla="*/ 493 h 860"/>
                <a:gd name="T42" fmla="*/ 19 w 726"/>
                <a:gd name="T43" fmla="*/ 426 h 860"/>
                <a:gd name="T44" fmla="*/ 0 w 726"/>
                <a:gd name="T45" fmla="*/ 338 h 860"/>
                <a:gd name="T46" fmla="*/ 35 w 726"/>
                <a:gd name="T47" fmla="*/ 205 h 860"/>
                <a:gd name="T48" fmla="*/ 89 w 726"/>
                <a:gd name="T49" fmla="*/ 138 h 860"/>
                <a:gd name="T50" fmla="*/ 131 w 726"/>
                <a:gd name="T51" fmla="*/ 36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6" h="860">
                  <a:moveTo>
                    <a:pt x="131" y="36"/>
                  </a:moveTo>
                  <a:cubicBezTo>
                    <a:pt x="149" y="9"/>
                    <a:pt x="161" y="1"/>
                    <a:pt x="178" y="0"/>
                  </a:cubicBezTo>
                  <a:cubicBezTo>
                    <a:pt x="195" y="0"/>
                    <a:pt x="276" y="7"/>
                    <a:pt x="281" y="31"/>
                  </a:cubicBezTo>
                  <a:cubicBezTo>
                    <a:pt x="286" y="55"/>
                    <a:pt x="382" y="46"/>
                    <a:pt x="396" y="68"/>
                  </a:cubicBezTo>
                  <a:cubicBezTo>
                    <a:pt x="410" y="91"/>
                    <a:pt x="455" y="137"/>
                    <a:pt x="451" y="205"/>
                  </a:cubicBezTo>
                  <a:cubicBezTo>
                    <a:pt x="451" y="205"/>
                    <a:pt x="479" y="183"/>
                    <a:pt x="529" y="192"/>
                  </a:cubicBezTo>
                  <a:cubicBezTo>
                    <a:pt x="601" y="206"/>
                    <a:pt x="612" y="258"/>
                    <a:pt x="664" y="299"/>
                  </a:cubicBezTo>
                  <a:cubicBezTo>
                    <a:pt x="726" y="349"/>
                    <a:pt x="697" y="411"/>
                    <a:pt x="661" y="424"/>
                  </a:cubicBezTo>
                  <a:cubicBezTo>
                    <a:pt x="643" y="431"/>
                    <a:pt x="525" y="456"/>
                    <a:pt x="553" y="460"/>
                  </a:cubicBezTo>
                  <a:cubicBezTo>
                    <a:pt x="560" y="462"/>
                    <a:pt x="517" y="453"/>
                    <a:pt x="498" y="505"/>
                  </a:cubicBezTo>
                  <a:cubicBezTo>
                    <a:pt x="483" y="546"/>
                    <a:pt x="520" y="574"/>
                    <a:pt x="514" y="578"/>
                  </a:cubicBezTo>
                  <a:cubicBezTo>
                    <a:pt x="437" y="636"/>
                    <a:pt x="361" y="504"/>
                    <a:pt x="357" y="511"/>
                  </a:cubicBezTo>
                  <a:cubicBezTo>
                    <a:pt x="353" y="519"/>
                    <a:pt x="409" y="537"/>
                    <a:pt x="423" y="557"/>
                  </a:cubicBezTo>
                  <a:cubicBezTo>
                    <a:pt x="446" y="594"/>
                    <a:pt x="377" y="629"/>
                    <a:pt x="447" y="709"/>
                  </a:cubicBezTo>
                  <a:cubicBezTo>
                    <a:pt x="485" y="754"/>
                    <a:pt x="584" y="752"/>
                    <a:pt x="561" y="746"/>
                  </a:cubicBezTo>
                  <a:cubicBezTo>
                    <a:pt x="506" y="732"/>
                    <a:pt x="432" y="771"/>
                    <a:pt x="419" y="790"/>
                  </a:cubicBezTo>
                  <a:cubicBezTo>
                    <a:pt x="405" y="808"/>
                    <a:pt x="305" y="860"/>
                    <a:pt x="298" y="852"/>
                  </a:cubicBezTo>
                  <a:cubicBezTo>
                    <a:pt x="291" y="844"/>
                    <a:pt x="190" y="826"/>
                    <a:pt x="177" y="822"/>
                  </a:cubicBezTo>
                  <a:cubicBezTo>
                    <a:pt x="163" y="817"/>
                    <a:pt x="110" y="724"/>
                    <a:pt x="110" y="724"/>
                  </a:cubicBezTo>
                  <a:cubicBezTo>
                    <a:pt x="110" y="724"/>
                    <a:pt x="58" y="625"/>
                    <a:pt x="49" y="612"/>
                  </a:cubicBezTo>
                  <a:cubicBezTo>
                    <a:pt x="40" y="598"/>
                    <a:pt x="35" y="493"/>
                    <a:pt x="35" y="493"/>
                  </a:cubicBezTo>
                  <a:cubicBezTo>
                    <a:pt x="19" y="426"/>
                    <a:pt x="19" y="426"/>
                    <a:pt x="19" y="426"/>
                  </a:cubicBezTo>
                  <a:cubicBezTo>
                    <a:pt x="0" y="338"/>
                    <a:pt x="0" y="338"/>
                    <a:pt x="0" y="338"/>
                  </a:cubicBezTo>
                  <a:cubicBezTo>
                    <a:pt x="0" y="338"/>
                    <a:pt x="22" y="219"/>
                    <a:pt x="35" y="205"/>
                  </a:cubicBezTo>
                  <a:cubicBezTo>
                    <a:pt x="49" y="192"/>
                    <a:pt x="93" y="147"/>
                    <a:pt x="89" y="138"/>
                  </a:cubicBezTo>
                  <a:cubicBezTo>
                    <a:pt x="85" y="128"/>
                    <a:pt x="131" y="36"/>
                    <a:pt x="131" y="36"/>
                  </a:cubicBezTo>
                  <a:close/>
                </a:path>
              </a:pathLst>
            </a:custGeom>
            <a:solidFill>
              <a:srgbClr val="CF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22">
              <a:extLst>
                <a:ext uri="{FF2B5EF4-FFF2-40B4-BE49-F238E27FC236}">
                  <a16:creationId xmlns:a16="http://schemas.microsoft.com/office/drawing/2014/main" id="{3FAB9BE9-2FFE-4FA5-B4BC-655B5E44D85F}"/>
                </a:ext>
              </a:extLst>
            </p:cNvPr>
            <p:cNvSpPr>
              <a:spLocks/>
            </p:cNvSpPr>
            <p:nvPr/>
          </p:nvSpPr>
          <p:spPr bwMode="auto">
            <a:xfrm>
              <a:off x="2200" y="2227"/>
              <a:ext cx="533" cy="283"/>
            </a:xfrm>
            <a:custGeom>
              <a:avLst/>
              <a:gdLst>
                <a:gd name="T0" fmla="*/ 402 w 408"/>
                <a:gd name="T1" fmla="*/ 193 h 217"/>
                <a:gd name="T2" fmla="*/ 341 w 408"/>
                <a:gd name="T3" fmla="*/ 123 h 217"/>
                <a:gd name="T4" fmla="*/ 239 w 408"/>
                <a:gd name="T5" fmla="*/ 80 h 217"/>
                <a:gd name="T6" fmla="*/ 114 w 408"/>
                <a:gd name="T7" fmla="*/ 29 h 217"/>
                <a:gd name="T8" fmla="*/ 13 w 408"/>
                <a:gd name="T9" fmla="*/ 24 h 217"/>
                <a:gd name="T10" fmla="*/ 33 w 408"/>
                <a:gd name="T11" fmla="*/ 43 h 217"/>
                <a:gd name="T12" fmla="*/ 75 w 408"/>
                <a:gd name="T13" fmla="*/ 45 h 217"/>
                <a:gd name="T14" fmla="*/ 123 w 408"/>
                <a:gd name="T15" fmla="*/ 61 h 217"/>
                <a:gd name="T16" fmla="*/ 226 w 408"/>
                <a:gd name="T17" fmla="*/ 105 h 217"/>
                <a:gd name="T18" fmla="*/ 375 w 408"/>
                <a:gd name="T19" fmla="*/ 201 h 217"/>
                <a:gd name="T20" fmla="*/ 402 w 408"/>
                <a:gd name="T21" fmla="*/ 1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8" h="217">
                  <a:moveTo>
                    <a:pt x="402" y="193"/>
                  </a:moveTo>
                  <a:cubicBezTo>
                    <a:pt x="389" y="163"/>
                    <a:pt x="369" y="140"/>
                    <a:pt x="341" y="123"/>
                  </a:cubicBezTo>
                  <a:cubicBezTo>
                    <a:pt x="309" y="105"/>
                    <a:pt x="272" y="94"/>
                    <a:pt x="239" y="80"/>
                  </a:cubicBezTo>
                  <a:cubicBezTo>
                    <a:pt x="197" y="63"/>
                    <a:pt x="157" y="44"/>
                    <a:pt x="114" y="29"/>
                  </a:cubicBezTo>
                  <a:cubicBezTo>
                    <a:pt x="82" y="19"/>
                    <a:pt x="44" y="0"/>
                    <a:pt x="13" y="24"/>
                  </a:cubicBezTo>
                  <a:cubicBezTo>
                    <a:pt x="0" y="35"/>
                    <a:pt x="19" y="54"/>
                    <a:pt x="33" y="43"/>
                  </a:cubicBezTo>
                  <a:cubicBezTo>
                    <a:pt x="44" y="34"/>
                    <a:pt x="62" y="41"/>
                    <a:pt x="75" y="45"/>
                  </a:cubicBezTo>
                  <a:cubicBezTo>
                    <a:pt x="91" y="50"/>
                    <a:pt x="107" y="56"/>
                    <a:pt x="123" y="61"/>
                  </a:cubicBezTo>
                  <a:cubicBezTo>
                    <a:pt x="158" y="73"/>
                    <a:pt x="192" y="90"/>
                    <a:pt x="226" y="105"/>
                  </a:cubicBezTo>
                  <a:cubicBezTo>
                    <a:pt x="281" y="127"/>
                    <a:pt x="350" y="141"/>
                    <a:pt x="375" y="201"/>
                  </a:cubicBezTo>
                  <a:cubicBezTo>
                    <a:pt x="382" y="217"/>
                    <a:pt x="408" y="210"/>
                    <a:pt x="402" y="193"/>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23">
              <a:extLst>
                <a:ext uri="{FF2B5EF4-FFF2-40B4-BE49-F238E27FC236}">
                  <a16:creationId xmlns:a16="http://schemas.microsoft.com/office/drawing/2014/main" id="{C74176E5-EA1C-4D10-BDD8-A49A21D684B3}"/>
                </a:ext>
              </a:extLst>
            </p:cNvPr>
            <p:cNvSpPr>
              <a:spLocks/>
            </p:cNvSpPr>
            <p:nvPr/>
          </p:nvSpPr>
          <p:spPr bwMode="auto">
            <a:xfrm>
              <a:off x="1535" y="2235"/>
              <a:ext cx="266" cy="101"/>
            </a:xfrm>
            <a:custGeom>
              <a:avLst/>
              <a:gdLst>
                <a:gd name="T0" fmla="*/ 192 w 204"/>
                <a:gd name="T1" fmla="*/ 45 h 78"/>
                <a:gd name="T2" fmla="*/ 17 w 204"/>
                <a:gd name="T3" fmla="*/ 15 h 78"/>
                <a:gd name="T4" fmla="*/ 25 w 204"/>
                <a:gd name="T5" fmla="*/ 42 h 78"/>
                <a:gd name="T6" fmla="*/ 172 w 204"/>
                <a:gd name="T7" fmla="*/ 65 h 78"/>
                <a:gd name="T8" fmla="*/ 192 w 204"/>
                <a:gd name="T9" fmla="*/ 45 h 78"/>
              </a:gdLst>
              <a:ahLst/>
              <a:cxnLst>
                <a:cxn ang="0">
                  <a:pos x="T0" y="T1"/>
                </a:cxn>
                <a:cxn ang="0">
                  <a:pos x="T2" y="T3"/>
                </a:cxn>
                <a:cxn ang="0">
                  <a:pos x="T4" y="T5"/>
                </a:cxn>
                <a:cxn ang="0">
                  <a:pos x="T6" y="T7"/>
                </a:cxn>
                <a:cxn ang="0">
                  <a:pos x="T8" y="T9"/>
                </a:cxn>
              </a:cxnLst>
              <a:rect l="0" t="0" r="r" b="b"/>
              <a:pathLst>
                <a:path w="204" h="78">
                  <a:moveTo>
                    <a:pt x="192" y="45"/>
                  </a:moveTo>
                  <a:cubicBezTo>
                    <a:pt x="152" y="0"/>
                    <a:pt x="71" y="0"/>
                    <a:pt x="17" y="15"/>
                  </a:cubicBezTo>
                  <a:cubicBezTo>
                    <a:pt x="0" y="20"/>
                    <a:pt x="8" y="47"/>
                    <a:pt x="25" y="42"/>
                  </a:cubicBezTo>
                  <a:cubicBezTo>
                    <a:pt x="69" y="29"/>
                    <a:pt x="139" y="27"/>
                    <a:pt x="172" y="65"/>
                  </a:cubicBezTo>
                  <a:cubicBezTo>
                    <a:pt x="184" y="78"/>
                    <a:pt x="204" y="59"/>
                    <a:pt x="192" y="45"/>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24">
              <a:extLst>
                <a:ext uri="{FF2B5EF4-FFF2-40B4-BE49-F238E27FC236}">
                  <a16:creationId xmlns:a16="http://schemas.microsoft.com/office/drawing/2014/main" id="{2A95C159-AF41-41FA-BEDF-EC41E8602BAA}"/>
                </a:ext>
              </a:extLst>
            </p:cNvPr>
            <p:cNvSpPr>
              <a:spLocks/>
            </p:cNvSpPr>
            <p:nvPr/>
          </p:nvSpPr>
          <p:spPr bwMode="auto">
            <a:xfrm>
              <a:off x="1434" y="1916"/>
              <a:ext cx="320" cy="258"/>
            </a:xfrm>
            <a:custGeom>
              <a:avLst/>
              <a:gdLst>
                <a:gd name="T0" fmla="*/ 170 w 245"/>
                <a:gd name="T1" fmla="*/ 59 h 198"/>
                <a:gd name="T2" fmla="*/ 103 w 245"/>
                <a:gd name="T3" fmla="*/ 11 h 198"/>
                <a:gd name="T4" fmla="*/ 17 w 245"/>
                <a:gd name="T5" fmla="*/ 12 h 198"/>
                <a:gd name="T6" fmla="*/ 24 w 245"/>
                <a:gd name="T7" fmla="*/ 38 h 198"/>
                <a:gd name="T8" fmla="*/ 88 w 245"/>
                <a:gd name="T9" fmla="*/ 35 h 198"/>
                <a:gd name="T10" fmla="*/ 144 w 245"/>
                <a:gd name="T11" fmla="*/ 72 h 198"/>
                <a:gd name="T12" fmla="*/ 191 w 245"/>
                <a:gd name="T13" fmla="*/ 165 h 198"/>
                <a:gd name="T14" fmla="*/ 210 w 245"/>
                <a:gd name="T15" fmla="*/ 184 h 198"/>
                <a:gd name="T16" fmla="*/ 170 w 245"/>
                <a:gd name="T17" fmla="*/ 5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98">
                  <a:moveTo>
                    <a:pt x="170" y="59"/>
                  </a:moveTo>
                  <a:cubicBezTo>
                    <a:pt x="150" y="40"/>
                    <a:pt x="129" y="21"/>
                    <a:pt x="103" y="11"/>
                  </a:cubicBezTo>
                  <a:cubicBezTo>
                    <a:pt x="75" y="0"/>
                    <a:pt x="46" y="3"/>
                    <a:pt x="17" y="12"/>
                  </a:cubicBezTo>
                  <a:cubicBezTo>
                    <a:pt x="0" y="17"/>
                    <a:pt x="8" y="44"/>
                    <a:pt x="24" y="38"/>
                  </a:cubicBezTo>
                  <a:cubicBezTo>
                    <a:pt x="46" y="31"/>
                    <a:pt x="66" y="28"/>
                    <a:pt x="88" y="35"/>
                  </a:cubicBezTo>
                  <a:cubicBezTo>
                    <a:pt x="109" y="41"/>
                    <a:pt x="127" y="57"/>
                    <a:pt x="144" y="72"/>
                  </a:cubicBezTo>
                  <a:cubicBezTo>
                    <a:pt x="164" y="90"/>
                    <a:pt x="215" y="134"/>
                    <a:pt x="191" y="165"/>
                  </a:cubicBezTo>
                  <a:cubicBezTo>
                    <a:pt x="180" y="178"/>
                    <a:pt x="199" y="198"/>
                    <a:pt x="210" y="184"/>
                  </a:cubicBezTo>
                  <a:cubicBezTo>
                    <a:pt x="245" y="139"/>
                    <a:pt x="204" y="90"/>
                    <a:pt x="170" y="59"/>
                  </a:cubicBezTo>
                  <a:close/>
                </a:path>
              </a:pathLst>
            </a:custGeom>
            <a:solidFill>
              <a:srgbClr val="F2B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5">
              <a:extLst>
                <a:ext uri="{FF2B5EF4-FFF2-40B4-BE49-F238E27FC236}">
                  <a16:creationId xmlns:a16="http://schemas.microsoft.com/office/drawing/2014/main" id="{E38EC91B-A736-4879-97E3-02359D0D51D5}"/>
                </a:ext>
              </a:extLst>
            </p:cNvPr>
            <p:cNvSpPr>
              <a:spLocks/>
            </p:cNvSpPr>
            <p:nvPr/>
          </p:nvSpPr>
          <p:spPr bwMode="auto">
            <a:xfrm>
              <a:off x="1077" y="1977"/>
              <a:ext cx="185" cy="103"/>
            </a:xfrm>
            <a:custGeom>
              <a:avLst/>
              <a:gdLst>
                <a:gd name="T0" fmla="*/ 133 w 141"/>
                <a:gd name="T1" fmla="*/ 49 h 79"/>
                <a:gd name="T2" fmla="*/ 25 w 141"/>
                <a:gd name="T3" fmla="*/ 3 h 79"/>
                <a:gd name="T4" fmla="*/ 17 w 141"/>
                <a:gd name="T5" fmla="*/ 30 h 79"/>
                <a:gd name="T6" fmla="*/ 109 w 141"/>
                <a:gd name="T7" fmla="*/ 63 h 79"/>
                <a:gd name="T8" fmla="*/ 133 w 141"/>
                <a:gd name="T9" fmla="*/ 49 h 79"/>
              </a:gdLst>
              <a:ahLst/>
              <a:cxnLst>
                <a:cxn ang="0">
                  <a:pos x="T0" y="T1"/>
                </a:cxn>
                <a:cxn ang="0">
                  <a:pos x="T2" y="T3"/>
                </a:cxn>
                <a:cxn ang="0">
                  <a:pos x="T4" y="T5"/>
                </a:cxn>
                <a:cxn ang="0">
                  <a:pos x="T6" y="T7"/>
                </a:cxn>
                <a:cxn ang="0">
                  <a:pos x="T8" y="T9"/>
                </a:cxn>
              </a:cxnLst>
              <a:rect l="0" t="0" r="r" b="b"/>
              <a:pathLst>
                <a:path w="141" h="79">
                  <a:moveTo>
                    <a:pt x="133" y="49"/>
                  </a:moveTo>
                  <a:cubicBezTo>
                    <a:pt x="113" y="6"/>
                    <a:pt x="64" y="11"/>
                    <a:pt x="25" y="3"/>
                  </a:cubicBezTo>
                  <a:cubicBezTo>
                    <a:pt x="7" y="0"/>
                    <a:pt x="0" y="26"/>
                    <a:pt x="17" y="30"/>
                  </a:cubicBezTo>
                  <a:cubicBezTo>
                    <a:pt x="48" y="36"/>
                    <a:pt x="94" y="30"/>
                    <a:pt x="109" y="63"/>
                  </a:cubicBezTo>
                  <a:cubicBezTo>
                    <a:pt x="117" y="79"/>
                    <a:pt x="141" y="65"/>
                    <a:pt x="133" y="49"/>
                  </a:cubicBezTo>
                  <a:close/>
                </a:path>
              </a:pathLst>
            </a:custGeom>
            <a:solidFill>
              <a:srgbClr val="F2B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26">
              <a:extLst>
                <a:ext uri="{FF2B5EF4-FFF2-40B4-BE49-F238E27FC236}">
                  <a16:creationId xmlns:a16="http://schemas.microsoft.com/office/drawing/2014/main" id="{A862CBB4-743F-452F-915E-8794A07B5CEA}"/>
                </a:ext>
              </a:extLst>
            </p:cNvPr>
            <p:cNvSpPr>
              <a:spLocks/>
            </p:cNvSpPr>
            <p:nvPr/>
          </p:nvSpPr>
          <p:spPr bwMode="auto">
            <a:xfrm>
              <a:off x="1175" y="1725"/>
              <a:ext cx="202" cy="86"/>
            </a:xfrm>
            <a:custGeom>
              <a:avLst/>
              <a:gdLst>
                <a:gd name="T0" fmla="*/ 141 w 154"/>
                <a:gd name="T1" fmla="*/ 35 h 66"/>
                <a:gd name="T2" fmla="*/ 15 w 154"/>
                <a:gd name="T3" fmla="*/ 24 h 66"/>
                <a:gd name="T4" fmla="*/ 29 w 154"/>
                <a:gd name="T5" fmla="*/ 48 h 66"/>
                <a:gd name="T6" fmla="*/ 122 w 154"/>
                <a:gd name="T7" fmla="*/ 54 h 66"/>
                <a:gd name="T8" fmla="*/ 141 w 154"/>
                <a:gd name="T9" fmla="*/ 35 h 66"/>
              </a:gdLst>
              <a:ahLst/>
              <a:cxnLst>
                <a:cxn ang="0">
                  <a:pos x="T0" y="T1"/>
                </a:cxn>
                <a:cxn ang="0">
                  <a:pos x="T2" y="T3"/>
                </a:cxn>
                <a:cxn ang="0">
                  <a:pos x="T4" y="T5"/>
                </a:cxn>
                <a:cxn ang="0">
                  <a:pos x="T6" y="T7"/>
                </a:cxn>
                <a:cxn ang="0">
                  <a:pos x="T8" y="T9"/>
                </a:cxn>
              </a:cxnLst>
              <a:rect l="0" t="0" r="r" b="b"/>
              <a:pathLst>
                <a:path w="154" h="66">
                  <a:moveTo>
                    <a:pt x="141" y="35"/>
                  </a:moveTo>
                  <a:cubicBezTo>
                    <a:pt x="105" y="0"/>
                    <a:pt x="57" y="0"/>
                    <a:pt x="15" y="24"/>
                  </a:cubicBezTo>
                  <a:cubicBezTo>
                    <a:pt x="0" y="33"/>
                    <a:pt x="14" y="57"/>
                    <a:pt x="29" y="48"/>
                  </a:cubicBezTo>
                  <a:cubicBezTo>
                    <a:pt x="60" y="30"/>
                    <a:pt x="95" y="28"/>
                    <a:pt x="122" y="54"/>
                  </a:cubicBezTo>
                  <a:cubicBezTo>
                    <a:pt x="135" y="66"/>
                    <a:pt x="154" y="47"/>
                    <a:pt x="141" y="35"/>
                  </a:cubicBezTo>
                  <a:close/>
                </a:path>
              </a:pathLst>
            </a:custGeom>
            <a:solidFill>
              <a:srgbClr val="F2B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27">
              <a:extLst>
                <a:ext uri="{FF2B5EF4-FFF2-40B4-BE49-F238E27FC236}">
                  <a16:creationId xmlns:a16="http://schemas.microsoft.com/office/drawing/2014/main" id="{F409B1D8-2A64-4DC0-81B0-72BBE9799796}"/>
                </a:ext>
              </a:extLst>
            </p:cNvPr>
            <p:cNvSpPr>
              <a:spLocks/>
            </p:cNvSpPr>
            <p:nvPr/>
          </p:nvSpPr>
          <p:spPr bwMode="auto">
            <a:xfrm>
              <a:off x="1479" y="1356"/>
              <a:ext cx="221" cy="166"/>
            </a:xfrm>
            <a:custGeom>
              <a:avLst/>
              <a:gdLst>
                <a:gd name="T0" fmla="*/ 152 w 169"/>
                <a:gd name="T1" fmla="*/ 19 h 127"/>
                <a:gd name="T2" fmla="*/ 4 w 169"/>
                <a:gd name="T3" fmla="*/ 103 h 127"/>
                <a:gd name="T4" fmla="*/ 30 w 169"/>
                <a:gd name="T5" fmla="*/ 110 h 127"/>
                <a:gd name="T6" fmla="*/ 144 w 169"/>
                <a:gd name="T7" fmla="*/ 45 h 127"/>
                <a:gd name="T8" fmla="*/ 152 w 169"/>
                <a:gd name="T9" fmla="*/ 19 h 127"/>
              </a:gdLst>
              <a:ahLst/>
              <a:cxnLst>
                <a:cxn ang="0">
                  <a:pos x="T0" y="T1"/>
                </a:cxn>
                <a:cxn ang="0">
                  <a:pos x="T2" y="T3"/>
                </a:cxn>
                <a:cxn ang="0">
                  <a:pos x="T4" y="T5"/>
                </a:cxn>
                <a:cxn ang="0">
                  <a:pos x="T6" y="T7"/>
                </a:cxn>
                <a:cxn ang="0">
                  <a:pos x="T8" y="T9"/>
                </a:cxn>
              </a:cxnLst>
              <a:rect l="0" t="0" r="r" b="b"/>
              <a:pathLst>
                <a:path w="169" h="127">
                  <a:moveTo>
                    <a:pt x="152" y="19"/>
                  </a:moveTo>
                  <a:cubicBezTo>
                    <a:pt x="85" y="0"/>
                    <a:pt x="20" y="34"/>
                    <a:pt x="4" y="103"/>
                  </a:cubicBezTo>
                  <a:cubicBezTo>
                    <a:pt x="0" y="120"/>
                    <a:pt x="27" y="127"/>
                    <a:pt x="30" y="110"/>
                  </a:cubicBezTo>
                  <a:cubicBezTo>
                    <a:pt x="43" y="55"/>
                    <a:pt x="92" y="30"/>
                    <a:pt x="144" y="45"/>
                  </a:cubicBezTo>
                  <a:cubicBezTo>
                    <a:pt x="161" y="50"/>
                    <a:pt x="169" y="24"/>
                    <a:pt x="152" y="19"/>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28">
              <a:extLst>
                <a:ext uri="{FF2B5EF4-FFF2-40B4-BE49-F238E27FC236}">
                  <a16:creationId xmlns:a16="http://schemas.microsoft.com/office/drawing/2014/main" id="{9B414505-40BA-4E11-BB2E-9D753FCE1261}"/>
                </a:ext>
              </a:extLst>
            </p:cNvPr>
            <p:cNvSpPr>
              <a:spLocks/>
            </p:cNvSpPr>
            <p:nvPr/>
          </p:nvSpPr>
          <p:spPr bwMode="auto">
            <a:xfrm>
              <a:off x="1706" y="1390"/>
              <a:ext cx="142" cy="66"/>
            </a:xfrm>
            <a:custGeom>
              <a:avLst/>
              <a:gdLst>
                <a:gd name="T0" fmla="*/ 91 w 109"/>
                <a:gd name="T1" fmla="*/ 6 h 50"/>
                <a:gd name="T2" fmla="*/ 16 w 109"/>
                <a:gd name="T3" fmla="*/ 18 h 50"/>
                <a:gd name="T4" fmla="*/ 30 w 109"/>
                <a:gd name="T5" fmla="*/ 41 h 50"/>
                <a:gd name="T6" fmla="*/ 84 w 109"/>
                <a:gd name="T7" fmla="*/ 33 h 50"/>
                <a:gd name="T8" fmla="*/ 91 w 109"/>
                <a:gd name="T9" fmla="*/ 6 h 50"/>
              </a:gdLst>
              <a:ahLst/>
              <a:cxnLst>
                <a:cxn ang="0">
                  <a:pos x="T0" y="T1"/>
                </a:cxn>
                <a:cxn ang="0">
                  <a:pos x="T2" y="T3"/>
                </a:cxn>
                <a:cxn ang="0">
                  <a:pos x="T4" y="T5"/>
                </a:cxn>
                <a:cxn ang="0">
                  <a:pos x="T6" y="T7"/>
                </a:cxn>
                <a:cxn ang="0">
                  <a:pos x="T8" y="T9"/>
                </a:cxn>
              </a:cxnLst>
              <a:rect l="0" t="0" r="r" b="b"/>
              <a:pathLst>
                <a:path w="109" h="50">
                  <a:moveTo>
                    <a:pt x="91" y="6"/>
                  </a:moveTo>
                  <a:cubicBezTo>
                    <a:pt x="65" y="0"/>
                    <a:pt x="39" y="5"/>
                    <a:pt x="16" y="18"/>
                  </a:cubicBezTo>
                  <a:cubicBezTo>
                    <a:pt x="0" y="26"/>
                    <a:pt x="14" y="50"/>
                    <a:pt x="30" y="41"/>
                  </a:cubicBezTo>
                  <a:cubicBezTo>
                    <a:pt x="47" y="32"/>
                    <a:pt x="65" y="28"/>
                    <a:pt x="84" y="33"/>
                  </a:cubicBezTo>
                  <a:cubicBezTo>
                    <a:pt x="101" y="37"/>
                    <a:pt x="109" y="10"/>
                    <a:pt x="91" y="6"/>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29">
              <a:extLst>
                <a:ext uri="{FF2B5EF4-FFF2-40B4-BE49-F238E27FC236}">
                  <a16:creationId xmlns:a16="http://schemas.microsoft.com/office/drawing/2014/main" id="{321D067A-320F-4CC8-BAC8-FF7795D87951}"/>
                </a:ext>
              </a:extLst>
            </p:cNvPr>
            <p:cNvSpPr>
              <a:spLocks/>
            </p:cNvSpPr>
            <p:nvPr/>
          </p:nvSpPr>
          <p:spPr bwMode="auto">
            <a:xfrm>
              <a:off x="1632" y="1530"/>
              <a:ext cx="44" cy="41"/>
            </a:xfrm>
            <a:custGeom>
              <a:avLst/>
              <a:gdLst>
                <a:gd name="T0" fmla="*/ 34 w 34"/>
                <a:gd name="T1" fmla="*/ 14 h 31"/>
                <a:gd name="T2" fmla="*/ 20 w 34"/>
                <a:gd name="T3" fmla="*/ 0 h 31"/>
                <a:gd name="T4" fmla="*/ 5 w 34"/>
                <a:gd name="T5" fmla="*/ 6 h 31"/>
                <a:gd name="T6" fmla="*/ 5 w 34"/>
                <a:gd name="T7" fmla="*/ 25 h 31"/>
                <a:gd name="T8" fmla="*/ 22 w 34"/>
                <a:gd name="T9" fmla="*/ 27 h 31"/>
                <a:gd name="T10" fmla="*/ 34 w 34"/>
                <a:gd name="T11" fmla="*/ 14 h 31"/>
              </a:gdLst>
              <a:ahLst/>
              <a:cxnLst>
                <a:cxn ang="0">
                  <a:pos x="T0" y="T1"/>
                </a:cxn>
                <a:cxn ang="0">
                  <a:pos x="T2" y="T3"/>
                </a:cxn>
                <a:cxn ang="0">
                  <a:pos x="T4" y="T5"/>
                </a:cxn>
                <a:cxn ang="0">
                  <a:pos x="T6" y="T7"/>
                </a:cxn>
                <a:cxn ang="0">
                  <a:pos x="T8" y="T9"/>
                </a:cxn>
                <a:cxn ang="0">
                  <a:pos x="T10" y="T11"/>
                </a:cxn>
              </a:cxnLst>
              <a:rect l="0" t="0" r="r" b="b"/>
              <a:pathLst>
                <a:path w="34" h="31">
                  <a:moveTo>
                    <a:pt x="34" y="14"/>
                  </a:moveTo>
                  <a:cubicBezTo>
                    <a:pt x="34" y="7"/>
                    <a:pt x="27" y="0"/>
                    <a:pt x="20" y="0"/>
                  </a:cubicBezTo>
                  <a:cubicBezTo>
                    <a:pt x="14" y="0"/>
                    <a:pt x="9" y="2"/>
                    <a:pt x="5" y="6"/>
                  </a:cubicBezTo>
                  <a:cubicBezTo>
                    <a:pt x="0" y="11"/>
                    <a:pt x="0" y="20"/>
                    <a:pt x="5" y="25"/>
                  </a:cubicBezTo>
                  <a:cubicBezTo>
                    <a:pt x="10" y="30"/>
                    <a:pt x="17" y="31"/>
                    <a:pt x="22" y="27"/>
                  </a:cubicBezTo>
                  <a:cubicBezTo>
                    <a:pt x="29" y="26"/>
                    <a:pt x="34" y="21"/>
                    <a:pt x="34" y="14"/>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0">
              <a:extLst>
                <a:ext uri="{FF2B5EF4-FFF2-40B4-BE49-F238E27FC236}">
                  <a16:creationId xmlns:a16="http://schemas.microsoft.com/office/drawing/2014/main" id="{96D0D6F4-0586-417C-85B8-28C9A3198574}"/>
                </a:ext>
              </a:extLst>
            </p:cNvPr>
            <p:cNvSpPr>
              <a:spLocks/>
            </p:cNvSpPr>
            <p:nvPr/>
          </p:nvSpPr>
          <p:spPr bwMode="auto">
            <a:xfrm>
              <a:off x="1795" y="1728"/>
              <a:ext cx="50" cy="67"/>
            </a:xfrm>
            <a:custGeom>
              <a:avLst/>
              <a:gdLst>
                <a:gd name="T0" fmla="*/ 32 w 38"/>
                <a:gd name="T1" fmla="*/ 8 h 52"/>
                <a:gd name="T2" fmla="*/ 13 w 38"/>
                <a:gd name="T3" fmla="*/ 3 h 52"/>
                <a:gd name="T4" fmla="*/ 6 w 38"/>
                <a:gd name="T5" fmla="*/ 9 h 52"/>
                <a:gd name="T6" fmla="*/ 1 w 38"/>
                <a:gd name="T7" fmla="*/ 16 h 52"/>
                <a:gd name="T8" fmla="*/ 1 w 38"/>
                <a:gd name="T9" fmla="*/ 19 h 52"/>
                <a:gd name="T10" fmla="*/ 1 w 38"/>
                <a:gd name="T11" fmla="*/ 20 h 52"/>
                <a:gd name="T12" fmla="*/ 10 w 38"/>
                <a:gd name="T13" fmla="*/ 46 h 52"/>
                <a:gd name="T14" fmla="*/ 32 w 38"/>
                <a:gd name="T15" fmla="*/ 43 h 52"/>
                <a:gd name="T16" fmla="*/ 32 w 38"/>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2">
                  <a:moveTo>
                    <a:pt x="32" y="8"/>
                  </a:moveTo>
                  <a:cubicBezTo>
                    <a:pt x="27" y="1"/>
                    <a:pt x="20" y="0"/>
                    <a:pt x="13" y="3"/>
                  </a:cubicBezTo>
                  <a:cubicBezTo>
                    <a:pt x="10" y="4"/>
                    <a:pt x="7" y="7"/>
                    <a:pt x="6" y="9"/>
                  </a:cubicBezTo>
                  <a:cubicBezTo>
                    <a:pt x="3" y="11"/>
                    <a:pt x="2" y="14"/>
                    <a:pt x="1" y="16"/>
                  </a:cubicBezTo>
                  <a:cubicBezTo>
                    <a:pt x="1" y="17"/>
                    <a:pt x="1" y="18"/>
                    <a:pt x="1" y="19"/>
                  </a:cubicBezTo>
                  <a:cubicBezTo>
                    <a:pt x="1" y="19"/>
                    <a:pt x="1" y="20"/>
                    <a:pt x="1" y="20"/>
                  </a:cubicBezTo>
                  <a:cubicBezTo>
                    <a:pt x="0" y="30"/>
                    <a:pt x="2" y="39"/>
                    <a:pt x="10" y="46"/>
                  </a:cubicBezTo>
                  <a:cubicBezTo>
                    <a:pt x="17" y="52"/>
                    <a:pt x="27" y="51"/>
                    <a:pt x="32" y="43"/>
                  </a:cubicBezTo>
                  <a:cubicBezTo>
                    <a:pt x="38" y="33"/>
                    <a:pt x="38" y="19"/>
                    <a:pt x="32" y="8"/>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1">
              <a:extLst>
                <a:ext uri="{FF2B5EF4-FFF2-40B4-BE49-F238E27FC236}">
                  <a16:creationId xmlns:a16="http://schemas.microsoft.com/office/drawing/2014/main" id="{525E4D94-3A0D-46B5-B4C8-804BA6F73B9C}"/>
                </a:ext>
              </a:extLst>
            </p:cNvPr>
            <p:cNvSpPr>
              <a:spLocks/>
            </p:cNvSpPr>
            <p:nvPr/>
          </p:nvSpPr>
          <p:spPr bwMode="auto">
            <a:xfrm>
              <a:off x="2592" y="2035"/>
              <a:ext cx="397" cy="257"/>
            </a:xfrm>
            <a:custGeom>
              <a:avLst/>
              <a:gdLst>
                <a:gd name="T0" fmla="*/ 294 w 304"/>
                <a:gd name="T1" fmla="*/ 169 h 197"/>
                <a:gd name="T2" fmla="*/ 274 w 304"/>
                <a:gd name="T3" fmla="*/ 133 h 197"/>
                <a:gd name="T4" fmla="*/ 245 w 304"/>
                <a:gd name="T5" fmla="*/ 95 h 197"/>
                <a:gd name="T6" fmla="*/ 167 w 304"/>
                <a:gd name="T7" fmla="*/ 44 h 197"/>
                <a:gd name="T8" fmla="*/ 14 w 304"/>
                <a:gd name="T9" fmla="*/ 36 h 197"/>
                <a:gd name="T10" fmla="*/ 33 w 304"/>
                <a:gd name="T11" fmla="*/ 55 h 197"/>
                <a:gd name="T12" fmla="*/ 164 w 304"/>
                <a:gd name="T13" fmla="*/ 74 h 197"/>
                <a:gd name="T14" fmla="*/ 230 w 304"/>
                <a:gd name="T15" fmla="*/ 118 h 197"/>
                <a:gd name="T16" fmla="*/ 270 w 304"/>
                <a:gd name="T17" fmla="*/ 182 h 197"/>
                <a:gd name="T18" fmla="*/ 294 w 304"/>
                <a:gd name="T19"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197">
                  <a:moveTo>
                    <a:pt x="294" y="169"/>
                  </a:moveTo>
                  <a:cubicBezTo>
                    <a:pt x="286" y="158"/>
                    <a:pt x="281" y="145"/>
                    <a:pt x="274" y="133"/>
                  </a:cubicBezTo>
                  <a:cubicBezTo>
                    <a:pt x="267" y="118"/>
                    <a:pt x="257" y="106"/>
                    <a:pt x="245" y="95"/>
                  </a:cubicBezTo>
                  <a:cubicBezTo>
                    <a:pt x="223" y="73"/>
                    <a:pt x="195" y="58"/>
                    <a:pt x="167" y="44"/>
                  </a:cubicBezTo>
                  <a:cubicBezTo>
                    <a:pt x="120" y="21"/>
                    <a:pt x="60" y="0"/>
                    <a:pt x="14" y="36"/>
                  </a:cubicBezTo>
                  <a:cubicBezTo>
                    <a:pt x="0" y="47"/>
                    <a:pt x="19" y="66"/>
                    <a:pt x="33" y="55"/>
                  </a:cubicBezTo>
                  <a:cubicBezTo>
                    <a:pt x="71" y="26"/>
                    <a:pt x="128" y="55"/>
                    <a:pt x="164" y="74"/>
                  </a:cubicBezTo>
                  <a:cubicBezTo>
                    <a:pt x="188" y="86"/>
                    <a:pt x="210" y="99"/>
                    <a:pt x="230" y="118"/>
                  </a:cubicBezTo>
                  <a:cubicBezTo>
                    <a:pt x="249" y="137"/>
                    <a:pt x="255" y="161"/>
                    <a:pt x="270" y="182"/>
                  </a:cubicBezTo>
                  <a:cubicBezTo>
                    <a:pt x="281" y="197"/>
                    <a:pt x="304" y="183"/>
                    <a:pt x="294" y="169"/>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2">
              <a:extLst>
                <a:ext uri="{FF2B5EF4-FFF2-40B4-BE49-F238E27FC236}">
                  <a16:creationId xmlns:a16="http://schemas.microsoft.com/office/drawing/2014/main" id="{86777324-9573-4B70-A1A1-4F2ED47C3BB4}"/>
                </a:ext>
              </a:extLst>
            </p:cNvPr>
            <p:cNvSpPr>
              <a:spLocks/>
            </p:cNvSpPr>
            <p:nvPr/>
          </p:nvSpPr>
          <p:spPr bwMode="auto">
            <a:xfrm>
              <a:off x="2861" y="2450"/>
              <a:ext cx="109" cy="90"/>
            </a:xfrm>
            <a:custGeom>
              <a:avLst/>
              <a:gdLst>
                <a:gd name="T0" fmla="*/ 65 w 83"/>
                <a:gd name="T1" fmla="*/ 0 h 69"/>
                <a:gd name="T2" fmla="*/ 8 w 83"/>
                <a:gd name="T3" fmla="*/ 39 h 69"/>
                <a:gd name="T4" fmla="*/ 31 w 83"/>
                <a:gd name="T5" fmla="*/ 53 h 69"/>
                <a:gd name="T6" fmla="*/ 65 w 83"/>
                <a:gd name="T7" fmla="*/ 28 h 69"/>
                <a:gd name="T8" fmla="*/ 65 w 83"/>
                <a:gd name="T9" fmla="*/ 0 h 69"/>
              </a:gdLst>
              <a:ahLst/>
              <a:cxnLst>
                <a:cxn ang="0">
                  <a:pos x="T0" y="T1"/>
                </a:cxn>
                <a:cxn ang="0">
                  <a:pos x="T2" y="T3"/>
                </a:cxn>
                <a:cxn ang="0">
                  <a:pos x="T4" y="T5"/>
                </a:cxn>
                <a:cxn ang="0">
                  <a:pos x="T6" y="T7"/>
                </a:cxn>
                <a:cxn ang="0">
                  <a:pos x="T8" y="T9"/>
                </a:cxn>
              </a:cxnLst>
              <a:rect l="0" t="0" r="r" b="b"/>
              <a:pathLst>
                <a:path w="83" h="69">
                  <a:moveTo>
                    <a:pt x="65" y="0"/>
                  </a:moveTo>
                  <a:cubicBezTo>
                    <a:pt x="39" y="1"/>
                    <a:pt x="18" y="16"/>
                    <a:pt x="8" y="39"/>
                  </a:cubicBezTo>
                  <a:cubicBezTo>
                    <a:pt x="0" y="55"/>
                    <a:pt x="24" y="69"/>
                    <a:pt x="31" y="53"/>
                  </a:cubicBezTo>
                  <a:cubicBezTo>
                    <a:pt x="38" y="39"/>
                    <a:pt x="49" y="28"/>
                    <a:pt x="65" y="28"/>
                  </a:cubicBezTo>
                  <a:cubicBezTo>
                    <a:pt x="83" y="27"/>
                    <a:pt x="83" y="0"/>
                    <a:pt x="65" y="0"/>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33">
              <a:extLst>
                <a:ext uri="{FF2B5EF4-FFF2-40B4-BE49-F238E27FC236}">
                  <a16:creationId xmlns:a16="http://schemas.microsoft.com/office/drawing/2014/main" id="{B04E550C-E067-42E2-9DC5-643B39982782}"/>
                </a:ext>
              </a:extLst>
            </p:cNvPr>
            <p:cNvSpPr>
              <a:spLocks/>
            </p:cNvSpPr>
            <p:nvPr/>
          </p:nvSpPr>
          <p:spPr bwMode="auto">
            <a:xfrm>
              <a:off x="2312" y="1441"/>
              <a:ext cx="115" cy="220"/>
            </a:xfrm>
            <a:custGeom>
              <a:avLst/>
              <a:gdLst>
                <a:gd name="T0" fmla="*/ 77 w 88"/>
                <a:gd name="T1" fmla="*/ 70 h 168"/>
                <a:gd name="T2" fmla="*/ 21 w 88"/>
                <a:gd name="T3" fmla="*/ 5 h 168"/>
                <a:gd name="T4" fmla="*/ 13 w 88"/>
                <a:gd name="T5" fmla="*/ 20 h 168"/>
                <a:gd name="T6" fmla="*/ 57 w 88"/>
                <a:gd name="T7" fmla="*/ 73 h 168"/>
                <a:gd name="T8" fmla="*/ 50 w 88"/>
                <a:gd name="T9" fmla="*/ 148 h 168"/>
                <a:gd name="T10" fmla="*/ 66 w 88"/>
                <a:gd name="T11" fmla="*/ 159 h 168"/>
                <a:gd name="T12" fmla="*/ 77 w 88"/>
                <a:gd name="T13" fmla="*/ 70 h 168"/>
              </a:gdLst>
              <a:ahLst/>
              <a:cxnLst>
                <a:cxn ang="0">
                  <a:pos x="T0" y="T1"/>
                </a:cxn>
                <a:cxn ang="0">
                  <a:pos x="T2" y="T3"/>
                </a:cxn>
                <a:cxn ang="0">
                  <a:pos x="T4" y="T5"/>
                </a:cxn>
                <a:cxn ang="0">
                  <a:pos x="T6" y="T7"/>
                </a:cxn>
                <a:cxn ang="0">
                  <a:pos x="T8" y="T9"/>
                </a:cxn>
                <a:cxn ang="0">
                  <a:pos x="T10" y="T11"/>
                </a:cxn>
                <a:cxn ang="0">
                  <a:pos x="T12" y="T13"/>
                </a:cxn>
              </a:cxnLst>
              <a:rect l="0" t="0" r="r" b="b"/>
              <a:pathLst>
                <a:path w="88" h="168">
                  <a:moveTo>
                    <a:pt x="77" y="70"/>
                  </a:moveTo>
                  <a:cubicBezTo>
                    <a:pt x="67" y="47"/>
                    <a:pt x="49" y="14"/>
                    <a:pt x="21" y="5"/>
                  </a:cubicBezTo>
                  <a:cubicBezTo>
                    <a:pt x="8" y="0"/>
                    <a:pt x="0" y="16"/>
                    <a:pt x="13" y="20"/>
                  </a:cubicBezTo>
                  <a:cubicBezTo>
                    <a:pt x="35" y="28"/>
                    <a:pt x="48" y="55"/>
                    <a:pt x="57" y="73"/>
                  </a:cubicBezTo>
                  <a:cubicBezTo>
                    <a:pt x="67" y="96"/>
                    <a:pt x="67" y="128"/>
                    <a:pt x="50" y="148"/>
                  </a:cubicBezTo>
                  <a:cubicBezTo>
                    <a:pt x="43" y="157"/>
                    <a:pt x="59" y="168"/>
                    <a:pt x="66" y="159"/>
                  </a:cubicBezTo>
                  <a:cubicBezTo>
                    <a:pt x="86" y="135"/>
                    <a:pt x="88" y="99"/>
                    <a:pt x="77" y="70"/>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34">
              <a:extLst>
                <a:ext uri="{FF2B5EF4-FFF2-40B4-BE49-F238E27FC236}">
                  <a16:creationId xmlns:a16="http://schemas.microsoft.com/office/drawing/2014/main" id="{04770BFC-E0C0-4760-916F-A3DC38714A2C}"/>
                </a:ext>
              </a:extLst>
            </p:cNvPr>
            <p:cNvSpPr>
              <a:spLocks/>
            </p:cNvSpPr>
            <p:nvPr/>
          </p:nvSpPr>
          <p:spPr bwMode="auto">
            <a:xfrm>
              <a:off x="1831" y="1026"/>
              <a:ext cx="123" cy="74"/>
            </a:xfrm>
            <a:custGeom>
              <a:avLst/>
              <a:gdLst>
                <a:gd name="T0" fmla="*/ 76 w 94"/>
                <a:gd name="T1" fmla="*/ 2 h 57"/>
                <a:gd name="T2" fmla="*/ 12 w 94"/>
                <a:gd name="T3" fmla="*/ 26 h 57"/>
                <a:gd name="T4" fmla="*/ 32 w 94"/>
                <a:gd name="T5" fmla="*/ 45 h 57"/>
                <a:gd name="T6" fmla="*/ 76 w 94"/>
                <a:gd name="T7" fmla="*/ 29 h 57"/>
                <a:gd name="T8" fmla="*/ 76 w 94"/>
                <a:gd name="T9" fmla="*/ 2 h 57"/>
              </a:gdLst>
              <a:ahLst/>
              <a:cxnLst>
                <a:cxn ang="0">
                  <a:pos x="T0" y="T1"/>
                </a:cxn>
                <a:cxn ang="0">
                  <a:pos x="T2" y="T3"/>
                </a:cxn>
                <a:cxn ang="0">
                  <a:pos x="T4" y="T5"/>
                </a:cxn>
                <a:cxn ang="0">
                  <a:pos x="T6" y="T7"/>
                </a:cxn>
                <a:cxn ang="0">
                  <a:pos x="T8" y="T9"/>
                </a:cxn>
              </a:cxnLst>
              <a:rect l="0" t="0" r="r" b="b"/>
              <a:pathLst>
                <a:path w="94" h="57">
                  <a:moveTo>
                    <a:pt x="76" y="2"/>
                  </a:moveTo>
                  <a:cubicBezTo>
                    <a:pt x="53" y="0"/>
                    <a:pt x="29" y="10"/>
                    <a:pt x="12" y="26"/>
                  </a:cubicBezTo>
                  <a:cubicBezTo>
                    <a:pt x="0" y="38"/>
                    <a:pt x="19" y="57"/>
                    <a:pt x="32" y="45"/>
                  </a:cubicBezTo>
                  <a:cubicBezTo>
                    <a:pt x="43" y="34"/>
                    <a:pt x="60" y="28"/>
                    <a:pt x="76" y="29"/>
                  </a:cubicBezTo>
                  <a:cubicBezTo>
                    <a:pt x="94" y="30"/>
                    <a:pt x="93" y="3"/>
                    <a:pt x="76" y="2"/>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35">
              <a:extLst>
                <a:ext uri="{FF2B5EF4-FFF2-40B4-BE49-F238E27FC236}">
                  <a16:creationId xmlns:a16="http://schemas.microsoft.com/office/drawing/2014/main" id="{69A79C32-F701-435D-A850-76D4B95F6ED3}"/>
                </a:ext>
              </a:extLst>
            </p:cNvPr>
            <p:cNvSpPr>
              <a:spLocks/>
            </p:cNvSpPr>
            <p:nvPr/>
          </p:nvSpPr>
          <p:spPr bwMode="auto">
            <a:xfrm>
              <a:off x="1850" y="1812"/>
              <a:ext cx="733" cy="294"/>
            </a:xfrm>
            <a:custGeom>
              <a:avLst/>
              <a:gdLst>
                <a:gd name="T0" fmla="*/ 552 w 561"/>
                <a:gd name="T1" fmla="*/ 203 h 225"/>
                <a:gd name="T2" fmla="*/ 519 w 561"/>
                <a:gd name="T3" fmla="*/ 156 h 225"/>
                <a:gd name="T4" fmla="*/ 461 w 561"/>
                <a:gd name="T5" fmla="*/ 118 h 225"/>
                <a:gd name="T6" fmla="*/ 306 w 561"/>
                <a:gd name="T7" fmla="*/ 49 h 225"/>
                <a:gd name="T8" fmla="*/ 150 w 561"/>
                <a:gd name="T9" fmla="*/ 6 h 225"/>
                <a:gd name="T10" fmla="*/ 11 w 561"/>
                <a:gd name="T11" fmla="*/ 44 h 225"/>
                <a:gd name="T12" fmla="*/ 22 w 561"/>
                <a:gd name="T13" fmla="*/ 63 h 225"/>
                <a:gd name="T14" fmla="*/ 80 w 561"/>
                <a:gd name="T15" fmla="*/ 33 h 225"/>
                <a:gd name="T16" fmla="*/ 150 w 561"/>
                <a:gd name="T17" fmla="*/ 27 h 225"/>
                <a:gd name="T18" fmla="*/ 300 w 561"/>
                <a:gd name="T19" fmla="*/ 69 h 225"/>
                <a:gd name="T20" fmla="*/ 440 w 561"/>
                <a:gd name="T21" fmla="*/ 131 h 225"/>
                <a:gd name="T22" fmla="*/ 499 w 561"/>
                <a:gd name="T23" fmla="*/ 166 h 225"/>
                <a:gd name="T24" fmla="*/ 534 w 561"/>
                <a:gd name="T25" fmla="*/ 214 h 225"/>
                <a:gd name="T26" fmla="*/ 552 w 561"/>
                <a:gd name="T27"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 h="225">
                  <a:moveTo>
                    <a:pt x="552" y="203"/>
                  </a:moveTo>
                  <a:cubicBezTo>
                    <a:pt x="541" y="188"/>
                    <a:pt x="532" y="171"/>
                    <a:pt x="519" y="156"/>
                  </a:cubicBezTo>
                  <a:cubicBezTo>
                    <a:pt x="504" y="138"/>
                    <a:pt x="481" y="128"/>
                    <a:pt x="461" y="118"/>
                  </a:cubicBezTo>
                  <a:cubicBezTo>
                    <a:pt x="411" y="92"/>
                    <a:pt x="359" y="69"/>
                    <a:pt x="306" y="49"/>
                  </a:cubicBezTo>
                  <a:cubicBezTo>
                    <a:pt x="256" y="30"/>
                    <a:pt x="203" y="13"/>
                    <a:pt x="150" y="6"/>
                  </a:cubicBezTo>
                  <a:cubicBezTo>
                    <a:pt x="97" y="0"/>
                    <a:pt x="55" y="18"/>
                    <a:pt x="11" y="44"/>
                  </a:cubicBezTo>
                  <a:cubicBezTo>
                    <a:pt x="0" y="51"/>
                    <a:pt x="10" y="70"/>
                    <a:pt x="22" y="63"/>
                  </a:cubicBezTo>
                  <a:cubicBezTo>
                    <a:pt x="41" y="52"/>
                    <a:pt x="59" y="41"/>
                    <a:pt x="80" y="33"/>
                  </a:cubicBezTo>
                  <a:cubicBezTo>
                    <a:pt x="103" y="25"/>
                    <a:pt x="126" y="25"/>
                    <a:pt x="150" y="27"/>
                  </a:cubicBezTo>
                  <a:cubicBezTo>
                    <a:pt x="201" y="33"/>
                    <a:pt x="252" y="51"/>
                    <a:pt x="300" y="69"/>
                  </a:cubicBezTo>
                  <a:cubicBezTo>
                    <a:pt x="348" y="87"/>
                    <a:pt x="394" y="108"/>
                    <a:pt x="440" y="131"/>
                  </a:cubicBezTo>
                  <a:cubicBezTo>
                    <a:pt x="460" y="141"/>
                    <a:pt x="482" y="150"/>
                    <a:pt x="499" y="166"/>
                  </a:cubicBezTo>
                  <a:cubicBezTo>
                    <a:pt x="513" y="179"/>
                    <a:pt x="523" y="198"/>
                    <a:pt x="534" y="214"/>
                  </a:cubicBezTo>
                  <a:cubicBezTo>
                    <a:pt x="542" y="225"/>
                    <a:pt x="561" y="214"/>
                    <a:pt x="552" y="203"/>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36">
              <a:extLst>
                <a:ext uri="{FF2B5EF4-FFF2-40B4-BE49-F238E27FC236}">
                  <a16:creationId xmlns:a16="http://schemas.microsoft.com/office/drawing/2014/main" id="{5871E799-8D43-4501-95F1-9C70237572CA}"/>
                </a:ext>
              </a:extLst>
            </p:cNvPr>
            <p:cNvSpPr>
              <a:spLocks/>
            </p:cNvSpPr>
            <p:nvPr/>
          </p:nvSpPr>
          <p:spPr bwMode="auto">
            <a:xfrm>
              <a:off x="1774" y="2118"/>
              <a:ext cx="422" cy="165"/>
            </a:xfrm>
            <a:custGeom>
              <a:avLst/>
              <a:gdLst>
                <a:gd name="T0" fmla="*/ 317 w 323"/>
                <a:gd name="T1" fmla="*/ 103 h 126"/>
                <a:gd name="T2" fmla="*/ 152 w 323"/>
                <a:gd name="T3" fmla="*/ 28 h 126"/>
                <a:gd name="T4" fmla="*/ 72 w 323"/>
                <a:gd name="T5" fmla="*/ 4 h 126"/>
                <a:gd name="T6" fmla="*/ 6 w 323"/>
                <a:gd name="T7" fmla="*/ 24 h 126"/>
                <a:gd name="T8" fmla="*/ 25 w 323"/>
                <a:gd name="T9" fmla="*/ 35 h 126"/>
                <a:gd name="T10" fmla="*/ 84 w 323"/>
                <a:gd name="T11" fmla="*/ 28 h 126"/>
                <a:gd name="T12" fmla="*/ 150 w 323"/>
                <a:gd name="T13" fmla="*/ 49 h 126"/>
                <a:gd name="T14" fmla="*/ 298 w 323"/>
                <a:gd name="T15" fmla="*/ 114 h 126"/>
                <a:gd name="T16" fmla="*/ 317 w 323"/>
                <a:gd name="T17"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26">
                  <a:moveTo>
                    <a:pt x="317" y="103"/>
                  </a:moveTo>
                  <a:cubicBezTo>
                    <a:pt x="286" y="47"/>
                    <a:pt x="208" y="41"/>
                    <a:pt x="152" y="28"/>
                  </a:cubicBezTo>
                  <a:cubicBezTo>
                    <a:pt x="125" y="21"/>
                    <a:pt x="100" y="9"/>
                    <a:pt x="72" y="4"/>
                  </a:cubicBezTo>
                  <a:cubicBezTo>
                    <a:pt x="49" y="0"/>
                    <a:pt x="18" y="0"/>
                    <a:pt x="6" y="24"/>
                  </a:cubicBezTo>
                  <a:cubicBezTo>
                    <a:pt x="0" y="36"/>
                    <a:pt x="18" y="47"/>
                    <a:pt x="25" y="35"/>
                  </a:cubicBezTo>
                  <a:cubicBezTo>
                    <a:pt x="35" y="15"/>
                    <a:pt x="67" y="24"/>
                    <a:pt x="84" y="28"/>
                  </a:cubicBezTo>
                  <a:cubicBezTo>
                    <a:pt x="106" y="34"/>
                    <a:pt x="128" y="43"/>
                    <a:pt x="150" y="49"/>
                  </a:cubicBezTo>
                  <a:cubicBezTo>
                    <a:pt x="198" y="61"/>
                    <a:pt x="271" y="65"/>
                    <a:pt x="298" y="114"/>
                  </a:cubicBezTo>
                  <a:cubicBezTo>
                    <a:pt x="305" y="126"/>
                    <a:pt x="323" y="115"/>
                    <a:pt x="317" y="103"/>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37">
              <a:extLst>
                <a:ext uri="{FF2B5EF4-FFF2-40B4-BE49-F238E27FC236}">
                  <a16:creationId xmlns:a16="http://schemas.microsoft.com/office/drawing/2014/main" id="{66B200F7-0998-4AAD-8D1A-05FF761330A9}"/>
                </a:ext>
              </a:extLst>
            </p:cNvPr>
            <p:cNvSpPr>
              <a:spLocks/>
            </p:cNvSpPr>
            <p:nvPr/>
          </p:nvSpPr>
          <p:spPr bwMode="auto">
            <a:xfrm>
              <a:off x="957" y="1931"/>
              <a:ext cx="64" cy="59"/>
            </a:xfrm>
            <a:custGeom>
              <a:avLst/>
              <a:gdLst>
                <a:gd name="T0" fmla="*/ 45 w 49"/>
                <a:gd name="T1" fmla="*/ 27 h 45"/>
                <a:gd name="T2" fmla="*/ 17 w 49"/>
                <a:gd name="T3" fmla="*/ 2 h 45"/>
                <a:gd name="T4" fmla="*/ 3 w 49"/>
                <a:gd name="T5" fmla="*/ 6 h 45"/>
                <a:gd name="T6" fmla="*/ 7 w 49"/>
                <a:gd name="T7" fmla="*/ 20 h 45"/>
                <a:gd name="T8" fmla="*/ 27 w 49"/>
                <a:gd name="T9" fmla="*/ 38 h 45"/>
                <a:gd name="T10" fmla="*/ 42 w 49"/>
                <a:gd name="T11" fmla="*/ 42 h 45"/>
                <a:gd name="T12" fmla="*/ 45 w 49"/>
                <a:gd name="T13" fmla="*/ 27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45" y="27"/>
                  </a:moveTo>
                  <a:cubicBezTo>
                    <a:pt x="38" y="16"/>
                    <a:pt x="29" y="7"/>
                    <a:pt x="17" y="2"/>
                  </a:cubicBezTo>
                  <a:cubicBezTo>
                    <a:pt x="12" y="0"/>
                    <a:pt x="6" y="0"/>
                    <a:pt x="3" y="6"/>
                  </a:cubicBezTo>
                  <a:cubicBezTo>
                    <a:pt x="0" y="10"/>
                    <a:pt x="1" y="18"/>
                    <a:pt x="7" y="20"/>
                  </a:cubicBezTo>
                  <a:cubicBezTo>
                    <a:pt x="15" y="24"/>
                    <a:pt x="22" y="30"/>
                    <a:pt x="27" y="38"/>
                  </a:cubicBezTo>
                  <a:cubicBezTo>
                    <a:pt x="30" y="43"/>
                    <a:pt x="36" y="45"/>
                    <a:pt x="42" y="42"/>
                  </a:cubicBezTo>
                  <a:cubicBezTo>
                    <a:pt x="46" y="39"/>
                    <a:pt x="49" y="32"/>
                    <a:pt x="45" y="27"/>
                  </a:cubicBezTo>
                  <a:close/>
                </a:path>
              </a:pathLst>
            </a:custGeom>
            <a:solidFill>
              <a:srgbClr val="F2B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38">
              <a:extLst>
                <a:ext uri="{FF2B5EF4-FFF2-40B4-BE49-F238E27FC236}">
                  <a16:creationId xmlns:a16="http://schemas.microsoft.com/office/drawing/2014/main" id="{7571BCF5-737C-4B18-BF9E-50E7FDDBF2F0}"/>
                </a:ext>
              </a:extLst>
            </p:cNvPr>
            <p:cNvSpPr>
              <a:spLocks/>
            </p:cNvSpPr>
            <p:nvPr/>
          </p:nvSpPr>
          <p:spPr bwMode="auto">
            <a:xfrm>
              <a:off x="2005" y="1457"/>
              <a:ext cx="166" cy="156"/>
            </a:xfrm>
            <a:custGeom>
              <a:avLst/>
              <a:gdLst>
                <a:gd name="T0" fmla="*/ 118 w 127"/>
                <a:gd name="T1" fmla="*/ 61 h 119"/>
                <a:gd name="T2" fmla="*/ 111 w 127"/>
                <a:gd name="T3" fmla="*/ 52 h 119"/>
                <a:gd name="T4" fmla="*/ 65 w 127"/>
                <a:gd name="T5" fmla="*/ 54 h 119"/>
                <a:gd name="T6" fmla="*/ 44 w 127"/>
                <a:gd name="T7" fmla="*/ 63 h 119"/>
                <a:gd name="T8" fmla="*/ 40 w 127"/>
                <a:gd name="T9" fmla="*/ 66 h 119"/>
                <a:gd name="T10" fmla="*/ 39 w 127"/>
                <a:gd name="T11" fmla="*/ 66 h 119"/>
                <a:gd name="T12" fmla="*/ 27 w 127"/>
                <a:gd name="T13" fmla="*/ 13 h 119"/>
                <a:gd name="T14" fmla="*/ 9 w 127"/>
                <a:gd name="T15" fmla="*/ 23 h 119"/>
                <a:gd name="T16" fmla="*/ 15 w 127"/>
                <a:gd name="T17" fmla="*/ 82 h 119"/>
                <a:gd name="T18" fmla="*/ 15 w 127"/>
                <a:gd name="T19" fmla="*/ 86 h 119"/>
                <a:gd name="T20" fmla="*/ 7 w 127"/>
                <a:gd name="T21" fmla="*/ 96 h 119"/>
                <a:gd name="T22" fmla="*/ 26 w 127"/>
                <a:gd name="T23" fmla="*/ 107 h 119"/>
                <a:gd name="T24" fmla="*/ 39 w 127"/>
                <a:gd name="T25" fmla="*/ 92 h 119"/>
                <a:gd name="T26" fmla="*/ 53 w 127"/>
                <a:gd name="T27" fmla="*/ 83 h 119"/>
                <a:gd name="T28" fmla="*/ 109 w 127"/>
                <a:gd name="T29" fmla="*/ 80 h 119"/>
                <a:gd name="T30" fmla="*/ 118 w 127"/>
                <a:gd name="T31"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19">
                  <a:moveTo>
                    <a:pt x="118" y="61"/>
                  </a:moveTo>
                  <a:cubicBezTo>
                    <a:pt x="117" y="57"/>
                    <a:pt x="115" y="53"/>
                    <a:pt x="111" y="52"/>
                  </a:cubicBezTo>
                  <a:cubicBezTo>
                    <a:pt x="95" y="47"/>
                    <a:pt x="80" y="49"/>
                    <a:pt x="65" y="54"/>
                  </a:cubicBezTo>
                  <a:cubicBezTo>
                    <a:pt x="58" y="57"/>
                    <a:pt x="51" y="60"/>
                    <a:pt x="44" y="63"/>
                  </a:cubicBezTo>
                  <a:cubicBezTo>
                    <a:pt x="43" y="63"/>
                    <a:pt x="42" y="64"/>
                    <a:pt x="40" y="66"/>
                  </a:cubicBezTo>
                  <a:cubicBezTo>
                    <a:pt x="40" y="66"/>
                    <a:pt x="40" y="66"/>
                    <a:pt x="39" y="66"/>
                  </a:cubicBezTo>
                  <a:cubicBezTo>
                    <a:pt x="40" y="48"/>
                    <a:pt x="35" y="29"/>
                    <a:pt x="27" y="13"/>
                  </a:cubicBezTo>
                  <a:cubicBezTo>
                    <a:pt x="21" y="0"/>
                    <a:pt x="3" y="11"/>
                    <a:pt x="9" y="23"/>
                  </a:cubicBezTo>
                  <a:cubicBezTo>
                    <a:pt x="17" y="41"/>
                    <a:pt x="21" y="63"/>
                    <a:pt x="15" y="82"/>
                  </a:cubicBezTo>
                  <a:cubicBezTo>
                    <a:pt x="15" y="83"/>
                    <a:pt x="15" y="84"/>
                    <a:pt x="15" y="86"/>
                  </a:cubicBezTo>
                  <a:cubicBezTo>
                    <a:pt x="12" y="89"/>
                    <a:pt x="9" y="92"/>
                    <a:pt x="7" y="96"/>
                  </a:cubicBezTo>
                  <a:cubicBezTo>
                    <a:pt x="0" y="108"/>
                    <a:pt x="19" y="119"/>
                    <a:pt x="26" y="107"/>
                  </a:cubicBezTo>
                  <a:cubicBezTo>
                    <a:pt x="29" y="101"/>
                    <a:pt x="34" y="96"/>
                    <a:pt x="39" y="92"/>
                  </a:cubicBezTo>
                  <a:cubicBezTo>
                    <a:pt x="45" y="92"/>
                    <a:pt x="49" y="87"/>
                    <a:pt x="53" y="83"/>
                  </a:cubicBezTo>
                  <a:cubicBezTo>
                    <a:pt x="70" y="75"/>
                    <a:pt x="92" y="75"/>
                    <a:pt x="109" y="80"/>
                  </a:cubicBezTo>
                  <a:cubicBezTo>
                    <a:pt x="122" y="84"/>
                    <a:pt x="127" y="67"/>
                    <a:pt x="118" y="61"/>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39">
              <a:extLst>
                <a:ext uri="{FF2B5EF4-FFF2-40B4-BE49-F238E27FC236}">
                  <a16:creationId xmlns:a16="http://schemas.microsoft.com/office/drawing/2014/main" id="{93E0B470-2988-4A39-A61A-A27645171AC6}"/>
                </a:ext>
              </a:extLst>
            </p:cNvPr>
            <p:cNvSpPr>
              <a:spLocks/>
            </p:cNvSpPr>
            <p:nvPr/>
          </p:nvSpPr>
          <p:spPr bwMode="auto">
            <a:xfrm>
              <a:off x="1620" y="1115"/>
              <a:ext cx="178" cy="70"/>
            </a:xfrm>
            <a:custGeom>
              <a:avLst/>
              <a:gdLst>
                <a:gd name="T0" fmla="*/ 125 w 136"/>
                <a:gd name="T1" fmla="*/ 27 h 54"/>
                <a:gd name="T2" fmla="*/ 11 w 136"/>
                <a:gd name="T3" fmla="*/ 27 h 54"/>
                <a:gd name="T4" fmla="*/ 22 w 136"/>
                <a:gd name="T5" fmla="*/ 46 h 54"/>
                <a:gd name="T6" fmla="*/ 114 w 136"/>
                <a:gd name="T7" fmla="*/ 46 h 54"/>
                <a:gd name="T8" fmla="*/ 125 w 136"/>
                <a:gd name="T9" fmla="*/ 27 h 54"/>
              </a:gdLst>
              <a:ahLst/>
              <a:cxnLst>
                <a:cxn ang="0">
                  <a:pos x="T0" y="T1"/>
                </a:cxn>
                <a:cxn ang="0">
                  <a:pos x="T2" y="T3"/>
                </a:cxn>
                <a:cxn ang="0">
                  <a:pos x="T4" y="T5"/>
                </a:cxn>
                <a:cxn ang="0">
                  <a:pos x="T6" y="T7"/>
                </a:cxn>
                <a:cxn ang="0">
                  <a:pos x="T8" y="T9"/>
                </a:cxn>
              </a:cxnLst>
              <a:rect l="0" t="0" r="r" b="b"/>
              <a:pathLst>
                <a:path w="136" h="54">
                  <a:moveTo>
                    <a:pt x="125" y="27"/>
                  </a:moveTo>
                  <a:cubicBezTo>
                    <a:pt x="90" y="0"/>
                    <a:pt x="46" y="0"/>
                    <a:pt x="11" y="27"/>
                  </a:cubicBezTo>
                  <a:cubicBezTo>
                    <a:pt x="0" y="36"/>
                    <a:pt x="11" y="54"/>
                    <a:pt x="22" y="46"/>
                  </a:cubicBezTo>
                  <a:cubicBezTo>
                    <a:pt x="51" y="23"/>
                    <a:pt x="85" y="23"/>
                    <a:pt x="114" y="46"/>
                  </a:cubicBezTo>
                  <a:cubicBezTo>
                    <a:pt x="125" y="54"/>
                    <a:pt x="136" y="36"/>
                    <a:pt x="125" y="27"/>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0">
              <a:extLst>
                <a:ext uri="{FF2B5EF4-FFF2-40B4-BE49-F238E27FC236}">
                  <a16:creationId xmlns:a16="http://schemas.microsoft.com/office/drawing/2014/main" id="{628B89D9-5A16-4DDB-AD0C-25921E92735C}"/>
                </a:ext>
              </a:extLst>
            </p:cNvPr>
            <p:cNvSpPr>
              <a:spLocks/>
            </p:cNvSpPr>
            <p:nvPr/>
          </p:nvSpPr>
          <p:spPr bwMode="auto">
            <a:xfrm>
              <a:off x="1173" y="1385"/>
              <a:ext cx="184" cy="110"/>
            </a:xfrm>
            <a:custGeom>
              <a:avLst/>
              <a:gdLst>
                <a:gd name="T0" fmla="*/ 127 w 141"/>
                <a:gd name="T1" fmla="*/ 6 h 84"/>
                <a:gd name="T2" fmla="*/ 8 w 141"/>
                <a:gd name="T3" fmla="*/ 58 h 84"/>
                <a:gd name="T4" fmla="*/ 23 w 141"/>
                <a:gd name="T5" fmla="*/ 73 h 84"/>
                <a:gd name="T6" fmla="*/ 127 w 141"/>
                <a:gd name="T7" fmla="*/ 27 h 84"/>
                <a:gd name="T8" fmla="*/ 127 w 141"/>
                <a:gd name="T9" fmla="*/ 6 h 84"/>
              </a:gdLst>
              <a:ahLst/>
              <a:cxnLst>
                <a:cxn ang="0">
                  <a:pos x="T0" y="T1"/>
                </a:cxn>
                <a:cxn ang="0">
                  <a:pos x="T2" y="T3"/>
                </a:cxn>
                <a:cxn ang="0">
                  <a:pos x="T4" y="T5"/>
                </a:cxn>
                <a:cxn ang="0">
                  <a:pos x="T6" y="T7"/>
                </a:cxn>
                <a:cxn ang="0">
                  <a:pos x="T8" y="T9"/>
                </a:cxn>
              </a:cxnLst>
              <a:rect l="0" t="0" r="r" b="b"/>
              <a:pathLst>
                <a:path w="141" h="84">
                  <a:moveTo>
                    <a:pt x="127" y="6"/>
                  </a:moveTo>
                  <a:cubicBezTo>
                    <a:pt x="82" y="0"/>
                    <a:pt x="36" y="23"/>
                    <a:pt x="8" y="58"/>
                  </a:cubicBezTo>
                  <a:cubicBezTo>
                    <a:pt x="0" y="69"/>
                    <a:pt x="15" y="84"/>
                    <a:pt x="23" y="73"/>
                  </a:cubicBezTo>
                  <a:cubicBezTo>
                    <a:pt x="48" y="42"/>
                    <a:pt x="87" y="22"/>
                    <a:pt x="127" y="27"/>
                  </a:cubicBezTo>
                  <a:cubicBezTo>
                    <a:pt x="141" y="29"/>
                    <a:pt x="140" y="8"/>
                    <a:pt x="127" y="6"/>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1">
              <a:extLst>
                <a:ext uri="{FF2B5EF4-FFF2-40B4-BE49-F238E27FC236}">
                  <a16:creationId xmlns:a16="http://schemas.microsoft.com/office/drawing/2014/main" id="{6796FD3D-AE29-49D8-8255-BC2BE8F006DA}"/>
                </a:ext>
              </a:extLst>
            </p:cNvPr>
            <p:cNvSpPr>
              <a:spLocks/>
            </p:cNvSpPr>
            <p:nvPr/>
          </p:nvSpPr>
          <p:spPr bwMode="auto">
            <a:xfrm>
              <a:off x="2978" y="2449"/>
              <a:ext cx="49" cy="35"/>
            </a:xfrm>
            <a:custGeom>
              <a:avLst/>
              <a:gdLst>
                <a:gd name="T0" fmla="*/ 28 w 38"/>
                <a:gd name="T1" fmla="*/ 5 h 27"/>
                <a:gd name="T2" fmla="*/ 26 w 38"/>
                <a:gd name="T3" fmla="*/ 5 h 27"/>
                <a:gd name="T4" fmla="*/ 23 w 38"/>
                <a:gd name="T5" fmla="*/ 4 h 27"/>
                <a:gd name="T6" fmla="*/ 14 w 38"/>
                <a:gd name="T7" fmla="*/ 1 h 27"/>
                <a:gd name="T8" fmla="*/ 1 w 38"/>
                <a:gd name="T9" fmla="*/ 9 h 27"/>
                <a:gd name="T10" fmla="*/ 9 w 38"/>
                <a:gd name="T11" fmla="*/ 22 h 27"/>
                <a:gd name="T12" fmla="*/ 28 w 38"/>
                <a:gd name="T13" fmla="*/ 26 h 27"/>
                <a:gd name="T14" fmla="*/ 38 w 38"/>
                <a:gd name="T15" fmla="*/ 16 h 27"/>
                <a:gd name="T16" fmla="*/ 28 w 38"/>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7">
                  <a:moveTo>
                    <a:pt x="28" y="5"/>
                  </a:moveTo>
                  <a:cubicBezTo>
                    <a:pt x="27" y="5"/>
                    <a:pt x="27" y="5"/>
                    <a:pt x="26" y="5"/>
                  </a:cubicBezTo>
                  <a:cubicBezTo>
                    <a:pt x="25" y="5"/>
                    <a:pt x="24" y="4"/>
                    <a:pt x="23" y="4"/>
                  </a:cubicBezTo>
                  <a:cubicBezTo>
                    <a:pt x="20" y="3"/>
                    <a:pt x="17" y="2"/>
                    <a:pt x="14" y="1"/>
                  </a:cubicBezTo>
                  <a:cubicBezTo>
                    <a:pt x="9" y="0"/>
                    <a:pt x="3" y="4"/>
                    <a:pt x="1" y="9"/>
                  </a:cubicBezTo>
                  <a:cubicBezTo>
                    <a:pt x="0" y="15"/>
                    <a:pt x="3" y="20"/>
                    <a:pt x="9" y="22"/>
                  </a:cubicBezTo>
                  <a:cubicBezTo>
                    <a:pt x="15" y="24"/>
                    <a:pt x="21" y="26"/>
                    <a:pt x="28" y="26"/>
                  </a:cubicBezTo>
                  <a:cubicBezTo>
                    <a:pt x="34" y="27"/>
                    <a:pt x="38" y="21"/>
                    <a:pt x="38" y="16"/>
                  </a:cubicBezTo>
                  <a:cubicBezTo>
                    <a:pt x="38" y="10"/>
                    <a:pt x="34" y="5"/>
                    <a:pt x="28" y="5"/>
                  </a:cubicBezTo>
                  <a:close/>
                </a:path>
              </a:pathLst>
            </a:custGeom>
            <a:solidFill>
              <a:srgbClr val="D6F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42">
              <a:extLst>
                <a:ext uri="{FF2B5EF4-FFF2-40B4-BE49-F238E27FC236}">
                  <a16:creationId xmlns:a16="http://schemas.microsoft.com/office/drawing/2014/main" id="{E16695B5-FD0D-4FAF-ACED-55CB6905DE2B}"/>
                </a:ext>
              </a:extLst>
            </p:cNvPr>
            <p:cNvSpPr>
              <a:spLocks/>
            </p:cNvSpPr>
            <p:nvPr/>
          </p:nvSpPr>
          <p:spPr bwMode="auto">
            <a:xfrm>
              <a:off x="1858" y="1406"/>
              <a:ext cx="39" cy="34"/>
            </a:xfrm>
            <a:custGeom>
              <a:avLst/>
              <a:gdLst>
                <a:gd name="T0" fmla="*/ 26 w 30"/>
                <a:gd name="T1" fmla="*/ 7 h 26"/>
                <a:gd name="T2" fmla="*/ 10 w 30"/>
                <a:gd name="T3" fmla="*/ 0 h 26"/>
                <a:gd name="T4" fmla="*/ 0 w 30"/>
                <a:gd name="T5" fmla="*/ 10 h 26"/>
                <a:gd name="T6" fmla="*/ 10 w 30"/>
                <a:gd name="T7" fmla="*/ 21 h 26"/>
                <a:gd name="T8" fmla="*/ 10 w 30"/>
                <a:gd name="T9" fmla="*/ 21 h 26"/>
                <a:gd name="T10" fmla="*/ 11 w 30"/>
                <a:gd name="T11" fmla="*/ 22 h 26"/>
                <a:gd name="T12" fmla="*/ 26 w 30"/>
                <a:gd name="T13" fmla="*/ 22 h 26"/>
                <a:gd name="T14" fmla="*/ 26 w 30"/>
                <a:gd name="T15" fmla="*/ 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26" y="7"/>
                  </a:moveTo>
                  <a:cubicBezTo>
                    <a:pt x="22" y="3"/>
                    <a:pt x="17" y="0"/>
                    <a:pt x="10" y="0"/>
                  </a:cubicBezTo>
                  <a:cubicBezTo>
                    <a:pt x="4" y="0"/>
                    <a:pt x="0" y="5"/>
                    <a:pt x="0" y="10"/>
                  </a:cubicBezTo>
                  <a:cubicBezTo>
                    <a:pt x="0" y="16"/>
                    <a:pt x="4" y="21"/>
                    <a:pt x="10" y="21"/>
                  </a:cubicBezTo>
                  <a:cubicBezTo>
                    <a:pt x="10" y="21"/>
                    <a:pt x="10" y="21"/>
                    <a:pt x="10" y="21"/>
                  </a:cubicBezTo>
                  <a:cubicBezTo>
                    <a:pt x="10" y="21"/>
                    <a:pt x="10" y="22"/>
                    <a:pt x="11" y="22"/>
                  </a:cubicBezTo>
                  <a:cubicBezTo>
                    <a:pt x="15" y="26"/>
                    <a:pt x="22" y="26"/>
                    <a:pt x="26" y="22"/>
                  </a:cubicBezTo>
                  <a:cubicBezTo>
                    <a:pt x="30" y="18"/>
                    <a:pt x="30" y="11"/>
                    <a:pt x="26" y="7"/>
                  </a:cubicBezTo>
                  <a:close/>
                </a:path>
              </a:pathLst>
            </a:custGeom>
            <a:solidFill>
              <a:srgbClr val="FFB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43">
              <a:extLst>
                <a:ext uri="{FF2B5EF4-FFF2-40B4-BE49-F238E27FC236}">
                  <a16:creationId xmlns:a16="http://schemas.microsoft.com/office/drawing/2014/main" id="{5968A3FF-9763-414E-AF57-6CEC45A968D3}"/>
                </a:ext>
              </a:extLst>
            </p:cNvPr>
            <p:cNvSpPr>
              <a:spLocks/>
            </p:cNvSpPr>
            <p:nvPr/>
          </p:nvSpPr>
          <p:spPr bwMode="auto">
            <a:xfrm>
              <a:off x="1720" y="2029"/>
              <a:ext cx="3" cy="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1" y="1"/>
                    <a:pt x="0" y="0"/>
                  </a:cubicBez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44">
              <a:extLst>
                <a:ext uri="{FF2B5EF4-FFF2-40B4-BE49-F238E27FC236}">
                  <a16:creationId xmlns:a16="http://schemas.microsoft.com/office/drawing/2014/main" id="{BB10F289-DE15-4D64-99CF-077AE99A48BD}"/>
                </a:ext>
              </a:extLst>
            </p:cNvPr>
            <p:cNvSpPr>
              <a:spLocks/>
            </p:cNvSpPr>
            <p:nvPr/>
          </p:nvSpPr>
          <p:spPr bwMode="auto">
            <a:xfrm>
              <a:off x="1701" y="2012"/>
              <a:ext cx="9" cy="8"/>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4" y="4"/>
                    <a:pt x="2" y="2"/>
                    <a:pt x="0" y="0"/>
                  </a:cubicBezTo>
                  <a:cubicBezTo>
                    <a:pt x="2" y="2"/>
                    <a:pt x="4" y="4"/>
                    <a:pt x="7" y="6"/>
                  </a:cubicBez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45">
              <a:extLst>
                <a:ext uri="{FF2B5EF4-FFF2-40B4-BE49-F238E27FC236}">
                  <a16:creationId xmlns:a16="http://schemas.microsoft.com/office/drawing/2014/main" id="{BEE11ED3-D787-44BF-BB8E-744C87302490}"/>
                </a:ext>
              </a:extLst>
            </p:cNvPr>
            <p:cNvSpPr>
              <a:spLocks/>
            </p:cNvSpPr>
            <p:nvPr/>
          </p:nvSpPr>
          <p:spPr bwMode="auto">
            <a:xfrm>
              <a:off x="1728" y="2037"/>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46">
              <a:extLst>
                <a:ext uri="{FF2B5EF4-FFF2-40B4-BE49-F238E27FC236}">
                  <a16:creationId xmlns:a16="http://schemas.microsoft.com/office/drawing/2014/main" id="{F74C34FA-8446-46C9-9097-47B1D1B66914}"/>
                </a:ext>
              </a:extLst>
            </p:cNvPr>
            <p:cNvSpPr>
              <a:spLocks/>
            </p:cNvSpPr>
            <p:nvPr/>
          </p:nvSpPr>
          <p:spPr bwMode="auto">
            <a:xfrm>
              <a:off x="1710" y="2020"/>
              <a:ext cx="6" cy="7"/>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4" y="3"/>
                    <a:pt x="2" y="2"/>
                    <a:pt x="0" y="0"/>
                  </a:cubicBezTo>
                  <a:cubicBezTo>
                    <a:pt x="2" y="2"/>
                    <a:pt x="4" y="3"/>
                    <a:pt x="5" y="5"/>
                  </a:cubicBez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47">
              <a:extLst>
                <a:ext uri="{FF2B5EF4-FFF2-40B4-BE49-F238E27FC236}">
                  <a16:creationId xmlns:a16="http://schemas.microsoft.com/office/drawing/2014/main" id="{C5A87E20-D610-4CD7-A507-3A5DA112FB08}"/>
                </a:ext>
              </a:extLst>
            </p:cNvPr>
            <p:cNvSpPr>
              <a:spLocks/>
            </p:cNvSpPr>
            <p:nvPr/>
          </p:nvSpPr>
          <p:spPr bwMode="auto">
            <a:xfrm>
              <a:off x="1733" y="2044"/>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48">
              <a:extLst>
                <a:ext uri="{FF2B5EF4-FFF2-40B4-BE49-F238E27FC236}">
                  <a16:creationId xmlns:a16="http://schemas.microsoft.com/office/drawing/2014/main" id="{FDF34A4A-311D-479B-8CF6-9F198FA7558B}"/>
                </a:ext>
              </a:extLst>
            </p:cNvPr>
            <p:cNvSpPr>
              <a:spLocks/>
            </p:cNvSpPr>
            <p:nvPr/>
          </p:nvSpPr>
          <p:spPr bwMode="auto">
            <a:xfrm>
              <a:off x="1739" y="2050"/>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rgbClr val="BD6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49">
              <a:extLst>
                <a:ext uri="{FF2B5EF4-FFF2-40B4-BE49-F238E27FC236}">
                  <a16:creationId xmlns:a16="http://schemas.microsoft.com/office/drawing/2014/main" id="{39B6C7D6-1EE0-4521-92E0-DF4A1B1D4035}"/>
                </a:ext>
              </a:extLst>
            </p:cNvPr>
            <p:cNvSpPr>
              <a:spLocks/>
            </p:cNvSpPr>
            <p:nvPr/>
          </p:nvSpPr>
          <p:spPr bwMode="auto">
            <a:xfrm>
              <a:off x="3133" y="1990"/>
              <a:ext cx="214" cy="97"/>
            </a:xfrm>
            <a:custGeom>
              <a:avLst/>
              <a:gdLst>
                <a:gd name="T0" fmla="*/ 160 w 164"/>
                <a:gd name="T1" fmla="*/ 50 h 74"/>
                <a:gd name="T2" fmla="*/ 90 w 164"/>
                <a:gd name="T3" fmla="*/ 4 h 74"/>
                <a:gd name="T4" fmla="*/ 7 w 164"/>
                <a:gd name="T5" fmla="*/ 35 h 74"/>
                <a:gd name="T6" fmla="*/ 31 w 164"/>
                <a:gd name="T7" fmla="*/ 49 h 74"/>
                <a:gd name="T8" fmla="*/ 86 w 164"/>
                <a:gd name="T9" fmla="*/ 31 h 74"/>
                <a:gd name="T10" fmla="*/ 134 w 164"/>
                <a:gd name="T11" fmla="*/ 57 h 74"/>
                <a:gd name="T12" fmla="*/ 160 w 164"/>
                <a:gd name="T13" fmla="*/ 50 h 74"/>
              </a:gdLst>
              <a:ahLst/>
              <a:cxnLst>
                <a:cxn ang="0">
                  <a:pos x="T0" y="T1"/>
                </a:cxn>
                <a:cxn ang="0">
                  <a:pos x="T2" y="T3"/>
                </a:cxn>
                <a:cxn ang="0">
                  <a:pos x="T4" y="T5"/>
                </a:cxn>
                <a:cxn ang="0">
                  <a:pos x="T6" y="T7"/>
                </a:cxn>
                <a:cxn ang="0">
                  <a:pos x="T8" y="T9"/>
                </a:cxn>
                <a:cxn ang="0">
                  <a:pos x="T10" y="T11"/>
                </a:cxn>
                <a:cxn ang="0">
                  <a:pos x="T12" y="T13"/>
                </a:cxn>
              </a:cxnLst>
              <a:rect l="0" t="0" r="r" b="b"/>
              <a:pathLst>
                <a:path w="164" h="74">
                  <a:moveTo>
                    <a:pt x="160" y="50"/>
                  </a:moveTo>
                  <a:cubicBezTo>
                    <a:pt x="153" y="19"/>
                    <a:pt x="118" y="8"/>
                    <a:pt x="90" y="4"/>
                  </a:cubicBezTo>
                  <a:cubicBezTo>
                    <a:pt x="60" y="0"/>
                    <a:pt x="23" y="4"/>
                    <a:pt x="7" y="35"/>
                  </a:cubicBezTo>
                  <a:cubicBezTo>
                    <a:pt x="0" y="51"/>
                    <a:pt x="23" y="65"/>
                    <a:pt x="31" y="49"/>
                  </a:cubicBezTo>
                  <a:cubicBezTo>
                    <a:pt x="41" y="29"/>
                    <a:pt x="67" y="28"/>
                    <a:pt x="86" y="31"/>
                  </a:cubicBezTo>
                  <a:cubicBezTo>
                    <a:pt x="103" y="33"/>
                    <a:pt x="130" y="38"/>
                    <a:pt x="134" y="57"/>
                  </a:cubicBezTo>
                  <a:cubicBezTo>
                    <a:pt x="138" y="74"/>
                    <a:pt x="164" y="67"/>
                    <a:pt x="160" y="50"/>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0">
              <a:extLst>
                <a:ext uri="{FF2B5EF4-FFF2-40B4-BE49-F238E27FC236}">
                  <a16:creationId xmlns:a16="http://schemas.microsoft.com/office/drawing/2014/main" id="{5E13DF1C-B010-4794-BE10-D496FD942BCB}"/>
                </a:ext>
              </a:extLst>
            </p:cNvPr>
            <p:cNvSpPr>
              <a:spLocks/>
            </p:cNvSpPr>
            <p:nvPr/>
          </p:nvSpPr>
          <p:spPr bwMode="auto">
            <a:xfrm>
              <a:off x="2721" y="1660"/>
              <a:ext cx="429" cy="173"/>
            </a:xfrm>
            <a:custGeom>
              <a:avLst/>
              <a:gdLst>
                <a:gd name="T0" fmla="*/ 280 w 328"/>
                <a:gd name="T1" fmla="*/ 73 h 133"/>
                <a:gd name="T2" fmla="*/ 184 w 328"/>
                <a:gd name="T3" fmla="*/ 39 h 133"/>
                <a:gd name="T4" fmla="*/ 93 w 328"/>
                <a:gd name="T5" fmla="*/ 8 h 133"/>
                <a:gd name="T6" fmla="*/ 13 w 328"/>
                <a:gd name="T7" fmla="*/ 21 h 133"/>
                <a:gd name="T8" fmla="*/ 33 w 328"/>
                <a:gd name="T9" fmla="*/ 40 h 133"/>
                <a:gd name="T10" fmla="*/ 97 w 328"/>
                <a:gd name="T11" fmla="*/ 37 h 133"/>
                <a:gd name="T12" fmla="*/ 172 w 328"/>
                <a:gd name="T13" fmla="*/ 63 h 133"/>
                <a:gd name="T14" fmla="*/ 255 w 328"/>
                <a:gd name="T15" fmla="*/ 94 h 133"/>
                <a:gd name="T16" fmla="*/ 299 w 328"/>
                <a:gd name="T17" fmla="*/ 116 h 133"/>
                <a:gd name="T18" fmla="*/ 327 w 328"/>
                <a:gd name="T19" fmla="*/ 116 h 133"/>
                <a:gd name="T20" fmla="*/ 280 w 328"/>
                <a:gd name="T21"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8" h="133">
                  <a:moveTo>
                    <a:pt x="280" y="73"/>
                  </a:moveTo>
                  <a:cubicBezTo>
                    <a:pt x="248" y="62"/>
                    <a:pt x="216" y="50"/>
                    <a:pt x="184" y="39"/>
                  </a:cubicBezTo>
                  <a:cubicBezTo>
                    <a:pt x="154" y="28"/>
                    <a:pt x="124" y="16"/>
                    <a:pt x="93" y="8"/>
                  </a:cubicBezTo>
                  <a:cubicBezTo>
                    <a:pt x="65" y="0"/>
                    <a:pt x="35" y="0"/>
                    <a:pt x="13" y="21"/>
                  </a:cubicBezTo>
                  <a:cubicBezTo>
                    <a:pt x="0" y="33"/>
                    <a:pt x="20" y="52"/>
                    <a:pt x="33" y="40"/>
                  </a:cubicBezTo>
                  <a:cubicBezTo>
                    <a:pt x="50" y="24"/>
                    <a:pt x="77" y="31"/>
                    <a:pt x="97" y="37"/>
                  </a:cubicBezTo>
                  <a:cubicBezTo>
                    <a:pt x="122" y="45"/>
                    <a:pt x="147" y="55"/>
                    <a:pt x="172" y="63"/>
                  </a:cubicBezTo>
                  <a:cubicBezTo>
                    <a:pt x="200" y="73"/>
                    <a:pt x="227" y="85"/>
                    <a:pt x="255" y="94"/>
                  </a:cubicBezTo>
                  <a:cubicBezTo>
                    <a:pt x="264" y="97"/>
                    <a:pt x="300" y="104"/>
                    <a:pt x="299" y="116"/>
                  </a:cubicBezTo>
                  <a:cubicBezTo>
                    <a:pt x="298" y="133"/>
                    <a:pt x="326" y="133"/>
                    <a:pt x="327" y="116"/>
                  </a:cubicBezTo>
                  <a:cubicBezTo>
                    <a:pt x="328" y="90"/>
                    <a:pt x="299" y="80"/>
                    <a:pt x="280" y="73"/>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1">
              <a:extLst>
                <a:ext uri="{FF2B5EF4-FFF2-40B4-BE49-F238E27FC236}">
                  <a16:creationId xmlns:a16="http://schemas.microsoft.com/office/drawing/2014/main" id="{113977AF-6A04-4B13-800C-2F1E90F41DD2}"/>
                </a:ext>
              </a:extLst>
            </p:cNvPr>
            <p:cNvSpPr>
              <a:spLocks/>
            </p:cNvSpPr>
            <p:nvPr/>
          </p:nvSpPr>
          <p:spPr bwMode="auto">
            <a:xfrm>
              <a:off x="2558" y="1758"/>
              <a:ext cx="190" cy="75"/>
            </a:xfrm>
            <a:custGeom>
              <a:avLst/>
              <a:gdLst>
                <a:gd name="T0" fmla="*/ 128 w 145"/>
                <a:gd name="T1" fmla="*/ 27 h 58"/>
                <a:gd name="T2" fmla="*/ 25 w 145"/>
                <a:gd name="T3" fmla="*/ 3 h 58"/>
                <a:gd name="T4" fmla="*/ 17 w 145"/>
                <a:gd name="T5" fmla="*/ 29 h 58"/>
                <a:gd name="T6" fmla="*/ 121 w 145"/>
                <a:gd name="T7" fmla="*/ 54 h 58"/>
                <a:gd name="T8" fmla="*/ 128 w 145"/>
                <a:gd name="T9" fmla="*/ 27 h 58"/>
              </a:gdLst>
              <a:ahLst/>
              <a:cxnLst>
                <a:cxn ang="0">
                  <a:pos x="T0" y="T1"/>
                </a:cxn>
                <a:cxn ang="0">
                  <a:pos x="T2" y="T3"/>
                </a:cxn>
                <a:cxn ang="0">
                  <a:pos x="T4" y="T5"/>
                </a:cxn>
                <a:cxn ang="0">
                  <a:pos x="T6" y="T7"/>
                </a:cxn>
                <a:cxn ang="0">
                  <a:pos x="T8" y="T9"/>
                </a:cxn>
              </a:cxnLst>
              <a:rect l="0" t="0" r="r" b="b"/>
              <a:pathLst>
                <a:path w="145" h="58">
                  <a:moveTo>
                    <a:pt x="128" y="27"/>
                  </a:moveTo>
                  <a:cubicBezTo>
                    <a:pt x="94" y="19"/>
                    <a:pt x="60" y="9"/>
                    <a:pt x="25" y="3"/>
                  </a:cubicBezTo>
                  <a:cubicBezTo>
                    <a:pt x="7" y="0"/>
                    <a:pt x="0" y="26"/>
                    <a:pt x="17" y="29"/>
                  </a:cubicBezTo>
                  <a:cubicBezTo>
                    <a:pt x="52" y="36"/>
                    <a:pt x="86" y="46"/>
                    <a:pt x="121" y="54"/>
                  </a:cubicBezTo>
                  <a:cubicBezTo>
                    <a:pt x="138" y="58"/>
                    <a:pt x="145" y="32"/>
                    <a:pt x="128" y="27"/>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52">
              <a:extLst>
                <a:ext uri="{FF2B5EF4-FFF2-40B4-BE49-F238E27FC236}">
                  <a16:creationId xmlns:a16="http://schemas.microsoft.com/office/drawing/2014/main" id="{82B92B84-62C8-41EC-B24D-3569D80D7400}"/>
                </a:ext>
              </a:extLst>
            </p:cNvPr>
            <p:cNvSpPr>
              <a:spLocks/>
            </p:cNvSpPr>
            <p:nvPr/>
          </p:nvSpPr>
          <p:spPr bwMode="auto">
            <a:xfrm>
              <a:off x="3070" y="1231"/>
              <a:ext cx="127" cy="103"/>
            </a:xfrm>
            <a:custGeom>
              <a:avLst/>
              <a:gdLst>
                <a:gd name="T0" fmla="*/ 88 w 97"/>
                <a:gd name="T1" fmla="*/ 50 h 79"/>
                <a:gd name="T2" fmla="*/ 18 w 97"/>
                <a:gd name="T3" fmla="*/ 2 h 79"/>
                <a:gd name="T4" fmla="*/ 18 w 97"/>
                <a:gd name="T5" fmla="*/ 29 h 79"/>
                <a:gd name="T6" fmla="*/ 65 w 97"/>
                <a:gd name="T7" fmla="*/ 64 h 79"/>
                <a:gd name="T8" fmla="*/ 88 w 97"/>
                <a:gd name="T9" fmla="*/ 50 h 79"/>
              </a:gdLst>
              <a:ahLst/>
              <a:cxnLst>
                <a:cxn ang="0">
                  <a:pos x="T0" y="T1"/>
                </a:cxn>
                <a:cxn ang="0">
                  <a:pos x="T2" y="T3"/>
                </a:cxn>
                <a:cxn ang="0">
                  <a:pos x="T4" y="T5"/>
                </a:cxn>
                <a:cxn ang="0">
                  <a:pos x="T6" y="T7"/>
                </a:cxn>
                <a:cxn ang="0">
                  <a:pos x="T8" y="T9"/>
                </a:cxn>
              </a:cxnLst>
              <a:rect l="0" t="0" r="r" b="b"/>
              <a:pathLst>
                <a:path w="97" h="79">
                  <a:moveTo>
                    <a:pt x="88" y="50"/>
                  </a:moveTo>
                  <a:cubicBezTo>
                    <a:pt x="72" y="23"/>
                    <a:pt x="50" y="6"/>
                    <a:pt x="18" y="2"/>
                  </a:cubicBezTo>
                  <a:cubicBezTo>
                    <a:pt x="0" y="0"/>
                    <a:pt x="0" y="27"/>
                    <a:pt x="18" y="29"/>
                  </a:cubicBezTo>
                  <a:cubicBezTo>
                    <a:pt x="40" y="32"/>
                    <a:pt x="54" y="46"/>
                    <a:pt x="65" y="64"/>
                  </a:cubicBezTo>
                  <a:cubicBezTo>
                    <a:pt x="74" y="79"/>
                    <a:pt x="97" y="65"/>
                    <a:pt x="88" y="50"/>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53">
              <a:extLst>
                <a:ext uri="{FF2B5EF4-FFF2-40B4-BE49-F238E27FC236}">
                  <a16:creationId xmlns:a16="http://schemas.microsoft.com/office/drawing/2014/main" id="{B75855CA-19E1-475F-B670-DA9C454F2F5C}"/>
                </a:ext>
              </a:extLst>
            </p:cNvPr>
            <p:cNvSpPr>
              <a:spLocks/>
            </p:cNvSpPr>
            <p:nvPr/>
          </p:nvSpPr>
          <p:spPr bwMode="auto">
            <a:xfrm>
              <a:off x="2844" y="989"/>
              <a:ext cx="113" cy="77"/>
            </a:xfrm>
            <a:custGeom>
              <a:avLst/>
              <a:gdLst>
                <a:gd name="T0" fmla="*/ 74 w 86"/>
                <a:gd name="T1" fmla="*/ 25 h 59"/>
                <a:gd name="T2" fmla="*/ 18 w 86"/>
                <a:gd name="T3" fmla="*/ 0 h 59"/>
                <a:gd name="T4" fmla="*/ 18 w 86"/>
                <a:gd name="T5" fmla="*/ 28 h 59"/>
                <a:gd name="T6" fmla="*/ 55 w 86"/>
                <a:gd name="T7" fmla="*/ 45 h 59"/>
                <a:gd name="T8" fmla="*/ 74 w 86"/>
                <a:gd name="T9" fmla="*/ 25 h 59"/>
              </a:gdLst>
              <a:ahLst/>
              <a:cxnLst>
                <a:cxn ang="0">
                  <a:pos x="T0" y="T1"/>
                </a:cxn>
                <a:cxn ang="0">
                  <a:pos x="T2" y="T3"/>
                </a:cxn>
                <a:cxn ang="0">
                  <a:pos x="T4" y="T5"/>
                </a:cxn>
                <a:cxn ang="0">
                  <a:pos x="T6" y="T7"/>
                </a:cxn>
                <a:cxn ang="0">
                  <a:pos x="T8" y="T9"/>
                </a:cxn>
              </a:cxnLst>
              <a:rect l="0" t="0" r="r" b="b"/>
              <a:pathLst>
                <a:path w="86" h="59">
                  <a:moveTo>
                    <a:pt x="74" y="25"/>
                  </a:moveTo>
                  <a:cubicBezTo>
                    <a:pt x="61" y="9"/>
                    <a:pt x="39" y="1"/>
                    <a:pt x="18" y="0"/>
                  </a:cubicBezTo>
                  <a:cubicBezTo>
                    <a:pt x="0" y="0"/>
                    <a:pt x="0" y="27"/>
                    <a:pt x="18" y="28"/>
                  </a:cubicBezTo>
                  <a:cubicBezTo>
                    <a:pt x="32" y="28"/>
                    <a:pt x="46" y="34"/>
                    <a:pt x="55" y="45"/>
                  </a:cubicBezTo>
                  <a:cubicBezTo>
                    <a:pt x="66" y="59"/>
                    <a:pt x="86" y="39"/>
                    <a:pt x="74" y="25"/>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54">
              <a:extLst>
                <a:ext uri="{FF2B5EF4-FFF2-40B4-BE49-F238E27FC236}">
                  <a16:creationId xmlns:a16="http://schemas.microsoft.com/office/drawing/2014/main" id="{C9DE831B-A1C0-4BA0-BBD8-BE53E48ECB47}"/>
                </a:ext>
              </a:extLst>
            </p:cNvPr>
            <p:cNvSpPr>
              <a:spLocks/>
            </p:cNvSpPr>
            <p:nvPr/>
          </p:nvSpPr>
          <p:spPr bwMode="auto">
            <a:xfrm>
              <a:off x="2345" y="1117"/>
              <a:ext cx="346" cy="296"/>
            </a:xfrm>
            <a:custGeom>
              <a:avLst/>
              <a:gdLst>
                <a:gd name="T0" fmla="*/ 256 w 265"/>
                <a:gd name="T1" fmla="*/ 197 h 226"/>
                <a:gd name="T2" fmla="*/ 184 w 265"/>
                <a:gd name="T3" fmla="*/ 164 h 226"/>
                <a:gd name="T4" fmla="*/ 180 w 265"/>
                <a:gd name="T5" fmla="*/ 164 h 226"/>
                <a:gd name="T6" fmla="*/ 167 w 265"/>
                <a:gd name="T7" fmla="*/ 111 h 226"/>
                <a:gd name="T8" fmla="*/ 132 w 265"/>
                <a:gd name="T9" fmla="*/ 51 h 226"/>
                <a:gd name="T10" fmla="*/ 17 w 265"/>
                <a:gd name="T11" fmla="*/ 13 h 226"/>
                <a:gd name="T12" fmla="*/ 24 w 265"/>
                <a:gd name="T13" fmla="*/ 40 h 226"/>
                <a:gd name="T14" fmla="*/ 118 w 265"/>
                <a:gd name="T15" fmla="*/ 77 h 226"/>
                <a:gd name="T16" fmla="*/ 158 w 265"/>
                <a:gd name="T17" fmla="*/ 187 h 226"/>
                <a:gd name="T18" fmla="*/ 182 w 265"/>
                <a:gd name="T19" fmla="*/ 191 h 226"/>
                <a:gd name="T20" fmla="*/ 184 w 265"/>
                <a:gd name="T21" fmla="*/ 191 h 226"/>
                <a:gd name="T22" fmla="*/ 232 w 265"/>
                <a:gd name="T23" fmla="*/ 211 h 226"/>
                <a:gd name="T24" fmla="*/ 256 w 265"/>
                <a:gd name="T25" fmla="*/ 19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226">
                  <a:moveTo>
                    <a:pt x="256" y="197"/>
                  </a:moveTo>
                  <a:cubicBezTo>
                    <a:pt x="239" y="171"/>
                    <a:pt x="212" y="167"/>
                    <a:pt x="184" y="164"/>
                  </a:cubicBezTo>
                  <a:cubicBezTo>
                    <a:pt x="183" y="164"/>
                    <a:pt x="181" y="164"/>
                    <a:pt x="180" y="164"/>
                  </a:cubicBezTo>
                  <a:cubicBezTo>
                    <a:pt x="176" y="146"/>
                    <a:pt x="173" y="128"/>
                    <a:pt x="167" y="111"/>
                  </a:cubicBezTo>
                  <a:cubicBezTo>
                    <a:pt x="160" y="88"/>
                    <a:pt x="148" y="68"/>
                    <a:pt x="132" y="51"/>
                  </a:cubicBezTo>
                  <a:cubicBezTo>
                    <a:pt x="103" y="19"/>
                    <a:pt x="59" y="0"/>
                    <a:pt x="17" y="13"/>
                  </a:cubicBezTo>
                  <a:cubicBezTo>
                    <a:pt x="0" y="19"/>
                    <a:pt x="7" y="45"/>
                    <a:pt x="24" y="40"/>
                  </a:cubicBezTo>
                  <a:cubicBezTo>
                    <a:pt x="61" y="28"/>
                    <a:pt x="95" y="49"/>
                    <a:pt x="118" y="77"/>
                  </a:cubicBezTo>
                  <a:cubicBezTo>
                    <a:pt x="145" y="108"/>
                    <a:pt x="147" y="150"/>
                    <a:pt x="158" y="187"/>
                  </a:cubicBezTo>
                  <a:cubicBezTo>
                    <a:pt x="161" y="200"/>
                    <a:pt x="177" y="199"/>
                    <a:pt x="182" y="191"/>
                  </a:cubicBezTo>
                  <a:cubicBezTo>
                    <a:pt x="183" y="191"/>
                    <a:pt x="183" y="191"/>
                    <a:pt x="184" y="191"/>
                  </a:cubicBezTo>
                  <a:cubicBezTo>
                    <a:pt x="202" y="193"/>
                    <a:pt x="222" y="194"/>
                    <a:pt x="232" y="211"/>
                  </a:cubicBezTo>
                  <a:cubicBezTo>
                    <a:pt x="242" y="226"/>
                    <a:pt x="265" y="212"/>
                    <a:pt x="256" y="197"/>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55">
              <a:extLst>
                <a:ext uri="{FF2B5EF4-FFF2-40B4-BE49-F238E27FC236}">
                  <a16:creationId xmlns:a16="http://schemas.microsoft.com/office/drawing/2014/main" id="{2C39F810-8669-4E68-915E-76D00209D6AF}"/>
                </a:ext>
              </a:extLst>
            </p:cNvPr>
            <p:cNvSpPr>
              <a:spLocks/>
            </p:cNvSpPr>
            <p:nvPr/>
          </p:nvSpPr>
          <p:spPr bwMode="auto">
            <a:xfrm>
              <a:off x="2230" y="924"/>
              <a:ext cx="410" cy="112"/>
            </a:xfrm>
            <a:custGeom>
              <a:avLst/>
              <a:gdLst>
                <a:gd name="T0" fmla="*/ 300 w 314"/>
                <a:gd name="T1" fmla="*/ 56 h 86"/>
                <a:gd name="T2" fmla="*/ 180 w 314"/>
                <a:gd name="T3" fmla="*/ 10 h 86"/>
                <a:gd name="T4" fmla="*/ 18 w 314"/>
                <a:gd name="T5" fmla="*/ 20 h 86"/>
                <a:gd name="T6" fmla="*/ 18 w 314"/>
                <a:gd name="T7" fmla="*/ 47 h 86"/>
                <a:gd name="T8" fmla="*/ 159 w 314"/>
                <a:gd name="T9" fmla="*/ 35 h 86"/>
                <a:gd name="T10" fmla="*/ 281 w 314"/>
                <a:gd name="T11" fmla="*/ 75 h 86"/>
                <a:gd name="T12" fmla="*/ 300 w 314"/>
                <a:gd name="T13" fmla="*/ 56 h 86"/>
              </a:gdLst>
              <a:ahLst/>
              <a:cxnLst>
                <a:cxn ang="0">
                  <a:pos x="T0" y="T1"/>
                </a:cxn>
                <a:cxn ang="0">
                  <a:pos x="T2" y="T3"/>
                </a:cxn>
                <a:cxn ang="0">
                  <a:pos x="T4" y="T5"/>
                </a:cxn>
                <a:cxn ang="0">
                  <a:pos x="T6" y="T7"/>
                </a:cxn>
                <a:cxn ang="0">
                  <a:pos x="T8" y="T9"/>
                </a:cxn>
                <a:cxn ang="0">
                  <a:pos x="T10" y="T11"/>
                </a:cxn>
                <a:cxn ang="0">
                  <a:pos x="T12" y="T13"/>
                </a:cxn>
              </a:cxnLst>
              <a:rect l="0" t="0" r="r" b="b"/>
              <a:pathLst>
                <a:path w="314" h="86">
                  <a:moveTo>
                    <a:pt x="300" y="56"/>
                  </a:moveTo>
                  <a:cubicBezTo>
                    <a:pt x="266" y="28"/>
                    <a:pt x="222" y="17"/>
                    <a:pt x="180" y="10"/>
                  </a:cubicBezTo>
                  <a:cubicBezTo>
                    <a:pt x="125" y="0"/>
                    <a:pt x="72" y="19"/>
                    <a:pt x="18" y="20"/>
                  </a:cubicBezTo>
                  <a:cubicBezTo>
                    <a:pt x="0" y="20"/>
                    <a:pt x="0" y="47"/>
                    <a:pt x="18" y="47"/>
                  </a:cubicBezTo>
                  <a:cubicBezTo>
                    <a:pt x="65" y="47"/>
                    <a:pt x="112" y="32"/>
                    <a:pt x="159" y="35"/>
                  </a:cubicBezTo>
                  <a:cubicBezTo>
                    <a:pt x="199" y="37"/>
                    <a:pt x="249" y="50"/>
                    <a:pt x="281" y="75"/>
                  </a:cubicBezTo>
                  <a:cubicBezTo>
                    <a:pt x="294" y="86"/>
                    <a:pt x="314" y="67"/>
                    <a:pt x="300" y="56"/>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56">
              <a:extLst>
                <a:ext uri="{FF2B5EF4-FFF2-40B4-BE49-F238E27FC236}">
                  <a16:creationId xmlns:a16="http://schemas.microsoft.com/office/drawing/2014/main" id="{DC7ACB9D-D261-4278-91B5-A1957AFBD966}"/>
                </a:ext>
              </a:extLst>
            </p:cNvPr>
            <p:cNvSpPr>
              <a:spLocks/>
            </p:cNvSpPr>
            <p:nvPr/>
          </p:nvSpPr>
          <p:spPr bwMode="auto">
            <a:xfrm>
              <a:off x="2687" y="1048"/>
              <a:ext cx="136" cy="110"/>
            </a:xfrm>
            <a:custGeom>
              <a:avLst/>
              <a:gdLst>
                <a:gd name="T0" fmla="*/ 95 w 104"/>
                <a:gd name="T1" fmla="*/ 55 h 84"/>
                <a:gd name="T2" fmla="*/ 18 w 104"/>
                <a:gd name="T3" fmla="*/ 1 h 84"/>
                <a:gd name="T4" fmla="*/ 18 w 104"/>
                <a:gd name="T5" fmla="*/ 28 h 84"/>
                <a:gd name="T6" fmla="*/ 72 w 104"/>
                <a:gd name="T7" fmla="*/ 69 h 84"/>
                <a:gd name="T8" fmla="*/ 95 w 104"/>
                <a:gd name="T9" fmla="*/ 55 h 84"/>
              </a:gdLst>
              <a:ahLst/>
              <a:cxnLst>
                <a:cxn ang="0">
                  <a:pos x="T0" y="T1"/>
                </a:cxn>
                <a:cxn ang="0">
                  <a:pos x="T2" y="T3"/>
                </a:cxn>
                <a:cxn ang="0">
                  <a:pos x="T4" y="T5"/>
                </a:cxn>
                <a:cxn ang="0">
                  <a:pos x="T6" y="T7"/>
                </a:cxn>
                <a:cxn ang="0">
                  <a:pos x="T8" y="T9"/>
                </a:cxn>
              </a:cxnLst>
              <a:rect l="0" t="0" r="r" b="b"/>
              <a:pathLst>
                <a:path w="104" h="84">
                  <a:moveTo>
                    <a:pt x="95" y="55"/>
                  </a:moveTo>
                  <a:cubicBezTo>
                    <a:pt x="78" y="26"/>
                    <a:pt x="54" y="0"/>
                    <a:pt x="18" y="1"/>
                  </a:cubicBezTo>
                  <a:cubicBezTo>
                    <a:pt x="0" y="1"/>
                    <a:pt x="0" y="28"/>
                    <a:pt x="18" y="28"/>
                  </a:cubicBezTo>
                  <a:cubicBezTo>
                    <a:pt x="44" y="28"/>
                    <a:pt x="60" y="48"/>
                    <a:pt x="72" y="69"/>
                  </a:cubicBezTo>
                  <a:cubicBezTo>
                    <a:pt x="80" y="84"/>
                    <a:pt x="104" y="70"/>
                    <a:pt x="95" y="55"/>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57">
              <a:extLst>
                <a:ext uri="{FF2B5EF4-FFF2-40B4-BE49-F238E27FC236}">
                  <a16:creationId xmlns:a16="http://schemas.microsoft.com/office/drawing/2014/main" id="{6E221D32-58AA-423A-BE3D-4ACD6D28393A}"/>
                </a:ext>
              </a:extLst>
            </p:cNvPr>
            <p:cNvSpPr>
              <a:spLocks/>
            </p:cNvSpPr>
            <p:nvPr/>
          </p:nvSpPr>
          <p:spPr bwMode="auto">
            <a:xfrm>
              <a:off x="3392" y="1716"/>
              <a:ext cx="174" cy="285"/>
            </a:xfrm>
            <a:custGeom>
              <a:avLst/>
              <a:gdLst>
                <a:gd name="T0" fmla="*/ 29 w 133"/>
                <a:gd name="T1" fmla="*/ 9 h 218"/>
                <a:gd name="T2" fmla="*/ 15 w 133"/>
                <a:gd name="T3" fmla="*/ 33 h 218"/>
                <a:gd name="T4" fmla="*/ 106 w 133"/>
                <a:gd name="T5" fmla="*/ 200 h 218"/>
                <a:gd name="T6" fmla="*/ 133 w 133"/>
                <a:gd name="T7" fmla="*/ 200 h 218"/>
                <a:gd name="T8" fmla="*/ 29 w 133"/>
                <a:gd name="T9" fmla="*/ 9 h 218"/>
              </a:gdLst>
              <a:ahLst/>
              <a:cxnLst>
                <a:cxn ang="0">
                  <a:pos x="T0" y="T1"/>
                </a:cxn>
                <a:cxn ang="0">
                  <a:pos x="T2" y="T3"/>
                </a:cxn>
                <a:cxn ang="0">
                  <a:pos x="T4" y="T5"/>
                </a:cxn>
                <a:cxn ang="0">
                  <a:pos x="T6" y="T7"/>
                </a:cxn>
                <a:cxn ang="0">
                  <a:pos x="T8" y="T9"/>
                </a:cxn>
              </a:cxnLst>
              <a:rect l="0" t="0" r="r" b="b"/>
              <a:pathLst>
                <a:path w="133" h="218">
                  <a:moveTo>
                    <a:pt x="29" y="9"/>
                  </a:moveTo>
                  <a:cubicBezTo>
                    <a:pt x="14" y="0"/>
                    <a:pt x="0" y="23"/>
                    <a:pt x="15" y="33"/>
                  </a:cubicBezTo>
                  <a:cubicBezTo>
                    <a:pt x="72" y="68"/>
                    <a:pt x="105" y="134"/>
                    <a:pt x="106" y="200"/>
                  </a:cubicBezTo>
                  <a:cubicBezTo>
                    <a:pt x="106" y="218"/>
                    <a:pt x="133" y="218"/>
                    <a:pt x="133" y="200"/>
                  </a:cubicBezTo>
                  <a:cubicBezTo>
                    <a:pt x="132" y="124"/>
                    <a:pt x="95" y="50"/>
                    <a:pt x="29" y="9"/>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58">
              <a:extLst>
                <a:ext uri="{FF2B5EF4-FFF2-40B4-BE49-F238E27FC236}">
                  <a16:creationId xmlns:a16="http://schemas.microsoft.com/office/drawing/2014/main" id="{3653A488-2067-4805-866B-93D5B9EE3812}"/>
                </a:ext>
              </a:extLst>
            </p:cNvPr>
            <p:cNvSpPr>
              <a:spLocks/>
            </p:cNvSpPr>
            <p:nvPr/>
          </p:nvSpPr>
          <p:spPr bwMode="auto">
            <a:xfrm>
              <a:off x="3044" y="1488"/>
              <a:ext cx="255" cy="104"/>
            </a:xfrm>
            <a:custGeom>
              <a:avLst/>
              <a:gdLst>
                <a:gd name="T0" fmla="*/ 184 w 195"/>
                <a:gd name="T1" fmla="*/ 53 h 79"/>
                <a:gd name="T2" fmla="*/ 91 w 195"/>
                <a:gd name="T3" fmla="*/ 9 h 79"/>
                <a:gd name="T4" fmla="*/ 11 w 195"/>
                <a:gd name="T5" fmla="*/ 24 h 79"/>
                <a:gd name="T6" fmla="*/ 22 w 195"/>
                <a:gd name="T7" fmla="*/ 43 h 79"/>
                <a:gd name="T8" fmla="*/ 51 w 195"/>
                <a:gd name="T9" fmla="*/ 26 h 79"/>
                <a:gd name="T10" fmla="*/ 91 w 195"/>
                <a:gd name="T11" fmla="*/ 31 h 79"/>
                <a:gd name="T12" fmla="*/ 173 w 195"/>
                <a:gd name="T13" fmla="*/ 71 h 79"/>
                <a:gd name="T14" fmla="*/ 184 w 195"/>
                <a:gd name="T15" fmla="*/ 53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9">
                  <a:moveTo>
                    <a:pt x="184" y="53"/>
                  </a:moveTo>
                  <a:cubicBezTo>
                    <a:pt x="156" y="33"/>
                    <a:pt x="124" y="18"/>
                    <a:pt x="91" y="9"/>
                  </a:cubicBezTo>
                  <a:cubicBezTo>
                    <a:pt x="60" y="0"/>
                    <a:pt x="37" y="5"/>
                    <a:pt x="11" y="24"/>
                  </a:cubicBezTo>
                  <a:cubicBezTo>
                    <a:pt x="0" y="33"/>
                    <a:pt x="11" y="51"/>
                    <a:pt x="22" y="43"/>
                  </a:cubicBezTo>
                  <a:cubicBezTo>
                    <a:pt x="31" y="36"/>
                    <a:pt x="40" y="29"/>
                    <a:pt x="51" y="26"/>
                  </a:cubicBezTo>
                  <a:cubicBezTo>
                    <a:pt x="64" y="22"/>
                    <a:pt x="78" y="27"/>
                    <a:pt x="91" y="31"/>
                  </a:cubicBezTo>
                  <a:cubicBezTo>
                    <a:pt x="120" y="39"/>
                    <a:pt x="148" y="53"/>
                    <a:pt x="173" y="71"/>
                  </a:cubicBezTo>
                  <a:cubicBezTo>
                    <a:pt x="184" y="79"/>
                    <a:pt x="195" y="61"/>
                    <a:pt x="184" y="53"/>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59">
              <a:extLst>
                <a:ext uri="{FF2B5EF4-FFF2-40B4-BE49-F238E27FC236}">
                  <a16:creationId xmlns:a16="http://schemas.microsoft.com/office/drawing/2014/main" id="{1EF0CB2A-8E26-4E15-B9D3-78484E1249DD}"/>
                </a:ext>
              </a:extLst>
            </p:cNvPr>
            <p:cNvSpPr>
              <a:spLocks/>
            </p:cNvSpPr>
            <p:nvPr/>
          </p:nvSpPr>
          <p:spPr bwMode="auto">
            <a:xfrm>
              <a:off x="3354" y="1525"/>
              <a:ext cx="214" cy="107"/>
            </a:xfrm>
            <a:custGeom>
              <a:avLst/>
              <a:gdLst>
                <a:gd name="T0" fmla="*/ 153 w 164"/>
                <a:gd name="T1" fmla="*/ 58 h 82"/>
                <a:gd name="T2" fmla="*/ 94 w 164"/>
                <a:gd name="T3" fmla="*/ 11 h 82"/>
                <a:gd name="T4" fmla="*/ 11 w 164"/>
                <a:gd name="T5" fmla="*/ 29 h 82"/>
                <a:gd name="T6" fmla="*/ 22 w 164"/>
                <a:gd name="T7" fmla="*/ 47 h 82"/>
                <a:gd name="T8" fmla="*/ 89 w 164"/>
                <a:gd name="T9" fmla="*/ 32 h 82"/>
                <a:gd name="T10" fmla="*/ 138 w 164"/>
                <a:gd name="T11" fmla="*/ 73 h 82"/>
                <a:gd name="T12" fmla="*/ 153 w 164"/>
                <a:gd name="T13" fmla="*/ 58 h 82"/>
              </a:gdLst>
              <a:ahLst/>
              <a:cxnLst>
                <a:cxn ang="0">
                  <a:pos x="T0" y="T1"/>
                </a:cxn>
                <a:cxn ang="0">
                  <a:pos x="T2" y="T3"/>
                </a:cxn>
                <a:cxn ang="0">
                  <a:pos x="T4" y="T5"/>
                </a:cxn>
                <a:cxn ang="0">
                  <a:pos x="T6" y="T7"/>
                </a:cxn>
                <a:cxn ang="0">
                  <a:pos x="T8" y="T9"/>
                </a:cxn>
                <a:cxn ang="0">
                  <a:pos x="T10" y="T11"/>
                </a:cxn>
                <a:cxn ang="0">
                  <a:pos x="T12" y="T13"/>
                </a:cxn>
              </a:cxnLst>
              <a:rect l="0" t="0" r="r" b="b"/>
              <a:pathLst>
                <a:path w="164" h="82">
                  <a:moveTo>
                    <a:pt x="153" y="58"/>
                  </a:moveTo>
                  <a:cubicBezTo>
                    <a:pt x="134" y="42"/>
                    <a:pt x="118" y="20"/>
                    <a:pt x="94" y="11"/>
                  </a:cubicBezTo>
                  <a:cubicBezTo>
                    <a:pt x="64" y="0"/>
                    <a:pt x="36" y="11"/>
                    <a:pt x="11" y="29"/>
                  </a:cubicBezTo>
                  <a:cubicBezTo>
                    <a:pt x="0" y="37"/>
                    <a:pt x="11" y="55"/>
                    <a:pt x="22" y="47"/>
                  </a:cubicBezTo>
                  <a:cubicBezTo>
                    <a:pt x="42" y="33"/>
                    <a:pt x="65" y="21"/>
                    <a:pt x="89" y="32"/>
                  </a:cubicBezTo>
                  <a:cubicBezTo>
                    <a:pt x="109" y="41"/>
                    <a:pt x="122" y="60"/>
                    <a:pt x="138" y="73"/>
                  </a:cubicBezTo>
                  <a:cubicBezTo>
                    <a:pt x="148" y="82"/>
                    <a:pt x="164" y="67"/>
                    <a:pt x="153" y="58"/>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0">
              <a:extLst>
                <a:ext uri="{FF2B5EF4-FFF2-40B4-BE49-F238E27FC236}">
                  <a16:creationId xmlns:a16="http://schemas.microsoft.com/office/drawing/2014/main" id="{9FDE8E55-CEAE-49D3-B8C7-B8592EAA6923}"/>
                </a:ext>
              </a:extLst>
            </p:cNvPr>
            <p:cNvSpPr>
              <a:spLocks/>
            </p:cNvSpPr>
            <p:nvPr/>
          </p:nvSpPr>
          <p:spPr bwMode="auto">
            <a:xfrm>
              <a:off x="3283" y="1258"/>
              <a:ext cx="271" cy="228"/>
            </a:xfrm>
            <a:custGeom>
              <a:avLst/>
              <a:gdLst>
                <a:gd name="T0" fmla="*/ 196 w 207"/>
                <a:gd name="T1" fmla="*/ 148 h 174"/>
                <a:gd name="T2" fmla="*/ 159 w 207"/>
                <a:gd name="T3" fmla="*/ 109 h 174"/>
                <a:gd name="T4" fmla="*/ 121 w 207"/>
                <a:gd name="T5" fmla="*/ 72 h 174"/>
                <a:gd name="T6" fmla="*/ 78 w 207"/>
                <a:gd name="T7" fmla="*/ 39 h 174"/>
                <a:gd name="T8" fmla="*/ 22 w 207"/>
                <a:gd name="T9" fmla="*/ 8 h 174"/>
                <a:gd name="T10" fmla="*/ 12 w 207"/>
                <a:gd name="T11" fmla="*/ 26 h 174"/>
                <a:gd name="T12" fmla="*/ 63 w 207"/>
                <a:gd name="T13" fmla="*/ 55 h 174"/>
                <a:gd name="T14" fmla="*/ 110 w 207"/>
                <a:gd name="T15" fmla="*/ 91 h 174"/>
                <a:gd name="T16" fmla="*/ 147 w 207"/>
                <a:gd name="T17" fmla="*/ 128 h 174"/>
                <a:gd name="T18" fmla="*/ 185 w 207"/>
                <a:gd name="T19" fmla="*/ 166 h 174"/>
                <a:gd name="T20" fmla="*/ 196 w 207"/>
                <a:gd name="T21" fmla="*/ 1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74">
                  <a:moveTo>
                    <a:pt x="196" y="148"/>
                  </a:moveTo>
                  <a:cubicBezTo>
                    <a:pt x="182" y="137"/>
                    <a:pt x="171" y="123"/>
                    <a:pt x="159" y="109"/>
                  </a:cubicBezTo>
                  <a:cubicBezTo>
                    <a:pt x="148" y="96"/>
                    <a:pt x="134" y="84"/>
                    <a:pt x="121" y="72"/>
                  </a:cubicBezTo>
                  <a:cubicBezTo>
                    <a:pt x="107" y="60"/>
                    <a:pt x="94" y="48"/>
                    <a:pt x="78" y="39"/>
                  </a:cubicBezTo>
                  <a:cubicBezTo>
                    <a:pt x="59" y="28"/>
                    <a:pt x="40" y="20"/>
                    <a:pt x="22" y="8"/>
                  </a:cubicBezTo>
                  <a:cubicBezTo>
                    <a:pt x="11" y="0"/>
                    <a:pt x="0" y="18"/>
                    <a:pt x="12" y="26"/>
                  </a:cubicBezTo>
                  <a:cubicBezTo>
                    <a:pt x="28" y="37"/>
                    <a:pt x="45" y="45"/>
                    <a:pt x="63" y="55"/>
                  </a:cubicBezTo>
                  <a:cubicBezTo>
                    <a:pt x="80" y="64"/>
                    <a:pt x="95" y="77"/>
                    <a:pt x="110" y="91"/>
                  </a:cubicBezTo>
                  <a:cubicBezTo>
                    <a:pt x="123" y="103"/>
                    <a:pt x="136" y="114"/>
                    <a:pt x="147" y="128"/>
                  </a:cubicBezTo>
                  <a:cubicBezTo>
                    <a:pt x="159" y="142"/>
                    <a:pt x="170" y="155"/>
                    <a:pt x="185" y="166"/>
                  </a:cubicBezTo>
                  <a:cubicBezTo>
                    <a:pt x="196" y="174"/>
                    <a:pt x="207" y="156"/>
                    <a:pt x="196" y="148"/>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1">
              <a:extLst>
                <a:ext uri="{FF2B5EF4-FFF2-40B4-BE49-F238E27FC236}">
                  <a16:creationId xmlns:a16="http://schemas.microsoft.com/office/drawing/2014/main" id="{B989A738-B69D-4E40-81DF-4333D9E5B10D}"/>
                </a:ext>
              </a:extLst>
            </p:cNvPr>
            <p:cNvSpPr>
              <a:spLocks/>
            </p:cNvSpPr>
            <p:nvPr/>
          </p:nvSpPr>
          <p:spPr bwMode="auto">
            <a:xfrm>
              <a:off x="3302" y="1380"/>
              <a:ext cx="90" cy="46"/>
            </a:xfrm>
            <a:custGeom>
              <a:avLst/>
              <a:gdLst>
                <a:gd name="T0" fmla="*/ 55 w 69"/>
                <a:gd name="T1" fmla="*/ 6 h 35"/>
                <a:gd name="T2" fmla="*/ 11 w 69"/>
                <a:gd name="T3" fmla="*/ 11 h 35"/>
                <a:gd name="T4" fmla="*/ 26 w 69"/>
                <a:gd name="T5" fmla="*/ 26 h 35"/>
                <a:gd name="T6" fmla="*/ 50 w 69"/>
                <a:gd name="T7" fmla="*/ 26 h 35"/>
                <a:gd name="T8" fmla="*/ 55 w 69"/>
                <a:gd name="T9" fmla="*/ 6 h 35"/>
              </a:gdLst>
              <a:ahLst/>
              <a:cxnLst>
                <a:cxn ang="0">
                  <a:pos x="T0" y="T1"/>
                </a:cxn>
                <a:cxn ang="0">
                  <a:pos x="T2" y="T3"/>
                </a:cxn>
                <a:cxn ang="0">
                  <a:pos x="T4" y="T5"/>
                </a:cxn>
                <a:cxn ang="0">
                  <a:pos x="T6" y="T7"/>
                </a:cxn>
                <a:cxn ang="0">
                  <a:pos x="T8" y="T9"/>
                </a:cxn>
              </a:cxnLst>
              <a:rect l="0" t="0" r="r" b="b"/>
              <a:pathLst>
                <a:path w="69" h="35">
                  <a:moveTo>
                    <a:pt x="55" y="6"/>
                  </a:moveTo>
                  <a:cubicBezTo>
                    <a:pt x="40" y="2"/>
                    <a:pt x="23" y="0"/>
                    <a:pt x="11" y="11"/>
                  </a:cubicBezTo>
                  <a:cubicBezTo>
                    <a:pt x="0" y="20"/>
                    <a:pt x="15" y="35"/>
                    <a:pt x="26" y="26"/>
                  </a:cubicBezTo>
                  <a:cubicBezTo>
                    <a:pt x="31" y="21"/>
                    <a:pt x="43" y="25"/>
                    <a:pt x="50" y="26"/>
                  </a:cubicBezTo>
                  <a:cubicBezTo>
                    <a:pt x="63" y="30"/>
                    <a:pt x="69" y="10"/>
                    <a:pt x="55" y="6"/>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62">
              <a:extLst>
                <a:ext uri="{FF2B5EF4-FFF2-40B4-BE49-F238E27FC236}">
                  <a16:creationId xmlns:a16="http://schemas.microsoft.com/office/drawing/2014/main" id="{CDFD15D1-3235-45E5-8F91-79B10E57DA67}"/>
                </a:ext>
              </a:extLst>
            </p:cNvPr>
            <p:cNvSpPr>
              <a:spLocks/>
            </p:cNvSpPr>
            <p:nvPr/>
          </p:nvSpPr>
          <p:spPr bwMode="auto">
            <a:xfrm>
              <a:off x="3658" y="1637"/>
              <a:ext cx="66" cy="132"/>
            </a:xfrm>
            <a:custGeom>
              <a:avLst/>
              <a:gdLst>
                <a:gd name="T0" fmla="*/ 26 w 50"/>
                <a:gd name="T1" fmla="*/ 8 h 101"/>
                <a:gd name="T2" fmla="*/ 10 w 50"/>
                <a:gd name="T3" fmla="*/ 24 h 101"/>
                <a:gd name="T4" fmla="*/ 28 w 50"/>
                <a:gd name="T5" fmla="*/ 87 h 101"/>
                <a:gd name="T6" fmla="*/ 49 w 50"/>
                <a:gd name="T7" fmla="*/ 87 h 101"/>
                <a:gd name="T8" fmla="*/ 26 w 50"/>
                <a:gd name="T9" fmla="*/ 8 h 101"/>
              </a:gdLst>
              <a:ahLst/>
              <a:cxnLst>
                <a:cxn ang="0">
                  <a:pos x="T0" y="T1"/>
                </a:cxn>
                <a:cxn ang="0">
                  <a:pos x="T2" y="T3"/>
                </a:cxn>
                <a:cxn ang="0">
                  <a:pos x="T4" y="T5"/>
                </a:cxn>
                <a:cxn ang="0">
                  <a:pos x="T6" y="T7"/>
                </a:cxn>
                <a:cxn ang="0">
                  <a:pos x="T8" y="T9"/>
                </a:cxn>
              </a:cxnLst>
              <a:rect l="0" t="0" r="r" b="b"/>
              <a:pathLst>
                <a:path w="50" h="101">
                  <a:moveTo>
                    <a:pt x="26" y="8"/>
                  </a:moveTo>
                  <a:cubicBezTo>
                    <a:pt x="15" y="0"/>
                    <a:pt x="0" y="15"/>
                    <a:pt x="10" y="24"/>
                  </a:cubicBezTo>
                  <a:cubicBezTo>
                    <a:pt x="29" y="38"/>
                    <a:pt x="26" y="66"/>
                    <a:pt x="28" y="87"/>
                  </a:cubicBezTo>
                  <a:cubicBezTo>
                    <a:pt x="29" y="101"/>
                    <a:pt x="50" y="101"/>
                    <a:pt x="49" y="87"/>
                  </a:cubicBezTo>
                  <a:cubicBezTo>
                    <a:pt x="47" y="60"/>
                    <a:pt x="49" y="27"/>
                    <a:pt x="26" y="8"/>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63">
              <a:extLst>
                <a:ext uri="{FF2B5EF4-FFF2-40B4-BE49-F238E27FC236}">
                  <a16:creationId xmlns:a16="http://schemas.microsoft.com/office/drawing/2014/main" id="{067814F2-5660-4D65-98A8-FD9BBFB58E2F}"/>
                </a:ext>
              </a:extLst>
            </p:cNvPr>
            <p:cNvSpPr>
              <a:spLocks/>
            </p:cNvSpPr>
            <p:nvPr/>
          </p:nvSpPr>
          <p:spPr bwMode="auto">
            <a:xfrm>
              <a:off x="2302" y="1137"/>
              <a:ext cx="38" cy="35"/>
            </a:xfrm>
            <a:custGeom>
              <a:avLst/>
              <a:gdLst>
                <a:gd name="T0" fmla="*/ 25 w 29"/>
                <a:gd name="T1" fmla="*/ 19 h 27"/>
                <a:gd name="T2" fmla="*/ 19 w 29"/>
                <a:gd name="T3" fmla="*/ 24 h 27"/>
                <a:gd name="T4" fmla="*/ 11 w 29"/>
                <a:gd name="T5" fmla="*/ 26 h 27"/>
                <a:gd name="T6" fmla="*/ 0 w 29"/>
                <a:gd name="T7" fmla="*/ 16 h 27"/>
                <a:gd name="T8" fmla="*/ 8 w 29"/>
                <a:gd name="T9" fmla="*/ 6 h 27"/>
                <a:gd name="T10" fmla="*/ 10 w 29"/>
                <a:gd name="T11" fmla="*/ 4 h 27"/>
                <a:gd name="T12" fmla="*/ 25 w 29"/>
                <a:gd name="T13" fmla="*/ 4 h 27"/>
                <a:gd name="T14" fmla="*/ 25 w 29"/>
                <a:gd name="T15" fmla="*/ 1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7">
                  <a:moveTo>
                    <a:pt x="25" y="19"/>
                  </a:moveTo>
                  <a:cubicBezTo>
                    <a:pt x="23" y="21"/>
                    <a:pt x="21" y="22"/>
                    <a:pt x="19" y="24"/>
                  </a:cubicBezTo>
                  <a:cubicBezTo>
                    <a:pt x="17" y="25"/>
                    <a:pt x="14" y="26"/>
                    <a:pt x="11" y="26"/>
                  </a:cubicBezTo>
                  <a:cubicBezTo>
                    <a:pt x="5" y="27"/>
                    <a:pt x="0" y="21"/>
                    <a:pt x="0" y="16"/>
                  </a:cubicBezTo>
                  <a:cubicBezTo>
                    <a:pt x="0" y="11"/>
                    <a:pt x="4" y="7"/>
                    <a:pt x="8" y="6"/>
                  </a:cubicBezTo>
                  <a:cubicBezTo>
                    <a:pt x="9" y="5"/>
                    <a:pt x="9" y="4"/>
                    <a:pt x="10" y="4"/>
                  </a:cubicBezTo>
                  <a:cubicBezTo>
                    <a:pt x="14" y="0"/>
                    <a:pt x="21" y="0"/>
                    <a:pt x="25" y="4"/>
                  </a:cubicBezTo>
                  <a:cubicBezTo>
                    <a:pt x="29" y="8"/>
                    <a:pt x="29" y="15"/>
                    <a:pt x="25" y="19"/>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64">
              <a:extLst>
                <a:ext uri="{FF2B5EF4-FFF2-40B4-BE49-F238E27FC236}">
                  <a16:creationId xmlns:a16="http://schemas.microsoft.com/office/drawing/2014/main" id="{6357D5F0-F9A7-45C3-B00B-1DAB5BD2E76A}"/>
                </a:ext>
              </a:extLst>
            </p:cNvPr>
            <p:cNvSpPr>
              <a:spLocks/>
            </p:cNvSpPr>
            <p:nvPr/>
          </p:nvSpPr>
          <p:spPr bwMode="auto">
            <a:xfrm>
              <a:off x="3023" y="1222"/>
              <a:ext cx="37" cy="31"/>
            </a:xfrm>
            <a:custGeom>
              <a:avLst/>
              <a:gdLst>
                <a:gd name="T0" fmla="*/ 24 w 28"/>
                <a:gd name="T1" fmla="*/ 5 h 24"/>
                <a:gd name="T2" fmla="*/ 10 w 28"/>
                <a:gd name="T3" fmla="*/ 0 h 24"/>
                <a:gd name="T4" fmla="*/ 0 w 28"/>
                <a:gd name="T5" fmla="*/ 11 h 24"/>
                <a:gd name="T6" fmla="*/ 10 w 28"/>
                <a:gd name="T7" fmla="*/ 22 h 24"/>
                <a:gd name="T8" fmla="*/ 11 w 28"/>
                <a:gd name="T9" fmla="*/ 22 h 24"/>
                <a:gd name="T10" fmla="*/ 24 w 28"/>
                <a:gd name="T11" fmla="*/ 20 h 24"/>
                <a:gd name="T12" fmla="*/ 24 w 28"/>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4" y="5"/>
                  </a:moveTo>
                  <a:cubicBezTo>
                    <a:pt x="20" y="1"/>
                    <a:pt x="16" y="0"/>
                    <a:pt x="10" y="0"/>
                  </a:cubicBezTo>
                  <a:cubicBezTo>
                    <a:pt x="5" y="0"/>
                    <a:pt x="0" y="5"/>
                    <a:pt x="0" y="11"/>
                  </a:cubicBezTo>
                  <a:cubicBezTo>
                    <a:pt x="0" y="17"/>
                    <a:pt x="5" y="22"/>
                    <a:pt x="10" y="22"/>
                  </a:cubicBezTo>
                  <a:cubicBezTo>
                    <a:pt x="11" y="22"/>
                    <a:pt x="11" y="22"/>
                    <a:pt x="11" y="22"/>
                  </a:cubicBezTo>
                  <a:cubicBezTo>
                    <a:pt x="16" y="24"/>
                    <a:pt x="21" y="23"/>
                    <a:pt x="24" y="20"/>
                  </a:cubicBezTo>
                  <a:cubicBezTo>
                    <a:pt x="28" y="16"/>
                    <a:pt x="28" y="9"/>
                    <a:pt x="24" y="5"/>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65">
              <a:extLst>
                <a:ext uri="{FF2B5EF4-FFF2-40B4-BE49-F238E27FC236}">
                  <a16:creationId xmlns:a16="http://schemas.microsoft.com/office/drawing/2014/main" id="{AC00B6A1-CB8C-405E-A430-51C19B9E159E}"/>
                </a:ext>
              </a:extLst>
            </p:cNvPr>
            <p:cNvSpPr>
              <a:spLocks/>
            </p:cNvSpPr>
            <p:nvPr/>
          </p:nvSpPr>
          <p:spPr bwMode="auto">
            <a:xfrm>
              <a:off x="2761" y="1809"/>
              <a:ext cx="30" cy="27"/>
            </a:xfrm>
            <a:custGeom>
              <a:avLst/>
              <a:gdLst>
                <a:gd name="T0" fmla="*/ 12 w 23"/>
                <a:gd name="T1" fmla="*/ 0 h 21"/>
                <a:gd name="T2" fmla="*/ 11 w 23"/>
                <a:gd name="T3" fmla="*/ 0 h 21"/>
                <a:gd name="T4" fmla="*/ 0 w 23"/>
                <a:gd name="T5" fmla="*/ 11 h 21"/>
                <a:gd name="T6" fmla="*/ 11 w 23"/>
                <a:gd name="T7" fmla="*/ 21 h 21"/>
                <a:gd name="T8" fmla="*/ 12 w 23"/>
                <a:gd name="T9" fmla="*/ 21 h 21"/>
                <a:gd name="T10" fmla="*/ 23 w 23"/>
                <a:gd name="T11" fmla="*/ 11 h 21"/>
                <a:gd name="T12" fmla="*/ 12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12" y="0"/>
                  </a:moveTo>
                  <a:cubicBezTo>
                    <a:pt x="11" y="0"/>
                    <a:pt x="11" y="0"/>
                    <a:pt x="11" y="0"/>
                  </a:cubicBezTo>
                  <a:cubicBezTo>
                    <a:pt x="5" y="0"/>
                    <a:pt x="0" y="5"/>
                    <a:pt x="0" y="11"/>
                  </a:cubicBezTo>
                  <a:cubicBezTo>
                    <a:pt x="0" y="17"/>
                    <a:pt x="5" y="21"/>
                    <a:pt x="11" y="21"/>
                  </a:cubicBezTo>
                  <a:cubicBezTo>
                    <a:pt x="12" y="21"/>
                    <a:pt x="12" y="21"/>
                    <a:pt x="12" y="21"/>
                  </a:cubicBezTo>
                  <a:cubicBezTo>
                    <a:pt x="18" y="21"/>
                    <a:pt x="23" y="17"/>
                    <a:pt x="23" y="11"/>
                  </a:cubicBezTo>
                  <a:cubicBezTo>
                    <a:pt x="23" y="5"/>
                    <a:pt x="18" y="0"/>
                    <a:pt x="12" y="0"/>
                  </a:cubicBezTo>
                  <a:close/>
                </a:path>
              </a:pathLst>
            </a:custGeom>
            <a:solidFill>
              <a:srgbClr val="FFD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66">
              <a:extLst>
                <a:ext uri="{FF2B5EF4-FFF2-40B4-BE49-F238E27FC236}">
                  <a16:creationId xmlns:a16="http://schemas.microsoft.com/office/drawing/2014/main" id="{6D6913CB-8AA8-41CE-885D-6866CC61D09A}"/>
                </a:ext>
              </a:extLst>
            </p:cNvPr>
            <p:cNvSpPr>
              <a:spLocks noEditPoints="1"/>
            </p:cNvSpPr>
            <p:nvPr/>
          </p:nvSpPr>
          <p:spPr bwMode="auto">
            <a:xfrm>
              <a:off x="841" y="875"/>
              <a:ext cx="2999" cy="2570"/>
            </a:xfrm>
            <a:custGeom>
              <a:avLst/>
              <a:gdLst>
                <a:gd name="T0" fmla="*/ 1257 w 2295"/>
                <a:gd name="T1" fmla="*/ 1528 h 1966"/>
                <a:gd name="T2" fmla="*/ 740 w 2295"/>
                <a:gd name="T3" fmla="*/ 1717 h 1966"/>
                <a:gd name="T4" fmla="*/ 264 w 2295"/>
                <a:gd name="T5" fmla="*/ 1424 h 1966"/>
                <a:gd name="T6" fmla="*/ 8 w 2295"/>
                <a:gd name="T7" fmla="*/ 882 h 1966"/>
                <a:gd name="T8" fmla="*/ 557 w 2295"/>
                <a:gd name="T9" fmla="*/ 179 h 1966"/>
                <a:gd name="T10" fmla="*/ 1357 w 2295"/>
                <a:gd name="T11" fmla="*/ 27 h 1966"/>
                <a:gd name="T12" fmla="*/ 2242 w 2295"/>
                <a:gd name="T13" fmla="*/ 622 h 1966"/>
                <a:gd name="T14" fmla="*/ 599 w 2295"/>
                <a:gd name="T15" fmla="*/ 1317 h 1966"/>
                <a:gd name="T16" fmla="*/ 1660 w 2295"/>
                <a:gd name="T17" fmla="*/ 1075 h 1966"/>
                <a:gd name="T18" fmla="*/ 1085 w 2295"/>
                <a:gd name="T19" fmla="*/ 749 h 1966"/>
                <a:gd name="T20" fmla="*/ 770 w 2295"/>
                <a:gd name="T21" fmla="*/ 500 h 1966"/>
                <a:gd name="T22" fmla="*/ 1383 w 2295"/>
                <a:gd name="T23" fmla="*/ 843 h 1966"/>
                <a:gd name="T24" fmla="*/ 1741 w 2295"/>
                <a:gd name="T25" fmla="*/ 1016 h 1966"/>
                <a:gd name="T26" fmla="*/ 2028 w 2295"/>
                <a:gd name="T27" fmla="*/ 1116 h 1966"/>
                <a:gd name="T28" fmla="*/ 2150 w 2295"/>
                <a:gd name="T29" fmla="*/ 629 h 1966"/>
                <a:gd name="T30" fmla="*/ 1678 w 2295"/>
                <a:gd name="T31" fmla="*/ 489 h 1966"/>
                <a:gd name="T32" fmla="*/ 1716 w 2295"/>
                <a:gd name="T33" fmla="*/ 258 h 1966"/>
                <a:gd name="T34" fmla="*/ 1531 w 2295"/>
                <a:gd name="T35" fmla="*/ 576 h 1966"/>
                <a:gd name="T36" fmla="*/ 1968 w 2295"/>
                <a:gd name="T37" fmla="*/ 824 h 1966"/>
                <a:gd name="T38" fmla="*/ 1801 w 2295"/>
                <a:gd name="T39" fmla="*/ 747 h 1966"/>
                <a:gd name="T40" fmla="*/ 1407 w 2295"/>
                <a:gd name="T41" fmla="*/ 632 h 1966"/>
                <a:gd name="T42" fmla="*/ 1235 w 2295"/>
                <a:gd name="T43" fmla="*/ 167 h 1966"/>
                <a:gd name="T44" fmla="*/ 1543 w 2295"/>
                <a:gd name="T45" fmla="*/ 213 h 1966"/>
                <a:gd name="T46" fmla="*/ 1035 w 2295"/>
                <a:gd name="T47" fmla="*/ 165 h 1966"/>
                <a:gd name="T48" fmla="*/ 1225 w 2295"/>
                <a:gd name="T49" fmla="*/ 560 h 1966"/>
                <a:gd name="T50" fmla="*/ 773 w 2295"/>
                <a:gd name="T51" fmla="*/ 204 h 1966"/>
                <a:gd name="T52" fmla="*/ 356 w 2295"/>
                <a:gd name="T53" fmla="*/ 384 h 1966"/>
                <a:gd name="T54" fmla="*/ 461 w 2295"/>
                <a:gd name="T55" fmla="*/ 418 h 1966"/>
                <a:gd name="T56" fmla="*/ 1029 w 2295"/>
                <a:gd name="T57" fmla="*/ 469 h 1966"/>
                <a:gd name="T58" fmla="*/ 592 w 2295"/>
                <a:gd name="T59" fmla="*/ 354 h 1966"/>
                <a:gd name="T60" fmla="*/ 262 w 2295"/>
                <a:gd name="T61" fmla="*/ 637 h 1966"/>
                <a:gd name="T62" fmla="*/ 345 w 2295"/>
                <a:gd name="T63" fmla="*/ 824 h 1966"/>
                <a:gd name="T64" fmla="*/ 933 w 2295"/>
                <a:gd name="T65" fmla="*/ 955 h 1966"/>
                <a:gd name="T66" fmla="*/ 1601 w 2295"/>
                <a:gd name="T67" fmla="*/ 1185 h 1966"/>
                <a:gd name="T68" fmla="*/ 1067 w 2295"/>
                <a:gd name="T69" fmla="*/ 1036 h 1966"/>
                <a:gd name="T70" fmla="*/ 723 w 2295"/>
                <a:gd name="T71" fmla="*/ 1046 h 1966"/>
                <a:gd name="T72" fmla="*/ 365 w 2295"/>
                <a:gd name="T73" fmla="*/ 848 h 1966"/>
                <a:gd name="T74" fmla="*/ 63 w 2295"/>
                <a:gd name="T75" fmla="*/ 790 h 1966"/>
                <a:gd name="T76" fmla="*/ 120 w 2295"/>
                <a:gd name="T77" fmla="*/ 1028 h 1966"/>
                <a:gd name="T78" fmla="*/ 311 w 2295"/>
                <a:gd name="T79" fmla="*/ 1322 h 1966"/>
                <a:gd name="T80" fmla="*/ 330 w 2295"/>
                <a:gd name="T81" fmla="*/ 1227 h 1966"/>
                <a:gd name="T82" fmla="*/ 2128 w 2295"/>
                <a:gd name="T83" fmla="*/ 485 h 1966"/>
                <a:gd name="T84" fmla="*/ 1906 w 2295"/>
                <a:gd name="T85" fmla="*/ 245 h 1966"/>
                <a:gd name="T86" fmla="*/ 1916 w 2295"/>
                <a:gd name="T87" fmla="*/ 379 h 1966"/>
                <a:gd name="T88" fmla="*/ 1554 w 2295"/>
                <a:gd name="T89" fmla="*/ 173 h 1966"/>
                <a:gd name="T90" fmla="*/ 635 w 2295"/>
                <a:gd name="T91" fmla="*/ 1358 h 1966"/>
                <a:gd name="T92" fmla="*/ 661 w 2295"/>
                <a:gd name="T93" fmla="*/ 1429 h 1966"/>
                <a:gd name="T94" fmla="*/ 763 w 2295"/>
                <a:gd name="T95" fmla="*/ 1454 h 1966"/>
                <a:gd name="T96" fmla="*/ 1068 w 2295"/>
                <a:gd name="T97" fmla="*/ 1442 h 1966"/>
                <a:gd name="T98" fmla="*/ 404 w 2295"/>
                <a:gd name="T99" fmla="*/ 1446 h 1966"/>
                <a:gd name="T100" fmla="*/ 799 w 2295"/>
                <a:gd name="T101" fmla="*/ 1493 h 1966"/>
                <a:gd name="T102" fmla="*/ 941 w 2295"/>
                <a:gd name="T103" fmla="*/ 1451 h 1966"/>
                <a:gd name="T104" fmla="*/ 897 w 2295"/>
                <a:gd name="T105" fmla="*/ 1452 h 1966"/>
                <a:gd name="T106" fmla="*/ 1020 w 2295"/>
                <a:gd name="T107" fmla="*/ 1442 h 1966"/>
                <a:gd name="T108" fmla="*/ 859 w 2295"/>
                <a:gd name="T109" fmla="*/ 1469 h 1966"/>
                <a:gd name="T110" fmla="*/ 759 w 2295"/>
                <a:gd name="T111" fmla="*/ 1493 h 1966"/>
                <a:gd name="T112" fmla="*/ 531 w 2295"/>
                <a:gd name="T113" fmla="*/ 1617 h 1966"/>
                <a:gd name="T114" fmla="*/ 604 w 2295"/>
                <a:gd name="T115" fmla="*/ 1634 h 1966"/>
                <a:gd name="T116" fmla="*/ 424 w 2295"/>
                <a:gd name="T117" fmla="*/ 1536 h 1966"/>
                <a:gd name="T118" fmla="*/ 454 w 2295"/>
                <a:gd name="T119" fmla="*/ 1597 h 1966"/>
                <a:gd name="T120" fmla="*/ 346 w 2295"/>
                <a:gd name="T121" fmla="*/ 1445 h 1966"/>
                <a:gd name="T122" fmla="*/ 939 w 2295"/>
                <a:gd name="T123" fmla="*/ 1415 h 1966"/>
                <a:gd name="T124" fmla="*/ 901 w 2295"/>
                <a:gd name="T125" fmla="*/ 1419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5" h="1966">
                  <a:moveTo>
                    <a:pt x="2295" y="905"/>
                  </a:moveTo>
                  <a:cubicBezTo>
                    <a:pt x="2291" y="934"/>
                    <a:pt x="2288" y="964"/>
                    <a:pt x="2283" y="993"/>
                  </a:cubicBezTo>
                  <a:cubicBezTo>
                    <a:pt x="2276" y="1036"/>
                    <a:pt x="2258" y="1076"/>
                    <a:pt x="2233" y="1112"/>
                  </a:cubicBezTo>
                  <a:cubicBezTo>
                    <a:pt x="2195" y="1166"/>
                    <a:pt x="2141" y="1190"/>
                    <a:pt x="2077" y="1194"/>
                  </a:cubicBezTo>
                  <a:cubicBezTo>
                    <a:pt x="1999" y="1198"/>
                    <a:pt x="1923" y="1191"/>
                    <a:pt x="1847" y="1172"/>
                  </a:cubicBezTo>
                  <a:cubicBezTo>
                    <a:pt x="1826" y="1167"/>
                    <a:pt x="1819" y="1170"/>
                    <a:pt x="1811" y="1191"/>
                  </a:cubicBezTo>
                  <a:cubicBezTo>
                    <a:pt x="1797" y="1228"/>
                    <a:pt x="1785" y="1266"/>
                    <a:pt x="1772" y="1303"/>
                  </a:cubicBezTo>
                  <a:cubicBezTo>
                    <a:pt x="1768" y="1314"/>
                    <a:pt x="1764" y="1325"/>
                    <a:pt x="1760" y="1336"/>
                  </a:cubicBezTo>
                  <a:cubicBezTo>
                    <a:pt x="1715" y="1453"/>
                    <a:pt x="1625" y="1513"/>
                    <a:pt x="1504" y="1532"/>
                  </a:cubicBezTo>
                  <a:cubicBezTo>
                    <a:pt x="1421" y="1545"/>
                    <a:pt x="1339" y="1539"/>
                    <a:pt x="1257" y="1528"/>
                  </a:cubicBezTo>
                  <a:cubicBezTo>
                    <a:pt x="1235" y="1525"/>
                    <a:pt x="1219" y="1529"/>
                    <a:pt x="1203" y="1546"/>
                  </a:cubicBezTo>
                  <a:cubicBezTo>
                    <a:pt x="1168" y="1583"/>
                    <a:pt x="1123" y="1603"/>
                    <a:pt x="1072" y="1609"/>
                  </a:cubicBezTo>
                  <a:cubicBezTo>
                    <a:pt x="1037" y="1613"/>
                    <a:pt x="1012" y="1628"/>
                    <a:pt x="993" y="1658"/>
                  </a:cubicBezTo>
                  <a:cubicBezTo>
                    <a:pt x="939" y="1746"/>
                    <a:pt x="894" y="1838"/>
                    <a:pt x="854" y="1933"/>
                  </a:cubicBezTo>
                  <a:cubicBezTo>
                    <a:pt x="852" y="1938"/>
                    <a:pt x="850" y="1943"/>
                    <a:pt x="848" y="1947"/>
                  </a:cubicBezTo>
                  <a:cubicBezTo>
                    <a:pt x="842" y="1959"/>
                    <a:pt x="833" y="1966"/>
                    <a:pt x="820" y="1964"/>
                  </a:cubicBezTo>
                  <a:cubicBezTo>
                    <a:pt x="797" y="1962"/>
                    <a:pt x="774" y="1960"/>
                    <a:pt x="752" y="1956"/>
                  </a:cubicBezTo>
                  <a:cubicBezTo>
                    <a:pt x="733" y="1952"/>
                    <a:pt x="724" y="1934"/>
                    <a:pt x="729" y="1913"/>
                  </a:cubicBezTo>
                  <a:cubicBezTo>
                    <a:pt x="739" y="1868"/>
                    <a:pt x="747" y="1822"/>
                    <a:pt x="759" y="1777"/>
                  </a:cubicBezTo>
                  <a:cubicBezTo>
                    <a:pt x="765" y="1752"/>
                    <a:pt x="762" y="1732"/>
                    <a:pt x="740" y="1717"/>
                  </a:cubicBezTo>
                  <a:cubicBezTo>
                    <a:pt x="735" y="1713"/>
                    <a:pt x="730" y="1707"/>
                    <a:pt x="725" y="1702"/>
                  </a:cubicBezTo>
                  <a:cubicBezTo>
                    <a:pt x="713" y="1689"/>
                    <a:pt x="698" y="1683"/>
                    <a:pt x="681" y="1682"/>
                  </a:cubicBezTo>
                  <a:cubicBezTo>
                    <a:pt x="638" y="1677"/>
                    <a:pt x="595" y="1671"/>
                    <a:pt x="552" y="1666"/>
                  </a:cubicBezTo>
                  <a:cubicBezTo>
                    <a:pt x="551" y="1666"/>
                    <a:pt x="550" y="1666"/>
                    <a:pt x="549" y="1666"/>
                  </a:cubicBezTo>
                  <a:cubicBezTo>
                    <a:pt x="506" y="1650"/>
                    <a:pt x="463" y="1637"/>
                    <a:pt x="423" y="1618"/>
                  </a:cubicBezTo>
                  <a:cubicBezTo>
                    <a:pt x="395" y="1605"/>
                    <a:pt x="370" y="1583"/>
                    <a:pt x="345" y="1564"/>
                  </a:cubicBezTo>
                  <a:cubicBezTo>
                    <a:pt x="340" y="1561"/>
                    <a:pt x="335" y="1556"/>
                    <a:pt x="332" y="1551"/>
                  </a:cubicBezTo>
                  <a:cubicBezTo>
                    <a:pt x="320" y="1531"/>
                    <a:pt x="306" y="1511"/>
                    <a:pt x="296" y="1489"/>
                  </a:cubicBezTo>
                  <a:cubicBezTo>
                    <a:pt x="289" y="1476"/>
                    <a:pt x="287" y="1460"/>
                    <a:pt x="285" y="1445"/>
                  </a:cubicBezTo>
                  <a:cubicBezTo>
                    <a:pt x="283" y="1426"/>
                    <a:pt x="283" y="1426"/>
                    <a:pt x="264" y="1424"/>
                  </a:cubicBezTo>
                  <a:cubicBezTo>
                    <a:pt x="228" y="1419"/>
                    <a:pt x="191" y="1415"/>
                    <a:pt x="160" y="1395"/>
                  </a:cubicBezTo>
                  <a:cubicBezTo>
                    <a:pt x="144" y="1385"/>
                    <a:pt x="129" y="1373"/>
                    <a:pt x="115" y="1360"/>
                  </a:cubicBezTo>
                  <a:cubicBezTo>
                    <a:pt x="100" y="1347"/>
                    <a:pt x="94" y="1328"/>
                    <a:pt x="89" y="1308"/>
                  </a:cubicBezTo>
                  <a:cubicBezTo>
                    <a:pt x="87" y="1299"/>
                    <a:pt x="82" y="1288"/>
                    <a:pt x="75" y="1281"/>
                  </a:cubicBezTo>
                  <a:cubicBezTo>
                    <a:pt x="55" y="1261"/>
                    <a:pt x="41" y="1238"/>
                    <a:pt x="39" y="1209"/>
                  </a:cubicBezTo>
                  <a:cubicBezTo>
                    <a:pt x="39" y="1200"/>
                    <a:pt x="36" y="1192"/>
                    <a:pt x="32" y="1185"/>
                  </a:cubicBezTo>
                  <a:cubicBezTo>
                    <a:pt x="8" y="1139"/>
                    <a:pt x="7" y="1091"/>
                    <a:pt x="18" y="1042"/>
                  </a:cubicBezTo>
                  <a:cubicBezTo>
                    <a:pt x="19" y="1040"/>
                    <a:pt x="19" y="1038"/>
                    <a:pt x="20" y="1036"/>
                  </a:cubicBezTo>
                  <a:cubicBezTo>
                    <a:pt x="25" y="1017"/>
                    <a:pt x="25" y="999"/>
                    <a:pt x="16" y="980"/>
                  </a:cubicBezTo>
                  <a:cubicBezTo>
                    <a:pt x="0" y="950"/>
                    <a:pt x="3" y="916"/>
                    <a:pt x="8" y="882"/>
                  </a:cubicBezTo>
                  <a:cubicBezTo>
                    <a:pt x="14" y="830"/>
                    <a:pt x="28" y="781"/>
                    <a:pt x="52" y="734"/>
                  </a:cubicBezTo>
                  <a:cubicBezTo>
                    <a:pt x="63" y="714"/>
                    <a:pt x="68" y="691"/>
                    <a:pt x="75" y="668"/>
                  </a:cubicBezTo>
                  <a:cubicBezTo>
                    <a:pt x="86" y="631"/>
                    <a:pt x="104" y="597"/>
                    <a:pt x="133" y="569"/>
                  </a:cubicBezTo>
                  <a:cubicBezTo>
                    <a:pt x="144" y="558"/>
                    <a:pt x="150" y="546"/>
                    <a:pt x="153" y="531"/>
                  </a:cubicBezTo>
                  <a:cubicBezTo>
                    <a:pt x="154" y="523"/>
                    <a:pt x="158" y="514"/>
                    <a:pt x="163" y="507"/>
                  </a:cubicBezTo>
                  <a:cubicBezTo>
                    <a:pt x="190" y="476"/>
                    <a:pt x="218" y="446"/>
                    <a:pt x="246" y="416"/>
                  </a:cubicBezTo>
                  <a:cubicBezTo>
                    <a:pt x="273" y="388"/>
                    <a:pt x="306" y="370"/>
                    <a:pt x="344" y="362"/>
                  </a:cubicBezTo>
                  <a:cubicBezTo>
                    <a:pt x="357" y="359"/>
                    <a:pt x="362" y="353"/>
                    <a:pt x="365" y="340"/>
                  </a:cubicBezTo>
                  <a:cubicBezTo>
                    <a:pt x="369" y="316"/>
                    <a:pt x="383" y="295"/>
                    <a:pt x="404" y="281"/>
                  </a:cubicBezTo>
                  <a:cubicBezTo>
                    <a:pt x="454" y="246"/>
                    <a:pt x="504" y="211"/>
                    <a:pt x="557" y="179"/>
                  </a:cubicBezTo>
                  <a:cubicBezTo>
                    <a:pt x="578" y="166"/>
                    <a:pt x="603" y="163"/>
                    <a:pt x="627" y="154"/>
                  </a:cubicBezTo>
                  <a:cubicBezTo>
                    <a:pt x="635" y="152"/>
                    <a:pt x="644" y="149"/>
                    <a:pt x="651" y="144"/>
                  </a:cubicBezTo>
                  <a:cubicBezTo>
                    <a:pt x="699" y="102"/>
                    <a:pt x="757" y="81"/>
                    <a:pt x="820" y="71"/>
                  </a:cubicBezTo>
                  <a:cubicBezTo>
                    <a:pt x="865" y="64"/>
                    <a:pt x="910" y="61"/>
                    <a:pt x="955" y="69"/>
                  </a:cubicBezTo>
                  <a:cubicBezTo>
                    <a:pt x="966" y="70"/>
                    <a:pt x="979" y="64"/>
                    <a:pt x="991" y="60"/>
                  </a:cubicBezTo>
                  <a:cubicBezTo>
                    <a:pt x="1031" y="45"/>
                    <a:pt x="1071" y="27"/>
                    <a:pt x="1112" y="14"/>
                  </a:cubicBezTo>
                  <a:cubicBezTo>
                    <a:pt x="1156" y="0"/>
                    <a:pt x="1202" y="1"/>
                    <a:pt x="1248" y="9"/>
                  </a:cubicBezTo>
                  <a:cubicBezTo>
                    <a:pt x="1258" y="11"/>
                    <a:pt x="1268" y="17"/>
                    <a:pt x="1278" y="19"/>
                  </a:cubicBezTo>
                  <a:cubicBezTo>
                    <a:pt x="1292" y="22"/>
                    <a:pt x="1306" y="24"/>
                    <a:pt x="1320" y="25"/>
                  </a:cubicBezTo>
                  <a:cubicBezTo>
                    <a:pt x="1332" y="26"/>
                    <a:pt x="1345" y="27"/>
                    <a:pt x="1357" y="27"/>
                  </a:cubicBezTo>
                  <a:cubicBezTo>
                    <a:pt x="1375" y="27"/>
                    <a:pt x="1394" y="28"/>
                    <a:pt x="1412" y="26"/>
                  </a:cubicBezTo>
                  <a:cubicBezTo>
                    <a:pt x="1492" y="20"/>
                    <a:pt x="1568" y="37"/>
                    <a:pt x="1642" y="67"/>
                  </a:cubicBezTo>
                  <a:cubicBezTo>
                    <a:pt x="1663" y="87"/>
                    <a:pt x="1690" y="90"/>
                    <a:pt x="1717" y="94"/>
                  </a:cubicBezTo>
                  <a:cubicBezTo>
                    <a:pt x="1738" y="98"/>
                    <a:pt x="1759" y="110"/>
                    <a:pt x="1777" y="122"/>
                  </a:cubicBezTo>
                  <a:cubicBezTo>
                    <a:pt x="1853" y="173"/>
                    <a:pt x="1929" y="224"/>
                    <a:pt x="2005" y="276"/>
                  </a:cubicBezTo>
                  <a:cubicBezTo>
                    <a:pt x="2025" y="290"/>
                    <a:pt x="2041" y="309"/>
                    <a:pt x="2058" y="326"/>
                  </a:cubicBezTo>
                  <a:cubicBezTo>
                    <a:pt x="2064" y="332"/>
                    <a:pt x="2100" y="387"/>
                    <a:pt x="2109" y="399"/>
                  </a:cubicBezTo>
                  <a:cubicBezTo>
                    <a:pt x="2135" y="436"/>
                    <a:pt x="2143" y="462"/>
                    <a:pt x="2169" y="499"/>
                  </a:cubicBezTo>
                  <a:cubicBezTo>
                    <a:pt x="2179" y="513"/>
                    <a:pt x="2190" y="527"/>
                    <a:pt x="2201" y="540"/>
                  </a:cubicBezTo>
                  <a:cubicBezTo>
                    <a:pt x="2222" y="564"/>
                    <a:pt x="2234" y="592"/>
                    <a:pt x="2242" y="622"/>
                  </a:cubicBezTo>
                  <a:cubicBezTo>
                    <a:pt x="2243" y="627"/>
                    <a:pt x="2244" y="632"/>
                    <a:pt x="2246" y="636"/>
                  </a:cubicBezTo>
                  <a:cubicBezTo>
                    <a:pt x="2273" y="686"/>
                    <a:pt x="2281" y="741"/>
                    <a:pt x="2288" y="796"/>
                  </a:cubicBezTo>
                  <a:cubicBezTo>
                    <a:pt x="2291" y="816"/>
                    <a:pt x="2293" y="836"/>
                    <a:pt x="2295" y="857"/>
                  </a:cubicBezTo>
                  <a:cubicBezTo>
                    <a:pt x="2295" y="873"/>
                    <a:pt x="2295" y="889"/>
                    <a:pt x="2295" y="905"/>
                  </a:cubicBezTo>
                  <a:close/>
                  <a:moveTo>
                    <a:pt x="483" y="1209"/>
                  </a:moveTo>
                  <a:cubicBezTo>
                    <a:pt x="479" y="1193"/>
                    <a:pt x="471" y="1182"/>
                    <a:pt x="457" y="1177"/>
                  </a:cubicBezTo>
                  <a:cubicBezTo>
                    <a:pt x="446" y="1172"/>
                    <a:pt x="438" y="1175"/>
                    <a:pt x="436" y="1186"/>
                  </a:cubicBezTo>
                  <a:cubicBezTo>
                    <a:pt x="433" y="1196"/>
                    <a:pt x="431" y="1208"/>
                    <a:pt x="433" y="1219"/>
                  </a:cubicBezTo>
                  <a:cubicBezTo>
                    <a:pt x="441" y="1265"/>
                    <a:pt x="471" y="1294"/>
                    <a:pt x="515" y="1305"/>
                  </a:cubicBezTo>
                  <a:cubicBezTo>
                    <a:pt x="543" y="1311"/>
                    <a:pt x="571" y="1314"/>
                    <a:pt x="599" y="1317"/>
                  </a:cubicBezTo>
                  <a:cubicBezTo>
                    <a:pt x="627" y="1320"/>
                    <a:pt x="657" y="1319"/>
                    <a:pt x="685" y="1323"/>
                  </a:cubicBezTo>
                  <a:cubicBezTo>
                    <a:pt x="783" y="1339"/>
                    <a:pt x="881" y="1357"/>
                    <a:pt x="978" y="1373"/>
                  </a:cubicBezTo>
                  <a:cubicBezTo>
                    <a:pt x="1017" y="1380"/>
                    <a:pt x="1053" y="1391"/>
                    <a:pt x="1088" y="1410"/>
                  </a:cubicBezTo>
                  <a:cubicBezTo>
                    <a:pt x="1224" y="1486"/>
                    <a:pt x="1369" y="1506"/>
                    <a:pt x="1521" y="1465"/>
                  </a:cubicBezTo>
                  <a:cubicBezTo>
                    <a:pt x="1627" y="1436"/>
                    <a:pt x="1694" y="1368"/>
                    <a:pt x="1724" y="1263"/>
                  </a:cubicBezTo>
                  <a:cubicBezTo>
                    <a:pt x="1733" y="1230"/>
                    <a:pt x="1737" y="1197"/>
                    <a:pt x="1746" y="1164"/>
                  </a:cubicBezTo>
                  <a:cubicBezTo>
                    <a:pt x="1756" y="1132"/>
                    <a:pt x="1745" y="1108"/>
                    <a:pt x="1722" y="1087"/>
                  </a:cubicBezTo>
                  <a:cubicBezTo>
                    <a:pt x="1711" y="1077"/>
                    <a:pt x="1700" y="1068"/>
                    <a:pt x="1688" y="1059"/>
                  </a:cubicBezTo>
                  <a:cubicBezTo>
                    <a:pt x="1681" y="1054"/>
                    <a:pt x="1673" y="1052"/>
                    <a:pt x="1665" y="1048"/>
                  </a:cubicBezTo>
                  <a:cubicBezTo>
                    <a:pt x="1663" y="1058"/>
                    <a:pt x="1662" y="1066"/>
                    <a:pt x="1660" y="1075"/>
                  </a:cubicBezTo>
                  <a:cubicBezTo>
                    <a:pt x="1659" y="1075"/>
                    <a:pt x="1658" y="1075"/>
                    <a:pt x="1657" y="1075"/>
                  </a:cubicBezTo>
                  <a:cubicBezTo>
                    <a:pt x="1653" y="1064"/>
                    <a:pt x="1647" y="1053"/>
                    <a:pt x="1644" y="1042"/>
                  </a:cubicBezTo>
                  <a:cubicBezTo>
                    <a:pt x="1636" y="1014"/>
                    <a:pt x="1622" y="990"/>
                    <a:pt x="1602" y="970"/>
                  </a:cubicBezTo>
                  <a:cubicBezTo>
                    <a:pt x="1560" y="926"/>
                    <a:pt x="1508" y="900"/>
                    <a:pt x="1450" y="884"/>
                  </a:cubicBezTo>
                  <a:cubicBezTo>
                    <a:pt x="1413" y="874"/>
                    <a:pt x="1378" y="880"/>
                    <a:pt x="1349" y="907"/>
                  </a:cubicBezTo>
                  <a:cubicBezTo>
                    <a:pt x="1348" y="909"/>
                    <a:pt x="1346" y="909"/>
                    <a:pt x="1344" y="910"/>
                  </a:cubicBezTo>
                  <a:cubicBezTo>
                    <a:pt x="1343" y="909"/>
                    <a:pt x="1343" y="908"/>
                    <a:pt x="1343" y="907"/>
                  </a:cubicBezTo>
                  <a:cubicBezTo>
                    <a:pt x="1342" y="906"/>
                    <a:pt x="1342" y="905"/>
                    <a:pt x="1342" y="904"/>
                  </a:cubicBezTo>
                  <a:cubicBezTo>
                    <a:pt x="1345" y="875"/>
                    <a:pt x="1330" y="857"/>
                    <a:pt x="1305" y="845"/>
                  </a:cubicBezTo>
                  <a:cubicBezTo>
                    <a:pt x="1233" y="811"/>
                    <a:pt x="1161" y="776"/>
                    <a:pt x="1085" y="749"/>
                  </a:cubicBezTo>
                  <a:cubicBezTo>
                    <a:pt x="1023" y="728"/>
                    <a:pt x="964" y="699"/>
                    <a:pt x="896" y="700"/>
                  </a:cubicBezTo>
                  <a:cubicBezTo>
                    <a:pt x="861" y="701"/>
                    <a:pt x="830" y="706"/>
                    <a:pt x="803" y="729"/>
                  </a:cubicBezTo>
                  <a:cubicBezTo>
                    <a:pt x="791" y="739"/>
                    <a:pt x="779" y="749"/>
                    <a:pt x="767" y="759"/>
                  </a:cubicBezTo>
                  <a:cubicBezTo>
                    <a:pt x="764" y="760"/>
                    <a:pt x="756" y="766"/>
                    <a:pt x="753" y="764"/>
                  </a:cubicBezTo>
                  <a:cubicBezTo>
                    <a:pt x="753" y="759"/>
                    <a:pt x="761" y="753"/>
                    <a:pt x="763" y="749"/>
                  </a:cubicBezTo>
                  <a:cubicBezTo>
                    <a:pt x="775" y="731"/>
                    <a:pt x="787" y="712"/>
                    <a:pt x="799" y="694"/>
                  </a:cubicBezTo>
                  <a:cubicBezTo>
                    <a:pt x="807" y="683"/>
                    <a:pt x="807" y="675"/>
                    <a:pt x="798" y="664"/>
                  </a:cubicBezTo>
                  <a:cubicBezTo>
                    <a:pt x="784" y="648"/>
                    <a:pt x="772" y="629"/>
                    <a:pt x="759" y="613"/>
                  </a:cubicBezTo>
                  <a:cubicBezTo>
                    <a:pt x="749" y="600"/>
                    <a:pt x="745" y="588"/>
                    <a:pt x="750" y="573"/>
                  </a:cubicBezTo>
                  <a:cubicBezTo>
                    <a:pt x="757" y="549"/>
                    <a:pt x="763" y="524"/>
                    <a:pt x="770" y="500"/>
                  </a:cubicBezTo>
                  <a:cubicBezTo>
                    <a:pt x="771" y="500"/>
                    <a:pt x="772" y="501"/>
                    <a:pt x="773" y="501"/>
                  </a:cubicBezTo>
                  <a:cubicBezTo>
                    <a:pt x="773" y="508"/>
                    <a:pt x="773" y="515"/>
                    <a:pt x="773" y="522"/>
                  </a:cubicBezTo>
                  <a:cubicBezTo>
                    <a:pt x="773" y="537"/>
                    <a:pt x="772" y="553"/>
                    <a:pt x="774" y="569"/>
                  </a:cubicBezTo>
                  <a:cubicBezTo>
                    <a:pt x="783" y="628"/>
                    <a:pt x="825" y="670"/>
                    <a:pt x="884" y="679"/>
                  </a:cubicBezTo>
                  <a:cubicBezTo>
                    <a:pt x="901" y="681"/>
                    <a:pt x="918" y="682"/>
                    <a:pt x="935" y="684"/>
                  </a:cubicBezTo>
                  <a:cubicBezTo>
                    <a:pt x="964" y="687"/>
                    <a:pt x="992" y="689"/>
                    <a:pt x="1016" y="663"/>
                  </a:cubicBezTo>
                  <a:cubicBezTo>
                    <a:pt x="1015" y="683"/>
                    <a:pt x="1026" y="692"/>
                    <a:pt x="1040" y="699"/>
                  </a:cubicBezTo>
                  <a:cubicBezTo>
                    <a:pt x="1065" y="712"/>
                    <a:pt x="1091" y="725"/>
                    <a:pt x="1117" y="736"/>
                  </a:cubicBezTo>
                  <a:cubicBezTo>
                    <a:pt x="1179" y="763"/>
                    <a:pt x="1241" y="790"/>
                    <a:pt x="1304" y="815"/>
                  </a:cubicBezTo>
                  <a:cubicBezTo>
                    <a:pt x="1330" y="826"/>
                    <a:pt x="1356" y="836"/>
                    <a:pt x="1383" y="843"/>
                  </a:cubicBezTo>
                  <a:cubicBezTo>
                    <a:pt x="1417" y="851"/>
                    <a:pt x="1452" y="856"/>
                    <a:pt x="1487" y="862"/>
                  </a:cubicBezTo>
                  <a:cubicBezTo>
                    <a:pt x="1489" y="852"/>
                    <a:pt x="1491" y="845"/>
                    <a:pt x="1493" y="835"/>
                  </a:cubicBezTo>
                  <a:cubicBezTo>
                    <a:pt x="1497" y="843"/>
                    <a:pt x="1500" y="848"/>
                    <a:pt x="1502" y="854"/>
                  </a:cubicBezTo>
                  <a:cubicBezTo>
                    <a:pt x="1518" y="883"/>
                    <a:pt x="1534" y="891"/>
                    <a:pt x="1567" y="886"/>
                  </a:cubicBezTo>
                  <a:cubicBezTo>
                    <a:pt x="1583" y="883"/>
                    <a:pt x="1598" y="880"/>
                    <a:pt x="1616" y="876"/>
                  </a:cubicBezTo>
                  <a:cubicBezTo>
                    <a:pt x="1610" y="881"/>
                    <a:pt x="1607" y="884"/>
                    <a:pt x="1604" y="887"/>
                  </a:cubicBezTo>
                  <a:cubicBezTo>
                    <a:pt x="1588" y="900"/>
                    <a:pt x="1586" y="909"/>
                    <a:pt x="1597" y="927"/>
                  </a:cubicBezTo>
                  <a:cubicBezTo>
                    <a:pt x="1606" y="942"/>
                    <a:pt x="1615" y="955"/>
                    <a:pt x="1624" y="969"/>
                  </a:cubicBezTo>
                  <a:cubicBezTo>
                    <a:pt x="1638" y="992"/>
                    <a:pt x="1659" y="1005"/>
                    <a:pt x="1685" y="1009"/>
                  </a:cubicBezTo>
                  <a:cubicBezTo>
                    <a:pt x="1703" y="1011"/>
                    <a:pt x="1720" y="1013"/>
                    <a:pt x="1741" y="1016"/>
                  </a:cubicBezTo>
                  <a:cubicBezTo>
                    <a:pt x="1731" y="1020"/>
                    <a:pt x="1724" y="1023"/>
                    <a:pt x="1718" y="1026"/>
                  </a:cubicBezTo>
                  <a:cubicBezTo>
                    <a:pt x="1741" y="1048"/>
                    <a:pt x="1764" y="1071"/>
                    <a:pt x="1786" y="1093"/>
                  </a:cubicBezTo>
                  <a:cubicBezTo>
                    <a:pt x="1796" y="1102"/>
                    <a:pt x="1807" y="1106"/>
                    <a:pt x="1820" y="1104"/>
                  </a:cubicBezTo>
                  <a:cubicBezTo>
                    <a:pt x="1835" y="1102"/>
                    <a:pt x="1850" y="1100"/>
                    <a:pt x="1866" y="1098"/>
                  </a:cubicBezTo>
                  <a:cubicBezTo>
                    <a:pt x="1858" y="1114"/>
                    <a:pt x="1858" y="1121"/>
                    <a:pt x="1870" y="1131"/>
                  </a:cubicBezTo>
                  <a:cubicBezTo>
                    <a:pt x="1879" y="1139"/>
                    <a:pt x="1891" y="1145"/>
                    <a:pt x="1902" y="1148"/>
                  </a:cubicBezTo>
                  <a:cubicBezTo>
                    <a:pt x="1922" y="1153"/>
                    <a:pt x="1943" y="1154"/>
                    <a:pt x="1963" y="1157"/>
                  </a:cubicBezTo>
                  <a:cubicBezTo>
                    <a:pt x="1987" y="1160"/>
                    <a:pt x="2005" y="1151"/>
                    <a:pt x="2017" y="1130"/>
                  </a:cubicBezTo>
                  <a:cubicBezTo>
                    <a:pt x="2020" y="1125"/>
                    <a:pt x="2023" y="1120"/>
                    <a:pt x="2026" y="1115"/>
                  </a:cubicBezTo>
                  <a:cubicBezTo>
                    <a:pt x="2027" y="1115"/>
                    <a:pt x="2028" y="1115"/>
                    <a:pt x="2028" y="1116"/>
                  </a:cubicBezTo>
                  <a:cubicBezTo>
                    <a:pt x="2027" y="1126"/>
                    <a:pt x="2026" y="1136"/>
                    <a:pt x="2025" y="1146"/>
                  </a:cubicBezTo>
                  <a:cubicBezTo>
                    <a:pt x="2089" y="1166"/>
                    <a:pt x="2177" y="1124"/>
                    <a:pt x="2203" y="1060"/>
                  </a:cubicBezTo>
                  <a:cubicBezTo>
                    <a:pt x="2216" y="1030"/>
                    <a:pt x="2226" y="999"/>
                    <a:pt x="2235" y="968"/>
                  </a:cubicBezTo>
                  <a:cubicBezTo>
                    <a:pt x="2249" y="918"/>
                    <a:pt x="2252" y="866"/>
                    <a:pt x="2245" y="815"/>
                  </a:cubicBezTo>
                  <a:cubicBezTo>
                    <a:pt x="2240" y="783"/>
                    <a:pt x="2234" y="751"/>
                    <a:pt x="2230" y="718"/>
                  </a:cubicBezTo>
                  <a:cubicBezTo>
                    <a:pt x="2224" y="669"/>
                    <a:pt x="2214" y="622"/>
                    <a:pt x="2188" y="579"/>
                  </a:cubicBezTo>
                  <a:cubicBezTo>
                    <a:pt x="2183" y="570"/>
                    <a:pt x="2176" y="563"/>
                    <a:pt x="2168" y="556"/>
                  </a:cubicBezTo>
                  <a:cubicBezTo>
                    <a:pt x="2160" y="550"/>
                    <a:pt x="2151" y="553"/>
                    <a:pt x="2149" y="562"/>
                  </a:cubicBezTo>
                  <a:cubicBezTo>
                    <a:pt x="2147" y="573"/>
                    <a:pt x="2147" y="584"/>
                    <a:pt x="2147" y="595"/>
                  </a:cubicBezTo>
                  <a:cubicBezTo>
                    <a:pt x="2147" y="607"/>
                    <a:pt x="2149" y="618"/>
                    <a:pt x="2150" y="629"/>
                  </a:cubicBezTo>
                  <a:cubicBezTo>
                    <a:pt x="2148" y="630"/>
                    <a:pt x="2146" y="630"/>
                    <a:pt x="2144" y="631"/>
                  </a:cubicBezTo>
                  <a:cubicBezTo>
                    <a:pt x="2139" y="622"/>
                    <a:pt x="2132" y="615"/>
                    <a:pt x="2128" y="606"/>
                  </a:cubicBezTo>
                  <a:cubicBezTo>
                    <a:pt x="2108" y="566"/>
                    <a:pt x="2078" y="537"/>
                    <a:pt x="2047" y="507"/>
                  </a:cubicBezTo>
                  <a:cubicBezTo>
                    <a:pt x="2027" y="487"/>
                    <a:pt x="2002" y="481"/>
                    <a:pt x="1974" y="487"/>
                  </a:cubicBezTo>
                  <a:cubicBezTo>
                    <a:pt x="1952" y="492"/>
                    <a:pt x="1932" y="502"/>
                    <a:pt x="1914" y="515"/>
                  </a:cubicBezTo>
                  <a:cubicBezTo>
                    <a:pt x="1900" y="525"/>
                    <a:pt x="1894" y="524"/>
                    <a:pt x="1881" y="514"/>
                  </a:cubicBezTo>
                  <a:cubicBezTo>
                    <a:pt x="1839" y="482"/>
                    <a:pt x="1791" y="464"/>
                    <a:pt x="1739" y="457"/>
                  </a:cubicBezTo>
                  <a:cubicBezTo>
                    <a:pt x="1722" y="455"/>
                    <a:pt x="1708" y="459"/>
                    <a:pt x="1697" y="472"/>
                  </a:cubicBezTo>
                  <a:cubicBezTo>
                    <a:pt x="1692" y="478"/>
                    <a:pt x="1686" y="485"/>
                    <a:pt x="1681" y="491"/>
                  </a:cubicBezTo>
                  <a:cubicBezTo>
                    <a:pt x="1680" y="490"/>
                    <a:pt x="1679" y="490"/>
                    <a:pt x="1678" y="489"/>
                  </a:cubicBezTo>
                  <a:cubicBezTo>
                    <a:pt x="1686" y="464"/>
                    <a:pt x="1684" y="440"/>
                    <a:pt x="1669" y="415"/>
                  </a:cubicBezTo>
                  <a:cubicBezTo>
                    <a:pt x="1675" y="417"/>
                    <a:pt x="1677" y="418"/>
                    <a:pt x="1679" y="419"/>
                  </a:cubicBezTo>
                  <a:cubicBezTo>
                    <a:pt x="1697" y="432"/>
                    <a:pt x="1718" y="437"/>
                    <a:pt x="1740" y="440"/>
                  </a:cubicBezTo>
                  <a:cubicBezTo>
                    <a:pt x="1756" y="443"/>
                    <a:pt x="1773" y="444"/>
                    <a:pt x="1789" y="448"/>
                  </a:cubicBezTo>
                  <a:cubicBezTo>
                    <a:pt x="1803" y="451"/>
                    <a:pt x="1811" y="445"/>
                    <a:pt x="1818" y="434"/>
                  </a:cubicBezTo>
                  <a:cubicBezTo>
                    <a:pt x="1826" y="420"/>
                    <a:pt x="1834" y="405"/>
                    <a:pt x="1842" y="390"/>
                  </a:cubicBezTo>
                  <a:cubicBezTo>
                    <a:pt x="1849" y="377"/>
                    <a:pt x="1849" y="363"/>
                    <a:pt x="1843" y="349"/>
                  </a:cubicBezTo>
                  <a:cubicBezTo>
                    <a:pt x="1828" y="317"/>
                    <a:pt x="1805" y="292"/>
                    <a:pt x="1771" y="278"/>
                  </a:cubicBezTo>
                  <a:cubicBezTo>
                    <a:pt x="1757" y="272"/>
                    <a:pt x="1742" y="268"/>
                    <a:pt x="1728" y="263"/>
                  </a:cubicBezTo>
                  <a:cubicBezTo>
                    <a:pt x="1724" y="262"/>
                    <a:pt x="1720" y="260"/>
                    <a:pt x="1716" y="258"/>
                  </a:cubicBezTo>
                  <a:cubicBezTo>
                    <a:pt x="1718" y="255"/>
                    <a:pt x="1719" y="253"/>
                    <a:pt x="1720" y="253"/>
                  </a:cubicBezTo>
                  <a:cubicBezTo>
                    <a:pt x="1735" y="253"/>
                    <a:pt x="1750" y="253"/>
                    <a:pt x="1764" y="253"/>
                  </a:cubicBezTo>
                  <a:cubicBezTo>
                    <a:pt x="1758" y="235"/>
                    <a:pt x="1739" y="217"/>
                    <a:pt x="1716" y="211"/>
                  </a:cubicBezTo>
                  <a:cubicBezTo>
                    <a:pt x="1700" y="207"/>
                    <a:pt x="1684" y="206"/>
                    <a:pt x="1667" y="205"/>
                  </a:cubicBezTo>
                  <a:cubicBezTo>
                    <a:pt x="1622" y="203"/>
                    <a:pt x="1586" y="222"/>
                    <a:pt x="1561" y="260"/>
                  </a:cubicBezTo>
                  <a:cubicBezTo>
                    <a:pt x="1539" y="294"/>
                    <a:pt x="1518" y="329"/>
                    <a:pt x="1497" y="363"/>
                  </a:cubicBezTo>
                  <a:cubicBezTo>
                    <a:pt x="1492" y="371"/>
                    <a:pt x="1488" y="381"/>
                    <a:pt x="1487" y="390"/>
                  </a:cubicBezTo>
                  <a:cubicBezTo>
                    <a:pt x="1486" y="443"/>
                    <a:pt x="1485" y="495"/>
                    <a:pt x="1485" y="548"/>
                  </a:cubicBezTo>
                  <a:cubicBezTo>
                    <a:pt x="1485" y="559"/>
                    <a:pt x="1491" y="565"/>
                    <a:pt x="1501" y="568"/>
                  </a:cubicBezTo>
                  <a:cubicBezTo>
                    <a:pt x="1511" y="571"/>
                    <a:pt x="1521" y="573"/>
                    <a:pt x="1531" y="576"/>
                  </a:cubicBezTo>
                  <a:cubicBezTo>
                    <a:pt x="1609" y="597"/>
                    <a:pt x="1687" y="619"/>
                    <a:pt x="1764" y="641"/>
                  </a:cubicBezTo>
                  <a:cubicBezTo>
                    <a:pt x="1793" y="649"/>
                    <a:pt x="1820" y="647"/>
                    <a:pt x="1846" y="634"/>
                  </a:cubicBezTo>
                  <a:cubicBezTo>
                    <a:pt x="1850" y="632"/>
                    <a:pt x="1855" y="631"/>
                    <a:pt x="1859" y="630"/>
                  </a:cubicBezTo>
                  <a:cubicBezTo>
                    <a:pt x="1859" y="631"/>
                    <a:pt x="1860" y="632"/>
                    <a:pt x="1860" y="633"/>
                  </a:cubicBezTo>
                  <a:cubicBezTo>
                    <a:pt x="1854" y="638"/>
                    <a:pt x="1847" y="643"/>
                    <a:pt x="1841" y="649"/>
                  </a:cubicBezTo>
                  <a:cubicBezTo>
                    <a:pt x="1827" y="660"/>
                    <a:pt x="1818" y="674"/>
                    <a:pt x="1816" y="691"/>
                  </a:cubicBezTo>
                  <a:cubicBezTo>
                    <a:pt x="1812" y="732"/>
                    <a:pt x="1818" y="770"/>
                    <a:pt x="1835" y="806"/>
                  </a:cubicBezTo>
                  <a:cubicBezTo>
                    <a:pt x="1837" y="811"/>
                    <a:pt x="1843" y="816"/>
                    <a:pt x="1848" y="818"/>
                  </a:cubicBezTo>
                  <a:cubicBezTo>
                    <a:pt x="1875" y="825"/>
                    <a:pt x="1901" y="831"/>
                    <a:pt x="1928" y="838"/>
                  </a:cubicBezTo>
                  <a:cubicBezTo>
                    <a:pt x="1944" y="842"/>
                    <a:pt x="1957" y="837"/>
                    <a:pt x="1968" y="824"/>
                  </a:cubicBezTo>
                  <a:cubicBezTo>
                    <a:pt x="1970" y="821"/>
                    <a:pt x="1974" y="818"/>
                    <a:pt x="1977" y="816"/>
                  </a:cubicBezTo>
                  <a:cubicBezTo>
                    <a:pt x="1978" y="817"/>
                    <a:pt x="1980" y="818"/>
                    <a:pt x="1981" y="819"/>
                  </a:cubicBezTo>
                  <a:cubicBezTo>
                    <a:pt x="1975" y="855"/>
                    <a:pt x="1950" y="880"/>
                    <a:pt x="1926" y="906"/>
                  </a:cubicBezTo>
                  <a:cubicBezTo>
                    <a:pt x="1925" y="899"/>
                    <a:pt x="1925" y="892"/>
                    <a:pt x="1925" y="885"/>
                  </a:cubicBezTo>
                  <a:cubicBezTo>
                    <a:pt x="1924" y="864"/>
                    <a:pt x="1918" y="856"/>
                    <a:pt x="1898" y="851"/>
                  </a:cubicBezTo>
                  <a:cubicBezTo>
                    <a:pt x="1879" y="846"/>
                    <a:pt x="1860" y="842"/>
                    <a:pt x="1842" y="838"/>
                  </a:cubicBezTo>
                  <a:cubicBezTo>
                    <a:pt x="1820" y="834"/>
                    <a:pt x="1799" y="837"/>
                    <a:pt x="1780" y="849"/>
                  </a:cubicBezTo>
                  <a:cubicBezTo>
                    <a:pt x="1770" y="855"/>
                    <a:pt x="1758" y="861"/>
                    <a:pt x="1747" y="867"/>
                  </a:cubicBezTo>
                  <a:cubicBezTo>
                    <a:pt x="1754" y="854"/>
                    <a:pt x="1762" y="843"/>
                    <a:pt x="1772" y="834"/>
                  </a:cubicBezTo>
                  <a:cubicBezTo>
                    <a:pt x="1798" y="810"/>
                    <a:pt x="1805" y="780"/>
                    <a:pt x="1801" y="747"/>
                  </a:cubicBezTo>
                  <a:cubicBezTo>
                    <a:pt x="1799" y="734"/>
                    <a:pt x="1796" y="721"/>
                    <a:pt x="1793" y="708"/>
                  </a:cubicBezTo>
                  <a:cubicBezTo>
                    <a:pt x="1787" y="686"/>
                    <a:pt x="1773" y="672"/>
                    <a:pt x="1751" y="664"/>
                  </a:cubicBezTo>
                  <a:cubicBezTo>
                    <a:pt x="1663" y="631"/>
                    <a:pt x="1573" y="609"/>
                    <a:pt x="1482" y="585"/>
                  </a:cubicBezTo>
                  <a:cubicBezTo>
                    <a:pt x="1467" y="581"/>
                    <a:pt x="1458" y="585"/>
                    <a:pt x="1449" y="599"/>
                  </a:cubicBezTo>
                  <a:cubicBezTo>
                    <a:pt x="1441" y="613"/>
                    <a:pt x="1433" y="627"/>
                    <a:pt x="1425" y="641"/>
                  </a:cubicBezTo>
                  <a:cubicBezTo>
                    <a:pt x="1416" y="657"/>
                    <a:pt x="1417" y="665"/>
                    <a:pt x="1431" y="677"/>
                  </a:cubicBezTo>
                  <a:cubicBezTo>
                    <a:pt x="1437" y="682"/>
                    <a:pt x="1443" y="688"/>
                    <a:pt x="1451" y="696"/>
                  </a:cubicBezTo>
                  <a:cubicBezTo>
                    <a:pt x="1409" y="684"/>
                    <a:pt x="1369" y="673"/>
                    <a:pt x="1333" y="662"/>
                  </a:cubicBezTo>
                  <a:cubicBezTo>
                    <a:pt x="1341" y="661"/>
                    <a:pt x="1353" y="660"/>
                    <a:pt x="1364" y="659"/>
                  </a:cubicBezTo>
                  <a:cubicBezTo>
                    <a:pt x="1383" y="657"/>
                    <a:pt x="1398" y="649"/>
                    <a:pt x="1407" y="632"/>
                  </a:cubicBezTo>
                  <a:cubicBezTo>
                    <a:pt x="1413" y="622"/>
                    <a:pt x="1419" y="612"/>
                    <a:pt x="1426" y="601"/>
                  </a:cubicBezTo>
                  <a:cubicBezTo>
                    <a:pt x="1469" y="534"/>
                    <a:pt x="1470" y="461"/>
                    <a:pt x="1458" y="385"/>
                  </a:cubicBezTo>
                  <a:cubicBezTo>
                    <a:pt x="1456" y="368"/>
                    <a:pt x="1445" y="356"/>
                    <a:pt x="1428" y="351"/>
                  </a:cubicBezTo>
                  <a:cubicBezTo>
                    <a:pt x="1403" y="345"/>
                    <a:pt x="1379" y="339"/>
                    <a:pt x="1354" y="334"/>
                  </a:cubicBezTo>
                  <a:cubicBezTo>
                    <a:pt x="1346" y="332"/>
                    <a:pt x="1342" y="329"/>
                    <a:pt x="1341" y="321"/>
                  </a:cubicBezTo>
                  <a:cubicBezTo>
                    <a:pt x="1339" y="284"/>
                    <a:pt x="1321" y="254"/>
                    <a:pt x="1299" y="225"/>
                  </a:cubicBezTo>
                  <a:cubicBezTo>
                    <a:pt x="1277" y="196"/>
                    <a:pt x="1247" y="183"/>
                    <a:pt x="1211" y="185"/>
                  </a:cubicBezTo>
                  <a:cubicBezTo>
                    <a:pt x="1197" y="186"/>
                    <a:pt x="1184" y="187"/>
                    <a:pt x="1170" y="189"/>
                  </a:cubicBezTo>
                  <a:cubicBezTo>
                    <a:pt x="1159" y="190"/>
                    <a:pt x="1153" y="187"/>
                    <a:pt x="1153" y="175"/>
                  </a:cubicBezTo>
                  <a:cubicBezTo>
                    <a:pt x="1180" y="172"/>
                    <a:pt x="1207" y="169"/>
                    <a:pt x="1235" y="167"/>
                  </a:cubicBezTo>
                  <a:cubicBezTo>
                    <a:pt x="1249" y="166"/>
                    <a:pt x="1258" y="159"/>
                    <a:pt x="1261" y="145"/>
                  </a:cubicBezTo>
                  <a:cubicBezTo>
                    <a:pt x="1263" y="135"/>
                    <a:pt x="1264" y="124"/>
                    <a:pt x="1266" y="113"/>
                  </a:cubicBezTo>
                  <a:cubicBezTo>
                    <a:pt x="1269" y="116"/>
                    <a:pt x="1271" y="120"/>
                    <a:pt x="1271" y="124"/>
                  </a:cubicBezTo>
                  <a:cubicBezTo>
                    <a:pt x="1270" y="148"/>
                    <a:pt x="1274" y="171"/>
                    <a:pt x="1288" y="191"/>
                  </a:cubicBezTo>
                  <a:cubicBezTo>
                    <a:pt x="1314" y="228"/>
                    <a:pt x="1339" y="265"/>
                    <a:pt x="1366" y="302"/>
                  </a:cubicBezTo>
                  <a:cubicBezTo>
                    <a:pt x="1372" y="309"/>
                    <a:pt x="1381" y="316"/>
                    <a:pt x="1390" y="319"/>
                  </a:cubicBezTo>
                  <a:cubicBezTo>
                    <a:pt x="1410" y="327"/>
                    <a:pt x="1432" y="332"/>
                    <a:pt x="1453" y="339"/>
                  </a:cubicBezTo>
                  <a:cubicBezTo>
                    <a:pt x="1472" y="345"/>
                    <a:pt x="1488" y="340"/>
                    <a:pt x="1499" y="324"/>
                  </a:cubicBezTo>
                  <a:cubicBezTo>
                    <a:pt x="1513" y="303"/>
                    <a:pt x="1527" y="280"/>
                    <a:pt x="1539" y="258"/>
                  </a:cubicBezTo>
                  <a:cubicBezTo>
                    <a:pt x="1547" y="244"/>
                    <a:pt x="1548" y="229"/>
                    <a:pt x="1543" y="213"/>
                  </a:cubicBezTo>
                  <a:cubicBezTo>
                    <a:pt x="1525" y="153"/>
                    <a:pt x="1480" y="120"/>
                    <a:pt x="1423" y="100"/>
                  </a:cubicBezTo>
                  <a:cubicBezTo>
                    <a:pt x="1417" y="98"/>
                    <a:pt x="1410" y="99"/>
                    <a:pt x="1401" y="98"/>
                  </a:cubicBezTo>
                  <a:cubicBezTo>
                    <a:pt x="1406" y="92"/>
                    <a:pt x="1409" y="89"/>
                    <a:pt x="1414" y="83"/>
                  </a:cubicBezTo>
                  <a:cubicBezTo>
                    <a:pt x="1395" y="74"/>
                    <a:pt x="1378" y="62"/>
                    <a:pt x="1360" y="59"/>
                  </a:cubicBezTo>
                  <a:cubicBezTo>
                    <a:pt x="1323" y="53"/>
                    <a:pt x="1288" y="42"/>
                    <a:pt x="1251" y="35"/>
                  </a:cubicBezTo>
                  <a:cubicBezTo>
                    <a:pt x="1190" y="24"/>
                    <a:pt x="1129" y="33"/>
                    <a:pt x="1070" y="52"/>
                  </a:cubicBezTo>
                  <a:cubicBezTo>
                    <a:pt x="1036" y="63"/>
                    <a:pt x="1008" y="84"/>
                    <a:pt x="990" y="116"/>
                  </a:cubicBezTo>
                  <a:cubicBezTo>
                    <a:pt x="977" y="136"/>
                    <a:pt x="982" y="154"/>
                    <a:pt x="1001" y="167"/>
                  </a:cubicBezTo>
                  <a:cubicBezTo>
                    <a:pt x="1019" y="157"/>
                    <a:pt x="1033" y="141"/>
                    <a:pt x="1055" y="138"/>
                  </a:cubicBezTo>
                  <a:cubicBezTo>
                    <a:pt x="1049" y="147"/>
                    <a:pt x="1042" y="156"/>
                    <a:pt x="1035" y="165"/>
                  </a:cubicBezTo>
                  <a:cubicBezTo>
                    <a:pt x="1019" y="182"/>
                    <a:pt x="1018" y="201"/>
                    <a:pt x="1029" y="220"/>
                  </a:cubicBezTo>
                  <a:cubicBezTo>
                    <a:pt x="1050" y="259"/>
                    <a:pt x="1073" y="297"/>
                    <a:pt x="1110" y="324"/>
                  </a:cubicBezTo>
                  <a:cubicBezTo>
                    <a:pt x="1131" y="339"/>
                    <a:pt x="1152" y="355"/>
                    <a:pt x="1173" y="370"/>
                  </a:cubicBezTo>
                  <a:cubicBezTo>
                    <a:pt x="1185" y="379"/>
                    <a:pt x="1196" y="392"/>
                    <a:pt x="1214" y="387"/>
                  </a:cubicBezTo>
                  <a:cubicBezTo>
                    <a:pt x="1203" y="456"/>
                    <a:pt x="1208" y="471"/>
                    <a:pt x="1263" y="538"/>
                  </a:cubicBezTo>
                  <a:cubicBezTo>
                    <a:pt x="1245" y="559"/>
                    <a:pt x="1233" y="583"/>
                    <a:pt x="1227" y="610"/>
                  </a:cubicBezTo>
                  <a:cubicBezTo>
                    <a:pt x="1226" y="614"/>
                    <a:pt x="1222" y="618"/>
                    <a:pt x="1219" y="621"/>
                  </a:cubicBezTo>
                  <a:cubicBezTo>
                    <a:pt x="1218" y="621"/>
                    <a:pt x="1217" y="620"/>
                    <a:pt x="1216" y="619"/>
                  </a:cubicBezTo>
                  <a:cubicBezTo>
                    <a:pt x="1217" y="616"/>
                    <a:pt x="1218" y="612"/>
                    <a:pt x="1219" y="609"/>
                  </a:cubicBezTo>
                  <a:cubicBezTo>
                    <a:pt x="1226" y="593"/>
                    <a:pt x="1228" y="577"/>
                    <a:pt x="1225" y="560"/>
                  </a:cubicBezTo>
                  <a:cubicBezTo>
                    <a:pt x="1224" y="550"/>
                    <a:pt x="1225" y="540"/>
                    <a:pt x="1222" y="531"/>
                  </a:cubicBezTo>
                  <a:cubicBezTo>
                    <a:pt x="1211" y="490"/>
                    <a:pt x="1202" y="446"/>
                    <a:pt x="1154" y="427"/>
                  </a:cubicBezTo>
                  <a:cubicBezTo>
                    <a:pt x="1162" y="417"/>
                    <a:pt x="1163" y="405"/>
                    <a:pt x="1154" y="396"/>
                  </a:cubicBezTo>
                  <a:cubicBezTo>
                    <a:pt x="1141" y="382"/>
                    <a:pt x="1128" y="368"/>
                    <a:pt x="1112" y="358"/>
                  </a:cubicBezTo>
                  <a:cubicBezTo>
                    <a:pt x="1099" y="349"/>
                    <a:pt x="1087" y="341"/>
                    <a:pt x="1079" y="327"/>
                  </a:cubicBezTo>
                  <a:cubicBezTo>
                    <a:pt x="1036" y="257"/>
                    <a:pt x="983" y="194"/>
                    <a:pt x="931" y="130"/>
                  </a:cubicBezTo>
                  <a:cubicBezTo>
                    <a:pt x="916" y="111"/>
                    <a:pt x="896" y="100"/>
                    <a:pt x="872" y="99"/>
                  </a:cubicBezTo>
                  <a:cubicBezTo>
                    <a:pt x="810" y="94"/>
                    <a:pt x="756" y="114"/>
                    <a:pt x="706" y="149"/>
                  </a:cubicBezTo>
                  <a:cubicBezTo>
                    <a:pt x="704" y="151"/>
                    <a:pt x="702" y="155"/>
                    <a:pt x="699" y="158"/>
                  </a:cubicBezTo>
                  <a:cubicBezTo>
                    <a:pt x="724" y="174"/>
                    <a:pt x="749" y="189"/>
                    <a:pt x="773" y="204"/>
                  </a:cubicBezTo>
                  <a:cubicBezTo>
                    <a:pt x="765" y="208"/>
                    <a:pt x="756" y="212"/>
                    <a:pt x="750" y="214"/>
                  </a:cubicBezTo>
                  <a:cubicBezTo>
                    <a:pt x="735" y="204"/>
                    <a:pt x="724" y="193"/>
                    <a:pt x="711" y="188"/>
                  </a:cubicBezTo>
                  <a:cubicBezTo>
                    <a:pt x="679" y="174"/>
                    <a:pt x="646" y="174"/>
                    <a:pt x="615" y="190"/>
                  </a:cubicBezTo>
                  <a:cubicBezTo>
                    <a:pt x="572" y="211"/>
                    <a:pt x="530" y="234"/>
                    <a:pt x="489" y="258"/>
                  </a:cubicBezTo>
                  <a:cubicBezTo>
                    <a:pt x="465" y="272"/>
                    <a:pt x="443" y="289"/>
                    <a:pt x="421" y="306"/>
                  </a:cubicBezTo>
                  <a:cubicBezTo>
                    <a:pt x="407" y="316"/>
                    <a:pt x="405" y="328"/>
                    <a:pt x="412" y="340"/>
                  </a:cubicBezTo>
                  <a:cubicBezTo>
                    <a:pt x="427" y="337"/>
                    <a:pt x="442" y="334"/>
                    <a:pt x="457" y="331"/>
                  </a:cubicBezTo>
                  <a:cubicBezTo>
                    <a:pt x="457" y="333"/>
                    <a:pt x="458" y="335"/>
                    <a:pt x="459" y="336"/>
                  </a:cubicBezTo>
                  <a:cubicBezTo>
                    <a:pt x="431" y="349"/>
                    <a:pt x="412" y="370"/>
                    <a:pt x="395" y="395"/>
                  </a:cubicBezTo>
                  <a:cubicBezTo>
                    <a:pt x="379" y="378"/>
                    <a:pt x="379" y="378"/>
                    <a:pt x="356" y="384"/>
                  </a:cubicBezTo>
                  <a:cubicBezTo>
                    <a:pt x="280" y="405"/>
                    <a:pt x="229" y="457"/>
                    <a:pt x="188" y="520"/>
                  </a:cubicBezTo>
                  <a:cubicBezTo>
                    <a:pt x="172" y="544"/>
                    <a:pt x="185" y="564"/>
                    <a:pt x="214" y="565"/>
                  </a:cubicBezTo>
                  <a:cubicBezTo>
                    <a:pt x="226" y="565"/>
                    <a:pt x="234" y="561"/>
                    <a:pt x="239" y="550"/>
                  </a:cubicBezTo>
                  <a:cubicBezTo>
                    <a:pt x="247" y="536"/>
                    <a:pt x="256" y="523"/>
                    <a:pt x="264" y="509"/>
                  </a:cubicBezTo>
                  <a:cubicBezTo>
                    <a:pt x="265" y="510"/>
                    <a:pt x="267" y="511"/>
                    <a:pt x="268" y="511"/>
                  </a:cubicBezTo>
                  <a:cubicBezTo>
                    <a:pt x="265" y="517"/>
                    <a:pt x="261" y="524"/>
                    <a:pt x="258" y="530"/>
                  </a:cubicBezTo>
                  <a:cubicBezTo>
                    <a:pt x="244" y="562"/>
                    <a:pt x="253" y="588"/>
                    <a:pt x="286" y="603"/>
                  </a:cubicBezTo>
                  <a:cubicBezTo>
                    <a:pt x="313" y="616"/>
                    <a:pt x="340" y="614"/>
                    <a:pt x="368" y="608"/>
                  </a:cubicBezTo>
                  <a:cubicBezTo>
                    <a:pt x="379" y="606"/>
                    <a:pt x="383" y="600"/>
                    <a:pt x="386" y="590"/>
                  </a:cubicBezTo>
                  <a:cubicBezTo>
                    <a:pt x="398" y="527"/>
                    <a:pt x="423" y="470"/>
                    <a:pt x="461" y="418"/>
                  </a:cubicBezTo>
                  <a:cubicBezTo>
                    <a:pt x="483" y="388"/>
                    <a:pt x="510" y="361"/>
                    <a:pt x="540" y="339"/>
                  </a:cubicBezTo>
                  <a:cubicBezTo>
                    <a:pt x="535" y="330"/>
                    <a:pt x="531" y="321"/>
                    <a:pt x="525" y="311"/>
                  </a:cubicBezTo>
                  <a:cubicBezTo>
                    <a:pt x="546" y="319"/>
                    <a:pt x="564" y="327"/>
                    <a:pt x="583" y="331"/>
                  </a:cubicBezTo>
                  <a:cubicBezTo>
                    <a:pt x="662" y="347"/>
                    <a:pt x="742" y="353"/>
                    <a:pt x="822" y="344"/>
                  </a:cubicBezTo>
                  <a:cubicBezTo>
                    <a:pt x="856" y="340"/>
                    <a:pt x="866" y="330"/>
                    <a:pt x="868" y="298"/>
                  </a:cubicBezTo>
                  <a:cubicBezTo>
                    <a:pt x="872" y="297"/>
                    <a:pt x="876" y="296"/>
                    <a:pt x="882" y="295"/>
                  </a:cubicBezTo>
                  <a:cubicBezTo>
                    <a:pt x="878" y="314"/>
                    <a:pt x="889" y="324"/>
                    <a:pt x="898" y="336"/>
                  </a:cubicBezTo>
                  <a:cubicBezTo>
                    <a:pt x="921" y="366"/>
                    <a:pt x="943" y="397"/>
                    <a:pt x="964" y="428"/>
                  </a:cubicBezTo>
                  <a:cubicBezTo>
                    <a:pt x="972" y="441"/>
                    <a:pt x="982" y="450"/>
                    <a:pt x="996" y="455"/>
                  </a:cubicBezTo>
                  <a:cubicBezTo>
                    <a:pt x="1007" y="458"/>
                    <a:pt x="1016" y="463"/>
                    <a:pt x="1029" y="469"/>
                  </a:cubicBezTo>
                  <a:cubicBezTo>
                    <a:pt x="1010" y="469"/>
                    <a:pt x="993" y="466"/>
                    <a:pt x="977" y="470"/>
                  </a:cubicBezTo>
                  <a:cubicBezTo>
                    <a:pt x="962" y="473"/>
                    <a:pt x="949" y="483"/>
                    <a:pt x="936" y="490"/>
                  </a:cubicBezTo>
                  <a:cubicBezTo>
                    <a:pt x="936" y="485"/>
                    <a:pt x="936" y="477"/>
                    <a:pt x="936" y="470"/>
                  </a:cubicBezTo>
                  <a:cubicBezTo>
                    <a:pt x="936" y="445"/>
                    <a:pt x="931" y="422"/>
                    <a:pt x="921" y="399"/>
                  </a:cubicBezTo>
                  <a:cubicBezTo>
                    <a:pt x="910" y="375"/>
                    <a:pt x="891" y="361"/>
                    <a:pt x="865" y="360"/>
                  </a:cubicBezTo>
                  <a:cubicBezTo>
                    <a:pt x="805" y="359"/>
                    <a:pt x="744" y="360"/>
                    <a:pt x="687" y="386"/>
                  </a:cubicBezTo>
                  <a:cubicBezTo>
                    <a:pt x="687" y="386"/>
                    <a:pt x="686" y="385"/>
                    <a:pt x="685" y="385"/>
                  </a:cubicBezTo>
                  <a:cubicBezTo>
                    <a:pt x="686" y="380"/>
                    <a:pt x="687" y="375"/>
                    <a:pt x="689" y="368"/>
                  </a:cubicBezTo>
                  <a:cubicBezTo>
                    <a:pt x="677" y="366"/>
                    <a:pt x="666" y="364"/>
                    <a:pt x="655" y="362"/>
                  </a:cubicBezTo>
                  <a:cubicBezTo>
                    <a:pt x="634" y="360"/>
                    <a:pt x="612" y="359"/>
                    <a:pt x="592" y="354"/>
                  </a:cubicBezTo>
                  <a:cubicBezTo>
                    <a:pt x="578" y="350"/>
                    <a:pt x="569" y="351"/>
                    <a:pt x="558" y="359"/>
                  </a:cubicBezTo>
                  <a:cubicBezTo>
                    <a:pt x="501" y="401"/>
                    <a:pt x="462" y="457"/>
                    <a:pt x="437" y="522"/>
                  </a:cubicBezTo>
                  <a:cubicBezTo>
                    <a:pt x="419" y="567"/>
                    <a:pt x="406" y="612"/>
                    <a:pt x="410" y="661"/>
                  </a:cubicBezTo>
                  <a:cubicBezTo>
                    <a:pt x="410" y="667"/>
                    <a:pt x="411" y="673"/>
                    <a:pt x="411" y="679"/>
                  </a:cubicBezTo>
                  <a:cubicBezTo>
                    <a:pt x="404" y="674"/>
                    <a:pt x="400" y="669"/>
                    <a:pt x="396" y="663"/>
                  </a:cubicBezTo>
                  <a:cubicBezTo>
                    <a:pt x="387" y="653"/>
                    <a:pt x="377" y="645"/>
                    <a:pt x="363" y="643"/>
                  </a:cubicBezTo>
                  <a:cubicBezTo>
                    <a:pt x="319" y="636"/>
                    <a:pt x="278" y="642"/>
                    <a:pt x="245" y="676"/>
                  </a:cubicBezTo>
                  <a:cubicBezTo>
                    <a:pt x="244" y="677"/>
                    <a:pt x="243" y="678"/>
                    <a:pt x="242" y="679"/>
                  </a:cubicBezTo>
                  <a:cubicBezTo>
                    <a:pt x="241" y="678"/>
                    <a:pt x="240" y="677"/>
                    <a:pt x="239" y="677"/>
                  </a:cubicBezTo>
                  <a:cubicBezTo>
                    <a:pt x="246" y="664"/>
                    <a:pt x="254" y="650"/>
                    <a:pt x="262" y="637"/>
                  </a:cubicBezTo>
                  <a:cubicBezTo>
                    <a:pt x="267" y="629"/>
                    <a:pt x="266" y="623"/>
                    <a:pt x="260" y="615"/>
                  </a:cubicBezTo>
                  <a:cubicBezTo>
                    <a:pt x="225" y="568"/>
                    <a:pt x="155" y="589"/>
                    <a:pt x="138" y="627"/>
                  </a:cubicBezTo>
                  <a:cubicBezTo>
                    <a:pt x="127" y="651"/>
                    <a:pt x="119" y="677"/>
                    <a:pt x="112" y="702"/>
                  </a:cubicBezTo>
                  <a:cubicBezTo>
                    <a:pt x="109" y="712"/>
                    <a:pt x="110" y="725"/>
                    <a:pt x="111" y="735"/>
                  </a:cubicBezTo>
                  <a:cubicBezTo>
                    <a:pt x="116" y="762"/>
                    <a:pt x="141" y="786"/>
                    <a:pt x="163" y="788"/>
                  </a:cubicBezTo>
                  <a:cubicBezTo>
                    <a:pt x="167" y="778"/>
                    <a:pt x="170" y="767"/>
                    <a:pt x="174" y="757"/>
                  </a:cubicBezTo>
                  <a:cubicBezTo>
                    <a:pt x="179" y="768"/>
                    <a:pt x="181" y="779"/>
                    <a:pt x="182" y="790"/>
                  </a:cubicBezTo>
                  <a:cubicBezTo>
                    <a:pt x="184" y="801"/>
                    <a:pt x="190" y="807"/>
                    <a:pt x="202" y="809"/>
                  </a:cubicBezTo>
                  <a:cubicBezTo>
                    <a:pt x="243" y="815"/>
                    <a:pt x="284" y="821"/>
                    <a:pt x="326" y="827"/>
                  </a:cubicBezTo>
                  <a:cubicBezTo>
                    <a:pt x="332" y="828"/>
                    <a:pt x="339" y="826"/>
                    <a:pt x="345" y="824"/>
                  </a:cubicBezTo>
                  <a:cubicBezTo>
                    <a:pt x="397" y="799"/>
                    <a:pt x="449" y="774"/>
                    <a:pt x="502" y="749"/>
                  </a:cubicBezTo>
                  <a:cubicBezTo>
                    <a:pt x="521" y="740"/>
                    <a:pt x="533" y="726"/>
                    <a:pt x="539" y="705"/>
                  </a:cubicBezTo>
                  <a:cubicBezTo>
                    <a:pt x="547" y="674"/>
                    <a:pt x="556" y="644"/>
                    <a:pt x="564" y="614"/>
                  </a:cubicBezTo>
                  <a:cubicBezTo>
                    <a:pt x="566" y="610"/>
                    <a:pt x="568" y="605"/>
                    <a:pt x="570" y="601"/>
                  </a:cubicBezTo>
                  <a:cubicBezTo>
                    <a:pt x="573" y="605"/>
                    <a:pt x="573" y="609"/>
                    <a:pt x="573" y="613"/>
                  </a:cubicBezTo>
                  <a:cubicBezTo>
                    <a:pt x="572" y="631"/>
                    <a:pt x="571" y="648"/>
                    <a:pt x="570" y="666"/>
                  </a:cubicBezTo>
                  <a:cubicBezTo>
                    <a:pt x="568" y="703"/>
                    <a:pt x="575" y="738"/>
                    <a:pt x="598" y="770"/>
                  </a:cubicBezTo>
                  <a:cubicBezTo>
                    <a:pt x="629" y="814"/>
                    <a:pt x="664" y="856"/>
                    <a:pt x="707" y="889"/>
                  </a:cubicBezTo>
                  <a:cubicBezTo>
                    <a:pt x="719" y="899"/>
                    <a:pt x="734" y="908"/>
                    <a:pt x="749" y="912"/>
                  </a:cubicBezTo>
                  <a:cubicBezTo>
                    <a:pt x="810" y="928"/>
                    <a:pt x="871" y="941"/>
                    <a:pt x="933" y="955"/>
                  </a:cubicBezTo>
                  <a:cubicBezTo>
                    <a:pt x="980" y="967"/>
                    <a:pt x="1028" y="980"/>
                    <a:pt x="1078" y="972"/>
                  </a:cubicBezTo>
                  <a:cubicBezTo>
                    <a:pt x="1081" y="971"/>
                    <a:pt x="1087" y="977"/>
                    <a:pt x="1091" y="980"/>
                  </a:cubicBezTo>
                  <a:cubicBezTo>
                    <a:pt x="1100" y="987"/>
                    <a:pt x="1109" y="995"/>
                    <a:pt x="1118" y="1003"/>
                  </a:cubicBezTo>
                  <a:cubicBezTo>
                    <a:pt x="1122" y="1006"/>
                    <a:pt x="1128" y="1008"/>
                    <a:pt x="1132" y="1012"/>
                  </a:cubicBezTo>
                  <a:cubicBezTo>
                    <a:pt x="1166" y="1044"/>
                    <a:pt x="1207" y="1062"/>
                    <a:pt x="1252" y="1069"/>
                  </a:cubicBezTo>
                  <a:cubicBezTo>
                    <a:pt x="1286" y="1074"/>
                    <a:pt x="1318" y="1085"/>
                    <a:pt x="1348" y="1102"/>
                  </a:cubicBezTo>
                  <a:cubicBezTo>
                    <a:pt x="1390" y="1125"/>
                    <a:pt x="1433" y="1146"/>
                    <a:pt x="1475" y="1169"/>
                  </a:cubicBezTo>
                  <a:cubicBezTo>
                    <a:pt x="1509" y="1188"/>
                    <a:pt x="1544" y="1194"/>
                    <a:pt x="1582" y="1183"/>
                  </a:cubicBezTo>
                  <a:cubicBezTo>
                    <a:pt x="1588" y="1181"/>
                    <a:pt x="1594" y="1181"/>
                    <a:pt x="1600" y="1181"/>
                  </a:cubicBezTo>
                  <a:cubicBezTo>
                    <a:pt x="1601" y="1182"/>
                    <a:pt x="1601" y="1183"/>
                    <a:pt x="1601" y="1185"/>
                  </a:cubicBezTo>
                  <a:cubicBezTo>
                    <a:pt x="1598" y="1186"/>
                    <a:pt x="1595" y="1188"/>
                    <a:pt x="1591" y="1189"/>
                  </a:cubicBezTo>
                  <a:cubicBezTo>
                    <a:pt x="1578" y="1195"/>
                    <a:pt x="1565" y="1200"/>
                    <a:pt x="1552" y="1205"/>
                  </a:cubicBezTo>
                  <a:cubicBezTo>
                    <a:pt x="1531" y="1213"/>
                    <a:pt x="1520" y="1229"/>
                    <a:pt x="1519" y="1252"/>
                  </a:cubicBezTo>
                  <a:cubicBezTo>
                    <a:pt x="1519" y="1259"/>
                    <a:pt x="1519" y="1267"/>
                    <a:pt x="1519" y="1275"/>
                  </a:cubicBezTo>
                  <a:cubicBezTo>
                    <a:pt x="1518" y="1275"/>
                    <a:pt x="1517" y="1275"/>
                    <a:pt x="1516" y="1275"/>
                  </a:cubicBezTo>
                  <a:cubicBezTo>
                    <a:pt x="1514" y="1270"/>
                    <a:pt x="1511" y="1264"/>
                    <a:pt x="1509" y="1259"/>
                  </a:cubicBezTo>
                  <a:cubicBezTo>
                    <a:pt x="1495" y="1217"/>
                    <a:pt x="1469" y="1184"/>
                    <a:pt x="1430" y="1163"/>
                  </a:cubicBezTo>
                  <a:cubicBezTo>
                    <a:pt x="1404" y="1150"/>
                    <a:pt x="1378" y="1135"/>
                    <a:pt x="1351" y="1125"/>
                  </a:cubicBezTo>
                  <a:cubicBezTo>
                    <a:pt x="1264" y="1092"/>
                    <a:pt x="1177" y="1062"/>
                    <a:pt x="1091" y="1031"/>
                  </a:cubicBezTo>
                  <a:cubicBezTo>
                    <a:pt x="1082" y="1028"/>
                    <a:pt x="1074" y="1029"/>
                    <a:pt x="1067" y="1036"/>
                  </a:cubicBezTo>
                  <a:cubicBezTo>
                    <a:pt x="1060" y="1043"/>
                    <a:pt x="1051" y="1049"/>
                    <a:pt x="1042" y="1057"/>
                  </a:cubicBezTo>
                  <a:cubicBezTo>
                    <a:pt x="1042" y="1050"/>
                    <a:pt x="1041" y="1046"/>
                    <a:pt x="1042" y="1042"/>
                  </a:cubicBezTo>
                  <a:cubicBezTo>
                    <a:pt x="1043" y="1024"/>
                    <a:pt x="1036" y="1012"/>
                    <a:pt x="1020" y="1006"/>
                  </a:cubicBezTo>
                  <a:cubicBezTo>
                    <a:pt x="1014" y="1003"/>
                    <a:pt x="1009" y="1001"/>
                    <a:pt x="1003" y="999"/>
                  </a:cubicBezTo>
                  <a:cubicBezTo>
                    <a:pt x="948" y="985"/>
                    <a:pt x="893" y="970"/>
                    <a:pt x="838" y="956"/>
                  </a:cubicBezTo>
                  <a:cubicBezTo>
                    <a:pt x="811" y="949"/>
                    <a:pt x="784" y="945"/>
                    <a:pt x="758" y="940"/>
                  </a:cubicBezTo>
                  <a:cubicBezTo>
                    <a:pt x="730" y="935"/>
                    <a:pt x="719" y="941"/>
                    <a:pt x="706" y="966"/>
                  </a:cubicBezTo>
                  <a:cubicBezTo>
                    <a:pt x="704" y="971"/>
                    <a:pt x="702" y="977"/>
                    <a:pt x="699" y="983"/>
                  </a:cubicBezTo>
                  <a:cubicBezTo>
                    <a:pt x="691" y="998"/>
                    <a:pt x="695" y="1011"/>
                    <a:pt x="705" y="1023"/>
                  </a:cubicBezTo>
                  <a:cubicBezTo>
                    <a:pt x="712" y="1030"/>
                    <a:pt x="717" y="1038"/>
                    <a:pt x="723" y="1046"/>
                  </a:cubicBezTo>
                  <a:cubicBezTo>
                    <a:pt x="723" y="1047"/>
                    <a:pt x="723" y="1048"/>
                    <a:pt x="722" y="1049"/>
                  </a:cubicBezTo>
                  <a:cubicBezTo>
                    <a:pt x="654" y="1015"/>
                    <a:pt x="584" y="1037"/>
                    <a:pt x="514" y="1044"/>
                  </a:cubicBezTo>
                  <a:cubicBezTo>
                    <a:pt x="512" y="1032"/>
                    <a:pt x="520" y="1032"/>
                    <a:pt x="526" y="1030"/>
                  </a:cubicBezTo>
                  <a:cubicBezTo>
                    <a:pt x="563" y="1021"/>
                    <a:pt x="599" y="1013"/>
                    <a:pt x="635" y="1004"/>
                  </a:cubicBezTo>
                  <a:cubicBezTo>
                    <a:pt x="663" y="997"/>
                    <a:pt x="683" y="980"/>
                    <a:pt x="692" y="952"/>
                  </a:cubicBezTo>
                  <a:cubicBezTo>
                    <a:pt x="700" y="931"/>
                    <a:pt x="696" y="913"/>
                    <a:pt x="680" y="897"/>
                  </a:cubicBezTo>
                  <a:cubicBezTo>
                    <a:pt x="671" y="887"/>
                    <a:pt x="662" y="876"/>
                    <a:pt x="652" y="867"/>
                  </a:cubicBezTo>
                  <a:cubicBezTo>
                    <a:pt x="631" y="844"/>
                    <a:pt x="609" y="822"/>
                    <a:pt x="587" y="799"/>
                  </a:cubicBezTo>
                  <a:cubicBezTo>
                    <a:pt x="565" y="776"/>
                    <a:pt x="537" y="773"/>
                    <a:pt x="507" y="779"/>
                  </a:cubicBezTo>
                  <a:cubicBezTo>
                    <a:pt x="454" y="789"/>
                    <a:pt x="410" y="819"/>
                    <a:pt x="365" y="848"/>
                  </a:cubicBezTo>
                  <a:cubicBezTo>
                    <a:pt x="348" y="860"/>
                    <a:pt x="341" y="878"/>
                    <a:pt x="342" y="899"/>
                  </a:cubicBezTo>
                  <a:cubicBezTo>
                    <a:pt x="342" y="902"/>
                    <a:pt x="342" y="906"/>
                    <a:pt x="342" y="910"/>
                  </a:cubicBezTo>
                  <a:cubicBezTo>
                    <a:pt x="341" y="910"/>
                    <a:pt x="339" y="910"/>
                    <a:pt x="338" y="910"/>
                  </a:cubicBezTo>
                  <a:cubicBezTo>
                    <a:pt x="336" y="902"/>
                    <a:pt x="334" y="895"/>
                    <a:pt x="333" y="887"/>
                  </a:cubicBezTo>
                  <a:cubicBezTo>
                    <a:pt x="330" y="864"/>
                    <a:pt x="318" y="850"/>
                    <a:pt x="296" y="844"/>
                  </a:cubicBezTo>
                  <a:cubicBezTo>
                    <a:pt x="292" y="843"/>
                    <a:pt x="288" y="841"/>
                    <a:pt x="283" y="840"/>
                  </a:cubicBezTo>
                  <a:cubicBezTo>
                    <a:pt x="247" y="830"/>
                    <a:pt x="209" y="829"/>
                    <a:pt x="171" y="831"/>
                  </a:cubicBezTo>
                  <a:cubicBezTo>
                    <a:pt x="165" y="831"/>
                    <a:pt x="155" y="830"/>
                    <a:pt x="153" y="826"/>
                  </a:cubicBezTo>
                  <a:cubicBezTo>
                    <a:pt x="136" y="801"/>
                    <a:pt x="110" y="792"/>
                    <a:pt x="84" y="781"/>
                  </a:cubicBezTo>
                  <a:cubicBezTo>
                    <a:pt x="74" y="776"/>
                    <a:pt x="68" y="780"/>
                    <a:pt x="63" y="790"/>
                  </a:cubicBezTo>
                  <a:cubicBezTo>
                    <a:pt x="43" y="833"/>
                    <a:pt x="39" y="880"/>
                    <a:pt x="37" y="927"/>
                  </a:cubicBezTo>
                  <a:cubicBezTo>
                    <a:pt x="36" y="946"/>
                    <a:pt x="45" y="963"/>
                    <a:pt x="63" y="971"/>
                  </a:cubicBezTo>
                  <a:cubicBezTo>
                    <a:pt x="86" y="980"/>
                    <a:pt x="110" y="986"/>
                    <a:pt x="133" y="993"/>
                  </a:cubicBezTo>
                  <a:cubicBezTo>
                    <a:pt x="138" y="981"/>
                    <a:pt x="141" y="971"/>
                    <a:pt x="144" y="961"/>
                  </a:cubicBezTo>
                  <a:cubicBezTo>
                    <a:pt x="146" y="961"/>
                    <a:pt x="147" y="961"/>
                    <a:pt x="148" y="961"/>
                  </a:cubicBezTo>
                  <a:cubicBezTo>
                    <a:pt x="149" y="965"/>
                    <a:pt x="152" y="969"/>
                    <a:pt x="152" y="973"/>
                  </a:cubicBezTo>
                  <a:cubicBezTo>
                    <a:pt x="152" y="995"/>
                    <a:pt x="151" y="1016"/>
                    <a:pt x="149" y="1038"/>
                  </a:cubicBezTo>
                  <a:cubicBezTo>
                    <a:pt x="149" y="1041"/>
                    <a:pt x="145" y="1044"/>
                    <a:pt x="143" y="1047"/>
                  </a:cubicBezTo>
                  <a:cubicBezTo>
                    <a:pt x="141" y="1045"/>
                    <a:pt x="138" y="1043"/>
                    <a:pt x="136" y="1041"/>
                  </a:cubicBezTo>
                  <a:cubicBezTo>
                    <a:pt x="130" y="1036"/>
                    <a:pt x="126" y="1031"/>
                    <a:pt x="120" y="1028"/>
                  </a:cubicBezTo>
                  <a:cubicBezTo>
                    <a:pt x="111" y="1025"/>
                    <a:pt x="101" y="1023"/>
                    <a:pt x="92" y="1022"/>
                  </a:cubicBezTo>
                  <a:cubicBezTo>
                    <a:pt x="71" y="1019"/>
                    <a:pt x="63" y="1024"/>
                    <a:pt x="61" y="1045"/>
                  </a:cubicBezTo>
                  <a:cubicBezTo>
                    <a:pt x="54" y="1115"/>
                    <a:pt x="68" y="1181"/>
                    <a:pt x="99" y="1244"/>
                  </a:cubicBezTo>
                  <a:cubicBezTo>
                    <a:pt x="102" y="1250"/>
                    <a:pt x="109" y="1256"/>
                    <a:pt x="116" y="1260"/>
                  </a:cubicBezTo>
                  <a:cubicBezTo>
                    <a:pt x="128" y="1266"/>
                    <a:pt x="140" y="1263"/>
                    <a:pt x="150" y="1255"/>
                  </a:cubicBezTo>
                  <a:cubicBezTo>
                    <a:pt x="160" y="1248"/>
                    <a:pt x="149" y="1241"/>
                    <a:pt x="149" y="1234"/>
                  </a:cubicBezTo>
                  <a:cubicBezTo>
                    <a:pt x="149" y="1232"/>
                    <a:pt x="148" y="1231"/>
                    <a:pt x="148" y="1229"/>
                  </a:cubicBezTo>
                  <a:cubicBezTo>
                    <a:pt x="149" y="1224"/>
                    <a:pt x="149" y="1219"/>
                    <a:pt x="150" y="1213"/>
                  </a:cubicBezTo>
                  <a:cubicBezTo>
                    <a:pt x="151" y="1213"/>
                    <a:pt x="152" y="1213"/>
                    <a:pt x="153" y="1213"/>
                  </a:cubicBezTo>
                  <a:cubicBezTo>
                    <a:pt x="192" y="1269"/>
                    <a:pt x="241" y="1310"/>
                    <a:pt x="311" y="1322"/>
                  </a:cubicBezTo>
                  <a:cubicBezTo>
                    <a:pt x="301" y="1333"/>
                    <a:pt x="290" y="1334"/>
                    <a:pt x="271" y="1328"/>
                  </a:cubicBezTo>
                  <a:cubicBezTo>
                    <a:pt x="246" y="1320"/>
                    <a:pt x="220" y="1312"/>
                    <a:pt x="195" y="1302"/>
                  </a:cubicBezTo>
                  <a:cubicBezTo>
                    <a:pt x="173" y="1292"/>
                    <a:pt x="156" y="1298"/>
                    <a:pt x="141" y="1314"/>
                  </a:cubicBezTo>
                  <a:cubicBezTo>
                    <a:pt x="150" y="1342"/>
                    <a:pt x="171" y="1361"/>
                    <a:pt x="205" y="1373"/>
                  </a:cubicBezTo>
                  <a:cubicBezTo>
                    <a:pt x="277" y="1396"/>
                    <a:pt x="345" y="1382"/>
                    <a:pt x="409" y="1348"/>
                  </a:cubicBezTo>
                  <a:cubicBezTo>
                    <a:pt x="415" y="1345"/>
                    <a:pt x="420" y="1337"/>
                    <a:pt x="421" y="1331"/>
                  </a:cubicBezTo>
                  <a:cubicBezTo>
                    <a:pt x="426" y="1303"/>
                    <a:pt x="421" y="1276"/>
                    <a:pt x="404" y="1252"/>
                  </a:cubicBezTo>
                  <a:cubicBezTo>
                    <a:pt x="395" y="1240"/>
                    <a:pt x="384" y="1235"/>
                    <a:pt x="369" y="1237"/>
                  </a:cubicBezTo>
                  <a:cubicBezTo>
                    <a:pt x="353" y="1239"/>
                    <a:pt x="338" y="1240"/>
                    <a:pt x="322" y="1241"/>
                  </a:cubicBezTo>
                  <a:cubicBezTo>
                    <a:pt x="320" y="1232"/>
                    <a:pt x="324" y="1229"/>
                    <a:pt x="330" y="1227"/>
                  </a:cubicBezTo>
                  <a:cubicBezTo>
                    <a:pt x="348" y="1221"/>
                    <a:pt x="366" y="1216"/>
                    <a:pt x="383" y="1209"/>
                  </a:cubicBezTo>
                  <a:cubicBezTo>
                    <a:pt x="418" y="1194"/>
                    <a:pt x="425" y="1161"/>
                    <a:pt x="399" y="1133"/>
                  </a:cubicBezTo>
                  <a:cubicBezTo>
                    <a:pt x="383" y="1117"/>
                    <a:pt x="367" y="1101"/>
                    <a:pt x="350" y="1085"/>
                  </a:cubicBezTo>
                  <a:cubicBezTo>
                    <a:pt x="355" y="1085"/>
                    <a:pt x="360" y="1085"/>
                    <a:pt x="364" y="1088"/>
                  </a:cubicBezTo>
                  <a:cubicBezTo>
                    <a:pt x="397" y="1109"/>
                    <a:pt x="430" y="1130"/>
                    <a:pt x="463" y="1150"/>
                  </a:cubicBezTo>
                  <a:cubicBezTo>
                    <a:pt x="483" y="1163"/>
                    <a:pt x="487" y="1163"/>
                    <a:pt x="506" y="1148"/>
                  </a:cubicBezTo>
                  <a:cubicBezTo>
                    <a:pt x="515" y="1141"/>
                    <a:pt x="522" y="1142"/>
                    <a:pt x="529" y="1152"/>
                  </a:cubicBezTo>
                  <a:cubicBezTo>
                    <a:pt x="506" y="1164"/>
                    <a:pt x="494" y="1185"/>
                    <a:pt x="483" y="1209"/>
                  </a:cubicBezTo>
                  <a:close/>
                  <a:moveTo>
                    <a:pt x="2127" y="535"/>
                  </a:moveTo>
                  <a:cubicBezTo>
                    <a:pt x="2144" y="510"/>
                    <a:pt x="2145" y="507"/>
                    <a:pt x="2128" y="485"/>
                  </a:cubicBezTo>
                  <a:cubicBezTo>
                    <a:pt x="2112" y="466"/>
                    <a:pt x="2097" y="447"/>
                    <a:pt x="2081" y="429"/>
                  </a:cubicBezTo>
                  <a:cubicBezTo>
                    <a:pt x="2038" y="380"/>
                    <a:pt x="1990" y="338"/>
                    <a:pt x="1931" y="309"/>
                  </a:cubicBezTo>
                  <a:cubicBezTo>
                    <a:pt x="1916" y="302"/>
                    <a:pt x="1902" y="294"/>
                    <a:pt x="1887" y="286"/>
                  </a:cubicBezTo>
                  <a:cubicBezTo>
                    <a:pt x="1883" y="284"/>
                    <a:pt x="1880" y="279"/>
                    <a:pt x="1876" y="276"/>
                  </a:cubicBezTo>
                  <a:cubicBezTo>
                    <a:pt x="1876" y="274"/>
                    <a:pt x="1877" y="273"/>
                    <a:pt x="1878" y="271"/>
                  </a:cubicBezTo>
                  <a:cubicBezTo>
                    <a:pt x="1883" y="272"/>
                    <a:pt x="1889" y="271"/>
                    <a:pt x="1894" y="273"/>
                  </a:cubicBezTo>
                  <a:cubicBezTo>
                    <a:pt x="1937" y="295"/>
                    <a:pt x="1982" y="315"/>
                    <a:pt x="2017" y="351"/>
                  </a:cubicBezTo>
                  <a:cubicBezTo>
                    <a:pt x="2022" y="356"/>
                    <a:pt x="2027" y="357"/>
                    <a:pt x="2032" y="349"/>
                  </a:cubicBezTo>
                  <a:cubicBezTo>
                    <a:pt x="2019" y="330"/>
                    <a:pt x="2006" y="312"/>
                    <a:pt x="1986" y="299"/>
                  </a:cubicBezTo>
                  <a:cubicBezTo>
                    <a:pt x="1959" y="282"/>
                    <a:pt x="1933" y="263"/>
                    <a:pt x="1906" y="245"/>
                  </a:cubicBezTo>
                  <a:cubicBezTo>
                    <a:pt x="1845" y="204"/>
                    <a:pt x="1782" y="165"/>
                    <a:pt x="1714" y="135"/>
                  </a:cubicBezTo>
                  <a:cubicBezTo>
                    <a:pt x="1710" y="133"/>
                    <a:pt x="1705" y="132"/>
                    <a:pt x="1701" y="130"/>
                  </a:cubicBezTo>
                  <a:cubicBezTo>
                    <a:pt x="1702" y="134"/>
                    <a:pt x="1704" y="137"/>
                    <a:pt x="1706" y="139"/>
                  </a:cubicBezTo>
                  <a:cubicBezTo>
                    <a:pt x="1730" y="161"/>
                    <a:pt x="1750" y="187"/>
                    <a:pt x="1765" y="216"/>
                  </a:cubicBezTo>
                  <a:cubicBezTo>
                    <a:pt x="1768" y="221"/>
                    <a:pt x="1770" y="225"/>
                    <a:pt x="1774" y="229"/>
                  </a:cubicBezTo>
                  <a:cubicBezTo>
                    <a:pt x="1802" y="267"/>
                    <a:pt x="1831" y="305"/>
                    <a:pt x="1858" y="344"/>
                  </a:cubicBezTo>
                  <a:cubicBezTo>
                    <a:pt x="1870" y="363"/>
                    <a:pt x="1883" y="376"/>
                    <a:pt x="1908" y="369"/>
                  </a:cubicBezTo>
                  <a:cubicBezTo>
                    <a:pt x="1915" y="367"/>
                    <a:pt x="1922" y="370"/>
                    <a:pt x="1930" y="371"/>
                  </a:cubicBezTo>
                  <a:cubicBezTo>
                    <a:pt x="1930" y="372"/>
                    <a:pt x="1930" y="374"/>
                    <a:pt x="1930" y="375"/>
                  </a:cubicBezTo>
                  <a:cubicBezTo>
                    <a:pt x="1925" y="376"/>
                    <a:pt x="1921" y="378"/>
                    <a:pt x="1916" y="379"/>
                  </a:cubicBezTo>
                  <a:cubicBezTo>
                    <a:pt x="1902" y="383"/>
                    <a:pt x="1887" y="387"/>
                    <a:pt x="1872" y="392"/>
                  </a:cubicBezTo>
                  <a:cubicBezTo>
                    <a:pt x="1850" y="401"/>
                    <a:pt x="1834" y="427"/>
                    <a:pt x="1835" y="451"/>
                  </a:cubicBezTo>
                  <a:cubicBezTo>
                    <a:pt x="1836" y="455"/>
                    <a:pt x="1838" y="460"/>
                    <a:pt x="1841" y="462"/>
                  </a:cubicBezTo>
                  <a:cubicBezTo>
                    <a:pt x="1863" y="481"/>
                    <a:pt x="1887" y="493"/>
                    <a:pt x="1917" y="484"/>
                  </a:cubicBezTo>
                  <a:cubicBezTo>
                    <a:pt x="1946" y="476"/>
                    <a:pt x="1975" y="466"/>
                    <a:pt x="2004" y="457"/>
                  </a:cubicBezTo>
                  <a:cubicBezTo>
                    <a:pt x="2019" y="451"/>
                    <a:pt x="2031" y="454"/>
                    <a:pt x="2044" y="465"/>
                  </a:cubicBezTo>
                  <a:cubicBezTo>
                    <a:pt x="2070" y="489"/>
                    <a:pt x="2099" y="512"/>
                    <a:pt x="2127" y="535"/>
                  </a:cubicBezTo>
                  <a:close/>
                  <a:moveTo>
                    <a:pt x="1426" y="63"/>
                  </a:moveTo>
                  <a:cubicBezTo>
                    <a:pt x="1429" y="66"/>
                    <a:pt x="1430" y="68"/>
                    <a:pt x="1431" y="69"/>
                  </a:cubicBezTo>
                  <a:cubicBezTo>
                    <a:pt x="1472" y="104"/>
                    <a:pt x="1514" y="138"/>
                    <a:pt x="1554" y="173"/>
                  </a:cubicBezTo>
                  <a:cubicBezTo>
                    <a:pt x="1574" y="191"/>
                    <a:pt x="1596" y="195"/>
                    <a:pt x="1620" y="190"/>
                  </a:cubicBezTo>
                  <a:cubicBezTo>
                    <a:pt x="1644" y="185"/>
                    <a:pt x="1667" y="183"/>
                    <a:pt x="1691" y="188"/>
                  </a:cubicBezTo>
                  <a:cubicBezTo>
                    <a:pt x="1695" y="189"/>
                    <a:pt x="1700" y="189"/>
                    <a:pt x="1704" y="189"/>
                  </a:cubicBezTo>
                  <a:cubicBezTo>
                    <a:pt x="1711" y="189"/>
                    <a:pt x="1714" y="185"/>
                    <a:pt x="1712" y="179"/>
                  </a:cubicBezTo>
                  <a:cubicBezTo>
                    <a:pt x="1709" y="169"/>
                    <a:pt x="1706" y="158"/>
                    <a:pt x="1700" y="150"/>
                  </a:cubicBezTo>
                  <a:cubicBezTo>
                    <a:pt x="1675" y="120"/>
                    <a:pt x="1644" y="98"/>
                    <a:pt x="1607" y="86"/>
                  </a:cubicBezTo>
                  <a:cubicBezTo>
                    <a:pt x="1554" y="69"/>
                    <a:pt x="1500" y="61"/>
                    <a:pt x="1444" y="61"/>
                  </a:cubicBezTo>
                  <a:cubicBezTo>
                    <a:pt x="1439" y="61"/>
                    <a:pt x="1433" y="62"/>
                    <a:pt x="1426" y="63"/>
                  </a:cubicBezTo>
                  <a:close/>
                  <a:moveTo>
                    <a:pt x="634" y="1363"/>
                  </a:moveTo>
                  <a:cubicBezTo>
                    <a:pt x="634" y="1361"/>
                    <a:pt x="634" y="1360"/>
                    <a:pt x="635" y="1358"/>
                  </a:cubicBezTo>
                  <a:cubicBezTo>
                    <a:pt x="629" y="1356"/>
                    <a:pt x="623" y="1353"/>
                    <a:pt x="617" y="1352"/>
                  </a:cubicBezTo>
                  <a:cubicBezTo>
                    <a:pt x="599" y="1351"/>
                    <a:pt x="581" y="1350"/>
                    <a:pt x="562" y="1349"/>
                  </a:cubicBezTo>
                  <a:cubicBezTo>
                    <a:pt x="552" y="1349"/>
                    <a:pt x="541" y="1347"/>
                    <a:pt x="531" y="1350"/>
                  </a:cubicBezTo>
                  <a:cubicBezTo>
                    <a:pt x="480" y="1366"/>
                    <a:pt x="429" y="1384"/>
                    <a:pt x="378" y="1401"/>
                  </a:cubicBezTo>
                  <a:cubicBezTo>
                    <a:pt x="371" y="1404"/>
                    <a:pt x="363" y="1407"/>
                    <a:pt x="369" y="1419"/>
                  </a:cubicBezTo>
                  <a:cubicBezTo>
                    <a:pt x="375" y="1433"/>
                    <a:pt x="379" y="1434"/>
                    <a:pt x="391" y="1429"/>
                  </a:cubicBezTo>
                  <a:cubicBezTo>
                    <a:pt x="465" y="1393"/>
                    <a:pt x="543" y="1370"/>
                    <a:pt x="626" y="1365"/>
                  </a:cubicBezTo>
                  <a:cubicBezTo>
                    <a:pt x="629" y="1365"/>
                    <a:pt x="631" y="1364"/>
                    <a:pt x="634" y="1363"/>
                  </a:cubicBezTo>
                  <a:close/>
                  <a:moveTo>
                    <a:pt x="693" y="1441"/>
                  </a:moveTo>
                  <a:cubicBezTo>
                    <a:pt x="685" y="1428"/>
                    <a:pt x="674" y="1427"/>
                    <a:pt x="661" y="1429"/>
                  </a:cubicBezTo>
                  <a:cubicBezTo>
                    <a:pt x="646" y="1431"/>
                    <a:pt x="631" y="1433"/>
                    <a:pt x="616" y="1435"/>
                  </a:cubicBezTo>
                  <a:cubicBezTo>
                    <a:pt x="560" y="1443"/>
                    <a:pt x="505" y="1453"/>
                    <a:pt x="452" y="1472"/>
                  </a:cubicBezTo>
                  <a:cubicBezTo>
                    <a:pt x="448" y="1474"/>
                    <a:pt x="445" y="1478"/>
                    <a:pt x="442" y="1481"/>
                  </a:cubicBezTo>
                  <a:cubicBezTo>
                    <a:pt x="446" y="1485"/>
                    <a:pt x="449" y="1490"/>
                    <a:pt x="454" y="1493"/>
                  </a:cubicBezTo>
                  <a:cubicBezTo>
                    <a:pt x="458" y="1494"/>
                    <a:pt x="463" y="1492"/>
                    <a:pt x="467" y="1491"/>
                  </a:cubicBezTo>
                  <a:cubicBezTo>
                    <a:pt x="474" y="1489"/>
                    <a:pt x="481" y="1486"/>
                    <a:pt x="489" y="1484"/>
                  </a:cubicBezTo>
                  <a:cubicBezTo>
                    <a:pt x="529" y="1470"/>
                    <a:pt x="572" y="1468"/>
                    <a:pt x="614" y="1464"/>
                  </a:cubicBezTo>
                  <a:cubicBezTo>
                    <a:pt x="642" y="1462"/>
                    <a:pt x="668" y="1456"/>
                    <a:pt x="693" y="1441"/>
                  </a:cubicBezTo>
                  <a:close/>
                  <a:moveTo>
                    <a:pt x="765" y="1459"/>
                  </a:moveTo>
                  <a:cubicBezTo>
                    <a:pt x="764" y="1457"/>
                    <a:pt x="764" y="1455"/>
                    <a:pt x="763" y="1454"/>
                  </a:cubicBezTo>
                  <a:cubicBezTo>
                    <a:pt x="749" y="1456"/>
                    <a:pt x="733" y="1457"/>
                    <a:pt x="719" y="1462"/>
                  </a:cubicBezTo>
                  <a:cubicBezTo>
                    <a:pt x="698" y="1471"/>
                    <a:pt x="676" y="1475"/>
                    <a:pt x="653" y="1477"/>
                  </a:cubicBezTo>
                  <a:cubicBezTo>
                    <a:pt x="606" y="1480"/>
                    <a:pt x="559" y="1482"/>
                    <a:pt x="514" y="1496"/>
                  </a:cubicBezTo>
                  <a:cubicBezTo>
                    <a:pt x="507" y="1498"/>
                    <a:pt x="495" y="1498"/>
                    <a:pt x="497" y="1509"/>
                  </a:cubicBezTo>
                  <a:cubicBezTo>
                    <a:pt x="499" y="1519"/>
                    <a:pt x="510" y="1516"/>
                    <a:pt x="518" y="1515"/>
                  </a:cubicBezTo>
                  <a:cubicBezTo>
                    <a:pt x="567" y="1510"/>
                    <a:pt x="615" y="1504"/>
                    <a:pt x="664" y="1498"/>
                  </a:cubicBezTo>
                  <a:cubicBezTo>
                    <a:pt x="700" y="1493"/>
                    <a:pt x="733" y="1476"/>
                    <a:pt x="765" y="1459"/>
                  </a:cubicBezTo>
                  <a:close/>
                  <a:moveTo>
                    <a:pt x="1100" y="1453"/>
                  </a:moveTo>
                  <a:cubicBezTo>
                    <a:pt x="1100" y="1453"/>
                    <a:pt x="1099" y="1452"/>
                    <a:pt x="1098" y="1451"/>
                  </a:cubicBezTo>
                  <a:cubicBezTo>
                    <a:pt x="1088" y="1448"/>
                    <a:pt x="1078" y="1445"/>
                    <a:pt x="1068" y="1442"/>
                  </a:cubicBezTo>
                  <a:cubicBezTo>
                    <a:pt x="1051" y="1437"/>
                    <a:pt x="1045" y="1439"/>
                    <a:pt x="1035" y="1453"/>
                  </a:cubicBezTo>
                  <a:cubicBezTo>
                    <a:pt x="1018" y="1477"/>
                    <a:pt x="1001" y="1502"/>
                    <a:pt x="984" y="1527"/>
                  </a:cubicBezTo>
                  <a:cubicBezTo>
                    <a:pt x="982" y="1530"/>
                    <a:pt x="980" y="1533"/>
                    <a:pt x="977" y="1537"/>
                  </a:cubicBezTo>
                  <a:cubicBezTo>
                    <a:pt x="1023" y="1534"/>
                    <a:pt x="1089" y="1488"/>
                    <a:pt x="1100" y="1453"/>
                  </a:cubicBezTo>
                  <a:close/>
                  <a:moveTo>
                    <a:pt x="660" y="1403"/>
                  </a:moveTo>
                  <a:cubicBezTo>
                    <a:pt x="652" y="1386"/>
                    <a:pt x="648" y="1385"/>
                    <a:pt x="633" y="1389"/>
                  </a:cubicBezTo>
                  <a:cubicBezTo>
                    <a:pt x="630" y="1389"/>
                    <a:pt x="627" y="1389"/>
                    <a:pt x="625" y="1390"/>
                  </a:cubicBezTo>
                  <a:cubicBezTo>
                    <a:pt x="605" y="1392"/>
                    <a:pt x="585" y="1392"/>
                    <a:pt x="566" y="1397"/>
                  </a:cubicBezTo>
                  <a:cubicBezTo>
                    <a:pt x="515" y="1410"/>
                    <a:pt x="464" y="1426"/>
                    <a:pt x="413" y="1441"/>
                  </a:cubicBezTo>
                  <a:cubicBezTo>
                    <a:pt x="410" y="1442"/>
                    <a:pt x="406" y="1443"/>
                    <a:pt x="404" y="1446"/>
                  </a:cubicBezTo>
                  <a:cubicBezTo>
                    <a:pt x="402" y="1449"/>
                    <a:pt x="401" y="1454"/>
                    <a:pt x="402" y="1458"/>
                  </a:cubicBezTo>
                  <a:cubicBezTo>
                    <a:pt x="402" y="1460"/>
                    <a:pt x="408" y="1462"/>
                    <a:pt x="412" y="1461"/>
                  </a:cubicBezTo>
                  <a:cubicBezTo>
                    <a:pt x="415" y="1461"/>
                    <a:pt x="418" y="1459"/>
                    <a:pt x="422" y="1458"/>
                  </a:cubicBezTo>
                  <a:cubicBezTo>
                    <a:pt x="446" y="1449"/>
                    <a:pt x="470" y="1439"/>
                    <a:pt x="494" y="1433"/>
                  </a:cubicBezTo>
                  <a:cubicBezTo>
                    <a:pt x="533" y="1424"/>
                    <a:pt x="573" y="1418"/>
                    <a:pt x="613" y="1411"/>
                  </a:cubicBezTo>
                  <a:cubicBezTo>
                    <a:pt x="628" y="1408"/>
                    <a:pt x="644" y="1406"/>
                    <a:pt x="660" y="1403"/>
                  </a:cubicBezTo>
                  <a:close/>
                  <a:moveTo>
                    <a:pt x="848" y="1448"/>
                  </a:moveTo>
                  <a:cubicBezTo>
                    <a:pt x="847" y="1446"/>
                    <a:pt x="845" y="1445"/>
                    <a:pt x="844" y="1443"/>
                  </a:cubicBezTo>
                  <a:cubicBezTo>
                    <a:pt x="839" y="1447"/>
                    <a:pt x="833" y="1449"/>
                    <a:pt x="829" y="1454"/>
                  </a:cubicBezTo>
                  <a:cubicBezTo>
                    <a:pt x="819" y="1466"/>
                    <a:pt x="810" y="1480"/>
                    <a:pt x="799" y="1493"/>
                  </a:cubicBezTo>
                  <a:cubicBezTo>
                    <a:pt x="762" y="1537"/>
                    <a:pt x="725" y="1582"/>
                    <a:pt x="689" y="1626"/>
                  </a:cubicBezTo>
                  <a:cubicBezTo>
                    <a:pt x="684" y="1631"/>
                    <a:pt x="682" y="1637"/>
                    <a:pt x="679" y="1643"/>
                  </a:cubicBezTo>
                  <a:cubicBezTo>
                    <a:pt x="694" y="1649"/>
                    <a:pt x="703" y="1642"/>
                    <a:pt x="710" y="1632"/>
                  </a:cubicBezTo>
                  <a:cubicBezTo>
                    <a:pt x="748" y="1584"/>
                    <a:pt x="785" y="1537"/>
                    <a:pt x="822" y="1489"/>
                  </a:cubicBezTo>
                  <a:cubicBezTo>
                    <a:pt x="832" y="1476"/>
                    <a:pt x="839" y="1462"/>
                    <a:pt x="848" y="1448"/>
                  </a:cubicBezTo>
                  <a:close/>
                  <a:moveTo>
                    <a:pt x="825" y="1657"/>
                  </a:moveTo>
                  <a:cubicBezTo>
                    <a:pt x="826" y="1658"/>
                    <a:pt x="828" y="1660"/>
                    <a:pt x="829" y="1661"/>
                  </a:cubicBezTo>
                  <a:cubicBezTo>
                    <a:pt x="833" y="1660"/>
                    <a:pt x="838" y="1659"/>
                    <a:pt x="841" y="1657"/>
                  </a:cubicBezTo>
                  <a:cubicBezTo>
                    <a:pt x="874" y="1627"/>
                    <a:pt x="906" y="1596"/>
                    <a:pt x="919" y="1552"/>
                  </a:cubicBezTo>
                  <a:cubicBezTo>
                    <a:pt x="929" y="1519"/>
                    <a:pt x="934" y="1485"/>
                    <a:pt x="941" y="1451"/>
                  </a:cubicBezTo>
                  <a:cubicBezTo>
                    <a:pt x="942" y="1448"/>
                    <a:pt x="939" y="1441"/>
                    <a:pt x="936" y="1440"/>
                  </a:cubicBezTo>
                  <a:cubicBezTo>
                    <a:pt x="929" y="1437"/>
                    <a:pt x="927" y="1443"/>
                    <a:pt x="926" y="1449"/>
                  </a:cubicBezTo>
                  <a:cubicBezTo>
                    <a:pt x="922" y="1468"/>
                    <a:pt x="917" y="1488"/>
                    <a:pt x="914" y="1508"/>
                  </a:cubicBezTo>
                  <a:cubicBezTo>
                    <a:pt x="905" y="1563"/>
                    <a:pt x="877" y="1606"/>
                    <a:pt x="834" y="1640"/>
                  </a:cubicBezTo>
                  <a:cubicBezTo>
                    <a:pt x="829" y="1644"/>
                    <a:pt x="828" y="1651"/>
                    <a:pt x="825" y="1657"/>
                  </a:cubicBezTo>
                  <a:close/>
                  <a:moveTo>
                    <a:pt x="779" y="1648"/>
                  </a:moveTo>
                  <a:cubicBezTo>
                    <a:pt x="785" y="1657"/>
                    <a:pt x="791" y="1657"/>
                    <a:pt x="798" y="1650"/>
                  </a:cubicBezTo>
                  <a:cubicBezTo>
                    <a:pt x="845" y="1597"/>
                    <a:pt x="882" y="1538"/>
                    <a:pt x="901" y="1468"/>
                  </a:cubicBezTo>
                  <a:cubicBezTo>
                    <a:pt x="902" y="1463"/>
                    <a:pt x="901" y="1458"/>
                    <a:pt x="901" y="1453"/>
                  </a:cubicBezTo>
                  <a:cubicBezTo>
                    <a:pt x="900" y="1453"/>
                    <a:pt x="898" y="1453"/>
                    <a:pt x="897" y="1452"/>
                  </a:cubicBezTo>
                  <a:cubicBezTo>
                    <a:pt x="893" y="1457"/>
                    <a:pt x="889" y="1461"/>
                    <a:pt x="887" y="1466"/>
                  </a:cubicBezTo>
                  <a:cubicBezTo>
                    <a:pt x="878" y="1486"/>
                    <a:pt x="870" y="1505"/>
                    <a:pt x="860" y="1524"/>
                  </a:cubicBezTo>
                  <a:cubicBezTo>
                    <a:pt x="838" y="1568"/>
                    <a:pt x="815" y="1612"/>
                    <a:pt x="779" y="1648"/>
                  </a:cubicBezTo>
                  <a:close/>
                  <a:moveTo>
                    <a:pt x="1033" y="1545"/>
                  </a:moveTo>
                  <a:cubicBezTo>
                    <a:pt x="1082" y="1549"/>
                    <a:pt x="1120" y="1530"/>
                    <a:pt x="1151" y="1495"/>
                  </a:cubicBezTo>
                  <a:cubicBezTo>
                    <a:pt x="1160" y="1484"/>
                    <a:pt x="1161" y="1476"/>
                    <a:pt x="1152" y="1470"/>
                  </a:cubicBezTo>
                  <a:cubicBezTo>
                    <a:pt x="1138" y="1459"/>
                    <a:pt x="1127" y="1460"/>
                    <a:pt x="1120" y="1472"/>
                  </a:cubicBezTo>
                  <a:cubicBezTo>
                    <a:pt x="1104" y="1499"/>
                    <a:pt x="1081" y="1518"/>
                    <a:pt x="1054" y="1533"/>
                  </a:cubicBezTo>
                  <a:cubicBezTo>
                    <a:pt x="1047" y="1537"/>
                    <a:pt x="1040" y="1541"/>
                    <a:pt x="1033" y="1545"/>
                  </a:cubicBezTo>
                  <a:close/>
                  <a:moveTo>
                    <a:pt x="1020" y="1442"/>
                  </a:moveTo>
                  <a:cubicBezTo>
                    <a:pt x="1020" y="1428"/>
                    <a:pt x="1010" y="1416"/>
                    <a:pt x="1000" y="1414"/>
                  </a:cubicBezTo>
                  <a:cubicBezTo>
                    <a:pt x="987" y="1412"/>
                    <a:pt x="984" y="1422"/>
                    <a:pt x="980" y="1431"/>
                  </a:cubicBezTo>
                  <a:cubicBezTo>
                    <a:pt x="973" y="1453"/>
                    <a:pt x="964" y="1475"/>
                    <a:pt x="957" y="1497"/>
                  </a:cubicBezTo>
                  <a:cubicBezTo>
                    <a:pt x="956" y="1501"/>
                    <a:pt x="956" y="1508"/>
                    <a:pt x="959" y="1510"/>
                  </a:cubicBezTo>
                  <a:cubicBezTo>
                    <a:pt x="962" y="1513"/>
                    <a:pt x="969" y="1511"/>
                    <a:pt x="973" y="1510"/>
                  </a:cubicBezTo>
                  <a:cubicBezTo>
                    <a:pt x="976" y="1509"/>
                    <a:pt x="979" y="1505"/>
                    <a:pt x="982" y="1502"/>
                  </a:cubicBezTo>
                  <a:cubicBezTo>
                    <a:pt x="993" y="1486"/>
                    <a:pt x="1004" y="1470"/>
                    <a:pt x="1014" y="1454"/>
                  </a:cubicBezTo>
                  <a:cubicBezTo>
                    <a:pt x="1017" y="1450"/>
                    <a:pt x="1019" y="1444"/>
                    <a:pt x="1020" y="1442"/>
                  </a:cubicBezTo>
                  <a:close/>
                  <a:moveTo>
                    <a:pt x="863" y="1471"/>
                  </a:moveTo>
                  <a:cubicBezTo>
                    <a:pt x="862" y="1470"/>
                    <a:pt x="861" y="1470"/>
                    <a:pt x="859" y="1469"/>
                  </a:cubicBezTo>
                  <a:cubicBezTo>
                    <a:pt x="858" y="1470"/>
                    <a:pt x="857" y="1472"/>
                    <a:pt x="856" y="1473"/>
                  </a:cubicBezTo>
                  <a:cubicBezTo>
                    <a:pt x="817" y="1526"/>
                    <a:pt x="779" y="1579"/>
                    <a:pt x="740" y="1632"/>
                  </a:cubicBezTo>
                  <a:cubicBezTo>
                    <a:pt x="738" y="1635"/>
                    <a:pt x="736" y="1640"/>
                    <a:pt x="735" y="1644"/>
                  </a:cubicBezTo>
                  <a:cubicBezTo>
                    <a:pt x="735" y="1646"/>
                    <a:pt x="737" y="1649"/>
                    <a:pt x="739" y="1651"/>
                  </a:cubicBezTo>
                  <a:cubicBezTo>
                    <a:pt x="740" y="1652"/>
                    <a:pt x="743" y="1651"/>
                    <a:pt x="745" y="1649"/>
                  </a:cubicBezTo>
                  <a:cubicBezTo>
                    <a:pt x="747" y="1648"/>
                    <a:pt x="749" y="1646"/>
                    <a:pt x="750" y="1644"/>
                  </a:cubicBezTo>
                  <a:cubicBezTo>
                    <a:pt x="795" y="1597"/>
                    <a:pt x="829" y="1543"/>
                    <a:pt x="858" y="1484"/>
                  </a:cubicBezTo>
                  <a:cubicBezTo>
                    <a:pt x="860" y="1480"/>
                    <a:pt x="861" y="1476"/>
                    <a:pt x="863" y="1471"/>
                  </a:cubicBezTo>
                  <a:close/>
                  <a:moveTo>
                    <a:pt x="761" y="1497"/>
                  </a:moveTo>
                  <a:cubicBezTo>
                    <a:pt x="761" y="1496"/>
                    <a:pt x="760" y="1494"/>
                    <a:pt x="759" y="1493"/>
                  </a:cubicBezTo>
                  <a:cubicBezTo>
                    <a:pt x="756" y="1494"/>
                    <a:pt x="752" y="1495"/>
                    <a:pt x="749" y="1498"/>
                  </a:cubicBezTo>
                  <a:cubicBezTo>
                    <a:pt x="714" y="1523"/>
                    <a:pt x="682" y="1552"/>
                    <a:pt x="658" y="1588"/>
                  </a:cubicBezTo>
                  <a:cubicBezTo>
                    <a:pt x="649" y="1601"/>
                    <a:pt x="641" y="1615"/>
                    <a:pt x="634" y="1630"/>
                  </a:cubicBezTo>
                  <a:cubicBezTo>
                    <a:pt x="633" y="1633"/>
                    <a:pt x="636" y="1639"/>
                    <a:pt x="637" y="1643"/>
                  </a:cubicBezTo>
                  <a:cubicBezTo>
                    <a:pt x="642" y="1642"/>
                    <a:pt x="647" y="1642"/>
                    <a:pt x="651" y="1639"/>
                  </a:cubicBezTo>
                  <a:cubicBezTo>
                    <a:pt x="655" y="1635"/>
                    <a:pt x="657" y="1629"/>
                    <a:pt x="660" y="1624"/>
                  </a:cubicBezTo>
                  <a:cubicBezTo>
                    <a:pt x="682" y="1584"/>
                    <a:pt x="707" y="1547"/>
                    <a:pt x="741" y="1515"/>
                  </a:cubicBezTo>
                  <a:cubicBezTo>
                    <a:pt x="747" y="1509"/>
                    <a:pt x="754" y="1503"/>
                    <a:pt x="761" y="1497"/>
                  </a:cubicBezTo>
                  <a:close/>
                  <a:moveTo>
                    <a:pt x="630" y="1525"/>
                  </a:moveTo>
                  <a:cubicBezTo>
                    <a:pt x="607" y="1526"/>
                    <a:pt x="542" y="1588"/>
                    <a:pt x="531" y="1617"/>
                  </a:cubicBezTo>
                  <a:cubicBezTo>
                    <a:pt x="537" y="1621"/>
                    <a:pt x="543" y="1624"/>
                    <a:pt x="550" y="1628"/>
                  </a:cubicBezTo>
                  <a:cubicBezTo>
                    <a:pt x="577" y="1593"/>
                    <a:pt x="603" y="1560"/>
                    <a:pt x="630" y="1525"/>
                  </a:cubicBezTo>
                  <a:close/>
                  <a:moveTo>
                    <a:pt x="780" y="1430"/>
                  </a:moveTo>
                  <a:cubicBezTo>
                    <a:pt x="777" y="1427"/>
                    <a:pt x="775" y="1425"/>
                    <a:pt x="774" y="1424"/>
                  </a:cubicBezTo>
                  <a:cubicBezTo>
                    <a:pt x="748" y="1400"/>
                    <a:pt x="723" y="1377"/>
                    <a:pt x="698" y="1354"/>
                  </a:cubicBezTo>
                  <a:cubicBezTo>
                    <a:pt x="689" y="1346"/>
                    <a:pt x="679" y="1344"/>
                    <a:pt x="668" y="1346"/>
                  </a:cubicBezTo>
                  <a:cubicBezTo>
                    <a:pt x="675" y="1376"/>
                    <a:pt x="748" y="1431"/>
                    <a:pt x="780" y="1430"/>
                  </a:cubicBezTo>
                  <a:close/>
                  <a:moveTo>
                    <a:pt x="677" y="1527"/>
                  </a:moveTo>
                  <a:cubicBezTo>
                    <a:pt x="635" y="1555"/>
                    <a:pt x="604" y="1593"/>
                    <a:pt x="580" y="1638"/>
                  </a:cubicBezTo>
                  <a:cubicBezTo>
                    <a:pt x="595" y="1645"/>
                    <a:pt x="597" y="1644"/>
                    <a:pt x="604" y="1634"/>
                  </a:cubicBezTo>
                  <a:cubicBezTo>
                    <a:pt x="629" y="1598"/>
                    <a:pt x="653" y="1562"/>
                    <a:pt x="677" y="1527"/>
                  </a:cubicBezTo>
                  <a:close/>
                  <a:moveTo>
                    <a:pt x="773" y="1360"/>
                  </a:moveTo>
                  <a:cubicBezTo>
                    <a:pt x="773" y="1362"/>
                    <a:pt x="772" y="1363"/>
                    <a:pt x="771" y="1365"/>
                  </a:cubicBezTo>
                  <a:cubicBezTo>
                    <a:pt x="787" y="1394"/>
                    <a:pt x="809" y="1417"/>
                    <a:pt x="841" y="1428"/>
                  </a:cubicBezTo>
                  <a:cubicBezTo>
                    <a:pt x="846" y="1430"/>
                    <a:pt x="852" y="1429"/>
                    <a:pt x="860" y="1429"/>
                  </a:cubicBezTo>
                  <a:cubicBezTo>
                    <a:pt x="857" y="1425"/>
                    <a:pt x="855" y="1423"/>
                    <a:pt x="854" y="1421"/>
                  </a:cubicBezTo>
                  <a:cubicBezTo>
                    <a:pt x="837" y="1405"/>
                    <a:pt x="820" y="1388"/>
                    <a:pt x="802" y="1373"/>
                  </a:cubicBezTo>
                  <a:cubicBezTo>
                    <a:pt x="794" y="1366"/>
                    <a:pt x="783" y="1364"/>
                    <a:pt x="773" y="1360"/>
                  </a:cubicBezTo>
                  <a:close/>
                  <a:moveTo>
                    <a:pt x="441" y="1552"/>
                  </a:moveTo>
                  <a:cubicBezTo>
                    <a:pt x="441" y="1543"/>
                    <a:pt x="433" y="1536"/>
                    <a:pt x="424" y="1536"/>
                  </a:cubicBezTo>
                  <a:cubicBezTo>
                    <a:pt x="411" y="1537"/>
                    <a:pt x="398" y="1550"/>
                    <a:pt x="398" y="1562"/>
                  </a:cubicBezTo>
                  <a:cubicBezTo>
                    <a:pt x="398" y="1572"/>
                    <a:pt x="405" y="1578"/>
                    <a:pt x="416" y="1577"/>
                  </a:cubicBezTo>
                  <a:cubicBezTo>
                    <a:pt x="429" y="1577"/>
                    <a:pt x="441" y="1564"/>
                    <a:pt x="441" y="1552"/>
                  </a:cubicBezTo>
                  <a:close/>
                  <a:moveTo>
                    <a:pt x="545" y="1557"/>
                  </a:moveTo>
                  <a:cubicBezTo>
                    <a:pt x="520" y="1556"/>
                    <a:pt x="495" y="1576"/>
                    <a:pt x="487" y="1604"/>
                  </a:cubicBezTo>
                  <a:cubicBezTo>
                    <a:pt x="495" y="1603"/>
                    <a:pt x="503" y="1604"/>
                    <a:pt x="507" y="1600"/>
                  </a:cubicBezTo>
                  <a:cubicBezTo>
                    <a:pt x="520" y="1587"/>
                    <a:pt x="532" y="1572"/>
                    <a:pt x="545" y="1557"/>
                  </a:cubicBezTo>
                  <a:close/>
                  <a:moveTo>
                    <a:pt x="474" y="1554"/>
                  </a:moveTo>
                  <a:cubicBezTo>
                    <a:pt x="459" y="1553"/>
                    <a:pt x="452" y="1560"/>
                    <a:pt x="445" y="1569"/>
                  </a:cubicBezTo>
                  <a:cubicBezTo>
                    <a:pt x="433" y="1583"/>
                    <a:pt x="436" y="1590"/>
                    <a:pt x="454" y="1597"/>
                  </a:cubicBezTo>
                  <a:cubicBezTo>
                    <a:pt x="461" y="1583"/>
                    <a:pt x="467" y="1569"/>
                    <a:pt x="474" y="1554"/>
                  </a:cubicBezTo>
                  <a:close/>
                  <a:moveTo>
                    <a:pt x="401" y="1518"/>
                  </a:moveTo>
                  <a:cubicBezTo>
                    <a:pt x="400" y="1511"/>
                    <a:pt x="395" y="1507"/>
                    <a:pt x="389" y="1510"/>
                  </a:cubicBezTo>
                  <a:cubicBezTo>
                    <a:pt x="380" y="1514"/>
                    <a:pt x="373" y="1520"/>
                    <a:pt x="366" y="1526"/>
                  </a:cubicBezTo>
                  <a:cubicBezTo>
                    <a:pt x="361" y="1531"/>
                    <a:pt x="365" y="1539"/>
                    <a:pt x="372" y="1541"/>
                  </a:cubicBezTo>
                  <a:cubicBezTo>
                    <a:pt x="381" y="1543"/>
                    <a:pt x="400" y="1529"/>
                    <a:pt x="401" y="1518"/>
                  </a:cubicBezTo>
                  <a:close/>
                  <a:moveTo>
                    <a:pt x="316" y="1451"/>
                  </a:moveTo>
                  <a:cubicBezTo>
                    <a:pt x="326" y="1463"/>
                    <a:pt x="336" y="1464"/>
                    <a:pt x="346" y="1463"/>
                  </a:cubicBezTo>
                  <a:cubicBezTo>
                    <a:pt x="350" y="1462"/>
                    <a:pt x="354" y="1458"/>
                    <a:pt x="357" y="1455"/>
                  </a:cubicBezTo>
                  <a:cubicBezTo>
                    <a:pt x="354" y="1451"/>
                    <a:pt x="350" y="1444"/>
                    <a:pt x="346" y="1445"/>
                  </a:cubicBezTo>
                  <a:cubicBezTo>
                    <a:pt x="337" y="1445"/>
                    <a:pt x="328" y="1448"/>
                    <a:pt x="316" y="1451"/>
                  </a:cubicBezTo>
                  <a:close/>
                  <a:moveTo>
                    <a:pt x="875" y="1413"/>
                  </a:moveTo>
                  <a:cubicBezTo>
                    <a:pt x="874" y="1388"/>
                    <a:pt x="863" y="1376"/>
                    <a:pt x="843" y="1377"/>
                  </a:cubicBezTo>
                  <a:cubicBezTo>
                    <a:pt x="845" y="1380"/>
                    <a:pt x="846" y="1382"/>
                    <a:pt x="848" y="1384"/>
                  </a:cubicBezTo>
                  <a:cubicBezTo>
                    <a:pt x="856" y="1393"/>
                    <a:pt x="864" y="1402"/>
                    <a:pt x="875" y="1413"/>
                  </a:cubicBezTo>
                  <a:close/>
                  <a:moveTo>
                    <a:pt x="926" y="1392"/>
                  </a:moveTo>
                  <a:cubicBezTo>
                    <a:pt x="924" y="1394"/>
                    <a:pt x="923" y="1395"/>
                    <a:pt x="922" y="1396"/>
                  </a:cubicBezTo>
                  <a:cubicBezTo>
                    <a:pt x="923" y="1402"/>
                    <a:pt x="923" y="1407"/>
                    <a:pt x="925" y="1413"/>
                  </a:cubicBezTo>
                  <a:cubicBezTo>
                    <a:pt x="926" y="1416"/>
                    <a:pt x="929" y="1420"/>
                    <a:pt x="931" y="1420"/>
                  </a:cubicBezTo>
                  <a:cubicBezTo>
                    <a:pt x="934" y="1420"/>
                    <a:pt x="938" y="1418"/>
                    <a:pt x="939" y="1415"/>
                  </a:cubicBezTo>
                  <a:cubicBezTo>
                    <a:pt x="941" y="1411"/>
                    <a:pt x="943" y="1404"/>
                    <a:pt x="941" y="1401"/>
                  </a:cubicBezTo>
                  <a:cubicBezTo>
                    <a:pt x="938" y="1397"/>
                    <a:pt x="931" y="1395"/>
                    <a:pt x="926" y="1392"/>
                  </a:cubicBezTo>
                  <a:close/>
                  <a:moveTo>
                    <a:pt x="346" y="1504"/>
                  </a:moveTo>
                  <a:cubicBezTo>
                    <a:pt x="348" y="1505"/>
                    <a:pt x="350" y="1507"/>
                    <a:pt x="351" y="1507"/>
                  </a:cubicBezTo>
                  <a:cubicBezTo>
                    <a:pt x="361" y="1501"/>
                    <a:pt x="370" y="1495"/>
                    <a:pt x="379" y="1489"/>
                  </a:cubicBezTo>
                  <a:cubicBezTo>
                    <a:pt x="380" y="1489"/>
                    <a:pt x="380" y="1486"/>
                    <a:pt x="379" y="1485"/>
                  </a:cubicBezTo>
                  <a:cubicBezTo>
                    <a:pt x="378" y="1484"/>
                    <a:pt x="375" y="1483"/>
                    <a:pt x="373" y="1483"/>
                  </a:cubicBezTo>
                  <a:cubicBezTo>
                    <a:pt x="360" y="1483"/>
                    <a:pt x="353" y="1493"/>
                    <a:pt x="346" y="1504"/>
                  </a:cubicBezTo>
                  <a:close/>
                  <a:moveTo>
                    <a:pt x="893" y="1390"/>
                  </a:moveTo>
                  <a:cubicBezTo>
                    <a:pt x="895" y="1399"/>
                    <a:pt x="898" y="1409"/>
                    <a:pt x="901" y="1419"/>
                  </a:cubicBezTo>
                  <a:cubicBezTo>
                    <a:pt x="904" y="1407"/>
                    <a:pt x="906" y="1396"/>
                    <a:pt x="893" y="1390"/>
                  </a:cubicBezTo>
                  <a:close/>
                </a:path>
              </a:pathLst>
            </a:custGeom>
            <a:solidFill>
              <a:srgbClr val="8C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2" name="Freeform 5">
            <a:extLst>
              <a:ext uri="{FF2B5EF4-FFF2-40B4-BE49-F238E27FC236}">
                <a16:creationId xmlns:a16="http://schemas.microsoft.com/office/drawing/2014/main" id="{FECA6EBC-FD04-44FA-B22C-35E43396DF3F}"/>
              </a:ext>
            </a:extLst>
          </p:cNvPr>
          <p:cNvSpPr>
            <a:spLocks/>
          </p:cNvSpPr>
          <p:nvPr/>
        </p:nvSpPr>
        <p:spPr bwMode="auto">
          <a:xfrm>
            <a:off x="10707697" y="5366142"/>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5">
            <a:extLst>
              <a:ext uri="{FF2B5EF4-FFF2-40B4-BE49-F238E27FC236}">
                <a16:creationId xmlns:a16="http://schemas.microsoft.com/office/drawing/2014/main" id="{CB078ABF-8415-43FD-A437-EB600DDF0856}"/>
              </a:ext>
            </a:extLst>
          </p:cNvPr>
          <p:cNvSpPr>
            <a:spLocks/>
          </p:cNvSpPr>
          <p:nvPr/>
        </p:nvSpPr>
        <p:spPr bwMode="auto">
          <a:xfrm rot="16200000">
            <a:off x="10673043" y="444767"/>
            <a:ext cx="1029747"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5">
            <a:extLst>
              <a:ext uri="{FF2B5EF4-FFF2-40B4-BE49-F238E27FC236}">
                <a16:creationId xmlns:a16="http://schemas.microsoft.com/office/drawing/2014/main" id="{6BE48E4A-B690-4A82-A0DE-3B7DF4479881}"/>
              </a:ext>
            </a:extLst>
          </p:cNvPr>
          <p:cNvSpPr>
            <a:spLocks/>
          </p:cNvSpPr>
          <p:nvPr/>
        </p:nvSpPr>
        <p:spPr bwMode="auto">
          <a:xfrm rot="5400000">
            <a:off x="582345" y="5366552"/>
            <a:ext cx="1029743" cy="92868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5">
            <a:extLst>
              <a:ext uri="{FF2B5EF4-FFF2-40B4-BE49-F238E27FC236}">
                <a16:creationId xmlns:a16="http://schemas.microsoft.com/office/drawing/2014/main" id="{21271A33-8BE4-4B4E-A68E-4774BC0FEA80}"/>
              </a:ext>
            </a:extLst>
          </p:cNvPr>
          <p:cNvSpPr>
            <a:spLocks/>
          </p:cNvSpPr>
          <p:nvPr/>
        </p:nvSpPr>
        <p:spPr bwMode="auto">
          <a:xfrm rot="10800000">
            <a:off x="632872" y="362858"/>
            <a:ext cx="944563" cy="1012438"/>
          </a:xfrm>
          <a:custGeom>
            <a:avLst/>
            <a:gdLst>
              <a:gd name="T0" fmla="*/ 595 w 595"/>
              <a:gd name="T1" fmla="*/ 0 h 585"/>
              <a:gd name="T2" fmla="*/ 595 w 595"/>
              <a:gd name="T3" fmla="*/ 585 h 585"/>
              <a:gd name="T4" fmla="*/ 0 w 595"/>
              <a:gd name="T5" fmla="*/ 585 h 585"/>
            </a:gdLst>
            <a:ahLst/>
            <a:cxnLst>
              <a:cxn ang="0">
                <a:pos x="T0" y="T1"/>
              </a:cxn>
              <a:cxn ang="0">
                <a:pos x="T2" y="T3"/>
              </a:cxn>
              <a:cxn ang="0">
                <a:pos x="T4" y="T5"/>
              </a:cxn>
            </a:cxnLst>
            <a:rect l="0" t="0" r="r" b="b"/>
            <a:pathLst>
              <a:path w="595" h="585">
                <a:moveTo>
                  <a:pt x="595" y="0"/>
                </a:moveTo>
                <a:lnTo>
                  <a:pt x="595" y="585"/>
                </a:lnTo>
                <a:lnTo>
                  <a:pt x="0" y="585"/>
                </a:lnTo>
              </a:path>
            </a:pathLst>
          </a:custGeom>
          <a:noFill/>
          <a:ln w="61913" cap="flat">
            <a:solidFill>
              <a:srgbClr val="F5AA5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CuadroTexto 219">
            <a:extLst>
              <a:ext uri="{FF2B5EF4-FFF2-40B4-BE49-F238E27FC236}">
                <a16:creationId xmlns:a16="http://schemas.microsoft.com/office/drawing/2014/main" id="{8B766356-FBA9-42F2-9570-697497C06133}"/>
              </a:ext>
            </a:extLst>
          </p:cNvPr>
          <p:cNvSpPr txBox="1"/>
          <p:nvPr/>
        </p:nvSpPr>
        <p:spPr>
          <a:xfrm rot="16200000">
            <a:off x="-1103446" y="2917995"/>
            <a:ext cx="4240478" cy="954107"/>
          </a:xfrm>
          <a:prstGeom prst="rect">
            <a:avLst/>
          </a:prstGeom>
          <a:noFill/>
        </p:spPr>
        <p:txBody>
          <a:bodyPr wrap="square" rtlCol="0">
            <a:spAutoFit/>
          </a:bodyPr>
          <a:lstStyle/>
          <a:p>
            <a:pPr algn="ctr"/>
            <a:r>
              <a:rPr lang="en-US" sz="2800" b="1" dirty="0">
                <a:solidFill>
                  <a:srgbClr val="F5AA52"/>
                </a:solidFill>
              </a:rPr>
              <a:t>PARTS OF THE </a:t>
            </a:r>
          </a:p>
          <a:p>
            <a:pPr algn="ctr"/>
            <a:r>
              <a:rPr lang="en-US" sz="2800" b="1" dirty="0"/>
              <a:t>HUMAN BRAIN</a:t>
            </a:r>
          </a:p>
        </p:txBody>
      </p:sp>
      <p:sp>
        <p:nvSpPr>
          <p:cNvPr id="222" name="Title 20">
            <a:extLst>
              <a:ext uri="{FF2B5EF4-FFF2-40B4-BE49-F238E27FC236}">
                <a16:creationId xmlns:a16="http://schemas.microsoft.com/office/drawing/2014/main" id="{815E0245-40F6-422A-B6E5-5744386F10CF}"/>
              </a:ext>
            </a:extLst>
          </p:cNvPr>
          <p:cNvSpPr txBox="1">
            <a:spLocks/>
          </p:cNvSpPr>
          <p:nvPr/>
        </p:nvSpPr>
        <p:spPr bwMode="auto">
          <a:xfrm>
            <a:off x="8032880" y="1865314"/>
            <a:ext cx="87352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Frontal Lobe</a:t>
            </a:r>
          </a:p>
        </p:txBody>
      </p:sp>
      <p:sp>
        <p:nvSpPr>
          <p:cNvPr id="224" name="Title 20">
            <a:extLst>
              <a:ext uri="{FF2B5EF4-FFF2-40B4-BE49-F238E27FC236}">
                <a16:creationId xmlns:a16="http://schemas.microsoft.com/office/drawing/2014/main" id="{02C55642-3B64-4853-9853-79ED4F060366}"/>
              </a:ext>
            </a:extLst>
          </p:cNvPr>
          <p:cNvSpPr txBox="1">
            <a:spLocks/>
          </p:cNvSpPr>
          <p:nvPr/>
        </p:nvSpPr>
        <p:spPr bwMode="auto">
          <a:xfrm>
            <a:off x="7664582" y="4607930"/>
            <a:ext cx="87352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Temporal Lobe</a:t>
            </a:r>
          </a:p>
        </p:txBody>
      </p:sp>
      <p:sp>
        <p:nvSpPr>
          <p:cNvPr id="226" name="Title 20">
            <a:extLst>
              <a:ext uri="{FF2B5EF4-FFF2-40B4-BE49-F238E27FC236}">
                <a16:creationId xmlns:a16="http://schemas.microsoft.com/office/drawing/2014/main" id="{6D24C670-8239-4C66-A8BC-AB87412CF4CB}"/>
              </a:ext>
            </a:extLst>
          </p:cNvPr>
          <p:cNvSpPr txBox="1">
            <a:spLocks/>
          </p:cNvSpPr>
          <p:nvPr/>
        </p:nvSpPr>
        <p:spPr bwMode="auto">
          <a:xfrm>
            <a:off x="5696280" y="5636049"/>
            <a:ext cx="87352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Spinal Cord</a:t>
            </a:r>
          </a:p>
        </p:txBody>
      </p:sp>
      <p:sp>
        <p:nvSpPr>
          <p:cNvPr id="228" name="Title 20">
            <a:extLst>
              <a:ext uri="{FF2B5EF4-FFF2-40B4-BE49-F238E27FC236}">
                <a16:creationId xmlns:a16="http://schemas.microsoft.com/office/drawing/2014/main" id="{A88E0426-1233-41D3-A9E2-55C04708CC94}"/>
              </a:ext>
            </a:extLst>
          </p:cNvPr>
          <p:cNvSpPr txBox="1">
            <a:spLocks/>
          </p:cNvSpPr>
          <p:nvPr/>
        </p:nvSpPr>
        <p:spPr bwMode="auto">
          <a:xfrm>
            <a:off x="3778315" y="5248081"/>
            <a:ext cx="873522" cy="21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dirty="0">
                <a:latin typeface="+mn-lt"/>
                <a:cs typeface="Calibri Light" panose="020F0302020204030204" pitchFamily="34" charset="0"/>
              </a:rPr>
              <a:t>Cerebellum</a:t>
            </a:r>
          </a:p>
        </p:txBody>
      </p:sp>
      <p:sp>
        <p:nvSpPr>
          <p:cNvPr id="230" name="Title 20">
            <a:extLst>
              <a:ext uri="{FF2B5EF4-FFF2-40B4-BE49-F238E27FC236}">
                <a16:creationId xmlns:a16="http://schemas.microsoft.com/office/drawing/2014/main" id="{C84A34D9-D108-46EC-8176-77A724A3F062}"/>
              </a:ext>
            </a:extLst>
          </p:cNvPr>
          <p:cNvSpPr txBox="1">
            <a:spLocks/>
          </p:cNvSpPr>
          <p:nvPr/>
        </p:nvSpPr>
        <p:spPr bwMode="auto">
          <a:xfrm>
            <a:off x="2584316" y="3528042"/>
            <a:ext cx="87352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Occipital Lobe</a:t>
            </a:r>
          </a:p>
        </p:txBody>
      </p:sp>
      <p:sp>
        <p:nvSpPr>
          <p:cNvPr id="232" name="Title 20">
            <a:extLst>
              <a:ext uri="{FF2B5EF4-FFF2-40B4-BE49-F238E27FC236}">
                <a16:creationId xmlns:a16="http://schemas.microsoft.com/office/drawing/2014/main" id="{065A1A98-675A-405A-B4F7-F70E6C5FB95B}"/>
              </a:ext>
            </a:extLst>
          </p:cNvPr>
          <p:cNvSpPr txBox="1">
            <a:spLocks/>
          </p:cNvSpPr>
          <p:nvPr/>
        </p:nvSpPr>
        <p:spPr bwMode="auto">
          <a:xfrm>
            <a:off x="3434424" y="1877430"/>
            <a:ext cx="873522" cy="45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30000"/>
              </a:lnSpc>
            </a:pPr>
            <a:r>
              <a:rPr lang="en-US" altLang="es-MX" sz="1200" dirty="0">
                <a:latin typeface="+mn-lt"/>
                <a:cs typeface="Calibri Light" panose="020F0302020204030204" pitchFamily="34" charset="0"/>
              </a:rPr>
              <a:t>Parietal Lobe</a:t>
            </a:r>
          </a:p>
        </p:txBody>
      </p:sp>
      <p:sp>
        <p:nvSpPr>
          <p:cNvPr id="234" name="TextBox 30">
            <a:extLst>
              <a:ext uri="{FF2B5EF4-FFF2-40B4-BE49-F238E27FC236}">
                <a16:creationId xmlns:a16="http://schemas.microsoft.com/office/drawing/2014/main" id="{86A3DE2A-5EDE-4CCA-8EE8-4E3286332901}"/>
              </a:ext>
            </a:extLst>
          </p:cNvPr>
          <p:cNvSpPr txBox="1">
            <a:spLocks noChangeArrowheads="1"/>
          </p:cNvSpPr>
          <p:nvPr/>
        </p:nvSpPr>
        <p:spPr bwMode="auto">
          <a:xfrm>
            <a:off x="1992493" y="639456"/>
            <a:ext cx="838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b="1" dirty="0">
                <a:latin typeface="+mn-lt"/>
                <a:cs typeface="Calibri Light" panose="020F0302020204030204" pitchFamily="34" charset="0"/>
              </a:rPr>
              <a:t>Lorem ipsum dolor </a:t>
            </a:r>
            <a:r>
              <a:rPr lang="en-US" altLang="es-MX" sz="1200" dirty="0">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ctr" eaLnBrk="0" hangingPunct="0"/>
            <a:endParaRPr lang="en-US" altLang="es-MX" sz="1200" dirty="0">
              <a:latin typeface="+mn-lt"/>
              <a:cs typeface="Calibri Light" panose="020F0302020204030204" pitchFamily="34" charset="0"/>
            </a:endParaRPr>
          </a:p>
        </p:txBody>
      </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3358</TotalTime>
  <Words>1188</Words>
  <Application>Microsoft Office PowerPoint</Application>
  <PresentationFormat>Widescreen</PresentationFormat>
  <Paragraphs>138</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Gill Sans</vt:lpstr>
      <vt:lpstr>Lato Black</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134</cp:revision>
  <dcterms:created xsi:type="dcterms:W3CDTF">2020-04-22T15:34:04Z</dcterms:created>
  <dcterms:modified xsi:type="dcterms:W3CDTF">2025-06-11T19:49:30Z</dcterms:modified>
</cp:coreProperties>
</file>